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0" r:id="rId5"/>
  </p:sldMasterIdLst>
  <p:notesMasterIdLst>
    <p:notesMasterId r:id="rId59"/>
  </p:notesMasterIdLst>
  <p:sldIdLst>
    <p:sldId id="266" r:id="rId6"/>
    <p:sldId id="288" r:id="rId7"/>
    <p:sldId id="2020" r:id="rId8"/>
    <p:sldId id="2026" r:id="rId9"/>
    <p:sldId id="420" r:id="rId10"/>
    <p:sldId id="1148" r:id="rId11"/>
    <p:sldId id="2048" r:id="rId12"/>
    <p:sldId id="2010" r:id="rId13"/>
    <p:sldId id="2046" r:id="rId14"/>
    <p:sldId id="2432" r:id="rId15"/>
    <p:sldId id="2444" r:id="rId16"/>
    <p:sldId id="2442" r:id="rId17"/>
    <p:sldId id="972" r:id="rId18"/>
    <p:sldId id="2401" r:id="rId19"/>
    <p:sldId id="2438" r:id="rId20"/>
    <p:sldId id="2024" r:id="rId21"/>
    <p:sldId id="2001" r:id="rId22"/>
    <p:sldId id="2009" r:id="rId23"/>
    <p:sldId id="2440" r:id="rId24"/>
    <p:sldId id="899" r:id="rId25"/>
    <p:sldId id="2441" r:id="rId26"/>
    <p:sldId id="1091" r:id="rId27"/>
    <p:sldId id="1999" r:id="rId28"/>
    <p:sldId id="1089" r:id="rId29"/>
    <p:sldId id="273" r:id="rId30"/>
    <p:sldId id="1086" r:id="rId31"/>
    <p:sldId id="734" r:id="rId32"/>
    <p:sldId id="2404" r:id="rId33"/>
    <p:sldId id="896" r:id="rId34"/>
    <p:sldId id="259" r:id="rId35"/>
    <p:sldId id="261" r:id="rId36"/>
    <p:sldId id="1040" r:id="rId37"/>
    <p:sldId id="262" r:id="rId38"/>
    <p:sldId id="2429" r:id="rId39"/>
    <p:sldId id="2411" r:id="rId40"/>
    <p:sldId id="1162" r:id="rId41"/>
    <p:sldId id="2002" r:id="rId42"/>
    <p:sldId id="2424" r:id="rId43"/>
    <p:sldId id="2428" r:id="rId44"/>
    <p:sldId id="2005" r:id="rId45"/>
    <p:sldId id="1195" r:id="rId46"/>
    <p:sldId id="1059" r:id="rId47"/>
    <p:sldId id="2430" r:id="rId48"/>
    <p:sldId id="2032" r:id="rId49"/>
    <p:sldId id="2034" r:id="rId50"/>
    <p:sldId id="1052" r:id="rId51"/>
    <p:sldId id="648" r:id="rId52"/>
    <p:sldId id="1075" r:id="rId53"/>
    <p:sldId id="2434" r:id="rId54"/>
    <p:sldId id="2435" r:id="rId55"/>
    <p:sldId id="2437" r:id="rId56"/>
    <p:sldId id="2436" r:id="rId57"/>
    <p:sldId id="2445" r:id="rId58"/>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0C6402-935F-F0C2-758A-D91C8E4E8C56}" name="Farthing, Amanda" initials="FA" userId="S::afarthin@nrel.gov::1c1e6221-c2ba-4a79-8a24-9c1b2226d54a" providerId="AD"/>
  <p188:author id="{F59F7311-C2FF-CFDD-18A7-143DE15336B5}" name="Olis, Dan" initials="OD" userId="S::dolis@nrel.gov::44b2feec-1bcd-40c1-ba3e-26624d4dd039" providerId="AD"/>
  <p188:author id="{9B272739-A37D-5CAF-8D78-AC218D04E085}" name="Blakley, Heidi" initials="BH" userId="S::hblakley@nrel.gov::653431ce-deff-400c-81b6-9853c2cddf48" providerId="AD"/>
  <p188:author id="{A113727D-1427-4E41-BCAC-F7BEF2CE7E9B}" name="Elgqvist, Emma" initials="EE" userId="S::eelgqvis@nrel.gov::dfcaaf94-a7d2-483a-b3d9-3c993c753abb" providerId="AD"/>
  <p188:author id="{F16C7EC1-6E65-4AEE-5C43-C44CDD7A03F4}" name="Laws, Nick" initials="LN" userId="S::nlaws@nrel.gov::18b5e712-8817-4ef9-aee6-7b5e99256af5" providerId="AD"/>
  <p188:author id="{3015F3E7-A957-C681-472B-F079E697A1CF}" name="Krah, Kathleen" initials="KK" userId="S::kkrah@nrel.gov::b32468ab-f79c-433d-8e53-154e8c0f754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 id="1" name="Anderson, Kate" initials="AK" lastIdx="41" clrIdx="1">
    <p:extLst>
      <p:ext uri="{19B8F6BF-5375-455C-9EA6-DF929625EA0E}">
        <p15:presenceInfo xmlns:p15="http://schemas.microsoft.com/office/powerpoint/2012/main" userId="S::kanderso2@nrel.gov::3771ba31-de33-4332-b53e-3a675bc26b90" providerId="AD"/>
      </p:ext>
    </p:extLst>
  </p:cmAuthor>
  <p:cmAuthor id="2" name="Blakley, Heidi" initials="BH" lastIdx="7" clrIdx="2">
    <p:extLst>
      <p:ext uri="{19B8F6BF-5375-455C-9EA6-DF929625EA0E}">
        <p15:presenceInfo xmlns:p15="http://schemas.microsoft.com/office/powerpoint/2012/main" userId="S::hblakley@nrel.gov::653431ce-deff-400c-81b6-9853c2cddf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D"/>
    <a:srgbClr val="F2F2F2"/>
    <a:srgbClr val="0C7DBB"/>
    <a:srgbClr val="0079C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5" autoAdjust="0"/>
    <p:restoredTop sz="95656" autoAdjust="0"/>
  </p:normalViewPr>
  <p:slideViewPr>
    <p:cSldViewPr snapToGrid="0">
      <p:cViewPr varScale="1">
        <p:scale>
          <a:sx n="114" d="100"/>
          <a:sy n="114" d="100"/>
        </p:scale>
        <p:origin x="110" y="245"/>
      </p:cViewPr>
      <p:guideLst>
        <p:guide orient="horz" pos="2160"/>
        <p:guide pos="3840"/>
      </p:guideLst>
    </p:cSldViewPr>
  </p:slideViewPr>
  <p:outlineViewPr>
    <p:cViewPr>
      <p:scale>
        <a:sx n="33" d="100"/>
        <a:sy n="33" d="100"/>
      </p:scale>
      <p:origin x="0" y="-22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Emma\REopt\InputToExcel\New%20UI\Ft.%20Irwin\Ft.%20Irwin%20Results%20052316\2.%2012.4%20MW%20PV%20plus%20storage\CalcOutput%20Graphs_updated_objective%20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tetreau\Documents\Projects\EITF\Los%20Alamitos\REOpt\Copy%20of%20Results%20Final%20Sizes_21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tetreau\Documents\Projects\EITF\Los%20Alamitos\REOpt\Copy%20of%20Results%20Final%20Sizes_2115.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file:///\\nrel.gov\Shared\7A40\Renewable%20Energy%20Optimization\REO%203.0\Projects\SEIN\Minnesota%20SEIN\REopt%20Results_Flex%20Load%20for%20charts.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file:///\\nrel.gov\Shared\7A40\Renewable%20Energy%20Optimization\REO%203.0\Projects\SEIN\Minnesota%20SEIN\EV%20Loads%20for%20Chart_052119.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924759405074371E-2"/>
          <c:y val="0.17415323084614423"/>
          <c:w val="0.86381014873140849"/>
          <c:h val="0.76279840019997502"/>
        </c:manualLayout>
      </c:layout>
      <c:areaChart>
        <c:grouping val="stacked"/>
        <c:varyColors val="0"/>
        <c:ser>
          <c:idx val="1"/>
          <c:order val="0"/>
          <c:tx>
            <c:strRef>
              <c:f>CalcOutput!$D$2</c:f>
              <c:strCache>
                <c:ptCount val="1"/>
                <c:pt idx="0">
                  <c:v>Grid Serving Load</c:v>
                </c:pt>
              </c:strCache>
            </c:strRef>
          </c:tx>
          <c:spPr>
            <a:solidFill>
              <a:schemeClr val="bg1">
                <a:lumMod val="85000"/>
              </a:schemeClr>
            </a:solidFill>
          </c:spPr>
          <c:cat>
            <c:strRef>
              <c:f>CalcOutput!$U$18246:$U$18917</c:f>
              <c:strCache>
                <c:ptCount val="624"/>
                <c:pt idx="47">
                  <c:v>Monday</c:v>
                </c:pt>
                <c:pt idx="143">
                  <c:v>Tuesday</c:v>
                </c:pt>
                <c:pt idx="239">
                  <c:v>Wednesday</c:v>
                </c:pt>
                <c:pt idx="335">
                  <c:v>Thursday</c:v>
                </c:pt>
                <c:pt idx="431">
                  <c:v>Friday</c:v>
                </c:pt>
                <c:pt idx="527">
                  <c:v>Saturday</c:v>
                </c:pt>
                <c:pt idx="623">
                  <c:v>Sunday</c:v>
                </c:pt>
              </c:strCache>
            </c:strRef>
          </c:cat>
          <c:val>
            <c:numRef>
              <c:f>CalcOutput!$D$18246:$D$18917</c:f>
              <c:numCache>
                <c:formatCode>General</c:formatCode>
                <c:ptCount val="672"/>
                <c:pt idx="0">
                  <c:v>15264</c:v>
                </c:pt>
                <c:pt idx="1">
                  <c:v>15264</c:v>
                </c:pt>
                <c:pt idx="2">
                  <c:v>14976</c:v>
                </c:pt>
                <c:pt idx="3">
                  <c:v>14976</c:v>
                </c:pt>
                <c:pt idx="4">
                  <c:v>14832</c:v>
                </c:pt>
                <c:pt idx="5">
                  <c:v>14832</c:v>
                </c:pt>
                <c:pt idx="6">
                  <c:v>14832</c:v>
                </c:pt>
                <c:pt idx="7">
                  <c:v>14688</c:v>
                </c:pt>
                <c:pt idx="8">
                  <c:v>14688</c:v>
                </c:pt>
                <c:pt idx="9">
                  <c:v>14688</c:v>
                </c:pt>
                <c:pt idx="10">
                  <c:v>14544</c:v>
                </c:pt>
                <c:pt idx="11">
                  <c:v>14400</c:v>
                </c:pt>
                <c:pt idx="12">
                  <c:v>14400</c:v>
                </c:pt>
                <c:pt idx="13">
                  <c:v>14544</c:v>
                </c:pt>
                <c:pt idx="14">
                  <c:v>14256</c:v>
                </c:pt>
                <c:pt idx="15">
                  <c:v>14400</c:v>
                </c:pt>
                <c:pt idx="16">
                  <c:v>14244.8</c:v>
                </c:pt>
                <c:pt idx="17">
                  <c:v>14100.8</c:v>
                </c:pt>
                <c:pt idx="18">
                  <c:v>13956.8</c:v>
                </c:pt>
                <c:pt idx="19">
                  <c:v>13812.8</c:v>
                </c:pt>
                <c:pt idx="20">
                  <c:v>13432.2</c:v>
                </c:pt>
                <c:pt idx="21">
                  <c:v>13720.2</c:v>
                </c:pt>
                <c:pt idx="22">
                  <c:v>13864.2</c:v>
                </c:pt>
                <c:pt idx="23">
                  <c:v>14440.2</c:v>
                </c:pt>
                <c:pt idx="24">
                  <c:v>13406.6</c:v>
                </c:pt>
                <c:pt idx="25">
                  <c:v>13694.6</c:v>
                </c:pt>
                <c:pt idx="26">
                  <c:v>14702.6</c:v>
                </c:pt>
                <c:pt idx="27">
                  <c:v>14990.6</c:v>
                </c:pt>
                <c:pt idx="28">
                  <c:v>13252.3</c:v>
                </c:pt>
                <c:pt idx="29">
                  <c:v>12820.3</c:v>
                </c:pt>
                <c:pt idx="30">
                  <c:v>12100.3</c:v>
                </c:pt>
                <c:pt idx="31">
                  <c:v>13828.3</c:v>
                </c:pt>
                <c:pt idx="32">
                  <c:v>12713.3</c:v>
                </c:pt>
                <c:pt idx="33">
                  <c:v>13289.3</c:v>
                </c:pt>
                <c:pt idx="34">
                  <c:v>13721.3</c:v>
                </c:pt>
                <c:pt idx="35">
                  <c:v>14153.3</c:v>
                </c:pt>
                <c:pt idx="36">
                  <c:v>13423.7</c:v>
                </c:pt>
                <c:pt idx="37">
                  <c:v>13567.7</c:v>
                </c:pt>
                <c:pt idx="38">
                  <c:v>13711.7</c:v>
                </c:pt>
                <c:pt idx="39">
                  <c:v>14143.7</c:v>
                </c:pt>
                <c:pt idx="40">
                  <c:v>13701.4</c:v>
                </c:pt>
                <c:pt idx="41">
                  <c:v>13845.4</c:v>
                </c:pt>
                <c:pt idx="42">
                  <c:v>14565.4</c:v>
                </c:pt>
                <c:pt idx="43">
                  <c:v>14853.4</c:v>
                </c:pt>
                <c:pt idx="44">
                  <c:v>14851.2</c:v>
                </c:pt>
                <c:pt idx="45">
                  <c:v>14995.2</c:v>
                </c:pt>
                <c:pt idx="46">
                  <c:v>15139.2</c:v>
                </c:pt>
                <c:pt idx="47">
                  <c:v>15283.2</c:v>
                </c:pt>
                <c:pt idx="48">
                  <c:v>15680.2</c:v>
                </c:pt>
                <c:pt idx="49">
                  <c:v>15968.2</c:v>
                </c:pt>
                <c:pt idx="50">
                  <c:v>16112.2</c:v>
                </c:pt>
                <c:pt idx="51">
                  <c:v>16112.2</c:v>
                </c:pt>
                <c:pt idx="52">
                  <c:v>16826.400000000001</c:v>
                </c:pt>
                <c:pt idx="53">
                  <c:v>17114.400000000001</c:v>
                </c:pt>
                <c:pt idx="54">
                  <c:v>16826.400000000001</c:v>
                </c:pt>
                <c:pt idx="55">
                  <c:v>17114.400000000001</c:v>
                </c:pt>
                <c:pt idx="56">
                  <c:v>18679.400000000001</c:v>
                </c:pt>
                <c:pt idx="57">
                  <c:v>18391.400000000001</c:v>
                </c:pt>
                <c:pt idx="58">
                  <c:v>18535.400000000001</c:v>
                </c:pt>
                <c:pt idx="59">
                  <c:v>18535.400000000001</c:v>
                </c:pt>
                <c:pt idx="60">
                  <c:v>20138.400000000001</c:v>
                </c:pt>
                <c:pt idx="61">
                  <c:v>19994.400000000001</c:v>
                </c:pt>
                <c:pt idx="62">
                  <c:v>18338.400000000001</c:v>
                </c:pt>
                <c:pt idx="63">
                  <c:v>16994.400000000001</c:v>
                </c:pt>
                <c:pt idx="64">
                  <c:v>18489.7</c:v>
                </c:pt>
                <c:pt idx="65">
                  <c:v>18201.7</c:v>
                </c:pt>
                <c:pt idx="66">
                  <c:v>18201.7</c:v>
                </c:pt>
                <c:pt idx="67">
                  <c:v>18201.7</c:v>
                </c:pt>
                <c:pt idx="68">
                  <c:v>19710.5</c:v>
                </c:pt>
                <c:pt idx="69">
                  <c:v>19278.5</c:v>
                </c:pt>
                <c:pt idx="70">
                  <c:v>19134.5</c:v>
                </c:pt>
                <c:pt idx="71">
                  <c:v>19134.5</c:v>
                </c:pt>
                <c:pt idx="72">
                  <c:v>22320</c:v>
                </c:pt>
                <c:pt idx="73">
                  <c:v>22176</c:v>
                </c:pt>
                <c:pt idx="74">
                  <c:v>21888</c:v>
                </c:pt>
                <c:pt idx="75">
                  <c:v>21456</c:v>
                </c:pt>
                <c:pt idx="76">
                  <c:v>21312</c:v>
                </c:pt>
                <c:pt idx="77">
                  <c:v>21168</c:v>
                </c:pt>
                <c:pt idx="78">
                  <c:v>20880</c:v>
                </c:pt>
                <c:pt idx="79">
                  <c:v>20736</c:v>
                </c:pt>
                <c:pt idx="80">
                  <c:v>20736</c:v>
                </c:pt>
                <c:pt idx="81">
                  <c:v>20736</c:v>
                </c:pt>
                <c:pt idx="82">
                  <c:v>20448</c:v>
                </c:pt>
                <c:pt idx="83">
                  <c:v>20160</c:v>
                </c:pt>
                <c:pt idx="84">
                  <c:v>20160</c:v>
                </c:pt>
                <c:pt idx="85">
                  <c:v>19728</c:v>
                </c:pt>
                <c:pt idx="86">
                  <c:v>19296</c:v>
                </c:pt>
                <c:pt idx="87">
                  <c:v>19296</c:v>
                </c:pt>
                <c:pt idx="88">
                  <c:v>19008</c:v>
                </c:pt>
                <c:pt idx="89">
                  <c:v>18720</c:v>
                </c:pt>
                <c:pt idx="90">
                  <c:v>18576</c:v>
                </c:pt>
                <c:pt idx="91">
                  <c:v>18144</c:v>
                </c:pt>
                <c:pt idx="92">
                  <c:v>17712</c:v>
                </c:pt>
                <c:pt idx="93">
                  <c:v>17568</c:v>
                </c:pt>
                <c:pt idx="94">
                  <c:v>17568</c:v>
                </c:pt>
                <c:pt idx="95">
                  <c:v>17568</c:v>
                </c:pt>
                <c:pt idx="96">
                  <c:v>17136</c:v>
                </c:pt>
                <c:pt idx="97">
                  <c:v>15408</c:v>
                </c:pt>
                <c:pt idx="98">
                  <c:v>14688</c:v>
                </c:pt>
                <c:pt idx="99">
                  <c:v>14544</c:v>
                </c:pt>
                <c:pt idx="100">
                  <c:v>14544</c:v>
                </c:pt>
                <c:pt idx="101">
                  <c:v>14544</c:v>
                </c:pt>
                <c:pt idx="102">
                  <c:v>14544</c:v>
                </c:pt>
                <c:pt idx="103">
                  <c:v>14256</c:v>
                </c:pt>
                <c:pt idx="104">
                  <c:v>14112</c:v>
                </c:pt>
                <c:pt idx="105">
                  <c:v>14112</c:v>
                </c:pt>
                <c:pt idx="106">
                  <c:v>14832</c:v>
                </c:pt>
                <c:pt idx="107">
                  <c:v>15984</c:v>
                </c:pt>
                <c:pt idx="108">
                  <c:v>15984</c:v>
                </c:pt>
                <c:pt idx="109">
                  <c:v>15840</c:v>
                </c:pt>
                <c:pt idx="110">
                  <c:v>15840</c:v>
                </c:pt>
                <c:pt idx="111">
                  <c:v>15840</c:v>
                </c:pt>
                <c:pt idx="112">
                  <c:v>15984</c:v>
                </c:pt>
                <c:pt idx="113">
                  <c:v>15696</c:v>
                </c:pt>
                <c:pt idx="114">
                  <c:v>15552</c:v>
                </c:pt>
                <c:pt idx="115">
                  <c:v>15408</c:v>
                </c:pt>
                <c:pt idx="116">
                  <c:v>15552</c:v>
                </c:pt>
                <c:pt idx="117">
                  <c:v>15696</c:v>
                </c:pt>
                <c:pt idx="118">
                  <c:v>15984</c:v>
                </c:pt>
                <c:pt idx="119">
                  <c:v>16272</c:v>
                </c:pt>
                <c:pt idx="120">
                  <c:v>17136</c:v>
                </c:pt>
                <c:pt idx="121">
                  <c:v>17424</c:v>
                </c:pt>
                <c:pt idx="122">
                  <c:v>18000</c:v>
                </c:pt>
                <c:pt idx="123">
                  <c:v>18432</c:v>
                </c:pt>
                <c:pt idx="124">
                  <c:v>18576</c:v>
                </c:pt>
                <c:pt idx="125">
                  <c:v>19152</c:v>
                </c:pt>
                <c:pt idx="126">
                  <c:v>19152</c:v>
                </c:pt>
                <c:pt idx="127">
                  <c:v>19584</c:v>
                </c:pt>
                <c:pt idx="128">
                  <c:v>20160</c:v>
                </c:pt>
                <c:pt idx="129">
                  <c:v>20880</c:v>
                </c:pt>
                <c:pt idx="130">
                  <c:v>21312</c:v>
                </c:pt>
                <c:pt idx="131">
                  <c:v>21600</c:v>
                </c:pt>
                <c:pt idx="132">
                  <c:v>21888</c:v>
                </c:pt>
                <c:pt idx="133">
                  <c:v>22320</c:v>
                </c:pt>
                <c:pt idx="134">
                  <c:v>20524.599999999999</c:v>
                </c:pt>
                <c:pt idx="135">
                  <c:v>19966.2</c:v>
                </c:pt>
                <c:pt idx="136">
                  <c:v>20382.099999999999</c:v>
                </c:pt>
                <c:pt idx="137">
                  <c:v>20814.099999999999</c:v>
                </c:pt>
                <c:pt idx="138">
                  <c:v>20958.099999999999</c:v>
                </c:pt>
                <c:pt idx="139">
                  <c:v>21390.1</c:v>
                </c:pt>
                <c:pt idx="140">
                  <c:v>21733.9</c:v>
                </c:pt>
                <c:pt idx="141">
                  <c:v>21877.9</c:v>
                </c:pt>
                <c:pt idx="142">
                  <c:v>21877.9</c:v>
                </c:pt>
                <c:pt idx="143">
                  <c:v>22165.9</c:v>
                </c:pt>
                <c:pt idx="144">
                  <c:v>20360.599999999999</c:v>
                </c:pt>
                <c:pt idx="145">
                  <c:v>20504.599999999999</c:v>
                </c:pt>
                <c:pt idx="146">
                  <c:v>20504.599999999999</c:v>
                </c:pt>
                <c:pt idx="147">
                  <c:v>20504.599999999999</c:v>
                </c:pt>
                <c:pt idx="148">
                  <c:v>20641.5</c:v>
                </c:pt>
                <c:pt idx="149">
                  <c:v>20353.5</c:v>
                </c:pt>
                <c:pt idx="150">
                  <c:v>20641.5</c:v>
                </c:pt>
                <c:pt idx="151">
                  <c:v>20641.5</c:v>
                </c:pt>
                <c:pt idx="152">
                  <c:v>20883.400000000001</c:v>
                </c:pt>
                <c:pt idx="153">
                  <c:v>20739.400000000001</c:v>
                </c:pt>
                <c:pt idx="154">
                  <c:v>20883.400000000001</c:v>
                </c:pt>
                <c:pt idx="155">
                  <c:v>20883.400000000001</c:v>
                </c:pt>
                <c:pt idx="156">
                  <c:v>21316.799999999999</c:v>
                </c:pt>
                <c:pt idx="157">
                  <c:v>21316.799999999999</c:v>
                </c:pt>
                <c:pt idx="158">
                  <c:v>21316.799999999999</c:v>
                </c:pt>
                <c:pt idx="159">
                  <c:v>21316.799999999999</c:v>
                </c:pt>
                <c:pt idx="160">
                  <c:v>21316.799999999999</c:v>
                </c:pt>
                <c:pt idx="161">
                  <c:v>21316.799999999999</c:v>
                </c:pt>
                <c:pt idx="162">
                  <c:v>21316.799999999999</c:v>
                </c:pt>
                <c:pt idx="163">
                  <c:v>21316.799999999999</c:v>
                </c:pt>
                <c:pt idx="164">
                  <c:v>21316.799999999999</c:v>
                </c:pt>
                <c:pt idx="165">
                  <c:v>21301.1</c:v>
                </c:pt>
                <c:pt idx="166">
                  <c:v>20441.599999999999</c:v>
                </c:pt>
                <c:pt idx="167">
                  <c:v>20297.599999999999</c:v>
                </c:pt>
                <c:pt idx="168">
                  <c:v>22430.3</c:v>
                </c:pt>
                <c:pt idx="169">
                  <c:v>22430.3</c:v>
                </c:pt>
                <c:pt idx="170">
                  <c:v>22430.3</c:v>
                </c:pt>
                <c:pt idx="171">
                  <c:v>22430.3</c:v>
                </c:pt>
                <c:pt idx="172">
                  <c:v>22430.3</c:v>
                </c:pt>
                <c:pt idx="173">
                  <c:v>22430.3</c:v>
                </c:pt>
                <c:pt idx="174">
                  <c:v>22430.3</c:v>
                </c:pt>
                <c:pt idx="175">
                  <c:v>22430.3</c:v>
                </c:pt>
                <c:pt idx="176">
                  <c:v>22176</c:v>
                </c:pt>
                <c:pt idx="177">
                  <c:v>21888</c:v>
                </c:pt>
                <c:pt idx="178">
                  <c:v>21456</c:v>
                </c:pt>
                <c:pt idx="179">
                  <c:v>21168</c:v>
                </c:pt>
                <c:pt idx="180">
                  <c:v>21456</c:v>
                </c:pt>
                <c:pt idx="181">
                  <c:v>21168</c:v>
                </c:pt>
                <c:pt idx="182">
                  <c:v>20880</c:v>
                </c:pt>
                <c:pt idx="183">
                  <c:v>20592</c:v>
                </c:pt>
                <c:pt idx="184">
                  <c:v>20160</c:v>
                </c:pt>
                <c:pt idx="185">
                  <c:v>20016</c:v>
                </c:pt>
                <c:pt idx="186">
                  <c:v>19440</c:v>
                </c:pt>
                <c:pt idx="187">
                  <c:v>19152</c:v>
                </c:pt>
                <c:pt idx="188">
                  <c:v>19008</c:v>
                </c:pt>
                <c:pt idx="189">
                  <c:v>18864</c:v>
                </c:pt>
                <c:pt idx="190">
                  <c:v>18576</c:v>
                </c:pt>
                <c:pt idx="191">
                  <c:v>18576</c:v>
                </c:pt>
                <c:pt idx="192">
                  <c:v>18144</c:v>
                </c:pt>
                <c:pt idx="193">
                  <c:v>18000</c:v>
                </c:pt>
                <c:pt idx="194">
                  <c:v>17712</c:v>
                </c:pt>
                <c:pt idx="195">
                  <c:v>17424</c:v>
                </c:pt>
                <c:pt idx="196">
                  <c:v>17568</c:v>
                </c:pt>
                <c:pt idx="197">
                  <c:v>17424</c:v>
                </c:pt>
                <c:pt idx="198">
                  <c:v>17424</c:v>
                </c:pt>
                <c:pt idx="199">
                  <c:v>17136</c:v>
                </c:pt>
                <c:pt idx="200">
                  <c:v>16848</c:v>
                </c:pt>
                <c:pt idx="201">
                  <c:v>16560</c:v>
                </c:pt>
                <c:pt idx="202">
                  <c:v>16704</c:v>
                </c:pt>
                <c:pt idx="203">
                  <c:v>16848</c:v>
                </c:pt>
                <c:pt idx="204">
                  <c:v>16560</c:v>
                </c:pt>
                <c:pt idx="205">
                  <c:v>16416</c:v>
                </c:pt>
                <c:pt idx="206">
                  <c:v>16416</c:v>
                </c:pt>
                <c:pt idx="207">
                  <c:v>16560</c:v>
                </c:pt>
                <c:pt idx="208">
                  <c:v>16416</c:v>
                </c:pt>
                <c:pt idx="209">
                  <c:v>16416</c:v>
                </c:pt>
                <c:pt idx="210">
                  <c:v>16416</c:v>
                </c:pt>
                <c:pt idx="211">
                  <c:v>16272</c:v>
                </c:pt>
                <c:pt idx="212">
                  <c:v>16128</c:v>
                </c:pt>
                <c:pt idx="213">
                  <c:v>16416</c:v>
                </c:pt>
                <c:pt idx="214">
                  <c:v>16704</c:v>
                </c:pt>
                <c:pt idx="215">
                  <c:v>17280</c:v>
                </c:pt>
                <c:pt idx="216">
                  <c:v>17568</c:v>
                </c:pt>
                <c:pt idx="217">
                  <c:v>18000</c:v>
                </c:pt>
                <c:pt idx="218">
                  <c:v>18288</c:v>
                </c:pt>
                <c:pt idx="219">
                  <c:v>18864</c:v>
                </c:pt>
                <c:pt idx="220">
                  <c:v>19152</c:v>
                </c:pt>
                <c:pt idx="221">
                  <c:v>19440</c:v>
                </c:pt>
                <c:pt idx="222">
                  <c:v>20160</c:v>
                </c:pt>
                <c:pt idx="223">
                  <c:v>20448</c:v>
                </c:pt>
                <c:pt idx="224">
                  <c:v>19340.8</c:v>
                </c:pt>
                <c:pt idx="225">
                  <c:v>19484.8</c:v>
                </c:pt>
                <c:pt idx="226">
                  <c:v>20060.8</c:v>
                </c:pt>
                <c:pt idx="227">
                  <c:v>18551.2</c:v>
                </c:pt>
                <c:pt idx="228">
                  <c:v>15377.6</c:v>
                </c:pt>
                <c:pt idx="229">
                  <c:v>15521.6</c:v>
                </c:pt>
                <c:pt idx="230">
                  <c:v>16529.599999999999</c:v>
                </c:pt>
                <c:pt idx="231">
                  <c:v>16673.599999999999</c:v>
                </c:pt>
                <c:pt idx="232">
                  <c:v>16557.3</c:v>
                </c:pt>
                <c:pt idx="233">
                  <c:v>16701.3</c:v>
                </c:pt>
                <c:pt idx="234">
                  <c:v>17277.3</c:v>
                </c:pt>
                <c:pt idx="235">
                  <c:v>16989.3</c:v>
                </c:pt>
                <c:pt idx="236">
                  <c:v>17084</c:v>
                </c:pt>
                <c:pt idx="237">
                  <c:v>17228</c:v>
                </c:pt>
                <c:pt idx="238">
                  <c:v>17660</c:v>
                </c:pt>
                <c:pt idx="239">
                  <c:v>17804</c:v>
                </c:pt>
                <c:pt idx="240">
                  <c:v>19137</c:v>
                </c:pt>
                <c:pt idx="241">
                  <c:v>19425</c:v>
                </c:pt>
                <c:pt idx="242">
                  <c:v>19425</c:v>
                </c:pt>
                <c:pt idx="243">
                  <c:v>19425</c:v>
                </c:pt>
                <c:pt idx="244">
                  <c:v>18607</c:v>
                </c:pt>
                <c:pt idx="245">
                  <c:v>18463</c:v>
                </c:pt>
                <c:pt idx="246">
                  <c:v>18895</c:v>
                </c:pt>
                <c:pt idx="247">
                  <c:v>18895</c:v>
                </c:pt>
                <c:pt idx="248">
                  <c:v>21091</c:v>
                </c:pt>
                <c:pt idx="249">
                  <c:v>21091</c:v>
                </c:pt>
                <c:pt idx="250">
                  <c:v>21091</c:v>
                </c:pt>
                <c:pt idx="251">
                  <c:v>20947</c:v>
                </c:pt>
                <c:pt idx="252">
                  <c:v>21316.799999999999</c:v>
                </c:pt>
                <c:pt idx="253">
                  <c:v>21316.799999999999</c:v>
                </c:pt>
                <c:pt idx="254">
                  <c:v>21316.799999999999</c:v>
                </c:pt>
                <c:pt idx="255">
                  <c:v>21316.799999999999</c:v>
                </c:pt>
                <c:pt idx="256">
                  <c:v>21316.799999999999</c:v>
                </c:pt>
                <c:pt idx="257">
                  <c:v>21316.799999999999</c:v>
                </c:pt>
                <c:pt idx="258">
                  <c:v>21316.799999999999</c:v>
                </c:pt>
                <c:pt idx="259">
                  <c:v>21316.799999999999</c:v>
                </c:pt>
                <c:pt idx="260">
                  <c:v>21316.799999999999</c:v>
                </c:pt>
                <c:pt idx="261">
                  <c:v>21316.799999999999</c:v>
                </c:pt>
                <c:pt idx="262">
                  <c:v>21316.799999999999</c:v>
                </c:pt>
                <c:pt idx="263">
                  <c:v>21316.799999999999</c:v>
                </c:pt>
                <c:pt idx="264">
                  <c:v>22430.3</c:v>
                </c:pt>
                <c:pt idx="265">
                  <c:v>22430.3</c:v>
                </c:pt>
                <c:pt idx="266">
                  <c:v>22430.3</c:v>
                </c:pt>
                <c:pt idx="267">
                  <c:v>22430.3</c:v>
                </c:pt>
                <c:pt idx="268">
                  <c:v>22430.3</c:v>
                </c:pt>
                <c:pt idx="269">
                  <c:v>22430.3</c:v>
                </c:pt>
                <c:pt idx="270">
                  <c:v>22430.3</c:v>
                </c:pt>
                <c:pt idx="271">
                  <c:v>22430.3</c:v>
                </c:pt>
                <c:pt idx="272">
                  <c:v>22430.3</c:v>
                </c:pt>
                <c:pt idx="273">
                  <c:v>22430.3</c:v>
                </c:pt>
                <c:pt idx="274">
                  <c:v>22430.3</c:v>
                </c:pt>
                <c:pt idx="275">
                  <c:v>22176</c:v>
                </c:pt>
                <c:pt idx="276">
                  <c:v>22032</c:v>
                </c:pt>
                <c:pt idx="277">
                  <c:v>21456</c:v>
                </c:pt>
                <c:pt idx="278">
                  <c:v>21312</c:v>
                </c:pt>
                <c:pt idx="279">
                  <c:v>21024</c:v>
                </c:pt>
                <c:pt idx="280">
                  <c:v>20304</c:v>
                </c:pt>
                <c:pt idx="281">
                  <c:v>20160</c:v>
                </c:pt>
                <c:pt idx="282">
                  <c:v>20016</c:v>
                </c:pt>
                <c:pt idx="283">
                  <c:v>19440</c:v>
                </c:pt>
                <c:pt idx="284">
                  <c:v>19296</c:v>
                </c:pt>
                <c:pt idx="285">
                  <c:v>19008</c:v>
                </c:pt>
                <c:pt idx="286">
                  <c:v>18720</c:v>
                </c:pt>
                <c:pt idx="287">
                  <c:v>18576</c:v>
                </c:pt>
                <c:pt idx="288">
                  <c:v>18288</c:v>
                </c:pt>
                <c:pt idx="289">
                  <c:v>18288</c:v>
                </c:pt>
                <c:pt idx="290">
                  <c:v>18432</c:v>
                </c:pt>
                <c:pt idx="291">
                  <c:v>17856</c:v>
                </c:pt>
                <c:pt idx="292">
                  <c:v>18000</c:v>
                </c:pt>
                <c:pt idx="293">
                  <c:v>17856</c:v>
                </c:pt>
                <c:pt idx="294">
                  <c:v>17568</c:v>
                </c:pt>
                <c:pt idx="295">
                  <c:v>17424</c:v>
                </c:pt>
                <c:pt idx="296">
                  <c:v>17424</c:v>
                </c:pt>
                <c:pt idx="297">
                  <c:v>17136</c:v>
                </c:pt>
                <c:pt idx="298">
                  <c:v>17136</c:v>
                </c:pt>
                <c:pt idx="299">
                  <c:v>16848</c:v>
                </c:pt>
                <c:pt idx="300">
                  <c:v>16992</c:v>
                </c:pt>
                <c:pt idx="301">
                  <c:v>16992</c:v>
                </c:pt>
                <c:pt idx="302">
                  <c:v>17136</c:v>
                </c:pt>
                <c:pt idx="303">
                  <c:v>17136</c:v>
                </c:pt>
                <c:pt idx="304">
                  <c:v>17424</c:v>
                </c:pt>
                <c:pt idx="305">
                  <c:v>18288</c:v>
                </c:pt>
                <c:pt idx="306">
                  <c:v>18576</c:v>
                </c:pt>
                <c:pt idx="307">
                  <c:v>18144</c:v>
                </c:pt>
                <c:pt idx="308">
                  <c:v>18144</c:v>
                </c:pt>
                <c:pt idx="309">
                  <c:v>17856</c:v>
                </c:pt>
                <c:pt idx="310">
                  <c:v>18000</c:v>
                </c:pt>
                <c:pt idx="311">
                  <c:v>18144</c:v>
                </c:pt>
                <c:pt idx="312">
                  <c:v>18288</c:v>
                </c:pt>
                <c:pt idx="313">
                  <c:v>18864</c:v>
                </c:pt>
                <c:pt idx="314">
                  <c:v>19008</c:v>
                </c:pt>
                <c:pt idx="315">
                  <c:v>19584</c:v>
                </c:pt>
                <c:pt idx="316">
                  <c:v>20160</c:v>
                </c:pt>
                <c:pt idx="317">
                  <c:v>20448</c:v>
                </c:pt>
                <c:pt idx="318">
                  <c:v>20160</c:v>
                </c:pt>
                <c:pt idx="319">
                  <c:v>20160</c:v>
                </c:pt>
                <c:pt idx="320">
                  <c:v>18874.099999999999</c:v>
                </c:pt>
                <c:pt idx="321">
                  <c:v>19306.099999999999</c:v>
                </c:pt>
                <c:pt idx="322">
                  <c:v>19162.099999999999</c:v>
                </c:pt>
                <c:pt idx="323">
                  <c:v>16585.400000000001</c:v>
                </c:pt>
                <c:pt idx="324">
                  <c:v>13056.4</c:v>
                </c:pt>
                <c:pt idx="325">
                  <c:v>13632.4</c:v>
                </c:pt>
                <c:pt idx="326">
                  <c:v>13776.4</c:v>
                </c:pt>
                <c:pt idx="327">
                  <c:v>14352.4</c:v>
                </c:pt>
                <c:pt idx="328">
                  <c:v>14280</c:v>
                </c:pt>
                <c:pt idx="329">
                  <c:v>14424</c:v>
                </c:pt>
                <c:pt idx="330">
                  <c:v>14424</c:v>
                </c:pt>
                <c:pt idx="331">
                  <c:v>14280</c:v>
                </c:pt>
                <c:pt idx="332">
                  <c:v>13797.3</c:v>
                </c:pt>
                <c:pt idx="333">
                  <c:v>13941.3</c:v>
                </c:pt>
                <c:pt idx="334">
                  <c:v>14229.3</c:v>
                </c:pt>
                <c:pt idx="335">
                  <c:v>14373.3</c:v>
                </c:pt>
                <c:pt idx="336">
                  <c:v>14647.4</c:v>
                </c:pt>
                <c:pt idx="337">
                  <c:v>14935.4</c:v>
                </c:pt>
                <c:pt idx="338">
                  <c:v>14647.4</c:v>
                </c:pt>
                <c:pt idx="339">
                  <c:v>14215.4</c:v>
                </c:pt>
                <c:pt idx="340">
                  <c:v>14927</c:v>
                </c:pt>
                <c:pt idx="341">
                  <c:v>14927</c:v>
                </c:pt>
                <c:pt idx="342">
                  <c:v>15215</c:v>
                </c:pt>
                <c:pt idx="343">
                  <c:v>15215</c:v>
                </c:pt>
                <c:pt idx="344">
                  <c:v>16525.3</c:v>
                </c:pt>
                <c:pt idx="345">
                  <c:v>16525.3</c:v>
                </c:pt>
                <c:pt idx="346">
                  <c:v>16237.3</c:v>
                </c:pt>
                <c:pt idx="347">
                  <c:v>16093.3</c:v>
                </c:pt>
                <c:pt idx="348">
                  <c:v>17097.099999999999</c:v>
                </c:pt>
                <c:pt idx="349">
                  <c:v>16665.099999999999</c:v>
                </c:pt>
                <c:pt idx="350">
                  <c:v>14433.1</c:v>
                </c:pt>
                <c:pt idx="351">
                  <c:v>12945.1</c:v>
                </c:pt>
                <c:pt idx="352">
                  <c:v>14887.1</c:v>
                </c:pt>
                <c:pt idx="353">
                  <c:v>14599.1</c:v>
                </c:pt>
                <c:pt idx="354">
                  <c:v>14455.1</c:v>
                </c:pt>
                <c:pt idx="355">
                  <c:v>14311.1</c:v>
                </c:pt>
                <c:pt idx="356">
                  <c:v>15912.8</c:v>
                </c:pt>
                <c:pt idx="357">
                  <c:v>15624.8</c:v>
                </c:pt>
                <c:pt idx="358">
                  <c:v>15624.8</c:v>
                </c:pt>
                <c:pt idx="359">
                  <c:v>15768.8</c:v>
                </c:pt>
                <c:pt idx="360">
                  <c:v>18720</c:v>
                </c:pt>
                <c:pt idx="361">
                  <c:v>18864</c:v>
                </c:pt>
                <c:pt idx="362">
                  <c:v>18720</c:v>
                </c:pt>
                <c:pt idx="363">
                  <c:v>18720</c:v>
                </c:pt>
                <c:pt idx="364">
                  <c:v>18864</c:v>
                </c:pt>
                <c:pt idx="365">
                  <c:v>18720</c:v>
                </c:pt>
                <c:pt idx="366">
                  <c:v>18864</c:v>
                </c:pt>
                <c:pt idx="367">
                  <c:v>18432</c:v>
                </c:pt>
                <c:pt idx="368">
                  <c:v>18576</c:v>
                </c:pt>
                <c:pt idx="369">
                  <c:v>18432</c:v>
                </c:pt>
                <c:pt idx="370">
                  <c:v>18432</c:v>
                </c:pt>
                <c:pt idx="371">
                  <c:v>18144</c:v>
                </c:pt>
                <c:pt idx="372">
                  <c:v>18288</c:v>
                </c:pt>
                <c:pt idx="373">
                  <c:v>17856</c:v>
                </c:pt>
                <c:pt idx="374">
                  <c:v>17856</c:v>
                </c:pt>
                <c:pt idx="375">
                  <c:v>17280</c:v>
                </c:pt>
                <c:pt idx="376">
                  <c:v>16992</c:v>
                </c:pt>
                <c:pt idx="377">
                  <c:v>16848</c:v>
                </c:pt>
                <c:pt idx="378">
                  <c:v>16848</c:v>
                </c:pt>
                <c:pt idx="379">
                  <c:v>16560</c:v>
                </c:pt>
                <c:pt idx="380">
                  <c:v>16704</c:v>
                </c:pt>
                <c:pt idx="381">
                  <c:v>16416</c:v>
                </c:pt>
                <c:pt idx="382">
                  <c:v>16128</c:v>
                </c:pt>
                <c:pt idx="383">
                  <c:v>16128</c:v>
                </c:pt>
                <c:pt idx="384">
                  <c:v>15840</c:v>
                </c:pt>
                <c:pt idx="385">
                  <c:v>15840</c:v>
                </c:pt>
                <c:pt idx="386">
                  <c:v>15696</c:v>
                </c:pt>
                <c:pt idx="387">
                  <c:v>15552</c:v>
                </c:pt>
                <c:pt idx="388">
                  <c:v>15408</c:v>
                </c:pt>
                <c:pt idx="389">
                  <c:v>15408</c:v>
                </c:pt>
                <c:pt idx="390">
                  <c:v>15408</c:v>
                </c:pt>
                <c:pt idx="391">
                  <c:v>15120</c:v>
                </c:pt>
                <c:pt idx="392">
                  <c:v>15264</c:v>
                </c:pt>
                <c:pt idx="393">
                  <c:v>15120</c:v>
                </c:pt>
                <c:pt idx="394">
                  <c:v>15120</c:v>
                </c:pt>
                <c:pt idx="395">
                  <c:v>15264</c:v>
                </c:pt>
                <c:pt idx="396">
                  <c:v>15408</c:v>
                </c:pt>
                <c:pt idx="397">
                  <c:v>15552</c:v>
                </c:pt>
                <c:pt idx="398">
                  <c:v>15408</c:v>
                </c:pt>
                <c:pt idx="399">
                  <c:v>15552</c:v>
                </c:pt>
                <c:pt idx="400">
                  <c:v>15696</c:v>
                </c:pt>
                <c:pt idx="401">
                  <c:v>15696</c:v>
                </c:pt>
                <c:pt idx="402">
                  <c:v>15984</c:v>
                </c:pt>
                <c:pt idx="403">
                  <c:v>15984</c:v>
                </c:pt>
                <c:pt idx="404">
                  <c:v>15984</c:v>
                </c:pt>
                <c:pt idx="405">
                  <c:v>15840</c:v>
                </c:pt>
                <c:pt idx="406">
                  <c:v>15840</c:v>
                </c:pt>
                <c:pt idx="407">
                  <c:v>15840</c:v>
                </c:pt>
                <c:pt idx="408">
                  <c:v>16272</c:v>
                </c:pt>
                <c:pt idx="409">
                  <c:v>16128</c:v>
                </c:pt>
                <c:pt idx="410">
                  <c:v>16128</c:v>
                </c:pt>
                <c:pt idx="411">
                  <c:v>16272</c:v>
                </c:pt>
                <c:pt idx="412">
                  <c:v>16416</c:v>
                </c:pt>
                <c:pt idx="413">
                  <c:v>16272</c:v>
                </c:pt>
                <c:pt idx="414">
                  <c:v>16128</c:v>
                </c:pt>
                <c:pt idx="415">
                  <c:v>16272</c:v>
                </c:pt>
                <c:pt idx="416">
                  <c:v>14313.2</c:v>
                </c:pt>
                <c:pt idx="417">
                  <c:v>14169.2</c:v>
                </c:pt>
                <c:pt idx="418">
                  <c:v>14169.2</c:v>
                </c:pt>
                <c:pt idx="419">
                  <c:v>12302.3</c:v>
                </c:pt>
                <c:pt idx="420">
                  <c:v>8820.68</c:v>
                </c:pt>
                <c:pt idx="421">
                  <c:v>8676.68</c:v>
                </c:pt>
                <c:pt idx="422">
                  <c:v>8820.68</c:v>
                </c:pt>
                <c:pt idx="423">
                  <c:v>9252.68</c:v>
                </c:pt>
                <c:pt idx="424">
                  <c:v>8438</c:v>
                </c:pt>
                <c:pt idx="425">
                  <c:v>8726</c:v>
                </c:pt>
                <c:pt idx="426">
                  <c:v>8582</c:v>
                </c:pt>
                <c:pt idx="427">
                  <c:v>8582</c:v>
                </c:pt>
                <c:pt idx="428">
                  <c:v>8312.92</c:v>
                </c:pt>
                <c:pt idx="429">
                  <c:v>8600.92</c:v>
                </c:pt>
                <c:pt idx="430">
                  <c:v>8744.92</c:v>
                </c:pt>
                <c:pt idx="431">
                  <c:v>8888.92</c:v>
                </c:pt>
                <c:pt idx="432">
                  <c:v>9259.68</c:v>
                </c:pt>
                <c:pt idx="433">
                  <c:v>9403.68</c:v>
                </c:pt>
                <c:pt idx="434">
                  <c:v>9259.68</c:v>
                </c:pt>
                <c:pt idx="435">
                  <c:v>9259.68</c:v>
                </c:pt>
                <c:pt idx="436">
                  <c:v>10062</c:v>
                </c:pt>
                <c:pt idx="437">
                  <c:v>10206</c:v>
                </c:pt>
                <c:pt idx="438">
                  <c:v>10350</c:v>
                </c:pt>
                <c:pt idx="439">
                  <c:v>10638</c:v>
                </c:pt>
                <c:pt idx="440">
                  <c:v>12082.7</c:v>
                </c:pt>
                <c:pt idx="441">
                  <c:v>12082.7</c:v>
                </c:pt>
                <c:pt idx="442">
                  <c:v>12082.7</c:v>
                </c:pt>
                <c:pt idx="443">
                  <c:v>11938.7</c:v>
                </c:pt>
                <c:pt idx="444">
                  <c:v>13189.4</c:v>
                </c:pt>
                <c:pt idx="445">
                  <c:v>12757.4</c:v>
                </c:pt>
                <c:pt idx="446">
                  <c:v>11101.4</c:v>
                </c:pt>
                <c:pt idx="447">
                  <c:v>9757.4</c:v>
                </c:pt>
                <c:pt idx="448">
                  <c:v>11698</c:v>
                </c:pt>
                <c:pt idx="449">
                  <c:v>11842</c:v>
                </c:pt>
                <c:pt idx="450">
                  <c:v>11698</c:v>
                </c:pt>
                <c:pt idx="451">
                  <c:v>11554</c:v>
                </c:pt>
                <c:pt idx="452">
                  <c:v>13569.2</c:v>
                </c:pt>
                <c:pt idx="453">
                  <c:v>13281.2</c:v>
                </c:pt>
                <c:pt idx="454">
                  <c:v>13425.2</c:v>
                </c:pt>
                <c:pt idx="455">
                  <c:v>13281.2</c:v>
                </c:pt>
                <c:pt idx="456">
                  <c:v>16560</c:v>
                </c:pt>
                <c:pt idx="457">
                  <c:v>16416</c:v>
                </c:pt>
                <c:pt idx="458">
                  <c:v>16560</c:v>
                </c:pt>
                <c:pt idx="459">
                  <c:v>16560</c:v>
                </c:pt>
                <c:pt idx="460">
                  <c:v>16560</c:v>
                </c:pt>
                <c:pt idx="461">
                  <c:v>16992</c:v>
                </c:pt>
                <c:pt idx="462">
                  <c:v>16992</c:v>
                </c:pt>
                <c:pt idx="463">
                  <c:v>16848</c:v>
                </c:pt>
                <c:pt idx="464">
                  <c:v>16992</c:v>
                </c:pt>
                <c:pt idx="465">
                  <c:v>16848</c:v>
                </c:pt>
                <c:pt idx="466">
                  <c:v>16560</c:v>
                </c:pt>
                <c:pt idx="467">
                  <c:v>16848</c:v>
                </c:pt>
                <c:pt idx="468">
                  <c:v>16560</c:v>
                </c:pt>
                <c:pt idx="469">
                  <c:v>16560</c:v>
                </c:pt>
                <c:pt idx="470">
                  <c:v>16416</c:v>
                </c:pt>
                <c:pt idx="471">
                  <c:v>16272</c:v>
                </c:pt>
                <c:pt idx="472">
                  <c:v>15984</c:v>
                </c:pt>
                <c:pt idx="473">
                  <c:v>15696</c:v>
                </c:pt>
                <c:pt idx="474">
                  <c:v>15696</c:v>
                </c:pt>
                <c:pt idx="475">
                  <c:v>15552</c:v>
                </c:pt>
                <c:pt idx="476">
                  <c:v>15264</c:v>
                </c:pt>
                <c:pt idx="477">
                  <c:v>14832</c:v>
                </c:pt>
                <c:pt idx="478">
                  <c:v>14976</c:v>
                </c:pt>
                <c:pt idx="479">
                  <c:v>14688</c:v>
                </c:pt>
                <c:pt idx="480">
                  <c:v>14832</c:v>
                </c:pt>
                <c:pt idx="481">
                  <c:v>14544</c:v>
                </c:pt>
                <c:pt idx="482">
                  <c:v>14544</c:v>
                </c:pt>
                <c:pt idx="483">
                  <c:v>14256</c:v>
                </c:pt>
                <c:pt idx="484">
                  <c:v>14400</c:v>
                </c:pt>
                <c:pt idx="485">
                  <c:v>14256</c:v>
                </c:pt>
                <c:pt idx="486">
                  <c:v>14112</c:v>
                </c:pt>
                <c:pt idx="487">
                  <c:v>14112</c:v>
                </c:pt>
                <c:pt idx="488">
                  <c:v>14256</c:v>
                </c:pt>
                <c:pt idx="489">
                  <c:v>13968</c:v>
                </c:pt>
                <c:pt idx="490">
                  <c:v>13968</c:v>
                </c:pt>
                <c:pt idx="491">
                  <c:v>13824</c:v>
                </c:pt>
                <c:pt idx="492">
                  <c:v>13824</c:v>
                </c:pt>
                <c:pt idx="493">
                  <c:v>13824</c:v>
                </c:pt>
                <c:pt idx="494">
                  <c:v>13680</c:v>
                </c:pt>
                <c:pt idx="495">
                  <c:v>13680</c:v>
                </c:pt>
                <c:pt idx="496">
                  <c:v>13680</c:v>
                </c:pt>
                <c:pt idx="497">
                  <c:v>13536</c:v>
                </c:pt>
                <c:pt idx="498">
                  <c:v>13392</c:v>
                </c:pt>
                <c:pt idx="499">
                  <c:v>13104</c:v>
                </c:pt>
                <c:pt idx="500">
                  <c:v>12672</c:v>
                </c:pt>
                <c:pt idx="501">
                  <c:v>12816</c:v>
                </c:pt>
                <c:pt idx="502">
                  <c:v>12816</c:v>
                </c:pt>
                <c:pt idx="503">
                  <c:v>12960</c:v>
                </c:pt>
                <c:pt idx="504">
                  <c:v>13536</c:v>
                </c:pt>
                <c:pt idx="505">
                  <c:v>13536</c:v>
                </c:pt>
                <c:pt idx="506">
                  <c:v>13824</c:v>
                </c:pt>
                <c:pt idx="507">
                  <c:v>14112</c:v>
                </c:pt>
                <c:pt idx="508">
                  <c:v>14400</c:v>
                </c:pt>
                <c:pt idx="509">
                  <c:v>14400</c:v>
                </c:pt>
                <c:pt idx="510">
                  <c:v>14832</c:v>
                </c:pt>
                <c:pt idx="511">
                  <c:v>15120</c:v>
                </c:pt>
                <c:pt idx="512">
                  <c:v>13744.6</c:v>
                </c:pt>
                <c:pt idx="513">
                  <c:v>14032.6</c:v>
                </c:pt>
                <c:pt idx="514">
                  <c:v>14320.6</c:v>
                </c:pt>
                <c:pt idx="515">
                  <c:v>12662.4</c:v>
                </c:pt>
                <c:pt idx="516">
                  <c:v>9282.44</c:v>
                </c:pt>
                <c:pt idx="517">
                  <c:v>9858.44</c:v>
                </c:pt>
                <c:pt idx="518">
                  <c:v>10146.4</c:v>
                </c:pt>
                <c:pt idx="519">
                  <c:v>10290.4</c:v>
                </c:pt>
                <c:pt idx="520">
                  <c:v>9498.08</c:v>
                </c:pt>
                <c:pt idx="521">
                  <c:v>9930.08</c:v>
                </c:pt>
                <c:pt idx="522">
                  <c:v>10218.1</c:v>
                </c:pt>
                <c:pt idx="523">
                  <c:v>10362.1</c:v>
                </c:pt>
                <c:pt idx="524">
                  <c:v>10434.299999999999</c:v>
                </c:pt>
                <c:pt idx="525">
                  <c:v>10578.3</c:v>
                </c:pt>
                <c:pt idx="526">
                  <c:v>10722.3</c:v>
                </c:pt>
                <c:pt idx="527">
                  <c:v>11010.3</c:v>
                </c:pt>
                <c:pt idx="528">
                  <c:v>11383.7</c:v>
                </c:pt>
                <c:pt idx="529">
                  <c:v>11527.7</c:v>
                </c:pt>
                <c:pt idx="530">
                  <c:v>11527.7</c:v>
                </c:pt>
                <c:pt idx="531">
                  <c:v>11527.7</c:v>
                </c:pt>
                <c:pt idx="532">
                  <c:v>12325</c:v>
                </c:pt>
                <c:pt idx="533">
                  <c:v>12469</c:v>
                </c:pt>
                <c:pt idx="534">
                  <c:v>12613</c:v>
                </c:pt>
                <c:pt idx="535">
                  <c:v>12325</c:v>
                </c:pt>
                <c:pt idx="536">
                  <c:v>13185.1</c:v>
                </c:pt>
                <c:pt idx="537">
                  <c:v>13473.1</c:v>
                </c:pt>
                <c:pt idx="538">
                  <c:v>13761.1</c:v>
                </c:pt>
                <c:pt idx="539">
                  <c:v>14049.1</c:v>
                </c:pt>
                <c:pt idx="540">
                  <c:v>15894.4</c:v>
                </c:pt>
                <c:pt idx="541">
                  <c:v>15894.4</c:v>
                </c:pt>
                <c:pt idx="542">
                  <c:v>15750.4</c:v>
                </c:pt>
                <c:pt idx="543">
                  <c:v>16038.4</c:v>
                </c:pt>
                <c:pt idx="544">
                  <c:v>18120.5</c:v>
                </c:pt>
                <c:pt idx="545">
                  <c:v>18264.5</c:v>
                </c:pt>
                <c:pt idx="546">
                  <c:v>18264.5</c:v>
                </c:pt>
                <c:pt idx="547">
                  <c:v>18120.5</c:v>
                </c:pt>
                <c:pt idx="548">
                  <c:v>20091</c:v>
                </c:pt>
                <c:pt idx="549">
                  <c:v>19947</c:v>
                </c:pt>
                <c:pt idx="550">
                  <c:v>20091</c:v>
                </c:pt>
                <c:pt idx="551">
                  <c:v>19659</c:v>
                </c:pt>
                <c:pt idx="552">
                  <c:v>19728</c:v>
                </c:pt>
                <c:pt idx="553">
                  <c:v>19584</c:v>
                </c:pt>
                <c:pt idx="554">
                  <c:v>19872</c:v>
                </c:pt>
                <c:pt idx="555">
                  <c:v>19296</c:v>
                </c:pt>
                <c:pt idx="556">
                  <c:v>20160</c:v>
                </c:pt>
                <c:pt idx="557">
                  <c:v>21024</c:v>
                </c:pt>
                <c:pt idx="558">
                  <c:v>20304</c:v>
                </c:pt>
                <c:pt idx="559">
                  <c:v>19728</c:v>
                </c:pt>
                <c:pt idx="560">
                  <c:v>20160</c:v>
                </c:pt>
                <c:pt idx="561">
                  <c:v>19296</c:v>
                </c:pt>
                <c:pt idx="562">
                  <c:v>19296</c:v>
                </c:pt>
                <c:pt idx="563">
                  <c:v>18720</c:v>
                </c:pt>
                <c:pt idx="564">
                  <c:v>18288</c:v>
                </c:pt>
                <c:pt idx="565">
                  <c:v>18000</c:v>
                </c:pt>
                <c:pt idx="566">
                  <c:v>17712</c:v>
                </c:pt>
                <c:pt idx="567">
                  <c:v>17856</c:v>
                </c:pt>
                <c:pt idx="568">
                  <c:v>17424</c:v>
                </c:pt>
                <c:pt idx="569">
                  <c:v>17136</c:v>
                </c:pt>
                <c:pt idx="570">
                  <c:v>16992</c:v>
                </c:pt>
                <c:pt idx="571">
                  <c:v>16560</c:v>
                </c:pt>
                <c:pt idx="572">
                  <c:v>15408</c:v>
                </c:pt>
                <c:pt idx="573">
                  <c:v>14976</c:v>
                </c:pt>
                <c:pt idx="574">
                  <c:v>15984</c:v>
                </c:pt>
                <c:pt idx="575">
                  <c:v>16128</c:v>
                </c:pt>
                <c:pt idx="576">
                  <c:v>15840</c:v>
                </c:pt>
                <c:pt idx="577">
                  <c:v>15840</c:v>
                </c:pt>
                <c:pt idx="578">
                  <c:v>15696</c:v>
                </c:pt>
                <c:pt idx="579">
                  <c:v>15552</c:v>
                </c:pt>
                <c:pt idx="580">
                  <c:v>15264</c:v>
                </c:pt>
                <c:pt idx="581">
                  <c:v>15408</c:v>
                </c:pt>
                <c:pt idx="582">
                  <c:v>15264</c:v>
                </c:pt>
                <c:pt idx="583">
                  <c:v>15264</c:v>
                </c:pt>
                <c:pt idx="584">
                  <c:v>14688</c:v>
                </c:pt>
                <c:pt idx="585">
                  <c:v>13680</c:v>
                </c:pt>
                <c:pt idx="586">
                  <c:v>13536</c:v>
                </c:pt>
                <c:pt idx="587">
                  <c:v>13248</c:v>
                </c:pt>
                <c:pt idx="588">
                  <c:v>13392</c:v>
                </c:pt>
                <c:pt idx="589">
                  <c:v>13392</c:v>
                </c:pt>
                <c:pt idx="590">
                  <c:v>13392</c:v>
                </c:pt>
                <c:pt idx="591">
                  <c:v>13392</c:v>
                </c:pt>
                <c:pt idx="592">
                  <c:v>13248</c:v>
                </c:pt>
                <c:pt idx="593">
                  <c:v>13248</c:v>
                </c:pt>
                <c:pt idx="594">
                  <c:v>13104</c:v>
                </c:pt>
                <c:pt idx="595">
                  <c:v>12960</c:v>
                </c:pt>
                <c:pt idx="596">
                  <c:v>12401.7</c:v>
                </c:pt>
                <c:pt idx="597">
                  <c:v>12689.7</c:v>
                </c:pt>
                <c:pt idx="598">
                  <c:v>12689.7</c:v>
                </c:pt>
                <c:pt idx="599">
                  <c:v>12977.7</c:v>
                </c:pt>
                <c:pt idx="600">
                  <c:v>11162.3</c:v>
                </c:pt>
                <c:pt idx="601">
                  <c:v>11738.3</c:v>
                </c:pt>
                <c:pt idx="602">
                  <c:v>12026.3</c:v>
                </c:pt>
                <c:pt idx="603">
                  <c:v>12314.3</c:v>
                </c:pt>
                <c:pt idx="604">
                  <c:v>10927.6</c:v>
                </c:pt>
                <c:pt idx="605">
                  <c:v>10927.6</c:v>
                </c:pt>
                <c:pt idx="606">
                  <c:v>10927.6</c:v>
                </c:pt>
                <c:pt idx="607">
                  <c:v>12511.6</c:v>
                </c:pt>
                <c:pt idx="608">
                  <c:v>10781.9</c:v>
                </c:pt>
                <c:pt idx="609">
                  <c:v>10637.9</c:v>
                </c:pt>
                <c:pt idx="610">
                  <c:v>11357.9</c:v>
                </c:pt>
                <c:pt idx="611">
                  <c:v>11789.9</c:v>
                </c:pt>
                <c:pt idx="612">
                  <c:v>9987.7199999999993</c:v>
                </c:pt>
                <c:pt idx="613">
                  <c:v>11139.7</c:v>
                </c:pt>
                <c:pt idx="614">
                  <c:v>11283.7</c:v>
                </c:pt>
                <c:pt idx="615">
                  <c:v>10851.7</c:v>
                </c:pt>
                <c:pt idx="616">
                  <c:v>10312.6</c:v>
                </c:pt>
                <c:pt idx="617">
                  <c:v>11032.6</c:v>
                </c:pt>
                <c:pt idx="618">
                  <c:v>11608.6</c:v>
                </c:pt>
                <c:pt idx="619">
                  <c:v>11608.6</c:v>
                </c:pt>
                <c:pt idx="620">
                  <c:v>11458.8</c:v>
                </c:pt>
                <c:pt idx="621">
                  <c:v>11890.8</c:v>
                </c:pt>
                <c:pt idx="622">
                  <c:v>12466.8</c:v>
                </c:pt>
                <c:pt idx="623">
                  <c:v>12466.8</c:v>
                </c:pt>
                <c:pt idx="624">
                  <c:v>12939.4</c:v>
                </c:pt>
                <c:pt idx="625">
                  <c:v>12939.4</c:v>
                </c:pt>
                <c:pt idx="626">
                  <c:v>12795.4</c:v>
                </c:pt>
                <c:pt idx="627">
                  <c:v>13083.4</c:v>
                </c:pt>
                <c:pt idx="628">
                  <c:v>14253</c:v>
                </c:pt>
                <c:pt idx="629">
                  <c:v>14109</c:v>
                </c:pt>
                <c:pt idx="630">
                  <c:v>12525</c:v>
                </c:pt>
                <c:pt idx="631">
                  <c:v>4461</c:v>
                </c:pt>
                <c:pt idx="632">
                  <c:v>6348.92</c:v>
                </c:pt>
                <c:pt idx="633">
                  <c:v>11532.9</c:v>
                </c:pt>
                <c:pt idx="634">
                  <c:v>13116.9</c:v>
                </c:pt>
                <c:pt idx="635">
                  <c:v>13404.9</c:v>
                </c:pt>
                <c:pt idx="636">
                  <c:v>15577.9</c:v>
                </c:pt>
                <c:pt idx="637">
                  <c:v>15721.9</c:v>
                </c:pt>
                <c:pt idx="638">
                  <c:v>15865.9</c:v>
                </c:pt>
                <c:pt idx="639">
                  <c:v>15865.9</c:v>
                </c:pt>
                <c:pt idx="640">
                  <c:v>17976.5</c:v>
                </c:pt>
                <c:pt idx="641">
                  <c:v>17976.5</c:v>
                </c:pt>
                <c:pt idx="642">
                  <c:v>18120.5</c:v>
                </c:pt>
                <c:pt idx="643">
                  <c:v>17688.5</c:v>
                </c:pt>
                <c:pt idx="644">
                  <c:v>19316.3</c:v>
                </c:pt>
                <c:pt idx="645">
                  <c:v>19172.3</c:v>
                </c:pt>
                <c:pt idx="646">
                  <c:v>19028.3</c:v>
                </c:pt>
                <c:pt idx="647">
                  <c:v>19028.3</c:v>
                </c:pt>
                <c:pt idx="648">
                  <c:v>19152</c:v>
                </c:pt>
                <c:pt idx="649">
                  <c:v>18864</c:v>
                </c:pt>
                <c:pt idx="650">
                  <c:v>18432</c:v>
                </c:pt>
                <c:pt idx="651">
                  <c:v>18144</c:v>
                </c:pt>
                <c:pt idx="652">
                  <c:v>18144</c:v>
                </c:pt>
                <c:pt idx="653">
                  <c:v>18432</c:v>
                </c:pt>
                <c:pt idx="654">
                  <c:v>18432</c:v>
                </c:pt>
                <c:pt idx="655">
                  <c:v>18000</c:v>
                </c:pt>
                <c:pt idx="656">
                  <c:v>17856</c:v>
                </c:pt>
                <c:pt idx="657">
                  <c:v>17712</c:v>
                </c:pt>
                <c:pt idx="658">
                  <c:v>17280</c:v>
                </c:pt>
                <c:pt idx="659">
                  <c:v>17136</c:v>
                </c:pt>
                <c:pt idx="660">
                  <c:v>16704</c:v>
                </c:pt>
                <c:pt idx="661">
                  <c:v>16272</c:v>
                </c:pt>
                <c:pt idx="662">
                  <c:v>15840</c:v>
                </c:pt>
                <c:pt idx="663">
                  <c:v>15696</c:v>
                </c:pt>
                <c:pt idx="664">
                  <c:v>15264</c:v>
                </c:pt>
                <c:pt idx="665">
                  <c:v>14976</c:v>
                </c:pt>
                <c:pt idx="666">
                  <c:v>14544</c:v>
                </c:pt>
                <c:pt idx="667">
                  <c:v>14256</c:v>
                </c:pt>
                <c:pt idx="668">
                  <c:v>14256</c:v>
                </c:pt>
                <c:pt idx="669">
                  <c:v>13680</c:v>
                </c:pt>
                <c:pt idx="670">
                  <c:v>13680</c:v>
                </c:pt>
                <c:pt idx="671">
                  <c:v>13824</c:v>
                </c:pt>
              </c:numCache>
            </c:numRef>
          </c:val>
          <c:extLst>
            <c:ext xmlns:c16="http://schemas.microsoft.com/office/drawing/2014/chart" uri="{C3380CC4-5D6E-409C-BE32-E72D297353CC}">
              <c16:uniqueId val="{00000000-C081-492D-A1CD-1898A10E78BC}"/>
            </c:ext>
          </c:extLst>
        </c:ser>
        <c:ser>
          <c:idx val="0"/>
          <c:order val="1"/>
          <c:tx>
            <c:strRef>
              <c:f>CalcOutput!$A$2</c:f>
              <c:strCache>
                <c:ptCount val="1"/>
                <c:pt idx="0">
                  <c:v>PV Serving Load</c:v>
                </c:pt>
              </c:strCache>
            </c:strRef>
          </c:tx>
          <c:spPr>
            <a:solidFill>
              <a:schemeClr val="accent1"/>
            </a:solidFill>
          </c:spPr>
          <c:cat>
            <c:strRef>
              <c:f>CalcOutput!$U$18246:$U$18917</c:f>
              <c:strCache>
                <c:ptCount val="624"/>
                <c:pt idx="47">
                  <c:v>Monday</c:v>
                </c:pt>
                <c:pt idx="143">
                  <c:v>Tuesday</c:v>
                </c:pt>
                <c:pt idx="239">
                  <c:v>Wednesday</c:v>
                </c:pt>
                <c:pt idx="335">
                  <c:v>Thursday</c:v>
                </c:pt>
                <c:pt idx="431">
                  <c:v>Friday</c:v>
                </c:pt>
                <c:pt idx="527">
                  <c:v>Saturday</c:v>
                </c:pt>
                <c:pt idx="623">
                  <c:v>Sunday</c:v>
                </c:pt>
              </c:strCache>
            </c:strRef>
          </c:cat>
          <c:val>
            <c:numRef>
              <c:f>CalcOutput!$A$18246:$A$18917</c:f>
              <c:numCache>
                <c:formatCode>General</c:formatCode>
                <c:ptCount val="6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10.865772756598099</c:v>
                </c:pt>
                <c:pt idx="17">
                  <c:v>10.865772756598099</c:v>
                </c:pt>
                <c:pt idx="18">
                  <c:v>10.865772756598099</c:v>
                </c:pt>
                <c:pt idx="19">
                  <c:v>10.865772756598099</c:v>
                </c:pt>
                <c:pt idx="20">
                  <c:v>391.54601822889902</c:v>
                </c:pt>
                <c:pt idx="21">
                  <c:v>391.54601822889902</c:v>
                </c:pt>
                <c:pt idx="22">
                  <c:v>391.54601822889902</c:v>
                </c:pt>
                <c:pt idx="23">
                  <c:v>391.54601822889902</c:v>
                </c:pt>
                <c:pt idx="24">
                  <c:v>2000.7861958538899</c:v>
                </c:pt>
                <c:pt idx="25">
                  <c:v>2000.7861958538899</c:v>
                </c:pt>
                <c:pt idx="26">
                  <c:v>2000.7861958538899</c:v>
                </c:pt>
                <c:pt idx="27">
                  <c:v>2000.7861958538899</c:v>
                </c:pt>
                <c:pt idx="28">
                  <c:v>3883.1183999115001</c:v>
                </c:pt>
                <c:pt idx="29">
                  <c:v>3883.1183999115001</c:v>
                </c:pt>
                <c:pt idx="30">
                  <c:v>3883.1183999115001</c:v>
                </c:pt>
                <c:pt idx="31">
                  <c:v>3883.1183999115001</c:v>
                </c:pt>
                <c:pt idx="32">
                  <c:v>5862.2350354381497</c:v>
                </c:pt>
                <c:pt idx="33">
                  <c:v>5862.2350354381497</c:v>
                </c:pt>
                <c:pt idx="34">
                  <c:v>5862.2350354381497</c:v>
                </c:pt>
                <c:pt idx="35">
                  <c:v>5862.2350354381497</c:v>
                </c:pt>
                <c:pt idx="36">
                  <c:v>7311.9887080393</c:v>
                </c:pt>
                <c:pt idx="37">
                  <c:v>7311.9887080393</c:v>
                </c:pt>
                <c:pt idx="38">
                  <c:v>7311.9887080393</c:v>
                </c:pt>
                <c:pt idx="39">
                  <c:v>7311.9887080393</c:v>
                </c:pt>
                <c:pt idx="40">
                  <c:v>8043.1444549156904</c:v>
                </c:pt>
                <c:pt idx="41">
                  <c:v>8043.1444549156904</c:v>
                </c:pt>
                <c:pt idx="42">
                  <c:v>8043.1444549156904</c:v>
                </c:pt>
                <c:pt idx="43">
                  <c:v>8043.1444549156904</c:v>
                </c:pt>
                <c:pt idx="44">
                  <c:v>8332.7853409753698</c:v>
                </c:pt>
                <c:pt idx="45">
                  <c:v>8332.7853409753698</c:v>
                </c:pt>
                <c:pt idx="46">
                  <c:v>8332.7853409753698</c:v>
                </c:pt>
                <c:pt idx="47">
                  <c:v>8332.7853409753698</c:v>
                </c:pt>
                <c:pt idx="48">
                  <c:v>8080.4163167284196</c:v>
                </c:pt>
                <c:pt idx="49">
                  <c:v>8080.4163167284196</c:v>
                </c:pt>
                <c:pt idx="50">
                  <c:v>8080.4163167284196</c:v>
                </c:pt>
                <c:pt idx="51">
                  <c:v>8080.4163167284196</c:v>
                </c:pt>
                <c:pt idx="52">
                  <c:v>7366.1885151383003</c:v>
                </c:pt>
                <c:pt idx="53">
                  <c:v>7366.1885151383003</c:v>
                </c:pt>
                <c:pt idx="54">
                  <c:v>7366.1885151383003</c:v>
                </c:pt>
                <c:pt idx="55">
                  <c:v>7366.1885151383003</c:v>
                </c:pt>
                <c:pt idx="56">
                  <c:v>5944.6155857634903</c:v>
                </c:pt>
                <c:pt idx="57">
                  <c:v>5944.6155857634903</c:v>
                </c:pt>
                <c:pt idx="58">
                  <c:v>5944.6155857634903</c:v>
                </c:pt>
                <c:pt idx="59">
                  <c:v>5944.6155857634903</c:v>
                </c:pt>
                <c:pt idx="60">
                  <c:v>4053.45765039451</c:v>
                </c:pt>
                <c:pt idx="61">
                  <c:v>4053.45765039451</c:v>
                </c:pt>
                <c:pt idx="62">
                  <c:v>4053.45765039451</c:v>
                </c:pt>
                <c:pt idx="63">
                  <c:v>4053.45765039451</c:v>
                </c:pt>
                <c:pt idx="64">
                  <c:v>2414.1870538948801</c:v>
                </c:pt>
                <c:pt idx="65">
                  <c:v>2414.1870538948801</c:v>
                </c:pt>
                <c:pt idx="66">
                  <c:v>2414.1870538948801</c:v>
                </c:pt>
                <c:pt idx="67">
                  <c:v>2414.1870538948801</c:v>
                </c:pt>
                <c:pt idx="68">
                  <c:v>617.74967657331899</c:v>
                </c:pt>
                <c:pt idx="69">
                  <c:v>617.74967657331899</c:v>
                </c:pt>
                <c:pt idx="70">
                  <c:v>617.74967657331899</c:v>
                </c:pt>
                <c:pt idx="71">
                  <c:v>617.74967657331899</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formatCode="0.00E+00">
                  <c:v>-5.1917536345343403E-12</c:v>
                </c:pt>
                <c:pt idx="134">
                  <c:v>2371.1505252004499</c:v>
                </c:pt>
                <c:pt idx="135">
                  <c:v>3217.4554857201501</c:v>
                </c:pt>
                <c:pt idx="136">
                  <c:v>3233.91834763631</c:v>
                </c:pt>
                <c:pt idx="137">
                  <c:v>3233.91834763631</c:v>
                </c:pt>
                <c:pt idx="138">
                  <c:v>3233.91834763631</c:v>
                </c:pt>
                <c:pt idx="139">
                  <c:v>3233.91834763631</c:v>
                </c:pt>
                <c:pt idx="140">
                  <c:v>3178.3885178281498</c:v>
                </c:pt>
                <c:pt idx="141">
                  <c:v>3178.3885178281498</c:v>
                </c:pt>
                <c:pt idx="142">
                  <c:v>3178.3885178281498</c:v>
                </c:pt>
                <c:pt idx="143">
                  <c:v>3178.3885178281498</c:v>
                </c:pt>
                <c:pt idx="144">
                  <c:v>5127.5101929340799</c:v>
                </c:pt>
                <c:pt idx="145">
                  <c:v>5127.5101929340799</c:v>
                </c:pt>
                <c:pt idx="146">
                  <c:v>5127.5101929340799</c:v>
                </c:pt>
                <c:pt idx="147">
                  <c:v>5127.5101929340799</c:v>
                </c:pt>
                <c:pt idx="148">
                  <c:v>5422.7525243616301</c:v>
                </c:pt>
                <c:pt idx="149">
                  <c:v>5422.7525243616301</c:v>
                </c:pt>
                <c:pt idx="150">
                  <c:v>5422.7525243616301</c:v>
                </c:pt>
                <c:pt idx="151">
                  <c:v>5422.7525243616301</c:v>
                </c:pt>
                <c:pt idx="152">
                  <c:v>5324.37760139293</c:v>
                </c:pt>
                <c:pt idx="153">
                  <c:v>5324.37760139293</c:v>
                </c:pt>
                <c:pt idx="154">
                  <c:v>5324.37760139293</c:v>
                </c:pt>
                <c:pt idx="155">
                  <c:v>5324.37760139293</c:v>
                </c:pt>
                <c:pt idx="156">
                  <c:v>1861.0103825997301</c:v>
                </c:pt>
                <c:pt idx="157">
                  <c:v>1861.0103825997301</c:v>
                </c:pt>
                <c:pt idx="158">
                  <c:v>1861.0103825997301</c:v>
                </c:pt>
                <c:pt idx="159">
                  <c:v>1861.0103825997301</c:v>
                </c:pt>
                <c:pt idx="160">
                  <c:v>2707.2871578470499</c:v>
                </c:pt>
                <c:pt idx="161">
                  <c:v>2707.2871578470499</c:v>
                </c:pt>
                <c:pt idx="162">
                  <c:v>2707.2871578470499</c:v>
                </c:pt>
                <c:pt idx="163">
                  <c:v>2707.2871578470499</c:v>
                </c:pt>
                <c:pt idx="164">
                  <c:v>606.69197026513802</c:v>
                </c:pt>
                <c:pt idx="165">
                  <c:v>606.69197026513802</c:v>
                </c:pt>
                <c:pt idx="166">
                  <c:v>606.69197026513802</c:v>
                </c:pt>
                <c:pt idx="167">
                  <c:v>606.69197026513802</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1683.14838455974</c:v>
                </c:pt>
                <c:pt idx="225">
                  <c:v>1683.14838455974</c:v>
                </c:pt>
                <c:pt idx="226">
                  <c:v>1683.14838455974</c:v>
                </c:pt>
                <c:pt idx="227">
                  <c:v>3480.6425740607701</c:v>
                </c:pt>
                <c:pt idx="228">
                  <c:v>7229.9929998510997</c:v>
                </c:pt>
                <c:pt idx="229">
                  <c:v>7229.9929998510997</c:v>
                </c:pt>
                <c:pt idx="230">
                  <c:v>7229.9929998510997</c:v>
                </c:pt>
                <c:pt idx="231">
                  <c:v>7229.9929998510997</c:v>
                </c:pt>
                <c:pt idx="232">
                  <c:v>7634.6067944691504</c:v>
                </c:pt>
                <c:pt idx="233">
                  <c:v>7634.6067944691504</c:v>
                </c:pt>
                <c:pt idx="234">
                  <c:v>7634.6067944691504</c:v>
                </c:pt>
                <c:pt idx="235">
                  <c:v>7634.6067944691504</c:v>
                </c:pt>
                <c:pt idx="236">
                  <c:v>7972.4554044250699</c:v>
                </c:pt>
                <c:pt idx="237">
                  <c:v>7972.4554044250699</c:v>
                </c:pt>
                <c:pt idx="238">
                  <c:v>7972.4554044250699</c:v>
                </c:pt>
                <c:pt idx="239">
                  <c:v>7972.4554044250699</c:v>
                </c:pt>
                <c:pt idx="240">
                  <c:v>6638.6636286808098</c:v>
                </c:pt>
                <c:pt idx="241">
                  <c:v>6638.6636286808098</c:v>
                </c:pt>
                <c:pt idx="242">
                  <c:v>6638.6636286808098</c:v>
                </c:pt>
                <c:pt idx="243">
                  <c:v>6638.6636286808098</c:v>
                </c:pt>
                <c:pt idx="244">
                  <c:v>7744.9738765455104</c:v>
                </c:pt>
                <c:pt idx="245">
                  <c:v>7744.9738765455104</c:v>
                </c:pt>
                <c:pt idx="246">
                  <c:v>7744.9738765455104</c:v>
                </c:pt>
                <c:pt idx="247">
                  <c:v>7744.9738765455104</c:v>
                </c:pt>
                <c:pt idx="248">
                  <c:v>5549.3672990831501</c:v>
                </c:pt>
                <c:pt idx="249">
                  <c:v>5549.3672990831501</c:v>
                </c:pt>
                <c:pt idx="250">
                  <c:v>5549.3672990831501</c:v>
                </c:pt>
                <c:pt idx="251">
                  <c:v>5549.3672990831501</c:v>
                </c:pt>
                <c:pt idx="252">
                  <c:v>4481.6092177234004</c:v>
                </c:pt>
                <c:pt idx="253">
                  <c:v>4481.6092177234004</c:v>
                </c:pt>
                <c:pt idx="254">
                  <c:v>4481.6092177234004</c:v>
                </c:pt>
                <c:pt idx="255">
                  <c:v>4481.6092177234004</c:v>
                </c:pt>
                <c:pt idx="256">
                  <c:v>2669.1586825136301</c:v>
                </c:pt>
                <c:pt idx="257">
                  <c:v>2669.1586825136301</c:v>
                </c:pt>
                <c:pt idx="258">
                  <c:v>2669.1586825136301</c:v>
                </c:pt>
                <c:pt idx="259">
                  <c:v>2669.1586825136301</c:v>
                </c:pt>
                <c:pt idx="260">
                  <c:v>594.90116950735296</c:v>
                </c:pt>
                <c:pt idx="261">
                  <c:v>594.90116950735296</c:v>
                </c:pt>
                <c:pt idx="262">
                  <c:v>594.90116950735296</c:v>
                </c:pt>
                <c:pt idx="263">
                  <c:v>594.90116950735296</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1717.96322416983</c:v>
                </c:pt>
                <c:pt idx="321">
                  <c:v>1717.96322416983</c:v>
                </c:pt>
                <c:pt idx="322">
                  <c:v>1717.96322416983</c:v>
                </c:pt>
                <c:pt idx="323">
                  <c:v>4006.6034086159302</c:v>
                </c:pt>
                <c:pt idx="324">
                  <c:v>7392.1550357211499</c:v>
                </c:pt>
                <c:pt idx="325">
                  <c:v>7392.1550357211499</c:v>
                </c:pt>
                <c:pt idx="326">
                  <c:v>7392.1550357211499</c:v>
                </c:pt>
                <c:pt idx="327">
                  <c:v>7392.1550357211499</c:v>
                </c:pt>
                <c:pt idx="328">
                  <c:v>8183.5831911234</c:v>
                </c:pt>
                <c:pt idx="329">
                  <c:v>8183.5831911234</c:v>
                </c:pt>
                <c:pt idx="330">
                  <c:v>8183.5831911234</c:v>
                </c:pt>
                <c:pt idx="331">
                  <c:v>8183.5831911234</c:v>
                </c:pt>
                <c:pt idx="332">
                  <c:v>8378.1312848281304</c:v>
                </c:pt>
                <c:pt idx="333">
                  <c:v>8378.1312848281304</c:v>
                </c:pt>
                <c:pt idx="334">
                  <c:v>8378.1312848281304</c:v>
                </c:pt>
                <c:pt idx="335">
                  <c:v>8378.1312848281304</c:v>
                </c:pt>
                <c:pt idx="336">
                  <c:v>8104.2232579244401</c:v>
                </c:pt>
                <c:pt idx="337">
                  <c:v>8104.2232579244401</c:v>
                </c:pt>
                <c:pt idx="338">
                  <c:v>8104.2232579244401</c:v>
                </c:pt>
                <c:pt idx="339">
                  <c:v>8104.2232579244401</c:v>
                </c:pt>
                <c:pt idx="340">
                  <c:v>7248.8578832579897</c:v>
                </c:pt>
                <c:pt idx="341">
                  <c:v>7248.8578832579897</c:v>
                </c:pt>
                <c:pt idx="342">
                  <c:v>7248.8578832579897</c:v>
                </c:pt>
                <c:pt idx="343">
                  <c:v>7248.8578832579897</c:v>
                </c:pt>
                <c:pt idx="344">
                  <c:v>5650.3807167906498</c:v>
                </c:pt>
                <c:pt idx="345">
                  <c:v>5650.3807167906498</c:v>
                </c:pt>
                <c:pt idx="346">
                  <c:v>5650.3807167906498</c:v>
                </c:pt>
                <c:pt idx="347">
                  <c:v>5650.3807167906498</c:v>
                </c:pt>
                <c:pt idx="348">
                  <c:v>4070.8760901208402</c:v>
                </c:pt>
                <c:pt idx="349">
                  <c:v>4070.8760901208402</c:v>
                </c:pt>
                <c:pt idx="350">
                  <c:v>4070.8760901208402</c:v>
                </c:pt>
                <c:pt idx="351">
                  <c:v>4070.8760901208402</c:v>
                </c:pt>
                <c:pt idx="352">
                  <c:v>2272.7726277684701</c:v>
                </c:pt>
                <c:pt idx="353">
                  <c:v>2272.7726277684701</c:v>
                </c:pt>
                <c:pt idx="354">
                  <c:v>2272.7726277684701</c:v>
                </c:pt>
                <c:pt idx="355">
                  <c:v>2272.7726277684701</c:v>
                </c:pt>
                <c:pt idx="356">
                  <c:v>382.78806622342</c:v>
                </c:pt>
                <c:pt idx="357">
                  <c:v>382.78806622342</c:v>
                </c:pt>
                <c:pt idx="358">
                  <c:v>382.78806622342</c:v>
                </c:pt>
                <c:pt idx="359">
                  <c:v>382.78806622342</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1670.8786681081201</c:v>
                </c:pt>
                <c:pt idx="417">
                  <c:v>1670.8786681081201</c:v>
                </c:pt>
                <c:pt idx="418">
                  <c:v>1670.8786681081201</c:v>
                </c:pt>
                <c:pt idx="419">
                  <c:v>3681.8044488566302</c:v>
                </c:pt>
                <c:pt idx="420">
                  <c:v>7307.9205446508504</c:v>
                </c:pt>
                <c:pt idx="421">
                  <c:v>7307.9205446508504</c:v>
                </c:pt>
                <c:pt idx="422">
                  <c:v>7307.9205446508504</c:v>
                </c:pt>
                <c:pt idx="423">
                  <c:v>7307.9205446508504</c:v>
                </c:pt>
                <c:pt idx="424">
                  <c:v>8122.2572716660297</c:v>
                </c:pt>
                <c:pt idx="425">
                  <c:v>8122.2572716660297</c:v>
                </c:pt>
                <c:pt idx="426">
                  <c:v>8122.2572716660297</c:v>
                </c:pt>
                <c:pt idx="427">
                  <c:v>8122.2572716660297</c:v>
                </c:pt>
                <c:pt idx="428">
                  <c:v>8391.1173192211008</c:v>
                </c:pt>
                <c:pt idx="429">
                  <c:v>8391.1173192211008</c:v>
                </c:pt>
                <c:pt idx="430">
                  <c:v>8391.1173192211008</c:v>
                </c:pt>
                <c:pt idx="431">
                  <c:v>8391.1173192211008</c:v>
                </c:pt>
                <c:pt idx="432">
                  <c:v>8020.6109674107402</c:v>
                </c:pt>
                <c:pt idx="433">
                  <c:v>8020.6109674107402</c:v>
                </c:pt>
                <c:pt idx="434">
                  <c:v>8020.6109674107402</c:v>
                </c:pt>
                <c:pt idx="435">
                  <c:v>8020.6109674107402</c:v>
                </c:pt>
                <c:pt idx="436">
                  <c:v>7218.0367838247403</c:v>
                </c:pt>
                <c:pt idx="437">
                  <c:v>7218.0367838247403</c:v>
                </c:pt>
                <c:pt idx="438">
                  <c:v>7218.0367838247403</c:v>
                </c:pt>
                <c:pt idx="439">
                  <c:v>7218.0367838247403</c:v>
                </c:pt>
                <c:pt idx="440">
                  <c:v>5917.21184836469</c:v>
                </c:pt>
                <c:pt idx="441">
                  <c:v>5917.21184836469</c:v>
                </c:pt>
                <c:pt idx="442">
                  <c:v>5917.21184836469</c:v>
                </c:pt>
                <c:pt idx="443">
                  <c:v>5917.21184836469</c:v>
                </c:pt>
                <c:pt idx="444">
                  <c:v>4234.2095880873403</c:v>
                </c:pt>
                <c:pt idx="445">
                  <c:v>4234.2095880873403</c:v>
                </c:pt>
                <c:pt idx="446">
                  <c:v>4234.2095880873403</c:v>
                </c:pt>
                <c:pt idx="447">
                  <c:v>4234.2095880873403</c:v>
                </c:pt>
                <c:pt idx="448">
                  <c:v>2293.5794988278399</c:v>
                </c:pt>
                <c:pt idx="449">
                  <c:v>2293.5794988278399</c:v>
                </c:pt>
                <c:pt idx="450">
                  <c:v>2293.5794988278399</c:v>
                </c:pt>
                <c:pt idx="451">
                  <c:v>2293.5794988278399</c:v>
                </c:pt>
                <c:pt idx="452">
                  <c:v>422.67961116632398</c:v>
                </c:pt>
                <c:pt idx="453">
                  <c:v>422.67961116632398</c:v>
                </c:pt>
                <c:pt idx="454">
                  <c:v>422.67961116632398</c:v>
                </c:pt>
                <c:pt idx="455">
                  <c:v>422.67961116632398</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1663.49314994922</c:v>
                </c:pt>
                <c:pt idx="513">
                  <c:v>1663.49314994922</c:v>
                </c:pt>
                <c:pt idx="514">
                  <c:v>1663.49314994922</c:v>
                </c:pt>
                <c:pt idx="515">
                  <c:v>3753.8555963173499</c:v>
                </c:pt>
                <c:pt idx="516">
                  <c:v>7277.7653134068896</c:v>
                </c:pt>
                <c:pt idx="517">
                  <c:v>7277.7653134068896</c:v>
                </c:pt>
                <c:pt idx="518">
                  <c:v>7277.7653134068896</c:v>
                </c:pt>
                <c:pt idx="519">
                  <c:v>7277.7653134068896</c:v>
                </c:pt>
                <c:pt idx="520">
                  <c:v>8070.1139980256003</c:v>
                </c:pt>
                <c:pt idx="521">
                  <c:v>8070.1139980256003</c:v>
                </c:pt>
                <c:pt idx="522">
                  <c:v>8070.1139980256003</c:v>
                </c:pt>
                <c:pt idx="523">
                  <c:v>8070.1139980256003</c:v>
                </c:pt>
                <c:pt idx="524">
                  <c:v>8286.1686876969197</c:v>
                </c:pt>
                <c:pt idx="525">
                  <c:v>8286.1686876969197</c:v>
                </c:pt>
                <c:pt idx="526">
                  <c:v>8286.1686876969197</c:v>
                </c:pt>
                <c:pt idx="527">
                  <c:v>8286.1686876969197</c:v>
                </c:pt>
                <c:pt idx="528">
                  <c:v>8056.3526849562204</c:v>
                </c:pt>
                <c:pt idx="529">
                  <c:v>8056.3526849562204</c:v>
                </c:pt>
                <c:pt idx="530">
                  <c:v>8056.3526849562204</c:v>
                </c:pt>
                <c:pt idx="531">
                  <c:v>8056.3526849562204</c:v>
                </c:pt>
                <c:pt idx="532">
                  <c:v>7258.6899085304403</c:v>
                </c:pt>
                <c:pt idx="533">
                  <c:v>7258.6899085304403</c:v>
                </c:pt>
                <c:pt idx="534">
                  <c:v>7258.6899085304403</c:v>
                </c:pt>
                <c:pt idx="535">
                  <c:v>7258.6899085304403</c:v>
                </c:pt>
                <c:pt idx="536">
                  <c:v>5966.6243212323798</c:v>
                </c:pt>
                <c:pt idx="537">
                  <c:v>5966.6243212323798</c:v>
                </c:pt>
                <c:pt idx="538">
                  <c:v>5966.6243212323798</c:v>
                </c:pt>
                <c:pt idx="539">
                  <c:v>5966.6243212323798</c:v>
                </c:pt>
                <c:pt idx="540">
                  <c:v>4265.7808546624501</c:v>
                </c:pt>
                <c:pt idx="541">
                  <c:v>4265.7808546624501</c:v>
                </c:pt>
                <c:pt idx="542">
                  <c:v>4265.7808546624501</c:v>
                </c:pt>
                <c:pt idx="543">
                  <c:v>4265.7808546624501</c:v>
                </c:pt>
                <c:pt idx="544">
                  <c:v>2328.03693488624</c:v>
                </c:pt>
                <c:pt idx="545">
                  <c:v>2328.03693488624</c:v>
                </c:pt>
                <c:pt idx="546">
                  <c:v>2328.03693488624</c:v>
                </c:pt>
                <c:pt idx="547">
                  <c:v>2328.03693488624</c:v>
                </c:pt>
                <c:pt idx="548">
                  <c:v>500.49478842699301</c:v>
                </c:pt>
                <c:pt idx="549">
                  <c:v>500.49478842699301</c:v>
                </c:pt>
                <c:pt idx="550">
                  <c:v>500.49478842699301</c:v>
                </c:pt>
                <c:pt idx="551">
                  <c:v>500.49478842699301</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270.829340498313</c:v>
                </c:pt>
                <c:pt idx="597">
                  <c:v>270.829340498313</c:v>
                </c:pt>
                <c:pt idx="598">
                  <c:v>270.829340498313</c:v>
                </c:pt>
                <c:pt idx="599">
                  <c:v>270.829340498313</c:v>
                </c:pt>
                <c:pt idx="600">
                  <c:v>2085.8481333172499</c:v>
                </c:pt>
                <c:pt idx="601">
                  <c:v>2085.8481333172499</c:v>
                </c:pt>
                <c:pt idx="602">
                  <c:v>2085.8481333172499</c:v>
                </c:pt>
                <c:pt idx="603">
                  <c:v>2085.8481333172499</c:v>
                </c:pt>
                <c:pt idx="604">
                  <c:v>4192.0892029917504</c:v>
                </c:pt>
                <c:pt idx="605">
                  <c:v>4192.0892029917504</c:v>
                </c:pt>
                <c:pt idx="606">
                  <c:v>4192.0892029917504</c:v>
                </c:pt>
                <c:pt idx="607">
                  <c:v>4192.0892029917504</c:v>
                </c:pt>
                <c:pt idx="608">
                  <c:v>6065.4634405182596</c:v>
                </c:pt>
                <c:pt idx="609">
                  <c:v>6065.4634405182596</c:v>
                </c:pt>
                <c:pt idx="610">
                  <c:v>6065.4634405182596</c:v>
                </c:pt>
                <c:pt idx="611">
                  <c:v>6065.4634405182596</c:v>
                </c:pt>
                <c:pt idx="612">
                  <c:v>7436.6296533539698</c:v>
                </c:pt>
                <c:pt idx="613">
                  <c:v>7436.6296533539698</c:v>
                </c:pt>
                <c:pt idx="614">
                  <c:v>7436.6296533539698</c:v>
                </c:pt>
                <c:pt idx="615">
                  <c:v>7436.6296533539698</c:v>
                </c:pt>
                <c:pt idx="616">
                  <c:v>8263.6117202825208</c:v>
                </c:pt>
                <c:pt idx="617">
                  <c:v>8263.6117202825208</c:v>
                </c:pt>
                <c:pt idx="618">
                  <c:v>8263.6117202825208</c:v>
                </c:pt>
                <c:pt idx="619">
                  <c:v>8263.6117202825208</c:v>
                </c:pt>
                <c:pt idx="620">
                  <c:v>8557.6552862320405</c:v>
                </c:pt>
                <c:pt idx="621">
                  <c:v>8557.6552862320405</c:v>
                </c:pt>
                <c:pt idx="622">
                  <c:v>8557.6552862320405</c:v>
                </c:pt>
                <c:pt idx="623">
                  <c:v>8557.6552862320405</c:v>
                </c:pt>
                <c:pt idx="624">
                  <c:v>8228.6720253493804</c:v>
                </c:pt>
                <c:pt idx="625">
                  <c:v>8228.6720253493804</c:v>
                </c:pt>
                <c:pt idx="626">
                  <c:v>8228.6720253493804</c:v>
                </c:pt>
                <c:pt idx="627">
                  <c:v>8228.6720253493804</c:v>
                </c:pt>
                <c:pt idx="628">
                  <c:v>7347.6076276341</c:v>
                </c:pt>
                <c:pt idx="629">
                  <c:v>7347.6076276341</c:v>
                </c:pt>
                <c:pt idx="630">
                  <c:v>7347.6076276341</c:v>
                </c:pt>
                <c:pt idx="631">
                  <c:v>7347.6076276341</c:v>
                </c:pt>
                <c:pt idx="632">
                  <c:v>6035.5434988017296</c:v>
                </c:pt>
                <c:pt idx="633">
                  <c:v>6035.5434988017296</c:v>
                </c:pt>
                <c:pt idx="634">
                  <c:v>6035.5434988017296</c:v>
                </c:pt>
                <c:pt idx="635">
                  <c:v>6035.5434988017296</c:v>
                </c:pt>
                <c:pt idx="636">
                  <c:v>4294.0543941065598</c:v>
                </c:pt>
                <c:pt idx="637">
                  <c:v>4294.0543941065598</c:v>
                </c:pt>
                <c:pt idx="638">
                  <c:v>4294.0543941065598</c:v>
                </c:pt>
                <c:pt idx="639">
                  <c:v>4294.0543941065598</c:v>
                </c:pt>
                <c:pt idx="640">
                  <c:v>2326.9996336345198</c:v>
                </c:pt>
                <c:pt idx="641">
                  <c:v>2326.9996336345198</c:v>
                </c:pt>
                <c:pt idx="642">
                  <c:v>2326.9996336345198</c:v>
                </c:pt>
                <c:pt idx="643">
                  <c:v>2326.9996336345198</c:v>
                </c:pt>
                <c:pt idx="644">
                  <c:v>411.25747697364301</c:v>
                </c:pt>
                <c:pt idx="645">
                  <c:v>411.25747697364301</c:v>
                </c:pt>
                <c:pt idx="646">
                  <c:v>411.25747697364301</c:v>
                </c:pt>
                <c:pt idx="647">
                  <c:v>411.25747697364301</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numCache>
            </c:numRef>
          </c:val>
          <c:extLst>
            <c:ext xmlns:c16="http://schemas.microsoft.com/office/drawing/2014/chart" uri="{C3380CC4-5D6E-409C-BE32-E72D297353CC}">
              <c16:uniqueId val="{00000001-C081-492D-A1CD-1898A10E78BC}"/>
            </c:ext>
          </c:extLst>
        </c:ser>
        <c:ser>
          <c:idx val="2"/>
          <c:order val="2"/>
          <c:tx>
            <c:strRef>
              <c:f>CalcOutput!$H$2</c:f>
              <c:strCache>
                <c:ptCount val="1"/>
                <c:pt idx="0">
                  <c:v>Storage Discharging</c:v>
                </c:pt>
              </c:strCache>
            </c:strRef>
          </c:tx>
          <c:cat>
            <c:strRef>
              <c:f>CalcOutput!$U$18246:$U$18917</c:f>
              <c:strCache>
                <c:ptCount val="624"/>
                <c:pt idx="47">
                  <c:v>Monday</c:v>
                </c:pt>
                <c:pt idx="143">
                  <c:v>Tuesday</c:v>
                </c:pt>
                <c:pt idx="239">
                  <c:v>Wednesday</c:v>
                </c:pt>
                <c:pt idx="335">
                  <c:v>Thursday</c:v>
                </c:pt>
                <c:pt idx="431">
                  <c:v>Friday</c:v>
                </c:pt>
                <c:pt idx="527">
                  <c:v>Saturday</c:v>
                </c:pt>
                <c:pt idx="623">
                  <c:v>Sunday</c:v>
                </c:pt>
              </c:strCache>
            </c:strRef>
          </c:cat>
          <c:val>
            <c:numRef>
              <c:f>CalcOutput!$H$18246:$H$18917</c:f>
              <c:numCache>
                <c:formatCode>General</c:formatCode>
                <c:ptCount val="6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1800</c:v>
                </c:pt>
                <c:pt idx="63">
                  <c:v>3000</c:v>
                </c:pt>
                <c:pt idx="64">
                  <c:v>3000</c:v>
                </c:pt>
                <c:pt idx="65">
                  <c:v>3000</c:v>
                </c:pt>
                <c:pt idx="66">
                  <c:v>3000</c:v>
                </c:pt>
                <c:pt idx="67">
                  <c:v>3000</c:v>
                </c:pt>
                <c:pt idx="68">
                  <c:v>3000</c:v>
                </c:pt>
                <c:pt idx="69">
                  <c:v>3000</c:v>
                </c:pt>
                <c:pt idx="70">
                  <c:v>3000</c:v>
                </c:pt>
                <c:pt idx="71">
                  <c:v>3000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2597.96</c:v>
                </c:pt>
                <c:pt idx="157">
                  <c:v>2453.96</c:v>
                </c:pt>
                <c:pt idx="158">
                  <c:v>2309.96</c:v>
                </c:pt>
                <c:pt idx="159">
                  <c:v>2165.96</c:v>
                </c:pt>
                <c:pt idx="160">
                  <c:v>1320.28</c:v>
                </c:pt>
                <c:pt idx="161">
                  <c:v>1176.28</c:v>
                </c:pt>
                <c:pt idx="162">
                  <c:v>888.28</c:v>
                </c:pt>
                <c:pt idx="163">
                  <c:v>744.28</c:v>
                </c:pt>
                <c:pt idx="164">
                  <c:v>2556.84</c:v>
                </c:pt>
                <c:pt idx="165">
                  <c:v>2428.59</c:v>
                </c:pt>
                <c:pt idx="166">
                  <c:v>3000</c:v>
                </c:pt>
                <c:pt idx="167">
                  <c:v>3000</c:v>
                </c:pt>
                <c:pt idx="168">
                  <c:v>1329.7</c:v>
                </c:pt>
                <c:pt idx="169">
                  <c:v>753.702</c:v>
                </c:pt>
                <c:pt idx="170">
                  <c:v>609.702</c:v>
                </c:pt>
                <c:pt idx="171">
                  <c:v>465.702</c:v>
                </c:pt>
                <c:pt idx="172">
                  <c:v>177.702</c:v>
                </c:pt>
                <c:pt idx="173">
                  <c:v>321.702</c:v>
                </c:pt>
                <c:pt idx="174">
                  <c:v>321.702</c:v>
                </c:pt>
                <c:pt idx="175">
                  <c:v>177.702</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553.84</c:v>
                </c:pt>
                <c:pt idx="253">
                  <c:v>553.84</c:v>
                </c:pt>
                <c:pt idx="254">
                  <c:v>409.84</c:v>
                </c:pt>
                <c:pt idx="255">
                  <c:v>265.83999999999997</c:v>
                </c:pt>
                <c:pt idx="256">
                  <c:v>1789.48</c:v>
                </c:pt>
                <c:pt idx="257">
                  <c:v>1501.48</c:v>
                </c:pt>
                <c:pt idx="258">
                  <c:v>1789.48</c:v>
                </c:pt>
                <c:pt idx="259">
                  <c:v>1501.48</c:v>
                </c:pt>
                <c:pt idx="260">
                  <c:v>3000</c:v>
                </c:pt>
                <c:pt idx="261">
                  <c:v>2712</c:v>
                </c:pt>
                <c:pt idx="262">
                  <c:v>2568</c:v>
                </c:pt>
                <c:pt idx="263">
                  <c:v>2136</c:v>
                </c:pt>
                <c:pt idx="264">
                  <c:v>1473.7</c:v>
                </c:pt>
                <c:pt idx="265">
                  <c:v>1329.7</c:v>
                </c:pt>
                <c:pt idx="266">
                  <c:v>1185.7</c:v>
                </c:pt>
                <c:pt idx="267">
                  <c:v>1185.7</c:v>
                </c:pt>
                <c:pt idx="268">
                  <c:v>897.702</c:v>
                </c:pt>
                <c:pt idx="269">
                  <c:v>1185.7</c:v>
                </c:pt>
                <c:pt idx="270">
                  <c:v>753.702</c:v>
                </c:pt>
                <c:pt idx="271">
                  <c:v>753.702</c:v>
                </c:pt>
                <c:pt idx="272">
                  <c:v>609.702</c:v>
                </c:pt>
                <c:pt idx="273">
                  <c:v>465.702</c:v>
                </c:pt>
                <c:pt idx="274">
                  <c:v>177.702</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formatCode="0.00E+00">
                  <c:v>9.0949500000000005E-13</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1800</c:v>
                </c:pt>
                <c:pt idx="351">
                  <c:v>3000</c:v>
                </c:pt>
                <c:pt idx="352">
                  <c:v>3000</c:v>
                </c:pt>
                <c:pt idx="353">
                  <c:v>3000</c:v>
                </c:pt>
                <c:pt idx="354">
                  <c:v>3000</c:v>
                </c:pt>
                <c:pt idx="355">
                  <c:v>3000</c:v>
                </c:pt>
                <c:pt idx="356">
                  <c:v>3000</c:v>
                </c:pt>
                <c:pt idx="357">
                  <c:v>3000</c:v>
                </c:pt>
                <c:pt idx="358">
                  <c:v>3000</c:v>
                </c:pt>
                <c:pt idx="359">
                  <c:v>3000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1800</c:v>
                </c:pt>
                <c:pt idx="447">
                  <c:v>3000</c:v>
                </c:pt>
                <c:pt idx="448">
                  <c:v>3000</c:v>
                </c:pt>
                <c:pt idx="449">
                  <c:v>3000</c:v>
                </c:pt>
                <c:pt idx="450">
                  <c:v>3000</c:v>
                </c:pt>
                <c:pt idx="451">
                  <c:v>3000</c:v>
                </c:pt>
                <c:pt idx="452">
                  <c:v>3000</c:v>
                </c:pt>
                <c:pt idx="453">
                  <c:v>3000</c:v>
                </c:pt>
                <c:pt idx="454">
                  <c:v>3000</c:v>
                </c:pt>
                <c:pt idx="455">
                  <c:v>3000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-3.11707E-7</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numCache>
            </c:numRef>
          </c:val>
          <c:extLst>
            <c:ext xmlns:c16="http://schemas.microsoft.com/office/drawing/2014/chart" uri="{C3380CC4-5D6E-409C-BE32-E72D297353CC}">
              <c16:uniqueId val="{00000002-C081-492D-A1CD-1898A10E78BC}"/>
            </c:ext>
          </c:extLst>
        </c:ser>
        <c:ser>
          <c:idx val="5"/>
          <c:order val="4"/>
          <c:tx>
            <c:strRef>
              <c:f>CalcOutput!$C$2</c:f>
              <c:strCache>
                <c:ptCount val="1"/>
                <c:pt idx="0">
                  <c:v>PV Charging Storage</c:v>
                </c:pt>
              </c:strCache>
            </c:strRef>
          </c:tx>
          <c:val>
            <c:numRef>
              <c:f>CalcOutput!$C$18246:$C$18917</c:f>
              <c:numCache>
                <c:formatCode>General</c:formatCode>
                <c:ptCount val="6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20.056521636565101</c:v>
                </c:pt>
                <c:pt idx="113">
                  <c:v>20.056521636565101</c:v>
                </c:pt>
                <c:pt idx="114">
                  <c:v>20.056521636565101</c:v>
                </c:pt>
                <c:pt idx="115">
                  <c:v>20.056521636565101</c:v>
                </c:pt>
                <c:pt idx="116">
                  <c:v>515.80571260988904</c:v>
                </c:pt>
                <c:pt idx="117">
                  <c:v>515.80571260988904</c:v>
                </c:pt>
                <c:pt idx="118">
                  <c:v>515.80571260988904</c:v>
                </c:pt>
                <c:pt idx="119">
                  <c:v>515.80571260988904</c:v>
                </c:pt>
                <c:pt idx="120">
                  <c:v>1898.5289455838099</c:v>
                </c:pt>
                <c:pt idx="121">
                  <c:v>1898.5289455838099</c:v>
                </c:pt>
                <c:pt idx="122">
                  <c:v>1898.5289455838099</c:v>
                </c:pt>
                <c:pt idx="123">
                  <c:v>1898.5289455838099</c:v>
                </c:pt>
                <c:pt idx="124">
                  <c:v>2958.3823978784699</c:v>
                </c:pt>
                <c:pt idx="125">
                  <c:v>2958.3823978784699</c:v>
                </c:pt>
                <c:pt idx="126">
                  <c:v>2958.3823978784699</c:v>
                </c:pt>
                <c:pt idx="127">
                  <c:v>2958.3823978784699</c:v>
                </c:pt>
                <c:pt idx="128">
                  <c:v>3016.7101564345999</c:v>
                </c:pt>
                <c:pt idx="129">
                  <c:v>3016.7101564345999</c:v>
                </c:pt>
                <c:pt idx="130">
                  <c:v>3016.7101564345999</c:v>
                </c:pt>
                <c:pt idx="131">
                  <c:v>3016.7101564345999</c:v>
                </c:pt>
                <c:pt idx="132">
                  <c:v>3217.4554857201501</c:v>
                </c:pt>
                <c:pt idx="133">
                  <c:v>3217.4554857201501</c:v>
                </c:pt>
                <c:pt idx="134">
                  <c:v>846.30496051969806</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12.650572302668101</c:v>
                </c:pt>
                <c:pt idx="209">
                  <c:v>12.650572302668101</c:v>
                </c:pt>
                <c:pt idx="210">
                  <c:v>12.650572302668101</c:v>
                </c:pt>
                <c:pt idx="211">
                  <c:v>12.650572302668101</c:v>
                </c:pt>
                <c:pt idx="212">
                  <c:v>299.42564894198</c:v>
                </c:pt>
                <c:pt idx="213">
                  <c:v>299.42564894198</c:v>
                </c:pt>
                <c:pt idx="214">
                  <c:v>299.42564894198</c:v>
                </c:pt>
                <c:pt idx="215">
                  <c:v>299.42564894198</c:v>
                </c:pt>
                <c:pt idx="216">
                  <c:v>2013.42538395776</c:v>
                </c:pt>
                <c:pt idx="217">
                  <c:v>2013.42538395776</c:v>
                </c:pt>
                <c:pt idx="218">
                  <c:v>2013.42538395776</c:v>
                </c:pt>
                <c:pt idx="219">
                  <c:v>2013.42538395776</c:v>
                </c:pt>
                <c:pt idx="220">
                  <c:v>4092.1784753244601</c:v>
                </c:pt>
                <c:pt idx="221">
                  <c:v>4092.1784753244601</c:v>
                </c:pt>
                <c:pt idx="222">
                  <c:v>4092.1784753244601</c:v>
                </c:pt>
                <c:pt idx="223">
                  <c:v>4092.1784753244601</c:v>
                </c:pt>
                <c:pt idx="224">
                  <c:v>4262.37317394412</c:v>
                </c:pt>
                <c:pt idx="225">
                  <c:v>4262.37317394412</c:v>
                </c:pt>
                <c:pt idx="226">
                  <c:v>4262.37317394412</c:v>
                </c:pt>
                <c:pt idx="227">
                  <c:v>2464.8789844430898</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262.48205461339302</c:v>
                </c:pt>
                <c:pt idx="309">
                  <c:v>262.48205461339302</c:v>
                </c:pt>
                <c:pt idx="310">
                  <c:v>262.48205461339302</c:v>
                </c:pt>
                <c:pt idx="311">
                  <c:v>262.48205461339302</c:v>
                </c:pt>
                <c:pt idx="312">
                  <c:v>2098.98477101864</c:v>
                </c:pt>
                <c:pt idx="313">
                  <c:v>2098.98477101864</c:v>
                </c:pt>
                <c:pt idx="314">
                  <c:v>2098.98477101864</c:v>
                </c:pt>
                <c:pt idx="315">
                  <c:v>2098.98477101864</c:v>
                </c:pt>
                <c:pt idx="316">
                  <c:v>4178.1403782276102</c:v>
                </c:pt>
                <c:pt idx="317">
                  <c:v>4178.1403782276102</c:v>
                </c:pt>
                <c:pt idx="318">
                  <c:v>4178.1403782276102</c:v>
                </c:pt>
                <c:pt idx="319">
                  <c:v>4178.1403782276102</c:v>
                </c:pt>
                <c:pt idx="320">
                  <c:v>4262.6105505195701</c:v>
                </c:pt>
                <c:pt idx="321">
                  <c:v>4262.6105505195701</c:v>
                </c:pt>
                <c:pt idx="322">
                  <c:v>4262.6105505195701</c:v>
                </c:pt>
                <c:pt idx="323">
                  <c:v>1973.9703660734699</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287.31888554899598</c:v>
                </c:pt>
                <c:pt idx="405">
                  <c:v>287.31888554899598</c:v>
                </c:pt>
                <c:pt idx="406">
                  <c:v>287.31888554899598</c:v>
                </c:pt>
                <c:pt idx="407">
                  <c:v>287.31888554899598</c:v>
                </c:pt>
                <c:pt idx="408">
                  <c:v>2051.44446035295</c:v>
                </c:pt>
                <c:pt idx="409">
                  <c:v>2051.44446035295</c:v>
                </c:pt>
                <c:pt idx="410">
                  <c:v>2051.44446035295</c:v>
                </c:pt>
                <c:pt idx="411">
                  <c:v>2051.44446035295</c:v>
                </c:pt>
                <c:pt idx="412">
                  <c:v>4131.6146386463797</c:v>
                </c:pt>
                <c:pt idx="413">
                  <c:v>4131.6146386463797</c:v>
                </c:pt>
                <c:pt idx="414">
                  <c:v>4131.6146386463797</c:v>
                </c:pt>
                <c:pt idx="415">
                  <c:v>4131.6146386463797</c:v>
                </c:pt>
                <c:pt idx="416">
                  <c:v>4262.70730031525</c:v>
                </c:pt>
                <c:pt idx="417">
                  <c:v>4262.70730031525</c:v>
                </c:pt>
                <c:pt idx="418">
                  <c:v>4262.70730031525</c:v>
                </c:pt>
                <c:pt idx="419">
                  <c:v>2251.7815195667499</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15.0958484091878</c:v>
                </c:pt>
                <c:pt idx="497">
                  <c:v>15.0958484091878</c:v>
                </c:pt>
                <c:pt idx="498">
                  <c:v>15.0958484091878</c:v>
                </c:pt>
                <c:pt idx="499">
                  <c:v>15.0958484091878</c:v>
                </c:pt>
                <c:pt idx="500">
                  <c:v>345.92645945004801</c:v>
                </c:pt>
                <c:pt idx="501">
                  <c:v>345.92645945004801</c:v>
                </c:pt>
                <c:pt idx="502">
                  <c:v>345.92645945004801</c:v>
                </c:pt>
                <c:pt idx="503">
                  <c:v>345.92645945004801</c:v>
                </c:pt>
                <c:pt idx="504">
                  <c:v>2036.4642922810599</c:v>
                </c:pt>
                <c:pt idx="505">
                  <c:v>2036.4642922810599</c:v>
                </c:pt>
                <c:pt idx="506">
                  <c:v>2036.4642922810599</c:v>
                </c:pt>
                <c:pt idx="507">
                  <c:v>2036.4642922810599</c:v>
                </c:pt>
                <c:pt idx="508">
                  <c:v>4092.7457600800799</c:v>
                </c:pt>
                <c:pt idx="509">
                  <c:v>4092.7457600800799</c:v>
                </c:pt>
                <c:pt idx="510">
                  <c:v>4092.7457600800799</c:v>
                </c:pt>
                <c:pt idx="511">
                  <c:v>4092.7457600800799</c:v>
                </c:pt>
                <c:pt idx="512">
                  <c:v>4262.8574206031599</c:v>
                </c:pt>
                <c:pt idx="513">
                  <c:v>4262.8574206031599</c:v>
                </c:pt>
                <c:pt idx="514">
                  <c:v>4262.8574206031599</c:v>
                </c:pt>
                <c:pt idx="515">
                  <c:v>2172.49497423502</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numCache>
            </c:numRef>
          </c:val>
          <c:extLst>
            <c:ext xmlns:c16="http://schemas.microsoft.com/office/drawing/2014/chart" uri="{C3380CC4-5D6E-409C-BE32-E72D297353CC}">
              <c16:uniqueId val="{00000003-C081-492D-A1CD-1898A10E78BC}"/>
            </c:ext>
          </c:extLst>
        </c:ser>
        <c:dLbls>
          <c:showLegendKey val="0"/>
          <c:showVal val="0"/>
          <c:showCatName val="0"/>
          <c:showSerName val="0"/>
          <c:showPercent val="0"/>
          <c:showBubbleSize val="0"/>
        </c:dLbls>
        <c:axId val="584764800"/>
        <c:axId val="586679808"/>
      </c:areaChart>
      <c:lineChart>
        <c:grouping val="standard"/>
        <c:varyColors val="0"/>
        <c:ser>
          <c:idx val="3"/>
          <c:order val="3"/>
          <c:tx>
            <c:strRef>
              <c:f>CalcOutput!$G$2</c:f>
              <c:strCache>
                <c:ptCount val="1"/>
                <c:pt idx="0">
                  <c:v>Electric Load</c:v>
                </c:pt>
              </c:strCache>
            </c:strRef>
          </c:tx>
          <c:spPr>
            <a:ln w="28575">
              <a:solidFill>
                <a:srgbClr val="000C14"/>
              </a:solidFill>
              <a:prstDash val="solid"/>
            </a:ln>
          </c:spPr>
          <c:marker>
            <c:symbol val="none"/>
          </c:marker>
          <c:val>
            <c:numRef>
              <c:f>CalcOutput!$G$18246:$G$18917</c:f>
              <c:numCache>
                <c:formatCode>General</c:formatCode>
                <c:ptCount val="672"/>
                <c:pt idx="0">
                  <c:v>15264</c:v>
                </c:pt>
                <c:pt idx="1">
                  <c:v>15264</c:v>
                </c:pt>
                <c:pt idx="2">
                  <c:v>14976</c:v>
                </c:pt>
                <c:pt idx="3">
                  <c:v>14976</c:v>
                </c:pt>
                <c:pt idx="4">
                  <c:v>14832</c:v>
                </c:pt>
                <c:pt idx="5">
                  <c:v>14832</c:v>
                </c:pt>
                <c:pt idx="6">
                  <c:v>14832</c:v>
                </c:pt>
                <c:pt idx="7">
                  <c:v>14688</c:v>
                </c:pt>
                <c:pt idx="8">
                  <c:v>14688</c:v>
                </c:pt>
                <c:pt idx="9">
                  <c:v>14688</c:v>
                </c:pt>
                <c:pt idx="10">
                  <c:v>14544</c:v>
                </c:pt>
                <c:pt idx="11">
                  <c:v>14400</c:v>
                </c:pt>
                <c:pt idx="12">
                  <c:v>14400</c:v>
                </c:pt>
                <c:pt idx="13">
                  <c:v>14544</c:v>
                </c:pt>
                <c:pt idx="14">
                  <c:v>14256</c:v>
                </c:pt>
                <c:pt idx="15">
                  <c:v>14400</c:v>
                </c:pt>
                <c:pt idx="16">
                  <c:v>14256</c:v>
                </c:pt>
                <c:pt idx="17">
                  <c:v>14112</c:v>
                </c:pt>
                <c:pt idx="18">
                  <c:v>13968</c:v>
                </c:pt>
                <c:pt idx="19">
                  <c:v>13824</c:v>
                </c:pt>
                <c:pt idx="20">
                  <c:v>13824</c:v>
                </c:pt>
                <c:pt idx="21">
                  <c:v>14112</c:v>
                </c:pt>
                <c:pt idx="22">
                  <c:v>14256</c:v>
                </c:pt>
                <c:pt idx="23">
                  <c:v>14832</c:v>
                </c:pt>
                <c:pt idx="24">
                  <c:v>15408</c:v>
                </c:pt>
                <c:pt idx="25">
                  <c:v>15696</c:v>
                </c:pt>
                <c:pt idx="26">
                  <c:v>16704</c:v>
                </c:pt>
                <c:pt idx="27">
                  <c:v>16992</c:v>
                </c:pt>
                <c:pt idx="28">
                  <c:v>17136</c:v>
                </c:pt>
                <c:pt idx="29">
                  <c:v>16704</c:v>
                </c:pt>
                <c:pt idx="30">
                  <c:v>15984</c:v>
                </c:pt>
                <c:pt idx="31">
                  <c:v>17712</c:v>
                </c:pt>
                <c:pt idx="32">
                  <c:v>18576</c:v>
                </c:pt>
                <c:pt idx="33">
                  <c:v>19152</c:v>
                </c:pt>
                <c:pt idx="34">
                  <c:v>19584</c:v>
                </c:pt>
                <c:pt idx="35">
                  <c:v>20016</c:v>
                </c:pt>
                <c:pt idx="36">
                  <c:v>20736</c:v>
                </c:pt>
                <c:pt idx="37">
                  <c:v>20880</c:v>
                </c:pt>
                <c:pt idx="38">
                  <c:v>21024</c:v>
                </c:pt>
                <c:pt idx="39">
                  <c:v>21456</c:v>
                </c:pt>
                <c:pt idx="40">
                  <c:v>21744</c:v>
                </c:pt>
                <c:pt idx="41">
                  <c:v>21888</c:v>
                </c:pt>
                <c:pt idx="42">
                  <c:v>22608</c:v>
                </c:pt>
                <c:pt idx="43">
                  <c:v>22896</c:v>
                </c:pt>
                <c:pt idx="44">
                  <c:v>23184</c:v>
                </c:pt>
                <c:pt idx="45">
                  <c:v>23328</c:v>
                </c:pt>
                <c:pt idx="46">
                  <c:v>23472</c:v>
                </c:pt>
                <c:pt idx="47">
                  <c:v>23616</c:v>
                </c:pt>
                <c:pt idx="48">
                  <c:v>23760</c:v>
                </c:pt>
                <c:pt idx="49">
                  <c:v>24048</c:v>
                </c:pt>
                <c:pt idx="50">
                  <c:v>24192</c:v>
                </c:pt>
                <c:pt idx="51">
                  <c:v>24192</c:v>
                </c:pt>
                <c:pt idx="52">
                  <c:v>24192</c:v>
                </c:pt>
                <c:pt idx="53">
                  <c:v>24480</c:v>
                </c:pt>
                <c:pt idx="54">
                  <c:v>24192</c:v>
                </c:pt>
                <c:pt idx="55">
                  <c:v>24480</c:v>
                </c:pt>
                <c:pt idx="56">
                  <c:v>24624</c:v>
                </c:pt>
                <c:pt idx="57">
                  <c:v>24336</c:v>
                </c:pt>
                <c:pt idx="58">
                  <c:v>24480</c:v>
                </c:pt>
                <c:pt idx="59">
                  <c:v>24480</c:v>
                </c:pt>
                <c:pt idx="60">
                  <c:v>24192</c:v>
                </c:pt>
                <c:pt idx="61">
                  <c:v>24048</c:v>
                </c:pt>
                <c:pt idx="62">
                  <c:v>24192</c:v>
                </c:pt>
                <c:pt idx="63">
                  <c:v>24048</c:v>
                </c:pt>
                <c:pt idx="64">
                  <c:v>23904</c:v>
                </c:pt>
                <c:pt idx="65">
                  <c:v>23616</c:v>
                </c:pt>
                <c:pt idx="66">
                  <c:v>23616</c:v>
                </c:pt>
                <c:pt idx="67">
                  <c:v>23616</c:v>
                </c:pt>
                <c:pt idx="68">
                  <c:v>23328</c:v>
                </c:pt>
                <c:pt idx="69">
                  <c:v>22896</c:v>
                </c:pt>
                <c:pt idx="70">
                  <c:v>22752</c:v>
                </c:pt>
                <c:pt idx="71">
                  <c:v>22752</c:v>
                </c:pt>
                <c:pt idx="72">
                  <c:v>22320</c:v>
                </c:pt>
                <c:pt idx="73">
                  <c:v>22176</c:v>
                </c:pt>
                <c:pt idx="74">
                  <c:v>21888</c:v>
                </c:pt>
                <c:pt idx="75">
                  <c:v>21456</c:v>
                </c:pt>
                <c:pt idx="76">
                  <c:v>21312</c:v>
                </c:pt>
                <c:pt idx="77">
                  <c:v>21168</c:v>
                </c:pt>
                <c:pt idx="78">
                  <c:v>20880</c:v>
                </c:pt>
                <c:pt idx="79">
                  <c:v>20736</c:v>
                </c:pt>
                <c:pt idx="80">
                  <c:v>20736</c:v>
                </c:pt>
                <c:pt idx="81">
                  <c:v>20736</c:v>
                </c:pt>
                <c:pt idx="82">
                  <c:v>20448</c:v>
                </c:pt>
                <c:pt idx="83">
                  <c:v>20160</c:v>
                </c:pt>
                <c:pt idx="84">
                  <c:v>20160</c:v>
                </c:pt>
                <c:pt idx="85">
                  <c:v>19728</c:v>
                </c:pt>
                <c:pt idx="86">
                  <c:v>19296</c:v>
                </c:pt>
                <c:pt idx="87">
                  <c:v>19296</c:v>
                </c:pt>
                <c:pt idx="88">
                  <c:v>19008</c:v>
                </c:pt>
                <c:pt idx="89">
                  <c:v>18720</c:v>
                </c:pt>
                <c:pt idx="90">
                  <c:v>18576</c:v>
                </c:pt>
                <c:pt idx="91">
                  <c:v>18144</c:v>
                </c:pt>
                <c:pt idx="92">
                  <c:v>17712</c:v>
                </c:pt>
                <c:pt idx="93">
                  <c:v>17568</c:v>
                </c:pt>
                <c:pt idx="94">
                  <c:v>17568</c:v>
                </c:pt>
                <c:pt idx="95">
                  <c:v>17568</c:v>
                </c:pt>
                <c:pt idx="96">
                  <c:v>17136</c:v>
                </c:pt>
                <c:pt idx="97">
                  <c:v>15408</c:v>
                </c:pt>
                <c:pt idx="98">
                  <c:v>14688</c:v>
                </c:pt>
                <c:pt idx="99">
                  <c:v>14544</c:v>
                </c:pt>
                <c:pt idx="100">
                  <c:v>14544</c:v>
                </c:pt>
                <c:pt idx="101">
                  <c:v>14544</c:v>
                </c:pt>
                <c:pt idx="102">
                  <c:v>14544</c:v>
                </c:pt>
                <c:pt idx="103">
                  <c:v>14256</c:v>
                </c:pt>
                <c:pt idx="104">
                  <c:v>14112</c:v>
                </c:pt>
                <c:pt idx="105">
                  <c:v>14112</c:v>
                </c:pt>
                <c:pt idx="106">
                  <c:v>14832</c:v>
                </c:pt>
                <c:pt idx="107">
                  <c:v>15984</c:v>
                </c:pt>
                <c:pt idx="108">
                  <c:v>15984</c:v>
                </c:pt>
                <c:pt idx="109">
                  <c:v>15840</c:v>
                </c:pt>
                <c:pt idx="110">
                  <c:v>15840</c:v>
                </c:pt>
                <c:pt idx="111">
                  <c:v>15840</c:v>
                </c:pt>
                <c:pt idx="112">
                  <c:v>15984</c:v>
                </c:pt>
                <c:pt idx="113">
                  <c:v>15696</c:v>
                </c:pt>
                <c:pt idx="114">
                  <c:v>15552</c:v>
                </c:pt>
                <c:pt idx="115">
                  <c:v>15408</c:v>
                </c:pt>
                <c:pt idx="116">
                  <c:v>15552</c:v>
                </c:pt>
                <c:pt idx="117">
                  <c:v>15696</c:v>
                </c:pt>
                <c:pt idx="118">
                  <c:v>15984</c:v>
                </c:pt>
                <c:pt idx="119">
                  <c:v>16272</c:v>
                </c:pt>
                <c:pt idx="120">
                  <c:v>17136</c:v>
                </c:pt>
                <c:pt idx="121">
                  <c:v>17424</c:v>
                </c:pt>
                <c:pt idx="122">
                  <c:v>18000</c:v>
                </c:pt>
                <c:pt idx="123">
                  <c:v>18432</c:v>
                </c:pt>
                <c:pt idx="124">
                  <c:v>18576</c:v>
                </c:pt>
                <c:pt idx="125">
                  <c:v>19152</c:v>
                </c:pt>
                <c:pt idx="126">
                  <c:v>19152</c:v>
                </c:pt>
                <c:pt idx="127">
                  <c:v>19584</c:v>
                </c:pt>
                <c:pt idx="128">
                  <c:v>20160</c:v>
                </c:pt>
                <c:pt idx="129">
                  <c:v>20880</c:v>
                </c:pt>
                <c:pt idx="130">
                  <c:v>21312</c:v>
                </c:pt>
                <c:pt idx="131">
                  <c:v>21600</c:v>
                </c:pt>
                <c:pt idx="132">
                  <c:v>21888</c:v>
                </c:pt>
                <c:pt idx="133">
                  <c:v>22320</c:v>
                </c:pt>
                <c:pt idx="134">
                  <c:v>22896</c:v>
                </c:pt>
                <c:pt idx="135">
                  <c:v>23184</c:v>
                </c:pt>
                <c:pt idx="136">
                  <c:v>23616</c:v>
                </c:pt>
                <c:pt idx="137">
                  <c:v>24048</c:v>
                </c:pt>
                <c:pt idx="138">
                  <c:v>24192</c:v>
                </c:pt>
                <c:pt idx="139">
                  <c:v>24624</c:v>
                </c:pt>
                <c:pt idx="140">
                  <c:v>24912</c:v>
                </c:pt>
                <c:pt idx="141">
                  <c:v>25056</c:v>
                </c:pt>
                <c:pt idx="142">
                  <c:v>25056</c:v>
                </c:pt>
                <c:pt idx="143">
                  <c:v>25344</c:v>
                </c:pt>
                <c:pt idx="144">
                  <c:v>25488</c:v>
                </c:pt>
                <c:pt idx="145">
                  <c:v>25632</c:v>
                </c:pt>
                <c:pt idx="146">
                  <c:v>25632</c:v>
                </c:pt>
                <c:pt idx="147">
                  <c:v>25632</c:v>
                </c:pt>
                <c:pt idx="148">
                  <c:v>26064</c:v>
                </c:pt>
                <c:pt idx="149">
                  <c:v>25776</c:v>
                </c:pt>
                <c:pt idx="150">
                  <c:v>26064</c:v>
                </c:pt>
                <c:pt idx="151">
                  <c:v>26064</c:v>
                </c:pt>
                <c:pt idx="152">
                  <c:v>26208</c:v>
                </c:pt>
                <c:pt idx="153">
                  <c:v>26064</c:v>
                </c:pt>
                <c:pt idx="154">
                  <c:v>26208</c:v>
                </c:pt>
                <c:pt idx="155">
                  <c:v>26208</c:v>
                </c:pt>
                <c:pt idx="156">
                  <c:v>25776</c:v>
                </c:pt>
                <c:pt idx="157">
                  <c:v>25632</c:v>
                </c:pt>
                <c:pt idx="158">
                  <c:v>25488</c:v>
                </c:pt>
                <c:pt idx="159">
                  <c:v>25344</c:v>
                </c:pt>
                <c:pt idx="160">
                  <c:v>25344</c:v>
                </c:pt>
                <c:pt idx="161">
                  <c:v>25200</c:v>
                </c:pt>
                <c:pt idx="162">
                  <c:v>24912</c:v>
                </c:pt>
                <c:pt idx="163">
                  <c:v>24768</c:v>
                </c:pt>
                <c:pt idx="164">
                  <c:v>24480</c:v>
                </c:pt>
                <c:pt idx="165">
                  <c:v>24336</c:v>
                </c:pt>
                <c:pt idx="166">
                  <c:v>24048</c:v>
                </c:pt>
                <c:pt idx="167">
                  <c:v>23904</c:v>
                </c:pt>
                <c:pt idx="168">
                  <c:v>23760</c:v>
                </c:pt>
                <c:pt idx="169">
                  <c:v>23184</c:v>
                </c:pt>
                <c:pt idx="170">
                  <c:v>23040</c:v>
                </c:pt>
                <c:pt idx="171">
                  <c:v>22896</c:v>
                </c:pt>
                <c:pt idx="172">
                  <c:v>22608</c:v>
                </c:pt>
                <c:pt idx="173">
                  <c:v>22752</c:v>
                </c:pt>
                <c:pt idx="174">
                  <c:v>22752</c:v>
                </c:pt>
                <c:pt idx="175">
                  <c:v>22608</c:v>
                </c:pt>
                <c:pt idx="176">
                  <c:v>22176</c:v>
                </c:pt>
                <c:pt idx="177">
                  <c:v>21888</c:v>
                </c:pt>
                <c:pt idx="178">
                  <c:v>21456</c:v>
                </c:pt>
                <c:pt idx="179">
                  <c:v>21168</c:v>
                </c:pt>
                <c:pt idx="180">
                  <c:v>21456</c:v>
                </c:pt>
                <c:pt idx="181">
                  <c:v>21168</c:v>
                </c:pt>
                <c:pt idx="182">
                  <c:v>20880</c:v>
                </c:pt>
                <c:pt idx="183">
                  <c:v>20592</c:v>
                </c:pt>
                <c:pt idx="184">
                  <c:v>20160</c:v>
                </c:pt>
                <c:pt idx="185">
                  <c:v>20016</c:v>
                </c:pt>
                <c:pt idx="186">
                  <c:v>19440</c:v>
                </c:pt>
                <c:pt idx="187">
                  <c:v>19152</c:v>
                </c:pt>
                <c:pt idx="188">
                  <c:v>19008</c:v>
                </c:pt>
                <c:pt idx="189">
                  <c:v>18864</c:v>
                </c:pt>
                <c:pt idx="190">
                  <c:v>18576</c:v>
                </c:pt>
                <c:pt idx="191">
                  <c:v>18576</c:v>
                </c:pt>
                <c:pt idx="192">
                  <c:v>18144</c:v>
                </c:pt>
                <c:pt idx="193">
                  <c:v>18000</c:v>
                </c:pt>
                <c:pt idx="194">
                  <c:v>17712</c:v>
                </c:pt>
                <c:pt idx="195">
                  <c:v>17424</c:v>
                </c:pt>
                <c:pt idx="196">
                  <c:v>17568</c:v>
                </c:pt>
                <c:pt idx="197">
                  <c:v>17424</c:v>
                </c:pt>
                <c:pt idx="198">
                  <c:v>17424</c:v>
                </c:pt>
                <c:pt idx="199">
                  <c:v>17136</c:v>
                </c:pt>
                <c:pt idx="200">
                  <c:v>16848</c:v>
                </c:pt>
                <c:pt idx="201">
                  <c:v>16560</c:v>
                </c:pt>
                <c:pt idx="202">
                  <c:v>16704</c:v>
                </c:pt>
                <c:pt idx="203">
                  <c:v>16848</c:v>
                </c:pt>
                <c:pt idx="204">
                  <c:v>16560</c:v>
                </c:pt>
                <c:pt idx="205">
                  <c:v>16416</c:v>
                </c:pt>
                <c:pt idx="206">
                  <c:v>16416</c:v>
                </c:pt>
                <c:pt idx="207">
                  <c:v>16560</c:v>
                </c:pt>
                <c:pt idx="208">
                  <c:v>16416</c:v>
                </c:pt>
                <c:pt idx="209">
                  <c:v>16416</c:v>
                </c:pt>
                <c:pt idx="210">
                  <c:v>16416</c:v>
                </c:pt>
                <c:pt idx="211">
                  <c:v>16272</c:v>
                </c:pt>
                <c:pt idx="212">
                  <c:v>16128</c:v>
                </c:pt>
                <c:pt idx="213">
                  <c:v>16416</c:v>
                </c:pt>
                <c:pt idx="214">
                  <c:v>16704</c:v>
                </c:pt>
                <c:pt idx="215">
                  <c:v>17280</c:v>
                </c:pt>
                <c:pt idx="216">
                  <c:v>17568</c:v>
                </c:pt>
                <c:pt idx="217">
                  <c:v>18000</c:v>
                </c:pt>
                <c:pt idx="218">
                  <c:v>18288</c:v>
                </c:pt>
                <c:pt idx="219">
                  <c:v>18864</c:v>
                </c:pt>
                <c:pt idx="220">
                  <c:v>19152</c:v>
                </c:pt>
                <c:pt idx="221">
                  <c:v>19440</c:v>
                </c:pt>
                <c:pt idx="222">
                  <c:v>20160</c:v>
                </c:pt>
                <c:pt idx="223">
                  <c:v>20448</c:v>
                </c:pt>
                <c:pt idx="224">
                  <c:v>21024</c:v>
                </c:pt>
                <c:pt idx="225">
                  <c:v>21168</c:v>
                </c:pt>
                <c:pt idx="226">
                  <c:v>21744</c:v>
                </c:pt>
                <c:pt idx="227">
                  <c:v>22032</c:v>
                </c:pt>
                <c:pt idx="228">
                  <c:v>22608</c:v>
                </c:pt>
                <c:pt idx="229">
                  <c:v>22752</c:v>
                </c:pt>
                <c:pt idx="230">
                  <c:v>23760</c:v>
                </c:pt>
                <c:pt idx="231">
                  <c:v>23904</c:v>
                </c:pt>
                <c:pt idx="232">
                  <c:v>24192</c:v>
                </c:pt>
                <c:pt idx="233">
                  <c:v>24336</c:v>
                </c:pt>
                <c:pt idx="234">
                  <c:v>24912</c:v>
                </c:pt>
                <c:pt idx="235">
                  <c:v>24624</c:v>
                </c:pt>
                <c:pt idx="236">
                  <c:v>25056</c:v>
                </c:pt>
                <c:pt idx="237">
                  <c:v>25200</c:v>
                </c:pt>
                <c:pt idx="238">
                  <c:v>25632</c:v>
                </c:pt>
                <c:pt idx="239">
                  <c:v>25776</c:v>
                </c:pt>
                <c:pt idx="240">
                  <c:v>25776</c:v>
                </c:pt>
                <c:pt idx="241">
                  <c:v>26064</c:v>
                </c:pt>
                <c:pt idx="242">
                  <c:v>26064</c:v>
                </c:pt>
                <c:pt idx="243">
                  <c:v>26064</c:v>
                </c:pt>
                <c:pt idx="244">
                  <c:v>26352</c:v>
                </c:pt>
                <c:pt idx="245">
                  <c:v>26208</c:v>
                </c:pt>
                <c:pt idx="246">
                  <c:v>26640</c:v>
                </c:pt>
                <c:pt idx="247">
                  <c:v>26640</c:v>
                </c:pt>
                <c:pt idx="248">
                  <c:v>26640</c:v>
                </c:pt>
                <c:pt idx="249">
                  <c:v>26640</c:v>
                </c:pt>
                <c:pt idx="250">
                  <c:v>26640</c:v>
                </c:pt>
                <c:pt idx="251">
                  <c:v>26496</c:v>
                </c:pt>
                <c:pt idx="252">
                  <c:v>26352</c:v>
                </c:pt>
                <c:pt idx="253">
                  <c:v>26352</c:v>
                </c:pt>
                <c:pt idx="254">
                  <c:v>26208</c:v>
                </c:pt>
                <c:pt idx="255">
                  <c:v>26064</c:v>
                </c:pt>
                <c:pt idx="256">
                  <c:v>25776</c:v>
                </c:pt>
                <c:pt idx="257">
                  <c:v>25488</c:v>
                </c:pt>
                <c:pt idx="258">
                  <c:v>25776</c:v>
                </c:pt>
                <c:pt idx="259">
                  <c:v>25488</c:v>
                </c:pt>
                <c:pt idx="260">
                  <c:v>24912</c:v>
                </c:pt>
                <c:pt idx="261">
                  <c:v>24624</c:v>
                </c:pt>
                <c:pt idx="262">
                  <c:v>24480</c:v>
                </c:pt>
                <c:pt idx="263">
                  <c:v>24048</c:v>
                </c:pt>
                <c:pt idx="264">
                  <c:v>23904</c:v>
                </c:pt>
                <c:pt idx="265">
                  <c:v>23760</c:v>
                </c:pt>
                <c:pt idx="266">
                  <c:v>23616</c:v>
                </c:pt>
                <c:pt idx="267">
                  <c:v>23616</c:v>
                </c:pt>
                <c:pt idx="268">
                  <c:v>23328</c:v>
                </c:pt>
                <c:pt idx="269">
                  <c:v>23616</c:v>
                </c:pt>
                <c:pt idx="270">
                  <c:v>23184</c:v>
                </c:pt>
                <c:pt idx="271">
                  <c:v>23184</c:v>
                </c:pt>
                <c:pt idx="272">
                  <c:v>23040</c:v>
                </c:pt>
                <c:pt idx="273">
                  <c:v>22896</c:v>
                </c:pt>
                <c:pt idx="274">
                  <c:v>22608</c:v>
                </c:pt>
                <c:pt idx="275">
                  <c:v>22176</c:v>
                </c:pt>
                <c:pt idx="276">
                  <c:v>22032</c:v>
                </c:pt>
                <c:pt idx="277">
                  <c:v>21456</c:v>
                </c:pt>
                <c:pt idx="278">
                  <c:v>21312</c:v>
                </c:pt>
                <c:pt idx="279">
                  <c:v>21024</c:v>
                </c:pt>
                <c:pt idx="280">
                  <c:v>20304</c:v>
                </c:pt>
                <c:pt idx="281">
                  <c:v>20160</c:v>
                </c:pt>
                <c:pt idx="282">
                  <c:v>20016</c:v>
                </c:pt>
                <c:pt idx="283">
                  <c:v>19440</c:v>
                </c:pt>
                <c:pt idx="284">
                  <c:v>19296</c:v>
                </c:pt>
                <c:pt idx="285">
                  <c:v>19008</c:v>
                </c:pt>
                <c:pt idx="286">
                  <c:v>18720</c:v>
                </c:pt>
                <c:pt idx="287">
                  <c:v>18576</c:v>
                </c:pt>
                <c:pt idx="288">
                  <c:v>18288</c:v>
                </c:pt>
                <c:pt idx="289">
                  <c:v>18288</c:v>
                </c:pt>
                <c:pt idx="290">
                  <c:v>18432</c:v>
                </c:pt>
                <c:pt idx="291">
                  <c:v>17856</c:v>
                </c:pt>
                <c:pt idx="292">
                  <c:v>18000</c:v>
                </c:pt>
                <c:pt idx="293">
                  <c:v>17856</c:v>
                </c:pt>
                <c:pt idx="294">
                  <c:v>17568</c:v>
                </c:pt>
                <c:pt idx="295">
                  <c:v>17424</c:v>
                </c:pt>
                <c:pt idx="296">
                  <c:v>17424</c:v>
                </c:pt>
                <c:pt idx="297">
                  <c:v>17136</c:v>
                </c:pt>
                <c:pt idx="298">
                  <c:v>17136</c:v>
                </c:pt>
                <c:pt idx="299">
                  <c:v>16848</c:v>
                </c:pt>
                <c:pt idx="300">
                  <c:v>16992</c:v>
                </c:pt>
                <c:pt idx="301">
                  <c:v>16992</c:v>
                </c:pt>
                <c:pt idx="302">
                  <c:v>17136</c:v>
                </c:pt>
                <c:pt idx="303">
                  <c:v>17136</c:v>
                </c:pt>
                <c:pt idx="304">
                  <c:v>17424</c:v>
                </c:pt>
                <c:pt idx="305">
                  <c:v>18288</c:v>
                </c:pt>
                <c:pt idx="306">
                  <c:v>18576</c:v>
                </c:pt>
                <c:pt idx="307">
                  <c:v>18144</c:v>
                </c:pt>
                <c:pt idx="308">
                  <c:v>18144</c:v>
                </c:pt>
                <c:pt idx="309">
                  <c:v>17856</c:v>
                </c:pt>
                <c:pt idx="310">
                  <c:v>18000</c:v>
                </c:pt>
                <c:pt idx="311">
                  <c:v>18144</c:v>
                </c:pt>
                <c:pt idx="312">
                  <c:v>18288</c:v>
                </c:pt>
                <c:pt idx="313">
                  <c:v>18864</c:v>
                </c:pt>
                <c:pt idx="314">
                  <c:v>19008</c:v>
                </c:pt>
                <c:pt idx="315">
                  <c:v>19584</c:v>
                </c:pt>
                <c:pt idx="316">
                  <c:v>20160</c:v>
                </c:pt>
                <c:pt idx="317">
                  <c:v>20448</c:v>
                </c:pt>
                <c:pt idx="318">
                  <c:v>20160</c:v>
                </c:pt>
                <c:pt idx="319">
                  <c:v>20160</c:v>
                </c:pt>
                <c:pt idx="320">
                  <c:v>20592</c:v>
                </c:pt>
                <c:pt idx="321">
                  <c:v>21024</c:v>
                </c:pt>
                <c:pt idx="322">
                  <c:v>20880</c:v>
                </c:pt>
                <c:pt idx="323">
                  <c:v>20592</c:v>
                </c:pt>
                <c:pt idx="324">
                  <c:v>20448</c:v>
                </c:pt>
                <c:pt idx="325">
                  <c:v>21024</c:v>
                </c:pt>
                <c:pt idx="326">
                  <c:v>21168</c:v>
                </c:pt>
                <c:pt idx="327">
                  <c:v>21744</c:v>
                </c:pt>
                <c:pt idx="328">
                  <c:v>22464</c:v>
                </c:pt>
                <c:pt idx="329">
                  <c:v>22608</c:v>
                </c:pt>
                <c:pt idx="330">
                  <c:v>22608</c:v>
                </c:pt>
                <c:pt idx="331">
                  <c:v>22464</c:v>
                </c:pt>
                <c:pt idx="332">
                  <c:v>22176</c:v>
                </c:pt>
                <c:pt idx="333">
                  <c:v>22320</c:v>
                </c:pt>
                <c:pt idx="334">
                  <c:v>22608</c:v>
                </c:pt>
                <c:pt idx="335">
                  <c:v>22752</c:v>
                </c:pt>
                <c:pt idx="336">
                  <c:v>22752</c:v>
                </c:pt>
                <c:pt idx="337">
                  <c:v>23040</c:v>
                </c:pt>
                <c:pt idx="338">
                  <c:v>22752</c:v>
                </c:pt>
                <c:pt idx="339">
                  <c:v>22320</c:v>
                </c:pt>
                <c:pt idx="340">
                  <c:v>22176</c:v>
                </c:pt>
                <c:pt idx="341">
                  <c:v>22176</c:v>
                </c:pt>
                <c:pt idx="342">
                  <c:v>22464</c:v>
                </c:pt>
                <c:pt idx="343">
                  <c:v>22464</c:v>
                </c:pt>
                <c:pt idx="344">
                  <c:v>22176</c:v>
                </c:pt>
                <c:pt idx="345">
                  <c:v>22176</c:v>
                </c:pt>
                <c:pt idx="346">
                  <c:v>21888</c:v>
                </c:pt>
                <c:pt idx="347">
                  <c:v>21744</c:v>
                </c:pt>
                <c:pt idx="348">
                  <c:v>21168</c:v>
                </c:pt>
                <c:pt idx="349">
                  <c:v>20736</c:v>
                </c:pt>
                <c:pt idx="350">
                  <c:v>20304</c:v>
                </c:pt>
                <c:pt idx="351">
                  <c:v>20016</c:v>
                </c:pt>
                <c:pt idx="352">
                  <c:v>20160</c:v>
                </c:pt>
                <c:pt idx="353">
                  <c:v>19872</c:v>
                </c:pt>
                <c:pt idx="354">
                  <c:v>19728</c:v>
                </c:pt>
                <c:pt idx="355">
                  <c:v>19584</c:v>
                </c:pt>
                <c:pt idx="356">
                  <c:v>19296</c:v>
                </c:pt>
                <c:pt idx="357">
                  <c:v>19008</c:v>
                </c:pt>
                <c:pt idx="358">
                  <c:v>19008</c:v>
                </c:pt>
                <c:pt idx="359">
                  <c:v>19152</c:v>
                </c:pt>
                <c:pt idx="360">
                  <c:v>18720</c:v>
                </c:pt>
                <c:pt idx="361">
                  <c:v>18864</c:v>
                </c:pt>
                <c:pt idx="362">
                  <c:v>18720</c:v>
                </c:pt>
                <c:pt idx="363">
                  <c:v>18720</c:v>
                </c:pt>
                <c:pt idx="364">
                  <c:v>18864</c:v>
                </c:pt>
                <c:pt idx="365">
                  <c:v>18720</c:v>
                </c:pt>
                <c:pt idx="366">
                  <c:v>18864</c:v>
                </c:pt>
                <c:pt idx="367">
                  <c:v>18432</c:v>
                </c:pt>
                <c:pt idx="368">
                  <c:v>18576</c:v>
                </c:pt>
                <c:pt idx="369">
                  <c:v>18432</c:v>
                </c:pt>
                <c:pt idx="370">
                  <c:v>18432</c:v>
                </c:pt>
                <c:pt idx="371">
                  <c:v>18144</c:v>
                </c:pt>
                <c:pt idx="372">
                  <c:v>18288</c:v>
                </c:pt>
                <c:pt idx="373">
                  <c:v>17856</c:v>
                </c:pt>
                <c:pt idx="374">
                  <c:v>17856</c:v>
                </c:pt>
                <c:pt idx="375">
                  <c:v>17280</c:v>
                </c:pt>
                <c:pt idx="376">
                  <c:v>16992</c:v>
                </c:pt>
                <c:pt idx="377">
                  <c:v>16848</c:v>
                </c:pt>
                <c:pt idx="378">
                  <c:v>16848</c:v>
                </c:pt>
                <c:pt idx="379">
                  <c:v>16560</c:v>
                </c:pt>
                <c:pt idx="380">
                  <c:v>16704</c:v>
                </c:pt>
                <c:pt idx="381">
                  <c:v>16416</c:v>
                </c:pt>
                <c:pt idx="382">
                  <c:v>16128</c:v>
                </c:pt>
                <c:pt idx="383">
                  <c:v>16128</c:v>
                </c:pt>
                <c:pt idx="384">
                  <c:v>15840</c:v>
                </c:pt>
                <c:pt idx="385">
                  <c:v>15840</c:v>
                </c:pt>
                <c:pt idx="386">
                  <c:v>15696</c:v>
                </c:pt>
                <c:pt idx="387">
                  <c:v>15552</c:v>
                </c:pt>
                <c:pt idx="388">
                  <c:v>15408</c:v>
                </c:pt>
                <c:pt idx="389">
                  <c:v>15408</c:v>
                </c:pt>
                <c:pt idx="390">
                  <c:v>15408</c:v>
                </c:pt>
                <c:pt idx="391">
                  <c:v>15120</c:v>
                </c:pt>
                <c:pt idx="392">
                  <c:v>15264</c:v>
                </c:pt>
                <c:pt idx="393">
                  <c:v>15120</c:v>
                </c:pt>
                <c:pt idx="394">
                  <c:v>15120</c:v>
                </c:pt>
                <c:pt idx="395">
                  <c:v>15264</c:v>
                </c:pt>
                <c:pt idx="396">
                  <c:v>15408</c:v>
                </c:pt>
                <c:pt idx="397">
                  <c:v>15552</c:v>
                </c:pt>
                <c:pt idx="398">
                  <c:v>15408</c:v>
                </c:pt>
                <c:pt idx="399">
                  <c:v>15552</c:v>
                </c:pt>
                <c:pt idx="400">
                  <c:v>15696</c:v>
                </c:pt>
                <c:pt idx="401">
                  <c:v>15696</c:v>
                </c:pt>
                <c:pt idx="402">
                  <c:v>15984</c:v>
                </c:pt>
                <c:pt idx="403">
                  <c:v>15984</c:v>
                </c:pt>
                <c:pt idx="404">
                  <c:v>15984</c:v>
                </c:pt>
                <c:pt idx="405">
                  <c:v>15840</c:v>
                </c:pt>
                <c:pt idx="406">
                  <c:v>15840</c:v>
                </c:pt>
                <c:pt idx="407">
                  <c:v>15840</c:v>
                </c:pt>
                <c:pt idx="408">
                  <c:v>16272</c:v>
                </c:pt>
                <c:pt idx="409">
                  <c:v>16128</c:v>
                </c:pt>
                <c:pt idx="410">
                  <c:v>16128</c:v>
                </c:pt>
                <c:pt idx="411">
                  <c:v>16272</c:v>
                </c:pt>
                <c:pt idx="412">
                  <c:v>16416</c:v>
                </c:pt>
                <c:pt idx="413">
                  <c:v>16272</c:v>
                </c:pt>
                <c:pt idx="414">
                  <c:v>16128</c:v>
                </c:pt>
                <c:pt idx="415">
                  <c:v>16272</c:v>
                </c:pt>
                <c:pt idx="416">
                  <c:v>15984</c:v>
                </c:pt>
                <c:pt idx="417">
                  <c:v>15840</c:v>
                </c:pt>
                <c:pt idx="418">
                  <c:v>15840</c:v>
                </c:pt>
                <c:pt idx="419">
                  <c:v>15984</c:v>
                </c:pt>
                <c:pt idx="420">
                  <c:v>16128</c:v>
                </c:pt>
                <c:pt idx="421">
                  <c:v>15984</c:v>
                </c:pt>
                <c:pt idx="422">
                  <c:v>16128</c:v>
                </c:pt>
                <c:pt idx="423">
                  <c:v>16560</c:v>
                </c:pt>
                <c:pt idx="424">
                  <c:v>16560</c:v>
                </c:pt>
                <c:pt idx="425">
                  <c:v>16848</c:v>
                </c:pt>
                <c:pt idx="426">
                  <c:v>16704</c:v>
                </c:pt>
                <c:pt idx="427">
                  <c:v>16704</c:v>
                </c:pt>
                <c:pt idx="428">
                  <c:v>16704</c:v>
                </c:pt>
                <c:pt idx="429">
                  <c:v>16992</c:v>
                </c:pt>
                <c:pt idx="430">
                  <c:v>17136</c:v>
                </c:pt>
                <c:pt idx="431">
                  <c:v>17280</c:v>
                </c:pt>
                <c:pt idx="432">
                  <c:v>17280</c:v>
                </c:pt>
                <c:pt idx="433">
                  <c:v>17424</c:v>
                </c:pt>
                <c:pt idx="434">
                  <c:v>17280</c:v>
                </c:pt>
                <c:pt idx="435">
                  <c:v>17280</c:v>
                </c:pt>
                <c:pt idx="436">
                  <c:v>17280</c:v>
                </c:pt>
                <c:pt idx="437">
                  <c:v>17424</c:v>
                </c:pt>
                <c:pt idx="438">
                  <c:v>17568</c:v>
                </c:pt>
                <c:pt idx="439">
                  <c:v>17856</c:v>
                </c:pt>
                <c:pt idx="440">
                  <c:v>18000</c:v>
                </c:pt>
                <c:pt idx="441">
                  <c:v>18000</c:v>
                </c:pt>
                <c:pt idx="442">
                  <c:v>18000</c:v>
                </c:pt>
                <c:pt idx="443">
                  <c:v>17856</c:v>
                </c:pt>
                <c:pt idx="444">
                  <c:v>17424</c:v>
                </c:pt>
                <c:pt idx="445">
                  <c:v>16992</c:v>
                </c:pt>
                <c:pt idx="446">
                  <c:v>17136</c:v>
                </c:pt>
                <c:pt idx="447">
                  <c:v>16992</c:v>
                </c:pt>
                <c:pt idx="448">
                  <c:v>16992</c:v>
                </c:pt>
                <c:pt idx="449">
                  <c:v>17136</c:v>
                </c:pt>
                <c:pt idx="450">
                  <c:v>16992</c:v>
                </c:pt>
                <c:pt idx="451">
                  <c:v>16848</c:v>
                </c:pt>
                <c:pt idx="452">
                  <c:v>16992</c:v>
                </c:pt>
                <c:pt idx="453">
                  <c:v>16704</c:v>
                </c:pt>
                <c:pt idx="454">
                  <c:v>16848</c:v>
                </c:pt>
                <c:pt idx="455">
                  <c:v>16704</c:v>
                </c:pt>
                <c:pt idx="456">
                  <c:v>16560</c:v>
                </c:pt>
                <c:pt idx="457">
                  <c:v>16416</c:v>
                </c:pt>
                <c:pt idx="458">
                  <c:v>16560</c:v>
                </c:pt>
                <c:pt idx="459">
                  <c:v>16560</c:v>
                </c:pt>
                <c:pt idx="460">
                  <c:v>16560</c:v>
                </c:pt>
                <c:pt idx="461">
                  <c:v>16992</c:v>
                </c:pt>
                <c:pt idx="462">
                  <c:v>16992</c:v>
                </c:pt>
                <c:pt idx="463">
                  <c:v>16848</c:v>
                </c:pt>
                <c:pt idx="464">
                  <c:v>16992</c:v>
                </c:pt>
                <c:pt idx="465">
                  <c:v>16848</c:v>
                </c:pt>
                <c:pt idx="466">
                  <c:v>16560</c:v>
                </c:pt>
                <c:pt idx="467">
                  <c:v>16848</c:v>
                </c:pt>
                <c:pt idx="468">
                  <c:v>16560</c:v>
                </c:pt>
                <c:pt idx="469">
                  <c:v>16560</c:v>
                </c:pt>
                <c:pt idx="470">
                  <c:v>16416</c:v>
                </c:pt>
                <c:pt idx="471">
                  <c:v>16272</c:v>
                </c:pt>
                <c:pt idx="472">
                  <c:v>15984</c:v>
                </c:pt>
                <c:pt idx="473">
                  <c:v>15696</c:v>
                </c:pt>
                <c:pt idx="474">
                  <c:v>15696</c:v>
                </c:pt>
                <c:pt idx="475">
                  <c:v>15552</c:v>
                </c:pt>
                <c:pt idx="476">
                  <c:v>15264</c:v>
                </c:pt>
                <c:pt idx="477">
                  <c:v>14832</c:v>
                </c:pt>
                <c:pt idx="478">
                  <c:v>14976</c:v>
                </c:pt>
                <c:pt idx="479">
                  <c:v>14688</c:v>
                </c:pt>
                <c:pt idx="480">
                  <c:v>14832</c:v>
                </c:pt>
                <c:pt idx="481">
                  <c:v>14544</c:v>
                </c:pt>
                <c:pt idx="482">
                  <c:v>14544</c:v>
                </c:pt>
                <c:pt idx="483">
                  <c:v>14256</c:v>
                </c:pt>
                <c:pt idx="484">
                  <c:v>14400</c:v>
                </c:pt>
                <c:pt idx="485">
                  <c:v>14256</c:v>
                </c:pt>
                <c:pt idx="486">
                  <c:v>14112</c:v>
                </c:pt>
                <c:pt idx="487">
                  <c:v>14112</c:v>
                </c:pt>
                <c:pt idx="488">
                  <c:v>14256</c:v>
                </c:pt>
                <c:pt idx="489">
                  <c:v>13968</c:v>
                </c:pt>
                <c:pt idx="490">
                  <c:v>13968</c:v>
                </c:pt>
                <c:pt idx="491">
                  <c:v>13824</c:v>
                </c:pt>
                <c:pt idx="492">
                  <c:v>13824</c:v>
                </c:pt>
                <c:pt idx="493">
                  <c:v>13824</c:v>
                </c:pt>
                <c:pt idx="494">
                  <c:v>13680</c:v>
                </c:pt>
                <c:pt idx="495">
                  <c:v>13680</c:v>
                </c:pt>
                <c:pt idx="496">
                  <c:v>13680</c:v>
                </c:pt>
                <c:pt idx="497">
                  <c:v>13536</c:v>
                </c:pt>
                <c:pt idx="498">
                  <c:v>13392</c:v>
                </c:pt>
                <c:pt idx="499">
                  <c:v>13104</c:v>
                </c:pt>
                <c:pt idx="500">
                  <c:v>12672</c:v>
                </c:pt>
                <c:pt idx="501">
                  <c:v>12816</c:v>
                </c:pt>
                <c:pt idx="502">
                  <c:v>12816</c:v>
                </c:pt>
                <c:pt idx="503">
                  <c:v>12960</c:v>
                </c:pt>
                <c:pt idx="504">
                  <c:v>13536</c:v>
                </c:pt>
                <c:pt idx="505">
                  <c:v>13536</c:v>
                </c:pt>
                <c:pt idx="506">
                  <c:v>13824</c:v>
                </c:pt>
                <c:pt idx="507">
                  <c:v>14112</c:v>
                </c:pt>
                <c:pt idx="508">
                  <c:v>14400</c:v>
                </c:pt>
                <c:pt idx="509">
                  <c:v>14400</c:v>
                </c:pt>
                <c:pt idx="510">
                  <c:v>14832</c:v>
                </c:pt>
                <c:pt idx="511">
                  <c:v>15120</c:v>
                </c:pt>
                <c:pt idx="512">
                  <c:v>15408</c:v>
                </c:pt>
                <c:pt idx="513">
                  <c:v>15696</c:v>
                </c:pt>
                <c:pt idx="514">
                  <c:v>15984</c:v>
                </c:pt>
                <c:pt idx="515">
                  <c:v>16416</c:v>
                </c:pt>
                <c:pt idx="516">
                  <c:v>16560</c:v>
                </c:pt>
                <c:pt idx="517">
                  <c:v>17136</c:v>
                </c:pt>
                <c:pt idx="518">
                  <c:v>17424</c:v>
                </c:pt>
                <c:pt idx="519">
                  <c:v>17568</c:v>
                </c:pt>
                <c:pt idx="520">
                  <c:v>17568</c:v>
                </c:pt>
                <c:pt idx="521">
                  <c:v>18000</c:v>
                </c:pt>
                <c:pt idx="522">
                  <c:v>18288</c:v>
                </c:pt>
                <c:pt idx="523">
                  <c:v>18432</c:v>
                </c:pt>
                <c:pt idx="524">
                  <c:v>18720</c:v>
                </c:pt>
                <c:pt idx="525">
                  <c:v>18864</c:v>
                </c:pt>
                <c:pt idx="526">
                  <c:v>19008</c:v>
                </c:pt>
                <c:pt idx="527">
                  <c:v>19296</c:v>
                </c:pt>
                <c:pt idx="528">
                  <c:v>19440</c:v>
                </c:pt>
                <c:pt idx="529">
                  <c:v>19584</c:v>
                </c:pt>
                <c:pt idx="530">
                  <c:v>19584</c:v>
                </c:pt>
                <c:pt idx="531">
                  <c:v>19584</c:v>
                </c:pt>
                <c:pt idx="532">
                  <c:v>19584</c:v>
                </c:pt>
                <c:pt idx="533">
                  <c:v>19728</c:v>
                </c:pt>
                <c:pt idx="534">
                  <c:v>19872</c:v>
                </c:pt>
                <c:pt idx="535">
                  <c:v>19584</c:v>
                </c:pt>
                <c:pt idx="536">
                  <c:v>19152</c:v>
                </c:pt>
                <c:pt idx="537">
                  <c:v>19440</c:v>
                </c:pt>
                <c:pt idx="538">
                  <c:v>19728</c:v>
                </c:pt>
                <c:pt idx="539">
                  <c:v>20016</c:v>
                </c:pt>
                <c:pt idx="540">
                  <c:v>20160</c:v>
                </c:pt>
                <c:pt idx="541">
                  <c:v>20160</c:v>
                </c:pt>
                <c:pt idx="542">
                  <c:v>20016</c:v>
                </c:pt>
                <c:pt idx="543">
                  <c:v>20304</c:v>
                </c:pt>
                <c:pt idx="544">
                  <c:v>20448</c:v>
                </c:pt>
                <c:pt idx="545">
                  <c:v>20592</c:v>
                </c:pt>
                <c:pt idx="546">
                  <c:v>20592</c:v>
                </c:pt>
                <c:pt idx="547">
                  <c:v>20448</c:v>
                </c:pt>
                <c:pt idx="548">
                  <c:v>20592</c:v>
                </c:pt>
                <c:pt idx="549">
                  <c:v>20448</c:v>
                </c:pt>
                <c:pt idx="550">
                  <c:v>20592</c:v>
                </c:pt>
                <c:pt idx="551">
                  <c:v>20160</c:v>
                </c:pt>
                <c:pt idx="552">
                  <c:v>19728</c:v>
                </c:pt>
                <c:pt idx="553">
                  <c:v>19584</c:v>
                </c:pt>
                <c:pt idx="554">
                  <c:v>19872</c:v>
                </c:pt>
                <c:pt idx="555">
                  <c:v>19296</c:v>
                </c:pt>
                <c:pt idx="556">
                  <c:v>20160</c:v>
                </c:pt>
                <c:pt idx="557">
                  <c:v>21024</c:v>
                </c:pt>
                <c:pt idx="558">
                  <c:v>20304</c:v>
                </c:pt>
                <c:pt idx="559">
                  <c:v>19728</c:v>
                </c:pt>
                <c:pt idx="560">
                  <c:v>20160</c:v>
                </c:pt>
                <c:pt idx="561">
                  <c:v>19296</c:v>
                </c:pt>
                <c:pt idx="562">
                  <c:v>19296</c:v>
                </c:pt>
                <c:pt idx="563">
                  <c:v>18720</c:v>
                </c:pt>
                <c:pt idx="564">
                  <c:v>18288</c:v>
                </c:pt>
                <c:pt idx="565">
                  <c:v>18000</c:v>
                </c:pt>
                <c:pt idx="566">
                  <c:v>17712</c:v>
                </c:pt>
                <c:pt idx="567">
                  <c:v>17856</c:v>
                </c:pt>
                <c:pt idx="568">
                  <c:v>17424</c:v>
                </c:pt>
                <c:pt idx="569">
                  <c:v>17136</c:v>
                </c:pt>
                <c:pt idx="570">
                  <c:v>16992</c:v>
                </c:pt>
                <c:pt idx="571">
                  <c:v>16560</c:v>
                </c:pt>
                <c:pt idx="572">
                  <c:v>15408</c:v>
                </c:pt>
                <c:pt idx="573">
                  <c:v>14976</c:v>
                </c:pt>
                <c:pt idx="574">
                  <c:v>15984</c:v>
                </c:pt>
                <c:pt idx="575">
                  <c:v>16128</c:v>
                </c:pt>
                <c:pt idx="576">
                  <c:v>15840</c:v>
                </c:pt>
                <c:pt idx="577">
                  <c:v>15840</c:v>
                </c:pt>
                <c:pt idx="578">
                  <c:v>15696</c:v>
                </c:pt>
                <c:pt idx="579">
                  <c:v>15552</c:v>
                </c:pt>
                <c:pt idx="580">
                  <c:v>15264</c:v>
                </c:pt>
                <c:pt idx="581">
                  <c:v>15408</c:v>
                </c:pt>
                <c:pt idx="582">
                  <c:v>15264</c:v>
                </c:pt>
                <c:pt idx="583">
                  <c:v>15264</c:v>
                </c:pt>
                <c:pt idx="584">
                  <c:v>14688</c:v>
                </c:pt>
                <c:pt idx="585">
                  <c:v>13680</c:v>
                </c:pt>
                <c:pt idx="586">
                  <c:v>13536</c:v>
                </c:pt>
                <c:pt idx="587">
                  <c:v>13248</c:v>
                </c:pt>
                <c:pt idx="588">
                  <c:v>13392</c:v>
                </c:pt>
                <c:pt idx="589">
                  <c:v>13392</c:v>
                </c:pt>
                <c:pt idx="590">
                  <c:v>13392</c:v>
                </c:pt>
                <c:pt idx="591">
                  <c:v>13392</c:v>
                </c:pt>
                <c:pt idx="592">
                  <c:v>13248</c:v>
                </c:pt>
                <c:pt idx="593">
                  <c:v>13248</c:v>
                </c:pt>
                <c:pt idx="594">
                  <c:v>13104</c:v>
                </c:pt>
                <c:pt idx="595">
                  <c:v>12960</c:v>
                </c:pt>
                <c:pt idx="596">
                  <c:v>12672</c:v>
                </c:pt>
                <c:pt idx="597">
                  <c:v>12960</c:v>
                </c:pt>
                <c:pt idx="598">
                  <c:v>12960</c:v>
                </c:pt>
                <c:pt idx="599">
                  <c:v>13248</c:v>
                </c:pt>
                <c:pt idx="600">
                  <c:v>13248</c:v>
                </c:pt>
                <c:pt idx="601">
                  <c:v>13824</c:v>
                </c:pt>
                <c:pt idx="602">
                  <c:v>14112</c:v>
                </c:pt>
                <c:pt idx="603">
                  <c:v>14400</c:v>
                </c:pt>
                <c:pt idx="604">
                  <c:v>15120</c:v>
                </c:pt>
                <c:pt idx="605">
                  <c:v>15120</c:v>
                </c:pt>
                <c:pt idx="606">
                  <c:v>15120</c:v>
                </c:pt>
                <c:pt idx="607">
                  <c:v>16704</c:v>
                </c:pt>
                <c:pt idx="608">
                  <c:v>16848</c:v>
                </c:pt>
                <c:pt idx="609">
                  <c:v>16704</c:v>
                </c:pt>
                <c:pt idx="610">
                  <c:v>17424</c:v>
                </c:pt>
                <c:pt idx="611">
                  <c:v>17856</c:v>
                </c:pt>
                <c:pt idx="612">
                  <c:v>17424</c:v>
                </c:pt>
                <c:pt idx="613">
                  <c:v>18576</c:v>
                </c:pt>
                <c:pt idx="614">
                  <c:v>18720</c:v>
                </c:pt>
                <c:pt idx="615">
                  <c:v>18288</c:v>
                </c:pt>
                <c:pt idx="616">
                  <c:v>18576</c:v>
                </c:pt>
                <c:pt idx="617">
                  <c:v>19296</c:v>
                </c:pt>
                <c:pt idx="618">
                  <c:v>19872</c:v>
                </c:pt>
                <c:pt idx="619">
                  <c:v>19872</c:v>
                </c:pt>
                <c:pt idx="620">
                  <c:v>20016</c:v>
                </c:pt>
                <c:pt idx="621">
                  <c:v>20448</c:v>
                </c:pt>
                <c:pt idx="622">
                  <c:v>21024</c:v>
                </c:pt>
                <c:pt idx="623">
                  <c:v>21024</c:v>
                </c:pt>
                <c:pt idx="624">
                  <c:v>21168</c:v>
                </c:pt>
                <c:pt idx="625">
                  <c:v>21168</c:v>
                </c:pt>
                <c:pt idx="626">
                  <c:v>21024</c:v>
                </c:pt>
                <c:pt idx="627">
                  <c:v>21312</c:v>
                </c:pt>
                <c:pt idx="628">
                  <c:v>21600</c:v>
                </c:pt>
                <c:pt idx="629">
                  <c:v>21456</c:v>
                </c:pt>
                <c:pt idx="630">
                  <c:v>19872</c:v>
                </c:pt>
                <c:pt idx="631">
                  <c:v>11808</c:v>
                </c:pt>
                <c:pt idx="632">
                  <c:v>12384</c:v>
                </c:pt>
                <c:pt idx="633">
                  <c:v>17568</c:v>
                </c:pt>
                <c:pt idx="634">
                  <c:v>19152</c:v>
                </c:pt>
                <c:pt idx="635">
                  <c:v>19440</c:v>
                </c:pt>
                <c:pt idx="636">
                  <c:v>19872</c:v>
                </c:pt>
                <c:pt idx="637">
                  <c:v>20016</c:v>
                </c:pt>
                <c:pt idx="638">
                  <c:v>20160</c:v>
                </c:pt>
                <c:pt idx="639">
                  <c:v>20160</c:v>
                </c:pt>
                <c:pt idx="640">
                  <c:v>20304</c:v>
                </c:pt>
                <c:pt idx="641">
                  <c:v>20304</c:v>
                </c:pt>
                <c:pt idx="642">
                  <c:v>20448</c:v>
                </c:pt>
                <c:pt idx="643">
                  <c:v>20016</c:v>
                </c:pt>
                <c:pt idx="644">
                  <c:v>19728</c:v>
                </c:pt>
                <c:pt idx="645">
                  <c:v>19584</c:v>
                </c:pt>
                <c:pt idx="646">
                  <c:v>19440</c:v>
                </c:pt>
                <c:pt idx="647">
                  <c:v>19440</c:v>
                </c:pt>
                <c:pt idx="648">
                  <c:v>19152</c:v>
                </c:pt>
                <c:pt idx="649">
                  <c:v>18864</c:v>
                </c:pt>
                <c:pt idx="650">
                  <c:v>18432</c:v>
                </c:pt>
                <c:pt idx="651">
                  <c:v>18144</c:v>
                </c:pt>
                <c:pt idx="652">
                  <c:v>18144</c:v>
                </c:pt>
                <c:pt idx="653">
                  <c:v>18432</c:v>
                </c:pt>
                <c:pt idx="654">
                  <c:v>18432</c:v>
                </c:pt>
                <c:pt idx="655">
                  <c:v>18000</c:v>
                </c:pt>
                <c:pt idx="656">
                  <c:v>17856</c:v>
                </c:pt>
                <c:pt idx="657">
                  <c:v>17712</c:v>
                </c:pt>
                <c:pt idx="658">
                  <c:v>17280</c:v>
                </c:pt>
                <c:pt idx="659">
                  <c:v>17136</c:v>
                </c:pt>
                <c:pt idx="660">
                  <c:v>16704</c:v>
                </c:pt>
                <c:pt idx="661">
                  <c:v>16272</c:v>
                </c:pt>
                <c:pt idx="662">
                  <c:v>15840</c:v>
                </c:pt>
                <c:pt idx="663">
                  <c:v>15696</c:v>
                </c:pt>
                <c:pt idx="664">
                  <c:v>15264</c:v>
                </c:pt>
                <c:pt idx="665">
                  <c:v>14976</c:v>
                </c:pt>
                <c:pt idx="666">
                  <c:v>14544</c:v>
                </c:pt>
                <c:pt idx="667">
                  <c:v>14256</c:v>
                </c:pt>
                <c:pt idx="668">
                  <c:v>14256</c:v>
                </c:pt>
                <c:pt idx="669">
                  <c:v>13680</c:v>
                </c:pt>
                <c:pt idx="670">
                  <c:v>13680</c:v>
                </c:pt>
                <c:pt idx="671">
                  <c:v>13824</c:v>
                </c:pt>
              </c:numCache>
            </c:numRef>
          </c:val>
          <c:smooth val="0"/>
          <c:extLst>
            <c:ext xmlns:c16="http://schemas.microsoft.com/office/drawing/2014/chart" uri="{C3380CC4-5D6E-409C-BE32-E72D297353CC}">
              <c16:uniqueId val="{00000004-C081-492D-A1CD-1898A10E78BC}"/>
            </c:ext>
          </c:extLst>
        </c:ser>
        <c:dLbls>
          <c:showLegendKey val="0"/>
          <c:showVal val="0"/>
          <c:showCatName val="0"/>
          <c:showSerName val="0"/>
          <c:showPercent val="0"/>
          <c:showBubbleSize val="0"/>
        </c:dLbls>
        <c:marker val="1"/>
        <c:smooth val="0"/>
        <c:axId val="584764800"/>
        <c:axId val="586679808"/>
      </c:lineChart>
      <c:catAx>
        <c:axId val="584764800"/>
        <c:scaling>
          <c:orientation val="minMax"/>
        </c:scaling>
        <c:delete val="1"/>
        <c:axPos val="b"/>
        <c:numFmt formatCode="General" sourceLinked="1"/>
        <c:majorTickMark val="out"/>
        <c:minorTickMark val="none"/>
        <c:tickLblPos val="nextTo"/>
        <c:crossAx val="586679808"/>
        <c:crosses val="autoZero"/>
        <c:auto val="1"/>
        <c:lblAlgn val="ctr"/>
        <c:lblOffset val="100"/>
        <c:tickLblSkip val="1"/>
        <c:tickMarkSkip val="96"/>
        <c:noMultiLvlLbl val="0"/>
      </c:catAx>
      <c:valAx>
        <c:axId val="586679808"/>
        <c:scaling>
          <c:orientation val="minMax"/>
        </c:scaling>
        <c:delete val="0"/>
        <c:axPos val="l"/>
        <c:majorGridlines>
          <c:spPr>
            <a:ln>
              <a:solidFill>
                <a:schemeClr val="bg1">
                  <a:lumMod val="85000"/>
                </a:schemeClr>
              </a:solidFill>
            </a:ln>
          </c:spPr>
        </c:majorGridlines>
        <c:title>
          <c:tx>
            <c:rich>
              <a:bodyPr rot="-5400000" vert="horz"/>
              <a:lstStyle/>
              <a:p>
                <a:pPr>
                  <a:defRPr/>
                </a:pPr>
                <a:r>
                  <a:rPr lang="en-US" sz="1400" dirty="0"/>
                  <a:t>MW</a:t>
                </a:r>
              </a:p>
            </c:rich>
          </c:tx>
          <c:overlay val="0"/>
        </c:title>
        <c:numFmt formatCode="#,##0" sourceLinked="0"/>
        <c:majorTickMark val="out"/>
        <c:minorTickMark val="none"/>
        <c:tickLblPos val="nextTo"/>
        <c:spPr>
          <a:ln>
            <a:noFill/>
          </a:ln>
        </c:spPr>
        <c:crossAx val="584764800"/>
        <c:crosses val="autoZero"/>
        <c:crossBetween val="between"/>
        <c:dispUnits>
          <c:builtInUnit val="thousands"/>
        </c:dispUnits>
      </c:valAx>
    </c:plotArea>
    <c:legend>
      <c:legendPos val="t"/>
      <c:layout>
        <c:manualLayout>
          <c:xMode val="edge"/>
          <c:yMode val="edge"/>
          <c:x val="1.0120625546806651E-2"/>
          <c:y val="1.4712339018629065E-2"/>
          <c:w val="0.97836986001749804"/>
          <c:h val="0.12056588057982834"/>
        </c:manualLayout>
      </c:layout>
      <c:overlay val="0"/>
      <c:txPr>
        <a:bodyPr/>
        <a:lstStyle/>
        <a:p>
          <a:pPr algn="just">
            <a:defRPr/>
          </a:pPr>
          <a:endParaRPr lang="en-US"/>
        </a:p>
      </c:txPr>
    </c:legend>
    <c:plotVisOnly val="1"/>
    <c:dispBlanksAs val="zero"/>
    <c:showDLblsOverMax val="0"/>
  </c:chart>
  <c:txPr>
    <a:bodyPr/>
    <a:lstStyle/>
    <a:p>
      <a:pPr>
        <a:defRPr sz="1800" b="0">
          <a:solidFill>
            <a:schemeClr val="tx1"/>
          </a:solidFill>
          <a:latin typeface="+mn-lt"/>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05637587189494"/>
          <c:y val="6.6879192161885995E-2"/>
          <c:w val="0.81088955519821126"/>
          <c:h val="0.73564337208727304"/>
        </c:manualLayout>
      </c:layout>
      <c:areaChart>
        <c:grouping val="standard"/>
        <c:varyColors val="0"/>
        <c:ser>
          <c:idx val="2"/>
          <c:order val="0"/>
          <c:tx>
            <c:v>Base Case + 2.0 MW PV, 500 kWh Batt</c:v>
          </c:tx>
          <c:spPr>
            <a:solidFill>
              <a:schemeClr val="accent1"/>
            </a:solidFill>
          </c:spPr>
          <c:cat>
            <c:numRef>
              <c:f>Outages!$H$3:$H$16</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Outages!$F$35:$F$48</c:f>
              <c:numCache>
                <c:formatCode>0%</c:formatCode>
                <c:ptCount val="14"/>
                <c:pt idx="0">
                  <c:v>1</c:v>
                </c:pt>
                <c:pt idx="1">
                  <c:v>1</c:v>
                </c:pt>
                <c:pt idx="2">
                  <c:v>1</c:v>
                </c:pt>
                <c:pt idx="3">
                  <c:v>1</c:v>
                </c:pt>
                <c:pt idx="4">
                  <c:v>1</c:v>
                </c:pt>
                <c:pt idx="5">
                  <c:v>1</c:v>
                </c:pt>
                <c:pt idx="6">
                  <c:v>0.98753894080996796</c:v>
                </c:pt>
                <c:pt idx="7">
                  <c:v>0.95870206489675502</c:v>
                </c:pt>
                <c:pt idx="8">
                  <c:v>0.88926174496644295</c:v>
                </c:pt>
                <c:pt idx="9">
                  <c:v>0.84364820846905597</c:v>
                </c:pt>
                <c:pt idx="10">
                  <c:v>0.74528301886792403</c:v>
                </c:pt>
                <c:pt idx="11">
                  <c:v>0.647887323943662</c:v>
                </c:pt>
                <c:pt idx="12">
                  <c:v>0.35830618892508098</c:v>
                </c:pt>
                <c:pt idx="13">
                  <c:v>0.28923076923076901</c:v>
                </c:pt>
              </c:numCache>
            </c:numRef>
          </c:val>
          <c:extLst>
            <c:ext xmlns:c16="http://schemas.microsoft.com/office/drawing/2014/chart" uri="{C3380CC4-5D6E-409C-BE32-E72D297353CC}">
              <c16:uniqueId val="{00000000-6BF9-4C50-9ED8-7616F4F32128}"/>
            </c:ext>
          </c:extLst>
        </c:ser>
        <c:ser>
          <c:idx val="1"/>
          <c:order val="1"/>
          <c:tx>
            <c:v>Base Case</c:v>
          </c:tx>
          <c:spPr>
            <a:solidFill>
              <a:schemeClr val="bg1">
                <a:lumMod val="65000"/>
              </a:schemeClr>
            </a:solidFill>
          </c:spPr>
          <c:cat>
            <c:numRef>
              <c:f>Outages!$H$3:$H$16</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Outages!$F$3:$F$13</c:f>
              <c:numCache>
                <c:formatCode>0.00%</c:formatCode>
                <c:ptCount val="11"/>
                <c:pt idx="0">
                  <c:v>1</c:v>
                </c:pt>
                <c:pt idx="1">
                  <c:v>1</c:v>
                </c:pt>
                <c:pt idx="2">
                  <c:v>1</c:v>
                </c:pt>
                <c:pt idx="3">
                  <c:v>0.99915397631133696</c:v>
                </c:pt>
                <c:pt idx="4">
                  <c:v>0.95213228894691004</c:v>
                </c:pt>
                <c:pt idx="5">
                  <c:v>0.63047285464098102</c:v>
                </c:pt>
                <c:pt idx="6">
                  <c:v>0.14920071047957401</c:v>
                </c:pt>
                <c:pt idx="7">
                  <c:v>6.1082024432809797E-3</c:v>
                </c:pt>
                <c:pt idx="8">
                  <c:v>0</c:v>
                </c:pt>
                <c:pt idx="9">
                  <c:v>0</c:v>
                </c:pt>
              </c:numCache>
            </c:numRef>
          </c:val>
          <c:extLst>
            <c:ext xmlns:c16="http://schemas.microsoft.com/office/drawing/2014/chart" uri="{C3380CC4-5D6E-409C-BE32-E72D297353CC}">
              <c16:uniqueId val="{00000002-6BF9-4C50-9ED8-7616F4F32128}"/>
            </c:ext>
          </c:extLst>
        </c:ser>
        <c:dLbls>
          <c:showLegendKey val="0"/>
          <c:showVal val="0"/>
          <c:showCatName val="0"/>
          <c:showSerName val="0"/>
          <c:showPercent val="0"/>
          <c:showBubbleSize val="0"/>
        </c:dLbls>
        <c:axId val="371002224"/>
        <c:axId val="371005280"/>
      </c:areaChart>
      <c:scatterChart>
        <c:scatterStyle val="smoothMarker"/>
        <c:varyColors val="0"/>
        <c:ser>
          <c:idx val="3"/>
          <c:order val="2"/>
          <c:tx>
            <c:v>Outage Survivability</c:v>
          </c:tx>
          <c:spPr>
            <a:ln w="25400">
              <a:solidFill>
                <a:srgbClr val="090A0B"/>
              </a:solidFill>
            </a:ln>
          </c:spPr>
          <c:marker>
            <c:symbol val="none"/>
          </c:marker>
          <c:xVal>
            <c:numRef>
              <c:f>Outages!$J$24:$J$25</c:f>
              <c:numCache>
                <c:formatCode>General</c:formatCode>
                <c:ptCount val="2"/>
                <c:pt idx="0">
                  <c:v>1</c:v>
                </c:pt>
                <c:pt idx="1">
                  <c:v>14</c:v>
                </c:pt>
              </c:numCache>
            </c:numRef>
          </c:xVal>
          <c:yVal>
            <c:numRef>
              <c:f>Outages!$K$24:$K$25</c:f>
              <c:numCache>
                <c:formatCode>0%</c:formatCode>
                <c:ptCount val="2"/>
                <c:pt idx="0">
                  <c:v>0.9</c:v>
                </c:pt>
                <c:pt idx="1">
                  <c:v>0.9</c:v>
                </c:pt>
              </c:numCache>
            </c:numRef>
          </c:yVal>
          <c:smooth val="1"/>
          <c:extLst>
            <c:ext xmlns:c16="http://schemas.microsoft.com/office/drawing/2014/chart" uri="{C3380CC4-5D6E-409C-BE32-E72D297353CC}">
              <c16:uniqueId val="{00000003-6BF9-4C50-9ED8-7616F4F32128}"/>
            </c:ext>
          </c:extLst>
        </c:ser>
        <c:ser>
          <c:idx val="4"/>
          <c:order val="3"/>
          <c:tx>
            <c:v>base</c:v>
          </c:tx>
          <c:spPr>
            <a:ln>
              <a:solidFill>
                <a:schemeClr val="accent5">
                  <a:lumMod val="60000"/>
                  <a:lumOff val="40000"/>
                </a:schemeClr>
              </a:solidFill>
            </a:ln>
          </c:spPr>
          <c:marker>
            <c:symbol val="circle"/>
            <c:size val="7"/>
            <c:spPr>
              <a:noFill/>
              <a:ln w="19050">
                <a:solidFill>
                  <a:srgbClr val="FF0000"/>
                </a:solidFill>
              </a:ln>
            </c:spPr>
          </c:marker>
          <c:errBars>
            <c:errDir val="y"/>
            <c:errBarType val="minus"/>
            <c:errValType val="fixedVal"/>
            <c:noEndCap val="0"/>
            <c:val val="1"/>
            <c:spPr>
              <a:ln>
                <a:solidFill>
                  <a:srgbClr val="090A0B"/>
                </a:solidFill>
                <a:prstDash val="dash"/>
              </a:ln>
            </c:spPr>
          </c:errBars>
          <c:errBars>
            <c:errDir val="x"/>
            <c:errBarType val="both"/>
            <c:errValType val="stdErr"/>
            <c:noEndCap val="0"/>
          </c:errBars>
          <c:xVal>
            <c:numRef>
              <c:f>Outages!$H$24</c:f>
              <c:numCache>
                <c:formatCode>General</c:formatCode>
                <c:ptCount val="1"/>
                <c:pt idx="0">
                  <c:v>5.1499999999999986</c:v>
                </c:pt>
              </c:numCache>
            </c:numRef>
          </c:xVal>
          <c:yVal>
            <c:numRef>
              <c:f>Outages!$I$24</c:f>
              <c:numCache>
                <c:formatCode>0%</c:formatCode>
                <c:ptCount val="1"/>
                <c:pt idx="0">
                  <c:v>0.9</c:v>
                </c:pt>
              </c:numCache>
            </c:numRef>
          </c:yVal>
          <c:smooth val="1"/>
          <c:extLst>
            <c:ext xmlns:c16="http://schemas.microsoft.com/office/drawing/2014/chart" uri="{C3380CC4-5D6E-409C-BE32-E72D297353CC}">
              <c16:uniqueId val="{00000004-6BF9-4C50-9ED8-7616F4F32128}"/>
            </c:ext>
          </c:extLst>
        </c:ser>
        <c:ser>
          <c:idx val="6"/>
          <c:order val="4"/>
          <c:tx>
            <c:v>scenario 2</c:v>
          </c:tx>
          <c:marker>
            <c:symbol val="circle"/>
            <c:size val="7"/>
            <c:spPr>
              <a:noFill/>
              <a:ln w="19050">
                <a:solidFill>
                  <a:srgbClr val="FF0000"/>
                </a:solidFill>
              </a:ln>
            </c:spPr>
          </c:marker>
          <c:errBars>
            <c:errDir val="y"/>
            <c:errBarType val="minus"/>
            <c:errValType val="fixedVal"/>
            <c:noEndCap val="0"/>
            <c:val val="1"/>
            <c:spPr>
              <a:ln>
                <a:solidFill>
                  <a:srgbClr val="090A0B"/>
                </a:solidFill>
                <a:prstDash val="dash"/>
              </a:ln>
            </c:spPr>
          </c:errBars>
          <c:xVal>
            <c:numRef>
              <c:f>Outages!$H$26</c:f>
              <c:numCache>
                <c:formatCode>General</c:formatCode>
                <c:ptCount val="1"/>
                <c:pt idx="0">
                  <c:v>9</c:v>
                </c:pt>
              </c:numCache>
            </c:numRef>
          </c:xVal>
          <c:yVal>
            <c:numRef>
              <c:f>Outages!$I$26</c:f>
              <c:numCache>
                <c:formatCode>0%</c:formatCode>
                <c:ptCount val="1"/>
                <c:pt idx="0">
                  <c:v>0.9</c:v>
                </c:pt>
              </c:numCache>
            </c:numRef>
          </c:yVal>
          <c:smooth val="1"/>
          <c:extLst>
            <c:ext xmlns:c16="http://schemas.microsoft.com/office/drawing/2014/chart" uri="{C3380CC4-5D6E-409C-BE32-E72D297353CC}">
              <c16:uniqueId val="{00000006-6BF9-4C50-9ED8-7616F4F32128}"/>
            </c:ext>
          </c:extLst>
        </c:ser>
        <c:dLbls>
          <c:showLegendKey val="0"/>
          <c:showVal val="0"/>
          <c:showCatName val="0"/>
          <c:showSerName val="0"/>
          <c:showPercent val="0"/>
          <c:showBubbleSize val="0"/>
        </c:dLbls>
        <c:axId val="371002224"/>
        <c:axId val="371005280"/>
      </c:scatterChart>
      <c:catAx>
        <c:axId val="371002224"/>
        <c:scaling>
          <c:orientation val="minMax"/>
        </c:scaling>
        <c:delete val="0"/>
        <c:axPos val="b"/>
        <c:majorGridlines>
          <c:spPr>
            <a:ln>
              <a:solidFill>
                <a:schemeClr val="accent6">
                  <a:lumMod val="40000"/>
                  <a:lumOff val="60000"/>
                </a:schemeClr>
              </a:solidFill>
            </a:ln>
          </c:spPr>
        </c:majorGridlines>
        <c:title>
          <c:tx>
            <c:rich>
              <a:bodyPr/>
              <a:lstStyle/>
              <a:p>
                <a:pPr>
                  <a:defRPr sz="1050" b="0"/>
                </a:pPr>
                <a:r>
                  <a:rPr lang="en-US" sz="1400" b="0" dirty="0"/>
                  <a:t>Length of Outage [Days]</a:t>
                </a:r>
              </a:p>
            </c:rich>
          </c:tx>
          <c:layout>
            <c:manualLayout>
              <c:xMode val="edge"/>
              <c:yMode val="edge"/>
              <c:x val="0.438923467489718"/>
              <c:y val="0.88977256888832401"/>
            </c:manualLayout>
          </c:layout>
          <c:overlay val="0"/>
        </c:title>
        <c:numFmt formatCode="General" sourceLinked="1"/>
        <c:majorTickMark val="out"/>
        <c:minorTickMark val="none"/>
        <c:tickLblPos val="nextTo"/>
        <c:spPr>
          <a:ln>
            <a:solidFill>
              <a:schemeClr val="accent6">
                <a:lumMod val="40000"/>
                <a:lumOff val="60000"/>
              </a:schemeClr>
            </a:solidFill>
          </a:ln>
        </c:spPr>
        <c:txPr>
          <a:bodyPr rot="0"/>
          <a:lstStyle/>
          <a:p>
            <a:pPr>
              <a:defRPr/>
            </a:pPr>
            <a:endParaRPr lang="en-US"/>
          </a:p>
        </c:txPr>
        <c:crossAx val="371005280"/>
        <c:crosses val="autoZero"/>
        <c:auto val="1"/>
        <c:lblAlgn val="ctr"/>
        <c:lblOffset val="100"/>
        <c:noMultiLvlLbl val="0"/>
      </c:catAx>
      <c:valAx>
        <c:axId val="371005280"/>
        <c:scaling>
          <c:orientation val="minMax"/>
          <c:max val="1"/>
          <c:min val="0"/>
        </c:scaling>
        <c:delete val="0"/>
        <c:axPos val="l"/>
        <c:majorGridlines>
          <c:spPr>
            <a:ln>
              <a:solidFill>
                <a:schemeClr val="accent6">
                  <a:lumMod val="40000"/>
                  <a:lumOff val="60000"/>
                </a:schemeClr>
              </a:solidFill>
            </a:ln>
          </c:spPr>
        </c:majorGridlines>
        <c:title>
          <c:tx>
            <c:rich>
              <a:bodyPr rot="-5400000" vert="horz"/>
              <a:lstStyle/>
              <a:p>
                <a:pPr>
                  <a:defRPr sz="1100" b="0"/>
                </a:pPr>
                <a:r>
                  <a:rPr lang="en-US" sz="1400" b="0" dirty="0"/>
                  <a:t>Probability of Surviving Outage [%]</a:t>
                </a:r>
              </a:p>
            </c:rich>
          </c:tx>
          <c:layout>
            <c:manualLayout>
              <c:xMode val="edge"/>
              <c:yMode val="edge"/>
              <c:x val="7.5928257523674852E-2"/>
              <c:y val="7.8995126403673399E-2"/>
            </c:manualLayout>
          </c:layout>
          <c:overlay val="0"/>
        </c:title>
        <c:numFmt formatCode="0%" sourceLinked="0"/>
        <c:majorTickMark val="out"/>
        <c:minorTickMark val="none"/>
        <c:tickLblPos val="nextTo"/>
        <c:spPr>
          <a:ln>
            <a:solidFill>
              <a:schemeClr val="accent6">
                <a:lumMod val="40000"/>
                <a:lumOff val="60000"/>
              </a:schemeClr>
            </a:solidFill>
          </a:ln>
        </c:spPr>
        <c:crossAx val="371002224"/>
        <c:crosses val="autoZero"/>
        <c:crossBetween val="midCat"/>
        <c:majorUnit val="0.2"/>
      </c:valAx>
    </c:plotArea>
    <c:plotVisOnly val="1"/>
    <c:dispBlanksAs val="gap"/>
    <c:showDLblsOverMax val="0"/>
  </c:chart>
  <c:spPr>
    <a:ln>
      <a:noFill/>
    </a:ln>
  </c:spPr>
  <c:txPr>
    <a:bodyPr/>
    <a:lstStyle/>
    <a:p>
      <a:pPr>
        <a:defRPr sz="1200">
          <a:solidFill>
            <a:schemeClr val="accent6">
              <a:lumMod val="50000"/>
            </a:schemeClr>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05637587189494"/>
          <c:y val="6.6879192161885995E-2"/>
          <c:w val="0.81088955519821126"/>
          <c:h val="0.73564337208727304"/>
        </c:manualLayout>
      </c:layout>
      <c:areaChart>
        <c:grouping val="standard"/>
        <c:varyColors val="0"/>
        <c:ser>
          <c:idx val="2"/>
          <c:order val="0"/>
          <c:tx>
            <c:v>Base Case + 2.0 MW PV, 500 kWh Batt</c:v>
          </c:tx>
          <c:spPr>
            <a:solidFill>
              <a:schemeClr val="accent1"/>
            </a:solidFill>
          </c:spPr>
          <c:cat>
            <c:numRef>
              <c:f>Outages!$H$3:$H$16</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Outages!$F$35:$F$48</c:f>
              <c:numCache>
                <c:formatCode>0%</c:formatCode>
                <c:ptCount val="14"/>
                <c:pt idx="0">
                  <c:v>1</c:v>
                </c:pt>
                <c:pt idx="1">
                  <c:v>1</c:v>
                </c:pt>
                <c:pt idx="2">
                  <c:v>1</c:v>
                </c:pt>
                <c:pt idx="3">
                  <c:v>1</c:v>
                </c:pt>
                <c:pt idx="4">
                  <c:v>1</c:v>
                </c:pt>
                <c:pt idx="5">
                  <c:v>1</c:v>
                </c:pt>
                <c:pt idx="6">
                  <c:v>0.98753894080996796</c:v>
                </c:pt>
                <c:pt idx="7">
                  <c:v>0.95870206489675502</c:v>
                </c:pt>
                <c:pt idx="8">
                  <c:v>0.88926174496644295</c:v>
                </c:pt>
                <c:pt idx="9">
                  <c:v>0.84364820846905597</c:v>
                </c:pt>
                <c:pt idx="10">
                  <c:v>0.74528301886792403</c:v>
                </c:pt>
                <c:pt idx="11">
                  <c:v>0.647887323943662</c:v>
                </c:pt>
                <c:pt idx="12">
                  <c:v>0.35830618892508098</c:v>
                </c:pt>
                <c:pt idx="13">
                  <c:v>0.28923076923076901</c:v>
                </c:pt>
              </c:numCache>
            </c:numRef>
          </c:val>
          <c:extLst>
            <c:ext xmlns:c16="http://schemas.microsoft.com/office/drawing/2014/chart" uri="{C3380CC4-5D6E-409C-BE32-E72D297353CC}">
              <c16:uniqueId val="{00000000-6BF9-4C50-9ED8-7616F4F32128}"/>
            </c:ext>
          </c:extLst>
        </c:ser>
        <c:ser>
          <c:idx val="0"/>
          <c:order val="1"/>
          <c:tx>
            <c:v>Base Case + 625 kW PV, 175 kWh Batt</c:v>
          </c:tx>
          <c:spPr>
            <a:solidFill>
              <a:schemeClr val="accent4"/>
            </a:solidFill>
          </c:spPr>
          <c:cat>
            <c:numRef>
              <c:f>Outages!$H$3:$H$16</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Outages!$F$20:$F$30</c:f>
              <c:numCache>
                <c:formatCode>0%</c:formatCode>
                <c:ptCount val="11"/>
                <c:pt idx="0">
                  <c:v>1</c:v>
                </c:pt>
                <c:pt idx="1">
                  <c:v>1</c:v>
                </c:pt>
                <c:pt idx="2">
                  <c:v>1</c:v>
                </c:pt>
                <c:pt idx="3">
                  <c:v>0.99</c:v>
                </c:pt>
                <c:pt idx="4">
                  <c:v>0.98170731707317105</c:v>
                </c:pt>
                <c:pt idx="5">
                  <c:v>0.91666666666666596</c:v>
                </c:pt>
                <c:pt idx="6">
                  <c:v>0.64423076923076905</c:v>
                </c:pt>
                <c:pt idx="7">
                  <c:v>0.29109589041095901</c:v>
                </c:pt>
                <c:pt idx="8">
                  <c:v>4.9535603715170302E-2</c:v>
                </c:pt>
                <c:pt idx="9">
                  <c:v>2.9069767441860499E-3</c:v>
                </c:pt>
                <c:pt idx="10">
                  <c:v>0</c:v>
                </c:pt>
              </c:numCache>
            </c:numRef>
          </c:val>
          <c:extLst>
            <c:ext xmlns:c16="http://schemas.microsoft.com/office/drawing/2014/chart" uri="{C3380CC4-5D6E-409C-BE32-E72D297353CC}">
              <c16:uniqueId val="{00000001-6BF9-4C50-9ED8-7616F4F32128}"/>
            </c:ext>
          </c:extLst>
        </c:ser>
        <c:ser>
          <c:idx val="1"/>
          <c:order val="2"/>
          <c:tx>
            <c:v>Base Case</c:v>
          </c:tx>
          <c:spPr>
            <a:solidFill>
              <a:schemeClr val="bg1">
                <a:lumMod val="65000"/>
              </a:schemeClr>
            </a:solidFill>
          </c:spPr>
          <c:cat>
            <c:numRef>
              <c:f>Outages!$H$3:$H$16</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Outages!$F$3:$F$13</c:f>
              <c:numCache>
                <c:formatCode>0.00%</c:formatCode>
                <c:ptCount val="11"/>
                <c:pt idx="0">
                  <c:v>1</c:v>
                </c:pt>
                <c:pt idx="1">
                  <c:v>1</c:v>
                </c:pt>
                <c:pt idx="2">
                  <c:v>1</c:v>
                </c:pt>
                <c:pt idx="3">
                  <c:v>0.99915397631133696</c:v>
                </c:pt>
                <c:pt idx="4">
                  <c:v>0.95213228894691004</c:v>
                </c:pt>
                <c:pt idx="5">
                  <c:v>0.63047285464098102</c:v>
                </c:pt>
                <c:pt idx="6">
                  <c:v>0.14920071047957401</c:v>
                </c:pt>
                <c:pt idx="7">
                  <c:v>6.1082024432809797E-3</c:v>
                </c:pt>
                <c:pt idx="8">
                  <c:v>0</c:v>
                </c:pt>
                <c:pt idx="9">
                  <c:v>0</c:v>
                </c:pt>
              </c:numCache>
            </c:numRef>
          </c:val>
          <c:extLst>
            <c:ext xmlns:c16="http://schemas.microsoft.com/office/drawing/2014/chart" uri="{C3380CC4-5D6E-409C-BE32-E72D297353CC}">
              <c16:uniqueId val="{00000002-6BF9-4C50-9ED8-7616F4F32128}"/>
            </c:ext>
          </c:extLst>
        </c:ser>
        <c:dLbls>
          <c:showLegendKey val="0"/>
          <c:showVal val="0"/>
          <c:showCatName val="0"/>
          <c:showSerName val="0"/>
          <c:showPercent val="0"/>
          <c:showBubbleSize val="0"/>
        </c:dLbls>
        <c:axId val="371002224"/>
        <c:axId val="371005280"/>
      </c:areaChart>
      <c:scatterChart>
        <c:scatterStyle val="smoothMarker"/>
        <c:varyColors val="0"/>
        <c:ser>
          <c:idx val="3"/>
          <c:order val="3"/>
          <c:tx>
            <c:v>Outage Survivability</c:v>
          </c:tx>
          <c:spPr>
            <a:ln w="25400">
              <a:solidFill>
                <a:srgbClr val="090A0B"/>
              </a:solidFill>
            </a:ln>
          </c:spPr>
          <c:marker>
            <c:symbol val="none"/>
          </c:marker>
          <c:xVal>
            <c:numRef>
              <c:f>Outages!$J$24:$J$25</c:f>
              <c:numCache>
                <c:formatCode>General</c:formatCode>
                <c:ptCount val="2"/>
                <c:pt idx="0">
                  <c:v>1</c:v>
                </c:pt>
                <c:pt idx="1">
                  <c:v>14</c:v>
                </c:pt>
              </c:numCache>
            </c:numRef>
          </c:xVal>
          <c:yVal>
            <c:numRef>
              <c:f>Outages!$K$24:$K$25</c:f>
              <c:numCache>
                <c:formatCode>0%</c:formatCode>
                <c:ptCount val="2"/>
                <c:pt idx="0">
                  <c:v>0.9</c:v>
                </c:pt>
                <c:pt idx="1">
                  <c:v>0.9</c:v>
                </c:pt>
              </c:numCache>
            </c:numRef>
          </c:yVal>
          <c:smooth val="1"/>
          <c:extLst>
            <c:ext xmlns:c16="http://schemas.microsoft.com/office/drawing/2014/chart" uri="{C3380CC4-5D6E-409C-BE32-E72D297353CC}">
              <c16:uniqueId val="{00000003-6BF9-4C50-9ED8-7616F4F32128}"/>
            </c:ext>
          </c:extLst>
        </c:ser>
        <c:ser>
          <c:idx val="4"/>
          <c:order val="4"/>
          <c:tx>
            <c:v>base</c:v>
          </c:tx>
          <c:spPr>
            <a:ln>
              <a:noFill/>
            </a:ln>
          </c:spPr>
          <c:marker>
            <c:symbol val="circle"/>
            <c:size val="7"/>
            <c:spPr>
              <a:noFill/>
              <a:ln w="19050">
                <a:solidFill>
                  <a:srgbClr val="FF0000"/>
                </a:solidFill>
              </a:ln>
            </c:spPr>
          </c:marker>
          <c:errBars>
            <c:errDir val="y"/>
            <c:errBarType val="minus"/>
            <c:errValType val="fixedVal"/>
            <c:noEndCap val="0"/>
            <c:val val="1"/>
            <c:spPr>
              <a:ln>
                <a:solidFill>
                  <a:srgbClr val="090A0B"/>
                </a:solidFill>
                <a:prstDash val="dash"/>
              </a:ln>
            </c:spPr>
          </c:errBars>
          <c:errBars>
            <c:errDir val="x"/>
            <c:errBarType val="both"/>
            <c:errValType val="stdErr"/>
            <c:noEndCap val="0"/>
          </c:errBars>
          <c:xVal>
            <c:numRef>
              <c:f>Outages!$H$24</c:f>
              <c:numCache>
                <c:formatCode>General</c:formatCode>
                <c:ptCount val="1"/>
                <c:pt idx="0">
                  <c:v>5.1499999999999986</c:v>
                </c:pt>
              </c:numCache>
            </c:numRef>
          </c:xVal>
          <c:yVal>
            <c:numRef>
              <c:f>Outages!$I$24</c:f>
              <c:numCache>
                <c:formatCode>0%</c:formatCode>
                <c:ptCount val="1"/>
                <c:pt idx="0">
                  <c:v>0.9</c:v>
                </c:pt>
              </c:numCache>
            </c:numRef>
          </c:yVal>
          <c:smooth val="1"/>
          <c:extLst>
            <c:ext xmlns:c16="http://schemas.microsoft.com/office/drawing/2014/chart" uri="{C3380CC4-5D6E-409C-BE32-E72D297353CC}">
              <c16:uniqueId val="{00000004-6BF9-4C50-9ED8-7616F4F32128}"/>
            </c:ext>
          </c:extLst>
        </c:ser>
        <c:ser>
          <c:idx val="5"/>
          <c:order val="5"/>
          <c:tx>
            <c:v>scenario 1</c:v>
          </c:tx>
          <c:marker>
            <c:symbol val="circle"/>
            <c:size val="7"/>
            <c:spPr>
              <a:noFill/>
              <a:ln w="19050">
                <a:solidFill>
                  <a:srgbClr val="FF0000"/>
                </a:solidFill>
              </a:ln>
            </c:spPr>
          </c:marker>
          <c:errBars>
            <c:errDir val="y"/>
            <c:errBarType val="minus"/>
            <c:errValType val="fixedVal"/>
            <c:noEndCap val="1"/>
            <c:val val="1"/>
            <c:spPr>
              <a:ln>
                <a:solidFill>
                  <a:srgbClr val="090A0B"/>
                </a:solidFill>
                <a:prstDash val="dash"/>
              </a:ln>
            </c:spPr>
          </c:errBars>
          <c:xVal>
            <c:numRef>
              <c:f>Outages!$H$25</c:f>
              <c:numCache>
                <c:formatCode>General</c:formatCode>
                <c:ptCount val="1"/>
                <c:pt idx="0">
                  <c:v>6.1</c:v>
                </c:pt>
              </c:numCache>
            </c:numRef>
          </c:xVal>
          <c:yVal>
            <c:numRef>
              <c:f>Outages!$I$25</c:f>
              <c:numCache>
                <c:formatCode>0%</c:formatCode>
                <c:ptCount val="1"/>
                <c:pt idx="0">
                  <c:v>0.9</c:v>
                </c:pt>
              </c:numCache>
            </c:numRef>
          </c:yVal>
          <c:smooth val="1"/>
          <c:extLst>
            <c:ext xmlns:c16="http://schemas.microsoft.com/office/drawing/2014/chart" uri="{C3380CC4-5D6E-409C-BE32-E72D297353CC}">
              <c16:uniqueId val="{00000005-6BF9-4C50-9ED8-7616F4F32128}"/>
            </c:ext>
          </c:extLst>
        </c:ser>
        <c:ser>
          <c:idx val="6"/>
          <c:order val="6"/>
          <c:tx>
            <c:v>scenario 2</c:v>
          </c:tx>
          <c:marker>
            <c:symbol val="circle"/>
            <c:size val="7"/>
            <c:spPr>
              <a:noFill/>
              <a:ln w="19050">
                <a:solidFill>
                  <a:srgbClr val="FF0000"/>
                </a:solidFill>
              </a:ln>
            </c:spPr>
          </c:marker>
          <c:errBars>
            <c:errDir val="y"/>
            <c:errBarType val="minus"/>
            <c:errValType val="fixedVal"/>
            <c:noEndCap val="0"/>
            <c:val val="1"/>
            <c:spPr>
              <a:ln>
                <a:solidFill>
                  <a:srgbClr val="090A0B"/>
                </a:solidFill>
                <a:prstDash val="dash"/>
              </a:ln>
            </c:spPr>
          </c:errBars>
          <c:xVal>
            <c:numRef>
              <c:f>Outages!$H$26</c:f>
              <c:numCache>
                <c:formatCode>General</c:formatCode>
                <c:ptCount val="1"/>
                <c:pt idx="0">
                  <c:v>9</c:v>
                </c:pt>
              </c:numCache>
            </c:numRef>
          </c:xVal>
          <c:yVal>
            <c:numRef>
              <c:f>Outages!$I$26</c:f>
              <c:numCache>
                <c:formatCode>0%</c:formatCode>
                <c:ptCount val="1"/>
                <c:pt idx="0">
                  <c:v>0.9</c:v>
                </c:pt>
              </c:numCache>
            </c:numRef>
          </c:yVal>
          <c:smooth val="1"/>
          <c:extLst>
            <c:ext xmlns:c16="http://schemas.microsoft.com/office/drawing/2014/chart" uri="{C3380CC4-5D6E-409C-BE32-E72D297353CC}">
              <c16:uniqueId val="{00000006-6BF9-4C50-9ED8-7616F4F32128}"/>
            </c:ext>
          </c:extLst>
        </c:ser>
        <c:dLbls>
          <c:showLegendKey val="0"/>
          <c:showVal val="0"/>
          <c:showCatName val="0"/>
          <c:showSerName val="0"/>
          <c:showPercent val="0"/>
          <c:showBubbleSize val="0"/>
        </c:dLbls>
        <c:axId val="371002224"/>
        <c:axId val="371005280"/>
      </c:scatterChart>
      <c:catAx>
        <c:axId val="371002224"/>
        <c:scaling>
          <c:orientation val="minMax"/>
        </c:scaling>
        <c:delete val="0"/>
        <c:axPos val="b"/>
        <c:majorGridlines>
          <c:spPr>
            <a:ln>
              <a:solidFill>
                <a:schemeClr val="accent6">
                  <a:lumMod val="40000"/>
                  <a:lumOff val="60000"/>
                </a:schemeClr>
              </a:solidFill>
            </a:ln>
          </c:spPr>
        </c:majorGridlines>
        <c:title>
          <c:tx>
            <c:rich>
              <a:bodyPr/>
              <a:lstStyle/>
              <a:p>
                <a:pPr>
                  <a:defRPr sz="1050" b="0"/>
                </a:pPr>
                <a:r>
                  <a:rPr lang="en-US" sz="1050" b="0" dirty="0"/>
                  <a:t>Length of Outage [Days]</a:t>
                </a:r>
              </a:p>
            </c:rich>
          </c:tx>
          <c:layout>
            <c:manualLayout>
              <c:xMode val="edge"/>
              <c:yMode val="edge"/>
              <c:x val="0.438923467489718"/>
              <c:y val="0.88977256888832401"/>
            </c:manualLayout>
          </c:layout>
          <c:overlay val="0"/>
        </c:title>
        <c:numFmt formatCode="General" sourceLinked="1"/>
        <c:majorTickMark val="out"/>
        <c:minorTickMark val="none"/>
        <c:tickLblPos val="nextTo"/>
        <c:spPr>
          <a:ln>
            <a:solidFill>
              <a:schemeClr val="accent6">
                <a:lumMod val="40000"/>
                <a:lumOff val="60000"/>
              </a:schemeClr>
            </a:solidFill>
          </a:ln>
        </c:spPr>
        <c:txPr>
          <a:bodyPr rot="0"/>
          <a:lstStyle/>
          <a:p>
            <a:pPr>
              <a:defRPr/>
            </a:pPr>
            <a:endParaRPr lang="en-US"/>
          </a:p>
        </c:txPr>
        <c:crossAx val="371005280"/>
        <c:crosses val="autoZero"/>
        <c:auto val="1"/>
        <c:lblAlgn val="ctr"/>
        <c:lblOffset val="100"/>
        <c:noMultiLvlLbl val="0"/>
      </c:catAx>
      <c:valAx>
        <c:axId val="371005280"/>
        <c:scaling>
          <c:orientation val="minMax"/>
          <c:max val="1"/>
          <c:min val="0"/>
        </c:scaling>
        <c:delete val="0"/>
        <c:axPos val="l"/>
        <c:majorGridlines>
          <c:spPr>
            <a:ln>
              <a:solidFill>
                <a:schemeClr val="accent6">
                  <a:lumMod val="40000"/>
                  <a:lumOff val="60000"/>
                </a:schemeClr>
              </a:solidFill>
            </a:ln>
          </c:spPr>
        </c:majorGridlines>
        <c:title>
          <c:tx>
            <c:rich>
              <a:bodyPr rot="-5400000" vert="horz"/>
              <a:lstStyle/>
              <a:p>
                <a:pPr>
                  <a:defRPr sz="1100" b="0"/>
                </a:pPr>
                <a:r>
                  <a:rPr lang="en-US" sz="1100" b="0" dirty="0"/>
                  <a:t>Probability of Surviving Outage [%]</a:t>
                </a:r>
              </a:p>
            </c:rich>
          </c:tx>
          <c:layout>
            <c:manualLayout>
              <c:xMode val="edge"/>
              <c:yMode val="edge"/>
              <c:x val="3.8927078685832707E-2"/>
              <c:y val="7.8995018524655042E-2"/>
            </c:manualLayout>
          </c:layout>
          <c:overlay val="0"/>
        </c:title>
        <c:numFmt formatCode="0%" sourceLinked="0"/>
        <c:majorTickMark val="out"/>
        <c:minorTickMark val="none"/>
        <c:tickLblPos val="nextTo"/>
        <c:spPr>
          <a:ln>
            <a:solidFill>
              <a:schemeClr val="accent6">
                <a:lumMod val="40000"/>
                <a:lumOff val="60000"/>
              </a:schemeClr>
            </a:solidFill>
          </a:ln>
        </c:spPr>
        <c:crossAx val="371002224"/>
        <c:crosses val="autoZero"/>
        <c:crossBetween val="midCat"/>
        <c:majorUnit val="0.2"/>
      </c:valAx>
    </c:plotArea>
    <c:plotVisOnly val="1"/>
    <c:dispBlanksAs val="gap"/>
    <c:showDLblsOverMax val="0"/>
  </c:chart>
  <c:spPr>
    <a:ln>
      <a:noFill/>
    </a:ln>
  </c:spPr>
  <c:txPr>
    <a:bodyPr/>
    <a:lstStyle/>
    <a:p>
      <a:pPr>
        <a:defRPr sz="1200">
          <a:solidFill>
            <a:schemeClr val="accent6">
              <a:lumMod val="50000"/>
            </a:schemeClr>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667541766109787"/>
          <c:y val="7.5547625201397198E-2"/>
          <c:w val="0.69824057279236273"/>
          <c:h val="0.6062480990084631"/>
        </c:manualLayout>
      </c:layout>
      <c:scatterChart>
        <c:scatterStyle val="smoothMarker"/>
        <c:varyColors val="0"/>
        <c:ser>
          <c:idx val="0"/>
          <c:order val="0"/>
          <c:tx>
            <c:v>Present Value of Upgrade</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Sheet1!$B$5:$B$29</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numCache>
            </c:numRef>
          </c:xVal>
          <c:yVal>
            <c:numRef>
              <c:f>Sheet1!$C$5:$C$29</c:f>
              <c:numCache>
                <c:formatCode>"$"#,##0.00_);[Red]\("$"#,##0.00\)</c:formatCode>
                <c:ptCount val="25"/>
                <c:pt idx="0">
                  <c:v>1412264.1509433961</c:v>
                </c:pt>
                <c:pt idx="1">
                  <c:v>1332324.670701317</c:v>
                </c:pt>
                <c:pt idx="2">
                  <c:v>1256910.0666993556</c:v>
                </c:pt>
                <c:pt idx="3">
                  <c:v>1185764.2138673165</c:v>
                </c:pt>
                <c:pt idx="4">
                  <c:v>1118645.4847804871</c:v>
                </c:pt>
                <c:pt idx="5">
                  <c:v>1055325.9290381954</c:v>
                </c:pt>
                <c:pt idx="6">
                  <c:v>995590.4990926371</c:v>
                </c:pt>
                <c:pt idx="7">
                  <c:v>939236.31989871431</c:v>
                </c:pt>
                <c:pt idx="8">
                  <c:v>886071.99990444747</c:v>
                </c:pt>
                <c:pt idx="9">
                  <c:v>835916.98104193155</c:v>
                </c:pt>
                <c:pt idx="10">
                  <c:v>788600.92551125598</c:v>
                </c:pt>
                <c:pt idx="11">
                  <c:v>743963.13727476983</c:v>
                </c:pt>
                <c:pt idx="12">
                  <c:v>701852.01629695273</c:v>
                </c:pt>
                <c:pt idx="13">
                  <c:v>662124.54367637041</c:v>
                </c:pt>
                <c:pt idx="14">
                  <c:v>624645.79592110415</c:v>
                </c:pt>
                <c:pt idx="15">
                  <c:v>589288.48671802273</c:v>
                </c:pt>
                <c:pt idx="16">
                  <c:v>555932.53463964409</c:v>
                </c:pt>
                <c:pt idx="17">
                  <c:v>524464.65532041877</c:v>
                </c:pt>
                <c:pt idx="18">
                  <c:v>494777.97671737627</c:v>
                </c:pt>
                <c:pt idx="19">
                  <c:v>466771.67614846816</c:v>
                </c:pt>
                <c:pt idx="20">
                  <c:v>440350.63787591329</c:v>
                </c:pt>
                <c:pt idx="21">
                  <c:v>415425.13007161627</c:v>
                </c:pt>
                <c:pt idx="22">
                  <c:v>391910.50006756251</c:v>
                </c:pt>
                <c:pt idx="23">
                  <c:v>369726.88685619103</c:v>
                </c:pt>
                <c:pt idx="24">
                  <c:v>348798.94986433117</c:v>
                </c:pt>
              </c:numCache>
            </c:numRef>
          </c:yVal>
          <c:smooth val="1"/>
          <c:extLst>
            <c:ext xmlns:c16="http://schemas.microsoft.com/office/drawing/2014/chart" uri="{C3380CC4-5D6E-409C-BE32-E72D297353CC}">
              <c16:uniqueId val="{00000000-01F5-4DD5-B6EF-83A3F3DE5BCB}"/>
            </c:ext>
          </c:extLst>
        </c:ser>
        <c:ser>
          <c:idx val="1"/>
          <c:order val="1"/>
          <c:tx>
            <c:v>Calculated Deferral Years</c:v>
          </c:tx>
          <c:spPr>
            <a:ln w="19050" cap="rnd">
              <a:solidFill>
                <a:schemeClr val="accent5"/>
              </a:solidFill>
              <a:round/>
            </a:ln>
            <a:effectLst/>
          </c:spPr>
          <c:marker>
            <c:symbol val="circle"/>
            <c:size val="5"/>
            <c:spPr>
              <a:solidFill>
                <a:schemeClr val="accent2"/>
              </a:solidFill>
              <a:ln w="9525">
                <a:solidFill>
                  <a:schemeClr val="accent5"/>
                </a:solidFill>
              </a:ln>
              <a:effectLst/>
            </c:spPr>
          </c:marker>
          <c:trendline>
            <c:spPr>
              <a:ln w="9525" cap="flat" cmpd="sng" algn="ctr">
                <a:solidFill>
                  <a:schemeClr val="accent5">
                    <a:shade val="95000"/>
                    <a:satMod val="105000"/>
                  </a:schemeClr>
                </a:solidFill>
                <a:prstDash val="solid"/>
              </a:ln>
              <a:effectLst/>
            </c:spPr>
            <c:trendlineType val="linear"/>
            <c:dispRSqr val="0"/>
            <c:dispEq val="0"/>
          </c:trendline>
          <c:xVal>
            <c:numRef>
              <c:f>Sheet1!$B$12:$B$15</c:f>
              <c:numCache>
                <c:formatCode>General</c:formatCode>
                <c:ptCount val="4"/>
                <c:pt idx="0">
                  <c:v>8</c:v>
                </c:pt>
                <c:pt idx="1">
                  <c:v>9</c:v>
                </c:pt>
                <c:pt idx="2">
                  <c:v>10</c:v>
                </c:pt>
                <c:pt idx="3">
                  <c:v>11</c:v>
                </c:pt>
              </c:numCache>
            </c:numRef>
          </c:xVal>
          <c:yVal>
            <c:numRef>
              <c:f>Sheet1!$C$12:$C$15</c:f>
              <c:numCache>
                <c:formatCode>"$"#,##0.00_);[Red]\("$"#,##0.00\)</c:formatCode>
                <c:ptCount val="4"/>
                <c:pt idx="0">
                  <c:v>939236.31989871431</c:v>
                </c:pt>
                <c:pt idx="1">
                  <c:v>886071.99990444747</c:v>
                </c:pt>
                <c:pt idx="2">
                  <c:v>835916.98104193155</c:v>
                </c:pt>
                <c:pt idx="3">
                  <c:v>788600.92551125598</c:v>
                </c:pt>
              </c:numCache>
            </c:numRef>
          </c:yVal>
          <c:smooth val="1"/>
          <c:extLst>
            <c:ext xmlns:c16="http://schemas.microsoft.com/office/drawing/2014/chart" uri="{C3380CC4-5D6E-409C-BE32-E72D297353CC}">
              <c16:uniqueId val="{00000002-01F5-4DD5-B6EF-83A3F3DE5BCB}"/>
            </c:ext>
          </c:extLst>
        </c:ser>
        <c:dLbls>
          <c:showLegendKey val="0"/>
          <c:showVal val="0"/>
          <c:showCatName val="0"/>
          <c:showSerName val="0"/>
          <c:showPercent val="0"/>
          <c:showBubbleSize val="0"/>
        </c:dLbls>
        <c:axId val="88113152"/>
        <c:axId val="88114688"/>
      </c:scatterChart>
      <c:valAx>
        <c:axId val="88113152"/>
        <c:scaling>
          <c:orientation val="minMax"/>
          <c:max val="2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dirty="0"/>
                  <a:t>Year of Purchase</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8114688"/>
        <c:crosses val="autoZero"/>
        <c:crossBetween val="midCat"/>
      </c:valAx>
      <c:valAx>
        <c:axId val="88114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0" dirty="0"/>
                  <a:t>Present Value of Transformer Upgrade ($MM)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quot;$&quot;#,##0.0_);[Red]\(&quot;$&quot;#,##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8113152"/>
        <c:crosses val="autoZero"/>
        <c:crossBetween val="midCat"/>
        <c:majorUnit val="500000"/>
        <c:dispUnits>
          <c:builtInUnit val="millions"/>
        </c:dispUnits>
      </c:valAx>
      <c:spPr>
        <a:noFill/>
        <a:ln>
          <a:noFill/>
        </a:ln>
        <a:effectLst/>
      </c:spPr>
    </c:plotArea>
    <c:legend>
      <c:legendPos val="r"/>
      <c:legendEntry>
        <c:idx val="2"/>
        <c:delete val="1"/>
      </c:legendEntry>
      <c:layout>
        <c:manualLayout>
          <c:xMode val="edge"/>
          <c:yMode val="edge"/>
          <c:x val="0.52489140811455848"/>
          <c:y val="7.635393746809728E-2"/>
          <c:w val="0.42491169451073985"/>
          <c:h val="0.18804859741492685"/>
        </c:manualLayout>
      </c:layout>
      <c:overlay val="1"/>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dirty="0"/>
              <a:t>Flexible vs. Static Load</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36388960960902"/>
          <c:y val="0.12298132078837781"/>
          <c:w val="0.82542225363156707"/>
          <c:h val="0.6142619308939864"/>
        </c:manualLayout>
      </c:layout>
      <c:areaChart>
        <c:grouping val="standard"/>
        <c:varyColors val="0"/>
        <c:ser>
          <c:idx val="1"/>
          <c:order val="0"/>
          <c:tx>
            <c:v>Static Load</c:v>
          </c:tx>
          <c:spPr>
            <a:solidFill>
              <a:schemeClr val="accent5"/>
            </a:solidFill>
            <a:ln>
              <a:noFill/>
            </a:ln>
            <a:effectLst/>
          </c:spPr>
          <c:cat>
            <c:numRef>
              <c:f>ArbElecToStor!$N$3:$N$675</c:f>
              <c:numCache>
                <c:formatCode>[$-F400]h:mm:ss\ AM/PM</c:formatCode>
                <c:ptCount val="673"/>
                <c:pt idx="0">
                  <c:v>40909.010416666664</c:v>
                </c:pt>
                <c:pt idx="1">
                  <c:v>40909.020833333328</c:v>
                </c:pt>
                <c:pt idx="2">
                  <c:v>40909.031249999993</c:v>
                </c:pt>
                <c:pt idx="3">
                  <c:v>40909.041666666657</c:v>
                </c:pt>
                <c:pt idx="4">
                  <c:v>40909.052083333321</c:v>
                </c:pt>
                <c:pt idx="5">
                  <c:v>40909.062499999985</c:v>
                </c:pt>
                <c:pt idx="6">
                  <c:v>40909.07291666665</c:v>
                </c:pt>
                <c:pt idx="7">
                  <c:v>40909.083333333314</c:v>
                </c:pt>
                <c:pt idx="8">
                  <c:v>40909.093749999978</c:v>
                </c:pt>
                <c:pt idx="9">
                  <c:v>40909.104166666642</c:v>
                </c:pt>
                <c:pt idx="10">
                  <c:v>40909.114583333307</c:v>
                </c:pt>
                <c:pt idx="11">
                  <c:v>40909.124999999971</c:v>
                </c:pt>
                <c:pt idx="12">
                  <c:v>40909.135416666635</c:v>
                </c:pt>
                <c:pt idx="13">
                  <c:v>40909.145833333299</c:v>
                </c:pt>
                <c:pt idx="14">
                  <c:v>40909.156249999964</c:v>
                </c:pt>
                <c:pt idx="15">
                  <c:v>40909.166666666628</c:v>
                </c:pt>
                <c:pt idx="16">
                  <c:v>40909.177083333292</c:v>
                </c:pt>
                <c:pt idx="17">
                  <c:v>40909.187499999956</c:v>
                </c:pt>
                <c:pt idx="18">
                  <c:v>40909.197916666621</c:v>
                </c:pt>
                <c:pt idx="19">
                  <c:v>40909.208333333285</c:v>
                </c:pt>
                <c:pt idx="20">
                  <c:v>40909.218749999949</c:v>
                </c:pt>
                <c:pt idx="21">
                  <c:v>40909.229166666613</c:v>
                </c:pt>
                <c:pt idx="22">
                  <c:v>40909.239583333278</c:v>
                </c:pt>
                <c:pt idx="23">
                  <c:v>40909.249999999942</c:v>
                </c:pt>
                <c:pt idx="24">
                  <c:v>40909.260416666606</c:v>
                </c:pt>
                <c:pt idx="25">
                  <c:v>40909.27083333327</c:v>
                </c:pt>
                <c:pt idx="26">
                  <c:v>40909.281249999935</c:v>
                </c:pt>
                <c:pt idx="27">
                  <c:v>40909.291666666599</c:v>
                </c:pt>
                <c:pt idx="28">
                  <c:v>40909.302083333263</c:v>
                </c:pt>
                <c:pt idx="29">
                  <c:v>40909.312499999927</c:v>
                </c:pt>
                <c:pt idx="30">
                  <c:v>40909.322916666591</c:v>
                </c:pt>
                <c:pt idx="31">
                  <c:v>40909.333333333256</c:v>
                </c:pt>
                <c:pt idx="32">
                  <c:v>40909.34374999992</c:v>
                </c:pt>
                <c:pt idx="33">
                  <c:v>40909.354166666584</c:v>
                </c:pt>
                <c:pt idx="34">
                  <c:v>40909.364583333248</c:v>
                </c:pt>
                <c:pt idx="35">
                  <c:v>40909.374999999913</c:v>
                </c:pt>
                <c:pt idx="36">
                  <c:v>40909.385416666577</c:v>
                </c:pt>
                <c:pt idx="37">
                  <c:v>40909.395833333241</c:v>
                </c:pt>
                <c:pt idx="38">
                  <c:v>40909.406249999905</c:v>
                </c:pt>
                <c:pt idx="39">
                  <c:v>40909.41666666657</c:v>
                </c:pt>
                <c:pt idx="40">
                  <c:v>40909.427083333234</c:v>
                </c:pt>
                <c:pt idx="41">
                  <c:v>40909.437499999898</c:v>
                </c:pt>
                <c:pt idx="42">
                  <c:v>40909.447916666562</c:v>
                </c:pt>
                <c:pt idx="43">
                  <c:v>40909.458333333227</c:v>
                </c:pt>
                <c:pt idx="44">
                  <c:v>40909.468749999891</c:v>
                </c:pt>
                <c:pt idx="45">
                  <c:v>40909.479166666555</c:v>
                </c:pt>
                <c:pt idx="46">
                  <c:v>40909.489583333219</c:v>
                </c:pt>
                <c:pt idx="47">
                  <c:v>40909.499999999884</c:v>
                </c:pt>
                <c:pt idx="48">
                  <c:v>40909.510416666548</c:v>
                </c:pt>
                <c:pt idx="49">
                  <c:v>40909.520833333212</c:v>
                </c:pt>
                <c:pt idx="50">
                  <c:v>40909.531249999876</c:v>
                </c:pt>
                <c:pt idx="51">
                  <c:v>40909.541666666541</c:v>
                </c:pt>
                <c:pt idx="52">
                  <c:v>40909.552083333205</c:v>
                </c:pt>
                <c:pt idx="53">
                  <c:v>40909.562499999869</c:v>
                </c:pt>
                <c:pt idx="54">
                  <c:v>40909.572916666533</c:v>
                </c:pt>
                <c:pt idx="55">
                  <c:v>40909.583333333198</c:v>
                </c:pt>
                <c:pt idx="56">
                  <c:v>40909.593749999862</c:v>
                </c:pt>
                <c:pt idx="57">
                  <c:v>40909.604166666526</c:v>
                </c:pt>
                <c:pt idx="58">
                  <c:v>40909.61458333319</c:v>
                </c:pt>
                <c:pt idx="59">
                  <c:v>40909.624999999854</c:v>
                </c:pt>
                <c:pt idx="60">
                  <c:v>40909.635416666519</c:v>
                </c:pt>
                <c:pt idx="61">
                  <c:v>40909.645833333183</c:v>
                </c:pt>
                <c:pt idx="62">
                  <c:v>40909.656249999847</c:v>
                </c:pt>
                <c:pt idx="63">
                  <c:v>40909.666666666511</c:v>
                </c:pt>
                <c:pt idx="64">
                  <c:v>40909.677083333176</c:v>
                </c:pt>
                <c:pt idx="65">
                  <c:v>40909.68749999984</c:v>
                </c:pt>
                <c:pt idx="66">
                  <c:v>40909.697916666504</c:v>
                </c:pt>
                <c:pt idx="67">
                  <c:v>40909.708333333168</c:v>
                </c:pt>
                <c:pt idx="68">
                  <c:v>40909.718749999833</c:v>
                </c:pt>
                <c:pt idx="69">
                  <c:v>40909.729166666497</c:v>
                </c:pt>
                <c:pt idx="70">
                  <c:v>40909.739583333161</c:v>
                </c:pt>
                <c:pt idx="71">
                  <c:v>40909.749999999825</c:v>
                </c:pt>
                <c:pt idx="72">
                  <c:v>40909.76041666649</c:v>
                </c:pt>
                <c:pt idx="73">
                  <c:v>40909.770833333154</c:v>
                </c:pt>
                <c:pt idx="74">
                  <c:v>40909.781249999818</c:v>
                </c:pt>
                <c:pt idx="75">
                  <c:v>40909.791666666482</c:v>
                </c:pt>
                <c:pt idx="76">
                  <c:v>40909.802083333147</c:v>
                </c:pt>
                <c:pt idx="77">
                  <c:v>40909.812499999811</c:v>
                </c:pt>
                <c:pt idx="78">
                  <c:v>40909.822916666475</c:v>
                </c:pt>
                <c:pt idx="79">
                  <c:v>40909.833333333139</c:v>
                </c:pt>
                <c:pt idx="80">
                  <c:v>40909.843749999804</c:v>
                </c:pt>
                <c:pt idx="81">
                  <c:v>40909.854166666468</c:v>
                </c:pt>
                <c:pt idx="82">
                  <c:v>40909.864583333132</c:v>
                </c:pt>
                <c:pt idx="83">
                  <c:v>40909.874999999796</c:v>
                </c:pt>
                <c:pt idx="84">
                  <c:v>40909.885416666461</c:v>
                </c:pt>
                <c:pt idx="85">
                  <c:v>40909.895833333125</c:v>
                </c:pt>
                <c:pt idx="86">
                  <c:v>40909.906249999789</c:v>
                </c:pt>
                <c:pt idx="87">
                  <c:v>40909.916666666453</c:v>
                </c:pt>
                <c:pt idx="88">
                  <c:v>40909.927083333117</c:v>
                </c:pt>
                <c:pt idx="89">
                  <c:v>40909.937499999782</c:v>
                </c:pt>
                <c:pt idx="90">
                  <c:v>40909.947916666446</c:v>
                </c:pt>
                <c:pt idx="91">
                  <c:v>40909.95833333311</c:v>
                </c:pt>
                <c:pt idx="92">
                  <c:v>40909.968749999774</c:v>
                </c:pt>
                <c:pt idx="93">
                  <c:v>40909.979166666439</c:v>
                </c:pt>
                <c:pt idx="94">
                  <c:v>40909.989583333103</c:v>
                </c:pt>
                <c:pt idx="95">
                  <c:v>40909.999999999767</c:v>
                </c:pt>
                <c:pt idx="96">
                  <c:v>40910.010416666431</c:v>
                </c:pt>
                <c:pt idx="97">
                  <c:v>40910.020833333096</c:v>
                </c:pt>
                <c:pt idx="98">
                  <c:v>40910.03124999976</c:v>
                </c:pt>
                <c:pt idx="99">
                  <c:v>40910.041666666424</c:v>
                </c:pt>
                <c:pt idx="100">
                  <c:v>40910.052083333088</c:v>
                </c:pt>
                <c:pt idx="101">
                  <c:v>40910.062499999753</c:v>
                </c:pt>
                <c:pt idx="102">
                  <c:v>40910.072916666417</c:v>
                </c:pt>
                <c:pt idx="103">
                  <c:v>40910.083333333081</c:v>
                </c:pt>
                <c:pt idx="104">
                  <c:v>40910.093749999745</c:v>
                </c:pt>
                <c:pt idx="105">
                  <c:v>40910.10416666641</c:v>
                </c:pt>
                <c:pt idx="106">
                  <c:v>40910.114583333074</c:v>
                </c:pt>
                <c:pt idx="107">
                  <c:v>40910.124999999738</c:v>
                </c:pt>
                <c:pt idx="108">
                  <c:v>40910.135416666402</c:v>
                </c:pt>
                <c:pt idx="109">
                  <c:v>40910.145833333067</c:v>
                </c:pt>
                <c:pt idx="110">
                  <c:v>40910.156249999731</c:v>
                </c:pt>
                <c:pt idx="111">
                  <c:v>40910.166666666395</c:v>
                </c:pt>
                <c:pt idx="112">
                  <c:v>40910.177083333059</c:v>
                </c:pt>
                <c:pt idx="113">
                  <c:v>40910.187499999724</c:v>
                </c:pt>
                <c:pt idx="114">
                  <c:v>40910.197916666388</c:v>
                </c:pt>
                <c:pt idx="115">
                  <c:v>40910.208333333052</c:v>
                </c:pt>
                <c:pt idx="116">
                  <c:v>40910.218749999716</c:v>
                </c:pt>
                <c:pt idx="117">
                  <c:v>40910.22916666638</c:v>
                </c:pt>
                <c:pt idx="118">
                  <c:v>40910.239583333045</c:v>
                </c:pt>
                <c:pt idx="119">
                  <c:v>40910.249999999709</c:v>
                </c:pt>
                <c:pt idx="120">
                  <c:v>40910.260416666373</c:v>
                </c:pt>
                <c:pt idx="121">
                  <c:v>40910.270833333037</c:v>
                </c:pt>
                <c:pt idx="122">
                  <c:v>40910.281249999702</c:v>
                </c:pt>
                <c:pt idx="123">
                  <c:v>40910.291666666366</c:v>
                </c:pt>
                <c:pt idx="124">
                  <c:v>40910.30208333303</c:v>
                </c:pt>
                <c:pt idx="125">
                  <c:v>40910.312499999694</c:v>
                </c:pt>
                <c:pt idx="126">
                  <c:v>40910.322916666359</c:v>
                </c:pt>
                <c:pt idx="127">
                  <c:v>40910.333333333023</c:v>
                </c:pt>
                <c:pt idx="128">
                  <c:v>40910.343749999687</c:v>
                </c:pt>
                <c:pt idx="129">
                  <c:v>40910.354166666351</c:v>
                </c:pt>
                <c:pt idx="130">
                  <c:v>40910.364583333016</c:v>
                </c:pt>
                <c:pt idx="131">
                  <c:v>40910.37499999968</c:v>
                </c:pt>
                <c:pt idx="132">
                  <c:v>40910.385416666344</c:v>
                </c:pt>
                <c:pt idx="133">
                  <c:v>40910.395833333008</c:v>
                </c:pt>
                <c:pt idx="134">
                  <c:v>40910.406249999673</c:v>
                </c:pt>
                <c:pt idx="135">
                  <c:v>40910.416666666337</c:v>
                </c:pt>
                <c:pt idx="136">
                  <c:v>40910.427083333001</c:v>
                </c:pt>
                <c:pt idx="137">
                  <c:v>40910.437499999665</c:v>
                </c:pt>
                <c:pt idx="138">
                  <c:v>40910.44791666633</c:v>
                </c:pt>
                <c:pt idx="139">
                  <c:v>40910.458333332994</c:v>
                </c:pt>
                <c:pt idx="140">
                  <c:v>40910.468749999658</c:v>
                </c:pt>
                <c:pt idx="141">
                  <c:v>40910.479166666322</c:v>
                </c:pt>
                <c:pt idx="142">
                  <c:v>40910.489583332987</c:v>
                </c:pt>
                <c:pt idx="143">
                  <c:v>40910.499999999651</c:v>
                </c:pt>
                <c:pt idx="144">
                  <c:v>40910.510416666315</c:v>
                </c:pt>
                <c:pt idx="145">
                  <c:v>40910.520833332979</c:v>
                </c:pt>
                <c:pt idx="146">
                  <c:v>40910.531249999643</c:v>
                </c:pt>
                <c:pt idx="147">
                  <c:v>40910.541666666308</c:v>
                </c:pt>
                <c:pt idx="148">
                  <c:v>40910.552083332972</c:v>
                </c:pt>
                <c:pt idx="149">
                  <c:v>40910.562499999636</c:v>
                </c:pt>
                <c:pt idx="150">
                  <c:v>40910.5729166663</c:v>
                </c:pt>
                <c:pt idx="151">
                  <c:v>40910.583333332965</c:v>
                </c:pt>
                <c:pt idx="152">
                  <c:v>40910.593749999629</c:v>
                </c:pt>
                <c:pt idx="153">
                  <c:v>40910.604166666293</c:v>
                </c:pt>
                <c:pt idx="154">
                  <c:v>40910.614583332957</c:v>
                </c:pt>
                <c:pt idx="155">
                  <c:v>40910.624999999622</c:v>
                </c:pt>
                <c:pt idx="156">
                  <c:v>40910.635416666286</c:v>
                </c:pt>
                <c:pt idx="157">
                  <c:v>40910.64583333295</c:v>
                </c:pt>
                <c:pt idx="158">
                  <c:v>40910.656249999614</c:v>
                </c:pt>
                <c:pt idx="159">
                  <c:v>40910.666666666279</c:v>
                </c:pt>
                <c:pt idx="160">
                  <c:v>40910.677083332943</c:v>
                </c:pt>
                <c:pt idx="161">
                  <c:v>40910.687499999607</c:v>
                </c:pt>
                <c:pt idx="162">
                  <c:v>40910.697916666271</c:v>
                </c:pt>
                <c:pt idx="163">
                  <c:v>40910.708333332936</c:v>
                </c:pt>
                <c:pt idx="164">
                  <c:v>40910.7187499996</c:v>
                </c:pt>
                <c:pt idx="165">
                  <c:v>40910.729166666264</c:v>
                </c:pt>
                <c:pt idx="166">
                  <c:v>40910.739583332928</c:v>
                </c:pt>
                <c:pt idx="167">
                  <c:v>40910.749999999593</c:v>
                </c:pt>
                <c:pt idx="168">
                  <c:v>40910.760416666257</c:v>
                </c:pt>
                <c:pt idx="169">
                  <c:v>40910.770833332921</c:v>
                </c:pt>
                <c:pt idx="170">
                  <c:v>40910.781249999585</c:v>
                </c:pt>
                <c:pt idx="171">
                  <c:v>40910.79166666625</c:v>
                </c:pt>
                <c:pt idx="172">
                  <c:v>40910.802083332914</c:v>
                </c:pt>
                <c:pt idx="173">
                  <c:v>40910.812499999578</c:v>
                </c:pt>
                <c:pt idx="174">
                  <c:v>40910.822916666242</c:v>
                </c:pt>
                <c:pt idx="175">
                  <c:v>40910.833333332906</c:v>
                </c:pt>
                <c:pt idx="176">
                  <c:v>40910.843749999571</c:v>
                </c:pt>
                <c:pt idx="177">
                  <c:v>40910.854166666235</c:v>
                </c:pt>
                <c:pt idx="178">
                  <c:v>40910.864583332899</c:v>
                </c:pt>
                <c:pt idx="179">
                  <c:v>40910.874999999563</c:v>
                </c:pt>
                <c:pt idx="180">
                  <c:v>40910.885416666228</c:v>
                </c:pt>
                <c:pt idx="181">
                  <c:v>40910.895833332892</c:v>
                </c:pt>
                <c:pt idx="182">
                  <c:v>40910.906249999556</c:v>
                </c:pt>
                <c:pt idx="183">
                  <c:v>40910.91666666622</c:v>
                </c:pt>
                <c:pt idx="184">
                  <c:v>40910.927083332885</c:v>
                </c:pt>
                <c:pt idx="185">
                  <c:v>40910.937499999549</c:v>
                </c:pt>
                <c:pt idx="186">
                  <c:v>40910.947916666213</c:v>
                </c:pt>
                <c:pt idx="187">
                  <c:v>40910.958333332877</c:v>
                </c:pt>
                <c:pt idx="188">
                  <c:v>40910.968749999542</c:v>
                </c:pt>
                <c:pt idx="189">
                  <c:v>40910.979166666206</c:v>
                </c:pt>
                <c:pt idx="190">
                  <c:v>40910.98958333287</c:v>
                </c:pt>
                <c:pt idx="191">
                  <c:v>40910.999999999534</c:v>
                </c:pt>
                <c:pt idx="192">
                  <c:v>40911.010416666199</c:v>
                </c:pt>
                <c:pt idx="193">
                  <c:v>40911.020833332863</c:v>
                </c:pt>
                <c:pt idx="194">
                  <c:v>40911.031249999527</c:v>
                </c:pt>
                <c:pt idx="195">
                  <c:v>40911.041666666191</c:v>
                </c:pt>
                <c:pt idx="196">
                  <c:v>40911.052083332856</c:v>
                </c:pt>
                <c:pt idx="197">
                  <c:v>40911.06249999952</c:v>
                </c:pt>
                <c:pt idx="198">
                  <c:v>40911.072916666184</c:v>
                </c:pt>
                <c:pt idx="199">
                  <c:v>40911.083333332848</c:v>
                </c:pt>
                <c:pt idx="200">
                  <c:v>40911.093749999513</c:v>
                </c:pt>
                <c:pt idx="201">
                  <c:v>40911.104166666177</c:v>
                </c:pt>
                <c:pt idx="202">
                  <c:v>40911.114583332841</c:v>
                </c:pt>
                <c:pt idx="203">
                  <c:v>40911.124999999505</c:v>
                </c:pt>
                <c:pt idx="204">
                  <c:v>40911.135416666169</c:v>
                </c:pt>
                <c:pt idx="205">
                  <c:v>40911.145833332834</c:v>
                </c:pt>
                <c:pt idx="206">
                  <c:v>40911.156249999498</c:v>
                </c:pt>
                <c:pt idx="207">
                  <c:v>40911.166666666162</c:v>
                </c:pt>
                <c:pt idx="208">
                  <c:v>40911.177083332826</c:v>
                </c:pt>
                <c:pt idx="209">
                  <c:v>40911.187499999491</c:v>
                </c:pt>
                <c:pt idx="210">
                  <c:v>40911.197916666155</c:v>
                </c:pt>
                <c:pt idx="211">
                  <c:v>40911.208333332819</c:v>
                </c:pt>
                <c:pt idx="212">
                  <c:v>40911.218749999483</c:v>
                </c:pt>
                <c:pt idx="213">
                  <c:v>40911.229166666148</c:v>
                </c:pt>
                <c:pt idx="214">
                  <c:v>40911.239583332812</c:v>
                </c:pt>
                <c:pt idx="215">
                  <c:v>40911.249999999476</c:v>
                </c:pt>
                <c:pt idx="216">
                  <c:v>40911.26041666614</c:v>
                </c:pt>
                <c:pt idx="217">
                  <c:v>40911.270833332805</c:v>
                </c:pt>
                <c:pt idx="218">
                  <c:v>40911.281249999469</c:v>
                </c:pt>
                <c:pt idx="219">
                  <c:v>40911.291666666133</c:v>
                </c:pt>
                <c:pt idx="220">
                  <c:v>40911.302083332797</c:v>
                </c:pt>
                <c:pt idx="221">
                  <c:v>40911.312499999462</c:v>
                </c:pt>
                <c:pt idx="222">
                  <c:v>40911.322916666126</c:v>
                </c:pt>
                <c:pt idx="223">
                  <c:v>40911.33333333279</c:v>
                </c:pt>
                <c:pt idx="224">
                  <c:v>40911.343749999454</c:v>
                </c:pt>
                <c:pt idx="225">
                  <c:v>40911.354166666119</c:v>
                </c:pt>
                <c:pt idx="226">
                  <c:v>40911.364583332783</c:v>
                </c:pt>
                <c:pt idx="227">
                  <c:v>40911.374999999447</c:v>
                </c:pt>
                <c:pt idx="228">
                  <c:v>40911.385416666111</c:v>
                </c:pt>
                <c:pt idx="229">
                  <c:v>40911.395833332776</c:v>
                </c:pt>
                <c:pt idx="230">
                  <c:v>40911.40624999944</c:v>
                </c:pt>
                <c:pt idx="231">
                  <c:v>40911.416666666104</c:v>
                </c:pt>
                <c:pt idx="232">
                  <c:v>40911.427083332768</c:v>
                </c:pt>
                <c:pt idx="233">
                  <c:v>40911.437499999432</c:v>
                </c:pt>
                <c:pt idx="234">
                  <c:v>40911.447916666097</c:v>
                </c:pt>
                <c:pt idx="235">
                  <c:v>40911.458333332761</c:v>
                </c:pt>
                <c:pt idx="236">
                  <c:v>40911.468749999425</c:v>
                </c:pt>
                <c:pt idx="237">
                  <c:v>40911.479166666089</c:v>
                </c:pt>
                <c:pt idx="238">
                  <c:v>40911.489583332754</c:v>
                </c:pt>
                <c:pt idx="239">
                  <c:v>40911.499999999418</c:v>
                </c:pt>
                <c:pt idx="240">
                  <c:v>40911.510416666082</c:v>
                </c:pt>
                <c:pt idx="241">
                  <c:v>40911.520833332746</c:v>
                </c:pt>
                <c:pt idx="242">
                  <c:v>40911.531249999411</c:v>
                </c:pt>
                <c:pt idx="243">
                  <c:v>40911.541666666075</c:v>
                </c:pt>
                <c:pt idx="244">
                  <c:v>40911.552083332739</c:v>
                </c:pt>
                <c:pt idx="245">
                  <c:v>40911.562499999403</c:v>
                </c:pt>
                <c:pt idx="246">
                  <c:v>40911.572916666068</c:v>
                </c:pt>
                <c:pt idx="247">
                  <c:v>40911.583333332732</c:v>
                </c:pt>
                <c:pt idx="248">
                  <c:v>40911.593749999396</c:v>
                </c:pt>
                <c:pt idx="249">
                  <c:v>40911.60416666606</c:v>
                </c:pt>
                <c:pt idx="250">
                  <c:v>40911.614583332725</c:v>
                </c:pt>
                <c:pt idx="251">
                  <c:v>40911.624999999389</c:v>
                </c:pt>
                <c:pt idx="252">
                  <c:v>40911.635416666053</c:v>
                </c:pt>
                <c:pt idx="253">
                  <c:v>40911.645833332717</c:v>
                </c:pt>
                <c:pt idx="254">
                  <c:v>40911.656249999382</c:v>
                </c:pt>
                <c:pt idx="255">
                  <c:v>40911.666666666046</c:v>
                </c:pt>
                <c:pt idx="256">
                  <c:v>40911.67708333271</c:v>
                </c:pt>
                <c:pt idx="257">
                  <c:v>40911.687499999374</c:v>
                </c:pt>
                <c:pt idx="258">
                  <c:v>40911.697916666039</c:v>
                </c:pt>
                <c:pt idx="259">
                  <c:v>40911.708333332703</c:v>
                </c:pt>
                <c:pt idx="260">
                  <c:v>40911.718749999367</c:v>
                </c:pt>
                <c:pt idx="261">
                  <c:v>40911.729166666031</c:v>
                </c:pt>
                <c:pt idx="262">
                  <c:v>40911.739583332695</c:v>
                </c:pt>
                <c:pt idx="263">
                  <c:v>40911.74999999936</c:v>
                </c:pt>
                <c:pt idx="264">
                  <c:v>40911.760416666024</c:v>
                </c:pt>
                <c:pt idx="265">
                  <c:v>40911.770833332688</c:v>
                </c:pt>
                <c:pt idx="266">
                  <c:v>40911.781249999352</c:v>
                </c:pt>
                <c:pt idx="267">
                  <c:v>40911.791666666017</c:v>
                </c:pt>
                <c:pt idx="268">
                  <c:v>40911.802083332681</c:v>
                </c:pt>
                <c:pt idx="269">
                  <c:v>40911.812499999345</c:v>
                </c:pt>
                <c:pt idx="270">
                  <c:v>40911.822916666009</c:v>
                </c:pt>
                <c:pt idx="271">
                  <c:v>40911.833333332674</c:v>
                </c:pt>
                <c:pt idx="272">
                  <c:v>40911.843749999338</c:v>
                </c:pt>
                <c:pt idx="273">
                  <c:v>40911.854166666002</c:v>
                </c:pt>
                <c:pt idx="274">
                  <c:v>40911.864583332666</c:v>
                </c:pt>
                <c:pt idx="275">
                  <c:v>40911.874999999331</c:v>
                </c:pt>
                <c:pt idx="276">
                  <c:v>40911.885416665995</c:v>
                </c:pt>
                <c:pt idx="277">
                  <c:v>40911.895833332659</c:v>
                </c:pt>
                <c:pt idx="278">
                  <c:v>40911.906249999323</c:v>
                </c:pt>
                <c:pt idx="279">
                  <c:v>40911.916666665988</c:v>
                </c:pt>
                <c:pt idx="280">
                  <c:v>40911.927083332652</c:v>
                </c:pt>
                <c:pt idx="281">
                  <c:v>40911.937499999316</c:v>
                </c:pt>
                <c:pt idx="282">
                  <c:v>40911.94791666598</c:v>
                </c:pt>
                <c:pt idx="283">
                  <c:v>40911.958333332645</c:v>
                </c:pt>
                <c:pt idx="284">
                  <c:v>40911.968749999309</c:v>
                </c:pt>
                <c:pt idx="285">
                  <c:v>40911.979166665973</c:v>
                </c:pt>
                <c:pt idx="286">
                  <c:v>40911.989583332637</c:v>
                </c:pt>
                <c:pt idx="287">
                  <c:v>40911.999999999302</c:v>
                </c:pt>
                <c:pt idx="288">
                  <c:v>40912.010416665966</c:v>
                </c:pt>
                <c:pt idx="289">
                  <c:v>40912.02083333263</c:v>
                </c:pt>
                <c:pt idx="290">
                  <c:v>40912.031249999294</c:v>
                </c:pt>
                <c:pt idx="291">
                  <c:v>40912.041666665958</c:v>
                </c:pt>
                <c:pt idx="292">
                  <c:v>40912.052083332623</c:v>
                </c:pt>
                <c:pt idx="293">
                  <c:v>40912.062499999287</c:v>
                </c:pt>
                <c:pt idx="294">
                  <c:v>40912.072916665951</c:v>
                </c:pt>
                <c:pt idx="295">
                  <c:v>40912.083333332615</c:v>
                </c:pt>
                <c:pt idx="296">
                  <c:v>40912.09374999928</c:v>
                </c:pt>
                <c:pt idx="297">
                  <c:v>40912.104166665944</c:v>
                </c:pt>
                <c:pt idx="298">
                  <c:v>40912.114583332608</c:v>
                </c:pt>
                <c:pt idx="299">
                  <c:v>40912.124999999272</c:v>
                </c:pt>
                <c:pt idx="300">
                  <c:v>40912.135416665937</c:v>
                </c:pt>
                <c:pt idx="301">
                  <c:v>40912.145833332601</c:v>
                </c:pt>
                <c:pt idx="302">
                  <c:v>40912.156249999265</c:v>
                </c:pt>
                <c:pt idx="303">
                  <c:v>40912.166666665929</c:v>
                </c:pt>
                <c:pt idx="304">
                  <c:v>40912.177083332594</c:v>
                </c:pt>
                <c:pt idx="305">
                  <c:v>40912.187499999258</c:v>
                </c:pt>
                <c:pt idx="306">
                  <c:v>40912.197916665922</c:v>
                </c:pt>
                <c:pt idx="307">
                  <c:v>40912.208333332586</c:v>
                </c:pt>
                <c:pt idx="308">
                  <c:v>40912.218749999251</c:v>
                </c:pt>
                <c:pt idx="309">
                  <c:v>40912.229166665915</c:v>
                </c:pt>
                <c:pt idx="310">
                  <c:v>40912.239583332579</c:v>
                </c:pt>
                <c:pt idx="311">
                  <c:v>40912.249999999243</c:v>
                </c:pt>
                <c:pt idx="312">
                  <c:v>40912.260416665908</c:v>
                </c:pt>
                <c:pt idx="313">
                  <c:v>40912.270833332572</c:v>
                </c:pt>
                <c:pt idx="314">
                  <c:v>40912.281249999236</c:v>
                </c:pt>
                <c:pt idx="315">
                  <c:v>40912.2916666659</c:v>
                </c:pt>
                <c:pt idx="316">
                  <c:v>40912.302083332565</c:v>
                </c:pt>
                <c:pt idx="317">
                  <c:v>40912.312499999229</c:v>
                </c:pt>
                <c:pt idx="318">
                  <c:v>40912.322916665893</c:v>
                </c:pt>
                <c:pt idx="319">
                  <c:v>40912.333333332557</c:v>
                </c:pt>
                <c:pt idx="320">
                  <c:v>40912.343749999221</c:v>
                </c:pt>
                <c:pt idx="321">
                  <c:v>40912.354166665886</c:v>
                </c:pt>
                <c:pt idx="322">
                  <c:v>40912.36458333255</c:v>
                </c:pt>
                <c:pt idx="323">
                  <c:v>40912.374999999214</c:v>
                </c:pt>
                <c:pt idx="324">
                  <c:v>40912.385416665878</c:v>
                </c:pt>
                <c:pt idx="325">
                  <c:v>40912.395833332543</c:v>
                </c:pt>
                <c:pt idx="326">
                  <c:v>40912.406249999207</c:v>
                </c:pt>
                <c:pt idx="327">
                  <c:v>40912.416666665871</c:v>
                </c:pt>
                <c:pt idx="328">
                  <c:v>40912.427083332535</c:v>
                </c:pt>
                <c:pt idx="329">
                  <c:v>40912.4374999992</c:v>
                </c:pt>
                <c:pt idx="330">
                  <c:v>40912.447916665864</c:v>
                </c:pt>
                <c:pt idx="331">
                  <c:v>40912.458333332528</c:v>
                </c:pt>
                <c:pt idx="332">
                  <c:v>40912.468749999192</c:v>
                </c:pt>
                <c:pt idx="333">
                  <c:v>40912.479166665857</c:v>
                </c:pt>
                <c:pt idx="334">
                  <c:v>40912.489583332521</c:v>
                </c:pt>
                <c:pt idx="335">
                  <c:v>40912.499999999185</c:v>
                </c:pt>
                <c:pt idx="336">
                  <c:v>40912.510416665849</c:v>
                </c:pt>
                <c:pt idx="337">
                  <c:v>40912.520833332514</c:v>
                </c:pt>
                <c:pt idx="338">
                  <c:v>40912.531249999178</c:v>
                </c:pt>
                <c:pt idx="339">
                  <c:v>40912.541666665842</c:v>
                </c:pt>
                <c:pt idx="340">
                  <c:v>40912.552083332506</c:v>
                </c:pt>
                <c:pt idx="341">
                  <c:v>40912.562499999171</c:v>
                </c:pt>
                <c:pt idx="342">
                  <c:v>40912.572916665835</c:v>
                </c:pt>
                <c:pt idx="343">
                  <c:v>40912.583333332499</c:v>
                </c:pt>
                <c:pt idx="344">
                  <c:v>40912.593749999163</c:v>
                </c:pt>
                <c:pt idx="345">
                  <c:v>40912.604166665828</c:v>
                </c:pt>
                <c:pt idx="346">
                  <c:v>40912.614583332492</c:v>
                </c:pt>
                <c:pt idx="347">
                  <c:v>40912.624999999156</c:v>
                </c:pt>
                <c:pt idx="348">
                  <c:v>40912.63541666582</c:v>
                </c:pt>
                <c:pt idx="349">
                  <c:v>40912.645833332484</c:v>
                </c:pt>
                <c:pt idx="350">
                  <c:v>40912.656249999149</c:v>
                </c:pt>
                <c:pt idx="351">
                  <c:v>40912.666666665813</c:v>
                </c:pt>
                <c:pt idx="352">
                  <c:v>40912.677083332477</c:v>
                </c:pt>
                <c:pt idx="353">
                  <c:v>40912.687499999141</c:v>
                </c:pt>
                <c:pt idx="354">
                  <c:v>40912.697916665806</c:v>
                </c:pt>
                <c:pt idx="355">
                  <c:v>40912.70833333247</c:v>
                </c:pt>
                <c:pt idx="356">
                  <c:v>40912.718749999134</c:v>
                </c:pt>
                <c:pt idx="357">
                  <c:v>40912.729166665798</c:v>
                </c:pt>
                <c:pt idx="358">
                  <c:v>40912.739583332463</c:v>
                </c:pt>
                <c:pt idx="359">
                  <c:v>40912.749999999127</c:v>
                </c:pt>
                <c:pt idx="360">
                  <c:v>40912.760416665791</c:v>
                </c:pt>
                <c:pt idx="361">
                  <c:v>40912.770833332455</c:v>
                </c:pt>
                <c:pt idx="362">
                  <c:v>40912.78124999912</c:v>
                </c:pt>
                <c:pt idx="363">
                  <c:v>40912.791666665784</c:v>
                </c:pt>
                <c:pt idx="364">
                  <c:v>40912.802083332448</c:v>
                </c:pt>
                <c:pt idx="365">
                  <c:v>40912.812499999112</c:v>
                </c:pt>
                <c:pt idx="366">
                  <c:v>40912.822916665777</c:v>
                </c:pt>
                <c:pt idx="367">
                  <c:v>40912.833333332441</c:v>
                </c:pt>
                <c:pt idx="368">
                  <c:v>40912.843749999105</c:v>
                </c:pt>
                <c:pt idx="369">
                  <c:v>40912.854166665769</c:v>
                </c:pt>
                <c:pt idx="370">
                  <c:v>40912.864583332434</c:v>
                </c:pt>
                <c:pt idx="371">
                  <c:v>40912.874999999098</c:v>
                </c:pt>
                <c:pt idx="372">
                  <c:v>40912.885416665762</c:v>
                </c:pt>
                <c:pt idx="373">
                  <c:v>40912.895833332426</c:v>
                </c:pt>
                <c:pt idx="374">
                  <c:v>40912.906249999091</c:v>
                </c:pt>
                <c:pt idx="375">
                  <c:v>40912.916666665755</c:v>
                </c:pt>
                <c:pt idx="376">
                  <c:v>40912.927083332419</c:v>
                </c:pt>
                <c:pt idx="377">
                  <c:v>40912.937499999083</c:v>
                </c:pt>
                <c:pt idx="378">
                  <c:v>40912.947916665747</c:v>
                </c:pt>
                <c:pt idx="379">
                  <c:v>40912.958333332412</c:v>
                </c:pt>
                <c:pt idx="380">
                  <c:v>40912.968749999076</c:v>
                </c:pt>
                <c:pt idx="381">
                  <c:v>40912.97916666574</c:v>
                </c:pt>
                <c:pt idx="382">
                  <c:v>40912.989583332404</c:v>
                </c:pt>
                <c:pt idx="383">
                  <c:v>40912.999999999069</c:v>
                </c:pt>
                <c:pt idx="384">
                  <c:v>40913.010416665733</c:v>
                </c:pt>
                <c:pt idx="385">
                  <c:v>40913.020833332397</c:v>
                </c:pt>
                <c:pt idx="386">
                  <c:v>40913.031249999061</c:v>
                </c:pt>
                <c:pt idx="387">
                  <c:v>40913.041666665726</c:v>
                </c:pt>
                <c:pt idx="388">
                  <c:v>40913.05208333239</c:v>
                </c:pt>
                <c:pt idx="389">
                  <c:v>40913.062499999054</c:v>
                </c:pt>
                <c:pt idx="390">
                  <c:v>40913.072916665718</c:v>
                </c:pt>
                <c:pt idx="391">
                  <c:v>40913.083333332383</c:v>
                </c:pt>
                <c:pt idx="392">
                  <c:v>40913.093749999047</c:v>
                </c:pt>
                <c:pt idx="393">
                  <c:v>40913.104166665711</c:v>
                </c:pt>
                <c:pt idx="394">
                  <c:v>40913.114583332375</c:v>
                </c:pt>
                <c:pt idx="395">
                  <c:v>40913.12499999904</c:v>
                </c:pt>
                <c:pt idx="396">
                  <c:v>40913.135416665704</c:v>
                </c:pt>
                <c:pt idx="397">
                  <c:v>40913.145833332368</c:v>
                </c:pt>
                <c:pt idx="398">
                  <c:v>40913.156249999032</c:v>
                </c:pt>
                <c:pt idx="399">
                  <c:v>40913.166666665697</c:v>
                </c:pt>
                <c:pt idx="400">
                  <c:v>40913.177083332361</c:v>
                </c:pt>
                <c:pt idx="401">
                  <c:v>40913.187499999025</c:v>
                </c:pt>
                <c:pt idx="402">
                  <c:v>40913.197916665689</c:v>
                </c:pt>
                <c:pt idx="403">
                  <c:v>40913.208333332354</c:v>
                </c:pt>
                <c:pt idx="404">
                  <c:v>40913.218749999018</c:v>
                </c:pt>
                <c:pt idx="405">
                  <c:v>40913.229166665682</c:v>
                </c:pt>
                <c:pt idx="406">
                  <c:v>40913.239583332346</c:v>
                </c:pt>
                <c:pt idx="407">
                  <c:v>40913.24999999901</c:v>
                </c:pt>
                <c:pt idx="408">
                  <c:v>40913.260416665675</c:v>
                </c:pt>
                <c:pt idx="409">
                  <c:v>40913.270833332339</c:v>
                </c:pt>
                <c:pt idx="410">
                  <c:v>40913.281249999003</c:v>
                </c:pt>
                <c:pt idx="411">
                  <c:v>40913.291666665667</c:v>
                </c:pt>
                <c:pt idx="412">
                  <c:v>40913.302083332332</c:v>
                </c:pt>
                <c:pt idx="413">
                  <c:v>40913.312499998996</c:v>
                </c:pt>
                <c:pt idx="414">
                  <c:v>40913.32291666566</c:v>
                </c:pt>
                <c:pt idx="415">
                  <c:v>40913.333333332324</c:v>
                </c:pt>
                <c:pt idx="416">
                  <c:v>40913.343749998989</c:v>
                </c:pt>
                <c:pt idx="417">
                  <c:v>40913.354166665653</c:v>
                </c:pt>
                <c:pt idx="418">
                  <c:v>40913.364583332317</c:v>
                </c:pt>
                <c:pt idx="419">
                  <c:v>40913.374999998981</c:v>
                </c:pt>
                <c:pt idx="420">
                  <c:v>40913.385416665646</c:v>
                </c:pt>
                <c:pt idx="421">
                  <c:v>40913.39583333231</c:v>
                </c:pt>
                <c:pt idx="422">
                  <c:v>40913.406249998974</c:v>
                </c:pt>
                <c:pt idx="423">
                  <c:v>40913.416666665638</c:v>
                </c:pt>
                <c:pt idx="424">
                  <c:v>40913.427083332303</c:v>
                </c:pt>
                <c:pt idx="425">
                  <c:v>40913.437499998967</c:v>
                </c:pt>
                <c:pt idx="426">
                  <c:v>40913.447916665631</c:v>
                </c:pt>
                <c:pt idx="427">
                  <c:v>40913.458333332295</c:v>
                </c:pt>
                <c:pt idx="428">
                  <c:v>40913.46874999896</c:v>
                </c:pt>
                <c:pt idx="429">
                  <c:v>40913.479166665624</c:v>
                </c:pt>
                <c:pt idx="430">
                  <c:v>40913.489583332288</c:v>
                </c:pt>
                <c:pt idx="431">
                  <c:v>40913.499999998952</c:v>
                </c:pt>
                <c:pt idx="432">
                  <c:v>40913.510416665617</c:v>
                </c:pt>
                <c:pt idx="433">
                  <c:v>40913.520833332281</c:v>
                </c:pt>
                <c:pt idx="434">
                  <c:v>40913.531249998945</c:v>
                </c:pt>
                <c:pt idx="435">
                  <c:v>40913.541666665609</c:v>
                </c:pt>
                <c:pt idx="436">
                  <c:v>40913.552083332273</c:v>
                </c:pt>
                <c:pt idx="437">
                  <c:v>40913.562499998938</c:v>
                </c:pt>
                <c:pt idx="438">
                  <c:v>40913.572916665602</c:v>
                </c:pt>
                <c:pt idx="439">
                  <c:v>40913.583333332266</c:v>
                </c:pt>
                <c:pt idx="440">
                  <c:v>40913.59374999893</c:v>
                </c:pt>
                <c:pt idx="441">
                  <c:v>40913.604166665595</c:v>
                </c:pt>
                <c:pt idx="442">
                  <c:v>40913.614583332259</c:v>
                </c:pt>
                <c:pt idx="443">
                  <c:v>40913.624999998923</c:v>
                </c:pt>
                <c:pt idx="444">
                  <c:v>40913.635416665587</c:v>
                </c:pt>
                <c:pt idx="445">
                  <c:v>40913.645833332252</c:v>
                </c:pt>
                <c:pt idx="446">
                  <c:v>40913.656249998916</c:v>
                </c:pt>
                <c:pt idx="447">
                  <c:v>40913.66666666558</c:v>
                </c:pt>
                <c:pt idx="448">
                  <c:v>40913.677083332244</c:v>
                </c:pt>
                <c:pt idx="449">
                  <c:v>40913.687499998909</c:v>
                </c:pt>
                <c:pt idx="450">
                  <c:v>40913.697916665573</c:v>
                </c:pt>
                <c:pt idx="451">
                  <c:v>40913.708333332237</c:v>
                </c:pt>
                <c:pt idx="452">
                  <c:v>40913.718749998901</c:v>
                </c:pt>
                <c:pt idx="453">
                  <c:v>40913.729166665566</c:v>
                </c:pt>
                <c:pt idx="454">
                  <c:v>40913.73958333223</c:v>
                </c:pt>
                <c:pt idx="455">
                  <c:v>40913.749999998894</c:v>
                </c:pt>
                <c:pt idx="456">
                  <c:v>40913.760416665558</c:v>
                </c:pt>
                <c:pt idx="457">
                  <c:v>40913.770833332223</c:v>
                </c:pt>
                <c:pt idx="458">
                  <c:v>40913.781249998887</c:v>
                </c:pt>
                <c:pt idx="459">
                  <c:v>40913.791666665551</c:v>
                </c:pt>
                <c:pt idx="460">
                  <c:v>40913.802083332215</c:v>
                </c:pt>
                <c:pt idx="461">
                  <c:v>40913.81249999888</c:v>
                </c:pt>
                <c:pt idx="462">
                  <c:v>40913.822916665544</c:v>
                </c:pt>
                <c:pt idx="463">
                  <c:v>40913.833333332208</c:v>
                </c:pt>
                <c:pt idx="464">
                  <c:v>40913.843749998872</c:v>
                </c:pt>
                <c:pt idx="465">
                  <c:v>40913.854166665536</c:v>
                </c:pt>
                <c:pt idx="466">
                  <c:v>40913.864583332201</c:v>
                </c:pt>
                <c:pt idx="467">
                  <c:v>40913.874999998865</c:v>
                </c:pt>
                <c:pt idx="468">
                  <c:v>40913.885416665529</c:v>
                </c:pt>
                <c:pt idx="469">
                  <c:v>40913.895833332193</c:v>
                </c:pt>
                <c:pt idx="470">
                  <c:v>40913.906249998858</c:v>
                </c:pt>
                <c:pt idx="471">
                  <c:v>40913.916666665522</c:v>
                </c:pt>
                <c:pt idx="472">
                  <c:v>40913.927083332186</c:v>
                </c:pt>
                <c:pt idx="473">
                  <c:v>40913.93749999885</c:v>
                </c:pt>
                <c:pt idx="474">
                  <c:v>40913.947916665515</c:v>
                </c:pt>
                <c:pt idx="475">
                  <c:v>40913.958333332179</c:v>
                </c:pt>
                <c:pt idx="476">
                  <c:v>40913.968749998843</c:v>
                </c:pt>
                <c:pt idx="477">
                  <c:v>40913.979166665507</c:v>
                </c:pt>
                <c:pt idx="478">
                  <c:v>40913.989583332172</c:v>
                </c:pt>
                <c:pt idx="479">
                  <c:v>40913.999999998836</c:v>
                </c:pt>
                <c:pt idx="480">
                  <c:v>40914.0104166655</c:v>
                </c:pt>
                <c:pt idx="481">
                  <c:v>40914.020833332164</c:v>
                </c:pt>
                <c:pt idx="482">
                  <c:v>40914.031249998829</c:v>
                </c:pt>
                <c:pt idx="483">
                  <c:v>40914.041666665493</c:v>
                </c:pt>
                <c:pt idx="484">
                  <c:v>40914.052083332157</c:v>
                </c:pt>
                <c:pt idx="485">
                  <c:v>40914.062499998821</c:v>
                </c:pt>
                <c:pt idx="486">
                  <c:v>40914.072916665486</c:v>
                </c:pt>
                <c:pt idx="487">
                  <c:v>40914.08333333215</c:v>
                </c:pt>
                <c:pt idx="488">
                  <c:v>40914.093749998814</c:v>
                </c:pt>
                <c:pt idx="489">
                  <c:v>40914.104166665478</c:v>
                </c:pt>
                <c:pt idx="490">
                  <c:v>40914.114583332143</c:v>
                </c:pt>
                <c:pt idx="491">
                  <c:v>40914.124999998807</c:v>
                </c:pt>
                <c:pt idx="492">
                  <c:v>40914.135416665471</c:v>
                </c:pt>
                <c:pt idx="493">
                  <c:v>40914.145833332135</c:v>
                </c:pt>
                <c:pt idx="494">
                  <c:v>40914.156249998799</c:v>
                </c:pt>
                <c:pt idx="495">
                  <c:v>40914.166666665464</c:v>
                </c:pt>
                <c:pt idx="496">
                  <c:v>40914.177083332128</c:v>
                </c:pt>
                <c:pt idx="497">
                  <c:v>40914.187499998792</c:v>
                </c:pt>
                <c:pt idx="498">
                  <c:v>40914.197916665456</c:v>
                </c:pt>
                <c:pt idx="499">
                  <c:v>40914.208333332121</c:v>
                </c:pt>
                <c:pt idx="500">
                  <c:v>40914.218749998785</c:v>
                </c:pt>
                <c:pt idx="501">
                  <c:v>40914.229166665449</c:v>
                </c:pt>
                <c:pt idx="502">
                  <c:v>40914.239583332113</c:v>
                </c:pt>
                <c:pt idx="503">
                  <c:v>40914.249999998778</c:v>
                </c:pt>
                <c:pt idx="504">
                  <c:v>40914.260416665442</c:v>
                </c:pt>
                <c:pt idx="505">
                  <c:v>40914.270833332106</c:v>
                </c:pt>
                <c:pt idx="506">
                  <c:v>40914.28124999877</c:v>
                </c:pt>
                <c:pt idx="507">
                  <c:v>40914.291666665435</c:v>
                </c:pt>
                <c:pt idx="508">
                  <c:v>40914.302083332099</c:v>
                </c:pt>
                <c:pt idx="509">
                  <c:v>40914.312499998763</c:v>
                </c:pt>
                <c:pt idx="510">
                  <c:v>40914.322916665427</c:v>
                </c:pt>
                <c:pt idx="511">
                  <c:v>40914.333333332092</c:v>
                </c:pt>
                <c:pt idx="512">
                  <c:v>40914.343749998756</c:v>
                </c:pt>
                <c:pt idx="513">
                  <c:v>40914.35416666542</c:v>
                </c:pt>
                <c:pt idx="514">
                  <c:v>40914.364583332084</c:v>
                </c:pt>
                <c:pt idx="515">
                  <c:v>40914.374999998749</c:v>
                </c:pt>
                <c:pt idx="516">
                  <c:v>40914.385416665413</c:v>
                </c:pt>
                <c:pt idx="517">
                  <c:v>40914.395833332077</c:v>
                </c:pt>
                <c:pt idx="518">
                  <c:v>40914.406249998741</c:v>
                </c:pt>
                <c:pt idx="519">
                  <c:v>40914.416666665406</c:v>
                </c:pt>
                <c:pt idx="520">
                  <c:v>40914.42708333207</c:v>
                </c:pt>
                <c:pt idx="521">
                  <c:v>40914.437499998734</c:v>
                </c:pt>
                <c:pt idx="522">
                  <c:v>40914.447916665398</c:v>
                </c:pt>
                <c:pt idx="523">
                  <c:v>40914.458333332062</c:v>
                </c:pt>
                <c:pt idx="524">
                  <c:v>40914.468749998727</c:v>
                </c:pt>
                <c:pt idx="525">
                  <c:v>40914.479166665391</c:v>
                </c:pt>
                <c:pt idx="526">
                  <c:v>40914.489583332055</c:v>
                </c:pt>
                <c:pt idx="527">
                  <c:v>40914.499999998719</c:v>
                </c:pt>
                <c:pt idx="528">
                  <c:v>40914.510416665384</c:v>
                </c:pt>
                <c:pt idx="529">
                  <c:v>40914.520833332048</c:v>
                </c:pt>
                <c:pt idx="530">
                  <c:v>40914.531249998712</c:v>
                </c:pt>
                <c:pt idx="531">
                  <c:v>40914.541666665376</c:v>
                </c:pt>
                <c:pt idx="532">
                  <c:v>40914.552083332041</c:v>
                </c:pt>
                <c:pt idx="533">
                  <c:v>40914.562499998705</c:v>
                </c:pt>
                <c:pt idx="534">
                  <c:v>40914.572916665369</c:v>
                </c:pt>
                <c:pt idx="535">
                  <c:v>40914.583333332033</c:v>
                </c:pt>
                <c:pt idx="536">
                  <c:v>40914.593749998698</c:v>
                </c:pt>
                <c:pt idx="537">
                  <c:v>40914.604166665362</c:v>
                </c:pt>
                <c:pt idx="538">
                  <c:v>40914.614583332026</c:v>
                </c:pt>
                <c:pt idx="539">
                  <c:v>40914.62499999869</c:v>
                </c:pt>
                <c:pt idx="540">
                  <c:v>40914.635416665355</c:v>
                </c:pt>
                <c:pt idx="541">
                  <c:v>40914.645833332019</c:v>
                </c:pt>
                <c:pt idx="542">
                  <c:v>40914.656249998683</c:v>
                </c:pt>
                <c:pt idx="543">
                  <c:v>40914.666666665347</c:v>
                </c:pt>
                <c:pt idx="544">
                  <c:v>40914.677083332012</c:v>
                </c:pt>
                <c:pt idx="545">
                  <c:v>40914.687499998676</c:v>
                </c:pt>
                <c:pt idx="546">
                  <c:v>40914.69791666534</c:v>
                </c:pt>
                <c:pt idx="547">
                  <c:v>40914.708333332004</c:v>
                </c:pt>
                <c:pt idx="548">
                  <c:v>40914.718749998668</c:v>
                </c:pt>
                <c:pt idx="549">
                  <c:v>40914.729166665333</c:v>
                </c:pt>
                <c:pt idx="550">
                  <c:v>40914.739583331997</c:v>
                </c:pt>
                <c:pt idx="551">
                  <c:v>40914.749999998661</c:v>
                </c:pt>
                <c:pt idx="552">
                  <c:v>40914.760416665325</c:v>
                </c:pt>
                <c:pt idx="553">
                  <c:v>40914.77083333199</c:v>
                </c:pt>
                <c:pt idx="554">
                  <c:v>40914.781249998654</c:v>
                </c:pt>
                <c:pt idx="555">
                  <c:v>40914.791666665318</c:v>
                </c:pt>
                <c:pt idx="556">
                  <c:v>40914.802083331982</c:v>
                </c:pt>
                <c:pt idx="557">
                  <c:v>40914.812499998647</c:v>
                </c:pt>
                <c:pt idx="558">
                  <c:v>40914.822916665311</c:v>
                </c:pt>
                <c:pt idx="559">
                  <c:v>40914.833333331975</c:v>
                </c:pt>
                <c:pt idx="560">
                  <c:v>40914.843749998639</c:v>
                </c:pt>
                <c:pt idx="561">
                  <c:v>40914.854166665304</c:v>
                </c:pt>
                <c:pt idx="562">
                  <c:v>40914.864583331968</c:v>
                </c:pt>
                <c:pt idx="563">
                  <c:v>40914.874999998632</c:v>
                </c:pt>
                <c:pt idx="564">
                  <c:v>40914.885416665296</c:v>
                </c:pt>
                <c:pt idx="565">
                  <c:v>40914.895833331961</c:v>
                </c:pt>
                <c:pt idx="566">
                  <c:v>40914.906249998625</c:v>
                </c:pt>
                <c:pt idx="567">
                  <c:v>40914.916666665289</c:v>
                </c:pt>
                <c:pt idx="568">
                  <c:v>40914.927083331953</c:v>
                </c:pt>
                <c:pt idx="569">
                  <c:v>40914.937499998618</c:v>
                </c:pt>
                <c:pt idx="570">
                  <c:v>40914.947916665282</c:v>
                </c:pt>
                <c:pt idx="571">
                  <c:v>40914.958333331946</c:v>
                </c:pt>
                <c:pt idx="572">
                  <c:v>40914.96874999861</c:v>
                </c:pt>
                <c:pt idx="573">
                  <c:v>40914.979166665275</c:v>
                </c:pt>
                <c:pt idx="574">
                  <c:v>40914.989583331939</c:v>
                </c:pt>
                <c:pt idx="575">
                  <c:v>40914.999999998603</c:v>
                </c:pt>
                <c:pt idx="576">
                  <c:v>40915.010416665267</c:v>
                </c:pt>
                <c:pt idx="577">
                  <c:v>40915.020833331931</c:v>
                </c:pt>
                <c:pt idx="578">
                  <c:v>40915.031249998596</c:v>
                </c:pt>
                <c:pt idx="579">
                  <c:v>40915.04166666526</c:v>
                </c:pt>
                <c:pt idx="580">
                  <c:v>40915.052083331924</c:v>
                </c:pt>
                <c:pt idx="581">
                  <c:v>40915.062499998588</c:v>
                </c:pt>
                <c:pt idx="582">
                  <c:v>40915.072916665253</c:v>
                </c:pt>
                <c:pt idx="583">
                  <c:v>40915.083333331917</c:v>
                </c:pt>
                <c:pt idx="584">
                  <c:v>40915.093749998581</c:v>
                </c:pt>
                <c:pt idx="585">
                  <c:v>40915.104166665245</c:v>
                </c:pt>
                <c:pt idx="586">
                  <c:v>40915.11458333191</c:v>
                </c:pt>
                <c:pt idx="587">
                  <c:v>40915.124999998574</c:v>
                </c:pt>
                <c:pt idx="588">
                  <c:v>40915.135416665238</c:v>
                </c:pt>
                <c:pt idx="589">
                  <c:v>40915.145833331902</c:v>
                </c:pt>
                <c:pt idx="590">
                  <c:v>40915.156249998567</c:v>
                </c:pt>
                <c:pt idx="591">
                  <c:v>40915.166666665231</c:v>
                </c:pt>
                <c:pt idx="592">
                  <c:v>40915.177083331895</c:v>
                </c:pt>
                <c:pt idx="593">
                  <c:v>40915.187499998559</c:v>
                </c:pt>
                <c:pt idx="594">
                  <c:v>40915.197916665224</c:v>
                </c:pt>
                <c:pt idx="595">
                  <c:v>40915.208333331888</c:v>
                </c:pt>
                <c:pt idx="596">
                  <c:v>40915.218749998552</c:v>
                </c:pt>
                <c:pt idx="597">
                  <c:v>40915.229166665216</c:v>
                </c:pt>
                <c:pt idx="598">
                  <c:v>40915.239583331881</c:v>
                </c:pt>
                <c:pt idx="599">
                  <c:v>40915.249999998545</c:v>
                </c:pt>
                <c:pt idx="600">
                  <c:v>40915.260416665209</c:v>
                </c:pt>
                <c:pt idx="601">
                  <c:v>40915.270833331873</c:v>
                </c:pt>
                <c:pt idx="602">
                  <c:v>40915.281249998538</c:v>
                </c:pt>
                <c:pt idx="603">
                  <c:v>40915.291666665202</c:v>
                </c:pt>
                <c:pt idx="604">
                  <c:v>40915.302083331866</c:v>
                </c:pt>
                <c:pt idx="605">
                  <c:v>40915.31249999853</c:v>
                </c:pt>
                <c:pt idx="606">
                  <c:v>40915.322916665194</c:v>
                </c:pt>
                <c:pt idx="607">
                  <c:v>40915.333333331859</c:v>
                </c:pt>
                <c:pt idx="608">
                  <c:v>40915.343749998523</c:v>
                </c:pt>
                <c:pt idx="609">
                  <c:v>40915.354166665187</c:v>
                </c:pt>
                <c:pt idx="610">
                  <c:v>40915.364583331851</c:v>
                </c:pt>
                <c:pt idx="611">
                  <c:v>40915.374999998516</c:v>
                </c:pt>
                <c:pt idx="612">
                  <c:v>40915.38541666518</c:v>
                </c:pt>
                <c:pt idx="613">
                  <c:v>40915.395833331844</c:v>
                </c:pt>
                <c:pt idx="614">
                  <c:v>40915.406249998508</c:v>
                </c:pt>
                <c:pt idx="615">
                  <c:v>40915.416666665173</c:v>
                </c:pt>
                <c:pt idx="616">
                  <c:v>40915.427083331837</c:v>
                </c:pt>
                <c:pt idx="617">
                  <c:v>40915.437499998501</c:v>
                </c:pt>
                <c:pt idx="618">
                  <c:v>40915.447916665165</c:v>
                </c:pt>
                <c:pt idx="619">
                  <c:v>40915.45833333183</c:v>
                </c:pt>
                <c:pt idx="620">
                  <c:v>40915.468749998494</c:v>
                </c:pt>
                <c:pt idx="621">
                  <c:v>40915.479166665158</c:v>
                </c:pt>
                <c:pt idx="622">
                  <c:v>40915.489583331822</c:v>
                </c:pt>
                <c:pt idx="623">
                  <c:v>40915.499999998487</c:v>
                </c:pt>
                <c:pt idx="624">
                  <c:v>40915.510416665151</c:v>
                </c:pt>
                <c:pt idx="625">
                  <c:v>40915.520833331815</c:v>
                </c:pt>
                <c:pt idx="626">
                  <c:v>40915.531249998479</c:v>
                </c:pt>
                <c:pt idx="627">
                  <c:v>40915.541666665144</c:v>
                </c:pt>
                <c:pt idx="628">
                  <c:v>40915.552083331808</c:v>
                </c:pt>
                <c:pt idx="629">
                  <c:v>40915.562499998472</c:v>
                </c:pt>
                <c:pt idx="630">
                  <c:v>40915.572916665136</c:v>
                </c:pt>
                <c:pt idx="631">
                  <c:v>40915.583333331801</c:v>
                </c:pt>
                <c:pt idx="632">
                  <c:v>40915.593749998465</c:v>
                </c:pt>
                <c:pt idx="633">
                  <c:v>40915.604166665129</c:v>
                </c:pt>
                <c:pt idx="634">
                  <c:v>40915.614583331793</c:v>
                </c:pt>
                <c:pt idx="635">
                  <c:v>40915.624999998457</c:v>
                </c:pt>
                <c:pt idx="636">
                  <c:v>40915.635416665122</c:v>
                </c:pt>
                <c:pt idx="637">
                  <c:v>40915.645833331786</c:v>
                </c:pt>
                <c:pt idx="638">
                  <c:v>40915.65624999845</c:v>
                </c:pt>
                <c:pt idx="639">
                  <c:v>40915.666666665114</c:v>
                </c:pt>
                <c:pt idx="640">
                  <c:v>40915.677083331779</c:v>
                </c:pt>
                <c:pt idx="641">
                  <c:v>40915.687499998443</c:v>
                </c:pt>
                <c:pt idx="642">
                  <c:v>40915.697916665107</c:v>
                </c:pt>
                <c:pt idx="643">
                  <c:v>40915.708333331771</c:v>
                </c:pt>
                <c:pt idx="644">
                  <c:v>40915.718749998436</c:v>
                </c:pt>
                <c:pt idx="645">
                  <c:v>40915.7291666651</c:v>
                </c:pt>
                <c:pt idx="646">
                  <c:v>40915.739583331764</c:v>
                </c:pt>
                <c:pt idx="647">
                  <c:v>40915.749999998428</c:v>
                </c:pt>
                <c:pt idx="648">
                  <c:v>40915.760416665093</c:v>
                </c:pt>
                <c:pt idx="649">
                  <c:v>40915.770833331757</c:v>
                </c:pt>
                <c:pt idx="650">
                  <c:v>40915.781249998421</c:v>
                </c:pt>
                <c:pt idx="651">
                  <c:v>40915.791666665085</c:v>
                </c:pt>
                <c:pt idx="652">
                  <c:v>40915.80208333175</c:v>
                </c:pt>
                <c:pt idx="653">
                  <c:v>40915.812499998414</c:v>
                </c:pt>
                <c:pt idx="654">
                  <c:v>40915.822916665078</c:v>
                </c:pt>
                <c:pt idx="655">
                  <c:v>40915.833333331742</c:v>
                </c:pt>
                <c:pt idx="656">
                  <c:v>40915.843749998407</c:v>
                </c:pt>
                <c:pt idx="657">
                  <c:v>40915.854166665071</c:v>
                </c:pt>
                <c:pt idx="658">
                  <c:v>40915.864583331735</c:v>
                </c:pt>
                <c:pt idx="659">
                  <c:v>40915.874999998399</c:v>
                </c:pt>
                <c:pt idx="660">
                  <c:v>40915.885416665064</c:v>
                </c:pt>
                <c:pt idx="661">
                  <c:v>40915.895833331728</c:v>
                </c:pt>
                <c:pt idx="662">
                  <c:v>40915.906249998392</c:v>
                </c:pt>
                <c:pt idx="663">
                  <c:v>40915.916666665056</c:v>
                </c:pt>
                <c:pt idx="664">
                  <c:v>40915.92708333172</c:v>
                </c:pt>
                <c:pt idx="665">
                  <c:v>40915.937499998385</c:v>
                </c:pt>
                <c:pt idx="666">
                  <c:v>40915.947916665049</c:v>
                </c:pt>
                <c:pt idx="667">
                  <c:v>40915.958333331713</c:v>
                </c:pt>
                <c:pt idx="668">
                  <c:v>40915.968749998377</c:v>
                </c:pt>
                <c:pt idx="669">
                  <c:v>40915.979166665042</c:v>
                </c:pt>
                <c:pt idx="670">
                  <c:v>40915.989583331706</c:v>
                </c:pt>
                <c:pt idx="671">
                  <c:v>40915.99999999837</c:v>
                </c:pt>
                <c:pt idx="672">
                  <c:v>40916.010416665034</c:v>
                </c:pt>
              </c:numCache>
            </c:numRef>
          </c:cat>
          <c:val>
            <c:numRef>
              <c:f>ArbElecToStor!$AH$2:$AH$675</c:f>
              <c:numCache>
                <c:formatCode>General</c:formatCode>
                <c:ptCount val="67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5.0599999999999996</c:v>
                </c:pt>
                <c:pt idx="119">
                  <c:v>5.0599999999999996</c:v>
                </c:pt>
                <c:pt idx="120">
                  <c:v>10.43</c:v>
                </c:pt>
                <c:pt idx="121">
                  <c:v>10.43</c:v>
                </c:pt>
                <c:pt idx="122">
                  <c:v>10.43</c:v>
                </c:pt>
                <c:pt idx="123">
                  <c:v>5.0599999999999996</c:v>
                </c:pt>
                <c:pt idx="124">
                  <c:v>5.0599999999999996</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5.39</c:v>
                </c:pt>
                <c:pt idx="140">
                  <c:v>5.39</c:v>
                </c:pt>
                <c:pt idx="141">
                  <c:v>8.3699999999999992</c:v>
                </c:pt>
                <c:pt idx="142">
                  <c:v>10.58</c:v>
                </c:pt>
                <c:pt idx="143">
                  <c:v>5.19</c:v>
                </c:pt>
                <c:pt idx="144">
                  <c:v>5.19</c:v>
                </c:pt>
                <c:pt idx="145">
                  <c:v>5.19</c:v>
                </c:pt>
                <c:pt idx="146">
                  <c:v>5.19</c:v>
                </c:pt>
                <c:pt idx="147">
                  <c:v>5.19</c:v>
                </c:pt>
                <c:pt idx="148">
                  <c:v>5.19</c:v>
                </c:pt>
                <c:pt idx="149">
                  <c:v>4.41</c:v>
                </c:pt>
                <c:pt idx="150">
                  <c:v>4.41</c:v>
                </c:pt>
                <c:pt idx="151">
                  <c:v>4.41</c:v>
                </c:pt>
                <c:pt idx="152">
                  <c:v>4.41</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12</c:v>
                </c:pt>
                <c:pt idx="216">
                  <c:v>12</c:v>
                </c:pt>
                <c:pt idx="217">
                  <c:v>12</c:v>
                </c:pt>
                <c:pt idx="218">
                  <c:v>12</c:v>
                </c:pt>
                <c:pt idx="219">
                  <c:v>12</c:v>
                </c:pt>
                <c:pt idx="220">
                  <c:v>17</c:v>
                </c:pt>
                <c:pt idx="221">
                  <c:v>17</c:v>
                </c:pt>
                <c:pt idx="222">
                  <c:v>17</c:v>
                </c:pt>
                <c:pt idx="223">
                  <c:v>12</c:v>
                </c:pt>
                <c:pt idx="224">
                  <c:v>12</c:v>
                </c:pt>
                <c:pt idx="225">
                  <c:v>12</c:v>
                </c:pt>
                <c:pt idx="226">
                  <c:v>8</c:v>
                </c:pt>
                <c:pt idx="227">
                  <c:v>8</c:v>
                </c:pt>
                <c:pt idx="228">
                  <c:v>11</c:v>
                </c:pt>
                <c:pt idx="229">
                  <c:v>13</c:v>
                </c:pt>
                <c:pt idx="230">
                  <c:v>13</c:v>
                </c:pt>
                <c:pt idx="231">
                  <c:v>13</c:v>
                </c:pt>
                <c:pt idx="232">
                  <c:v>6</c:v>
                </c:pt>
                <c:pt idx="233">
                  <c:v>6</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6</c:v>
                </c:pt>
                <c:pt idx="311">
                  <c:v>6</c:v>
                </c:pt>
                <c:pt idx="312">
                  <c:v>6</c:v>
                </c:pt>
                <c:pt idx="313">
                  <c:v>6</c:v>
                </c:pt>
                <c:pt idx="314">
                  <c:v>6</c:v>
                </c:pt>
                <c:pt idx="315">
                  <c:v>6</c:v>
                </c:pt>
                <c:pt idx="316">
                  <c:v>12</c:v>
                </c:pt>
                <c:pt idx="317">
                  <c:v>6</c:v>
                </c:pt>
                <c:pt idx="318">
                  <c:v>6</c:v>
                </c:pt>
                <c:pt idx="319">
                  <c:v>17</c:v>
                </c:pt>
                <c:pt idx="320">
                  <c:v>17</c:v>
                </c:pt>
                <c:pt idx="321">
                  <c:v>17</c:v>
                </c:pt>
                <c:pt idx="322">
                  <c:v>17</c:v>
                </c:pt>
                <c:pt idx="323">
                  <c:v>17</c:v>
                </c:pt>
                <c:pt idx="324">
                  <c:v>6</c:v>
                </c:pt>
                <c:pt idx="325">
                  <c:v>6</c:v>
                </c:pt>
                <c:pt idx="326">
                  <c:v>6</c:v>
                </c:pt>
                <c:pt idx="327">
                  <c:v>6</c:v>
                </c:pt>
                <c:pt idx="328">
                  <c:v>12</c:v>
                </c:pt>
                <c:pt idx="329">
                  <c:v>12</c:v>
                </c:pt>
                <c:pt idx="330">
                  <c:v>12</c:v>
                </c:pt>
                <c:pt idx="331">
                  <c:v>12</c:v>
                </c:pt>
                <c:pt idx="332">
                  <c:v>12</c:v>
                </c:pt>
                <c:pt idx="333">
                  <c:v>6</c:v>
                </c:pt>
                <c:pt idx="334">
                  <c:v>6</c:v>
                </c:pt>
                <c:pt idx="335">
                  <c:v>6</c:v>
                </c:pt>
                <c:pt idx="336">
                  <c:v>6</c:v>
                </c:pt>
                <c:pt idx="337">
                  <c:v>6</c:v>
                </c:pt>
                <c:pt idx="338">
                  <c:v>0</c:v>
                </c:pt>
                <c:pt idx="339">
                  <c:v>0</c:v>
                </c:pt>
                <c:pt idx="340">
                  <c:v>6</c:v>
                </c:pt>
                <c:pt idx="341">
                  <c:v>6</c:v>
                </c:pt>
                <c:pt idx="342">
                  <c:v>6</c:v>
                </c:pt>
                <c:pt idx="343">
                  <c:v>6</c:v>
                </c:pt>
                <c:pt idx="344">
                  <c:v>6</c:v>
                </c:pt>
                <c:pt idx="345">
                  <c:v>6</c:v>
                </c:pt>
                <c:pt idx="346">
                  <c:v>6</c:v>
                </c:pt>
                <c:pt idx="347">
                  <c:v>6</c:v>
                </c:pt>
                <c:pt idx="348">
                  <c:v>6</c:v>
                </c:pt>
                <c:pt idx="349">
                  <c:v>6</c:v>
                </c:pt>
                <c:pt idx="350">
                  <c:v>6</c:v>
                </c:pt>
                <c:pt idx="351">
                  <c:v>6</c:v>
                </c:pt>
                <c:pt idx="352">
                  <c:v>6</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6</c:v>
                </c:pt>
                <c:pt idx="404">
                  <c:v>6</c:v>
                </c:pt>
                <c:pt idx="405">
                  <c:v>6</c:v>
                </c:pt>
                <c:pt idx="406">
                  <c:v>6</c:v>
                </c:pt>
                <c:pt idx="407">
                  <c:v>6</c:v>
                </c:pt>
                <c:pt idx="408">
                  <c:v>6</c:v>
                </c:pt>
                <c:pt idx="409">
                  <c:v>6</c:v>
                </c:pt>
                <c:pt idx="410">
                  <c:v>6</c:v>
                </c:pt>
                <c:pt idx="411">
                  <c:v>6</c:v>
                </c:pt>
                <c:pt idx="412">
                  <c:v>6</c:v>
                </c:pt>
                <c:pt idx="413">
                  <c:v>0</c:v>
                </c:pt>
                <c:pt idx="414">
                  <c:v>0</c:v>
                </c:pt>
                <c:pt idx="415">
                  <c:v>6</c:v>
                </c:pt>
                <c:pt idx="416">
                  <c:v>6</c:v>
                </c:pt>
                <c:pt idx="417">
                  <c:v>6</c:v>
                </c:pt>
                <c:pt idx="418">
                  <c:v>6</c:v>
                </c:pt>
                <c:pt idx="419">
                  <c:v>6</c:v>
                </c:pt>
                <c:pt idx="420">
                  <c:v>6</c:v>
                </c:pt>
                <c:pt idx="421">
                  <c:v>6</c:v>
                </c:pt>
                <c:pt idx="422">
                  <c:v>6</c:v>
                </c:pt>
                <c:pt idx="423">
                  <c:v>12</c:v>
                </c:pt>
                <c:pt idx="424">
                  <c:v>12</c:v>
                </c:pt>
                <c:pt idx="425">
                  <c:v>18</c:v>
                </c:pt>
                <c:pt idx="426">
                  <c:v>12</c:v>
                </c:pt>
                <c:pt idx="427">
                  <c:v>12</c:v>
                </c:pt>
                <c:pt idx="428">
                  <c:v>12</c:v>
                </c:pt>
                <c:pt idx="429">
                  <c:v>12</c:v>
                </c:pt>
                <c:pt idx="430">
                  <c:v>12</c:v>
                </c:pt>
                <c:pt idx="431">
                  <c:v>12</c:v>
                </c:pt>
                <c:pt idx="432">
                  <c:v>12</c:v>
                </c:pt>
                <c:pt idx="433">
                  <c:v>10</c:v>
                </c:pt>
                <c:pt idx="434">
                  <c:v>10</c:v>
                </c:pt>
                <c:pt idx="435">
                  <c:v>10</c:v>
                </c:pt>
                <c:pt idx="436">
                  <c:v>10</c:v>
                </c:pt>
                <c:pt idx="437">
                  <c:v>10</c:v>
                </c:pt>
                <c:pt idx="438">
                  <c:v>10</c:v>
                </c:pt>
                <c:pt idx="439">
                  <c:v>6</c:v>
                </c:pt>
                <c:pt idx="440">
                  <c:v>6</c:v>
                </c:pt>
                <c:pt idx="441">
                  <c:v>6</c:v>
                </c:pt>
                <c:pt idx="442">
                  <c:v>6</c:v>
                </c:pt>
                <c:pt idx="443">
                  <c:v>6</c:v>
                </c:pt>
                <c:pt idx="444">
                  <c:v>6</c:v>
                </c:pt>
                <c:pt idx="445">
                  <c:v>6</c:v>
                </c:pt>
                <c:pt idx="446">
                  <c:v>6</c:v>
                </c:pt>
                <c:pt idx="447">
                  <c:v>6</c:v>
                </c:pt>
                <c:pt idx="448">
                  <c:v>6</c:v>
                </c:pt>
                <c:pt idx="449">
                  <c:v>6</c:v>
                </c:pt>
                <c:pt idx="450">
                  <c:v>6</c:v>
                </c:pt>
                <c:pt idx="451">
                  <c:v>6</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6</c:v>
                </c:pt>
                <c:pt idx="508">
                  <c:v>6</c:v>
                </c:pt>
                <c:pt idx="509">
                  <c:v>6</c:v>
                </c:pt>
                <c:pt idx="510">
                  <c:v>13</c:v>
                </c:pt>
                <c:pt idx="511">
                  <c:v>23</c:v>
                </c:pt>
                <c:pt idx="512">
                  <c:v>23</c:v>
                </c:pt>
                <c:pt idx="513">
                  <c:v>23</c:v>
                </c:pt>
                <c:pt idx="514">
                  <c:v>23</c:v>
                </c:pt>
                <c:pt idx="515">
                  <c:v>23</c:v>
                </c:pt>
                <c:pt idx="516">
                  <c:v>23</c:v>
                </c:pt>
                <c:pt idx="517">
                  <c:v>18</c:v>
                </c:pt>
                <c:pt idx="518">
                  <c:v>12</c:v>
                </c:pt>
                <c:pt idx="519">
                  <c:v>12</c:v>
                </c:pt>
                <c:pt idx="520">
                  <c:v>12</c:v>
                </c:pt>
                <c:pt idx="521">
                  <c:v>12</c:v>
                </c:pt>
                <c:pt idx="522">
                  <c:v>12</c:v>
                </c:pt>
                <c:pt idx="523">
                  <c:v>12</c:v>
                </c:pt>
                <c:pt idx="524">
                  <c:v>12</c:v>
                </c:pt>
                <c:pt idx="525">
                  <c:v>12</c:v>
                </c:pt>
                <c:pt idx="526">
                  <c:v>12</c:v>
                </c:pt>
                <c:pt idx="527">
                  <c:v>12</c:v>
                </c:pt>
                <c:pt idx="528">
                  <c:v>12</c:v>
                </c:pt>
                <c:pt idx="529">
                  <c:v>6</c:v>
                </c:pt>
                <c:pt idx="530">
                  <c:v>6</c:v>
                </c:pt>
                <c:pt idx="531">
                  <c:v>6</c:v>
                </c:pt>
                <c:pt idx="532">
                  <c:v>6</c:v>
                </c:pt>
                <c:pt idx="533">
                  <c:v>0</c:v>
                </c:pt>
                <c:pt idx="534">
                  <c:v>5</c:v>
                </c:pt>
                <c:pt idx="535">
                  <c:v>9</c:v>
                </c:pt>
                <c:pt idx="536">
                  <c:v>4</c:v>
                </c:pt>
                <c:pt idx="537">
                  <c:v>4</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numCache>
            </c:numRef>
          </c:val>
          <c:extLst>
            <c:ext xmlns:c16="http://schemas.microsoft.com/office/drawing/2014/chart" uri="{C3380CC4-5D6E-409C-BE32-E72D297353CC}">
              <c16:uniqueId val="{00000000-0743-4F9B-8769-529F18348FE5}"/>
            </c:ext>
          </c:extLst>
        </c:ser>
        <c:ser>
          <c:idx val="0"/>
          <c:order val="1"/>
          <c:tx>
            <c:v>Flexible Load</c:v>
          </c:tx>
          <c:spPr>
            <a:solidFill>
              <a:schemeClr val="accent1"/>
            </a:solidFill>
            <a:ln>
              <a:noFill/>
            </a:ln>
            <a:effectLst/>
          </c:spPr>
          <c:cat>
            <c:numRef>
              <c:f>ArbElecToStor!$N$3:$N$675</c:f>
              <c:numCache>
                <c:formatCode>[$-F400]h:mm:ss\ AM/PM</c:formatCode>
                <c:ptCount val="673"/>
                <c:pt idx="0">
                  <c:v>40909.010416666664</c:v>
                </c:pt>
                <c:pt idx="1">
                  <c:v>40909.020833333328</c:v>
                </c:pt>
                <c:pt idx="2">
                  <c:v>40909.031249999993</c:v>
                </c:pt>
                <c:pt idx="3">
                  <c:v>40909.041666666657</c:v>
                </c:pt>
                <c:pt idx="4">
                  <c:v>40909.052083333321</c:v>
                </c:pt>
                <c:pt idx="5">
                  <c:v>40909.062499999985</c:v>
                </c:pt>
                <c:pt idx="6">
                  <c:v>40909.07291666665</c:v>
                </c:pt>
                <c:pt idx="7">
                  <c:v>40909.083333333314</c:v>
                </c:pt>
                <c:pt idx="8">
                  <c:v>40909.093749999978</c:v>
                </c:pt>
                <c:pt idx="9">
                  <c:v>40909.104166666642</c:v>
                </c:pt>
                <c:pt idx="10">
                  <c:v>40909.114583333307</c:v>
                </c:pt>
                <c:pt idx="11">
                  <c:v>40909.124999999971</c:v>
                </c:pt>
                <c:pt idx="12">
                  <c:v>40909.135416666635</c:v>
                </c:pt>
                <c:pt idx="13">
                  <c:v>40909.145833333299</c:v>
                </c:pt>
                <c:pt idx="14">
                  <c:v>40909.156249999964</c:v>
                </c:pt>
                <c:pt idx="15">
                  <c:v>40909.166666666628</c:v>
                </c:pt>
                <c:pt idx="16">
                  <c:v>40909.177083333292</c:v>
                </c:pt>
                <c:pt idx="17">
                  <c:v>40909.187499999956</c:v>
                </c:pt>
                <c:pt idx="18">
                  <c:v>40909.197916666621</c:v>
                </c:pt>
                <c:pt idx="19">
                  <c:v>40909.208333333285</c:v>
                </c:pt>
                <c:pt idx="20">
                  <c:v>40909.218749999949</c:v>
                </c:pt>
                <c:pt idx="21">
                  <c:v>40909.229166666613</c:v>
                </c:pt>
                <c:pt idx="22">
                  <c:v>40909.239583333278</c:v>
                </c:pt>
                <c:pt idx="23">
                  <c:v>40909.249999999942</c:v>
                </c:pt>
                <c:pt idx="24">
                  <c:v>40909.260416666606</c:v>
                </c:pt>
                <c:pt idx="25">
                  <c:v>40909.27083333327</c:v>
                </c:pt>
                <c:pt idx="26">
                  <c:v>40909.281249999935</c:v>
                </c:pt>
                <c:pt idx="27">
                  <c:v>40909.291666666599</c:v>
                </c:pt>
                <c:pt idx="28">
                  <c:v>40909.302083333263</c:v>
                </c:pt>
                <c:pt idx="29">
                  <c:v>40909.312499999927</c:v>
                </c:pt>
                <c:pt idx="30">
                  <c:v>40909.322916666591</c:v>
                </c:pt>
                <c:pt idx="31">
                  <c:v>40909.333333333256</c:v>
                </c:pt>
                <c:pt idx="32">
                  <c:v>40909.34374999992</c:v>
                </c:pt>
                <c:pt idx="33">
                  <c:v>40909.354166666584</c:v>
                </c:pt>
                <c:pt idx="34">
                  <c:v>40909.364583333248</c:v>
                </c:pt>
                <c:pt idx="35">
                  <c:v>40909.374999999913</c:v>
                </c:pt>
                <c:pt idx="36">
                  <c:v>40909.385416666577</c:v>
                </c:pt>
                <c:pt idx="37">
                  <c:v>40909.395833333241</c:v>
                </c:pt>
                <c:pt idx="38">
                  <c:v>40909.406249999905</c:v>
                </c:pt>
                <c:pt idx="39">
                  <c:v>40909.41666666657</c:v>
                </c:pt>
                <c:pt idx="40">
                  <c:v>40909.427083333234</c:v>
                </c:pt>
                <c:pt idx="41">
                  <c:v>40909.437499999898</c:v>
                </c:pt>
                <c:pt idx="42">
                  <c:v>40909.447916666562</c:v>
                </c:pt>
                <c:pt idx="43">
                  <c:v>40909.458333333227</c:v>
                </c:pt>
                <c:pt idx="44">
                  <c:v>40909.468749999891</c:v>
                </c:pt>
                <c:pt idx="45">
                  <c:v>40909.479166666555</c:v>
                </c:pt>
                <c:pt idx="46">
                  <c:v>40909.489583333219</c:v>
                </c:pt>
                <c:pt idx="47">
                  <c:v>40909.499999999884</c:v>
                </c:pt>
                <c:pt idx="48">
                  <c:v>40909.510416666548</c:v>
                </c:pt>
                <c:pt idx="49">
                  <c:v>40909.520833333212</c:v>
                </c:pt>
                <c:pt idx="50">
                  <c:v>40909.531249999876</c:v>
                </c:pt>
                <c:pt idx="51">
                  <c:v>40909.541666666541</c:v>
                </c:pt>
                <c:pt idx="52">
                  <c:v>40909.552083333205</c:v>
                </c:pt>
                <c:pt idx="53">
                  <c:v>40909.562499999869</c:v>
                </c:pt>
                <c:pt idx="54">
                  <c:v>40909.572916666533</c:v>
                </c:pt>
                <c:pt idx="55">
                  <c:v>40909.583333333198</c:v>
                </c:pt>
                <c:pt idx="56">
                  <c:v>40909.593749999862</c:v>
                </c:pt>
                <c:pt idx="57">
                  <c:v>40909.604166666526</c:v>
                </c:pt>
                <c:pt idx="58">
                  <c:v>40909.61458333319</c:v>
                </c:pt>
                <c:pt idx="59">
                  <c:v>40909.624999999854</c:v>
                </c:pt>
                <c:pt idx="60">
                  <c:v>40909.635416666519</c:v>
                </c:pt>
                <c:pt idx="61">
                  <c:v>40909.645833333183</c:v>
                </c:pt>
                <c:pt idx="62">
                  <c:v>40909.656249999847</c:v>
                </c:pt>
                <c:pt idx="63">
                  <c:v>40909.666666666511</c:v>
                </c:pt>
                <c:pt idx="64">
                  <c:v>40909.677083333176</c:v>
                </c:pt>
                <c:pt idx="65">
                  <c:v>40909.68749999984</c:v>
                </c:pt>
                <c:pt idx="66">
                  <c:v>40909.697916666504</c:v>
                </c:pt>
                <c:pt idx="67">
                  <c:v>40909.708333333168</c:v>
                </c:pt>
                <c:pt idx="68">
                  <c:v>40909.718749999833</c:v>
                </c:pt>
                <c:pt idx="69">
                  <c:v>40909.729166666497</c:v>
                </c:pt>
                <c:pt idx="70">
                  <c:v>40909.739583333161</c:v>
                </c:pt>
                <c:pt idx="71">
                  <c:v>40909.749999999825</c:v>
                </c:pt>
                <c:pt idx="72">
                  <c:v>40909.76041666649</c:v>
                </c:pt>
                <c:pt idx="73">
                  <c:v>40909.770833333154</c:v>
                </c:pt>
                <c:pt idx="74">
                  <c:v>40909.781249999818</c:v>
                </c:pt>
                <c:pt idx="75">
                  <c:v>40909.791666666482</c:v>
                </c:pt>
                <c:pt idx="76">
                  <c:v>40909.802083333147</c:v>
                </c:pt>
                <c:pt idx="77">
                  <c:v>40909.812499999811</c:v>
                </c:pt>
                <c:pt idx="78">
                  <c:v>40909.822916666475</c:v>
                </c:pt>
                <c:pt idx="79">
                  <c:v>40909.833333333139</c:v>
                </c:pt>
                <c:pt idx="80">
                  <c:v>40909.843749999804</c:v>
                </c:pt>
                <c:pt idx="81">
                  <c:v>40909.854166666468</c:v>
                </c:pt>
                <c:pt idx="82">
                  <c:v>40909.864583333132</c:v>
                </c:pt>
                <c:pt idx="83">
                  <c:v>40909.874999999796</c:v>
                </c:pt>
                <c:pt idx="84">
                  <c:v>40909.885416666461</c:v>
                </c:pt>
                <c:pt idx="85">
                  <c:v>40909.895833333125</c:v>
                </c:pt>
                <c:pt idx="86">
                  <c:v>40909.906249999789</c:v>
                </c:pt>
                <c:pt idx="87">
                  <c:v>40909.916666666453</c:v>
                </c:pt>
                <c:pt idx="88">
                  <c:v>40909.927083333117</c:v>
                </c:pt>
                <c:pt idx="89">
                  <c:v>40909.937499999782</c:v>
                </c:pt>
                <c:pt idx="90">
                  <c:v>40909.947916666446</c:v>
                </c:pt>
                <c:pt idx="91">
                  <c:v>40909.95833333311</c:v>
                </c:pt>
                <c:pt idx="92">
                  <c:v>40909.968749999774</c:v>
                </c:pt>
                <c:pt idx="93">
                  <c:v>40909.979166666439</c:v>
                </c:pt>
                <c:pt idx="94">
                  <c:v>40909.989583333103</c:v>
                </c:pt>
                <c:pt idx="95">
                  <c:v>40909.999999999767</c:v>
                </c:pt>
                <c:pt idx="96">
                  <c:v>40910.010416666431</c:v>
                </c:pt>
                <c:pt idx="97">
                  <c:v>40910.020833333096</c:v>
                </c:pt>
                <c:pt idx="98">
                  <c:v>40910.03124999976</c:v>
                </c:pt>
                <c:pt idx="99">
                  <c:v>40910.041666666424</c:v>
                </c:pt>
                <c:pt idx="100">
                  <c:v>40910.052083333088</c:v>
                </c:pt>
                <c:pt idx="101">
                  <c:v>40910.062499999753</c:v>
                </c:pt>
                <c:pt idx="102">
                  <c:v>40910.072916666417</c:v>
                </c:pt>
                <c:pt idx="103">
                  <c:v>40910.083333333081</c:v>
                </c:pt>
                <c:pt idx="104">
                  <c:v>40910.093749999745</c:v>
                </c:pt>
                <c:pt idx="105">
                  <c:v>40910.10416666641</c:v>
                </c:pt>
                <c:pt idx="106">
                  <c:v>40910.114583333074</c:v>
                </c:pt>
                <c:pt idx="107">
                  <c:v>40910.124999999738</c:v>
                </c:pt>
                <c:pt idx="108">
                  <c:v>40910.135416666402</c:v>
                </c:pt>
                <c:pt idx="109">
                  <c:v>40910.145833333067</c:v>
                </c:pt>
                <c:pt idx="110">
                  <c:v>40910.156249999731</c:v>
                </c:pt>
                <c:pt idx="111">
                  <c:v>40910.166666666395</c:v>
                </c:pt>
                <c:pt idx="112">
                  <c:v>40910.177083333059</c:v>
                </c:pt>
                <c:pt idx="113">
                  <c:v>40910.187499999724</c:v>
                </c:pt>
                <c:pt idx="114">
                  <c:v>40910.197916666388</c:v>
                </c:pt>
                <c:pt idx="115">
                  <c:v>40910.208333333052</c:v>
                </c:pt>
                <c:pt idx="116">
                  <c:v>40910.218749999716</c:v>
                </c:pt>
                <c:pt idx="117">
                  <c:v>40910.22916666638</c:v>
                </c:pt>
                <c:pt idx="118">
                  <c:v>40910.239583333045</c:v>
                </c:pt>
                <c:pt idx="119">
                  <c:v>40910.249999999709</c:v>
                </c:pt>
                <c:pt idx="120">
                  <c:v>40910.260416666373</c:v>
                </c:pt>
                <c:pt idx="121">
                  <c:v>40910.270833333037</c:v>
                </c:pt>
                <c:pt idx="122">
                  <c:v>40910.281249999702</c:v>
                </c:pt>
                <c:pt idx="123">
                  <c:v>40910.291666666366</c:v>
                </c:pt>
                <c:pt idx="124">
                  <c:v>40910.30208333303</c:v>
                </c:pt>
                <c:pt idx="125">
                  <c:v>40910.312499999694</c:v>
                </c:pt>
                <c:pt idx="126">
                  <c:v>40910.322916666359</c:v>
                </c:pt>
                <c:pt idx="127">
                  <c:v>40910.333333333023</c:v>
                </c:pt>
                <c:pt idx="128">
                  <c:v>40910.343749999687</c:v>
                </c:pt>
                <c:pt idx="129">
                  <c:v>40910.354166666351</c:v>
                </c:pt>
                <c:pt idx="130">
                  <c:v>40910.364583333016</c:v>
                </c:pt>
                <c:pt idx="131">
                  <c:v>40910.37499999968</c:v>
                </c:pt>
                <c:pt idx="132">
                  <c:v>40910.385416666344</c:v>
                </c:pt>
                <c:pt idx="133">
                  <c:v>40910.395833333008</c:v>
                </c:pt>
                <c:pt idx="134">
                  <c:v>40910.406249999673</c:v>
                </c:pt>
                <c:pt idx="135">
                  <c:v>40910.416666666337</c:v>
                </c:pt>
                <c:pt idx="136">
                  <c:v>40910.427083333001</c:v>
                </c:pt>
                <c:pt idx="137">
                  <c:v>40910.437499999665</c:v>
                </c:pt>
                <c:pt idx="138">
                  <c:v>40910.44791666633</c:v>
                </c:pt>
                <c:pt idx="139">
                  <c:v>40910.458333332994</c:v>
                </c:pt>
                <c:pt idx="140">
                  <c:v>40910.468749999658</c:v>
                </c:pt>
                <c:pt idx="141">
                  <c:v>40910.479166666322</c:v>
                </c:pt>
                <c:pt idx="142">
                  <c:v>40910.489583332987</c:v>
                </c:pt>
                <c:pt idx="143">
                  <c:v>40910.499999999651</c:v>
                </c:pt>
                <c:pt idx="144">
                  <c:v>40910.510416666315</c:v>
                </c:pt>
                <c:pt idx="145">
                  <c:v>40910.520833332979</c:v>
                </c:pt>
                <c:pt idx="146">
                  <c:v>40910.531249999643</c:v>
                </c:pt>
                <c:pt idx="147">
                  <c:v>40910.541666666308</c:v>
                </c:pt>
                <c:pt idx="148">
                  <c:v>40910.552083332972</c:v>
                </c:pt>
                <c:pt idx="149">
                  <c:v>40910.562499999636</c:v>
                </c:pt>
                <c:pt idx="150">
                  <c:v>40910.5729166663</c:v>
                </c:pt>
                <c:pt idx="151">
                  <c:v>40910.583333332965</c:v>
                </c:pt>
                <c:pt idx="152">
                  <c:v>40910.593749999629</c:v>
                </c:pt>
                <c:pt idx="153">
                  <c:v>40910.604166666293</c:v>
                </c:pt>
                <c:pt idx="154">
                  <c:v>40910.614583332957</c:v>
                </c:pt>
                <c:pt idx="155">
                  <c:v>40910.624999999622</c:v>
                </c:pt>
                <c:pt idx="156">
                  <c:v>40910.635416666286</c:v>
                </c:pt>
                <c:pt idx="157">
                  <c:v>40910.64583333295</c:v>
                </c:pt>
                <c:pt idx="158">
                  <c:v>40910.656249999614</c:v>
                </c:pt>
                <c:pt idx="159">
                  <c:v>40910.666666666279</c:v>
                </c:pt>
                <c:pt idx="160">
                  <c:v>40910.677083332943</c:v>
                </c:pt>
                <c:pt idx="161">
                  <c:v>40910.687499999607</c:v>
                </c:pt>
                <c:pt idx="162">
                  <c:v>40910.697916666271</c:v>
                </c:pt>
                <c:pt idx="163">
                  <c:v>40910.708333332936</c:v>
                </c:pt>
                <c:pt idx="164">
                  <c:v>40910.7187499996</c:v>
                </c:pt>
                <c:pt idx="165">
                  <c:v>40910.729166666264</c:v>
                </c:pt>
                <c:pt idx="166">
                  <c:v>40910.739583332928</c:v>
                </c:pt>
                <c:pt idx="167">
                  <c:v>40910.749999999593</c:v>
                </c:pt>
                <c:pt idx="168">
                  <c:v>40910.760416666257</c:v>
                </c:pt>
                <c:pt idx="169">
                  <c:v>40910.770833332921</c:v>
                </c:pt>
                <c:pt idx="170">
                  <c:v>40910.781249999585</c:v>
                </c:pt>
                <c:pt idx="171">
                  <c:v>40910.79166666625</c:v>
                </c:pt>
                <c:pt idx="172">
                  <c:v>40910.802083332914</c:v>
                </c:pt>
                <c:pt idx="173">
                  <c:v>40910.812499999578</c:v>
                </c:pt>
                <c:pt idx="174">
                  <c:v>40910.822916666242</c:v>
                </c:pt>
                <c:pt idx="175">
                  <c:v>40910.833333332906</c:v>
                </c:pt>
                <c:pt idx="176">
                  <c:v>40910.843749999571</c:v>
                </c:pt>
                <c:pt idx="177">
                  <c:v>40910.854166666235</c:v>
                </c:pt>
                <c:pt idx="178">
                  <c:v>40910.864583332899</c:v>
                </c:pt>
                <c:pt idx="179">
                  <c:v>40910.874999999563</c:v>
                </c:pt>
                <c:pt idx="180">
                  <c:v>40910.885416666228</c:v>
                </c:pt>
                <c:pt idx="181">
                  <c:v>40910.895833332892</c:v>
                </c:pt>
                <c:pt idx="182">
                  <c:v>40910.906249999556</c:v>
                </c:pt>
                <c:pt idx="183">
                  <c:v>40910.91666666622</c:v>
                </c:pt>
                <c:pt idx="184">
                  <c:v>40910.927083332885</c:v>
                </c:pt>
                <c:pt idx="185">
                  <c:v>40910.937499999549</c:v>
                </c:pt>
                <c:pt idx="186">
                  <c:v>40910.947916666213</c:v>
                </c:pt>
                <c:pt idx="187">
                  <c:v>40910.958333332877</c:v>
                </c:pt>
                <c:pt idx="188">
                  <c:v>40910.968749999542</c:v>
                </c:pt>
                <c:pt idx="189">
                  <c:v>40910.979166666206</c:v>
                </c:pt>
                <c:pt idx="190">
                  <c:v>40910.98958333287</c:v>
                </c:pt>
                <c:pt idx="191">
                  <c:v>40910.999999999534</c:v>
                </c:pt>
                <c:pt idx="192">
                  <c:v>40911.010416666199</c:v>
                </c:pt>
                <c:pt idx="193">
                  <c:v>40911.020833332863</c:v>
                </c:pt>
                <c:pt idx="194">
                  <c:v>40911.031249999527</c:v>
                </c:pt>
                <c:pt idx="195">
                  <c:v>40911.041666666191</c:v>
                </c:pt>
                <c:pt idx="196">
                  <c:v>40911.052083332856</c:v>
                </c:pt>
                <c:pt idx="197">
                  <c:v>40911.06249999952</c:v>
                </c:pt>
                <c:pt idx="198">
                  <c:v>40911.072916666184</c:v>
                </c:pt>
                <c:pt idx="199">
                  <c:v>40911.083333332848</c:v>
                </c:pt>
                <c:pt idx="200">
                  <c:v>40911.093749999513</c:v>
                </c:pt>
                <c:pt idx="201">
                  <c:v>40911.104166666177</c:v>
                </c:pt>
                <c:pt idx="202">
                  <c:v>40911.114583332841</c:v>
                </c:pt>
                <c:pt idx="203">
                  <c:v>40911.124999999505</c:v>
                </c:pt>
                <c:pt idx="204">
                  <c:v>40911.135416666169</c:v>
                </c:pt>
                <c:pt idx="205">
                  <c:v>40911.145833332834</c:v>
                </c:pt>
                <c:pt idx="206">
                  <c:v>40911.156249999498</c:v>
                </c:pt>
                <c:pt idx="207">
                  <c:v>40911.166666666162</c:v>
                </c:pt>
                <c:pt idx="208">
                  <c:v>40911.177083332826</c:v>
                </c:pt>
                <c:pt idx="209">
                  <c:v>40911.187499999491</c:v>
                </c:pt>
                <c:pt idx="210">
                  <c:v>40911.197916666155</c:v>
                </c:pt>
                <c:pt idx="211">
                  <c:v>40911.208333332819</c:v>
                </c:pt>
                <c:pt idx="212">
                  <c:v>40911.218749999483</c:v>
                </c:pt>
                <c:pt idx="213">
                  <c:v>40911.229166666148</c:v>
                </c:pt>
                <c:pt idx="214">
                  <c:v>40911.239583332812</c:v>
                </c:pt>
                <c:pt idx="215">
                  <c:v>40911.249999999476</c:v>
                </c:pt>
                <c:pt idx="216">
                  <c:v>40911.26041666614</c:v>
                </c:pt>
                <c:pt idx="217">
                  <c:v>40911.270833332805</c:v>
                </c:pt>
                <c:pt idx="218">
                  <c:v>40911.281249999469</c:v>
                </c:pt>
                <c:pt idx="219">
                  <c:v>40911.291666666133</c:v>
                </c:pt>
                <c:pt idx="220">
                  <c:v>40911.302083332797</c:v>
                </c:pt>
                <c:pt idx="221">
                  <c:v>40911.312499999462</c:v>
                </c:pt>
                <c:pt idx="222">
                  <c:v>40911.322916666126</c:v>
                </c:pt>
                <c:pt idx="223">
                  <c:v>40911.33333333279</c:v>
                </c:pt>
                <c:pt idx="224">
                  <c:v>40911.343749999454</c:v>
                </c:pt>
                <c:pt idx="225">
                  <c:v>40911.354166666119</c:v>
                </c:pt>
                <c:pt idx="226">
                  <c:v>40911.364583332783</c:v>
                </c:pt>
                <c:pt idx="227">
                  <c:v>40911.374999999447</c:v>
                </c:pt>
                <c:pt idx="228">
                  <c:v>40911.385416666111</c:v>
                </c:pt>
                <c:pt idx="229">
                  <c:v>40911.395833332776</c:v>
                </c:pt>
                <c:pt idx="230">
                  <c:v>40911.40624999944</c:v>
                </c:pt>
                <c:pt idx="231">
                  <c:v>40911.416666666104</c:v>
                </c:pt>
                <c:pt idx="232">
                  <c:v>40911.427083332768</c:v>
                </c:pt>
                <c:pt idx="233">
                  <c:v>40911.437499999432</c:v>
                </c:pt>
                <c:pt idx="234">
                  <c:v>40911.447916666097</c:v>
                </c:pt>
                <c:pt idx="235">
                  <c:v>40911.458333332761</c:v>
                </c:pt>
                <c:pt idx="236">
                  <c:v>40911.468749999425</c:v>
                </c:pt>
                <c:pt idx="237">
                  <c:v>40911.479166666089</c:v>
                </c:pt>
                <c:pt idx="238">
                  <c:v>40911.489583332754</c:v>
                </c:pt>
                <c:pt idx="239">
                  <c:v>40911.499999999418</c:v>
                </c:pt>
                <c:pt idx="240">
                  <c:v>40911.510416666082</c:v>
                </c:pt>
                <c:pt idx="241">
                  <c:v>40911.520833332746</c:v>
                </c:pt>
                <c:pt idx="242">
                  <c:v>40911.531249999411</c:v>
                </c:pt>
                <c:pt idx="243">
                  <c:v>40911.541666666075</c:v>
                </c:pt>
                <c:pt idx="244">
                  <c:v>40911.552083332739</c:v>
                </c:pt>
                <c:pt idx="245">
                  <c:v>40911.562499999403</c:v>
                </c:pt>
                <c:pt idx="246">
                  <c:v>40911.572916666068</c:v>
                </c:pt>
                <c:pt idx="247">
                  <c:v>40911.583333332732</c:v>
                </c:pt>
                <c:pt idx="248">
                  <c:v>40911.593749999396</c:v>
                </c:pt>
                <c:pt idx="249">
                  <c:v>40911.60416666606</c:v>
                </c:pt>
                <c:pt idx="250">
                  <c:v>40911.614583332725</c:v>
                </c:pt>
                <c:pt idx="251">
                  <c:v>40911.624999999389</c:v>
                </c:pt>
                <c:pt idx="252">
                  <c:v>40911.635416666053</c:v>
                </c:pt>
                <c:pt idx="253">
                  <c:v>40911.645833332717</c:v>
                </c:pt>
                <c:pt idx="254">
                  <c:v>40911.656249999382</c:v>
                </c:pt>
                <c:pt idx="255">
                  <c:v>40911.666666666046</c:v>
                </c:pt>
                <c:pt idx="256">
                  <c:v>40911.67708333271</c:v>
                </c:pt>
                <c:pt idx="257">
                  <c:v>40911.687499999374</c:v>
                </c:pt>
                <c:pt idx="258">
                  <c:v>40911.697916666039</c:v>
                </c:pt>
                <c:pt idx="259">
                  <c:v>40911.708333332703</c:v>
                </c:pt>
                <c:pt idx="260">
                  <c:v>40911.718749999367</c:v>
                </c:pt>
                <c:pt idx="261">
                  <c:v>40911.729166666031</c:v>
                </c:pt>
                <c:pt idx="262">
                  <c:v>40911.739583332695</c:v>
                </c:pt>
                <c:pt idx="263">
                  <c:v>40911.74999999936</c:v>
                </c:pt>
                <c:pt idx="264">
                  <c:v>40911.760416666024</c:v>
                </c:pt>
                <c:pt idx="265">
                  <c:v>40911.770833332688</c:v>
                </c:pt>
                <c:pt idx="266">
                  <c:v>40911.781249999352</c:v>
                </c:pt>
                <c:pt idx="267">
                  <c:v>40911.791666666017</c:v>
                </c:pt>
                <c:pt idx="268">
                  <c:v>40911.802083332681</c:v>
                </c:pt>
                <c:pt idx="269">
                  <c:v>40911.812499999345</c:v>
                </c:pt>
                <c:pt idx="270">
                  <c:v>40911.822916666009</c:v>
                </c:pt>
                <c:pt idx="271">
                  <c:v>40911.833333332674</c:v>
                </c:pt>
                <c:pt idx="272">
                  <c:v>40911.843749999338</c:v>
                </c:pt>
                <c:pt idx="273">
                  <c:v>40911.854166666002</c:v>
                </c:pt>
                <c:pt idx="274">
                  <c:v>40911.864583332666</c:v>
                </c:pt>
                <c:pt idx="275">
                  <c:v>40911.874999999331</c:v>
                </c:pt>
                <c:pt idx="276">
                  <c:v>40911.885416665995</c:v>
                </c:pt>
                <c:pt idx="277">
                  <c:v>40911.895833332659</c:v>
                </c:pt>
                <c:pt idx="278">
                  <c:v>40911.906249999323</c:v>
                </c:pt>
                <c:pt idx="279">
                  <c:v>40911.916666665988</c:v>
                </c:pt>
                <c:pt idx="280">
                  <c:v>40911.927083332652</c:v>
                </c:pt>
                <c:pt idx="281">
                  <c:v>40911.937499999316</c:v>
                </c:pt>
                <c:pt idx="282">
                  <c:v>40911.94791666598</c:v>
                </c:pt>
                <c:pt idx="283">
                  <c:v>40911.958333332645</c:v>
                </c:pt>
                <c:pt idx="284">
                  <c:v>40911.968749999309</c:v>
                </c:pt>
                <c:pt idx="285">
                  <c:v>40911.979166665973</c:v>
                </c:pt>
                <c:pt idx="286">
                  <c:v>40911.989583332637</c:v>
                </c:pt>
                <c:pt idx="287">
                  <c:v>40911.999999999302</c:v>
                </c:pt>
                <c:pt idx="288">
                  <c:v>40912.010416665966</c:v>
                </c:pt>
                <c:pt idx="289">
                  <c:v>40912.02083333263</c:v>
                </c:pt>
                <c:pt idx="290">
                  <c:v>40912.031249999294</c:v>
                </c:pt>
                <c:pt idx="291">
                  <c:v>40912.041666665958</c:v>
                </c:pt>
                <c:pt idx="292">
                  <c:v>40912.052083332623</c:v>
                </c:pt>
                <c:pt idx="293">
                  <c:v>40912.062499999287</c:v>
                </c:pt>
                <c:pt idx="294">
                  <c:v>40912.072916665951</c:v>
                </c:pt>
                <c:pt idx="295">
                  <c:v>40912.083333332615</c:v>
                </c:pt>
                <c:pt idx="296">
                  <c:v>40912.09374999928</c:v>
                </c:pt>
                <c:pt idx="297">
                  <c:v>40912.104166665944</c:v>
                </c:pt>
                <c:pt idx="298">
                  <c:v>40912.114583332608</c:v>
                </c:pt>
                <c:pt idx="299">
                  <c:v>40912.124999999272</c:v>
                </c:pt>
                <c:pt idx="300">
                  <c:v>40912.135416665937</c:v>
                </c:pt>
                <c:pt idx="301">
                  <c:v>40912.145833332601</c:v>
                </c:pt>
                <c:pt idx="302">
                  <c:v>40912.156249999265</c:v>
                </c:pt>
                <c:pt idx="303">
                  <c:v>40912.166666665929</c:v>
                </c:pt>
                <c:pt idx="304">
                  <c:v>40912.177083332594</c:v>
                </c:pt>
                <c:pt idx="305">
                  <c:v>40912.187499999258</c:v>
                </c:pt>
                <c:pt idx="306">
                  <c:v>40912.197916665922</c:v>
                </c:pt>
                <c:pt idx="307">
                  <c:v>40912.208333332586</c:v>
                </c:pt>
                <c:pt idx="308">
                  <c:v>40912.218749999251</c:v>
                </c:pt>
                <c:pt idx="309">
                  <c:v>40912.229166665915</c:v>
                </c:pt>
                <c:pt idx="310">
                  <c:v>40912.239583332579</c:v>
                </c:pt>
                <c:pt idx="311">
                  <c:v>40912.249999999243</c:v>
                </c:pt>
                <c:pt idx="312">
                  <c:v>40912.260416665908</c:v>
                </c:pt>
                <c:pt idx="313">
                  <c:v>40912.270833332572</c:v>
                </c:pt>
                <c:pt idx="314">
                  <c:v>40912.281249999236</c:v>
                </c:pt>
                <c:pt idx="315">
                  <c:v>40912.2916666659</c:v>
                </c:pt>
                <c:pt idx="316">
                  <c:v>40912.302083332565</c:v>
                </c:pt>
                <c:pt idx="317">
                  <c:v>40912.312499999229</c:v>
                </c:pt>
                <c:pt idx="318">
                  <c:v>40912.322916665893</c:v>
                </c:pt>
                <c:pt idx="319">
                  <c:v>40912.333333332557</c:v>
                </c:pt>
                <c:pt idx="320">
                  <c:v>40912.343749999221</c:v>
                </c:pt>
                <c:pt idx="321">
                  <c:v>40912.354166665886</c:v>
                </c:pt>
                <c:pt idx="322">
                  <c:v>40912.36458333255</c:v>
                </c:pt>
                <c:pt idx="323">
                  <c:v>40912.374999999214</c:v>
                </c:pt>
                <c:pt idx="324">
                  <c:v>40912.385416665878</c:v>
                </c:pt>
                <c:pt idx="325">
                  <c:v>40912.395833332543</c:v>
                </c:pt>
                <c:pt idx="326">
                  <c:v>40912.406249999207</c:v>
                </c:pt>
                <c:pt idx="327">
                  <c:v>40912.416666665871</c:v>
                </c:pt>
                <c:pt idx="328">
                  <c:v>40912.427083332535</c:v>
                </c:pt>
                <c:pt idx="329">
                  <c:v>40912.4374999992</c:v>
                </c:pt>
                <c:pt idx="330">
                  <c:v>40912.447916665864</c:v>
                </c:pt>
                <c:pt idx="331">
                  <c:v>40912.458333332528</c:v>
                </c:pt>
                <c:pt idx="332">
                  <c:v>40912.468749999192</c:v>
                </c:pt>
                <c:pt idx="333">
                  <c:v>40912.479166665857</c:v>
                </c:pt>
                <c:pt idx="334">
                  <c:v>40912.489583332521</c:v>
                </c:pt>
                <c:pt idx="335">
                  <c:v>40912.499999999185</c:v>
                </c:pt>
                <c:pt idx="336">
                  <c:v>40912.510416665849</c:v>
                </c:pt>
                <c:pt idx="337">
                  <c:v>40912.520833332514</c:v>
                </c:pt>
                <c:pt idx="338">
                  <c:v>40912.531249999178</c:v>
                </c:pt>
                <c:pt idx="339">
                  <c:v>40912.541666665842</c:v>
                </c:pt>
                <c:pt idx="340">
                  <c:v>40912.552083332506</c:v>
                </c:pt>
                <c:pt idx="341">
                  <c:v>40912.562499999171</c:v>
                </c:pt>
                <c:pt idx="342">
                  <c:v>40912.572916665835</c:v>
                </c:pt>
                <c:pt idx="343">
                  <c:v>40912.583333332499</c:v>
                </c:pt>
                <c:pt idx="344">
                  <c:v>40912.593749999163</c:v>
                </c:pt>
                <c:pt idx="345">
                  <c:v>40912.604166665828</c:v>
                </c:pt>
                <c:pt idx="346">
                  <c:v>40912.614583332492</c:v>
                </c:pt>
                <c:pt idx="347">
                  <c:v>40912.624999999156</c:v>
                </c:pt>
                <c:pt idx="348">
                  <c:v>40912.63541666582</c:v>
                </c:pt>
                <c:pt idx="349">
                  <c:v>40912.645833332484</c:v>
                </c:pt>
                <c:pt idx="350">
                  <c:v>40912.656249999149</c:v>
                </c:pt>
                <c:pt idx="351">
                  <c:v>40912.666666665813</c:v>
                </c:pt>
                <c:pt idx="352">
                  <c:v>40912.677083332477</c:v>
                </c:pt>
                <c:pt idx="353">
                  <c:v>40912.687499999141</c:v>
                </c:pt>
                <c:pt idx="354">
                  <c:v>40912.697916665806</c:v>
                </c:pt>
                <c:pt idx="355">
                  <c:v>40912.70833333247</c:v>
                </c:pt>
                <c:pt idx="356">
                  <c:v>40912.718749999134</c:v>
                </c:pt>
                <c:pt idx="357">
                  <c:v>40912.729166665798</c:v>
                </c:pt>
                <c:pt idx="358">
                  <c:v>40912.739583332463</c:v>
                </c:pt>
                <c:pt idx="359">
                  <c:v>40912.749999999127</c:v>
                </c:pt>
                <c:pt idx="360">
                  <c:v>40912.760416665791</c:v>
                </c:pt>
                <c:pt idx="361">
                  <c:v>40912.770833332455</c:v>
                </c:pt>
                <c:pt idx="362">
                  <c:v>40912.78124999912</c:v>
                </c:pt>
                <c:pt idx="363">
                  <c:v>40912.791666665784</c:v>
                </c:pt>
                <c:pt idx="364">
                  <c:v>40912.802083332448</c:v>
                </c:pt>
                <c:pt idx="365">
                  <c:v>40912.812499999112</c:v>
                </c:pt>
                <c:pt idx="366">
                  <c:v>40912.822916665777</c:v>
                </c:pt>
                <c:pt idx="367">
                  <c:v>40912.833333332441</c:v>
                </c:pt>
                <c:pt idx="368">
                  <c:v>40912.843749999105</c:v>
                </c:pt>
                <c:pt idx="369">
                  <c:v>40912.854166665769</c:v>
                </c:pt>
                <c:pt idx="370">
                  <c:v>40912.864583332434</c:v>
                </c:pt>
                <c:pt idx="371">
                  <c:v>40912.874999999098</c:v>
                </c:pt>
                <c:pt idx="372">
                  <c:v>40912.885416665762</c:v>
                </c:pt>
                <c:pt idx="373">
                  <c:v>40912.895833332426</c:v>
                </c:pt>
                <c:pt idx="374">
                  <c:v>40912.906249999091</c:v>
                </c:pt>
                <c:pt idx="375">
                  <c:v>40912.916666665755</c:v>
                </c:pt>
                <c:pt idx="376">
                  <c:v>40912.927083332419</c:v>
                </c:pt>
                <c:pt idx="377">
                  <c:v>40912.937499999083</c:v>
                </c:pt>
                <c:pt idx="378">
                  <c:v>40912.947916665747</c:v>
                </c:pt>
                <c:pt idx="379">
                  <c:v>40912.958333332412</c:v>
                </c:pt>
                <c:pt idx="380">
                  <c:v>40912.968749999076</c:v>
                </c:pt>
                <c:pt idx="381">
                  <c:v>40912.97916666574</c:v>
                </c:pt>
                <c:pt idx="382">
                  <c:v>40912.989583332404</c:v>
                </c:pt>
                <c:pt idx="383">
                  <c:v>40912.999999999069</c:v>
                </c:pt>
                <c:pt idx="384">
                  <c:v>40913.010416665733</c:v>
                </c:pt>
                <c:pt idx="385">
                  <c:v>40913.020833332397</c:v>
                </c:pt>
                <c:pt idx="386">
                  <c:v>40913.031249999061</c:v>
                </c:pt>
                <c:pt idx="387">
                  <c:v>40913.041666665726</c:v>
                </c:pt>
                <c:pt idx="388">
                  <c:v>40913.05208333239</c:v>
                </c:pt>
                <c:pt idx="389">
                  <c:v>40913.062499999054</c:v>
                </c:pt>
                <c:pt idx="390">
                  <c:v>40913.072916665718</c:v>
                </c:pt>
                <c:pt idx="391">
                  <c:v>40913.083333332383</c:v>
                </c:pt>
                <c:pt idx="392">
                  <c:v>40913.093749999047</c:v>
                </c:pt>
                <c:pt idx="393">
                  <c:v>40913.104166665711</c:v>
                </c:pt>
                <c:pt idx="394">
                  <c:v>40913.114583332375</c:v>
                </c:pt>
                <c:pt idx="395">
                  <c:v>40913.12499999904</c:v>
                </c:pt>
                <c:pt idx="396">
                  <c:v>40913.135416665704</c:v>
                </c:pt>
                <c:pt idx="397">
                  <c:v>40913.145833332368</c:v>
                </c:pt>
                <c:pt idx="398">
                  <c:v>40913.156249999032</c:v>
                </c:pt>
                <c:pt idx="399">
                  <c:v>40913.166666665697</c:v>
                </c:pt>
                <c:pt idx="400">
                  <c:v>40913.177083332361</c:v>
                </c:pt>
                <c:pt idx="401">
                  <c:v>40913.187499999025</c:v>
                </c:pt>
                <c:pt idx="402">
                  <c:v>40913.197916665689</c:v>
                </c:pt>
                <c:pt idx="403">
                  <c:v>40913.208333332354</c:v>
                </c:pt>
                <c:pt idx="404">
                  <c:v>40913.218749999018</c:v>
                </c:pt>
                <c:pt idx="405">
                  <c:v>40913.229166665682</c:v>
                </c:pt>
                <c:pt idx="406">
                  <c:v>40913.239583332346</c:v>
                </c:pt>
                <c:pt idx="407">
                  <c:v>40913.24999999901</c:v>
                </c:pt>
                <c:pt idx="408">
                  <c:v>40913.260416665675</c:v>
                </c:pt>
                <c:pt idx="409">
                  <c:v>40913.270833332339</c:v>
                </c:pt>
                <c:pt idx="410">
                  <c:v>40913.281249999003</c:v>
                </c:pt>
                <c:pt idx="411">
                  <c:v>40913.291666665667</c:v>
                </c:pt>
                <c:pt idx="412">
                  <c:v>40913.302083332332</c:v>
                </c:pt>
                <c:pt idx="413">
                  <c:v>40913.312499998996</c:v>
                </c:pt>
                <c:pt idx="414">
                  <c:v>40913.32291666566</c:v>
                </c:pt>
                <c:pt idx="415">
                  <c:v>40913.333333332324</c:v>
                </c:pt>
                <c:pt idx="416">
                  <c:v>40913.343749998989</c:v>
                </c:pt>
                <c:pt idx="417">
                  <c:v>40913.354166665653</c:v>
                </c:pt>
                <c:pt idx="418">
                  <c:v>40913.364583332317</c:v>
                </c:pt>
                <c:pt idx="419">
                  <c:v>40913.374999998981</c:v>
                </c:pt>
                <c:pt idx="420">
                  <c:v>40913.385416665646</c:v>
                </c:pt>
                <c:pt idx="421">
                  <c:v>40913.39583333231</c:v>
                </c:pt>
                <c:pt idx="422">
                  <c:v>40913.406249998974</c:v>
                </c:pt>
                <c:pt idx="423">
                  <c:v>40913.416666665638</c:v>
                </c:pt>
                <c:pt idx="424">
                  <c:v>40913.427083332303</c:v>
                </c:pt>
                <c:pt idx="425">
                  <c:v>40913.437499998967</c:v>
                </c:pt>
                <c:pt idx="426">
                  <c:v>40913.447916665631</c:v>
                </c:pt>
                <c:pt idx="427">
                  <c:v>40913.458333332295</c:v>
                </c:pt>
                <c:pt idx="428">
                  <c:v>40913.46874999896</c:v>
                </c:pt>
                <c:pt idx="429">
                  <c:v>40913.479166665624</c:v>
                </c:pt>
                <c:pt idx="430">
                  <c:v>40913.489583332288</c:v>
                </c:pt>
                <c:pt idx="431">
                  <c:v>40913.499999998952</c:v>
                </c:pt>
                <c:pt idx="432">
                  <c:v>40913.510416665617</c:v>
                </c:pt>
                <c:pt idx="433">
                  <c:v>40913.520833332281</c:v>
                </c:pt>
                <c:pt idx="434">
                  <c:v>40913.531249998945</c:v>
                </c:pt>
                <c:pt idx="435">
                  <c:v>40913.541666665609</c:v>
                </c:pt>
                <c:pt idx="436">
                  <c:v>40913.552083332273</c:v>
                </c:pt>
                <c:pt idx="437">
                  <c:v>40913.562499998938</c:v>
                </c:pt>
                <c:pt idx="438">
                  <c:v>40913.572916665602</c:v>
                </c:pt>
                <c:pt idx="439">
                  <c:v>40913.583333332266</c:v>
                </c:pt>
                <c:pt idx="440">
                  <c:v>40913.59374999893</c:v>
                </c:pt>
                <c:pt idx="441">
                  <c:v>40913.604166665595</c:v>
                </c:pt>
                <c:pt idx="442">
                  <c:v>40913.614583332259</c:v>
                </c:pt>
                <c:pt idx="443">
                  <c:v>40913.624999998923</c:v>
                </c:pt>
                <c:pt idx="444">
                  <c:v>40913.635416665587</c:v>
                </c:pt>
                <c:pt idx="445">
                  <c:v>40913.645833332252</c:v>
                </c:pt>
                <c:pt idx="446">
                  <c:v>40913.656249998916</c:v>
                </c:pt>
                <c:pt idx="447">
                  <c:v>40913.66666666558</c:v>
                </c:pt>
                <c:pt idx="448">
                  <c:v>40913.677083332244</c:v>
                </c:pt>
                <c:pt idx="449">
                  <c:v>40913.687499998909</c:v>
                </c:pt>
                <c:pt idx="450">
                  <c:v>40913.697916665573</c:v>
                </c:pt>
                <c:pt idx="451">
                  <c:v>40913.708333332237</c:v>
                </c:pt>
                <c:pt idx="452">
                  <c:v>40913.718749998901</c:v>
                </c:pt>
                <c:pt idx="453">
                  <c:v>40913.729166665566</c:v>
                </c:pt>
                <c:pt idx="454">
                  <c:v>40913.73958333223</c:v>
                </c:pt>
                <c:pt idx="455">
                  <c:v>40913.749999998894</c:v>
                </c:pt>
                <c:pt idx="456">
                  <c:v>40913.760416665558</c:v>
                </c:pt>
                <c:pt idx="457">
                  <c:v>40913.770833332223</c:v>
                </c:pt>
                <c:pt idx="458">
                  <c:v>40913.781249998887</c:v>
                </c:pt>
                <c:pt idx="459">
                  <c:v>40913.791666665551</c:v>
                </c:pt>
                <c:pt idx="460">
                  <c:v>40913.802083332215</c:v>
                </c:pt>
                <c:pt idx="461">
                  <c:v>40913.81249999888</c:v>
                </c:pt>
                <c:pt idx="462">
                  <c:v>40913.822916665544</c:v>
                </c:pt>
                <c:pt idx="463">
                  <c:v>40913.833333332208</c:v>
                </c:pt>
                <c:pt idx="464">
                  <c:v>40913.843749998872</c:v>
                </c:pt>
                <c:pt idx="465">
                  <c:v>40913.854166665536</c:v>
                </c:pt>
                <c:pt idx="466">
                  <c:v>40913.864583332201</c:v>
                </c:pt>
                <c:pt idx="467">
                  <c:v>40913.874999998865</c:v>
                </c:pt>
                <c:pt idx="468">
                  <c:v>40913.885416665529</c:v>
                </c:pt>
                <c:pt idx="469">
                  <c:v>40913.895833332193</c:v>
                </c:pt>
                <c:pt idx="470">
                  <c:v>40913.906249998858</c:v>
                </c:pt>
                <c:pt idx="471">
                  <c:v>40913.916666665522</c:v>
                </c:pt>
                <c:pt idx="472">
                  <c:v>40913.927083332186</c:v>
                </c:pt>
                <c:pt idx="473">
                  <c:v>40913.93749999885</c:v>
                </c:pt>
                <c:pt idx="474">
                  <c:v>40913.947916665515</c:v>
                </c:pt>
                <c:pt idx="475">
                  <c:v>40913.958333332179</c:v>
                </c:pt>
                <c:pt idx="476">
                  <c:v>40913.968749998843</c:v>
                </c:pt>
                <c:pt idx="477">
                  <c:v>40913.979166665507</c:v>
                </c:pt>
                <c:pt idx="478">
                  <c:v>40913.989583332172</c:v>
                </c:pt>
                <c:pt idx="479">
                  <c:v>40913.999999998836</c:v>
                </c:pt>
                <c:pt idx="480">
                  <c:v>40914.0104166655</c:v>
                </c:pt>
                <c:pt idx="481">
                  <c:v>40914.020833332164</c:v>
                </c:pt>
                <c:pt idx="482">
                  <c:v>40914.031249998829</c:v>
                </c:pt>
                <c:pt idx="483">
                  <c:v>40914.041666665493</c:v>
                </c:pt>
                <c:pt idx="484">
                  <c:v>40914.052083332157</c:v>
                </c:pt>
                <c:pt idx="485">
                  <c:v>40914.062499998821</c:v>
                </c:pt>
                <c:pt idx="486">
                  <c:v>40914.072916665486</c:v>
                </c:pt>
                <c:pt idx="487">
                  <c:v>40914.08333333215</c:v>
                </c:pt>
                <c:pt idx="488">
                  <c:v>40914.093749998814</c:v>
                </c:pt>
                <c:pt idx="489">
                  <c:v>40914.104166665478</c:v>
                </c:pt>
                <c:pt idx="490">
                  <c:v>40914.114583332143</c:v>
                </c:pt>
                <c:pt idx="491">
                  <c:v>40914.124999998807</c:v>
                </c:pt>
                <c:pt idx="492">
                  <c:v>40914.135416665471</c:v>
                </c:pt>
                <c:pt idx="493">
                  <c:v>40914.145833332135</c:v>
                </c:pt>
                <c:pt idx="494">
                  <c:v>40914.156249998799</c:v>
                </c:pt>
                <c:pt idx="495">
                  <c:v>40914.166666665464</c:v>
                </c:pt>
                <c:pt idx="496">
                  <c:v>40914.177083332128</c:v>
                </c:pt>
                <c:pt idx="497">
                  <c:v>40914.187499998792</c:v>
                </c:pt>
                <c:pt idx="498">
                  <c:v>40914.197916665456</c:v>
                </c:pt>
                <c:pt idx="499">
                  <c:v>40914.208333332121</c:v>
                </c:pt>
                <c:pt idx="500">
                  <c:v>40914.218749998785</c:v>
                </c:pt>
                <c:pt idx="501">
                  <c:v>40914.229166665449</c:v>
                </c:pt>
                <c:pt idx="502">
                  <c:v>40914.239583332113</c:v>
                </c:pt>
                <c:pt idx="503">
                  <c:v>40914.249999998778</c:v>
                </c:pt>
                <c:pt idx="504">
                  <c:v>40914.260416665442</c:v>
                </c:pt>
                <c:pt idx="505">
                  <c:v>40914.270833332106</c:v>
                </c:pt>
                <c:pt idx="506">
                  <c:v>40914.28124999877</c:v>
                </c:pt>
                <c:pt idx="507">
                  <c:v>40914.291666665435</c:v>
                </c:pt>
                <c:pt idx="508">
                  <c:v>40914.302083332099</c:v>
                </c:pt>
                <c:pt idx="509">
                  <c:v>40914.312499998763</c:v>
                </c:pt>
                <c:pt idx="510">
                  <c:v>40914.322916665427</c:v>
                </c:pt>
                <c:pt idx="511">
                  <c:v>40914.333333332092</c:v>
                </c:pt>
                <c:pt idx="512">
                  <c:v>40914.343749998756</c:v>
                </c:pt>
                <c:pt idx="513">
                  <c:v>40914.35416666542</c:v>
                </c:pt>
                <c:pt idx="514">
                  <c:v>40914.364583332084</c:v>
                </c:pt>
                <c:pt idx="515">
                  <c:v>40914.374999998749</c:v>
                </c:pt>
                <c:pt idx="516">
                  <c:v>40914.385416665413</c:v>
                </c:pt>
                <c:pt idx="517">
                  <c:v>40914.395833332077</c:v>
                </c:pt>
                <c:pt idx="518">
                  <c:v>40914.406249998741</c:v>
                </c:pt>
                <c:pt idx="519">
                  <c:v>40914.416666665406</c:v>
                </c:pt>
                <c:pt idx="520">
                  <c:v>40914.42708333207</c:v>
                </c:pt>
                <c:pt idx="521">
                  <c:v>40914.437499998734</c:v>
                </c:pt>
                <c:pt idx="522">
                  <c:v>40914.447916665398</c:v>
                </c:pt>
                <c:pt idx="523">
                  <c:v>40914.458333332062</c:v>
                </c:pt>
                <c:pt idx="524">
                  <c:v>40914.468749998727</c:v>
                </c:pt>
                <c:pt idx="525">
                  <c:v>40914.479166665391</c:v>
                </c:pt>
                <c:pt idx="526">
                  <c:v>40914.489583332055</c:v>
                </c:pt>
                <c:pt idx="527">
                  <c:v>40914.499999998719</c:v>
                </c:pt>
                <c:pt idx="528">
                  <c:v>40914.510416665384</c:v>
                </c:pt>
                <c:pt idx="529">
                  <c:v>40914.520833332048</c:v>
                </c:pt>
                <c:pt idx="530">
                  <c:v>40914.531249998712</c:v>
                </c:pt>
                <c:pt idx="531">
                  <c:v>40914.541666665376</c:v>
                </c:pt>
                <c:pt idx="532">
                  <c:v>40914.552083332041</c:v>
                </c:pt>
                <c:pt idx="533">
                  <c:v>40914.562499998705</c:v>
                </c:pt>
                <c:pt idx="534">
                  <c:v>40914.572916665369</c:v>
                </c:pt>
                <c:pt idx="535">
                  <c:v>40914.583333332033</c:v>
                </c:pt>
                <c:pt idx="536">
                  <c:v>40914.593749998698</c:v>
                </c:pt>
                <c:pt idx="537">
                  <c:v>40914.604166665362</c:v>
                </c:pt>
                <c:pt idx="538">
                  <c:v>40914.614583332026</c:v>
                </c:pt>
                <c:pt idx="539">
                  <c:v>40914.62499999869</c:v>
                </c:pt>
                <c:pt idx="540">
                  <c:v>40914.635416665355</c:v>
                </c:pt>
                <c:pt idx="541">
                  <c:v>40914.645833332019</c:v>
                </c:pt>
                <c:pt idx="542">
                  <c:v>40914.656249998683</c:v>
                </c:pt>
                <c:pt idx="543">
                  <c:v>40914.666666665347</c:v>
                </c:pt>
                <c:pt idx="544">
                  <c:v>40914.677083332012</c:v>
                </c:pt>
                <c:pt idx="545">
                  <c:v>40914.687499998676</c:v>
                </c:pt>
                <c:pt idx="546">
                  <c:v>40914.69791666534</c:v>
                </c:pt>
                <c:pt idx="547">
                  <c:v>40914.708333332004</c:v>
                </c:pt>
                <c:pt idx="548">
                  <c:v>40914.718749998668</c:v>
                </c:pt>
                <c:pt idx="549">
                  <c:v>40914.729166665333</c:v>
                </c:pt>
                <c:pt idx="550">
                  <c:v>40914.739583331997</c:v>
                </c:pt>
                <c:pt idx="551">
                  <c:v>40914.749999998661</c:v>
                </c:pt>
                <c:pt idx="552">
                  <c:v>40914.760416665325</c:v>
                </c:pt>
                <c:pt idx="553">
                  <c:v>40914.77083333199</c:v>
                </c:pt>
                <c:pt idx="554">
                  <c:v>40914.781249998654</c:v>
                </c:pt>
                <c:pt idx="555">
                  <c:v>40914.791666665318</c:v>
                </c:pt>
                <c:pt idx="556">
                  <c:v>40914.802083331982</c:v>
                </c:pt>
                <c:pt idx="557">
                  <c:v>40914.812499998647</c:v>
                </c:pt>
                <c:pt idx="558">
                  <c:v>40914.822916665311</c:v>
                </c:pt>
                <c:pt idx="559">
                  <c:v>40914.833333331975</c:v>
                </c:pt>
                <c:pt idx="560">
                  <c:v>40914.843749998639</c:v>
                </c:pt>
                <c:pt idx="561">
                  <c:v>40914.854166665304</c:v>
                </c:pt>
                <c:pt idx="562">
                  <c:v>40914.864583331968</c:v>
                </c:pt>
                <c:pt idx="563">
                  <c:v>40914.874999998632</c:v>
                </c:pt>
                <c:pt idx="564">
                  <c:v>40914.885416665296</c:v>
                </c:pt>
                <c:pt idx="565">
                  <c:v>40914.895833331961</c:v>
                </c:pt>
                <c:pt idx="566">
                  <c:v>40914.906249998625</c:v>
                </c:pt>
                <c:pt idx="567">
                  <c:v>40914.916666665289</c:v>
                </c:pt>
                <c:pt idx="568">
                  <c:v>40914.927083331953</c:v>
                </c:pt>
                <c:pt idx="569">
                  <c:v>40914.937499998618</c:v>
                </c:pt>
                <c:pt idx="570">
                  <c:v>40914.947916665282</c:v>
                </c:pt>
                <c:pt idx="571">
                  <c:v>40914.958333331946</c:v>
                </c:pt>
                <c:pt idx="572">
                  <c:v>40914.96874999861</c:v>
                </c:pt>
                <c:pt idx="573">
                  <c:v>40914.979166665275</c:v>
                </c:pt>
                <c:pt idx="574">
                  <c:v>40914.989583331939</c:v>
                </c:pt>
                <c:pt idx="575">
                  <c:v>40914.999999998603</c:v>
                </c:pt>
                <c:pt idx="576">
                  <c:v>40915.010416665267</c:v>
                </c:pt>
                <c:pt idx="577">
                  <c:v>40915.020833331931</c:v>
                </c:pt>
                <c:pt idx="578">
                  <c:v>40915.031249998596</c:v>
                </c:pt>
                <c:pt idx="579">
                  <c:v>40915.04166666526</c:v>
                </c:pt>
                <c:pt idx="580">
                  <c:v>40915.052083331924</c:v>
                </c:pt>
                <c:pt idx="581">
                  <c:v>40915.062499998588</c:v>
                </c:pt>
                <c:pt idx="582">
                  <c:v>40915.072916665253</c:v>
                </c:pt>
                <c:pt idx="583">
                  <c:v>40915.083333331917</c:v>
                </c:pt>
                <c:pt idx="584">
                  <c:v>40915.093749998581</c:v>
                </c:pt>
                <c:pt idx="585">
                  <c:v>40915.104166665245</c:v>
                </c:pt>
                <c:pt idx="586">
                  <c:v>40915.11458333191</c:v>
                </c:pt>
                <c:pt idx="587">
                  <c:v>40915.124999998574</c:v>
                </c:pt>
                <c:pt idx="588">
                  <c:v>40915.135416665238</c:v>
                </c:pt>
                <c:pt idx="589">
                  <c:v>40915.145833331902</c:v>
                </c:pt>
                <c:pt idx="590">
                  <c:v>40915.156249998567</c:v>
                </c:pt>
                <c:pt idx="591">
                  <c:v>40915.166666665231</c:v>
                </c:pt>
                <c:pt idx="592">
                  <c:v>40915.177083331895</c:v>
                </c:pt>
                <c:pt idx="593">
                  <c:v>40915.187499998559</c:v>
                </c:pt>
                <c:pt idx="594">
                  <c:v>40915.197916665224</c:v>
                </c:pt>
                <c:pt idx="595">
                  <c:v>40915.208333331888</c:v>
                </c:pt>
                <c:pt idx="596">
                  <c:v>40915.218749998552</c:v>
                </c:pt>
                <c:pt idx="597">
                  <c:v>40915.229166665216</c:v>
                </c:pt>
                <c:pt idx="598">
                  <c:v>40915.239583331881</c:v>
                </c:pt>
                <c:pt idx="599">
                  <c:v>40915.249999998545</c:v>
                </c:pt>
                <c:pt idx="600">
                  <c:v>40915.260416665209</c:v>
                </c:pt>
                <c:pt idx="601">
                  <c:v>40915.270833331873</c:v>
                </c:pt>
                <c:pt idx="602">
                  <c:v>40915.281249998538</c:v>
                </c:pt>
                <c:pt idx="603">
                  <c:v>40915.291666665202</c:v>
                </c:pt>
                <c:pt idx="604">
                  <c:v>40915.302083331866</c:v>
                </c:pt>
                <c:pt idx="605">
                  <c:v>40915.31249999853</c:v>
                </c:pt>
                <c:pt idx="606">
                  <c:v>40915.322916665194</c:v>
                </c:pt>
                <c:pt idx="607">
                  <c:v>40915.333333331859</c:v>
                </c:pt>
                <c:pt idx="608">
                  <c:v>40915.343749998523</c:v>
                </c:pt>
                <c:pt idx="609">
                  <c:v>40915.354166665187</c:v>
                </c:pt>
                <c:pt idx="610">
                  <c:v>40915.364583331851</c:v>
                </c:pt>
                <c:pt idx="611">
                  <c:v>40915.374999998516</c:v>
                </c:pt>
                <c:pt idx="612">
                  <c:v>40915.38541666518</c:v>
                </c:pt>
                <c:pt idx="613">
                  <c:v>40915.395833331844</c:v>
                </c:pt>
                <c:pt idx="614">
                  <c:v>40915.406249998508</c:v>
                </c:pt>
                <c:pt idx="615">
                  <c:v>40915.416666665173</c:v>
                </c:pt>
                <c:pt idx="616">
                  <c:v>40915.427083331837</c:v>
                </c:pt>
                <c:pt idx="617">
                  <c:v>40915.437499998501</c:v>
                </c:pt>
                <c:pt idx="618">
                  <c:v>40915.447916665165</c:v>
                </c:pt>
                <c:pt idx="619">
                  <c:v>40915.45833333183</c:v>
                </c:pt>
                <c:pt idx="620">
                  <c:v>40915.468749998494</c:v>
                </c:pt>
                <c:pt idx="621">
                  <c:v>40915.479166665158</c:v>
                </c:pt>
                <c:pt idx="622">
                  <c:v>40915.489583331822</c:v>
                </c:pt>
                <c:pt idx="623">
                  <c:v>40915.499999998487</c:v>
                </c:pt>
                <c:pt idx="624">
                  <c:v>40915.510416665151</c:v>
                </c:pt>
                <c:pt idx="625">
                  <c:v>40915.520833331815</c:v>
                </c:pt>
                <c:pt idx="626">
                  <c:v>40915.531249998479</c:v>
                </c:pt>
                <c:pt idx="627">
                  <c:v>40915.541666665144</c:v>
                </c:pt>
                <c:pt idx="628">
                  <c:v>40915.552083331808</c:v>
                </c:pt>
                <c:pt idx="629">
                  <c:v>40915.562499998472</c:v>
                </c:pt>
                <c:pt idx="630">
                  <c:v>40915.572916665136</c:v>
                </c:pt>
                <c:pt idx="631">
                  <c:v>40915.583333331801</c:v>
                </c:pt>
                <c:pt idx="632">
                  <c:v>40915.593749998465</c:v>
                </c:pt>
                <c:pt idx="633">
                  <c:v>40915.604166665129</c:v>
                </c:pt>
                <c:pt idx="634">
                  <c:v>40915.614583331793</c:v>
                </c:pt>
                <c:pt idx="635">
                  <c:v>40915.624999998457</c:v>
                </c:pt>
                <c:pt idx="636">
                  <c:v>40915.635416665122</c:v>
                </c:pt>
                <c:pt idx="637">
                  <c:v>40915.645833331786</c:v>
                </c:pt>
                <c:pt idx="638">
                  <c:v>40915.65624999845</c:v>
                </c:pt>
                <c:pt idx="639">
                  <c:v>40915.666666665114</c:v>
                </c:pt>
                <c:pt idx="640">
                  <c:v>40915.677083331779</c:v>
                </c:pt>
                <c:pt idx="641">
                  <c:v>40915.687499998443</c:v>
                </c:pt>
                <c:pt idx="642">
                  <c:v>40915.697916665107</c:v>
                </c:pt>
                <c:pt idx="643">
                  <c:v>40915.708333331771</c:v>
                </c:pt>
                <c:pt idx="644">
                  <c:v>40915.718749998436</c:v>
                </c:pt>
                <c:pt idx="645">
                  <c:v>40915.7291666651</c:v>
                </c:pt>
                <c:pt idx="646">
                  <c:v>40915.739583331764</c:v>
                </c:pt>
                <c:pt idx="647">
                  <c:v>40915.749999998428</c:v>
                </c:pt>
                <c:pt idx="648">
                  <c:v>40915.760416665093</c:v>
                </c:pt>
                <c:pt idx="649">
                  <c:v>40915.770833331757</c:v>
                </c:pt>
                <c:pt idx="650">
                  <c:v>40915.781249998421</c:v>
                </c:pt>
                <c:pt idx="651">
                  <c:v>40915.791666665085</c:v>
                </c:pt>
                <c:pt idx="652">
                  <c:v>40915.80208333175</c:v>
                </c:pt>
                <c:pt idx="653">
                  <c:v>40915.812499998414</c:v>
                </c:pt>
                <c:pt idx="654">
                  <c:v>40915.822916665078</c:v>
                </c:pt>
                <c:pt idx="655">
                  <c:v>40915.833333331742</c:v>
                </c:pt>
                <c:pt idx="656">
                  <c:v>40915.843749998407</c:v>
                </c:pt>
                <c:pt idx="657">
                  <c:v>40915.854166665071</c:v>
                </c:pt>
                <c:pt idx="658">
                  <c:v>40915.864583331735</c:v>
                </c:pt>
                <c:pt idx="659">
                  <c:v>40915.874999998399</c:v>
                </c:pt>
                <c:pt idx="660">
                  <c:v>40915.885416665064</c:v>
                </c:pt>
                <c:pt idx="661">
                  <c:v>40915.895833331728</c:v>
                </c:pt>
                <c:pt idx="662">
                  <c:v>40915.906249998392</c:v>
                </c:pt>
                <c:pt idx="663">
                  <c:v>40915.916666665056</c:v>
                </c:pt>
                <c:pt idx="664">
                  <c:v>40915.92708333172</c:v>
                </c:pt>
                <c:pt idx="665">
                  <c:v>40915.937499998385</c:v>
                </c:pt>
                <c:pt idx="666">
                  <c:v>40915.947916665049</c:v>
                </c:pt>
                <c:pt idx="667">
                  <c:v>40915.958333331713</c:v>
                </c:pt>
                <c:pt idx="668">
                  <c:v>40915.968749998377</c:v>
                </c:pt>
                <c:pt idx="669">
                  <c:v>40915.979166665042</c:v>
                </c:pt>
                <c:pt idx="670">
                  <c:v>40915.989583331706</c:v>
                </c:pt>
                <c:pt idx="671">
                  <c:v>40915.99999999837</c:v>
                </c:pt>
                <c:pt idx="672">
                  <c:v>40916.010416665034</c:v>
                </c:pt>
              </c:numCache>
            </c:numRef>
          </c:cat>
          <c:val>
            <c:numRef>
              <c:f>ArbElecToStor!$AG$2:$AG$675</c:f>
              <c:numCache>
                <c:formatCode>General</c:formatCode>
                <c:ptCount val="67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8.7225000000000001</c:v>
                </c:pt>
                <c:pt idx="121">
                  <c:v>6.6</c:v>
                </c:pt>
                <c:pt idx="122">
                  <c:v>0</c:v>
                </c:pt>
                <c:pt idx="123">
                  <c:v>0</c:v>
                </c:pt>
                <c:pt idx="124">
                  <c:v>0</c:v>
                </c:pt>
                <c:pt idx="125">
                  <c:v>0</c:v>
                </c:pt>
                <c:pt idx="126">
                  <c:v>0</c:v>
                </c:pt>
                <c:pt idx="127">
                  <c:v>6.6</c:v>
                </c:pt>
                <c:pt idx="128">
                  <c:v>0</c:v>
                </c:pt>
                <c:pt idx="129">
                  <c:v>0</c:v>
                </c:pt>
                <c:pt idx="130">
                  <c:v>0</c:v>
                </c:pt>
                <c:pt idx="131">
                  <c:v>0</c:v>
                </c:pt>
                <c:pt idx="132">
                  <c:v>6.6</c:v>
                </c:pt>
                <c:pt idx="133">
                  <c:v>0</c:v>
                </c:pt>
                <c:pt idx="134">
                  <c:v>6.6</c:v>
                </c:pt>
                <c:pt idx="135">
                  <c:v>0</c:v>
                </c:pt>
                <c:pt idx="136">
                  <c:v>0</c:v>
                </c:pt>
                <c:pt idx="137">
                  <c:v>0</c:v>
                </c:pt>
                <c:pt idx="138">
                  <c:v>0</c:v>
                </c:pt>
                <c:pt idx="139">
                  <c:v>6.6</c:v>
                </c:pt>
                <c:pt idx="140">
                  <c:v>6.6</c:v>
                </c:pt>
                <c:pt idx="141">
                  <c:v>4.1025</c:v>
                </c:pt>
                <c:pt idx="142">
                  <c:v>6.6</c:v>
                </c:pt>
                <c:pt idx="143">
                  <c:v>0</c:v>
                </c:pt>
                <c:pt idx="144">
                  <c:v>8.7225000000000001</c:v>
                </c:pt>
                <c:pt idx="145">
                  <c:v>0</c:v>
                </c:pt>
                <c:pt idx="146">
                  <c:v>6.6</c:v>
                </c:pt>
                <c:pt idx="147">
                  <c:v>0</c:v>
                </c:pt>
                <c:pt idx="148">
                  <c:v>8.7225000000000001</c:v>
                </c:pt>
                <c:pt idx="149">
                  <c:v>8.7225000000000001</c:v>
                </c:pt>
                <c:pt idx="150">
                  <c:v>0</c:v>
                </c:pt>
                <c:pt idx="151">
                  <c:v>0</c:v>
                </c:pt>
                <c:pt idx="152">
                  <c:v>6.6</c:v>
                </c:pt>
                <c:pt idx="153">
                  <c:v>0</c:v>
                </c:pt>
                <c:pt idx="154">
                  <c:v>0</c:v>
                </c:pt>
                <c:pt idx="155">
                  <c:v>8.7225000000000001</c:v>
                </c:pt>
                <c:pt idx="156">
                  <c:v>8.7225000000000001</c:v>
                </c:pt>
                <c:pt idx="157">
                  <c:v>8.7225000000000001</c:v>
                </c:pt>
                <c:pt idx="158">
                  <c:v>0</c:v>
                </c:pt>
                <c:pt idx="159">
                  <c:v>6.6</c:v>
                </c:pt>
                <c:pt idx="160">
                  <c:v>0</c:v>
                </c:pt>
                <c:pt idx="161">
                  <c:v>6.6</c:v>
                </c:pt>
                <c:pt idx="162">
                  <c:v>0</c:v>
                </c:pt>
                <c:pt idx="163">
                  <c:v>6.6</c:v>
                </c:pt>
                <c:pt idx="164">
                  <c:v>0</c:v>
                </c:pt>
                <c:pt idx="165">
                  <c:v>6.6</c:v>
                </c:pt>
                <c:pt idx="166">
                  <c:v>6.6</c:v>
                </c:pt>
                <c:pt idx="167">
                  <c:v>0</c:v>
                </c:pt>
                <c:pt idx="168">
                  <c:v>0</c:v>
                </c:pt>
                <c:pt idx="169">
                  <c:v>0</c:v>
                </c:pt>
                <c:pt idx="170">
                  <c:v>0</c:v>
                </c:pt>
                <c:pt idx="171">
                  <c:v>6.6</c:v>
                </c:pt>
                <c:pt idx="172">
                  <c:v>0</c:v>
                </c:pt>
                <c:pt idx="173">
                  <c:v>0</c:v>
                </c:pt>
                <c:pt idx="174">
                  <c:v>0</c:v>
                </c:pt>
                <c:pt idx="175">
                  <c:v>0</c:v>
                </c:pt>
                <c:pt idx="176">
                  <c:v>0</c:v>
                </c:pt>
                <c:pt idx="177">
                  <c:v>0</c:v>
                </c:pt>
                <c:pt idx="178">
                  <c:v>0</c:v>
                </c:pt>
                <c:pt idx="179">
                  <c:v>0</c:v>
                </c:pt>
                <c:pt idx="180">
                  <c:v>0</c:v>
                </c:pt>
                <c:pt idx="181">
                  <c:v>0</c:v>
                </c:pt>
                <c:pt idx="182">
                  <c:v>1.3975</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6.6</c:v>
                </c:pt>
                <c:pt idx="216">
                  <c:v>6.6</c:v>
                </c:pt>
                <c:pt idx="217">
                  <c:v>6.6</c:v>
                </c:pt>
                <c:pt idx="218">
                  <c:v>0</c:v>
                </c:pt>
                <c:pt idx="219">
                  <c:v>6.6</c:v>
                </c:pt>
                <c:pt idx="220">
                  <c:v>0</c:v>
                </c:pt>
                <c:pt idx="221">
                  <c:v>8.7225000000000001</c:v>
                </c:pt>
                <c:pt idx="222">
                  <c:v>6.6</c:v>
                </c:pt>
                <c:pt idx="223">
                  <c:v>6.6</c:v>
                </c:pt>
                <c:pt idx="224">
                  <c:v>8.7225000000000001</c:v>
                </c:pt>
                <c:pt idx="225">
                  <c:v>0</c:v>
                </c:pt>
                <c:pt idx="226">
                  <c:v>8.7225000000000001</c:v>
                </c:pt>
                <c:pt idx="227">
                  <c:v>0</c:v>
                </c:pt>
                <c:pt idx="228">
                  <c:v>6.6</c:v>
                </c:pt>
                <c:pt idx="229">
                  <c:v>8.7225000000000001</c:v>
                </c:pt>
                <c:pt idx="230">
                  <c:v>8.7225000000000001</c:v>
                </c:pt>
                <c:pt idx="231">
                  <c:v>0</c:v>
                </c:pt>
                <c:pt idx="232">
                  <c:v>8.7225000000000001</c:v>
                </c:pt>
                <c:pt idx="233">
                  <c:v>0</c:v>
                </c:pt>
                <c:pt idx="234">
                  <c:v>8.7225000000000001</c:v>
                </c:pt>
                <c:pt idx="235">
                  <c:v>0</c:v>
                </c:pt>
                <c:pt idx="236">
                  <c:v>8.7225000000000001</c:v>
                </c:pt>
                <c:pt idx="237">
                  <c:v>6.6</c:v>
                </c:pt>
                <c:pt idx="238">
                  <c:v>8.7225000000000001</c:v>
                </c:pt>
                <c:pt idx="239">
                  <c:v>0</c:v>
                </c:pt>
                <c:pt idx="240">
                  <c:v>8.7225000000000001</c:v>
                </c:pt>
                <c:pt idx="241">
                  <c:v>8.7225000000000001</c:v>
                </c:pt>
                <c:pt idx="242">
                  <c:v>0</c:v>
                </c:pt>
                <c:pt idx="243">
                  <c:v>6.6</c:v>
                </c:pt>
                <c:pt idx="244">
                  <c:v>8.7225000000000001</c:v>
                </c:pt>
                <c:pt idx="245">
                  <c:v>0</c:v>
                </c:pt>
                <c:pt idx="246">
                  <c:v>0</c:v>
                </c:pt>
                <c:pt idx="247">
                  <c:v>4.5975000000000001</c:v>
                </c:pt>
                <c:pt idx="248">
                  <c:v>0</c:v>
                </c:pt>
                <c:pt idx="249">
                  <c:v>8.7225000000000001</c:v>
                </c:pt>
                <c:pt idx="250">
                  <c:v>8.7225000000000001</c:v>
                </c:pt>
                <c:pt idx="251">
                  <c:v>6.6</c:v>
                </c:pt>
                <c:pt idx="252">
                  <c:v>0</c:v>
                </c:pt>
                <c:pt idx="253">
                  <c:v>8.7225000000000001</c:v>
                </c:pt>
                <c:pt idx="254">
                  <c:v>0</c:v>
                </c:pt>
                <c:pt idx="255">
                  <c:v>6.6</c:v>
                </c:pt>
                <c:pt idx="256">
                  <c:v>6.6</c:v>
                </c:pt>
                <c:pt idx="257">
                  <c:v>8.7225000000000001</c:v>
                </c:pt>
                <c:pt idx="258">
                  <c:v>0</c:v>
                </c:pt>
                <c:pt idx="259">
                  <c:v>6.6</c:v>
                </c:pt>
                <c:pt idx="260">
                  <c:v>0</c:v>
                </c:pt>
                <c:pt idx="261">
                  <c:v>6.6</c:v>
                </c:pt>
                <c:pt idx="262">
                  <c:v>0</c:v>
                </c:pt>
                <c:pt idx="263">
                  <c:v>0</c:v>
                </c:pt>
                <c:pt idx="264">
                  <c:v>0</c:v>
                </c:pt>
                <c:pt idx="265">
                  <c:v>0</c:v>
                </c:pt>
                <c:pt idx="266">
                  <c:v>0</c:v>
                </c:pt>
                <c:pt idx="267">
                  <c:v>0</c:v>
                </c:pt>
                <c:pt idx="268">
                  <c:v>0.60499999999999998</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4.835</c:v>
                </c:pt>
                <c:pt idx="311">
                  <c:v>0</c:v>
                </c:pt>
                <c:pt idx="312">
                  <c:v>0</c:v>
                </c:pt>
                <c:pt idx="313">
                  <c:v>6.6</c:v>
                </c:pt>
                <c:pt idx="314">
                  <c:v>0</c:v>
                </c:pt>
                <c:pt idx="315">
                  <c:v>0</c:v>
                </c:pt>
                <c:pt idx="316">
                  <c:v>8.7225000000000001</c:v>
                </c:pt>
                <c:pt idx="317">
                  <c:v>6.6</c:v>
                </c:pt>
                <c:pt idx="318">
                  <c:v>8.7225000000000001</c:v>
                </c:pt>
                <c:pt idx="319">
                  <c:v>8.7225000000000001</c:v>
                </c:pt>
                <c:pt idx="320">
                  <c:v>0</c:v>
                </c:pt>
                <c:pt idx="321">
                  <c:v>8.7225000000000001</c:v>
                </c:pt>
                <c:pt idx="322">
                  <c:v>8.7225000000000001</c:v>
                </c:pt>
                <c:pt idx="323">
                  <c:v>0</c:v>
                </c:pt>
                <c:pt idx="324">
                  <c:v>8.7225000000000001</c:v>
                </c:pt>
                <c:pt idx="325">
                  <c:v>8.7225000000000001</c:v>
                </c:pt>
                <c:pt idx="326">
                  <c:v>8.7225000000000001</c:v>
                </c:pt>
                <c:pt idx="327">
                  <c:v>6.6</c:v>
                </c:pt>
                <c:pt idx="328">
                  <c:v>0</c:v>
                </c:pt>
                <c:pt idx="329">
                  <c:v>8.7225000000000001</c:v>
                </c:pt>
                <c:pt idx="330">
                  <c:v>8.7225000000000001</c:v>
                </c:pt>
                <c:pt idx="331">
                  <c:v>8.7225000000000001</c:v>
                </c:pt>
                <c:pt idx="332">
                  <c:v>8.7225000000000001</c:v>
                </c:pt>
                <c:pt idx="333">
                  <c:v>8.7225000000000001</c:v>
                </c:pt>
                <c:pt idx="334">
                  <c:v>8.7225000000000001</c:v>
                </c:pt>
                <c:pt idx="335">
                  <c:v>8.7225000000000001</c:v>
                </c:pt>
                <c:pt idx="336">
                  <c:v>8.7225000000000001</c:v>
                </c:pt>
                <c:pt idx="337">
                  <c:v>8.7225000000000001</c:v>
                </c:pt>
                <c:pt idx="338">
                  <c:v>0</c:v>
                </c:pt>
                <c:pt idx="339">
                  <c:v>8.7225000000000001</c:v>
                </c:pt>
                <c:pt idx="340">
                  <c:v>8.7225000000000001</c:v>
                </c:pt>
                <c:pt idx="341">
                  <c:v>8.7225000000000001</c:v>
                </c:pt>
                <c:pt idx="342">
                  <c:v>6.6</c:v>
                </c:pt>
                <c:pt idx="343">
                  <c:v>8.7225000000000001</c:v>
                </c:pt>
                <c:pt idx="344">
                  <c:v>6.6</c:v>
                </c:pt>
                <c:pt idx="345">
                  <c:v>4.4775</c:v>
                </c:pt>
                <c:pt idx="346">
                  <c:v>8.7225000000000001</c:v>
                </c:pt>
                <c:pt idx="347">
                  <c:v>6.6</c:v>
                </c:pt>
                <c:pt idx="348">
                  <c:v>6.6</c:v>
                </c:pt>
                <c:pt idx="349">
                  <c:v>6.6</c:v>
                </c:pt>
                <c:pt idx="350">
                  <c:v>6.6</c:v>
                </c:pt>
                <c:pt idx="351">
                  <c:v>8.7225000000000001</c:v>
                </c:pt>
                <c:pt idx="352">
                  <c:v>8.7225000000000001</c:v>
                </c:pt>
                <c:pt idx="353">
                  <c:v>8.7225000000000001</c:v>
                </c:pt>
                <c:pt idx="354">
                  <c:v>6.6</c:v>
                </c:pt>
                <c:pt idx="355">
                  <c:v>6.6</c:v>
                </c:pt>
                <c:pt idx="356">
                  <c:v>0</c:v>
                </c:pt>
                <c:pt idx="357">
                  <c:v>0.22500000000000001</c:v>
                </c:pt>
                <c:pt idx="358">
                  <c:v>6.6</c:v>
                </c:pt>
                <c:pt idx="359">
                  <c:v>0</c:v>
                </c:pt>
                <c:pt idx="360">
                  <c:v>6.6</c:v>
                </c:pt>
                <c:pt idx="361">
                  <c:v>6.6</c:v>
                </c:pt>
                <c:pt idx="362">
                  <c:v>0</c:v>
                </c:pt>
                <c:pt idx="363">
                  <c:v>6.6</c:v>
                </c:pt>
                <c:pt idx="364">
                  <c:v>6.6</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6.6</c:v>
                </c:pt>
                <c:pt idx="405">
                  <c:v>6.6</c:v>
                </c:pt>
                <c:pt idx="406">
                  <c:v>6.6</c:v>
                </c:pt>
                <c:pt idx="407">
                  <c:v>0</c:v>
                </c:pt>
                <c:pt idx="408">
                  <c:v>6.6</c:v>
                </c:pt>
                <c:pt idx="409">
                  <c:v>6.6</c:v>
                </c:pt>
                <c:pt idx="410">
                  <c:v>6.6</c:v>
                </c:pt>
                <c:pt idx="411">
                  <c:v>0</c:v>
                </c:pt>
                <c:pt idx="412">
                  <c:v>6.6</c:v>
                </c:pt>
                <c:pt idx="413">
                  <c:v>6.6</c:v>
                </c:pt>
                <c:pt idx="414">
                  <c:v>0</c:v>
                </c:pt>
                <c:pt idx="415">
                  <c:v>6.56</c:v>
                </c:pt>
                <c:pt idx="416">
                  <c:v>6.6</c:v>
                </c:pt>
                <c:pt idx="417">
                  <c:v>6.6</c:v>
                </c:pt>
                <c:pt idx="418">
                  <c:v>6.6</c:v>
                </c:pt>
                <c:pt idx="419">
                  <c:v>6.6</c:v>
                </c:pt>
                <c:pt idx="420">
                  <c:v>6.6</c:v>
                </c:pt>
                <c:pt idx="421">
                  <c:v>6.6</c:v>
                </c:pt>
                <c:pt idx="422">
                  <c:v>6.6</c:v>
                </c:pt>
                <c:pt idx="423">
                  <c:v>6.6</c:v>
                </c:pt>
                <c:pt idx="424">
                  <c:v>8.7225000000000001</c:v>
                </c:pt>
                <c:pt idx="425">
                  <c:v>8.7225000000000001</c:v>
                </c:pt>
                <c:pt idx="426">
                  <c:v>8.7225000000000001</c:v>
                </c:pt>
                <c:pt idx="427">
                  <c:v>8.7225000000000001</c:v>
                </c:pt>
                <c:pt idx="428">
                  <c:v>8.7225000000000001</c:v>
                </c:pt>
                <c:pt idx="429">
                  <c:v>8.7225000000000001</c:v>
                </c:pt>
                <c:pt idx="430">
                  <c:v>8.7225000000000001</c:v>
                </c:pt>
                <c:pt idx="431">
                  <c:v>8.7225000000000001</c:v>
                </c:pt>
                <c:pt idx="432">
                  <c:v>8.7225000000000001</c:v>
                </c:pt>
                <c:pt idx="433">
                  <c:v>8.7225000000000001</c:v>
                </c:pt>
                <c:pt idx="434">
                  <c:v>8.7225000000000001</c:v>
                </c:pt>
                <c:pt idx="435">
                  <c:v>8.7225000000000001</c:v>
                </c:pt>
                <c:pt idx="436">
                  <c:v>8.7225000000000001</c:v>
                </c:pt>
                <c:pt idx="437">
                  <c:v>3.4249999999999998</c:v>
                </c:pt>
                <c:pt idx="438">
                  <c:v>8.7225000000000001</c:v>
                </c:pt>
                <c:pt idx="439">
                  <c:v>8.7225000000000001</c:v>
                </c:pt>
                <c:pt idx="440">
                  <c:v>8.7225000000000001</c:v>
                </c:pt>
                <c:pt idx="441">
                  <c:v>8.7225000000000001</c:v>
                </c:pt>
                <c:pt idx="442">
                  <c:v>8.7225000000000001</c:v>
                </c:pt>
                <c:pt idx="443">
                  <c:v>8.7225000000000001</c:v>
                </c:pt>
                <c:pt idx="444">
                  <c:v>8.7225000000000001</c:v>
                </c:pt>
                <c:pt idx="445">
                  <c:v>8.7225000000000001</c:v>
                </c:pt>
                <c:pt idx="446">
                  <c:v>8.7225000000000001</c:v>
                </c:pt>
                <c:pt idx="447">
                  <c:v>8.7225000000000001</c:v>
                </c:pt>
                <c:pt idx="448">
                  <c:v>8.7225000000000001</c:v>
                </c:pt>
                <c:pt idx="449">
                  <c:v>8.7225000000000001</c:v>
                </c:pt>
                <c:pt idx="450">
                  <c:v>6.6</c:v>
                </c:pt>
                <c:pt idx="451">
                  <c:v>6.6</c:v>
                </c:pt>
                <c:pt idx="452">
                  <c:v>4.1124999999999998</c:v>
                </c:pt>
                <c:pt idx="453">
                  <c:v>0</c:v>
                </c:pt>
                <c:pt idx="454">
                  <c:v>6.6</c:v>
                </c:pt>
                <c:pt idx="455">
                  <c:v>0</c:v>
                </c:pt>
                <c:pt idx="456">
                  <c:v>0</c:v>
                </c:pt>
                <c:pt idx="457">
                  <c:v>6.6</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6.6</c:v>
                </c:pt>
                <c:pt idx="508">
                  <c:v>6.6</c:v>
                </c:pt>
                <c:pt idx="509">
                  <c:v>6.5075000000000003</c:v>
                </c:pt>
                <c:pt idx="510">
                  <c:v>8.7225000000000001</c:v>
                </c:pt>
                <c:pt idx="511">
                  <c:v>8.7225000000000001</c:v>
                </c:pt>
                <c:pt idx="512">
                  <c:v>8.7225000000000001</c:v>
                </c:pt>
                <c:pt idx="513">
                  <c:v>8.7225000000000001</c:v>
                </c:pt>
                <c:pt idx="514">
                  <c:v>8.7225000000000001</c:v>
                </c:pt>
                <c:pt idx="515">
                  <c:v>8.7225000000000001</c:v>
                </c:pt>
                <c:pt idx="516">
                  <c:v>8.7225000000000001</c:v>
                </c:pt>
                <c:pt idx="517">
                  <c:v>8.7225000000000001</c:v>
                </c:pt>
                <c:pt idx="518">
                  <c:v>8.7225000000000001</c:v>
                </c:pt>
                <c:pt idx="519">
                  <c:v>8.7225000000000001</c:v>
                </c:pt>
                <c:pt idx="520">
                  <c:v>8.7225000000000001</c:v>
                </c:pt>
                <c:pt idx="521">
                  <c:v>8.7225000000000001</c:v>
                </c:pt>
                <c:pt idx="522">
                  <c:v>8.7225000000000001</c:v>
                </c:pt>
                <c:pt idx="523">
                  <c:v>8.7225000000000001</c:v>
                </c:pt>
                <c:pt idx="524">
                  <c:v>6.6</c:v>
                </c:pt>
                <c:pt idx="525">
                  <c:v>8.7225000000000001</c:v>
                </c:pt>
                <c:pt idx="526">
                  <c:v>8.7225000000000001</c:v>
                </c:pt>
                <c:pt idx="527">
                  <c:v>8.7225000000000001</c:v>
                </c:pt>
                <c:pt idx="528">
                  <c:v>8.7225000000000001</c:v>
                </c:pt>
                <c:pt idx="529">
                  <c:v>8.7225000000000001</c:v>
                </c:pt>
                <c:pt idx="530">
                  <c:v>8.7225000000000001</c:v>
                </c:pt>
                <c:pt idx="531">
                  <c:v>8.7225000000000001</c:v>
                </c:pt>
                <c:pt idx="532">
                  <c:v>8.7225000000000001</c:v>
                </c:pt>
                <c:pt idx="533">
                  <c:v>8.7225000000000001</c:v>
                </c:pt>
                <c:pt idx="534">
                  <c:v>8.7225000000000001</c:v>
                </c:pt>
                <c:pt idx="535">
                  <c:v>8.7225000000000001</c:v>
                </c:pt>
                <c:pt idx="536">
                  <c:v>8.7225000000000001</c:v>
                </c:pt>
                <c:pt idx="537">
                  <c:v>8.7225000000000001</c:v>
                </c:pt>
                <c:pt idx="538">
                  <c:v>8.7225000000000001</c:v>
                </c:pt>
                <c:pt idx="539">
                  <c:v>8.7225000000000001</c:v>
                </c:pt>
                <c:pt idx="540">
                  <c:v>8.7225000000000001</c:v>
                </c:pt>
                <c:pt idx="541">
                  <c:v>8.7225000000000001</c:v>
                </c:pt>
                <c:pt idx="542">
                  <c:v>8.7225000000000001</c:v>
                </c:pt>
                <c:pt idx="543">
                  <c:v>5.4450000000000003</c:v>
                </c:pt>
                <c:pt idx="544">
                  <c:v>8.7225000000000001</c:v>
                </c:pt>
                <c:pt idx="545">
                  <c:v>8.7225000000000001</c:v>
                </c:pt>
                <c:pt idx="546">
                  <c:v>0</c:v>
                </c:pt>
                <c:pt idx="547">
                  <c:v>8.7225000000000001</c:v>
                </c:pt>
                <c:pt idx="548">
                  <c:v>0</c:v>
                </c:pt>
                <c:pt idx="549">
                  <c:v>6.6</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numCache>
            </c:numRef>
          </c:val>
          <c:extLst>
            <c:ext xmlns:c16="http://schemas.microsoft.com/office/drawing/2014/chart" uri="{C3380CC4-5D6E-409C-BE32-E72D297353CC}">
              <c16:uniqueId val="{00000001-0743-4F9B-8769-529F18348FE5}"/>
            </c:ext>
          </c:extLst>
        </c:ser>
        <c:dLbls>
          <c:showLegendKey val="0"/>
          <c:showVal val="0"/>
          <c:showCatName val="0"/>
          <c:showSerName val="0"/>
          <c:showPercent val="0"/>
          <c:showBubbleSize val="0"/>
        </c:dLbls>
        <c:axId val="241816064"/>
        <c:axId val="290434432"/>
      </c:areaChart>
      <c:catAx>
        <c:axId val="241816064"/>
        <c:scaling>
          <c:orientation val="minMax"/>
        </c:scaling>
        <c:delete val="0"/>
        <c:axPos val="b"/>
        <c:numFmt formatCode="m/d"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0434432"/>
        <c:crosses val="autoZero"/>
        <c:auto val="1"/>
        <c:lblAlgn val="ctr"/>
        <c:lblOffset val="100"/>
        <c:tickLblSkip val="96"/>
        <c:tickMarkSkip val="96"/>
        <c:noMultiLvlLbl val="0"/>
      </c:catAx>
      <c:valAx>
        <c:axId val="290434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dirty="0"/>
                  <a:t>Power (kW)</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41816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sz="11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Load Data for 6 EV Chargers - First Week of January</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5"/>
          <c:order val="0"/>
          <c:tx>
            <c:strRef>
              <c:f>carLoadBreakdown!$G$1</c:f>
              <c:strCache>
                <c:ptCount val="1"/>
                <c:pt idx="0">
                  <c:v>Charger 1</c:v>
                </c:pt>
              </c:strCache>
            </c:strRef>
          </c:tx>
          <c:spPr>
            <a:solidFill>
              <a:schemeClr val="accent1"/>
            </a:solidFill>
            <a:ln>
              <a:noFill/>
            </a:ln>
            <a:effectLst/>
          </c:spPr>
          <c:val>
            <c:numRef>
              <c:f>carLoadBreakdown!$G$2:$G$675</c:f>
              <c:numCache>
                <c:formatCode>0</c:formatCode>
                <c:ptCount val="67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5.3716400000000002</c:v>
                </c:pt>
                <c:pt idx="121">
                  <c:v>5.3716400000000002</c:v>
                </c:pt>
                <c:pt idx="122">
                  <c:v>5.3716400000000002</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2.3601200000000002</c:v>
                </c:pt>
                <c:pt idx="230">
                  <c:v>2.3601200000000002</c:v>
                </c:pt>
                <c:pt idx="231">
                  <c:v>2.3601200000000002</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6.0105142857142804</c:v>
                </c:pt>
                <c:pt idx="311">
                  <c:v>6.0105142857142804</c:v>
                </c:pt>
                <c:pt idx="312">
                  <c:v>6.0105142857142804</c:v>
                </c:pt>
                <c:pt idx="313">
                  <c:v>6.0105142857142804</c:v>
                </c:pt>
                <c:pt idx="314">
                  <c:v>6.0105142857142804</c:v>
                </c:pt>
                <c:pt idx="315">
                  <c:v>6.0105142857142804</c:v>
                </c:pt>
                <c:pt idx="316">
                  <c:v>6.0105142857142804</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5.9357959999999999</c:v>
                </c:pt>
                <c:pt idx="404">
                  <c:v>5.9357959999999999</c:v>
                </c:pt>
                <c:pt idx="405">
                  <c:v>5.9357959999999999</c:v>
                </c:pt>
                <c:pt idx="406">
                  <c:v>5.9357959999999999</c:v>
                </c:pt>
                <c:pt idx="407">
                  <c:v>5.9357959999999999</c:v>
                </c:pt>
                <c:pt idx="408">
                  <c:v>5.9357959999999999</c:v>
                </c:pt>
                <c:pt idx="409">
                  <c:v>5.9357959999999999</c:v>
                </c:pt>
                <c:pt idx="410">
                  <c:v>5.9357959999999999</c:v>
                </c:pt>
                <c:pt idx="411">
                  <c:v>5.9357959999999999</c:v>
                </c:pt>
                <c:pt idx="412">
                  <c:v>5.9357959999999999</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4.84184666666666</c:v>
                </c:pt>
                <c:pt idx="512">
                  <c:v>4.84184666666666</c:v>
                </c:pt>
                <c:pt idx="513">
                  <c:v>4.84184666666666</c:v>
                </c:pt>
                <c:pt idx="514">
                  <c:v>4.84184666666666</c:v>
                </c:pt>
                <c:pt idx="515">
                  <c:v>4.84184666666666</c:v>
                </c:pt>
                <c:pt idx="516">
                  <c:v>4.84184666666666</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numCache>
            </c:numRef>
          </c:val>
          <c:extLst>
            <c:ext xmlns:c16="http://schemas.microsoft.com/office/drawing/2014/chart" uri="{C3380CC4-5D6E-409C-BE32-E72D297353CC}">
              <c16:uniqueId val="{00000000-0528-48EF-83D4-CA8F90EA44FA}"/>
            </c:ext>
          </c:extLst>
        </c:ser>
        <c:ser>
          <c:idx val="0"/>
          <c:order val="1"/>
          <c:tx>
            <c:strRef>
              <c:f>carLoadBreakdown!$H$1</c:f>
              <c:strCache>
                <c:ptCount val="1"/>
                <c:pt idx="0">
                  <c:v>Charger 2</c:v>
                </c:pt>
              </c:strCache>
            </c:strRef>
          </c:tx>
          <c:spPr>
            <a:solidFill>
              <a:schemeClr val="accent2"/>
            </a:solidFill>
            <a:ln>
              <a:noFill/>
            </a:ln>
            <a:effectLst/>
          </c:spPr>
          <c:cat>
            <c:numRef>
              <c:f>carLoadBreakdown!$C$2:$C$35041</c:f>
              <c:numCache>
                <c:formatCode>[$-F400]h:mm:ss\ AM/PM</c:formatCode>
                <c:ptCount val="35040"/>
                <c:pt idx="0">
                  <c:v>40909</c:v>
                </c:pt>
                <c:pt idx="1">
                  <c:v>40909.010416666664</c:v>
                </c:pt>
                <c:pt idx="2">
                  <c:v>40909.020833333328</c:v>
                </c:pt>
                <c:pt idx="3">
                  <c:v>40909.031249999993</c:v>
                </c:pt>
                <c:pt idx="4">
                  <c:v>40909.041666666657</c:v>
                </c:pt>
                <c:pt idx="5">
                  <c:v>40909.052083333321</c:v>
                </c:pt>
                <c:pt idx="6">
                  <c:v>40909.062499999985</c:v>
                </c:pt>
                <c:pt idx="7">
                  <c:v>40909.07291666665</c:v>
                </c:pt>
                <c:pt idx="8">
                  <c:v>40909.083333333314</c:v>
                </c:pt>
                <c:pt idx="9">
                  <c:v>40909.093749999978</c:v>
                </c:pt>
                <c:pt idx="10">
                  <c:v>40909.104166666642</c:v>
                </c:pt>
                <c:pt idx="11">
                  <c:v>40909.114583333307</c:v>
                </c:pt>
                <c:pt idx="12">
                  <c:v>40909.124999999971</c:v>
                </c:pt>
                <c:pt idx="13">
                  <c:v>40909.135416666635</c:v>
                </c:pt>
                <c:pt idx="14">
                  <c:v>40909.145833333299</c:v>
                </c:pt>
                <c:pt idx="15">
                  <c:v>40909.156249999964</c:v>
                </c:pt>
                <c:pt idx="16">
                  <c:v>40909.166666666628</c:v>
                </c:pt>
                <c:pt idx="17">
                  <c:v>40909.177083333292</c:v>
                </c:pt>
                <c:pt idx="18">
                  <c:v>40909.187499999956</c:v>
                </c:pt>
                <c:pt idx="19">
                  <c:v>40909.197916666621</c:v>
                </c:pt>
                <c:pt idx="20">
                  <c:v>40909.208333333285</c:v>
                </c:pt>
                <c:pt idx="21">
                  <c:v>40909.218749999949</c:v>
                </c:pt>
                <c:pt idx="22">
                  <c:v>40909.229166666613</c:v>
                </c:pt>
                <c:pt idx="23">
                  <c:v>40909.239583333278</c:v>
                </c:pt>
                <c:pt idx="24">
                  <c:v>40909.249999999942</c:v>
                </c:pt>
                <c:pt idx="25">
                  <c:v>40909.260416666606</c:v>
                </c:pt>
                <c:pt idx="26">
                  <c:v>40909.27083333327</c:v>
                </c:pt>
                <c:pt idx="27">
                  <c:v>40909.281249999935</c:v>
                </c:pt>
                <c:pt idx="28">
                  <c:v>40909.291666666599</c:v>
                </c:pt>
                <c:pt idx="29">
                  <c:v>40909.302083333263</c:v>
                </c:pt>
                <c:pt idx="30">
                  <c:v>40909.312499999927</c:v>
                </c:pt>
                <c:pt idx="31">
                  <c:v>40909.322916666591</c:v>
                </c:pt>
                <c:pt idx="32">
                  <c:v>40909.333333333256</c:v>
                </c:pt>
                <c:pt idx="33">
                  <c:v>40909.34374999992</c:v>
                </c:pt>
                <c:pt idx="34">
                  <c:v>40909.354166666584</c:v>
                </c:pt>
                <c:pt idx="35">
                  <c:v>40909.364583333248</c:v>
                </c:pt>
                <c:pt idx="36">
                  <c:v>40909.374999999913</c:v>
                </c:pt>
                <c:pt idx="37">
                  <c:v>40909.385416666577</c:v>
                </c:pt>
                <c:pt idx="38">
                  <c:v>40909.395833333241</c:v>
                </c:pt>
                <c:pt idx="39">
                  <c:v>40909.406249999905</c:v>
                </c:pt>
                <c:pt idx="40">
                  <c:v>40909.41666666657</c:v>
                </c:pt>
                <c:pt idx="41">
                  <c:v>40909.427083333234</c:v>
                </c:pt>
                <c:pt idx="42">
                  <c:v>40909.437499999898</c:v>
                </c:pt>
                <c:pt idx="43">
                  <c:v>40909.447916666562</c:v>
                </c:pt>
                <c:pt idx="44">
                  <c:v>40909.458333333227</c:v>
                </c:pt>
                <c:pt idx="45">
                  <c:v>40909.468749999891</c:v>
                </c:pt>
                <c:pt idx="46">
                  <c:v>40909.479166666555</c:v>
                </c:pt>
                <c:pt idx="47">
                  <c:v>40909.489583333219</c:v>
                </c:pt>
                <c:pt idx="48">
                  <c:v>40909.499999999884</c:v>
                </c:pt>
                <c:pt idx="49">
                  <c:v>40909.510416666548</c:v>
                </c:pt>
                <c:pt idx="50">
                  <c:v>40909.520833333212</c:v>
                </c:pt>
                <c:pt idx="51">
                  <c:v>40909.531249999876</c:v>
                </c:pt>
                <c:pt idx="52">
                  <c:v>40909.541666666541</c:v>
                </c:pt>
                <c:pt idx="53">
                  <c:v>40909.552083333205</c:v>
                </c:pt>
                <c:pt idx="54">
                  <c:v>40909.562499999869</c:v>
                </c:pt>
                <c:pt idx="55">
                  <c:v>40909.572916666533</c:v>
                </c:pt>
                <c:pt idx="56">
                  <c:v>40909.583333333198</c:v>
                </c:pt>
                <c:pt idx="57">
                  <c:v>40909.593749999862</c:v>
                </c:pt>
                <c:pt idx="58">
                  <c:v>40909.604166666526</c:v>
                </c:pt>
                <c:pt idx="59">
                  <c:v>40909.61458333319</c:v>
                </c:pt>
                <c:pt idx="60">
                  <c:v>40909.624999999854</c:v>
                </c:pt>
                <c:pt idx="61">
                  <c:v>40909.635416666519</c:v>
                </c:pt>
                <c:pt idx="62">
                  <c:v>40909.645833333183</c:v>
                </c:pt>
                <c:pt idx="63">
                  <c:v>40909.656249999847</c:v>
                </c:pt>
                <c:pt idx="64">
                  <c:v>40909.666666666511</c:v>
                </c:pt>
                <c:pt idx="65">
                  <c:v>40909.677083333176</c:v>
                </c:pt>
                <c:pt idx="66">
                  <c:v>40909.68749999984</c:v>
                </c:pt>
                <c:pt idx="67">
                  <c:v>40909.697916666504</c:v>
                </c:pt>
                <c:pt idx="68">
                  <c:v>40909.708333333168</c:v>
                </c:pt>
                <c:pt idx="69">
                  <c:v>40909.718749999833</c:v>
                </c:pt>
                <c:pt idx="70">
                  <c:v>40909.729166666497</c:v>
                </c:pt>
                <c:pt idx="71">
                  <c:v>40909.739583333161</c:v>
                </c:pt>
                <c:pt idx="72">
                  <c:v>40909.749999999825</c:v>
                </c:pt>
                <c:pt idx="73">
                  <c:v>40909.76041666649</c:v>
                </c:pt>
                <c:pt idx="74">
                  <c:v>40909.770833333154</c:v>
                </c:pt>
                <c:pt idx="75">
                  <c:v>40909.781249999818</c:v>
                </c:pt>
                <c:pt idx="76">
                  <c:v>40909.791666666482</c:v>
                </c:pt>
                <c:pt idx="77">
                  <c:v>40909.802083333147</c:v>
                </c:pt>
                <c:pt idx="78">
                  <c:v>40909.812499999811</c:v>
                </c:pt>
                <c:pt idx="79">
                  <c:v>40909.822916666475</c:v>
                </c:pt>
                <c:pt idx="80">
                  <c:v>40909.833333333139</c:v>
                </c:pt>
                <c:pt idx="81">
                  <c:v>40909.843749999804</c:v>
                </c:pt>
                <c:pt idx="82">
                  <c:v>40909.854166666468</c:v>
                </c:pt>
                <c:pt idx="83">
                  <c:v>40909.864583333132</c:v>
                </c:pt>
                <c:pt idx="84">
                  <c:v>40909.874999999796</c:v>
                </c:pt>
                <c:pt idx="85">
                  <c:v>40909.885416666461</c:v>
                </c:pt>
                <c:pt idx="86">
                  <c:v>40909.895833333125</c:v>
                </c:pt>
                <c:pt idx="87">
                  <c:v>40909.906249999789</c:v>
                </c:pt>
                <c:pt idx="88">
                  <c:v>40909.916666666453</c:v>
                </c:pt>
                <c:pt idx="89">
                  <c:v>40909.927083333117</c:v>
                </c:pt>
                <c:pt idx="90">
                  <c:v>40909.937499999782</c:v>
                </c:pt>
                <c:pt idx="91">
                  <c:v>40909.947916666446</c:v>
                </c:pt>
                <c:pt idx="92">
                  <c:v>40909.95833333311</c:v>
                </c:pt>
                <c:pt idx="93">
                  <c:v>40909.968749999774</c:v>
                </c:pt>
                <c:pt idx="94">
                  <c:v>40909.979166666439</c:v>
                </c:pt>
                <c:pt idx="95">
                  <c:v>40909.989583333103</c:v>
                </c:pt>
                <c:pt idx="96">
                  <c:v>40909.999999999767</c:v>
                </c:pt>
                <c:pt idx="97">
                  <c:v>40910.010416666431</c:v>
                </c:pt>
                <c:pt idx="98">
                  <c:v>40910.020833333096</c:v>
                </c:pt>
                <c:pt idx="99">
                  <c:v>40910.03124999976</c:v>
                </c:pt>
                <c:pt idx="100">
                  <c:v>40910.041666666424</c:v>
                </c:pt>
                <c:pt idx="101">
                  <c:v>40910.052083333088</c:v>
                </c:pt>
                <c:pt idx="102">
                  <c:v>40910.062499999753</c:v>
                </c:pt>
                <c:pt idx="103">
                  <c:v>40910.072916666417</c:v>
                </c:pt>
                <c:pt idx="104">
                  <c:v>40910.083333333081</c:v>
                </c:pt>
                <c:pt idx="105">
                  <c:v>40910.093749999745</c:v>
                </c:pt>
                <c:pt idx="106">
                  <c:v>40910.10416666641</c:v>
                </c:pt>
                <c:pt idx="107">
                  <c:v>40910.114583333074</c:v>
                </c:pt>
                <c:pt idx="108">
                  <c:v>40910.124999999738</c:v>
                </c:pt>
                <c:pt idx="109">
                  <c:v>40910.135416666402</c:v>
                </c:pt>
                <c:pt idx="110">
                  <c:v>40910.145833333067</c:v>
                </c:pt>
                <c:pt idx="111">
                  <c:v>40910.156249999731</c:v>
                </c:pt>
                <c:pt idx="112">
                  <c:v>40910.166666666395</c:v>
                </c:pt>
                <c:pt idx="113">
                  <c:v>40910.177083333059</c:v>
                </c:pt>
                <c:pt idx="114">
                  <c:v>40910.187499999724</c:v>
                </c:pt>
                <c:pt idx="115">
                  <c:v>40910.197916666388</c:v>
                </c:pt>
                <c:pt idx="116">
                  <c:v>40910.208333333052</c:v>
                </c:pt>
                <c:pt idx="117">
                  <c:v>40910.218749999716</c:v>
                </c:pt>
                <c:pt idx="118">
                  <c:v>40910.22916666638</c:v>
                </c:pt>
                <c:pt idx="119">
                  <c:v>40910.239583333045</c:v>
                </c:pt>
                <c:pt idx="120">
                  <c:v>40910.249999999709</c:v>
                </c:pt>
                <c:pt idx="121">
                  <c:v>40910.260416666373</c:v>
                </c:pt>
                <c:pt idx="122">
                  <c:v>40910.270833333037</c:v>
                </c:pt>
                <c:pt idx="123">
                  <c:v>40910.281249999702</c:v>
                </c:pt>
                <c:pt idx="124">
                  <c:v>40910.291666666366</c:v>
                </c:pt>
                <c:pt idx="125">
                  <c:v>40910.30208333303</c:v>
                </c:pt>
                <c:pt idx="126">
                  <c:v>40910.312499999694</c:v>
                </c:pt>
                <c:pt idx="127">
                  <c:v>40910.322916666359</c:v>
                </c:pt>
                <c:pt idx="128">
                  <c:v>40910.333333333023</c:v>
                </c:pt>
                <c:pt idx="129">
                  <c:v>40910.343749999687</c:v>
                </c:pt>
                <c:pt idx="130">
                  <c:v>40910.354166666351</c:v>
                </c:pt>
                <c:pt idx="131">
                  <c:v>40910.364583333016</c:v>
                </c:pt>
                <c:pt idx="132">
                  <c:v>40910.37499999968</c:v>
                </c:pt>
                <c:pt idx="133">
                  <c:v>40910.385416666344</c:v>
                </c:pt>
                <c:pt idx="134">
                  <c:v>40910.395833333008</c:v>
                </c:pt>
                <c:pt idx="135">
                  <c:v>40910.406249999673</c:v>
                </c:pt>
                <c:pt idx="136">
                  <c:v>40910.416666666337</c:v>
                </c:pt>
                <c:pt idx="137">
                  <c:v>40910.427083333001</c:v>
                </c:pt>
                <c:pt idx="138">
                  <c:v>40910.437499999665</c:v>
                </c:pt>
                <c:pt idx="139">
                  <c:v>40910.44791666633</c:v>
                </c:pt>
                <c:pt idx="140">
                  <c:v>40910.458333332994</c:v>
                </c:pt>
                <c:pt idx="141">
                  <c:v>40910.468749999658</c:v>
                </c:pt>
                <c:pt idx="142">
                  <c:v>40910.479166666322</c:v>
                </c:pt>
                <c:pt idx="143">
                  <c:v>40910.489583332987</c:v>
                </c:pt>
                <c:pt idx="144">
                  <c:v>40910.499999999651</c:v>
                </c:pt>
                <c:pt idx="145">
                  <c:v>40910.510416666315</c:v>
                </c:pt>
                <c:pt idx="146">
                  <c:v>40910.520833332979</c:v>
                </c:pt>
                <c:pt idx="147">
                  <c:v>40910.531249999643</c:v>
                </c:pt>
                <c:pt idx="148">
                  <c:v>40910.541666666308</c:v>
                </c:pt>
                <c:pt idx="149">
                  <c:v>40910.552083332972</c:v>
                </c:pt>
                <c:pt idx="150">
                  <c:v>40910.562499999636</c:v>
                </c:pt>
                <c:pt idx="151">
                  <c:v>40910.5729166663</c:v>
                </c:pt>
                <c:pt idx="152">
                  <c:v>40910.583333332965</c:v>
                </c:pt>
                <c:pt idx="153">
                  <c:v>40910.593749999629</c:v>
                </c:pt>
                <c:pt idx="154">
                  <c:v>40910.604166666293</c:v>
                </c:pt>
                <c:pt idx="155">
                  <c:v>40910.614583332957</c:v>
                </c:pt>
                <c:pt idx="156">
                  <c:v>40910.624999999622</c:v>
                </c:pt>
                <c:pt idx="157">
                  <c:v>40910.635416666286</c:v>
                </c:pt>
                <c:pt idx="158">
                  <c:v>40910.64583333295</c:v>
                </c:pt>
                <c:pt idx="159">
                  <c:v>40910.656249999614</c:v>
                </c:pt>
                <c:pt idx="160">
                  <c:v>40910.666666666279</c:v>
                </c:pt>
                <c:pt idx="161">
                  <c:v>40910.677083332943</c:v>
                </c:pt>
                <c:pt idx="162">
                  <c:v>40910.687499999607</c:v>
                </c:pt>
                <c:pt idx="163">
                  <c:v>40910.697916666271</c:v>
                </c:pt>
                <c:pt idx="164">
                  <c:v>40910.708333332936</c:v>
                </c:pt>
                <c:pt idx="165">
                  <c:v>40910.7187499996</c:v>
                </c:pt>
                <c:pt idx="166">
                  <c:v>40910.729166666264</c:v>
                </c:pt>
                <c:pt idx="167">
                  <c:v>40910.739583332928</c:v>
                </c:pt>
                <c:pt idx="168">
                  <c:v>40910.749999999593</c:v>
                </c:pt>
                <c:pt idx="169">
                  <c:v>40910.760416666257</c:v>
                </c:pt>
                <c:pt idx="170">
                  <c:v>40910.770833332921</c:v>
                </c:pt>
                <c:pt idx="171">
                  <c:v>40910.781249999585</c:v>
                </c:pt>
                <c:pt idx="172">
                  <c:v>40910.79166666625</c:v>
                </c:pt>
                <c:pt idx="173">
                  <c:v>40910.802083332914</c:v>
                </c:pt>
                <c:pt idx="174">
                  <c:v>40910.812499999578</c:v>
                </c:pt>
                <c:pt idx="175">
                  <c:v>40910.822916666242</c:v>
                </c:pt>
                <c:pt idx="176">
                  <c:v>40910.833333332906</c:v>
                </c:pt>
                <c:pt idx="177">
                  <c:v>40910.843749999571</c:v>
                </c:pt>
                <c:pt idx="178">
                  <c:v>40910.854166666235</c:v>
                </c:pt>
                <c:pt idx="179">
                  <c:v>40910.864583332899</c:v>
                </c:pt>
                <c:pt idx="180">
                  <c:v>40910.874999999563</c:v>
                </c:pt>
                <c:pt idx="181">
                  <c:v>40910.885416666228</c:v>
                </c:pt>
                <c:pt idx="182">
                  <c:v>40910.895833332892</c:v>
                </c:pt>
                <c:pt idx="183">
                  <c:v>40910.906249999556</c:v>
                </c:pt>
                <c:pt idx="184">
                  <c:v>40910.91666666622</c:v>
                </c:pt>
                <c:pt idx="185">
                  <c:v>40910.927083332885</c:v>
                </c:pt>
                <c:pt idx="186">
                  <c:v>40910.937499999549</c:v>
                </c:pt>
                <c:pt idx="187">
                  <c:v>40910.947916666213</c:v>
                </c:pt>
                <c:pt idx="188">
                  <c:v>40910.958333332877</c:v>
                </c:pt>
                <c:pt idx="189">
                  <c:v>40910.968749999542</c:v>
                </c:pt>
                <c:pt idx="190">
                  <c:v>40910.979166666206</c:v>
                </c:pt>
                <c:pt idx="191">
                  <c:v>40910.98958333287</c:v>
                </c:pt>
                <c:pt idx="192">
                  <c:v>40910.999999999534</c:v>
                </c:pt>
                <c:pt idx="193">
                  <c:v>40911.010416666199</c:v>
                </c:pt>
                <c:pt idx="194">
                  <c:v>40911.020833332863</c:v>
                </c:pt>
                <c:pt idx="195">
                  <c:v>40911.031249999527</c:v>
                </c:pt>
                <c:pt idx="196">
                  <c:v>40911.041666666191</c:v>
                </c:pt>
                <c:pt idx="197">
                  <c:v>40911.052083332856</c:v>
                </c:pt>
                <c:pt idx="198">
                  <c:v>40911.06249999952</c:v>
                </c:pt>
                <c:pt idx="199">
                  <c:v>40911.072916666184</c:v>
                </c:pt>
                <c:pt idx="200">
                  <c:v>40911.083333332848</c:v>
                </c:pt>
                <c:pt idx="201">
                  <c:v>40911.093749999513</c:v>
                </c:pt>
                <c:pt idx="202">
                  <c:v>40911.104166666177</c:v>
                </c:pt>
                <c:pt idx="203">
                  <c:v>40911.114583332841</c:v>
                </c:pt>
                <c:pt idx="204">
                  <c:v>40911.124999999505</c:v>
                </c:pt>
                <c:pt idx="205">
                  <c:v>40911.135416666169</c:v>
                </c:pt>
                <c:pt idx="206">
                  <c:v>40911.145833332834</c:v>
                </c:pt>
                <c:pt idx="207">
                  <c:v>40911.156249999498</c:v>
                </c:pt>
                <c:pt idx="208">
                  <c:v>40911.166666666162</c:v>
                </c:pt>
                <c:pt idx="209">
                  <c:v>40911.177083332826</c:v>
                </c:pt>
                <c:pt idx="210">
                  <c:v>40911.187499999491</c:v>
                </c:pt>
                <c:pt idx="211">
                  <c:v>40911.197916666155</c:v>
                </c:pt>
                <c:pt idx="212">
                  <c:v>40911.208333332819</c:v>
                </c:pt>
                <c:pt idx="213">
                  <c:v>40911.218749999483</c:v>
                </c:pt>
                <c:pt idx="214">
                  <c:v>40911.229166666148</c:v>
                </c:pt>
                <c:pt idx="215">
                  <c:v>40911.239583332812</c:v>
                </c:pt>
                <c:pt idx="216">
                  <c:v>40911.249999999476</c:v>
                </c:pt>
                <c:pt idx="217">
                  <c:v>40911.26041666614</c:v>
                </c:pt>
                <c:pt idx="218">
                  <c:v>40911.270833332805</c:v>
                </c:pt>
                <c:pt idx="219">
                  <c:v>40911.281249999469</c:v>
                </c:pt>
                <c:pt idx="220">
                  <c:v>40911.291666666133</c:v>
                </c:pt>
                <c:pt idx="221">
                  <c:v>40911.302083332797</c:v>
                </c:pt>
                <c:pt idx="222">
                  <c:v>40911.312499999462</c:v>
                </c:pt>
                <c:pt idx="223">
                  <c:v>40911.322916666126</c:v>
                </c:pt>
                <c:pt idx="224">
                  <c:v>40911.33333333279</c:v>
                </c:pt>
                <c:pt idx="225">
                  <c:v>40911.343749999454</c:v>
                </c:pt>
                <c:pt idx="226">
                  <c:v>40911.354166666119</c:v>
                </c:pt>
                <c:pt idx="227">
                  <c:v>40911.364583332783</c:v>
                </c:pt>
                <c:pt idx="228">
                  <c:v>40911.374999999447</c:v>
                </c:pt>
                <c:pt idx="229">
                  <c:v>40911.385416666111</c:v>
                </c:pt>
                <c:pt idx="230">
                  <c:v>40911.395833332776</c:v>
                </c:pt>
                <c:pt idx="231">
                  <c:v>40911.40624999944</c:v>
                </c:pt>
                <c:pt idx="232">
                  <c:v>40911.416666666104</c:v>
                </c:pt>
                <c:pt idx="233">
                  <c:v>40911.427083332768</c:v>
                </c:pt>
                <c:pt idx="234">
                  <c:v>40911.437499999432</c:v>
                </c:pt>
                <c:pt idx="235">
                  <c:v>40911.447916666097</c:v>
                </c:pt>
                <c:pt idx="236">
                  <c:v>40911.458333332761</c:v>
                </c:pt>
                <c:pt idx="237">
                  <c:v>40911.468749999425</c:v>
                </c:pt>
                <c:pt idx="238">
                  <c:v>40911.479166666089</c:v>
                </c:pt>
                <c:pt idx="239">
                  <c:v>40911.489583332754</c:v>
                </c:pt>
                <c:pt idx="240">
                  <c:v>40911.499999999418</c:v>
                </c:pt>
                <c:pt idx="241">
                  <c:v>40911.510416666082</c:v>
                </c:pt>
                <c:pt idx="242">
                  <c:v>40911.520833332746</c:v>
                </c:pt>
                <c:pt idx="243">
                  <c:v>40911.531249999411</c:v>
                </c:pt>
                <c:pt idx="244">
                  <c:v>40911.541666666075</c:v>
                </c:pt>
                <c:pt idx="245">
                  <c:v>40911.552083332739</c:v>
                </c:pt>
                <c:pt idx="246">
                  <c:v>40911.562499999403</c:v>
                </c:pt>
                <c:pt idx="247">
                  <c:v>40911.572916666068</c:v>
                </c:pt>
                <c:pt idx="248">
                  <c:v>40911.583333332732</c:v>
                </c:pt>
                <c:pt idx="249">
                  <c:v>40911.593749999396</c:v>
                </c:pt>
                <c:pt idx="250">
                  <c:v>40911.60416666606</c:v>
                </c:pt>
                <c:pt idx="251">
                  <c:v>40911.614583332725</c:v>
                </c:pt>
                <c:pt idx="252">
                  <c:v>40911.624999999389</c:v>
                </c:pt>
                <c:pt idx="253">
                  <c:v>40911.635416666053</c:v>
                </c:pt>
                <c:pt idx="254">
                  <c:v>40911.645833332717</c:v>
                </c:pt>
                <c:pt idx="255">
                  <c:v>40911.656249999382</c:v>
                </c:pt>
                <c:pt idx="256">
                  <c:v>40911.666666666046</c:v>
                </c:pt>
                <c:pt idx="257">
                  <c:v>40911.67708333271</c:v>
                </c:pt>
                <c:pt idx="258">
                  <c:v>40911.687499999374</c:v>
                </c:pt>
                <c:pt idx="259">
                  <c:v>40911.697916666039</c:v>
                </c:pt>
                <c:pt idx="260">
                  <c:v>40911.708333332703</c:v>
                </c:pt>
                <c:pt idx="261">
                  <c:v>40911.718749999367</c:v>
                </c:pt>
                <c:pt idx="262">
                  <c:v>40911.729166666031</c:v>
                </c:pt>
                <c:pt idx="263">
                  <c:v>40911.739583332695</c:v>
                </c:pt>
                <c:pt idx="264">
                  <c:v>40911.74999999936</c:v>
                </c:pt>
                <c:pt idx="265">
                  <c:v>40911.760416666024</c:v>
                </c:pt>
                <c:pt idx="266">
                  <c:v>40911.770833332688</c:v>
                </c:pt>
                <c:pt idx="267">
                  <c:v>40911.781249999352</c:v>
                </c:pt>
                <c:pt idx="268">
                  <c:v>40911.791666666017</c:v>
                </c:pt>
                <c:pt idx="269">
                  <c:v>40911.802083332681</c:v>
                </c:pt>
                <c:pt idx="270">
                  <c:v>40911.812499999345</c:v>
                </c:pt>
                <c:pt idx="271">
                  <c:v>40911.822916666009</c:v>
                </c:pt>
                <c:pt idx="272">
                  <c:v>40911.833333332674</c:v>
                </c:pt>
                <c:pt idx="273">
                  <c:v>40911.843749999338</c:v>
                </c:pt>
                <c:pt idx="274">
                  <c:v>40911.854166666002</c:v>
                </c:pt>
                <c:pt idx="275">
                  <c:v>40911.864583332666</c:v>
                </c:pt>
                <c:pt idx="276">
                  <c:v>40911.874999999331</c:v>
                </c:pt>
                <c:pt idx="277">
                  <c:v>40911.885416665995</c:v>
                </c:pt>
                <c:pt idx="278">
                  <c:v>40911.895833332659</c:v>
                </c:pt>
                <c:pt idx="279">
                  <c:v>40911.906249999323</c:v>
                </c:pt>
                <c:pt idx="280">
                  <c:v>40911.916666665988</c:v>
                </c:pt>
                <c:pt idx="281">
                  <c:v>40911.927083332652</c:v>
                </c:pt>
                <c:pt idx="282">
                  <c:v>40911.937499999316</c:v>
                </c:pt>
                <c:pt idx="283">
                  <c:v>40911.94791666598</c:v>
                </c:pt>
                <c:pt idx="284">
                  <c:v>40911.958333332645</c:v>
                </c:pt>
                <c:pt idx="285">
                  <c:v>40911.968749999309</c:v>
                </c:pt>
                <c:pt idx="286">
                  <c:v>40911.979166665973</c:v>
                </c:pt>
                <c:pt idx="287">
                  <c:v>40911.989583332637</c:v>
                </c:pt>
                <c:pt idx="288">
                  <c:v>40911.999999999302</c:v>
                </c:pt>
                <c:pt idx="289">
                  <c:v>40912.010416665966</c:v>
                </c:pt>
                <c:pt idx="290">
                  <c:v>40912.02083333263</c:v>
                </c:pt>
                <c:pt idx="291">
                  <c:v>40912.031249999294</c:v>
                </c:pt>
                <c:pt idx="292">
                  <c:v>40912.041666665958</c:v>
                </c:pt>
                <c:pt idx="293">
                  <c:v>40912.052083332623</c:v>
                </c:pt>
                <c:pt idx="294">
                  <c:v>40912.062499999287</c:v>
                </c:pt>
                <c:pt idx="295">
                  <c:v>40912.072916665951</c:v>
                </c:pt>
                <c:pt idx="296">
                  <c:v>40912.083333332615</c:v>
                </c:pt>
                <c:pt idx="297">
                  <c:v>40912.09374999928</c:v>
                </c:pt>
                <c:pt idx="298">
                  <c:v>40912.104166665944</c:v>
                </c:pt>
                <c:pt idx="299">
                  <c:v>40912.114583332608</c:v>
                </c:pt>
                <c:pt idx="300">
                  <c:v>40912.124999999272</c:v>
                </c:pt>
                <c:pt idx="301">
                  <c:v>40912.135416665937</c:v>
                </c:pt>
                <c:pt idx="302">
                  <c:v>40912.145833332601</c:v>
                </c:pt>
                <c:pt idx="303">
                  <c:v>40912.156249999265</c:v>
                </c:pt>
                <c:pt idx="304">
                  <c:v>40912.166666665929</c:v>
                </c:pt>
                <c:pt idx="305">
                  <c:v>40912.177083332594</c:v>
                </c:pt>
                <c:pt idx="306">
                  <c:v>40912.187499999258</c:v>
                </c:pt>
                <c:pt idx="307">
                  <c:v>40912.197916665922</c:v>
                </c:pt>
                <c:pt idx="308">
                  <c:v>40912.208333332586</c:v>
                </c:pt>
                <c:pt idx="309">
                  <c:v>40912.218749999251</c:v>
                </c:pt>
                <c:pt idx="310">
                  <c:v>40912.229166665915</c:v>
                </c:pt>
                <c:pt idx="311">
                  <c:v>40912.239583332579</c:v>
                </c:pt>
                <c:pt idx="312">
                  <c:v>40912.249999999243</c:v>
                </c:pt>
                <c:pt idx="313">
                  <c:v>40912.260416665908</c:v>
                </c:pt>
                <c:pt idx="314">
                  <c:v>40912.270833332572</c:v>
                </c:pt>
                <c:pt idx="315">
                  <c:v>40912.281249999236</c:v>
                </c:pt>
                <c:pt idx="316">
                  <c:v>40912.2916666659</c:v>
                </c:pt>
                <c:pt idx="317">
                  <c:v>40912.302083332565</c:v>
                </c:pt>
                <c:pt idx="318">
                  <c:v>40912.312499999229</c:v>
                </c:pt>
                <c:pt idx="319">
                  <c:v>40912.322916665893</c:v>
                </c:pt>
                <c:pt idx="320">
                  <c:v>40912.333333332557</c:v>
                </c:pt>
                <c:pt idx="321">
                  <c:v>40912.343749999221</c:v>
                </c:pt>
                <c:pt idx="322">
                  <c:v>40912.354166665886</c:v>
                </c:pt>
                <c:pt idx="323">
                  <c:v>40912.36458333255</c:v>
                </c:pt>
                <c:pt idx="324">
                  <c:v>40912.374999999214</c:v>
                </c:pt>
                <c:pt idx="325">
                  <c:v>40912.385416665878</c:v>
                </c:pt>
                <c:pt idx="326">
                  <c:v>40912.395833332543</c:v>
                </c:pt>
                <c:pt idx="327">
                  <c:v>40912.406249999207</c:v>
                </c:pt>
                <c:pt idx="328">
                  <c:v>40912.416666665871</c:v>
                </c:pt>
                <c:pt idx="329">
                  <c:v>40912.427083332535</c:v>
                </c:pt>
                <c:pt idx="330">
                  <c:v>40912.4374999992</c:v>
                </c:pt>
                <c:pt idx="331">
                  <c:v>40912.447916665864</c:v>
                </c:pt>
                <c:pt idx="332">
                  <c:v>40912.458333332528</c:v>
                </c:pt>
                <c:pt idx="333">
                  <c:v>40912.468749999192</c:v>
                </c:pt>
                <c:pt idx="334">
                  <c:v>40912.479166665857</c:v>
                </c:pt>
                <c:pt idx="335">
                  <c:v>40912.489583332521</c:v>
                </c:pt>
                <c:pt idx="336">
                  <c:v>40912.499999999185</c:v>
                </c:pt>
                <c:pt idx="337">
                  <c:v>40912.510416665849</c:v>
                </c:pt>
                <c:pt idx="338">
                  <c:v>40912.520833332514</c:v>
                </c:pt>
                <c:pt idx="339">
                  <c:v>40912.531249999178</c:v>
                </c:pt>
                <c:pt idx="340">
                  <c:v>40912.541666665842</c:v>
                </c:pt>
                <c:pt idx="341">
                  <c:v>40912.552083332506</c:v>
                </c:pt>
                <c:pt idx="342">
                  <c:v>40912.562499999171</c:v>
                </c:pt>
                <c:pt idx="343">
                  <c:v>40912.572916665835</c:v>
                </c:pt>
                <c:pt idx="344">
                  <c:v>40912.583333332499</c:v>
                </c:pt>
                <c:pt idx="345">
                  <c:v>40912.593749999163</c:v>
                </c:pt>
                <c:pt idx="346">
                  <c:v>40912.604166665828</c:v>
                </c:pt>
                <c:pt idx="347">
                  <c:v>40912.614583332492</c:v>
                </c:pt>
                <c:pt idx="348">
                  <c:v>40912.624999999156</c:v>
                </c:pt>
                <c:pt idx="349">
                  <c:v>40912.63541666582</c:v>
                </c:pt>
                <c:pt idx="350">
                  <c:v>40912.645833332484</c:v>
                </c:pt>
                <c:pt idx="351">
                  <c:v>40912.656249999149</c:v>
                </c:pt>
                <c:pt idx="352">
                  <c:v>40912.666666665813</c:v>
                </c:pt>
                <c:pt idx="353">
                  <c:v>40912.677083332477</c:v>
                </c:pt>
                <c:pt idx="354">
                  <c:v>40912.687499999141</c:v>
                </c:pt>
                <c:pt idx="355">
                  <c:v>40912.697916665806</c:v>
                </c:pt>
                <c:pt idx="356">
                  <c:v>40912.70833333247</c:v>
                </c:pt>
                <c:pt idx="357">
                  <c:v>40912.718749999134</c:v>
                </c:pt>
                <c:pt idx="358">
                  <c:v>40912.729166665798</c:v>
                </c:pt>
                <c:pt idx="359">
                  <c:v>40912.739583332463</c:v>
                </c:pt>
                <c:pt idx="360">
                  <c:v>40912.749999999127</c:v>
                </c:pt>
                <c:pt idx="361">
                  <c:v>40912.760416665791</c:v>
                </c:pt>
                <c:pt idx="362">
                  <c:v>40912.770833332455</c:v>
                </c:pt>
                <c:pt idx="363">
                  <c:v>40912.78124999912</c:v>
                </c:pt>
                <c:pt idx="364">
                  <c:v>40912.791666665784</c:v>
                </c:pt>
                <c:pt idx="365">
                  <c:v>40912.802083332448</c:v>
                </c:pt>
                <c:pt idx="366">
                  <c:v>40912.812499999112</c:v>
                </c:pt>
                <c:pt idx="367">
                  <c:v>40912.822916665777</c:v>
                </c:pt>
                <c:pt idx="368">
                  <c:v>40912.833333332441</c:v>
                </c:pt>
                <c:pt idx="369">
                  <c:v>40912.843749999105</c:v>
                </c:pt>
                <c:pt idx="370">
                  <c:v>40912.854166665769</c:v>
                </c:pt>
                <c:pt idx="371">
                  <c:v>40912.864583332434</c:v>
                </c:pt>
                <c:pt idx="372">
                  <c:v>40912.874999999098</c:v>
                </c:pt>
                <c:pt idx="373">
                  <c:v>40912.885416665762</c:v>
                </c:pt>
                <c:pt idx="374">
                  <c:v>40912.895833332426</c:v>
                </c:pt>
                <c:pt idx="375">
                  <c:v>40912.906249999091</c:v>
                </c:pt>
                <c:pt idx="376">
                  <c:v>40912.916666665755</c:v>
                </c:pt>
                <c:pt idx="377">
                  <c:v>40912.927083332419</c:v>
                </c:pt>
                <c:pt idx="378">
                  <c:v>40912.937499999083</c:v>
                </c:pt>
                <c:pt idx="379">
                  <c:v>40912.947916665747</c:v>
                </c:pt>
                <c:pt idx="380">
                  <c:v>40912.958333332412</c:v>
                </c:pt>
                <c:pt idx="381">
                  <c:v>40912.968749999076</c:v>
                </c:pt>
                <c:pt idx="382">
                  <c:v>40912.97916666574</c:v>
                </c:pt>
                <c:pt idx="383">
                  <c:v>40912.989583332404</c:v>
                </c:pt>
                <c:pt idx="384">
                  <c:v>40912.999999999069</c:v>
                </c:pt>
                <c:pt idx="385">
                  <c:v>40913.010416665733</c:v>
                </c:pt>
                <c:pt idx="386">
                  <c:v>40913.020833332397</c:v>
                </c:pt>
                <c:pt idx="387">
                  <c:v>40913.031249999061</c:v>
                </c:pt>
                <c:pt idx="388">
                  <c:v>40913.041666665726</c:v>
                </c:pt>
                <c:pt idx="389">
                  <c:v>40913.05208333239</c:v>
                </c:pt>
                <c:pt idx="390">
                  <c:v>40913.062499999054</c:v>
                </c:pt>
                <c:pt idx="391">
                  <c:v>40913.072916665718</c:v>
                </c:pt>
                <c:pt idx="392">
                  <c:v>40913.083333332383</c:v>
                </c:pt>
                <c:pt idx="393">
                  <c:v>40913.093749999047</c:v>
                </c:pt>
                <c:pt idx="394">
                  <c:v>40913.104166665711</c:v>
                </c:pt>
                <c:pt idx="395">
                  <c:v>40913.114583332375</c:v>
                </c:pt>
                <c:pt idx="396">
                  <c:v>40913.12499999904</c:v>
                </c:pt>
                <c:pt idx="397">
                  <c:v>40913.135416665704</c:v>
                </c:pt>
                <c:pt idx="398">
                  <c:v>40913.145833332368</c:v>
                </c:pt>
                <c:pt idx="399">
                  <c:v>40913.156249999032</c:v>
                </c:pt>
                <c:pt idx="400">
                  <c:v>40913.166666665697</c:v>
                </c:pt>
                <c:pt idx="401">
                  <c:v>40913.177083332361</c:v>
                </c:pt>
                <c:pt idx="402">
                  <c:v>40913.187499999025</c:v>
                </c:pt>
                <c:pt idx="403">
                  <c:v>40913.197916665689</c:v>
                </c:pt>
                <c:pt idx="404">
                  <c:v>40913.208333332354</c:v>
                </c:pt>
                <c:pt idx="405">
                  <c:v>40913.218749999018</c:v>
                </c:pt>
                <c:pt idx="406">
                  <c:v>40913.229166665682</c:v>
                </c:pt>
                <c:pt idx="407">
                  <c:v>40913.239583332346</c:v>
                </c:pt>
                <c:pt idx="408">
                  <c:v>40913.24999999901</c:v>
                </c:pt>
                <c:pt idx="409">
                  <c:v>40913.260416665675</c:v>
                </c:pt>
                <c:pt idx="410">
                  <c:v>40913.270833332339</c:v>
                </c:pt>
                <c:pt idx="411">
                  <c:v>40913.281249999003</c:v>
                </c:pt>
                <c:pt idx="412">
                  <c:v>40913.291666665667</c:v>
                </c:pt>
                <c:pt idx="413">
                  <c:v>40913.302083332332</c:v>
                </c:pt>
                <c:pt idx="414">
                  <c:v>40913.312499998996</c:v>
                </c:pt>
                <c:pt idx="415">
                  <c:v>40913.32291666566</c:v>
                </c:pt>
                <c:pt idx="416">
                  <c:v>40913.333333332324</c:v>
                </c:pt>
                <c:pt idx="417">
                  <c:v>40913.343749998989</c:v>
                </c:pt>
                <c:pt idx="418">
                  <c:v>40913.354166665653</c:v>
                </c:pt>
                <c:pt idx="419">
                  <c:v>40913.364583332317</c:v>
                </c:pt>
                <c:pt idx="420">
                  <c:v>40913.374999998981</c:v>
                </c:pt>
                <c:pt idx="421">
                  <c:v>40913.385416665646</c:v>
                </c:pt>
                <c:pt idx="422">
                  <c:v>40913.39583333231</c:v>
                </c:pt>
                <c:pt idx="423">
                  <c:v>40913.406249998974</c:v>
                </c:pt>
                <c:pt idx="424">
                  <c:v>40913.416666665638</c:v>
                </c:pt>
                <c:pt idx="425">
                  <c:v>40913.427083332303</c:v>
                </c:pt>
                <c:pt idx="426">
                  <c:v>40913.437499998967</c:v>
                </c:pt>
                <c:pt idx="427">
                  <c:v>40913.447916665631</c:v>
                </c:pt>
                <c:pt idx="428">
                  <c:v>40913.458333332295</c:v>
                </c:pt>
                <c:pt idx="429">
                  <c:v>40913.46874999896</c:v>
                </c:pt>
                <c:pt idx="430">
                  <c:v>40913.479166665624</c:v>
                </c:pt>
                <c:pt idx="431">
                  <c:v>40913.489583332288</c:v>
                </c:pt>
                <c:pt idx="432">
                  <c:v>40913.499999998952</c:v>
                </c:pt>
                <c:pt idx="433">
                  <c:v>40913.510416665617</c:v>
                </c:pt>
                <c:pt idx="434">
                  <c:v>40913.520833332281</c:v>
                </c:pt>
                <c:pt idx="435">
                  <c:v>40913.531249998945</c:v>
                </c:pt>
                <c:pt idx="436">
                  <c:v>40913.541666665609</c:v>
                </c:pt>
                <c:pt idx="437">
                  <c:v>40913.552083332273</c:v>
                </c:pt>
                <c:pt idx="438">
                  <c:v>40913.562499998938</c:v>
                </c:pt>
                <c:pt idx="439">
                  <c:v>40913.572916665602</c:v>
                </c:pt>
                <c:pt idx="440">
                  <c:v>40913.583333332266</c:v>
                </c:pt>
                <c:pt idx="441">
                  <c:v>40913.59374999893</c:v>
                </c:pt>
                <c:pt idx="442">
                  <c:v>40913.604166665595</c:v>
                </c:pt>
                <c:pt idx="443">
                  <c:v>40913.614583332259</c:v>
                </c:pt>
                <c:pt idx="444">
                  <c:v>40913.624999998923</c:v>
                </c:pt>
                <c:pt idx="445">
                  <c:v>40913.635416665587</c:v>
                </c:pt>
                <c:pt idx="446">
                  <c:v>40913.645833332252</c:v>
                </c:pt>
                <c:pt idx="447">
                  <c:v>40913.656249998916</c:v>
                </c:pt>
                <c:pt idx="448">
                  <c:v>40913.66666666558</c:v>
                </c:pt>
                <c:pt idx="449">
                  <c:v>40913.677083332244</c:v>
                </c:pt>
                <c:pt idx="450">
                  <c:v>40913.687499998909</c:v>
                </c:pt>
                <c:pt idx="451">
                  <c:v>40913.697916665573</c:v>
                </c:pt>
                <c:pt idx="452">
                  <c:v>40913.708333332237</c:v>
                </c:pt>
                <c:pt idx="453">
                  <c:v>40913.718749998901</c:v>
                </c:pt>
                <c:pt idx="454">
                  <c:v>40913.729166665566</c:v>
                </c:pt>
                <c:pt idx="455">
                  <c:v>40913.73958333223</c:v>
                </c:pt>
                <c:pt idx="456">
                  <c:v>40913.749999998894</c:v>
                </c:pt>
                <c:pt idx="457">
                  <c:v>40913.760416665558</c:v>
                </c:pt>
                <c:pt idx="458">
                  <c:v>40913.770833332223</c:v>
                </c:pt>
                <c:pt idx="459">
                  <c:v>40913.781249998887</c:v>
                </c:pt>
                <c:pt idx="460">
                  <c:v>40913.791666665551</c:v>
                </c:pt>
                <c:pt idx="461">
                  <c:v>40913.802083332215</c:v>
                </c:pt>
                <c:pt idx="462">
                  <c:v>40913.81249999888</c:v>
                </c:pt>
                <c:pt idx="463">
                  <c:v>40913.822916665544</c:v>
                </c:pt>
                <c:pt idx="464">
                  <c:v>40913.833333332208</c:v>
                </c:pt>
                <c:pt idx="465">
                  <c:v>40913.843749998872</c:v>
                </c:pt>
                <c:pt idx="466">
                  <c:v>40913.854166665536</c:v>
                </c:pt>
                <c:pt idx="467">
                  <c:v>40913.864583332201</c:v>
                </c:pt>
                <c:pt idx="468">
                  <c:v>40913.874999998865</c:v>
                </c:pt>
                <c:pt idx="469">
                  <c:v>40913.885416665529</c:v>
                </c:pt>
                <c:pt idx="470">
                  <c:v>40913.895833332193</c:v>
                </c:pt>
                <c:pt idx="471">
                  <c:v>40913.906249998858</c:v>
                </c:pt>
                <c:pt idx="472">
                  <c:v>40913.916666665522</c:v>
                </c:pt>
                <c:pt idx="473">
                  <c:v>40913.927083332186</c:v>
                </c:pt>
                <c:pt idx="474">
                  <c:v>40913.93749999885</c:v>
                </c:pt>
                <c:pt idx="475">
                  <c:v>40913.947916665515</c:v>
                </c:pt>
                <c:pt idx="476">
                  <c:v>40913.958333332179</c:v>
                </c:pt>
                <c:pt idx="477">
                  <c:v>40913.968749998843</c:v>
                </c:pt>
                <c:pt idx="478">
                  <c:v>40913.979166665507</c:v>
                </c:pt>
                <c:pt idx="479">
                  <c:v>40913.989583332172</c:v>
                </c:pt>
                <c:pt idx="480">
                  <c:v>40913.999999998836</c:v>
                </c:pt>
                <c:pt idx="481">
                  <c:v>40914.0104166655</c:v>
                </c:pt>
                <c:pt idx="482">
                  <c:v>40914.020833332164</c:v>
                </c:pt>
                <c:pt idx="483">
                  <c:v>40914.031249998829</c:v>
                </c:pt>
                <c:pt idx="484">
                  <c:v>40914.041666665493</c:v>
                </c:pt>
                <c:pt idx="485">
                  <c:v>40914.052083332157</c:v>
                </c:pt>
                <c:pt idx="486">
                  <c:v>40914.062499998821</c:v>
                </c:pt>
                <c:pt idx="487">
                  <c:v>40914.072916665486</c:v>
                </c:pt>
                <c:pt idx="488">
                  <c:v>40914.08333333215</c:v>
                </c:pt>
                <c:pt idx="489">
                  <c:v>40914.093749998814</c:v>
                </c:pt>
                <c:pt idx="490">
                  <c:v>40914.104166665478</c:v>
                </c:pt>
                <c:pt idx="491">
                  <c:v>40914.114583332143</c:v>
                </c:pt>
                <c:pt idx="492">
                  <c:v>40914.124999998807</c:v>
                </c:pt>
                <c:pt idx="493">
                  <c:v>40914.135416665471</c:v>
                </c:pt>
                <c:pt idx="494">
                  <c:v>40914.145833332135</c:v>
                </c:pt>
                <c:pt idx="495">
                  <c:v>40914.156249998799</c:v>
                </c:pt>
                <c:pt idx="496">
                  <c:v>40914.166666665464</c:v>
                </c:pt>
                <c:pt idx="497">
                  <c:v>40914.177083332128</c:v>
                </c:pt>
                <c:pt idx="498">
                  <c:v>40914.187499998792</c:v>
                </c:pt>
                <c:pt idx="499">
                  <c:v>40914.197916665456</c:v>
                </c:pt>
                <c:pt idx="500">
                  <c:v>40914.208333332121</c:v>
                </c:pt>
                <c:pt idx="501">
                  <c:v>40914.218749998785</c:v>
                </c:pt>
                <c:pt idx="502">
                  <c:v>40914.229166665449</c:v>
                </c:pt>
                <c:pt idx="503">
                  <c:v>40914.239583332113</c:v>
                </c:pt>
                <c:pt idx="504">
                  <c:v>40914.249999998778</c:v>
                </c:pt>
                <c:pt idx="505">
                  <c:v>40914.260416665442</c:v>
                </c:pt>
                <c:pt idx="506">
                  <c:v>40914.270833332106</c:v>
                </c:pt>
                <c:pt idx="507">
                  <c:v>40914.28124999877</c:v>
                </c:pt>
                <c:pt idx="508">
                  <c:v>40914.291666665435</c:v>
                </c:pt>
                <c:pt idx="509">
                  <c:v>40914.302083332099</c:v>
                </c:pt>
                <c:pt idx="510">
                  <c:v>40914.312499998763</c:v>
                </c:pt>
                <c:pt idx="511">
                  <c:v>40914.322916665427</c:v>
                </c:pt>
                <c:pt idx="512">
                  <c:v>40914.333333332092</c:v>
                </c:pt>
                <c:pt idx="513">
                  <c:v>40914.343749998756</c:v>
                </c:pt>
                <c:pt idx="514">
                  <c:v>40914.35416666542</c:v>
                </c:pt>
                <c:pt idx="515">
                  <c:v>40914.364583332084</c:v>
                </c:pt>
                <c:pt idx="516">
                  <c:v>40914.374999998749</c:v>
                </c:pt>
                <c:pt idx="517">
                  <c:v>40914.385416665413</c:v>
                </c:pt>
                <c:pt idx="518">
                  <c:v>40914.395833332077</c:v>
                </c:pt>
                <c:pt idx="519">
                  <c:v>40914.406249998741</c:v>
                </c:pt>
                <c:pt idx="520">
                  <c:v>40914.416666665406</c:v>
                </c:pt>
                <c:pt idx="521">
                  <c:v>40914.42708333207</c:v>
                </c:pt>
                <c:pt idx="522">
                  <c:v>40914.437499998734</c:v>
                </c:pt>
                <c:pt idx="523">
                  <c:v>40914.447916665398</c:v>
                </c:pt>
                <c:pt idx="524">
                  <c:v>40914.458333332062</c:v>
                </c:pt>
                <c:pt idx="525">
                  <c:v>40914.468749998727</c:v>
                </c:pt>
                <c:pt idx="526">
                  <c:v>40914.479166665391</c:v>
                </c:pt>
                <c:pt idx="527">
                  <c:v>40914.489583332055</c:v>
                </c:pt>
                <c:pt idx="528">
                  <c:v>40914.499999998719</c:v>
                </c:pt>
                <c:pt idx="529">
                  <c:v>40914.510416665384</c:v>
                </c:pt>
                <c:pt idx="530">
                  <c:v>40914.520833332048</c:v>
                </c:pt>
                <c:pt idx="531">
                  <c:v>40914.531249998712</c:v>
                </c:pt>
                <c:pt idx="532">
                  <c:v>40914.541666665376</c:v>
                </c:pt>
                <c:pt idx="533">
                  <c:v>40914.552083332041</c:v>
                </c:pt>
                <c:pt idx="534">
                  <c:v>40914.562499998705</c:v>
                </c:pt>
                <c:pt idx="535">
                  <c:v>40914.572916665369</c:v>
                </c:pt>
                <c:pt idx="536">
                  <c:v>40914.583333332033</c:v>
                </c:pt>
                <c:pt idx="537">
                  <c:v>40914.593749998698</c:v>
                </c:pt>
                <c:pt idx="538">
                  <c:v>40914.604166665362</c:v>
                </c:pt>
                <c:pt idx="539">
                  <c:v>40914.614583332026</c:v>
                </c:pt>
                <c:pt idx="540">
                  <c:v>40914.62499999869</c:v>
                </c:pt>
                <c:pt idx="541">
                  <c:v>40914.635416665355</c:v>
                </c:pt>
                <c:pt idx="542">
                  <c:v>40914.645833332019</c:v>
                </c:pt>
                <c:pt idx="543">
                  <c:v>40914.656249998683</c:v>
                </c:pt>
                <c:pt idx="544">
                  <c:v>40914.666666665347</c:v>
                </c:pt>
                <c:pt idx="545">
                  <c:v>40914.677083332012</c:v>
                </c:pt>
                <c:pt idx="546">
                  <c:v>40914.687499998676</c:v>
                </c:pt>
                <c:pt idx="547">
                  <c:v>40914.69791666534</c:v>
                </c:pt>
                <c:pt idx="548">
                  <c:v>40914.708333332004</c:v>
                </c:pt>
                <c:pt idx="549">
                  <c:v>40914.718749998668</c:v>
                </c:pt>
                <c:pt idx="550">
                  <c:v>40914.729166665333</c:v>
                </c:pt>
                <c:pt idx="551">
                  <c:v>40914.739583331997</c:v>
                </c:pt>
                <c:pt idx="552">
                  <c:v>40914.749999998661</c:v>
                </c:pt>
                <c:pt idx="553">
                  <c:v>40914.760416665325</c:v>
                </c:pt>
                <c:pt idx="554">
                  <c:v>40914.77083333199</c:v>
                </c:pt>
                <c:pt idx="555">
                  <c:v>40914.781249998654</c:v>
                </c:pt>
                <c:pt idx="556">
                  <c:v>40914.791666665318</c:v>
                </c:pt>
                <c:pt idx="557">
                  <c:v>40914.802083331982</c:v>
                </c:pt>
                <c:pt idx="558">
                  <c:v>40914.812499998647</c:v>
                </c:pt>
                <c:pt idx="559">
                  <c:v>40914.822916665311</c:v>
                </c:pt>
                <c:pt idx="560">
                  <c:v>40914.833333331975</c:v>
                </c:pt>
                <c:pt idx="561">
                  <c:v>40914.843749998639</c:v>
                </c:pt>
                <c:pt idx="562">
                  <c:v>40914.854166665304</c:v>
                </c:pt>
                <c:pt idx="563">
                  <c:v>40914.864583331968</c:v>
                </c:pt>
                <c:pt idx="564">
                  <c:v>40914.874999998632</c:v>
                </c:pt>
                <c:pt idx="565">
                  <c:v>40914.885416665296</c:v>
                </c:pt>
                <c:pt idx="566">
                  <c:v>40914.895833331961</c:v>
                </c:pt>
                <c:pt idx="567">
                  <c:v>40914.906249998625</c:v>
                </c:pt>
                <c:pt idx="568">
                  <c:v>40914.916666665289</c:v>
                </c:pt>
                <c:pt idx="569">
                  <c:v>40914.927083331953</c:v>
                </c:pt>
                <c:pt idx="570">
                  <c:v>40914.937499998618</c:v>
                </c:pt>
                <c:pt idx="571">
                  <c:v>40914.947916665282</c:v>
                </c:pt>
                <c:pt idx="572">
                  <c:v>40914.958333331946</c:v>
                </c:pt>
                <c:pt idx="573">
                  <c:v>40914.96874999861</c:v>
                </c:pt>
                <c:pt idx="574">
                  <c:v>40914.979166665275</c:v>
                </c:pt>
                <c:pt idx="575">
                  <c:v>40914.989583331939</c:v>
                </c:pt>
                <c:pt idx="576">
                  <c:v>40914.999999998603</c:v>
                </c:pt>
                <c:pt idx="577">
                  <c:v>40915.010416665267</c:v>
                </c:pt>
                <c:pt idx="578">
                  <c:v>40915.020833331931</c:v>
                </c:pt>
                <c:pt idx="579">
                  <c:v>40915.031249998596</c:v>
                </c:pt>
                <c:pt idx="580">
                  <c:v>40915.04166666526</c:v>
                </c:pt>
                <c:pt idx="581">
                  <c:v>40915.052083331924</c:v>
                </c:pt>
                <c:pt idx="582">
                  <c:v>40915.062499998588</c:v>
                </c:pt>
                <c:pt idx="583">
                  <c:v>40915.072916665253</c:v>
                </c:pt>
                <c:pt idx="584">
                  <c:v>40915.083333331917</c:v>
                </c:pt>
                <c:pt idx="585">
                  <c:v>40915.093749998581</c:v>
                </c:pt>
                <c:pt idx="586">
                  <c:v>40915.104166665245</c:v>
                </c:pt>
                <c:pt idx="587">
                  <c:v>40915.11458333191</c:v>
                </c:pt>
                <c:pt idx="588">
                  <c:v>40915.124999998574</c:v>
                </c:pt>
                <c:pt idx="589">
                  <c:v>40915.135416665238</c:v>
                </c:pt>
                <c:pt idx="590">
                  <c:v>40915.145833331902</c:v>
                </c:pt>
                <c:pt idx="591">
                  <c:v>40915.156249998567</c:v>
                </c:pt>
                <c:pt idx="592">
                  <c:v>40915.166666665231</c:v>
                </c:pt>
                <c:pt idx="593">
                  <c:v>40915.177083331895</c:v>
                </c:pt>
                <c:pt idx="594">
                  <c:v>40915.187499998559</c:v>
                </c:pt>
                <c:pt idx="595">
                  <c:v>40915.197916665224</c:v>
                </c:pt>
                <c:pt idx="596">
                  <c:v>40915.208333331888</c:v>
                </c:pt>
                <c:pt idx="597">
                  <c:v>40915.218749998552</c:v>
                </c:pt>
                <c:pt idx="598">
                  <c:v>40915.229166665216</c:v>
                </c:pt>
                <c:pt idx="599">
                  <c:v>40915.239583331881</c:v>
                </c:pt>
                <c:pt idx="600">
                  <c:v>40915.249999998545</c:v>
                </c:pt>
                <c:pt idx="601">
                  <c:v>40915.260416665209</c:v>
                </c:pt>
                <c:pt idx="602">
                  <c:v>40915.270833331873</c:v>
                </c:pt>
                <c:pt idx="603">
                  <c:v>40915.281249998538</c:v>
                </c:pt>
                <c:pt idx="604">
                  <c:v>40915.291666665202</c:v>
                </c:pt>
                <c:pt idx="605">
                  <c:v>40915.302083331866</c:v>
                </c:pt>
                <c:pt idx="606">
                  <c:v>40915.31249999853</c:v>
                </c:pt>
                <c:pt idx="607">
                  <c:v>40915.322916665194</c:v>
                </c:pt>
                <c:pt idx="608">
                  <c:v>40915.333333331859</c:v>
                </c:pt>
                <c:pt idx="609">
                  <c:v>40915.343749998523</c:v>
                </c:pt>
                <c:pt idx="610">
                  <c:v>40915.354166665187</c:v>
                </c:pt>
                <c:pt idx="611">
                  <c:v>40915.364583331851</c:v>
                </c:pt>
                <c:pt idx="612">
                  <c:v>40915.374999998516</c:v>
                </c:pt>
                <c:pt idx="613">
                  <c:v>40915.38541666518</c:v>
                </c:pt>
                <c:pt idx="614">
                  <c:v>40915.395833331844</c:v>
                </c:pt>
                <c:pt idx="615">
                  <c:v>40915.406249998508</c:v>
                </c:pt>
                <c:pt idx="616">
                  <c:v>40915.416666665173</c:v>
                </c:pt>
                <c:pt idx="617">
                  <c:v>40915.427083331837</c:v>
                </c:pt>
                <c:pt idx="618">
                  <c:v>40915.437499998501</c:v>
                </c:pt>
                <c:pt idx="619">
                  <c:v>40915.447916665165</c:v>
                </c:pt>
                <c:pt idx="620">
                  <c:v>40915.45833333183</c:v>
                </c:pt>
                <c:pt idx="621">
                  <c:v>40915.468749998494</c:v>
                </c:pt>
                <c:pt idx="622">
                  <c:v>40915.479166665158</c:v>
                </c:pt>
                <c:pt idx="623">
                  <c:v>40915.489583331822</c:v>
                </c:pt>
                <c:pt idx="624">
                  <c:v>40915.499999998487</c:v>
                </c:pt>
                <c:pt idx="625">
                  <c:v>40915.510416665151</c:v>
                </c:pt>
                <c:pt idx="626">
                  <c:v>40915.520833331815</c:v>
                </c:pt>
                <c:pt idx="627">
                  <c:v>40915.531249998479</c:v>
                </c:pt>
                <c:pt idx="628">
                  <c:v>40915.541666665144</c:v>
                </c:pt>
                <c:pt idx="629">
                  <c:v>40915.552083331808</c:v>
                </c:pt>
                <c:pt idx="630">
                  <c:v>40915.562499998472</c:v>
                </c:pt>
                <c:pt idx="631">
                  <c:v>40915.572916665136</c:v>
                </c:pt>
                <c:pt idx="632">
                  <c:v>40915.583333331801</c:v>
                </c:pt>
                <c:pt idx="633">
                  <c:v>40915.593749998465</c:v>
                </c:pt>
                <c:pt idx="634">
                  <c:v>40915.604166665129</c:v>
                </c:pt>
                <c:pt idx="635">
                  <c:v>40915.614583331793</c:v>
                </c:pt>
                <c:pt idx="636">
                  <c:v>40915.624999998457</c:v>
                </c:pt>
                <c:pt idx="637">
                  <c:v>40915.635416665122</c:v>
                </c:pt>
                <c:pt idx="638">
                  <c:v>40915.645833331786</c:v>
                </c:pt>
                <c:pt idx="639">
                  <c:v>40915.65624999845</c:v>
                </c:pt>
                <c:pt idx="640">
                  <c:v>40915.666666665114</c:v>
                </c:pt>
                <c:pt idx="641">
                  <c:v>40915.677083331779</c:v>
                </c:pt>
                <c:pt idx="642">
                  <c:v>40915.687499998443</c:v>
                </c:pt>
                <c:pt idx="643">
                  <c:v>40915.697916665107</c:v>
                </c:pt>
                <c:pt idx="644">
                  <c:v>40915.708333331771</c:v>
                </c:pt>
                <c:pt idx="645">
                  <c:v>40915.718749998436</c:v>
                </c:pt>
                <c:pt idx="646">
                  <c:v>40915.7291666651</c:v>
                </c:pt>
                <c:pt idx="647">
                  <c:v>40915.739583331764</c:v>
                </c:pt>
                <c:pt idx="648">
                  <c:v>40915.749999998428</c:v>
                </c:pt>
                <c:pt idx="649">
                  <c:v>40915.760416665093</c:v>
                </c:pt>
                <c:pt idx="650">
                  <c:v>40915.770833331757</c:v>
                </c:pt>
                <c:pt idx="651">
                  <c:v>40915.781249998421</c:v>
                </c:pt>
                <c:pt idx="652">
                  <c:v>40915.791666665085</c:v>
                </c:pt>
                <c:pt idx="653">
                  <c:v>40915.80208333175</c:v>
                </c:pt>
                <c:pt idx="654">
                  <c:v>40915.812499998414</c:v>
                </c:pt>
                <c:pt idx="655">
                  <c:v>40915.822916665078</c:v>
                </c:pt>
                <c:pt idx="656">
                  <c:v>40915.833333331742</c:v>
                </c:pt>
                <c:pt idx="657">
                  <c:v>40915.843749998407</c:v>
                </c:pt>
                <c:pt idx="658">
                  <c:v>40915.854166665071</c:v>
                </c:pt>
                <c:pt idx="659">
                  <c:v>40915.864583331735</c:v>
                </c:pt>
                <c:pt idx="660">
                  <c:v>40915.874999998399</c:v>
                </c:pt>
                <c:pt idx="661">
                  <c:v>40915.885416665064</c:v>
                </c:pt>
                <c:pt idx="662">
                  <c:v>40915.895833331728</c:v>
                </c:pt>
                <c:pt idx="663">
                  <c:v>40915.906249998392</c:v>
                </c:pt>
                <c:pt idx="664">
                  <c:v>40915.916666665056</c:v>
                </c:pt>
                <c:pt idx="665">
                  <c:v>40915.92708333172</c:v>
                </c:pt>
                <c:pt idx="666">
                  <c:v>40915.937499998385</c:v>
                </c:pt>
                <c:pt idx="667">
                  <c:v>40915.947916665049</c:v>
                </c:pt>
                <c:pt idx="668">
                  <c:v>40915.958333331713</c:v>
                </c:pt>
                <c:pt idx="669">
                  <c:v>40915.968749998377</c:v>
                </c:pt>
                <c:pt idx="670">
                  <c:v>40915.979166665042</c:v>
                </c:pt>
                <c:pt idx="671">
                  <c:v>40915.989583331706</c:v>
                </c:pt>
                <c:pt idx="672">
                  <c:v>40915.99999999837</c:v>
                </c:pt>
                <c:pt idx="673">
                  <c:v>40916.010416665034</c:v>
                </c:pt>
                <c:pt idx="674">
                  <c:v>40916.020833331699</c:v>
                </c:pt>
                <c:pt idx="675">
                  <c:v>40916.031249998363</c:v>
                </c:pt>
                <c:pt idx="676">
                  <c:v>40916.041666665027</c:v>
                </c:pt>
                <c:pt idx="677">
                  <c:v>40916.052083331691</c:v>
                </c:pt>
                <c:pt idx="678">
                  <c:v>40916.062499998356</c:v>
                </c:pt>
                <c:pt idx="679">
                  <c:v>40916.07291666502</c:v>
                </c:pt>
                <c:pt idx="680">
                  <c:v>40916.083333331684</c:v>
                </c:pt>
                <c:pt idx="681">
                  <c:v>40916.093749998348</c:v>
                </c:pt>
                <c:pt idx="682">
                  <c:v>40916.104166665013</c:v>
                </c:pt>
                <c:pt idx="683">
                  <c:v>40916.114583331677</c:v>
                </c:pt>
                <c:pt idx="684">
                  <c:v>40916.124999998341</c:v>
                </c:pt>
                <c:pt idx="685">
                  <c:v>40916.135416665005</c:v>
                </c:pt>
                <c:pt idx="686">
                  <c:v>40916.14583333167</c:v>
                </c:pt>
                <c:pt idx="687">
                  <c:v>40916.156249998334</c:v>
                </c:pt>
                <c:pt idx="688">
                  <c:v>40916.166666664998</c:v>
                </c:pt>
                <c:pt idx="689">
                  <c:v>40916.177083331662</c:v>
                </c:pt>
                <c:pt idx="690">
                  <c:v>40916.187499998327</c:v>
                </c:pt>
                <c:pt idx="691">
                  <c:v>40916.197916664991</c:v>
                </c:pt>
                <c:pt idx="692">
                  <c:v>40916.208333331655</c:v>
                </c:pt>
                <c:pt idx="693">
                  <c:v>40916.218749998319</c:v>
                </c:pt>
                <c:pt idx="694">
                  <c:v>40916.229166664983</c:v>
                </c:pt>
                <c:pt idx="695">
                  <c:v>40916.239583331648</c:v>
                </c:pt>
                <c:pt idx="696">
                  <c:v>40916.249999998312</c:v>
                </c:pt>
                <c:pt idx="697">
                  <c:v>40916.260416664976</c:v>
                </c:pt>
                <c:pt idx="698">
                  <c:v>40916.27083333164</c:v>
                </c:pt>
                <c:pt idx="699">
                  <c:v>40916.281249998305</c:v>
                </c:pt>
                <c:pt idx="700">
                  <c:v>40916.291666664969</c:v>
                </c:pt>
                <c:pt idx="701">
                  <c:v>40916.302083331633</c:v>
                </c:pt>
                <c:pt idx="702">
                  <c:v>40916.312499998297</c:v>
                </c:pt>
                <c:pt idx="703">
                  <c:v>40916.322916664962</c:v>
                </c:pt>
                <c:pt idx="704">
                  <c:v>40916.333333331626</c:v>
                </c:pt>
                <c:pt idx="705">
                  <c:v>40916.34374999829</c:v>
                </c:pt>
                <c:pt idx="706">
                  <c:v>40916.354166664954</c:v>
                </c:pt>
                <c:pt idx="707">
                  <c:v>40916.364583331619</c:v>
                </c:pt>
                <c:pt idx="708">
                  <c:v>40916.374999998283</c:v>
                </c:pt>
                <c:pt idx="709">
                  <c:v>40916.385416664947</c:v>
                </c:pt>
                <c:pt idx="710">
                  <c:v>40916.395833331611</c:v>
                </c:pt>
                <c:pt idx="711">
                  <c:v>40916.406249998276</c:v>
                </c:pt>
                <c:pt idx="712">
                  <c:v>40916.41666666494</c:v>
                </c:pt>
                <c:pt idx="713">
                  <c:v>40916.427083331604</c:v>
                </c:pt>
                <c:pt idx="714">
                  <c:v>40916.437499998268</c:v>
                </c:pt>
                <c:pt idx="715">
                  <c:v>40916.447916664933</c:v>
                </c:pt>
                <c:pt idx="716">
                  <c:v>40916.458333331597</c:v>
                </c:pt>
                <c:pt idx="717">
                  <c:v>40916.468749998261</c:v>
                </c:pt>
                <c:pt idx="718">
                  <c:v>40916.479166664925</c:v>
                </c:pt>
                <c:pt idx="719">
                  <c:v>40916.48958333159</c:v>
                </c:pt>
                <c:pt idx="720">
                  <c:v>40916.499999998254</c:v>
                </c:pt>
                <c:pt idx="721">
                  <c:v>40916.510416664918</c:v>
                </c:pt>
                <c:pt idx="722">
                  <c:v>40916.520833331582</c:v>
                </c:pt>
                <c:pt idx="723">
                  <c:v>40916.531249998246</c:v>
                </c:pt>
                <c:pt idx="724">
                  <c:v>40916.541666664911</c:v>
                </c:pt>
                <c:pt idx="725">
                  <c:v>40916.552083331575</c:v>
                </c:pt>
                <c:pt idx="726">
                  <c:v>40916.562499998239</c:v>
                </c:pt>
                <c:pt idx="727">
                  <c:v>40916.572916664903</c:v>
                </c:pt>
                <c:pt idx="728">
                  <c:v>40916.583333331568</c:v>
                </c:pt>
                <c:pt idx="729">
                  <c:v>40916.593749998232</c:v>
                </c:pt>
                <c:pt idx="730">
                  <c:v>40916.604166664896</c:v>
                </c:pt>
                <c:pt idx="731">
                  <c:v>40916.61458333156</c:v>
                </c:pt>
                <c:pt idx="732">
                  <c:v>40916.624999998225</c:v>
                </c:pt>
                <c:pt idx="733">
                  <c:v>40916.635416664889</c:v>
                </c:pt>
                <c:pt idx="734">
                  <c:v>40916.645833331553</c:v>
                </c:pt>
                <c:pt idx="735">
                  <c:v>40916.656249998217</c:v>
                </c:pt>
                <c:pt idx="736">
                  <c:v>40916.666666664882</c:v>
                </c:pt>
                <c:pt idx="737">
                  <c:v>40916.677083331546</c:v>
                </c:pt>
                <c:pt idx="738">
                  <c:v>40916.68749999821</c:v>
                </c:pt>
                <c:pt idx="739">
                  <c:v>40916.697916664874</c:v>
                </c:pt>
                <c:pt idx="740">
                  <c:v>40916.708333331539</c:v>
                </c:pt>
                <c:pt idx="741">
                  <c:v>40916.718749998203</c:v>
                </c:pt>
                <c:pt idx="742">
                  <c:v>40916.729166664867</c:v>
                </c:pt>
                <c:pt idx="743">
                  <c:v>40916.739583331531</c:v>
                </c:pt>
                <c:pt idx="744">
                  <c:v>40916.749999998196</c:v>
                </c:pt>
                <c:pt idx="745">
                  <c:v>40916.76041666486</c:v>
                </c:pt>
                <c:pt idx="746">
                  <c:v>40916.770833331524</c:v>
                </c:pt>
                <c:pt idx="747">
                  <c:v>40916.781249998188</c:v>
                </c:pt>
                <c:pt idx="748">
                  <c:v>40916.791666664853</c:v>
                </c:pt>
                <c:pt idx="749">
                  <c:v>40916.802083331517</c:v>
                </c:pt>
                <c:pt idx="750">
                  <c:v>40916.812499998181</c:v>
                </c:pt>
                <c:pt idx="751">
                  <c:v>40916.822916664845</c:v>
                </c:pt>
                <c:pt idx="752">
                  <c:v>40916.833333331509</c:v>
                </c:pt>
                <c:pt idx="753">
                  <c:v>40916.843749998174</c:v>
                </c:pt>
                <c:pt idx="754">
                  <c:v>40916.854166664838</c:v>
                </c:pt>
                <c:pt idx="755">
                  <c:v>40916.864583331502</c:v>
                </c:pt>
                <c:pt idx="756">
                  <c:v>40916.874999998166</c:v>
                </c:pt>
                <c:pt idx="757">
                  <c:v>40916.885416664831</c:v>
                </c:pt>
                <c:pt idx="758">
                  <c:v>40916.895833331495</c:v>
                </c:pt>
                <c:pt idx="759">
                  <c:v>40916.906249998159</c:v>
                </c:pt>
                <c:pt idx="760">
                  <c:v>40916.916666664823</c:v>
                </c:pt>
                <c:pt idx="761">
                  <c:v>40916.927083331488</c:v>
                </c:pt>
                <c:pt idx="762">
                  <c:v>40916.937499998152</c:v>
                </c:pt>
                <c:pt idx="763">
                  <c:v>40916.947916664816</c:v>
                </c:pt>
                <c:pt idx="764">
                  <c:v>40916.95833333148</c:v>
                </c:pt>
                <c:pt idx="765">
                  <c:v>40916.968749998145</c:v>
                </c:pt>
                <c:pt idx="766">
                  <c:v>40916.979166664809</c:v>
                </c:pt>
                <c:pt idx="767">
                  <c:v>40916.989583331473</c:v>
                </c:pt>
                <c:pt idx="768">
                  <c:v>40916.999999998137</c:v>
                </c:pt>
                <c:pt idx="769">
                  <c:v>40917.010416664802</c:v>
                </c:pt>
                <c:pt idx="770">
                  <c:v>40917.020833331466</c:v>
                </c:pt>
                <c:pt idx="771">
                  <c:v>40917.03124999813</c:v>
                </c:pt>
                <c:pt idx="772">
                  <c:v>40917.041666664794</c:v>
                </c:pt>
                <c:pt idx="773">
                  <c:v>40917.052083331459</c:v>
                </c:pt>
                <c:pt idx="774">
                  <c:v>40917.062499998123</c:v>
                </c:pt>
                <c:pt idx="775">
                  <c:v>40917.072916664787</c:v>
                </c:pt>
                <c:pt idx="776">
                  <c:v>40917.083333331451</c:v>
                </c:pt>
                <c:pt idx="777">
                  <c:v>40917.093749998116</c:v>
                </c:pt>
                <c:pt idx="778">
                  <c:v>40917.10416666478</c:v>
                </c:pt>
                <c:pt idx="779">
                  <c:v>40917.114583331444</c:v>
                </c:pt>
                <c:pt idx="780">
                  <c:v>40917.124999998108</c:v>
                </c:pt>
                <c:pt idx="781">
                  <c:v>40917.135416664772</c:v>
                </c:pt>
                <c:pt idx="782">
                  <c:v>40917.145833331437</c:v>
                </c:pt>
                <c:pt idx="783">
                  <c:v>40917.156249998101</c:v>
                </c:pt>
                <c:pt idx="784">
                  <c:v>40917.166666664765</c:v>
                </c:pt>
                <c:pt idx="785">
                  <c:v>40917.177083331429</c:v>
                </c:pt>
                <c:pt idx="786">
                  <c:v>40917.187499998094</c:v>
                </c:pt>
                <c:pt idx="787">
                  <c:v>40917.197916664758</c:v>
                </c:pt>
                <c:pt idx="788">
                  <c:v>40917.208333331422</c:v>
                </c:pt>
                <c:pt idx="789">
                  <c:v>40917.218749998086</c:v>
                </c:pt>
                <c:pt idx="790">
                  <c:v>40917.229166664751</c:v>
                </c:pt>
                <c:pt idx="791">
                  <c:v>40917.239583331415</c:v>
                </c:pt>
                <c:pt idx="792">
                  <c:v>40917.249999998079</c:v>
                </c:pt>
                <c:pt idx="793">
                  <c:v>40917.260416664743</c:v>
                </c:pt>
                <c:pt idx="794">
                  <c:v>40917.270833331408</c:v>
                </c:pt>
                <c:pt idx="795">
                  <c:v>40917.281249998072</c:v>
                </c:pt>
                <c:pt idx="796">
                  <c:v>40917.291666664736</c:v>
                </c:pt>
                <c:pt idx="797">
                  <c:v>40917.3020833314</c:v>
                </c:pt>
                <c:pt idx="798">
                  <c:v>40917.312499998065</c:v>
                </c:pt>
                <c:pt idx="799">
                  <c:v>40917.322916664729</c:v>
                </c:pt>
                <c:pt idx="800">
                  <c:v>40917.333333331393</c:v>
                </c:pt>
                <c:pt idx="801">
                  <c:v>40917.343749998057</c:v>
                </c:pt>
                <c:pt idx="802">
                  <c:v>40917.354166664722</c:v>
                </c:pt>
                <c:pt idx="803">
                  <c:v>40917.364583331386</c:v>
                </c:pt>
                <c:pt idx="804">
                  <c:v>40917.37499999805</c:v>
                </c:pt>
                <c:pt idx="805">
                  <c:v>40917.385416664714</c:v>
                </c:pt>
                <c:pt idx="806">
                  <c:v>40917.395833331379</c:v>
                </c:pt>
                <c:pt idx="807">
                  <c:v>40917.406249998043</c:v>
                </c:pt>
                <c:pt idx="808">
                  <c:v>40917.416666664707</c:v>
                </c:pt>
                <c:pt idx="809">
                  <c:v>40917.427083331371</c:v>
                </c:pt>
                <c:pt idx="810">
                  <c:v>40917.437499998035</c:v>
                </c:pt>
                <c:pt idx="811">
                  <c:v>40917.4479166647</c:v>
                </c:pt>
                <c:pt idx="812">
                  <c:v>40917.458333331364</c:v>
                </c:pt>
                <c:pt idx="813">
                  <c:v>40917.468749998028</c:v>
                </c:pt>
                <c:pt idx="814">
                  <c:v>40917.479166664692</c:v>
                </c:pt>
                <c:pt idx="815">
                  <c:v>40917.489583331357</c:v>
                </c:pt>
                <c:pt idx="816">
                  <c:v>40917.499999998021</c:v>
                </c:pt>
                <c:pt idx="817">
                  <c:v>40917.510416664685</c:v>
                </c:pt>
                <c:pt idx="818">
                  <c:v>40917.520833331349</c:v>
                </c:pt>
                <c:pt idx="819">
                  <c:v>40917.531249998014</c:v>
                </c:pt>
                <c:pt idx="820">
                  <c:v>40917.541666664678</c:v>
                </c:pt>
                <c:pt idx="821">
                  <c:v>40917.552083331342</c:v>
                </c:pt>
                <c:pt idx="822">
                  <c:v>40917.562499998006</c:v>
                </c:pt>
                <c:pt idx="823">
                  <c:v>40917.572916664671</c:v>
                </c:pt>
                <c:pt idx="824">
                  <c:v>40917.583333331335</c:v>
                </c:pt>
                <c:pt idx="825">
                  <c:v>40917.593749997999</c:v>
                </c:pt>
                <c:pt idx="826">
                  <c:v>40917.604166664663</c:v>
                </c:pt>
                <c:pt idx="827">
                  <c:v>40917.614583331328</c:v>
                </c:pt>
                <c:pt idx="828">
                  <c:v>40917.624999997992</c:v>
                </c:pt>
                <c:pt idx="829">
                  <c:v>40917.635416664656</c:v>
                </c:pt>
                <c:pt idx="830">
                  <c:v>40917.64583333132</c:v>
                </c:pt>
                <c:pt idx="831">
                  <c:v>40917.656249997985</c:v>
                </c:pt>
                <c:pt idx="832">
                  <c:v>40917.666666664649</c:v>
                </c:pt>
                <c:pt idx="833">
                  <c:v>40917.677083331313</c:v>
                </c:pt>
                <c:pt idx="834">
                  <c:v>40917.687499997977</c:v>
                </c:pt>
                <c:pt idx="835">
                  <c:v>40917.697916664642</c:v>
                </c:pt>
                <c:pt idx="836">
                  <c:v>40917.708333331306</c:v>
                </c:pt>
                <c:pt idx="837">
                  <c:v>40917.71874999797</c:v>
                </c:pt>
                <c:pt idx="838">
                  <c:v>40917.729166664634</c:v>
                </c:pt>
                <c:pt idx="839">
                  <c:v>40917.739583331298</c:v>
                </c:pt>
                <c:pt idx="840">
                  <c:v>40917.749999997963</c:v>
                </c:pt>
                <c:pt idx="841">
                  <c:v>40917.760416664627</c:v>
                </c:pt>
                <c:pt idx="842">
                  <c:v>40917.770833331291</c:v>
                </c:pt>
                <c:pt idx="843">
                  <c:v>40917.781249997955</c:v>
                </c:pt>
                <c:pt idx="844">
                  <c:v>40917.79166666462</c:v>
                </c:pt>
                <c:pt idx="845">
                  <c:v>40917.802083331284</c:v>
                </c:pt>
                <c:pt idx="846">
                  <c:v>40917.812499997948</c:v>
                </c:pt>
                <c:pt idx="847">
                  <c:v>40917.822916664612</c:v>
                </c:pt>
                <c:pt idx="848">
                  <c:v>40917.833333331277</c:v>
                </c:pt>
                <c:pt idx="849">
                  <c:v>40917.843749997941</c:v>
                </c:pt>
                <c:pt idx="850">
                  <c:v>40917.854166664605</c:v>
                </c:pt>
                <c:pt idx="851">
                  <c:v>40917.864583331269</c:v>
                </c:pt>
                <c:pt idx="852">
                  <c:v>40917.874999997934</c:v>
                </c:pt>
                <c:pt idx="853">
                  <c:v>40917.885416664598</c:v>
                </c:pt>
                <c:pt idx="854">
                  <c:v>40917.895833331262</c:v>
                </c:pt>
                <c:pt idx="855">
                  <c:v>40917.906249997926</c:v>
                </c:pt>
                <c:pt idx="856">
                  <c:v>40917.916666664591</c:v>
                </c:pt>
                <c:pt idx="857">
                  <c:v>40917.927083331255</c:v>
                </c:pt>
                <c:pt idx="858">
                  <c:v>40917.937499997919</c:v>
                </c:pt>
                <c:pt idx="859">
                  <c:v>40917.947916664583</c:v>
                </c:pt>
                <c:pt idx="860">
                  <c:v>40917.958333331248</c:v>
                </c:pt>
                <c:pt idx="861">
                  <c:v>40917.968749997912</c:v>
                </c:pt>
                <c:pt idx="862">
                  <c:v>40917.979166664576</c:v>
                </c:pt>
                <c:pt idx="863">
                  <c:v>40917.98958333124</c:v>
                </c:pt>
                <c:pt idx="864">
                  <c:v>40917.999999997905</c:v>
                </c:pt>
                <c:pt idx="865">
                  <c:v>40918.010416664569</c:v>
                </c:pt>
                <c:pt idx="866">
                  <c:v>40918.020833331233</c:v>
                </c:pt>
                <c:pt idx="867">
                  <c:v>40918.031249997897</c:v>
                </c:pt>
                <c:pt idx="868">
                  <c:v>40918.041666664561</c:v>
                </c:pt>
                <c:pt idx="869">
                  <c:v>40918.052083331226</c:v>
                </c:pt>
                <c:pt idx="870">
                  <c:v>40918.06249999789</c:v>
                </c:pt>
                <c:pt idx="871">
                  <c:v>40918.072916664554</c:v>
                </c:pt>
                <c:pt idx="872">
                  <c:v>40918.083333331218</c:v>
                </c:pt>
                <c:pt idx="873">
                  <c:v>40918.093749997883</c:v>
                </c:pt>
                <c:pt idx="874">
                  <c:v>40918.104166664547</c:v>
                </c:pt>
                <c:pt idx="875">
                  <c:v>40918.114583331211</c:v>
                </c:pt>
                <c:pt idx="876">
                  <c:v>40918.124999997875</c:v>
                </c:pt>
                <c:pt idx="877">
                  <c:v>40918.13541666454</c:v>
                </c:pt>
                <c:pt idx="878">
                  <c:v>40918.145833331204</c:v>
                </c:pt>
                <c:pt idx="879">
                  <c:v>40918.156249997868</c:v>
                </c:pt>
                <c:pt idx="880">
                  <c:v>40918.166666664532</c:v>
                </c:pt>
                <c:pt idx="881">
                  <c:v>40918.177083331197</c:v>
                </c:pt>
                <c:pt idx="882">
                  <c:v>40918.187499997861</c:v>
                </c:pt>
                <c:pt idx="883">
                  <c:v>40918.197916664525</c:v>
                </c:pt>
                <c:pt idx="884">
                  <c:v>40918.208333331189</c:v>
                </c:pt>
                <c:pt idx="885">
                  <c:v>40918.218749997854</c:v>
                </c:pt>
                <c:pt idx="886">
                  <c:v>40918.229166664518</c:v>
                </c:pt>
                <c:pt idx="887">
                  <c:v>40918.239583331182</c:v>
                </c:pt>
                <c:pt idx="888">
                  <c:v>40918.249999997846</c:v>
                </c:pt>
                <c:pt idx="889">
                  <c:v>40918.260416664511</c:v>
                </c:pt>
                <c:pt idx="890">
                  <c:v>40918.270833331175</c:v>
                </c:pt>
                <c:pt idx="891">
                  <c:v>40918.281249997839</c:v>
                </c:pt>
                <c:pt idx="892">
                  <c:v>40918.291666664503</c:v>
                </c:pt>
                <c:pt idx="893">
                  <c:v>40918.302083331168</c:v>
                </c:pt>
                <c:pt idx="894">
                  <c:v>40918.312499997832</c:v>
                </c:pt>
                <c:pt idx="895">
                  <c:v>40918.322916664496</c:v>
                </c:pt>
                <c:pt idx="896">
                  <c:v>40918.33333333116</c:v>
                </c:pt>
                <c:pt idx="897">
                  <c:v>40918.343749997824</c:v>
                </c:pt>
                <c:pt idx="898">
                  <c:v>40918.354166664489</c:v>
                </c:pt>
                <c:pt idx="899">
                  <c:v>40918.364583331153</c:v>
                </c:pt>
                <c:pt idx="900">
                  <c:v>40918.374999997817</c:v>
                </c:pt>
                <c:pt idx="901">
                  <c:v>40918.385416664481</c:v>
                </c:pt>
                <c:pt idx="902">
                  <c:v>40918.395833331146</c:v>
                </c:pt>
                <c:pt idx="903">
                  <c:v>40918.40624999781</c:v>
                </c:pt>
                <c:pt idx="904">
                  <c:v>40918.416666664474</c:v>
                </c:pt>
                <c:pt idx="905">
                  <c:v>40918.427083331138</c:v>
                </c:pt>
                <c:pt idx="906">
                  <c:v>40918.437499997803</c:v>
                </c:pt>
                <c:pt idx="907">
                  <c:v>40918.447916664467</c:v>
                </c:pt>
                <c:pt idx="908">
                  <c:v>40918.458333331131</c:v>
                </c:pt>
                <c:pt idx="909">
                  <c:v>40918.468749997795</c:v>
                </c:pt>
                <c:pt idx="910">
                  <c:v>40918.47916666446</c:v>
                </c:pt>
                <c:pt idx="911">
                  <c:v>40918.489583331124</c:v>
                </c:pt>
                <c:pt idx="912">
                  <c:v>40918.499999997788</c:v>
                </c:pt>
                <c:pt idx="913">
                  <c:v>40918.510416664452</c:v>
                </c:pt>
                <c:pt idx="914">
                  <c:v>40918.520833331117</c:v>
                </c:pt>
                <c:pt idx="915">
                  <c:v>40918.531249997781</c:v>
                </c:pt>
                <c:pt idx="916">
                  <c:v>40918.541666664445</c:v>
                </c:pt>
                <c:pt idx="917">
                  <c:v>40918.552083331109</c:v>
                </c:pt>
                <c:pt idx="918">
                  <c:v>40918.562499997774</c:v>
                </c:pt>
                <c:pt idx="919">
                  <c:v>40918.572916664438</c:v>
                </c:pt>
                <c:pt idx="920">
                  <c:v>40918.583333331102</c:v>
                </c:pt>
                <c:pt idx="921">
                  <c:v>40918.593749997766</c:v>
                </c:pt>
                <c:pt idx="922">
                  <c:v>40918.604166664431</c:v>
                </c:pt>
                <c:pt idx="923">
                  <c:v>40918.614583331095</c:v>
                </c:pt>
                <c:pt idx="924">
                  <c:v>40918.624999997759</c:v>
                </c:pt>
                <c:pt idx="925">
                  <c:v>40918.635416664423</c:v>
                </c:pt>
                <c:pt idx="926">
                  <c:v>40918.645833331087</c:v>
                </c:pt>
                <c:pt idx="927">
                  <c:v>40918.656249997752</c:v>
                </c:pt>
                <c:pt idx="928">
                  <c:v>40918.666666664416</c:v>
                </c:pt>
                <c:pt idx="929">
                  <c:v>40918.67708333108</c:v>
                </c:pt>
                <c:pt idx="930">
                  <c:v>40918.687499997744</c:v>
                </c:pt>
                <c:pt idx="931">
                  <c:v>40918.697916664409</c:v>
                </c:pt>
                <c:pt idx="932">
                  <c:v>40918.708333331073</c:v>
                </c:pt>
                <c:pt idx="933">
                  <c:v>40918.718749997737</c:v>
                </c:pt>
                <c:pt idx="934">
                  <c:v>40918.729166664401</c:v>
                </c:pt>
                <c:pt idx="935">
                  <c:v>40918.739583331066</c:v>
                </c:pt>
                <c:pt idx="936">
                  <c:v>40918.74999999773</c:v>
                </c:pt>
                <c:pt idx="937">
                  <c:v>40918.760416664394</c:v>
                </c:pt>
                <c:pt idx="938">
                  <c:v>40918.770833331058</c:v>
                </c:pt>
                <c:pt idx="939">
                  <c:v>40918.781249997723</c:v>
                </c:pt>
                <c:pt idx="940">
                  <c:v>40918.791666664387</c:v>
                </c:pt>
                <c:pt idx="941">
                  <c:v>40918.802083331051</c:v>
                </c:pt>
                <c:pt idx="942">
                  <c:v>40918.812499997715</c:v>
                </c:pt>
                <c:pt idx="943">
                  <c:v>40918.82291666438</c:v>
                </c:pt>
                <c:pt idx="944">
                  <c:v>40918.833333331044</c:v>
                </c:pt>
                <c:pt idx="945">
                  <c:v>40918.843749997708</c:v>
                </c:pt>
                <c:pt idx="946">
                  <c:v>40918.854166664372</c:v>
                </c:pt>
                <c:pt idx="947">
                  <c:v>40918.864583331037</c:v>
                </c:pt>
                <c:pt idx="948">
                  <c:v>40918.874999997701</c:v>
                </c:pt>
                <c:pt idx="949">
                  <c:v>40918.885416664365</c:v>
                </c:pt>
                <c:pt idx="950">
                  <c:v>40918.895833331029</c:v>
                </c:pt>
                <c:pt idx="951">
                  <c:v>40918.906249997694</c:v>
                </c:pt>
                <c:pt idx="952">
                  <c:v>40918.916666664358</c:v>
                </c:pt>
                <c:pt idx="953">
                  <c:v>40918.927083331022</c:v>
                </c:pt>
                <c:pt idx="954">
                  <c:v>40918.937499997686</c:v>
                </c:pt>
                <c:pt idx="955">
                  <c:v>40918.94791666435</c:v>
                </c:pt>
                <c:pt idx="956">
                  <c:v>40918.958333331015</c:v>
                </c:pt>
                <c:pt idx="957">
                  <c:v>40918.968749997679</c:v>
                </c:pt>
                <c:pt idx="958">
                  <c:v>40918.979166664343</c:v>
                </c:pt>
                <c:pt idx="959">
                  <c:v>40918.989583331007</c:v>
                </c:pt>
                <c:pt idx="960">
                  <c:v>40918.999999997672</c:v>
                </c:pt>
                <c:pt idx="961">
                  <c:v>40919.010416664336</c:v>
                </c:pt>
                <c:pt idx="962">
                  <c:v>40919.020833331</c:v>
                </c:pt>
                <c:pt idx="963">
                  <c:v>40919.031249997664</c:v>
                </c:pt>
                <c:pt idx="964">
                  <c:v>40919.041666664329</c:v>
                </c:pt>
                <c:pt idx="965">
                  <c:v>40919.052083330993</c:v>
                </c:pt>
                <c:pt idx="966">
                  <c:v>40919.062499997657</c:v>
                </c:pt>
                <c:pt idx="967">
                  <c:v>40919.072916664321</c:v>
                </c:pt>
                <c:pt idx="968">
                  <c:v>40919.083333330986</c:v>
                </c:pt>
                <c:pt idx="969">
                  <c:v>40919.09374999765</c:v>
                </c:pt>
                <c:pt idx="970">
                  <c:v>40919.104166664314</c:v>
                </c:pt>
                <c:pt idx="971">
                  <c:v>40919.114583330978</c:v>
                </c:pt>
                <c:pt idx="972">
                  <c:v>40919.124999997643</c:v>
                </c:pt>
                <c:pt idx="973">
                  <c:v>40919.135416664307</c:v>
                </c:pt>
                <c:pt idx="974">
                  <c:v>40919.145833330971</c:v>
                </c:pt>
                <c:pt idx="975">
                  <c:v>40919.156249997635</c:v>
                </c:pt>
                <c:pt idx="976">
                  <c:v>40919.1666666643</c:v>
                </c:pt>
                <c:pt idx="977">
                  <c:v>40919.177083330964</c:v>
                </c:pt>
                <c:pt idx="978">
                  <c:v>40919.187499997628</c:v>
                </c:pt>
                <c:pt idx="979">
                  <c:v>40919.197916664292</c:v>
                </c:pt>
                <c:pt idx="980">
                  <c:v>40919.208333330957</c:v>
                </c:pt>
                <c:pt idx="981">
                  <c:v>40919.218749997621</c:v>
                </c:pt>
                <c:pt idx="982">
                  <c:v>40919.229166664285</c:v>
                </c:pt>
                <c:pt idx="983">
                  <c:v>40919.239583330949</c:v>
                </c:pt>
                <c:pt idx="984">
                  <c:v>40919.249999997613</c:v>
                </c:pt>
                <c:pt idx="985">
                  <c:v>40919.260416664278</c:v>
                </c:pt>
                <c:pt idx="986">
                  <c:v>40919.270833330942</c:v>
                </c:pt>
                <c:pt idx="987">
                  <c:v>40919.281249997606</c:v>
                </c:pt>
                <c:pt idx="988">
                  <c:v>40919.29166666427</c:v>
                </c:pt>
                <c:pt idx="989">
                  <c:v>40919.302083330935</c:v>
                </c:pt>
                <c:pt idx="990">
                  <c:v>40919.312499997599</c:v>
                </c:pt>
                <c:pt idx="991">
                  <c:v>40919.322916664263</c:v>
                </c:pt>
                <c:pt idx="992">
                  <c:v>40919.333333330927</c:v>
                </c:pt>
                <c:pt idx="993">
                  <c:v>40919.343749997592</c:v>
                </c:pt>
                <c:pt idx="994">
                  <c:v>40919.354166664256</c:v>
                </c:pt>
                <c:pt idx="995">
                  <c:v>40919.36458333092</c:v>
                </c:pt>
                <c:pt idx="996">
                  <c:v>40919.374999997584</c:v>
                </c:pt>
                <c:pt idx="997">
                  <c:v>40919.385416664249</c:v>
                </c:pt>
                <c:pt idx="998">
                  <c:v>40919.395833330913</c:v>
                </c:pt>
                <c:pt idx="999">
                  <c:v>40919.406249997577</c:v>
                </c:pt>
                <c:pt idx="1000">
                  <c:v>40919.416666664241</c:v>
                </c:pt>
                <c:pt idx="1001">
                  <c:v>40919.427083330906</c:v>
                </c:pt>
                <c:pt idx="1002">
                  <c:v>40919.43749999757</c:v>
                </c:pt>
                <c:pt idx="1003">
                  <c:v>40919.447916664234</c:v>
                </c:pt>
                <c:pt idx="1004">
                  <c:v>40919.458333330898</c:v>
                </c:pt>
                <c:pt idx="1005">
                  <c:v>40919.468749997563</c:v>
                </c:pt>
                <c:pt idx="1006">
                  <c:v>40919.479166664227</c:v>
                </c:pt>
                <c:pt idx="1007">
                  <c:v>40919.489583330891</c:v>
                </c:pt>
                <c:pt idx="1008">
                  <c:v>40919.499999997555</c:v>
                </c:pt>
                <c:pt idx="1009">
                  <c:v>40919.51041666422</c:v>
                </c:pt>
                <c:pt idx="1010">
                  <c:v>40919.520833330884</c:v>
                </c:pt>
                <c:pt idx="1011">
                  <c:v>40919.531249997548</c:v>
                </c:pt>
                <c:pt idx="1012">
                  <c:v>40919.541666664212</c:v>
                </c:pt>
                <c:pt idx="1013">
                  <c:v>40919.552083330876</c:v>
                </c:pt>
                <c:pt idx="1014">
                  <c:v>40919.562499997541</c:v>
                </c:pt>
                <c:pt idx="1015">
                  <c:v>40919.572916664205</c:v>
                </c:pt>
                <c:pt idx="1016">
                  <c:v>40919.583333330869</c:v>
                </c:pt>
                <c:pt idx="1017">
                  <c:v>40919.593749997533</c:v>
                </c:pt>
                <c:pt idx="1018">
                  <c:v>40919.604166664198</c:v>
                </c:pt>
                <c:pt idx="1019">
                  <c:v>40919.614583330862</c:v>
                </c:pt>
                <c:pt idx="1020">
                  <c:v>40919.624999997526</c:v>
                </c:pt>
                <c:pt idx="1021">
                  <c:v>40919.63541666419</c:v>
                </c:pt>
                <c:pt idx="1022">
                  <c:v>40919.645833330855</c:v>
                </c:pt>
                <c:pt idx="1023">
                  <c:v>40919.656249997519</c:v>
                </c:pt>
                <c:pt idx="1024">
                  <c:v>40919.666666664183</c:v>
                </c:pt>
                <c:pt idx="1025">
                  <c:v>40919.677083330847</c:v>
                </c:pt>
                <c:pt idx="1026">
                  <c:v>40919.687499997512</c:v>
                </c:pt>
                <c:pt idx="1027">
                  <c:v>40919.697916664176</c:v>
                </c:pt>
                <c:pt idx="1028">
                  <c:v>40919.70833333084</c:v>
                </c:pt>
                <c:pt idx="1029">
                  <c:v>40919.718749997504</c:v>
                </c:pt>
                <c:pt idx="1030">
                  <c:v>40919.729166664169</c:v>
                </c:pt>
                <c:pt idx="1031">
                  <c:v>40919.739583330833</c:v>
                </c:pt>
                <c:pt idx="1032">
                  <c:v>40919.749999997497</c:v>
                </c:pt>
                <c:pt idx="1033">
                  <c:v>40919.760416664161</c:v>
                </c:pt>
                <c:pt idx="1034">
                  <c:v>40919.770833330826</c:v>
                </c:pt>
                <c:pt idx="1035">
                  <c:v>40919.78124999749</c:v>
                </c:pt>
                <c:pt idx="1036">
                  <c:v>40919.791666664154</c:v>
                </c:pt>
                <c:pt idx="1037">
                  <c:v>40919.802083330818</c:v>
                </c:pt>
                <c:pt idx="1038">
                  <c:v>40919.812499997483</c:v>
                </c:pt>
                <c:pt idx="1039">
                  <c:v>40919.822916664147</c:v>
                </c:pt>
                <c:pt idx="1040">
                  <c:v>40919.833333330811</c:v>
                </c:pt>
                <c:pt idx="1041">
                  <c:v>40919.843749997475</c:v>
                </c:pt>
                <c:pt idx="1042">
                  <c:v>40919.854166664139</c:v>
                </c:pt>
                <c:pt idx="1043">
                  <c:v>40919.864583330804</c:v>
                </c:pt>
                <c:pt idx="1044">
                  <c:v>40919.874999997468</c:v>
                </c:pt>
                <c:pt idx="1045">
                  <c:v>40919.885416664132</c:v>
                </c:pt>
                <c:pt idx="1046">
                  <c:v>40919.895833330796</c:v>
                </c:pt>
                <c:pt idx="1047">
                  <c:v>40919.906249997461</c:v>
                </c:pt>
                <c:pt idx="1048">
                  <c:v>40919.916666664125</c:v>
                </c:pt>
                <c:pt idx="1049">
                  <c:v>40919.927083330789</c:v>
                </c:pt>
                <c:pt idx="1050">
                  <c:v>40919.937499997453</c:v>
                </c:pt>
                <c:pt idx="1051">
                  <c:v>40919.947916664118</c:v>
                </c:pt>
                <c:pt idx="1052">
                  <c:v>40919.958333330782</c:v>
                </c:pt>
                <c:pt idx="1053">
                  <c:v>40919.968749997446</c:v>
                </c:pt>
                <c:pt idx="1054">
                  <c:v>40919.97916666411</c:v>
                </c:pt>
                <c:pt idx="1055">
                  <c:v>40919.989583330775</c:v>
                </c:pt>
                <c:pt idx="1056">
                  <c:v>40919.999999997439</c:v>
                </c:pt>
                <c:pt idx="1057">
                  <c:v>40920.010416664103</c:v>
                </c:pt>
                <c:pt idx="1058">
                  <c:v>40920.020833330767</c:v>
                </c:pt>
                <c:pt idx="1059">
                  <c:v>40920.031249997432</c:v>
                </c:pt>
                <c:pt idx="1060">
                  <c:v>40920.041666664096</c:v>
                </c:pt>
                <c:pt idx="1061">
                  <c:v>40920.05208333076</c:v>
                </c:pt>
                <c:pt idx="1062">
                  <c:v>40920.062499997424</c:v>
                </c:pt>
                <c:pt idx="1063">
                  <c:v>40920.072916664089</c:v>
                </c:pt>
                <c:pt idx="1064">
                  <c:v>40920.083333330753</c:v>
                </c:pt>
                <c:pt idx="1065">
                  <c:v>40920.093749997417</c:v>
                </c:pt>
                <c:pt idx="1066">
                  <c:v>40920.104166664081</c:v>
                </c:pt>
                <c:pt idx="1067">
                  <c:v>40920.114583330746</c:v>
                </c:pt>
                <c:pt idx="1068">
                  <c:v>40920.12499999741</c:v>
                </c:pt>
                <c:pt idx="1069">
                  <c:v>40920.135416664074</c:v>
                </c:pt>
                <c:pt idx="1070">
                  <c:v>40920.145833330738</c:v>
                </c:pt>
                <c:pt idx="1071">
                  <c:v>40920.156249997402</c:v>
                </c:pt>
                <c:pt idx="1072">
                  <c:v>40920.166666664067</c:v>
                </c:pt>
                <c:pt idx="1073">
                  <c:v>40920.177083330731</c:v>
                </c:pt>
                <c:pt idx="1074">
                  <c:v>40920.187499997395</c:v>
                </c:pt>
                <c:pt idx="1075">
                  <c:v>40920.197916664059</c:v>
                </c:pt>
                <c:pt idx="1076">
                  <c:v>40920.208333330724</c:v>
                </c:pt>
                <c:pt idx="1077">
                  <c:v>40920.218749997388</c:v>
                </c:pt>
                <c:pt idx="1078">
                  <c:v>40920.229166664052</c:v>
                </c:pt>
                <c:pt idx="1079">
                  <c:v>40920.239583330716</c:v>
                </c:pt>
                <c:pt idx="1080">
                  <c:v>40920.249999997381</c:v>
                </c:pt>
                <c:pt idx="1081">
                  <c:v>40920.260416664045</c:v>
                </c:pt>
                <c:pt idx="1082">
                  <c:v>40920.270833330709</c:v>
                </c:pt>
                <c:pt idx="1083">
                  <c:v>40920.281249997373</c:v>
                </c:pt>
                <c:pt idx="1084">
                  <c:v>40920.291666664038</c:v>
                </c:pt>
                <c:pt idx="1085">
                  <c:v>40920.302083330702</c:v>
                </c:pt>
                <c:pt idx="1086">
                  <c:v>40920.312499997366</c:v>
                </c:pt>
                <c:pt idx="1087">
                  <c:v>40920.32291666403</c:v>
                </c:pt>
                <c:pt idx="1088">
                  <c:v>40920.333333330695</c:v>
                </c:pt>
                <c:pt idx="1089">
                  <c:v>40920.343749997359</c:v>
                </c:pt>
                <c:pt idx="1090">
                  <c:v>40920.354166664023</c:v>
                </c:pt>
                <c:pt idx="1091">
                  <c:v>40920.364583330687</c:v>
                </c:pt>
                <c:pt idx="1092">
                  <c:v>40920.374999997352</c:v>
                </c:pt>
                <c:pt idx="1093">
                  <c:v>40920.385416664016</c:v>
                </c:pt>
                <c:pt idx="1094">
                  <c:v>40920.39583333068</c:v>
                </c:pt>
                <c:pt idx="1095">
                  <c:v>40920.406249997344</c:v>
                </c:pt>
                <c:pt idx="1096">
                  <c:v>40920.416666664009</c:v>
                </c:pt>
                <c:pt idx="1097">
                  <c:v>40920.427083330673</c:v>
                </c:pt>
                <c:pt idx="1098">
                  <c:v>40920.437499997337</c:v>
                </c:pt>
                <c:pt idx="1099">
                  <c:v>40920.447916664001</c:v>
                </c:pt>
                <c:pt idx="1100">
                  <c:v>40920.458333330665</c:v>
                </c:pt>
                <c:pt idx="1101">
                  <c:v>40920.46874999733</c:v>
                </c:pt>
                <c:pt idx="1102">
                  <c:v>40920.479166663994</c:v>
                </c:pt>
                <c:pt idx="1103">
                  <c:v>40920.489583330658</c:v>
                </c:pt>
                <c:pt idx="1104">
                  <c:v>40920.499999997322</c:v>
                </c:pt>
                <c:pt idx="1105">
                  <c:v>40920.510416663987</c:v>
                </c:pt>
                <c:pt idx="1106">
                  <c:v>40920.520833330651</c:v>
                </c:pt>
                <c:pt idx="1107">
                  <c:v>40920.531249997315</c:v>
                </c:pt>
                <c:pt idx="1108">
                  <c:v>40920.541666663979</c:v>
                </c:pt>
                <c:pt idx="1109">
                  <c:v>40920.552083330644</c:v>
                </c:pt>
                <c:pt idx="1110">
                  <c:v>40920.562499997308</c:v>
                </c:pt>
                <c:pt idx="1111">
                  <c:v>40920.572916663972</c:v>
                </c:pt>
                <c:pt idx="1112">
                  <c:v>40920.583333330636</c:v>
                </c:pt>
                <c:pt idx="1113">
                  <c:v>40920.593749997301</c:v>
                </c:pt>
                <c:pt idx="1114">
                  <c:v>40920.604166663965</c:v>
                </c:pt>
                <c:pt idx="1115">
                  <c:v>40920.614583330629</c:v>
                </c:pt>
                <c:pt idx="1116">
                  <c:v>40920.624999997293</c:v>
                </c:pt>
                <c:pt idx="1117">
                  <c:v>40920.635416663958</c:v>
                </c:pt>
                <c:pt idx="1118">
                  <c:v>40920.645833330622</c:v>
                </c:pt>
                <c:pt idx="1119">
                  <c:v>40920.656249997286</c:v>
                </c:pt>
                <c:pt idx="1120">
                  <c:v>40920.66666666395</c:v>
                </c:pt>
                <c:pt idx="1121">
                  <c:v>40920.677083330615</c:v>
                </c:pt>
                <c:pt idx="1122">
                  <c:v>40920.687499997279</c:v>
                </c:pt>
                <c:pt idx="1123">
                  <c:v>40920.697916663943</c:v>
                </c:pt>
                <c:pt idx="1124">
                  <c:v>40920.708333330607</c:v>
                </c:pt>
                <c:pt idx="1125">
                  <c:v>40920.718749997272</c:v>
                </c:pt>
                <c:pt idx="1126">
                  <c:v>40920.729166663936</c:v>
                </c:pt>
                <c:pt idx="1127">
                  <c:v>40920.7395833306</c:v>
                </c:pt>
                <c:pt idx="1128">
                  <c:v>40920.749999997264</c:v>
                </c:pt>
                <c:pt idx="1129">
                  <c:v>40920.760416663928</c:v>
                </c:pt>
                <c:pt idx="1130">
                  <c:v>40920.770833330593</c:v>
                </c:pt>
                <c:pt idx="1131">
                  <c:v>40920.781249997257</c:v>
                </c:pt>
                <c:pt idx="1132">
                  <c:v>40920.791666663921</c:v>
                </c:pt>
                <c:pt idx="1133">
                  <c:v>40920.802083330585</c:v>
                </c:pt>
                <c:pt idx="1134">
                  <c:v>40920.81249999725</c:v>
                </c:pt>
                <c:pt idx="1135">
                  <c:v>40920.822916663914</c:v>
                </c:pt>
                <c:pt idx="1136">
                  <c:v>40920.833333330578</c:v>
                </c:pt>
                <c:pt idx="1137">
                  <c:v>40920.843749997242</c:v>
                </c:pt>
                <c:pt idx="1138">
                  <c:v>40920.854166663907</c:v>
                </c:pt>
                <c:pt idx="1139">
                  <c:v>40920.864583330571</c:v>
                </c:pt>
                <c:pt idx="1140">
                  <c:v>40920.874999997235</c:v>
                </c:pt>
                <c:pt idx="1141">
                  <c:v>40920.885416663899</c:v>
                </c:pt>
                <c:pt idx="1142">
                  <c:v>40920.895833330564</c:v>
                </c:pt>
                <c:pt idx="1143">
                  <c:v>40920.906249997228</c:v>
                </c:pt>
                <c:pt idx="1144">
                  <c:v>40920.916666663892</c:v>
                </c:pt>
                <c:pt idx="1145">
                  <c:v>40920.927083330556</c:v>
                </c:pt>
                <c:pt idx="1146">
                  <c:v>40920.937499997221</c:v>
                </c:pt>
                <c:pt idx="1147">
                  <c:v>40920.947916663885</c:v>
                </c:pt>
                <c:pt idx="1148">
                  <c:v>40920.958333330549</c:v>
                </c:pt>
                <c:pt idx="1149">
                  <c:v>40920.968749997213</c:v>
                </c:pt>
                <c:pt idx="1150">
                  <c:v>40920.979166663878</c:v>
                </c:pt>
                <c:pt idx="1151">
                  <c:v>40920.989583330542</c:v>
                </c:pt>
                <c:pt idx="1152">
                  <c:v>40920.999999997206</c:v>
                </c:pt>
                <c:pt idx="1153">
                  <c:v>40921.01041666387</c:v>
                </c:pt>
                <c:pt idx="1154">
                  <c:v>40921.020833330535</c:v>
                </c:pt>
                <c:pt idx="1155">
                  <c:v>40921.031249997199</c:v>
                </c:pt>
                <c:pt idx="1156">
                  <c:v>40921.041666663863</c:v>
                </c:pt>
                <c:pt idx="1157">
                  <c:v>40921.052083330527</c:v>
                </c:pt>
                <c:pt idx="1158">
                  <c:v>40921.062499997191</c:v>
                </c:pt>
                <c:pt idx="1159">
                  <c:v>40921.072916663856</c:v>
                </c:pt>
                <c:pt idx="1160">
                  <c:v>40921.08333333052</c:v>
                </c:pt>
                <c:pt idx="1161">
                  <c:v>40921.093749997184</c:v>
                </c:pt>
                <c:pt idx="1162">
                  <c:v>40921.104166663848</c:v>
                </c:pt>
                <c:pt idx="1163">
                  <c:v>40921.114583330513</c:v>
                </c:pt>
                <c:pt idx="1164">
                  <c:v>40921.124999997177</c:v>
                </c:pt>
                <c:pt idx="1165">
                  <c:v>40921.135416663841</c:v>
                </c:pt>
                <c:pt idx="1166">
                  <c:v>40921.145833330505</c:v>
                </c:pt>
                <c:pt idx="1167">
                  <c:v>40921.15624999717</c:v>
                </c:pt>
                <c:pt idx="1168">
                  <c:v>40921.166666663834</c:v>
                </c:pt>
                <c:pt idx="1169">
                  <c:v>40921.177083330498</c:v>
                </c:pt>
                <c:pt idx="1170">
                  <c:v>40921.187499997162</c:v>
                </c:pt>
                <c:pt idx="1171">
                  <c:v>40921.197916663827</c:v>
                </c:pt>
                <c:pt idx="1172">
                  <c:v>40921.208333330491</c:v>
                </c:pt>
                <c:pt idx="1173">
                  <c:v>40921.218749997155</c:v>
                </c:pt>
                <c:pt idx="1174">
                  <c:v>40921.229166663819</c:v>
                </c:pt>
                <c:pt idx="1175">
                  <c:v>40921.239583330484</c:v>
                </c:pt>
                <c:pt idx="1176">
                  <c:v>40921.249999997148</c:v>
                </c:pt>
                <c:pt idx="1177">
                  <c:v>40921.260416663812</c:v>
                </c:pt>
                <c:pt idx="1178">
                  <c:v>40921.270833330476</c:v>
                </c:pt>
                <c:pt idx="1179">
                  <c:v>40921.281249997141</c:v>
                </c:pt>
                <c:pt idx="1180">
                  <c:v>40921.291666663805</c:v>
                </c:pt>
                <c:pt idx="1181">
                  <c:v>40921.302083330469</c:v>
                </c:pt>
                <c:pt idx="1182">
                  <c:v>40921.312499997133</c:v>
                </c:pt>
                <c:pt idx="1183">
                  <c:v>40921.322916663798</c:v>
                </c:pt>
                <c:pt idx="1184">
                  <c:v>40921.333333330462</c:v>
                </c:pt>
                <c:pt idx="1185">
                  <c:v>40921.343749997126</c:v>
                </c:pt>
                <c:pt idx="1186">
                  <c:v>40921.35416666379</c:v>
                </c:pt>
                <c:pt idx="1187">
                  <c:v>40921.364583330454</c:v>
                </c:pt>
                <c:pt idx="1188">
                  <c:v>40921.374999997119</c:v>
                </c:pt>
                <c:pt idx="1189">
                  <c:v>40921.385416663783</c:v>
                </c:pt>
                <c:pt idx="1190">
                  <c:v>40921.395833330447</c:v>
                </c:pt>
                <c:pt idx="1191">
                  <c:v>40921.406249997111</c:v>
                </c:pt>
                <c:pt idx="1192">
                  <c:v>40921.416666663776</c:v>
                </c:pt>
                <c:pt idx="1193">
                  <c:v>40921.42708333044</c:v>
                </c:pt>
                <c:pt idx="1194">
                  <c:v>40921.437499997104</c:v>
                </c:pt>
                <c:pt idx="1195">
                  <c:v>40921.447916663768</c:v>
                </c:pt>
                <c:pt idx="1196">
                  <c:v>40921.458333330433</c:v>
                </c:pt>
                <c:pt idx="1197">
                  <c:v>40921.468749997097</c:v>
                </c:pt>
                <c:pt idx="1198">
                  <c:v>40921.479166663761</c:v>
                </c:pt>
                <c:pt idx="1199">
                  <c:v>40921.489583330425</c:v>
                </c:pt>
                <c:pt idx="1200">
                  <c:v>40921.49999999709</c:v>
                </c:pt>
                <c:pt idx="1201">
                  <c:v>40921.510416663754</c:v>
                </c:pt>
                <c:pt idx="1202">
                  <c:v>40921.520833330418</c:v>
                </c:pt>
                <c:pt idx="1203">
                  <c:v>40921.531249997082</c:v>
                </c:pt>
                <c:pt idx="1204">
                  <c:v>40921.541666663747</c:v>
                </c:pt>
                <c:pt idx="1205">
                  <c:v>40921.552083330411</c:v>
                </c:pt>
                <c:pt idx="1206">
                  <c:v>40921.562499997075</c:v>
                </c:pt>
                <c:pt idx="1207">
                  <c:v>40921.572916663739</c:v>
                </c:pt>
                <c:pt idx="1208">
                  <c:v>40921.583333330404</c:v>
                </c:pt>
                <c:pt idx="1209">
                  <c:v>40921.593749997068</c:v>
                </c:pt>
                <c:pt idx="1210">
                  <c:v>40921.604166663732</c:v>
                </c:pt>
                <c:pt idx="1211">
                  <c:v>40921.614583330396</c:v>
                </c:pt>
                <c:pt idx="1212">
                  <c:v>40921.624999997061</c:v>
                </c:pt>
                <c:pt idx="1213">
                  <c:v>40921.635416663725</c:v>
                </c:pt>
                <c:pt idx="1214">
                  <c:v>40921.645833330389</c:v>
                </c:pt>
                <c:pt idx="1215">
                  <c:v>40921.656249997053</c:v>
                </c:pt>
                <c:pt idx="1216">
                  <c:v>40921.666666663717</c:v>
                </c:pt>
                <c:pt idx="1217">
                  <c:v>40921.677083330382</c:v>
                </c:pt>
                <c:pt idx="1218">
                  <c:v>40921.687499997046</c:v>
                </c:pt>
                <c:pt idx="1219">
                  <c:v>40921.69791666371</c:v>
                </c:pt>
                <c:pt idx="1220">
                  <c:v>40921.708333330374</c:v>
                </c:pt>
                <c:pt idx="1221">
                  <c:v>40921.718749997039</c:v>
                </c:pt>
                <c:pt idx="1222">
                  <c:v>40921.729166663703</c:v>
                </c:pt>
                <c:pt idx="1223">
                  <c:v>40921.739583330367</c:v>
                </c:pt>
                <c:pt idx="1224">
                  <c:v>40921.749999997031</c:v>
                </c:pt>
                <c:pt idx="1225">
                  <c:v>40921.760416663696</c:v>
                </c:pt>
                <c:pt idx="1226">
                  <c:v>40921.77083333036</c:v>
                </c:pt>
                <c:pt idx="1227">
                  <c:v>40921.781249997024</c:v>
                </c:pt>
                <c:pt idx="1228">
                  <c:v>40921.791666663688</c:v>
                </c:pt>
                <c:pt idx="1229">
                  <c:v>40921.802083330353</c:v>
                </c:pt>
                <c:pt idx="1230">
                  <c:v>40921.812499997017</c:v>
                </c:pt>
                <c:pt idx="1231">
                  <c:v>40921.822916663681</c:v>
                </c:pt>
                <c:pt idx="1232">
                  <c:v>40921.833333330345</c:v>
                </c:pt>
                <c:pt idx="1233">
                  <c:v>40921.84374999701</c:v>
                </c:pt>
                <c:pt idx="1234">
                  <c:v>40921.854166663674</c:v>
                </c:pt>
                <c:pt idx="1235">
                  <c:v>40921.864583330338</c:v>
                </c:pt>
                <c:pt idx="1236">
                  <c:v>40921.874999997002</c:v>
                </c:pt>
                <c:pt idx="1237">
                  <c:v>40921.885416663667</c:v>
                </c:pt>
                <c:pt idx="1238">
                  <c:v>40921.895833330331</c:v>
                </c:pt>
                <c:pt idx="1239">
                  <c:v>40921.906249996995</c:v>
                </c:pt>
                <c:pt idx="1240">
                  <c:v>40921.916666663659</c:v>
                </c:pt>
                <c:pt idx="1241">
                  <c:v>40921.927083330324</c:v>
                </c:pt>
                <c:pt idx="1242">
                  <c:v>40921.937499996988</c:v>
                </c:pt>
                <c:pt idx="1243">
                  <c:v>40921.947916663652</c:v>
                </c:pt>
                <c:pt idx="1244">
                  <c:v>40921.958333330316</c:v>
                </c:pt>
                <c:pt idx="1245">
                  <c:v>40921.96874999698</c:v>
                </c:pt>
                <c:pt idx="1246">
                  <c:v>40921.979166663645</c:v>
                </c:pt>
                <c:pt idx="1247">
                  <c:v>40921.989583330309</c:v>
                </c:pt>
                <c:pt idx="1248">
                  <c:v>40921.999999996973</c:v>
                </c:pt>
                <c:pt idx="1249">
                  <c:v>40922.010416663637</c:v>
                </c:pt>
                <c:pt idx="1250">
                  <c:v>40922.020833330302</c:v>
                </c:pt>
                <c:pt idx="1251">
                  <c:v>40922.031249996966</c:v>
                </c:pt>
                <c:pt idx="1252">
                  <c:v>40922.04166666363</c:v>
                </c:pt>
                <c:pt idx="1253">
                  <c:v>40922.052083330294</c:v>
                </c:pt>
                <c:pt idx="1254">
                  <c:v>40922.062499996959</c:v>
                </c:pt>
                <c:pt idx="1255">
                  <c:v>40922.072916663623</c:v>
                </c:pt>
                <c:pt idx="1256">
                  <c:v>40922.083333330287</c:v>
                </c:pt>
                <c:pt idx="1257">
                  <c:v>40922.093749996951</c:v>
                </c:pt>
                <c:pt idx="1258">
                  <c:v>40922.104166663616</c:v>
                </c:pt>
                <c:pt idx="1259">
                  <c:v>40922.11458333028</c:v>
                </c:pt>
                <c:pt idx="1260">
                  <c:v>40922.124999996944</c:v>
                </c:pt>
                <c:pt idx="1261">
                  <c:v>40922.135416663608</c:v>
                </c:pt>
                <c:pt idx="1262">
                  <c:v>40922.145833330273</c:v>
                </c:pt>
                <c:pt idx="1263">
                  <c:v>40922.156249996937</c:v>
                </c:pt>
                <c:pt idx="1264">
                  <c:v>40922.166666663601</c:v>
                </c:pt>
                <c:pt idx="1265">
                  <c:v>40922.177083330265</c:v>
                </c:pt>
                <c:pt idx="1266">
                  <c:v>40922.18749999693</c:v>
                </c:pt>
                <c:pt idx="1267">
                  <c:v>40922.197916663594</c:v>
                </c:pt>
                <c:pt idx="1268">
                  <c:v>40922.208333330258</c:v>
                </c:pt>
                <c:pt idx="1269">
                  <c:v>40922.218749996922</c:v>
                </c:pt>
                <c:pt idx="1270">
                  <c:v>40922.229166663587</c:v>
                </c:pt>
                <c:pt idx="1271">
                  <c:v>40922.239583330251</c:v>
                </c:pt>
                <c:pt idx="1272">
                  <c:v>40922.249999996915</c:v>
                </c:pt>
                <c:pt idx="1273">
                  <c:v>40922.260416663579</c:v>
                </c:pt>
                <c:pt idx="1274">
                  <c:v>40922.270833330243</c:v>
                </c:pt>
                <c:pt idx="1275">
                  <c:v>40922.281249996908</c:v>
                </c:pt>
                <c:pt idx="1276">
                  <c:v>40922.291666663572</c:v>
                </c:pt>
                <c:pt idx="1277">
                  <c:v>40922.302083330236</c:v>
                </c:pt>
                <c:pt idx="1278">
                  <c:v>40922.3124999969</c:v>
                </c:pt>
                <c:pt idx="1279">
                  <c:v>40922.322916663565</c:v>
                </c:pt>
                <c:pt idx="1280">
                  <c:v>40922.333333330229</c:v>
                </c:pt>
                <c:pt idx="1281">
                  <c:v>40922.343749996893</c:v>
                </c:pt>
                <c:pt idx="1282">
                  <c:v>40922.354166663557</c:v>
                </c:pt>
                <c:pt idx="1283">
                  <c:v>40922.364583330222</c:v>
                </c:pt>
                <c:pt idx="1284">
                  <c:v>40922.374999996886</c:v>
                </c:pt>
                <c:pt idx="1285">
                  <c:v>40922.38541666355</c:v>
                </c:pt>
                <c:pt idx="1286">
                  <c:v>40922.395833330214</c:v>
                </c:pt>
                <c:pt idx="1287">
                  <c:v>40922.406249996879</c:v>
                </c:pt>
                <c:pt idx="1288">
                  <c:v>40922.416666663543</c:v>
                </c:pt>
                <c:pt idx="1289">
                  <c:v>40922.427083330207</c:v>
                </c:pt>
                <c:pt idx="1290">
                  <c:v>40922.437499996871</c:v>
                </c:pt>
                <c:pt idx="1291">
                  <c:v>40922.447916663536</c:v>
                </c:pt>
                <c:pt idx="1292">
                  <c:v>40922.4583333302</c:v>
                </c:pt>
                <c:pt idx="1293">
                  <c:v>40922.468749996864</c:v>
                </c:pt>
                <c:pt idx="1294">
                  <c:v>40922.479166663528</c:v>
                </c:pt>
                <c:pt idx="1295">
                  <c:v>40922.489583330193</c:v>
                </c:pt>
                <c:pt idx="1296">
                  <c:v>40922.499999996857</c:v>
                </c:pt>
                <c:pt idx="1297">
                  <c:v>40922.510416663521</c:v>
                </c:pt>
                <c:pt idx="1298">
                  <c:v>40922.520833330185</c:v>
                </c:pt>
                <c:pt idx="1299">
                  <c:v>40922.53124999685</c:v>
                </c:pt>
                <c:pt idx="1300">
                  <c:v>40922.541666663514</c:v>
                </c:pt>
                <c:pt idx="1301">
                  <c:v>40922.552083330178</c:v>
                </c:pt>
                <c:pt idx="1302">
                  <c:v>40922.562499996842</c:v>
                </c:pt>
                <c:pt idx="1303">
                  <c:v>40922.572916663506</c:v>
                </c:pt>
                <c:pt idx="1304">
                  <c:v>40922.583333330171</c:v>
                </c:pt>
                <c:pt idx="1305">
                  <c:v>40922.593749996835</c:v>
                </c:pt>
                <c:pt idx="1306">
                  <c:v>40922.604166663499</c:v>
                </c:pt>
                <c:pt idx="1307">
                  <c:v>40922.614583330163</c:v>
                </c:pt>
                <c:pt idx="1308">
                  <c:v>40922.624999996828</c:v>
                </c:pt>
                <c:pt idx="1309">
                  <c:v>40922.635416663492</c:v>
                </c:pt>
                <c:pt idx="1310">
                  <c:v>40922.645833330156</c:v>
                </c:pt>
                <c:pt idx="1311">
                  <c:v>40922.65624999682</c:v>
                </c:pt>
                <c:pt idx="1312">
                  <c:v>40922.666666663485</c:v>
                </c:pt>
                <c:pt idx="1313">
                  <c:v>40922.677083330149</c:v>
                </c:pt>
                <c:pt idx="1314">
                  <c:v>40922.687499996813</c:v>
                </c:pt>
                <c:pt idx="1315">
                  <c:v>40922.697916663477</c:v>
                </c:pt>
                <c:pt idx="1316">
                  <c:v>40922.708333330142</c:v>
                </c:pt>
                <c:pt idx="1317">
                  <c:v>40922.718749996806</c:v>
                </c:pt>
                <c:pt idx="1318">
                  <c:v>40922.72916666347</c:v>
                </c:pt>
                <c:pt idx="1319">
                  <c:v>40922.739583330134</c:v>
                </c:pt>
                <c:pt idx="1320">
                  <c:v>40922.749999996799</c:v>
                </c:pt>
                <c:pt idx="1321">
                  <c:v>40922.760416663463</c:v>
                </c:pt>
                <c:pt idx="1322">
                  <c:v>40922.770833330127</c:v>
                </c:pt>
                <c:pt idx="1323">
                  <c:v>40922.781249996791</c:v>
                </c:pt>
                <c:pt idx="1324">
                  <c:v>40922.791666663456</c:v>
                </c:pt>
                <c:pt idx="1325">
                  <c:v>40922.80208333012</c:v>
                </c:pt>
                <c:pt idx="1326">
                  <c:v>40922.812499996784</c:v>
                </c:pt>
                <c:pt idx="1327">
                  <c:v>40922.822916663448</c:v>
                </c:pt>
                <c:pt idx="1328">
                  <c:v>40922.833333330113</c:v>
                </c:pt>
                <c:pt idx="1329">
                  <c:v>40922.843749996777</c:v>
                </c:pt>
                <c:pt idx="1330">
                  <c:v>40922.854166663441</c:v>
                </c:pt>
                <c:pt idx="1331">
                  <c:v>40922.864583330105</c:v>
                </c:pt>
                <c:pt idx="1332">
                  <c:v>40922.874999996769</c:v>
                </c:pt>
                <c:pt idx="1333">
                  <c:v>40922.885416663434</c:v>
                </c:pt>
                <c:pt idx="1334">
                  <c:v>40922.895833330098</c:v>
                </c:pt>
                <c:pt idx="1335">
                  <c:v>40922.906249996762</c:v>
                </c:pt>
                <c:pt idx="1336">
                  <c:v>40922.916666663426</c:v>
                </c:pt>
                <c:pt idx="1337">
                  <c:v>40922.927083330091</c:v>
                </c:pt>
                <c:pt idx="1338">
                  <c:v>40922.937499996755</c:v>
                </c:pt>
                <c:pt idx="1339">
                  <c:v>40922.947916663419</c:v>
                </c:pt>
                <c:pt idx="1340">
                  <c:v>40922.958333330083</c:v>
                </c:pt>
                <c:pt idx="1341">
                  <c:v>40922.968749996748</c:v>
                </c:pt>
                <c:pt idx="1342">
                  <c:v>40922.979166663412</c:v>
                </c:pt>
                <c:pt idx="1343">
                  <c:v>40922.989583330076</c:v>
                </c:pt>
                <c:pt idx="1344">
                  <c:v>40922.99999999674</c:v>
                </c:pt>
                <c:pt idx="1345">
                  <c:v>40923.010416663405</c:v>
                </c:pt>
                <c:pt idx="1346">
                  <c:v>40923.020833330069</c:v>
                </c:pt>
                <c:pt idx="1347">
                  <c:v>40923.031249996733</c:v>
                </c:pt>
                <c:pt idx="1348">
                  <c:v>40923.041666663397</c:v>
                </c:pt>
                <c:pt idx="1349">
                  <c:v>40923.052083330062</c:v>
                </c:pt>
                <c:pt idx="1350">
                  <c:v>40923.062499996726</c:v>
                </c:pt>
                <c:pt idx="1351">
                  <c:v>40923.07291666339</c:v>
                </c:pt>
                <c:pt idx="1352">
                  <c:v>40923.083333330054</c:v>
                </c:pt>
                <c:pt idx="1353">
                  <c:v>40923.093749996719</c:v>
                </c:pt>
                <c:pt idx="1354">
                  <c:v>40923.104166663383</c:v>
                </c:pt>
                <c:pt idx="1355">
                  <c:v>40923.114583330047</c:v>
                </c:pt>
                <c:pt idx="1356">
                  <c:v>40923.124999996711</c:v>
                </c:pt>
                <c:pt idx="1357">
                  <c:v>40923.135416663376</c:v>
                </c:pt>
                <c:pt idx="1358">
                  <c:v>40923.14583333004</c:v>
                </c:pt>
                <c:pt idx="1359">
                  <c:v>40923.156249996704</c:v>
                </c:pt>
                <c:pt idx="1360">
                  <c:v>40923.166666663368</c:v>
                </c:pt>
                <c:pt idx="1361">
                  <c:v>40923.177083330032</c:v>
                </c:pt>
                <c:pt idx="1362">
                  <c:v>40923.187499996697</c:v>
                </c:pt>
                <c:pt idx="1363">
                  <c:v>40923.197916663361</c:v>
                </c:pt>
                <c:pt idx="1364">
                  <c:v>40923.208333330025</c:v>
                </c:pt>
                <c:pt idx="1365">
                  <c:v>40923.218749996689</c:v>
                </c:pt>
                <c:pt idx="1366">
                  <c:v>40923.229166663354</c:v>
                </c:pt>
                <c:pt idx="1367">
                  <c:v>40923.239583330018</c:v>
                </c:pt>
                <c:pt idx="1368">
                  <c:v>40923.249999996682</c:v>
                </c:pt>
                <c:pt idx="1369">
                  <c:v>40923.260416663346</c:v>
                </c:pt>
                <c:pt idx="1370">
                  <c:v>40923.270833330011</c:v>
                </c:pt>
                <c:pt idx="1371">
                  <c:v>40923.281249996675</c:v>
                </c:pt>
                <c:pt idx="1372">
                  <c:v>40923.291666663339</c:v>
                </c:pt>
                <c:pt idx="1373">
                  <c:v>40923.302083330003</c:v>
                </c:pt>
                <c:pt idx="1374">
                  <c:v>40923.312499996668</c:v>
                </c:pt>
                <c:pt idx="1375">
                  <c:v>40923.322916663332</c:v>
                </c:pt>
                <c:pt idx="1376">
                  <c:v>40923.333333329996</c:v>
                </c:pt>
                <c:pt idx="1377">
                  <c:v>40923.34374999666</c:v>
                </c:pt>
                <c:pt idx="1378">
                  <c:v>40923.354166663325</c:v>
                </c:pt>
                <c:pt idx="1379">
                  <c:v>40923.364583329989</c:v>
                </c:pt>
                <c:pt idx="1380">
                  <c:v>40923.374999996653</c:v>
                </c:pt>
                <c:pt idx="1381">
                  <c:v>40923.385416663317</c:v>
                </c:pt>
                <c:pt idx="1382">
                  <c:v>40923.395833329982</c:v>
                </c:pt>
                <c:pt idx="1383">
                  <c:v>40923.406249996646</c:v>
                </c:pt>
                <c:pt idx="1384">
                  <c:v>40923.41666666331</c:v>
                </c:pt>
                <c:pt idx="1385">
                  <c:v>40923.427083329974</c:v>
                </c:pt>
                <c:pt idx="1386">
                  <c:v>40923.437499996639</c:v>
                </c:pt>
                <c:pt idx="1387">
                  <c:v>40923.447916663303</c:v>
                </c:pt>
                <c:pt idx="1388">
                  <c:v>40923.458333329967</c:v>
                </c:pt>
                <c:pt idx="1389">
                  <c:v>40923.468749996631</c:v>
                </c:pt>
                <c:pt idx="1390">
                  <c:v>40923.479166663295</c:v>
                </c:pt>
                <c:pt idx="1391">
                  <c:v>40923.48958332996</c:v>
                </c:pt>
                <c:pt idx="1392">
                  <c:v>40923.499999996624</c:v>
                </c:pt>
                <c:pt idx="1393">
                  <c:v>40923.510416663288</c:v>
                </c:pt>
                <c:pt idx="1394">
                  <c:v>40923.520833329952</c:v>
                </c:pt>
                <c:pt idx="1395">
                  <c:v>40923.531249996617</c:v>
                </c:pt>
                <c:pt idx="1396">
                  <c:v>40923.541666663281</c:v>
                </c:pt>
                <c:pt idx="1397">
                  <c:v>40923.552083329945</c:v>
                </c:pt>
                <c:pt idx="1398">
                  <c:v>40923.562499996609</c:v>
                </c:pt>
                <c:pt idx="1399">
                  <c:v>40923.572916663274</c:v>
                </c:pt>
                <c:pt idx="1400">
                  <c:v>40923.583333329938</c:v>
                </c:pt>
                <c:pt idx="1401">
                  <c:v>40923.593749996602</c:v>
                </c:pt>
                <c:pt idx="1402">
                  <c:v>40923.604166663266</c:v>
                </c:pt>
                <c:pt idx="1403">
                  <c:v>40923.614583329931</c:v>
                </c:pt>
                <c:pt idx="1404">
                  <c:v>40923.624999996595</c:v>
                </c:pt>
                <c:pt idx="1405">
                  <c:v>40923.635416663259</c:v>
                </c:pt>
                <c:pt idx="1406">
                  <c:v>40923.645833329923</c:v>
                </c:pt>
                <c:pt idx="1407">
                  <c:v>40923.656249996588</c:v>
                </c:pt>
                <c:pt idx="1408">
                  <c:v>40923.666666663252</c:v>
                </c:pt>
                <c:pt idx="1409">
                  <c:v>40923.677083329916</c:v>
                </c:pt>
                <c:pt idx="1410">
                  <c:v>40923.68749999658</c:v>
                </c:pt>
                <c:pt idx="1411">
                  <c:v>40923.697916663245</c:v>
                </c:pt>
                <c:pt idx="1412">
                  <c:v>40923.708333329909</c:v>
                </c:pt>
                <c:pt idx="1413">
                  <c:v>40923.718749996573</c:v>
                </c:pt>
                <c:pt idx="1414">
                  <c:v>40923.729166663237</c:v>
                </c:pt>
                <c:pt idx="1415">
                  <c:v>40923.739583329902</c:v>
                </c:pt>
                <c:pt idx="1416">
                  <c:v>40923.749999996566</c:v>
                </c:pt>
                <c:pt idx="1417">
                  <c:v>40923.76041666323</c:v>
                </c:pt>
                <c:pt idx="1418">
                  <c:v>40923.770833329894</c:v>
                </c:pt>
                <c:pt idx="1419">
                  <c:v>40923.781249996558</c:v>
                </c:pt>
                <c:pt idx="1420">
                  <c:v>40923.791666663223</c:v>
                </c:pt>
                <c:pt idx="1421">
                  <c:v>40923.802083329887</c:v>
                </c:pt>
                <c:pt idx="1422">
                  <c:v>40923.812499996551</c:v>
                </c:pt>
                <c:pt idx="1423">
                  <c:v>40923.822916663215</c:v>
                </c:pt>
                <c:pt idx="1424">
                  <c:v>40923.83333332988</c:v>
                </c:pt>
                <c:pt idx="1425">
                  <c:v>40923.843749996544</c:v>
                </c:pt>
                <c:pt idx="1426">
                  <c:v>40923.854166663208</c:v>
                </c:pt>
                <c:pt idx="1427">
                  <c:v>40923.864583329872</c:v>
                </c:pt>
                <c:pt idx="1428">
                  <c:v>40923.874999996537</c:v>
                </c:pt>
                <c:pt idx="1429">
                  <c:v>40923.885416663201</c:v>
                </c:pt>
                <c:pt idx="1430">
                  <c:v>40923.895833329865</c:v>
                </c:pt>
                <c:pt idx="1431">
                  <c:v>40923.906249996529</c:v>
                </c:pt>
                <c:pt idx="1432">
                  <c:v>40923.916666663194</c:v>
                </c:pt>
                <c:pt idx="1433">
                  <c:v>40923.927083329858</c:v>
                </c:pt>
                <c:pt idx="1434">
                  <c:v>40923.937499996522</c:v>
                </c:pt>
                <c:pt idx="1435">
                  <c:v>40923.947916663186</c:v>
                </c:pt>
                <c:pt idx="1436">
                  <c:v>40923.958333329851</c:v>
                </c:pt>
                <c:pt idx="1437">
                  <c:v>40923.968749996515</c:v>
                </c:pt>
                <c:pt idx="1438">
                  <c:v>40923.979166663179</c:v>
                </c:pt>
                <c:pt idx="1439">
                  <c:v>40923.989583329843</c:v>
                </c:pt>
                <c:pt idx="1440">
                  <c:v>40923.999999996508</c:v>
                </c:pt>
                <c:pt idx="1441">
                  <c:v>40924.010416663172</c:v>
                </c:pt>
                <c:pt idx="1442">
                  <c:v>40924.020833329836</c:v>
                </c:pt>
                <c:pt idx="1443">
                  <c:v>40924.0312499965</c:v>
                </c:pt>
                <c:pt idx="1444">
                  <c:v>40924.041666663165</c:v>
                </c:pt>
                <c:pt idx="1445">
                  <c:v>40924.052083329829</c:v>
                </c:pt>
                <c:pt idx="1446">
                  <c:v>40924.062499996493</c:v>
                </c:pt>
                <c:pt idx="1447">
                  <c:v>40924.072916663157</c:v>
                </c:pt>
                <c:pt idx="1448">
                  <c:v>40924.083333329821</c:v>
                </c:pt>
                <c:pt idx="1449">
                  <c:v>40924.093749996486</c:v>
                </c:pt>
                <c:pt idx="1450">
                  <c:v>40924.10416666315</c:v>
                </c:pt>
                <c:pt idx="1451">
                  <c:v>40924.114583329814</c:v>
                </c:pt>
                <c:pt idx="1452">
                  <c:v>40924.124999996478</c:v>
                </c:pt>
                <c:pt idx="1453">
                  <c:v>40924.135416663143</c:v>
                </c:pt>
                <c:pt idx="1454">
                  <c:v>40924.145833329807</c:v>
                </c:pt>
                <c:pt idx="1455">
                  <c:v>40924.156249996471</c:v>
                </c:pt>
                <c:pt idx="1456">
                  <c:v>40924.166666663135</c:v>
                </c:pt>
                <c:pt idx="1457">
                  <c:v>40924.1770833298</c:v>
                </c:pt>
                <c:pt idx="1458">
                  <c:v>40924.187499996464</c:v>
                </c:pt>
                <c:pt idx="1459">
                  <c:v>40924.197916663128</c:v>
                </c:pt>
                <c:pt idx="1460">
                  <c:v>40924.208333329792</c:v>
                </c:pt>
                <c:pt idx="1461">
                  <c:v>40924.218749996457</c:v>
                </c:pt>
                <c:pt idx="1462">
                  <c:v>40924.229166663121</c:v>
                </c:pt>
                <c:pt idx="1463">
                  <c:v>40924.239583329785</c:v>
                </c:pt>
                <c:pt idx="1464">
                  <c:v>40924.249999996449</c:v>
                </c:pt>
                <c:pt idx="1465">
                  <c:v>40924.260416663114</c:v>
                </c:pt>
                <c:pt idx="1466">
                  <c:v>40924.270833329778</c:v>
                </c:pt>
                <c:pt idx="1467">
                  <c:v>40924.281249996442</c:v>
                </c:pt>
                <c:pt idx="1468">
                  <c:v>40924.291666663106</c:v>
                </c:pt>
                <c:pt idx="1469">
                  <c:v>40924.302083329771</c:v>
                </c:pt>
                <c:pt idx="1470">
                  <c:v>40924.312499996435</c:v>
                </c:pt>
                <c:pt idx="1471">
                  <c:v>40924.322916663099</c:v>
                </c:pt>
                <c:pt idx="1472">
                  <c:v>40924.333333329763</c:v>
                </c:pt>
                <c:pt idx="1473">
                  <c:v>40924.343749996428</c:v>
                </c:pt>
                <c:pt idx="1474">
                  <c:v>40924.354166663092</c:v>
                </c:pt>
                <c:pt idx="1475">
                  <c:v>40924.364583329756</c:v>
                </c:pt>
                <c:pt idx="1476">
                  <c:v>40924.37499999642</c:v>
                </c:pt>
                <c:pt idx="1477">
                  <c:v>40924.385416663084</c:v>
                </c:pt>
                <c:pt idx="1478">
                  <c:v>40924.395833329749</c:v>
                </c:pt>
                <c:pt idx="1479">
                  <c:v>40924.406249996413</c:v>
                </c:pt>
                <c:pt idx="1480">
                  <c:v>40924.416666663077</c:v>
                </c:pt>
                <c:pt idx="1481">
                  <c:v>40924.427083329741</c:v>
                </c:pt>
                <c:pt idx="1482">
                  <c:v>40924.437499996406</c:v>
                </c:pt>
                <c:pt idx="1483">
                  <c:v>40924.44791666307</c:v>
                </c:pt>
                <c:pt idx="1484">
                  <c:v>40924.458333329734</c:v>
                </c:pt>
                <c:pt idx="1485">
                  <c:v>40924.468749996398</c:v>
                </c:pt>
                <c:pt idx="1486">
                  <c:v>40924.479166663063</c:v>
                </c:pt>
                <c:pt idx="1487">
                  <c:v>40924.489583329727</c:v>
                </c:pt>
                <c:pt idx="1488">
                  <c:v>40924.499999996391</c:v>
                </c:pt>
                <c:pt idx="1489">
                  <c:v>40924.510416663055</c:v>
                </c:pt>
                <c:pt idx="1490">
                  <c:v>40924.52083332972</c:v>
                </c:pt>
                <c:pt idx="1491">
                  <c:v>40924.531249996384</c:v>
                </c:pt>
                <c:pt idx="1492">
                  <c:v>40924.541666663048</c:v>
                </c:pt>
                <c:pt idx="1493">
                  <c:v>40924.552083329712</c:v>
                </c:pt>
                <c:pt idx="1494">
                  <c:v>40924.562499996377</c:v>
                </c:pt>
                <c:pt idx="1495">
                  <c:v>40924.572916663041</c:v>
                </c:pt>
                <c:pt idx="1496">
                  <c:v>40924.583333329705</c:v>
                </c:pt>
                <c:pt idx="1497">
                  <c:v>40924.593749996369</c:v>
                </c:pt>
                <c:pt idx="1498">
                  <c:v>40924.604166663034</c:v>
                </c:pt>
                <c:pt idx="1499">
                  <c:v>40924.614583329698</c:v>
                </c:pt>
                <c:pt idx="1500">
                  <c:v>40924.624999996362</c:v>
                </c:pt>
                <c:pt idx="1501">
                  <c:v>40924.635416663026</c:v>
                </c:pt>
                <c:pt idx="1502">
                  <c:v>40924.645833329691</c:v>
                </c:pt>
                <c:pt idx="1503">
                  <c:v>40924.656249996355</c:v>
                </c:pt>
                <c:pt idx="1504">
                  <c:v>40924.666666663019</c:v>
                </c:pt>
                <c:pt idx="1505">
                  <c:v>40924.677083329683</c:v>
                </c:pt>
                <c:pt idx="1506">
                  <c:v>40924.687499996347</c:v>
                </c:pt>
                <c:pt idx="1507">
                  <c:v>40924.697916663012</c:v>
                </c:pt>
                <c:pt idx="1508">
                  <c:v>40924.708333329676</c:v>
                </c:pt>
                <c:pt idx="1509">
                  <c:v>40924.71874999634</c:v>
                </c:pt>
                <c:pt idx="1510">
                  <c:v>40924.729166663004</c:v>
                </c:pt>
                <c:pt idx="1511">
                  <c:v>40924.739583329669</c:v>
                </c:pt>
                <c:pt idx="1512">
                  <c:v>40924.749999996333</c:v>
                </c:pt>
                <c:pt idx="1513">
                  <c:v>40924.760416662997</c:v>
                </c:pt>
                <c:pt idx="1514">
                  <c:v>40924.770833329661</c:v>
                </c:pt>
                <c:pt idx="1515">
                  <c:v>40924.781249996326</c:v>
                </c:pt>
                <c:pt idx="1516">
                  <c:v>40924.79166666299</c:v>
                </c:pt>
                <c:pt idx="1517">
                  <c:v>40924.802083329654</c:v>
                </c:pt>
                <c:pt idx="1518">
                  <c:v>40924.812499996318</c:v>
                </c:pt>
                <c:pt idx="1519">
                  <c:v>40924.822916662983</c:v>
                </c:pt>
                <c:pt idx="1520">
                  <c:v>40924.833333329647</c:v>
                </c:pt>
                <c:pt idx="1521">
                  <c:v>40924.843749996311</c:v>
                </c:pt>
                <c:pt idx="1522">
                  <c:v>40924.854166662975</c:v>
                </c:pt>
                <c:pt idx="1523">
                  <c:v>40924.86458332964</c:v>
                </c:pt>
                <c:pt idx="1524">
                  <c:v>40924.874999996304</c:v>
                </c:pt>
                <c:pt idx="1525">
                  <c:v>40924.885416662968</c:v>
                </c:pt>
                <c:pt idx="1526">
                  <c:v>40924.895833329632</c:v>
                </c:pt>
                <c:pt idx="1527">
                  <c:v>40924.906249996297</c:v>
                </c:pt>
                <c:pt idx="1528">
                  <c:v>40924.916666662961</c:v>
                </c:pt>
                <c:pt idx="1529">
                  <c:v>40924.927083329625</c:v>
                </c:pt>
                <c:pt idx="1530">
                  <c:v>40924.937499996289</c:v>
                </c:pt>
                <c:pt idx="1531">
                  <c:v>40924.947916662954</c:v>
                </c:pt>
                <c:pt idx="1532">
                  <c:v>40924.958333329618</c:v>
                </c:pt>
                <c:pt idx="1533">
                  <c:v>40924.968749996282</c:v>
                </c:pt>
                <c:pt idx="1534">
                  <c:v>40924.979166662946</c:v>
                </c:pt>
                <c:pt idx="1535">
                  <c:v>40924.98958332961</c:v>
                </c:pt>
                <c:pt idx="1536">
                  <c:v>40924.999999996275</c:v>
                </c:pt>
                <c:pt idx="1537">
                  <c:v>40925.010416662939</c:v>
                </c:pt>
                <c:pt idx="1538">
                  <c:v>40925.020833329603</c:v>
                </c:pt>
                <c:pt idx="1539">
                  <c:v>40925.031249996267</c:v>
                </c:pt>
                <c:pt idx="1540">
                  <c:v>40925.041666662932</c:v>
                </c:pt>
                <c:pt idx="1541">
                  <c:v>40925.052083329596</c:v>
                </c:pt>
                <c:pt idx="1542">
                  <c:v>40925.06249999626</c:v>
                </c:pt>
                <c:pt idx="1543">
                  <c:v>40925.072916662924</c:v>
                </c:pt>
                <c:pt idx="1544">
                  <c:v>40925.083333329589</c:v>
                </c:pt>
                <c:pt idx="1545">
                  <c:v>40925.093749996253</c:v>
                </c:pt>
                <c:pt idx="1546">
                  <c:v>40925.104166662917</c:v>
                </c:pt>
                <c:pt idx="1547">
                  <c:v>40925.114583329581</c:v>
                </c:pt>
                <c:pt idx="1548">
                  <c:v>40925.124999996246</c:v>
                </c:pt>
                <c:pt idx="1549">
                  <c:v>40925.13541666291</c:v>
                </c:pt>
                <c:pt idx="1550">
                  <c:v>40925.145833329574</c:v>
                </c:pt>
                <c:pt idx="1551">
                  <c:v>40925.156249996238</c:v>
                </c:pt>
                <c:pt idx="1552">
                  <c:v>40925.166666662903</c:v>
                </c:pt>
                <c:pt idx="1553">
                  <c:v>40925.177083329567</c:v>
                </c:pt>
                <c:pt idx="1554">
                  <c:v>40925.187499996231</c:v>
                </c:pt>
                <c:pt idx="1555">
                  <c:v>40925.197916662895</c:v>
                </c:pt>
                <c:pt idx="1556">
                  <c:v>40925.20833332956</c:v>
                </c:pt>
                <c:pt idx="1557">
                  <c:v>40925.218749996224</c:v>
                </c:pt>
                <c:pt idx="1558">
                  <c:v>40925.229166662888</c:v>
                </c:pt>
                <c:pt idx="1559">
                  <c:v>40925.239583329552</c:v>
                </c:pt>
                <c:pt idx="1560">
                  <c:v>40925.249999996217</c:v>
                </c:pt>
                <c:pt idx="1561">
                  <c:v>40925.260416662881</c:v>
                </c:pt>
                <c:pt idx="1562">
                  <c:v>40925.270833329545</c:v>
                </c:pt>
                <c:pt idx="1563">
                  <c:v>40925.281249996209</c:v>
                </c:pt>
                <c:pt idx="1564">
                  <c:v>40925.291666662873</c:v>
                </c:pt>
                <c:pt idx="1565">
                  <c:v>40925.302083329538</c:v>
                </c:pt>
                <c:pt idx="1566">
                  <c:v>40925.312499996202</c:v>
                </c:pt>
                <c:pt idx="1567">
                  <c:v>40925.322916662866</c:v>
                </c:pt>
                <c:pt idx="1568">
                  <c:v>40925.33333332953</c:v>
                </c:pt>
                <c:pt idx="1569">
                  <c:v>40925.343749996195</c:v>
                </c:pt>
                <c:pt idx="1570">
                  <c:v>40925.354166662859</c:v>
                </c:pt>
                <c:pt idx="1571">
                  <c:v>40925.364583329523</c:v>
                </c:pt>
                <c:pt idx="1572">
                  <c:v>40925.374999996187</c:v>
                </c:pt>
                <c:pt idx="1573">
                  <c:v>40925.385416662852</c:v>
                </c:pt>
                <c:pt idx="1574">
                  <c:v>40925.395833329516</c:v>
                </c:pt>
                <c:pt idx="1575">
                  <c:v>40925.40624999618</c:v>
                </c:pt>
                <c:pt idx="1576">
                  <c:v>40925.416666662844</c:v>
                </c:pt>
                <c:pt idx="1577">
                  <c:v>40925.427083329509</c:v>
                </c:pt>
                <c:pt idx="1578">
                  <c:v>40925.437499996173</c:v>
                </c:pt>
                <c:pt idx="1579">
                  <c:v>40925.447916662837</c:v>
                </c:pt>
                <c:pt idx="1580">
                  <c:v>40925.458333329501</c:v>
                </c:pt>
                <c:pt idx="1581">
                  <c:v>40925.468749996166</c:v>
                </c:pt>
                <c:pt idx="1582">
                  <c:v>40925.47916666283</c:v>
                </c:pt>
                <c:pt idx="1583">
                  <c:v>40925.489583329494</c:v>
                </c:pt>
                <c:pt idx="1584">
                  <c:v>40925.499999996158</c:v>
                </c:pt>
                <c:pt idx="1585">
                  <c:v>40925.510416662823</c:v>
                </c:pt>
                <c:pt idx="1586">
                  <c:v>40925.520833329487</c:v>
                </c:pt>
                <c:pt idx="1587">
                  <c:v>40925.531249996151</c:v>
                </c:pt>
                <c:pt idx="1588">
                  <c:v>40925.541666662815</c:v>
                </c:pt>
                <c:pt idx="1589">
                  <c:v>40925.55208332948</c:v>
                </c:pt>
                <c:pt idx="1590">
                  <c:v>40925.562499996144</c:v>
                </c:pt>
                <c:pt idx="1591">
                  <c:v>40925.572916662808</c:v>
                </c:pt>
                <c:pt idx="1592">
                  <c:v>40925.583333329472</c:v>
                </c:pt>
                <c:pt idx="1593">
                  <c:v>40925.593749996136</c:v>
                </c:pt>
                <c:pt idx="1594">
                  <c:v>40925.604166662801</c:v>
                </c:pt>
                <c:pt idx="1595">
                  <c:v>40925.614583329465</c:v>
                </c:pt>
                <c:pt idx="1596">
                  <c:v>40925.624999996129</c:v>
                </c:pt>
                <c:pt idx="1597">
                  <c:v>40925.635416662793</c:v>
                </c:pt>
                <c:pt idx="1598">
                  <c:v>40925.645833329458</c:v>
                </c:pt>
                <c:pt idx="1599">
                  <c:v>40925.656249996122</c:v>
                </c:pt>
                <c:pt idx="1600">
                  <c:v>40925.666666662786</c:v>
                </c:pt>
                <c:pt idx="1601">
                  <c:v>40925.67708332945</c:v>
                </c:pt>
                <c:pt idx="1602">
                  <c:v>40925.687499996115</c:v>
                </c:pt>
                <c:pt idx="1603">
                  <c:v>40925.697916662779</c:v>
                </c:pt>
                <c:pt idx="1604">
                  <c:v>40925.708333329443</c:v>
                </c:pt>
                <c:pt idx="1605">
                  <c:v>40925.718749996107</c:v>
                </c:pt>
                <c:pt idx="1606">
                  <c:v>40925.729166662772</c:v>
                </c:pt>
                <c:pt idx="1607">
                  <c:v>40925.739583329436</c:v>
                </c:pt>
                <c:pt idx="1608">
                  <c:v>40925.7499999961</c:v>
                </c:pt>
                <c:pt idx="1609">
                  <c:v>40925.760416662764</c:v>
                </c:pt>
                <c:pt idx="1610">
                  <c:v>40925.770833329429</c:v>
                </c:pt>
                <c:pt idx="1611">
                  <c:v>40925.781249996093</c:v>
                </c:pt>
                <c:pt idx="1612">
                  <c:v>40925.791666662757</c:v>
                </c:pt>
                <c:pt idx="1613">
                  <c:v>40925.802083329421</c:v>
                </c:pt>
                <c:pt idx="1614">
                  <c:v>40925.812499996086</c:v>
                </c:pt>
                <c:pt idx="1615">
                  <c:v>40925.82291666275</c:v>
                </c:pt>
                <c:pt idx="1616">
                  <c:v>40925.833333329414</c:v>
                </c:pt>
                <c:pt idx="1617">
                  <c:v>40925.843749996078</c:v>
                </c:pt>
                <c:pt idx="1618">
                  <c:v>40925.854166662743</c:v>
                </c:pt>
                <c:pt idx="1619">
                  <c:v>40925.864583329407</c:v>
                </c:pt>
                <c:pt idx="1620">
                  <c:v>40925.874999996071</c:v>
                </c:pt>
                <c:pt idx="1621">
                  <c:v>40925.885416662735</c:v>
                </c:pt>
                <c:pt idx="1622">
                  <c:v>40925.895833329399</c:v>
                </c:pt>
                <c:pt idx="1623">
                  <c:v>40925.906249996064</c:v>
                </c:pt>
                <c:pt idx="1624">
                  <c:v>40925.916666662728</c:v>
                </c:pt>
                <c:pt idx="1625">
                  <c:v>40925.927083329392</c:v>
                </c:pt>
                <c:pt idx="1626">
                  <c:v>40925.937499996056</c:v>
                </c:pt>
                <c:pt idx="1627">
                  <c:v>40925.947916662721</c:v>
                </c:pt>
                <c:pt idx="1628">
                  <c:v>40925.958333329385</c:v>
                </c:pt>
                <c:pt idx="1629">
                  <c:v>40925.968749996049</c:v>
                </c:pt>
                <c:pt idx="1630">
                  <c:v>40925.979166662713</c:v>
                </c:pt>
                <c:pt idx="1631">
                  <c:v>40925.989583329378</c:v>
                </c:pt>
                <c:pt idx="1632">
                  <c:v>40925.999999996042</c:v>
                </c:pt>
                <c:pt idx="1633">
                  <c:v>40926.010416662706</c:v>
                </c:pt>
                <c:pt idx="1634">
                  <c:v>40926.02083332937</c:v>
                </c:pt>
                <c:pt idx="1635">
                  <c:v>40926.031249996035</c:v>
                </c:pt>
                <c:pt idx="1636">
                  <c:v>40926.041666662699</c:v>
                </c:pt>
                <c:pt idx="1637">
                  <c:v>40926.052083329363</c:v>
                </c:pt>
                <c:pt idx="1638">
                  <c:v>40926.062499996027</c:v>
                </c:pt>
                <c:pt idx="1639">
                  <c:v>40926.072916662692</c:v>
                </c:pt>
                <c:pt idx="1640">
                  <c:v>40926.083333329356</c:v>
                </c:pt>
                <c:pt idx="1641">
                  <c:v>40926.09374999602</c:v>
                </c:pt>
                <c:pt idx="1642">
                  <c:v>40926.104166662684</c:v>
                </c:pt>
                <c:pt idx="1643">
                  <c:v>40926.114583329349</c:v>
                </c:pt>
                <c:pt idx="1644">
                  <c:v>40926.124999996013</c:v>
                </c:pt>
                <c:pt idx="1645">
                  <c:v>40926.135416662677</c:v>
                </c:pt>
                <c:pt idx="1646">
                  <c:v>40926.145833329341</c:v>
                </c:pt>
                <c:pt idx="1647">
                  <c:v>40926.156249996005</c:v>
                </c:pt>
                <c:pt idx="1648">
                  <c:v>40926.16666666267</c:v>
                </c:pt>
                <c:pt idx="1649">
                  <c:v>40926.177083329334</c:v>
                </c:pt>
                <c:pt idx="1650">
                  <c:v>40926.187499995998</c:v>
                </c:pt>
                <c:pt idx="1651">
                  <c:v>40926.197916662662</c:v>
                </c:pt>
                <c:pt idx="1652">
                  <c:v>40926.208333329327</c:v>
                </c:pt>
                <c:pt idx="1653">
                  <c:v>40926.218749995991</c:v>
                </c:pt>
                <c:pt idx="1654">
                  <c:v>40926.229166662655</c:v>
                </c:pt>
                <c:pt idx="1655">
                  <c:v>40926.239583329319</c:v>
                </c:pt>
                <c:pt idx="1656">
                  <c:v>40926.249999995984</c:v>
                </c:pt>
                <c:pt idx="1657">
                  <c:v>40926.260416662648</c:v>
                </c:pt>
                <c:pt idx="1658">
                  <c:v>40926.270833329312</c:v>
                </c:pt>
                <c:pt idx="1659">
                  <c:v>40926.281249995976</c:v>
                </c:pt>
                <c:pt idx="1660">
                  <c:v>40926.291666662641</c:v>
                </c:pt>
                <c:pt idx="1661">
                  <c:v>40926.302083329305</c:v>
                </c:pt>
                <c:pt idx="1662">
                  <c:v>40926.312499995969</c:v>
                </c:pt>
                <c:pt idx="1663">
                  <c:v>40926.322916662633</c:v>
                </c:pt>
                <c:pt idx="1664">
                  <c:v>40926.333333329298</c:v>
                </c:pt>
                <c:pt idx="1665">
                  <c:v>40926.343749995962</c:v>
                </c:pt>
                <c:pt idx="1666">
                  <c:v>40926.354166662626</c:v>
                </c:pt>
                <c:pt idx="1667">
                  <c:v>40926.36458332929</c:v>
                </c:pt>
                <c:pt idx="1668">
                  <c:v>40926.374999995955</c:v>
                </c:pt>
                <c:pt idx="1669">
                  <c:v>40926.385416662619</c:v>
                </c:pt>
                <c:pt idx="1670">
                  <c:v>40926.395833329283</c:v>
                </c:pt>
                <c:pt idx="1671">
                  <c:v>40926.406249995947</c:v>
                </c:pt>
                <c:pt idx="1672">
                  <c:v>40926.416666662612</c:v>
                </c:pt>
                <c:pt idx="1673">
                  <c:v>40926.427083329276</c:v>
                </c:pt>
                <c:pt idx="1674">
                  <c:v>40926.43749999594</c:v>
                </c:pt>
                <c:pt idx="1675">
                  <c:v>40926.447916662604</c:v>
                </c:pt>
                <c:pt idx="1676">
                  <c:v>40926.458333329268</c:v>
                </c:pt>
                <c:pt idx="1677">
                  <c:v>40926.468749995933</c:v>
                </c:pt>
                <c:pt idx="1678">
                  <c:v>40926.479166662597</c:v>
                </c:pt>
                <c:pt idx="1679">
                  <c:v>40926.489583329261</c:v>
                </c:pt>
                <c:pt idx="1680">
                  <c:v>40926.499999995925</c:v>
                </c:pt>
                <c:pt idx="1681">
                  <c:v>40926.51041666259</c:v>
                </c:pt>
                <c:pt idx="1682">
                  <c:v>40926.520833329254</c:v>
                </c:pt>
                <c:pt idx="1683">
                  <c:v>40926.531249995918</c:v>
                </c:pt>
                <c:pt idx="1684">
                  <c:v>40926.541666662582</c:v>
                </c:pt>
                <c:pt idx="1685">
                  <c:v>40926.552083329247</c:v>
                </c:pt>
                <c:pt idx="1686">
                  <c:v>40926.562499995911</c:v>
                </c:pt>
                <c:pt idx="1687">
                  <c:v>40926.572916662575</c:v>
                </c:pt>
                <c:pt idx="1688">
                  <c:v>40926.583333329239</c:v>
                </c:pt>
                <c:pt idx="1689">
                  <c:v>40926.593749995904</c:v>
                </c:pt>
                <c:pt idx="1690">
                  <c:v>40926.604166662568</c:v>
                </c:pt>
                <c:pt idx="1691">
                  <c:v>40926.614583329232</c:v>
                </c:pt>
                <c:pt idx="1692">
                  <c:v>40926.624999995896</c:v>
                </c:pt>
                <c:pt idx="1693">
                  <c:v>40926.635416662561</c:v>
                </c:pt>
                <c:pt idx="1694">
                  <c:v>40926.645833329225</c:v>
                </c:pt>
                <c:pt idx="1695">
                  <c:v>40926.656249995889</c:v>
                </c:pt>
                <c:pt idx="1696">
                  <c:v>40926.666666662553</c:v>
                </c:pt>
                <c:pt idx="1697">
                  <c:v>40926.677083329218</c:v>
                </c:pt>
                <c:pt idx="1698">
                  <c:v>40926.687499995882</c:v>
                </c:pt>
                <c:pt idx="1699">
                  <c:v>40926.697916662546</c:v>
                </c:pt>
                <c:pt idx="1700">
                  <c:v>40926.70833332921</c:v>
                </c:pt>
                <c:pt idx="1701">
                  <c:v>40926.718749995875</c:v>
                </c:pt>
                <c:pt idx="1702">
                  <c:v>40926.729166662539</c:v>
                </c:pt>
                <c:pt idx="1703">
                  <c:v>40926.739583329203</c:v>
                </c:pt>
                <c:pt idx="1704">
                  <c:v>40926.749999995867</c:v>
                </c:pt>
                <c:pt idx="1705">
                  <c:v>40926.760416662531</c:v>
                </c:pt>
                <c:pt idx="1706">
                  <c:v>40926.770833329196</c:v>
                </c:pt>
                <c:pt idx="1707">
                  <c:v>40926.78124999586</c:v>
                </c:pt>
                <c:pt idx="1708">
                  <c:v>40926.791666662524</c:v>
                </c:pt>
                <c:pt idx="1709">
                  <c:v>40926.802083329188</c:v>
                </c:pt>
                <c:pt idx="1710">
                  <c:v>40926.812499995853</c:v>
                </c:pt>
                <c:pt idx="1711">
                  <c:v>40926.822916662517</c:v>
                </c:pt>
                <c:pt idx="1712">
                  <c:v>40926.833333329181</c:v>
                </c:pt>
                <c:pt idx="1713">
                  <c:v>40926.843749995845</c:v>
                </c:pt>
                <c:pt idx="1714">
                  <c:v>40926.85416666251</c:v>
                </c:pt>
                <c:pt idx="1715">
                  <c:v>40926.864583329174</c:v>
                </c:pt>
                <c:pt idx="1716">
                  <c:v>40926.874999995838</c:v>
                </c:pt>
                <c:pt idx="1717">
                  <c:v>40926.885416662502</c:v>
                </c:pt>
                <c:pt idx="1718">
                  <c:v>40926.895833329167</c:v>
                </c:pt>
                <c:pt idx="1719">
                  <c:v>40926.906249995831</c:v>
                </c:pt>
                <c:pt idx="1720">
                  <c:v>40926.916666662495</c:v>
                </c:pt>
                <c:pt idx="1721">
                  <c:v>40926.927083329159</c:v>
                </c:pt>
                <c:pt idx="1722">
                  <c:v>40926.937499995824</c:v>
                </c:pt>
                <c:pt idx="1723">
                  <c:v>40926.947916662488</c:v>
                </c:pt>
                <c:pt idx="1724">
                  <c:v>40926.958333329152</c:v>
                </c:pt>
                <c:pt idx="1725">
                  <c:v>40926.968749995816</c:v>
                </c:pt>
                <c:pt idx="1726">
                  <c:v>40926.979166662481</c:v>
                </c:pt>
                <c:pt idx="1727">
                  <c:v>40926.989583329145</c:v>
                </c:pt>
                <c:pt idx="1728">
                  <c:v>40926.999999995809</c:v>
                </c:pt>
                <c:pt idx="1729">
                  <c:v>40927.010416662473</c:v>
                </c:pt>
                <c:pt idx="1730">
                  <c:v>40927.020833329138</c:v>
                </c:pt>
                <c:pt idx="1731">
                  <c:v>40927.031249995802</c:v>
                </c:pt>
                <c:pt idx="1732">
                  <c:v>40927.041666662466</c:v>
                </c:pt>
                <c:pt idx="1733">
                  <c:v>40927.05208332913</c:v>
                </c:pt>
                <c:pt idx="1734">
                  <c:v>40927.062499995794</c:v>
                </c:pt>
                <c:pt idx="1735">
                  <c:v>40927.072916662459</c:v>
                </c:pt>
                <c:pt idx="1736">
                  <c:v>40927.083333329123</c:v>
                </c:pt>
                <c:pt idx="1737">
                  <c:v>40927.093749995787</c:v>
                </c:pt>
                <c:pt idx="1738">
                  <c:v>40927.104166662451</c:v>
                </c:pt>
                <c:pt idx="1739">
                  <c:v>40927.114583329116</c:v>
                </c:pt>
                <c:pt idx="1740">
                  <c:v>40927.12499999578</c:v>
                </c:pt>
                <c:pt idx="1741">
                  <c:v>40927.135416662444</c:v>
                </c:pt>
                <c:pt idx="1742">
                  <c:v>40927.145833329108</c:v>
                </c:pt>
                <c:pt idx="1743">
                  <c:v>40927.156249995773</c:v>
                </c:pt>
                <c:pt idx="1744">
                  <c:v>40927.166666662437</c:v>
                </c:pt>
                <c:pt idx="1745">
                  <c:v>40927.177083329101</c:v>
                </c:pt>
                <c:pt idx="1746">
                  <c:v>40927.187499995765</c:v>
                </c:pt>
                <c:pt idx="1747">
                  <c:v>40927.19791666243</c:v>
                </c:pt>
                <c:pt idx="1748">
                  <c:v>40927.208333329094</c:v>
                </c:pt>
                <c:pt idx="1749">
                  <c:v>40927.218749995758</c:v>
                </c:pt>
                <c:pt idx="1750">
                  <c:v>40927.229166662422</c:v>
                </c:pt>
                <c:pt idx="1751">
                  <c:v>40927.239583329087</c:v>
                </c:pt>
                <c:pt idx="1752">
                  <c:v>40927.249999995751</c:v>
                </c:pt>
                <c:pt idx="1753">
                  <c:v>40927.260416662415</c:v>
                </c:pt>
                <c:pt idx="1754">
                  <c:v>40927.270833329079</c:v>
                </c:pt>
                <c:pt idx="1755">
                  <c:v>40927.281249995744</c:v>
                </c:pt>
                <c:pt idx="1756">
                  <c:v>40927.291666662408</c:v>
                </c:pt>
                <c:pt idx="1757">
                  <c:v>40927.302083329072</c:v>
                </c:pt>
                <c:pt idx="1758">
                  <c:v>40927.312499995736</c:v>
                </c:pt>
                <c:pt idx="1759">
                  <c:v>40927.322916662401</c:v>
                </c:pt>
                <c:pt idx="1760">
                  <c:v>40927.333333329065</c:v>
                </c:pt>
                <c:pt idx="1761">
                  <c:v>40927.343749995729</c:v>
                </c:pt>
                <c:pt idx="1762">
                  <c:v>40927.354166662393</c:v>
                </c:pt>
                <c:pt idx="1763">
                  <c:v>40927.364583329057</c:v>
                </c:pt>
                <c:pt idx="1764">
                  <c:v>40927.374999995722</c:v>
                </c:pt>
                <c:pt idx="1765">
                  <c:v>40927.385416662386</c:v>
                </c:pt>
                <c:pt idx="1766">
                  <c:v>40927.39583332905</c:v>
                </c:pt>
                <c:pt idx="1767">
                  <c:v>40927.406249995714</c:v>
                </c:pt>
                <c:pt idx="1768">
                  <c:v>40927.416666662379</c:v>
                </c:pt>
                <c:pt idx="1769">
                  <c:v>40927.427083329043</c:v>
                </c:pt>
                <c:pt idx="1770">
                  <c:v>40927.437499995707</c:v>
                </c:pt>
                <c:pt idx="1771">
                  <c:v>40927.447916662371</c:v>
                </c:pt>
                <c:pt idx="1772">
                  <c:v>40927.458333329036</c:v>
                </c:pt>
                <c:pt idx="1773">
                  <c:v>40927.4687499957</c:v>
                </c:pt>
                <c:pt idx="1774">
                  <c:v>40927.479166662364</c:v>
                </c:pt>
                <c:pt idx="1775">
                  <c:v>40927.489583329028</c:v>
                </c:pt>
                <c:pt idx="1776">
                  <c:v>40927.499999995693</c:v>
                </c:pt>
                <c:pt idx="1777">
                  <c:v>40927.510416662357</c:v>
                </c:pt>
                <c:pt idx="1778">
                  <c:v>40927.520833329021</c:v>
                </c:pt>
                <c:pt idx="1779">
                  <c:v>40927.531249995685</c:v>
                </c:pt>
                <c:pt idx="1780">
                  <c:v>40927.54166666235</c:v>
                </c:pt>
                <c:pt idx="1781">
                  <c:v>40927.552083329014</c:v>
                </c:pt>
                <c:pt idx="1782">
                  <c:v>40927.562499995678</c:v>
                </c:pt>
                <c:pt idx="1783">
                  <c:v>40927.572916662342</c:v>
                </c:pt>
                <c:pt idx="1784">
                  <c:v>40927.583333329007</c:v>
                </c:pt>
                <c:pt idx="1785">
                  <c:v>40927.593749995671</c:v>
                </c:pt>
                <c:pt idx="1786">
                  <c:v>40927.604166662335</c:v>
                </c:pt>
                <c:pt idx="1787">
                  <c:v>40927.614583328999</c:v>
                </c:pt>
                <c:pt idx="1788">
                  <c:v>40927.624999995664</c:v>
                </c:pt>
                <c:pt idx="1789">
                  <c:v>40927.635416662328</c:v>
                </c:pt>
                <c:pt idx="1790">
                  <c:v>40927.645833328992</c:v>
                </c:pt>
                <c:pt idx="1791">
                  <c:v>40927.656249995656</c:v>
                </c:pt>
                <c:pt idx="1792">
                  <c:v>40927.66666666232</c:v>
                </c:pt>
                <c:pt idx="1793">
                  <c:v>40927.677083328985</c:v>
                </c:pt>
                <c:pt idx="1794">
                  <c:v>40927.687499995649</c:v>
                </c:pt>
                <c:pt idx="1795">
                  <c:v>40927.697916662313</c:v>
                </c:pt>
                <c:pt idx="1796">
                  <c:v>40927.708333328977</c:v>
                </c:pt>
                <c:pt idx="1797">
                  <c:v>40927.718749995642</c:v>
                </c:pt>
                <c:pt idx="1798">
                  <c:v>40927.729166662306</c:v>
                </c:pt>
                <c:pt idx="1799">
                  <c:v>40927.73958332897</c:v>
                </c:pt>
                <c:pt idx="1800">
                  <c:v>40927.749999995634</c:v>
                </c:pt>
                <c:pt idx="1801">
                  <c:v>40927.760416662299</c:v>
                </c:pt>
                <c:pt idx="1802">
                  <c:v>40927.770833328963</c:v>
                </c:pt>
                <c:pt idx="1803">
                  <c:v>40927.781249995627</c:v>
                </c:pt>
                <c:pt idx="1804">
                  <c:v>40927.791666662291</c:v>
                </c:pt>
                <c:pt idx="1805">
                  <c:v>40927.802083328956</c:v>
                </c:pt>
                <c:pt idx="1806">
                  <c:v>40927.81249999562</c:v>
                </c:pt>
                <c:pt idx="1807">
                  <c:v>40927.822916662284</c:v>
                </c:pt>
                <c:pt idx="1808">
                  <c:v>40927.833333328948</c:v>
                </c:pt>
                <c:pt idx="1809">
                  <c:v>40927.843749995613</c:v>
                </c:pt>
                <c:pt idx="1810">
                  <c:v>40927.854166662277</c:v>
                </c:pt>
                <c:pt idx="1811">
                  <c:v>40927.864583328941</c:v>
                </c:pt>
                <c:pt idx="1812">
                  <c:v>40927.874999995605</c:v>
                </c:pt>
                <c:pt idx="1813">
                  <c:v>40927.88541666227</c:v>
                </c:pt>
                <c:pt idx="1814">
                  <c:v>40927.895833328934</c:v>
                </c:pt>
                <c:pt idx="1815">
                  <c:v>40927.906249995598</c:v>
                </c:pt>
                <c:pt idx="1816">
                  <c:v>40927.916666662262</c:v>
                </c:pt>
                <c:pt idx="1817">
                  <c:v>40927.927083328927</c:v>
                </c:pt>
                <c:pt idx="1818">
                  <c:v>40927.937499995591</c:v>
                </c:pt>
                <c:pt idx="1819">
                  <c:v>40927.947916662255</c:v>
                </c:pt>
                <c:pt idx="1820">
                  <c:v>40927.958333328919</c:v>
                </c:pt>
                <c:pt idx="1821">
                  <c:v>40927.968749995583</c:v>
                </c:pt>
                <c:pt idx="1822">
                  <c:v>40927.979166662248</c:v>
                </c:pt>
                <c:pt idx="1823">
                  <c:v>40927.989583328912</c:v>
                </c:pt>
                <c:pt idx="1824">
                  <c:v>40927.999999995576</c:v>
                </c:pt>
                <c:pt idx="1825">
                  <c:v>40928.01041666224</c:v>
                </c:pt>
                <c:pt idx="1826">
                  <c:v>40928.020833328905</c:v>
                </c:pt>
                <c:pt idx="1827">
                  <c:v>40928.031249995569</c:v>
                </c:pt>
                <c:pt idx="1828">
                  <c:v>40928.041666662233</c:v>
                </c:pt>
                <c:pt idx="1829">
                  <c:v>40928.052083328897</c:v>
                </c:pt>
                <c:pt idx="1830">
                  <c:v>40928.062499995562</c:v>
                </c:pt>
                <c:pt idx="1831">
                  <c:v>40928.072916662226</c:v>
                </c:pt>
                <c:pt idx="1832">
                  <c:v>40928.08333332889</c:v>
                </c:pt>
                <c:pt idx="1833">
                  <c:v>40928.093749995554</c:v>
                </c:pt>
                <c:pt idx="1834">
                  <c:v>40928.104166662219</c:v>
                </c:pt>
                <c:pt idx="1835">
                  <c:v>40928.114583328883</c:v>
                </c:pt>
                <c:pt idx="1836">
                  <c:v>40928.124999995547</c:v>
                </c:pt>
                <c:pt idx="1837">
                  <c:v>40928.135416662211</c:v>
                </c:pt>
                <c:pt idx="1838">
                  <c:v>40928.145833328876</c:v>
                </c:pt>
                <c:pt idx="1839">
                  <c:v>40928.15624999554</c:v>
                </c:pt>
                <c:pt idx="1840">
                  <c:v>40928.166666662204</c:v>
                </c:pt>
                <c:pt idx="1841">
                  <c:v>40928.177083328868</c:v>
                </c:pt>
                <c:pt idx="1842">
                  <c:v>40928.187499995533</c:v>
                </c:pt>
                <c:pt idx="1843">
                  <c:v>40928.197916662197</c:v>
                </c:pt>
                <c:pt idx="1844">
                  <c:v>40928.208333328861</c:v>
                </c:pt>
                <c:pt idx="1845">
                  <c:v>40928.218749995525</c:v>
                </c:pt>
                <c:pt idx="1846">
                  <c:v>40928.22916666219</c:v>
                </c:pt>
                <c:pt idx="1847">
                  <c:v>40928.239583328854</c:v>
                </c:pt>
                <c:pt idx="1848">
                  <c:v>40928.249999995518</c:v>
                </c:pt>
                <c:pt idx="1849">
                  <c:v>40928.260416662182</c:v>
                </c:pt>
                <c:pt idx="1850">
                  <c:v>40928.270833328846</c:v>
                </c:pt>
                <c:pt idx="1851">
                  <c:v>40928.281249995511</c:v>
                </c:pt>
                <c:pt idx="1852">
                  <c:v>40928.291666662175</c:v>
                </c:pt>
                <c:pt idx="1853">
                  <c:v>40928.302083328839</c:v>
                </c:pt>
                <c:pt idx="1854">
                  <c:v>40928.312499995503</c:v>
                </c:pt>
                <c:pt idx="1855">
                  <c:v>40928.322916662168</c:v>
                </c:pt>
                <c:pt idx="1856">
                  <c:v>40928.333333328832</c:v>
                </c:pt>
                <c:pt idx="1857">
                  <c:v>40928.343749995496</c:v>
                </c:pt>
                <c:pt idx="1858">
                  <c:v>40928.35416666216</c:v>
                </c:pt>
                <c:pt idx="1859">
                  <c:v>40928.364583328825</c:v>
                </c:pt>
                <c:pt idx="1860">
                  <c:v>40928.374999995489</c:v>
                </c:pt>
                <c:pt idx="1861">
                  <c:v>40928.385416662153</c:v>
                </c:pt>
                <c:pt idx="1862">
                  <c:v>40928.395833328817</c:v>
                </c:pt>
                <c:pt idx="1863">
                  <c:v>40928.406249995482</c:v>
                </c:pt>
                <c:pt idx="1864">
                  <c:v>40928.416666662146</c:v>
                </c:pt>
                <c:pt idx="1865">
                  <c:v>40928.42708332881</c:v>
                </c:pt>
                <c:pt idx="1866">
                  <c:v>40928.437499995474</c:v>
                </c:pt>
                <c:pt idx="1867">
                  <c:v>40928.447916662139</c:v>
                </c:pt>
                <c:pt idx="1868">
                  <c:v>40928.458333328803</c:v>
                </c:pt>
                <c:pt idx="1869">
                  <c:v>40928.468749995467</c:v>
                </c:pt>
                <c:pt idx="1870">
                  <c:v>40928.479166662131</c:v>
                </c:pt>
                <c:pt idx="1871">
                  <c:v>40928.489583328796</c:v>
                </c:pt>
                <c:pt idx="1872">
                  <c:v>40928.49999999546</c:v>
                </c:pt>
                <c:pt idx="1873">
                  <c:v>40928.510416662124</c:v>
                </c:pt>
                <c:pt idx="1874">
                  <c:v>40928.520833328788</c:v>
                </c:pt>
                <c:pt idx="1875">
                  <c:v>40928.531249995453</c:v>
                </c:pt>
                <c:pt idx="1876">
                  <c:v>40928.541666662117</c:v>
                </c:pt>
                <c:pt idx="1877">
                  <c:v>40928.552083328781</c:v>
                </c:pt>
                <c:pt idx="1878">
                  <c:v>40928.562499995445</c:v>
                </c:pt>
                <c:pt idx="1879">
                  <c:v>40928.572916662109</c:v>
                </c:pt>
                <c:pt idx="1880">
                  <c:v>40928.583333328774</c:v>
                </c:pt>
                <c:pt idx="1881">
                  <c:v>40928.593749995438</c:v>
                </c:pt>
                <c:pt idx="1882">
                  <c:v>40928.604166662102</c:v>
                </c:pt>
                <c:pt idx="1883">
                  <c:v>40928.614583328766</c:v>
                </c:pt>
                <c:pt idx="1884">
                  <c:v>40928.624999995431</c:v>
                </c:pt>
                <c:pt idx="1885">
                  <c:v>40928.635416662095</c:v>
                </c:pt>
                <c:pt idx="1886">
                  <c:v>40928.645833328759</c:v>
                </c:pt>
                <c:pt idx="1887">
                  <c:v>40928.656249995423</c:v>
                </c:pt>
                <c:pt idx="1888">
                  <c:v>40928.666666662088</c:v>
                </c:pt>
                <c:pt idx="1889">
                  <c:v>40928.677083328752</c:v>
                </c:pt>
                <c:pt idx="1890">
                  <c:v>40928.687499995416</c:v>
                </c:pt>
                <c:pt idx="1891">
                  <c:v>40928.69791666208</c:v>
                </c:pt>
                <c:pt idx="1892">
                  <c:v>40928.708333328745</c:v>
                </c:pt>
                <c:pt idx="1893">
                  <c:v>40928.718749995409</c:v>
                </c:pt>
                <c:pt idx="1894">
                  <c:v>40928.729166662073</c:v>
                </c:pt>
                <c:pt idx="1895">
                  <c:v>40928.739583328737</c:v>
                </c:pt>
                <c:pt idx="1896">
                  <c:v>40928.749999995402</c:v>
                </c:pt>
                <c:pt idx="1897">
                  <c:v>40928.760416662066</c:v>
                </c:pt>
                <c:pt idx="1898">
                  <c:v>40928.77083332873</c:v>
                </c:pt>
                <c:pt idx="1899">
                  <c:v>40928.781249995394</c:v>
                </c:pt>
                <c:pt idx="1900">
                  <c:v>40928.791666662059</c:v>
                </c:pt>
                <c:pt idx="1901">
                  <c:v>40928.802083328723</c:v>
                </c:pt>
                <c:pt idx="1902">
                  <c:v>40928.812499995387</c:v>
                </c:pt>
                <c:pt idx="1903">
                  <c:v>40928.822916662051</c:v>
                </c:pt>
                <c:pt idx="1904">
                  <c:v>40928.833333328716</c:v>
                </c:pt>
                <c:pt idx="1905">
                  <c:v>40928.84374999538</c:v>
                </c:pt>
                <c:pt idx="1906">
                  <c:v>40928.854166662044</c:v>
                </c:pt>
                <c:pt idx="1907">
                  <c:v>40928.864583328708</c:v>
                </c:pt>
                <c:pt idx="1908">
                  <c:v>40928.874999995372</c:v>
                </c:pt>
                <c:pt idx="1909">
                  <c:v>40928.885416662037</c:v>
                </c:pt>
                <c:pt idx="1910">
                  <c:v>40928.895833328701</c:v>
                </c:pt>
                <c:pt idx="1911">
                  <c:v>40928.906249995365</c:v>
                </c:pt>
                <c:pt idx="1912">
                  <c:v>40928.916666662029</c:v>
                </c:pt>
                <c:pt idx="1913">
                  <c:v>40928.927083328694</c:v>
                </c:pt>
                <c:pt idx="1914">
                  <c:v>40928.937499995358</c:v>
                </c:pt>
                <c:pt idx="1915">
                  <c:v>40928.947916662022</c:v>
                </c:pt>
                <c:pt idx="1916">
                  <c:v>40928.958333328686</c:v>
                </c:pt>
                <c:pt idx="1917">
                  <c:v>40928.968749995351</c:v>
                </c:pt>
                <c:pt idx="1918">
                  <c:v>40928.979166662015</c:v>
                </c:pt>
                <c:pt idx="1919">
                  <c:v>40928.989583328679</c:v>
                </c:pt>
                <c:pt idx="1920">
                  <c:v>40928.999999995343</c:v>
                </c:pt>
                <c:pt idx="1921">
                  <c:v>40929.010416662008</c:v>
                </c:pt>
                <c:pt idx="1922">
                  <c:v>40929.020833328672</c:v>
                </c:pt>
                <c:pt idx="1923">
                  <c:v>40929.031249995336</c:v>
                </c:pt>
                <c:pt idx="1924">
                  <c:v>40929.041666662</c:v>
                </c:pt>
                <c:pt idx="1925">
                  <c:v>40929.052083328665</c:v>
                </c:pt>
                <c:pt idx="1926">
                  <c:v>40929.062499995329</c:v>
                </c:pt>
                <c:pt idx="1927">
                  <c:v>40929.072916661993</c:v>
                </c:pt>
                <c:pt idx="1928">
                  <c:v>40929.083333328657</c:v>
                </c:pt>
                <c:pt idx="1929">
                  <c:v>40929.093749995322</c:v>
                </c:pt>
                <c:pt idx="1930">
                  <c:v>40929.104166661986</c:v>
                </c:pt>
                <c:pt idx="1931">
                  <c:v>40929.11458332865</c:v>
                </c:pt>
                <c:pt idx="1932">
                  <c:v>40929.124999995314</c:v>
                </c:pt>
                <c:pt idx="1933">
                  <c:v>40929.135416661979</c:v>
                </c:pt>
                <c:pt idx="1934">
                  <c:v>40929.145833328643</c:v>
                </c:pt>
                <c:pt idx="1935">
                  <c:v>40929.156249995307</c:v>
                </c:pt>
                <c:pt idx="1936">
                  <c:v>40929.166666661971</c:v>
                </c:pt>
                <c:pt idx="1937">
                  <c:v>40929.177083328635</c:v>
                </c:pt>
                <c:pt idx="1938">
                  <c:v>40929.1874999953</c:v>
                </c:pt>
                <c:pt idx="1939">
                  <c:v>40929.197916661964</c:v>
                </c:pt>
                <c:pt idx="1940">
                  <c:v>40929.208333328628</c:v>
                </c:pt>
                <c:pt idx="1941">
                  <c:v>40929.218749995292</c:v>
                </c:pt>
                <c:pt idx="1942">
                  <c:v>40929.229166661957</c:v>
                </c:pt>
                <c:pt idx="1943">
                  <c:v>40929.239583328621</c:v>
                </c:pt>
                <c:pt idx="1944">
                  <c:v>40929.249999995285</c:v>
                </c:pt>
                <c:pt idx="1945">
                  <c:v>40929.260416661949</c:v>
                </c:pt>
                <c:pt idx="1946">
                  <c:v>40929.270833328614</c:v>
                </c:pt>
                <c:pt idx="1947">
                  <c:v>40929.281249995278</c:v>
                </c:pt>
                <c:pt idx="1948">
                  <c:v>40929.291666661942</c:v>
                </c:pt>
                <c:pt idx="1949">
                  <c:v>40929.302083328606</c:v>
                </c:pt>
                <c:pt idx="1950">
                  <c:v>40929.312499995271</c:v>
                </c:pt>
                <c:pt idx="1951">
                  <c:v>40929.322916661935</c:v>
                </c:pt>
                <c:pt idx="1952">
                  <c:v>40929.333333328599</c:v>
                </c:pt>
                <c:pt idx="1953">
                  <c:v>40929.343749995263</c:v>
                </c:pt>
                <c:pt idx="1954">
                  <c:v>40929.354166661928</c:v>
                </c:pt>
                <c:pt idx="1955">
                  <c:v>40929.364583328592</c:v>
                </c:pt>
                <c:pt idx="1956">
                  <c:v>40929.374999995256</c:v>
                </c:pt>
                <c:pt idx="1957">
                  <c:v>40929.38541666192</c:v>
                </c:pt>
                <c:pt idx="1958">
                  <c:v>40929.395833328585</c:v>
                </c:pt>
                <c:pt idx="1959">
                  <c:v>40929.406249995249</c:v>
                </c:pt>
                <c:pt idx="1960">
                  <c:v>40929.416666661913</c:v>
                </c:pt>
                <c:pt idx="1961">
                  <c:v>40929.427083328577</c:v>
                </c:pt>
                <c:pt idx="1962">
                  <c:v>40929.437499995242</c:v>
                </c:pt>
                <c:pt idx="1963">
                  <c:v>40929.447916661906</c:v>
                </c:pt>
                <c:pt idx="1964">
                  <c:v>40929.45833332857</c:v>
                </c:pt>
                <c:pt idx="1965">
                  <c:v>40929.468749995234</c:v>
                </c:pt>
                <c:pt idx="1966">
                  <c:v>40929.479166661898</c:v>
                </c:pt>
                <c:pt idx="1967">
                  <c:v>40929.489583328563</c:v>
                </c:pt>
                <c:pt idx="1968">
                  <c:v>40929.499999995227</c:v>
                </c:pt>
                <c:pt idx="1969">
                  <c:v>40929.510416661891</c:v>
                </c:pt>
                <c:pt idx="1970">
                  <c:v>40929.520833328555</c:v>
                </c:pt>
                <c:pt idx="1971">
                  <c:v>40929.53124999522</c:v>
                </c:pt>
                <c:pt idx="1972">
                  <c:v>40929.541666661884</c:v>
                </c:pt>
                <c:pt idx="1973">
                  <c:v>40929.552083328548</c:v>
                </c:pt>
                <c:pt idx="1974">
                  <c:v>40929.562499995212</c:v>
                </c:pt>
                <c:pt idx="1975">
                  <c:v>40929.572916661877</c:v>
                </c:pt>
                <c:pt idx="1976">
                  <c:v>40929.583333328541</c:v>
                </c:pt>
                <c:pt idx="1977">
                  <c:v>40929.593749995205</c:v>
                </c:pt>
                <c:pt idx="1978">
                  <c:v>40929.604166661869</c:v>
                </c:pt>
                <c:pt idx="1979">
                  <c:v>40929.614583328534</c:v>
                </c:pt>
                <c:pt idx="1980">
                  <c:v>40929.624999995198</c:v>
                </c:pt>
                <c:pt idx="1981">
                  <c:v>40929.635416661862</c:v>
                </c:pt>
                <c:pt idx="1982">
                  <c:v>40929.645833328526</c:v>
                </c:pt>
                <c:pt idx="1983">
                  <c:v>40929.656249995191</c:v>
                </c:pt>
                <c:pt idx="1984">
                  <c:v>40929.666666661855</c:v>
                </c:pt>
                <c:pt idx="1985">
                  <c:v>40929.677083328519</c:v>
                </c:pt>
                <c:pt idx="1986">
                  <c:v>40929.687499995183</c:v>
                </c:pt>
                <c:pt idx="1987">
                  <c:v>40929.697916661848</c:v>
                </c:pt>
                <c:pt idx="1988">
                  <c:v>40929.708333328512</c:v>
                </c:pt>
                <c:pt idx="1989">
                  <c:v>40929.718749995176</c:v>
                </c:pt>
                <c:pt idx="1990">
                  <c:v>40929.72916666184</c:v>
                </c:pt>
                <c:pt idx="1991">
                  <c:v>40929.739583328505</c:v>
                </c:pt>
                <c:pt idx="1992">
                  <c:v>40929.749999995169</c:v>
                </c:pt>
                <c:pt idx="1993">
                  <c:v>40929.760416661833</c:v>
                </c:pt>
                <c:pt idx="1994">
                  <c:v>40929.770833328497</c:v>
                </c:pt>
                <c:pt idx="1995">
                  <c:v>40929.781249995161</c:v>
                </c:pt>
                <c:pt idx="1996">
                  <c:v>40929.791666661826</c:v>
                </c:pt>
                <c:pt idx="1997">
                  <c:v>40929.80208332849</c:v>
                </c:pt>
                <c:pt idx="1998">
                  <c:v>40929.812499995154</c:v>
                </c:pt>
                <c:pt idx="1999">
                  <c:v>40929.822916661818</c:v>
                </c:pt>
                <c:pt idx="2000">
                  <c:v>40929.833333328483</c:v>
                </c:pt>
                <c:pt idx="2001">
                  <c:v>40929.843749995147</c:v>
                </c:pt>
                <c:pt idx="2002">
                  <c:v>40929.854166661811</c:v>
                </c:pt>
                <c:pt idx="2003">
                  <c:v>40929.864583328475</c:v>
                </c:pt>
                <c:pt idx="2004">
                  <c:v>40929.87499999514</c:v>
                </c:pt>
                <c:pt idx="2005">
                  <c:v>40929.885416661804</c:v>
                </c:pt>
                <c:pt idx="2006">
                  <c:v>40929.895833328468</c:v>
                </c:pt>
                <c:pt idx="2007">
                  <c:v>40929.906249995132</c:v>
                </c:pt>
                <c:pt idx="2008">
                  <c:v>40929.916666661797</c:v>
                </c:pt>
                <c:pt idx="2009">
                  <c:v>40929.927083328461</c:v>
                </c:pt>
                <c:pt idx="2010">
                  <c:v>40929.937499995125</c:v>
                </c:pt>
                <c:pt idx="2011">
                  <c:v>40929.947916661789</c:v>
                </c:pt>
                <c:pt idx="2012">
                  <c:v>40929.958333328454</c:v>
                </c:pt>
                <c:pt idx="2013">
                  <c:v>40929.968749995118</c:v>
                </c:pt>
                <c:pt idx="2014">
                  <c:v>40929.979166661782</c:v>
                </c:pt>
                <c:pt idx="2015">
                  <c:v>40929.989583328446</c:v>
                </c:pt>
                <c:pt idx="2016">
                  <c:v>40929.999999995111</c:v>
                </c:pt>
                <c:pt idx="2017">
                  <c:v>40930.010416661775</c:v>
                </c:pt>
                <c:pt idx="2018">
                  <c:v>40930.020833328439</c:v>
                </c:pt>
                <c:pt idx="2019">
                  <c:v>40930.031249995103</c:v>
                </c:pt>
                <c:pt idx="2020">
                  <c:v>40930.041666661768</c:v>
                </c:pt>
                <c:pt idx="2021">
                  <c:v>40930.052083328432</c:v>
                </c:pt>
                <c:pt idx="2022">
                  <c:v>40930.062499995096</c:v>
                </c:pt>
                <c:pt idx="2023">
                  <c:v>40930.07291666176</c:v>
                </c:pt>
                <c:pt idx="2024">
                  <c:v>40930.083333328424</c:v>
                </c:pt>
                <c:pt idx="2025">
                  <c:v>40930.093749995089</c:v>
                </c:pt>
                <c:pt idx="2026">
                  <c:v>40930.104166661753</c:v>
                </c:pt>
                <c:pt idx="2027">
                  <c:v>40930.114583328417</c:v>
                </c:pt>
                <c:pt idx="2028">
                  <c:v>40930.124999995081</c:v>
                </c:pt>
                <c:pt idx="2029">
                  <c:v>40930.135416661746</c:v>
                </c:pt>
                <c:pt idx="2030">
                  <c:v>40930.14583332841</c:v>
                </c:pt>
                <c:pt idx="2031">
                  <c:v>40930.156249995074</c:v>
                </c:pt>
                <c:pt idx="2032">
                  <c:v>40930.166666661738</c:v>
                </c:pt>
                <c:pt idx="2033">
                  <c:v>40930.177083328403</c:v>
                </c:pt>
                <c:pt idx="2034">
                  <c:v>40930.187499995067</c:v>
                </c:pt>
                <c:pt idx="2035">
                  <c:v>40930.197916661731</c:v>
                </c:pt>
                <c:pt idx="2036">
                  <c:v>40930.208333328395</c:v>
                </c:pt>
                <c:pt idx="2037">
                  <c:v>40930.21874999506</c:v>
                </c:pt>
                <c:pt idx="2038">
                  <c:v>40930.229166661724</c:v>
                </c:pt>
                <c:pt idx="2039">
                  <c:v>40930.239583328388</c:v>
                </c:pt>
                <c:pt idx="2040">
                  <c:v>40930.249999995052</c:v>
                </c:pt>
                <c:pt idx="2041">
                  <c:v>40930.260416661717</c:v>
                </c:pt>
                <c:pt idx="2042">
                  <c:v>40930.270833328381</c:v>
                </c:pt>
                <c:pt idx="2043">
                  <c:v>40930.281249995045</c:v>
                </c:pt>
                <c:pt idx="2044">
                  <c:v>40930.291666661709</c:v>
                </c:pt>
                <c:pt idx="2045">
                  <c:v>40930.302083328374</c:v>
                </c:pt>
                <c:pt idx="2046">
                  <c:v>40930.312499995038</c:v>
                </c:pt>
                <c:pt idx="2047">
                  <c:v>40930.322916661702</c:v>
                </c:pt>
                <c:pt idx="2048">
                  <c:v>40930.333333328366</c:v>
                </c:pt>
                <c:pt idx="2049">
                  <c:v>40930.343749995031</c:v>
                </c:pt>
                <c:pt idx="2050">
                  <c:v>40930.354166661695</c:v>
                </c:pt>
                <c:pt idx="2051">
                  <c:v>40930.364583328359</c:v>
                </c:pt>
                <c:pt idx="2052">
                  <c:v>40930.374999995023</c:v>
                </c:pt>
                <c:pt idx="2053">
                  <c:v>40930.385416661687</c:v>
                </c:pt>
                <c:pt idx="2054">
                  <c:v>40930.395833328352</c:v>
                </c:pt>
                <c:pt idx="2055">
                  <c:v>40930.406249995016</c:v>
                </c:pt>
                <c:pt idx="2056">
                  <c:v>40930.41666666168</c:v>
                </c:pt>
                <c:pt idx="2057">
                  <c:v>40930.427083328344</c:v>
                </c:pt>
                <c:pt idx="2058">
                  <c:v>40930.437499995009</c:v>
                </c:pt>
                <c:pt idx="2059">
                  <c:v>40930.447916661673</c:v>
                </c:pt>
                <c:pt idx="2060">
                  <c:v>40930.458333328337</c:v>
                </c:pt>
                <c:pt idx="2061">
                  <c:v>40930.468749995001</c:v>
                </c:pt>
                <c:pt idx="2062">
                  <c:v>40930.479166661666</c:v>
                </c:pt>
                <c:pt idx="2063">
                  <c:v>40930.48958332833</c:v>
                </c:pt>
                <c:pt idx="2064">
                  <c:v>40930.499999994994</c:v>
                </c:pt>
                <c:pt idx="2065">
                  <c:v>40930.510416661658</c:v>
                </c:pt>
                <c:pt idx="2066">
                  <c:v>40930.520833328323</c:v>
                </c:pt>
                <c:pt idx="2067">
                  <c:v>40930.531249994987</c:v>
                </c:pt>
                <c:pt idx="2068">
                  <c:v>40930.541666661651</c:v>
                </c:pt>
                <c:pt idx="2069">
                  <c:v>40930.552083328315</c:v>
                </c:pt>
                <c:pt idx="2070">
                  <c:v>40930.56249999498</c:v>
                </c:pt>
                <c:pt idx="2071">
                  <c:v>40930.572916661644</c:v>
                </c:pt>
                <c:pt idx="2072">
                  <c:v>40930.583333328308</c:v>
                </c:pt>
                <c:pt idx="2073">
                  <c:v>40930.593749994972</c:v>
                </c:pt>
                <c:pt idx="2074">
                  <c:v>40930.604166661637</c:v>
                </c:pt>
                <c:pt idx="2075">
                  <c:v>40930.614583328301</c:v>
                </c:pt>
                <c:pt idx="2076">
                  <c:v>40930.624999994965</c:v>
                </c:pt>
                <c:pt idx="2077">
                  <c:v>40930.635416661629</c:v>
                </c:pt>
                <c:pt idx="2078">
                  <c:v>40930.645833328294</c:v>
                </c:pt>
                <c:pt idx="2079">
                  <c:v>40930.656249994958</c:v>
                </c:pt>
                <c:pt idx="2080">
                  <c:v>40930.666666661622</c:v>
                </c:pt>
                <c:pt idx="2081">
                  <c:v>40930.677083328286</c:v>
                </c:pt>
                <c:pt idx="2082">
                  <c:v>40930.68749999495</c:v>
                </c:pt>
                <c:pt idx="2083">
                  <c:v>40930.697916661615</c:v>
                </c:pt>
                <c:pt idx="2084">
                  <c:v>40930.708333328279</c:v>
                </c:pt>
                <c:pt idx="2085">
                  <c:v>40930.718749994943</c:v>
                </c:pt>
                <c:pt idx="2086">
                  <c:v>40930.729166661607</c:v>
                </c:pt>
                <c:pt idx="2087">
                  <c:v>40930.739583328272</c:v>
                </c:pt>
                <c:pt idx="2088">
                  <c:v>40930.749999994936</c:v>
                </c:pt>
                <c:pt idx="2089">
                  <c:v>40930.7604166616</c:v>
                </c:pt>
                <c:pt idx="2090">
                  <c:v>40930.770833328264</c:v>
                </c:pt>
                <c:pt idx="2091">
                  <c:v>40930.781249994929</c:v>
                </c:pt>
                <c:pt idx="2092">
                  <c:v>40930.791666661593</c:v>
                </c:pt>
                <c:pt idx="2093">
                  <c:v>40930.802083328257</c:v>
                </c:pt>
                <c:pt idx="2094">
                  <c:v>40930.812499994921</c:v>
                </c:pt>
                <c:pt idx="2095">
                  <c:v>40930.822916661586</c:v>
                </c:pt>
                <c:pt idx="2096">
                  <c:v>40930.83333332825</c:v>
                </c:pt>
                <c:pt idx="2097">
                  <c:v>40930.843749994914</c:v>
                </c:pt>
                <c:pt idx="2098">
                  <c:v>40930.854166661578</c:v>
                </c:pt>
                <c:pt idx="2099">
                  <c:v>40930.864583328243</c:v>
                </c:pt>
                <c:pt idx="2100">
                  <c:v>40930.874999994907</c:v>
                </c:pt>
                <c:pt idx="2101">
                  <c:v>40930.885416661571</c:v>
                </c:pt>
                <c:pt idx="2102">
                  <c:v>40930.895833328235</c:v>
                </c:pt>
                <c:pt idx="2103">
                  <c:v>40930.9062499949</c:v>
                </c:pt>
                <c:pt idx="2104">
                  <c:v>40930.916666661564</c:v>
                </c:pt>
                <c:pt idx="2105">
                  <c:v>40930.927083328228</c:v>
                </c:pt>
                <c:pt idx="2106">
                  <c:v>40930.937499994892</c:v>
                </c:pt>
                <c:pt idx="2107">
                  <c:v>40930.947916661557</c:v>
                </c:pt>
                <c:pt idx="2108">
                  <c:v>40930.958333328221</c:v>
                </c:pt>
                <c:pt idx="2109">
                  <c:v>40930.968749994885</c:v>
                </c:pt>
                <c:pt idx="2110">
                  <c:v>40930.979166661549</c:v>
                </c:pt>
                <c:pt idx="2111">
                  <c:v>40930.989583328213</c:v>
                </c:pt>
                <c:pt idx="2112">
                  <c:v>40930.999999994878</c:v>
                </c:pt>
                <c:pt idx="2113">
                  <c:v>40931.010416661542</c:v>
                </c:pt>
                <c:pt idx="2114">
                  <c:v>40931.020833328206</c:v>
                </c:pt>
                <c:pt idx="2115">
                  <c:v>40931.03124999487</c:v>
                </c:pt>
                <c:pt idx="2116">
                  <c:v>40931.041666661535</c:v>
                </c:pt>
                <c:pt idx="2117">
                  <c:v>40931.052083328199</c:v>
                </c:pt>
                <c:pt idx="2118">
                  <c:v>40931.062499994863</c:v>
                </c:pt>
                <c:pt idx="2119">
                  <c:v>40931.072916661527</c:v>
                </c:pt>
                <c:pt idx="2120">
                  <c:v>40931.083333328192</c:v>
                </c:pt>
                <c:pt idx="2121">
                  <c:v>40931.093749994856</c:v>
                </c:pt>
                <c:pt idx="2122">
                  <c:v>40931.10416666152</c:v>
                </c:pt>
                <c:pt idx="2123">
                  <c:v>40931.114583328184</c:v>
                </c:pt>
                <c:pt idx="2124">
                  <c:v>40931.124999994849</c:v>
                </c:pt>
                <c:pt idx="2125">
                  <c:v>40931.135416661513</c:v>
                </c:pt>
                <c:pt idx="2126">
                  <c:v>40931.145833328177</c:v>
                </c:pt>
                <c:pt idx="2127">
                  <c:v>40931.156249994841</c:v>
                </c:pt>
                <c:pt idx="2128">
                  <c:v>40931.166666661506</c:v>
                </c:pt>
                <c:pt idx="2129">
                  <c:v>40931.17708332817</c:v>
                </c:pt>
                <c:pt idx="2130">
                  <c:v>40931.187499994834</c:v>
                </c:pt>
                <c:pt idx="2131">
                  <c:v>40931.197916661498</c:v>
                </c:pt>
                <c:pt idx="2132">
                  <c:v>40931.208333328163</c:v>
                </c:pt>
                <c:pt idx="2133">
                  <c:v>40931.218749994827</c:v>
                </c:pt>
                <c:pt idx="2134">
                  <c:v>40931.229166661491</c:v>
                </c:pt>
                <c:pt idx="2135">
                  <c:v>40931.239583328155</c:v>
                </c:pt>
                <c:pt idx="2136">
                  <c:v>40931.24999999482</c:v>
                </c:pt>
                <c:pt idx="2137">
                  <c:v>40931.260416661484</c:v>
                </c:pt>
                <c:pt idx="2138">
                  <c:v>40931.270833328148</c:v>
                </c:pt>
                <c:pt idx="2139">
                  <c:v>40931.281249994812</c:v>
                </c:pt>
                <c:pt idx="2140">
                  <c:v>40931.291666661476</c:v>
                </c:pt>
                <c:pt idx="2141">
                  <c:v>40931.302083328141</c:v>
                </c:pt>
                <c:pt idx="2142">
                  <c:v>40931.312499994805</c:v>
                </c:pt>
                <c:pt idx="2143">
                  <c:v>40931.322916661469</c:v>
                </c:pt>
                <c:pt idx="2144">
                  <c:v>40931.333333328133</c:v>
                </c:pt>
                <c:pt idx="2145">
                  <c:v>40931.343749994798</c:v>
                </c:pt>
                <c:pt idx="2146">
                  <c:v>40931.354166661462</c:v>
                </c:pt>
                <c:pt idx="2147">
                  <c:v>40931.364583328126</c:v>
                </c:pt>
                <c:pt idx="2148">
                  <c:v>40931.37499999479</c:v>
                </c:pt>
                <c:pt idx="2149">
                  <c:v>40931.385416661455</c:v>
                </c:pt>
                <c:pt idx="2150">
                  <c:v>40931.395833328119</c:v>
                </c:pt>
                <c:pt idx="2151">
                  <c:v>40931.406249994783</c:v>
                </c:pt>
                <c:pt idx="2152">
                  <c:v>40931.416666661447</c:v>
                </c:pt>
                <c:pt idx="2153">
                  <c:v>40931.427083328112</c:v>
                </c:pt>
                <c:pt idx="2154">
                  <c:v>40931.437499994776</c:v>
                </c:pt>
                <c:pt idx="2155">
                  <c:v>40931.44791666144</c:v>
                </c:pt>
                <c:pt idx="2156">
                  <c:v>40931.458333328104</c:v>
                </c:pt>
                <c:pt idx="2157">
                  <c:v>40931.468749994769</c:v>
                </c:pt>
                <c:pt idx="2158">
                  <c:v>40931.479166661433</c:v>
                </c:pt>
                <c:pt idx="2159">
                  <c:v>40931.489583328097</c:v>
                </c:pt>
                <c:pt idx="2160">
                  <c:v>40931.499999994761</c:v>
                </c:pt>
                <c:pt idx="2161">
                  <c:v>40931.510416661426</c:v>
                </c:pt>
                <c:pt idx="2162">
                  <c:v>40931.52083332809</c:v>
                </c:pt>
                <c:pt idx="2163">
                  <c:v>40931.531249994754</c:v>
                </c:pt>
                <c:pt idx="2164">
                  <c:v>40931.541666661418</c:v>
                </c:pt>
                <c:pt idx="2165">
                  <c:v>40931.552083328083</c:v>
                </c:pt>
                <c:pt idx="2166">
                  <c:v>40931.562499994747</c:v>
                </c:pt>
                <c:pt idx="2167">
                  <c:v>40931.572916661411</c:v>
                </c:pt>
                <c:pt idx="2168">
                  <c:v>40931.583333328075</c:v>
                </c:pt>
                <c:pt idx="2169">
                  <c:v>40931.593749994739</c:v>
                </c:pt>
                <c:pt idx="2170">
                  <c:v>40931.604166661404</c:v>
                </c:pt>
                <c:pt idx="2171">
                  <c:v>40931.614583328068</c:v>
                </c:pt>
                <c:pt idx="2172">
                  <c:v>40931.624999994732</c:v>
                </c:pt>
                <c:pt idx="2173">
                  <c:v>40931.635416661396</c:v>
                </c:pt>
                <c:pt idx="2174">
                  <c:v>40931.645833328061</c:v>
                </c:pt>
                <c:pt idx="2175">
                  <c:v>40931.656249994725</c:v>
                </c:pt>
                <c:pt idx="2176">
                  <c:v>40931.666666661389</c:v>
                </c:pt>
                <c:pt idx="2177">
                  <c:v>40931.677083328053</c:v>
                </c:pt>
                <c:pt idx="2178">
                  <c:v>40931.687499994718</c:v>
                </c:pt>
                <c:pt idx="2179">
                  <c:v>40931.697916661382</c:v>
                </c:pt>
                <c:pt idx="2180">
                  <c:v>40931.708333328046</c:v>
                </c:pt>
                <c:pt idx="2181">
                  <c:v>40931.71874999471</c:v>
                </c:pt>
                <c:pt idx="2182">
                  <c:v>40931.729166661375</c:v>
                </c:pt>
                <c:pt idx="2183">
                  <c:v>40931.739583328039</c:v>
                </c:pt>
                <c:pt idx="2184">
                  <c:v>40931.749999994703</c:v>
                </c:pt>
                <c:pt idx="2185">
                  <c:v>40931.760416661367</c:v>
                </c:pt>
                <c:pt idx="2186">
                  <c:v>40931.770833328032</c:v>
                </c:pt>
                <c:pt idx="2187">
                  <c:v>40931.781249994696</c:v>
                </c:pt>
                <c:pt idx="2188">
                  <c:v>40931.79166666136</c:v>
                </c:pt>
                <c:pt idx="2189">
                  <c:v>40931.802083328024</c:v>
                </c:pt>
                <c:pt idx="2190">
                  <c:v>40931.812499994689</c:v>
                </c:pt>
                <c:pt idx="2191">
                  <c:v>40931.822916661353</c:v>
                </c:pt>
                <c:pt idx="2192">
                  <c:v>40931.833333328017</c:v>
                </c:pt>
                <c:pt idx="2193">
                  <c:v>40931.843749994681</c:v>
                </c:pt>
                <c:pt idx="2194">
                  <c:v>40931.854166661346</c:v>
                </c:pt>
                <c:pt idx="2195">
                  <c:v>40931.86458332801</c:v>
                </c:pt>
                <c:pt idx="2196">
                  <c:v>40931.874999994674</c:v>
                </c:pt>
                <c:pt idx="2197">
                  <c:v>40931.885416661338</c:v>
                </c:pt>
                <c:pt idx="2198">
                  <c:v>40931.895833328002</c:v>
                </c:pt>
                <c:pt idx="2199">
                  <c:v>40931.906249994667</c:v>
                </c:pt>
                <c:pt idx="2200">
                  <c:v>40931.916666661331</c:v>
                </c:pt>
                <c:pt idx="2201">
                  <c:v>40931.927083327995</c:v>
                </c:pt>
                <c:pt idx="2202">
                  <c:v>40931.937499994659</c:v>
                </c:pt>
                <c:pt idx="2203">
                  <c:v>40931.947916661324</c:v>
                </c:pt>
                <c:pt idx="2204">
                  <c:v>40931.958333327988</c:v>
                </c:pt>
                <c:pt idx="2205">
                  <c:v>40931.968749994652</c:v>
                </c:pt>
                <c:pt idx="2206">
                  <c:v>40931.979166661316</c:v>
                </c:pt>
                <c:pt idx="2207">
                  <c:v>40931.989583327981</c:v>
                </c:pt>
                <c:pt idx="2208">
                  <c:v>40931.999999994645</c:v>
                </c:pt>
                <c:pt idx="2209">
                  <c:v>40932.010416661309</c:v>
                </c:pt>
                <c:pt idx="2210">
                  <c:v>40932.020833327973</c:v>
                </c:pt>
                <c:pt idx="2211">
                  <c:v>40932.031249994638</c:v>
                </c:pt>
                <c:pt idx="2212">
                  <c:v>40932.041666661302</c:v>
                </c:pt>
                <c:pt idx="2213">
                  <c:v>40932.052083327966</c:v>
                </c:pt>
                <c:pt idx="2214">
                  <c:v>40932.06249999463</c:v>
                </c:pt>
                <c:pt idx="2215">
                  <c:v>40932.072916661295</c:v>
                </c:pt>
                <c:pt idx="2216">
                  <c:v>40932.083333327959</c:v>
                </c:pt>
                <c:pt idx="2217">
                  <c:v>40932.093749994623</c:v>
                </c:pt>
                <c:pt idx="2218">
                  <c:v>40932.104166661287</c:v>
                </c:pt>
                <c:pt idx="2219">
                  <c:v>40932.114583327952</c:v>
                </c:pt>
                <c:pt idx="2220">
                  <c:v>40932.124999994616</c:v>
                </c:pt>
                <c:pt idx="2221">
                  <c:v>40932.13541666128</c:v>
                </c:pt>
                <c:pt idx="2222">
                  <c:v>40932.145833327944</c:v>
                </c:pt>
                <c:pt idx="2223">
                  <c:v>40932.156249994609</c:v>
                </c:pt>
                <c:pt idx="2224">
                  <c:v>40932.166666661273</c:v>
                </c:pt>
                <c:pt idx="2225">
                  <c:v>40932.177083327937</c:v>
                </c:pt>
                <c:pt idx="2226">
                  <c:v>40932.187499994601</c:v>
                </c:pt>
                <c:pt idx="2227">
                  <c:v>40932.197916661265</c:v>
                </c:pt>
                <c:pt idx="2228">
                  <c:v>40932.20833332793</c:v>
                </c:pt>
                <c:pt idx="2229">
                  <c:v>40932.218749994594</c:v>
                </c:pt>
                <c:pt idx="2230">
                  <c:v>40932.229166661258</c:v>
                </c:pt>
                <c:pt idx="2231">
                  <c:v>40932.239583327922</c:v>
                </c:pt>
                <c:pt idx="2232">
                  <c:v>40932.249999994587</c:v>
                </c:pt>
                <c:pt idx="2233">
                  <c:v>40932.260416661251</c:v>
                </c:pt>
                <c:pt idx="2234">
                  <c:v>40932.270833327915</c:v>
                </c:pt>
                <c:pt idx="2235">
                  <c:v>40932.281249994579</c:v>
                </c:pt>
                <c:pt idx="2236">
                  <c:v>40932.291666661244</c:v>
                </c:pt>
                <c:pt idx="2237">
                  <c:v>40932.302083327908</c:v>
                </c:pt>
                <c:pt idx="2238">
                  <c:v>40932.312499994572</c:v>
                </c:pt>
                <c:pt idx="2239">
                  <c:v>40932.322916661236</c:v>
                </c:pt>
                <c:pt idx="2240">
                  <c:v>40932.333333327901</c:v>
                </c:pt>
                <c:pt idx="2241">
                  <c:v>40932.343749994565</c:v>
                </c:pt>
                <c:pt idx="2242">
                  <c:v>40932.354166661229</c:v>
                </c:pt>
                <c:pt idx="2243">
                  <c:v>40932.364583327893</c:v>
                </c:pt>
                <c:pt idx="2244">
                  <c:v>40932.374999994558</c:v>
                </c:pt>
                <c:pt idx="2245">
                  <c:v>40932.385416661222</c:v>
                </c:pt>
                <c:pt idx="2246">
                  <c:v>40932.395833327886</c:v>
                </c:pt>
                <c:pt idx="2247">
                  <c:v>40932.40624999455</c:v>
                </c:pt>
                <c:pt idx="2248">
                  <c:v>40932.416666661215</c:v>
                </c:pt>
                <c:pt idx="2249">
                  <c:v>40932.427083327879</c:v>
                </c:pt>
                <c:pt idx="2250">
                  <c:v>40932.437499994543</c:v>
                </c:pt>
                <c:pt idx="2251">
                  <c:v>40932.447916661207</c:v>
                </c:pt>
                <c:pt idx="2252">
                  <c:v>40932.458333327872</c:v>
                </c:pt>
                <c:pt idx="2253">
                  <c:v>40932.468749994536</c:v>
                </c:pt>
                <c:pt idx="2254">
                  <c:v>40932.4791666612</c:v>
                </c:pt>
                <c:pt idx="2255">
                  <c:v>40932.489583327864</c:v>
                </c:pt>
                <c:pt idx="2256">
                  <c:v>40932.499999994528</c:v>
                </c:pt>
                <c:pt idx="2257">
                  <c:v>40932.510416661193</c:v>
                </c:pt>
                <c:pt idx="2258">
                  <c:v>40932.520833327857</c:v>
                </c:pt>
                <c:pt idx="2259">
                  <c:v>40932.531249994521</c:v>
                </c:pt>
                <c:pt idx="2260">
                  <c:v>40932.541666661185</c:v>
                </c:pt>
                <c:pt idx="2261">
                  <c:v>40932.55208332785</c:v>
                </c:pt>
                <c:pt idx="2262">
                  <c:v>40932.562499994514</c:v>
                </c:pt>
                <c:pt idx="2263">
                  <c:v>40932.572916661178</c:v>
                </c:pt>
                <c:pt idx="2264">
                  <c:v>40932.583333327842</c:v>
                </c:pt>
                <c:pt idx="2265">
                  <c:v>40932.593749994507</c:v>
                </c:pt>
                <c:pt idx="2266">
                  <c:v>40932.604166661171</c:v>
                </c:pt>
                <c:pt idx="2267">
                  <c:v>40932.614583327835</c:v>
                </c:pt>
                <c:pt idx="2268">
                  <c:v>40932.624999994499</c:v>
                </c:pt>
                <c:pt idx="2269">
                  <c:v>40932.635416661164</c:v>
                </c:pt>
                <c:pt idx="2270">
                  <c:v>40932.645833327828</c:v>
                </c:pt>
                <c:pt idx="2271">
                  <c:v>40932.656249994492</c:v>
                </c:pt>
                <c:pt idx="2272">
                  <c:v>40932.666666661156</c:v>
                </c:pt>
                <c:pt idx="2273">
                  <c:v>40932.677083327821</c:v>
                </c:pt>
                <c:pt idx="2274">
                  <c:v>40932.687499994485</c:v>
                </c:pt>
                <c:pt idx="2275">
                  <c:v>40932.697916661149</c:v>
                </c:pt>
                <c:pt idx="2276">
                  <c:v>40932.708333327813</c:v>
                </c:pt>
                <c:pt idx="2277">
                  <c:v>40932.718749994478</c:v>
                </c:pt>
                <c:pt idx="2278">
                  <c:v>40932.729166661142</c:v>
                </c:pt>
                <c:pt idx="2279">
                  <c:v>40932.739583327806</c:v>
                </c:pt>
                <c:pt idx="2280">
                  <c:v>40932.74999999447</c:v>
                </c:pt>
                <c:pt idx="2281">
                  <c:v>40932.760416661135</c:v>
                </c:pt>
                <c:pt idx="2282">
                  <c:v>40932.770833327799</c:v>
                </c:pt>
                <c:pt idx="2283">
                  <c:v>40932.781249994463</c:v>
                </c:pt>
                <c:pt idx="2284">
                  <c:v>40932.791666661127</c:v>
                </c:pt>
                <c:pt idx="2285">
                  <c:v>40932.802083327791</c:v>
                </c:pt>
                <c:pt idx="2286">
                  <c:v>40932.812499994456</c:v>
                </c:pt>
                <c:pt idx="2287">
                  <c:v>40932.82291666112</c:v>
                </c:pt>
                <c:pt idx="2288">
                  <c:v>40932.833333327784</c:v>
                </c:pt>
                <c:pt idx="2289">
                  <c:v>40932.843749994448</c:v>
                </c:pt>
                <c:pt idx="2290">
                  <c:v>40932.854166661113</c:v>
                </c:pt>
                <c:pt idx="2291">
                  <c:v>40932.864583327777</c:v>
                </c:pt>
                <c:pt idx="2292">
                  <c:v>40932.874999994441</c:v>
                </c:pt>
                <c:pt idx="2293">
                  <c:v>40932.885416661105</c:v>
                </c:pt>
                <c:pt idx="2294">
                  <c:v>40932.89583332777</c:v>
                </c:pt>
                <c:pt idx="2295">
                  <c:v>40932.906249994434</c:v>
                </c:pt>
                <c:pt idx="2296">
                  <c:v>40932.916666661098</c:v>
                </c:pt>
                <c:pt idx="2297">
                  <c:v>40932.927083327762</c:v>
                </c:pt>
                <c:pt idx="2298">
                  <c:v>40932.937499994427</c:v>
                </c:pt>
                <c:pt idx="2299">
                  <c:v>40932.947916661091</c:v>
                </c:pt>
                <c:pt idx="2300">
                  <c:v>40932.958333327755</c:v>
                </c:pt>
                <c:pt idx="2301">
                  <c:v>40932.968749994419</c:v>
                </c:pt>
                <c:pt idx="2302">
                  <c:v>40932.979166661084</c:v>
                </c:pt>
                <c:pt idx="2303">
                  <c:v>40932.989583327748</c:v>
                </c:pt>
                <c:pt idx="2304">
                  <c:v>40932.999999994412</c:v>
                </c:pt>
                <c:pt idx="2305">
                  <c:v>40933.010416661076</c:v>
                </c:pt>
                <c:pt idx="2306">
                  <c:v>40933.020833327741</c:v>
                </c:pt>
                <c:pt idx="2307">
                  <c:v>40933.031249994405</c:v>
                </c:pt>
                <c:pt idx="2308">
                  <c:v>40933.041666661069</c:v>
                </c:pt>
                <c:pt idx="2309">
                  <c:v>40933.052083327733</c:v>
                </c:pt>
                <c:pt idx="2310">
                  <c:v>40933.062499994398</c:v>
                </c:pt>
                <c:pt idx="2311">
                  <c:v>40933.072916661062</c:v>
                </c:pt>
                <c:pt idx="2312">
                  <c:v>40933.083333327726</c:v>
                </c:pt>
                <c:pt idx="2313">
                  <c:v>40933.09374999439</c:v>
                </c:pt>
                <c:pt idx="2314">
                  <c:v>40933.104166661054</c:v>
                </c:pt>
                <c:pt idx="2315">
                  <c:v>40933.114583327719</c:v>
                </c:pt>
                <c:pt idx="2316">
                  <c:v>40933.124999994383</c:v>
                </c:pt>
                <c:pt idx="2317">
                  <c:v>40933.135416661047</c:v>
                </c:pt>
                <c:pt idx="2318">
                  <c:v>40933.145833327711</c:v>
                </c:pt>
                <c:pt idx="2319">
                  <c:v>40933.156249994376</c:v>
                </c:pt>
                <c:pt idx="2320">
                  <c:v>40933.16666666104</c:v>
                </c:pt>
                <c:pt idx="2321">
                  <c:v>40933.177083327704</c:v>
                </c:pt>
                <c:pt idx="2322">
                  <c:v>40933.187499994368</c:v>
                </c:pt>
                <c:pt idx="2323">
                  <c:v>40933.197916661033</c:v>
                </c:pt>
                <c:pt idx="2324">
                  <c:v>40933.208333327697</c:v>
                </c:pt>
                <c:pt idx="2325">
                  <c:v>40933.218749994361</c:v>
                </c:pt>
                <c:pt idx="2326">
                  <c:v>40933.229166661025</c:v>
                </c:pt>
                <c:pt idx="2327">
                  <c:v>40933.23958332769</c:v>
                </c:pt>
                <c:pt idx="2328">
                  <c:v>40933.249999994354</c:v>
                </c:pt>
                <c:pt idx="2329">
                  <c:v>40933.260416661018</c:v>
                </c:pt>
                <c:pt idx="2330">
                  <c:v>40933.270833327682</c:v>
                </c:pt>
                <c:pt idx="2331">
                  <c:v>40933.281249994347</c:v>
                </c:pt>
                <c:pt idx="2332">
                  <c:v>40933.291666661011</c:v>
                </c:pt>
                <c:pt idx="2333">
                  <c:v>40933.302083327675</c:v>
                </c:pt>
                <c:pt idx="2334">
                  <c:v>40933.312499994339</c:v>
                </c:pt>
                <c:pt idx="2335">
                  <c:v>40933.322916661004</c:v>
                </c:pt>
                <c:pt idx="2336">
                  <c:v>40933.333333327668</c:v>
                </c:pt>
                <c:pt idx="2337">
                  <c:v>40933.343749994332</c:v>
                </c:pt>
                <c:pt idx="2338">
                  <c:v>40933.354166660996</c:v>
                </c:pt>
                <c:pt idx="2339">
                  <c:v>40933.364583327661</c:v>
                </c:pt>
                <c:pt idx="2340">
                  <c:v>40933.374999994325</c:v>
                </c:pt>
                <c:pt idx="2341">
                  <c:v>40933.385416660989</c:v>
                </c:pt>
                <c:pt idx="2342">
                  <c:v>40933.395833327653</c:v>
                </c:pt>
                <c:pt idx="2343">
                  <c:v>40933.406249994317</c:v>
                </c:pt>
                <c:pt idx="2344">
                  <c:v>40933.416666660982</c:v>
                </c:pt>
                <c:pt idx="2345">
                  <c:v>40933.427083327646</c:v>
                </c:pt>
                <c:pt idx="2346">
                  <c:v>40933.43749999431</c:v>
                </c:pt>
                <c:pt idx="2347">
                  <c:v>40933.447916660974</c:v>
                </c:pt>
                <c:pt idx="2348">
                  <c:v>40933.458333327639</c:v>
                </c:pt>
                <c:pt idx="2349">
                  <c:v>40933.468749994303</c:v>
                </c:pt>
                <c:pt idx="2350">
                  <c:v>40933.479166660967</c:v>
                </c:pt>
                <c:pt idx="2351">
                  <c:v>40933.489583327631</c:v>
                </c:pt>
                <c:pt idx="2352">
                  <c:v>40933.499999994296</c:v>
                </c:pt>
                <c:pt idx="2353">
                  <c:v>40933.51041666096</c:v>
                </c:pt>
                <c:pt idx="2354">
                  <c:v>40933.520833327624</c:v>
                </c:pt>
                <c:pt idx="2355">
                  <c:v>40933.531249994288</c:v>
                </c:pt>
                <c:pt idx="2356">
                  <c:v>40933.541666660953</c:v>
                </c:pt>
                <c:pt idx="2357">
                  <c:v>40933.552083327617</c:v>
                </c:pt>
                <c:pt idx="2358">
                  <c:v>40933.562499994281</c:v>
                </c:pt>
                <c:pt idx="2359">
                  <c:v>40933.572916660945</c:v>
                </c:pt>
                <c:pt idx="2360">
                  <c:v>40933.58333332761</c:v>
                </c:pt>
                <c:pt idx="2361">
                  <c:v>40933.593749994274</c:v>
                </c:pt>
                <c:pt idx="2362">
                  <c:v>40933.604166660938</c:v>
                </c:pt>
                <c:pt idx="2363">
                  <c:v>40933.614583327602</c:v>
                </c:pt>
                <c:pt idx="2364">
                  <c:v>40933.624999994267</c:v>
                </c:pt>
                <c:pt idx="2365">
                  <c:v>40933.635416660931</c:v>
                </c:pt>
                <c:pt idx="2366">
                  <c:v>40933.645833327595</c:v>
                </c:pt>
                <c:pt idx="2367">
                  <c:v>40933.656249994259</c:v>
                </c:pt>
                <c:pt idx="2368">
                  <c:v>40933.666666660924</c:v>
                </c:pt>
                <c:pt idx="2369">
                  <c:v>40933.677083327588</c:v>
                </c:pt>
                <c:pt idx="2370">
                  <c:v>40933.687499994252</c:v>
                </c:pt>
                <c:pt idx="2371">
                  <c:v>40933.697916660916</c:v>
                </c:pt>
                <c:pt idx="2372">
                  <c:v>40933.70833332758</c:v>
                </c:pt>
                <c:pt idx="2373">
                  <c:v>40933.718749994245</c:v>
                </c:pt>
                <c:pt idx="2374">
                  <c:v>40933.729166660909</c:v>
                </c:pt>
                <c:pt idx="2375">
                  <c:v>40933.739583327573</c:v>
                </c:pt>
                <c:pt idx="2376">
                  <c:v>40933.749999994237</c:v>
                </c:pt>
                <c:pt idx="2377">
                  <c:v>40933.760416660902</c:v>
                </c:pt>
                <c:pt idx="2378">
                  <c:v>40933.770833327566</c:v>
                </c:pt>
                <c:pt idx="2379">
                  <c:v>40933.78124999423</c:v>
                </c:pt>
                <c:pt idx="2380">
                  <c:v>40933.791666660894</c:v>
                </c:pt>
                <c:pt idx="2381">
                  <c:v>40933.802083327559</c:v>
                </c:pt>
                <c:pt idx="2382">
                  <c:v>40933.812499994223</c:v>
                </c:pt>
                <c:pt idx="2383">
                  <c:v>40933.822916660887</c:v>
                </c:pt>
                <c:pt idx="2384">
                  <c:v>40933.833333327551</c:v>
                </c:pt>
                <c:pt idx="2385">
                  <c:v>40933.843749994216</c:v>
                </c:pt>
                <c:pt idx="2386">
                  <c:v>40933.85416666088</c:v>
                </c:pt>
                <c:pt idx="2387">
                  <c:v>40933.864583327544</c:v>
                </c:pt>
                <c:pt idx="2388">
                  <c:v>40933.874999994208</c:v>
                </c:pt>
                <c:pt idx="2389">
                  <c:v>40933.885416660873</c:v>
                </c:pt>
                <c:pt idx="2390">
                  <c:v>40933.895833327537</c:v>
                </c:pt>
                <c:pt idx="2391">
                  <c:v>40933.906249994201</c:v>
                </c:pt>
                <c:pt idx="2392">
                  <c:v>40933.916666660865</c:v>
                </c:pt>
                <c:pt idx="2393">
                  <c:v>40933.92708332753</c:v>
                </c:pt>
                <c:pt idx="2394">
                  <c:v>40933.937499994194</c:v>
                </c:pt>
                <c:pt idx="2395">
                  <c:v>40933.947916660858</c:v>
                </c:pt>
                <c:pt idx="2396">
                  <c:v>40933.958333327522</c:v>
                </c:pt>
                <c:pt idx="2397">
                  <c:v>40933.968749994187</c:v>
                </c:pt>
                <c:pt idx="2398">
                  <c:v>40933.979166660851</c:v>
                </c:pt>
                <c:pt idx="2399">
                  <c:v>40933.989583327515</c:v>
                </c:pt>
                <c:pt idx="2400">
                  <c:v>40933.999999994179</c:v>
                </c:pt>
                <c:pt idx="2401">
                  <c:v>40934.010416660843</c:v>
                </c:pt>
                <c:pt idx="2402">
                  <c:v>40934.020833327508</c:v>
                </c:pt>
                <c:pt idx="2403">
                  <c:v>40934.031249994172</c:v>
                </c:pt>
                <c:pt idx="2404">
                  <c:v>40934.041666660836</c:v>
                </c:pt>
                <c:pt idx="2405">
                  <c:v>40934.0520833275</c:v>
                </c:pt>
                <c:pt idx="2406">
                  <c:v>40934.062499994165</c:v>
                </c:pt>
                <c:pt idx="2407">
                  <c:v>40934.072916660829</c:v>
                </c:pt>
                <c:pt idx="2408">
                  <c:v>40934.083333327493</c:v>
                </c:pt>
                <c:pt idx="2409">
                  <c:v>40934.093749994157</c:v>
                </c:pt>
                <c:pt idx="2410">
                  <c:v>40934.104166660822</c:v>
                </c:pt>
                <c:pt idx="2411">
                  <c:v>40934.114583327486</c:v>
                </c:pt>
                <c:pt idx="2412">
                  <c:v>40934.12499999415</c:v>
                </c:pt>
                <c:pt idx="2413">
                  <c:v>40934.135416660814</c:v>
                </c:pt>
                <c:pt idx="2414">
                  <c:v>40934.145833327479</c:v>
                </c:pt>
                <c:pt idx="2415">
                  <c:v>40934.156249994143</c:v>
                </c:pt>
                <c:pt idx="2416">
                  <c:v>40934.166666660807</c:v>
                </c:pt>
                <c:pt idx="2417">
                  <c:v>40934.177083327471</c:v>
                </c:pt>
                <c:pt idx="2418">
                  <c:v>40934.187499994136</c:v>
                </c:pt>
                <c:pt idx="2419">
                  <c:v>40934.1979166608</c:v>
                </c:pt>
                <c:pt idx="2420">
                  <c:v>40934.208333327464</c:v>
                </c:pt>
                <c:pt idx="2421">
                  <c:v>40934.218749994128</c:v>
                </c:pt>
                <c:pt idx="2422">
                  <c:v>40934.229166660793</c:v>
                </c:pt>
                <c:pt idx="2423">
                  <c:v>40934.239583327457</c:v>
                </c:pt>
                <c:pt idx="2424">
                  <c:v>40934.249999994121</c:v>
                </c:pt>
                <c:pt idx="2425">
                  <c:v>40934.260416660785</c:v>
                </c:pt>
                <c:pt idx="2426">
                  <c:v>40934.27083332745</c:v>
                </c:pt>
                <c:pt idx="2427">
                  <c:v>40934.281249994114</c:v>
                </c:pt>
                <c:pt idx="2428">
                  <c:v>40934.291666660778</c:v>
                </c:pt>
                <c:pt idx="2429">
                  <c:v>40934.302083327442</c:v>
                </c:pt>
                <c:pt idx="2430">
                  <c:v>40934.312499994106</c:v>
                </c:pt>
                <c:pt idx="2431">
                  <c:v>40934.322916660771</c:v>
                </c:pt>
                <c:pt idx="2432">
                  <c:v>40934.333333327435</c:v>
                </c:pt>
                <c:pt idx="2433">
                  <c:v>40934.343749994099</c:v>
                </c:pt>
                <c:pt idx="2434">
                  <c:v>40934.354166660763</c:v>
                </c:pt>
                <c:pt idx="2435">
                  <c:v>40934.364583327428</c:v>
                </c:pt>
                <c:pt idx="2436">
                  <c:v>40934.374999994092</c:v>
                </c:pt>
                <c:pt idx="2437">
                  <c:v>40934.385416660756</c:v>
                </c:pt>
                <c:pt idx="2438">
                  <c:v>40934.39583332742</c:v>
                </c:pt>
                <c:pt idx="2439">
                  <c:v>40934.406249994085</c:v>
                </c:pt>
                <c:pt idx="2440">
                  <c:v>40934.416666660749</c:v>
                </c:pt>
                <c:pt idx="2441">
                  <c:v>40934.427083327413</c:v>
                </c:pt>
                <c:pt idx="2442">
                  <c:v>40934.437499994077</c:v>
                </c:pt>
                <c:pt idx="2443">
                  <c:v>40934.447916660742</c:v>
                </c:pt>
                <c:pt idx="2444">
                  <c:v>40934.458333327406</c:v>
                </c:pt>
                <c:pt idx="2445">
                  <c:v>40934.46874999407</c:v>
                </c:pt>
                <c:pt idx="2446">
                  <c:v>40934.479166660734</c:v>
                </c:pt>
                <c:pt idx="2447">
                  <c:v>40934.489583327399</c:v>
                </c:pt>
                <c:pt idx="2448">
                  <c:v>40934.499999994063</c:v>
                </c:pt>
                <c:pt idx="2449">
                  <c:v>40934.510416660727</c:v>
                </c:pt>
                <c:pt idx="2450">
                  <c:v>40934.520833327391</c:v>
                </c:pt>
                <c:pt idx="2451">
                  <c:v>40934.531249994056</c:v>
                </c:pt>
                <c:pt idx="2452">
                  <c:v>40934.54166666072</c:v>
                </c:pt>
                <c:pt idx="2453">
                  <c:v>40934.552083327384</c:v>
                </c:pt>
                <c:pt idx="2454">
                  <c:v>40934.562499994048</c:v>
                </c:pt>
                <c:pt idx="2455">
                  <c:v>40934.572916660713</c:v>
                </c:pt>
                <c:pt idx="2456">
                  <c:v>40934.583333327377</c:v>
                </c:pt>
                <c:pt idx="2457">
                  <c:v>40934.593749994041</c:v>
                </c:pt>
                <c:pt idx="2458">
                  <c:v>40934.604166660705</c:v>
                </c:pt>
                <c:pt idx="2459">
                  <c:v>40934.614583327369</c:v>
                </c:pt>
                <c:pt idx="2460">
                  <c:v>40934.624999994034</c:v>
                </c:pt>
                <c:pt idx="2461">
                  <c:v>40934.635416660698</c:v>
                </c:pt>
                <c:pt idx="2462">
                  <c:v>40934.645833327362</c:v>
                </c:pt>
                <c:pt idx="2463">
                  <c:v>40934.656249994026</c:v>
                </c:pt>
                <c:pt idx="2464">
                  <c:v>40934.666666660691</c:v>
                </c:pt>
                <c:pt idx="2465">
                  <c:v>40934.677083327355</c:v>
                </c:pt>
                <c:pt idx="2466">
                  <c:v>40934.687499994019</c:v>
                </c:pt>
                <c:pt idx="2467">
                  <c:v>40934.697916660683</c:v>
                </c:pt>
                <c:pt idx="2468">
                  <c:v>40934.708333327348</c:v>
                </c:pt>
                <c:pt idx="2469">
                  <c:v>40934.718749994012</c:v>
                </c:pt>
                <c:pt idx="2470">
                  <c:v>40934.729166660676</c:v>
                </c:pt>
                <c:pt idx="2471">
                  <c:v>40934.73958332734</c:v>
                </c:pt>
                <c:pt idx="2472">
                  <c:v>40934.749999994005</c:v>
                </c:pt>
                <c:pt idx="2473">
                  <c:v>40934.760416660669</c:v>
                </c:pt>
                <c:pt idx="2474">
                  <c:v>40934.770833327333</c:v>
                </c:pt>
                <c:pt idx="2475">
                  <c:v>40934.781249993997</c:v>
                </c:pt>
                <c:pt idx="2476">
                  <c:v>40934.791666660662</c:v>
                </c:pt>
                <c:pt idx="2477">
                  <c:v>40934.802083327326</c:v>
                </c:pt>
                <c:pt idx="2478">
                  <c:v>40934.81249999399</c:v>
                </c:pt>
                <c:pt idx="2479">
                  <c:v>40934.822916660654</c:v>
                </c:pt>
                <c:pt idx="2480">
                  <c:v>40934.833333327319</c:v>
                </c:pt>
                <c:pt idx="2481">
                  <c:v>40934.843749993983</c:v>
                </c:pt>
                <c:pt idx="2482">
                  <c:v>40934.854166660647</c:v>
                </c:pt>
                <c:pt idx="2483">
                  <c:v>40934.864583327311</c:v>
                </c:pt>
                <c:pt idx="2484">
                  <c:v>40934.874999993976</c:v>
                </c:pt>
                <c:pt idx="2485">
                  <c:v>40934.88541666064</c:v>
                </c:pt>
                <c:pt idx="2486">
                  <c:v>40934.895833327304</c:v>
                </c:pt>
                <c:pt idx="2487">
                  <c:v>40934.906249993968</c:v>
                </c:pt>
                <c:pt idx="2488">
                  <c:v>40934.916666660632</c:v>
                </c:pt>
                <c:pt idx="2489">
                  <c:v>40934.927083327297</c:v>
                </c:pt>
                <c:pt idx="2490">
                  <c:v>40934.937499993961</c:v>
                </c:pt>
                <c:pt idx="2491">
                  <c:v>40934.947916660625</c:v>
                </c:pt>
                <c:pt idx="2492">
                  <c:v>40934.958333327289</c:v>
                </c:pt>
                <c:pt idx="2493">
                  <c:v>40934.968749993954</c:v>
                </c:pt>
                <c:pt idx="2494">
                  <c:v>40934.979166660618</c:v>
                </c:pt>
                <c:pt idx="2495">
                  <c:v>40934.989583327282</c:v>
                </c:pt>
                <c:pt idx="2496">
                  <c:v>40934.999999993946</c:v>
                </c:pt>
                <c:pt idx="2497">
                  <c:v>40935.010416660611</c:v>
                </c:pt>
                <c:pt idx="2498">
                  <c:v>40935.020833327275</c:v>
                </c:pt>
                <c:pt idx="2499">
                  <c:v>40935.031249993939</c:v>
                </c:pt>
                <c:pt idx="2500">
                  <c:v>40935.041666660603</c:v>
                </c:pt>
                <c:pt idx="2501">
                  <c:v>40935.052083327268</c:v>
                </c:pt>
                <c:pt idx="2502">
                  <c:v>40935.062499993932</c:v>
                </c:pt>
                <c:pt idx="2503">
                  <c:v>40935.072916660596</c:v>
                </c:pt>
                <c:pt idx="2504">
                  <c:v>40935.08333332726</c:v>
                </c:pt>
                <c:pt idx="2505">
                  <c:v>40935.093749993925</c:v>
                </c:pt>
                <c:pt idx="2506">
                  <c:v>40935.104166660589</c:v>
                </c:pt>
                <c:pt idx="2507">
                  <c:v>40935.114583327253</c:v>
                </c:pt>
                <c:pt idx="2508">
                  <c:v>40935.124999993917</c:v>
                </c:pt>
                <c:pt idx="2509">
                  <c:v>40935.135416660582</c:v>
                </c:pt>
                <c:pt idx="2510">
                  <c:v>40935.145833327246</c:v>
                </c:pt>
                <c:pt idx="2511">
                  <c:v>40935.15624999391</c:v>
                </c:pt>
                <c:pt idx="2512">
                  <c:v>40935.166666660574</c:v>
                </c:pt>
                <c:pt idx="2513">
                  <c:v>40935.177083327239</c:v>
                </c:pt>
                <c:pt idx="2514">
                  <c:v>40935.187499993903</c:v>
                </c:pt>
                <c:pt idx="2515">
                  <c:v>40935.197916660567</c:v>
                </c:pt>
                <c:pt idx="2516">
                  <c:v>40935.208333327231</c:v>
                </c:pt>
                <c:pt idx="2517">
                  <c:v>40935.218749993895</c:v>
                </c:pt>
                <c:pt idx="2518">
                  <c:v>40935.22916666056</c:v>
                </c:pt>
                <c:pt idx="2519">
                  <c:v>40935.239583327224</c:v>
                </c:pt>
                <c:pt idx="2520">
                  <c:v>40935.249999993888</c:v>
                </c:pt>
                <c:pt idx="2521">
                  <c:v>40935.260416660552</c:v>
                </c:pt>
                <c:pt idx="2522">
                  <c:v>40935.270833327217</c:v>
                </c:pt>
                <c:pt idx="2523">
                  <c:v>40935.281249993881</c:v>
                </c:pt>
                <c:pt idx="2524">
                  <c:v>40935.291666660545</c:v>
                </c:pt>
                <c:pt idx="2525">
                  <c:v>40935.302083327209</c:v>
                </c:pt>
                <c:pt idx="2526">
                  <c:v>40935.312499993874</c:v>
                </c:pt>
                <c:pt idx="2527">
                  <c:v>40935.322916660538</c:v>
                </c:pt>
                <c:pt idx="2528">
                  <c:v>40935.333333327202</c:v>
                </c:pt>
                <c:pt idx="2529">
                  <c:v>40935.343749993866</c:v>
                </c:pt>
                <c:pt idx="2530">
                  <c:v>40935.354166660531</c:v>
                </c:pt>
                <c:pt idx="2531">
                  <c:v>40935.364583327195</c:v>
                </c:pt>
                <c:pt idx="2532">
                  <c:v>40935.374999993859</c:v>
                </c:pt>
                <c:pt idx="2533">
                  <c:v>40935.385416660523</c:v>
                </c:pt>
                <c:pt idx="2534">
                  <c:v>40935.395833327188</c:v>
                </c:pt>
                <c:pt idx="2535">
                  <c:v>40935.406249993852</c:v>
                </c:pt>
                <c:pt idx="2536">
                  <c:v>40935.416666660516</c:v>
                </c:pt>
                <c:pt idx="2537">
                  <c:v>40935.42708332718</c:v>
                </c:pt>
                <c:pt idx="2538">
                  <c:v>40935.437499993845</c:v>
                </c:pt>
                <c:pt idx="2539">
                  <c:v>40935.447916660509</c:v>
                </c:pt>
                <c:pt idx="2540">
                  <c:v>40935.458333327173</c:v>
                </c:pt>
                <c:pt idx="2541">
                  <c:v>40935.468749993837</c:v>
                </c:pt>
                <c:pt idx="2542">
                  <c:v>40935.479166660502</c:v>
                </c:pt>
                <c:pt idx="2543">
                  <c:v>40935.489583327166</c:v>
                </c:pt>
                <c:pt idx="2544">
                  <c:v>40935.49999999383</c:v>
                </c:pt>
                <c:pt idx="2545">
                  <c:v>40935.510416660494</c:v>
                </c:pt>
                <c:pt idx="2546">
                  <c:v>40935.520833327158</c:v>
                </c:pt>
                <c:pt idx="2547">
                  <c:v>40935.531249993823</c:v>
                </c:pt>
                <c:pt idx="2548">
                  <c:v>40935.541666660487</c:v>
                </c:pt>
                <c:pt idx="2549">
                  <c:v>40935.552083327151</c:v>
                </c:pt>
                <c:pt idx="2550">
                  <c:v>40935.562499993815</c:v>
                </c:pt>
                <c:pt idx="2551">
                  <c:v>40935.57291666048</c:v>
                </c:pt>
                <c:pt idx="2552">
                  <c:v>40935.583333327144</c:v>
                </c:pt>
                <c:pt idx="2553">
                  <c:v>40935.593749993808</c:v>
                </c:pt>
                <c:pt idx="2554">
                  <c:v>40935.604166660472</c:v>
                </c:pt>
                <c:pt idx="2555">
                  <c:v>40935.614583327137</c:v>
                </c:pt>
                <c:pt idx="2556">
                  <c:v>40935.624999993801</c:v>
                </c:pt>
                <c:pt idx="2557">
                  <c:v>40935.635416660465</c:v>
                </c:pt>
                <c:pt idx="2558">
                  <c:v>40935.645833327129</c:v>
                </c:pt>
                <c:pt idx="2559">
                  <c:v>40935.656249993794</c:v>
                </c:pt>
                <c:pt idx="2560">
                  <c:v>40935.666666660458</c:v>
                </c:pt>
                <c:pt idx="2561">
                  <c:v>40935.677083327122</c:v>
                </c:pt>
                <c:pt idx="2562">
                  <c:v>40935.687499993786</c:v>
                </c:pt>
                <c:pt idx="2563">
                  <c:v>40935.697916660451</c:v>
                </c:pt>
                <c:pt idx="2564">
                  <c:v>40935.708333327115</c:v>
                </c:pt>
                <c:pt idx="2565">
                  <c:v>40935.718749993779</c:v>
                </c:pt>
                <c:pt idx="2566">
                  <c:v>40935.729166660443</c:v>
                </c:pt>
                <c:pt idx="2567">
                  <c:v>40935.739583327108</c:v>
                </c:pt>
                <c:pt idx="2568">
                  <c:v>40935.749999993772</c:v>
                </c:pt>
                <c:pt idx="2569">
                  <c:v>40935.760416660436</c:v>
                </c:pt>
                <c:pt idx="2570">
                  <c:v>40935.7708333271</c:v>
                </c:pt>
                <c:pt idx="2571">
                  <c:v>40935.781249993765</c:v>
                </c:pt>
                <c:pt idx="2572">
                  <c:v>40935.791666660429</c:v>
                </c:pt>
                <c:pt idx="2573">
                  <c:v>40935.802083327093</c:v>
                </c:pt>
                <c:pt idx="2574">
                  <c:v>40935.812499993757</c:v>
                </c:pt>
                <c:pt idx="2575">
                  <c:v>40935.822916660421</c:v>
                </c:pt>
                <c:pt idx="2576">
                  <c:v>40935.833333327086</c:v>
                </c:pt>
                <c:pt idx="2577">
                  <c:v>40935.84374999375</c:v>
                </c:pt>
                <c:pt idx="2578">
                  <c:v>40935.854166660414</c:v>
                </c:pt>
                <c:pt idx="2579">
                  <c:v>40935.864583327078</c:v>
                </c:pt>
                <c:pt idx="2580">
                  <c:v>40935.874999993743</c:v>
                </c:pt>
                <c:pt idx="2581">
                  <c:v>40935.885416660407</c:v>
                </c:pt>
                <c:pt idx="2582">
                  <c:v>40935.895833327071</c:v>
                </c:pt>
                <c:pt idx="2583">
                  <c:v>40935.906249993735</c:v>
                </c:pt>
                <c:pt idx="2584">
                  <c:v>40935.9166666604</c:v>
                </c:pt>
                <c:pt idx="2585">
                  <c:v>40935.927083327064</c:v>
                </c:pt>
                <c:pt idx="2586">
                  <c:v>40935.937499993728</c:v>
                </c:pt>
                <c:pt idx="2587">
                  <c:v>40935.947916660392</c:v>
                </c:pt>
                <c:pt idx="2588">
                  <c:v>40935.958333327057</c:v>
                </c:pt>
                <c:pt idx="2589">
                  <c:v>40935.968749993721</c:v>
                </c:pt>
                <c:pt idx="2590">
                  <c:v>40935.979166660385</c:v>
                </c:pt>
                <c:pt idx="2591">
                  <c:v>40935.989583327049</c:v>
                </c:pt>
                <c:pt idx="2592">
                  <c:v>40935.999999993714</c:v>
                </c:pt>
                <c:pt idx="2593">
                  <c:v>40936.010416660378</c:v>
                </c:pt>
                <c:pt idx="2594">
                  <c:v>40936.020833327042</c:v>
                </c:pt>
                <c:pt idx="2595">
                  <c:v>40936.031249993706</c:v>
                </c:pt>
                <c:pt idx="2596">
                  <c:v>40936.041666660371</c:v>
                </c:pt>
                <c:pt idx="2597">
                  <c:v>40936.052083327035</c:v>
                </c:pt>
                <c:pt idx="2598">
                  <c:v>40936.062499993699</c:v>
                </c:pt>
                <c:pt idx="2599">
                  <c:v>40936.072916660363</c:v>
                </c:pt>
                <c:pt idx="2600">
                  <c:v>40936.083333327028</c:v>
                </c:pt>
                <c:pt idx="2601">
                  <c:v>40936.093749993692</c:v>
                </c:pt>
                <c:pt idx="2602">
                  <c:v>40936.104166660356</c:v>
                </c:pt>
                <c:pt idx="2603">
                  <c:v>40936.11458332702</c:v>
                </c:pt>
                <c:pt idx="2604">
                  <c:v>40936.124999993684</c:v>
                </c:pt>
                <c:pt idx="2605">
                  <c:v>40936.135416660349</c:v>
                </c:pt>
                <c:pt idx="2606">
                  <c:v>40936.145833327013</c:v>
                </c:pt>
                <c:pt idx="2607">
                  <c:v>40936.156249993677</c:v>
                </c:pt>
                <c:pt idx="2608">
                  <c:v>40936.166666660341</c:v>
                </c:pt>
                <c:pt idx="2609">
                  <c:v>40936.177083327006</c:v>
                </c:pt>
                <c:pt idx="2610">
                  <c:v>40936.18749999367</c:v>
                </c:pt>
                <c:pt idx="2611">
                  <c:v>40936.197916660334</c:v>
                </c:pt>
                <c:pt idx="2612">
                  <c:v>40936.208333326998</c:v>
                </c:pt>
                <c:pt idx="2613">
                  <c:v>40936.218749993663</c:v>
                </c:pt>
                <c:pt idx="2614">
                  <c:v>40936.229166660327</c:v>
                </c:pt>
                <c:pt idx="2615">
                  <c:v>40936.239583326991</c:v>
                </c:pt>
                <c:pt idx="2616">
                  <c:v>40936.249999993655</c:v>
                </c:pt>
                <c:pt idx="2617">
                  <c:v>40936.26041666032</c:v>
                </c:pt>
                <c:pt idx="2618">
                  <c:v>40936.270833326984</c:v>
                </c:pt>
                <c:pt idx="2619">
                  <c:v>40936.281249993648</c:v>
                </c:pt>
                <c:pt idx="2620">
                  <c:v>40936.291666660312</c:v>
                </c:pt>
                <c:pt idx="2621">
                  <c:v>40936.302083326977</c:v>
                </c:pt>
                <c:pt idx="2622">
                  <c:v>40936.312499993641</c:v>
                </c:pt>
                <c:pt idx="2623">
                  <c:v>40936.322916660305</c:v>
                </c:pt>
                <c:pt idx="2624">
                  <c:v>40936.333333326969</c:v>
                </c:pt>
                <c:pt idx="2625">
                  <c:v>40936.343749993634</c:v>
                </c:pt>
                <c:pt idx="2626">
                  <c:v>40936.354166660298</c:v>
                </c:pt>
                <c:pt idx="2627">
                  <c:v>40936.364583326962</c:v>
                </c:pt>
                <c:pt idx="2628">
                  <c:v>40936.374999993626</c:v>
                </c:pt>
                <c:pt idx="2629">
                  <c:v>40936.385416660291</c:v>
                </c:pt>
                <c:pt idx="2630">
                  <c:v>40936.395833326955</c:v>
                </c:pt>
                <c:pt idx="2631">
                  <c:v>40936.406249993619</c:v>
                </c:pt>
                <c:pt idx="2632">
                  <c:v>40936.416666660283</c:v>
                </c:pt>
                <c:pt idx="2633">
                  <c:v>40936.427083326947</c:v>
                </c:pt>
                <c:pt idx="2634">
                  <c:v>40936.437499993612</c:v>
                </c:pt>
                <c:pt idx="2635">
                  <c:v>40936.447916660276</c:v>
                </c:pt>
                <c:pt idx="2636">
                  <c:v>40936.45833332694</c:v>
                </c:pt>
                <c:pt idx="2637">
                  <c:v>40936.468749993604</c:v>
                </c:pt>
                <c:pt idx="2638">
                  <c:v>40936.479166660269</c:v>
                </c:pt>
                <c:pt idx="2639">
                  <c:v>40936.489583326933</c:v>
                </c:pt>
                <c:pt idx="2640">
                  <c:v>40936.499999993597</c:v>
                </c:pt>
                <c:pt idx="2641">
                  <c:v>40936.510416660261</c:v>
                </c:pt>
                <c:pt idx="2642">
                  <c:v>40936.520833326926</c:v>
                </c:pt>
                <c:pt idx="2643">
                  <c:v>40936.53124999359</c:v>
                </c:pt>
                <c:pt idx="2644">
                  <c:v>40936.541666660254</c:v>
                </c:pt>
                <c:pt idx="2645">
                  <c:v>40936.552083326918</c:v>
                </c:pt>
                <c:pt idx="2646">
                  <c:v>40936.562499993583</c:v>
                </c:pt>
                <c:pt idx="2647">
                  <c:v>40936.572916660247</c:v>
                </c:pt>
                <c:pt idx="2648">
                  <c:v>40936.583333326911</c:v>
                </c:pt>
                <c:pt idx="2649">
                  <c:v>40936.593749993575</c:v>
                </c:pt>
                <c:pt idx="2650">
                  <c:v>40936.60416666024</c:v>
                </c:pt>
                <c:pt idx="2651">
                  <c:v>40936.614583326904</c:v>
                </c:pt>
                <c:pt idx="2652">
                  <c:v>40936.624999993568</c:v>
                </c:pt>
                <c:pt idx="2653">
                  <c:v>40936.635416660232</c:v>
                </c:pt>
                <c:pt idx="2654">
                  <c:v>40936.645833326897</c:v>
                </c:pt>
                <c:pt idx="2655">
                  <c:v>40936.656249993561</c:v>
                </c:pt>
                <c:pt idx="2656">
                  <c:v>40936.666666660225</c:v>
                </c:pt>
                <c:pt idx="2657">
                  <c:v>40936.677083326889</c:v>
                </c:pt>
                <c:pt idx="2658">
                  <c:v>40936.687499993554</c:v>
                </c:pt>
                <c:pt idx="2659">
                  <c:v>40936.697916660218</c:v>
                </c:pt>
                <c:pt idx="2660">
                  <c:v>40936.708333326882</c:v>
                </c:pt>
                <c:pt idx="2661">
                  <c:v>40936.718749993546</c:v>
                </c:pt>
                <c:pt idx="2662">
                  <c:v>40936.72916666021</c:v>
                </c:pt>
                <c:pt idx="2663">
                  <c:v>40936.739583326875</c:v>
                </c:pt>
                <c:pt idx="2664">
                  <c:v>40936.749999993539</c:v>
                </c:pt>
                <c:pt idx="2665">
                  <c:v>40936.760416660203</c:v>
                </c:pt>
                <c:pt idx="2666">
                  <c:v>40936.770833326867</c:v>
                </c:pt>
                <c:pt idx="2667">
                  <c:v>40936.781249993532</c:v>
                </c:pt>
                <c:pt idx="2668">
                  <c:v>40936.791666660196</c:v>
                </c:pt>
                <c:pt idx="2669">
                  <c:v>40936.80208332686</c:v>
                </c:pt>
                <c:pt idx="2670">
                  <c:v>40936.812499993524</c:v>
                </c:pt>
                <c:pt idx="2671">
                  <c:v>40936.822916660189</c:v>
                </c:pt>
                <c:pt idx="2672">
                  <c:v>40936.833333326853</c:v>
                </c:pt>
                <c:pt idx="2673">
                  <c:v>40936.843749993517</c:v>
                </c:pt>
                <c:pt idx="2674">
                  <c:v>40936.854166660181</c:v>
                </c:pt>
                <c:pt idx="2675">
                  <c:v>40936.864583326846</c:v>
                </c:pt>
                <c:pt idx="2676">
                  <c:v>40936.87499999351</c:v>
                </c:pt>
                <c:pt idx="2677">
                  <c:v>40936.885416660174</c:v>
                </c:pt>
                <c:pt idx="2678">
                  <c:v>40936.895833326838</c:v>
                </c:pt>
                <c:pt idx="2679">
                  <c:v>40936.906249993503</c:v>
                </c:pt>
                <c:pt idx="2680">
                  <c:v>40936.916666660167</c:v>
                </c:pt>
                <c:pt idx="2681">
                  <c:v>40936.927083326831</c:v>
                </c:pt>
                <c:pt idx="2682">
                  <c:v>40936.937499993495</c:v>
                </c:pt>
                <c:pt idx="2683">
                  <c:v>40936.94791666016</c:v>
                </c:pt>
                <c:pt idx="2684">
                  <c:v>40936.958333326824</c:v>
                </c:pt>
                <c:pt idx="2685">
                  <c:v>40936.968749993488</c:v>
                </c:pt>
                <c:pt idx="2686">
                  <c:v>40936.979166660152</c:v>
                </c:pt>
                <c:pt idx="2687">
                  <c:v>40936.989583326817</c:v>
                </c:pt>
                <c:pt idx="2688">
                  <c:v>40936.999999993481</c:v>
                </c:pt>
                <c:pt idx="2689">
                  <c:v>40937.010416660145</c:v>
                </c:pt>
                <c:pt idx="2690">
                  <c:v>40937.020833326809</c:v>
                </c:pt>
                <c:pt idx="2691">
                  <c:v>40937.031249993473</c:v>
                </c:pt>
                <c:pt idx="2692">
                  <c:v>40937.041666660138</c:v>
                </c:pt>
                <c:pt idx="2693">
                  <c:v>40937.052083326802</c:v>
                </c:pt>
                <c:pt idx="2694">
                  <c:v>40937.062499993466</c:v>
                </c:pt>
                <c:pt idx="2695">
                  <c:v>40937.07291666013</c:v>
                </c:pt>
                <c:pt idx="2696">
                  <c:v>40937.083333326795</c:v>
                </c:pt>
                <c:pt idx="2697">
                  <c:v>40937.093749993459</c:v>
                </c:pt>
                <c:pt idx="2698">
                  <c:v>40937.104166660123</c:v>
                </c:pt>
                <c:pt idx="2699">
                  <c:v>40937.114583326787</c:v>
                </c:pt>
                <c:pt idx="2700">
                  <c:v>40937.124999993452</c:v>
                </c:pt>
                <c:pt idx="2701">
                  <c:v>40937.135416660116</c:v>
                </c:pt>
                <c:pt idx="2702">
                  <c:v>40937.14583332678</c:v>
                </c:pt>
                <c:pt idx="2703">
                  <c:v>40937.156249993444</c:v>
                </c:pt>
                <c:pt idx="2704">
                  <c:v>40937.166666660109</c:v>
                </c:pt>
                <c:pt idx="2705">
                  <c:v>40937.177083326773</c:v>
                </c:pt>
                <c:pt idx="2706">
                  <c:v>40937.187499993437</c:v>
                </c:pt>
                <c:pt idx="2707">
                  <c:v>40937.197916660101</c:v>
                </c:pt>
                <c:pt idx="2708">
                  <c:v>40937.208333326766</c:v>
                </c:pt>
                <c:pt idx="2709">
                  <c:v>40937.21874999343</c:v>
                </c:pt>
                <c:pt idx="2710">
                  <c:v>40937.229166660094</c:v>
                </c:pt>
                <c:pt idx="2711">
                  <c:v>40937.239583326758</c:v>
                </c:pt>
                <c:pt idx="2712">
                  <c:v>40937.249999993423</c:v>
                </c:pt>
                <c:pt idx="2713">
                  <c:v>40937.260416660087</c:v>
                </c:pt>
                <c:pt idx="2714">
                  <c:v>40937.270833326751</c:v>
                </c:pt>
                <c:pt idx="2715">
                  <c:v>40937.281249993415</c:v>
                </c:pt>
                <c:pt idx="2716">
                  <c:v>40937.291666660079</c:v>
                </c:pt>
                <c:pt idx="2717">
                  <c:v>40937.302083326744</c:v>
                </c:pt>
                <c:pt idx="2718">
                  <c:v>40937.312499993408</c:v>
                </c:pt>
                <c:pt idx="2719">
                  <c:v>40937.322916660072</c:v>
                </c:pt>
                <c:pt idx="2720">
                  <c:v>40937.333333326736</c:v>
                </c:pt>
                <c:pt idx="2721">
                  <c:v>40937.343749993401</c:v>
                </c:pt>
                <c:pt idx="2722">
                  <c:v>40937.354166660065</c:v>
                </c:pt>
                <c:pt idx="2723">
                  <c:v>40937.364583326729</c:v>
                </c:pt>
                <c:pt idx="2724">
                  <c:v>40937.374999993393</c:v>
                </c:pt>
                <c:pt idx="2725">
                  <c:v>40937.385416660058</c:v>
                </c:pt>
                <c:pt idx="2726">
                  <c:v>40937.395833326722</c:v>
                </c:pt>
                <c:pt idx="2727">
                  <c:v>40937.406249993386</c:v>
                </c:pt>
                <c:pt idx="2728">
                  <c:v>40937.41666666005</c:v>
                </c:pt>
                <c:pt idx="2729">
                  <c:v>40937.427083326715</c:v>
                </c:pt>
                <c:pt idx="2730">
                  <c:v>40937.437499993379</c:v>
                </c:pt>
                <c:pt idx="2731">
                  <c:v>40937.447916660043</c:v>
                </c:pt>
                <c:pt idx="2732">
                  <c:v>40937.458333326707</c:v>
                </c:pt>
                <c:pt idx="2733">
                  <c:v>40937.468749993372</c:v>
                </c:pt>
                <c:pt idx="2734">
                  <c:v>40937.479166660036</c:v>
                </c:pt>
                <c:pt idx="2735">
                  <c:v>40937.4895833267</c:v>
                </c:pt>
                <c:pt idx="2736">
                  <c:v>40937.499999993364</c:v>
                </c:pt>
                <c:pt idx="2737">
                  <c:v>40937.510416660029</c:v>
                </c:pt>
                <c:pt idx="2738">
                  <c:v>40937.520833326693</c:v>
                </c:pt>
                <c:pt idx="2739">
                  <c:v>40937.531249993357</c:v>
                </c:pt>
                <c:pt idx="2740">
                  <c:v>40937.541666660021</c:v>
                </c:pt>
                <c:pt idx="2741">
                  <c:v>40937.552083326686</c:v>
                </c:pt>
                <c:pt idx="2742">
                  <c:v>40937.56249999335</c:v>
                </c:pt>
                <c:pt idx="2743">
                  <c:v>40937.572916660014</c:v>
                </c:pt>
                <c:pt idx="2744">
                  <c:v>40937.583333326678</c:v>
                </c:pt>
                <c:pt idx="2745">
                  <c:v>40937.593749993342</c:v>
                </c:pt>
                <c:pt idx="2746">
                  <c:v>40937.604166660007</c:v>
                </c:pt>
                <c:pt idx="2747">
                  <c:v>40937.614583326671</c:v>
                </c:pt>
                <c:pt idx="2748">
                  <c:v>40937.624999993335</c:v>
                </c:pt>
                <c:pt idx="2749">
                  <c:v>40937.635416659999</c:v>
                </c:pt>
                <c:pt idx="2750">
                  <c:v>40937.645833326664</c:v>
                </c:pt>
                <c:pt idx="2751">
                  <c:v>40937.656249993328</c:v>
                </c:pt>
                <c:pt idx="2752">
                  <c:v>40937.666666659992</c:v>
                </c:pt>
                <c:pt idx="2753">
                  <c:v>40937.677083326656</c:v>
                </c:pt>
                <c:pt idx="2754">
                  <c:v>40937.687499993321</c:v>
                </c:pt>
                <c:pt idx="2755">
                  <c:v>40937.697916659985</c:v>
                </c:pt>
                <c:pt idx="2756">
                  <c:v>40937.708333326649</c:v>
                </c:pt>
                <c:pt idx="2757">
                  <c:v>40937.718749993313</c:v>
                </c:pt>
                <c:pt idx="2758">
                  <c:v>40937.729166659978</c:v>
                </c:pt>
                <c:pt idx="2759">
                  <c:v>40937.739583326642</c:v>
                </c:pt>
                <c:pt idx="2760">
                  <c:v>40937.749999993306</c:v>
                </c:pt>
                <c:pt idx="2761">
                  <c:v>40937.76041665997</c:v>
                </c:pt>
                <c:pt idx="2762">
                  <c:v>40937.770833326635</c:v>
                </c:pt>
                <c:pt idx="2763">
                  <c:v>40937.781249993299</c:v>
                </c:pt>
                <c:pt idx="2764">
                  <c:v>40937.791666659963</c:v>
                </c:pt>
                <c:pt idx="2765">
                  <c:v>40937.802083326627</c:v>
                </c:pt>
                <c:pt idx="2766">
                  <c:v>40937.812499993292</c:v>
                </c:pt>
                <c:pt idx="2767">
                  <c:v>40937.822916659956</c:v>
                </c:pt>
                <c:pt idx="2768">
                  <c:v>40937.83333332662</c:v>
                </c:pt>
                <c:pt idx="2769">
                  <c:v>40937.843749993284</c:v>
                </c:pt>
                <c:pt idx="2770">
                  <c:v>40937.854166659949</c:v>
                </c:pt>
                <c:pt idx="2771">
                  <c:v>40937.864583326613</c:v>
                </c:pt>
                <c:pt idx="2772">
                  <c:v>40937.874999993277</c:v>
                </c:pt>
                <c:pt idx="2773">
                  <c:v>40937.885416659941</c:v>
                </c:pt>
                <c:pt idx="2774">
                  <c:v>40937.895833326605</c:v>
                </c:pt>
                <c:pt idx="2775">
                  <c:v>40937.90624999327</c:v>
                </c:pt>
                <c:pt idx="2776">
                  <c:v>40937.916666659934</c:v>
                </c:pt>
                <c:pt idx="2777">
                  <c:v>40937.927083326598</c:v>
                </c:pt>
                <c:pt idx="2778">
                  <c:v>40937.937499993262</c:v>
                </c:pt>
                <c:pt idx="2779">
                  <c:v>40937.947916659927</c:v>
                </c:pt>
                <c:pt idx="2780">
                  <c:v>40937.958333326591</c:v>
                </c:pt>
                <c:pt idx="2781">
                  <c:v>40937.968749993255</c:v>
                </c:pt>
                <c:pt idx="2782">
                  <c:v>40937.979166659919</c:v>
                </c:pt>
                <c:pt idx="2783">
                  <c:v>40937.989583326584</c:v>
                </c:pt>
                <c:pt idx="2784">
                  <c:v>40937.999999993248</c:v>
                </c:pt>
                <c:pt idx="2785">
                  <c:v>40938.010416659912</c:v>
                </c:pt>
                <c:pt idx="2786">
                  <c:v>40938.020833326576</c:v>
                </c:pt>
                <c:pt idx="2787">
                  <c:v>40938.031249993241</c:v>
                </c:pt>
                <c:pt idx="2788">
                  <c:v>40938.041666659905</c:v>
                </c:pt>
                <c:pt idx="2789">
                  <c:v>40938.052083326569</c:v>
                </c:pt>
                <c:pt idx="2790">
                  <c:v>40938.062499993233</c:v>
                </c:pt>
                <c:pt idx="2791">
                  <c:v>40938.072916659898</c:v>
                </c:pt>
                <c:pt idx="2792">
                  <c:v>40938.083333326562</c:v>
                </c:pt>
                <c:pt idx="2793">
                  <c:v>40938.093749993226</c:v>
                </c:pt>
                <c:pt idx="2794">
                  <c:v>40938.10416665989</c:v>
                </c:pt>
                <c:pt idx="2795">
                  <c:v>40938.114583326555</c:v>
                </c:pt>
                <c:pt idx="2796">
                  <c:v>40938.124999993219</c:v>
                </c:pt>
                <c:pt idx="2797">
                  <c:v>40938.135416659883</c:v>
                </c:pt>
                <c:pt idx="2798">
                  <c:v>40938.145833326547</c:v>
                </c:pt>
                <c:pt idx="2799">
                  <c:v>40938.156249993212</c:v>
                </c:pt>
                <c:pt idx="2800">
                  <c:v>40938.166666659876</c:v>
                </c:pt>
                <c:pt idx="2801">
                  <c:v>40938.17708332654</c:v>
                </c:pt>
                <c:pt idx="2802">
                  <c:v>40938.187499993204</c:v>
                </c:pt>
                <c:pt idx="2803">
                  <c:v>40938.197916659868</c:v>
                </c:pt>
                <c:pt idx="2804">
                  <c:v>40938.208333326533</c:v>
                </c:pt>
                <c:pt idx="2805">
                  <c:v>40938.218749993197</c:v>
                </c:pt>
                <c:pt idx="2806">
                  <c:v>40938.229166659861</c:v>
                </c:pt>
                <c:pt idx="2807">
                  <c:v>40938.239583326525</c:v>
                </c:pt>
                <c:pt idx="2808">
                  <c:v>40938.24999999319</c:v>
                </c:pt>
                <c:pt idx="2809">
                  <c:v>40938.260416659854</c:v>
                </c:pt>
                <c:pt idx="2810">
                  <c:v>40938.270833326518</c:v>
                </c:pt>
                <c:pt idx="2811">
                  <c:v>40938.281249993182</c:v>
                </c:pt>
                <c:pt idx="2812">
                  <c:v>40938.291666659847</c:v>
                </c:pt>
                <c:pt idx="2813">
                  <c:v>40938.302083326511</c:v>
                </c:pt>
                <c:pt idx="2814">
                  <c:v>40938.312499993175</c:v>
                </c:pt>
                <c:pt idx="2815">
                  <c:v>40938.322916659839</c:v>
                </c:pt>
                <c:pt idx="2816">
                  <c:v>40938.333333326504</c:v>
                </c:pt>
                <c:pt idx="2817">
                  <c:v>40938.343749993168</c:v>
                </c:pt>
                <c:pt idx="2818">
                  <c:v>40938.354166659832</c:v>
                </c:pt>
                <c:pt idx="2819">
                  <c:v>40938.364583326496</c:v>
                </c:pt>
                <c:pt idx="2820">
                  <c:v>40938.374999993161</c:v>
                </c:pt>
                <c:pt idx="2821">
                  <c:v>40938.385416659825</c:v>
                </c:pt>
                <c:pt idx="2822">
                  <c:v>40938.395833326489</c:v>
                </c:pt>
                <c:pt idx="2823">
                  <c:v>40938.406249993153</c:v>
                </c:pt>
                <c:pt idx="2824">
                  <c:v>40938.416666659818</c:v>
                </c:pt>
                <c:pt idx="2825">
                  <c:v>40938.427083326482</c:v>
                </c:pt>
                <c:pt idx="2826">
                  <c:v>40938.437499993146</c:v>
                </c:pt>
                <c:pt idx="2827">
                  <c:v>40938.44791665981</c:v>
                </c:pt>
                <c:pt idx="2828">
                  <c:v>40938.458333326475</c:v>
                </c:pt>
                <c:pt idx="2829">
                  <c:v>40938.468749993139</c:v>
                </c:pt>
                <c:pt idx="2830">
                  <c:v>40938.479166659803</c:v>
                </c:pt>
                <c:pt idx="2831">
                  <c:v>40938.489583326467</c:v>
                </c:pt>
                <c:pt idx="2832">
                  <c:v>40938.499999993131</c:v>
                </c:pt>
                <c:pt idx="2833">
                  <c:v>40938.510416659796</c:v>
                </c:pt>
                <c:pt idx="2834">
                  <c:v>40938.52083332646</c:v>
                </c:pt>
                <c:pt idx="2835">
                  <c:v>40938.531249993124</c:v>
                </c:pt>
                <c:pt idx="2836">
                  <c:v>40938.541666659788</c:v>
                </c:pt>
                <c:pt idx="2837">
                  <c:v>40938.552083326453</c:v>
                </c:pt>
                <c:pt idx="2838">
                  <c:v>40938.562499993117</c:v>
                </c:pt>
                <c:pt idx="2839">
                  <c:v>40938.572916659781</c:v>
                </c:pt>
                <c:pt idx="2840">
                  <c:v>40938.583333326445</c:v>
                </c:pt>
                <c:pt idx="2841">
                  <c:v>40938.59374999311</c:v>
                </c:pt>
                <c:pt idx="2842">
                  <c:v>40938.604166659774</c:v>
                </c:pt>
                <c:pt idx="2843">
                  <c:v>40938.614583326438</c:v>
                </c:pt>
                <c:pt idx="2844">
                  <c:v>40938.624999993102</c:v>
                </c:pt>
                <c:pt idx="2845">
                  <c:v>40938.635416659767</c:v>
                </c:pt>
                <c:pt idx="2846">
                  <c:v>40938.645833326431</c:v>
                </c:pt>
                <c:pt idx="2847">
                  <c:v>40938.656249993095</c:v>
                </c:pt>
                <c:pt idx="2848">
                  <c:v>40938.666666659759</c:v>
                </c:pt>
                <c:pt idx="2849">
                  <c:v>40938.677083326424</c:v>
                </c:pt>
                <c:pt idx="2850">
                  <c:v>40938.687499993088</c:v>
                </c:pt>
                <c:pt idx="2851">
                  <c:v>40938.697916659752</c:v>
                </c:pt>
                <c:pt idx="2852">
                  <c:v>40938.708333326416</c:v>
                </c:pt>
                <c:pt idx="2853">
                  <c:v>40938.718749993081</c:v>
                </c:pt>
                <c:pt idx="2854">
                  <c:v>40938.729166659745</c:v>
                </c:pt>
                <c:pt idx="2855">
                  <c:v>40938.739583326409</c:v>
                </c:pt>
                <c:pt idx="2856">
                  <c:v>40938.749999993073</c:v>
                </c:pt>
                <c:pt idx="2857">
                  <c:v>40938.760416659738</c:v>
                </c:pt>
                <c:pt idx="2858">
                  <c:v>40938.770833326402</c:v>
                </c:pt>
                <c:pt idx="2859">
                  <c:v>40938.781249993066</c:v>
                </c:pt>
                <c:pt idx="2860">
                  <c:v>40938.79166665973</c:v>
                </c:pt>
                <c:pt idx="2861">
                  <c:v>40938.802083326394</c:v>
                </c:pt>
                <c:pt idx="2862">
                  <c:v>40938.812499993059</c:v>
                </c:pt>
                <c:pt idx="2863">
                  <c:v>40938.822916659723</c:v>
                </c:pt>
                <c:pt idx="2864">
                  <c:v>40938.833333326387</c:v>
                </c:pt>
                <c:pt idx="2865">
                  <c:v>40938.843749993051</c:v>
                </c:pt>
                <c:pt idx="2866">
                  <c:v>40938.854166659716</c:v>
                </c:pt>
                <c:pt idx="2867">
                  <c:v>40938.86458332638</c:v>
                </c:pt>
                <c:pt idx="2868">
                  <c:v>40938.874999993044</c:v>
                </c:pt>
                <c:pt idx="2869">
                  <c:v>40938.885416659708</c:v>
                </c:pt>
                <c:pt idx="2870">
                  <c:v>40938.895833326373</c:v>
                </c:pt>
                <c:pt idx="2871">
                  <c:v>40938.906249993037</c:v>
                </c:pt>
                <c:pt idx="2872">
                  <c:v>40938.916666659701</c:v>
                </c:pt>
                <c:pt idx="2873">
                  <c:v>40938.927083326365</c:v>
                </c:pt>
                <c:pt idx="2874">
                  <c:v>40938.93749999303</c:v>
                </c:pt>
                <c:pt idx="2875">
                  <c:v>40938.947916659694</c:v>
                </c:pt>
                <c:pt idx="2876">
                  <c:v>40938.958333326358</c:v>
                </c:pt>
                <c:pt idx="2877">
                  <c:v>40938.968749993022</c:v>
                </c:pt>
                <c:pt idx="2878">
                  <c:v>40938.979166659687</c:v>
                </c:pt>
                <c:pt idx="2879">
                  <c:v>40938.989583326351</c:v>
                </c:pt>
                <c:pt idx="2880">
                  <c:v>40938.999999993015</c:v>
                </c:pt>
                <c:pt idx="2881">
                  <c:v>40939.010416659679</c:v>
                </c:pt>
                <c:pt idx="2882">
                  <c:v>40939.020833326344</c:v>
                </c:pt>
                <c:pt idx="2883">
                  <c:v>40939.031249993008</c:v>
                </c:pt>
                <c:pt idx="2884">
                  <c:v>40939.041666659672</c:v>
                </c:pt>
                <c:pt idx="2885">
                  <c:v>40939.052083326336</c:v>
                </c:pt>
                <c:pt idx="2886">
                  <c:v>40939.062499993001</c:v>
                </c:pt>
                <c:pt idx="2887">
                  <c:v>40939.072916659665</c:v>
                </c:pt>
                <c:pt idx="2888">
                  <c:v>40939.083333326329</c:v>
                </c:pt>
                <c:pt idx="2889">
                  <c:v>40939.093749992993</c:v>
                </c:pt>
                <c:pt idx="2890">
                  <c:v>40939.104166659657</c:v>
                </c:pt>
                <c:pt idx="2891">
                  <c:v>40939.114583326322</c:v>
                </c:pt>
                <c:pt idx="2892">
                  <c:v>40939.124999992986</c:v>
                </c:pt>
                <c:pt idx="2893">
                  <c:v>40939.13541665965</c:v>
                </c:pt>
                <c:pt idx="2894">
                  <c:v>40939.145833326314</c:v>
                </c:pt>
                <c:pt idx="2895">
                  <c:v>40939.156249992979</c:v>
                </c:pt>
                <c:pt idx="2896">
                  <c:v>40939.166666659643</c:v>
                </c:pt>
                <c:pt idx="2897">
                  <c:v>40939.177083326307</c:v>
                </c:pt>
                <c:pt idx="2898">
                  <c:v>40939.187499992971</c:v>
                </c:pt>
                <c:pt idx="2899">
                  <c:v>40939.197916659636</c:v>
                </c:pt>
                <c:pt idx="2900">
                  <c:v>40939.2083333263</c:v>
                </c:pt>
                <c:pt idx="2901">
                  <c:v>40939.218749992964</c:v>
                </c:pt>
                <c:pt idx="2902">
                  <c:v>40939.229166659628</c:v>
                </c:pt>
                <c:pt idx="2903">
                  <c:v>40939.239583326293</c:v>
                </c:pt>
                <c:pt idx="2904">
                  <c:v>40939.249999992957</c:v>
                </c:pt>
                <c:pt idx="2905">
                  <c:v>40939.260416659621</c:v>
                </c:pt>
                <c:pt idx="2906">
                  <c:v>40939.270833326285</c:v>
                </c:pt>
                <c:pt idx="2907">
                  <c:v>40939.28124999295</c:v>
                </c:pt>
                <c:pt idx="2908">
                  <c:v>40939.291666659614</c:v>
                </c:pt>
                <c:pt idx="2909">
                  <c:v>40939.302083326278</c:v>
                </c:pt>
                <c:pt idx="2910">
                  <c:v>40939.312499992942</c:v>
                </c:pt>
                <c:pt idx="2911">
                  <c:v>40939.322916659607</c:v>
                </c:pt>
                <c:pt idx="2912">
                  <c:v>40939.333333326271</c:v>
                </c:pt>
                <c:pt idx="2913">
                  <c:v>40939.343749992935</c:v>
                </c:pt>
                <c:pt idx="2914">
                  <c:v>40939.354166659599</c:v>
                </c:pt>
                <c:pt idx="2915">
                  <c:v>40939.364583326264</c:v>
                </c:pt>
                <c:pt idx="2916">
                  <c:v>40939.374999992928</c:v>
                </c:pt>
                <c:pt idx="2917">
                  <c:v>40939.385416659592</c:v>
                </c:pt>
                <c:pt idx="2918">
                  <c:v>40939.395833326256</c:v>
                </c:pt>
                <c:pt idx="2919">
                  <c:v>40939.40624999292</c:v>
                </c:pt>
                <c:pt idx="2920">
                  <c:v>40939.416666659585</c:v>
                </c:pt>
                <c:pt idx="2921">
                  <c:v>40939.427083326249</c:v>
                </c:pt>
                <c:pt idx="2922">
                  <c:v>40939.437499992913</c:v>
                </c:pt>
                <c:pt idx="2923">
                  <c:v>40939.447916659577</c:v>
                </c:pt>
                <c:pt idx="2924">
                  <c:v>40939.458333326242</c:v>
                </c:pt>
                <c:pt idx="2925">
                  <c:v>40939.468749992906</c:v>
                </c:pt>
                <c:pt idx="2926">
                  <c:v>40939.47916665957</c:v>
                </c:pt>
                <c:pt idx="2927">
                  <c:v>40939.489583326234</c:v>
                </c:pt>
                <c:pt idx="2928">
                  <c:v>40939.499999992899</c:v>
                </c:pt>
                <c:pt idx="2929">
                  <c:v>40939.510416659563</c:v>
                </c:pt>
                <c:pt idx="2930">
                  <c:v>40939.520833326227</c:v>
                </c:pt>
                <c:pt idx="2931">
                  <c:v>40939.531249992891</c:v>
                </c:pt>
                <c:pt idx="2932">
                  <c:v>40939.541666659556</c:v>
                </c:pt>
                <c:pt idx="2933">
                  <c:v>40939.55208332622</c:v>
                </c:pt>
                <c:pt idx="2934">
                  <c:v>40939.562499992884</c:v>
                </c:pt>
                <c:pt idx="2935">
                  <c:v>40939.572916659548</c:v>
                </c:pt>
                <c:pt idx="2936">
                  <c:v>40939.583333326213</c:v>
                </c:pt>
                <c:pt idx="2937">
                  <c:v>40939.593749992877</c:v>
                </c:pt>
                <c:pt idx="2938">
                  <c:v>40939.604166659541</c:v>
                </c:pt>
                <c:pt idx="2939">
                  <c:v>40939.614583326205</c:v>
                </c:pt>
                <c:pt idx="2940">
                  <c:v>40939.62499999287</c:v>
                </c:pt>
                <c:pt idx="2941">
                  <c:v>40939.635416659534</c:v>
                </c:pt>
                <c:pt idx="2942">
                  <c:v>40939.645833326198</c:v>
                </c:pt>
                <c:pt idx="2943">
                  <c:v>40939.656249992862</c:v>
                </c:pt>
                <c:pt idx="2944">
                  <c:v>40939.666666659527</c:v>
                </c:pt>
                <c:pt idx="2945">
                  <c:v>40939.677083326191</c:v>
                </c:pt>
                <c:pt idx="2946">
                  <c:v>40939.687499992855</c:v>
                </c:pt>
                <c:pt idx="2947">
                  <c:v>40939.697916659519</c:v>
                </c:pt>
                <c:pt idx="2948">
                  <c:v>40939.708333326183</c:v>
                </c:pt>
                <c:pt idx="2949">
                  <c:v>40939.718749992848</c:v>
                </c:pt>
                <c:pt idx="2950">
                  <c:v>40939.729166659512</c:v>
                </c:pt>
                <c:pt idx="2951">
                  <c:v>40939.739583326176</c:v>
                </c:pt>
                <c:pt idx="2952">
                  <c:v>40939.74999999284</c:v>
                </c:pt>
                <c:pt idx="2953">
                  <c:v>40939.760416659505</c:v>
                </c:pt>
                <c:pt idx="2954">
                  <c:v>40939.770833326169</c:v>
                </c:pt>
                <c:pt idx="2955">
                  <c:v>40939.781249992833</c:v>
                </c:pt>
                <c:pt idx="2956">
                  <c:v>40939.791666659497</c:v>
                </c:pt>
                <c:pt idx="2957">
                  <c:v>40939.802083326162</c:v>
                </c:pt>
                <c:pt idx="2958">
                  <c:v>40939.812499992826</c:v>
                </c:pt>
                <c:pt idx="2959">
                  <c:v>40939.82291665949</c:v>
                </c:pt>
                <c:pt idx="2960">
                  <c:v>40939.833333326154</c:v>
                </c:pt>
                <c:pt idx="2961">
                  <c:v>40939.843749992819</c:v>
                </c:pt>
                <c:pt idx="2962">
                  <c:v>40939.854166659483</c:v>
                </c:pt>
                <c:pt idx="2963">
                  <c:v>40939.864583326147</c:v>
                </c:pt>
                <c:pt idx="2964">
                  <c:v>40939.874999992811</c:v>
                </c:pt>
                <c:pt idx="2965">
                  <c:v>40939.885416659476</c:v>
                </c:pt>
                <c:pt idx="2966">
                  <c:v>40939.89583332614</c:v>
                </c:pt>
                <c:pt idx="2967">
                  <c:v>40939.906249992804</c:v>
                </c:pt>
                <c:pt idx="2968">
                  <c:v>40939.916666659468</c:v>
                </c:pt>
                <c:pt idx="2969">
                  <c:v>40939.927083326133</c:v>
                </c:pt>
                <c:pt idx="2970">
                  <c:v>40939.937499992797</c:v>
                </c:pt>
                <c:pt idx="2971">
                  <c:v>40939.947916659461</c:v>
                </c:pt>
                <c:pt idx="2972">
                  <c:v>40939.958333326125</c:v>
                </c:pt>
                <c:pt idx="2973">
                  <c:v>40939.96874999279</c:v>
                </c:pt>
                <c:pt idx="2974">
                  <c:v>40939.979166659454</c:v>
                </c:pt>
                <c:pt idx="2975">
                  <c:v>40939.989583326118</c:v>
                </c:pt>
                <c:pt idx="2976">
                  <c:v>40939.999999992782</c:v>
                </c:pt>
                <c:pt idx="2977">
                  <c:v>40940.010416659446</c:v>
                </c:pt>
                <c:pt idx="2978">
                  <c:v>40940.020833326111</c:v>
                </c:pt>
                <c:pt idx="2979">
                  <c:v>40940.031249992775</c:v>
                </c:pt>
                <c:pt idx="2980">
                  <c:v>40940.041666659439</c:v>
                </c:pt>
                <c:pt idx="2981">
                  <c:v>40940.052083326103</c:v>
                </c:pt>
                <c:pt idx="2982">
                  <c:v>40940.062499992768</c:v>
                </c:pt>
                <c:pt idx="2983">
                  <c:v>40940.072916659432</c:v>
                </c:pt>
                <c:pt idx="2984">
                  <c:v>40940.083333326096</c:v>
                </c:pt>
                <c:pt idx="2985">
                  <c:v>40940.09374999276</c:v>
                </c:pt>
                <c:pt idx="2986">
                  <c:v>40940.104166659425</c:v>
                </c:pt>
                <c:pt idx="2987">
                  <c:v>40940.114583326089</c:v>
                </c:pt>
                <c:pt idx="2988">
                  <c:v>40940.124999992753</c:v>
                </c:pt>
                <c:pt idx="2989">
                  <c:v>40940.135416659417</c:v>
                </c:pt>
                <c:pt idx="2990">
                  <c:v>40940.145833326082</c:v>
                </c:pt>
                <c:pt idx="2991">
                  <c:v>40940.156249992746</c:v>
                </c:pt>
                <c:pt idx="2992">
                  <c:v>40940.16666665941</c:v>
                </c:pt>
                <c:pt idx="2993">
                  <c:v>40940.177083326074</c:v>
                </c:pt>
                <c:pt idx="2994">
                  <c:v>40940.187499992739</c:v>
                </c:pt>
                <c:pt idx="2995">
                  <c:v>40940.197916659403</c:v>
                </c:pt>
                <c:pt idx="2996">
                  <c:v>40940.208333326067</c:v>
                </c:pt>
                <c:pt idx="2997">
                  <c:v>40940.218749992731</c:v>
                </c:pt>
                <c:pt idx="2998">
                  <c:v>40940.229166659396</c:v>
                </c:pt>
                <c:pt idx="2999">
                  <c:v>40940.23958332606</c:v>
                </c:pt>
                <c:pt idx="3000">
                  <c:v>40940.249999992724</c:v>
                </c:pt>
                <c:pt idx="3001">
                  <c:v>40940.260416659388</c:v>
                </c:pt>
                <c:pt idx="3002">
                  <c:v>40940.270833326053</c:v>
                </c:pt>
                <c:pt idx="3003">
                  <c:v>40940.281249992717</c:v>
                </c:pt>
                <c:pt idx="3004">
                  <c:v>40940.291666659381</c:v>
                </c:pt>
                <c:pt idx="3005">
                  <c:v>40940.302083326045</c:v>
                </c:pt>
                <c:pt idx="3006">
                  <c:v>40940.312499992709</c:v>
                </c:pt>
                <c:pt idx="3007">
                  <c:v>40940.322916659374</c:v>
                </c:pt>
                <c:pt idx="3008">
                  <c:v>40940.333333326038</c:v>
                </c:pt>
                <c:pt idx="3009">
                  <c:v>40940.343749992702</c:v>
                </c:pt>
                <c:pt idx="3010">
                  <c:v>40940.354166659366</c:v>
                </c:pt>
                <c:pt idx="3011">
                  <c:v>40940.364583326031</c:v>
                </c:pt>
                <c:pt idx="3012">
                  <c:v>40940.374999992695</c:v>
                </c:pt>
                <c:pt idx="3013">
                  <c:v>40940.385416659359</c:v>
                </c:pt>
                <c:pt idx="3014">
                  <c:v>40940.395833326023</c:v>
                </c:pt>
                <c:pt idx="3015">
                  <c:v>40940.406249992688</c:v>
                </c:pt>
                <c:pt idx="3016">
                  <c:v>40940.416666659352</c:v>
                </c:pt>
                <c:pt idx="3017">
                  <c:v>40940.427083326016</c:v>
                </c:pt>
                <c:pt idx="3018">
                  <c:v>40940.43749999268</c:v>
                </c:pt>
                <c:pt idx="3019">
                  <c:v>40940.447916659345</c:v>
                </c:pt>
                <c:pt idx="3020">
                  <c:v>40940.458333326009</c:v>
                </c:pt>
                <c:pt idx="3021">
                  <c:v>40940.468749992673</c:v>
                </c:pt>
                <c:pt idx="3022">
                  <c:v>40940.479166659337</c:v>
                </c:pt>
                <c:pt idx="3023">
                  <c:v>40940.489583326002</c:v>
                </c:pt>
                <c:pt idx="3024">
                  <c:v>40940.499999992666</c:v>
                </c:pt>
                <c:pt idx="3025">
                  <c:v>40940.51041665933</c:v>
                </c:pt>
                <c:pt idx="3026">
                  <c:v>40940.520833325994</c:v>
                </c:pt>
                <c:pt idx="3027">
                  <c:v>40940.531249992659</c:v>
                </c:pt>
                <c:pt idx="3028">
                  <c:v>40940.541666659323</c:v>
                </c:pt>
                <c:pt idx="3029">
                  <c:v>40940.552083325987</c:v>
                </c:pt>
                <c:pt idx="3030">
                  <c:v>40940.562499992651</c:v>
                </c:pt>
                <c:pt idx="3031">
                  <c:v>40940.572916659316</c:v>
                </c:pt>
                <c:pt idx="3032">
                  <c:v>40940.58333332598</c:v>
                </c:pt>
                <c:pt idx="3033">
                  <c:v>40940.593749992644</c:v>
                </c:pt>
                <c:pt idx="3034">
                  <c:v>40940.604166659308</c:v>
                </c:pt>
                <c:pt idx="3035">
                  <c:v>40940.614583325972</c:v>
                </c:pt>
                <c:pt idx="3036">
                  <c:v>40940.624999992637</c:v>
                </c:pt>
                <c:pt idx="3037">
                  <c:v>40940.635416659301</c:v>
                </c:pt>
                <c:pt idx="3038">
                  <c:v>40940.645833325965</c:v>
                </c:pt>
                <c:pt idx="3039">
                  <c:v>40940.656249992629</c:v>
                </c:pt>
                <c:pt idx="3040">
                  <c:v>40940.666666659294</c:v>
                </c:pt>
                <c:pt idx="3041">
                  <c:v>40940.677083325958</c:v>
                </c:pt>
                <c:pt idx="3042">
                  <c:v>40940.687499992622</c:v>
                </c:pt>
                <c:pt idx="3043">
                  <c:v>40940.697916659286</c:v>
                </c:pt>
                <c:pt idx="3044">
                  <c:v>40940.708333325951</c:v>
                </c:pt>
                <c:pt idx="3045">
                  <c:v>40940.718749992615</c:v>
                </c:pt>
                <c:pt idx="3046">
                  <c:v>40940.729166659279</c:v>
                </c:pt>
                <c:pt idx="3047">
                  <c:v>40940.739583325943</c:v>
                </c:pt>
                <c:pt idx="3048">
                  <c:v>40940.749999992608</c:v>
                </c:pt>
                <c:pt idx="3049">
                  <c:v>40940.760416659272</c:v>
                </c:pt>
                <c:pt idx="3050">
                  <c:v>40940.770833325936</c:v>
                </c:pt>
                <c:pt idx="3051">
                  <c:v>40940.7812499926</c:v>
                </c:pt>
                <c:pt idx="3052">
                  <c:v>40940.791666659265</c:v>
                </c:pt>
                <c:pt idx="3053">
                  <c:v>40940.802083325929</c:v>
                </c:pt>
                <c:pt idx="3054">
                  <c:v>40940.812499992593</c:v>
                </c:pt>
                <c:pt idx="3055">
                  <c:v>40940.822916659257</c:v>
                </c:pt>
                <c:pt idx="3056">
                  <c:v>40940.833333325922</c:v>
                </c:pt>
                <c:pt idx="3057">
                  <c:v>40940.843749992586</c:v>
                </c:pt>
                <c:pt idx="3058">
                  <c:v>40940.85416665925</c:v>
                </c:pt>
                <c:pt idx="3059">
                  <c:v>40940.864583325914</c:v>
                </c:pt>
                <c:pt idx="3060">
                  <c:v>40940.874999992579</c:v>
                </c:pt>
                <c:pt idx="3061">
                  <c:v>40940.885416659243</c:v>
                </c:pt>
                <c:pt idx="3062">
                  <c:v>40940.895833325907</c:v>
                </c:pt>
                <c:pt idx="3063">
                  <c:v>40940.906249992571</c:v>
                </c:pt>
                <c:pt idx="3064">
                  <c:v>40940.916666659235</c:v>
                </c:pt>
                <c:pt idx="3065">
                  <c:v>40940.9270833259</c:v>
                </c:pt>
                <c:pt idx="3066">
                  <c:v>40940.937499992564</c:v>
                </c:pt>
                <c:pt idx="3067">
                  <c:v>40940.947916659228</c:v>
                </c:pt>
                <c:pt idx="3068">
                  <c:v>40940.958333325892</c:v>
                </c:pt>
                <c:pt idx="3069">
                  <c:v>40940.968749992557</c:v>
                </c:pt>
                <c:pt idx="3070">
                  <c:v>40940.979166659221</c:v>
                </c:pt>
                <c:pt idx="3071">
                  <c:v>40940.989583325885</c:v>
                </c:pt>
                <c:pt idx="3072">
                  <c:v>40940.999999992549</c:v>
                </c:pt>
                <c:pt idx="3073">
                  <c:v>40941.010416659214</c:v>
                </c:pt>
                <c:pt idx="3074">
                  <c:v>40941.020833325878</c:v>
                </c:pt>
                <c:pt idx="3075">
                  <c:v>40941.031249992542</c:v>
                </c:pt>
                <c:pt idx="3076">
                  <c:v>40941.041666659206</c:v>
                </c:pt>
                <c:pt idx="3077">
                  <c:v>40941.052083325871</c:v>
                </c:pt>
                <c:pt idx="3078">
                  <c:v>40941.062499992535</c:v>
                </c:pt>
                <c:pt idx="3079">
                  <c:v>40941.072916659199</c:v>
                </c:pt>
                <c:pt idx="3080">
                  <c:v>40941.083333325863</c:v>
                </c:pt>
                <c:pt idx="3081">
                  <c:v>40941.093749992528</c:v>
                </c:pt>
                <c:pt idx="3082">
                  <c:v>40941.104166659192</c:v>
                </c:pt>
                <c:pt idx="3083">
                  <c:v>40941.114583325856</c:v>
                </c:pt>
                <c:pt idx="3084">
                  <c:v>40941.12499999252</c:v>
                </c:pt>
                <c:pt idx="3085">
                  <c:v>40941.135416659185</c:v>
                </c:pt>
                <c:pt idx="3086">
                  <c:v>40941.145833325849</c:v>
                </c:pt>
                <c:pt idx="3087">
                  <c:v>40941.156249992513</c:v>
                </c:pt>
                <c:pt idx="3088">
                  <c:v>40941.166666659177</c:v>
                </c:pt>
                <c:pt idx="3089">
                  <c:v>40941.177083325842</c:v>
                </c:pt>
                <c:pt idx="3090">
                  <c:v>40941.187499992506</c:v>
                </c:pt>
                <c:pt idx="3091">
                  <c:v>40941.19791665917</c:v>
                </c:pt>
                <c:pt idx="3092">
                  <c:v>40941.208333325834</c:v>
                </c:pt>
                <c:pt idx="3093">
                  <c:v>40941.218749992498</c:v>
                </c:pt>
                <c:pt idx="3094">
                  <c:v>40941.229166659163</c:v>
                </c:pt>
                <c:pt idx="3095">
                  <c:v>40941.239583325827</c:v>
                </c:pt>
                <c:pt idx="3096">
                  <c:v>40941.249999992491</c:v>
                </c:pt>
                <c:pt idx="3097">
                  <c:v>40941.260416659155</c:v>
                </c:pt>
                <c:pt idx="3098">
                  <c:v>40941.27083332582</c:v>
                </c:pt>
                <c:pt idx="3099">
                  <c:v>40941.281249992484</c:v>
                </c:pt>
                <c:pt idx="3100">
                  <c:v>40941.291666659148</c:v>
                </c:pt>
                <c:pt idx="3101">
                  <c:v>40941.302083325812</c:v>
                </c:pt>
                <c:pt idx="3102">
                  <c:v>40941.312499992477</c:v>
                </c:pt>
                <c:pt idx="3103">
                  <c:v>40941.322916659141</c:v>
                </c:pt>
                <c:pt idx="3104">
                  <c:v>40941.333333325805</c:v>
                </c:pt>
                <c:pt idx="3105">
                  <c:v>40941.343749992469</c:v>
                </c:pt>
                <c:pt idx="3106">
                  <c:v>40941.354166659134</c:v>
                </c:pt>
                <c:pt idx="3107">
                  <c:v>40941.364583325798</c:v>
                </c:pt>
                <c:pt idx="3108">
                  <c:v>40941.374999992462</c:v>
                </c:pt>
                <c:pt idx="3109">
                  <c:v>40941.385416659126</c:v>
                </c:pt>
                <c:pt idx="3110">
                  <c:v>40941.395833325791</c:v>
                </c:pt>
                <c:pt idx="3111">
                  <c:v>40941.406249992455</c:v>
                </c:pt>
                <c:pt idx="3112">
                  <c:v>40941.416666659119</c:v>
                </c:pt>
                <c:pt idx="3113">
                  <c:v>40941.427083325783</c:v>
                </c:pt>
                <c:pt idx="3114">
                  <c:v>40941.437499992448</c:v>
                </c:pt>
                <c:pt idx="3115">
                  <c:v>40941.447916659112</c:v>
                </c:pt>
                <c:pt idx="3116">
                  <c:v>40941.458333325776</c:v>
                </c:pt>
                <c:pt idx="3117">
                  <c:v>40941.46874999244</c:v>
                </c:pt>
                <c:pt idx="3118">
                  <c:v>40941.479166659105</c:v>
                </c:pt>
                <c:pt idx="3119">
                  <c:v>40941.489583325769</c:v>
                </c:pt>
                <c:pt idx="3120">
                  <c:v>40941.499999992433</c:v>
                </c:pt>
                <c:pt idx="3121">
                  <c:v>40941.510416659097</c:v>
                </c:pt>
                <c:pt idx="3122">
                  <c:v>40941.520833325761</c:v>
                </c:pt>
                <c:pt idx="3123">
                  <c:v>40941.531249992426</c:v>
                </c:pt>
                <c:pt idx="3124">
                  <c:v>40941.54166665909</c:v>
                </c:pt>
                <c:pt idx="3125">
                  <c:v>40941.552083325754</c:v>
                </c:pt>
                <c:pt idx="3126">
                  <c:v>40941.562499992418</c:v>
                </c:pt>
                <c:pt idx="3127">
                  <c:v>40941.572916659083</c:v>
                </c:pt>
                <c:pt idx="3128">
                  <c:v>40941.583333325747</c:v>
                </c:pt>
                <c:pt idx="3129">
                  <c:v>40941.593749992411</c:v>
                </c:pt>
                <c:pt idx="3130">
                  <c:v>40941.604166659075</c:v>
                </c:pt>
                <c:pt idx="3131">
                  <c:v>40941.61458332574</c:v>
                </c:pt>
                <c:pt idx="3132">
                  <c:v>40941.624999992404</c:v>
                </c:pt>
                <c:pt idx="3133">
                  <c:v>40941.635416659068</c:v>
                </c:pt>
                <c:pt idx="3134">
                  <c:v>40941.645833325732</c:v>
                </c:pt>
                <c:pt idx="3135">
                  <c:v>40941.656249992397</c:v>
                </c:pt>
                <c:pt idx="3136">
                  <c:v>40941.666666659061</c:v>
                </c:pt>
                <c:pt idx="3137">
                  <c:v>40941.677083325725</c:v>
                </c:pt>
                <c:pt idx="3138">
                  <c:v>40941.687499992389</c:v>
                </c:pt>
                <c:pt idx="3139">
                  <c:v>40941.697916659054</c:v>
                </c:pt>
                <c:pt idx="3140">
                  <c:v>40941.708333325718</c:v>
                </c:pt>
                <c:pt idx="3141">
                  <c:v>40941.718749992382</c:v>
                </c:pt>
                <c:pt idx="3142">
                  <c:v>40941.729166659046</c:v>
                </c:pt>
                <c:pt idx="3143">
                  <c:v>40941.739583325711</c:v>
                </c:pt>
                <c:pt idx="3144">
                  <c:v>40941.749999992375</c:v>
                </c:pt>
                <c:pt idx="3145">
                  <c:v>40941.760416659039</c:v>
                </c:pt>
                <c:pt idx="3146">
                  <c:v>40941.770833325703</c:v>
                </c:pt>
                <c:pt idx="3147">
                  <c:v>40941.781249992368</c:v>
                </c:pt>
                <c:pt idx="3148">
                  <c:v>40941.791666659032</c:v>
                </c:pt>
                <c:pt idx="3149">
                  <c:v>40941.802083325696</c:v>
                </c:pt>
                <c:pt idx="3150">
                  <c:v>40941.81249999236</c:v>
                </c:pt>
                <c:pt idx="3151">
                  <c:v>40941.822916659024</c:v>
                </c:pt>
                <c:pt idx="3152">
                  <c:v>40941.833333325689</c:v>
                </c:pt>
                <c:pt idx="3153">
                  <c:v>40941.843749992353</c:v>
                </c:pt>
                <c:pt idx="3154">
                  <c:v>40941.854166659017</c:v>
                </c:pt>
                <c:pt idx="3155">
                  <c:v>40941.864583325681</c:v>
                </c:pt>
                <c:pt idx="3156">
                  <c:v>40941.874999992346</c:v>
                </c:pt>
                <c:pt idx="3157">
                  <c:v>40941.88541665901</c:v>
                </c:pt>
                <c:pt idx="3158">
                  <c:v>40941.895833325674</c:v>
                </c:pt>
                <c:pt idx="3159">
                  <c:v>40941.906249992338</c:v>
                </c:pt>
                <c:pt idx="3160">
                  <c:v>40941.916666659003</c:v>
                </c:pt>
                <c:pt idx="3161">
                  <c:v>40941.927083325667</c:v>
                </c:pt>
                <c:pt idx="3162">
                  <c:v>40941.937499992331</c:v>
                </c:pt>
                <c:pt idx="3163">
                  <c:v>40941.947916658995</c:v>
                </c:pt>
                <c:pt idx="3164">
                  <c:v>40941.95833332566</c:v>
                </c:pt>
                <c:pt idx="3165">
                  <c:v>40941.968749992324</c:v>
                </c:pt>
                <c:pt idx="3166">
                  <c:v>40941.979166658988</c:v>
                </c:pt>
                <c:pt idx="3167">
                  <c:v>40941.989583325652</c:v>
                </c:pt>
                <c:pt idx="3168">
                  <c:v>40941.999999992317</c:v>
                </c:pt>
                <c:pt idx="3169">
                  <c:v>40942.010416658981</c:v>
                </c:pt>
                <c:pt idx="3170">
                  <c:v>40942.020833325645</c:v>
                </c:pt>
                <c:pt idx="3171">
                  <c:v>40942.031249992309</c:v>
                </c:pt>
                <c:pt idx="3172">
                  <c:v>40942.041666658974</c:v>
                </c:pt>
                <c:pt idx="3173">
                  <c:v>40942.052083325638</c:v>
                </c:pt>
                <c:pt idx="3174">
                  <c:v>40942.062499992302</c:v>
                </c:pt>
                <c:pt idx="3175">
                  <c:v>40942.072916658966</c:v>
                </c:pt>
                <c:pt idx="3176">
                  <c:v>40942.083333325631</c:v>
                </c:pt>
                <c:pt idx="3177">
                  <c:v>40942.093749992295</c:v>
                </c:pt>
                <c:pt idx="3178">
                  <c:v>40942.104166658959</c:v>
                </c:pt>
                <c:pt idx="3179">
                  <c:v>40942.114583325623</c:v>
                </c:pt>
                <c:pt idx="3180">
                  <c:v>40942.124999992287</c:v>
                </c:pt>
                <c:pt idx="3181">
                  <c:v>40942.135416658952</c:v>
                </c:pt>
                <c:pt idx="3182">
                  <c:v>40942.145833325616</c:v>
                </c:pt>
                <c:pt idx="3183">
                  <c:v>40942.15624999228</c:v>
                </c:pt>
                <c:pt idx="3184">
                  <c:v>40942.166666658944</c:v>
                </c:pt>
                <c:pt idx="3185">
                  <c:v>40942.177083325609</c:v>
                </c:pt>
                <c:pt idx="3186">
                  <c:v>40942.187499992273</c:v>
                </c:pt>
                <c:pt idx="3187">
                  <c:v>40942.197916658937</c:v>
                </c:pt>
                <c:pt idx="3188">
                  <c:v>40942.208333325601</c:v>
                </c:pt>
                <c:pt idx="3189">
                  <c:v>40942.218749992266</c:v>
                </c:pt>
                <c:pt idx="3190">
                  <c:v>40942.22916665893</c:v>
                </c:pt>
                <c:pt idx="3191">
                  <c:v>40942.239583325594</c:v>
                </c:pt>
                <c:pt idx="3192">
                  <c:v>40942.249999992258</c:v>
                </c:pt>
                <c:pt idx="3193">
                  <c:v>40942.260416658923</c:v>
                </c:pt>
                <c:pt idx="3194">
                  <c:v>40942.270833325587</c:v>
                </c:pt>
                <c:pt idx="3195">
                  <c:v>40942.281249992251</c:v>
                </c:pt>
                <c:pt idx="3196">
                  <c:v>40942.291666658915</c:v>
                </c:pt>
                <c:pt idx="3197">
                  <c:v>40942.30208332558</c:v>
                </c:pt>
                <c:pt idx="3198">
                  <c:v>40942.312499992244</c:v>
                </c:pt>
                <c:pt idx="3199">
                  <c:v>40942.322916658908</c:v>
                </c:pt>
                <c:pt idx="3200">
                  <c:v>40942.333333325572</c:v>
                </c:pt>
                <c:pt idx="3201">
                  <c:v>40942.343749992237</c:v>
                </c:pt>
                <c:pt idx="3202">
                  <c:v>40942.354166658901</c:v>
                </c:pt>
                <c:pt idx="3203">
                  <c:v>40942.364583325565</c:v>
                </c:pt>
                <c:pt idx="3204">
                  <c:v>40942.374999992229</c:v>
                </c:pt>
                <c:pt idx="3205">
                  <c:v>40942.385416658894</c:v>
                </c:pt>
                <c:pt idx="3206">
                  <c:v>40942.395833325558</c:v>
                </c:pt>
                <c:pt idx="3207">
                  <c:v>40942.406249992222</c:v>
                </c:pt>
                <c:pt idx="3208">
                  <c:v>40942.416666658886</c:v>
                </c:pt>
                <c:pt idx="3209">
                  <c:v>40942.42708332555</c:v>
                </c:pt>
                <c:pt idx="3210">
                  <c:v>40942.437499992215</c:v>
                </c:pt>
                <c:pt idx="3211">
                  <c:v>40942.447916658879</c:v>
                </c:pt>
                <c:pt idx="3212">
                  <c:v>40942.458333325543</c:v>
                </c:pt>
                <c:pt idx="3213">
                  <c:v>40942.468749992207</c:v>
                </c:pt>
                <c:pt idx="3214">
                  <c:v>40942.479166658872</c:v>
                </c:pt>
                <c:pt idx="3215">
                  <c:v>40942.489583325536</c:v>
                </c:pt>
                <c:pt idx="3216">
                  <c:v>40942.4999999922</c:v>
                </c:pt>
                <c:pt idx="3217">
                  <c:v>40942.510416658864</c:v>
                </c:pt>
                <c:pt idx="3218">
                  <c:v>40942.520833325529</c:v>
                </c:pt>
                <c:pt idx="3219">
                  <c:v>40942.531249992193</c:v>
                </c:pt>
                <c:pt idx="3220">
                  <c:v>40942.541666658857</c:v>
                </c:pt>
                <c:pt idx="3221">
                  <c:v>40942.552083325521</c:v>
                </c:pt>
                <c:pt idx="3222">
                  <c:v>40942.562499992186</c:v>
                </c:pt>
                <c:pt idx="3223">
                  <c:v>40942.57291665885</c:v>
                </c:pt>
                <c:pt idx="3224">
                  <c:v>40942.583333325514</c:v>
                </c:pt>
                <c:pt idx="3225">
                  <c:v>40942.593749992178</c:v>
                </c:pt>
                <c:pt idx="3226">
                  <c:v>40942.604166658843</c:v>
                </c:pt>
                <c:pt idx="3227">
                  <c:v>40942.614583325507</c:v>
                </c:pt>
                <c:pt idx="3228">
                  <c:v>40942.624999992171</c:v>
                </c:pt>
                <c:pt idx="3229">
                  <c:v>40942.635416658835</c:v>
                </c:pt>
                <c:pt idx="3230">
                  <c:v>40942.6458333255</c:v>
                </c:pt>
                <c:pt idx="3231">
                  <c:v>40942.656249992164</c:v>
                </c:pt>
                <c:pt idx="3232">
                  <c:v>40942.666666658828</c:v>
                </c:pt>
                <c:pt idx="3233">
                  <c:v>40942.677083325492</c:v>
                </c:pt>
                <c:pt idx="3234">
                  <c:v>40942.687499992157</c:v>
                </c:pt>
                <c:pt idx="3235">
                  <c:v>40942.697916658821</c:v>
                </c:pt>
                <c:pt idx="3236">
                  <c:v>40942.708333325485</c:v>
                </c:pt>
                <c:pt idx="3237">
                  <c:v>40942.718749992149</c:v>
                </c:pt>
                <c:pt idx="3238">
                  <c:v>40942.729166658813</c:v>
                </c:pt>
                <c:pt idx="3239">
                  <c:v>40942.739583325478</c:v>
                </c:pt>
                <c:pt idx="3240">
                  <c:v>40942.749999992142</c:v>
                </c:pt>
                <c:pt idx="3241">
                  <c:v>40942.760416658806</c:v>
                </c:pt>
                <c:pt idx="3242">
                  <c:v>40942.77083332547</c:v>
                </c:pt>
                <c:pt idx="3243">
                  <c:v>40942.781249992135</c:v>
                </c:pt>
                <c:pt idx="3244">
                  <c:v>40942.791666658799</c:v>
                </c:pt>
                <c:pt idx="3245">
                  <c:v>40942.802083325463</c:v>
                </c:pt>
                <c:pt idx="3246">
                  <c:v>40942.812499992127</c:v>
                </c:pt>
                <c:pt idx="3247">
                  <c:v>40942.822916658792</c:v>
                </c:pt>
                <c:pt idx="3248">
                  <c:v>40942.833333325456</c:v>
                </c:pt>
                <c:pt idx="3249">
                  <c:v>40942.84374999212</c:v>
                </c:pt>
                <c:pt idx="3250">
                  <c:v>40942.854166658784</c:v>
                </c:pt>
                <c:pt idx="3251">
                  <c:v>40942.864583325449</c:v>
                </c:pt>
                <c:pt idx="3252">
                  <c:v>40942.874999992113</c:v>
                </c:pt>
                <c:pt idx="3253">
                  <c:v>40942.885416658777</c:v>
                </c:pt>
                <c:pt idx="3254">
                  <c:v>40942.895833325441</c:v>
                </c:pt>
                <c:pt idx="3255">
                  <c:v>40942.906249992106</c:v>
                </c:pt>
                <c:pt idx="3256">
                  <c:v>40942.91666665877</c:v>
                </c:pt>
                <c:pt idx="3257">
                  <c:v>40942.927083325434</c:v>
                </c:pt>
                <c:pt idx="3258">
                  <c:v>40942.937499992098</c:v>
                </c:pt>
                <c:pt idx="3259">
                  <c:v>40942.947916658763</c:v>
                </c:pt>
                <c:pt idx="3260">
                  <c:v>40942.958333325427</c:v>
                </c:pt>
                <c:pt idx="3261">
                  <c:v>40942.968749992091</c:v>
                </c:pt>
                <c:pt idx="3262">
                  <c:v>40942.979166658755</c:v>
                </c:pt>
                <c:pt idx="3263">
                  <c:v>40942.98958332542</c:v>
                </c:pt>
                <c:pt idx="3264">
                  <c:v>40942.999999992084</c:v>
                </c:pt>
                <c:pt idx="3265">
                  <c:v>40943.010416658748</c:v>
                </c:pt>
                <c:pt idx="3266">
                  <c:v>40943.020833325412</c:v>
                </c:pt>
                <c:pt idx="3267">
                  <c:v>40943.031249992076</c:v>
                </c:pt>
                <c:pt idx="3268">
                  <c:v>40943.041666658741</c:v>
                </c:pt>
                <c:pt idx="3269">
                  <c:v>40943.052083325405</c:v>
                </c:pt>
                <c:pt idx="3270">
                  <c:v>40943.062499992069</c:v>
                </c:pt>
                <c:pt idx="3271">
                  <c:v>40943.072916658733</c:v>
                </c:pt>
                <c:pt idx="3272">
                  <c:v>40943.083333325398</c:v>
                </c:pt>
                <c:pt idx="3273">
                  <c:v>40943.093749992062</c:v>
                </c:pt>
                <c:pt idx="3274">
                  <c:v>40943.104166658726</c:v>
                </c:pt>
                <c:pt idx="3275">
                  <c:v>40943.11458332539</c:v>
                </c:pt>
                <c:pt idx="3276">
                  <c:v>40943.124999992055</c:v>
                </c:pt>
                <c:pt idx="3277">
                  <c:v>40943.135416658719</c:v>
                </c:pt>
                <c:pt idx="3278">
                  <c:v>40943.145833325383</c:v>
                </c:pt>
                <c:pt idx="3279">
                  <c:v>40943.156249992047</c:v>
                </c:pt>
                <c:pt idx="3280">
                  <c:v>40943.166666658712</c:v>
                </c:pt>
                <c:pt idx="3281">
                  <c:v>40943.177083325376</c:v>
                </c:pt>
                <c:pt idx="3282">
                  <c:v>40943.18749999204</c:v>
                </c:pt>
                <c:pt idx="3283">
                  <c:v>40943.197916658704</c:v>
                </c:pt>
                <c:pt idx="3284">
                  <c:v>40943.208333325369</c:v>
                </c:pt>
                <c:pt idx="3285">
                  <c:v>40943.218749992033</c:v>
                </c:pt>
                <c:pt idx="3286">
                  <c:v>40943.229166658697</c:v>
                </c:pt>
                <c:pt idx="3287">
                  <c:v>40943.239583325361</c:v>
                </c:pt>
                <c:pt idx="3288">
                  <c:v>40943.249999992026</c:v>
                </c:pt>
                <c:pt idx="3289">
                  <c:v>40943.26041665869</c:v>
                </c:pt>
                <c:pt idx="3290">
                  <c:v>40943.270833325354</c:v>
                </c:pt>
                <c:pt idx="3291">
                  <c:v>40943.281249992018</c:v>
                </c:pt>
                <c:pt idx="3292">
                  <c:v>40943.291666658683</c:v>
                </c:pt>
                <c:pt idx="3293">
                  <c:v>40943.302083325347</c:v>
                </c:pt>
                <c:pt idx="3294">
                  <c:v>40943.312499992011</c:v>
                </c:pt>
                <c:pt idx="3295">
                  <c:v>40943.322916658675</c:v>
                </c:pt>
                <c:pt idx="3296">
                  <c:v>40943.333333325339</c:v>
                </c:pt>
                <c:pt idx="3297">
                  <c:v>40943.343749992004</c:v>
                </c:pt>
                <c:pt idx="3298">
                  <c:v>40943.354166658668</c:v>
                </c:pt>
                <c:pt idx="3299">
                  <c:v>40943.364583325332</c:v>
                </c:pt>
                <c:pt idx="3300">
                  <c:v>40943.374999991996</c:v>
                </c:pt>
                <c:pt idx="3301">
                  <c:v>40943.385416658661</c:v>
                </c:pt>
                <c:pt idx="3302">
                  <c:v>40943.395833325325</c:v>
                </c:pt>
                <c:pt idx="3303">
                  <c:v>40943.406249991989</c:v>
                </c:pt>
                <c:pt idx="3304">
                  <c:v>40943.416666658653</c:v>
                </c:pt>
                <c:pt idx="3305">
                  <c:v>40943.427083325318</c:v>
                </c:pt>
                <c:pt idx="3306">
                  <c:v>40943.437499991982</c:v>
                </c:pt>
                <c:pt idx="3307">
                  <c:v>40943.447916658646</c:v>
                </c:pt>
                <c:pt idx="3308">
                  <c:v>40943.45833332531</c:v>
                </c:pt>
                <c:pt idx="3309">
                  <c:v>40943.468749991975</c:v>
                </c:pt>
                <c:pt idx="3310">
                  <c:v>40943.479166658639</c:v>
                </c:pt>
                <c:pt idx="3311">
                  <c:v>40943.489583325303</c:v>
                </c:pt>
                <c:pt idx="3312">
                  <c:v>40943.499999991967</c:v>
                </c:pt>
                <c:pt idx="3313">
                  <c:v>40943.510416658632</c:v>
                </c:pt>
                <c:pt idx="3314">
                  <c:v>40943.520833325296</c:v>
                </c:pt>
                <c:pt idx="3315">
                  <c:v>40943.53124999196</c:v>
                </c:pt>
                <c:pt idx="3316">
                  <c:v>40943.541666658624</c:v>
                </c:pt>
                <c:pt idx="3317">
                  <c:v>40943.552083325289</c:v>
                </c:pt>
                <c:pt idx="3318">
                  <c:v>40943.562499991953</c:v>
                </c:pt>
                <c:pt idx="3319">
                  <c:v>40943.572916658617</c:v>
                </c:pt>
                <c:pt idx="3320">
                  <c:v>40943.583333325281</c:v>
                </c:pt>
                <c:pt idx="3321">
                  <c:v>40943.593749991946</c:v>
                </c:pt>
                <c:pt idx="3322">
                  <c:v>40943.60416665861</c:v>
                </c:pt>
                <c:pt idx="3323">
                  <c:v>40943.614583325274</c:v>
                </c:pt>
                <c:pt idx="3324">
                  <c:v>40943.624999991938</c:v>
                </c:pt>
                <c:pt idx="3325">
                  <c:v>40943.635416658602</c:v>
                </c:pt>
                <c:pt idx="3326">
                  <c:v>40943.645833325267</c:v>
                </c:pt>
                <c:pt idx="3327">
                  <c:v>40943.656249991931</c:v>
                </c:pt>
                <c:pt idx="3328">
                  <c:v>40943.666666658595</c:v>
                </c:pt>
                <c:pt idx="3329">
                  <c:v>40943.677083325259</c:v>
                </c:pt>
                <c:pt idx="3330">
                  <c:v>40943.687499991924</c:v>
                </c:pt>
                <c:pt idx="3331">
                  <c:v>40943.697916658588</c:v>
                </c:pt>
                <c:pt idx="3332">
                  <c:v>40943.708333325252</c:v>
                </c:pt>
                <c:pt idx="3333">
                  <c:v>40943.718749991916</c:v>
                </c:pt>
                <c:pt idx="3334">
                  <c:v>40943.729166658581</c:v>
                </c:pt>
                <c:pt idx="3335">
                  <c:v>40943.739583325245</c:v>
                </c:pt>
                <c:pt idx="3336">
                  <c:v>40943.749999991909</c:v>
                </c:pt>
                <c:pt idx="3337">
                  <c:v>40943.760416658573</c:v>
                </c:pt>
                <c:pt idx="3338">
                  <c:v>40943.770833325238</c:v>
                </c:pt>
                <c:pt idx="3339">
                  <c:v>40943.781249991902</c:v>
                </c:pt>
                <c:pt idx="3340">
                  <c:v>40943.791666658566</c:v>
                </c:pt>
                <c:pt idx="3341">
                  <c:v>40943.80208332523</c:v>
                </c:pt>
                <c:pt idx="3342">
                  <c:v>40943.812499991895</c:v>
                </c:pt>
                <c:pt idx="3343">
                  <c:v>40943.822916658559</c:v>
                </c:pt>
                <c:pt idx="3344">
                  <c:v>40943.833333325223</c:v>
                </c:pt>
                <c:pt idx="3345">
                  <c:v>40943.843749991887</c:v>
                </c:pt>
                <c:pt idx="3346">
                  <c:v>40943.854166658552</c:v>
                </c:pt>
                <c:pt idx="3347">
                  <c:v>40943.864583325216</c:v>
                </c:pt>
                <c:pt idx="3348">
                  <c:v>40943.87499999188</c:v>
                </c:pt>
                <c:pt idx="3349">
                  <c:v>40943.885416658544</c:v>
                </c:pt>
                <c:pt idx="3350">
                  <c:v>40943.895833325209</c:v>
                </c:pt>
                <c:pt idx="3351">
                  <c:v>40943.906249991873</c:v>
                </c:pt>
                <c:pt idx="3352">
                  <c:v>40943.916666658537</c:v>
                </c:pt>
                <c:pt idx="3353">
                  <c:v>40943.927083325201</c:v>
                </c:pt>
                <c:pt idx="3354">
                  <c:v>40943.937499991865</c:v>
                </c:pt>
                <c:pt idx="3355">
                  <c:v>40943.94791665853</c:v>
                </c:pt>
                <c:pt idx="3356">
                  <c:v>40943.958333325194</c:v>
                </c:pt>
                <c:pt idx="3357">
                  <c:v>40943.968749991858</c:v>
                </c:pt>
                <c:pt idx="3358">
                  <c:v>40943.979166658522</c:v>
                </c:pt>
                <c:pt idx="3359">
                  <c:v>40943.989583325187</c:v>
                </c:pt>
                <c:pt idx="3360">
                  <c:v>40943.999999991851</c:v>
                </c:pt>
                <c:pt idx="3361">
                  <c:v>40944.010416658515</c:v>
                </c:pt>
                <c:pt idx="3362">
                  <c:v>40944.020833325179</c:v>
                </c:pt>
                <c:pt idx="3363">
                  <c:v>40944.031249991844</c:v>
                </c:pt>
                <c:pt idx="3364">
                  <c:v>40944.041666658508</c:v>
                </c:pt>
                <c:pt idx="3365">
                  <c:v>40944.052083325172</c:v>
                </c:pt>
                <c:pt idx="3366">
                  <c:v>40944.062499991836</c:v>
                </c:pt>
                <c:pt idx="3367">
                  <c:v>40944.072916658501</c:v>
                </c:pt>
                <c:pt idx="3368">
                  <c:v>40944.083333325165</c:v>
                </c:pt>
                <c:pt idx="3369">
                  <c:v>40944.093749991829</c:v>
                </c:pt>
                <c:pt idx="3370">
                  <c:v>40944.104166658493</c:v>
                </c:pt>
                <c:pt idx="3371">
                  <c:v>40944.114583325158</c:v>
                </c:pt>
                <c:pt idx="3372">
                  <c:v>40944.124999991822</c:v>
                </c:pt>
                <c:pt idx="3373">
                  <c:v>40944.135416658486</c:v>
                </c:pt>
                <c:pt idx="3374">
                  <c:v>40944.14583332515</c:v>
                </c:pt>
                <c:pt idx="3375">
                  <c:v>40944.156249991815</c:v>
                </c:pt>
                <c:pt idx="3376">
                  <c:v>40944.166666658479</c:v>
                </c:pt>
                <c:pt idx="3377">
                  <c:v>40944.177083325143</c:v>
                </c:pt>
                <c:pt idx="3378">
                  <c:v>40944.187499991807</c:v>
                </c:pt>
                <c:pt idx="3379">
                  <c:v>40944.197916658472</c:v>
                </c:pt>
                <c:pt idx="3380">
                  <c:v>40944.208333325136</c:v>
                </c:pt>
                <c:pt idx="3381">
                  <c:v>40944.2187499918</c:v>
                </c:pt>
                <c:pt idx="3382">
                  <c:v>40944.229166658464</c:v>
                </c:pt>
                <c:pt idx="3383">
                  <c:v>40944.239583325128</c:v>
                </c:pt>
                <c:pt idx="3384">
                  <c:v>40944.249999991793</c:v>
                </c:pt>
                <c:pt idx="3385">
                  <c:v>40944.260416658457</c:v>
                </c:pt>
                <c:pt idx="3386">
                  <c:v>40944.270833325121</c:v>
                </c:pt>
                <c:pt idx="3387">
                  <c:v>40944.281249991785</c:v>
                </c:pt>
                <c:pt idx="3388">
                  <c:v>40944.29166665845</c:v>
                </c:pt>
                <c:pt idx="3389">
                  <c:v>40944.302083325114</c:v>
                </c:pt>
                <c:pt idx="3390">
                  <c:v>40944.312499991778</c:v>
                </c:pt>
                <c:pt idx="3391">
                  <c:v>40944.322916658442</c:v>
                </c:pt>
                <c:pt idx="3392">
                  <c:v>40944.333333325107</c:v>
                </c:pt>
                <c:pt idx="3393">
                  <c:v>40944.343749991771</c:v>
                </c:pt>
                <c:pt idx="3394">
                  <c:v>40944.354166658435</c:v>
                </c:pt>
                <c:pt idx="3395">
                  <c:v>40944.364583325099</c:v>
                </c:pt>
                <c:pt idx="3396">
                  <c:v>40944.374999991764</c:v>
                </c:pt>
                <c:pt idx="3397">
                  <c:v>40944.385416658428</c:v>
                </c:pt>
                <c:pt idx="3398">
                  <c:v>40944.395833325092</c:v>
                </c:pt>
                <c:pt idx="3399">
                  <c:v>40944.406249991756</c:v>
                </c:pt>
                <c:pt idx="3400">
                  <c:v>40944.416666658421</c:v>
                </c:pt>
                <c:pt idx="3401">
                  <c:v>40944.427083325085</c:v>
                </c:pt>
                <c:pt idx="3402">
                  <c:v>40944.437499991749</c:v>
                </c:pt>
                <c:pt idx="3403">
                  <c:v>40944.447916658413</c:v>
                </c:pt>
                <c:pt idx="3404">
                  <c:v>40944.458333325078</c:v>
                </c:pt>
                <c:pt idx="3405">
                  <c:v>40944.468749991742</c:v>
                </c:pt>
                <c:pt idx="3406">
                  <c:v>40944.479166658406</c:v>
                </c:pt>
                <c:pt idx="3407">
                  <c:v>40944.48958332507</c:v>
                </c:pt>
                <c:pt idx="3408">
                  <c:v>40944.499999991735</c:v>
                </c:pt>
                <c:pt idx="3409">
                  <c:v>40944.510416658399</c:v>
                </c:pt>
                <c:pt idx="3410">
                  <c:v>40944.520833325063</c:v>
                </c:pt>
                <c:pt idx="3411">
                  <c:v>40944.531249991727</c:v>
                </c:pt>
                <c:pt idx="3412">
                  <c:v>40944.541666658391</c:v>
                </c:pt>
                <c:pt idx="3413">
                  <c:v>40944.552083325056</c:v>
                </c:pt>
                <c:pt idx="3414">
                  <c:v>40944.56249999172</c:v>
                </c:pt>
                <c:pt idx="3415">
                  <c:v>40944.572916658384</c:v>
                </c:pt>
                <c:pt idx="3416">
                  <c:v>40944.583333325048</c:v>
                </c:pt>
                <c:pt idx="3417">
                  <c:v>40944.593749991713</c:v>
                </c:pt>
                <c:pt idx="3418">
                  <c:v>40944.604166658377</c:v>
                </c:pt>
                <c:pt idx="3419">
                  <c:v>40944.614583325041</c:v>
                </c:pt>
                <c:pt idx="3420">
                  <c:v>40944.624999991705</c:v>
                </c:pt>
                <c:pt idx="3421">
                  <c:v>40944.63541665837</c:v>
                </c:pt>
                <c:pt idx="3422">
                  <c:v>40944.645833325034</c:v>
                </c:pt>
                <c:pt idx="3423">
                  <c:v>40944.656249991698</c:v>
                </c:pt>
                <c:pt idx="3424">
                  <c:v>40944.666666658362</c:v>
                </c:pt>
                <c:pt idx="3425">
                  <c:v>40944.677083325027</c:v>
                </c:pt>
                <c:pt idx="3426">
                  <c:v>40944.687499991691</c:v>
                </c:pt>
                <c:pt idx="3427">
                  <c:v>40944.697916658355</c:v>
                </c:pt>
                <c:pt idx="3428">
                  <c:v>40944.708333325019</c:v>
                </c:pt>
                <c:pt idx="3429">
                  <c:v>40944.718749991684</c:v>
                </c:pt>
                <c:pt idx="3430">
                  <c:v>40944.729166658348</c:v>
                </c:pt>
                <c:pt idx="3431">
                  <c:v>40944.739583325012</c:v>
                </c:pt>
                <c:pt idx="3432">
                  <c:v>40944.749999991676</c:v>
                </c:pt>
                <c:pt idx="3433">
                  <c:v>40944.760416658341</c:v>
                </c:pt>
                <c:pt idx="3434">
                  <c:v>40944.770833325005</c:v>
                </c:pt>
                <c:pt idx="3435">
                  <c:v>40944.781249991669</c:v>
                </c:pt>
                <c:pt idx="3436">
                  <c:v>40944.791666658333</c:v>
                </c:pt>
                <c:pt idx="3437">
                  <c:v>40944.802083324998</c:v>
                </c:pt>
                <c:pt idx="3438">
                  <c:v>40944.812499991662</c:v>
                </c:pt>
                <c:pt idx="3439">
                  <c:v>40944.822916658326</c:v>
                </c:pt>
                <c:pt idx="3440">
                  <c:v>40944.83333332499</c:v>
                </c:pt>
                <c:pt idx="3441">
                  <c:v>40944.843749991654</c:v>
                </c:pt>
                <c:pt idx="3442">
                  <c:v>40944.854166658319</c:v>
                </c:pt>
                <c:pt idx="3443">
                  <c:v>40944.864583324983</c:v>
                </c:pt>
                <c:pt idx="3444">
                  <c:v>40944.874999991647</c:v>
                </c:pt>
                <c:pt idx="3445">
                  <c:v>40944.885416658311</c:v>
                </c:pt>
                <c:pt idx="3446">
                  <c:v>40944.895833324976</c:v>
                </c:pt>
                <c:pt idx="3447">
                  <c:v>40944.90624999164</c:v>
                </c:pt>
                <c:pt idx="3448">
                  <c:v>40944.916666658304</c:v>
                </c:pt>
                <c:pt idx="3449">
                  <c:v>40944.927083324968</c:v>
                </c:pt>
                <c:pt idx="3450">
                  <c:v>40944.937499991633</c:v>
                </c:pt>
                <c:pt idx="3451">
                  <c:v>40944.947916658297</c:v>
                </c:pt>
                <c:pt idx="3452">
                  <c:v>40944.958333324961</c:v>
                </c:pt>
                <c:pt idx="3453">
                  <c:v>40944.968749991625</c:v>
                </c:pt>
                <c:pt idx="3454">
                  <c:v>40944.97916665829</c:v>
                </c:pt>
                <c:pt idx="3455">
                  <c:v>40944.989583324954</c:v>
                </c:pt>
                <c:pt idx="3456">
                  <c:v>40944.999999991618</c:v>
                </c:pt>
                <c:pt idx="3457">
                  <c:v>40945.010416658282</c:v>
                </c:pt>
                <c:pt idx="3458">
                  <c:v>40945.020833324947</c:v>
                </c:pt>
                <c:pt idx="3459">
                  <c:v>40945.031249991611</c:v>
                </c:pt>
                <c:pt idx="3460">
                  <c:v>40945.041666658275</c:v>
                </c:pt>
                <c:pt idx="3461">
                  <c:v>40945.052083324939</c:v>
                </c:pt>
                <c:pt idx="3462">
                  <c:v>40945.062499991604</c:v>
                </c:pt>
                <c:pt idx="3463">
                  <c:v>40945.072916658268</c:v>
                </c:pt>
                <c:pt idx="3464">
                  <c:v>40945.083333324932</c:v>
                </c:pt>
                <c:pt idx="3465">
                  <c:v>40945.093749991596</c:v>
                </c:pt>
                <c:pt idx="3466">
                  <c:v>40945.104166658261</c:v>
                </c:pt>
                <c:pt idx="3467">
                  <c:v>40945.114583324925</c:v>
                </c:pt>
                <c:pt idx="3468">
                  <c:v>40945.124999991589</c:v>
                </c:pt>
                <c:pt idx="3469">
                  <c:v>40945.135416658253</c:v>
                </c:pt>
                <c:pt idx="3470">
                  <c:v>40945.145833324917</c:v>
                </c:pt>
                <c:pt idx="3471">
                  <c:v>40945.156249991582</c:v>
                </c:pt>
                <c:pt idx="3472">
                  <c:v>40945.166666658246</c:v>
                </c:pt>
                <c:pt idx="3473">
                  <c:v>40945.17708332491</c:v>
                </c:pt>
                <c:pt idx="3474">
                  <c:v>40945.187499991574</c:v>
                </c:pt>
                <c:pt idx="3475">
                  <c:v>40945.197916658239</c:v>
                </c:pt>
                <c:pt idx="3476">
                  <c:v>40945.208333324903</c:v>
                </c:pt>
                <c:pt idx="3477">
                  <c:v>40945.218749991567</c:v>
                </c:pt>
                <c:pt idx="3478">
                  <c:v>40945.229166658231</c:v>
                </c:pt>
                <c:pt idx="3479">
                  <c:v>40945.239583324896</c:v>
                </c:pt>
                <c:pt idx="3480">
                  <c:v>40945.24999999156</c:v>
                </c:pt>
                <c:pt idx="3481">
                  <c:v>40945.260416658224</c:v>
                </c:pt>
                <c:pt idx="3482">
                  <c:v>40945.270833324888</c:v>
                </c:pt>
                <c:pt idx="3483">
                  <c:v>40945.281249991553</c:v>
                </c:pt>
                <c:pt idx="3484">
                  <c:v>40945.291666658217</c:v>
                </c:pt>
                <c:pt idx="3485">
                  <c:v>40945.302083324881</c:v>
                </c:pt>
                <c:pt idx="3486">
                  <c:v>40945.312499991545</c:v>
                </c:pt>
                <c:pt idx="3487">
                  <c:v>40945.32291665821</c:v>
                </c:pt>
                <c:pt idx="3488">
                  <c:v>40945.333333324874</c:v>
                </c:pt>
                <c:pt idx="3489">
                  <c:v>40945.343749991538</c:v>
                </c:pt>
                <c:pt idx="3490">
                  <c:v>40945.354166658202</c:v>
                </c:pt>
                <c:pt idx="3491">
                  <c:v>40945.364583324867</c:v>
                </c:pt>
                <c:pt idx="3492">
                  <c:v>40945.374999991531</c:v>
                </c:pt>
                <c:pt idx="3493">
                  <c:v>40945.385416658195</c:v>
                </c:pt>
                <c:pt idx="3494">
                  <c:v>40945.395833324859</c:v>
                </c:pt>
                <c:pt idx="3495">
                  <c:v>40945.406249991524</c:v>
                </c:pt>
                <c:pt idx="3496">
                  <c:v>40945.416666658188</c:v>
                </c:pt>
                <c:pt idx="3497">
                  <c:v>40945.427083324852</c:v>
                </c:pt>
                <c:pt idx="3498">
                  <c:v>40945.437499991516</c:v>
                </c:pt>
                <c:pt idx="3499">
                  <c:v>40945.44791665818</c:v>
                </c:pt>
                <c:pt idx="3500">
                  <c:v>40945.458333324845</c:v>
                </c:pt>
                <c:pt idx="3501">
                  <c:v>40945.468749991509</c:v>
                </c:pt>
                <c:pt idx="3502">
                  <c:v>40945.479166658173</c:v>
                </c:pt>
                <c:pt idx="3503">
                  <c:v>40945.489583324837</c:v>
                </c:pt>
                <c:pt idx="3504">
                  <c:v>40945.499999991502</c:v>
                </c:pt>
                <c:pt idx="3505">
                  <c:v>40945.510416658166</c:v>
                </c:pt>
                <c:pt idx="3506">
                  <c:v>40945.52083332483</c:v>
                </c:pt>
                <c:pt idx="3507">
                  <c:v>40945.531249991494</c:v>
                </c:pt>
                <c:pt idx="3508">
                  <c:v>40945.541666658159</c:v>
                </c:pt>
                <c:pt idx="3509">
                  <c:v>40945.552083324823</c:v>
                </c:pt>
                <c:pt idx="3510">
                  <c:v>40945.562499991487</c:v>
                </c:pt>
                <c:pt idx="3511">
                  <c:v>40945.572916658151</c:v>
                </c:pt>
                <c:pt idx="3512">
                  <c:v>40945.583333324816</c:v>
                </c:pt>
                <c:pt idx="3513">
                  <c:v>40945.59374999148</c:v>
                </c:pt>
                <c:pt idx="3514">
                  <c:v>40945.604166658144</c:v>
                </c:pt>
                <c:pt idx="3515">
                  <c:v>40945.614583324808</c:v>
                </c:pt>
                <c:pt idx="3516">
                  <c:v>40945.624999991473</c:v>
                </c:pt>
                <c:pt idx="3517">
                  <c:v>40945.635416658137</c:v>
                </c:pt>
                <c:pt idx="3518">
                  <c:v>40945.645833324801</c:v>
                </c:pt>
                <c:pt idx="3519">
                  <c:v>40945.656249991465</c:v>
                </c:pt>
                <c:pt idx="3520">
                  <c:v>40945.66666665813</c:v>
                </c:pt>
                <c:pt idx="3521">
                  <c:v>40945.677083324794</c:v>
                </c:pt>
                <c:pt idx="3522">
                  <c:v>40945.687499991458</c:v>
                </c:pt>
                <c:pt idx="3523">
                  <c:v>40945.697916658122</c:v>
                </c:pt>
                <c:pt idx="3524">
                  <c:v>40945.708333324787</c:v>
                </c:pt>
                <c:pt idx="3525">
                  <c:v>40945.718749991451</c:v>
                </c:pt>
                <c:pt idx="3526">
                  <c:v>40945.729166658115</c:v>
                </c:pt>
                <c:pt idx="3527">
                  <c:v>40945.739583324779</c:v>
                </c:pt>
                <c:pt idx="3528">
                  <c:v>40945.749999991443</c:v>
                </c:pt>
                <c:pt idx="3529">
                  <c:v>40945.760416658108</c:v>
                </c:pt>
                <c:pt idx="3530">
                  <c:v>40945.770833324772</c:v>
                </c:pt>
                <c:pt idx="3531">
                  <c:v>40945.781249991436</c:v>
                </c:pt>
                <c:pt idx="3532">
                  <c:v>40945.7916666581</c:v>
                </c:pt>
                <c:pt idx="3533">
                  <c:v>40945.802083324765</c:v>
                </c:pt>
                <c:pt idx="3534">
                  <c:v>40945.812499991429</c:v>
                </c:pt>
                <c:pt idx="3535">
                  <c:v>40945.822916658093</c:v>
                </c:pt>
                <c:pt idx="3536">
                  <c:v>40945.833333324757</c:v>
                </c:pt>
                <c:pt idx="3537">
                  <c:v>40945.843749991422</c:v>
                </c:pt>
                <c:pt idx="3538">
                  <c:v>40945.854166658086</c:v>
                </c:pt>
                <c:pt idx="3539">
                  <c:v>40945.86458332475</c:v>
                </c:pt>
                <c:pt idx="3540">
                  <c:v>40945.874999991414</c:v>
                </c:pt>
                <c:pt idx="3541">
                  <c:v>40945.885416658079</c:v>
                </c:pt>
                <c:pt idx="3542">
                  <c:v>40945.895833324743</c:v>
                </c:pt>
                <c:pt idx="3543">
                  <c:v>40945.906249991407</c:v>
                </c:pt>
                <c:pt idx="3544">
                  <c:v>40945.916666658071</c:v>
                </c:pt>
                <c:pt idx="3545">
                  <c:v>40945.927083324736</c:v>
                </c:pt>
                <c:pt idx="3546">
                  <c:v>40945.9374999914</c:v>
                </c:pt>
                <c:pt idx="3547">
                  <c:v>40945.947916658064</c:v>
                </c:pt>
                <c:pt idx="3548">
                  <c:v>40945.958333324728</c:v>
                </c:pt>
                <c:pt idx="3549">
                  <c:v>40945.968749991393</c:v>
                </c:pt>
                <c:pt idx="3550">
                  <c:v>40945.979166658057</c:v>
                </c:pt>
                <c:pt idx="3551">
                  <c:v>40945.989583324721</c:v>
                </c:pt>
                <c:pt idx="3552">
                  <c:v>40945.999999991385</c:v>
                </c:pt>
                <c:pt idx="3553">
                  <c:v>40946.01041665805</c:v>
                </c:pt>
                <c:pt idx="3554">
                  <c:v>40946.020833324714</c:v>
                </c:pt>
                <c:pt idx="3555">
                  <c:v>40946.031249991378</c:v>
                </c:pt>
                <c:pt idx="3556">
                  <c:v>40946.041666658042</c:v>
                </c:pt>
                <c:pt idx="3557">
                  <c:v>40946.052083324706</c:v>
                </c:pt>
                <c:pt idx="3558">
                  <c:v>40946.062499991371</c:v>
                </c:pt>
                <c:pt idx="3559">
                  <c:v>40946.072916658035</c:v>
                </c:pt>
                <c:pt idx="3560">
                  <c:v>40946.083333324699</c:v>
                </c:pt>
                <c:pt idx="3561">
                  <c:v>40946.093749991363</c:v>
                </c:pt>
                <c:pt idx="3562">
                  <c:v>40946.104166658028</c:v>
                </c:pt>
                <c:pt idx="3563">
                  <c:v>40946.114583324692</c:v>
                </c:pt>
                <c:pt idx="3564">
                  <c:v>40946.124999991356</c:v>
                </c:pt>
                <c:pt idx="3565">
                  <c:v>40946.13541665802</c:v>
                </c:pt>
                <c:pt idx="3566">
                  <c:v>40946.145833324685</c:v>
                </c:pt>
                <c:pt idx="3567">
                  <c:v>40946.156249991349</c:v>
                </c:pt>
                <c:pt idx="3568">
                  <c:v>40946.166666658013</c:v>
                </c:pt>
                <c:pt idx="3569">
                  <c:v>40946.177083324677</c:v>
                </c:pt>
                <c:pt idx="3570">
                  <c:v>40946.187499991342</c:v>
                </c:pt>
                <c:pt idx="3571">
                  <c:v>40946.197916658006</c:v>
                </c:pt>
                <c:pt idx="3572">
                  <c:v>40946.20833332467</c:v>
                </c:pt>
                <c:pt idx="3573">
                  <c:v>40946.218749991334</c:v>
                </c:pt>
                <c:pt idx="3574">
                  <c:v>40946.229166657999</c:v>
                </c:pt>
                <c:pt idx="3575">
                  <c:v>40946.239583324663</c:v>
                </c:pt>
                <c:pt idx="3576">
                  <c:v>40946.249999991327</c:v>
                </c:pt>
                <c:pt idx="3577">
                  <c:v>40946.260416657991</c:v>
                </c:pt>
                <c:pt idx="3578">
                  <c:v>40946.270833324656</c:v>
                </c:pt>
                <c:pt idx="3579">
                  <c:v>40946.28124999132</c:v>
                </c:pt>
                <c:pt idx="3580">
                  <c:v>40946.291666657984</c:v>
                </c:pt>
                <c:pt idx="3581">
                  <c:v>40946.302083324648</c:v>
                </c:pt>
                <c:pt idx="3582">
                  <c:v>40946.312499991313</c:v>
                </c:pt>
                <c:pt idx="3583">
                  <c:v>40946.322916657977</c:v>
                </c:pt>
                <c:pt idx="3584">
                  <c:v>40946.333333324641</c:v>
                </c:pt>
                <c:pt idx="3585">
                  <c:v>40946.343749991305</c:v>
                </c:pt>
                <c:pt idx="3586">
                  <c:v>40946.354166657969</c:v>
                </c:pt>
                <c:pt idx="3587">
                  <c:v>40946.364583324634</c:v>
                </c:pt>
                <c:pt idx="3588">
                  <c:v>40946.374999991298</c:v>
                </c:pt>
                <c:pt idx="3589">
                  <c:v>40946.385416657962</c:v>
                </c:pt>
                <c:pt idx="3590">
                  <c:v>40946.395833324626</c:v>
                </c:pt>
                <c:pt idx="3591">
                  <c:v>40946.406249991291</c:v>
                </c:pt>
                <c:pt idx="3592">
                  <c:v>40946.416666657955</c:v>
                </c:pt>
                <c:pt idx="3593">
                  <c:v>40946.427083324619</c:v>
                </c:pt>
                <c:pt idx="3594">
                  <c:v>40946.437499991283</c:v>
                </c:pt>
                <c:pt idx="3595">
                  <c:v>40946.447916657948</c:v>
                </c:pt>
                <c:pt idx="3596">
                  <c:v>40946.458333324612</c:v>
                </c:pt>
                <c:pt idx="3597">
                  <c:v>40946.468749991276</c:v>
                </c:pt>
                <c:pt idx="3598">
                  <c:v>40946.47916665794</c:v>
                </c:pt>
                <c:pt idx="3599">
                  <c:v>40946.489583324605</c:v>
                </c:pt>
                <c:pt idx="3600">
                  <c:v>40946.499999991269</c:v>
                </c:pt>
                <c:pt idx="3601">
                  <c:v>40946.510416657933</c:v>
                </c:pt>
                <c:pt idx="3602">
                  <c:v>40946.520833324597</c:v>
                </c:pt>
                <c:pt idx="3603">
                  <c:v>40946.531249991262</c:v>
                </c:pt>
                <c:pt idx="3604">
                  <c:v>40946.541666657926</c:v>
                </c:pt>
                <c:pt idx="3605">
                  <c:v>40946.55208332459</c:v>
                </c:pt>
                <c:pt idx="3606">
                  <c:v>40946.562499991254</c:v>
                </c:pt>
                <c:pt idx="3607">
                  <c:v>40946.572916657919</c:v>
                </c:pt>
                <c:pt idx="3608">
                  <c:v>40946.583333324583</c:v>
                </c:pt>
                <c:pt idx="3609">
                  <c:v>40946.593749991247</c:v>
                </c:pt>
                <c:pt idx="3610">
                  <c:v>40946.604166657911</c:v>
                </c:pt>
                <c:pt idx="3611">
                  <c:v>40946.614583324576</c:v>
                </c:pt>
                <c:pt idx="3612">
                  <c:v>40946.62499999124</c:v>
                </c:pt>
                <c:pt idx="3613">
                  <c:v>40946.635416657904</c:v>
                </c:pt>
                <c:pt idx="3614">
                  <c:v>40946.645833324568</c:v>
                </c:pt>
                <c:pt idx="3615">
                  <c:v>40946.656249991232</c:v>
                </c:pt>
                <c:pt idx="3616">
                  <c:v>40946.666666657897</c:v>
                </c:pt>
                <c:pt idx="3617">
                  <c:v>40946.677083324561</c:v>
                </c:pt>
                <c:pt idx="3618">
                  <c:v>40946.687499991225</c:v>
                </c:pt>
                <c:pt idx="3619">
                  <c:v>40946.697916657889</c:v>
                </c:pt>
                <c:pt idx="3620">
                  <c:v>40946.708333324554</c:v>
                </c:pt>
                <c:pt idx="3621">
                  <c:v>40946.718749991218</c:v>
                </c:pt>
                <c:pt idx="3622">
                  <c:v>40946.729166657882</c:v>
                </c:pt>
                <c:pt idx="3623">
                  <c:v>40946.739583324546</c:v>
                </c:pt>
                <c:pt idx="3624">
                  <c:v>40946.749999991211</c:v>
                </c:pt>
                <c:pt idx="3625">
                  <c:v>40946.760416657875</c:v>
                </c:pt>
                <c:pt idx="3626">
                  <c:v>40946.770833324539</c:v>
                </c:pt>
                <c:pt idx="3627">
                  <c:v>40946.781249991203</c:v>
                </c:pt>
                <c:pt idx="3628">
                  <c:v>40946.791666657868</c:v>
                </c:pt>
                <c:pt idx="3629">
                  <c:v>40946.802083324532</c:v>
                </c:pt>
                <c:pt idx="3630">
                  <c:v>40946.812499991196</c:v>
                </c:pt>
                <c:pt idx="3631">
                  <c:v>40946.82291665786</c:v>
                </c:pt>
                <c:pt idx="3632">
                  <c:v>40946.833333324525</c:v>
                </c:pt>
                <c:pt idx="3633">
                  <c:v>40946.843749991189</c:v>
                </c:pt>
                <c:pt idx="3634">
                  <c:v>40946.854166657853</c:v>
                </c:pt>
                <c:pt idx="3635">
                  <c:v>40946.864583324517</c:v>
                </c:pt>
                <c:pt idx="3636">
                  <c:v>40946.874999991182</c:v>
                </c:pt>
                <c:pt idx="3637">
                  <c:v>40946.885416657846</c:v>
                </c:pt>
                <c:pt idx="3638">
                  <c:v>40946.89583332451</c:v>
                </c:pt>
                <c:pt idx="3639">
                  <c:v>40946.906249991174</c:v>
                </c:pt>
                <c:pt idx="3640">
                  <c:v>40946.916666657839</c:v>
                </c:pt>
                <c:pt idx="3641">
                  <c:v>40946.927083324503</c:v>
                </c:pt>
                <c:pt idx="3642">
                  <c:v>40946.937499991167</c:v>
                </c:pt>
                <c:pt idx="3643">
                  <c:v>40946.947916657831</c:v>
                </c:pt>
                <c:pt idx="3644">
                  <c:v>40946.958333324495</c:v>
                </c:pt>
                <c:pt idx="3645">
                  <c:v>40946.96874999116</c:v>
                </c:pt>
                <c:pt idx="3646">
                  <c:v>40946.979166657824</c:v>
                </c:pt>
                <c:pt idx="3647">
                  <c:v>40946.989583324488</c:v>
                </c:pt>
                <c:pt idx="3648">
                  <c:v>40946.999999991152</c:v>
                </c:pt>
                <c:pt idx="3649">
                  <c:v>40947.010416657817</c:v>
                </c:pt>
                <c:pt idx="3650">
                  <c:v>40947.020833324481</c:v>
                </c:pt>
                <c:pt idx="3651">
                  <c:v>40947.031249991145</c:v>
                </c:pt>
                <c:pt idx="3652">
                  <c:v>40947.041666657809</c:v>
                </c:pt>
                <c:pt idx="3653">
                  <c:v>40947.052083324474</c:v>
                </c:pt>
                <c:pt idx="3654">
                  <c:v>40947.062499991138</c:v>
                </c:pt>
                <c:pt idx="3655">
                  <c:v>40947.072916657802</c:v>
                </c:pt>
                <c:pt idx="3656">
                  <c:v>40947.083333324466</c:v>
                </c:pt>
                <c:pt idx="3657">
                  <c:v>40947.093749991131</c:v>
                </c:pt>
                <c:pt idx="3658">
                  <c:v>40947.104166657795</c:v>
                </c:pt>
                <c:pt idx="3659">
                  <c:v>40947.114583324459</c:v>
                </c:pt>
                <c:pt idx="3660">
                  <c:v>40947.124999991123</c:v>
                </c:pt>
                <c:pt idx="3661">
                  <c:v>40947.135416657788</c:v>
                </c:pt>
                <c:pt idx="3662">
                  <c:v>40947.145833324452</c:v>
                </c:pt>
                <c:pt idx="3663">
                  <c:v>40947.156249991116</c:v>
                </c:pt>
                <c:pt idx="3664">
                  <c:v>40947.16666665778</c:v>
                </c:pt>
                <c:pt idx="3665">
                  <c:v>40947.177083324445</c:v>
                </c:pt>
                <c:pt idx="3666">
                  <c:v>40947.187499991109</c:v>
                </c:pt>
                <c:pt idx="3667">
                  <c:v>40947.197916657773</c:v>
                </c:pt>
                <c:pt idx="3668">
                  <c:v>40947.208333324437</c:v>
                </c:pt>
                <c:pt idx="3669">
                  <c:v>40947.218749991102</c:v>
                </c:pt>
                <c:pt idx="3670">
                  <c:v>40947.229166657766</c:v>
                </c:pt>
                <c:pt idx="3671">
                  <c:v>40947.23958332443</c:v>
                </c:pt>
                <c:pt idx="3672">
                  <c:v>40947.249999991094</c:v>
                </c:pt>
                <c:pt idx="3673">
                  <c:v>40947.260416657758</c:v>
                </c:pt>
                <c:pt idx="3674">
                  <c:v>40947.270833324423</c:v>
                </c:pt>
                <c:pt idx="3675">
                  <c:v>40947.281249991087</c:v>
                </c:pt>
                <c:pt idx="3676">
                  <c:v>40947.291666657751</c:v>
                </c:pt>
                <c:pt idx="3677">
                  <c:v>40947.302083324415</c:v>
                </c:pt>
                <c:pt idx="3678">
                  <c:v>40947.31249999108</c:v>
                </c:pt>
                <c:pt idx="3679">
                  <c:v>40947.322916657744</c:v>
                </c:pt>
                <c:pt idx="3680">
                  <c:v>40947.333333324408</c:v>
                </c:pt>
                <c:pt idx="3681">
                  <c:v>40947.343749991072</c:v>
                </c:pt>
                <c:pt idx="3682">
                  <c:v>40947.354166657737</c:v>
                </c:pt>
                <c:pt idx="3683">
                  <c:v>40947.364583324401</c:v>
                </c:pt>
                <c:pt idx="3684">
                  <c:v>40947.374999991065</c:v>
                </c:pt>
                <c:pt idx="3685">
                  <c:v>40947.385416657729</c:v>
                </c:pt>
                <c:pt idx="3686">
                  <c:v>40947.395833324394</c:v>
                </c:pt>
                <c:pt idx="3687">
                  <c:v>40947.406249991058</c:v>
                </c:pt>
                <c:pt idx="3688">
                  <c:v>40947.416666657722</c:v>
                </c:pt>
                <c:pt idx="3689">
                  <c:v>40947.427083324386</c:v>
                </c:pt>
                <c:pt idx="3690">
                  <c:v>40947.437499991051</c:v>
                </c:pt>
                <c:pt idx="3691">
                  <c:v>40947.447916657715</c:v>
                </c:pt>
                <c:pt idx="3692">
                  <c:v>40947.458333324379</c:v>
                </c:pt>
                <c:pt idx="3693">
                  <c:v>40947.468749991043</c:v>
                </c:pt>
                <c:pt idx="3694">
                  <c:v>40947.479166657708</c:v>
                </c:pt>
                <c:pt idx="3695">
                  <c:v>40947.489583324372</c:v>
                </c:pt>
                <c:pt idx="3696">
                  <c:v>40947.499999991036</c:v>
                </c:pt>
                <c:pt idx="3697">
                  <c:v>40947.5104166577</c:v>
                </c:pt>
                <c:pt idx="3698">
                  <c:v>40947.520833324365</c:v>
                </c:pt>
                <c:pt idx="3699">
                  <c:v>40947.531249991029</c:v>
                </c:pt>
                <c:pt idx="3700">
                  <c:v>40947.541666657693</c:v>
                </c:pt>
                <c:pt idx="3701">
                  <c:v>40947.552083324357</c:v>
                </c:pt>
                <c:pt idx="3702">
                  <c:v>40947.562499991021</c:v>
                </c:pt>
                <c:pt idx="3703">
                  <c:v>40947.572916657686</c:v>
                </c:pt>
                <c:pt idx="3704">
                  <c:v>40947.58333332435</c:v>
                </c:pt>
                <c:pt idx="3705">
                  <c:v>40947.593749991014</c:v>
                </c:pt>
                <c:pt idx="3706">
                  <c:v>40947.604166657678</c:v>
                </c:pt>
                <c:pt idx="3707">
                  <c:v>40947.614583324343</c:v>
                </c:pt>
                <c:pt idx="3708">
                  <c:v>40947.624999991007</c:v>
                </c:pt>
                <c:pt idx="3709">
                  <c:v>40947.635416657671</c:v>
                </c:pt>
                <c:pt idx="3710">
                  <c:v>40947.645833324335</c:v>
                </c:pt>
                <c:pt idx="3711">
                  <c:v>40947.656249991</c:v>
                </c:pt>
                <c:pt idx="3712">
                  <c:v>40947.666666657664</c:v>
                </c:pt>
                <c:pt idx="3713">
                  <c:v>40947.677083324328</c:v>
                </c:pt>
                <c:pt idx="3714">
                  <c:v>40947.687499990992</c:v>
                </c:pt>
                <c:pt idx="3715">
                  <c:v>40947.697916657657</c:v>
                </c:pt>
                <c:pt idx="3716">
                  <c:v>40947.708333324321</c:v>
                </c:pt>
                <c:pt idx="3717">
                  <c:v>40947.718749990985</c:v>
                </c:pt>
                <c:pt idx="3718">
                  <c:v>40947.729166657649</c:v>
                </c:pt>
                <c:pt idx="3719">
                  <c:v>40947.739583324314</c:v>
                </c:pt>
                <c:pt idx="3720">
                  <c:v>40947.749999990978</c:v>
                </c:pt>
                <c:pt idx="3721">
                  <c:v>40947.760416657642</c:v>
                </c:pt>
                <c:pt idx="3722">
                  <c:v>40947.770833324306</c:v>
                </c:pt>
                <c:pt idx="3723">
                  <c:v>40947.781249990971</c:v>
                </c:pt>
                <c:pt idx="3724">
                  <c:v>40947.791666657635</c:v>
                </c:pt>
                <c:pt idx="3725">
                  <c:v>40947.802083324299</c:v>
                </c:pt>
                <c:pt idx="3726">
                  <c:v>40947.812499990963</c:v>
                </c:pt>
                <c:pt idx="3727">
                  <c:v>40947.822916657628</c:v>
                </c:pt>
                <c:pt idx="3728">
                  <c:v>40947.833333324292</c:v>
                </c:pt>
                <c:pt idx="3729">
                  <c:v>40947.843749990956</c:v>
                </c:pt>
                <c:pt idx="3730">
                  <c:v>40947.85416665762</c:v>
                </c:pt>
                <c:pt idx="3731">
                  <c:v>40947.864583324284</c:v>
                </c:pt>
                <c:pt idx="3732">
                  <c:v>40947.874999990949</c:v>
                </c:pt>
                <c:pt idx="3733">
                  <c:v>40947.885416657613</c:v>
                </c:pt>
                <c:pt idx="3734">
                  <c:v>40947.895833324277</c:v>
                </c:pt>
                <c:pt idx="3735">
                  <c:v>40947.906249990941</c:v>
                </c:pt>
                <c:pt idx="3736">
                  <c:v>40947.916666657606</c:v>
                </c:pt>
                <c:pt idx="3737">
                  <c:v>40947.92708332427</c:v>
                </c:pt>
                <c:pt idx="3738">
                  <c:v>40947.937499990934</c:v>
                </c:pt>
                <c:pt idx="3739">
                  <c:v>40947.947916657598</c:v>
                </c:pt>
                <c:pt idx="3740">
                  <c:v>40947.958333324263</c:v>
                </c:pt>
                <c:pt idx="3741">
                  <c:v>40947.968749990927</c:v>
                </c:pt>
                <c:pt idx="3742">
                  <c:v>40947.979166657591</c:v>
                </c:pt>
                <c:pt idx="3743">
                  <c:v>40947.989583324255</c:v>
                </c:pt>
                <c:pt idx="3744">
                  <c:v>40947.99999999092</c:v>
                </c:pt>
                <c:pt idx="3745">
                  <c:v>40948.010416657584</c:v>
                </c:pt>
                <c:pt idx="3746">
                  <c:v>40948.020833324248</c:v>
                </c:pt>
                <c:pt idx="3747">
                  <c:v>40948.031249990912</c:v>
                </c:pt>
                <c:pt idx="3748">
                  <c:v>40948.041666657577</c:v>
                </c:pt>
                <c:pt idx="3749">
                  <c:v>40948.052083324241</c:v>
                </c:pt>
                <c:pt idx="3750">
                  <c:v>40948.062499990905</c:v>
                </c:pt>
                <c:pt idx="3751">
                  <c:v>40948.072916657569</c:v>
                </c:pt>
                <c:pt idx="3752">
                  <c:v>40948.083333324234</c:v>
                </c:pt>
                <c:pt idx="3753">
                  <c:v>40948.093749990898</c:v>
                </c:pt>
                <c:pt idx="3754">
                  <c:v>40948.104166657562</c:v>
                </c:pt>
                <c:pt idx="3755">
                  <c:v>40948.114583324226</c:v>
                </c:pt>
                <c:pt idx="3756">
                  <c:v>40948.124999990891</c:v>
                </c:pt>
                <c:pt idx="3757">
                  <c:v>40948.135416657555</c:v>
                </c:pt>
                <c:pt idx="3758">
                  <c:v>40948.145833324219</c:v>
                </c:pt>
                <c:pt idx="3759">
                  <c:v>40948.156249990883</c:v>
                </c:pt>
                <c:pt idx="3760">
                  <c:v>40948.166666657547</c:v>
                </c:pt>
                <c:pt idx="3761">
                  <c:v>40948.177083324212</c:v>
                </c:pt>
                <c:pt idx="3762">
                  <c:v>40948.187499990876</c:v>
                </c:pt>
                <c:pt idx="3763">
                  <c:v>40948.19791665754</c:v>
                </c:pt>
                <c:pt idx="3764">
                  <c:v>40948.208333324204</c:v>
                </c:pt>
                <c:pt idx="3765">
                  <c:v>40948.218749990869</c:v>
                </c:pt>
                <c:pt idx="3766">
                  <c:v>40948.229166657533</c:v>
                </c:pt>
                <c:pt idx="3767">
                  <c:v>40948.239583324197</c:v>
                </c:pt>
                <c:pt idx="3768">
                  <c:v>40948.249999990861</c:v>
                </c:pt>
                <c:pt idx="3769">
                  <c:v>40948.260416657526</c:v>
                </c:pt>
                <c:pt idx="3770">
                  <c:v>40948.27083332419</c:v>
                </c:pt>
                <c:pt idx="3771">
                  <c:v>40948.281249990854</c:v>
                </c:pt>
                <c:pt idx="3772">
                  <c:v>40948.291666657518</c:v>
                </c:pt>
                <c:pt idx="3773">
                  <c:v>40948.302083324183</c:v>
                </c:pt>
                <c:pt idx="3774">
                  <c:v>40948.312499990847</c:v>
                </c:pt>
                <c:pt idx="3775">
                  <c:v>40948.322916657511</c:v>
                </c:pt>
                <c:pt idx="3776">
                  <c:v>40948.333333324175</c:v>
                </c:pt>
                <c:pt idx="3777">
                  <c:v>40948.34374999084</c:v>
                </c:pt>
                <c:pt idx="3778">
                  <c:v>40948.354166657504</c:v>
                </c:pt>
                <c:pt idx="3779">
                  <c:v>40948.364583324168</c:v>
                </c:pt>
                <c:pt idx="3780">
                  <c:v>40948.374999990832</c:v>
                </c:pt>
                <c:pt idx="3781">
                  <c:v>40948.385416657497</c:v>
                </c:pt>
                <c:pt idx="3782">
                  <c:v>40948.395833324161</c:v>
                </c:pt>
                <c:pt idx="3783">
                  <c:v>40948.406249990825</c:v>
                </c:pt>
                <c:pt idx="3784">
                  <c:v>40948.416666657489</c:v>
                </c:pt>
                <c:pt idx="3785">
                  <c:v>40948.427083324154</c:v>
                </c:pt>
                <c:pt idx="3786">
                  <c:v>40948.437499990818</c:v>
                </c:pt>
                <c:pt idx="3787">
                  <c:v>40948.447916657482</c:v>
                </c:pt>
                <c:pt idx="3788">
                  <c:v>40948.458333324146</c:v>
                </c:pt>
                <c:pt idx="3789">
                  <c:v>40948.46874999081</c:v>
                </c:pt>
                <c:pt idx="3790">
                  <c:v>40948.479166657475</c:v>
                </c:pt>
                <c:pt idx="3791">
                  <c:v>40948.489583324139</c:v>
                </c:pt>
                <c:pt idx="3792">
                  <c:v>40948.499999990803</c:v>
                </c:pt>
                <c:pt idx="3793">
                  <c:v>40948.510416657467</c:v>
                </c:pt>
                <c:pt idx="3794">
                  <c:v>40948.520833324132</c:v>
                </c:pt>
                <c:pt idx="3795">
                  <c:v>40948.531249990796</c:v>
                </c:pt>
                <c:pt idx="3796">
                  <c:v>40948.54166665746</c:v>
                </c:pt>
                <c:pt idx="3797">
                  <c:v>40948.552083324124</c:v>
                </c:pt>
                <c:pt idx="3798">
                  <c:v>40948.562499990789</c:v>
                </c:pt>
                <c:pt idx="3799">
                  <c:v>40948.572916657453</c:v>
                </c:pt>
                <c:pt idx="3800">
                  <c:v>40948.583333324117</c:v>
                </c:pt>
                <c:pt idx="3801">
                  <c:v>40948.593749990781</c:v>
                </c:pt>
                <c:pt idx="3802">
                  <c:v>40948.604166657446</c:v>
                </c:pt>
                <c:pt idx="3803">
                  <c:v>40948.61458332411</c:v>
                </c:pt>
                <c:pt idx="3804">
                  <c:v>40948.624999990774</c:v>
                </c:pt>
                <c:pt idx="3805">
                  <c:v>40948.635416657438</c:v>
                </c:pt>
                <c:pt idx="3806">
                  <c:v>40948.645833324103</c:v>
                </c:pt>
                <c:pt idx="3807">
                  <c:v>40948.656249990767</c:v>
                </c:pt>
                <c:pt idx="3808">
                  <c:v>40948.666666657431</c:v>
                </c:pt>
                <c:pt idx="3809">
                  <c:v>40948.677083324095</c:v>
                </c:pt>
                <c:pt idx="3810">
                  <c:v>40948.68749999076</c:v>
                </c:pt>
                <c:pt idx="3811">
                  <c:v>40948.697916657424</c:v>
                </c:pt>
                <c:pt idx="3812">
                  <c:v>40948.708333324088</c:v>
                </c:pt>
                <c:pt idx="3813">
                  <c:v>40948.718749990752</c:v>
                </c:pt>
                <c:pt idx="3814">
                  <c:v>40948.729166657416</c:v>
                </c:pt>
                <c:pt idx="3815">
                  <c:v>40948.739583324081</c:v>
                </c:pt>
                <c:pt idx="3816">
                  <c:v>40948.749999990745</c:v>
                </c:pt>
                <c:pt idx="3817">
                  <c:v>40948.760416657409</c:v>
                </c:pt>
                <c:pt idx="3818">
                  <c:v>40948.770833324073</c:v>
                </c:pt>
                <c:pt idx="3819">
                  <c:v>40948.781249990738</c:v>
                </c:pt>
                <c:pt idx="3820">
                  <c:v>40948.791666657402</c:v>
                </c:pt>
                <c:pt idx="3821">
                  <c:v>40948.802083324066</c:v>
                </c:pt>
                <c:pt idx="3822">
                  <c:v>40948.81249999073</c:v>
                </c:pt>
                <c:pt idx="3823">
                  <c:v>40948.822916657395</c:v>
                </c:pt>
                <c:pt idx="3824">
                  <c:v>40948.833333324059</c:v>
                </c:pt>
                <c:pt idx="3825">
                  <c:v>40948.843749990723</c:v>
                </c:pt>
                <c:pt idx="3826">
                  <c:v>40948.854166657387</c:v>
                </c:pt>
                <c:pt idx="3827">
                  <c:v>40948.864583324052</c:v>
                </c:pt>
                <c:pt idx="3828">
                  <c:v>40948.874999990716</c:v>
                </c:pt>
                <c:pt idx="3829">
                  <c:v>40948.88541665738</c:v>
                </c:pt>
                <c:pt idx="3830">
                  <c:v>40948.895833324044</c:v>
                </c:pt>
                <c:pt idx="3831">
                  <c:v>40948.906249990709</c:v>
                </c:pt>
                <c:pt idx="3832">
                  <c:v>40948.916666657373</c:v>
                </c:pt>
                <c:pt idx="3833">
                  <c:v>40948.927083324037</c:v>
                </c:pt>
                <c:pt idx="3834">
                  <c:v>40948.937499990701</c:v>
                </c:pt>
                <c:pt idx="3835">
                  <c:v>40948.947916657366</c:v>
                </c:pt>
                <c:pt idx="3836">
                  <c:v>40948.95833332403</c:v>
                </c:pt>
                <c:pt idx="3837">
                  <c:v>40948.968749990694</c:v>
                </c:pt>
                <c:pt idx="3838">
                  <c:v>40948.979166657358</c:v>
                </c:pt>
                <c:pt idx="3839">
                  <c:v>40948.989583324023</c:v>
                </c:pt>
                <c:pt idx="3840">
                  <c:v>40948.999999990687</c:v>
                </c:pt>
                <c:pt idx="3841">
                  <c:v>40949.010416657351</c:v>
                </c:pt>
                <c:pt idx="3842">
                  <c:v>40949.020833324015</c:v>
                </c:pt>
                <c:pt idx="3843">
                  <c:v>40949.031249990679</c:v>
                </c:pt>
                <c:pt idx="3844">
                  <c:v>40949.041666657344</c:v>
                </c:pt>
                <c:pt idx="3845">
                  <c:v>40949.052083324008</c:v>
                </c:pt>
                <c:pt idx="3846">
                  <c:v>40949.062499990672</c:v>
                </c:pt>
                <c:pt idx="3847">
                  <c:v>40949.072916657336</c:v>
                </c:pt>
                <c:pt idx="3848">
                  <c:v>40949.083333324001</c:v>
                </c:pt>
                <c:pt idx="3849">
                  <c:v>40949.093749990665</c:v>
                </c:pt>
                <c:pt idx="3850">
                  <c:v>40949.104166657329</c:v>
                </c:pt>
                <c:pt idx="3851">
                  <c:v>40949.114583323993</c:v>
                </c:pt>
                <c:pt idx="3852">
                  <c:v>40949.124999990658</c:v>
                </c:pt>
                <c:pt idx="3853">
                  <c:v>40949.135416657322</c:v>
                </c:pt>
                <c:pt idx="3854">
                  <c:v>40949.145833323986</c:v>
                </c:pt>
                <c:pt idx="3855">
                  <c:v>40949.15624999065</c:v>
                </c:pt>
                <c:pt idx="3856">
                  <c:v>40949.166666657315</c:v>
                </c:pt>
                <c:pt idx="3857">
                  <c:v>40949.177083323979</c:v>
                </c:pt>
                <c:pt idx="3858">
                  <c:v>40949.187499990643</c:v>
                </c:pt>
                <c:pt idx="3859">
                  <c:v>40949.197916657307</c:v>
                </c:pt>
                <c:pt idx="3860">
                  <c:v>40949.208333323972</c:v>
                </c:pt>
                <c:pt idx="3861">
                  <c:v>40949.218749990636</c:v>
                </c:pt>
                <c:pt idx="3862">
                  <c:v>40949.2291666573</c:v>
                </c:pt>
                <c:pt idx="3863">
                  <c:v>40949.239583323964</c:v>
                </c:pt>
                <c:pt idx="3864">
                  <c:v>40949.249999990629</c:v>
                </c:pt>
                <c:pt idx="3865">
                  <c:v>40949.260416657293</c:v>
                </c:pt>
                <c:pt idx="3866">
                  <c:v>40949.270833323957</c:v>
                </c:pt>
                <c:pt idx="3867">
                  <c:v>40949.281249990621</c:v>
                </c:pt>
                <c:pt idx="3868">
                  <c:v>40949.291666657286</c:v>
                </c:pt>
                <c:pt idx="3869">
                  <c:v>40949.30208332395</c:v>
                </c:pt>
                <c:pt idx="3870">
                  <c:v>40949.312499990614</c:v>
                </c:pt>
                <c:pt idx="3871">
                  <c:v>40949.322916657278</c:v>
                </c:pt>
                <c:pt idx="3872">
                  <c:v>40949.333333323942</c:v>
                </c:pt>
                <c:pt idx="3873">
                  <c:v>40949.343749990607</c:v>
                </c:pt>
                <c:pt idx="3874">
                  <c:v>40949.354166657271</c:v>
                </c:pt>
                <c:pt idx="3875">
                  <c:v>40949.364583323935</c:v>
                </c:pt>
                <c:pt idx="3876">
                  <c:v>40949.374999990599</c:v>
                </c:pt>
                <c:pt idx="3877">
                  <c:v>40949.385416657264</c:v>
                </c:pt>
                <c:pt idx="3878">
                  <c:v>40949.395833323928</c:v>
                </c:pt>
                <c:pt idx="3879">
                  <c:v>40949.406249990592</c:v>
                </c:pt>
                <c:pt idx="3880">
                  <c:v>40949.416666657256</c:v>
                </c:pt>
                <c:pt idx="3881">
                  <c:v>40949.427083323921</c:v>
                </c:pt>
                <c:pt idx="3882">
                  <c:v>40949.437499990585</c:v>
                </c:pt>
                <c:pt idx="3883">
                  <c:v>40949.447916657249</c:v>
                </c:pt>
                <c:pt idx="3884">
                  <c:v>40949.458333323913</c:v>
                </c:pt>
                <c:pt idx="3885">
                  <c:v>40949.468749990578</c:v>
                </c:pt>
                <c:pt idx="3886">
                  <c:v>40949.479166657242</c:v>
                </c:pt>
                <c:pt idx="3887">
                  <c:v>40949.489583323906</c:v>
                </c:pt>
                <c:pt idx="3888">
                  <c:v>40949.49999999057</c:v>
                </c:pt>
                <c:pt idx="3889">
                  <c:v>40949.510416657235</c:v>
                </c:pt>
                <c:pt idx="3890">
                  <c:v>40949.520833323899</c:v>
                </c:pt>
                <c:pt idx="3891">
                  <c:v>40949.531249990563</c:v>
                </c:pt>
                <c:pt idx="3892">
                  <c:v>40949.541666657227</c:v>
                </c:pt>
                <c:pt idx="3893">
                  <c:v>40949.552083323892</c:v>
                </c:pt>
                <c:pt idx="3894">
                  <c:v>40949.562499990556</c:v>
                </c:pt>
                <c:pt idx="3895">
                  <c:v>40949.57291665722</c:v>
                </c:pt>
                <c:pt idx="3896">
                  <c:v>40949.583333323884</c:v>
                </c:pt>
                <c:pt idx="3897">
                  <c:v>40949.593749990549</c:v>
                </c:pt>
                <c:pt idx="3898">
                  <c:v>40949.604166657213</c:v>
                </c:pt>
                <c:pt idx="3899">
                  <c:v>40949.614583323877</c:v>
                </c:pt>
                <c:pt idx="3900">
                  <c:v>40949.624999990541</c:v>
                </c:pt>
                <c:pt idx="3901">
                  <c:v>40949.635416657205</c:v>
                </c:pt>
                <c:pt idx="3902">
                  <c:v>40949.64583332387</c:v>
                </c:pt>
                <c:pt idx="3903">
                  <c:v>40949.656249990534</c:v>
                </c:pt>
                <c:pt idx="3904">
                  <c:v>40949.666666657198</c:v>
                </c:pt>
                <c:pt idx="3905">
                  <c:v>40949.677083323862</c:v>
                </c:pt>
                <c:pt idx="3906">
                  <c:v>40949.687499990527</c:v>
                </c:pt>
                <c:pt idx="3907">
                  <c:v>40949.697916657191</c:v>
                </c:pt>
                <c:pt idx="3908">
                  <c:v>40949.708333323855</c:v>
                </c:pt>
                <c:pt idx="3909">
                  <c:v>40949.718749990519</c:v>
                </c:pt>
                <c:pt idx="3910">
                  <c:v>40949.729166657184</c:v>
                </c:pt>
                <c:pt idx="3911">
                  <c:v>40949.739583323848</c:v>
                </c:pt>
                <c:pt idx="3912">
                  <c:v>40949.749999990512</c:v>
                </c:pt>
                <c:pt idx="3913">
                  <c:v>40949.760416657176</c:v>
                </c:pt>
                <c:pt idx="3914">
                  <c:v>40949.770833323841</c:v>
                </c:pt>
                <c:pt idx="3915">
                  <c:v>40949.781249990505</c:v>
                </c:pt>
                <c:pt idx="3916">
                  <c:v>40949.791666657169</c:v>
                </c:pt>
                <c:pt idx="3917">
                  <c:v>40949.802083323833</c:v>
                </c:pt>
                <c:pt idx="3918">
                  <c:v>40949.812499990498</c:v>
                </c:pt>
                <c:pt idx="3919">
                  <c:v>40949.822916657162</c:v>
                </c:pt>
                <c:pt idx="3920">
                  <c:v>40949.833333323826</c:v>
                </c:pt>
                <c:pt idx="3921">
                  <c:v>40949.84374999049</c:v>
                </c:pt>
                <c:pt idx="3922">
                  <c:v>40949.854166657155</c:v>
                </c:pt>
                <c:pt idx="3923">
                  <c:v>40949.864583323819</c:v>
                </c:pt>
                <c:pt idx="3924">
                  <c:v>40949.874999990483</c:v>
                </c:pt>
                <c:pt idx="3925">
                  <c:v>40949.885416657147</c:v>
                </c:pt>
                <c:pt idx="3926">
                  <c:v>40949.895833323812</c:v>
                </c:pt>
                <c:pt idx="3927">
                  <c:v>40949.906249990476</c:v>
                </c:pt>
                <c:pt idx="3928">
                  <c:v>40949.91666665714</c:v>
                </c:pt>
                <c:pt idx="3929">
                  <c:v>40949.927083323804</c:v>
                </c:pt>
                <c:pt idx="3930">
                  <c:v>40949.937499990468</c:v>
                </c:pt>
                <c:pt idx="3931">
                  <c:v>40949.947916657133</c:v>
                </c:pt>
                <c:pt idx="3932">
                  <c:v>40949.958333323797</c:v>
                </c:pt>
                <c:pt idx="3933">
                  <c:v>40949.968749990461</c:v>
                </c:pt>
                <c:pt idx="3934">
                  <c:v>40949.979166657125</c:v>
                </c:pt>
                <c:pt idx="3935">
                  <c:v>40949.98958332379</c:v>
                </c:pt>
                <c:pt idx="3936">
                  <c:v>40949.999999990454</c:v>
                </c:pt>
                <c:pt idx="3937">
                  <c:v>40950.010416657118</c:v>
                </c:pt>
                <c:pt idx="3938">
                  <c:v>40950.020833323782</c:v>
                </c:pt>
                <c:pt idx="3939">
                  <c:v>40950.031249990447</c:v>
                </c:pt>
                <c:pt idx="3940">
                  <c:v>40950.041666657111</c:v>
                </c:pt>
                <c:pt idx="3941">
                  <c:v>40950.052083323775</c:v>
                </c:pt>
                <c:pt idx="3942">
                  <c:v>40950.062499990439</c:v>
                </c:pt>
                <c:pt idx="3943">
                  <c:v>40950.072916657104</c:v>
                </c:pt>
                <c:pt idx="3944">
                  <c:v>40950.083333323768</c:v>
                </c:pt>
                <c:pt idx="3945">
                  <c:v>40950.093749990432</c:v>
                </c:pt>
                <c:pt idx="3946">
                  <c:v>40950.104166657096</c:v>
                </c:pt>
                <c:pt idx="3947">
                  <c:v>40950.114583323761</c:v>
                </c:pt>
                <c:pt idx="3948">
                  <c:v>40950.124999990425</c:v>
                </c:pt>
                <c:pt idx="3949">
                  <c:v>40950.135416657089</c:v>
                </c:pt>
                <c:pt idx="3950">
                  <c:v>40950.145833323753</c:v>
                </c:pt>
                <c:pt idx="3951">
                  <c:v>40950.156249990418</c:v>
                </c:pt>
                <c:pt idx="3952">
                  <c:v>40950.166666657082</c:v>
                </c:pt>
                <c:pt idx="3953">
                  <c:v>40950.177083323746</c:v>
                </c:pt>
                <c:pt idx="3954">
                  <c:v>40950.18749999041</c:v>
                </c:pt>
                <c:pt idx="3955">
                  <c:v>40950.197916657075</c:v>
                </c:pt>
                <c:pt idx="3956">
                  <c:v>40950.208333323739</c:v>
                </c:pt>
                <c:pt idx="3957">
                  <c:v>40950.218749990403</c:v>
                </c:pt>
                <c:pt idx="3958">
                  <c:v>40950.229166657067</c:v>
                </c:pt>
                <c:pt idx="3959">
                  <c:v>40950.239583323731</c:v>
                </c:pt>
                <c:pt idx="3960">
                  <c:v>40950.249999990396</c:v>
                </c:pt>
                <c:pt idx="3961">
                  <c:v>40950.26041665706</c:v>
                </c:pt>
                <c:pt idx="3962">
                  <c:v>40950.270833323724</c:v>
                </c:pt>
                <c:pt idx="3963">
                  <c:v>40950.281249990388</c:v>
                </c:pt>
                <c:pt idx="3964">
                  <c:v>40950.291666657053</c:v>
                </c:pt>
                <c:pt idx="3965">
                  <c:v>40950.302083323717</c:v>
                </c:pt>
                <c:pt idx="3966">
                  <c:v>40950.312499990381</c:v>
                </c:pt>
                <c:pt idx="3967">
                  <c:v>40950.322916657045</c:v>
                </c:pt>
                <c:pt idx="3968">
                  <c:v>40950.33333332371</c:v>
                </c:pt>
                <c:pt idx="3969">
                  <c:v>40950.343749990374</c:v>
                </c:pt>
                <c:pt idx="3970">
                  <c:v>40950.354166657038</c:v>
                </c:pt>
                <c:pt idx="3971">
                  <c:v>40950.364583323702</c:v>
                </c:pt>
                <c:pt idx="3972">
                  <c:v>40950.374999990367</c:v>
                </c:pt>
                <c:pt idx="3973">
                  <c:v>40950.385416657031</c:v>
                </c:pt>
                <c:pt idx="3974">
                  <c:v>40950.395833323695</c:v>
                </c:pt>
                <c:pt idx="3975">
                  <c:v>40950.406249990359</c:v>
                </c:pt>
                <c:pt idx="3976">
                  <c:v>40950.416666657024</c:v>
                </c:pt>
                <c:pt idx="3977">
                  <c:v>40950.427083323688</c:v>
                </c:pt>
                <c:pt idx="3978">
                  <c:v>40950.437499990352</c:v>
                </c:pt>
                <c:pt idx="3979">
                  <c:v>40950.447916657016</c:v>
                </c:pt>
                <c:pt idx="3980">
                  <c:v>40950.458333323681</c:v>
                </c:pt>
                <c:pt idx="3981">
                  <c:v>40950.468749990345</c:v>
                </c:pt>
                <c:pt idx="3982">
                  <c:v>40950.479166657009</c:v>
                </c:pt>
                <c:pt idx="3983">
                  <c:v>40950.489583323673</c:v>
                </c:pt>
                <c:pt idx="3984">
                  <c:v>40950.499999990338</c:v>
                </c:pt>
                <c:pt idx="3985">
                  <c:v>40950.510416657002</c:v>
                </c:pt>
                <c:pt idx="3986">
                  <c:v>40950.520833323666</c:v>
                </c:pt>
                <c:pt idx="3987">
                  <c:v>40950.53124999033</c:v>
                </c:pt>
                <c:pt idx="3988">
                  <c:v>40950.541666656994</c:v>
                </c:pt>
                <c:pt idx="3989">
                  <c:v>40950.552083323659</c:v>
                </c:pt>
                <c:pt idx="3990">
                  <c:v>40950.562499990323</c:v>
                </c:pt>
                <c:pt idx="3991">
                  <c:v>40950.572916656987</c:v>
                </c:pt>
                <c:pt idx="3992">
                  <c:v>40950.583333323651</c:v>
                </c:pt>
                <c:pt idx="3993">
                  <c:v>40950.593749990316</c:v>
                </c:pt>
                <c:pt idx="3994">
                  <c:v>40950.60416665698</c:v>
                </c:pt>
                <c:pt idx="3995">
                  <c:v>40950.614583323644</c:v>
                </c:pt>
                <c:pt idx="3996">
                  <c:v>40950.624999990308</c:v>
                </c:pt>
                <c:pt idx="3997">
                  <c:v>40950.635416656973</c:v>
                </c:pt>
                <c:pt idx="3998">
                  <c:v>40950.645833323637</c:v>
                </c:pt>
                <c:pt idx="3999">
                  <c:v>40950.656249990301</c:v>
                </c:pt>
                <c:pt idx="4000">
                  <c:v>40950.666666656965</c:v>
                </c:pt>
                <c:pt idx="4001">
                  <c:v>40950.67708332363</c:v>
                </c:pt>
                <c:pt idx="4002">
                  <c:v>40950.687499990294</c:v>
                </c:pt>
                <c:pt idx="4003">
                  <c:v>40950.697916656958</c:v>
                </c:pt>
                <c:pt idx="4004">
                  <c:v>40950.708333323622</c:v>
                </c:pt>
                <c:pt idx="4005">
                  <c:v>40950.718749990287</c:v>
                </c:pt>
                <c:pt idx="4006">
                  <c:v>40950.729166656951</c:v>
                </c:pt>
                <c:pt idx="4007">
                  <c:v>40950.739583323615</c:v>
                </c:pt>
                <c:pt idx="4008">
                  <c:v>40950.749999990279</c:v>
                </c:pt>
                <c:pt idx="4009">
                  <c:v>40950.760416656944</c:v>
                </c:pt>
                <c:pt idx="4010">
                  <c:v>40950.770833323608</c:v>
                </c:pt>
                <c:pt idx="4011">
                  <c:v>40950.781249990272</c:v>
                </c:pt>
                <c:pt idx="4012">
                  <c:v>40950.791666656936</c:v>
                </c:pt>
                <c:pt idx="4013">
                  <c:v>40950.802083323601</c:v>
                </c:pt>
                <c:pt idx="4014">
                  <c:v>40950.812499990265</c:v>
                </c:pt>
                <c:pt idx="4015">
                  <c:v>40950.822916656929</c:v>
                </c:pt>
                <c:pt idx="4016">
                  <c:v>40950.833333323593</c:v>
                </c:pt>
                <c:pt idx="4017">
                  <c:v>40950.843749990257</c:v>
                </c:pt>
                <c:pt idx="4018">
                  <c:v>40950.854166656922</c:v>
                </c:pt>
                <c:pt idx="4019">
                  <c:v>40950.864583323586</c:v>
                </c:pt>
                <c:pt idx="4020">
                  <c:v>40950.87499999025</c:v>
                </c:pt>
                <c:pt idx="4021">
                  <c:v>40950.885416656914</c:v>
                </c:pt>
                <c:pt idx="4022">
                  <c:v>40950.895833323579</c:v>
                </c:pt>
                <c:pt idx="4023">
                  <c:v>40950.906249990243</c:v>
                </c:pt>
                <c:pt idx="4024">
                  <c:v>40950.916666656907</c:v>
                </c:pt>
                <c:pt idx="4025">
                  <c:v>40950.927083323571</c:v>
                </c:pt>
                <c:pt idx="4026">
                  <c:v>40950.937499990236</c:v>
                </c:pt>
                <c:pt idx="4027">
                  <c:v>40950.9479166569</c:v>
                </c:pt>
                <c:pt idx="4028">
                  <c:v>40950.958333323564</c:v>
                </c:pt>
                <c:pt idx="4029">
                  <c:v>40950.968749990228</c:v>
                </c:pt>
                <c:pt idx="4030">
                  <c:v>40950.979166656893</c:v>
                </c:pt>
                <c:pt idx="4031">
                  <c:v>40950.989583323557</c:v>
                </c:pt>
                <c:pt idx="4032">
                  <c:v>40950.999999990221</c:v>
                </c:pt>
                <c:pt idx="4033">
                  <c:v>40951.010416656885</c:v>
                </c:pt>
                <c:pt idx="4034">
                  <c:v>40951.02083332355</c:v>
                </c:pt>
                <c:pt idx="4035">
                  <c:v>40951.031249990214</c:v>
                </c:pt>
                <c:pt idx="4036">
                  <c:v>40951.041666656878</c:v>
                </c:pt>
                <c:pt idx="4037">
                  <c:v>40951.052083323542</c:v>
                </c:pt>
                <c:pt idx="4038">
                  <c:v>40951.062499990207</c:v>
                </c:pt>
                <c:pt idx="4039">
                  <c:v>40951.072916656871</c:v>
                </c:pt>
                <c:pt idx="4040">
                  <c:v>40951.083333323535</c:v>
                </c:pt>
                <c:pt idx="4041">
                  <c:v>40951.093749990199</c:v>
                </c:pt>
                <c:pt idx="4042">
                  <c:v>40951.104166656864</c:v>
                </c:pt>
                <c:pt idx="4043">
                  <c:v>40951.114583323528</c:v>
                </c:pt>
                <c:pt idx="4044">
                  <c:v>40951.124999990192</c:v>
                </c:pt>
                <c:pt idx="4045">
                  <c:v>40951.135416656856</c:v>
                </c:pt>
                <c:pt idx="4046">
                  <c:v>40951.14583332352</c:v>
                </c:pt>
                <c:pt idx="4047">
                  <c:v>40951.156249990185</c:v>
                </c:pt>
                <c:pt idx="4048">
                  <c:v>40951.166666656849</c:v>
                </c:pt>
                <c:pt idx="4049">
                  <c:v>40951.177083323513</c:v>
                </c:pt>
                <c:pt idx="4050">
                  <c:v>40951.187499990177</c:v>
                </c:pt>
                <c:pt idx="4051">
                  <c:v>40951.197916656842</c:v>
                </c:pt>
                <c:pt idx="4052">
                  <c:v>40951.208333323506</c:v>
                </c:pt>
                <c:pt idx="4053">
                  <c:v>40951.21874999017</c:v>
                </c:pt>
                <c:pt idx="4054">
                  <c:v>40951.229166656834</c:v>
                </c:pt>
                <c:pt idx="4055">
                  <c:v>40951.239583323499</c:v>
                </c:pt>
                <c:pt idx="4056">
                  <c:v>40951.249999990163</c:v>
                </c:pt>
                <c:pt idx="4057">
                  <c:v>40951.260416656827</c:v>
                </c:pt>
                <c:pt idx="4058">
                  <c:v>40951.270833323491</c:v>
                </c:pt>
                <c:pt idx="4059">
                  <c:v>40951.281249990156</c:v>
                </c:pt>
                <c:pt idx="4060">
                  <c:v>40951.29166665682</c:v>
                </c:pt>
                <c:pt idx="4061">
                  <c:v>40951.302083323484</c:v>
                </c:pt>
                <c:pt idx="4062">
                  <c:v>40951.312499990148</c:v>
                </c:pt>
                <c:pt idx="4063">
                  <c:v>40951.322916656813</c:v>
                </c:pt>
                <c:pt idx="4064">
                  <c:v>40951.333333323477</c:v>
                </c:pt>
                <c:pt idx="4065">
                  <c:v>40951.343749990141</c:v>
                </c:pt>
                <c:pt idx="4066">
                  <c:v>40951.354166656805</c:v>
                </c:pt>
                <c:pt idx="4067">
                  <c:v>40951.36458332347</c:v>
                </c:pt>
                <c:pt idx="4068">
                  <c:v>40951.374999990134</c:v>
                </c:pt>
                <c:pt idx="4069">
                  <c:v>40951.385416656798</c:v>
                </c:pt>
                <c:pt idx="4070">
                  <c:v>40951.395833323462</c:v>
                </c:pt>
                <c:pt idx="4071">
                  <c:v>40951.406249990127</c:v>
                </c:pt>
                <c:pt idx="4072">
                  <c:v>40951.416666656791</c:v>
                </c:pt>
                <c:pt idx="4073">
                  <c:v>40951.427083323455</c:v>
                </c:pt>
                <c:pt idx="4074">
                  <c:v>40951.437499990119</c:v>
                </c:pt>
                <c:pt idx="4075">
                  <c:v>40951.447916656783</c:v>
                </c:pt>
                <c:pt idx="4076">
                  <c:v>40951.458333323448</c:v>
                </c:pt>
                <c:pt idx="4077">
                  <c:v>40951.468749990112</c:v>
                </c:pt>
                <c:pt idx="4078">
                  <c:v>40951.479166656776</c:v>
                </c:pt>
                <c:pt idx="4079">
                  <c:v>40951.48958332344</c:v>
                </c:pt>
                <c:pt idx="4080">
                  <c:v>40951.499999990105</c:v>
                </c:pt>
                <c:pt idx="4081">
                  <c:v>40951.510416656769</c:v>
                </c:pt>
                <c:pt idx="4082">
                  <c:v>40951.520833323433</c:v>
                </c:pt>
                <c:pt idx="4083">
                  <c:v>40951.531249990097</c:v>
                </c:pt>
                <c:pt idx="4084">
                  <c:v>40951.541666656762</c:v>
                </c:pt>
                <c:pt idx="4085">
                  <c:v>40951.552083323426</c:v>
                </c:pt>
                <c:pt idx="4086">
                  <c:v>40951.56249999009</c:v>
                </c:pt>
                <c:pt idx="4087">
                  <c:v>40951.572916656754</c:v>
                </c:pt>
                <c:pt idx="4088">
                  <c:v>40951.583333323419</c:v>
                </c:pt>
                <c:pt idx="4089">
                  <c:v>40951.593749990083</c:v>
                </c:pt>
                <c:pt idx="4090">
                  <c:v>40951.604166656747</c:v>
                </c:pt>
                <c:pt idx="4091">
                  <c:v>40951.614583323411</c:v>
                </c:pt>
                <c:pt idx="4092">
                  <c:v>40951.624999990076</c:v>
                </c:pt>
                <c:pt idx="4093">
                  <c:v>40951.63541665674</c:v>
                </c:pt>
                <c:pt idx="4094">
                  <c:v>40951.645833323404</c:v>
                </c:pt>
                <c:pt idx="4095">
                  <c:v>40951.656249990068</c:v>
                </c:pt>
                <c:pt idx="4096">
                  <c:v>40951.666666656733</c:v>
                </c:pt>
                <c:pt idx="4097">
                  <c:v>40951.677083323397</c:v>
                </c:pt>
                <c:pt idx="4098">
                  <c:v>40951.687499990061</c:v>
                </c:pt>
                <c:pt idx="4099">
                  <c:v>40951.697916656725</c:v>
                </c:pt>
                <c:pt idx="4100">
                  <c:v>40951.70833332339</c:v>
                </c:pt>
                <c:pt idx="4101">
                  <c:v>40951.718749990054</c:v>
                </c:pt>
                <c:pt idx="4102">
                  <c:v>40951.729166656718</c:v>
                </c:pt>
                <c:pt idx="4103">
                  <c:v>40951.739583323382</c:v>
                </c:pt>
                <c:pt idx="4104">
                  <c:v>40951.749999990046</c:v>
                </c:pt>
                <c:pt idx="4105">
                  <c:v>40951.760416656711</c:v>
                </c:pt>
                <c:pt idx="4106">
                  <c:v>40951.770833323375</c:v>
                </c:pt>
                <c:pt idx="4107">
                  <c:v>40951.781249990039</c:v>
                </c:pt>
                <c:pt idx="4108">
                  <c:v>40951.791666656703</c:v>
                </c:pt>
                <c:pt idx="4109">
                  <c:v>40951.802083323368</c:v>
                </c:pt>
                <c:pt idx="4110">
                  <c:v>40951.812499990032</c:v>
                </c:pt>
                <c:pt idx="4111">
                  <c:v>40951.822916656696</c:v>
                </c:pt>
                <c:pt idx="4112">
                  <c:v>40951.83333332336</c:v>
                </c:pt>
                <c:pt idx="4113">
                  <c:v>40951.843749990025</c:v>
                </c:pt>
                <c:pt idx="4114">
                  <c:v>40951.854166656689</c:v>
                </c:pt>
                <c:pt idx="4115">
                  <c:v>40951.864583323353</c:v>
                </c:pt>
                <c:pt idx="4116">
                  <c:v>40951.874999990017</c:v>
                </c:pt>
                <c:pt idx="4117">
                  <c:v>40951.885416656682</c:v>
                </c:pt>
                <c:pt idx="4118">
                  <c:v>40951.895833323346</c:v>
                </c:pt>
                <c:pt idx="4119">
                  <c:v>40951.90624999001</c:v>
                </c:pt>
                <c:pt idx="4120">
                  <c:v>40951.916666656674</c:v>
                </c:pt>
                <c:pt idx="4121">
                  <c:v>40951.927083323339</c:v>
                </c:pt>
                <c:pt idx="4122">
                  <c:v>40951.937499990003</c:v>
                </c:pt>
                <c:pt idx="4123">
                  <c:v>40951.947916656667</c:v>
                </c:pt>
                <c:pt idx="4124">
                  <c:v>40951.958333323331</c:v>
                </c:pt>
                <c:pt idx="4125">
                  <c:v>40951.968749989996</c:v>
                </c:pt>
                <c:pt idx="4126">
                  <c:v>40951.97916665666</c:v>
                </c:pt>
                <c:pt idx="4127">
                  <c:v>40951.989583323324</c:v>
                </c:pt>
                <c:pt idx="4128">
                  <c:v>40951.999999989988</c:v>
                </c:pt>
                <c:pt idx="4129">
                  <c:v>40952.010416656653</c:v>
                </c:pt>
                <c:pt idx="4130">
                  <c:v>40952.020833323317</c:v>
                </c:pt>
                <c:pt idx="4131">
                  <c:v>40952.031249989981</c:v>
                </c:pt>
                <c:pt idx="4132">
                  <c:v>40952.041666656645</c:v>
                </c:pt>
                <c:pt idx="4133">
                  <c:v>40952.052083323309</c:v>
                </c:pt>
                <c:pt idx="4134">
                  <c:v>40952.062499989974</c:v>
                </c:pt>
                <c:pt idx="4135">
                  <c:v>40952.072916656638</c:v>
                </c:pt>
                <c:pt idx="4136">
                  <c:v>40952.083333323302</c:v>
                </c:pt>
                <c:pt idx="4137">
                  <c:v>40952.093749989966</c:v>
                </c:pt>
                <c:pt idx="4138">
                  <c:v>40952.104166656631</c:v>
                </c:pt>
                <c:pt idx="4139">
                  <c:v>40952.114583323295</c:v>
                </c:pt>
                <c:pt idx="4140">
                  <c:v>40952.124999989959</c:v>
                </c:pt>
                <c:pt idx="4141">
                  <c:v>40952.135416656623</c:v>
                </c:pt>
                <c:pt idx="4142">
                  <c:v>40952.145833323288</c:v>
                </c:pt>
                <c:pt idx="4143">
                  <c:v>40952.156249989952</c:v>
                </c:pt>
                <c:pt idx="4144">
                  <c:v>40952.166666656616</c:v>
                </c:pt>
                <c:pt idx="4145">
                  <c:v>40952.17708332328</c:v>
                </c:pt>
                <c:pt idx="4146">
                  <c:v>40952.187499989945</c:v>
                </c:pt>
                <c:pt idx="4147">
                  <c:v>40952.197916656609</c:v>
                </c:pt>
                <c:pt idx="4148">
                  <c:v>40952.208333323273</c:v>
                </c:pt>
                <c:pt idx="4149">
                  <c:v>40952.218749989937</c:v>
                </c:pt>
                <c:pt idx="4150">
                  <c:v>40952.229166656602</c:v>
                </c:pt>
                <c:pt idx="4151">
                  <c:v>40952.239583323266</c:v>
                </c:pt>
                <c:pt idx="4152">
                  <c:v>40952.24999998993</c:v>
                </c:pt>
                <c:pt idx="4153">
                  <c:v>40952.260416656594</c:v>
                </c:pt>
                <c:pt idx="4154">
                  <c:v>40952.270833323259</c:v>
                </c:pt>
                <c:pt idx="4155">
                  <c:v>40952.281249989923</c:v>
                </c:pt>
                <c:pt idx="4156">
                  <c:v>40952.291666656587</c:v>
                </c:pt>
                <c:pt idx="4157">
                  <c:v>40952.302083323251</c:v>
                </c:pt>
                <c:pt idx="4158">
                  <c:v>40952.312499989916</c:v>
                </c:pt>
                <c:pt idx="4159">
                  <c:v>40952.32291665658</c:v>
                </c:pt>
                <c:pt idx="4160">
                  <c:v>40952.333333323244</c:v>
                </c:pt>
                <c:pt idx="4161">
                  <c:v>40952.343749989908</c:v>
                </c:pt>
                <c:pt idx="4162">
                  <c:v>40952.354166656572</c:v>
                </c:pt>
                <c:pt idx="4163">
                  <c:v>40952.364583323237</c:v>
                </c:pt>
                <c:pt idx="4164">
                  <c:v>40952.374999989901</c:v>
                </c:pt>
                <c:pt idx="4165">
                  <c:v>40952.385416656565</c:v>
                </c:pt>
                <c:pt idx="4166">
                  <c:v>40952.395833323229</c:v>
                </c:pt>
                <c:pt idx="4167">
                  <c:v>40952.406249989894</c:v>
                </c:pt>
                <c:pt idx="4168">
                  <c:v>40952.416666656558</c:v>
                </c:pt>
                <c:pt idx="4169">
                  <c:v>40952.427083323222</c:v>
                </c:pt>
                <c:pt idx="4170">
                  <c:v>40952.437499989886</c:v>
                </c:pt>
                <c:pt idx="4171">
                  <c:v>40952.447916656551</c:v>
                </c:pt>
                <c:pt idx="4172">
                  <c:v>40952.458333323215</c:v>
                </c:pt>
                <c:pt idx="4173">
                  <c:v>40952.468749989879</c:v>
                </c:pt>
                <c:pt idx="4174">
                  <c:v>40952.479166656543</c:v>
                </c:pt>
                <c:pt idx="4175">
                  <c:v>40952.489583323208</c:v>
                </c:pt>
                <c:pt idx="4176">
                  <c:v>40952.499999989872</c:v>
                </c:pt>
                <c:pt idx="4177">
                  <c:v>40952.510416656536</c:v>
                </c:pt>
                <c:pt idx="4178">
                  <c:v>40952.5208333232</c:v>
                </c:pt>
                <c:pt idx="4179">
                  <c:v>40952.531249989865</c:v>
                </c:pt>
                <c:pt idx="4180">
                  <c:v>40952.541666656529</c:v>
                </c:pt>
                <c:pt idx="4181">
                  <c:v>40952.552083323193</c:v>
                </c:pt>
                <c:pt idx="4182">
                  <c:v>40952.562499989857</c:v>
                </c:pt>
                <c:pt idx="4183">
                  <c:v>40952.572916656522</c:v>
                </c:pt>
                <c:pt idx="4184">
                  <c:v>40952.583333323186</c:v>
                </c:pt>
                <c:pt idx="4185">
                  <c:v>40952.59374998985</c:v>
                </c:pt>
                <c:pt idx="4186">
                  <c:v>40952.604166656514</c:v>
                </c:pt>
                <c:pt idx="4187">
                  <c:v>40952.614583323179</c:v>
                </c:pt>
                <c:pt idx="4188">
                  <c:v>40952.624999989843</c:v>
                </c:pt>
                <c:pt idx="4189">
                  <c:v>40952.635416656507</c:v>
                </c:pt>
                <c:pt idx="4190">
                  <c:v>40952.645833323171</c:v>
                </c:pt>
                <c:pt idx="4191">
                  <c:v>40952.656249989835</c:v>
                </c:pt>
                <c:pt idx="4192">
                  <c:v>40952.6666666565</c:v>
                </c:pt>
                <c:pt idx="4193">
                  <c:v>40952.677083323164</c:v>
                </c:pt>
                <c:pt idx="4194">
                  <c:v>40952.687499989828</c:v>
                </c:pt>
                <c:pt idx="4195">
                  <c:v>40952.697916656492</c:v>
                </c:pt>
                <c:pt idx="4196">
                  <c:v>40952.708333323157</c:v>
                </c:pt>
                <c:pt idx="4197">
                  <c:v>40952.718749989821</c:v>
                </c:pt>
                <c:pt idx="4198">
                  <c:v>40952.729166656485</c:v>
                </c:pt>
                <c:pt idx="4199">
                  <c:v>40952.739583323149</c:v>
                </c:pt>
                <c:pt idx="4200">
                  <c:v>40952.749999989814</c:v>
                </c:pt>
                <c:pt idx="4201">
                  <c:v>40952.760416656478</c:v>
                </c:pt>
                <c:pt idx="4202">
                  <c:v>40952.770833323142</c:v>
                </c:pt>
                <c:pt idx="4203">
                  <c:v>40952.781249989806</c:v>
                </c:pt>
                <c:pt idx="4204">
                  <c:v>40952.791666656471</c:v>
                </c:pt>
                <c:pt idx="4205">
                  <c:v>40952.802083323135</c:v>
                </c:pt>
                <c:pt idx="4206">
                  <c:v>40952.812499989799</c:v>
                </c:pt>
                <c:pt idx="4207">
                  <c:v>40952.822916656463</c:v>
                </c:pt>
                <c:pt idx="4208">
                  <c:v>40952.833333323128</c:v>
                </c:pt>
                <c:pt idx="4209">
                  <c:v>40952.843749989792</c:v>
                </c:pt>
                <c:pt idx="4210">
                  <c:v>40952.854166656456</c:v>
                </c:pt>
                <c:pt idx="4211">
                  <c:v>40952.86458332312</c:v>
                </c:pt>
                <c:pt idx="4212">
                  <c:v>40952.874999989785</c:v>
                </c:pt>
                <c:pt idx="4213">
                  <c:v>40952.885416656449</c:v>
                </c:pt>
                <c:pt idx="4214">
                  <c:v>40952.895833323113</c:v>
                </c:pt>
                <c:pt idx="4215">
                  <c:v>40952.906249989777</c:v>
                </c:pt>
                <c:pt idx="4216">
                  <c:v>40952.916666656442</c:v>
                </c:pt>
                <c:pt idx="4217">
                  <c:v>40952.927083323106</c:v>
                </c:pt>
                <c:pt idx="4218">
                  <c:v>40952.93749998977</c:v>
                </c:pt>
                <c:pt idx="4219">
                  <c:v>40952.947916656434</c:v>
                </c:pt>
                <c:pt idx="4220">
                  <c:v>40952.958333323098</c:v>
                </c:pt>
                <c:pt idx="4221">
                  <c:v>40952.968749989763</c:v>
                </c:pt>
                <c:pt idx="4222">
                  <c:v>40952.979166656427</c:v>
                </c:pt>
                <c:pt idx="4223">
                  <c:v>40952.989583323091</c:v>
                </c:pt>
                <c:pt idx="4224">
                  <c:v>40952.999999989755</c:v>
                </c:pt>
                <c:pt idx="4225">
                  <c:v>40953.01041665642</c:v>
                </c:pt>
                <c:pt idx="4226">
                  <c:v>40953.020833323084</c:v>
                </c:pt>
                <c:pt idx="4227">
                  <c:v>40953.031249989748</c:v>
                </c:pt>
                <c:pt idx="4228">
                  <c:v>40953.041666656412</c:v>
                </c:pt>
                <c:pt idx="4229">
                  <c:v>40953.052083323077</c:v>
                </c:pt>
                <c:pt idx="4230">
                  <c:v>40953.062499989741</c:v>
                </c:pt>
                <c:pt idx="4231">
                  <c:v>40953.072916656405</c:v>
                </c:pt>
                <c:pt idx="4232">
                  <c:v>40953.083333323069</c:v>
                </c:pt>
                <c:pt idx="4233">
                  <c:v>40953.093749989734</c:v>
                </c:pt>
                <c:pt idx="4234">
                  <c:v>40953.104166656398</c:v>
                </c:pt>
                <c:pt idx="4235">
                  <c:v>40953.114583323062</c:v>
                </c:pt>
                <c:pt idx="4236">
                  <c:v>40953.124999989726</c:v>
                </c:pt>
                <c:pt idx="4237">
                  <c:v>40953.135416656391</c:v>
                </c:pt>
                <c:pt idx="4238">
                  <c:v>40953.145833323055</c:v>
                </c:pt>
                <c:pt idx="4239">
                  <c:v>40953.156249989719</c:v>
                </c:pt>
                <c:pt idx="4240">
                  <c:v>40953.166666656383</c:v>
                </c:pt>
                <c:pt idx="4241">
                  <c:v>40953.177083323048</c:v>
                </c:pt>
                <c:pt idx="4242">
                  <c:v>40953.187499989712</c:v>
                </c:pt>
                <c:pt idx="4243">
                  <c:v>40953.197916656376</c:v>
                </c:pt>
                <c:pt idx="4244">
                  <c:v>40953.20833332304</c:v>
                </c:pt>
                <c:pt idx="4245">
                  <c:v>40953.218749989705</c:v>
                </c:pt>
                <c:pt idx="4246">
                  <c:v>40953.229166656369</c:v>
                </c:pt>
                <c:pt idx="4247">
                  <c:v>40953.239583323033</c:v>
                </c:pt>
                <c:pt idx="4248">
                  <c:v>40953.249999989697</c:v>
                </c:pt>
                <c:pt idx="4249">
                  <c:v>40953.260416656361</c:v>
                </c:pt>
                <c:pt idx="4250">
                  <c:v>40953.270833323026</c:v>
                </c:pt>
                <c:pt idx="4251">
                  <c:v>40953.28124998969</c:v>
                </c:pt>
                <c:pt idx="4252">
                  <c:v>40953.291666656354</c:v>
                </c:pt>
                <c:pt idx="4253">
                  <c:v>40953.302083323018</c:v>
                </c:pt>
                <c:pt idx="4254">
                  <c:v>40953.312499989683</c:v>
                </c:pt>
                <c:pt idx="4255">
                  <c:v>40953.322916656347</c:v>
                </c:pt>
                <c:pt idx="4256">
                  <c:v>40953.333333323011</c:v>
                </c:pt>
                <c:pt idx="4257">
                  <c:v>40953.343749989675</c:v>
                </c:pt>
                <c:pt idx="4258">
                  <c:v>40953.35416665634</c:v>
                </c:pt>
                <c:pt idx="4259">
                  <c:v>40953.364583323004</c:v>
                </c:pt>
                <c:pt idx="4260">
                  <c:v>40953.374999989668</c:v>
                </c:pt>
                <c:pt idx="4261">
                  <c:v>40953.385416656332</c:v>
                </c:pt>
                <c:pt idx="4262">
                  <c:v>40953.395833322997</c:v>
                </c:pt>
                <c:pt idx="4263">
                  <c:v>40953.406249989661</c:v>
                </c:pt>
                <c:pt idx="4264">
                  <c:v>40953.416666656325</c:v>
                </c:pt>
                <c:pt idx="4265">
                  <c:v>40953.427083322989</c:v>
                </c:pt>
                <c:pt idx="4266">
                  <c:v>40953.437499989654</c:v>
                </c:pt>
                <c:pt idx="4267">
                  <c:v>40953.447916656318</c:v>
                </c:pt>
                <c:pt idx="4268">
                  <c:v>40953.458333322982</c:v>
                </c:pt>
                <c:pt idx="4269">
                  <c:v>40953.468749989646</c:v>
                </c:pt>
                <c:pt idx="4270">
                  <c:v>40953.479166656311</c:v>
                </c:pt>
                <c:pt idx="4271">
                  <c:v>40953.489583322975</c:v>
                </c:pt>
                <c:pt idx="4272">
                  <c:v>40953.499999989639</c:v>
                </c:pt>
                <c:pt idx="4273">
                  <c:v>40953.510416656303</c:v>
                </c:pt>
                <c:pt idx="4274">
                  <c:v>40953.520833322968</c:v>
                </c:pt>
                <c:pt idx="4275">
                  <c:v>40953.531249989632</c:v>
                </c:pt>
                <c:pt idx="4276">
                  <c:v>40953.541666656296</c:v>
                </c:pt>
                <c:pt idx="4277">
                  <c:v>40953.55208332296</c:v>
                </c:pt>
                <c:pt idx="4278">
                  <c:v>40953.562499989624</c:v>
                </c:pt>
                <c:pt idx="4279">
                  <c:v>40953.572916656289</c:v>
                </c:pt>
                <c:pt idx="4280">
                  <c:v>40953.583333322953</c:v>
                </c:pt>
                <c:pt idx="4281">
                  <c:v>40953.593749989617</c:v>
                </c:pt>
                <c:pt idx="4282">
                  <c:v>40953.604166656281</c:v>
                </c:pt>
                <c:pt idx="4283">
                  <c:v>40953.614583322946</c:v>
                </c:pt>
                <c:pt idx="4284">
                  <c:v>40953.62499998961</c:v>
                </c:pt>
                <c:pt idx="4285">
                  <c:v>40953.635416656274</c:v>
                </c:pt>
                <c:pt idx="4286">
                  <c:v>40953.645833322938</c:v>
                </c:pt>
                <c:pt idx="4287">
                  <c:v>40953.656249989603</c:v>
                </c:pt>
                <c:pt idx="4288">
                  <c:v>40953.666666656267</c:v>
                </c:pt>
                <c:pt idx="4289">
                  <c:v>40953.677083322931</c:v>
                </c:pt>
                <c:pt idx="4290">
                  <c:v>40953.687499989595</c:v>
                </c:pt>
                <c:pt idx="4291">
                  <c:v>40953.69791665626</c:v>
                </c:pt>
                <c:pt idx="4292">
                  <c:v>40953.708333322924</c:v>
                </c:pt>
                <c:pt idx="4293">
                  <c:v>40953.718749989588</c:v>
                </c:pt>
                <c:pt idx="4294">
                  <c:v>40953.729166656252</c:v>
                </c:pt>
                <c:pt idx="4295">
                  <c:v>40953.739583322917</c:v>
                </c:pt>
                <c:pt idx="4296">
                  <c:v>40953.749999989581</c:v>
                </c:pt>
                <c:pt idx="4297">
                  <c:v>40953.760416656245</c:v>
                </c:pt>
                <c:pt idx="4298">
                  <c:v>40953.770833322909</c:v>
                </c:pt>
                <c:pt idx="4299">
                  <c:v>40953.781249989574</c:v>
                </c:pt>
                <c:pt idx="4300">
                  <c:v>40953.791666656238</c:v>
                </c:pt>
                <c:pt idx="4301">
                  <c:v>40953.802083322902</c:v>
                </c:pt>
                <c:pt idx="4302">
                  <c:v>40953.812499989566</c:v>
                </c:pt>
                <c:pt idx="4303">
                  <c:v>40953.822916656231</c:v>
                </c:pt>
                <c:pt idx="4304">
                  <c:v>40953.833333322895</c:v>
                </c:pt>
                <c:pt idx="4305">
                  <c:v>40953.843749989559</c:v>
                </c:pt>
                <c:pt idx="4306">
                  <c:v>40953.854166656223</c:v>
                </c:pt>
                <c:pt idx="4307">
                  <c:v>40953.864583322887</c:v>
                </c:pt>
                <c:pt idx="4308">
                  <c:v>40953.874999989552</c:v>
                </c:pt>
                <c:pt idx="4309">
                  <c:v>40953.885416656216</c:v>
                </c:pt>
                <c:pt idx="4310">
                  <c:v>40953.89583332288</c:v>
                </c:pt>
                <c:pt idx="4311">
                  <c:v>40953.906249989544</c:v>
                </c:pt>
                <c:pt idx="4312">
                  <c:v>40953.916666656209</c:v>
                </c:pt>
                <c:pt idx="4313">
                  <c:v>40953.927083322873</c:v>
                </c:pt>
                <c:pt idx="4314">
                  <c:v>40953.937499989537</c:v>
                </c:pt>
                <c:pt idx="4315">
                  <c:v>40953.947916656201</c:v>
                </c:pt>
                <c:pt idx="4316">
                  <c:v>40953.958333322866</c:v>
                </c:pt>
                <c:pt idx="4317">
                  <c:v>40953.96874998953</c:v>
                </c:pt>
                <c:pt idx="4318">
                  <c:v>40953.979166656194</c:v>
                </c:pt>
                <c:pt idx="4319">
                  <c:v>40953.989583322858</c:v>
                </c:pt>
                <c:pt idx="4320">
                  <c:v>40953.999999989523</c:v>
                </c:pt>
                <c:pt idx="4321">
                  <c:v>40954.010416656187</c:v>
                </c:pt>
                <c:pt idx="4322">
                  <c:v>40954.020833322851</c:v>
                </c:pt>
                <c:pt idx="4323">
                  <c:v>40954.031249989515</c:v>
                </c:pt>
                <c:pt idx="4324">
                  <c:v>40954.04166665618</c:v>
                </c:pt>
                <c:pt idx="4325">
                  <c:v>40954.052083322844</c:v>
                </c:pt>
                <c:pt idx="4326">
                  <c:v>40954.062499989508</c:v>
                </c:pt>
                <c:pt idx="4327">
                  <c:v>40954.072916656172</c:v>
                </c:pt>
                <c:pt idx="4328">
                  <c:v>40954.083333322837</c:v>
                </c:pt>
                <c:pt idx="4329">
                  <c:v>40954.093749989501</c:v>
                </c:pt>
                <c:pt idx="4330">
                  <c:v>40954.104166656165</c:v>
                </c:pt>
                <c:pt idx="4331">
                  <c:v>40954.114583322829</c:v>
                </c:pt>
                <c:pt idx="4332">
                  <c:v>40954.124999989494</c:v>
                </c:pt>
                <c:pt idx="4333">
                  <c:v>40954.135416656158</c:v>
                </c:pt>
                <c:pt idx="4334">
                  <c:v>40954.145833322822</c:v>
                </c:pt>
                <c:pt idx="4335">
                  <c:v>40954.156249989486</c:v>
                </c:pt>
                <c:pt idx="4336">
                  <c:v>40954.16666665615</c:v>
                </c:pt>
                <c:pt idx="4337">
                  <c:v>40954.177083322815</c:v>
                </c:pt>
                <c:pt idx="4338">
                  <c:v>40954.187499989479</c:v>
                </c:pt>
                <c:pt idx="4339">
                  <c:v>40954.197916656143</c:v>
                </c:pt>
                <c:pt idx="4340">
                  <c:v>40954.208333322807</c:v>
                </c:pt>
                <c:pt idx="4341">
                  <c:v>40954.218749989472</c:v>
                </c:pt>
                <c:pt idx="4342">
                  <c:v>40954.229166656136</c:v>
                </c:pt>
                <c:pt idx="4343">
                  <c:v>40954.2395833228</c:v>
                </c:pt>
                <c:pt idx="4344">
                  <c:v>40954.249999989464</c:v>
                </c:pt>
                <c:pt idx="4345">
                  <c:v>40954.260416656129</c:v>
                </c:pt>
                <c:pt idx="4346">
                  <c:v>40954.270833322793</c:v>
                </c:pt>
                <c:pt idx="4347">
                  <c:v>40954.281249989457</c:v>
                </c:pt>
                <c:pt idx="4348">
                  <c:v>40954.291666656121</c:v>
                </c:pt>
                <c:pt idx="4349">
                  <c:v>40954.302083322786</c:v>
                </c:pt>
                <c:pt idx="4350">
                  <c:v>40954.31249998945</c:v>
                </c:pt>
                <c:pt idx="4351">
                  <c:v>40954.322916656114</c:v>
                </c:pt>
                <c:pt idx="4352">
                  <c:v>40954.333333322778</c:v>
                </c:pt>
                <c:pt idx="4353">
                  <c:v>40954.343749989443</c:v>
                </c:pt>
                <c:pt idx="4354">
                  <c:v>40954.354166656107</c:v>
                </c:pt>
                <c:pt idx="4355">
                  <c:v>40954.364583322771</c:v>
                </c:pt>
                <c:pt idx="4356">
                  <c:v>40954.374999989435</c:v>
                </c:pt>
                <c:pt idx="4357">
                  <c:v>40954.3854166561</c:v>
                </c:pt>
                <c:pt idx="4358">
                  <c:v>40954.395833322764</c:v>
                </c:pt>
                <c:pt idx="4359">
                  <c:v>40954.406249989428</c:v>
                </c:pt>
                <c:pt idx="4360">
                  <c:v>40954.416666656092</c:v>
                </c:pt>
                <c:pt idx="4361">
                  <c:v>40954.427083322757</c:v>
                </c:pt>
                <c:pt idx="4362">
                  <c:v>40954.437499989421</c:v>
                </c:pt>
                <c:pt idx="4363">
                  <c:v>40954.447916656085</c:v>
                </c:pt>
                <c:pt idx="4364">
                  <c:v>40954.458333322749</c:v>
                </c:pt>
                <c:pt idx="4365">
                  <c:v>40954.468749989413</c:v>
                </c:pt>
                <c:pt idx="4366">
                  <c:v>40954.479166656078</c:v>
                </c:pt>
                <c:pt idx="4367">
                  <c:v>40954.489583322742</c:v>
                </c:pt>
                <c:pt idx="4368">
                  <c:v>40954.499999989406</c:v>
                </c:pt>
                <c:pt idx="4369">
                  <c:v>40954.51041665607</c:v>
                </c:pt>
                <c:pt idx="4370">
                  <c:v>40954.520833322735</c:v>
                </c:pt>
                <c:pt idx="4371">
                  <c:v>40954.531249989399</c:v>
                </c:pt>
                <c:pt idx="4372">
                  <c:v>40954.541666656063</c:v>
                </c:pt>
                <c:pt idx="4373">
                  <c:v>40954.552083322727</c:v>
                </c:pt>
                <c:pt idx="4374">
                  <c:v>40954.562499989392</c:v>
                </c:pt>
                <c:pt idx="4375">
                  <c:v>40954.572916656056</c:v>
                </c:pt>
                <c:pt idx="4376">
                  <c:v>40954.58333332272</c:v>
                </c:pt>
                <c:pt idx="4377">
                  <c:v>40954.593749989384</c:v>
                </c:pt>
                <c:pt idx="4378">
                  <c:v>40954.604166656049</c:v>
                </c:pt>
                <c:pt idx="4379">
                  <c:v>40954.614583322713</c:v>
                </c:pt>
                <c:pt idx="4380">
                  <c:v>40954.624999989377</c:v>
                </c:pt>
                <c:pt idx="4381">
                  <c:v>40954.635416656041</c:v>
                </c:pt>
                <c:pt idx="4382">
                  <c:v>40954.645833322706</c:v>
                </c:pt>
                <c:pt idx="4383">
                  <c:v>40954.65624998937</c:v>
                </c:pt>
                <c:pt idx="4384">
                  <c:v>40954.666666656034</c:v>
                </c:pt>
                <c:pt idx="4385">
                  <c:v>40954.677083322698</c:v>
                </c:pt>
                <c:pt idx="4386">
                  <c:v>40954.687499989363</c:v>
                </c:pt>
                <c:pt idx="4387">
                  <c:v>40954.697916656027</c:v>
                </c:pt>
                <c:pt idx="4388">
                  <c:v>40954.708333322691</c:v>
                </c:pt>
                <c:pt idx="4389">
                  <c:v>40954.718749989355</c:v>
                </c:pt>
                <c:pt idx="4390">
                  <c:v>40954.72916665602</c:v>
                </c:pt>
                <c:pt idx="4391">
                  <c:v>40954.739583322684</c:v>
                </c:pt>
                <c:pt idx="4392">
                  <c:v>40954.749999989348</c:v>
                </c:pt>
                <c:pt idx="4393">
                  <c:v>40954.760416656012</c:v>
                </c:pt>
                <c:pt idx="4394">
                  <c:v>40954.770833322676</c:v>
                </c:pt>
                <c:pt idx="4395">
                  <c:v>40954.781249989341</c:v>
                </c:pt>
                <c:pt idx="4396">
                  <c:v>40954.791666656005</c:v>
                </c:pt>
                <c:pt idx="4397">
                  <c:v>40954.802083322669</c:v>
                </c:pt>
                <c:pt idx="4398">
                  <c:v>40954.812499989333</c:v>
                </c:pt>
                <c:pt idx="4399">
                  <c:v>40954.822916655998</c:v>
                </c:pt>
                <c:pt idx="4400">
                  <c:v>40954.833333322662</c:v>
                </c:pt>
                <c:pt idx="4401">
                  <c:v>40954.843749989326</c:v>
                </c:pt>
                <c:pt idx="4402">
                  <c:v>40954.85416665599</c:v>
                </c:pt>
                <c:pt idx="4403">
                  <c:v>40954.864583322655</c:v>
                </c:pt>
                <c:pt idx="4404">
                  <c:v>40954.874999989319</c:v>
                </c:pt>
                <c:pt idx="4405">
                  <c:v>40954.885416655983</c:v>
                </c:pt>
                <c:pt idx="4406">
                  <c:v>40954.895833322647</c:v>
                </c:pt>
                <c:pt idx="4407">
                  <c:v>40954.906249989312</c:v>
                </c:pt>
                <c:pt idx="4408">
                  <c:v>40954.916666655976</c:v>
                </c:pt>
                <c:pt idx="4409">
                  <c:v>40954.92708332264</c:v>
                </c:pt>
                <c:pt idx="4410">
                  <c:v>40954.937499989304</c:v>
                </c:pt>
                <c:pt idx="4411">
                  <c:v>40954.947916655969</c:v>
                </c:pt>
                <c:pt idx="4412">
                  <c:v>40954.958333322633</c:v>
                </c:pt>
                <c:pt idx="4413">
                  <c:v>40954.968749989297</c:v>
                </c:pt>
                <c:pt idx="4414">
                  <c:v>40954.979166655961</c:v>
                </c:pt>
                <c:pt idx="4415">
                  <c:v>40954.989583322626</c:v>
                </c:pt>
                <c:pt idx="4416">
                  <c:v>40954.99999998929</c:v>
                </c:pt>
                <c:pt idx="4417">
                  <c:v>40955.010416655954</c:v>
                </c:pt>
                <c:pt idx="4418">
                  <c:v>40955.020833322618</c:v>
                </c:pt>
                <c:pt idx="4419">
                  <c:v>40955.031249989283</c:v>
                </c:pt>
                <c:pt idx="4420">
                  <c:v>40955.041666655947</c:v>
                </c:pt>
                <c:pt idx="4421">
                  <c:v>40955.052083322611</c:v>
                </c:pt>
                <c:pt idx="4422">
                  <c:v>40955.062499989275</c:v>
                </c:pt>
                <c:pt idx="4423">
                  <c:v>40955.072916655939</c:v>
                </c:pt>
                <c:pt idx="4424">
                  <c:v>40955.083333322604</c:v>
                </c:pt>
                <c:pt idx="4425">
                  <c:v>40955.093749989268</c:v>
                </c:pt>
                <c:pt idx="4426">
                  <c:v>40955.104166655932</c:v>
                </c:pt>
                <c:pt idx="4427">
                  <c:v>40955.114583322596</c:v>
                </c:pt>
                <c:pt idx="4428">
                  <c:v>40955.124999989261</c:v>
                </c:pt>
                <c:pt idx="4429">
                  <c:v>40955.135416655925</c:v>
                </c:pt>
                <c:pt idx="4430">
                  <c:v>40955.145833322589</c:v>
                </c:pt>
                <c:pt idx="4431">
                  <c:v>40955.156249989253</c:v>
                </c:pt>
                <c:pt idx="4432">
                  <c:v>40955.166666655918</c:v>
                </c:pt>
                <c:pt idx="4433">
                  <c:v>40955.177083322582</c:v>
                </c:pt>
                <c:pt idx="4434">
                  <c:v>40955.187499989246</c:v>
                </c:pt>
                <c:pt idx="4435">
                  <c:v>40955.19791665591</c:v>
                </c:pt>
                <c:pt idx="4436">
                  <c:v>40955.208333322575</c:v>
                </c:pt>
                <c:pt idx="4437">
                  <c:v>40955.218749989239</c:v>
                </c:pt>
                <c:pt idx="4438">
                  <c:v>40955.229166655903</c:v>
                </c:pt>
                <c:pt idx="4439">
                  <c:v>40955.239583322567</c:v>
                </c:pt>
                <c:pt idx="4440">
                  <c:v>40955.249999989232</c:v>
                </c:pt>
                <c:pt idx="4441">
                  <c:v>40955.260416655896</c:v>
                </c:pt>
                <c:pt idx="4442">
                  <c:v>40955.27083332256</c:v>
                </c:pt>
                <c:pt idx="4443">
                  <c:v>40955.281249989224</c:v>
                </c:pt>
                <c:pt idx="4444">
                  <c:v>40955.291666655889</c:v>
                </c:pt>
                <c:pt idx="4445">
                  <c:v>40955.302083322553</c:v>
                </c:pt>
                <c:pt idx="4446">
                  <c:v>40955.312499989217</c:v>
                </c:pt>
                <c:pt idx="4447">
                  <c:v>40955.322916655881</c:v>
                </c:pt>
                <c:pt idx="4448">
                  <c:v>40955.333333322546</c:v>
                </c:pt>
                <c:pt idx="4449">
                  <c:v>40955.34374998921</c:v>
                </c:pt>
                <c:pt idx="4450">
                  <c:v>40955.354166655874</c:v>
                </c:pt>
                <c:pt idx="4451">
                  <c:v>40955.364583322538</c:v>
                </c:pt>
                <c:pt idx="4452">
                  <c:v>40955.374999989202</c:v>
                </c:pt>
                <c:pt idx="4453">
                  <c:v>40955.385416655867</c:v>
                </c:pt>
                <c:pt idx="4454">
                  <c:v>40955.395833322531</c:v>
                </c:pt>
                <c:pt idx="4455">
                  <c:v>40955.406249989195</c:v>
                </c:pt>
                <c:pt idx="4456">
                  <c:v>40955.416666655859</c:v>
                </c:pt>
                <c:pt idx="4457">
                  <c:v>40955.427083322524</c:v>
                </c:pt>
                <c:pt idx="4458">
                  <c:v>40955.437499989188</c:v>
                </c:pt>
                <c:pt idx="4459">
                  <c:v>40955.447916655852</c:v>
                </c:pt>
                <c:pt idx="4460">
                  <c:v>40955.458333322516</c:v>
                </c:pt>
                <c:pt idx="4461">
                  <c:v>40955.468749989181</c:v>
                </c:pt>
                <c:pt idx="4462">
                  <c:v>40955.479166655845</c:v>
                </c:pt>
                <c:pt idx="4463">
                  <c:v>40955.489583322509</c:v>
                </c:pt>
                <c:pt idx="4464">
                  <c:v>40955.499999989173</c:v>
                </c:pt>
                <c:pt idx="4465">
                  <c:v>40955.510416655838</c:v>
                </c:pt>
                <c:pt idx="4466">
                  <c:v>40955.520833322502</c:v>
                </c:pt>
                <c:pt idx="4467">
                  <c:v>40955.531249989166</c:v>
                </c:pt>
                <c:pt idx="4468">
                  <c:v>40955.54166665583</c:v>
                </c:pt>
                <c:pt idx="4469">
                  <c:v>40955.552083322495</c:v>
                </c:pt>
                <c:pt idx="4470">
                  <c:v>40955.562499989159</c:v>
                </c:pt>
                <c:pt idx="4471">
                  <c:v>40955.572916655823</c:v>
                </c:pt>
                <c:pt idx="4472">
                  <c:v>40955.583333322487</c:v>
                </c:pt>
                <c:pt idx="4473">
                  <c:v>40955.593749989152</c:v>
                </c:pt>
                <c:pt idx="4474">
                  <c:v>40955.604166655816</c:v>
                </c:pt>
                <c:pt idx="4475">
                  <c:v>40955.61458332248</c:v>
                </c:pt>
                <c:pt idx="4476">
                  <c:v>40955.624999989144</c:v>
                </c:pt>
                <c:pt idx="4477">
                  <c:v>40955.635416655809</c:v>
                </c:pt>
                <c:pt idx="4478">
                  <c:v>40955.645833322473</c:v>
                </c:pt>
                <c:pt idx="4479">
                  <c:v>40955.656249989137</c:v>
                </c:pt>
                <c:pt idx="4480">
                  <c:v>40955.666666655801</c:v>
                </c:pt>
                <c:pt idx="4481">
                  <c:v>40955.677083322465</c:v>
                </c:pt>
                <c:pt idx="4482">
                  <c:v>40955.68749998913</c:v>
                </c:pt>
                <c:pt idx="4483">
                  <c:v>40955.697916655794</c:v>
                </c:pt>
                <c:pt idx="4484">
                  <c:v>40955.708333322458</c:v>
                </c:pt>
                <c:pt idx="4485">
                  <c:v>40955.718749989122</c:v>
                </c:pt>
                <c:pt idx="4486">
                  <c:v>40955.729166655787</c:v>
                </c:pt>
                <c:pt idx="4487">
                  <c:v>40955.739583322451</c:v>
                </c:pt>
                <c:pt idx="4488">
                  <c:v>40955.749999989115</c:v>
                </c:pt>
                <c:pt idx="4489">
                  <c:v>40955.760416655779</c:v>
                </c:pt>
                <c:pt idx="4490">
                  <c:v>40955.770833322444</c:v>
                </c:pt>
                <c:pt idx="4491">
                  <c:v>40955.781249989108</c:v>
                </c:pt>
                <c:pt idx="4492">
                  <c:v>40955.791666655772</c:v>
                </c:pt>
                <c:pt idx="4493">
                  <c:v>40955.802083322436</c:v>
                </c:pt>
                <c:pt idx="4494">
                  <c:v>40955.812499989101</c:v>
                </c:pt>
                <c:pt idx="4495">
                  <c:v>40955.822916655765</c:v>
                </c:pt>
                <c:pt idx="4496">
                  <c:v>40955.833333322429</c:v>
                </c:pt>
                <c:pt idx="4497">
                  <c:v>40955.843749989093</c:v>
                </c:pt>
                <c:pt idx="4498">
                  <c:v>40955.854166655758</c:v>
                </c:pt>
                <c:pt idx="4499">
                  <c:v>40955.864583322422</c:v>
                </c:pt>
                <c:pt idx="4500">
                  <c:v>40955.874999989086</c:v>
                </c:pt>
                <c:pt idx="4501">
                  <c:v>40955.88541665575</c:v>
                </c:pt>
                <c:pt idx="4502">
                  <c:v>40955.895833322415</c:v>
                </c:pt>
                <c:pt idx="4503">
                  <c:v>40955.906249989079</c:v>
                </c:pt>
                <c:pt idx="4504">
                  <c:v>40955.916666655743</c:v>
                </c:pt>
                <c:pt idx="4505">
                  <c:v>40955.927083322407</c:v>
                </c:pt>
                <c:pt idx="4506">
                  <c:v>40955.937499989072</c:v>
                </c:pt>
                <c:pt idx="4507">
                  <c:v>40955.947916655736</c:v>
                </c:pt>
                <c:pt idx="4508">
                  <c:v>40955.9583333224</c:v>
                </c:pt>
                <c:pt idx="4509">
                  <c:v>40955.968749989064</c:v>
                </c:pt>
                <c:pt idx="4510">
                  <c:v>40955.979166655728</c:v>
                </c:pt>
                <c:pt idx="4511">
                  <c:v>40955.989583322393</c:v>
                </c:pt>
                <c:pt idx="4512">
                  <c:v>40955.999999989057</c:v>
                </c:pt>
                <c:pt idx="4513">
                  <c:v>40956.010416655721</c:v>
                </c:pt>
                <c:pt idx="4514">
                  <c:v>40956.020833322385</c:v>
                </c:pt>
                <c:pt idx="4515">
                  <c:v>40956.03124998905</c:v>
                </c:pt>
                <c:pt idx="4516">
                  <c:v>40956.041666655714</c:v>
                </c:pt>
                <c:pt idx="4517">
                  <c:v>40956.052083322378</c:v>
                </c:pt>
                <c:pt idx="4518">
                  <c:v>40956.062499989042</c:v>
                </c:pt>
                <c:pt idx="4519">
                  <c:v>40956.072916655707</c:v>
                </c:pt>
                <c:pt idx="4520">
                  <c:v>40956.083333322371</c:v>
                </c:pt>
                <c:pt idx="4521">
                  <c:v>40956.093749989035</c:v>
                </c:pt>
                <c:pt idx="4522">
                  <c:v>40956.104166655699</c:v>
                </c:pt>
                <c:pt idx="4523">
                  <c:v>40956.114583322364</c:v>
                </c:pt>
                <c:pt idx="4524">
                  <c:v>40956.124999989028</c:v>
                </c:pt>
                <c:pt idx="4525">
                  <c:v>40956.135416655692</c:v>
                </c:pt>
                <c:pt idx="4526">
                  <c:v>40956.145833322356</c:v>
                </c:pt>
                <c:pt idx="4527">
                  <c:v>40956.156249989021</c:v>
                </c:pt>
                <c:pt idx="4528">
                  <c:v>40956.166666655685</c:v>
                </c:pt>
                <c:pt idx="4529">
                  <c:v>40956.177083322349</c:v>
                </c:pt>
                <c:pt idx="4530">
                  <c:v>40956.187499989013</c:v>
                </c:pt>
                <c:pt idx="4531">
                  <c:v>40956.197916655678</c:v>
                </c:pt>
                <c:pt idx="4532">
                  <c:v>40956.208333322342</c:v>
                </c:pt>
                <c:pt idx="4533">
                  <c:v>40956.218749989006</c:v>
                </c:pt>
                <c:pt idx="4534">
                  <c:v>40956.22916665567</c:v>
                </c:pt>
                <c:pt idx="4535">
                  <c:v>40956.239583322335</c:v>
                </c:pt>
                <c:pt idx="4536">
                  <c:v>40956.249999988999</c:v>
                </c:pt>
                <c:pt idx="4537">
                  <c:v>40956.260416655663</c:v>
                </c:pt>
                <c:pt idx="4538">
                  <c:v>40956.270833322327</c:v>
                </c:pt>
                <c:pt idx="4539">
                  <c:v>40956.281249988991</c:v>
                </c:pt>
                <c:pt idx="4540">
                  <c:v>40956.291666655656</c:v>
                </c:pt>
                <c:pt idx="4541">
                  <c:v>40956.30208332232</c:v>
                </c:pt>
                <c:pt idx="4542">
                  <c:v>40956.312499988984</c:v>
                </c:pt>
                <c:pt idx="4543">
                  <c:v>40956.322916655648</c:v>
                </c:pt>
                <c:pt idx="4544">
                  <c:v>40956.333333322313</c:v>
                </c:pt>
                <c:pt idx="4545">
                  <c:v>40956.343749988977</c:v>
                </c:pt>
                <c:pt idx="4546">
                  <c:v>40956.354166655641</c:v>
                </c:pt>
                <c:pt idx="4547">
                  <c:v>40956.364583322305</c:v>
                </c:pt>
                <c:pt idx="4548">
                  <c:v>40956.37499998897</c:v>
                </c:pt>
                <c:pt idx="4549">
                  <c:v>40956.385416655634</c:v>
                </c:pt>
                <c:pt idx="4550">
                  <c:v>40956.395833322298</c:v>
                </c:pt>
                <c:pt idx="4551">
                  <c:v>40956.406249988962</c:v>
                </c:pt>
                <c:pt idx="4552">
                  <c:v>40956.416666655627</c:v>
                </c:pt>
                <c:pt idx="4553">
                  <c:v>40956.427083322291</c:v>
                </c:pt>
                <c:pt idx="4554">
                  <c:v>40956.437499988955</c:v>
                </c:pt>
                <c:pt idx="4555">
                  <c:v>40956.447916655619</c:v>
                </c:pt>
                <c:pt idx="4556">
                  <c:v>40956.458333322284</c:v>
                </c:pt>
                <c:pt idx="4557">
                  <c:v>40956.468749988948</c:v>
                </c:pt>
                <c:pt idx="4558">
                  <c:v>40956.479166655612</c:v>
                </c:pt>
                <c:pt idx="4559">
                  <c:v>40956.489583322276</c:v>
                </c:pt>
                <c:pt idx="4560">
                  <c:v>40956.499999988941</c:v>
                </c:pt>
                <c:pt idx="4561">
                  <c:v>40956.510416655605</c:v>
                </c:pt>
                <c:pt idx="4562">
                  <c:v>40956.520833322269</c:v>
                </c:pt>
                <c:pt idx="4563">
                  <c:v>40956.531249988933</c:v>
                </c:pt>
                <c:pt idx="4564">
                  <c:v>40956.541666655598</c:v>
                </c:pt>
                <c:pt idx="4565">
                  <c:v>40956.552083322262</c:v>
                </c:pt>
                <c:pt idx="4566">
                  <c:v>40956.562499988926</c:v>
                </c:pt>
                <c:pt idx="4567">
                  <c:v>40956.57291665559</c:v>
                </c:pt>
                <c:pt idx="4568">
                  <c:v>40956.583333322254</c:v>
                </c:pt>
                <c:pt idx="4569">
                  <c:v>40956.593749988919</c:v>
                </c:pt>
                <c:pt idx="4570">
                  <c:v>40956.604166655583</c:v>
                </c:pt>
                <c:pt idx="4571">
                  <c:v>40956.614583322247</c:v>
                </c:pt>
                <c:pt idx="4572">
                  <c:v>40956.624999988911</c:v>
                </c:pt>
                <c:pt idx="4573">
                  <c:v>40956.635416655576</c:v>
                </c:pt>
                <c:pt idx="4574">
                  <c:v>40956.64583332224</c:v>
                </c:pt>
                <c:pt idx="4575">
                  <c:v>40956.656249988904</c:v>
                </c:pt>
                <c:pt idx="4576">
                  <c:v>40956.666666655568</c:v>
                </c:pt>
                <c:pt idx="4577">
                  <c:v>40956.677083322233</c:v>
                </c:pt>
                <c:pt idx="4578">
                  <c:v>40956.687499988897</c:v>
                </c:pt>
                <c:pt idx="4579">
                  <c:v>40956.697916655561</c:v>
                </c:pt>
                <c:pt idx="4580">
                  <c:v>40956.708333322225</c:v>
                </c:pt>
                <c:pt idx="4581">
                  <c:v>40956.71874998889</c:v>
                </c:pt>
                <c:pt idx="4582">
                  <c:v>40956.729166655554</c:v>
                </c:pt>
                <c:pt idx="4583">
                  <c:v>40956.739583322218</c:v>
                </c:pt>
                <c:pt idx="4584">
                  <c:v>40956.749999988882</c:v>
                </c:pt>
                <c:pt idx="4585">
                  <c:v>40956.760416655547</c:v>
                </c:pt>
                <c:pt idx="4586">
                  <c:v>40956.770833322211</c:v>
                </c:pt>
                <c:pt idx="4587">
                  <c:v>40956.781249988875</c:v>
                </c:pt>
                <c:pt idx="4588">
                  <c:v>40956.791666655539</c:v>
                </c:pt>
                <c:pt idx="4589">
                  <c:v>40956.802083322204</c:v>
                </c:pt>
                <c:pt idx="4590">
                  <c:v>40956.812499988868</c:v>
                </c:pt>
                <c:pt idx="4591">
                  <c:v>40956.822916655532</c:v>
                </c:pt>
                <c:pt idx="4592">
                  <c:v>40956.833333322196</c:v>
                </c:pt>
                <c:pt idx="4593">
                  <c:v>40956.843749988861</c:v>
                </c:pt>
                <c:pt idx="4594">
                  <c:v>40956.854166655525</c:v>
                </c:pt>
                <c:pt idx="4595">
                  <c:v>40956.864583322189</c:v>
                </c:pt>
                <c:pt idx="4596">
                  <c:v>40956.874999988853</c:v>
                </c:pt>
                <c:pt idx="4597">
                  <c:v>40956.885416655517</c:v>
                </c:pt>
                <c:pt idx="4598">
                  <c:v>40956.895833322182</c:v>
                </c:pt>
                <c:pt idx="4599">
                  <c:v>40956.906249988846</c:v>
                </c:pt>
                <c:pt idx="4600">
                  <c:v>40956.91666665551</c:v>
                </c:pt>
                <c:pt idx="4601">
                  <c:v>40956.927083322174</c:v>
                </c:pt>
                <c:pt idx="4602">
                  <c:v>40956.937499988839</c:v>
                </c:pt>
                <c:pt idx="4603">
                  <c:v>40956.947916655503</c:v>
                </c:pt>
                <c:pt idx="4604">
                  <c:v>40956.958333322167</c:v>
                </c:pt>
                <c:pt idx="4605">
                  <c:v>40956.968749988831</c:v>
                </c:pt>
                <c:pt idx="4606">
                  <c:v>40956.979166655496</c:v>
                </c:pt>
                <c:pt idx="4607">
                  <c:v>40956.98958332216</c:v>
                </c:pt>
                <c:pt idx="4608">
                  <c:v>40956.999999988824</c:v>
                </c:pt>
                <c:pt idx="4609">
                  <c:v>40957.010416655488</c:v>
                </c:pt>
                <c:pt idx="4610">
                  <c:v>40957.020833322153</c:v>
                </c:pt>
                <c:pt idx="4611">
                  <c:v>40957.031249988817</c:v>
                </c:pt>
                <c:pt idx="4612">
                  <c:v>40957.041666655481</c:v>
                </c:pt>
                <c:pt idx="4613">
                  <c:v>40957.052083322145</c:v>
                </c:pt>
                <c:pt idx="4614">
                  <c:v>40957.06249998881</c:v>
                </c:pt>
                <c:pt idx="4615">
                  <c:v>40957.072916655474</c:v>
                </c:pt>
                <c:pt idx="4616">
                  <c:v>40957.083333322138</c:v>
                </c:pt>
                <c:pt idx="4617">
                  <c:v>40957.093749988802</c:v>
                </c:pt>
                <c:pt idx="4618">
                  <c:v>40957.104166655467</c:v>
                </c:pt>
                <c:pt idx="4619">
                  <c:v>40957.114583322131</c:v>
                </c:pt>
                <c:pt idx="4620">
                  <c:v>40957.124999988795</c:v>
                </c:pt>
                <c:pt idx="4621">
                  <c:v>40957.135416655459</c:v>
                </c:pt>
                <c:pt idx="4622">
                  <c:v>40957.145833322124</c:v>
                </c:pt>
                <c:pt idx="4623">
                  <c:v>40957.156249988788</c:v>
                </c:pt>
                <c:pt idx="4624">
                  <c:v>40957.166666655452</c:v>
                </c:pt>
                <c:pt idx="4625">
                  <c:v>40957.177083322116</c:v>
                </c:pt>
                <c:pt idx="4626">
                  <c:v>40957.18749998878</c:v>
                </c:pt>
                <c:pt idx="4627">
                  <c:v>40957.197916655445</c:v>
                </c:pt>
                <c:pt idx="4628">
                  <c:v>40957.208333322109</c:v>
                </c:pt>
                <c:pt idx="4629">
                  <c:v>40957.218749988773</c:v>
                </c:pt>
                <c:pt idx="4630">
                  <c:v>40957.229166655437</c:v>
                </c:pt>
                <c:pt idx="4631">
                  <c:v>40957.239583322102</c:v>
                </c:pt>
                <c:pt idx="4632">
                  <c:v>40957.249999988766</c:v>
                </c:pt>
                <c:pt idx="4633">
                  <c:v>40957.26041665543</c:v>
                </c:pt>
                <c:pt idx="4634">
                  <c:v>40957.270833322094</c:v>
                </c:pt>
                <c:pt idx="4635">
                  <c:v>40957.281249988759</c:v>
                </c:pt>
                <c:pt idx="4636">
                  <c:v>40957.291666655423</c:v>
                </c:pt>
                <c:pt idx="4637">
                  <c:v>40957.302083322087</c:v>
                </c:pt>
                <c:pt idx="4638">
                  <c:v>40957.312499988751</c:v>
                </c:pt>
                <c:pt idx="4639">
                  <c:v>40957.322916655416</c:v>
                </c:pt>
                <c:pt idx="4640">
                  <c:v>40957.33333332208</c:v>
                </c:pt>
                <c:pt idx="4641">
                  <c:v>40957.343749988744</c:v>
                </c:pt>
                <c:pt idx="4642">
                  <c:v>40957.354166655408</c:v>
                </c:pt>
                <c:pt idx="4643">
                  <c:v>40957.364583322073</c:v>
                </c:pt>
                <c:pt idx="4644">
                  <c:v>40957.374999988737</c:v>
                </c:pt>
                <c:pt idx="4645">
                  <c:v>40957.385416655401</c:v>
                </c:pt>
                <c:pt idx="4646">
                  <c:v>40957.395833322065</c:v>
                </c:pt>
                <c:pt idx="4647">
                  <c:v>40957.40624998873</c:v>
                </c:pt>
                <c:pt idx="4648">
                  <c:v>40957.416666655394</c:v>
                </c:pt>
                <c:pt idx="4649">
                  <c:v>40957.427083322058</c:v>
                </c:pt>
                <c:pt idx="4650">
                  <c:v>40957.437499988722</c:v>
                </c:pt>
                <c:pt idx="4651">
                  <c:v>40957.447916655387</c:v>
                </c:pt>
                <c:pt idx="4652">
                  <c:v>40957.458333322051</c:v>
                </c:pt>
                <c:pt idx="4653">
                  <c:v>40957.468749988715</c:v>
                </c:pt>
                <c:pt idx="4654">
                  <c:v>40957.479166655379</c:v>
                </c:pt>
                <c:pt idx="4655">
                  <c:v>40957.489583322043</c:v>
                </c:pt>
                <c:pt idx="4656">
                  <c:v>40957.499999988708</c:v>
                </c:pt>
                <c:pt idx="4657">
                  <c:v>40957.510416655372</c:v>
                </c:pt>
                <c:pt idx="4658">
                  <c:v>40957.520833322036</c:v>
                </c:pt>
                <c:pt idx="4659">
                  <c:v>40957.5312499887</c:v>
                </c:pt>
                <c:pt idx="4660">
                  <c:v>40957.541666655365</c:v>
                </c:pt>
                <c:pt idx="4661">
                  <c:v>40957.552083322029</c:v>
                </c:pt>
                <c:pt idx="4662">
                  <c:v>40957.562499988693</c:v>
                </c:pt>
                <c:pt idx="4663">
                  <c:v>40957.572916655357</c:v>
                </c:pt>
                <c:pt idx="4664">
                  <c:v>40957.583333322022</c:v>
                </c:pt>
                <c:pt idx="4665">
                  <c:v>40957.593749988686</c:v>
                </c:pt>
                <c:pt idx="4666">
                  <c:v>40957.60416665535</c:v>
                </c:pt>
                <c:pt idx="4667">
                  <c:v>40957.614583322014</c:v>
                </c:pt>
                <c:pt idx="4668">
                  <c:v>40957.624999988679</c:v>
                </c:pt>
                <c:pt idx="4669">
                  <c:v>40957.635416655343</c:v>
                </c:pt>
                <c:pt idx="4670">
                  <c:v>40957.645833322007</c:v>
                </c:pt>
                <c:pt idx="4671">
                  <c:v>40957.656249988671</c:v>
                </c:pt>
                <c:pt idx="4672">
                  <c:v>40957.666666655336</c:v>
                </c:pt>
                <c:pt idx="4673">
                  <c:v>40957.677083322</c:v>
                </c:pt>
                <c:pt idx="4674">
                  <c:v>40957.687499988664</c:v>
                </c:pt>
                <c:pt idx="4675">
                  <c:v>40957.697916655328</c:v>
                </c:pt>
                <c:pt idx="4676">
                  <c:v>40957.708333321993</c:v>
                </c:pt>
                <c:pt idx="4677">
                  <c:v>40957.718749988657</c:v>
                </c:pt>
                <c:pt idx="4678">
                  <c:v>40957.729166655321</c:v>
                </c:pt>
                <c:pt idx="4679">
                  <c:v>40957.739583321985</c:v>
                </c:pt>
                <c:pt idx="4680">
                  <c:v>40957.74999998865</c:v>
                </c:pt>
                <c:pt idx="4681">
                  <c:v>40957.760416655314</c:v>
                </c:pt>
                <c:pt idx="4682">
                  <c:v>40957.770833321978</c:v>
                </c:pt>
                <c:pt idx="4683">
                  <c:v>40957.781249988642</c:v>
                </c:pt>
                <c:pt idx="4684">
                  <c:v>40957.791666655306</c:v>
                </c:pt>
                <c:pt idx="4685">
                  <c:v>40957.802083321971</c:v>
                </c:pt>
                <c:pt idx="4686">
                  <c:v>40957.812499988635</c:v>
                </c:pt>
                <c:pt idx="4687">
                  <c:v>40957.822916655299</c:v>
                </c:pt>
                <c:pt idx="4688">
                  <c:v>40957.833333321963</c:v>
                </c:pt>
                <c:pt idx="4689">
                  <c:v>40957.843749988628</c:v>
                </c:pt>
                <c:pt idx="4690">
                  <c:v>40957.854166655292</c:v>
                </c:pt>
                <c:pt idx="4691">
                  <c:v>40957.864583321956</c:v>
                </c:pt>
                <c:pt idx="4692">
                  <c:v>40957.87499998862</c:v>
                </c:pt>
                <c:pt idx="4693">
                  <c:v>40957.885416655285</c:v>
                </c:pt>
                <c:pt idx="4694">
                  <c:v>40957.895833321949</c:v>
                </c:pt>
                <c:pt idx="4695">
                  <c:v>40957.906249988613</c:v>
                </c:pt>
                <c:pt idx="4696">
                  <c:v>40957.916666655277</c:v>
                </c:pt>
                <c:pt idx="4697">
                  <c:v>40957.927083321942</c:v>
                </c:pt>
                <c:pt idx="4698">
                  <c:v>40957.937499988606</c:v>
                </c:pt>
                <c:pt idx="4699">
                  <c:v>40957.94791665527</c:v>
                </c:pt>
                <c:pt idx="4700">
                  <c:v>40957.958333321934</c:v>
                </c:pt>
                <c:pt idx="4701">
                  <c:v>40957.968749988599</c:v>
                </c:pt>
                <c:pt idx="4702">
                  <c:v>40957.979166655263</c:v>
                </c:pt>
                <c:pt idx="4703">
                  <c:v>40957.989583321927</c:v>
                </c:pt>
                <c:pt idx="4704">
                  <c:v>40957.999999988591</c:v>
                </c:pt>
                <c:pt idx="4705">
                  <c:v>40958.010416655256</c:v>
                </c:pt>
                <c:pt idx="4706">
                  <c:v>40958.02083332192</c:v>
                </c:pt>
                <c:pt idx="4707">
                  <c:v>40958.031249988584</c:v>
                </c:pt>
                <c:pt idx="4708">
                  <c:v>40958.041666655248</c:v>
                </c:pt>
                <c:pt idx="4709">
                  <c:v>40958.052083321913</c:v>
                </c:pt>
                <c:pt idx="4710">
                  <c:v>40958.062499988577</c:v>
                </c:pt>
                <c:pt idx="4711">
                  <c:v>40958.072916655241</c:v>
                </c:pt>
                <c:pt idx="4712">
                  <c:v>40958.083333321905</c:v>
                </c:pt>
                <c:pt idx="4713">
                  <c:v>40958.093749988569</c:v>
                </c:pt>
                <c:pt idx="4714">
                  <c:v>40958.104166655234</c:v>
                </c:pt>
                <c:pt idx="4715">
                  <c:v>40958.114583321898</c:v>
                </c:pt>
                <c:pt idx="4716">
                  <c:v>40958.124999988562</c:v>
                </c:pt>
                <c:pt idx="4717">
                  <c:v>40958.135416655226</c:v>
                </c:pt>
                <c:pt idx="4718">
                  <c:v>40958.145833321891</c:v>
                </c:pt>
                <c:pt idx="4719">
                  <c:v>40958.156249988555</c:v>
                </c:pt>
                <c:pt idx="4720">
                  <c:v>40958.166666655219</c:v>
                </c:pt>
                <c:pt idx="4721">
                  <c:v>40958.177083321883</c:v>
                </c:pt>
                <c:pt idx="4722">
                  <c:v>40958.187499988548</c:v>
                </c:pt>
                <c:pt idx="4723">
                  <c:v>40958.197916655212</c:v>
                </c:pt>
                <c:pt idx="4724">
                  <c:v>40958.208333321876</c:v>
                </c:pt>
                <c:pt idx="4725">
                  <c:v>40958.21874998854</c:v>
                </c:pt>
                <c:pt idx="4726">
                  <c:v>40958.229166655205</c:v>
                </c:pt>
                <c:pt idx="4727">
                  <c:v>40958.239583321869</c:v>
                </c:pt>
                <c:pt idx="4728">
                  <c:v>40958.249999988533</c:v>
                </c:pt>
                <c:pt idx="4729">
                  <c:v>40958.260416655197</c:v>
                </c:pt>
                <c:pt idx="4730">
                  <c:v>40958.270833321862</c:v>
                </c:pt>
                <c:pt idx="4731">
                  <c:v>40958.281249988526</c:v>
                </c:pt>
                <c:pt idx="4732">
                  <c:v>40958.29166665519</c:v>
                </c:pt>
                <c:pt idx="4733">
                  <c:v>40958.302083321854</c:v>
                </c:pt>
                <c:pt idx="4734">
                  <c:v>40958.312499988519</c:v>
                </c:pt>
                <c:pt idx="4735">
                  <c:v>40958.322916655183</c:v>
                </c:pt>
                <c:pt idx="4736">
                  <c:v>40958.333333321847</c:v>
                </c:pt>
                <c:pt idx="4737">
                  <c:v>40958.343749988511</c:v>
                </c:pt>
                <c:pt idx="4738">
                  <c:v>40958.354166655176</c:v>
                </c:pt>
                <c:pt idx="4739">
                  <c:v>40958.36458332184</c:v>
                </c:pt>
                <c:pt idx="4740">
                  <c:v>40958.374999988504</c:v>
                </c:pt>
                <c:pt idx="4741">
                  <c:v>40958.385416655168</c:v>
                </c:pt>
                <c:pt idx="4742">
                  <c:v>40958.395833321832</c:v>
                </c:pt>
                <c:pt idx="4743">
                  <c:v>40958.406249988497</c:v>
                </c:pt>
                <c:pt idx="4744">
                  <c:v>40958.416666655161</c:v>
                </c:pt>
                <c:pt idx="4745">
                  <c:v>40958.427083321825</c:v>
                </c:pt>
                <c:pt idx="4746">
                  <c:v>40958.437499988489</c:v>
                </c:pt>
                <c:pt idx="4747">
                  <c:v>40958.447916655154</c:v>
                </c:pt>
                <c:pt idx="4748">
                  <c:v>40958.458333321818</c:v>
                </c:pt>
                <c:pt idx="4749">
                  <c:v>40958.468749988482</c:v>
                </c:pt>
                <c:pt idx="4750">
                  <c:v>40958.479166655146</c:v>
                </c:pt>
                <c:pt idx="4751">
                  <c:v>40958.489583321811</c:v>
                </c:pt>
                <c:pt idx="4752">
                  <c:v>40958.499999988475</c:v>
                </c:pt>
                <c:pt idx="4753">
                  <c:v>40958.510416655139</c:v>
                </c:pt>
                <c:pt idx="4754">
                  <c:v>40958.520833321803</c:v>
                </c:pt>
                <c:pt idx="4755">
                  <c:v>40958.531249988468</c:v>
                </c:pt>
                <c:pt idx="4756">
                  <c:v>40958.541666655132</c:v>
                </c:pt>
                <c:pt idx="4757">
                  <c:v>40958.552083321796</c:v>
                </c:pt>
                <c:pt idx="4758">
                  <c:v>40958.56249998846</c:v>
                </c:pt>
                <c:pt idx="4759">
                  <c:v>40958.572916655125</c:v>
                </c:pt>
                <c:pt idx="4760">
                  <c:v>40958.583333321789</c:v>
                </c:pt>
                <c:pt idx="4761">
                  <c:v>40958.593749988453</c:v>
                </c:pt>
                <c:pt idx="4762">
                  <c:v>40958.604166655117</c:v>
                </c:pt>
                <c:pt idx="4763">
                  <c:v>40958.614583321782</c:v>
                </c:pt>
                <c:pt idx="4764">
                  <c:v>40958.624999988446</c:v>
                </c:pt>
                <c:pt idx="4765">
                  <c:v>40958.63541665511</c:v>
                </c:pt>
                <c:pt idx="4766">
                  <c:v>40958.645833321774</c:v>
                </c:pt>
                <c:pt idx="4767">
                  <c:v>40958.656249988439</c:v>
                </c:pt>
                <c:pt idx="4768">
                  <c:v>40958.666666655103</c:v>
                </c:pt>
                <c:pt idx="4769">
                  <c:v>40958.677083321767</c:v>
                </c:pt>
                <c:pt idx="4770">
                  <c:v>40958.687499988431</c:v>
                </c:pt>
                <c:pt idx="4771">
                  <c:v>40958.697916655095</c:v>
                </c:pt>
                <c:pt idx="4772">
                  <c:v>40958.70833332176</c:v>
                </c:pt>
                <c:pt idx="4773">
                  <c:v>40958.718749988424</c:v>
                </c:pt>
                <c:pt idx="4774">
                  <c:v>40958.729166655088</c:v>
                </c:pt>
                <c:pt idx="4775">
                  <c:v>40958.739583321752</c:v>
                </c:pt>
                <c:pt idx="4776">
                  <c:v>40958.749999988417</c:v>
                </c:pt>
                <c:pt idx="4777">
                  <c:v>40958.760416655081</c:v>
                </c:pt>
                <c:pt idx="4778">
                  <c:v>40958.770833321745</c:v>
                </c:pt>
                <c:pt idx="4779">
                  <c:v>40958.781249988409</c:v>
                </c:pt>
                <c:pt idx="4780">
                  <c:v>40958.791666655074</c:v>
                </c:pt>
                <c:pt idx="4781">
                  <c:v>40958.802083321738</c:v>
                </c:pt>
                <c:pt idx="4782">
                  <c:v>40958.812499988402</c:v>
                </c:pt>
                <c:pt idx="4783">
                  <c:v>40958.822916655066</c:v>
                </c:pt>
                <c:pt idx="4784">
                  <c:v>40958.833333321731</c:v>
                </c:pt>
                <c:pt idx="4785">
                  <c:v>40958.843749988395</c:v>
                </c:pt>
                <c:pt idx="4786">
                  <c:v>40958.854166655059</c:v>
                </c:pt>
                <c:pt idx="4787">
                  <c:v>40958.864583321723</c:v>
                </c:pt>
                <c:pt idx="4788">
                  <c:v>40958.874999988388</c:v>
                </c:pt>
                <c:pt idx="4789">
                  <c:v>40958.885416655052</c:v>
                </c:pt>
                <c:pt idx="4790">
                  <c:v>40958.895833321716</c:v>
                </c:pt>
                <c:pt idx="4791">
                  <c:v>40958.90624998838</c:v>
                </c:pt>
                <c:pt idx="4792">
                  <c:v>40958.916666655045</c:v>
                </c:pt>
                <c:pt idx="4793">
                  <c:v>40958.927083321709</c:v>
                </c:pt>
                <c:pt idx="4794">
                  <c:v>40958.937499988373</c:v>
                </c:pt>
                <c:pt idx="4795">
                  <c:v>40958.947916655037</c:v>
                </c:pt>
                <c:pt idx="4796">
                  <c:v>40958.958333321702</c:v>
                </c:pt>
                <c:pt idx="4797">
                  <c:v>40958.968749988366</c:v>
                </c:pt>
                <c:pt idx="4798">
                  <c:v>40958.97916665503</c:v>
                </c:pt>
                <c:pt idx="4799">
                  <c:v>40958.989583321694</c:v>
                </c:pt>
                <c:pt idx="4800">
                  <c:v>40958.999999988358</c:v>
                </c:pt>
                <c:pt idx="4801">
                  <c:v>40959.010416655023</c:v>
                </c:pt>
                <c:pt idx="4802">
                  <c:v>40959.020833321687</c:v>
                </c:pt>
                <c:pt idx="4803">
                  <c:v>40959.031249988351</c:v>
                </c:pt>
                <c:pt idx="4804">
                  <c:v>40959.041666655015</c:v>
                </c:pt>
                <c:pt idx="4805">
                  <c:v>40959.05208332168</c:v>
                </c:pt>
                <c:pt idx="4806">
                  <c:v>40959.062499988344</c:v>
                </c:pt>
                <c:pt idx="4807">
                  <c:v>40959.072916655008</c:v>
                </c:pt>
                <c:pt idx="4808">
                  <c:v>40959.083333321672</c:v>
                </c:pt>
                <c:pt idx="4809">
                  <c:v>40959.093749988337</c:v>
                </c:pt>
                <c:pt idx="4810">
                  <c:v>40959.104166655001</c:v>
                </c:pt>
                <c:pt idx="4811">
                  <c:v>40959.114583321665</c:v>
                </c:pt>
                <c:pt idx="4812">
                  <c:v>40959.124999988329</c:v>
                </c:pt>
                <c:pt idx="4813">
                  <c:v>40959.135416654994</c:v>
                </c:pt>
                <c:pt idx="4814">
                  <c:v>40959.145833321658</c:v>
                </c:pt>
                <c:pt idx="4815">
                  <c:v>40959.156249988322</c:v>
                </c:pt>
                <c:pt idx="4816">
                  <c:v>40959.166666654986</c:v>
                </c:pt>
                <c:pt idx="4817">
                  <c:v>40959.177083321651</c:v>
                </c:pt>
                <c:pt idx="4818">
                  <c:v>40959.187499988315</c:v>
                </c:pt>
                <c:pt idx="4819">
                  <c:v>40959.197916654979</c:v>
                </c:pt>
                <c:pt idx="4820">
                  <c:v>40959.208333321643</c:v>
                </c:pt>
                <c:pt idx="4821">
                  <c:v>40959.218749988308</c:v>
                </c:pt>
                <c:pt idx="4822">
                  <c:v>40959.229166654972</c:v>
                </c:pt>
                <c:pt idx="4823">
                  <c:v>40959.239583321636</c:v>
                </c:pt>
                <c:pt idx="4824">
                  <c:v>40959.2499999883</c:v>
                </c:pt>
                <c:pt idx="4825">
                  <c:v>40959.260416654965</c:v>
                </c:pt>
                <c:pt idx="4826">
                  <c:v>40959.270833321629</c:v>
                </c:pt>
                <c:pt idx="4827">
                  <c:v>40959.281249988293</c:v>
                </c:pt>
                <c:pt idx="4828">
                  <c:v>40959.291666654957</c:v>
                </c:pt>
                <c:pt idx="4829">
                  <c:v>40959.302083321621</c:v>
                </c:pt>
                <c:pt idx="4830">
                  <c:v>40959.312499988286</c:v>
                </c:pt>
                <c:pt idx="4831">
                  <c:v>40959.32291665495</c:v>
                </c:pt>
                <c:pt idx="4832">
                  <c:v>40959.333333321614</c:v>
                </c:pt>
                <c:pt idx="4833">
                  <c:v>40959.343749988278</c:v>
                </c:pt>
                <c:pt idx="4834">
                  <c:v>40959.354166654943</c:v>
                </c:pt>
                <c:pt idx="4835">
                  <c:v>40959.364583321607</c:v>
                </c:pt>
                <c:pt idx="4836">
                  <c:v>40959.374999988271</c:v>
                </c:pt>
                <c:pt idx="4837">
                  <c:v>40959.385416654935</c:v>
                </c:pt>
                <c:pt idx="4838">
                  <c:v>40959.3958333216</c:v>
                </c:pt>
                <c:pt idx="4839">
                  <c:v>40959.406249988264</c:v>
                </c:pt>
                <c:pt idx="4840">
                  <c:v>40959.416666654928</c:v>
                </c:pt>
                <c:pt idx="4841">
                  <c:v>40959.427083321592</c:v>
                </c:pt>
                <c:pt idx="4842">
                  <c:v>40959.437499988257</c:v>
                </c:pt>
                <c:pt idx="4843">
                  <c:v>40959.447916654921</c:v>
                </c:pt>
                <c:pt idx="4844">
                  <c:v>40959.458333321585</c:v>
                </c:pt>
                <c:pt idx="4845">
                  <c:v>40959.468749988249</c:v>
                </c:pt>
                <c:pt idx="4846">
                  <c:v>40959.479166654914</c:v>
                </c:pt>
                <c:pt idx="4847">
                  <c:v>40959.489583321578</c:v>
                </c:pt>
                <c:pt idx="4848">
                  <c:v>40959.499999988242</c:v>
                </c:pt>
                <c:pt idx="4849">
                  <c:v>40959.510416654906</c:v>
                </c:pt>
                <c:pt idx="4850">
                  <c:v>40959.520833321571</c:v>
                </c:pt>
                <c:pt idx="4851">
                  <c:v>40959.531249988235</c:v>
                </c:pt>
                <c:pt idx="4852">
                  <c:v>40959.541666654899</c:v>
                </c:pt>
                <c:pt idx="4853">
                  <c:v>40959.552083321563</c:v>
                </c:pt>
                <c:pt idx="4854">
                  <c:v>40959.562499988228</c:v>
                </c:pt>
                <c:pt idx="4855">
                  <c:v>40959.572916654892</c:v>
                </c:pt>
                <c:pt idx="4856">
                  <c:v>40959.583333321556</c:v>
                </c:pt>
                <c:pt idx="4857">
                  <c:v>40959.59374998822</c:v>
                </c:pt>
                <c:pt idx="4858">
                  <c:v>40959.604166654884</c:v>
                </c:pt>
                <c:pt idx="4859">
                  <c:v>40959.614583321549</c:v>
                </c:pt>
                <c:pt idx="4860">
                  <c:v>40959.624999988213</c:v>
                </c:pt>
                <c:pt idx="4861">
                  <c:v>40959.635416654877</c:v>
                </c:pt>
                <c:pt idx="4862">
                  <c:v>40959.645833321541</c:v>
                </c:pt>
                <c:pt idx="4863">
                  <c:v>40959.656249988206</c:v>
                </c:pt>
                <c:pt idx="4864">
                  <c:v>40959.66666665487</c:v>
                </c:pt>
                <c:pt idx="4865">
                  <c:v>40959.677083321534</c:v>
                </c:pt>
                <c:pt idx="4866">
                  <c:v>40959.687499988198</c:v>
                </c:pt>
                <c:pt idx="4867">
                  <c:v>40959.697916654863</c:v>
                </c:pt>
                <c:pt idx="4868">
                  <c:v>40959.708333321527</c:v>
                </c:pt>
                <c:pt idx="4869">
                  <c:v>40959.718749988191</c:v>
                </c:pt>
                <c:pt idx="4870">
                  <c:v>40959.729166654855</c:v>
                </c:pt>
                <c:pt idx="4871">
                  <c:v>40959.73958332152</c:v>
                </c:pt>
                <c:pt idx="4872">
                  <c:v>40959.749999988184</c:v>
                </c:pt>
                <c:pt idx="4873">
                  <c:v>40959.760416654848</c:v>
                </c:pt>
                <c:pt idx="4874">
                  <c:v>40959.770833321512</c:v>
                </c:pt>
                <c:pt idx="4875">
                  <c:v>40959.781249988177</c:v>
                </c:pt>
                <c:pt idx="4876">
                  <c:v>40959.791666654841</c:v>
                </c:pt>
                <c:pt idx="4877">
                  <c:v>40959.802083321505</c:v>
                </c:pt>
                <c:pt idx="4878">
                  <c:v>40959.812499988169</c:v>
                </c:pt>
                <c:pt idx="4879">
                  <c:v>40959.822916654834</c:v>
                </c:pt>
                <c:pt idx="4880">
                  <c:v>40959.833333321498</c:v>
                </c:pt>
                <c:pt idx="4881">
                  <c:v>40959.843749988162</c:v>
                </c:pt>
                <c:pt idx="4882">
                  <c:v>40959.854166654826</c:v>
                </c:pt>
                <c:pt idx="4883">
                  <c:v>40959.86458332149</c:v>
                </c:pt>
                <c:pt idx="4884">
                  <c:v>40959.874999988155</c:v>
                </c:pt>
                <c:pt idx="4885">
                  <c:v>40959.885416654819</c:v>
                </c:pt>
                <c:pt idx="4886">
                  <c:v>40959.895833321483</c:v>
                </c:pt>
                <c:pt idx="4887">
                  <c:v>40959.906249988147</c:v>
                </c:pt>
                <c:pt idx="4888">
                  <c:v>40959.916666654812</c:v>
                </c:pt>
                <c:pt idx="4889">
                  <c:v>40959.927083321476</c:v>
                </c:pt>
                <c:pt idx="4890">
                  <c:v>40959.93749998814</c:v>
                </c:pt>
                <c:pt idx="4891">
                  <c:v>40959.947916654804</c:v>
                </c:pt>
                <c:pt idx="4892">
                  <c:v>40959.958333321469</c:v>
                </c:pt>
                <c:pt idx="4893">
                  <c:v>40959.968749988133</c:v>
                </c:pt>
                <c:pt idx="4894">
                  <c:v>40959.979166654797</c:v>
                </c:pt>
                <c:pt idx="4895">
                  <c:v>40959.989583321461</c:v>
                </c:pt>
                <c:pt idx="4896">
                  <c:v>40959.999999988126</c:v>
                </c:pt>
                <c:pt idx="4897">
                  <c:v>40960.01041665479</c:v>
                </c:pt>
                <c:pt idx="4898">
                  <c:v>40960.020833321454</c:v>
                </c:pt>
                <c:pt idx="4899">
                  <c:v>40960.031249988118</c:v>
                </c:pt>
                <c:pt idx="4900">
                  <c:v>40960.041666654783</c:v>
                </c:pt>
                <c:pt idx="4901">
                  <c:v>40960.052083321447</c:v>
                </c:pt>
                <c:pt idx="4902">
                  <c:v>40960.062499988111</c:v>
                </c:pt>
                <c:pt idx="4903">
                  <c:v>40960.072916654775</c:v>
                </c:pt>
                <c:pt idx="4904">
                  <c:v>40960.08333332144</c:v>
                </c:pt>
                <c:pt idx="4905">
                  <c:v>40960.093749988104</c:v>
                </c:pt>
                <c:pt idx="4906">
                  <c:v>40960.104166654768</c:v>
                </c:pt>
                <c:pt idx="4907">
                  <c:v>40960.114583321432</c:v>
                </c:pt>
                <c:pt idx="4908">
                  <c:v>40960.124999988097</c:v>
                </c:pt>
                <c:pt idx="4909">
                  <c:v>40960.135416654761</c:v>
                </c:pt>
                <c:pt idx="4910">
                  <c:v>40960.145833321425</c:v>
                </c:pt>
                <c:pt idx="4911">
                  <c:v>40960.156249988089</c:v>
                </c:pt>
                <c:pt idx="4912">
                  <c:v>40960.166666654753</c:v>
                </c:pt>
                <c:pt idx="4913">
                  <c:v>40960.177083321418</c:v>
                </c:pt>
                <c:pt idx="4914">
                  <c:v>40960.187499988082</c:v>
                </c:pt>
                <c:pt idx="4915">
                  <c:v>40960.197916654746</c:v>
                </c:pt>
                <c:pt idx="4916">
                  <c:v>40960.20833332141</c:v>
                </c:pt>
                <c:pt idx="4917">
                  <c:v>40960.218749988075</c:v>
                </c:pt>
                <c:pt idx="4918">
                  <c:v>40960.229166654739</c:v>
                </c:pt>
                <c:pt idx="4919">
                  <c:v>40960.239583321403</c:v>
                </c:pt>
                <c:pt idx="4920">
                  <c:v>40960.249999988067</c:v>
                </c:pt>
                <c:pt idx="4921">
                  <c:v>40960.260416654732</c:v>
                </c:pt>
                <c:pt idx="4922">
                  <c:v>40960.270833321396</c:v>
                </c:pt>
                <c:pt idx="4923">
                  <c:v>40960.28124998806</c:v>
                </c:pt>
                <c:pt idx="4924">
                  <c:v>40960.291666654724</c:v>
                </c:pt>
                <c:pt idx="4925">
                  <c:v>40960.302083321389</c:v>
                </c:pt>
                <c:pt idx="4926">
                  <c:v>40960.312499988053</c:v>
                </c:pt>
                <c:pt idx="4927">
                  <c:v>40960.322916654717</c:v>
                </c:pt>
                <c:pt idx="4928">
                  <c:v>40960.333333321381</c:v>
                </c:pt>
                <c:pt idx="4929">
                  <c:v>40960.343749988046</c:v>
                </c:pt>
                <c:pt idx="4930">
                  <c:v>40960.35416665471</c:v>
                </c:pt>
                <c:pt idx="4931">
                  <c:v>40960.364583321374</c:v>
                </c:pt>
                <c:pt idx="4932">
                  <c:v>40960.374999988038</c:v>
                </c:pt>
                <c:pt idx="4933">
                  <c:v>40960.385416654703</c:v>
                </c:pt>
                <c:pt idx="4934">
                  <c:v>40960.395833321367</c:v>
                </c:pt>
                <c:pt idx="4935">
                  <c:v>40960.406249988031</c:v>
                </c:pt>
                <c:pt idx="4936">
                  <c:v>40960.416666654695</c:v>
                </c:pt>
                <c:pt idx="4937">
                  <c:v>40960.42708332136</c:v>
                </c:pt>
                <c:pt idx="4938">
                  <c:v>40960.437499988024</c:v>
                </c:pt>
                <c:pt idx="4939">
                  <c:v>40960.447916654688</c:v>
                </c:pt>
                <c:pt idx="4940">
                  <c:v>40960.458333321352</c:v>
                </c:pt>
                <c:pt idx="4941">
                  <c:v>40960.468749988016</c:v>
                </c:pt>
                <c:pt idx="4942">
                  <c:v>40960.479166654681</c:v>
                </c:pt>
                <c:pt idx="4943">
                  <c:v>40960.489583321345</c:v>
                </c:pt>
                <c:pt idx="4944">
                  <c:v>40960.499999988009</c:v>
                </c:pt>
                <c:pt idx="4945">
                  <c:v>40960.510416654673</c:v>
                </c:pt>
                <c:pt idx="4946">
                  <c:v>40960.520833321338</c:v>
                </c:pt>
                <c:pt idx="4947">
                  <c:v>40960.531249988002</c:v>
                </c:pt>
                <c:pt idx="4948">
                  <c:v>40960.541666654666</c:v>
                </c:pt>
                <c:pt idx="4949">
                  <c:v>40960.55208332133</c:v>
                </c:pt>
                <c:pt idx="4950">
                  <c:v>40960.562499987995</c:v>
                </c:pt>
                <c:pt idx="4951">
                  <c:v>40960.572916654659</c:v>
                </c:pt>
                <c:pt idx="4952">
                  <c:v>40960.583333321323</c:v>
                </c:pt>
                <c:pt idx="4953">
                  <c:v>40960.593749987987</c:v>
                </c:pt>
                <c:pt idx="4954">
                  <c:v>40960.604166654652</c:v>
                </c:pt>
                <c:pt idx="4955">
                  <c:v>40960.614583321316</c:v>
                </c:pt>
                <c:pt idx="4956">
                  <c:v>40960.62499998798</c:v>
                </c:pt>
                <c:pt idx="4957">
                  <c:v>40960.635416654644</c:v>
                </c:pt>
                <c:pt idx="4958">
                  <c:v>40960.645833321309</c:v>
                </c:pt>
                <c:pt idx="4959">
                  <c:v>40960.656249987973</c:v>
                </c:pt>
                <c:pt idx="4960">
                  <c:v>40960.666666654637</c:v>
                </c:pt>
                <c:pt idx="4961">
                  <c:v>40960.677083321301</c:v>
                </c:pt>
                <c:pt idx="4962">
                  <c:v>40960.687499987966</c:v>
                </c:pt>
                <c:pt idx="4963">
                  <c:v>40960.69791665463</c:v>
                </c:pt>
                <c:pt idx="4964">
                  <c:v>40960.708333321294</c:v>
                </c:pt>
                <c:pt idx="4965">
                  <c:v>40960.718749987958</c:v>
                </c:pt>
                <c:pt idx="4966">
                  <c:v>40960.729166654623</c:v>
                </c:pt>
                <c:pt idx="4967">
                  <c:v>40960.739583321287</c:v>
                </c:pt>
                <c:pt idx="4968">
                  <c:v>40960.749999987951</c:v>
                </c:pt>
                <c:pt idx="4969">
                  <c:v>40960.760416654615</c:v>
                </c:pt>
                <c:pt idx="4970">
                  <c:v>40960.770833321279</c:v>
                </c:pt>
                <c:pt idx="4971">
                  <c:v>40960.781249987944</c:v>
                </c:pt>
                <c:pt idx="4972">
                  <c:v>40960.791666654608</c:v>
                </c:pt>
                <c:pt idx="4973">
                  <c:v>40960.802083321272</c:v>
                </c:pt>
                <c:pt idx="4974">
                  <c:v>40960.812499987936</c:v>
                </c:pt>
                <c:pt idx="4975">
                  <c:v>40960.822916654601</c:v>
                </c:pt>
                <c:pt idx="4976">
                  <c:v>40960.833333321265</c:v>
                </c:pt>
                <c:pt idx="4977">
                  <c:v>40960.843749987929</c:v>
                </c:pt>
                <c:pt idx="4978">
                  <c:v>40960.854166654593</c:v>
                </c:pt>
                <c:pt idx="4979">
                  <c:v>40960.864583321258</c:v>
                </c:pt>
                <c:pt idx="4980">
                  <c:v>40960.874999987922</c:v>
                </c:pt>
                <c:pt idx="4981">
                  <c:v>40960.885416654586</c:v>
                </c:pt>
                <c:pt idx="4982">
                  <c:v>40960.89583332125</c:v>
                </c:pt>
                <c:pt idx="4983">
                  <c:v>40960.906249987915</c:v>
                </c:pt>
                <c:pt idx="4984">
                  <c:v>40960.916666654579</c:v>
                </c:pt>
                <c:pt idx="4985">
                  <c:v>40960.927083321243</c:v>
                </c:pt>
                <c:pt idx="4986">
                  <c:v>40960.937499987907</c:v>
                </c:pt>
                <c:pt idx="4987">
                  <c:v>40960.947916654572</c:v>
                </c:pt>
                <c:pt idx="4988">
                  <c:v>40960.958333321236</c:v>
                </c:pt>
                <c:pt idx="4989">
                  <c:v>40960.9687499879</c:v>
                </c:pt>
                <c:pt idx="4990">
                  <c:v>40960.979166654564</c:v>
                </c:pt>
                <c:pt idx="4991">
                  <c:v>40960.989583321229</c:v>
                </c:pt>
                <c:pt idx="4992">
                  <c:v>40960.999999987893</c:v>
                </c:pt>
                <c:pt idx="4993">
                  <c:v>40961.010416654557</c:v>
                </c:pt>
                <c:pt idx="4994">
                  <c:v>40961.020833321221</c:v>
                </c:pt>
                <c:pt idx="4995">
                  <c:v>40961.031249987886</c:v>
                </c:pt>
                <c:pt idx="4996">
                  <c:v>40961.04166665455</c:v>
                </c:pt>
                <c:pt idx="4997">
                  <c:v>40961.052083321214</c:v>
                </c:pt>
                <c:pt idx="4998">
                  <c:v>40961.062499987878</c:v>
                </c:pt>
                <c:pt idx="4999">
                  <c:v>40961.072916654542</c:v>
                </c:pt>
                <c:pt idx="5000">
                  <c:v>40961.083333321207</c:v>
                </c:pt>
                <c:pt idx="5001">
                  <c:v>40961.093749987871</c:v>
                </c:pt>
                <c:pt idx="5002">
                  <c:v>40961.104166654535</c:v>
                </c:pt>
                <c:pt idx="5003">
                  <c:v>40961.114583321199</c:v>
                </c:pt>
                <c:pt idx="5004">
                  <c:v>40961.124999987864</c:v>
                </c:pt>
                <c:pt idx="5005">
                  <c:v>40961.135416654528</c:v>
                </c:pt>
                <c:pt idx="5006">
                  <c:v>40961.145833321192</c:v>
                </c:pt>
                <c:pt idx="5007">
                  <c:v>40961.156249987856</c:v>
                </c:pt>
                <c:pt idx="5008">
                  <c:v>40961.166666654521</c:v>
                </c:pt>
                <c:pt idx="5009">
                  <c:v>40961.177083321185</c:v>
                </c:pt>
                <c:pt idx="5010">
                  <c:v>40961.187499987849</c:v>
                </c:pt>
                <c:pt idx="5011">
                  <c:v>40961.197916654513</c:v>
                </c:pt>
                <c:pt idx="5012">
                  <c:v>40961.208333321178</c:v>
                </c:pt>
                <c:pt idx="5013">
                  <c:v>40961.218749987842</c:v>
                </c:pt>
                <c:pt idx="5014">
                  <c:v>40961.229166654506</c:v>
                </c:pt>
                <c:pt idx="5015">
                  <c:v>40961.23958332117</c:v>
                </c:pt>
                <c:pt idx="5016">
                  <c:v>40961.249999987835</c:v>
                </c:pt>
                <c:pt idx="5017">
                  <c:v>40961.260416654499</c:v>
                </c:pt>
                <c:pt idx="5018">
                  <c:v>40961.270833321163</c:v>
                </c:pt>
                <c:pt idx="5019">
                  <c:v>40961.281249987827</c:v>
                </c:pt>
                <c:pt idx="5020">
                  <c:v>40961.291666654492</c:v>
                </c:pt>
                <c:pt idx="5021">
                  <c:v>40961.302083321156</c:v>
                </c:pt>
                <c:pt idx="5022">
                  <c:v>40961.31249998782</c:v>
                </c:pt>
                <c:pt idx="5023">
                  <c:v>40961.322916654484</c:v>
                </c:pt>
                <c:pt idx="5024">
                  <c:v>40961.333333321149</c:v>
                </c:pt>
                <c:pt idx="5025">
                  <c:v>40961.343749987813</c:v>
                </c:pt>
                <c:pt idx="5026">
                  <c:v>40961.354166654477</c:v>
                </c:pt>
                <c:pt idx="5027">
                  <c:v>40961.364583321141</c:v>
                </c:pt>
                <c:pt idx="5028">
                  <c:v>40961.374999987805</c:v>
                </c:pt>
                <c:pt idx="5029">
                  <c:v>40961.38541665447</c:v>
                </c:pt>
                <c:pt idx="5030">
                  <c:v>40961.395833321134</c:v>
                </c:pt>
                <c:pt idx="5031">
                  <c:v>40961.406249987798</c:v>
                </c:pt>
                <c:pt idx="5032">
                  <c:v>40961.416666654462</c:v>
                </c:pt>
                <c:pt idx="5033">
                  <c:v>40961.427083321127</c:v>
                </c:pt>
                <c:pt idx="5034">
                  <c:v>40961.437499987791</c:v>
                </c:pt>
                <c:pt idx="5035">
                  <c:v>40961.447916654455</c:v>
                </c:pt>
                <c:pt idx="5036">
                  <c:v>40961.458333321119</c:v>
                </c:pt>
                <c:pt idx="5037">
                  <c:v>40961.468749987784</c:v>
                </c:pt>
                <c:pt idx="5038">
                  <c:v>40961.479166654448</c:v>
                </c:pt>
                <c:pt idx="5039">
                  <c:v>40961.489583321112</c:v>
                </c:pt>
                <c:pt idx="5040">
                  <c:v>40961.499999987776</c:v>
                </c:pt>
                <c:pt idx="5041">
                  <c:v>40961.510416654441</c:v>
                </c:pt>
                <c:pt idx="5042">
                  <c:v>40961.520833321105</c:v>
                </c:pt>
                <c:pt idx="5043">
                  <c:v>40961.531249987769</c:v>
                </c:pt>
                <c:pt idx="5044">
                  <c:v>40961.541666654433</c:v>
                </c:pt>
                <c:pt idx="5045">
                  <c:v>40961.552083321098</c:v>
                </c:pt>
                <c:pt idx="5046">
                  <c:v>40961.562499987762</c:v>
                </c:pt>
                <c:pt idx="5047">
                  <c:v>40961.572916654426</c:v>
                </c:pt>
                <c:pt idx="5048">
                  <c:v>40961.58333332109</c:v>
                </c:pt>
                <c:pt idx="5049">
                  <c:v>40961.593749987755</c:v>
                </c:pt>
                <c:pt idx="5050">
                  <c:v>40961.604166654419</c:v>
                </c:pt>
                <c:pt idx="5051">
                  <c:v>40961.614583321083</c:v>
                </c:pt>
                <c:pt idx="5052">
                  <c:v>40961.624999987747</c:v>
                </c:pt>
                <c:pt idx="5053">
                  <c:v>40961.635416654412</c:v>
                </c:pt>
                <c:pt idx="5054">
                  <c:v>40961.645833321076</c:v>
                </c:pt>
                <c:pt idx="5055">
                  <c:v>40961.65624998774</c:v>
                </c:pt>
                <c:pt idx="5056">
                  <c:v>40961.666666654404</c:v>
                </c:pt>
                <c:pt idx="5057">
                  <c:v>40961.677083321068</c:v>
                </c:pt>
                <c:pt idx="5058">
                  <c:v>40961.687499987733</c:v>
                </c:pt>
                <c:pt idx="5059">
                  <c:v>40961.697916654397</c:v>
                </c:pt>
                <c:pt idx="5060">
                  <c:v>40961.708333321061</c:v>
                </c:pt>
                <c:pt idx="5061">
                  <c:v>40961.718749987725</c:v>
                </c:pt>
                <c:pt idx="5062">
                  <c:v>40961.72916665439</c:v>
                </c:pt>
                <c:pt idx="5063">
                  <c:v>40961.739583321054</c:v>
                </c:pt>
                <c:pt idx="5064">
                  <c:v>40961.749999987718</c:v>
                </c:pt>
                <c:pt idx="5065">
                  <c:v>40961.760416654382</c:v>
                </c:pt>
                <c:pt idx="5066">
                  <c:v>40961.770833321047</c:v>
                </c:pt>
                <c:pt idx="5067">
                  <c:v>40961.781249987711</c:v>
                </c:pt>
                <c:pt idx="5068">
                  <c:v>40961.791666654375</c:v>
                </c:pt>
                <c:pt idx="5069">
                  <c:v>40961.802083321039</c:v>
                </c:pt>
                <c:pt idx="5070">
                  <c:v>40961.812499987704</c:v>
                </c:pt>
                <c:pt idx="5071">
                  <c:v>40961.822916654368</c:v>
                </c:pt>
                <c:pt idx="5072">
                  <c:v>40961.833333321032</c:v>
                </c:pt>
                <c:pt idx="5073">
                  <c:v>40961.843749987696</c:v>
                </c:pt>
                <c:pt idx="5074">
                  <c:v>40961.854166654361</c:v>
                </c:pt>
                <c:pt idx="5075">
                  <c:v>40961.864583321025</c:v>
                </c:pt>
                <c:pt idx="5076">
                  <c:v>40961.874999987689</c:v>
                </c:pt>
                <c:pt idx="5077">
                  <c:v>40961.885416654353</c:v>
                </c:pt>
                <c:pt idx="5078">
                  <c:v>40961.895833321018</c:v>
                </c:pt>
                <c:pt idx="5079">
                  <c:v>40961.906249987682</c:v>
                </c:pt>
                <c:pt idx="5080">
                  <c:v>40961.916666654346</c:v>
                </c:pt>
                <c:pt idx="5081">
                  <c:v>40961.92708332101</c:v>
                </c:pt>
                <c:pt idx="5082">
                  <c:v>40961.937499987675</c:v>
                </c:pt>
                <c:pt idx="5083">
                  <c:v>40961.947916654339</c:v>
                </c:pt>
                <c:pt idx="5084">
                  <c:v>40961.958333321003</c:v>
                </c:pt>
                <c:pt idx="5085">
                  <c:v>40961.968749987667</c:v>
                </c:pt>
                <c:pt idx="5086">
                  <c:v>40961.979166654331</c:v>
                </c:pt>
                <c:pt idx="5087">
                  <c:v>40961.989583320996</c:v>
                </c:pt>
                <c:pt idx="5088">
                  <c:v>40961.99999998766</c:v>
                </c:pt>
                <c:pt idx="5089">
                  <c:v>40962.010416654324</c:v>
                </c:pt>
                <c:pt idx="5090">
                  <c:v>40962.020833320988</c:v>
                </c:pt>
                <c:pt idx="5091">
                  <c:v>40962.031249987653</c:v>
                </c:pt>
                <c:pt idx="5092">
                  <c:v>40962.041666654317</c:v>
                </c:pt>
                <c:pt idx="5093">
                  <c:v>40962.052083320981</c:v>
                </c:pt>
                <c:pt idx="5094">
                  <c:v>40962.062499987645</c:v>
                </c:pt>
                <c:pt idx="5095">
                  <c:v>40962.07291665431</c:v>
                </c:pt>
                <c:pt idx="5096">
                  <c:v>40962.083333320974</c:v>
                </c:pt>
                <c:pt idx="5097">
                  <c:v>40962.093749987638</c:v>
                </c:pt>
                <c:pt idx="5098">
                  <c:v>40962.104166654302</c:v>
                </c:pt>
                <c:pt idx="5099">
                  <c:v>40962.114583320967</c:v>
                </c:pt>
                <c:pt idx="5100">
                  <c:v>40962.124999987631</c:v>
                </c:pt>
                <c:pt idx="5101">
                  <c:v>40962.135416654295</c:v>
                </c:pt>
                <c:pt idx="5102">
                  <c:v>40962.145833320959</c:v>
                </c:pt>
                <c:pt idx="5103">
                  <c:v>40962.156249987624</c:v>
                </c:pt>
                <c:pt idx="5104">
                  <c:v>40962.166666654288</c:v>
                </c:pt>
                <c:pt idx="5105">
                  <c:v>40962.177083320952</c:v>
                </c:pt>
                <c:pt idx="5106">
                  <c:v>40962.187499987616</c:v>
                </c:pt>
                <c:pt idx="5107">
                  <c:v>40962.197916654281</c:v>
                </c:pt>
                <c:pt idx="5108">
                  <c:v>40962.208333320945</c:v>
                </c:pt>
                <c:pt idx="5109">
                  <c:v>40962.218749987609</c:v>
                </c:pt>
                <c:pt idx="5110">
                  <c:v>40962.229166654273</c:v>
                </c:pt>
                <c:pt idx="5111">
                  <c:v>40962.239583320938</c:v>
                </c:pt>
                <c:pt idx="5112">
                  <c:v>40962.249999987602</c:v>
                </c:pt>
                <c:pt idx="5113">
                  <c:v>40962.260416654266</c:v>
                </c:pt>
                <c:pt idx="5114">
                  <c:v>40962.27083332093</c:v>
                </c:pt>
                <c:pt idx="5115">
                  <c:v>40962.281249987594</c:v>
                </c:pt>
                <c:pt idx="5116">
                  <c:v>40962.291666654259</c:v>
                </c:pt>
                <c:pt idx="5117">
                  <c:v>40962.302083320923</c:v>
                </c:pt>
                <c:pt idx="5118">
                  <c:v>40962.312499987587</c:v>
                </c:pt>
                <c:pt idx="5119">
                  <c:v>40962.322916654251</c:v>
                </c:pt>
                <c:pt idx="5120">
                  <c:v>40962.333333320916</c:v>
                </c:pt>
                <c:pt idx="5121">
                  <c:v>40962.34374998758</c:v>
                </c:pt>
                <c:pt idx="5122">
                  <c:v>40962.354166654244</c:v>
                </c:pt>
                <c:pt idx="5123">
                  <c:v>40962.364583320908</c:v>
                </c:pt>
                <c:pt idx="5124">
                  <c:v>40962.374999987573</c:v>
                </c:pt>
                <c:pt idx="5125">
                  <c:v>40962.385416654237</c:v>
                </c:pt>
                <c:pt idx="5126">
                  <c:v>40962.395833320901</c:v>
                </c:pt>
                <c:pt idx="5127">
                  <c:v>40962.406249987565</c:v>
                </c:pt>
                <c:pt idx="5128">
                  <c:v>40962.41666665423</c:v>
                </c:pt>
                <c:pt idx="5129">
                  <c:v>40962.427083320894</c:v>
                </c:pt>
                <c:pt idx="5130">
                  <c:v>40962.437499987558</c:v>
                </c:pt>
                <c:pt idx="5131">
                  <c:v>40962.447916654222</c:v>
                </c:pt>
                <c:pt idx="5132">
                  <c:v>40962.458333320887</c:v>
                </c:pt>
                <c:pt idx="5133">
                  <c:v>40962.468749987551</c:v>
                </c:pt>
                <c:pt idx="5134">
                  <c:v>40962.479166654215</c:v>
                </c:pt>
                <c:pt idx="5135">
                  <c:v>40962.489583320879</c:v>
                </c:pt>
                <c:pt idx="5136">
                  <c:v>40962.499999987544</c:v>
                </c:pt>
                <c:pt idx="5137">
                  <c:v>40962.510416654208</c:v>
                </c:pt>
                <c:pt idx="5138">
                  <c:v>40962.520833320872</c:v>
                </c:pt>
                <c:pt idx="5139">
                  <c:v>40962.531249987536</c:v>
                </c:pt>
                <c:pt idx="5140">
                  <c:v>40962.541666654201</c:v>
                </c:pt>
                <c:pt idx="5141">
                  <c:v>40962.552083320865</c:v>
                </c:pt>
                <c:pt idx="5142">
                  <c:v>40962.562499987529</c:v>
                </c:pt>
                <c:pt idx="5143">
                  <c:v>40962.572916654193</c:v>
                </c:pt>
                <c:pt idx="5144">
                  <c:v>40962.583333320857</c:v>
                </c:pt>
                <c:pt idx="5145">
                  <c:v>40962.593749987522</c:v>
                </c:pt>
                <c:pt idx="5146">
                  <c:v>40962.604166654186</c:v>
                </c:pt>
                <c:pt idx="5147">
                  <c:v>40962.61458332085</c:v>
                </c:pt>
                <c:pt idx="5148">
                  <c:v>40962.624999987514</c:v>
                </c:pt>
                <c:pt idx="5149">
                  <c:v>40962.635416654179</c:v>
                </c:pt>
                <c:pt idx="5150">
                  <c:v>40962.645833320843</c:v>
                </c:pt>
                <c:pt idx="5151">
                  <c:v>40962.656249987507</c:v>
                </c:pt>
                <c:pt idx="5152">
                  <c:v>40962.666666654171</c:v>
                </c:pt>
                <c:pt idx="5153">
                  <c:v>40962.677083320836</c:v>
                </c:pt>
                <c:pt idx="5154">
                  <c:v>40962.6874999875</c:v>
                </c:pt>
                <c:pt idx="5155">
                  <c:v>40962.697916654164</c:v>
                </c:pt>
                <c:pt idx="5156">
                  <c:v>40962.708333320828</c:v>
                </c:pt>
                <c:pt idx="5157">
                  <c:v>40962.718749987493</c:v>
                </c:pt>
                <c:pt idx="5158">
                  <c:v>40962.729166654157</c:v>
                </c:pt>
                <c:pt idx="5159">
                  <c:v>40962.739583320821</c:v>
                </c:pt>
                <c:pt idx="5160">
                  <c:v>40962.749999987485</c:v>
                </c:pt>
                <c:pt idx="5161">
                  <c:v>40962.76041665415</c:v>
                </c:pt>
                <c:pt idx="5162">
                  <c:v>40962.770833320814</c:v>
                </c:pt>
                <c:pt idx="5163">
                  <c:v>40962.781249987478</c:v>
                </c:pt>
                <c:pt idx="5164">
                  <c:v>40962.791666654142</c:v>
                </c:pt>
                <c:pt idx="5165">
                  <c:v>40962.802083320807</c:v>
                </c:pt>
                <c:pt idx="5166">
                  <c:v>40962.812499987471</c:v>
                </c:pt>
                <c:pt idx="5167">
                  <c:v>40962.822916654135</c:v>
                </c:pt>
                <c:pt idx="5168">
                  <c:v>40962.833333320799</c:v>
                </c:pt>
                <c:pt idx="5169">
                  <c:v>40962.843749987464</c:v>
                </c:pt>
                <c:pt idx="5170">
                  <c:v>40962.854166654128</c:v>
                </c:pt>
                <c:pt idx="5171">
                  <c:v>40962.864583320792</c:v>
                </c:pt>
                <c:pt idx="5172">
                  <c:v>40962.874999987456</c:v>
                </c:pt>
                <c:pt idx="5173">
                  <c:v>40962.88541665412</c:v>
                </c:pt>
                <c:pt idx="5174">
                  <c:v>40962.895833320785</c:v>
                </c:pt>
                <c:pt idx="5175">
                  <c:v>40962.906249987449</c:v>
                </c:pt>
                <c:pt idx="5176">
                  <c:v>40962.916666654113</c:v>
                </c:pt>
                <c:pt idx="5177">
                  <c:v>40962.927083320777</c:v>
                </c:pt>
                <c:pt idx="5178">
                  <c:v>40962.937499987442</c:v>
                </c:pt>
                <c:pt idx="5179">
                  <c:v>40962.947916654106</c:v>
                </c:pt>
                <c:pt idx="5180">
                  <c:v>40962.95833332077</c:v>
                </c:pt>
                <c:pt idx="5181">
                  <c:v>40962.968749987434</c:v>
                </c:pt>
                <c:pt idx="5182">
                  <c:v>40962.979166654099</c:v>
                </c:pt>
                <c:pt idx="5183">
                  <c:v>40962.989583320763</c:v>
                </c:pt>
                <c:pt idx="5184">
                  <c:v>40962.999999987427</c:v>
                </c:pt>
                <c:pt idx="5185">
                  <c:v>40963.010416654091</c:v>
                </c:pt>
                <c:pt idx="5186">
                  <c:v>40963.020833320756</c:v>
                </c:pt>
                <c:pt idx="5187">
                  <c:v>40963.03124998742</c:v>
                </c:pt>
                <c:pt idx="5188">
                  <c:v>40963.041666654084</c:v>
                </c:pt>
                <c:pt idx="5189">
                  <c:v>40963.052083320748</c:v>
                </c:pt>
                <c:pt idx="5190">
                  <c:v>40963.062499987413</c:v>
                </c:pt>
                <c:pt idx="5191">
                  <c:v>40963.072916654077</c:v>
                </c:pt>
                <c:pt idx="5192">
                  <c:v>40963.083333320741</c:v>
                </c:pt>
                <c:pt idx="5193">
                  <c:v>40963.093749987405</c:v>
                </c:pt>
                <c:pt idx="5194">
                  <c:v>40963.10416665407</c:v>
                </c:pt>
                <c:pt idx="5195">
                  <c:v>40963.114583320734</c:v>
                </c:pt>
                <c:pt idx="5196">
                  <c:v>40963.124999987398</c:v>
                </c:pt>
                <c:pt idx="5197">
                  <c:v>40963.135416654062</c:v>
                </c:pt>
                <c:pt idx="5198">
                  <c:v>40963.145833320727</c:v>
                </c:pt>
                <c:pt idx="5199">
                  <c:v>40963.156249987391</c:v>
                </c:pt>
                <c:pt idx="5200">
                  <c:v>40963.166666654055</c:v>
                </c:pt>
                <c:pt idx="5201">
                  <c:v>40963.177083320719</c:v>
                </c:pt>
                <c:pt idx="5202">
                  <c:v>40963.187499987383</c:v>
                </c:pt>
                <c:pt idx="5203">
                  <c:v>40963.197916654048</c:v>
                </c:pt>
                <c:pt idx="5204">
                  <c:v>40963.208333320712</c:v>
                </c:pt>
                <c:pt idx="5205">
                  <c:v>40963.218749987376</c:v>
                </c:pt>
                <c:pt idx="5206">
                  <c:v>40963.22916665404</c:v>
                </c:pt>
                <c:pt idx="5207">
                  <c:v>40963.239583320705</c:v>
                </c:pt>
                <c:pt idx="5208">
                  <c:v>40963.249999987369</c:v>
                </c:pt>
                <c:pt idx="5209">
                  <c:v>40963.260416654033</c:v>
                </c:pt>
                <c:pt idx="5210">
                  <c:v>40963.270833320697</c:v>
                </c:pt>
                <c:pt idx="5211">
                  <c:v>40963.281249987362</c:v>
                </c:pt>
                <c:pt idx="5212">
                  <c:v>40963.291666654026</c:v>
                </c:pt>
                <c:pt idx="5213">
                  <c:v>40963.30208332069</c:v>
                </c:pt>
                <c:pt idx="5214">
                  <c:v>40963.312499987354</c:v>
                </c:pt>
                <c:pt idx="5215">
                  <c:v>40963.322916654019</c:v>
                </c:pt>
                <c:pt idx="5216">
                  <c:v>40963.333333320683</c:v>
                </c:pt>
                <c:pt idx="5217">
                  <c:v>40963.343749987347</c:v>
                </c:pt>
                <c:pt idx="5218">
                  <c:v>40963.354166654011</c:v>
                </c:pt>
                <c:pt idx="5219">
                  <c:v>40963.364583320676</c:v>
                </c:pt>
                <c:pt idx="5220">
                  <c:v>40963.37499998734</c:v>
                </c:pt>
                <c:pt idx="5221">
                  <c:v>40963.385416654004</c:v>
                </c:pt>
                <c:pt idx="5222">
                  <c:v>40963.395833320668</c:v>
                </c:pt>
                <c:pt idx="5223">
                  <c:v>40963.406249987333</c:v>
                </c:pt>
                <c:pt idx="5224">
                  <c:v>40963.416666653997</c:v>
                </c:pt>
                <c:pt idx="5225">
                  <c:v>40963.427083320661</c:v>
                </c:pt>
                <c:pt idx="5226">
                  <c:v>40963.437499987325</c:v>
                </c:pt>
                <c:pt idx="5227">
                  <c:v>40963.44791665399</c:v>
                </c:pt>
                <c:pt idx="5228">
                  <c:v>40963.458333320654</c:v>
                </c:pt>
                <c:pt idx="5229">
                  <c:v>40963.468749987318</c:v>
                </c:pt>
                <c:pt idx="5230">
                  <c:v>40963.479166653982</c:v>
                </c:pt>
                <c:pt idx="5231">
                  <c:v>40963.489583320646</c:v>
                </c:pt>
                <c:pt idx="5232">
                  <c:v>40963.499999987311</c:v>
                </c:pt>
                <c:pt idx="5233">
                  <c:v>40963.510416653975</c:v>
                </c:pt>
                <c:pt idx="5234">
                  <c:v>40963.520833320639</c:v>
                </c:pt>
                <c:pt idx="5235">
                  <c:v>40963.531249987303</c:v>
                </c:pt>
                <c:pt idx="5236">
                  <c:v>40963.541666653968</c:v>
                </c:pt>
                <c:pt idx="5237">
                  <c:v>40963.552083320632</c:v>
                </c:pt>
                <c:pt idx="5238">
                  <c:v>40963.562499987296</c:v>
                </c:pt>
                <c:pt idx="5239">
                  <c:v>40963.57291665396</c:v>
                </c:pt>
                <c:pt idx="5240">
                  <c:v>40963.583333320625</c:v>
                </c:pt>
                <c:pt idx="5241">
                  <c:v>40963.593749987289</c:v>
                </c:pt>
                <c:pt idx="5242">
                  <c:v>40963.604166653953</c:v>
                </c:pt>
                <c:pt idx="5243">
                  <c:v>40963.614583320617</c:v>
                </c:pt>
                <c:pt idx="5244">
                  <c:v>40963.624999987282</c:v>
                </c:pt>
                <c:pt idx="5245">
                  <c:v>40963.635416653946</c:v>
                </c:pt>
                <c:pt idx="5246">
                  <c:v>40963.64583332061</c:v>
                </c:pt>
                <c:pt idx="5247">
                  <c:v>40963.656249987274</c:v>
                </c:pt>
                <c:pt idx="5248">
                  <c:v>40963.666666653939</c:v>
                </c:pt>
                <c:pt idx="5249">
                  <c:v>40963.677083320603</c:v>
                </c:pt>
                <c:pt idx="5250">
                  <c:v>40963.687499987267</c:v>
                </c:pt>
                <c:pt idx="5251">
                  <c:v>40963.697916653931</c:v>
                </c:pt>
                <c:pt idx="5252">
                  <c:v>40963.708333320596</c:v>
                </c:pt>
                <c:pt idx="5253">
                  <c:v>40963.71874998726</c:v>
                </c:pt>
                <c:pt idx="5254">
                  <c:v>40963.729166653924</c:v>
                </c:pt>
                <c:pt idx="5255">
                  <c:v>40963.739583320588</c:v>
                </c:pt>
                <c:pt idx="5256">
                  <c:v>40963.749999987253</c:v>
                </c:pt>
                <c:pt idx="5257">
                  <c:v>40963.760416653917</c:v>
                </c:pt>
                <c:pt idx="5258">
                  <c:v>40963.770833320581</c:v>
                </c:pt>
                <c:pt idx="5259">
                  <c:v>40963.781249987245</c:v>
                </c:pt>
                <c:pt idx="5260">
                  <c:v>40963.791666653909</c:v>
                </c:pt>
                <c:pt idx="5261">
                  <c:v>40963.802083320574</c:v>
                </c:pt>
                <c:pt idx="5262">
                  <c:v>40963.812499987238</c:v>
                </c:pt>
                <c:pt idx="5263">
                  <c:v>40963.822916653902</c:v>
                </c:pt>
                <c:pt idx="5264">
                  <c:v>40963.833333320566</c:v>
                </c:pt>
                <c:pt idx="5265">
                  <c:v>40963.843749987231</c:v>
                </c:pt>
                <c:pt idx="5266">
                  <c:v>40963.854166653895</c:v>
                </c:pt>
                <c:pt idx="5267">
                  <c:v>40963.864583320559</c:v>
                </c:pt>
                <c:pt idx="5268">
                  <c:v>40963.874999987223</c:v>
                </c:pt>
                <c:pt idx="5269">
                  <c:v>40963.885416653888</c:v>
                </c:pt>
                <c:pt idx="5270">
                  <c:v>40963.895833320552</c:v>
                </c:pt>
                <c:pt idx="5271">
                  <c:v>40963.906249987216</c:v>
                </c:pt>
                <c:pt idx="5272">
                  <c:v>40963.91666665388</c:v>
                </c:pt>
                <c:pt idx="5273">
                  <c:v>40963.927083320545</c:v>
                </c:pt>
                <c:pt idx="5274">
                  <c:v>40963.937499987209</c:v>
                </c:pt>
                <c:pt idx="5275">
                  <c:v>40963.947916653873</c:v>
                </c:pt>
                <c:pt idx="5276">
                  <c:v>40963.958333320537</c:v>
                </c:pt>
                <c:pt idx="5277">
                  <c:v>40963.968749987202</c:v>
                </c:pt>
                <c:pt idx="5278">
                  <c:v>40963.979166653866</c:v>
                </c:pt>
                <c:pt idx="5279">
                  <c:v>40963.98958332053</c:v>
                </c:pt>
                <c:pt idx="5280">
                  <c:v>40963.999999987194</c:v>
                </c:pt>
                <c:pt idx="5281">
                  <c:v>40964.010416653859</c:v>
                </c:pt>
                <c:pt idx="5282">
                  <c:v>40964.020833320523</c:v>
                </c:pt>
                <c:pt idx="5283">
                  <c:v>40964.031249987187</c:v>
                </c:pt>
                <c:pt idx="5284">
                  <c:v>40964.041666653851</c:v>
                </c:pt>
                <c:pt idx="5285">
                  <c:v>40964.052083320516</c:v>
                </c:pt>
                <c:pt idx="5286">
                  <c:v>40964.06249998718</c:v>
                </c:pt>
                <c:pt idx="5287">
                  <c:v>40964.072916653844</c:v>
                </c:pt>
                <c:pt idx="5288">
                  <c:v>40964.083333320508</c:v>
                </c:pt>
                <c:pt idx="5289">
                  <c:v>40964.093749987172</c:v>
                </c:pt>
                <c:pt idx="5290">
                  <c:v>40964.104166653837</c:v>
                </c:pt>
                <c:pt idx="5291">
                  <c:v>40964.114583320501</c:v>
                </c:pt>
                <c:pt idx="5292">
                  <c:v>40964.124999987165</c:v>
                </c:pt>
                <c:pt idx="5293">
                  <c:v>40964.135416653829</c:v>
                </c:pt>
                <c:pt idx="5294">
                  <c:v>40964.145833320494</c:v>
                </c:pt>
                <c:pt idx="5295">
                  <c:v>40964.156249987158</c:v>
                </c:pt>
                <c:pt idx="5296">
                  <c:v>40964.166666653822</c:v>
                </c:pt>
                <c:pt idx="5297">
                  <c:v>40964.177083320486</c:v>
                </c:pt>
                <c:pt idx="5298">
                  <c:v>40964.187499987151</c:v>
                </c:pt>
                <c:pt idx="5299">
                  <c:v>40964.197916653815</c:v>
                </c:pt>
                <c:pt idx="5300">
                  <c:v>40964.208333320479</c:v>
                </c:pt>
                <c:pt idx="5301">
                  <c:v>40964.218749987143</c:v>
                </c:pt>
                <c:pt idx="5302">
                  <c:v>40964.229166653808</c:v>
                </c:pt>
                <c:pt idx="5303">
                  <c:v>40964.239583320472</c:v>
                </c:pt>
                <c:pt idx="5304">
                  <c:v>40964.249999987136</c:v>
                </c:pt>
                <c:pt idx="5305">
                  <c:v>40964.2604166538</c:v>
                </c:pt>
                <c:pt idx="5306">
                  <c:v>40964.270833320465</c:v>
                </c:pt>
                <c:pt idx="5307">
                  <c:v>40964.281249987129</c:v>
                </c:pt>
                <c:pt idx="5308">
                  <c:v>40964.291666653793</c:v>
                </c:pt>
                <c:pt idx="5309">
                  <c:v>40964.302083320457</c:v>
                </c:pt>
                <c:pt idx="5310">
                  <c:v>40964.312499987122</c:v>
                </c:pt>
                <c:pt idx="5311">
                  <c:v>40964.322916653786</c:v>
                </c:pt>
                <c:pt idx="5312">
                  <c:v>40964.33333332045</c:v>
                </c:pt>
                <c:pt idx="5313">
                  <c:v>40964.343749987114</c:v>
                </c:pt>
                <c:pt idx="5314">
                  <c:v>40964.354166653779</c:v>
                </c:pt>
                <c:pt idx="5315">
                  <c:v>40964.364583320443</c:v>
                </c:pt>
                <c:pt idx="5316">
                  <c:v>40964.374999987107</c:v>
                </c:pt>
                <c:pt idx="5317">
                  <c:v>40964.385416653771</c:v>
                </c:pt>
                <c:pt idx="5318">
                  <c:v>40964.395833320435</c:v>
                </c:pt>
                <c:pt idx="5319">
                  <c:v>40964.4062499871</c:v>
                </c:pt>
                <c:pt idx="5320">
                  <c:v>40964.416666653764</c:v>
                </c:pt>
                <c:pt idx="5321">
                  <c:v>40964.427083320428</c:v>
                </c:pt>
                <c:pt idx="5322">
                  <c:v>40964.437499987092</c:v>
                </c:pt>
                <c:pt idx="5323">
                  <c:v>40964.447916653757</c:v>
                </c:pt>
                <c:pt idx="5324">
                  <c:v>40964.458333320421</c:v>
                </c:pt>
                <c:pt idx="5325">
                  <c:v>40964.468749987085</c:v>
                </c:pt>
                <c:pt idx="5326">
                  <c:v>40964.479166653749</c:v>
                </c:pt>
                <c:pt idx="5327">
                  <c:v>40964.489583320414</c:v>
                </c:pt>
                <c:pt idx="5328">
                  <c:v>40964.499999987078</c:v>
                </c:pt>
                <c:pt idx="5329">
                  <c:v>40964.510416653742</c:v>
                </c:pt>
                <c:pt idx="5330">
                  <c:v>40964.520833320406</c:v>
                </c:pt>
                <c:pt idx="5331">
                  <c:v>40964.531249987071</c:v>
                </c:pt>
                <c:pt idx="5332">
                  <c:v>40964.541666653735</c:v>
                </c:pt>
                <c:pt idx="5333">
                  <c:v>40964.552083320399</c:v>
                </c:pt>
                <c:pt idx="5334">
                  <c:v>40964.562499987063</c:v>
                </c:pt>
                <c:pt idx="5335">
                  <c:v>40964.572916653728</c:v>
                </c:pt>
                <c:pt idx="5336">
                  <c:v>40964.583333320392</c:v>
                </c:pt>
                <c:pt idx="5337">
                  <c:v>40964.593749987056</c:v>
                </c:pt>
                <c:pt idx="5338">
                  <c:v>40964.60416665372</c:v>
                </c:pt>
                <c:pt idx="5339">
                  <c:v>40964.614583320385</c:v>
                </c:pt>
                <c:pt idx="5340">
                  <c:v>40964.624999987049</c:v>
                </c:pt>
                <c:pt idx="5341">
                  <c:v>40964.635416653713</c:v>
                </c:pt>
                <c:pt idx="5342">
                  <c:v>40964.645833320377</c:v>
                </c:pt>
                <c:pt idx="5343">
                  <c:v>40964.656249987042</c:v>
                </c:pt>
                <c:pt idx="5344">
                  <c:v>40964.666666653706</c:v>
                </c:pt>
                <c:pt idx="5345">
                  <c:v>40964.67708332037</c:v>
                </c:pt>
                <c:pt idx="5346">
                  <c:v>40964.687499987034</c:v>
                </c:pt>
                <c:pt idx="5347">
                  <c:v>40964.697916653698</c:v>
                </c:pt>
                <c:pt idx="5348">
                  <c:v>40964.708333320363</c:v>
                </c:pt>
                <c:pt idx="5349">
                  <c:v>40964.718749987027</c:v>
                </c:pt>
                <c:pt idx="5350">
                  <c:v>40964.729166653691</c:v>
                </c:pt>
                <c:pt idx="5351">
                  <c:v>40964.739583320355</c:v>
                </c:pt>
                <c:pt idx="5352">
                  <c:v>40964.74999998702</c:v>
                </c:pt>
                <c:pt idx="5353">
                  <c:v>40964.760416653684</c:v>
                </c:pt>
                <c:pt idx="5354">
                  <c:v>40964.770833320348</c:v>
                </c:pt>
                <c:pt idx="5355">
                  <c:v>40964.781249987012</c:v>
                </c:pt>
                <c:pt idx="5356">
                  <c:v>40964.791666653677</c:v>
                </c:pt>
                <c:pt idx="5357">
                  <c:v>40964.802083320341</c:v>
                </c:pt>
                <c:pt idx="5358">
                  <c:v>40964.812499987005</c:v>
                </c:pt>
                <c:pt idx="5359">
                  <c:v>40964.822916653669</c:v>
                </c:pt>
                <c:pt idx="5360">
                  <c:v>40964.833333320334</c:v>
                </c:pt>
                <c:pt idx="5361">
                  <c:v>40964.843749986998</c:v>
                </c:pt>
                <c:pt idx="5362">
                  <c:v>40964.854166653662</c:v>
                </c:pt>
                <c:pt idx="5363">
                  <c:v>40964.864583320326</c:v>
                </c:pt>
                <c:pt idx="5364">
                  <c:v>40964.874999986991</c:v>
                </c:pt>
                <c:pt idx="5365">
                  <c:v>40964.885416653655</c:v>
                </c:pt>
                <c:pt idx="5366">
                  <c:v>40964.895833320319</c:v>
                </c:pt>
                <c:pt idx="5367">
                  <c:v>40964.906249986983</c:v>
                </c:pt>
                <c:pt idx="5368">
                  <c:v>40964.916666653648</c:v>
                </c:pt>
                <c:pt idx="5369">
                  <c:v>40964.927083320312</c:v>
                </c:pt>
                <c:pt idx="5370">
                  <c:v>40964.937499986976</c:v>
                </c:pt>
                <c:pt idx="5371">
                  <c:v>40964.94791665364</c:v>
                </c:pt>
                <c:pt idx="5372">
                  <c:v>40964.958333320305</c:v>
                </c:pt>
                <c:pt idx="5373">
                  <c:v>40964.968749986969</c:v>
                </c:pt>
                <c:pt idx="5374">
                  <c:v>40964.979166653633</c:v>
                </c:pt>
                <c:pt idx="5375">
                  <c:v>40964.989583320297</c:v>
                </c:pt>
                <c:pt idx="5376">
                  <c:v>40964.999999986961</c:v>
                </c:pt>
                <c:pt idx="5377">
                  <c:v>40965.010416653626</c:v>
                </c:pt>
                <c:pt idx="5378">
                  <c:v>40965.02083332029</c:v>
                </c:pt>
                <c:pt idx="5379">
                  <c:v>40965.031249986954</c:v>
                </c:pt>
                <c:pt idx="5380">
                  <c:v>40965.041666653618</c:v>
                </c:pt>
                <c:pt idx="5381">
                  <c:v>40965.052083320283</c:v>
                </c:pt>
                <c:pt idx="5382">
                  <c:v>40965.062499986947</c:v>
                </c:pt>
                <c:pt idx="5383">
                  <c:v>40965.072916653611</c:v>
                </c:pt>
                <c:pt idx="5384">
                  <c:v>40965.083333320275</c:v>
                </c:pt>
                <c:pt idx="5385">
                  <c:v>40965.09374998694</c:v>
                </c:pt>
                <c:pt idx="5386">
                  <c:v>40965.104166653604</c:v>
                </c:pt>
                <c:pt idx="5387">
                  <c:v>40965.114583320268</c:v>
                </c:pt>
                <c:pt idx="5388">
                  <c:v>40965.124999986932</c:v>
                </c:pt>
                <c:pt idx="5389">
                  <c:v>40965.135416653597</c:v>
                </c:pt>
                <c:pt idx="5390">
                  <c:v>40965.145833320261</c:v>
                </c:pt>
                <c:pt idx="5391">
                  <c:v>40965.156249986925</c:v>
                </c:pt>
                <c:pt idx="5392">
                  <c:v>40965.166666653589</c:v>
                </c:pt>
                <c:pt idx="5393">
                  <c:v>40965.177083320254</c:v>
                </c:pt>
                <c:pt idx="5394">
                  <c:v>40965.187499986918</c:v>
                </c:pt>
                <c:pt idx="5395">
                  <c:v>40965.197916653582</c:v>
                </c:pt>
                <c:pt idx="5396">
                  <c:v>40965.208333320246</c:v>
                </c:pt>
                <c:pt idx="5397">
                  <c:v>40965.218749986911</c:v>
                </c:pt>
                <c:pt idx="5398">
                  <c:v>40965.229166653575</c:v>
                </c:pt>
                <c:pt idx="5399">
                  <c:v>40965.239583320239</c:v>
                </c:pt>
                <c:pt idx="5400">
                  <c:v>40965.249999986903</c:v>
                </c:pt>
                <c:pt idx="5401">
                  <c:v>40965.260416653568</c:v>
                </c:pt>
                <c:pt idx="5402">
                  <c:v>40965.270833320232</c:v>
                </c:pt>
                <c:pt idx="5403">
                  <c:v>40965.281249986896</c:v>
                </c:pt>
                <c:pt idx="5404">
                  <c:v>40965.29166665356</c:v>
                </c:pt>
                <c:pt idx="5405">
                  <c:v>40965.302083320224</c:v>
                </c:pt>
                <c:pt idx="5406">
                  <c:v>40965.312499986889</c:v>
                </c:pt>
                <c:pt idx="5407">
                  <c:v>40965.322916653553</c:v>
                </c:pt>
                <c:pt idx="5408">
                  <c:v>40965.333333320217</c:v>
                </c:pt>
                <c:pt idx="5409">
                  <c:v>40965.343749986881</c:v>
                </c:pt>
                <c:pt idx="5410">
                  <c:v>40965.354166653546</c:v>
                </c:pt>
                <c:pt idx="5411">
                  <c:v>40965.36458332021</c:v>
                </c:pt>
                <c:pt idx="5412">
                  <c:v>40965.374999986874</c:v>
                </c:pt>
                <c:pt idx="5413">
                  <c:v>40965.385416653538</c:v>
                </c:pt>
                <c:pt idx="5414">
                  <c:v>40965.395833320203</c:v>
                </c:pt>
                <c:pt idx="5415">
                  <c:v>40965.406249986867</c:v>
                </c:pt>
                <c:pt idx="5416">
                  <c:v>40965.416666653531</c:v>
                </c:pt>
                <c:pt idx="5417">
                  <c:v>40965.427083320195</c:v>
                </c:pt>
                <c:pt idx="5418">
                  <c:v>40965.43749998686</c:v>
                </c:pt>
                <c:pt idx="5419">
                  <c:v>40965.447916653524</c:v>
                </c:pt>
                <c:pt idx="5420">
                  <c:v>40965.458333320188</c:v>
                </c:pt>
                <c:pt idx="5421">
                  <c:v>40965.468749986852</c:v>
                </c:pt>
                <c:pt idx="5422">
                  <c:v>40965.479166653517</c:v>
                </c:pt>
                <c:pt idx="5423">
                  <c:v>40965.489583320181</c:v>
                </c:pt>
                <c:pt idx="5424">
                  <c:v>40965.499999986845</c:v>
                </c:pt>
                <c:pt idx="5425">
                  <c:v>40965.510416653509</c:v>
                </c:pt>
                <c:pt idx="5426">
                  <c:v>40965.520833320174</c:v>
                </c:pt>
                <c:pt idx="5427">
                  <c:v>40965.531249986838</c:v>
                </c:pt>
                <c:pt idx="5428">
                  <c:v>40965.541666653502</c:v>
                </c:pt>
                <c:pt idx="5429">
                  <c:v>40965.552083320166</c:v>
                </c:pt>
                <c:pt idx="5430">
                  <c:v>40965.562499986831</c:v>
                </c:pt>
                <c:pt idx="5431">
                  <c:v>40965.572916653495</c:v>
                </c:pt>
                <c:pt idx="5432">
                  <c:v>40965.583333320159</c:v>
                </c:pt>
                <c:pt idx="5433">
                  <c:v>40965.593749986823</c:v>
                </c:pt>
                <c:pt idx="5434">
                  <c:v>40965.604166653487</c:v>
                </c:pt>
                <c:pt idx="5435">
                  <c:v>40965.614583320152</c:v>
                </c:pt>
                <c:pt idx="5436">
                  <c:v>40965.624999986816</c:v>
                </c:pt>
                <c:pt idx="5437">
                  <c:v>40965.63541665348</c:v>
                </c:pt>
                <c:pt idx="5438">
                  <c:v>40965.645833320144</c:v>
                </c:pt>
                <c:pt idx="5439">
                  <c:v>40965.656249986809</c:v>
                </c:pt>
                <c:pt idx="5440">
                  <c:v>40965.666666653473</c:v>
                </c:pt>
                <c:pt idx="5441">
                  <c:v>40965.677083320137</c:v>
                </c:pt>
                <c:pt idx="5442">
                  <c:v>40965.687499986801</c:v>
                </c:pt>
                <c:pt idx="5443">
                  <c:v>40965.697916653466</c:v>
                </c:pt>
                <c:pt idx="5444">
                  <c:v>40965.70833332013</c:v>
                </c:pt>
                <c:pt idx="5445">
                  <c:v>40965.718749986794</c:v>
                </c:pt>
                <c:pt idx="5446">
                  <c:v>40965.729166653458</c:v>
                </c:pt>
                <c:pt idx="5447">
                  <c:v>40965.739583320123</c:v>
                </c:pt>
                <c:pt idx="5448">
                  <c:v>40965.749999986787</c:v>
                </c:pt>
                <c:pt idx="5449">
                  <c:v>40965.760416653451</c:v>
                </c:pt>
                <c:pt idx="5450">
                  <c:v>40965.770833320115</c:v>
                </c:pt>
                <c:pt idx="5451">
                  <c:v>40965.78124998678</c:v>
                </c:pt>
                <c:pt idx="5452">
                  <c:v>40965.791666653444</c:v>
                </c:pt>
                <c:pt idx="5453">
                  <c:v>40965.802083320108</c:v>
                </c:pt>
                <c:pt idx="5454">
                  <c:v>40965.812499986772</c:v>
                </c:pt>
                <c:pt idx="5455">
                  <c:v>40965.822916653437</c:v>
                </c:pt>
                <c:pt idx="5456">
                  <c:v>40965.833333320101</c:v>
                </c:pt>
                <c:pt idx="5457">
                  <c:v>40965.843749986765</c:v>
                </c:pt>
                <c:pt idx="5458">
                  <c:v>40965.854166653429</c:v>
                </c:pt>
                <c:pt idx="5459">
                  <c:v>40965.864583320094</c:v>
                </c:pt>
                <c:pt idx="5460">
                  <c:v>40965.874999986758</c:v>
                </c:pt>
                <c:pt idx="5461">
                  <c:v>40965.885416653422</c:v>
                </c:pt>
                <c:pt idx="5462">
                  <c:v>40965.895833320086</c:v>
                </c:pt>
                <c:pt idx="5463">
                  <c:v>40965.90624998675</c:v>
                </c:pt>
                <c:pt idx="5464">
                  <c:v>40965.916666653415</c:v>
                </c:pt>
                <c:pt idx="5465">
                  <c:v>40965.927083320079</c:v>
                </c:pt>
                <c:pt idx="5466">
                  <c:v>40965.937499986743</c:v>
                </c:pt>
                <c:pt idx="5467">
                  <c:v>40965.947916653407</c:v>
                </c:pt>
                <c:pt idx="5468">
                  <c:v>40965.958333320072</c:v>
                </c:pt>
                <c:pt idx="5469">
                  <c:v>40965.968749986736</c:v>
                </c:pt>
                <c:pt idx="5470">
                  <c:v>40965.9791666534</c:v>
                </c:pt>
                <c:pt idx="5471">
                  <c:v>40965.989583320064</c:v>
                </c:pt>
                <c:pt idx="5472">
                  <c:v>40965.999999986729</c:v>
                </c:pt>
                <c:pt idx="5473">
                  <c:v>40966.010416653393</c:v>
                </c:pt>
                <c:pt idx="5474">
                  <c:v>40966.020833320057</c:v>
                </c:pt>
                <c:pt idx="5475">
                  <c:v>40966.031249986721</c:v>
                </c:pt>
                <c:pt idx="5476">
                  <c:v>40966.041666653386</c:v>
                </c:pt>
                <c:pt idx="5477">
                  <c:v>40966.05208332005</c:v>
                </c:pt>
                <c:pt idx="5478">
                  <c:v>40966.062499986714</c:v>
                </c:pt>
                <c:pt idx="5479">
                  <c:v>40966.072916653378</c:v>
                </c:pt>
                <c:pt idx="5480">
                  <c:v>40966.083333320043</c:v>
                </c:pt>
                <c:pt idx="5481">
                  <c:v>40966.093749986707</c:v>
                </c:pt>
                <c:pt idx="5482">
                  <c:v>40966.104166653371</c:v>
                </c:pt>
                <c:pt idx="5483">
                  <c:v>40966.114583320035</c:v>
                </c:pt>
                <c:pt idx="5484">
                  <c:v>40966.1249999867</c:v>
                </c:pt>
                <c:pt idx="5485">
                  <c:v>40966.135416653364</c:v>
                </c:pt>
                <c:pt idx="5486">
                  <c:v>40966.145833320028</c:v>
                </c:pt>
                <c:pt idx="5487">
                  <c:v>40966.156249986692</c:v>
                </c:pt>
                <c:pt idx="5488">
                  <c:v>40966.166666653357</c:v>
                </c:pt>
                <c:pt idx="5489">
                  <c:v>40966.177083320021</c:v>
                </c:pt>
                <c:pt idx="5490">
                  <c:v>40966.187499986685</c:v>
                </c:pt>
                <c:pt idx="5491">
                  <c:v>40966.197916653349</c:v>
                </c:pt>
                <c:pt idx="5492">
                  <c:v>40966.208333320013</c:v>
                </c:pt>
                <c:pt idx="5493">
                  <c:v>40966.218749986678</c:v>
                </c:pt>
                <c:pt idx="5494">
                  <c:v>40966.229166653342</c:v>
                </c:pt>
                <c:pt idx="5495">
                  <c:v>40966.239583320006</c:v>
                </c:pt>
                <c:pt idx="5496">
                  <c:v>40966.24999998667</c:v>
                </c:pt>
                <c:pt idx="5497">
                  <c:v>40966.260416653335</c:v>
                </c:pt>
                <c:pt idx="5498">
                  <c:v>40966.270833319999</c:v>
                </c:pt>
                <c:pt idx="5499">
                  <c:v>40966.281249986663</c:v>
                </c:pt>
                <c:pt idx="5500">
                  <c:v>40966.291666653327</c:v>
                </c:pt>
                <c:pt idx="5501">
                  <c:v>40966.302083319992</c:v>
                </c:pt>
                <c:pt idx="5502">
                  <c:v>40966.312499986656</c:v>
                </c:pt>
                <c:pt idx="5503">
                  <c:v>40966.32291665332</c:v>
                </c:pt>
                <c:pt idx="5504">
                  <c:v>40966.333333319984</c:v>
                </c:pt>
                <c:pt idx="5505">
                  <c:v>40966.343749986649</c:v>
                </c:pt>
                <c:pt idx="5506">
                  <c:v>40966.354166653313</c:v>
                </c:pt>
                <c:pt idx="5507">
                  <c:v>40966.364583319977</c:v>
                </c:pt>
                <c:pt idx="5508">
                  <c:v>40966.374999986641</c:v>
                </c:pt>
                <c:pt idx="5509">
                  <c:v>40966.385416653306</c:v>
                </c:pt>
                <c:pt idx="5510">
                  <c:v>40966.39583331997</c:v>
                </c:pt>
                <c:pt idx="5511">
                  <c:v>40966.406249986634</c:v>
                </c:pt>
                <c:pt idx="5512">
                  <c:v>40966.416666653298</c:v>
                </c:pt>
                <c:pt idx="5513">
                  <c:v>40966.427083319963</c:v>
                </c:pt>
                <c:pt idx="5514">
                  <c:v>40966.437499986627</c:v>
                </c:pt>
                <c:pt idx="5515">
                  <c:v>40966.447916653291</c:v>
                </c:pt>
                <c:pt idx="5516">
                  <c:v>40966.458333319955</c:v>
                </c:pt>
                <c:pt idx="5517">
                  <c:v>40966.46874998662</c:v>
                </c:pt>
                <c:pt idx="5518">
                  <c:v>40966.479166653284</c:v>
                </c:pt>
                <c:pt idx="5519">
                  <c:v>40966.489583319948</c:v>
                </c:pt>
                <c:pt idx="5520">
                  <c:v>40966.499999986612</c:v>
                </c:pt>
                <c:pt idx="5521">
                  <c:v>40966.510416653276</c:v>
                </c:pt>
                <c:pt idx="5522">
                  <c:v>40966.520833319941</c:v>
                </c:pt>
                <c:pt idx="5523">
                  <c:v>40966.531249986605</c:v>
                </c:pt>
                <c:pt idx="5524">
                  <c:v>40966.541666653269</c:v>
                </c:pt>
                <c:pt idx="5525">
                  <c:v>40966.552083319933</c:v>
                </c:pt>
                <c:pt idx="5526">
                  <c:v>40966.562499986598</c:v>
                </c:pt>
                <c:pt idx="5527">
                  <c:v>40966.572916653262</c:v>
                </c:pt>
                <c:pt idx="5528">
                  <c:v>40966.583333319926</c:v>
                </c:pt>
                <c:pt idx="5529">
                  <c:v>40966.59374998659</c:v>
                </c:pt>
                <c:pt idx="5530">
                  <c:v>40966.604166653255</c:v>
                </c:pt>
                <c:pt idx="5531">
                  <c:v>40966.614583319919</c:v>
                </c:pt>
                <c:pt idx="5532">
                  <c:v>40966.624999986583</c:v>
                </c:pt>
                <c:pt idx="5533">
                  <c:v>40966.635416653247</c:v>
                </c:pt>
                <c:pt idx="5534">
                  <c:v>40966.645833319912</c:v>
                </c:pt>
                <c:pt idx="5535">
                  <c:v>40966.656249986576</c:v>
                </c:pt>
                <c:pt idx="5536">
                  <c:v>40966.66666665324</c:v>
                </c:pt>
                <c:pt idx="5537">
                  <c:v>40966.677083319904</c:v>
                </c:pt>
                <c:pt idx="5538">
                  <c:v>40966.687499986569</c:v>
                </c:pt>
                <c:pt idx="5539">
                  <c:v>40966.697916653233</c:v>
                </c:pt>
                <c:pt idx="5540">
                  <c:v>40966.708333319897</c:v>
                </c:pt>
                <c:pt idx="5541">
                  <c:v>40966.718749986561</c:v>
                </c:pt>
                <c:pt idx="5542">
                  <c:v>40966.729166653226</c:v>
                </c:pt>
                <c:pt idx="5543">
                  <c:v>40966.73958331989</c:v>
                </c:pt>
                <c:pt idx="5544">
                  <c:v>40966.749999986554</c:v>
                </c:pt>
                <c:pt idx="5545">
                  <c:v>40966.760416653218</c:v>
                </c:pt>
                <c:pt idx="5546">
                  <c:v>40966.770833319883</c:v>
                </c:pt>
                <c:pt idx="5547">
                  <c:v>40966.781249986547</c:v>
                </c:pt>
                <c:pt idx="5548">
                  <c:v>40966.791666653211</c:v>
                </c:pt>
                <c:pt idx="5549">
                  <c:v>40966.802083319875</c:v>
                </c:pt>
                <c:pt idx="5550">
                  <c:v>40966.812499986539</c:v>
                </c:pt>
                <c:pt idx="5551">
                  <c:v>40966.822916653204</c:v>
                </c:pt>
                <c:pt idx="5552">
                  <c:v>40966.833333319868</c:v>
                </c:pt>
                <c:pt idx="5553">
                  <c:v>40966.843749986532</c:v>
                </c:pt>
                <c:pt idx="5554">
                  <c:v>40966.854166653196</c:v>
                </c:pt>
                <c:pt idx="5555">
                  <c:v>40966.864583319861</c:v>
                </c:pt>
                <c:pt idx="5556">
                  <c:v>40966.874999986525</c:v>
                </c:pt>
                <c:pt idx="5557">
                  <c:v>40966.885416653189</c:v>
                </c:pt>
                <c:pt idx="5558">
                  <c:v>40966.895833319853</c:v>
                </c:pt>
                <c:pt idx="5559">
                  <c:v>40966.906249986518</c:v>
                </c:pt>
                <c:pt idx="5560">
                  <c:v>40966.916666653182</c:v>
                </c:pt>
                <c:pt idx="5561">
                  <c:v>40966.927083319846</c:v>
                </c:pt>
                <c:pt idx="5562">
                  <c:v>40966.93749998651</c:v>
                </c:pt>
                <c:pt idx="5563">
                  <c:v>40966.947916653175</c:v>
                </c:pt>
                <c:pt idx="5564">
                  <c:v>40966.958333319839</c:v>
                </c:pt>
                <c:pt idx="5565">
                  <c:v>40966.968749986503</c:v>
                </c:pt>
                <c:pt idx="5566">
                  <c:v>40966.979166653167</c:v>
                </c:pt>
                <c:pt idx="5567">
                  <c:v>40966.989583319832</c:v>
                </c:pt>
                <c:pt idx="5568">
                  <c:v>40966.999999986496</c:v>
                </c:pt>
                <c:pt idx="5569">
                  <c:v>40967.01041665316</c:v>
                </c:pt>
                <c:pt idx="5570">
                  <c:v>40967.020833319824</c:v>
                </c:pt>
                <c:pt idx="5571">
                  <c:v>40967.031249986489</c:v>
                </c:pt>
                <c:pt idx="5572">
                  <c:v>40967.041666653153</c:v>
                </c:pt>
                <c:pt idx="5573">
                  <c:v>40967.052083319817</c:v>
                </c:pt>
                <c:pt idx="5574">
                  <c:v>40967.062499986481</c:v>
                </c:pt>
                <c:pt idx="5575">
                  <c:v>40967.072916653146</c:v>
                </c:pt>
                <c:pt idx="5576">
                  <c:v>40967.08333331981</c:v>
                </c:pt>
                <c:pt idx="5577">
                  <c:v>40967.093749986474</c:v>
                </c:pt>
                <c:pt idx="5578">
                  <c:v>40967.104166653138</c:v>
                </c:pt>
                <c:pt idx="5579">
                  <c:v>40967.114583319802</c:v>
                </c:pt>
                <c:pt idx="5580">
                  <c:v>40967.124999986467</c:v>
                </c:pt>
                <c:pt idx="5581">
                  <c:v>40967.135416653131</c:v>
                </c:pt>
                <c:pt idx="5582">
                  <c:v>40967.145833319795</c:v>
                </c:pt>
                <c:pt idx="5583">
                  <c:v>40967.156249986459</c:v>
                </c:pt>
                <c:pt idx="5584">
                  <c:v>40967.166666653124</c:v>
                </c:pt>
                <c:pt idx="5585">
                  <c:v>40967.177083319788</c:v>
                </c:pt>
                <c:pt idx="5586">
                  <c:v>40967.187499986452</c:v>
                </c:pt>
                <c:pt idx="5587">
                  <c:v>40967.197916653116</c:v>
                </c:pt>
                <c:pt idx="5588">
                  <c:v>40967.208333319781</c:v>
                </c:pt>
                <c:pt idx="5589">
                  <c:v>40967.218749986445</c:v>
                </c:pt>
                <c:pt idx="5590">
                  <c:v>40967.229166653109</c:v>
                </c:pt>
                <c:pt idx="5591">
                  <c:v>40967.239583319773</c:v>
                </c:pt>
                <c:pt idx="5592">
                  <c:v>40967.249999986438</c:v>
                </c:pt>
                <c:pt idx="5593">
                  <c:v>40967.260416653102</c:v>
                </c:pt>
                <c:pt idx="5594">
                  <c:v>40967.270833319766</c:v>
                </c:pt>
                <c:pt idx="5595">
                  <c:v>40967.28124998643</c:v>
                </c:pt>
                <c:pt idx="5596">
                  <c:v>40967.291666653095</c:v>
                </c:pt>
                <c:pt idx="5597">
                  <c:v>40967.302083319759</c:v>
                </c:pt>
                <c:pt idx="5598">
                  <c:v>40967.312499986423</c:v>
                </c:pt>
                <c:pt idx="5599">
                  <c:v>40967.322916653087</c:v>
                </c:pt>
                <c:pt idx="5600">
                  <c:v>40967.333333319752</c:v>
                </c:pt>
                <c:pt idx="5601">
                  <c:v>40967.343749986416</c:v>
                </c:pt>
                <c:pt idx="5602">
                  <c:v>40967.35416665308</c:v>
                </c:pt>
                <c:pt idx="5603">
                  <c:v>40967.364583319744</c:v>
                </c:pt>
                <c:pt idx="5604">
                  <c:v>40967.374999986409</c:v>
                </c:pt>
                <c:pt idx="5605">
                  <c:v>40967.385416653073</c:v>
                </c:pt>
                <c:pt idx="5606">
                  <c:v>40967.395833319737</c:v>
                </c:pt>
                <c:pt idx="5607">
                  <c:v>40967.406249986401</c:v>
                </c:pt>
                <c:pt idx="5608">
                  <c:v>40967.416666653065</c:v>
                </c:pt>
                <c:pt idx="5609">
                  <c:v>40967.42708331973</c:v>
                </c:pt>
                <c:pt idx="5610">
                  <c:v>40967.437499986394</c:v>
                </c:pt>
                <c:pt idx="5611">
                  <c:v>40967.447916653058</c:v>
                </c:pt>
                <c:pt idx="5612">
                  <c:v>40967.458333319722</c:v>
                </c:pt>
                <c:pt idx="5613">
                  <c:v>40967.468749986387</c:v>
                </c:pt>
                <c:pt idx="5614">
                  <c:v>40967.479166653051</c:v>
                </c:pt>
                <c:pt idx="5615">
                  <c:v>40967.489583319715</c:v>
                </c:pt>
                <c:pt idx="5616">
                  <c:v>40967.499999986379</c:v>
                </c:pt>
                <c:pt idx="5617">
                  <c:v>40967.510416653044</c:v>
                </c:pt>
                <c:pt idx="5618">
                  <c:v>40967.520833319708</c:v>
                </c:pt>
                <c:pt idx="5619">
                  <c:v>40967.531249986372</c:v>
                </c:pt>
                <c:pt idx="5620">
                  <c:v>40967.541666653036</c:v>
                </c:pt>
                <c:pt idx="5621">
                  <c:v>40967.552083319701</c:v>
                </c:pt>
                <c:pt idx="5622">
                  <c:v>40967.562499986365</c:v>
                </c:pt>
                <c:pt idx="5623">
                  <c:v>40967.572916653029</c:v>
                </c:pt>
                <c:pt idx="5624">
                  <c:v>40967.583333319693</c:v>
                </c:pt>
                <c:pt idx="5625">
                  <c:v>40967.593749986358</c:v>
                </c:pt>
                <c:pt idx="5626">
                  <c:v>40967.604166653022</c:v>
                </c:pt>
                <c:pt idx="5627">
                  <c:v>40967.614583319686</c:v>
                </c:pt>
                <c:pt idx="5628">
                  <c:v>40967.62499998635</c:v>
                </c:pt>
                <c:pt idx="5629">
                  <c:v>40967.635416653015</c:v>
                </c:pt>
                <c:pt idx="5630">
                  <c:v>40967.645833319679</c:v>
                </c:pt>
                <c:pt idx="5631">
                  <c:v>40967.656249986343</c:v>
                </c:pt>
                <c:pt idx="5632">
                  <c:v>40967.666666653007</c:v>
                </c:pt>
                <c:pt idx="5633">
                  <c:v>40967.677083319672</c:v>
                </c:pt>
                <c:pt idx="5634">
                  <c:v>40967.687499986336</c:v>
                </c:pt>
                <c:pt idx="5635">
                  <c:v>40967.697916653</c:v>
                </c:pt>
                <c:pt idx="5636">
                  <c:v>40967.708333319664</c:v>
                </c:pt>
                <c:pt idx="5637">
                  <c:v>40967.718749986328</c:v>
                </c:pt>
                <c:pt idx="5638">
                  <c:v>40967.729166652993</c:v>
                </c:pt>
                <c:pt idx="5639">
                  <c:v>40967.739583319657</c:v>
                </c:pt>
                <c:pt idx="5640">
                  <c:v>40967.749999986321</c:v>
                </c:pt>
                <c:pt idx="5641">
                  <c:v>40967.760416652985</c:v>
                </c:pt>
                <c:pt idx="5642">
                  <c:v>40967.77083331965</c:v>
                </c:pt>
                <c:pt idx="5643">
                  <c:v>40967.781249986314</c:v>
                </c:pt>
                <c:pt idx="5644">
                  <c:v>40967.791666652978</c:v>
                </c:pt>
                <c:pt idx="5645">
                  <c:v>40967.802083319642</c:v>
                </c:pt>
                <c:pt idx="5646">
                  <c:v>40967.812499986307</c:v>
                </c:pt>
                <c:pt idx="5647">
                  <c:v>40967.822916652971</c:v>
                </c:pt>
                <c:pt idx="5648">
                  <c:v>40967.833333319635</c:v>
                </c:pt>
                <c:pt idx="5649">
                  <c:v>40967.843749986299</c:v>
                </c:pt>
                <c:pt idx="5650">
                  <c:v>40967.854166652964</c:v>
                </c:pt>
                <c:pt idx="5651">
                  <c:v>40967.864583319628</c:v>
                </c:pt>
                <c:pt idx="5652">
                  <c:v>40967.874999986292</c:v>
                </c:pt>
                <c:pt idx="5653">
                  <c:v>40967.885416652956</c:v>
                </c:pt>
                <c:pt idx="5654">
                  <c:v>40967.895833319621</c:v>
                </c:pt>
                <c:pt idx="5655">
                  <c:v>40967.906249986285</c:v>
                </c:pt>
                <c:pt idx="5656">
                  <c:v>40967.916666652949</c:v>
                </c:pt>
                <c:pt idx="5657">
                  <c:v>40967.927083319613</c:v>
                </c:pt>
                <c:pt idx="5658">
                  <c:v>40967.937499986278</c:v>
                </c:pt>
                <c:pt idx="5659">
                  <c:v>40967.947916652942</c:v>
                </c:pt>
                <c:pt idx="5660">
                  <c:v>40967.958333319606</c:v>
                </c:pt>
                <c:pt idx="5661">
                  <c:v>40967.96874998627</c:v>
                </c:pt>
                <c:pt idx="5662">
                  <c:v>40967.979166652935</c:v>
                </c:pt>
                <c:pt idx="5663">
                  <c:v>40967.989583319599</c:v>
                </c:pt>
                <c:pt idx="5664">
                  <c:v>40967.999999986263</c:v>
                </c:pt>
                <c:pt idx="5665">
                  <c:v>40968.010416652927</c:v>
                </c:pt>
                <c:pt idx="5666">
                  <c:v>40968.020833319591</c:v>
                </c:pt>
                <c:pt idx="5667">
                  <c:v>40968.031249986256</c:v>
                </c:pt>
                <c:pt idx="5668">
                  <c:v>40968.04166665292</c:v>
                </c:pt>
                <c:pt idx="5669">
                  <c:v>40968.052083319584</c:v>
                </c:pt>
                <c:pt idx="5670">
                  <c:v>40968.062499986248</c:v>
                </c:pt>
                <c:pt idx="5671">
                  <c:v>40968.072916652913</c:v>
                </c:pt>
                <c:pt idx="5672">
                  <c:v>40968.083333319577</c:v>
                </c:pt>
                <c:pt idx="5673">
                  <c:v>40968.093749986241</c:v>
                </c:pt>
                <c:pt idx="5674">
                  <c:v>40968.104166652905</c:v>
                </c:pt>
                <c:pt idx="5675">
                  <c:v>40968.11458331957</c:v>
                </c:pt>
                <c:pt idx="5676">
                  <c:v>40968.124999986234</c:v>
                </c:pt>
                <c:pt idx="5677">
                  <c:v>40968.135416652898</c:v>
                </c:pt>
                <c:pt idx="5678">
                  <c:v>40968.145833319562</c:v>
                </c:pt>
                <c:pt idx="5679">
                  <c:v>40968.156249986227</c:v>
                </c:pt>
                <c:pt idx="5680">
                  <c:v>40968.166666652891</c:v>
                </c:pt>
                <c:pt idx="5681">
                  <c:v>40968.177083319555</c:v>
                </c:pt>
                <c:pt idx="5682">
                  <c:v>40968.187499986219</c:v>
                </c:pt>
                <c:pt idx="5683">
                  <c:v>40968.197916652884</c:v>
                </c:pt>
                <c:pt idx="5684">
                  <c:v>40968.208333319548</c:v>
                </c:pt>
                <c:pt idx="5685">
                  <c:v>40968.218749986212</c:v>
                </c:pt>
                <c:pt idx="5686">
                  <c:v>40968.229166652876</c:v>
                </c:pt>
                <c:pt idx="5687">
                  <c:v>40968.239583319541</c:v>
                </c:pt>
                <c:pt idx="5688">
                  <c:v>40968.249999986205</c:v>
                </c:pt>
                <c:pt idx="5689">
                  <c:v>40968.260416652869</c:v>
                </c:pt>
                <c:pt idx="5690">
                  <c:v>40968.270833319533</c:v>
                </c:pt>
                <c:pt idx="5691">
                  <c:v>40968.281249986198</c:v>
                </c:pt>
                <c:pt idx="5692">
                  <c:v>40968.291666652862</c:v>
                </c:pt>
                <c:pt idx="5693">
                  <c:v>40968.302083319526</c:v>
                </c:pt>
                <c:pt idx="5694">
                  <c:v>40968.31249998619</c:v>
                </c:pt>
                <c:pt idx="5695">
                  <c:v>40968.322916652854</c:v>
                </c:pt>
                <c:pt idx="5696">
                  <c:v>40968.333333319519</c:v>
                </c:pt>
                <c:pt idx="5697">
                  <c:v>40968.343749986183</c:v>
                </c:pt>
                <c:pt idx="5698">
                  <c:v>40968.354166652847</c:v>
                </c:pt>
                <c:pt idx="5699">
                  <c:v>40968.364583319511</c:v>
                </c:pt>
                <c:pt idx="5700">
                  <c:v>40968.374999986176</c:v>
                </c:pt>
                <c:pt idx="5701">
                  <c:v>40968.38541665284</c:v>
                </c:pt>
                <c:pt idx="5702">
                  <c:v>40968.395833319504</c:v>
                </c:pt>
                <c:pt idx="5703">
                  <c:v>40968.406249986168</c:v>
                </c:pt>
                <c:pt idx="5704">
                  <c:v>40968.416666652833</c:v>
                </c:pt>
                <c:pt idx="5705">
                  <c:v>40968.427083319497</c:v>
                </c:pt>
                <c:pt idx="5706">
                  <c:v>40968.437499986161</c:v>
                </c:pt>
                <c:pt idx="5707">
                  <c:v>40968.447916652825</c:v>
                </c:pt>
                <c:pt idx="5708">
                  <c:v>40968.45833331949</c:v>
                </c:pt>
                <c:pt idx="5709">
                  <c:v>40968.468749986154</c:v>
                </c:pt>
                <c:pt idx="5710">
                  <c:v>40968.479166652818</c:v>
                </c:pt>
                <c:pt idx="5711">
                  <c:v>40968.489583319482</c:v>
                </c:pt>
                <c:pt idx="5712">
                  <c:v>40968.499999986147</c:v>
                </c:pt>
                <c:pt idx="5713">
                  <c:v>40968.510416652811</c:v>
                </c:pt>
                <c:pt idx="5714">
                  <c:v>40968.520833319475</c:v>
                </c:pt>
                <c:pt idx="5715">
                  <c:v>40968.531249986139</c:v>
                </c:pt>
                <c:pt idx="5716">
                  <c:v>40968.541666652804</c:v>
                </c:pt>
                <c:pt idx="5717">
                  <c:v>40968.552083319468</c:v>
                </c:pt>
                <c:pt idx="5718">
                  <c:v>40968.562499986132</c:v>
                </c:pt>
                <c:pt idx="5719">
                  <c:v>40968.572916652796</c:v>
                </c:pt>
                <c:pt idx="5720">
                  <c:v>40968.583333319461</c:v>
                </c:pt>
                <c:pt idx="5721">
                  <c:v>40968.593749986125</c:v>
                </c:pt>
                <c:pt idx="5722">
                  <c:v>40968.604166652789</c:v>
                </c:pt>
                <c:pt idx="5723">
                  <c:v>40968.614583319453</c:v>
                </c:pt>
                <c:pt idx="5724">
                  <c:v>40968.624999986117</c:v>
                </c:pt>
                <c:pt idx="5725">
                  <c:v>40968.635416652782</c:v>
                </c:pt>
                <c:pt idx="5726">
                  <c:v>40968.645833319446</c:v>
                </c:pt>
                <c:pt idx="5727">
                  <c:v>40968.65624998611</c:v>
                </c:pt>
                <c:pt idx="5728">
                  <c:v>40968.666666652774</c:v>
                </c:pt>
                <c:pt idx="5729">
                  <c:v>40968.677083319439</c:v>
                </c:pt>
                <c:pt idx="5730">
                  <c:v>40968.687499986103</c:v>
                </c:pt>
                <c:pt idx="5731">
                  <c:v>40968.697916652767</c:v>
                </c:pt>
                <c:pt idx="5732">
                  <c:v>40968.708333319431</c:v>
                </c:pt>
                <c:pt idx="5733">
                  <c:v>40968.718749986096</c:v>
                </c:pt>
                <c:pt idx="5734">
                  <c:v>40968.72916665276</c:v>
                </c:pt>
                <c:pt idx="5735">
                  <c:v>40968.739583319424</c:v>
                </c:pt>
                <c:pt idx="5736">
                  <c:v>40968.749999986088</c:v>
                </c:pt>
                <c:pt idx="5737">
                  <c:v>40968.760416652753</c:v>
                </c:pt>
                <c:pt idx="5738">
                  <c:v>40968.770833319417</c:v>
                </c:pt>
                <c:pt idx="5739">
                  <c:v>40968.781249986081</c:v>
                </c:pt>
                <c:pt idx="5740">
                  <c:v>40968.791666652745</c:v>
                </c:pt>
                <c:pt idx="5741">
                  <c:v>40968.80208331941</c:v>
                </c:pt>
                <c:pt idx="5742">
                  <c:v>40968.812499986074</c:v>
                </c:pt>
                <c:pt idx="5743">
                  <c:v>40968.822916652738</c:v>
                </c:pt>
                <c:pt idx="5744">
                  <c:v>40968.833333319402</c:v>
                </c:pt>
                <c:pt idx="5745">
                  <c:v>40968.843749986067</c:v>
                </c:pt>
                <c:pt idx="5746">
                  <c:v>40968.854166652731</c:v>
                </c:pt>
                <c:pt idx="5747">
                  <c:v>40968.864583319395</c:v>
                </c:pt>
                <c:pt idx="5748">
                  <c:v>40968.874999986059</c:v>
                </c:pt>
                <c:pt idx="5749">
                  <c:v>40968.885416652724</c:v>
                </c:pt>
                <c:pt idx="5750">
                  <c:v>40968.895833319388</c:v>
                </c:pt>
                <c:pt idx="5751">
                  <c:v>40968.906249986052</c:v>
                </c:pt>
                <c:pt idx="5752">
                  <c:v>40968.916666652716</c:v>
                </c:pt>
                <c:pt idx="5753">
                  <c:v>40968.92708331938</c:v>
                </c:pt>
                <c:pt idx="5754">
                  <c:v>40968.937499986045</c:v>
                </c:pt>
                <c:pt idx="5755">
                  <c:v>40968.947916652709</c:v>
                </c:pt>
                <c:pt idx="5756">
                  <c:v>40968.958333319373</c:v>
                </c:pt>
                <c:pt idx="5757">
                  <c:v>40968.968749986037</c:v>
                </c:pt>
                <c:pt idx="5758">
                  <c:v>40968.979166652702</c:v>
                </c:pt>
                <c:pt idx="5759">
                  <c:v>40968.989583319366</c:v>
                </c:pt>
                <c:pt idx="5760">
                  <c:v>40968.99999998603</c:v>
                </c:pt>
                <c:pt idx="5761">
                  <c:v>40969.010416652694</c:v>
                </c:pt>
                <c:pt idx="5762">
                  <c:v>40969.020833319359</c:v>
                </c:pt>
                <c:pt idx="5763">
                  <c:v>40969.031249986023</c:v>
                </c:pt>
                <c:pt idx="5764">
                  <c:v>40969.041666652687</c:v>
                </c:pt>
                <c:pt idx="5765">
                  <c:v>40969.052083319351</c:v>
                </c:pt>
                <c:pt idx="5766">
                  <c:v>40969.062499986016</c:v>
                </c:pt>
                <c:pt idx="5767">
                  <c:v>40969.07291665268</c:v>
                </c:pt>
                <c:pt idx="5768">
                  <c:v>40969.083333319344</c:v>
                </c:pt>
                <c:pt idx="5769">
                  <c:v>40969.093749986008</c:v>
                </c:pt>
                <c:pt idx="5770">
                  <c:v>40969.104166652673</c:v>
                </c:pt>
                <c:pt idx="5771">
                  <c:v>40969.114583319337</c:v>
                </c:pt>
                <c:pt idx="5772">
                  <c:v>40969.124999986001</c:v>
                </c:pt>
                <c:pt idx="5773">
                  <c:v>40969.135416652665</c:v>
                </c:pt>
                <c:pt idx="5774">
                  <c:v>40969.14583331933</c:v>
                </c:pt>
                <c:pt idx="5775">
                  <c:v>40969.156249985994</c:v>
                </c:pt>
                <c:pt idx="5776">
                  <c:v>40969.166666652658</c:v>
                </c:pt>
                <c:pt idx="5777">
                  <c:v>40969.177083319322</c:v>
                </c:pt>
                <c:pt idx="5778">
                  <c:v>40969.187499985987</c:v>
                </c:pt>
                <c:pt idx="5779">
                  <c:v>40969.197916652651</c:v>
                </c:pt>
                <c:pt idx="5780">
                  <c:v>40969.208333319315</c:v>
                </c:pt>
                <c:pt idx="5781">
                  <c:v>40969.218749985979</c:v>
                </c:pt>
                <c:pt idx="5782">
                  <c:v>40969.229166652643</c:v>
                </c:pt>
                <c:pt idx="5783">
                  <c:v>40969.239583319308</c:v>
                </c:pt>
                <c:pt idx="5784">
                  <c:v>40969.249999985972</c:v>
                </c:pt>
                <c:pt idx="5785">
                  <c:v>40969.260416652636</c:v>
                </c:pt>
                <c:pt idx="5786">
                  <c:v>40969.2708333193</c:v>
                </c:pt>
                <c:pt idx="5787">
                  <c:v>40969.281249985965</c:v>
                </c:pt>
                <c:pt idx="5788">
                  <c:v>40969.291666652629</c:v>
                </c:pt>
                <c:pt idx="5789">
                  <c:v>40969.302083319293</c:v>
                </c:pt>
                <c:pt idx="5790">
                  <c:v>40969.312499985957</c:v>
                </c:pt>
                <c:pt idx="5791">
                  <c:v>40969.322916652622</c:v>
                </c:pt>
                <c:pt idx="5792">
                  <c:v>40969.333333319286</c:v>
                </c:pt>
                <c:pt idx="5793">
                  <c:v>40969.34374998595</c:v>
                </c:pt>
                <c:pt idx="5794">
                  <c:v>40969.354166652614</c:v>
                </c:pt>
                <c:pt idx="5795">
                  <c:v>40969.364583319279</c:v>
                </c:pt>
                <c:pt idx="5796">
                  <c:v>40969.374999985943</c:v>
                </c:pt>
                <c:pt idx="5797">
                  <c:v>40969.385416652607</c:v>
                </c:pt>
                <c:pt idx="5798">
                  <c:v>40969.395833319271</c:v>
                </c:pt>
                <c:pt idx="5799">
                  <c:v>40969.406249985936</c:v>
                </c:pt>
                <c:pt idx="5800">
                  <c:v>40969.4166666526</c:v>
                </c:pt>
                <c:pt idx="5801">
                  <c:v>40969.427083319264</c:v>
                </c:pt>
                <c:pt idx="5802">
                  <c:v>40969.437499985928</c:v>
                </c:pt>
                <c:pt idx="5803">
                  <c:v>40969.447916652593</c:v>
                </c:pt>
                <c:pt idx="5804">
                  <c:v>40969.458333319257</c:v>
                </c:pt>
                <c:pt idx="5805">
                  <c:v>40969.468749985921</c:v>
                </c:pt>
                <c:pt idx="5806">
                  <c:v>40969.479166652585</c:v>
                </c:pt>
                <c:pt idx="5807">
                  <c:v>40969.48958331925</c:v>
                </c:pt>
                <c:pt idx="5808">
                  <c:v>40969.499999985914</c:v>
                </c:pt>
                <c:pt idx="5809">
                  <c:v>40969.510416652578</c:v>
                </c:pt>
                <c:pt idx="5810">
                  <c:v>40969.520833319242</c:v>
                </c:pt>
                <c:pt idx="5811">
                  <c:v>40969.531249985906</c:v>
                </c:pt>
                <c:pt idx="5812">
                  <c:v>40969.541666652571</c:v>
                </c:pt>
                <c:pt idx="5813">
                  <c:v>40969.552083319235</c:v>
                </c:pt>
                <c:pt idx="5814">
                  <c:v>40969.562499985899</c:v>
                </c:pt>
                <c:pt idx="5815">
                  <c:v>40969.572916652563</c:v>
                </c:pt>
                <c:pt idx="5816">
                  <c:v>40969.583333319228</c:v>
                </c:pt>
                <c:pt idx="5817">
                  <c:v>40969.593749985892</c:v>
                </c:pt>
                <c:pt idx="5818">
                  <c:v>40969.604166652556</c:v>
                </c:pt>
                <c:pt idx="5819">
                  <c:v>40969.61458331922</c:v>
                </c:pt>
                <c:pt idx="5820">
                  <c:v>40969.624999985885</c:v>
                </c:pt>
                <c:pt idx="5821">
                  <c:v>40969.635416652549</c:v>
                </c:pt>
                <c:pt idx="5822">
                  <c:v>40969.645833319213</c:v>
                </c:pt>
                <c:pt idx="5823">
                  <c:v>40969.656249985877</c:v>
                </c:pt>
                <c:pt idx="5824">
                  <c:v>40969.666666652542</c:v>
                </c:pt>
                <c:pt idx="5825">
                  <c:v>40969.677083319206</c:v>
                </c:pt>
                <c:pt idx="5826">
                  <c:v>40969.68749998587</c:v>
                </c:pt>
                <c:pt idx="5827">
                  <c:v>40969.697916652534</c:v>
                </c:pt>
                <c:pt idx="5828">
                  <c:v>40969.708333319199</c:v>
                </c:pt>
                <c:pt idx="5829">
                  <c:v>40969.718749985863</c:v>
                </c:pt>
                <c:pt idx="5830">
                  <c:v>40969.729166652527</c:v>
                </c:pt>
                <c:pt idx="5831">
                  <c:v>40969.739583319191</c:v>
                </c:pt>
                <c:pt idx="5832">
                  <c:v>40969.749999985856</c:v>
                </c:pt>
                <c:pt idx="5833">
                  <c:v>40969.76041665252</c:v>
                </c:pt>
                <c:pt idx="5834">
                  <c:v>40969.770833319184</c:v>
                </c:pt>
                <c:pt idx="5835">
                  <c:v>40969.781249985848</c:v>
                </c:pt>
                <c:pt idx="5836">
                  <c:v>40969.791666652513</c:v>
                </c:pt>
                <c:pt idx="5837">
                  <c:v>40969.802083319177</c:v>
                </c:pt>
                <c:pt idx="5838">
                  <c:v>40969.812499985841</c:v>
                </c:pt>
                <c:pt idx="5839">
                  <c:v>40969.822916652505</c:v>
                </c:pt>
                <c:pt idx="5840">
                  <c:v>40969.833333319169</c:v>
                </c:pt>
                <c:pt idx="5841">
                  <c:v>40969.843749985834</c:v>
                </c:pt>
                <c:pt idx="5842">
                  <c:v>40969.854166652498</c:v>
                </c:pt>
                <c:pt idx="5843">
                  <c:v>40969.864583319162</c:v>
                </c:pt>
                <c:pt idx="5844">
                  <c:v>40969.874999985826</c:v>
                </c:pt>
                <c:pt idx="5845">
                  <c:v>40969.885416652491</c:v>
                </c:pt>
                <c:pt idx="5846">
                  <c:v>40969.895833319155</c:v>
                </c:pt>
                <c:pt idx="5847">
                  <c:v>40969.906249985819</c:v>
                </c:pt>
                <c:pt idx="5848">
                  <c:v>40969.916666652483</c:v>
                </c:pt>
                <c:pt idx="5849">
                  <c:v>40969.927083319148</c:v>
                </c:pt>
                <c:pt idx="5850">
                  <c:v>40969.937499985812</c:v>
                </c:pt>
                <c:pt idx="5851">
                  <c:v>40969.947916652476</c:v>
                </c:pt>
                <c:pt idx="5852">
                  <c:v>40969.95833331914</c:v>
                </c:pt>
                <c:pt idx="5853">
                  <c:v>40969.968749985805</c:v>
                </c:pt>
                <c:pt idx="5854">
                  <c:v>40969.979166652469</c:v>
                </c:pt>
                <c:pt idx="5855">
                  <c:v>40969.989583319133</c:v>
                </c:pt>
                <c:pt idx="5856">
                  <c:v>40969.999999985797</c:v>
                </c:pt>
                <c:pt idx="5857">
                  <c:v>40970.010416652462</c:v>
                </c:pt>
                <c:pt idx="5858">
                  <c:v>40970.020833319126</c:v>
                </c:pt>
                <c:pt idx="5859">
                  <c:v>40970.03124998579</c:v>
                </c:pt>
                <c:pt idx="5860">
                  <c:v>40970.041666652454</c:v>
                </c:pt>
                <c:pt idx="5861">
                  <c:v>40970.052083319119</c:v>
                </c:pt>
                <c:pt idx="5862">
                  <c:v>40970.062499985783</c:v>
                </c:pt>
                <c:pt idx="5863">
                  <c:v>40970.072916652447</c:v>
                </c:pt>
                <c:pt idx="5864">
                  <c:v>40970.083333319111</c:v>
                </c:pt>
                <c:pt idx="5865">
                  <c:v>40970.093749985776</c:v>
                </c:pt>
                <c:pt idx="5866">
                  <c:v>40970.10416665244</c:v>
                </c:pt>
                <c:pt idx="5867">
                  <c:v>40970.114583319104</c:v>
                </c:pt>
                <c:pt idx="5868">
                  <c:v>40970.124999985768</c:v>
                </c:pt>
                <c:pt idx="5869">
                  <c:v>40970.135416652432</c:v>
                </c:pt>
                <c:pt idx="5870">
                  <c:v>40970.145833319097</c:v>
                </c:pt>
                <c:pt idx="5871">
                  <c:v>40970.156249985761</c:v>
                </c:pt>
                <c:pt idx="5872">
                  <c:v>40970.166666652425</c:v>
                </c:pt>
                <c:pt idx="5873">
                  <c:v>40970.177083319089</c:v>
                </c:pt>
                <c:pt idx="5874">
                  <c:v>40970.187499985754</c:v>
                </c:pt>
                <c:pt idx="5875">
                  <c:v>40970.197916652418</c:v>
                </c:pt>
                <c:pt idx="5876">
                  <c:v>40970.208333319082</c:v>
                </c:pt>
                <c:pt idx="5877">
                  <c:v>40970.218749985746</c:v>
                </c:pt>
                <c:pt idx="5878">
                  <c:v>40970.229166652411</c:v>
                </c:pt>
                <c:pt idx="5879">
                  <c:v>40970.239583319075</c:v>
                </c:pt>
                <c:pt idx="5880">
                  <c:v>40970.249999985739</c:v>
                </c:pt>
                <c:pt idx="5881">
                  <c:v>40970.260416652403</c:v>
                </c:pt>
                <c:pt idx="5882">
                  <c:v>40970.270833319068</c:v>
                </c:pt>
                <c:pt idx="5883">
                  <c:v>40970.281249985732</c:v>
                </c:pt>
                <c:pt idx="5884">
                  <c:v>40970.291666652396</c:v>
                </c:pt>
                <c:pt idx="5885">
                  <c:v>40970.30208331906</c:v>
                </c:pt>
                <c:pt idx="5886">
                  <c:v>40970.312499985725</c:v>
                </c:pt>
                <c:pt idx="5887">
                  <c:v>40970.322916652389</c:v>
                </c:pt>
                <c:pt idx="5888">
                  <c:v>40970.333333319053</c:v>
                </c:pt>
                <c:pt idx="5889">
                  <c:v>40970.343749985717</c:v>
                </c:pt>
                <c:pt idx="5890">
                  <c:v>40970.354166652382</c:v>
                </c:pt>
                <c:pt idx="5891">
                  <c:v>40970.364583319046</c:v>
                </c:pt>
                <c:pt idx="5892">
                  <c:v>40970.37499998571</c:v>
                </c:pt>
                <c:pt idx="5893">
                  <c:v>40970.385416652374</c:v>
                </c:pt>
                <c:pt idx="5894">
                  <c:v>40970.395833319039</c:v>
                </c:pt>
                <c:pt idx="5895">
                  <c:v>40970.406249985703</c:v>
                </c:pt>
                <c:pt idx="5896">
                  <c:v>40970.416666652367</c:v>
                </c:pt>
                <c:pt idx="5897">
                  <c:v>40970.427083319031</c:v>
                </c:pt>
                <c:pt idx="5898">
                  <c:v>40970.437499985695</c:v>
                </c:pt>
                <c:pt idx="5899">
                  <c:v>40970.44791665236</c:v>
                </c:pt>
                <c:pt idx="5900">
                  <c:v>40970.458333319024</c:v>
                </c:pt>
                <c:pt idx="5901">
                  <c:v>40970.468749985688</c:v>
                </c:pt>
                <c:pt idx="5902">
                  <c:v>40970.479166652352</c:v>
                </c:pt>
                <c:pt idx="5903">
                  <c:v>40970.489583319017</c:v>
                </c:pt>
                <c:pt idx="5904">
                  <c:v>40970.499999985681</c:v>
                </c:pt>
                <c:pt idx="5905">
                  <c:v>40970.510416652345</c:v>
                </c:pt>
                <c:pt idx="5906">
                  <c:v>40970.520833319009</c:v>
                </c:pt>
                <c:pt idx="5907">
                  <c:v>40970.531249985674</c:v>
                </c:pt>
                <c:pt idx="5908">
                  <c:v>40970.541666652338</c:v>
                </c:pt>
                <c:pt idx="5909">
                  <c:v>40970.552083319002</c:v>
                </c:pt>
                <c:pt idx="5910">
                  <c:v>40970.562499985666</c:v>
                </c:pt>
                <c:pt idx="5911">
                  <c:v>40970.572916652331</c:v>
                </c:pt>
                <c:pt idx="5912">
                  <c:v>40970.583333318995</c:v>
                </c:pt>
                <c:pt idx="5913">
                  <c:v>40970.593749985659</c:v>
                </c:pt>
                <c:pt idx="5914">
                  <c:v>40970.604166652323</c:v>
                </c:pt>
                <c:pt idx="5915">
                  <c:v>40970.614583318988</c:v>
                </c:pt>
                <c:pt idx="5916">
                  <c:v>40970.624999985652</c:v>
                </c:pt>
                <c:pt idx="5917">
                  <c:v>40970.635416652316</c:v>
                </c:pt>
                <c:pt idx="5918">
                  <c:v>40970.64583331898</c:v>
                </c:pt>
                <c:pt idx="5919">
                  <c:v>40970.656249985645</c:v>
                </c:pt>
                <c:pt idx="5920">
                  <c:v>40970.666666652309</c:v>
                </c:pt>
                <c:pt idx="5921">
                  <c:v>40970.677083318973</c:v>
                </c:pt>
                <c:pt idx="5922">
                  <c:v>40970.687499985637</c:v>
                </c:pt>
                <c:pt idx="5923">
                  <c:v>40970.697916652302</c:v>
                </c:pt>
                <c:pt idx="5924">
                  <c:v>40970.708333318966</c:v>
                </c:pt>
                <c:pt idx="5925">
                  <c:v>40970.71874998563</c:v>
                </c:pt>
                <c:pt idx="5926">
                  <c:v>40970.729166652294</c:v>
                </c:pt>
                <c:pt idx="5927">
                  <c:v>40970.739583318958</c:v>
                </c:pt>
                <c:pt idx="5928">
                  <c:v>40970.749999985623</c:v>
                </c:pt>
                <c:pt idx="5929">
                  <c:v>40970.760416652287</c:v>
                </c:pt>
                <c:pt idx="5930">
                  <c:v>40970.770833318951</c:v>
                </c:pt>
                <c:pt idx="5931">
                  <c:v>40970.781249985615</c:v>
                </c:pt>
                <c:pt idx="5932">
                  <c:v>40970.79166665228</c:v>
                </c:pt>
                <c:pt idx="5933">
                  <c:v>40970.802083318944</c:v>
                </c:pt>
                <c:pt idx="5934">
                  <c:v>40970.812499985608</c:v>
                </c:pt>
                <c:pt idx="5935">
                  <c:v>40970.822916652272</c:v>
                </c:pt>
                <c:pt idx="5936">
                  <c:v>40970.833333318937</c:v>
                </c:pt>
                <c:pt idx="5937">
                  <c:v>40970.843749985601</c:v>
                </c:pt>
                <c:pt idx="5938">
                  <c:v>40970.854166652265</c:v>
                </c:pt>
                <c:pt idx="5939">
                  <c:v>40970.864583318929</c:v>
                </c:pt>
                <c:pt idx="5940">
                  <c:v>40970.874999985594</c:v>
                </c:pt>
                <c:pt idx="5941">
                  <c:v>40970.885416652258</c:v>
                </c:pt>
                <c:pt idx="5942">
                  <c:v>40970.895833318922</c:v>
                </c:pt>
                <c:pt idx="5943">
                  <c:v>40970.906249985586</c:v>
                </c:pt>
                <c:pt idx="5944">
                  <c:v>40970.916666652251</c:v>
                </c:pt>
                <c:pt idx="5945">
                  <c:v>40970.927083318915</c:v>
                </c:pt>
                <c:pt idx="5946">
                  <c:v>40970.937499985579</c:v>
                </c:pt>
                <c:pt idx="5947">
                  <c:v>40970.947916652243</c:v>
                </c:pt>
                <c:pt idx="5948">
                  <c:v>40970.958333318908</c:v>
                </c:pt>
                <c:pt idx="5949">
                  <c:v>40970.968749985572</c:v>
                </c:pt>
                <c:pt idx="5950">
                  <c:v>40970.979166652236</c:v>
                </c:pt>
                <c:pt idx="5951">
                  <c:v>40970.9895833189</c:v>
                </c:pt>
                <c:pt idx="5952">
                  <c:v>40970.999999985565</c:v>
                </c:pt>
                <c:pt idx="5953">
                  <c:v>40971.010416652229</c:v>
                </c:pt>
                <c:pt idx="5954">
                  <c:v>40971.020833318893</c:v>
                </c:pt>
                <c:pt idx="5955">
                  <c:v>40971.031249985557</c:v>
                </c:pt>
                <c:pt idx="5956">
                  <c:v>40971.041666652221</c:v>
                </c:pt>
                <c:pt idx="5957">
                  <c:v>40971.052083318886</c:v>
                </c:pt>
                <c:pt idx="5958">
                  <c:v>40971.06249998555</c:v>
                </c:pt>
                <c:pt idx="5959">
                  <c:v>40971.072916652214</c:v>
                </c:pt>
                <c:pt idx="5960">
                  <c:v>40971.083333318878</c:v>
                </c:pt>
                <c:pt idx="5961">
                  <c:v>40971.093749985543</c:v>
                </c:pt>
                <c:pt idx="5962">
                  <c:v>40971.104166652207</c:v>
                </c:pt>
                <c:pt idx="5963">
                  <c:v>40971.114583318871</c:v>
                </c:pt>
                <c:pt idx="5964">
                  <c:v>40971.124999985535</c:v>
                </c:pt>
                <c:pt idx="5965">
                  <c:v>40971.1354166522</c:v>
                </c:pt>
                <c:pt idx="5966">
                  <c:v>40971.145833318864</c:v>
                </c:pt>
                <c:pt idx="5967">
                  <c:v>40971.156249985528</c:v>
                </c:pt>
                <c:pt idx="5968">
                  <c:v>40971.166666652192</c:v>
                </c:pt>
                <c:pt idx="5969">
                  <c:v>40971.177083318857</c:v>
                </c:pt>
                <c:pt idx="5970">
                  <c:v>40971.187499985521</c:v>
                </c:pt>
                <c:pt idx="5971">
                  <c:v>40971.197916652185</c:v>
                </c:pt>
                <c:pt idx="5972">
                  <c:v>40971.208333318849</c:v>
                </c:pt>
                <c:pt idx="5973">
                  <c:v>40971.218749985514</c:v>
                </c:pt>
                <c:pt idx="5974">
                  <c:v>40971.229166652178</c:v>
                </c:pt>
                <c:pt idx="5975">
                  <c:v>40971.239583318842</c:v>
                </c:pt>
                <c:pt idx="5976">
                  <c:v>40971.249999985506</c:v>
                </c:pt>
                <c:pt idx="5977">
                  <c:v>40971.260416652171</c:v>
                </c:pt>
                <c:pt idx="5978">
                  <c:v>40971.270833318835</c:v>
                </c:pt>
                <c:pt idx="5979">
                  <c:v>40971.281249985499</c:v>
                </c:pt>
                <c:pt idx="5980">
                  <c:v>40971.291666652163</c:v>
                </c:pt>
                <c:pt idx="5981">
                  <c:v>40971.302083318827</c:v>
                </c:pt>
                <c:pt idx="5982">
                  <c:v>40971.312499985492</c:v>
                </c:pt>
                <c:pt idx="5983">
                  <c:v>40971.322916652156</c:v>
                </c:pt>
                <c:pt idx="5984">
                  <c:v>40971.33333331882</c:v>
                </c:pt>
                <c:pt idx="5985">
                  <c:v>40971.343749985484</c:v>
                </c:pt>
                <c:pt idx="5986">
                  <c:v>40971.354166652149</c:v>
                </c:pt>
                <c:pt idx="5987">
                  <c:v>40971.364583318813</c:v>
                </c:pt>
                <c:pt idx="5988">
                  <c:v>40971.374999985477</c:v>
                </c:pt>
                <c:pt idx="5989">
                  <c:v>40971.385416652141</c:v>
                </c:pt>
                <c:pt idx="5990">
                  <c:v>40971.395833318806</c:v>
                </c:pt>
                <c:pt idx="5991">
                  <c:v>40971.40624998547</c:v>
                </c:pt>
                <c:pt idx="5992">
                  <c:v>40971.416666652134</c:v>
                </c:pt>
                <c:pt idx="5993">
                  <c:v>40971.427083318798</c:v>
                </c:pt>
                <c:pt idx="5994">
                  <c:v>40971.437499985463</c:v>
                </c:pt>
                <c:pt idx="5995">
                  <c:v>40971.447916652127</c:v>
                </c:pt>
                <c:pt idx="5996">
                  <c:v>40971.458333318791</c:v>
                </c:pt>
                <c:pt idx="5997">
                  <c:v>40971.468749985455</c:v>
                </c:pt>
                <c:pt idx="5998">
                  <c:v>40971.47916665212</c:v>
                </c:pt>
                <c:pt idx="5999">
                  <c:v>40971.489583318784</c:v>
                </c:pt>
                <c:pt idx="6000">
                  <c:v>40971.499999985448</c:v>
                </c:pt>
                <c:pt idx="6001">
                  <c:v>40971.510416652112</c:v>
                </c:pt>
                <c:pt idx="6002">
                  <c:v>40971.520833318777</c:v>
                </c:pt>
                <c:pt idx="6003">
                  <c:v>40971.531249985441</c:v>
                </c:pt>
                <c:pt idx="6004">
                  <c:v>40971.541666652105</c:v>
                </c:pt>
                <c:pt idx="6005">
                  <c:v>40971.552083318769</c:v>
                </c:pt>
                <c:pt idx="6006">
                  <c:v>40971.562499985434</c:v>
                </c:pt>
                <c:pt idx="6007">
                  <c:v>40971.572916652098</c:v>
                </c:pt>
                <c:pt idx="6008">
                  <c:v>40971.583333318762</c:v>
                </c:pt>
                <c:pt idx="6009">
                  <c:v>40971.593749985426</c:v>
                </c:pt>
                <c:pt idx="6010">
                  <c:v>40971.60416665209</c:v>
                </c:pt>
                <c:pt idx="6011">
                  <c:v>40971.614583318755</c:v>
                </c:pt>
                <c:pt idx="6012">
                  <c:v>40971.624999985419</c:v>
                </c:pt>
                <c:pt idx="6013">
                  <c:v>40971.635416652083</c:v>
                </c:pt>
                <c:pt idx="6014">
                  <c:v>40971.645833318747</c:v>
                </c:pt>
                <c:pt idx="6015">
                  <c:v>40971.656249985412</c:v>
                </c:pt>
                <c:pt idx="6016">
                  <c:v>40971.666666652076</c:v>
                </c:pt>
                <c:pt idx="6017">
                  <c:v>40971.67708331874</c:v>
                </c:pt>
                <c:pt idx="6018">
                  <c:v>40971.687499985404</c:v>
                </c:pt>
                <c:pt idx="6019">
                  <c:v>40971.697916652069</c:v>
                </c:pt>
                <c:pt idx="6020">
                  <c:v>40971.708333318733</c:v>
                </c:pt>
                <c:pt idx="6021">
                  <c:v>40971.718749985397</c:v>
                </c:pt>
                <c:pt idx="6022">
                  <c:v>40971.729166652061</c:v>
                </c:pt>
                <c:pt idx="6023">
                  <c:v>40971.739583318726</c:v>
                </c:pt>
                <c:pt idx="6024">
                  <c:v>40971.74999998539</c:v>
                </c:pt>
                <c:pt idx="6025">
                  <c:v>40971.760416652054</c:v>
                </c:pt>
                <c:pt idx="6026">
                  <c:v>40971.770833318718</c:v>
                </c:pt>
                <c:pt idx="6027">
                  <c:v>40971.781249985383</c:v>
                </c:pt>
                <c:pt idx="6028">
                  <c:v>40971.791666652047</c:v>
                </c:pt>
                <c:pt idx="6029">
                  <c:v>40971.802083318711</c:v>
                </c:pt>
                <c:pt idx="6030">
                  <c:v>40971.812499985375</c:v>
                </c:pt>
                <c:pt idx="6031">
                  <c:v>40971.82291665204</c:v>
                </c:pt>
                <c:pt idx="6032">
                  <c:v>40971.833333318704</c:v>
                </c:pt>
                <c:pt idx="6033">
                  <c:v>40971.843749985368</c:v>
                </c:pt>
                <c:pt idx="6034">
                  <c:v>40971.854166652032</c:v>
                </c:pt>
                <c:pt idx="6035">
                  <c:v>40971.864583318697</c:v>
                </c:pt>
                <c:pt idx="6036">
                  <c:v>40971.874999985361</c:v>
                </c:pt>
                <c:pt idx="6037">
                  <c:v>40971.885416652025</c:v>
                </c:pt>
                <c:pt idx="6038">
                  <c:v>40971.895833318689</c:v>
                </c:pt>
                <c:pt idx="6039">
                  <c:v>40971.906249985353</c:v>
                </c:pt>
                <c:pt idx="6040">
                  <c:v>40971.916666652018</c:v>
                </c:pt>
                <c:pt idx="6041">
                  <c:v>40971.927083318682</c:v>
                </c:pt>
                <c:pt idx="6042">
                  <c:v>40971.937499985346</c:v>
                </c:pt>
                <c:pt idx="6043">
                  <c:v>40971.94791665201</c:v>
                </c:pt>
                <c:pt idx="6044">
                  <c:v>40971.958333318675</c:v>
                </c:pt>
                <c:pt idx="6045">
                  <c:v>40971.968749985339</c:v>
                </c:pt>
                <c:pt idx="6046">
                  <c:v>40971.979166652003</c:v>
                </c:pt>
                <c:pt idx="6047">
                  <c:v>40971.989583318667</c:v>
                </c:pt>
                <c:pt idx="6048">
                  <c:v>40971.999999985332</c:v>
                </c:pt>
                <c:pt idx="6049">
                  <c:v>40972.010416651996</c:v>
                </c:pt>
                <c:pt idx="6050">
                  <c:v>40972.02083331866</c:v>
                </c:pt>
                <c:pt idx="6051">
                  <c:v>40972.031249985324</c:v>
                </c:pt>
                <c:pt idx="6052">
                  <c:v>40972.041666651989</c:v>
                </c:pt>
                <c:pt idx="6053">
                  <c:v>40972.052083318653</c:v>
                </c:pt>
                <c:pt idx="6054">
                  <c:v>40972.062499985317</c:v>
                </c:pt>
                <c:pt idx="6055">
                  <c:v>40972.072916651981</c:v>
                </c:pt>
                <c:pt idx="6056">
                  <c:v>40972.083333318646</c:v>
                </c:pt>
                <c:pt idx="6057">
                  <c:v>40972.09374998531</c:v>
                </c:pt>
                <c:pt idx="6058">
                  <c:v>40972.104166651974</c:v>
                </c:pt>
                <c:pt idx="6059">
                  <c:v>40972.114583318638</c:v>
                </c:pt>
                <c:pt idx="6060">
                  <c:v>40972.124999985303</c:v>
                </c:pt>
                <c:pt idx="6061">
                  <c:v>40972.135416651967</c:v>
                </c:pt>
                <c:pt idx="6062">
                  <c:v>40972.145833318631</c:v>
                </c:pt>
                <c:pt idx="6063">
                  <c:v>40972.156249985295</c:v>
                </c:pt>
                <c:pt idx="6064">
                  <c:v>40972.16666665196</c:v>
                </c:pt>
                <c:pt idx="6065">
                  <c:v>40972.177083318624</c:v>
                </c:pt>
                <c:pt idx="6066">
                  <c:v>40972.187499985288</c:v>
                </c:pt>
                <c:pt idx="6067">
                  <c:v>40972.197916651952</c:v>
                </c:pt>
                <c:pt idx="6068">
                  <c:v>40972.208333318616</c:v>
                </c:pt>
                <c:pt idx="6069">
                  <c:v>40972.218749985281</c:v>
                </c:pt>
                <c:pt idx="6070">
                  <c:v>40972.229166651945</c:v>
                </c:pt>
                <c:pt idx="6071">
                  <c:v>40972.239583318609</c:v>
                </c:pt>
                <c:pt idx="6072">
                  <c:v>40972.249999985273</c:v>
                </c:pt>
                <c:pt idx="6073">
                  <c:v>40972.260416651938</c:v>
                </c:pt>
                <c:pt idx="6074">
                  <c:v>40972.270833318602</c:v>
                </c:pt>
                <c:pt idx="6075">
                  <c:v>40972.281249985266</c:v>
                </c:pt>
                <c:pt idx="6076">
                  <c:v>40972.29166665193</c:v>
                </c:pt>
                <c:pt idx="6077">
                  <c:v>40972.302083318595</c:v>
                </c:pt>
                <c:pt idx="6078">
                  <c:v>40972.312499985259</c:v>
                </c:pt>
                <c:pt idx="6079">
                  <c:v>40972.322916651923</c:v>
                </c:pt>
                <c:pt idx="6080">
                  <c:v>40972.333333318587</c:v>
                </c:pt>
                <c:pt idx="6081">
                  <c:v>40972.343749985252</c:v>
                </c:pt>
                <c:pt idx="6082">
                  <c:v>40972.354166651916</c:v>
                </c:pt>
                <c:pt idx="6083">
                  <c:v>40972.36458331858</c:v>
                </c:pt>
                <c:pt idx="6084">
                  <c:v>40972.374999985244</c:v>
                </c:pt>
                <c:pt idx="6085">
                  <c:v>40972.385416651909</c:v>
                </c:pt>
                <c:pt idx="6086">
                  <c:v>40972.395833318573</c:v>
                </c:pt>
                <c:pt idx="6087">
                  <c:v>40972.406249985237</c:v>
                </c:pt>
                <c:pt idx="6088">
                  <c:v>40972.416666651901</c:v>
                </c:pt>
                <c:pt idx="6089">
                  <c:v>40972.427083318566</c:v>
                </c:pt>
                <c:pt idx="6090">
                  <c:v>40972.43749998523</c:v>
                </c:pt>
                <c:pt idx="6091">
                  <c:v>40972.447916651894</c:v>
                </c:pt>
                <c:pt idx="6092">
                  <c:v>40972.458333318558</c:v>
                </c:pt>
                <c:pt idx="6093">
                  <c:v>40972.468749985223</c:v>
                </c:pt>
                <c:pt idx="6094">
                  <c:v>40972.479166651887</c:v>
                </c:pt>
                <c:pt idx="6095">
                  <c:v>40972.489583318551</c:v>
                </c:pt>
                <c:pt idx="6096">
                  <c:v>40972.499999985215</c:v>
                </c:pt>
                <c:pt idx="6097">
                  <c:v>40972.510416651879</c:v>
                </c:pt>
                <c:pt idx="6098">
                  <c:v>40972.520833318544</c:v>
                </c:pt>
                <c:pt idx="6099">
                  <c:v>40972.531249985208</c:v>
                </c:pt>
                <c:pt idx="6100">
                  <c:v>40972.541666651872</c:v>
                </c:pt>
                <c:pt idx="6101">
                  <c:v>40972.552083318536</c:v>
                </c:pt>
                <c:pt idx="6102">
                  <c:v>40972.562499985201</c:v>
                </c:pt>
                <c:pt idx="6103">
                  <c:v>40972.572916651865</c:v>
                </c:pt>
                <c:pt idx="6104">
                  <c:v>40972.583333318529</c:v>
                </c:pt>
                <c:pt idx="6105">
                  <c:v>40972.593749985193</c:v>
                </c:pt>
                <c:pt idx="6106">
                  <c:v>40972.604166651858</c:v>
                </c:pt>
                <c:pt idx="6107">
                  <c:v>40972.614583318522</c:v>
                </c:pt>
                <c:pt idx="6108">
                  <c:v>40972.624999985186</c:v>
                </c:pt>
                <c:pt idx="6109">
                  <c:v>40972.63541665185</c:v>
                </c:pt>
                <c:pt idx="6110">
                  <c:v>40972.645833318515</c:v>
                </c:pt>
                <c:pt idx="6111">
                  <c:v>40972.656249985179</c:v>
                </c:pt>
                <c:pt idx="6112">
                  <c:v>40972.666666651843</c:v>
                </c:pt>
                <c:pt idx="6113">
                  <c:v>40972.677083318507</c:v>
                </c:pt>
                <c:pt idx="6114">
                  <c:v>40972.687499985172</c:v>
                </c:pt>
                <c:pt idx="6115">
                  <c:v>40972.697916651836</c:v>
                </c:pt>
                <c:pt idx="6116">
                  <c:v>40972.7083333185</c:v>
                </c:pt>
                <c:pt idx="6117">
                  <c:v>40972.718749985164</c:v>
                </c:pt>
                <c:pt idx="6118">
                  <c:v>40972.729166651829</c:v>
                </c:pt>
                <c:pt idx="6119">
                  <c:v>40972.739583318493</c:v>
                </c:pt>
                <c:pt idx="6120">
                  <c:v>40972.749999985157</c:v>
                </c:pt>
                <c:pt idx="6121">
                  <c:v>40972.760416651821</c:v>
                </c:pt>
                <c:pt idx="6122">
                  <c:v>40972.770833318486</c:v>
                </c:pt>
                <c:pt idx="6123">
                  <c:v>40972.78124998515</c:v>
                </c:pt>
                <c:pt idx="6124">
                  <c:v>40972.791666651814</c:v>
                </c:pt>
                <c:pt idx="6125">
                  <c:v>40972.802083318478</c:v>
                </c:pt>
                <c:pt idx="6126">
                  <c:v>40972.812499985142</c:v>
                </c:pt>
                <c:pt idx="6127">
                  <c:v>40972.822916651807</c:v>
                </c:pt>
                <c:pt idx="6128">
                  <c:v>40972.833333318471</c:v>
                </c:pt>
                <c:pt idx="6129">
                  <c:v>40972.843749985135</c:v>
                </c:pt>
                <c:pt idx="6130">
                  <c:v>40972.854166651799</c:v>
                </c:pt>
                <c:pt idx="6131">
                  <c:v>40972.864583318464</c:v>
                </c:pt>
                <c:pt idx="6132">
                  <c:v>40972.874999985128</c:v>
                </c:pt>
                <c:pt idx="6133">
                  <c:v>40972.885416651792</c:v>
                </c:pt>
                <c:pt idx="6134">
                  <c:v>40972.895833318456</c:v>
                </c:pt>
                <c:pt idx="6135">
                  <c:v>40972.906249985121</c:v>
                </c:pt>
                <c:pt idx="6136">
                  <c:v>40972.916666651785</c:v>
                </c:pt>
                <c:pt idx="6137">
                  <c:v>40972.927083318449</c:v>
                </c:pt>
                <c:pt idx="6138">
                  <c:v>40972.937499985113</c:v>
                </c:pt>
                <c:pt idx="6139">
                  <c:v>40972.947916651778</c:v>
                </c:pt>
                <c:pt idx="6140">
                  <c:v>40972.958333318442</c:v>
                </c:pt>
                <c:pt idx="6141">
                  <c:v>40972.968749985106</c:v>
                </c:pt>
                <c:pt idx="6142">
                  <c:v>40972.97916665177</c:v>
                </c:pt>
                <c:pt idx="6143">
                  <c:v>40972.989583318435</c:v>
                </c:pt>
                <c:pt idx="6144">
                  <c:v>40972.999999985099</c:v>
                </c:pt>
                <c:pt idx="6145">
                  <c:v>40973.010416651763</c:v>
                </c:pt>
                <c:pt idx="6146">
                  <c:v>40973.020833318427</c:v>
                </c:pt>
                <c:pt idx="6147">
                  <c:v>40973.031249985092</c:v>
                </c:pt>
                <c:pt idx="6148">
                  <c:v>40973.041666651756</c:v>
                </c:pt>
                <c:pt idx="6149">
                  <c:v>40973.05208331842</c:v>
                </c:pt>
                <c:pt idx="6150">
                  <c:v>40973.062499985084</c:v>
                </c:pt>
                <c:pt idx="6151">
                  <c:v>40973.072916651749</c:v>
                </c:pt>
                <c:pt idx="6152">
                  <c:v>40973.083333318413</c:v>
                </c:pt>
                <c:pt idx="6153">
                  <c:v>40973.093749985077</c:v>
                </c:pt>
                <c:pt idx="6154">
                  <c:v>40973.104166651741</c:v>
                </c:pt>
                <c:pt idx="6155">
                  <c:v>40973.114583318405</c:v>
                </c:pt>
                <c:pt idx="6156">
                  <c:v>40973.12499998507</c:v>
                </c:pt>
                <c:pt idx="6157">
                  <c:v>40973.135416651734</c:v>
                </c:pt>
                <c:pt idx="6158">
                  <c:v>40973.145833318398</c:v>
                </c:pt>
                <c:pt idx="6159">
                  <c:v>40973.156249985062</c:v>
                </c:pt>
                <c:pt idx="6160">
                  <c:v>40973.166666651727</c:v>
                </c:pt>
                <c:pt idx="6161">
                  <c:v>40973.177083318391</c:v>
                </c:pt>
                <c:pt idx="6162">
                  <c:v>40973.187499985055</c:v>
                </c:pt>
                <c:pt idx="6163">
                  <c:v>40973.197916651719</c:v>
                </c:pt>
                <c:pt idx="6164">
                  <c:v>40973.208333318384</c:v>
                </c:pt>
                <c:pt idx="6165">
                  <c:v>40973.218749985048</c:v>
                </c:pt>
                <c:pt idx="6166">
                  <c:v>40973.229166651712</c:v>
                </c:pt>
                <c:pt idx="6167">
                  <c:v>40973.239583318376</c:v>
                </c:pt>
                <c:pt idx="6168">
                  <c:v>40973.249999985041</c:v>
                </c:pt>
                <c:pt idx="6169">
                  <c:v>40973.260416651705</c:v>
                </c:pt>
                <c:pt idx="6170">
                  <c:v>40973.270833318369</c:v>
                </c:pt>
                <c:pt idx="6171">
                  <c:v>40973.281249985033</c:v>
                </c:pt>
                <c:pt idx="6172">
                  <c:v>40973.291666651698</c:v>
                </c:pt>
                <c:pt idx="6173">
                  <c:v>40973.302083318362</c:v>
                </c:pt>
                <c:pt idx="6174">
                  <c:v>40973.312499985026</c:v>
                </c:pt>
                <c:pt idx="6175">
                  <c:v>40973.32291665169</c:v>
                </c:pt>
                <c:pt idx="6176">
                  <c:v>40973.333333318355</c:v>
                </c:pt>
                <c:pt idx="6177">
                  <c:v>40973.343749985019</c:v>
                </c:pt>
                <c:pt idx="6178">
                  <c:v>40973.354166651683</c:v>
                </c:pt>
                <c:pt idx="6179">
                  <c:v>40973.364583318347</c:v>
                </c:pt>
                <c:pt idx="6180">
                  <c:v>40973.374999985012</c:v>
                </c:pt>
                <c:pt idx="6181">
                  <c:v>40973.385416651676</c:v>
                </c:pt>
                <c:pt idx="6182">
                  <c:v>40973.39583331834</c:v>
                </c:pt>
                <c:pt idx="6183">
                  <c:v>40973.406249985004</c:v>
                </c:pt>
                <c:pt idx="6184">
                  <c:v>40973.416666651668</c:v>
                </c:pt>
                <c:pt idx="6185">
                  <c:v>40973.427083318333</c:v>
                </c:pt>
                <c:pt idx="6186">
                  <c:v>40973.437499984997</c:v>
                </c:pt>
                <c:pt idx="6187">
                  <c:v>40973.447916651661</c:v>
                </c:pt>
                <c:pt idx="6188">
                  <c:v>40973.458333318325</c:v>
                </c:pt>
                <c:pt idx="6189">
                  <c:v>40973.46874998499</c:v>
                </c:pt>
                <c:pt idx="6190">
                  <c:v>40973.479166651654</c:v>
                </c:pt>
                <c:pt idx="6191">
                  <c:v>40973.489583318318</c:v>
                </c:pt>
                <c:pt idx="6192">
                  <c:v>40973.499999984982</c:v>
                </c:pt>
                <c:pt idx="6193">
                  <c:v>40973.510416651647</c:v>
                </c:pt>
                <c:pt idx="6194">
                  <c:v>40973.520833318311</c:v>
                </c:pt>
                <c:pt idx="6195">
                  <c:v>40973.531249984975</c:v>
                </c:pt>
                <c:pt idx="6196">
                  <c:v>40973.541666651639</c:v>
                </c:pt>
                <c:pt idx="6197">
                  <c:v>40973.552083318304</c:v>
                </c:pt>
                <c:pt idx="6198">
                  <c:v>40973.562499984968</c:v>
                </c:pt>
                <c:pt idx="6199">
                  <c:v>40973.572916651632</c:v>
                </c:pt>
                <c:pt idx="6200">
                  <c:v>40973.583333318296</c:v>
                </c:pt>
                <c:pt idx="6201">
                  <c:v>40973.593749984961</c:v>
                </c:pt>
                <c:pt idx="6202">
                  <c:v>40973.604166651625</c:v>
                </c:pt>
                <c:pt idx="6203">
                  <c:v>40973.614583318289</c:v>
                </c:pt>
                <c:pt idx="6204">
                  <c:v>40973.624999984953</c:v>
                </c:pt>
                <c:pt idx="6205">
                  <c:v>40973.635416651618</c:v>
                </c:pt>
                <c:pt idx="6206">
                  <c:v>40973.645833318282</c:v>
                </c:pt>
                <c:pt idx="6207">
                  <c:v>40973.656249984946</c:v>
                </c:pt>
                <c:pt idx="6208">
                  <c:v>40973.66666665161</c:v>
                </c:pt>
                <c:pt idx="6209">
                  <c:v>40973.677083318275</c:v>
                </c:pt>
                <c:pt idx="6210">
                  <c:v>40973.687499984939</c:v>
                </c:pt>
                <c:pt idx="6211">
                  <c:v>40973.697916651603</c:v>
                </c:pt>
                <c:pt idx="6212">
                  <c:v>40973.708333318267</c:v>
                </c:pt>
                <c:pt idx="6213">
                  <c:v>40973.718749984931</c:v>
                </c:pt>
                <c:pt idx="6214">
                  <c:v>40973.729166651596</c:v>
                </c:pt>
                <c:pt idx="6215">
                  <c:v>40973.73958331826</c:v>
                </c:pt>
                <c:pt idx="6216">
                  <c:v>40973.749999984924</c:v>
                </c:pt>
                <c:pt idx="6217">
                  <c:v>40973.760416651588</c:v>
                </c:pt>
                <c:pt idx="6218">
                  <c:v>40973.770833318253</c:v>
                </c:pt>
                <c:pt idx="6219">
                  <c:v>40973.781249984917</c:v>
                </c:pt>
                <c:pt idx="6220">
                  <c:v>40973.791666651581</c:v>
                </c:pt>
                <c:pt idx="6221">
                  <c:v>40973.802083318245</c:v>
                </c:pt>
                <c:pt idx="6222">
                  <c:v>40973.81249998491</c:v>
                </c:pt>
                <c:pt idx="6223">
                  <c:v>40973.822916651574</c:v>
                </c:pt>
                <c:pt idx="6224">
                  <c:v>40973.833333318238</c:v>
                </c:pt>
                <c:pt idx="6225">
                  <c:v>40973.843749984902</c:v>
                </c:pt>
                <c:pt idx="6226">
                  <c:v>40973.854166651567</c:v>
                </c:pt>
                <c:pt idx="6227">
                  <c:v>40973.864583318231</c:v>
                </c:pt>
                <c:pt idx="6228">
                  <c:v>40973.874999984895</c:v>
                </c:pt>
                <c:pt idx="6229">
                  <c:v>40973.885416651559</c:v>
                </c:pt>
                <c:pt idx="6230">
                  <c:v>40973.895833318224</c:v>
                </c:pt>
                <c:pt idx="6231">
                  <c:v>40973.906249984888</c:v>
                </c:pt>
                <c:pt idx="6232">
                  <c:v>40973.916666651552</c:v>
                </c:pt>
                <c:pt idx="6233">
                  <c:v>40973.927083318216</c:v>
                </c:pt>
                <c:pt idx="6234">
                  <c:v>40973.937499984881</c:v>
                </c:pt>
                <c:pt idx="6235">
                  <c:v>40973.947916651545</c:v>
                </c:pt>
                <c:pt idx="6236">
                  <c:v>40973.958333318209</c:v>
                </c:pt>
                <c:pt idx="6237">
                  <c:v>40973.968749984873</c:v>
                </c:pt>
                <c:pt idx="6238">
                  <c:v>40973.979166651538</c:v>
                </c:pt>
                <c:pt idx="6239">
                  <c:v>40973.989583318202</c:v>
                </c:pt>
                <c:pt idx="6240">
                  <c:v>40973.999999984866</c:v>
                </c:pt>
                <c:pt idx="6241">
                  <c:v>40974.01041665153</c:v>
                </c:pt>
                <c:pt idx="6242">
                  <c:v>40974.020833318194</c:v>
                </c:pt>
                <c:pt idx="6243">
                  <c:v>40974.031249984859</c:v>
                </c:pt>
                <c:pt idx="6244">
                  <c:v>40974.041666651523</c:v>
                </c:pt>
                <c:pt idx="6245">
                  <c:v>40974.052083318187</c:v>
                </c:pt>
                <c:pt idx="6246">
                  <c:v>40974.062499984851</c:v>
                </c:pt>
                <c:pt idx="6247">
                  <c:v>40974.072916651516</c:v>
                </c:pt>
                <c:pt idx="6248">
                  <c:v>40974.08333331818</c:v>
                </c:pt>
                <c:pt idx="6249">
                  <c:v>40974.093749984844</c:v>
                </c:pt>
                <c:pt idx="6250">
                  <c:v>40974.104166651508</c:v>
                </c:pt>
                <c:pt idx="6251">
                  <c:v>40974.114583318173</c:v>
                </c:pt>
                <c:pt idx="6252">
                  <c:v>40974.124999984837</c:v>
                </c:pt>
                <c:pt idx="6253">
                  <c:v>40974.135416651501</c:v>
                </c:pt>
                <c:pt idx="6254">
                  <c:v>40974.145833318165</c:v>
                </c:pt>
                <c:pt idx="6255">
                  <c:v>40974.15624998483</c:v>
                </c:pt>
                <c:pt idx="6256">
                  <c:v>40974.166666651494</c:v>
                </c:pt>
                <c:pt idx="6257">
                  <c:v>40974.177083318158</c:v>
                </c:pt>
                <c:pt idx="6258">
                  <c:v>40974.187499984822</c:v>
                </c:pt>
                <c:pt idx="6259">
                  <c:v>40974.197916651487</c:v>
                </c:pt>
                <c:pt idx="6260">
                  <c:v>40974.208333318151</c:v>
                </c:pt>
                <c:pt idx="6261">
                  <c:v>40974.218749984815</c:v>
                </c:pt>
                <c:pt idx="6262">
                  <c:v>40974.229166651479</c:v>
                </c:pt>
                <c:pt idx="6263">
                  <c:v>40974.239583318144</c:v>
                </c:pt>
                <c:pt idx="6264">
                  <c:v>40974.249999984808</c:v>
                </c:pt>
                <c:pt idx="6265">
                  <c:v>40974.260416651472</c:v>
                </c:pt>
                <c:pt idx="6266">
                  <c:v>40974.270833318136</c:v>
                </c:pt>
                <c:pt idx="6267">
                  <c:v>40974.281249984801</c:v>
                </c:pt>
                <c:pt idx="6268">
                  <c:v>40974.291666651465</c:v>
                </c:pt>
                <c:pt idx="6269">
                  <c:v>40974.302083318129</c:v>
                </c:pt>
                <c:pt idx="6270">
                  <c:v>40974.312499984793</c:v>
                </c:pt>
                <c:pt idx="6271">
                  <c:v>40974.322916651457</c:v>
                </c:pt>
                <c:pt idx="6272">
                  <c:v>40974.333333318122</c:v>
                </c:pt>
                <c:pt idx="6273">
                  <c:v>40974.343749984786</c:v>
                </c:pt>
                <c:pt idx="6274">
                  <c:v>40974.35416665145</c:v>
                </c:pt>
                <c:pt idx="6275">
                  <c:v>40974.364583318114</c:v>
                </c:pt>
                <c:pt idx="6276">
                  <c:v>40974.374999984779</c:v>
                </c:pt>
                <c:pt idx="6277">
                  <c:v>40974.385416651443</c:v>
                </c:pt>
                <c:pt idx="6278">
                  <c:v>40974.395833318107</c:v>
                </c:pt>
                <c:pt idx="6279">
                  <c:v>40974.406249984771</c:v>
                </c:pt>
                <c:pt idx="6280">
                  <c:v>40974.416666651436</c:v>
                </c:pt>
                <c:pt idx="6281">
                  <c:v>40974.4270833181</c:v>
                </c:pt>
                <c:pt idx="6282">
                  <c:v>40974.437499984764</c:v>
                </c:pt>
                <c:pt idx="6283">
                  <c:v>40974.447916651428</c:v>
                </c:pt>
                <c:pt idx="6284">
                  <c:v>40974.458333318093</c:v>
                </c:pt>
                <c:pt idx="6285">
                  <c:v>40974.468749984757</c:v>
                </c:pt>
                <c:pt idx="6286">
                  <c:v>40974.479166651421</c:v>
                </c:pt>
                <c:pt idx="6287">
                  <c:v>40974.489583318085</c:v>
                </c:pt>
                <c:pt idx="6288">
                  <c:v>40974.49999998475</c:v>
                </c:pt>
                <c:pt idx="6289">
                  <c:v>40974.510416651414</c:v>
                </c:pt>
                <c:pt idx="6290">
                  <c:v>40974.520833318078</c:v>
                </c:pt>
                <c:pt idx="6291">
                  <c:v>40974.531249984742</c:v>
                </c:pt>
                <c:pt idx="6292">
                  <c:v>40974.541666651407</c:v>
                </c:pt>
                <c:pt idx="6293">
                  <c:v>40974.552083318071</c:v>
                </c:pt>
                <c:pt idx="6294">
                  <c:v>40974.562499984735</c:v>
                </c:pt>
                <c:pt idx="6295">
                  <c:v>40974.572916651399</c:v>
                </c:pt>
                <c:pt idx="6296">
                  <c:v>40974.583333318064</c:v>
                </c:pt>
                <c:pt idx="6297">
                  <c:v>40974.593749984728</c:v>
                </c:pt>
                <c:pt idx="6298">
                  <c:v>40974.604166651392</c:v>
                </c:pt>
                <c:pt idx="6299">
                  <c:v>40974.614583318056</c:v>
                </c:pt>
                <c:pt idx="6300">
                  <c:v>40974.62499998472</c:v>
                </c:pt>
                <c:pt idx="6301">
                  <c:v>40974.635416651385</c:v>
                </c:pt>
                <c:pt idx="6302">
                  <c:v>40974.645833318049</c:v>
                </c:pt>
                <c:pt idx="6303">
                  <c:v>40974.656249984713</c:v>
                </c:pt>
                <c:pt idx="6304">
                  <c:v>40974.666666651377</c:v>
                </c:pt>
                <c:pt idx="6305">
                  <c:v>40974.677083318042</c:v>
                </c:pt>
                <c:pt idx="6306">
                  <c:v>40974.687499984706</c:v>
                </c:pt>
                <c:pt idx="6307">
                  <c:v>40974.69791665137</c:v>
                </c:pt>
                <c:pt idx="6308">
                  <c:v>40974.708333318034</c:v>
                </c:pt>
                <c:pt idx="6309">
                  <c:v>40974.718749984699</c:v>
                </c:pt>
                <c:pt idx="6310">
                  <c:v>40974.729166651363</c:v>
                </c:pt>
                <c:pt idx="6311">
                  <c:v>40974.739583318027</c:v>
                </c:pt>
                <c:pt idx="6312">
                  <c:v>40974.749999984691</c:v>
                </c:pt>
                <c:pt idx="6313">
                  <c:v>40974.760416651356</c:v>
                </c:pt>
                <c:pt idx="6314">
                  <c:v>40974.77083331802</c:v>
                </c:pt>
                <c:pt idx="6315">
                  <c:v>40974.781249984684</c:v>
                </c:pt>
                <c:pt idx="6316">
                  <c:v>40974.791666651348</c:v>
                </c:pt>
                <c:pt idx="6317">
                  <c:v>40974.802083318013</c:v>
                </c:pt>
                <c:pt idx="6318">
                  <c:v>40974.812499984677</c:v>
                </c:pt>
                <c:pt idx="6319">
                  <c:v>40974.822916651341</c:v>
                </c:pt>
                <c:pt idx="6320">
                  <c:v>40974.833333318005</c:v>
                </c:pt>
                <c:pt idx="6321">
                  <c:v>40974.84374998467</c:v>
                </c:pt>
                <c:pt idx="6322">
                  <c:v>40974.854166651334</c:v>
                </c:pt>
                <c:pt idx="6323">
                  <c:v>40974.864583317998</c:v>
                </c:pt>
                <c:pt idx="6324">
                  <c:v>40974.874999984662</c:v>
                </c:pt>
                <c:pt idx="6325">
                  <c:v>40974.885416651327</c:v>
                </c:pt>
                <c:pt idx="6326">
                  <c:v>40974.895833317991</c:v>
                </c:pt>
                <c:pt idx="6327">
                  <c:v>40974.906249984655</c:v>
                </c:pt>
                <c:pt idx="6328">
                  <c:v>40974.916666651319</c:v>
                </c:pt>
                <c:pt idx="6329">
                  <c:v>40974.927083317983</c:v>
                </c:pt>
                <c:pt idx="6330">
                  <c:v>40974.937499984648</c:v>
                </c:pt>
                <c:pt idx="6331">
                  <c:v>40974.947916651312</c:v>
                </c:pt>
                <c:pt idx="6332">
                  <c:v>40974.958333317976</c:v>
                </c:pt>
                <c:pt idx="6333">
                  <c:v>40974.96874998464</c:v>
                </c:pt>
                <c:pt idx="6334">
                  <c:v>40974.979166651305</c:v>
                </c:pt>
                <c:pt idx="6335">
                  <c:v>40974.989583317969</c:v>
                </c:pt>
                <c:pt idx="6336">
                  <c:v>40974.999999984633</c:v>
                </c:pt>
                <c:pt idx="6337">
                  <c:v>40975.010416651297</c:v>
                </c:pt>
                <c:pt idx="6338">
                  <c:v>40975.020833317962</c:v>
                </c:pt>
                <c:pt idx="6339">
                  <c:v>40975.031249984626</c:v>
                </c:pt>
                <c:pt idx="6340">
                  <c:v>40975.04166665129</c:v>
                </c:pt>
                <c:pt idx="6341">
                  <c:v>40975.052083317954</c:v>
                </c:pt>
                <c:pt idx="6342">
                  <c:v>40975.062499984619</c:v>
                </c:pt>
                <c:pt idx="6343">
                  <c:v>40975.072916651283</c:v>
                </c:pt>
                <c:pt idx="6344">
                  <c:v>40975.083333317947</c:v>
                </c:pt>
                <c:pt idx="6345">
                  <c:v>40975.093749984611</c:v>
                </c:pt>
                <c:pt idx="6346">
                  <c:v>40975.104166651276</c:v>
                </c:pt>
                <c:pt idx="6347">
                  <c:v>40975.11458331794</c:v>
                </c:pt>
                <c:pt idx="6348">
                  <c:v>40975.124999984604</c:v>
                </c:pt>
                <c:pt idx="6349">
                  <c:v>40975.135416651268</c:v>
                </c:pt>
                <c:pt idx="6350">
                  <c:v>40975.145833317933</c:v>
                </c:pt>
                <c:pt idx="6351">
                  <c:v>40975.156249984597</c:v>
                </c:pt>
                <c:pt idx="6352">
                  <c:v>40975.166666651261</c:v>
                </c:pt>
                <c:pt idx="6353">
                  <c:v>40975.177083317925</c:v>
                </c:pt>
                <c:pt idx="6354">
                  <c:v>40975.18749998459</c:v>
                </c:pt>
                <c:pt idx="6355">
                  <c:v>40975.197916651254</c:v>
                </c:pt>
                <c:pt idx="6356">
                  <c:v>40975.208333317918</c:v>
                </c:pt>
                <c:pt idx="6357">
                  <c:v>40975.218749984582</c:v>
                </c:pt>
                <c:pt idx="6358">
                  <c:v>40975.229166651246</c:v>
                </c:pt>
                <c:pt idx="6359">
                  <c:v>40975.239583317911</c:v>
                </c:pt>
                <c:pt idx="6360">
                  <c:v>40975.249999984575</c:v>
                </c:pt>
                <c:pt idx="6361">
                  <c:v>40975.260416651239</c:v>
                </c:pt>
                <c:pt idx="6362">
                  <c:v>40975.270833317903</c:v>
                </c:pt>
                <c:pt idx="6363">
                  <c:v>40975.281249984568</c:v>
                </c:pt>
                <c:pt idx="6364">
                  <c:v>40975.291666651232</c:v>
                </c:pt>
                <c:pt idx="6365">
                  <c:v>40975.302083317896</c:v>
                </c:pt>
                <c:pt idx="6366">
                  <c:v>40975.31249998456</c:v>
                </c:pt>
                <c:pt idx="6367">
                  <c:v>40975.322916651225</c:v>
                </c:pt>
                <c:pt idx="6368">
                  <c:v>40975.333333317889</c:v>
                </c:pt>
                <c:pt idx="6369">
                  <c:v>40975.343749984553</c:v>
                </c:pt>
                <c:pt idx="6370">
                  <c:v>40975.354166651217</c:v>
                </c:pt>
                <c:pt idx="6371">
                  <c:v>40975.364583317882</c:v>
                </c:pt>
                <c:pt idx="6372">
                  <c:v>40975.374999984546</c:v>
                </c:pt>
                <c:pt idx="6373">
                  <c:v>40975.38541665121</c:v>
                </c:pt>
                <c:pt idx="6374">
                  <c:v>40975.395833317874</c:v>
                </c:pt>
                <c:pt idx="6375">
                  <c:v>40975.406249984539</c:v>
                </c:pt>
                <c:pt idx="6376">
                  <c:v>40975.416666651203</c:v>
                </c:pt>
                <c:pt idx="6377">
                  <c:v>40975.427083317867</c:v>
                </c:pt>
                <c:pt idx="6378">
                  <c:v>40975.437499984531</c:v>
                </c:pt>
                <c:pt idx="6379">
                  <c:v>40975.447916651196</c:v>
                </c:pt>
                <c:pt idx="6380">
                  <c:v>40975.45833331786</c:v>
                </c:pt>
                <c:pt idx="6381">
                  <c:v>40975.468749984524</c:v>
                </c:pt>
                <c:pt idx="6382">
                  <c:v>40975.479166651188</c:v>
                </c:pt>
                <c:pt idx="6383">
                  <c:v>40975.489583317853</c:v>
                </c:pt>
                <c:pt idx="6384">
                  <c:v>40975.499999984517</c:v>
                </c:pt>
                <c:pt idx="6385">
                  <c:v>40975.510416651181</c:v>
                </c:pt>
                <c:pt idx="6386">
                  <c:v>40975.520833317845</c:v>
                </c:pt>
                <c:pt idx="6387">
                  <c:v>40975.531249984509</c:v>
                </c:pt>
                <c:pt idx="6388">
                  <c:v>40975.541666651174</c:v>
                </c:pt>
                <c:pt idx="6389">
                  <c:v>40975.552083317838</c:v>
                </c:pt>
                <c:pt idx="6390">
                  <c:v>40975.562499984502</c:v>
                </c:pt>
                <c:pt idx="6391">
                  <c:v>40975.572916651166</c:v>
                </c:pt>
                <c:pt idx="6392">
                  <c:v>40975.583333317831</c:v>
                </c:pt>
                <c:pt idx="6393">
                  <c:v>40975.593749984495</c:v>
                </c:pt>
                <c:pt idx="6394">
                  <c:v>40975.604166651159</c:v>
                </c:pt>
                <c:pt idx="6395">
                  <c:v>40975.614583317823</c:v>
                </c:pt>
                <c:pt idx="6396">
                  <c:v>40975.624999984488</c:v>
                </c:pt>
                <c:pt idx="6397">
                  <c:v>40975.635416651152</c:v>
                </c:pt>
                <c:pt idx="6398">
                  <c:v>40975.645833317816</c:v>
                </c:pt>
                <c:pt idx="6399">
                  <c:v>40975.65624998448</c:v>
                </c:pt>
                <c:pt idx="6400">
                  <c:v>40975.666666651145</c:v>
                </c:pt>
                <c:pt idx="6401">
                  <c:v>40975.677083317809</c:v>
                </c:pt>
                <c:pt idx="6402">
                  <c:v>40975.687499984473</c:v>
                </c:pt>
                <c:pt idx="6403">
                  <c:v>40975.697916651137</c:v>
                </c:pt>
                <c:pt idx="6404">
                  <c:v>40975.708333317802</c:v>
                </c:pt>
                <c:pt idx="6405">
                  <c:v>40975.718749984466</c:v>
                </c:pt>
                <c:pt idx="6406">
                  <c:v>40975.72916665113</c:v>
                </c:pt>
                <c:pt idx="6407">
                  <c:v>40975.739583317794</c:v>
                </c:pt>
                <c:pt idx="6408">
                  <c:v>40975.749999984459</c:v>
                </c:pt>
                <c:pt idx="6409">
                  <c:v>40975.760416651123</c:v>
                </c:pt>
                <c:pt idx="6410">
                  <c:v>40975.770833317787</c:v>
                </c:pt>
                <c:pt idx="6411">
                  <c:v>40975.781249984451</c:v>
                </c:pt>
                <c:pt idx="6412">
                  <c:v>40975.791666651116</c:v>
                </c:pt>
                <c:pt idx="6413">
                  <c:v>40975.80208331778</c:v>
                </c:pt>
                <c:pt idx="6414">
                  <c:v>40975.812499984444</c:v>
                </c:pt>
                <c:pt idx="6415">
                  <c:v>40975.822916651108</c:v>
                </c:pt>
                <c:pt idx="6416">
                  <c:v>40975.833333317772</c:v>
                </c:pt>
                <c:pt idx="6417">
                  <c:v>40975.843749984437</c:v>
                </c:pt>
                <c:pt idx="6418">
                  <c:v>40975.854166651101</c:v>
                </c:pt>
                <c:pt idx="6419">
                  <c:v>40975.864583317765</c:v>
                </c:pt>
                <c:pt idx="6420">
                  <c:v>40975.874999984429</c:v>
                </c:pt>
                <c:pt idx="6421">
                  <c:v>40975.885416651094</c:v>
                </c:pt>
                <c:pt idx="6422">
                  <c:v>40975.895833317758</c:v>
                </c:pt>
                <c:pt idx="6423">
                  <c:v>40975.906249984422</c:v>
                </c:pt>
                <c:pt idx="6424">
                  <c:v>40975.916666651086</c:v>
                </c:pt>
                <c:pt idx="6425">
                  <c:v>40975.927083317751</c:v>
                </c:pt>
                <c:pt idx="6426">
                  <c:v>40975.937499984415</c:v>
                </c:pt>
                <c:pt idx="6427">
                  <c:v>40975.947916651079</c:v>
                </c:pt>
                <c:pt idx="6428">
                  <c:v>40975.958333317743</c:v>
                </c:pt>
                <c:pt idx="6429">
                  <c:v>40975.968749984408</c:v>
                </c:pt>
                <c:pt idx="6430">
                  <c:v>40975.979166651072</c:v>
                </c:pt>
                <c:pt idx="6431">
                  <c:v>40975.989583317736</c:v>
                </c:pt>
                <c:pt idx="6432">
                  <c:v>40975.9999999844</c:v>
                </c:pt>
                <c:pt idx="6433">
                  <c:v>40976.010416651065</c:v>
                </c:pt>
                <c:pt idx="6434">
                  <c:v>40976.020833317729</c:v>
                </c:pt>
                <c:pt idx="6435">
                  <c:v>40976.031249984393</c:v>
                </c:pt>
                <c:pt idx="6436">
                  <c:v>40976.041666651057</c:v>
                </c:pt>
                <c:pt idx="6437">
                  <c:v>40976.052083317722</c:v>
                </c:pt>
                <c:pt idx="6438">
                  <c:v>40976.062499984386</c:v>
                </c:pt>
                <c:pt idx="6439">
                  <c:v>40976.07291665105</c:v>
                </c:pt>
                <c:pt idx="6440">
                  <c:v>40976.083333317714</c:v>
                </c:pt>
                <c:pt idx="6441">
                  <c:v>40976.093749984379</c:v>
                </c:pt>
                <c:pt idx="6442">
                  <c:v>40976.104166651043</c:v>
                </c:pt>
                <c:pt idx="6443">
                  <c:v>40976.114583317707</c:v>
                </c:pt>
                <c:pt idx="6444">
                  <c:v>40976.124999984371</c:v>
                </c:pt>
                <c:pt idx="6445">
                  <c:v>40976.135416651035</c:v>
                </c:pt>
                <c:pt idx="6446">
                  <c:v>40976.1458333177</c:v>
                </c:pt>
                <c:pt idx="6447">
                  <c:v>40976.156249984364</c:v>
                </c:pt>
                <c:pt idx="6448">
                  <c:v>40976.166666651028</c:v>
                </c:pt>
                <c:pt idx="6449">
                  <c:v>40976.177083317692</c:v>
                </c:pt>
                <c:pt idx="6450">
                  <c:v>40976.187499984357</c:v>
                </c:pt>
                <c:pt idx="6451">
                  <c:v>40976.197916651021</c:v>
                </c:pt>
                <c:pt idx="6452">
                  <c:v>40976.208333317685</c:v>
                </c:pt>
                <c:pt idx="6453">
                  <c:v>40976.218749984349</c:v>
                </c:pt>
                <c:pt idx="6454">
                  <c:v>40976.229166651014</c:v>
                </c:pt>
                <c:pt idx="6455">
                  <c:v>40976.239583317678</c:v>
                </c:pt>
                <c:pt idx="6456">
                  <c:v>40976.249999984342</c:v>
                </c:pt>
                <c:pt idx="6457">
                  <c:v>40976.260416651006</c:v>
                </c:pt>
                <c:pt idx="6458">
                  <c:v>40976.270833317671</c:v>
                </c:pt>
                <c:pt idx="6459">
                  <c:v>40976.281249984335</c:v>
                </c:pt>
                <c:pt idx="6460">
                  <c:v>40976.291666650999</c:v>
                </c:pt>
                <c:pt idx="6461">
                  <c:v>40976.302083317663</c:v>
                </c:pt>
                <c:pt idx="6462">
                  <c:v>40976.312499984328</c:v>
                </c:pt>
                <c:pt idx="6463">
                  <c:v>40976.322916650992</c:v>
                </c:pt>
                <c:pt idx="6464">
                  <c:v>40976.333333317656</c:v>
                </c:pt>
                <c:pt idx="6465">
                  <c:v>40976.34374998432</c:v>
                </c:pt>
                <c:pt idx="6466">
                  <c:v>40976.354166650985</c:v>
                </c:pt>
                <c:pt idx="6467">
                  <c:v>40976.364583317649</c:v>
                </c:pt>
                <c:pt idx="6468">
                  <c:v>40976.374999984313</c:v>
                </c:pt>
                <c:pt idx="6469">
                  <c:v>40976.385416650977</c:v>
                </c:pt>
                <c:pt idx="6470">
                  <c:v>40976.395833317642</c:v>
                </c:pt>
                <c:pt idx="6471">
                  <c:v>40976.406249984306</c:v>
                </c:pt>
                <c:pt idx="6472">
                  <c:v>40976.41666665097</c:v>
                </c:pt>
                <c:pt idx="6473">
                  <c:v>40976.427083317634</c:v>
                </c:pt>
                <c:pt idx="6474">
                  <c:v>40976.437499984298</c:v>
                </c:pt>
                <c:pt idx="6475">
                  <c:v>40976.447916650963</c:v>
                </c:pt>
                <c:pt idx="6476">
                  <c:v>40976.458333317627</c:v>
                </c:pt>
                <c:pt idx="6477">
                  <c:v>40976.468749984291</c:v>
                </c:pt>
                <c:pt idx="6478">
                  <c:v>40976.479166650955</c:v>
                </c:pt>
                <c:pt idx="6479">
                  <c:v>40976.48958331762</c:v>
                </c:pt>
                <c:pt idx="6480">
                  <c:v>40976.499999984284</c:v>
                </c:pt>
                <c:pt idx="6481">
                  <c:v>40976.510416650948</c:v>
                </c:pt>
                <c:pt idx="6482">
                  <c:v>40976.520833317612</c:v>
                </c:pt>
                <c:pt idx="6483">
                  <c:v>40976.531249984277</c:v>
                </c:pt>
                <c:pt idx="6484">
                  <c:v>40976.541666650941</c:v>
                </c:pt>
                <c:pt idx="6485">
                  <c:v>40976.552083317605</c:v>
                </c:pt>
                <c:pt idx="6486">
                  <c:v>40976.562499984269</c:v>
                </c:pt>
                <c:pt idx="6487">
                  <c:v>40976.572916650934</c:v>
                </c:pt>
                <c:pt idx="6488">
                  <c:v>40976.583333317598</c:v>
                </c:pt>
                <c:pt idx="6489">
                  <c:v>40976.593749984262</c:v>
                </c:pt>
                <c:pt idx="6490">
                  <c:v>40976.604166650926</c:v>
                </c:pt>
                <c:pt idx="6491">
                  <c:v>40976.614583317591</c:v>
                </c:pt>
                <c:pt idx="6492">
                  <c:v>40976.624999984255</c:v>
                </c:pt>
                <c:pt idx="6493">
                  <c:v>40976.635416650919</c:v>
                </c:pt>
                <c:pt idx="6494">
                  <c:v>40976.645833317583</c:v>
                </c:pt>
                <c:pt idx="6495">
                  <c:v>40976.656249984248</c:v>
                </c:pt>
                <c:pt idx="6496">
                  <c:v>40976.666666650912</c:v>
                </c:pt>
                <c:pt idx="6497">
                  <c:v>40976.677083317576</c:v>
                </c:pt>
                <c:pt idx="6498">
                  <c:v>40976.68749998424</c:v>
                </c:pt>
                <c:pt idx="6499">
                  <c:v>40976.697916650905</c:v>
                </c:pt>
                <c:pt idx="6500">
                  <c:v>40976.708333317569</c:v>
                </c:pt>
                <c:pt idx="6501">
                  <c:v>40976.718749984233</c:v>
                </c:pt>
                <c:pt idx="6502">
                  <c:v>40976.729166650897</c:v>
                </c:pt>
                <c:pt idx="6503">
                  <c:v>40976.739583317561</c:v>
                </c:pt>
                <c:pt idx="6504">
                  <c:v>40976.749999984226</c:v>
                </c:pt>
                <c:pt idx="6505">
                  <c:v>40976.76041665089</c:v>
                </c:pt>
                <c:pt idx="6506">
                  <c:v>40976.770833317554</c:v>
                </c:pt>
                <c:pt idx="6507">
                  <c:v>40976.781249984218</c:v>
                </c:pt>
                <c:pt idx="6508">
                  <c:v>40976.791666650883</c:v>
                </c:pt>
                <c:pt idx="6509">
                  <c:v>40976.802083317547</c:v>
                </c:pt>
                <c:pt idx="6510">
                  <c:v>40976.812499984211</c:v>
                </c:pt>
                <c:pt idx="6511">
                  <c:v>40976.822916650875</c:v>
                </c:pt>
                <c:pt idx="6512">
                  <c:v>40976.83333331754</c:v>
                </c:pt>
                <c:pt idx="6513">
                  <c:v>40976.843749984204</c:v>
                </c:pt>
                <c:pt idx="6514">
                  <c:v>40976.854166650868</c:v>
                </c:pt>
                <c:pt idx="6515">
                  <c:v>40976.864583317532</c:v>
                </c:pt>
                <c:pt idx="6516">
                  <c:v>40976.874999984197</c:v>
                </c:pt>
                <c:pt idx="6517">
                  <c:v>40976.885416650861</c:v>
                </c:pt>
                <c:pt idx="6518">
                  <c:v>40976.895833317525</c:v>
                </c:pt>
                <c:pt idx="6519">
                  <c:v>40976.906249984189</c:v>
                </c:pt>
                <c:pt idx="6520">
                  <c:v>40976.916666650854</c:v>
                </c:pt>
                <c:pt idx="6521">
                  <c:v>40976.927083317518</c:v>
                </c:pt>
                <c:pt idx="6522">
                  <c:v>40976.937499984182</c:v>
                </c:pt>
                <c:pt idx="6523">
                  <c:v>40976.947916650846</c:v>
                </c:pt>
                <c:pt idx="6524">
                  <c:v>40976.958333317511</c:v>
                </c:pt>
                <c:pt idx="6525">
                  <c:v>40976.968749984175</c:v>
                </c:pt>
                <c:pt idx="6526">
                  <c:v>40976.979166650839</c:v>
                </c:pt>
                <c:pt idx="6527">
                  <c:v>40976.989583317503</c:v>
                </c:pt>
                <c:pt idx="6528">
                  <c:v>40976.999999984168</c:v>
                </c:pt>
                <c:pt idx="6529">
                  <c:v>40977.010416650832</c:v>
                </c:pt>
                <c:pt idx="6530">
                  <c:v>40977.020833317496</c:v>
                </c:pt>
                <c:pt idx="6531">
                  <c:v>40977.03124998416</c:v>
                </c:pt>
                <c:pt idx="6532">
                  <c:v>40977.041666650824</c:v>
                </c:pt>
                <c:pt idx="6533">
                  <c:v>40977.052083317489</c:v>
                </c:pt>
                <c:pt idx="6534">
                  <c:v>40977.062499984153</c:v>
                </c:pt>
                <c:pt idx="6535">
                  <c:v>40977.072916650817</c:v>
                </c:pt>
                <c:pt idx="6536">
                  <c:v>40977.083333317481</c:v>
                </c:pt>
                <c:pt idx="6537">
                  <c:v>40977.093749984146</c:v>
                </c:pt>
                <c:pt idx="6538">
                  <c:v>40977.10416665081</c:v>
                </c:pt>
                <c:pt idx="6539">
                  <c:v>40977.114583317474</c:v>
                </c:pt>
                <c:pt idx="6540">
                  <c:v>40977.124999984138</c:v>
                </c:pt>
                <c:pt idx="6541">
                  <c:v>40977.135416650803</c:v>
                </c:pt>
                <c:pt idx="6542">
                  <c:v>40977.145833317467</c:v>
                </c:pt>
                <c:pt idx="6543">
                  <c:v>40977.156249984131</c:v>
                </c:pt>
                <c:pt idx="6544">
                  <c:v>40977.166666650795</c:v>
                </c:pt>
                <c:pt idx="6545">
                  <c:v>40977.17708331746</c:v>
                </c:pt>
                <c:pt idx="6546">
                  <c:v>40977.187499984124</c:v>
                </c:pt>
                <c:pt idx="6547">
                  <c:v>40977.197916650788</c:v>
                </c:pt>
                <c:pt idx="6548">
                  <c:v>40977.208333317452</c:v>
                </c:pt>
                <c:pt idx="6549">
                  <c:v>40977.218749984117</c:v>
                </c:pt>
                <c:pt idx="6550">
                  <c:v>40977.229166650781</c:v>
                </c:pt>
                <c:pt idx="6551">
                  <c:v>40977.239583317445</c:v>
                </c:pt>
                <c:pt idx="6552">
                  <c:v>40977.249999984109</c:v>
                </c:pt>
                <c:pt idx="6553">
                  <c:v>40977.260416650774</c:v>
                </c:pt>
                <c:pt idx="6554">
                  <c:v>40977.270833317438</c:v>
                </c:pt>
                <c:pt idx="6555">
                  <c:v>40977.281249984102</c:v>
                </c:pt>
                <c:pt idx="6556">
                  <c:v>40977.291666650766</c:v>
                </c:pt>
                <c:pt idx="6557">
                  <c:v>40977.302083317431</c:v>
                </c:pt>
                <c:pt idx="6558">
                  <c:v>40977.312499984095</c:v>
                </c:pt>
                <c:pt idx="6559">
                  <c:v>40977.322916650759</c:v>
                </c:pt>
                <c:pt idx="6560">
                  <c:v>40977.333333317423</c:v>
                </c:pt>
                <c:pt idx="6561">
                  <c:v>40977.343749984087</c:v>
                </c:pt>
                <c:pt idx="6562">
                  <c:v>40977.354166650752</c:v>
                </c:pt>
                <c:pt idx="6563">
                  <c:v>40977.364583317416</c:v>
                </c:pt>
                <c:pt idx="6564">
                  <c:v>40977.37499998408</c:v>
                </c:pt>
                <c:pt idx="6565">
                  <c:v>40977.385416650744</c:v>
                </c:pt>
                <c:pt idx="6566">
                  <c:v>40977.395833317409</c:v>
                </c:pt>
                <c:pt idx="6567">
                  <c:v>40977.406249984073</c:v>
                </c:pt>
                <c:pt idx="6568">
                  <c:v>40977.416666650737</c:v>
                </c:pt>
                <c:pt idx="6569">
                  <c:v>40977.427083317401</c:v>
                </c:pt>
                <c:pt idx="6570">
                  <c:v>40977.437499984066</c:v>
                </c:pt>
                <c:pt idx="6571">
                  <c:v>40977.44791665073</c:v>
                </c:pt>
                <c:pt idx="6572">
                  <c:v>40977.458333317394</c:v>
                </c:pt>
                <c:pt idx="6573">
                  <c:v>40977.468749984058</c:v>
                </c:pt>
                <c:pt idx="6574">
                  <c:v>40977.479166650723</c:v>
                </c:pt>
                <c:pt idx="6575">
                  <c:v>40977.489583317387</c:v>
                </c:pt>
                <c:pt idx="6576">
                  <c:v>40977.499999984051</c:v>
                </c:pt>
                <c:pt idx="6577">
                  <c:v>40977.510416650715</c:v>
                </c:pt>
                <c:pt idx="6578">
                  <c:v>40977.52083331738</c:v>
                </c:pt>
                <c:pt idx="6579">
                  <c:v>40977.531249984044</c:v>
                </c:pt>
                <c:pt idx="6580">
                  <c:v>40977.541666650708</c:v>
                </c:pt>
                <c:pt idx="6581">
                  <c:v>40977.552083317372</c:v>
                </c:pt>
                <c:pt idx="6582">
                  <c:v>40977.562499984037</c:v>
                </c:pt>
                <c:pt idx="6583">
                  <c:v>40977.572916650701</c:v>
                </c:pt>
                <c:pt idx="6584">
                  <c:v>40977.583333317365</c:v>
                </c:pt>
                <c:pt idx="6585">
                  <c:v>40977.593749984029</c:v>
                </c:pt>
                <c:pt idx="6586">
                  <c:v>40977.604166650694</c:v>
                </c:pt>
                <c:pt idx="6587">
                  <c:v>40977.614583317358</c:v>
                </c:pt>
                <c:pt idx="6588">
                  <c:v>40977.624999984022</c:v>
                </c:pt>
                <c:pt idx="6589">
                  <c:v>40977.635416650686</c:v>
                </c:pt>
                <c:pt idx="6590">
                  <c:v>40977.64583331735</c:v>
                </c:pt>
                <c:pt idx="6591">
                  <c:v>40977.656249984015</c:v>
                </c:pt>
                <c:pt idx="6592">
                  <c:v>40977.666666650679</c:v>
                </c:pt>
                <c:pt idx="6593">
                  <c:v>40977.677083317343</c:v>
                </c:pt>
                <c:pt idx="6594">
                  <c:v>40977.687499984007</c:v>
                </c:pt>
                <c:pt idx="6595">
                  <c:v>40977.697916650672</c:v>
                </c:pt>
                <c:pt idx="6596">
                  <c:v>40977.708333317336</c:v>
                </c:pt>
                <c:pt idx="6597">
                  <c:v>40977.718749984</c:v>
                </c:pt>
                <c:pt idx="6598">
                  <c:v>40977.729166650664</c:v>
                </c:pt>
                <c:pt idx="6599">
                  <c:v>40977.739583317329</c:v>
                </c:pt>
                <c:pt idx="6600">
                  <c:v>40977.749999983993</c:v>
                </c:pt>
                <c:pt idx="6601">
                  <c:v>40977.760416650657</c:v>
                </c:pt>
                <c:pt idx="6602">
                  <c:v>40977.770833317321</c:v>
                </c:pt>
                <c:pt idx="6603">
                  <c:v>40977.781249983986</c:v>
                </c:pt>
                <c:pt idx="6604">
                  <c:v>40977.79166665065</c:v>
                </c:pt>
                <c:pt idx="6605">
                  <c:v>40977.802083317314</c:v>
                </c:pt>
                <c:pt idx="6606">
                  <c:v>40977.812499983978</c:v>
                </c:pt>
                <c:pt idx="6607">
                  <c:v>40977.822916650643</c:v>
                </c:pt>
                <c:pt idx="6608">
                  <c:v>40977.833333317307</c:v>
                </c:pt>
                <c:pt idx="6609">
                  <c:v>40977.843749983971</c:v>
                </c:pt>
                <c:pt idx="6610">
                  <c:v>40977.854166650635</c:v>
                </c:pt>
                <c:pt idx="6611">
                  <c:v>40977.8645833173</c:v>
                </c:pt>
                <c:pt idx="6612">
                  <c:v>40977.874999983964</c:v>
                </c:pt>
                <c:pt idx="6613">
                  <c:v>40977.885416650628</c:v>
                </c:pt>
                <c:pt idx="6614">
                  <c:v>40977.895833317292</c:v>
                </c:pt>
                <c:pt idx="6615">
                  <c:v>40977.906249983957</c:v>
                </c:pt>
                <c:pt idx="6616">
                  <c:v>40977.916666650621</c:v>
                </c:pt>
                <c:pt idx="6617">
                  <c:v>40977.927083317285</c:v>
                </c:pt>
                <c:pt idx="6618">
                  <c:v>40977.937499983949</c:v>
                </c:pt>
                <c:pt idx="6619">
                  <c:v>40977.947916650613</c:v>
                </c:pt>
                <c:pt idx="6620">
                  <c:v>40977.958333317278</c:v>
                </c:pt>
                <c:pt idx="6621">
                  <c:v>40977.968749983942</c:v>
                </c:pt>
                <c:pt idx="6622">
                  <c:v>40977.979166650606</c:v>
                </c:pt>
                <c:pt idx="6623">
                  <c:v>40977.98958331727</c:v>
                </c:pt>
                <c:pt idx="6624">
                  <c:v>40977.999999983935</c:v>
                </c:pt>
                <c:pt idx="6625">
                  <c:v>40978.010416650599</c:v>
                </c:pt>
                <c:pt idx="6626">
                  <c:v>40978.020833317263</c:v>
                </c:pt>
                <c:pt idx="6627">
                  <c:v>40978.031249983927</c:v>
                </c:pt>
                <c:pt idx="6628">
                  <c:v>40978.041666650592</c:v>
                </c:pt>
                <c:pt idx="6629">
                  <c:v>40978.052083317256</c:v>
                </c:pt>
                <c:pt idx="6630">
                  <c:v>40978.06249998392</c:v>
                </c:pt>
                <c:pt idx="6631">
                  <c:v>40978.072916650584</c:v>
                </c:pt>
                <c:pt idx="6632">
                  <c:v>40978.083333317249</c:v>
                </c:pt>
                <c:pt idx="6633">
                  <c:v>40978.093749983913</c:v>
                </c:pt>
                <c:pt idx="6634">
                  <c:v>40978.104166650577</c:v>
                </c:pt>
                <c:pt idx="6635">
                  <c:v>40978.114583317241</c:v>
                </c:pt>
                <c:pt idx="6636">
                  <c:v>40978.124999983906</c:v>
                </c:pt>
                <c:pt idx="6637">
                  <c:v>40978.13541665057</c:v>
                </c:pt>
                <c:pt idx="6638">
                  <c:v>40978.145833317234</c:v>
                </c:pt>
                <c:pt idx="6639">
                  <c:v>40978.156249983898</c:v>
                </c:pt>
                <c:pt idx="6640">
                  <c:v>40978.166666650563</c:v>
                </c:pt>
                <c:pt idx="6641">
                  <c:v>40978.177083317227</c:v>
                </c:pt>
                <c:pt idx="6642">
                  <c:v>40978.187499983891</c:v>
                </c:pt>
                <c:pt idx="6643">
                  <c:v>40978.197916650555</c:v>
                </c:pt>
                <c:pt idx="6644">
                  <c:v>40978.20833331722</c:v>
                </c:pt>
                <c:pt idx="6645">
                  <c:v>40978.218749983884</c:v>
                </c:pt>
                <c:pt idx="6646">
                  <c:v>40978.229166650548</c:v>
                </c:pt>
                <c:pt idx="6647">
                  <c:v>40978.239583317212</c:v>
                </c:pt>
                <c:pt idx="6648">
                  <c:v>40978.249999983876</c:v>
                </c:pt>
                <c:pt idx="6649">
                  <c:v>40978.260416650541</c:v>
                </c:pt>
                <c:pt idx="6650">
                  <c:v>40978.270833317205</c:v>
                </c:pt>
                <c:pt idx="6651">
                  <c:v>40978.281249983869</c:v>
                </c:pt>
                <c:pt idx="6652">
                  <c:v>40978.291666650533</c:v>
                </c:pt>
                <c:pt idx="6653">
                  <c:v>40978.302083317198</c:v>
                </c:pt>
                <c:pt idx="6654">
                  <c:v>40978.312499983862</c:v>
                </c:pt>
                <c:pt idx="6655">
                  <c:v>40978.322916650526</c:v>
                </c:pt>
                <c:pt idx="6656">
                  <c:v>40978.33333331719</c:v>
                </c:pt>
                <c:pt idx="6657">
                  <c:v>40978.343749983855</c:v>
                </c:pt>
                <c:pt idx="6658">
                  <c:v>40978.354166650519</c:v>
                </c:pt>
                <c:pt idx="6659">
                  <c:v>40978.364583317183</c:v>
                </c:pt>
                <c:pt idx="6660">
                  <c:v>40978.374999983847</c:v>
                </c:pt>
                <c:pt idx="6661">
                  <c:v>40978.385416650512</c:v>
                </c:pt>
                <c:pt idx="6662">
                  <c:v>40978.395833317176</c:v>
                </c:pt>
                <c:pt idx="6663">
                  <c:v>40978.40624998384</c:v>
                </c:pt>
                <c:pt idx="6664">
                  <c:v>40978.416666650504</c:v>
                </c:pt>
                <c:pt idx="6665">
                  <c:v>40978.427083317169</c:v>
                </c:pt>
                <c:pt idx="6666">
                  <c:v>40978.437499983833</c:v>
                </c:pt>
                <c:pt idx="6667">
                  <c:v>40978.447916650497</c:v>
                </c:pt>
                <c:pt idx="6668">
                  <c:v>40978.458333317161</c:v>
                </c:pt>
                <c:pt idx="6669">
                  <c:v>40978.468749983826</c:v>
                </c:pt>
                <c:pt idx="6670">
                  <c:v>40978.47916665049</c:v>
                </c:pt>
                <c:pt idx="6671">
                  <c:v>40978.489583317154</c:v>
                </c:pt>
                <c:pt idx="6672">
                  <c:v>40978.499999983818</c:v>
                </c:pt>
                <c:pt idx="6673">
                  <c:v>40978.510416650483</c:v>
                </c:pt>
                <c:pt idx="6674">
                  <c:v>40978.520833317147</c:v>
                </c:pt>
                <c:pt idx="6675">
                  <c:v>40978.531249983811</c:v>
                </c:pt>
                <c:pt idx="6676">
                  <c:v>40978.541666650475</c:v>
                </c:pt>
                <c:pt idx="6677">
                  <c:v>40978.552083317139</c:v>
                </c:pt>
                <c:pt idx="6678">
                  <c:v>40978.562499983804</c:v>
                </c:pt>
                <c:pt idx="6679">
                  <c:v>40978.572916650468</c:v>
                </c:pt>
                <c:pt idx="6680">
                  <c:v>40978.583333317132</c:v>
                </c:pt>
                <c:pt idx="6681">
                  <c:v>40978.593749983796</c:v>
                </c:pt>
                <c:pt idx="6682">
                  <c:v>40978.604166650461</c:v>
                </c:pt>
                <c:pt idx="6683">
                  <c:v>40978.614583317125</c:v>
                </c:pt>
                <c:pt idx="6684">
                  <c:v>40978.624999983789</c:v>
                </c:pt>
                <c:pt idx="6685">
                  <c:v>40978.635416650453</c:v>
                </c:pt>
                <c:pt idx="6686">
                  <c:v>40978.645833317118</c:v>
                </c:pt>
                <c:pt idx="6687">
                  <c:v>40978.656249983782</c:v>
                </c:pt>
                <c:pt idx="6688">
                  <c:v>40978.666666650446</c:v>
                </c:pt>
                <c:pt idx="6689">
                  <c:v>40978.67708331711</c:v>
                </c:pt>
                <c:pt idx="6690">
                  <c:v>40978.687499983775</c:v>
                </c:pt>
                <c:pt idx="6691">
                  <c:v>40978.697916650439</c:v>
                </c:pt>
                <c:pt idx="6692">
                  <c:v>40978.708333317103</c:v>
                </c:pt>
                <c:pt idx="6693">
                  <c:v>40978.718749983767</c:v>
                </c:pt>
                <c:pt idx="6694">
                  <c:v>40978.729166650432</c:v>
                </c:pt>
                <c:pt idx="6695">
                  <c:v>40978.739583317096</c:v>
                </c:pt>
                <c:pt idx="6696">
                  <c:v>40978.74999998376</c:v>
                </c:pt>
                <c:pt idx="6697">
                  <c:v>40978.760416650424</c:v>
                </c:pt>
                <c:pt idx="6698">
                  <c:v>40978.770833317089</c:v>
                </c:pt>
                <c:pt idx="6699">
                  <c:v>40978.781249983753</c:v>
                </c:pt>
                <c:pt idx="6700">
                  <c:v>40978.791666650417</c:v>
                </c:pt>
                <c:pt idx="6701">
                  <c:v>40978.802083317081</c:v>
                </c:pt>
                <c:pt idx="6702">
                  <c:v>40978.812499983746</c:v>
                </c:pt>
                <c:pt idx="6703">
                  <c:v>40978.82291665041</c:v>
                </c:pt>
                <c:pt idx="6704">
                  <c:v>40978.833333317074</c:v>
                </c:pt>
                <c:pt idx="6705">
                  <c:v>40978.843749983738</c:v>
                </c:pt>
                <c:pt idx="6706">
                  <c:v>40978.854166650402</c:v>
                </c:pt>
                <c:pt idx="6707">
                  <c:v>40978.864583317067</c:v>
                </c:pt>
                <c:pt idx="6708">
                  <c:v>40978.874999983731</c:v>
                </c:pt>
                <c:pt idx="6709">
                  <c:v>40978.885416650395</c:v>
                </c:pt>
                <c:pt idx="6710">
                  <c:v>40978.895833317059</c:v>
                </c:pt>
                <c:pt idx="6711">
                  <c:v>40978.906249983724</c:v>
                </c:pt>
                <c:pt idx="6712">
                  <c:v>40978.916666650388</c:v>
                </c:pt>
                <c:pt idx="6713">
                  <c:v>40978.927083317052</c:v>
                </c:pt>
                <c:pt idx="6714">
                  <c:v>40978.937499983716</c:v>
                </c:pt>
                <c:pt idx="6715">
                  <c:v>40978.947916650381</c:v>
                </c:pt>
                <c:pt idx="6716">
                  <c:v>40978.958333317045</c:v>
                </c:pt>
                <c:pt idx="6717">
                  <c:v>40978.968749983709</c:v>
                </c:pt>
                <c:pt idx="6718">
                  <c:v>40978.979166650373</c:v>
                </c:pt>
                <c:pt idx="6719">
                  <c:v>40978.989583317038</c:v>
                </c:pt>
                <c:pt idx="6720">
                  <c:v>40978.999999983702</c:v>
                </c:pt>
                <c:pt idx="6721">
                  <c:v>40979.010416650366</c:v>
                </c:pt>
                <c:pt idx="6722">
                  <c:v>40979.02083331703</c:v>
                </c:pt>
                <c:pt idx="6723">
                  <c:v>40979.031249983695</c:v>
                </c:pt>
                <c:pt idx="6724">
                  <c:v>40979.041666650359</c:v>
                </c:pt>
                <c:pt idx="6725">
                  <c:v>40979.052083317023</c:v>
                </c:pt>
                <c:pt idx="6726">
                  <c:v>40979.062499983687</c:v>
                </c:pt>
                <c:pt idx="6727">
                  <c:v>40979.072916650352</c:v>
                </c:pt>
                <c:pt idx="6728">
                  <c:v>40979.083333317016</c:v>
                </c:pt>
                <c:pt idx="6729">
                  <c:v>40979.09374998368</c:v>
                </c:pt>
                <c:pt idx="6730">
                  <c:v>40979.104166650344</c:v>
                </c:pt>
                <c:pt idx="6731">
                  <c:v>40979.114583317009</c:v>
                </c:pt>
                <c:pt idx="6732">
                  <c:v>40979.124999983673</c:v>
                </c:pt>
                <c:pt idx="6733">
                  <c:v>40979.135416650337</c:v>
                </c:pt>
                <c:pt idx="6734">
                  <c:v>40979.145833317001</c:v>
                </c:pt>
                <c:pt idx="6735">
                  <c:v>40979.156249983665</c:v>
                </c:pt>
                <c:pt idx="6736">
                  <c:v>40979.16666665033</c:v>
                </c:pt>
                <c:pt idx="6737">
                  <c:v>40979.177083316994</c:v>
                </c:pt>
                <c:pt idx="6738">
                  <c:v>40979.187499983658</c:v>
                </c:pt>
                <c:pt idx="6739">
                  <c:v>40979.197916650322</c:v>
                </c:pt>
                <c:pt idx="6740">
                  <c:v>40979.208333316987</c:v>
                </c:pt>
                <c:pt idx="6741">
                  <c:v>40979.218749983651</c:v>
                </c:pt>
                <c:pt idx="6742">
                  <c:v>40979.229166650315</c:v>
                </c:pt>
                <c:pt idx="6743">
                  <c:v>40979.239583316979</c:v>
                </c:pt>
                <c:pt idx="6744">
                  <c:v>40979.249999983644</c:v>
                </c:pt>
                <c:pt idx="6745">
                  <c:v>40979.260416650308</c:v>
                </c:pt>
                <c:pt idx="6746">
                  <c:v>40979.270833316972</c:v>
                </c:pt>
                <c:pt idx="6747">
                  <c:v>40979.281249983636</c:v>
                </c:pt>
                <c:pt idx="6748">
                  <c:v>40979.291666650301</c:v>
                </c:pt>
                <c:pt idx="6749">
                  <c:v>40979.302083316965</c:v>
                </c:pt>
                <c:pt idx="6750">
                  <c:v>40979.312499983629</c:v>
                </c:pt>
                <c:pt idx="6751">
                  <c:v>40979.322916650293</c:v>
                </c:pt>
                <c:pt idx="6752">
                  <c:v>40979.333333316958</c:v>
                </c:pt>
                <c:pt idx="6753">
                  <c:v>40979.343749983622</c:v>
                </c:pt>
                <c:pt idx="6754">
                  <c:v>40979.354166650286</c:v>
                </c:pt>
                <c:pt idx="6755">
                  <c:v>40979.36458331695</c:v>
                </c:pt>
                <c:pt idx="6756">
                  <c:v>40979.374999983615</c:v>
                </c:pt>
                <c:pt idx="6757">
                  <c:v>40979.385416650279</c:v>
                </c:pt>
                <c:pt idx="6758">
                  <c:v>40979.395833316943</c:v>
                </c:pt>
                <c:pt idx="6759">
                  <c:v>40979.406249983607</c:v>
                </c:pt>
                <c:pt idx="6760">
                  <c:v>40979.416666650272</c:v>
                </c:pt>
                <c:pt idx="6761">
                  <c:v>40979.427083316936</c:v>
                </c:pt>
                <c:pt idx="6762">
                  <c:v>40979.4374999836</c:v>
                </c:pt>
                <c:pt idx="6763">
                  <c:v>40979.447916650264</c:v>
                </c:pt>
                <c:pt idx="6764">
                  <c:v>40979.458333316928</c:v>
                </c:pt>
                <c:pt idx="6765">
                  <c:v>40979.468749983593</c:v>
                </c:pt>
                <c:pt idx="6766">
                  <c:v>40979.479166650257</c:v>
                </c:pt>
                <c:pt idx="6767">
                  <c:v>40979.489583316921</c:v>
                </c:pt>
                <c:pt idx="6768">
                  <c:v>40979.499999983585</c:v>
                </c:pt>
                <c:pt idx="6769">
                  <c:v>40979.51041665025</c:v>
                </c:pt>
                <c:pt idx="6770">
                  <c:v>40979.520833316914</c:v>
                </c:pt>
                <c:pt idx="6771">
                  <c:v>40979.531249983578</c:v>
                </c:pt>
                <c:pt idx="6772">
                  <c:v>40979.541666650242</c:v>
                </c:pt>
                <c:pt idx="6773">
                  <c:v>40979.552083316907</c:v>
                </c:pt>
                <c:pt idx="6774">
                  <c:v>40979.562499983571</c:v>
                </c:pt>
                <c:pt idx="6775">
                  <c:v>40979.572916650235</c:v>
                </c:pt>
                <c:pt idx="6776">
                  <c:v>40979.583333316899</c:v>
                </c:pt>
                <c:pt idx="6777">
                  <c:v>40979.593749983564</c:v>
                </c:pt>
                <c:pt idx="6778">
                  <c:v>40979.604166650228</c:v>
                </c:pt>
                <c:pt idx="6779">
                  <c:v>40979.614583316892</c:v>
                </c:pt>
                <c:pt idx="6780">
                  <c:v>40979.624999983556</c:v>
                </c:pt>
                <c:pt idx="6781">
                  <c:v>40979.635416650221</c:v>
                </c:pt>
                <c:pt idx="6782">
                  <c:v>40979.645833316885</c:v>
                </c:pt>
                <c:pt idx="6783">
                  <c:v>40979.656249983549</c:v>
                </c:pt>
                <c:pt idx="6784">
                  <c:v>40979.666666650213</c:v>
                </c:pt>
                <c:pt idx="6785">
                  <c:v>40979.677083316878</c:v>
                </c:pt>
                <c:pt idx="6786">
                  <c:v>40979.687499983542</c:v>
                </c:pt>
                <c:pt idx="6787">
                  <c:v>40979.697916650206</c:v>
                </c:pt>
                <c:pt idx="6788">
                  <c:v>40979.70833331687</c:v>
                </c:pt>
                <c:pt idx="6789">
                  <c:v>40979.718749983535</c:v>
                </c:pt>
                <c:pt idx="6790">
                  <c:v>40979.729166650199</c:v>
                </c:pt>
                <c:pt idx="6791">
                  <c:v>40979.739583316863</c:v>
                </c:pt>
                <c:pt idx="6792">
                  <c:v>40979.749999983527</c:v>
                </c:pt>
                <c:pt idx="6793">
                  <c:v>40979.760416650191</c:v>
                </c:pt>
                <c:pt idx="6794">
                  <c:v>40979.770833316856</c:v>
                </c:pt>
                <c:pt idx="6795">
                  <c:v>40979.78124998352</c:v>
                </c:pt>
                <c:pt idx="6796">
                  <c:v>40979.791666650184</c:v>
                </c:pt>
                <c:pt idx="6797">
                  <c:v>40979.802083316848</c:v>
                </c:pt>
                <c:pt idx="6798">
                  <c:v>40979.812499983513</c:v>
                </c:pt>
                <c:pt idx="6799">
                  <c:v>40979.822916650177</c:v>
                </c:pt>
                <c:pt idx="6800">
                  <c:v>40979.833333316841</c:v>
                </c:pt>
                <c:pt idx="6801">
                  <c:v>40979.843749983505</c:v>
                </c:pt>
                <c:pt idx="6802">
                  <c:v>40979.85416665017</c:v>
                </c:pt>
                <c:pt idx="6803">
                  <c:v>40979.864583316834</c:v>
                </c:pt>
                <c:pt idx="6804">
                  <c:v>40979.874999983498</c:v>
                </c:pt>
                <c:pt idx="6805">
                  <c:v>40979.885416650162</c:v>
                </c:pt>
                <c:pt idx="6806">
                  <c:v>40979.895833316827</c:v>
                </c:pt>
                <c:pt idx="6807">
                  <c:v>40979.906249983491</c:v>
                </c:pt>
                <c:pt idx="6808">
                  <c:v>40979.916666650155</c:v>
                </c:pt>
                <c:pt idx="6809">
                  <c:v>40979.927083316819</c:v>
                </c:pt>
                <c:pt idx="6810">
                  <c:v>40979.937499983484</c:v>
                </c:pt>
                <c:pt idx="6811">
                  <c:v>40979.947916650148</c:v>
                </c:pt>
                <c:pt idx="6812">
                  <c:v>40979.958333316812</c:v>
                </c:pt>
                <c:pt idx="6813">
                  <c:v>40979.968749983476</c:v>
                </c:pt>
                <c:pt idx="6814">
                  <c:v>40979.979166650141</c:v>
                </c:pt>
                <c:pt idx="6815">
                  <c:v>40979.989583316805</c:v>
                </c:pt>
                <c:pt idx="6816">
                  <c:v>40979.999999983469</c:v>
                </c:pt>
                <c:pt idx="6817">
                  <c:v>40980.010416650133</c:v>
                </c:pt>
                <c:pt idx="6818">
                  <c:v>40980.020833316798</c:v>
                </c:pt>
                <c:pt idx="6819">
                  <c:v>40980.031249983462</c:v>
                </c:pt>
                <c:pt idx="6820">
                  <c:v>40980.041666650126</c:v>
                </c:pt>
                <c:pt idx="6821">
                  <c:v>40980.05208331679</c:v>
                </c:pt>
                <c:pt idx="6822">
                  <c:v>40980.062499983454</c:v>
                </c:pt>
                <c:pt idx="6823">
                  <c:v>40980.072916650119</c:v>
                </c:pt>
                <c:pt idx="6824">
                  <c:v>40980.083333316783</c:v>
                </c:pt>
                <c:pt idx="6825">
                  <c:v>40980.093749983447</c:v>
                </c:pt>
                <c:pt idx="6826">
                  <c:v>40980.104166650111</c:v>
                </c:pt>
                <c:pt idx="6827">
                  <c:v>40980.114583316776</c:v>
                </c:pt>
                <c:pt idx="6828">
                  <c:v>40980.12499998344</c:v>
                </c:pt>
                <c:pt idx="6829">
                  <c:v>40980.135416650104</c:v>
                </c:pt>
                <c:pt idx="6830">
                  <c:v>40980.145833316768</c:v>
                </c:pt>
                <c:pt idx="6831">
                  <c:v>40980.156249983433</c:v>
                </c:pt>
                <c:pt idx="6832">
                  <c:v>40980.166666650097</c:v>
                </c:pt>
                <c:pt idx="6833">
                  <c:v>40980.177083316761</c:v>
                </c:pt>
                <c:pt idx="6834">
                  <c:v>40980.187499983425</c:v>
                </c:pt>
                <c:pt idx="6835">
                  <c:v>40980.19791665009</c:v>
                </c:pt>
                <c:pt idx="6836">
                  <c:v>40980.208333316754</c:v>
                </c:pt>
                <c:pt idx="6837">
                  <c:v>40980.218749983418</c:v>
                </c:pt>
                <c:pt idx="6838">
                  <c:v>40980.229166650082</c:v>
                </c:pt>
                <c:pt idx="6839">
                  <c:v>40980.239583316747</c:v>
                </c:pt>
                <c:pt idx="6840">
                  <c:v>40980.249999983411</c:v>
                </c:pt>
                <c:pt idx="6841">
                  <c:v>40980.260416650075</c:v>
                </c:pt>
                <c:pt idx="6842">
                  <c:v>40980.270833316739</c:v>
                </c:pt>
                <c:pt idx="6843">
                  <c:v>40980.281249983404</c:v>
                </c:pt>
                <c:pt idx="6844">
                  <c:v>40980.291666650068</c:v>
                </c:pt>
                <c:pt idx="6845">
                  <c:v>40980.302083316732</c:v>
                </c:pt>
                <c:pt idx="6846">
                  <c:v>40980.312499983396</c:v>
                </c:pt>
                <c:pt idx="6847">
                  <c:v>40980.322916650061</c:v>
                </c:pt>
                <c:pt idx="6848">
                  <c:v>40980.333333316725</c:v>
                </c:pt>
                <c:pt idx="6849">
                  <c:v>40980.343749983389</c:v>
                </c:pt>
                <c:pt idx="6850">
                  <c:v>40980.354166650053</c:v>
                </c:pt>
                <c:pt idx="6851">
                  <c:v>40980.364583316717</c:v>
                </c:pt>
                <c:pt idx="6852">
                  <c:v>40980.374999983382</c:v>
                </c:pt>
                <c:pt idx="6853">
                  <c:v>40980.385416650046</c:v>
                </c:pt>
                <c:pt idx="6854">
                  <c:v>40980.39583331671</c:v>
                </c:pt>
                <c:pt idx="6855">
                  <c:v>40980.406249983374</c:v>
                </c:pt>
                <c:pt idx="6856">
                  <c:v>40980.416666650039</c:v>
                </c:pt>
                <c:pt idx="6857">
                  <c:v>40980.427083316703</c:v>
                </c:pt>
                <c:pt idx="6858">
                  <c:v>40980.437499983367</c:v>
                </c:pt>
                <c:pt idx="6859">
                  <c:v>40980.447916650031</c:v>
                </c:pt>
                <c:pt idx="6860">
                  <c:v>40980.458333316696</c:v>
                </c:pt>
                <c:pt idx="6861">
                  <c:v>40980.46874998336</c:v>
                </c:pt>
                <c:pt idx="6862">
                  <c:v>40980.479166650024</c:v>
                </c:pt>
                <c:pt idx="6863">
                  <c:v>40980.489583316688</c:v>
                </c:pt>
                <c:pt idx="6864">
                  <c:v>40980.499999983353</c:v>
                </c:pt>
                <c:pt idx="6865">
                  <c:v>40980.510416650017</c:v>
                </c:pt>
                <c:pt idx="6866">
                  <c:v>40980.520833316681</c:v>
                </c:pt>
                <c:pt idx="6867">
                  <c:v>40980.531249983345</c:v>
                </c:pt>
                <c:pt idx="6868">
                  <c:v>40980.54166665001</c:v>
                </c:pt>
                <c:pt idx="6869">
                  <c:v>40980.552083316674</c:v>
                </c:pt>
                <c:pt idx="6870">
                  <c:v>40980.562499983338</c:v>
                </c:pt>
                <c:pt idx="6871">
                  <c:v>40980.572916650002</c:v>
                </c:pt>
                <c:pt idx="6872">
                  <c:v>40980.583333316667</c:v>
                </c:pt>
                <c:pt idx="6873">
                  <c:v>40980.593749983331</c:v>
                </c:pt>
                <c:pt idx="6874">
                  <c:v>40980.604166649995</c:v>
                </c:pt>
                <c:pt idx="6875">
                  <c:v>40980.614583316659</c:v>
                </c:pt>
                <c:pt idx="6876">
                  <c:v>40980.624999983324</c:v>
                </c:pt>
                <c:pt idx="6877">
                  <c:v>40980.635416649988</c:v>
                </c:pt>
                <c:pt idx="6878">
                  <c:v>40980.645833316652</c:v>
                </c:pt>
                <c:pt idx="6879">
                  <c:v>40980.656249983316</c:v>
                </c:pt>
                <c:pt idx="6880">
                  <c:v>40980.66666664998</c:v>
                </c:pt>
                <c:pt idx="6881">
                  <c:v>40980.677083316645</c:v>
                </c:pt>
                <c:pt idx="6882">
                  <c:v>40980.687499983309</c:v>
                </c:pt>
                <c:pt idx="6883">
                  <c:v>40980.697916649973</c:v>
                </c:pt>
                <c:pt idx="6884">
                  <c:v>40980.708333316637</c:v>
                </c:pt>
                <c:pt idx="6885">
                  <c:v>40980.718749983302</c:v>
                </c:pt>
                <c:pt idx="6886">
                  <c:v>40980.729166649966</c:v>
                </c:pt>
                <c:pt idx="6887">
                  <c:v>40980.73958331663</c:v>
                </c:pt>
                <c:pt idx="6888">
                  <c:v>40980.749999983294</c:v>
                </c:pt>
                <c:pt idx="6889">
                  <c:v>40980.760416649959</c:v>
                </c:pt>
                <c:pt idx="6890">
                  <c:v>40980.770833316623</c:v>
                </c:pt>
                <c:pt idx="6891">
                  <c:v>40980.781249983287</c:v>
                </c:pt>
                <c:pt idx="6892">
                  <c:v>40980.791666649951</c:v>
                </c:pt>
                <c:pt idx="6893">
                  <c:v>40980.802083316616</c:v>
                </c:pt>
                <c:pt idx="6894">
                  <c:v>40980.81249998328</c:v>
                </c:pt>
                <c:pt idx="6895">
                  <c:v>40980.822916649944</c:v>
                </c:pt>
                <c:pt idx="6896">
                  <c:v>40980.833333316608</c:v>
                </c:pt>
                <c:pt idx="6897">
                  <c:v>40980.843749983273</c:v>
                </c:pt>
                <c:pt idx="6898">
                  <c:v>40980.854166649937</c:v>
                </c:pt>
                <c:pt idx="6899">
                  <c:v>40980.864583316601</c:v>
                </c:pt>
                <c:pt idx="6900">
                  <c:v>40980.874999983265</c:v>
                </c:pt>
                <c:pt idx="6901">
                  <c:v>40980.88541664993</c:v>
                </c:pt>
                <c:pt idx="6902">
                  <c:v>40980.895833316594</c:v>
                </c:pt>
                <c:pt idx="6903">
                  <c:v>40980.906249983258</c:v>
                </c:pt>
                <c:pt idx="6904">
                  <c:v>40980.916666649922</c:v>
                </c:pt>
                <c:pt idx="6905">
                  <c:v>40980.927083316587</c:v>
                </c:pt>
                <c:pt idx="6906">
                  <c:v>40980.937499983251</c:v>
                </c:pt>
                <c:pt idx="6907">
                  <c:v>40980.947916649915</c:v>
                </c:pt>
                <c:pt idx="6908">
                  <c:v>40980.958333316579</c:v>
                </c:pt>
                <c:pt idx="6909">
                  <c:v>40980.968749983243</c:v>
                </c:pt>
                <c:pt idx="6910">
                  <c:v>40980.979166649908</c:v>
                </c:pt>
                <c:pt idx="6911">
                  <c:v>40980.989583316572</c:v>
                </c:pt>
                <c:pt idx="6912">
                  <c:v>40980.999999983236</c:v>
                </c:pt>
                <c:pt idx="6913">
                  <c:v>40981.0104166499</c:v>
                </c:pt>
                <c:pt idx="6914">
                  <c:v>40981.020833316565</c:v>
                </c:pt>
                <c:pt idx="6915">
                  <c:v>40981.031249983229</c:v>
                </c:pt>
                <c:pt idx="6916">
                  <c:v>40981.041666649893</c:v>
                </c:pt>
                <c:pt idx="6917">
                  <c:v>40981.052083316557</c:v>
                </c:pt>
                <c:pt idx="6918">
                  <c:v>40981.062499983222</c:v>
                </c:pt>
                <c:pt idx="6919">
                  <c:v>40981.072916649886</c:v>
                </c:pt>
                <c:pt idx="6920">
                  <c:v>40981.08333331655</c:v>
                </c:pt>
                <c:pt idx="6921">
                  <c:v>40981.093749983214</c:v>
                </c:pt>
                <c:pt idx="6922">
                  <c:v>40981.104166649879</c:v>
                </c:pt>
                <c:pt idx="6923">
                  <c:v>40981.114583316543</c:v>
                </c:pt>
                <c:pt idx="6924">
                  <c:v>40981.124999983207</c:v>
                </c:pt>
                <c:pt idx="6925">
                  <c:v>40981.135416649871</c:v>
                </c:pt>
                <c:pt idx="6926">
                  <c:v>40981.145833316536</c:v>
                </c:pt>
                <c:pt idx="6927">
                  <c:v>40981.1562499832</c:v>
                </c:pt>
                <c:pt idx="6928">
                  <c:v>40981.166666649864</c:v>
                </c:pt>
                <c:pt idx="6929">
                  <c:v>40981.177083316528</c:v>
                </c:pt>
                <c:pt idx="6930">
                  <c:v>40981.187499983193</c:v>
                </c:pt>
                <c:pt idx="6931">
                  <c:v>40981.197916649857</c:v>
                </c:pt>
                <c:pt idx="6932">
                  <c:v>40981.208333316521</c:v>
                </c:pt>
                <c:pt idx="6933">
                  <c:v>40981.218749983185</c:v>
                </c:pt>
                <c:pt idx="6934">
                  <c:v>40981.22916664985</c:v>
                </c:pt>
                <c:pt idx="6935">
                  <c:v>40981.239583316514</c:v>
                </c:pt>
                <c:pt idx="6936">
                  <c:v>40981.249999983178</c:v>
                </c:pt>
                <c:pt idx="6937">
                  <c:v>40981.260416649842</c:v>
                </c:pt>
                <c:pt idx="6938">
                  <c:v>40981.270833316506</c:v>
                </c:pt>
                <c:pt idx="6939">
                  <c:v>40981.281249983171</c:v>
                </c:pt>
                <c:pt idx="6940">
                  <c:v>40981.291666649835</c:v>
                </c:pt>
                <c:pt idx="6941">
                  <c:v>40981.302083316499</c:v>
                </c:pt>
                <c:pt idx="6942">
                  <c:v>40981.312499983163</c:v>
                </c:pt>
                <c:pt idx="6943">
                  <c:v>40981.322916649828</c:v>
                </c:pt>
                <c:pt idx="6944">
                  <c:v>40981.333333316492</c:v>
                </c:pt>
                <c:pt idx="6945">
                  <c:v>40981.343749983156</c:v>
                </c:pt>
                <c:pt idx="6946">
                  <c:v>40981.35416664982</c:v>
                </c:pt>
                <c:pt idx="6947">
                  <c:v>40981.364583316485</c:v>
                </c:pt>
                <c:pt idx="6948">
                  <c:v>40981.374999983149</c:v>
                </c:pt>
                <c:pt idx="6949">
                  <c:v>40981.385416649813</c:v>
                </c:pt>
                <c:pt idx="6950">
                  <c:v>40981.395833316477</c:v>
                </c:pt>
                <c:pt idx="6951">
                  <c:v>40981.406249983142</c:v>
                </c:pt>
                <c:pt idx="6952">
                  <c:v>40981.416666649806</c:v>
                </c:pt>
                <c:pt idx="6953">
                  <c:v>40981.42708331647</c:v>
                </c:pt>
                <c:pt idx="6954">
                  <c:v>40981.437499983134</c:v>
                </c:pt>
                <c:pt idx="6955">
                  <c:v>40981.447916649799</c:v>
                </c:pt>
                <c:pt idx="6956">
                  <c:v>40981.458333316463</c:v>
                </c:pt>
                <c:pt idx="6957">
                  <c:v>40981.468749983127</c:v>
                </c:pt>
                <c:pt idx="6958">
                  <c:v>40981.479166649791</c:v>
                </c:pt>
                <c:pt idx="6959">
                  <c:v>40981.489583316456</c:v>
                </c:pt>
                <c:pt idx="6960">
                  <c:v>40981.49999998312</c:v>
                </c:pt>
                <c:pt idx="6961">
                  <c:v>40981.510416649784</c:v>
                </c:pt>
                <c:pt idx="6962">
                  <c:v>40981.520833316448</c:v>
                </c:pt>
                <c:pt idx="6963">
                  <c:v>40981.531249983113</c:v>
                </c:pt>
                <c:pt idx="6964">
                  <c:v>40981.541666649777</c:v>
                </c:pt>
                <c:pt idx="6965">
                  <c:v>40981.552083316441</c:v>
                </c:pt>
                <c:pt idx="6966">
                  <c:v>40981.562499983105</c:v>
                </c:pt>
                <c:pt idx="6967">
                  <c:v>40981.572916649769</c:v>
                </c:pt>
                <c:pt idx="6968">
                  <c:v>40981.583333316434</c:v>
                </c:pt>
                <c:pt idx="6969">
                  <c:v>40981.593749983098</c:v>
                </c:pt>
                <c:pt idx="6970">
                  <c:v>40981.604166649762</c:v>
                </c:pt>
                <c:pt idx="6971">
                  <c:v>40981.614583316426</c:v>
                </c:pt>
                <c:pt idx="6972">
                  <c:v>40981.624999983091</c:v>
                </c:pt>
                <c:pt idx="6973">
                  <c:v>40981.635416649755</c:v>
                </c:pt>
                <c:pt idx="6974">
                  <c:v>40981.645833316419</c:v>
                </c:pt>
                <c:pt idx="6975">
                  <c:v>40981.656249983083</c:v>
                </c:pt>
                <c:pt idx="6976">
                  <c:v>40981.666666649748</c:v>
                </c:pt>
                <c:pt idx="6977">
                  <c:v>40981.677083316412</c:v>
                </c:pt>
                <c:pt idx="6978">
                  <c:v>40981.687499983076</c:v>
                </c:pt>
                <c:pt idx="6979">
                  <c:v>40981.69791664974</c:v>
                </c:pt>
                <c:pt idx="6980">
                  <c:v>40981.708333316405</c:v>
                </c:pt>
                <c:pt idx="6981">
                  <c:v>40981.718749983069</c:v>
                </c:pt>
                <c:pt idx="6982">
                  <c:v>40981.729166649733</c:v>
                </c:pt>
                <c:pt idx="6983">
                  <c:v>40981.739583316397</c:v>
                </c:pt>
                <c:pt idx="6984">
                  <c:v>40981.749999983062</c:v>
                </c:pt>
                <c:pt idx="6985">
                  <c:v>40981.760416649726</c:v>
                </c:pt>
                <c:pt idx="6986">
                  <c:v>40981.77083331639</c:v>
                </c:pt>
                <c:pt idx="6987">
                  <c:v>40981.781249983054</c:v>
                </c:pt>
                <c:pt idx="6988">
                  <c:v>40981.791666649719</c:v>
                </c:pt>
                <c:pt idx="6989">
                  <c:v>40981.802083316383</c:v>
                </c:pt>
                <c:pt idx="6990">
                  <c:v>40981.812499983047</c:v>
                </c:pt>
                <c:pt idx="6991">
                  <c:v>40981.822916649711</c:v>
                </c:pt>
                <c:pt idx="6992">
                  <c:v>40981.833333316376</c:v>
                </c:pt>
                <c:pt idx="6993">
                  <c:v>40981.84374998304</c:v>
                </c:pt>
                <c:pt idx="6994">
                  <c:v>40981.854166649704</c:v>
                </c:pt>
                <c:pt idx="6995">
                  <c:v>40981.864583316368</c:v>
                </c:pt>
                <c:pt idx="6996">
                  <c:v>40981.874999983032</c:v>
                </c:pt>
                <c:pt idx="6997">
                  <c:v>40981.885416649697</c:v>
                </c:pt>
                <c:pt idx="6998">
                  <c:v>40981.895833316361</c:v>
                </c:pt>
                <c:pt idx="6999">
                  <c:v>40981.906249983025</c:v>
                </c:pt>
                <c:pt idx="7000">
                  <c:v>40981.916666649689</c:v>
                </c:pt>
                <c:pt idx="7001">
                  <c:v>40981.927083316354</c:v>
                </c:pt>
                <c:pt idx="7002">
                  <c:v>40981.937499983018</c:v>
                </c:pt>
                <c:pt idx="7003">
                  <c:v>40981.947916649682</c:v>
                </c:pt>
                <c:pt idx="7004">
                  <c:v>40981.958333316346</c:v>
                </c:pt>
                <c:pt idx="7005">
                  <c:v>40981.968749983011</c:v>
                </c:pt>
                <c:pt idx="7006">
                  <c:v>40981.979166649675</c:v>
                </c:pt>
                <c:pt idx="7007">
                  <c:v>40981.989583316339</c:v>
                </c:pt>
                <c:pt idx="7008">
                  <c:v>40981.999999983003</c:v>
                </c:pt>
                <c:pt idx="7009">
                  <c:v>40982.010416649668</c:v>
                </c:pt>
                <c:pt idx="7010">
                  <c:v>40982.020833316332</c:v>
                </c:pt>
                <c:pt idx="7011">
                  <c:v>40982.031249982996</c:v>
                </c:pt>
                <c:pt idx="7012">
                  <c:v>40982.04166664966</c:v>
                </c:pt>
                <c:pt idx="7013">
                  <c:v>40982.052083316325</c:v>
                </c:pt>
                <c:pt idx="7014">
                  <c:v>40982.062499982989</c:v>
                </c:pt>
                <c:pt idx="7015">
                  <c:v>40982.072916649653</c:v>
                </c:pt>
                <c:pt idx="7016">
                  <c:v>40982.083333316317</c:v>
                </c:pt>
                <c:pt idx="7017">
                  <c:v>40982.093749982982</c:v>
                </c:pt>
                <c:pt idx="7018">
                  <c:v>40982.104166649646</c:v>
                </c:pt>
                <c:pt idx="7019">
                  <c:v>40982.11458331631</c:v>
                </c:pt>
                <c:pt idx="7020">
                  <c:v>40982.124999982974</c:v>
                </c:pt>
                <c:pt idx="7021">
                  <c:v>40982.135416649639</c:v>
                </c:pt>
                <c:pt idx="7022">
                  <c:v>40982.145833316303</c:v>
                </c:pt>
                <c:pt idx="7023">
                  <c:v>40982.156249982967</c:v>
                </c:pt>
                <c:pt idx="7024">
                  <c:v>40982.166666649631</c:v>
                </c:pt>
                <c:pt idx="7025">
                  <c:v>40982.177083316295</c:v>
                </c:pt>
                <c:pt idx="7026">
                  <c:v>40982.18749998296</c:v>
                </c:pt>
                <c:pt idx="7027">
                  <c:v>40982.197916649624</c:v>
                </c:pt>
                <c:pt idx="7028">
                  <c:v>40982.208333316288</c:v>
                </c:pt>
                <c:pt idx="7029">
                  <c:v>40982.218749982952</c:v>
                </c:pt>
                <c:pt idx="7030">
                  <c:v>40982.229166649617</c:v>
                </c:pt>
                <c:pt idx="7031">
                  <c:v>40982.239583316281</c:v>
                </c:pt>
                <c:pt idx="7032">
                  <c:v>40982.249999982945</c:v>
                </c:pt>
                <c:pt idx="7033">
                  <c:v>40982.260416649609</c:v>
                </c:pt>
                <c:pt idx="7034">
                  <c:v>40982.270833316274</c:v>
                </c:pt>
                <c:pt idx="7035">
                  <c:v>40982.281249982938</c:v>
                </c:pt>
                <c:pt idx="7036">
                  <c:v>40982.291666649602</c:v>
                </c:pt>
                <c:pt idx="7037">
                  <c:v>40982.302083316266</c:v>
                </c:pt>
                <c:pt idx="7038">
                  <c:v>40982.312499982931</c:v>
                </c:pt>
                <c:pt idx="7039">
                  <c:v>40982.322916649595</c:v>
                </c:pt>
                <c:pt idx="7040">
                  <c:v>40982.333333316259</c:v>
                </c:pt>
                <c:pt idx="7041">
                  <c:v>40982.343749982923</c:v>
                </c:pt>
                <c:pt idx="7042">
                  <c:v>40982.354166649588</c:v>
                </c:pt>
                <c:pt idx="7043">
                  <c:v>40982.364583316252</c:v>
                </c:pt>
                <c:pt idx="7044">
                  <c:v>40982.374999982916</c:v>
                </c:pt>
                <c:pt idx="7045">
                  <c:v>40982.38541664958</c:v>
                </c:pt>
                <c:pt idx="7046">
                  <c:v>40982.395833316245</c:v>
                </c:pt>
                <c:pt idx="7047">
                  <c:v>40982.406249982909</c:v>
                </c:pt>
                <c:pt idx="7048">
                  <c:v>40982.416666649573</c:v>
                </c:pt>
                <c:pt idx="7049">
                  <c:v>40982.427083316237</c:v>
                </c:pt>
                <c:pt idx="7050">
                  <c:v>40982.437499982901</c:v>
                </c:pt>
                <c:pt idx="7051">
                  <c:v>40982.447916649566</c:v>
                </c:pt>
                <c:pt idx="7052">
                  <c:v>40982.45833331623</c:v>
                </c:pt>
                <c:pt idx="7053">
                  <c:v>40982.468749982894</c:v>
                </c:pt>
                <c:pt idx="7054">
                  <c:v>40982.479166649558</c:v>
                </c:pt>
                <c:pt idx="7055">
                  <c:v>40982.489583316223</c:v>
                </c:pt>
                <c:pt idx="7056">
                  <c:v>40982.499999982887</c:v>
                </c:pt>
                <c:pt idx="7057">
                  <c:v>40982.510416649551</c:v>
                </c:pt>
                <c:pt idx="7058">
                  <c:v>40982.520833316215</c:v>
                </c:pt>
                <c:pt idx="7059">
                  <c:v>40982.53124998288</c:v>
                </c:pt>
                <c:pt idx="7060">
                  <c:v>40982.541666649544</c:v>
                </c:pt>
                <c:pt idx="7061">
                  <c:v>40982.552083316208</c:v>
                </c:pt>
                <c:pt idx="7062">
                  <c:v>40982.562499982872</c:v>
                </c:pt>
                <c:pt idx="7063">
                  <c:v>40982.572916649537</c:v>
                </c:pt>
                <c:pt idx="7064">
                  <c:v>40982.583333316201</c:v>
                </c:pt>
                <c:pt idx="7065">
                  <c:v>40982.593749982865</c:v>
                </c:pt>
                <c:pt idx="7066">
                  <c:v>40982.604166649529</c:v>
                </c:pt>
                <c:pt idx="7067">
                  <c:v>40982.614583316194</c:v>
                </c:pt>
                <c:pt idx="7068">
                  <c:v>40982.624999982858</c:v>
                </c:pt>
                <c:pt idx="7069">
                  <c:v>40982.635416649522</c:v>
                </c:pt>
                <c:pt idx="7070">
                  <c:v>40982.645833316186</c:v>
                </c:pt>
                <c:pt idx="7071">
                  <c:v>40982.656249982851</c:v>
                </c:pt>
                <c:pt idx="7072">
                  <c:v>40982.666666649515</c:v>
                </c:pt>
                <c:pt idx="7073">
                  <c:v>40982.677083316179</c:v>
                </c:pt>
                <c:pt idx="7074">
                  <c:v>40982.687499982843</c:v>
                </c:pt>
                <c:pt idx="7075">
                  <c:v>40982.697916649508</c:v>
                </c:pt>
                <c:pt idx="7076">
                  <c:v>40982.708333316172</c:v>
                </c:pt>
                <c:pt idx="7077">
                  <c:v>40982.718749982836</c:v>
                </c:pt>
                <c:pt idx="7078">
                  <c:v>40982.7291666495</c:v>
                </c:pt>
                <c:pt idx="7079">
                  <c:v>40982.739583316164</c:v>
                </c:pt>
                <c:pt idx="7080">
                  <c:v>40982.749999982829</c:v>
                </c:pt>
                <c:pt idx="7081">
                  <c:v>40982.760416649493</c:v>
                </c:pt>
                <c:pt idx="7082">
                  <c:v>40982.770833316157</c:v>
                </c:pt>
                <c:pt idx="7083">
                  <c:v>40982.781249982821</c:v>
                </c:pt>
                <c:pt idx="7084">
                  <c:v>40982.791666649486</c:v>
                </c:pt>
                <c:pt idx="7085">
                  <c:v>40982.80208331615</c:v>
                </c:pt>
                <c:pt idx="7086">
                  <c:v>40982.812499982814</c:v>
                </c:pt>
                <c:pt idx="7087">
                  <c:v>40982.822916649478</c:v>
                </c:pt>
                <c:pt idx="7088">
                  <c:v>40982.833333316143</c:v>
                </c:pt>
                <c:pt idx="7089">
                  <c:v>40982.843749982807</c:v>
                </c:pt>
                <c:pt idx="7090">
                  <c:v>40982.854166649471</c:v>
                </c:pt>
                <c:pt idx="7091">
                  <c:v>40982.864583316135</c:v>
                </c:pt>
                <c:pt idx="7092">
                  <c:v>40982.8749999828</c:v>
                </c:pt>
                <c:pt idx="7093">
                  <c:v>40982.885416649464</c:v>
                </c:pt>
                <c:pt idx="7094">
                  <c:v>40982.895833316128</c:v>
                </c:pt>
                <c:pt idx="7095">
                  <c:v>40982.906249982792</c:v>
                </c:pt>
                <c:pt idx="7096">
                  <c:v>40982.916666649457</c:v>
                </c:pt>
                <c:pt idx="7097">
                  <c:v>40982.927083316121</c:v>
                </c:pt>
                <c:pt idx="7098">
                  <c:v>40982.937499982785</c:v>
                </c:pt>
                <c:pt idx="7099">
                  <c:v>40982.947916649449</c:v>
                </c:pt>
                <c:pt idx="7100">
                  <c:v>40982.958333316114</c:v>
                </c:pt>
                <c:pt idx="7101">
                  <c:v>40982.968749982778</c:v>
                </c:pt>
                <c:pt idx="7102">
                  <c:v>40982.979166649442</c:v>
                </c:pt>
                <c:pt idx="7103">
                  <c:v>40982.989583316106</c:v>
                </c:pt>
                <c:pt idx="7104">
                  <c:v>40982.999999982771</c:v>
                </c:pt>
                <c:pt idx="7105">
                  <c:v>40983.010416649435</c:v>
                </c:pt>
                <c:pt idx="7106">
                  <c:v>40983.020833316099</c:v>
                </c:pt>
                <c:pt idx="7107">
                  <c:v>40983.031249982763</c:v>
                </c:pt>
                <c:pt idx="7108">
                  <c:v>40983.041666649427</c:v>
                </c:pt>
                <c:pt idx="7109">
                  <c:v>40983.052083316092</c:v>
                </c:pt>
                <c:pt idx="7110">
                  <c:v>40983.062499982756</c:v>
                </c:pt>
                <c:pt idx="7111">
                  <c:v>40983.07291664942</c:v>
                </c:pt>
                <c:pt idx="7112">
                  <c:v>40983.083333316084</c:v>
                </c:pt>
                <c:pt idx="7113">
                  <c:v>40983.093749982749</c:v>
                </c:pt>
                <c:pt idx="7114">
                  <c:v>40983.104166649413</c:v>
                </c:pt>
                <c:pt idx="7115">
                  <c:v>40983.114583316077</c:v>
                </c:pt>
                <c:pt idx="7116">
                  <c:v>40983.124999982741</c:v>
                </c:pt>
                <c:pt idx="7117">
                  <c:v>40983.135416649406</c:v>
                </c:pt>
                <c:pt idx="7118">
                  <c:v>40983.14583331607</c:v>
                </c:pt>
                <c:pt idx="7119">
                  <c:v>40983.156249982734</c:v>
                </c:pt>
                <c:pt idx="7120">
                  <c:v>40983.166666649398</c:v>
                </c:pt>
                <c:pt idx="7121">
                  <c:v>40983.177083316063</c:v>
                </c:pt>
                <c:pt idx="7122">
                  <c:v>40983.187499982727</c:v>
                </c:pt>
                <c:pt idx="7123">
                  <c:v>40983.197916649391</c:v>
                </c:pt>
                <c:pt idx="7124">
                  <c:v>40983.208333316055</c:v>
                </c:pt>
                <c:pt idx="7125">
                  <c:v>40983.21874998272</c:v>
                </c:pt>
                <c:pt idx="7126">
                  <c:v>40983.229166649384</c:v>
                </c:pt>
                <c:pt idx="7127">
                  <c:v>40983.239583316048</c:v>
                </c:pt>
                <c:pt idx="7128">
                  <c:v>40983.249999982712</c:v>
                </c:pt>
                <c:pt idx="7129">
                  <c:v>40983.260416649377</c:v>
                </c:pt>
                <c:pt idx="7130">
                  <c:v>40983.270833316041</c:v>
                </c:pt>
                <c:pt idx="7131">
                  <c:v>40983.281249982705</c:v>
                </c:pt>
                <c:pt idx="7132">
                  <c:v>40983.291666649369</c:v>
                </c:pt>
                <c:pt idx="7133">
                  <c:v>40983.302083316034</c:v>
                </c:pt>
                <c:pt idx="7134">
                  <c:v>40983.312499982698</c:v>
                </c:pt>
                <c:pt idx="7135">
                  <c:v>40983.322916649362</c:v>
                </c:pt>
                <c:pt idx="7136">
                  <c:v>40983.333333316026</c:v>
                </c:pt>
                <c:pt idx="7137">
                  <c:v>40983.34374998269</c:v>
                </c:pt>
                <c:pt idx="7138">
                  <c:v>40983.354166649355</c:v>
                </c:pt>
                <c:pt idx="7139">
                  <c:v>40983.364583316019</c:v>
                </c:pt>
                <c:pt idx="7140">
                  <c:v>40983.374999982683</c:v>
                </c:pt>
                <c:pt idx="7141">
                  <c:v>40983.385416649347</c:v>
                </c:pt>
                <c:pt idx="7142">
                  <c:v>40983.395833316012</c:v>
                </c:pt>
                <c:pt idx="7143">
                  <c:v>40983.406249982676</c:v>
                </c:pt>
                <c:pt idx="7144">
                  <c:v>40983.41666664934</c:v>
                </c:pt>
                <c:pt idx="7145">
                  <c:v>40983.427083316004</c:v>
                </c:pt>
                <c:pt idx="7146">
                  <c:v>40983.437499982669</c:v>
                </c:pt>
                <c:pt idx="7147">
                  <c:v>40983.447916649333</c:v>
                </c:pt>
                <c:pt idx="7148">
                  <c:v>40983.458333315997</c:v>
                </c:pt>
                <c:pt idx="7149">
                  <c:v>40983.468749982661</c:v>
                </c:pt>
                <c:pt idx="7150">
                  <c:v>40983.479166649326</c:v>
                </c:pt>
                <c:pt idx="7151">
                  <c:v>40983.48958331599</c:v>
                </c:pt>
                <c:pt idx="7152">
                  <c:v>40983.499999982654</c:v>
                </c:pt>
                <c:pt idx="7153">
                  <c:v>40983.510416649318</c:v>
                </c:pt>
                <c:pt idx="7154">
                  <c:v>40983.520833315983</c:v>
                </c:pt>
                <c:pt idx="7155">
                  <c:v>40983.531249982647</c:v>
                </c:pt>
                <c:pt idx="7156">
                  <c:v>40983.541666649311</c:v>
                </c:pt>
                <c:pt idx="7157">
                  <c:v>40983.552083315975</c:v>
                </c:pt>
                <c:pt idx="7158">
                  <c:v>40983.56249998264</c:v>
                </c:pt>
                <c:pt idx="7159">
                  <c:v>40983.572916649304</c:v>
                </c:pt>
                <c:pt idx="7160">
                  <c:v>40983.583333315968</c:v>
                </c:pt>
                <c:pt idx="7161">
                  <c:v>40983.593749982632</c:v>
                </c:pt>
                <c:pt idx="7162">
                  <c:v>40983.604166649297</c:v>
                </c:pt>
                <c:pt idx="7163">
                  <c:v>40983.614583315961</c:v>
                </c:pt>
                <c:pt idx="7164">
                  <c:v>40983.624999982625</c:v>
                </c:pt>
                <c:pt idx="7165">
                  <c:v>40983.635416649289</c:v>
                </c:pt>
                <c:pt idx="7166">
                  <c:v>40983.645833315953</c:v>
                </c:pt>
                <c:pt idx="7167">
                  <c:v>40983.656249982618</c:v>
                </c:pt>
                <c:pt idx="7168">
                  <c:v>40983.666666649282</c:v>
                </c:pt>
                <c:pt idx="7169">
                  <c:v>40983.677083315946</c:v>
                </c:pt>
                <c:pt idx="7170">
                  <c:v>40983.68749998261</c:v>
                </c:pt>
                <c:pt idx="7171">
                  <c:v>40983.697916649275</c:v>
                </c:pt>
                <c:pt idx="7172">
                  <c:v>40983.708333315939</c:v>
                </c:pt>
                <c:pt idx="7173">
                  <c:v>40983.718749982603</c:v>
                </c:pt>
                <c:pt idx="7174">
                  <c:v>40983.729166649267</c:v>
                </c:pt>
                <c:pt idx="7175">
                  <c:v>40983.739583315932</c:v>
                </c:pt>
                <c:pt idx="7176">
                  <c:v>40983.749999982596</c:v>
                </c:pt>
                <c:pt idx="7177">
                  <c:v>40983.76041664926</c:v>
                </c:pt>
                <c:pt idx="7178">
                  <c:v>40983.770833315924</c:v>
                </c:pt>
                <c:pt idx="7179">
                  <c:v>40983.781249982589</c:v>
                </c:pt>
                <c:pt idx="7180">
                  <c:v>40983.791666649253</c:v>
                </c:pt>
                <c:pt idx="7181">
                  <c:v>40983.802083315917</c:v>
                </c:pt>
                <c:pt idx="7182">
                  <c:v>40983.812499982581</c:v>
                </c:pt>
                <c:pt idx="7183">
                  <c:v>40983.822916649246</c:v>
                </c:pt>
                <c:pt idx="7184">
                  <c:v>40983.83333331591</c:v>
                </c:pt>
                <c:pt idx="7185">
                  <c:v>40983.843749982574</c:v>
                </c:pt>
                <c:pt idx="7186">
                  <c:v>40983.854166649238</c:v>
                </c:pt>
                <c:pt idx="7187">
                  <c:v>40983.864583315903</c:v>
                </c:pt>
                <c:pt idx="7188">
                  <c:v>40983.874999982567</c:v>
                </c:pt>
                <c:pt idx="7189">
                  <c:v>40983.885416649231</c:v>
                </c:pt>
                <c:pt idx="7190">
                  <c:v>40983.895833315895</c:v>
                </c:pt>
                <c:pt idx="7191">
                  <c:v>40983.90624998256</c:v>
                </c:pt>
                <c:pt idx="7192">
                  <c:v>40983.916666649224</c:v>
                </c:pt>
                <c:pt idx="7193">
                  <c:v>40983.927083315888</c:v>
                </c:pt>
                <c:pt idx="7194">
                  <c:v>40983.937499982552</c:v>
                </c:pt>
                <c:pt idx="7195">
                  <c:v>40983.947916649216</c:v>
                </c:pt>
                <c:pt idx="7196">
                  <c:v>40983.958333315881</c:v>
                </c:pt>
                <c:pt idx="7197">
                  <c:v>40983.968749982545</c:v>
                </c:pt>
                <c:pt idx="7198">
                  <c:v>40983.979166649209</c:v>
                </c:pt>
                <c:pt idx="7199">
                  <c:v>40983.989583315873</c:v>
                </c:pt>
                <c:pt idx="7200">
                  <c:v>40983.999999982538</c:v>
                </c:pt>
                <c:pt idx="7201">
                  <c:v>40984.010416649202</c:v>
                </c:pt>
                <c:pt idx="7202">
                  <c:v>40984.020833315866</c:v>
                </c:pt>
                <c:pt idx="7203">
                  <c:v>40984.03124998253</c:v>
                </c:pt>
                <c:pt idx="7204">
                  <c:v>40984.041666649195</c:v>
                </c:pt>
                <c:pt idx="7205">
                  <c:v>40984.052083315859</c:v>
                </c:pt>
                <c:pt idx="7206">
                  <c:v>40984.062499982523</c:v>
                </c:pt>
                <c:pt idx="7207">
                  <c:v>40984.072916649187</c:v>
                </c:pt>
                <c:pt idx="7208">
                  <c:v>40984.083333315852</c:v>
                </c:pt>
                <c:pt idx="7209">
                  <c:v>40984.093749982516</c:v>
                </c:pt>
                <c:pt idx="7210">
                  <c:v>40984.10416664918</c:v>
                </c:pt>
                <c:pt idx="7211">
                  <c:v>40984.114583315844</c:v>
                </c:pt>
                <c:pt idx="7212">
                  <c:v>40984.124999982509</c:v>
                </c:pt>
                <c:pt idx="7213">
                  <c:v>40984.135416649173</c:v>
                </c:pt>
                <c:pt idx="7214">
                  <c:v>40984.145833315837</c:v>
                </c:pt>
                <c:pt idx="7215">
                  <c:v>40984.156249982501</c:v>
                </c:pt>
                <c:pt idx="7216">
                  <c:v>40984.166666649166</c:v>
                </c:pt>
                <c:pt idx="7217">
                  <c:v>40984.17708331583</c:v>
                </c:pt>
                <c:pt idx="7218">
                  <c:v>40984.187499982494</c:v>
                </c:pt>
                <c:pt idx="7219">
                  <c:v>40984.197916649158</c:v>
                </c:pt>
                <c:pt idx="7220">
                  <c:v>40984.208333315823</c:v>
                </c:pt>
                <c:pt idx="7221">
                  <c:v>40984.218749982487</c:v>
                </c:pt>
                <c:pt idx="7222">
                  <c:v>40984.229166649151</c:v>
                </c:pt>
                <c:pt idx="7223">
                  <c:v>40984.239583315815</c:v>
                </c:pt>
                <c:pt idx="7224">
                  <c:v>40984.249999982479</c:v>
                </c:pt>
                <c:pt idx="7225">
                  <c:v>40984.260416649144</c:v>
                </c:pt>
                <c:pt idx="7226">
                  <c:v>40984.270833315808</c:v>
                </c:pt>
                <c:pt idx="7227">
                  <c:v>40984.281249982472</c:v>
                </c:pt>
                <c:pt idx="7228">
                  <c:v>40984.291666649136</c:v>
                </c:pt>
                <c:pt idx="7229">
                  <c:v>40984.302083315801</c:v>
                </c:pt>
                <c:pt idx="7230">
                  <c:v>40984.312499982465</c:v>
                </c:pt>
                <c:pt idx="7231">
                  <c:v>40984.322916649129</c:v>
                </c:pt>
                <c:pt idx="7232">
                  <c:v>40984.333333315793</c:v>
                </c:pt>
                <c:pt idx="7233">
                  <c:v>40984.343749982458</c:v>
                </c:pt>
                <c:pt idx="7234">
                  <c:v>40984.354166649122</c:v>
                </c:pt>
                <c:pt idx="7235">
                  <c:v>40984.364583315786</c:v>
                </c:pt>
                <c:pt idx="7236">
                  <c:v>40984.37499998245</c:v>
                </c:pt>
                <c:pt idx="7237">
                  <c:v>40984.385416649115</c:v>
                </c:pt>
                <c:pt idx="7238">
                  <c:v>40984.395833315779</c:v>
                </c:pt>
                <c:pt idx="7239">
                  <c:v>40984.406249982443</c:v>
                </c:pt>
                <c:pt idx="7240">
                  <c:v>40984.416666649107</c:v>
                </c:pt>
                <c:pt idx="7241">
                  <c:v>40984.427083315772</c:v>
                </c:pt>
                <c:pt idx="7242">
                  <c:v>40984.437499982436</c:v>
                </c:pt>
                <c:pt idx="7243">
                  <c:v>40984.4479166491</c:v>
                </c:pt>
                <c:pt idx="7244">
                  <c:v>40984.458333315764</c:v>
                </c:pt>
                <c:pt idx="7245">
                  <c:v>40984.468749982429</c:v>
                </c:pt>
                <c:pt idx="7246">
                  <c:v>40984.479166649093</c:v>
                </c:pt>
                <c:pt idx="7247">
                  <c:v>40984.489583315757</c:v>
                </c:pt>
                <c:pt idx="7248">
                  <c:v>40984.499999982421</c:v>
                </c:pt>
                <c:pt idx="7249">
                  <c:v>40984.510416649086</c:v>
                </c:pt>
                <c:pt idx="7250">
                  <c:v>40984.52083331575</c:v>
                </c:pt>
                <c:pt idx="7251">
                  <c:v>40984.531249982414</c:v>
                </c:pt>
                <c:pt idx="7252">
                  <c:v>40984.541666649078</c:v>
                </c:pt>
                <c:pt idx="7253">
                  <c:v>40984.552083315742</c:v>
                </c:pt>
                <c:pt idx="7254">
                  <c:v>40984.562499982407</c:v>
                </c:pt>
                <c:pt idx="7255">
                  <c:v>40984.572916649071</c:v>
                </c:pt>
                <c:pt idx="7256">
                  <c:v>40984.583333315735</c:v>
                </c:pt>
                <c:pt idx="7257">
                  <c:v>40984.593749982399</c:v>
                </c:pt>
                <c:pt idx="7258">
                  <c:v>40984.604166649064</c:v>
                </c:pt>
                <c:pt idx="7259">
                  <c:v>40984.614583315728</c:v>
                </c:pt>
                <c:pt idx="7260">
                  <c:v>40984.624999982392</c:v>
                </c:pt>
                <c:pt idx="7261">
                  <c:v>40984.635416649056</c:v>
                </c:pt>
                <c:pt idx="7262">
                  <c:v>40984.645833315721</c:v>
                </c:pt>
                <c:pt idx="7263">
                  <c:v>40984.656249982385</c:v>
                </c:pt>
                <c:pt idx="7264">
                  <c:v>40984.666666649049</c:v>
                </c:pt>
                <c:pt idx="7265">
                  <c:v>40984.677083315713</c:v>
                </c:pt>
                <c:pt idx="7266">
                  <c:v>40984.687499982378</c:v>
                </c:pt>
                <c:pt idx="7267">
                  <c:v>40984.697916649042</c:v>
                </c:pt>
                <c:pt idx="7268">
                  <c:v>40984.708333315706</c:v>
                </c:pt>
                <c:pt idx="7269">
                  <c:v>40984.71874998237</c:v>
                </c:pt>
                <c:pt idx="7270">
                  <c:v>40984.729166649035</c:v>
                </c:pt>
                <c:pt idx="7271">
                  <c:v>40984.739583315699</c:v>
                </c:pt>
                <c:pt idx="7272">
                  <c:v>40984.749999982363</c:v>
                </c:pt>
                <c:pt idx="7273">
                  <c:v>40984.760416649027</c:v>
                </c:pt>
                <c:pt idx="7274">
                  <c:v>40984.770833315692</c:v>
                </c:pt>
                <c:pt idx="7275">
                  <c:v>40984.781249982356</c:v>
                </c:pt>
                <c:pt idx="7276">
                  <c:v>40984.79166664902</c:v>
                </c:pt>
                <c:pt idx="7277">
                  <c:v>40984.802083315684</c:v>
                </c:pt>
                <c:pt idx="7278">
                  <c:v>40984.812499982349</c:v>
                </c:pt>
                <c:pt idx="7279">
                  <c:v>40984.822916649013</c:v>
                </c:pt>
                <c:pt idx="7280">
                  <c:v>40984.833333315677</c:v>
                </c:pt>
                <c:pt idx="7281">
                  <c:v>40984.843749982341</c:v>
                </c:pt>
                <c:pt idx="7282">
                  <c:v>40984.854166649005</c:v>
                </c:pt>
                <c:pt idx="7283">
                  <c:v>40984.86458331567</c:v>
                </c:pt>
                <c:pt idx="7284">
                  <c:v>40984.874999982334</c:v>
                </c:pt>
                <c:pt idx="7285">
                  <c:v>40984.885416648998</c:v>
                </c:pt>
                <c:pt idx="7286">
                  <c:v>40984.895833315662</c:v>
                </c:pt>
                <c:pt idx="7287">
                  <c:v>40984.906249982327</c:v>
                </c:pt>
                <c:pt idx="7288">
                  <c:v>40984.916666648991</c:v>
                </c:pt>
                <c:pt idx="7289">
                  <c:v>40984.927083315655</c:v>
                </c:pt>
                <c:pt idx="7290">
                  <c:v>40984.937499982319</c:v>
                </c:pt>
                <c:pt idx="7291">
                  <c:v>40984.947916648984</c:v>
                </c:pt>
                <c:pt idx="7292">
                  <c:v>40984.958333315648</c:v>
                </c:pt>
                <c:pt idx="7293">
                  <c:v>40984.968749982312</c:v>
                </c:pt>
                <c:pt idx="7294">
                  <c:v>40984.979166648976</c:v>
                </c:pt>
                <c:pt idx="7295">
                  <c:v>40984.989583315641</c:v>
                </c:pt>
                <c:pt idx="7296">
                  <c:v>40984.999999982305</c:v>
                </c:pt>
                <c:pt idx="7297">
                  <c:v>40985.010416648969</c:v>
                </c:pt>
                <c:pt idx="7298">
                  <c:v>40985.020833315633</c:v>
                </c:pt>
                <c:pt idx="7299">
                  <c:v>40985.031249982298</c:v>
                </c:pt>
                <c:pt idx="7300">
                  <c:v>40985.041666648962</c:v>
                </c:pt>
                <c:pt idx="7301">
                  <c:v>40985.052083315626</c:v>
                </c:pt>
                <c:pt idx="7302">
                  <c:v>40985.06249998229</c:v>
                </c:pt>
                <c:pt idx="7303">
                  <c:v>40985.072916648955</c:v>
                </c:pt>
                <c:pt idx="7304">
                  <c:v>40985.083333315619</c:v>
                </c:pt>
                <c:pt idx="7305">
                  <c:v>40985.093749982283</c:v>
                </c:pt>
                <c:pt idx="7306">
                  <c:v>40985.104166648947</c:v>
                </c:pt>
                <c:pt idx="7307">
                  <c:v>40985.114583315612</c:v>
                </c:pt>
                <c:pt idx="7308">
                  <c:v>40985.124999982276</c:v>
                </c:pt>
                <c:pt idx="7309">
                  <c:v>40985.13541664894</c:v>
                </c:pt>
                <c:pt idx="7310">
                  <c:v>40985.145833315604</c:v>
                </c:pt>
                <c:pt idx="7311">
                  <c:v>40985.156249982268</c:v>
                </c:pt>
                <c:pt idx="7312">
                  <c:v>40985.166666648933</c:v>
                </c:pt>
                <c:pt idx="7313">
                  <c:v>40985.177083315597</c:v>
                </c:pt>
                <c:pt idx="7314">
                  <c:v>40985.187499982261</c:v>
                </c:pt>
                <c:pt idx="7315">
                  <c:v>40985.197916648925</c:v>
                </c:pt>
                <c:pt idx="7316">
                  <c:v>40985.20833331559</c:v>
                </c:pt>
                <c:pt idx="7317">
                  <c:v>40985.218749982254</c:v>
                </c:pt>
                <c:pt idx="7318">
                  <c:v>40985.229166648918</c:v>
                </c:pt>
                <c:pt idx="7319">
                  <c:v>40985.239583315582</c:v>
                </c:pt>
                <c:pt idx="7320">
                  <c:v>40985.249999982247</c:v>
                </c:pt>
                <c:pt idx="7321">
                  <c:v>40985.260416648911</c:v>
                </c:pt>
                <c:pt idx="7322">
                  <c:v>40985.270833315575</c:v>
                </c:pt>
                <c:pt idx="7323">
                  <c:v>40985.281249982239</c:v>
                </c:pt>
                <c:pt idx="7324">
                  <c:v>40985.291666648904</c:v>
                </c:pt>
                <c:pt idx="7325">
                  <c:v>40985.302083315568</c:v>
                </c:pt>
                <c:pt idx="7326">
                  <c:v>40985.312499982232</c:v>
                </c:pt>
                <c:pt idx="7327">
                  <c:v>40985.322916648896</c:v>
                </c:pt>
                <c:pt idx="7328">
                  <c:v>40985.333333315561</c:v>
                </c:pt>
                <c:pt idx="7329">
                  <c:v>40985.343749982225</c:v>
                </c:pt>
                <c:pt idx="7330">
                  <c:v>40985.354166648889</c:v>
                </c:pt>
                <c:pt idx="7331">
                  <c:v>40985.364583315553</c:v>
                </c:pt>
                <c:pt idx="7332">
                  <c:v>40985.374999982218</c:v>
                </c:pt>
                <c:pt idx="7333">
                  <c:v>40985.385416648882</c:v>
                </c:pt>
                <c:pt idx="7334">
                  <c:v>40985.395833315546</c:v>
                </c:pt>
                <c:pt idx="7335">
                  <c:v>40985.40624998221</c:v>
                </c:pt>
                <c:pt idx="7336">
                  <c:v>40985.416666648875</c:v>
                </c:pt>
                <c:pt idx="7337">
                  <c:v>40985.427083315539</c:v>
                </c:pt>
                <c:pt idx="7338">
                  <c:v>40985.437499982203</c:v>
                </c:pt>
                <c:pt idx="7339">
                  <c:v>40985.447916648867</c:v>
                </c:pt>
                <c:pt idx="7340">
                  <c:v>40985.458333315531</c:v>
                </c:pt>
                <c:pt idx="7341">
                  <c:v>40985.468749982196</c:v>
                </c:pt>
                <c:pt idx="7342">
                  <c:v>40985.47916664886</c:v>
                </c:pt>
                <c:pt idx="7343">
                  <c:v>40985.489583315524</c:v>
                </c:pt>
                <c:pt idx="7344">
                  <c:v>40985.499999982188</c:v>
                </c:pt>
                <c:pt idx="7345">
                  <c:v>40985.510416648853</c:v>
                </c:pt>
                <c:pt idx="7346">
                  <c:v>40985.520833315517</c:v>
                </c:pt>
                <c:pt idx="7347">
                  <c:v>40985.531249982181</c:v>
                </c:pt>
                <c:pt idx="7348">
                  <c:v>40985.541666648845</c:v>
                </c:pt>
                <c:pt idx="7349">
                  <c:v>40985.55208331551</c:v>
                </c:pt>
                <c:pt idx="7350">
                  <c:v>40985.562499982174</c:v>
                </c:pt>
                <c:pt idx="7351">
                  <c:v>40985.572916648838</c:v>
                </c:pt>
                <c:pt idx="7352">
                  <c:v>40985.583333315502</c:v>
                </c:pt>
                <c:pt idx="7353">
                  <c:v>40985.593749982167</c:v>
                </c:pt>
                <c:pt idx="7354">
                  <c:v>40985.604166648831</c:v>
                </c:pt>
                <c:pt idx="7355">
                  <c:v>40985.614583315495</c:v>
                </c:pt>
                <c:pt idx="7356">
                  <c:v>40985.624999982159</c:v>
                </c:pt>
                <c:pt idx="7357">
                  <c:v>40985.635416648824</c:v>
                </c:pt>
                <c:pt idx="7358">
                  <c:v>40985.645833315488</c:v>
                </c:pt>
                <c:pt idx="7359">
                  <c:v>40985.656249982152</c:v>
                </c:pt>
                <c:pt idx="7360">
                  <c:v>40985.666666648816</c:v>
                </c:pt>
                <c:pt idx="7361">
                  <c:v>40985.677083315481</c:v>
                </c:pt>
                <c:pt idx="7362">
                  <c:v>40985.687499982145</c:v>
                </c:pt>
                <c:pt idx="7363">
                  <c:v>40985.697916648809</c:v>
                </c:pt>
                <c:pt idx="7364">
                  <c:v>40985.708333315473</c:v>
                </c:pt>
                <c:pt idx="7365">
                  <c:v>40985.718749982138</c:v>
                </c:pt>
                <c:pt idx="7366">
                  <c:v>40985.729166648802</c:v>
                </c:pt>
                <c:pt idx="7367">
                  <c:v>40985.739583315466</c:v>
                </c:pt>
                <c:pt idx="7368">
                  <c:v>40985.74999998213</c:v>
                </c:pt>
                <c:pt idx="7369">
                  <c:v>40985.760416648794</c:v>
                </c:pt>
                <c:pt idx="7370">
                  <c:v>40985.770833315459</c:v>
                </c:pt>
                <c:pt idx="7371">
                  <c:v>40985.781249982123</c:v>
                </c:pt>
                <c:pt idx="7372">
                  <c:v>40985.791666648787</c:v>
                </c:pt>
                <c:pt idx="7373">
                  <c:v>40985.802083315451</c:v>
                </c:pt>
                <c:pt idx="7374">
                  <c:v>40985.812499982116</c:v>
                </c:pt>
                <c:pt idx="7375">
                  <c:v>40985.82291664878</c:v>
                </c:pt>
                <c:pt idx="7376">
                  <c:v>40985.833333315444</c:v>
                </c:pt>
                <c:pt idx="7377">
                  <c:v>40985.843749982108</c:v>
                </c:pt>
                <c:pt idx="7378">
                  <c:v>40985.854166648773</c:v>
                </c:pt>
                <c:pt idx="7379">
                  <c:v>40985.864583315437</c:v>
                </c:pt>
                <c:pt idx="7380">
                  <c:v>40985.874999982101</c:v>
                </c:pt>
                <c:pt idx="7381">
                  <c:v>40985.885416648765</c:v>
                </c:pt>
                <c:pt idx="7382">
                  <c:v>40985.89583331543</c:v>
                </c:pt>
                <c:pt idx="7383">
                  <c:v>40985.906249982094</c:v>
                </c:pt>
                <c:pt idx="7384">
                  <c:v>40985.916666648758</c:v>
                </c:pt>
                <c:pt idx="7385">
                  <c:v>40985.927083315422</c:v>
                </c:pt>
                <c:pt idx="7386">
                  <c:v>40985.937499982087</c:v>
                </c:pt>
                <c:pt idx="7387">
                  <c:v>40985.947916648751</c:v>
                </c:pt>
                <c:pt idx="7388">
                  <c:v>40985.958333315415</c:v>
                </c:pt>
                <c:pt idx="7389">
                  <c:v>40985.968749982079</c:v>
                </c:pt>
                <c:pt idx="7390">
                  <c:v>40985.979166648744</c:v>
                </c:pt>
                <c:pt idx="7391">
                  <c:v>40985.989583315408</c:v>
                </c:pt>
                <c:pt idx="7392">
                  <c:v>40985.999999982072</c:v>
                </c:pt>
                <c:pt idx="7393">
                  <c:v>40986.010416648736</c:v>
                </c:pt>
                <c:pt idx="7394">
                  <c:v>40986.020833315401</c:v>
                </c:pt>
                <c:pt idx="7395">
                  <c:v>40986.031249982065</c:v>
                </c:pt>
                <c:pt idx="7396">
                  <c:v>40986.041666648729</c:v>
                </c:pt>
                <c:pt idx="7397">
                  <c:v>40986.052083315393</c:v>
                </c:pt>
                <c:pt idx="7398">
                  <c:v>40986.062499982057</c:v>
                </c:pt>
                <c:pt idx="7399">
                  <c:v>40986.072916648722</c:v>
                </c:pt>
                <c:pt idx="7400">
                  <c:v>40986.083333315386</c:v>
                </c:pt>
                <c:pt idx="7401">
                  <c:v>40986.09374998205</c:v>
                </c:pt>
                <c:pt idx="7402">
                  <c:v>40986.104166648714</c:v>
                </c:pt>
                <c:pt idx="7403">
                  <c:v>40986.114583315379</c:v>
                </c:pt>
                <c:pt idx="7404">
                  <c:v>40986.124999982043</c:v>
                </c:pt>
                <c:pt idx="7405">
                  <c:v>40986.135416648707</c:v>
                </c:pt>
                <c:pt idx="7406">
                  <c:v>40986.145833315371</c:v>
                </c:pt>
                <c:pt idx="7407">
                  <c:v>40986.156249982036</c:v>
                </c:pt>
                <c:pt idx="7408">
                  <c:v>40986.1666666487</c:v>
                </c:pt>
                <c:pt idx="7409">
                  <c:v>40986.177083315364</c:v>
                </c:pt>
                <c:pt idx="7410">
                  <c:v>40986.187499982028</c:v>
                </c:pt>
                <c:pt idx="7411">
                  <c:v>40986.197916648693</c:v>
                </c:pt>
                <c:pt idx="7412">
                  <c:v>40986.208333315357</c:v>
                </c:pt>
                <c:pt idx="7413">
                  <c:v>40986.218749982021</c:v>
                </c:pt>
                <c:pt idx="7414">
                  <c:v>40986.229166648685</c:v>
                </c:pt>
                <c:pt idx="7415">
                  <c:v>40986.23958331535</c:v>
                </c:pt>
                <c:pt idx="7416">
                  <c:v>40986.249999982014</c:v>
                </c:pt>
                <c:pt idx="7417">
                  <c:v>40986.260416648678</c:v>
                </c:pt>
                <c:pt idx="7418">
                  <c:v>40986.270833315342</c:v>
                </c:pt>
                <c:pt idx="7419">
                  <c:v>40986.281249982007</c:v>
                </c:pt>
                <c:pt idx="7420">
                  <c:v>40986.291666648671</c:v>
                </c:pt>
                <c:pt idx="7421">
                  <c:v>40986.302083315335</c:v>
                </c:pt>
                <c:pt idx="7422">
                  <c:v>40986.312499981999</c:v>
                </c:pt>
                <c:pt idx="7423">
                  <c:v>40986.322916648664</c:v>
                </c:pt>
                <c:pt idx="7424">
                  <c:v>40986.333333315328</c:v>
                </c:pt>
                <c:pt idx="7425">
                  <c:v>40986.343749981992</c:v>
                </c:pt>
                <c:pt idx="7426">
                  <c:v>40986.354166648656</c:v>
                </c:pt>
                <c:pt idx="7427">
                  <c:v>40986.36458331532</c:v>
                </c:pt>
                <c:pt idx="7428">
                  <c:v>40986.374999981985</c:v>
                </c:pt>
                <c:pt idx="7429">
                  <c:v>40986.385416648649</c:v>
                </c:pt>
                <c:pt idx="7430">
                  <c:v>40986.395833315313</c:v>
                </c:pt>
                <c:pt idx="7431">
                  <c:v>40986.406249981977</c:v>
                </c:pt>
                <c:pt idx="7432">
                  <c:v>40986.416666648642</c:v>
                </c:pt>
                <c:pt idx="7433">
                  <c:v>40986.427083315306</c:v>
                </c:pt>
                <c:pt idx="7434">
                  <c:v>40986.43749998197</c:v>
                </c:pt>
                <c:pt idx="7435">
                  <c:v>40986.447916648634</c:v>
                </c:pt>
                <c:pt idx="7436">
                  <c:v>40986.458333315299</c:v>
                </c:pt>
                <c:pt idx="7437">
                  <c:v>40986.468749981963</c:v>
                </c:pt>
                <c:pt idx="7438">
                  <c:v>40986.479166648627</c:v>
                </c:pt>
                <c:pt idx="7439">
                  <c:v>40986.489583315291</c:v>
                </c:pt>
                <c:pt idx="7440">
                  <c:v>40986.499999981956</c:v>
                </c:pt>
                <c:pt idx="7441">
                  <c:v>40986.51041664862</c:v>
                </c:pt>
                <c:pt idx="7442">
                  <c:v>40986.520833315284</c:v>
                </c:pt>
                <c:pt idx="7443">
                  <c:v>40986.531249981948</c:v>
                </c:pt>
                <c:pt idx="7444">
                  <c:v>40986.541666648613</c:v>
                </c:pt>
                <c:pt idx="7445">
                  <c:v>40986.552083315277</c:v>
                </c:pt>
                <c:pt idx="7446">
                  <c:v>40986.562499981941</c:v>
                </c:pt>
                <c:pt idx="7447">
                  <c:v>40986.572916648605</c:v>
                </c:pt>
                <c:pt idx="7448">
                  <c:v>40986.58333331527</c:v>
                </c:pt>
                <c:pt idx="7449">
                  <c:v>40986.593749981934</c:v>
                </c:pt>
                <c:pt idx="7450">
                  <c:v>40986.604166648598</c:v>
                </c:pt>
                <c:pt idx="7451">
                  <c:v>40986.614583315262</c:v>
                </c:pt>
                <c:pt idx="7452">
                  <c:v>40986.624999981927</c:v>
                </c:pt>
                <c:pt idx="7453">
                  <c:v>40986.635416648591</c:v>
                </c:pt>
                <c:pt idx="7454">
                  <c:v>40986.645833315255</c:v>
                </c:pt>
                <c:pt idx="7455">
                  <c:v>40986.656249981919</c:v>
                </c:pt>
                <c:pt idx="7456">
                  <c:v>40986.666666648583</c:v>
                </c:pt>
                <c:pt idx="7457">
                  <c:v>40986.677083315248</c:v>
                </c:pt>
                <c:pt idx="7458">
                  <c:v>40986.687499981912</c:v>
                </c:pt>
                <c:pt idx="7459">
                  <c:v>40986.697916648576</c:v>
                </c:pt>
                <c:pt idx="7460">
                  <c:v>40986.70833331524</c:v>
                </c:pt>
                <c:pt idx="7461">
                  <c:v>40986.718749981905</c:v>
                </c:pt>
                <c:pt idx="7462">
                  <c:v>40986.729166648569</c:v>
                </c:pt>
                <c:pt idx="7463">
                  <c:v>40986.739583315233</c:v>
                </c:pt>
                <c:pt idx="7464">
                  <c:v>40986.749999981897</c:v>
                </c:pt>
                <c:pt idx="7465">
                  <c:v>40986.760416648562</c:v>
                </c:pt>
                <c:pt idx="7466">
                  <c:v>40986.770833315226</c:v>
                </c:pt>
                <c:pt idx="7467">
                  <c:v>40986.78124998189</c:v>
                </c:pt>
                <c:pt idx="7468">
                  <c:v>40986.791666648554</c:v>
                </c:pt>
                <c:pt idx="7469">
                  <c:v>40986.802083315219</c:v>
                </c:pt>
                <c:pt idx="7470">
                  <c:v>40986.812499981883</c:v>
                </c:pt>
                <c:pt idx="7471">
                  <c:v>40986.822916648547</c:v>
                </c:pt>
                <c:pt idx="7472">
                  <c:v>40986.833333315211</c:v>
                </c:pt>
                <c:pt idx="7473">
                  <c:v>40986.843749981876</c:v>
                </c:pt>
                <c:pt idx="7474">
                  <c:v>40986.85416664854</c:v>
                </c:pt>
                <c:pt idx="7475">
                  <c:v>40986.864583315204</c:v>
                </c:pt>
                <c:pt idx="7476">
                  <c:v>40986.874999981868</c:v>
                </c:pt>
                <c:pt idx="7477">
                  <c:v>40986.885416648533</c:v>
                </c:pt>
                <c:pt idx="7478">
                  <c:v>40986.895833315197</c:v>
                </c:pt>
                <c:pt idx="7479">
                  <c:v>40986.906249981861</c:v>
                </c:pt>
                <c:pt idx="7480">
                  <c:v>40986.916666648525</c:v>
                </c:pt>
                <c:pt idx="7481">
                  <c:v>40986.92708331519</c:v>
                </c:pt>
                <c:pt idx="7482">
                  <c:v>40986.937499981854</c:v>
                </c:pt>
                <c:pt idx="7483">
                  <c:v>40986.947916648518</c:v>
                </c:pt>
                <c:pt idx="7484">
                  <c:v>40986.958333315182</c:v>
                </c:pt>
                <c:pt idx="7485">
                  <c:v>40986.968749981846</c:v>
                </c:pt>
                <c:pt idx="7486">
                  <c:v>40986.979166648511</c:v>
                </c:pt>
                <c:pt idx="7487">
                  <c:v>40986.989583315175</c:v>
                </c:pt>
                <c:pt idx="7488">
                  <c:v>40986.999999981839</c:v>
                </c:pt>
                <c:pt idx="7489">
                  <c:v>40987.010416648503</c:v>
                </c:pt>
                <c:pt idx="7490">
                  <c:v>40987.020833315168</c:v>
                </c:pt>
                <c:pt idx="7491">
                  <c:v>40987.031249981832</c:v>
                </c:pt>
                <c:pt idx="7492">
                  <c:v>40987.041666648496</c:v>
                </c:pt>
                <c:pt idx="7493">
                  <c:v>40987.05208331516</c:v>
                </c:pt>
                <c:pt idx="7494">
                  <c:v>40987.062499981825</c:v>
                </c:pt>
                <c:pt idx="7495">
                  <c:v>40987.072916648489</c:v>
                </c:pt>
                <c:pt idx="7496">
                  <c:v>40987.083333315153</c:v>
                </c:pt>
                <c:pt idx="7497">
                  <c:v>40987.093749981817</c:v>
                </c:pt>
                <c:pt idx="7498">
                  <c:v>40987.104166648482</c:v>
                </c:pt>
                <c:pt idx="7499">
                  <c:v>40987.114583315146</c:v>
                </c:pt>
                <c:pt idx="7500">
                  <c:v>40987.12499998181</c:v>
                </c:pt>
                <c:pt idx="7501">
                  <c:v>40987.135416648474</c:v>
                </c:pt>
                <c:pt idx="7502">
                  <c:v>40987.145833315139</c:v>
                </c:pt>
                <c:pt idx="7503">
                  <c:v>40987.156249981803</c:v>
                </c:pt>
                <c:pt idx="7504">
                  <c:v>40987.166666648467</c:v>
                </c:pt>
                <c:pt idx="7505">
                  <c:v>40987.177083315131</c:v>
                </c:pt>
                <c:pt idx="7506">
                  <c:v>40987.187499981796</c:v>
                </c:pt>
                <c:pt idx="7507">
                  <c:v>40987.19791664846</c:v>
                </c:pt>
                <c:pt idx="7508">
                  <c:v>40987.208333315124</c:v>
                </c:pt>
                <c:pt idx="7509">
                  <c:v>40987.218749981788</c:v>
                </c:pt>
                <c:pt idx="7510">
                  <c:v>40987.229166648453</c:v>
                </c:pt>
                <c:pt idx="7511">
                  <c:v>40987.239583315117</c:v>
                </c:pt>
                <c:pt idx="7512">
                  <c:v>40987.249999981781</c:v>
                </c:pt>
                <c:pt idx="7513">
                  <c:v>40987.260416648445</c:v>
                </c:pt>
                <c:pt idx="7514">
                  <c:v>40987.270833315109</c:v>
                </c:pt>
                <c:pt idx="7515">
                  <c:v>40987.281249981774</c:v>
                </c:pt>
                <c:pt idx="7516">
                  <c:v>40987.291666648438</c:v>
                </c:pt>
                <c:pt idx="7517">
                  <c:v>40987.302083315102</c:v>
                </c:pt>
                <c:pt idx="7518">
                  <c:v>40987.312499981766</c:v>
                </c:pt>
                <c:pt idx="7519">
                  <c:v>40987.322916648431</c:v>
                </c:pt>
                <c:pt idx="7520">
                  <c:v>40987.333333315095</c:v>
                </c:pt>
                <c:pt idx="7521">
                  <c:v>40987.343749981759</c:v>
                </c:pt>
                <c:pt idx="7522">
                  <c:v>40987.354166648423</c:v>
                </c:pt>
                <c:pt idx="7523">
                  <c:v>40987.364583315088</c:v>
                </c:pt>
                <c:pt idx="7524">
                  <c:v>40987.374999981752</c:v>
                </c:pt>
                <c:pt idx="7525">
                  <c:v>40987.385416648416</c:v>
                </c:pt>
                <c:pt idx="7526">
                  <c:v>40987.39583331508</c:v>
                </c:pt>
                <c:pt idx="7527">
                  <c:v>40987.406249981745</c:v>
                </c:pt>
                <c:pt idx="7528">
                  <c:v>40987.416666648409</c:v>
                </c:pt>
                <c:pt idx="7529">
                  <c:v>40987.427083315073</c:v>
                </c:pt>
                <c:pt idx="7530">
                  <c:v>40987.437499981737</c:v>
                </c:pt>
                <c:pt idx="7531">
                  <c:v>40987.447916648402</c:v>
                </c:pt>
                <c:pt idx="7532">
                  <c:v>40987.458333315066</c:v>
                </c:pt>
                <c:pt idx="7533">
                  <c:v>40987.46874998173</c:v>
                </c:pt>
                <c:pt idx="7534">
                  <c:v>40987.479166648394</c:v>
                </c:pt>
                <c:pt idx="7535">
                  <c:v>40987.489583315059</c:v>
                </c:pt>
                <c:pt idx="7536">
                  <c:v>40987.499999981723</c:v>
                </c:pt>
                <c:pt idx="7537">
                  <c:v>40987.510416648387</c:v>
                </c:pt>
                <c:pt idx="7538">
                  <c:v>40987.520833315051</c:v>
                </c:pt>
                <c:pt idx="7539">
                  <c:v>40987.531249981716</c:v>
                </c:pt>
                <c:pt idx="7540">
                  <c:v>40987.54166664838</c:v>
                </c:pt>
                <c:pt idx="7541">
                  <c:v>40987.552083315044</c:v>
                </c:pt>
                <c:pt idx="7542">
                  <c:v>40987.562499981708</c:v>
                </c:pt>
                <c:pt idx="7543">
                  <c:v>40987.572916648372</c:v>
                </c:pt>
                <c:pt idx="7544">
                  <c:v>40987.583333315037</c:v>
                </c:pt>
                <c:pt idx="7545">
                  <c:v>40987.593749981701</c:v>
                </c:pt>
                <c:pt idx="7546">
                  <c:v>40987.604166648365</c:v>
                </c:pt>
                <c:pt idx="7547">
                  <c:v>40987.614583315029</c:v>
                </c:pt>
                <c:pt idx="7548">
                  <c:v>40987.624999981694</c:v>
                </c:pt>
                <c:pt idx="7549">
                  <c:v>40987.635416648358</c:v>
                </c:pt>
                <c:pt idx="7550">
                  <c:v>40987.645833315022</c:v>
                </c:pt>
                <c:pt idx="7551">
                  <c:v>40987.656249981686</c:v>
                </c:pt>
                <c:pt idx="7552">
                  <c:v>40987.666666648351</c:v>
                </c:pt>
                <c:pt idx="7553">
                  <c:v>40987.677083315015</c:v>
                </c:pt>
                <c:pt idx="7554">
                  <c:v>40987.687499981679</c:v>
                </c:pt>
                <c:pt idx="7555">
                  <c:v>40987.697916648343</c:v>
                </c:pt>
                <c:pt idx="7556">
                  <c:v>40987.708333315008</c:v>
                </c:pt>
                <c:pt idx="7557">
                  <c:v>40987.718749981672</c:v>
                </c:pt>
                <c:pt idx="7558">
                  <c:v>40987.729166648336</c:v>
                </c:pt>
                <c:pt idx="7559">
                  <c:v>40987.739583315</c:v>
                </c:pt>
                <c:pt idx="7560">
                  <c:v>40987.749999981665</c:v>
                </c:pt>
                <c:pt idx="7561">
                  <c:v>40987.760416648329</c:v>
                </c:pt>
                <c:pt idx="7562">
                  <c:v>40987.770833314993</c:v>
                </c:pt>
                <c:pt idx="7563">
                  <c:v>40987.781249981657</c:v>
                </c:pt>
                <c:pt idx="7564">
                  <c:v>40987.791666648322</c:v>
                </c:pt>
                <c:pt idx="7565">
                  <c:v>40987.802083314986</c:v>
                </c:pt>
                <c:pt idx="7566">
                  <c:v>40987.81249998165</c:v>
                </c:pt>
                <c:pt idx="7567">
                  <c:v>40987.822916648314</c:v>
                </c:pt>
                <c:pt idx="7568">
                  <c:v>40987.833333314979</c:v>
                </c:pt>
                <c:pt idx="7569">
                  <c:v>40987.843749981643</c:v>
                </c:pt>
                <c:pt idx="7570">
                  <c:v>40987.854166648307</c:v>
                </c:pt>
                <c:pt idx="7571">
                  <c:v>40987.864583314971</c:v>
                </c:pt>
                <c:pt idx="7572">
                  <c:v>40987.874999981635</c:v>
                </c:pt>
                <c:pt idx="7573">
                  <c:v>40987.8854166483</c:v>
                </c:pt>
                <c:pt idx="7574">
                  <c:v>40987.895833314964</c:v>
                </c:pt>
                <c:pt idx="7575">
                  <c:v>40987.906249981628</c:v>
                </c:pt>
                <c:pt idx="7576">
                  <c:v>40987.916666648292</c:v>
                </c:pt>
                <c:pt idx="7577">
                  <c:v>40987.927083314957</c:v>
                </c:pt>
                <c:pt idx="7578">
                  <c:v>40987.937499981621</c:v>
                </c:pt>
                <c:pt idx="7579">
                  <c:v>40987.947916648285</c:v>
                </c:pt>
                <c:pt idx="7580">
                  <c:v>40987.958333314949</c:v>
                </c:pt>
                <c:pt idx="7581">
                  <c:v>40987.968749981614</c:v>
                </c:pt>
                <c:pt idx="7582">
                  <c:v>40987.979166648278</c:v>
                </c:pt>
                <c:pt idx="7583">
                  <c:v>40987.989583314942</c:v>
                </c:pt>
                <c:pt idx="7584">
                  <c:v>40987.999999981606</c:v>
                </c:pt>
                <c:pt idx="7585">
                  <c:v>40988.010416648271</c:v>
                </c:pt>
                <c:pt idx="7586">
                  <c:v>40988.020833314935</c:v>
                </c:pt>
                <c:pt idx="7587">
                  <c:v>40988.031249981599</c:v>
                </c:pt>
                <c:pt idx="7588">
                  <c:v>40988.041666648263</c:v>
                </c:pt>
                <c:pt idx="7589">
                  <c:v>40988.052083314928</c:v>
                </c:pt>
                <c:pt idx="7590">
                  <c:v>40988.062499981592</c:v>
                </c:pt>
                <c:pt idx="7591">
                  <c:v>40988.072916648256</c:v>
                </c:pt>
                <c:pt idx="7592">
                  <c:v>40988.08333331492</c:v>
                </c:pt>
                <c:pt idx="7593">
                  <c:v>40988.093749981585</c:v>
                </c:pt>
                <c:pt idx="7594">
                  <c:v>40988.104166648249</c:v>
                </c:pt>
                <c:pt idx="7595">
                  <c:v>40988.114583314913</c:v>
                </c:pt>
                <c:pt idx="7596">
                  <c:v>40988.124999981577</c:v>
                </c:pt>
                <c:pt idx="7597">
                  <c:v>40988.135416648242</c:v>
                </c:pt>
                <c:pt idx="7598">
                  <c:v>40988.145833314906</c:v>
                </c:pt>
                <c:pt idx="7599">
                  <c:v>40988.15624998157</c:v>
                </c:pt>
                <c:pt idx="7600">
                  <c:v>40988.166666648234</c:v>
                </c:pt>
                <c:pt idx="7601">
                  <c:v>40988.177083314898</c:v>
                </c:pt>
                <c:pt idx="7602">
                  <c:v>40988.187499981563</c:v>
                </c:pt>
                <c:pt idx="7603">
                  <c:v>40988.197916648227</c:v>
                </c:pt>
                <c:pt idx="7604">
                  <c:v>40988.208333314891</c:v>
                </c:pt>
                <c:pt idx="7605">
                  <c:v>40988.218749981555</c:v>
                </c:pt>
                <c:pt idx="7606">
                  <c:v>40988.22916664822</c:v>
                </c:pt>
                <c:pt idx="7607">
                  <c:v>40988.239583314884</c:v>
                </c:pt>
                <c:pt idx="7608">
                  <c:v>40988.249999981548</c:v>
                </c:pt>
                <c:pt idx="7609">
                  <c:v>40988.260416648212</c:v>
                </c:pt>
                <c:pt idx="7610">
                  <c:v>40988.270833314877</c:v>
                </c:pt>
                <c:pt idx="7611">
                  <c:v>40988.281249981541</c:v>
                </c:pt>
                <c:pt idx="7612">
                  <c:v>40988.291666648205</c:v>
                </c:pt>
                <c:pt idx="7613">
                  <c:v>40988.302083314869</c:v>
                </c:pt>
                <c:pt idx="7614">
                  <c:v>40988.312499981534</c:v>
                </c:pt>
                <c:pt idx="7615">
                  <c:v>40988.322916648198</c:v>
                </c:pt>
                <c:pt idx="7616">
                  <c:v>40988.333333314862</c:v>
                </c:pt>
                <c:pt idx="7617">
                  <c:v>40988.343749981526</c:v>
                </c:pt>
                <c:pt idx="7618">
                  <c:v>40988.354166648191</c:v>
                </c:pt>
                <c:pt idx="7619">
                  <c:v>40988.364583314855</c:v>
                </c:pt>
                <c:pt idx="7620">
                  <c:v>40988.374999981519</c:v>
                </c:pt>
                <c:pt idx="7621">
                  <c:v>40988.385416648183</c:v>
                </c:pt>
                <c:pt idx="7622">
                  <c:v>40988.395833314848</c:v>
                </c:pt>
                <c:pt idx="7623">
                  <c:v>40988.406249981512</c:v>
                </c:pt>
                <c:pt idx="7624">
                  <c:v>40988.416666648176</c:v>
                </c:pt>
                <c:pt idx="7625">
                  <c:v>40988.42708331484</c:v>
                </c:pt>
                <c:pt idx="7626">
                  <c:v>40988.437499981505</c:v>
                </c:pt>
                <c:pt idx="7627">
                  <c:v>40988.447916648169</c:v>
                </c:pt>
                <c:pt idx="7628">
                  <c:v>40988.458333314833</c:v>
                </c:pt>
                <c:pt idx="7629">
                  <c:v>40988.468749981497</c:v>
                </c:pt>
                <c:pt idx="7630">
                  <c:v>40988.479166648161</c:v>
                </c:pt>
                <c:pt idx="7631">
                  <c:v>40988.489583314826</c:v>
                </c:pt>
                <c:pt idx="7632">
                  <c:v>40988.49999998149</c:v>
                </c:pt>
                <c:pt idx="7633">
                  <c:v>40988.510416648154</c:v>
                </c:pt>
                <c:pt idx="7634">
                  <c:v>40988.520833314818</c:v>
                </c:pt>
                <c:pt idx="7635">
                  <c:v>40988.531249981483</c:v>
                </c:pt>
                <c:pt idx="7636">
                  <c:v>40988.541666648147</c:v>
                </c:pt>
                <c:pt idx="7637">
                  <c:v>40988.552083314811</c:v>
                </c:pt>
                <c:pt idx="7638">
                  <c:v>40988.562499981475</c:v>
                </c:pt>
                <c:pt idx="7639">
                  <c:v>40988.57291664814</c:v>
                </c:pt>
                <c:pt idx="7640">
                  <c:v>40988.583333314804</c:v>
                </c:pt>
                <c:pt idx="7641">
                  <c:v>40988.593749981468</c:v>
                </c:pt>
                <c:pt idx="7642">
                  <c:v>40988.604166648132</c:v>
                </c:pt>
                <c:pt idx="7643">
                  <c:v>40988.614583314797</c:v>
                </c:pt>
                <c:pt idx="7644">
                  <c:v>40988.624999981461</c:v>
                </c:pt>
                <c:pt idx="7645">
                  <c:v>40988.635416648125</c:v>
                </c:pt>
                <c:pt idx="7646">
                  <c:v>40988.645833314789</c:v>
                </c:pt>
                <c:pt idx="7647">
                  <c:v>40988.656249981454</c:v>
                </c:pt>
                <c:pt idx="7648">
                  <c:v>40988.666666648118</c:v>
                </c:pt>
                <c:pt idx="7649">
                  <c:v>40988.677083314782</c:v>
                </c:pt>
                <c:pt idx="7650">
                  <c:v>40988.687499981446</c:v>
                </c:pt>
                <c:pt idx="7651">
                  <c:v>40988.697916648111</c:v>
                </c:pt>
                <c:pt idx="7652">
                  <c:v>40988.708333314775</c:v>
                </c:pt>
                <c:pt idx="7653">
                  <c:v>40988.718749981439</c:v>
                </c:pt>
                <c:pt idx="7654">
                  <c:v>40988.729166648103</c:v>
                </c:pt>
                <c:pt idx="7655">
                  <c:v>40988.739583314768</c:v>
                </c:pt>
                <c:pt idx="7656">
                  <c:v>40988.749999981432</c:v>
                </c:pt>
                <c:pt idx="7657">
                  <c:v>40988.760416648096</c:v>
                </c:pt>
                <c:pt idx="7658">
                  <c:v>40988.77083331476</c:v>
                </c:pt>
                <c:pt idx="7659">
                  <c:v>40988.781249981424</c:v>
                </c:pt>
                <c:pt idx="7660">
                  <c:v>40988.791666648089</c:v>
                </c:pt>
                <c:pt idx="7661">
                  <c:v>40988.802083314753</c:v>
                </c:pt>
                <c:pt idx="7662">
                  <c:v>40988.812499981417</c:v>
                </c:pt>
                <c:pt idx="7663">
                  <c:v>40988.822916648081</c:v>
                </c:pt>
                <c:pt idx="7664">
                  <c:v>40988.833333314746</c:v>
                </c:pt>
                <c:pt idx="7665">
                  <c:v>40988.84374998141</c:v>
                </c:pt>
                <c:pt idx="7666">
                  <c:v>40988.854166648074</c:v>
                </c:pt>
                <c:pt idx="7667">
                  <c:v>40988.864583314738</c:v>
                </c:pt>
                <c:pt idx="7668">
                  <c:v>40988.874999981403</c:v>
                </c:pt>
                <c:pt idx="7669">
                  <c:v>40988.885416648067</c:v>
                </c:pt>
                <c:pt idx="7670">
                  <c:v>40988.895833314731</c:v>
                </c:pt>
                <c:pt idx="7671">
                  <c:v>40988.906249981395</c:v>
                </c:pt>
                <c:pt idx="7672">
                  <c:v>40988.91666664806</c:v>
                </c:pt>
                <c:pt idx="7673">
                  <c:v>40988.927083314724</c:v>
                </c:pt>
                <c:pt idx="7674">
                  <c:v>40988.937499981388</c:v>
                </c:pt>
                <c:pt idx="7675">
                  <c:v>40988.947916648052</c:v>
                </c:pt>
                <c:pt idx="7676">
                  <c:v>40988.958333314717</c:v>
                </c:pt>
                <c:pt idx="7677">
                  <c:v>40988.968749981381</c:v>
                </c:pt>
                <c:pt idx="7678">
                  <c:v>40988.979166648045</c:v>
                </c:pt>
                <c:pt idx="7679">
                  <c:v>40988.989583314709</c:v>
                </c:pt>
                <c:pt idx="7680">
                  <c:v>40988.999999981374</c:v>
                </c:pt>
                <c:pt idx="7681">
                  <c:v>40989.010416648038</c:v>
                </c:pt>
                <c:pt idx="7682">
                  <c:v>40989.020833314702</c:v>
                </c:pt>
                <c:pt idx="7683">
                  <c:v>40989.031249981366</c:v>
                </c:pt>
                <c:pt idx="7684">
                  <c:v>40989.041666648031</c:v>
                </c:pt>
                <c:pt idx="7685">
                  <c:v>40989.052083314695</c:v>
                </c:pt>
                <c:pt idx="7686">
                  <c:v>40989.062499981359</c:v>
                </c:pt>
                <c:pt idx="7687">
                  <c:v>40989.072916648023</c:v>
                </c:pt>
                <c:pt idx="7688">
                  <c:v>40989.083333314687</c:v>
                </c:pt>
                <c:pt idx="7689">
                  <c:v>40989.093749981352</c:v>
                </c:pt>
                <c:pt idx="7690">
                  <c:v>40989.104166648016</c:v>
                </c:pt>
                <c:pt idx="7691">
                  <c:v>40989.11458331468</c:v>
                </c:pt>
                <c:pt idx="7692">
                  <c:v>40989.124999981344</c:v>
                </c:pt>
                <c:pt idx="7693">
                  <c:v>40989.135416648009</c:v>
                </c:pt>
                <c:pt idx="7694">
                  <c:v>40989.145833314673</c:v>
                </c:pt>
                <c:pt idx="7695">
                  <c:v>40989.156249981337</c:v>
                </c:pt>
                <c:pt idx="7696">
                  <c:v>40989.166666648001</c:v>
                </c:pt>
                <c:pt idx="7697">
                  <c:v>40989.177083314666</c:v>
                </c:pt>
                <c:pt idx="7698">
                  <c:v>40989.18749998133</c:v>
                </c:pt>
                <c:pt idx="7699">
                  <c:v>40989.197916647994</c:v>
                </c:pt>
                <c:pt idx="7700">
                  <c:v>40989.208333314658</c:v>
                </c:pt>
                <c:pt idx="7701">
                  <c:v>40989.218749981323</c:v>
                </c:pt>
                <c:pt idx="7702">
                  <c:v>40989.229166647987</c:v>
                </c:pt>
                <c:pt idx="7703">
                  <c:v>40989.239583314651</c:v>
                </c:pt>
                <c:pt idx="7704">
                  <c:v>40989.249999981315</c:v>
                </c:pt>
                <c:pt idx="7705">
                  <c:v>40989.26041664798</c:v>
                </c:pt>
                <c:pt idx="7706">
                  <c:v>40989.270833314644</c:v>
                </c:pt>
                <c:pt idx="7707">
                  <c:v>40989.281249981308</c:v>
                </c:pt>
                <c:pt idx="7708">
                  <c:v>40989.291666647972</c:v>
                </c:pt>
                <c:pt idx="7709">
                  <c:v>40989.302083314637</c:v>
                </c:pt>
                <c:pt idx="7710">
                  <c:v>40989.312499981301</c:v>
                </c:pt>
                <c:pt idx="7711">
                  <c:v>40989.322916647965</c:v>
                </c:pt>
                <c:pt idx="7712">
                  <c:v>40989.333333314629</c:v>
                </c:pt>
                <c:pt idx="7713">
                  <c:v>40989.343749981294</c:v>
                </c:pt>
                <c:pt idx="7714">
                  <c:v>40989.354166647958</c:v>
                </c:pt>
                <c:pt idx="7715">
                  <c:v>40989.364583314622</c:v>
                </c:pt>
                <c:pt idx="7716">
                  <c:v>40989.374999981286</c:v>
                </c:pt>
                <c:pt idx="7717">
                  <c:v>40989.38541664795</c:v>
                </c:pt>
                <c:pt idx="7718">
                  <c:v>40989.395833314615</c:v>
                </c:pt>
                <c:pt idx="7719">
                  <c:v>40989.406249981279</c:v>
                </c:pt>
                <c:pt idx="7720">
                  <c:v>40989.416666647943</c:v>
                </c:pt>
                <c:pt idx="7721">
                  <c:v>40989.427083314607</c:v>
                </c:pt>
                <c:pt idx="7722">
                  <c:v>40989.437499981272</c:v>
                </c:pt>
                <c:pt idx="7723">
                  <c:v>40989.447916647936</c:v>
                </c:pt>
                <c:pt idx="7724">
                  <c:v>40989.4583333146</c:v>
                </c:pt>
                <c:pt idx="7725">
                  <c:v>40989.468749981264</c:v>
                </c:pt>
                <c:pt idx="7726">
                  <c:v>40989.479166647929</c:v>
                </c:pt>
                <c:pt idx="7727">
                  <c:v>40989.489583314593</c:v>
                </c:pt>
                <c:pt idx="7728">
                  <c:v>40989.499999981257</c:v>
                </c:pt>
                <c:pt idx="7729">
                  <c:v>40989.510416647921</c:v>
                </c:pt>
                <c:pt idx="7730">
                  <c:v>40989.520833314586</c:v>
                </c:pt>
                <c:pt idx="7731">
                  <c:v>40989.53124998125</c:v>
                </c:pt>
                <c:pt idx="7732">
                  <c:v>40989.541666647914</c:v>
                </c:pt>
                <c:pt idx="7733">
                  <c:v>40989.552083314578</c:v>
                </c:pt>
                <c:pt idx="7734">
                  <c:v>40989.562499981243</c:v>
                </c:pt>
                <c:pt idx="7735">
                  <c:v>40989.572916647907</c:v>
                </c:pt>
                <c:pt idx="7736">
                  <c:v>40989.583333314571</c:v>
                </c:pt>
                <c:pt idx="7737">
                  <c:v>40989.593749981235</c:v>
                </c:pt>
                <c:pt idx="7738">
                  <c:v>40989.6041666479</c:v>
                </c:pt>
                <c:pt idx="7739">
                  <c:v>40989.614583314564</c:v>
                </c:pt>
                <c:pt idx="7740">
                  <c:v>40989.624999981228</c:v>
                </c:pt>
                <c:pt idx="7741">
                  <c:v>40989.635416647892</c:v>
                </c:pt>
                <c:pt idx="7742">
                  <c:v>40989.645833314557</c:v>
                </c:pt>
                <c:pt idx="7743">
                  <c:v>40989.656249981221</c:v>
                </c:pt>
                <c:pt idx="7744">
                  <c:v>40989.666666647885</c:v>
                </c:pt>
                <c:pt idx="7745">
                  <c:v>40989.677083314549</c:v>
                </c:pt>
                <c:pt idx="7746">
                  <c:v>40989.687499981213</c:v>
                </c:pt>
                <c:pt idx="7747">
                  <c:v>40989.697916647878</c:v>
                </c:pt>
                <c:pt idx="7748">
                  <c:v>40989.708333314542</c:v>
                </c:pt>
                <c:pt idx="7749">
                  <c:v>40989.718749981206</c:v>
                </c:pt>
                <c:pt idx="7750">
                  <c:v>40989.72916664787</c:v>
                </c:pt>
                <c:pt idx="7751">
                  <c:v>40989.739583314535</c:v>
                </c:pt>
                <c:pt idx="7752">
                  <c:v>40989.749999981199</c:v>
                </c:pt>
                <c:pt idx="7753">
                  <c:v>40989.760416647863</c:v>
                </c:pt>
                <c:pt idx="7754">
                  <c:v>40989.770833314527</c:v>
                </c:pt>
                <c:pt idx="7755">
                  <c:v>40989.781249981192</c:v>
                </c:pt>
                <c:pt idx="7756">
                  <c:v>40989.791666647856</c:v>
                </c:pt>
                <c:pt idx="7757">
                  <c:v>40989.80208331452</c:v>
                </c:pt>
                <c:pt idx="7758">
                  <c:v>40989.812499981184</c:v>
                </c:pt>
                <c:pt idx="7759">
                  <c:v>40989.822916647849</c:v>
                </c:pt>
                <c:pt idx="7760">
                  <c:v>40989.833333314513</c:v>
                </c:pt>
                <c:pt idx="7761">
                  <c:v>40989.843749981177</c:v>
                </c:pt>
                <c:pt idx="7762">
                  <c:v>40989.854166647841</c:v>
                </c:pt>
                <c:pt idx="7763">
                  <c:v>40989.864583314506</c:v>
                </c:pt>
                <c:pt idx="7764">
                  <c:v>40989.87499998117</c:v>
                </c:pt>
                <c:pt idx="7765">
                  <c:v>40989.885416647834</c:v>
                </c:pt>
                <c:pt idx="7766">
                  <c:v>40989.895833314498</c:v>
                </c:pt>
                <c:pt idx="7767">
                  <c:v>40989.906249981163</c:v>
                </c:pt>
                <c:pt idx="7768">
                  <c:v>40989.916666647827</c:v>
                </c:pt>
                <c:pt idx="7769">
                  <c:v>40989.927083314491</c:v>
                </c:pt>
                <c:pt idx="7770">
                  <c:v>40989.937499981155</c:v>
                </c:pt>
                <c:pt idx="7771">
                  <c:v>40989.94791664782</c:v>
                </c:pt>
                <c:pt idx="7772">
                  <c:v>40989.958333314484</c:v>
                </c:pt>
                <c:pt idx="7773">
                  <c:v>40989.968749981148</c:v>
                </c:pt>
                <c:pt idx="7774">
                  <c:v>40989.979166647812</c:v>
                </c:pt>
                <c:pt idx="7775">
                  <c:v>40989.989583314476</c:v>
                </c:pt>
                <c:pt idx="7776">
                  <c:v>40989.999999981141</c:v>
                </c:pt>
                <c:pt idx="7777">
                  <c:v>40990.010416647805</c:v>
                </c:pt>
                <c:pt idx="7778">
                  <c:v>40990.020833314469</c:v>
                </c:pt>
                <c:pt idx="7779">
                  <c:v>40990.031249981133</c:v>
                </c:pt>
                <c:pt idx="7780">
                  <c:v>40990.041666647798</c:v>
                </c:pt>
                <c:pt idx="7781">
                  <c:v>40990.052083314462</c:v>
                </c:pt>
                <c:pt idx="7782">
                  <c:v>40990.062499981126</c:v>
                </c:pt>
                <c:pt idx="7783">
                  <c:v>40990.07291664779</c:v>
                </c:pt>
                <c:pt idx="7784">
                  <c:v>40990.083333314455</c:v>
                </c:pt>
                <c:pt idx="7785">
                  <c:v>40990.093749981119</c:v>
                </c:pt>
                <c:pt idx="7786">
                  <c:v>40990.104166647783</c:v>
                </c:pt>
                <c:pt idx="7787">
                  <c:v>40990.114583314447</c:v>
                </c:pt>
                <c:pt idx="7788">
                  <c:v>40990.124999981112</c:v>
                </c:pt>
                <c:pt idx="7789">
                  <c:v>40990.135416647776</c:v>
                </c:pt>
                <c:pt idx="7790">
                  <c:v>40990.14583331444</c:v>
                </c:pt>
                <c:pt idx="7791">
                  <c:v>40990.156249981104</c:v>
                </c:pt>
                <c:pt idx="7792">
                  <c:v>40990.166666647769</c:v>
                </c:pt>
                <c:pt idx="7793">
                  <c:v>40990.177083314433</c:v>
                </c:pt>
                <c:pt idx="7794">
                  <c:v>40990.187499981097</c:v>
                </c:pt>
                <c:pt idx="7795">
                  <c:v>40990.197916647761</c:v>
                </c:pt>
                <c:pt idx="7796">
                  <c:v>40990.208333314426</c:v>
                </c:pt>
                <c:pt idx="7797">
                  <c:v>40990.21874998109</c:v>
                </c:pt>
                <c:pt idx="7798">
                  <c:v>40990.229166647754</c:v>
                </c:pt>
                <c:pt idx="7799">
                  <c:v>40990.239583314418</c:v>
                </c:pt>
                <c:pt idx="7800">
                  <c:v>40990.249999981083</c:v>
                </c:pt>
                <c:pt idx="7801">
                  <c:v>40990.260416647747</c:v>
                </c:pt>
                <c:pt idx="7802">
                  <c:v>40990.270833314411</c:v>
                </c:pt>
                <c:pt idx="7803">
                  <c:v>40990.281249981075</c:v>
                </c:pt>
                <c:pt idx="7804">
                  <c:v>40990.291666647739</c:v>
                </c:pt>
                <c:pt idx="7805">
                  <c:v>40990.302083314404</c:v>
                </c:pt>
                <c:pt idx="7806">
                  <c:v>40990.312499981068</c:v>
                </c:pt>
                <c:pt idx="7807">
                  <c:v>40990.322916647732</c:v>
                </c:pt>
                <c:pt idx="7808">
                  <c:v>40990.333333314396</c:v>
                </c:pt>
                <c:pt idx="7809">
                  <c:v>40990.343749981061</c:v>
                </c:pt>
                <c:pt idx="7810">
                  <c:v>40990.354166647725</c:v>
                </c:pt>
                <c:pt idx="7811">
                  <c:v>40990.364583314389</c:v>
                </c:pt>
                <c:pt idx="7812">
                  <c:v>40990.374999981053</c:v>
                </c:pt>
                <c:pt idx="7813">
                  <c:v>40990.385416647718</c:v>
                </c:pt>
                <c:pt idx="7814">
                  <c:v>40990.395833314382</c:v>
                </c:pt>
                <c:pt idx="7815">
                  <c:v>40990.406249981046</c:v>
                </c:pt>
                <c:pt idx="7816">
                  <c:v>40990.41666664771</c:v>
                </c:pt>
                <c:pt idx="7817">
                  <c:v>40990.427083314375</c:v>
                </c:pt>
                <c:pt idx="7818">
                  <c:v>40990.437499981039</c:v>
                </c:pt>
                <c:pt idx="7819">
                  <c:v>40990.447916647703</c:v>
                </c:pt>
                <c:pt idx="7820">
                  <c:v>40990.458333314367</c:v>
                </c:pt>
                <c:pt idx="7821">
                  <c:v>40990.468749981032</c:v>
                </c:pt>
                <c:pt idx="7822">
                  <c:v>40990.479166647696</c:v>
                </c:pt>
                <c:pt idx="7823">
                  <c:v>40990.48958331436</c:v>
                </c:pt>
                <c:pt idx="7824">
                  <c:v>40990.499999981024</c:v>
                </c:pt>
                <c:pt idx="7825">
                  <c:v>40990.510416647689</c:v>
                </c:pt>
                <c:pt idx="7826">
                  <c:v>40990.520833314353</c:v>
                </c:pt>
                <c:pt idx="7827">
                  <c:v>40990.531249981017</c:v>
                </c:pt>
                <c:pt idx="7828">
                  <c:v>40990.541666647681</c:v>
                </c:pt>
                <c:pt idx="7829">
                  <c:v>40990.552083314346</c:v>
                </c:pt>
                <c:pt idx="7830">
                  <c:v>40990.56249998101</c:v>
                </c:pt>
                <c:pt idx="7831">
                  <c:v>40990.572916647674</c:v>
                </c:pt>
                <c:pt idx="7832">
                  <c:v>40990.583333314338</c:v>
                </c:pt>
                <c:pt idx="7833">
                  <c:v>40990.593749981002</c:v>
                </c:pt>
                <c:pt idx="7834">
                  <c:v>40990.604166647667</c:v>
                </c:pt>
                <c:pt idx="7835">
                  <c:v>40990.614583314331</c:v>
                </c:pt>
                <c:pt idx="7836">
                  <c:v>40990.624999980995</c:v>
                </c:pt>
                <c:pt idx="7837">
                  <c:v>40990.635416647659</c:v>
                </c:pt>
                <c:pt idx="7838">
                  <c:v>40990.645833314324</c:v>
                </c:pt>
                <c:pt idx="7839">
                  <c:v>40990.656249980988</c:v>
                </c:pt>
                <c:pt idx="7840">
                  <c:v>40990.666666647652</c:v>
                </c:pt>
                <c:pt idx="7841">
                  <c:v>40990.677083314316</c:v>
                </c:pt>
                <c:pt idx="7842">
                  <c:v>40990.687499980981</c:v>
                </c:pt>
                <c:pt idx="7843">
                  <c:v>40990.697916647645</c:v>
                </c:pt>
                <c:pt idx="7844">
                  <c:v>40990.708333314309</c:v>
                </c:pt>
                <c:pt idx="7845">
                  <c:v>40990.718749980973</c:v>
                </c:pt>
                <c:pt idx="7846">
                  <c:v>40990.729166647638</c:v>
                </c:pt>
                <c:pt idx="7847">
                  <c:v>40990.739583314302</c:v>
                </c:pt>
                <c:pt idx="7848">
                  <c:v>40990.749999980966</c:v>
                </c:pt>
                <c:pt idx="7849">
                  <c:v>40990.76041664763</c:v>
                </c:pt>
                <c:pt idx="7850">
                  <c:v>40990.770833314295</c:v>
                </c:pt>
                <c:pt idx="7851">
                  <c:v>40990.781249980959</c:v>
                </c:pt>
                <c:pt idx="7852">
                  <c:v>40990.791666647623</c:v>
                </c:pt>
                <c:pt idx="7853">
                  <c:v>40990.802083314287</c:v>
                </c:pt>
                <c:pt idx="7854">
                  <c:v>40990.812499980952</c:v>
                </c:pt>
                <c:pt idx="7855">
                  <c:v>40990.822916647616</c:v>
                </c:pt>
                <c:pt idx="7856">
                  <c:v>40990.83333331428</c:v>
                </c:pt>
                <c:pt idx="7857">
                  <c:v>40990.843749980944</c:v>
                </c:pt>
                <c:pt idx="7858">
                  <c:v>40990.854166647609</c:v>
                </c:pt>
                <c:pt idx="7859">
                  <c:v>40990.864583314273</c:v>
                </c:pt>
                <c:pt idx="7860">
                  <c:v>40990.874999980937</c:v>
                </c:pt>
                <c:pt idx="7861">
                  <c:v>40990.885416647601</c:v>
                </c:pt>
                <c:pt idx="7862">
                  <c:v>40990.895833314265</c:v>
                </c:pt>
                <c:pt idx="7863">
                  <c:v>40990.90624998093</c:v>
                </c:pt>
                <c:pt idx="7864">
                  <c:v>40990.916666647594</c:v>
                </c:pt>
                <c:pt idx="7865">
                  <c:v>40990.927083314258</c:v>
                </c:pt>
                <c:pt idx="7866">
                  <c:v>40990.937499980922</c:v>
                </c:pt>
                <c:pt idx="7867">
                  <c:v>40990.947916647587</c:v>
                </c:pt>
                <c:pt idx="7868">
                  <c:v>40990.958333314251</c:v>
                </c:pt>
                <c:pt idx="7869">
                  <c:v>40990.968749980915</c:v>
                </c:pt>
                <c:pt idx="7870">
                  <c:v>40990.979166647579</c:v>
                </c:pt>
                <c:pt idx="7871">
                  <c:v>40990.989583314244</c:v>
                </c:pt>
                <c:pt idx="7872">
                  <c:v>40990.999999980908</c:v>
                </c:pt>
                <c:pt idx="7873">
                  <c:v>40991.010416647572</c:v>
                </c:pt>
                <c:pt idx="7874">
                  <c:v>40991.020833314236</c:v>
                </c:pt>
                <c:pt idx="7875">
                  <c:v>40991.031249980901</c:v>
                </c:pt>
                <c:pt idx="7876">
                  <c:v>40991.041666647565</c:v>
                </c:pt>
                <c:pt idx="7877">
                  <c:v>40991.052083314229</c:v>
                </c:pt>
                <c:pt idx="7878">
                  <c:v>40991.062499980893</c:v>
                </c:pt>
                <c:pt idx="7879">
                  <c:v>40991.072916647558</c:v>
                </c:pt>
                <c:pt idx="7880">
                  <c:v>40991.083333314222</c:v>
                </c:pt>
                <c:pt idx="7881">
                  <c:v>40991.093749980886</c:v>
                </c:pt>
                <c:pt idx="7882">
                  <c:v>40991.10416664755</c:v>
                </c:pt>
                <c:pt idx="7883">
                  <c:v>40991.114583314215</c:v>
                </c:pt>
                <c:pt idx="7884">
                  <c:v>40991.124999980879</c:v>
                </c:pt>
                <c:pt idx="7885">
                  <c:v>40991.135416647543</c:v>
                </c:pt>
                <c:pt idx="7886">
                  <c:v>40991.145833314207</c:v>
                </c:pt>
                <c:pt idx="7887">
                  <c:v>40991.156249980872</c:v>
                </c:pt>
                <c:pt idx="7888">
                  <c:v>40991.166666647536</c:v>
                </c:pt>
                <c:pt idx="7889">
                  <c:v>40991.1770833142</c:v>
                </c:pt>
                <c:pt idx="7890">
                  <c:v>40991.187499980864</c:v>
                </c:pt>
                <c:pt idx="7891">
                  <c:v>40991.197916647528</c:v>
                </c:pt>
                <c:pt idx="7892">
                  <c:v>40991.208333314193</c:v>
                </c:pt>
                <c:pt idx="7893">
                  <c:v>40991.218749980857</c:v>
                </c:pt>
                <c:pt idx="7894">
                  <c:v>40991.229166647521</c:v>
                </c:pt>
                <c:pt idx="7895">
                  <c:v>40991.239583314185</c:v>
                </c:pt>
                <c:pt idx="7896">
                  <c:v>40991.24999998085</c:v>
                </c:pt>
                <c:pt idx="7897">
                  <c:v>40991.260416647514</c:v>
                </c:pt>
                <c:pt idx="7898">
                  <c:v>40991.270833314178</c:v>
                </c:pt>
                <c:pt idx="7899">
                  <c:v>40991.281249980842</c:v>
                </c:pt>
                <c:pt idx="7900">
                  <c:v>40991.291666647507</c:v>
                </c:pt>
                <c:pt idx="7901">
                  <c:v>40991.302083314171</c:v>
                </c:pt>
                <c:pt idx="7902">
                  <c:v>40991.312499980835</c:v>
                </c:pt>
                <c:pt idx="7903">
                  <c:v>40991.322916647499</c:v>
                </c:pt>
                <c:pt idx="7904">
                  <c:v>40991.333333314164</c:v>
                </c:pt>
                <c:pt idx="7905">
                  <c:v>40991.343749980828</c:v>
                </c:pt>
                <c:pt idx="7906">
                  <c:v>40991.354166647492</c:v>
                </c:pt>
                <c:pt idx="7907">
                  <c:v>40991.364583314156</c:v>
                </c:pt>
                <c:pt idx="7908">
                  <c:v>40991.374999980821</c:v>
                </c:pt>
                <c:pt idx="7909">
                  <c:v>40991.385416647485</c:v>
                </c:pt>
                <c:pt idx="7910">
                  <c:v>40991.395833314149</c:v>
                </c:pt>
                <c:pt idx="7911">
                  <c:v>40991.406249980813</c:v>
                </c:pt>
                <c:pt idx="7912">
                  <c:v>40991.416666647478</c:v>
                </c:pt>
                <c:pt idx="7913">
                  <c:v>40991.427083314142</c:v>
                </c:pt>
                <c:pt idx="7914">
                  <c:v>40991.437499980806</c:v>
                </c:pt>
                <c:pt idx="7915">
                  <c:v>40991.44791664747</c:v>
                </c:pt>
                <c:pt idx="7916">
                  <c:v>40991.458333314135</c:v>
                </c:pt>
                <c:pt idx="7917">
                  <c:v>40991.468749980799</c:v>
                </c:pt>
                <c:pt idx="7918">
                  <c:v>40991.479166647463</c:v>
                </c:pt>
                <c:pt idx="7919">
                  <c:v>40991.489583314127</c:v>
                </c:pt>
                <c:pt idx="7920">
                  <c:v>40991.499999980791</c:v>
                </c:pt>
                <c:pt idx="7921">
                  <c:v>40991.510416647456</c:v>
                </c:pt>
                <c:pt idx="7922">
                  <c:v>40991.52083331412</c:v>
                </c:pt>
                <c:pt idx="7923">
                  <c:v>40991.531249980784</c:v>
                </c:pt>
                <c:pt idx="7924">
                  <c:v>40991.541666647448</c:v>
                </c:pt>
                <c:pt idx="7925">
                  <c:v>40991.552083314113</c:v>
                </c:pt>
                <c:pt idx="7926">
                  <c:v>40991.562499980777</c:v>
                </c:pt>
                <c:pt idx="7927">
                  <c:v>40991.572916647441</c:v>
                </c:pt>
                <c:pt idx="7928">
                  <c:v>40991.583333314105</c:v>
                </c:pt>
                <c:pt idx="7929">
                  <c:v>40991.59374998077</c:v>
                </c:pt>
                <c:pt idx="7930">
                  <c:v>40991.604166647434</c:v>
                </c:pt>
                <c:pt idx="7931">
                  <c:v>40991.614583314098</c:v>
                </c:pt>
                <c:pt idx="7932">
                  <c:v>40991.624999980762</c:v>
                </c:pt>
                <c:pt idx="7933">
                  <c:v>40991.635416647427</c:v>
                </c:pt>
                <c:pt idx="7934">
                  <c:v>40991.645833314091</c:v>
                </c:pt>
                <c:pt idx="7935">
                  <c:v>40991.656249980755</c:v>
                </c:pt>
                <c:pt idx="7936">
                  <c:v>40991.666666647419</c:v>
                </c:pt>
                <c:pt idx="7937">
                  <c:v>40991.677083314084</c:v>
                </c:pt>
                <c:pt idx="7938">
                  <c:v>40991.687499980748</c:v>
                </c:pt>
                <c:pt idx="7939">
                  <c:v>40991.697916647412</c:v>
                </c:pt>
                <c:pt idx="7940">
                  <c:v>40991.708333314076</c:v>
                </c:pt>
                <c:pt idx="7941">
                  <c:v>40991.718749980741</c:v>
                </c:pt>
                <c:pt idx="7942">
                  <c:v>40991.729166647405</c:v>
                </c:pt>
                <c:pt idx="7943">
                  <c:v>40991.739583314069</c:v>
                </c:pt>
                <c:pt idx="7944">
                  <c:v>40991.749999980733</c:v>
                </c:pt>
                <c:pt idx="7945">
                  <c:v>40991.760416647398</c:v>
                </c:pt>
                <c:pt idx="7946">
                  <c:v>40991.770833314062</c:v>
                </c:pt>
                <c:pt idx="7947">
                  <c:v>40991.781249980726</c:v>
                </c:pt>
                <c:pt idx="7948">
                  <c:v>40991.79166664739</c:v>
                </c:pt>
                <c:pt idx="7949">
                  <c:v>40991.802083314054</c:v>
                </c:pt>
                <c:pt idx="7950">
                  <c:v>40991.812499980719</c:v>
                </c:pt>
                <c:pt idx="7951">
                  <c:v>40991.822916647383</c:v>
                </c:pt>
                <c:pt idx="7952">
                  <c:v>40991.833333314047</c:v>
                </c:pt>
                <c:pt idx="7953">
                  <c:v>40991.843749980711</c:v>
                </c:pt>
                <c:pt idx="7954">
                  <c:v>40991.854166647376</c:v>
                </c:pt>
                <c:pt idx="7955">
                  <c:v>40991.86458331404</c:v>
                </c:pt>
                <c:pt idx="7956">
                  <c:v>40991.874999980704</c:v>
                </c:pt>
                <c:pt idx="7957">
                  <c:v>40991.885416647368</c:v>
                </c:pt>
                <c:pt idx="7958">
                  <c:v>40991.895833314033</c:v>
                </c:pt>
                <c:pt idx="7959">
                  <c:v>40991.906249980697</c:v>
                </c:pt>
                <c:pt idx="7960">
                  <c:v>40991.916666647361</c:v>
                </c:pt>
                <c:pt idx="7961">
                  <c:v>40991.927083314025</c:v>
                </c:pt>
                <c:pt idx="7962">
                  <c:v>40991.93749998069</c:v>
                </c:pt>
                <c:pt idx="7963">
                  <c:v>40991.947916647354</c:v>
                </c:pt>
                <c:pt idx="7964">
                  <c:v>40991.958333314018</c:v>
                </c:pt>
                <c:pt idx="7965">
                  <c:v>40991.968749980682</c:v>
                </c:pt>
                <c:pt idx="7966">
                  <c:v>40991.979166647347</c:v>
                </c:pt>
                <c:pt idx="7967">
                  <c:v>40991.989583314011</c:v>
                </c:pt>
                <c:pt idx="7968">
                  <c:v>40991.999999980675</c:v>
                </c:pt>
                <c:pt idx="7969">
                  <c:v>40992.010416647339</c:v>
                </c:pt>
                <c:pt idx="7970">
                  <c:v>40992.020833314004</c:v>
                </c:pt>
                <c:pt idx="7971">
                  <c:v>40992.031249980668</c:v>
                </c:pt>
                <c:pt idx="7972">
                  <c:v>40992.041666647332</c:v>
                </c:pt>
                <c:pt idx="7973">
                  <c:v>40992.052083313996</c:v>
                </c:pt>
                <c:pt idx="7974">
                  <c:v>40992.062499980661</c:v>
                </c:pt>
                <c:pt idx="7975">
                  <c:v>40992.072916647325</c:v>
                </c:pt>
                <c:pt idx="7976">
                  <c:v>40992.083333313989</c:v>
                </c:pt>
                <c:pt idx="7977">
                  <c:v>40992.093749980653</c:v>
                </c:pt>
                <c:pt idx="7978">
                  <c:v>40992.104166647317</c:v>
                </c:pt>
                <c:pt idx="7979">
                  <c:v>40992.114583313982</c:v>
                </c:pt>
                <c:pt idx="7980">
                  <c:v>40992.124999980646</c:v>
                </c:pt>
                <c:pt idx="7981">
                  <c:v>40992.13541664731</c:v>
                </c:pt>
                <c:pt idx="7982">
                  <c:v>40992.145833313974</c:v>
                </c:pt>
                <c:pt idx="7983">
                  <c:v>40992.156249980639</c:v>
                </c:pt>
                <c:pt idx="7984">
                  <c:v>40992.166666647303</c:v>
                </c:pt>
                <c:pt idx="7985">
                  <c:v>40992.177083313967</c:v>
                </c:pt>
                <c:pt idx="7986">
                  <c:v>40992.187499980631</c:v>
                </c:pt>
                <c:pt idx="7987">
                  <c:v>40992.197916647296</c:v>
                </c:pt>
                <c:pt idx="7988">
                  <c:v>40992.20833331396</c:v>
                </c:pt>
                <c:pt idx="7989">
                  <c:v>40992.218749980624</c:v>
                </c:pt>
                <c:pt idx="7990">
                  <c:v>40992.229166647288</c:v>
                </c:pt>
                <c:pt idx="7991">
                  <c:v>40992.239583313953</c:v>
                </c:pt>
                <c:pt idx="7992">
                  <c:v>40992.249999980617</c:v>
                </c:pt>
                <c:pt idx="7993">
                  <c:v>40992.260416647281</c:v>
                </c:pt>
                <c:pt idx="7994">
                  <c:v>40992.270833313945</c:v>
                </c:pt>
                <c:pt idx="7995">
                  <c:v>40992.28124998061</c:v>
                </c:pt>
                <c:pt idx="7996">
                  <c:v>40992.291666647274</c:v>
                </c:pt>
                <c:pt idx="7997">
                  <c:v>40992.302083313938</c:v>
                </c:pt>
                <c:pt idx="7998">
                  <c:v>40992.312499980602</c:v>
                </c:pt>
                <c:pt idx="7999">
                  <c:v>40992.322916647267</c:v>
                </c:pt>
                <c:pt idx="8000">
                  <c:v>40992.333333313931</c:v>
                </c:pt>
                <c:pt idx="8001">
                  <c:v>40992.343749980595</c:v>
                </c:pt>
                <c:pt idx="8002">
                  <c:v>40992.354166647259</c:v>
                </c:pt>
                <c:pt idx="8003">
                  <c:v>40992.364583313924</c:v>
                </c:pt>
                <c:pt idx="8004">
                  <c:v>40992.374999980588</c:v>
                </c:pt>
                <c:pt idx="8005">
                  <c:v>40992.385416647252</c:v>
                </c:pt>
                <c:pt idx="8006">
                  <c:v>40992.395833313916</c:v>
                </c:pt>
                <c:pt idx="8007">
                  <c:v>40992.40624998058</c:v>
                </c:pt>
                <c:pt idx="8008">
                  <c:v>40992.416666647245</c:v>
                </c:pt>
                <c:pt idx="8009">
                  <c:v>40992.427083313909</c:v>
                </c:pt>
                <c:pt idx="8010">
                  <c:v>40992.437499980573</c:v>
                </c:pt>
                <c:pt idx="8011">
                  <c:v>40992.447916647237</c:v>
                </c:pt>
                <c:pt idx="8012">
                  <c:v>40992.458333313902</c:v>
                </c:pt>
                <c:pt idx="8013">
                  <c:v>40992.468749980566</c:v>
                </c:pt>
                <c:pt idx="8014">
                  <c:v>40992.47916664723</c:v>
                </c:pt>
                <c:pt idx="8015">
                  <c:v>40992.489583313894</c:v>
                </c:pt>
                <c:pt idx="8016">
                  <c:v>40992.499999980559</c:v>
                </c:pt>
                <c:pt idx="8017">
                  <c:v>40992.510416647223</c:v>
                </c:pt>
                <c:pt idx="8018">
                  <c:v>40992.520833313887</c:v>
                </c:pt>
                <c:pt idx="8019">
                  <c:v>40992.531249980551</c:v>
                </c:pt>
                <c:pt idx="8020">
                  <c:v>40992.541666647216</c:v>
                </c:pt>
                <c:pt idx="8021">
                  <c:v>40992.55208331388</c:v>
                </c:pt>
                <c:pt idx="8022">
                  <c:v>40992.562499980544</c:v>
                </c:pt>
                <c:pt idx="8023">
                  <c:v>40992.572916647208</c:v>
                </c:pt>
                <c:pt idx="8024">
                  <c:v>40992.583333313873</c:v>
                </c:pt>
                <c:pt idx="8025">
                  <c:v>40992.593749980537</c:v>
                </c:pt>
                <c:pt idx="8026">
                  <c:v>40992.604166647201</c:v>
                </c:pt>
                <c:pt idx="8027">
                  <c:v>40992.614583313865</c:v>
                </c:pt>
                <c:pt idx="8028">
                  <c:v>40992.62499998053</c:v>
                </c:pt>
                <c:pt idx="8029">
                  <c:v>40992.635416647194</c:v>
                </c:pt>
                <c:pt idx="8030">
                  <c:v>40992.645833313858</c:v>
                </c:pt>
                <c:pt idx="8031">
                  <c:v>40992.656249980522</c:v>
                </c:pt>
                <c:pt idx="8032">
                  <c:v>40992.666666647187</c:v>
                </c:pt>
                <c:pt idx="8033">
                  <c:v>40992.677083313851</c:v>
                </c:pt>
                <c:pt idx="8034">
                  <c:v>40992.687499980515</c:v>
                </c:pt>
                <c:pt idx="8035">
                  <c:v>40992.697916647179</c:v>
                </c:pt>
                <c:pt idx="8036">
                  <c:v>40992.708333313843</c:v>
                </c:pt>
                <c:pt idx="8037">
                  <c:v>40992.718749980508</c:v>
                </c:pt>
                <c:pt idx="8038">
                  <c:v>40992.729166647172</c:v>
                </c:pt>
                <c:pt idx="8039">
                  <c:v>40992.739583313836</c:v>
                </c:pt>
                <c:pt idx="8040">
                  <c:v>40992.7499999805</c:v>
                </c:pt>
                <c:pt idx="8041">
                  <c:v>40992.760416647165</c:v>
                </c:pt>
                <c:pt idx="8042">
                  <c:v>40992.770833313829</c:v>
                </c:pt>
                <c:pt idx="8043">
                  <c:v>40992.781249980493</c:v>
                </c:pt>
                <c:pt idx="8044">
                  <c:v>40992.791666647157</c:v>
                </c:pt>
                <c:pt idx="8045">
                  <c:v>40992.802083313822</c:v>
                </c:pt>
                <c:pt idx="8046">
                  <c:v>40992.812499980486</c:v>
                </c:pt>
                <c:pt idx="8047">
                  <c:v>40992.82291664715</c:v>
                </c:pt>
                <c:pt idx="8048">
                  <c:v>40992.833333313814</c:v>
                </c:pt>
                <c:pt idx="8049">
                  <c:v>40992.843749980479</c:v>
                </c:pt>
                <c:pt idx="8050">
                  <c:v>40992.854166647143</c:v>
                </c:pt>
                <c:pt idx="8051">
                  <c:v>40992.864583313807</c:v>
                </c:pt>
                <c:pt idx="8052">
                  <c:v>40992.874999980471</c:v>
                </c:pt>
                <c:pt idx="8053">
                  <c:v>40992.885416647136</c:v>
                </c:pt>
                <c:pt idx="8054">
                  <c:v>40992.8958333138</c:v>
                </c:pt>
                <c:pt idx="8055">
                  <c:v>40992.906249980464</c:v>
                </c:pt>
                <c:pt idx="8056">
                  <c:v>40992.916666647128</c:v>
                </c:pt>
                <c:pt idx="8057">
                  <c:v>40992.927083313793</c:v>
                </c:pt>
                <c:pt idx="8058">
                  <c:v>40992.937499980457</c:v>
                </c:pt>
                <c:pt idx="8059">
                  <c:v>40992.947916647121</c:v>
                </c:pt>
                <c:pt idx="8060">
                  <c:v>40992.958333313785</c:v>
                </c:pt>
                <c:pt idx="8061">
                  <c:v>40992.96874998045</c:v>
                </c:pt>
                <c:pt idx="8062">
                  <c:v>40992.979166647114</c:v>
                </c:pt>
                <c:pt idx="8063">
                  <c:v>40992.989583313778</c:v>
                </c:pt>
                <c:pt idx="8064">
                  <c:v>40992.999999980442</c:v>
                </c:pt>
                <c:pt idx="8065">
                  <c:v>40993.010416647106</c:v>
                </c:pt>
                <c:pt idx="8066">
                  <c:v>40993.020833313771</c:v>
                </c:pt>
                <c:pt idx="8067">
                  <c:v>40993.031249980435</c:v>
                </c:pt>
                <c:pt idx="8068">
                  <c:v>40993.041666647099</c:v>
                </c:pt>
                <c:pt idx="8069">
                  <c:v>40993.052083313763</c:v>
                </c:pt>
                <c:pt idx="8070">
                  <c:v>40993.062499980428</c:v>
                </c:pt>
                <c:pt idx="8071">
                  <c:v>40993.072916647092</c:v>
                </c:pt>
                <c:pt idx="8072">
                  <c:v>40993.083333313756</c:v>
                </c:pt>
                <c:pt idx="8073">
                  <c:v>40993.09374998042</c:v>
                </c:pt>
                <c:pt idx="8074">
                  <c:v>40993.104166647085</c:v>
                </c:pt>
                <c:pt idx="8075">
                  <c:v>40993.114583313749</c:v>
                </c:pt>
                <c:pt idx="8076">
                  <c:v>40993.124999980413</c:v>
                </c:pt>
                <c:pt idx="8077">
                  <c:v>40993.135416647077</c:v>
                </c:pt>
                <c:pt idx="8078">
                  <c:v>40993.145833313742</c:v>
                </c:pt>
                <c:pt idx="8079">
                  <c:v>40993.156249980406</c:v>
                </c:pt>
                <c:pt idx="8080">
                  <c:v>40993.16666664707</c:v>
                </c:pt>
                <c:pt idx="8081">
                  <c:v>40993.177083313734</c:v>
                </c:pt>
                <c:pt idx="8082">
                  <c:v>40993.187499980399</c:v>
                </c:pt>
                <c:pt idx="8083">
                  <c:v>40993.197916647063</c:v>
                </c:pt>
                <c:pt idx="8084">
                  <c:v>40993.208333313727</c:v>
                </c:pt>
                <c:pt idx="8085">
                  <c:v>40993.218749980391</c:v>
                </c:pt>
                <c:pt idx="8086">
                  <c:v>40993.229166647056</c:v>
                </c:pt>
                <c:pt idx="8087">
                  <c:v>40993.23958331372</c:v>
                </c:pt>
                <c:pt idx="8088">
                  <c:v>40993.249999980384</c:v>
                </c:pt>
                <c:pt idx="8089">
                  <c:v>40993.260416647048</c:v>
                </c:pt>
                <c:pt idx="8090">
                  <c:v>40993.270833313713</c:v>
                </c:pt>
                <c:pt idx="8091">
                  <c:v>40993.281249980377</c:v>
                </c:pt>
                <c:pt idx="8092">
                  <c:v>40993.291666647041</c:v>
                </c:pt>
                <c:pt idx="8093">
                  <c:v>40993.302083313705</c:v>
                </c:pt>
                <c:pt idx="8094">
                  <c:v>40993.312499980369</c:v>
                </c:pt>
                <c:pt idx="8095">
                  <c:v>40993.322916647034</c:v>
                </c:pt>
                <c:pt idx="8096">
                  <c:v>40993.333333313698</c:v>
                </c:pt>
                <c:pt idx="8097">
                  <c:v>40993.343749980362</c:v>
                </c:pt>
                <c:pt idx="8098">
                  <c:v>40993.354166647026</c:v>
                </c:pt>
                <c:pt idx="8099">
                  <c:v>40993.364583313691</c:v>
                </c:pt>
                <c:pt idx="8100">
                  <c:v>40993.374999980355</c:v>
                </c:pt>
                <c:pt idx="8101">
                  <c:v>40993.385416647019</c:v>
                </c:pt>
                <c:pt idx="8102">
                  <c:v>40993.395833313683</c:v>
                </c:pt>
                <c:pt idx="8103">
                  <c:v>40993.406249980348</c:v>
                </c:pt>
                <c:pt idx="8104">
                  <c:v>40993.416666647012</c:v>
                </c:pt>
                <c:pt idx="8105">
                  <c:v>40993.427083313676</c:v>
                </c:pt>
                <c:pt idx="8106">
                  <c:v>40993.43749998034</c:v>
                </c:pt>
                <c:pt idx="8107">
                  <c:v>40993.447916647005</c:v>
                </c:pt>
                <c:pt idx="8108">
                  <c:v>40993.458333313669</c:v>
                </c:pt>
                <c:pt idx="8109">
                  <c:v>40993.468749980333</c:v>
                </c:pt>
                <c:pt idx="8110">
                  <c:v>40993.479166646997</c:v>
                </c:pt>
                <c:pt idx="8111">
                  <c:v>40993.489583313662</c:v>
                </c:pt>
                <c:pt idx="8112">
                  <c:v>40993.499999980326</c:v>
                </c:pt>
                <c:pt idx="8113">
                  <c:v>40993.51041664699</c:v>
                </c:pt>
                <c:pt idx="8114">
                  <c:v>40993.520833313654</c:v>
                </c:pt>
                <c:pt idx="8115">
                  <c:v>40993.531249980319</c:v>
                </c:pt>
                <c:pt idx="8116">
                  <c:v>40993.541666646983</c:v>
                </c:pt>
                <c:pt idx="8117">
                  <c:v>40993.552083313647</c:v>
                </c:pt>
                <c:pt idx="8118">
                  <c:v>40993.562499980311</c:v>
                </c:pt>
                <c:pt idx="8119">
                  <c:v>40993.572916646976</c:v>
                </c:pt>
                <c:pt idx="8120">
                  <c:v>40993.58333331364</c:v>
                </c:pt>
                <c:pt idx="8121">
                  <c:v>40993.593749980304</c:v>
                </c:pt>
                <c:pt idx="8122">
                  <c:v>40993.604166646968</c:v>
                </c:pt>
                <c:pt idx="8123">
                  <c:v>40993.614583313632</c:v>
                </c:pt>
                <c:pt idx="8124">
                  <c:v>40993.624999980297</c:v>
                </c:pt>
                <c:pt idx="8125">
                  <c:v>40993.635416646961</c:v>
                </c:pt>
                <c:pt idx="8126">
                  <c:v>40993.645833313625</c:v>
                </c:pt>
                <c:pt idx="8127">
                  <c:v>40993.656249980289</c:v>
                </c:pt>
                <c:pt idx="8128">
                  <c:v>40993.666666646954</c:v>
                </c:pt>
                <c:pt idx="8129">
                  <c:v>40993.677083313618</c:v>
                </c:pt>
                <c:pt idx="8130">
                  <c:v>40993.687499980282</c:v>
                </c:pt>
                <c:pt idx="8131">
                  <c:v>40993.697916646946</c:v>
                </c:pt>
                <c:pt idx="8132">
                  <c:v>40993.708333313611</c:v>
                </c:pt>
                <c:pt idx="8133">
                  <c:v>40993.718749980275</c:v>
                </c:pt>
                <c:pt idx="8134">
                  <c:v>40993.729166646939</c:v>
                </c:pt>
                <c:pt idx="8135">
                  <c:v>40993.739583313603</c:v>
                </c:pt>
                <c:pt idx="8136">
                  <c:v>40993.749999980268</c:v>
                </c:pt>
                <c:pt idx="8137">
                  <c:v>40993.760416646932</c:v>
                </c:pt>
                <c:pt idx="8138">
                  <c:v>40993.770833313596</c:v>
                </c:pt>
                <c:pt idx="8139">
                  <c:v>40993.78124998026</c:v>
                </c:pt>
                <c:pt idx="8140">
                  <c:v>40993.791666646925</c:v>
                </c:pt>
                <c:pt idx="8141">
                  <c:v>40993.802083313589</c:v>
                </c:pt>
                <c:pt idx="8142">
                  <c:v>40993.812499980253</c:v>
                </c:pt>
                <c:pt idx="8143">
                  <c:v>40993.822916646917</c:v>
                </c:pt>
                <c:pt idx="8144">
                  <c:v>40993.833333313582</c:v>
                </c:pt>
                <c:pt idx="8145">
                  <c:v>40993.843749980246</c:v>
                </c:pt>
                <c:pt idx="8146">
                  <c:v>40993.85416664691</c:v>
                </c:pt>
                <c:pt idx="8147">
                  <c:v>40993.864583313574</c:v>
                </c:pt>
                <c:pt idx="8148">
                  <c:v>40993.874999980238</c:v>
                </c:pt>
                <c:pt idx="8149">
                  <c:v>40993.885416646903</c:v>
                </c:pt>
                <c:pt idx="8150">
                  <c:v>40993.895833313567</c:v>
                </c:pt>
                <c:pt idx="8151">
                  <c:v>40993.906249980231</c:v>
                </c:pt>
                <c:pt idx="8152">
                  <c:v>40993.916666646895</c:v>
                </c:pt>
                <c:pt idx="8153">
                  <c:v>40993.92708331356</c:v>
                </c:pt>
                <c:pt idx="8154">
                  <c:v>40993.937499980224</c:v>
                </c:pt>
                <c:pt idx="8155">
                  <c:v>40993.947916646888</c:v>
                </c:pt>
                <c:pt idx="8156">
                  <c:v>40993.958333313552</c:v>
                </c:pt>
                <c:pt idx="8157">
                  <c:v>40993.968749980217</c:v>
                </c:pt>
                <c:pt idx="8158">
                  <c:v>40993.979166646881</c:v>
                </c:pt>
                <c:pt idx="8159">
                  <c:v>40993.989583313545</c:v>
                </c:pt>
                <c:pt idx="8160">
                  <c:v>40993.999999980209</c:v>
                </c:pt>
                <c:pt idx="8161">
                  <c:v>40994.010416646874</c:v>
                </c:pt>
                <c:pt idx="8162">
                  <c:v>40994.020833313538</c:v>
                </c:pt>
                <c:pt idx="8163">
                  <c:v>40994.031249980202</c:v>
                </c:pt>
                <c:pt idx="8164">
                  <c:v>40994.041666646866</c:v>
                </c:pt>
                <c:pt idx="8165">
                  <c:v>40994.052083313531</c:v>
                </c:pt>
                <c:pt idx="8166">
                  <c:v>40994.062499980195</c:v>
                </c:pt>
                <c:pt idx="8167">
                  <c:v>40994.072916646859</c:v>
                </c:pt>
                <c:pt idx="8168">
                  <c:v>40994.083333313523</c:v>
                </c:pt>
                <c:pt idx="8169">
                  <c:v>40994.093749980188</c:v>
                </c:pt>
                <c:pt idx="8170">
                  <c:v>40994.104166646852</c:v>
                </c:pt>
                <c:pt idx="8171">
                  <c:v>40994.114583313516</c:v>
                </c:pt>
                <c:pt idx="8172">
                  <c:v>40994.12499998018</c:v>
                </c:pt>
                <c:pt idx="8173">
                  <c:v>40994.135416646845</c:v>
                </c:pt>
                <c:pt idx="8174">
                  <c:v>40994.145833313509</c:v>
                </c:pt>
                <c:pt idx="8175">
                  <c:v>40994.156249980173</c:v>
                </c:pt>
                <c:pt idx="8176">
                  <c:v>40994.166666646837</c:v>
                </c:pt>
                <c:pt idx="8177">
                  <c:v>40994.177083313501</c:v>
                </c:pt>
                <c:pt idx="8178">
                  <c:v>40994.187499980166</c:v>
                </c:pt>
                <c:pt idx="8179">
                  <c:v>40994.19791664683</c:v>
                </c:pt>
                <c:pt idx="8180">
                  <c:v>40994.208333313494</c:v>
                </c:pt>
                <c:pt idx="8181">
                  <c:v>40994.218749980158</c:v>
                </c:pt>
                <c:pt idx="8182">
                  <c:v>40994.229166646823</c:v>
                </c:pt>
                <c:pt idx="8183">
                  <c:v>40994.239583313487</c:v>
                </c:pt>
                <c:pt idx="8184">
                  <c:v>40994.249999980151</c:v>
                </c:pt>
                <c:pt idx="8185">
                  <c:v>40994.260416646815</c:v>
                </c:pt>
                <c:pt idx="8186">
                  <c:v>40994.27083331348</c:v>
                </c:pt>
                <c:pt idx="8187">
                  <c:v>40994.281249980144</c:v>
                </c:pt>
                <c:pt idx="8188">
                  <c:v>40994.291666646808</c:v>
                </c:pt>
                <c:pt idx="8189">
                  <c:v>40994.302083313472</c:v>
                </c:pt>
                <c:pt idx="8190">
                  <c:v>40994.312499980137</c:v>
                </c:pt>
                <c:pt idx="8191">
                  <c:v>40994.322916646801</c:v>
                </c:pt>
                <c:pt idx="8192">
                  <c:v>40994.333333313465</c:v>
                </c:pt>
                <c:pt idx="8193">
                  <c:v>40994.343749980129</c:v>
                </c:pt>
                <c:pt idx="8194">
                  <c:v>40994.354166646794</c:v>
                </c:pt>
                <c:pt idx="8195">
                  <c:v>40994.364583313458</c:v>
                </c:pt>
                <c:pt idx="8196">
                  <c:v>40994.374999980122</c:v>
                </c:pt>
                <c:pt idx="8197">
                  <c:v>40994.385416646786</c:v>
                </c:pt>
                <c:pt idx="8198">
                  <c:v>40994.395833313451</c:v>
                </c:pt>
                <c:pt idx="8199">
                  <c:v>40994.406249980115</c:v>
                </c:pt>
                <c:pt idx="8200">
                  <c:v>40994.416666646779</c:v>
                </c:pt>
                <c:pt idx="8201">
                  <c:v>40994.427083313443</c:v>
                </c:pt>
                <c:pt idx="8202">
                  <c:v>40994.437499980108</c:v>
                </c:pt>
                <c:pt idx="8203">
                  <c:v>40994.447916646772</c:v>
                </c:pt>
                <c:pt idx="8204">
                  <c:v>40994.458333313436</c:v>
                </c:pt>
                <c:pt idx="8205">
                  <c:v>40994.4687499801</c:v>
                </c:pt>
                <c:pt idx="8206">
                  <c:v>40994.479166646764</c:v>
                </c:pt>
                <c:pt idx="8207">
                  <c:v>40994.489583313429</c:v>
                </c:pt>
                <c:pt idx="8208">
                  <c:v>40994.499999980093</c:v>
                </c:pt>
                <c:pt idx="8209">
                  <c:v>40994.510416646757</c:v>
                </c:pt>
                <c:pt idx="8210">
                  <c:v>40994.520833313421</c:v>
                </c:pt>
                <c:pt idx="8211">
                  <c:v>40994.531249980086</c:v>
                </c:pt>
                <c:pt idx="8212">
                  <c:v>40994.54166664675</c:v>
                </c:pt>
                <c:pt idx="8213">
                  <c:v>40994.552083313414</c:v>
                </c:pt>
                <c:pt idx="8214">
                  <c:v>40994.562499980078</c:v>
                </c:pt>
                <c:pt idx="8215">
                  <c:v>40994.572916646743</c:v>
                </c:pt>
                <c:pt idx="8216">
                  <c:v>40994.583333313407</c:v>
                </c:pt>
                <c:pt idx="8217">
                  <c:v>40994.593749980071</c:v>
                </c:pt>
                <c:pt idx="8218">
                  <c:v>40994.604166646735</c:v>
                </c:pt>
                <c:pt idx="8219">
                  <c:v>40994.6145833134</c:v>
                </c:pt>
                <c:pt idx="8220">
                  <c:v>40994.624999980064</c:v>
                </c:pt>
                <c:pt idx="8221">
                  <c:v>40994.635416646728</c:v>
                </c:pt>
                <c:pt idx="8222">
                  <c:v>40994.645833313392</c:v>
                </c:pt>
                <c:pt idx="8223">
                  <c:v>40994.656249980057</c:v>
                </c:pt>
                <c:pt idx="8224">
                  <c:v>40994.666666646721</c:v>
                </c:pt>
                <c:pt idx="8225">
                  <c:v>40994.677083313385</c:v>
                </c:pt>
                <c:pt idx="8226">
                  <c:v>40994.687499980049</c:v>
                </c:pt>
                <c:pt idx="8227">
                  <c:v>40994.697916646714</c:v>
                </c:pt>
                <c:pt idx="8228">
                  <c:v>40994.708333313378</c:v>
                </c:pt>
                <c:pt idx="8229">
                  <c:v>40994.718749980042</c:v>
                </c:pt>
                <c:pt idx="8230">
                  <c:v>40994.729166646706</c:v>
                </c:pt>
                <c:pt idx="8231">
                  <c:v>40994.739583313371</c:v>
                </c:pt>
                <c:pt idx="8232">
                  <c:v>40994.749999980035</c:v>
                </c:pt>
                <c:pt idx="8233">
                  <c:v>40994.760416646699</c:v>
                </c:pt>
                <c:pt idx="8234">
                  <c:v>40994.770833313363</c:v>
                </c:pt>
                <c:pt idx="8235">
                  <c:v>40994.781249980027</c:v>
                </c:pt>
                <c:pt idx="8236">
                  <c:v>40994.791666646692</c:v>
                </c:pt>
                <c:pt idx="8237">
                  <c:v>40994.802083313356</c:v>
                </c:pt>
                <c:pt idx="8238">
                  <c:v>40994.81249998002</c:v>
                </c:pt>
                <c:pt idx="8239">
                  <c:v>40994.822916646684</c:v>
                </c:pt>
                <c:pt idx="8240">
                  <c:v>40994.833333313349</c:v>
                </c:pt>
                <c:pt idx="8241">
                  <c:v>40994.843749980013</c:v>
                </c:pt>
                <c:pt idx="8242">
                  <c:v>40994.854166646677</c:v>
                </c:pt>
                <c:pt idx="8243">
                  <c:v>40994.864583313341</c:v>
                </c:pt>
                <c:pt idx="8244">
                  <c:v>40994.874999980006</c:v>
                </c:pt>
                <c:pt idx="8245">
                  <c:v>40994.88541664667</c:v>
                </c:pt>
                <c:pt idx="8246">
                  <c:v>40994.895833313334</c:v>
                </c:pt>
                <c:pt idx="8247">
                  <c:v>40994.906249979998</c:v>
                </c:pt>
                <c:pt idx="8248">
                  <c:v>40994.916666646663</c:v>
                </c:pt>
                <c:pt idx="8249">
                  <c:v>40994.927083313327</c:v>
                </c:pt>
                <c:pt idx="8250">
                  <c:v>40994.937499979991</c:v>
                </c:pt>
                <c:pt idx="8251">
                  <c:v>40994.947916646655</c:v>
                </c:pt>
                <c:pt idx="8252">
                  <c:v>40994.95833331332</c:v>
                </c:pt>
                <c:pt idx="8253">
                  <c:v>40994.968749979984</c:v>
                </c:pt>
                <c:pt idx="8254">
                  <c:v>40994.979166646648</c:v>
                </c:pt>
                <c:pt idx="8255">
                  <c:v>40994.989583313312</c:v>
                </c:pt>
                <c:pt idx="8256">
                  <c:v>40994.999999979977</c:v>
                </c:pt>
                <c:pt idx="8257">
                  <c:v>40995.010416646641</c:v>
                </c:pt>
                <c:pt idx="8258">
                  <c:v>40995.020833313305</c:v>
                </c:pt>
                <c:pt idx="8259">
                  <c:v>40995.031249979969</c:v>
                </c:pt>
                <c:pt idx="8260">
                  <c:v>40995.041666646634</c:v>
                </c:pt>
                <c:pt idx="8261">
                  <c:v>40995.052083313298</c:v>
                </c:pt>
                <c:pt idx="8262">
                  <c:v>40995.062499979962</c:v>
                </c:pt>
                <c:pt idx="8263">
                  <c:v>40995.072916646626</c:v>
                </c:pt>
                <c:pt idx="8264">
                  <c:v>40995.08333331329</c:v>
                </c:pt>
                <c:pt idx="8265">
                  <c:v>40995.093749979955</c:v>
                </c:pt>
                <c:pt idx="8266">
                  <c:v>40995.104166646619</c:v>
                </c:pt>
                <c:pt idx="8267">
                  <c:v>40995.114583313283</c:v>
                </c:pt>
                <c:pt idx="8268">
                  <c:v>40995.124999979947</c:v>
                </c:pt>
                <c:pt idx="8269">
                  <c:v>40995.135416646612</c:v>
                </c:pt>
                <c:pt idx="8270">
                  <c:v>40995.145833313276</c:v>
                </c:pt>
                <c:pt idx="8271">
                  <c:v>40995.15624997994</c:v>
                </c:pt>
                <c:pt idx="8272">
                  <c:v>40995.166666646604</c:v>
                </c:pt>
                <c:pt idx="8273">
                  <c:v>40995.177083313269</c:v>
                </c:pt>
                <c:pt idx="8274">
                  <c:v>40995.187499979933</c:v>
                </c:pt>
                <c:pt idx="8275">
                  <c:v>40995.197916646597</c:v>
                </c:pt>
                <c:pt idx="8276">
                  <c:v>40995.208333313261</c:v>
                </c:pt>
                <c:pt idx="8277">
                  <c:v>40995.218749979926</c:v>
                </c:pt>
                <c:pt idx="8278">
                  <c:v>40995.22916664659</c:v>
                </c:pt>
                <c:pt idx="8279">
                  <c:v>40995.239583313254</c:v>
                </c:pt>
                <c:pt idx="8280">
                  <c:v>40995.249999979918</c:v>
                </c:pt>
                <c:pt idx="8281">
                  <c:v>40995.260416646583</c:v>
                </c:pt>
                <c:pt idx="8282">
                  <c:v>40995.270833313247</c:v>
                </c:pt>
                <c:pt idx="8283">
                  <c:v>40995.281249979911</c:v>
                </c:pt>
                <c:pt idx="8284">
                  <c:v>40995.291666646575</c:v>
                </c:pt>
                <c:pt idx="8285">
                  <c:v>40995.30208331324</c:v>
                </c:pt>
                <c:pt idx="8286">
                  <c:v>40995.312499979904</c:v>
                </c:pt>
                <c:pt idx="8287">
                  <c:v>40995.322916646568</c:v>
                </c:pt>
                <c:pt idx="8288">
                  <c:v>40995.333333313232</c:v>
                </c:pt>
                <c:pt idx="8289">
                  <c:v>40995.343749979897</c:v>
                </c:pt>
                <c:pt idx="8290">
                  <c:v>40995.354166646561</c:v>
                </c:pt>
                <c:pt idx="8291">
                  <c:v>40995.364583313225</c:v>
                </c:pt>
                <c:pt idx="8292">
                  <c:v>40995.374999979889</c:v>
                </c:pt>
                <c:pt idx="8293">
                  <c:v>40995.385416646553</c:v>
                </c:pt>
                <c:pt idx="8294">
                  <c:v>40995.395833313218</c:v>
                </c:pt>
                <c:pt idx="8295">
                  <c:v>40995.406249979882</c:v>
                </c:pt>
                <c:pt idx="8296">
                  <c:v>40995.416666646546</c:v>
                </c:pt>
                <c:pt idx="8297">
                  <c:v>40995.42708331321</c:v>
                </c:pt>
                <c:pt idx="8298">
                  <c:v>40995.437499979875</c:v>
                </c:pt>
                <c:pt idx="8299">
                  <c:v>40995.447916646539</c:v>
                </c:pt>
                <c:pt idx="8300">
                  <c:v>40995.458333313203</c:v>
                </c:pt>
                <c:pt idx="8301">
                  <c:v>40995.468749979867</c:v>
                </c:pt>
                <c:pt idx="8302">
                  <c:v>40995.479166646532</c:v>
                </c:pt>
                <c:pt idx="8303">
                  <c:v>40995.489583313196</c:v>
                </c:pt>
                <c:pt idx="8304">
                  <c:v>40995.49999997986</c:v>
                </c:pt>
                <c:pt idx="8305">
                  <c:v>40995.510416646524</c:v>
                </c:pt>
                <c:pt idx="8306">
                  <c:v>40995.520833313189</c:v>
                </c:pt>
                <c:pt idx="8307">
                  <c:v>40995.531249979853</c:v>
                </c:pt>
                <c:pt idx="8308">
                  <c:v>40995.541666646517</c:v>
                </c:pt>
                <c:pt idx="8309">
                  <c:v>40995.552083313181</c:v>
                </c:pt>
                <c:pt idx="8310">
                  <c:v>40995.562499979846</c:v>
                </c:pt>
                <c:pt idx="8311">
                  <c:v>40995.57291664651</c:v>
                </c:pt>
                <c:pt idx="8312">
                  <c:v>40995.583333313174</c:v>
                </c:pt>
                <c:pt idx="8313">
                  <c:v>40995.593749979838</c:v>
                </c:pt>
                <c:pt idx="8314">
                  <c:v>40995.604166646503</c:v>
                </c:pt>
                <c:pt idx="8315">
                  <c:v>40995.614583313167</c:v>
                </c:pt>
                <c:pt idx="8316">
                  <c:v>40995.624999979831</c:v>
                </c:pt>
                <c:pt idx="8317">
                  <c:v>40995.635416646495</c:v>
                </c:pt>
                <c:pt idx="8318">
                  <c:v>40995.64583331316</c:v>
                </c:pt>
                <c:pt idx="8319">
                  <c:v>40995.656249979824</c:v>
                </c:pt>
                <c:pt idx="8320">
                  <c:v>40995.666666646488</c:v>
                </c:pt>
                <c:pt idx="8321">
                  <c:v>40995.677083313152</c:v>
                </c:pt>
                <c:pt idx="8322">
                  <c:v>40995.687499979816</c:v>
                </c:pt>
                <c:pt idx="8323">
                  <c:v>40995.697916646481</c:v>
                </c:pt>
                <c:pt idx="8324">
                  <c:v>40995.708333313145</c:v>
                </c:pt>
                <c:pt idx="8325">
                  <c:v>40995.718749979809</c:v>
                </c:pt>
                <c:pt idx="8326">
                  <c:v>40995.729166646473</c:v>
                </c:pt>
                <c:pt idx="8327">
                  <c:v>40995.739583313138</c:v>
                </c:pt>
                <c:pt idx="8328">
                  <c:v>40995.749999979802</c:v>
                </c:pt>
                <c:pt idx="8329">
                  <c:v>40995.760416646466</c:v>
                </c:pt>
                <c:pt idx="8330">
                  <c:v>40995.77083331313</c:v>
                </c:pt>
                <c:pt idx="8331">
                  <c:v>40995.781249979795</c:v>
                </c:pt>
                <c:pt idx="8332">
                  <c:v>40995.791666646459</c:v>
                </c:pt>
                <c:pt idx="8333">
                  <c:v>40995.802083313123</c:v>
                </c:pt>
                <c:pt idx="8334">
                  <c:v>40995.812499979787</c:v>
                </c:pt>
                <c:pt idx="8335">
                  <c:v>40995.822916646452</c:v>
                </c:pt>
                <c:pt idx="8336">
                  <c:v>40995.833333313116</c:v>
                </c:pt>
                <c:pt idx="8337">
                  <c:v>40995.84374997978</c:v>
                </c:pt>
                <c:pt idx="8338">
                  <c:v>40995.854166646444</c:v>
                </c:pt>
                <c:pt idx="8339">
                  <c:v>40995.864583313109</c:v>
                </c:pt>
                <c:pt idx="8340">
                  <c:v>40995.874999979773</c:v>
                </c:pt>
                <c:pt idx="8341">
                  <c:v>40995.885416646437</c:v>
                </c:pt>
                <c:pt idx="8342">
                  <c:v>40995.895833313101</c:v>
                </c:pt>
                <c:pt idx="8343">
                  <c:v>40995.906249979766</c:v>
                </c:pt>
                <c:pt idx="8344">
                  <c:v>40995.91666664643</c:v>
                </c:pt>
                <c:pt idx="8345">
                  <c:v>40995.927083313094</c:v>
                </c:pt>
                <c:pt idx="8346">
                  <c:v>40995.937499979758</c:v>
                </c:pt>
                <c:pt idx="8347">
                  <c:v>40995.947916646423</c:v>
                </c:pt>
                <c:pt idx="8348">
                  <c:v>40995.958333313087</c:v>
                </c:pt>
                <c:pt idx="8349">
                  <c:v>40995.968749979751</c:v>
                </c:pt>
                <c:pt idx="8350">
                  <c:v>40995.979166646415</c:v>
                </c:pt>
                <c:pt idx="8351">
                  <c:v>40995.989583313079</c:v>
                </c:pt>
                <c:pt idx="8352">
                  <c:v>40995.999999979744</c:v>
                </c:pt>
                <c:pt idx="8353">
                  <c:v>40996.010416646408</c:v>
                </c:pt>
                <c:pt idx="8354">
                  <c:v>40996.020833313072</c:v>
                </c:pt>
                <c:pt idx="8355">
                  <c:v>40996.031249979736</c:v>
                </c:pt>
                <c:pt idx="8356">
                  <c:v>40996.041666646401</c:v>
                </c:pt>
                <c:pt idx="8357">
                  <c:v>40996.052083313065</c:v>
                </c:pt>
                <c:pt idx="8358">
                  <c:v>40996.062499979729</c:v>
                </c:pt>
                <c:pt idx="8359">
                  <c:v>40996.072916646393</c:v>
                </c:pt>
                <c:pt idx="8360">
                  <c:v>40996.083333313058</c:v>
                </c:pt>
                <c:pt idx="8361">
                  <c:v>40996.093749979722</c:v>
                </c:pt>
                <c:pt idx="8362">
                  <c:v>40996.104166646386</c:v>
                </c:pt>
                <c:pt idx="8363">
                  <c:v>40996.11458331305</c:v>
                </c:pt>
                <c:pt idx="8364">
                  <c:v>40996.124999979715</c:v>
                </c:pt>
                <c:pt idx="8365">
                  <c:v>40996.135416646379</c:v>
                </c:pt>
                <c:pt idx="8366">
                  <c:v>40996.145833313043</c:v>
                </c:pt>
                <c:pt idx="8367">
                  <c:v>40996.156249979707</c:v>
                </c:pt>
                <c:pt idx="8368">
                  <c:v>40996.166666646372</c:v>
                </c:pt>
                <c:pt idx="8369">
                  <c:v>40996.177083313036</c:v>
                </c:pt>
                <c:pt idx="8370">
                  <c:v>40996.1874999797</c:v>
                </c:pt>
                <c:pt idx="8371">
                  <c:v>40996.197916646364</c:v>
                </c:pt>
                <c:pt idx="8372">
                  <c:v>40996.208333313029</c:v>
                </c:pt>
                <c:pt idx="8373">
                  <c:v>40996.218749979693</c:v>
                </c:pt>
                <c:pt idx="8374">
                  <c:v>40996.229166646357</c:v>
                </c:pt>
                <c:pt idx="8375">
                  <c:v>40996.239583313021</c:v>
                </c:pt>
                <c:pt idx="8376">
                  <c:v>40996.249999979686</c:v>
                </c:pt>
                <c:pt idx="8377">
                  <c:v>40996.26041664635</c:v>
                </c:pt>
                <c:pt idx="8378">
                  <c:v>40996.270833313014</c:v>
                </c:pt>
                <c:pt idx="8379">
                  <c:v>40996.281249979678</c:v>
                </c:pt>
                <c:pt idx="8380">
                  <c:v>40996.291666646342</c:v>
                </c:pt>
                <c:pt idx="8381">
                  <c:v>40996.302083313007</c:v>
                </c:pt>
                <c:pt idx="8382">
                  <c:v>40996.312499979671</c:v>
                </c:pt>
                <c:pt idx="8383">
                  <c:v>40996.322916646335</c:v>
                </c:pt>
                <c:pt idx="8384">
                  <c:v>40996.333333312999</c:v>
                </c:pt>
                <c:pt idx="8385">
                  <c:v>40996.343749979664</c:v>
                </c:pt>
                <c:pt idx="8386">
                  <c:v>40996.354166646328</c:v>
                </c:pt>
                <c:pt idx="8387">
                  <c:v>40996.364583312992</c:v>
                </c:pt>
                <c:pt idx="8388">
                  <c:v>40996.374999979656</c:v>
                </c:pt>
                <c:pt idx="8389">
                  <c:v>40996.385416646321</c:v>
                </c:pt>
                <c:pt idx="8390">
                  <c:v>40996.395833312985</c:v>
                </c:pt>
                <c:pt idx="8391">
                  <c:v>40996.406249979649</c:v>
                </c:pt>
                <c:pt idx="8392">
                  <c:v>40996.416666646313</c:v>
                </c:pt>
                <c:pt idx="8393">
                  <c:v>40996.427083312978</c:v>
                </c:pt>
                <c:pt idx="8394">
                  <c:v>40996.437499979642</c:v>
                </c:pt>
                <c:pt idx="8395">
                  <c:v>40996.447916646306</c:v>
                </c:pt>
                <c:pt idx="8396">
                  <c:v>40996.45833331297</c:v>
                </c:pt>
                <c:pt idx="8397">
                  <c:v>40996.468749979635</c:v>
                </c:pt>
                <c:pt idx="8398">
                  <c:v>40996.479166646299</c:v>
                </c:pt>
                <c:pt idx="8399">
                  <c:v>40996.489583312963</c:v>
                </c:pt>
                <c:pt idx="8400">
                  <c:v>40996.499999979627</c:v>
                </c:pt>
                <c:pt idx="8401">
                  <c:v>40996.510416646292</c:v>
                </c:pt>
                <c:pt idx="8402">
                  <c:v>40996.520833312956</c:v>
                </c:pt>
                <c:pt idx="8403">
                  <c:v>40996.53124997962</c:v>
                </c:pt>
                <c:pt idx="8404">
                  <c:v>40996.541666646284</c:v>
                </c:pt>
                <c:pt idx="8405">
                  <c:v>40996.552083312949</c:v>
                </c:pt>
                <c:pt idx="8406">
                  <c:v>40996.562499979613</c:v>
                </c:pt>
                <c:pt idx="8407">
                  <c:v>40996.572916646277</c:v>
                </c:pt>
                <c:pt idx="8408">
                  <c:v>40996.583333312941</c:v>
                </c:pt>
                <c:pt idx="8409">
                  <c:v>40996.593749979605</c:v>
                </c:pt>
                <c:pt idx="8410">
                  <c:v>40996.60416664627</c:v>
                </c:pt>
                <c:pt idx="8411">
                  <c:v>40996.614583312934</c:v>
                </c:pt>
                <c:pt idx="8412">
                  <c:v>40996.624999979598</c:v>
                </c:pt>
                <c:pt idx="8413">
                  <c:v>40996.635416646262</c:v>
                </c:pt>
                <c:pt idx="8414">
                  <c:v>40996.645833312927</c:v>
                </c:pt>
                <c:pt idx="8415">
                  <c:v>40996.656249979591</c:v>
                </c:pt>
                <c:pt idx="8416">
                  <c:v>40996.666666646255</c:v>
                </c:pt>
                <c:pt idx="8417">
                  <c:v>40996.677083312919</c:v>
                </c:pt>
                <c:pt idx="8418">
                  <c:v>40996.687499979584</c:v>
                </c:pt>
                <c:pt idx="8419">
                  <c:v>40996.697916646248</c:v>
                </c:pt>
                <c:pt idx="8420">
                  <c:v>40996.708333312912</c:v>
                </c:pt>
                <c:pt idx="8421">
                  <c:v>40996.718749979576</c:v>
                </c:pt>
                <c:pt idx="8422">
                  <c:v>40996.729166646241</c:v>
                </c:pt>
                <c:pt idx="8423">
                  <c:v>40996.739583312905</c:v>
                </c:pt>
                <c:pt idx="8424">
                  <c:v>40996.749999979569</c:v>
                </c:pt>
                <c:pt idx="8425">
                  <c:v>40996.760416646233</c:v>
                </c:pt>
                <c:pt idx="8426">
                  <c:v>40996.770833312898</c:v>
                </c:pt>
                <c:pt idx="8427">
                  <c:v>40996.781249979562</c:v>
                </c:pt>
                <c:pt idx="8428">
                  <c:v>40996.791666646226</c:v>
                </c:pt>
                <c:pt idx="8429">
                  <c:v>40996.80208331289</c:v>
                </c:pt>
                <c:pt idx="8430">
                  <c:v>40996.812499979555</c:v>
                </c:pt>
                <c:pt idx="8431">
                  <c:v>40996.822916646219</c:v>
                </c:pt>
                <c:pt idx="8432">
                  <c:v>40996.833333312883</c:v>
                </c:pt>
                <c:pt idx="8433">
                  <c:v>40996.843749979547</c:v>
                </c:pt>
                <c:pt idx="8434">
                  <c:v>40996.854166646212</c:v>
                </c:pt>
                <c:pt idx="8435">
                  <c:v>40996.864583312876</c:v>
                </c:pt>
                <c:pt idx="8436">
                  <c:v>40996.87499997954</c:v>
                </c:pt>
                <c:pt idx="8437">
                  <c:v>40996.885416646204</c:v>
                </c:pt>
                <c:pt idx="8438">
                  <c:v>40996.895833312868</c:v>
                </c:pt>
                <c:pt idx="8439">
                  <c:v>40996.906249979533</c:v>
                </c:pt>
                <c:pt idx="8440">
                  <c:v>40996.916666646197</c:v>
                </c:pt>
                <c:pt idx="8441">
                  <c:v>40996.927083312861</c:v>
                </c:pt>
                <c:pt idx="8442">
                  <c:v>40996.937499979525</c:v>
                </c:pt>
                <c:pt idx="8443">
                  <c:v>40996.94791664619</c:v>
                </c:pt>
                <c:pt idx="8444">
                  <c:v>40996.958333312854</c:v>
                </c:pt>
                <c:pt idx="8445">
                  <c:v>40996.968749979518</c:v>
                </c:pt>
                <c:pt idx="8446">
                  <c:v>40996.979166646182</c:v>
                </c:pt>
                <c:pt idx="8447">
                  <c:v>40996.989583312847</c:v>
                </c:pt>
                <c:pt idx="8448">
                  <c:v>40996.999999979511</c:v>
                </c:pt>
                <c:pt idx="8449">
                  <c:v>40997.010416646175</c:v>
                </c:pt>
                <c:pt idx="8450">
                  <c:v>40997.020833312839</c:v>
                </c:pt>
                <c:pt idx="8451">
                  <c:v>40997.031249979504</c:v>
                </c:pt>
                <c:pt idx="8452">
                  <c:v>40997.041666646168</c:v>
                </c:pt>
                <c:pt idx="8453">
                  <c:v>40997.052083312832</c:v>
                </c:pt>
                <c:pt idx="8454">
                  <c:v>40997.062499979496</c:v>
                </c:pt>
                <c:pt idx="8455">
                  <c:v>40997.072916646161</c:v>
                </c:pt>
                <c:pt idx="8456">
                  <c:v>40997.083333312825</c:v>
                </c:pt>
                <c:pt idx="8457">
                  <c:v>40997.093749979489</c:v>
                </c:pt>
                <c:pt idx="8458">
                  <c:v>40997.104166646153</c:v>
                </c:pt>
                <c:pt idx="8459">
                  <c:v>40997.114583312818</c:v>
                </c:pt>
                <c:pt idx="8460">
                  <c:v>40997.124999979482</c:v>
                </c:pt>
                <c:pt idx="8461">
                  <c:v>40997.135416646146</c:v>
                </c:pt>
                <c:pt idx="8462">
                  <c:v>40997.14583331281</c:v>
                </c:pt>
                <c:pt idx="8463">
                  <c:v>40997.156249979475</c:v>
                </c:pt>
                <c:pt idx="8464">
                  <c:v>40997.166666646139</c:v>
                </c:pt>
                <c:pt idx="8465">
                  <c:v>40997.177083312803</c:v>
                </c:pt>
                <c:pt idx="8466">
                  <c:v>40997.187499979467</c:v>
                </c:pt>
                <c:pt idx="8467">
                  <c:v>40997.197916646131</c:v>
                </c:pt>
                <c:pt idx="8468">
                  <c:v>40997.208333312796</c:v>
                </c:pt>
                <c:pt idx="8469">
                  <c:v>40997.21874997946</c:v>
                </c:pt>
                <c:pt idx="8470">
                  <c:v>40997.229166646124</c:v>
                </c:pt>
                <c:pt idx="8471">
                  <c:v>40997.239583312788</c:v>
                </c:pt>
                <c:pt idx="8472">
                  <c:v>40997.249999979453</c:v>
                </c:pt>
                <c:pt idx="8473">
                  <c:v>40997.260416646117</c:v>
                </c:pt>
                <c:pt idx="8474">
                  <c:v>40997.270833312781</c:v>
                </c:pt>
                <c:pt idx="8475">
                  <c:v>40997.281249979445</c:v>
                </c:pt>
                <c:pt idx="8476">
                  <c:v>40997.29166664611</c:v>
                </c:pt>
                <c:pt idx="8477">
                  <c:v>40997.302083312774</c:v>
                </c:pt>
                <c:pt idx="8478">
                  <c:v>40997.312499979438</c:v>
                </c:pt>
                <c:pt idx="8479">
                  <c:v>40997.322916646102</c:v>
                </c:pt>
                <c:pt idx="8480">
                  <c:v>40997.333333312767</c:v>
                </c:pt>
                <c:pt idx="8481">
                  <c:v>40997.343749979431</c:v>
                </c:pt>
                <c:pt idx="8482">
                  <c:v>40997.354166646095</c:v>
                </c:pt>
                <c:pt idx="8483">
                  <c:v>40997.364583312759</c:v>
                </c:pt>
                <c:pt idx="8484">
                  <c:v>40997.374999979424</c:v>
                </c:pt>
                <c:pt idx="8485">
                  <c:v>40997.385416646088</c:v>
                </c:pt>
                <c:pt idx="8486">
                  <c:v>40997.395833312752</c:v>
                </c:pt>
                <c:pt idx="8487">
                  <c:v>40997.406249979416</c:v>
                </c:pt>
                <c:pt idx="8488">
                  <c:v>40997.416666646081</c:v>
                </c:pt>
                <c:pt idx="8489">
                  <c:v>40997.427083312745</c:v>
                </c:pt>
                <c:pt idx="8490">
                  <c:v>40997.437499979409</c:v>
                </c:pt>
                <c:pt idx="8491">
                  <c:v>40997.447916646073</c:v>
                </c:pt>
                <c:pt idx="8492">
                  <c:v>40997.458333312738</c:v>
                </c:pt>
                <c:pt idx="8493">
                  <c:v>40997.468749979402</c:v>
                </c:pt>
                <c:pt idx="8494">
                  <c:v>40997.479166646066</c:v>
                </c:pt>
                <c:pt idx="8495">
                  <c:v>40997.48958331273</c:v>
                </c:pt>
                <c:pt idx="8496">
                  <c:v>40997.499999979394</c:v>
                </c:pt>
                <c:pt idx="8497">
                  <c:v>40997.510416646059</c:v>
                </c:pt>
                <c:pt idx="8498">
                  <c:v>40997.520833312723</c:v>
                </c:pt>
                <c:pt idx="8499">
                  <c:v>40997.531249979387</c:v>
                </c:pt>
                <c:pt idx="8500">
                  <c:v>40997.541666646051</c:v>
                </c:pt>
                <c:pt idx="8501">
                  <c:v>40997.552083312716</c:v>
                </c:pt>
                <c:pt idx="8502">
                  <c:v>40997.56249997938</c:v>
                </c:pt>
                <c:pt idx="8503">
                  <c:v>40997.572916646044</c:v>
                </c:pt>
                <c:pt idx="8504">
                  <c:v>40997.583333312708</c:v>
                </c:pt>
                <c:pt idx="8505">
                  <c:v>40997.593749979373</c:v>
                </c:pt>
                <c:pt idx="8506">
                  <c:v>40997.604166646037</c:v>
                </c:pt>
                <c:pt idx="8507">
                  <c:v>40997.614583312701</c:v>
                </c:pt>
                <c:pt idx="8508">
                  <c:v>40997.624999979365</c:v>
                </c:pt>
                <c:pt idx="8509">
                  <c:v>40997.63541664603</c:v>
                </c:pt>
                <c:pt idx="8510">
                  <c:v>40997.645833312694</c:v>
                </c:pt>
                <c:pt idx="8511">
                  <c:v>40997.656249979358</c:v>
                </c:pt>
                <c:pt idx="8512">
                  <c:v>40997.666666646022</c:v>
                </c:pt>
                <c:pt idx="8513">
                  <c:v>40997.677083312687</c:v>
                </c:pt>
                <c:pt idx="8514">
                  <c:v>40997.687499979351</c:v>
                </c:pt>
                <c:pt idx="8515">
                  <c:v>40997.697916646015</c:v>
                </c:pt>
                <c:pt idx="8516">
                  <c:v>40997.708333312679</c:v>
                </c:pt>
                <c:pt idx="8517">
                  <c:v>40997.718749979344</c:v>
                </c:pt>
                <c:pt idx="8518">
                  <c:v>40997.729166646008</c:v>
                </c:pt>
                <c:pt idx="8519">
                  <c:v>40997.739583312672</c:v>
                </c:pt>
                <c:pt idx="8520">
                  <c:v>40997.749999979336</c:v>
                </c:pt>
                <c:pt idx="8521">
                  <c:v>40997.760416646001</c:v>
                </c:pt>
                <c:pt idx="8522">
                  <c:v>40997.770833312665</c:v>
                </c:pt>
                <c:pt idx="8523">
                  <c:v>40997.781249979329</c:v>
                </c:pt>
                <c:pt idx="8524">
                  <c:v>40997.791666645993</c:v>
                </c:pt>
                <c:pt idx="8525">
                  <c:v>40997.802083312657</c:v>
                </c:pt>
                <c:pt idx="8526">
                  <c:v>40997.812499979322</c:v>
                </c:pt>
                <c:pt idx="8527">
                  <c:v>40997.822916645986</c:v>
                </c:pt>
                <c:pt idx="8528">
                  <c:v>40997.83333331265</c:v>
                </c:pt>
                <c:pt idx="8529">
                  <c:v>40997.843749979314</c:v>
                </c:pt>
                <c:pt idx="8530">
                  <c:v>40997.854166645979</c:v>
                </c:pt>
                <c:pt idx="8531">
                  <c:v>40997.864583312643</c:v>
                </c:pt>
                <c:pt idx="8532">
                  <c:v>40997.874999979307</c:v>
                </c:pt>
                <c:pt idx="8533">
                  <c:v>40997.885416645971</c:v>
                </c:pt>
                <c:pt idx="8534">
                  <c:v>40997.895833312636</c:v>
                </c:pt>
                <c:pt idx="8535">
                  <c:v>40997.9062499793</c:v>
                </c:pt>
                <c:pt idx="8536">
                  <c:v>40997.916666645964</c:v>
                </c:pt>
                <c:pt idx="8537">
                  <c:v>40997.927083312628</c:v>
                </c:pt>
                <c:pt idx="8538">
                  <c:v>40997.937499979293</c:v>
                </c:pt>
                <c:pt idx="8539">
                  <c:v>40997.947916645957</c:v>
                </c:pt>
                <c:pt idx="8540">
                  <c:v>40997.958333312621</c:v>
                </c:pt>
                <c:pt idx="8541">
                  <c:v>40997.968749979285</c:v>
                </c:pt>
                <c:pt idx="8542">
                  <c:v>40997.97916664595</c:v>
                </c:pt>
                <c:pt idx="8543">
                  <c:v>40997.989583312614</c:v>
                </c:pt>
                <c:pt idx="8544">
                  <c:v>40997.999999979278</c:v>
                </c:pt>
                <c:pt idx="8545">
                  <c:v>40998.010416645942</c:v>
                </c:pt>
                <c:pt idx="8546">
                  <c:v>40998.020833312607</c:v>
                </c:pt>
                <c:pt idx="8547">
                  <c:v>40998.031249979271</c:v>
                </c:pt>
                <c:pt idx="8548">
                  <c:v>40998.041666645935</c:v>
                </c:pt>
                <c:pt idx="8549">
                  <c:v>40998.052083312599</c:v>
                </c:pt>
                <c:pt idx="8550">
                  <c:v>40998.062499979264</c:v>
                </c:pt>
                <c:pt idx="8551">
                  <c:v>40998.072916645928</c:v>
                </c:pt>
                <c:pt idx="8552">
                  <c:v>40998.083333312592</c:v>
                </c:pt>
                <c:pt idx="8553">
                  <c:v>40998.093749979256</c:v>
                </c:pt>
                <c:pt idx="8554">
                  <c:v>40998.10416664592</c:v>
                </c:pt>
                <c:pt idx="8555">
                  <c:v>40998.114583312585</c:v>
                </c:pt>
                <c:pt idx="8556">
                  <c:v>40998.124999979249</c:v>
                </c:pt>
                <c:pt idx="8557">
                  <c:v>40998.135416645913</c:v>
                </c:pt>
                <c:pt idx="8558">
                  <c:v>40998.145833312577</c:v>
                </c:pt>
                <c:pt idx="8559">
                  <c:v>40998.156249979242</c:v>
                </c:pt>
                <c:pt idx="8560">
                  <c:v>40998.166666645906</c:v>
                </c:pt>
                <c:pt idx="8561">
                  <c:v>40998.17708331257</c:v>
                </c:pt>
                <c:pt idx="8562">
                  <c:v>40998.187499979234</c:v>
                </c:pt>
                <c:pt idx="8563">
                  <c:v>40998.197916645899</c:v>
                </c:pt>
                <c:pt idx="8564">
                  <c:v>40998.208333312563</c:v>
                </c:pt>
                <c:pt idx="8565">
                  <c:v>40998.218749979227</c:v>
                </c:pt>
                <c:pt idx="8566">
                  <c:v>40998.229166645891</c:v>
                </c:pt>
                <c:pt idx="8567">
                  <c:v>40998.239583312556</c:v>
                </c:pt>
                <c:pt idx="8568">
                  <c:v>40998.24999997922</c:v>
                </c:pt>
                <c:pt idx="8569">
                  <c:v>40998.260416645884</c:v>
                </c:pt>
                <c:pt idx="8570">
                  <c:v>40998.270833312548</c:v>
                </c:pt>
                <c:pt idx="8571">
                  <c:v>40998.281249979213</c:v>
                </c:pt>
                <c:pt idx="8572">
                  <c:v>40998.291666645877</c:v>
                </c:pt>
                <c:pt idx="8573">
                  <c:v>40998.302083312541</c:v>
                </c:pt>
                <c:pt idx="8574">
                  <c:v>40998.312499979205</c:v>
                </c:pt>
                <c:pt idx="8575">
                  <c:v>40998.32291664587</c:v>
                </c:pt>
                <c:pt idx="8576">
                  <c:v>40998.333333312534</c:v>
                </c:pt>
                <c:pt idx="8577">
                  <c:v>40998.343749979198</c:v>
                </c:pt>
                <c:pt idx="8578">
                  <c:v>40998.354166645862</c:v>
                </c:pt>
                <c:pt idx="8579">
                  <c:v>40998.364583312527</c:v>
                </c:pt>
                <c:pt idx="8580">
                  <c:v>40998.374999979191</c:v>
                </c:pt>
                <c:pt idx="8581">
                  <c:v>40998.385416645855</c:v>
                </c:pt>
                <c:pt idx="8582">
                  <c:v>40998.395833312519</c:v>
                </c:pt>
                <c:pt idx="8583">
                  <c:v>40998.406249979183</c:v>
                </c:pt>
                <c:pt idx="8584">
                  <c:v>40998.416666645848</c:v>
                </c:pt>
                <c:pt idx="8585">
                  <c:v>40998.427083312512</c:v>
                </c:pt>
                <c:pt idx="8586">
                  <c:v>40998.437499979176</c:v>
                </c:pt>
                <c:pt idx="8587">
                  <c:v>40998.44791664584</c:v>
                </c:pt>
                <c:pt idx="8588">
                  <c:v>40998.458333312505</c:v>
                </c:pt>
                <c:pt idx="8589">
                  <c:v>40998.468749979169</c:v>
                </c:pt>
                <c:pt idx="8590">
                  <c:v>40998.479166645833</c:v>
                </c:pt>
                <c:pt idx="8591">
                  <c:v>40998.489583312497</c:v>
                </c:pt>
                <c:pt idx="8592">
                  <c:v>40998.499999979162</c:v>
                </c:pt>
                <c:pt idx="8593">
                  <c:v>40998.510416645826</c:v>
                </c:pt>
                <c:pt idx="8594">
                  <c:v>40998.52083331249</c:v>
                </c:pt>
                <c:pt idx="8595">
                  <c:v>40998.531249979154</c:v>
                </c:pt>
                <c:pt idx="8596">
                  <c:v>40998.541666645819</c:v>
                </c:pt>
                <c:pt idx="8597">
                  <c:v>40998.552083312483</c:v>
                </c:pt>
                <c:pt idx="8598">
                  <c:v>40998.562499979147</c:v>
                </c:pt>
                <c:pt idx="8599">
                  <c:v>40998.572916645811</c:v>
                </c:pt>
                <c:pt idx="8600">
                  <c:v>40998.583333312476</c:v>
                </c:pt>
                <c:pt idx="8601">
                  <c:v>40998.59374997914</c:v>
                </c:pt>
                <c:pt idx="8602">
                  <c:v>40998.604166645804</c:v>
                </c:pt>
                <c:pt idx="8603">
                  <c:v>40998.614583312468</c:v>
                </c:pt>
                <c:pt idx="8604">
                  <c:v>40998.624999979133</c:v>
                </c:pt>
                <c:pt idx="8605">
                  <c:v>40998.635416645797</c:v>
                </c:pt>
                <c:pt idx="8606">
                  <c:v>40998.645833312461</c:v>
                </c:pt>
                <c:pt idx="8607">
                  <c:v>40998.656249979125</c:v>
                </c:pt>
                <c:pt idx="8608">
                  <c:v>40998.66666664579</c:v>
                </c:pt>
                <c:pt idx="8609">
                  <c:v>40998.677083312454</c:v>
                </c:pt>
                <c:pt idx="8610">
                  <c:v>40998.687499979118</c:v>
                </c:pt>
                <c:pt idx="8611">
                  <c:v>40998.697916645782</c:v>
                </c:pt>
                <c:pt idx="8612">
                  <c:v>40998.708333312446</c:v>
                </c:pt>
                <c:pt idx="8613">
                  <c:v>40998.718749979111</c:v>
                </c:pt>
                <c:pt idx="8614">
                  <c:v>40998.729166645775</c:v>
                </c:pt>
                <c:pt idx="8615">
                  <c:v>40998.739583312439</c:v>
                </c:pt>
                <c:pt idx="8616">
                  <c:v>40998.749999979103</c:v>
                </c:pt>
                <c:pt idx="8617">
                  <c:v>40998.760416645768</c:v>
                </c:pt>
                <c:pt idx="8618">
                  <c:v>40998.770833312432</c:v>
                </c:pt>
                <c:pt idx="8619">
                  <c:v>40998.781249979096</c:v>
                </c:pt>
                <c:pt idx="8620">
                  <c:v>40998.79166664576</c:v>
                </c:pt>
                <c:pt idx="8621">
                  <c:v>40998.802083312425</c:v>
                </c:pt>
                <c:pt idx="8622">
                  <c:v>40998.812499979089</c:v>
                </c:pt>
                <c:pt idx="8623">
                  <c:v>40998.822916645753</c:v>
                </c:pt>
                <c:pt idx="8624">
                  <c:v>40998.833333312417</c:v>
                </c:pt>
                <c:pt idx="8625">
                  <c:v>40998.843749979082</c:v>
                </c:pt>
                <c:pt idx="8626">
                  <c:v>40998.854166645746</c:v>
                </c:pt>
                <c:pt idx="8627">
                  <c:v>40998.86458331241</c:v>
                </c:pt>
                <c:pt idx="8628">
                  <c:v>40998.874999979074</c:v>
                </c:pt>
                <c:pt idx="8629">
                  <c:v>40998.885416645739</c:v>
                </c:pt>
                <c:pt idx="8630">
                  <c:v>40998.895833312403</c:v>
                </c:pt>
                <c:pt idx="8631">
                  <c:v>40998.906249979067</c:v>
                </c:pt>
                <c:pt idx="8632">
                  <c:v>40998.916666645731</c:v>
                </c:pt>
                <c:pt idx="8633">
                  <c:v>40998.927083312396</c:v>
                </c:pt>
                <c:pt idx="8634">
                  <c:v>40998.93749997906</c:v>
                </c:pt>
                <c:pt idx="8635">
                  <c:v>40998.947916645724</c:v>
                </c:pt>
                <c:pt idx="8636">
                  <c:v>40998.958333312388</c:v>
                </c:pt>
                <c:pt idx="8637">
                  <c:v>40998.968749979053</c:v>
                </c:pt>
                <c:pt idx="8638">
                  <c:v>40998.979166645717</c:v>
                </c:pt>
                <c:pt idx="8639">
                  <c:v>40998.989583312381</c:v>
                </c:pt>
                <c:pt idx="8640">
                  <c:v>40998.999999979045</c:v>
                </c:pt>
                <c:pt idx="8641">
                  <c:v>40999.010416645709</c:v>
                </c:pt>
                <c:pt idx="8642">
                  <c:v>40999.020833312374</c:v>
                </c:pt>
                <c:pt idx="8643">
                  <c:v>40999.031249979038</c:v>
                </c:pt>
                <c:pt idx="8644">
                  <c:v>40999.041666645702</c:v>
                </c:pt>
                <c:pt idx="8645">
                  <c:v>40999.052083312366</c:v>
                </c:pt>
                <c:pt idx="8646">
                  <c:v>40999.062499979031</c:v>
                </c:pt>
                <c:pt idx="8647">
                  <c:v>40999.072916645695</c:v>
                </c:pt>
                <c:pt idx="8648">
                  <c:v>40999.083333312359</c:v>
                </c:pt>
                <c:pt idx="8649">
                  <c:v>40999.093749979023</c:v>
                </c:pt>
                <c:pt idx="8650">
                  <c:v>40999.104166645688</c:v>
                </c:pt>
                <c:pt idx="8651">
                  <c:v>40999.114583312352</c:v>
                </c:pt>
                <c:pt idx="8652">
                  <c:v>40999.124999979016</c:v>
                </c:pt>
                <c:pt idx="8653">
                  <c:v>40999.13541664568</c:v>
                </c:pt>
                <c:pt idx="8654">
                  <c:v>40999.145833312345</c:v>
                </c:pt>
                <c:pt idx="8655">
                  <c:v>40999.156249979009</c:v>
                </c:pt>
                <c:pt idx="8656">
                  <c:v>40999.166666645673</c:v>
                </c:pt>
                <c:pt idx="8657">
                  <c:v>40999.177083312337</c:v>
                </c:pt>
                <c:pt idx="8658">
                  <c:v>40999.187499979002</c:v>
                </c:pt>
                <c:pt idx="8659">
                  <c:v>40999.197916645666</c:v>
                </c:pt>
                <c:pt idx="8660">
                  <c:v>40999.20833331233</c:v>
                </c:pt>
                <c:pt idx="8661">
                  <c:v>40999.218749978994</c:v>
                </c:pt>
                <c:pt idx="8662">
                  <c:v>40999.229166645659</c:v>
                </c:pt>
                <c:pt idx="8663">
                  <c:v>40999.239583312323</c:v>
                </c:pt>
                <c:pt idx="8664">
                  <c:v>40999.249999978987</c:v>
                </c:pt>
                <c:pt idx="8665">
                  <c:v>40999.260416645651</c:v>
                </c:pt>
                <c:pt idx="8666">
                  <c:v>40999.270833312316</c:v>
                </c:pt>
                <c:pt idx="8667">
                  <c:v>40999.28124997898</c:v>
                </c:pt>
                <c:pt idx="8668">
                  <c:v>40999.291666645644</c:v>
                </c:pt>
                <c:pt idx="8669">
                  <c:v>40999.302083312308</c:v>
                </c:pt>
                <c:pt idx="8670">
                  <c:v>40999.312499978972</c:v>
                </c:pt>
                <c:pt idx="8671">
                  <c:v>40999.322916645637</c:v>
                </c:pt>
                <c:pt idx="8672">
                  <c:v>40999.333333312301</c:v>
                </c:pt>
                <c:pt idx="8673">
                  <c:v>40999.343749978965</c:v>
                </c:pt>
                <c:pt idx="8674">
                  <c:v>40999.354166645629</c:v>
                </c:pt>
                <c:pt idx="8675">
                  <c:v>40999.364583312294</c:v>
                </c:pt>
                <c:pt idx="8676">
                  <c:v>40999.374999978958</c:v>
                </c:pt>
                <c:pt idx="8677">
                  <c:v>40999.385416645622</c:v>
                </c:pt>
                <c:pt idx="8678">
                  <c:v>40999.395833312286</c:v>
                </c:pt>
                <c:pt idx="8679">
                  <c:v>40999.406249978951</c:v>
                </c:pt>
                <c:pt idx="8680">
                  <c:v>40999.416666645615</c:v>
                </c:pt>
                <c:pt idx="8681">
                  <c:v>40999.427083312279</c:v>
                </c:pt>
                <c:pt idx="8682">
                  <c:v>40999.437499978943</c:v>
                </c:pt>
                <c:pt idx="8683">
                  <c:v>40999.447916645608</c:v>
                </c:pt>
                <c:pt idx="8684">
                  <c:v>40999.458333312272</c:v>
                </c:pt>
                <c:pt idx="8685">
                  <c:v>40999.468749978936</c:v>
                </c:pt>
                <c:pt idx="8686">
                  <c:v>40999.4791666456</c:v>
                </c:pt>
                <c:pt idx="8687">
                  <c:v>40999.489583312265</c:v>
                </c:pt>
                <c:pt idx="8688">
                  <c:v>40999.499999978929</c:v>
                </c:pt>
                <c:pt idx="8689">
                  <c:v>40999.510416645593</c:v>
                </c:pt>
                <c:pt idx="8690">
                  <c:v>40999.520833312257</c:v>
                </c:pt>
                <c:pt idx="8691">
                  <c:v>40999.531249978922</c:v>
                </c:pt>
                <c:pt idx="8692">
                  <c:v>40999.541666645586</c:v>
                </c:pt>
                <c:pt idx="8693">
                  <c:v>40999.55208331225</c:v>
                </c:pt>
                <c:pt idx="8694">
                  <c:v>40999.562499978914</c:v>
                </c:pt>
                <c:pt idx="8695">
                  <c:v>40999.572916645579</c:v>
                </c:pt>
                <c:pt idx="8696">
                  <c:v>40999.583333312243</c:v>
                </c:pt>
                <c:pt idx="8697">
                  <c:v>40999.593749978907</c:v>
                </c:pt>
                <c:pt idx="8698">
                  <c:v>40999.604166645571</c:v>
                </c:pt>
                <c:pt idx="8699">
                  <c:v>40999.614583312235</c:v>
                </c:pt>
                <c:pt idx="8700">
                  <c:v>40999.6249999789</c:v>
                </c:pt>
                <c:pt idx="8701">
                  <c:v>40999.635416645564</c:v>
                </c:pt>
                <c:pt idx="8702">
                  <c:v>40999.645833312228</c:v>
                </c:pt>
                <c:pt idx="8703">
                  <c:v>40999.656249978892</c:v>
                </c:pt>
                <c:pt idx="8704">
                  <c:v>40999.666666645557</c:v>
                </c:pt>
                <c:pt idx="8705">
                  <c:v>40999.677083312221</c:v>
                </c:pt>
                <c:pt idx="8706">
                  <c:v>40999.687499978885</c:v>
                </c:pt>
                <c:pt idx="8707">
                  <c:v>40999.697916645549</c:v>
                </c:pt>
                <c:pt idx="8708">
                  <c:v>40999.708333312214</c:v>
                </c:pt>
                <c:pt idx="8709">
                  <c:v>40999.718749978878</c:v>
                </c:pt>
                <c:pt idx="8710">
                  <c:v>40999.729166645542</c:v>
                </c:pt>
                <c:pt idx="8711">
                  <c:v>40999.739583312206</c:v>
                </c:pt>
                <c:pt idx="8712">
                  <c:v>40999.749999978871</c:v>
                </c:pt>
                <c:pt idx="8713">
                  <c:v>40999.760416645535</c:v>
                </c:pt>
                <c:pt idx="8714">
                  <c:v>40999.770833312199</c:v>
                </c:pt>
                <c:pt idx="8715">
                  <c:v>40999.781249978863</c:v>
                </c:pt>
                <c:pt idx="8716">
                  <c:v>40999.791666645528</c:v>
                </c:pt>
                <c:pt idx="8717">
                  <c:v>40999.802083312192</c:v>
                </c:pt>
                <c:pt idx="8718">
                  <c:v>40999.812499978856</c:v>
                </c:pt>
                <c:pt idx="8719">
                  <c:v>40999.82291664552</c:v>
                </c:pt>
                <c:pt idx="8720">
                  <c:v>40999.833333312185</c:v>
                </c:pt>
                <c:pt idx="8721">
                  <c:v>40999.843749978849</c:v>
                </c:pt>
                <c:pt idx="8722">
                  <c:v>40999.854166645513</c:v>
                </c:pt>
                <c:pt idx="8723">
                  <c:v>40999.864583312177</c:v>
                </c:pt>
                <c:pt idx="8724">
                  <c:v>40999.874999978842</c:v>
                </c:pt>
                <c:pt idx="8725">
                  <c:v>40999.885416645506</c:v>
                </c:pt>
                <c:pt idx="8726">
                  <c:v>40999.89583331217</c:v>
                </c:pt>
                <c:pt idx="8727">
                  <c:v>40999.906249978834</c:v>
                </c:pt>
                <c:pt idx="8728">
                  <c:v>40999.916666645498</c:v>
                </c:pt>
                <c:pt idx="8729">
                  <c:v>40999.927083312163</c:v>
                </c:pt>
                <c:pt idx="8730">
                  <c:v>40999.937499978827</c:v>
                </c:pt>
                <c:pt idx="8731">
                  <c:v>40999.947916645491</c:v>
                </c:pt>
                <c:pt idx="8732">
                  <c:v>40999.958333312155</c:v>
                </c:pt>
                <c:pt idx="8733">
                  <c:v>40999.96874997882</c:v>
                </c:pt>
                <c:pt idx="8734">
                  <c:v>40999.979166645484</c:v>
                </c:pt>
                <c:pt idx="8735">
                  <c:v>40999.989583312148</c:v>
                </c:pt>
                <c:pt idx="8736">
                  <c:v>40999.999999978812</c:v>
                </c:pt>
                <c:pt idx="8737">
                  <c:v>41000.010416645477</c:v>
                </c:pt>
                <c:pt idx="8738">
                  <c:v>41000.020833312141</c:v>
                </c:pt>
                <c:pt idx="8739">
                  <c:v>41000.031249978805</c:v>
                </c:pt>
                <c:pt idx="8740">
                  <c:v>41000.041666645469</c:v>
                </c:pt>
                <c:pt idx="8741">
                  <c:v>41000.052083312134</c:v>
                </c:pt>
                <c:pt idx="8742">
                  <c:v>41000.062499978798</c:v>
                </c:pt>
                <c:pt idx="8743">
                  <c:v>41000.072916645462</c:v>
                </c:pt>
                <c:pt idx="8744">
                  <c:v>41000.083333312126</c:v>
                </c:pt>
                <c:pt idx="8745">
                  <c:v>41000.093749978791</c:v>
                </c:pt>
                <c:pt idx="8746">
                  <c:v>41000.104166645455</c:v>
                </c:pt>
                <c:pt idx="8747">
                  <c:v>41000.114583312119</c:v>
                </c:pt>
                <c:pt idx="8748">
                  <c:v>41000.124999978783</c:v>
                </c:pt>
                <c:pt idx="8749">
                  <c:v>41000.135416645448</c:v>
                </c:pt>
                <c:pt idx="8750">
                  <c:v>41000.145833312112</c:v>
                </c:pt>
                <c:pt idx="8751">
                  <c:v>41000.156249978776</c:v>
                </c:pt>
                <c:pt idx="8752">
                  <c:v>41000.16666664544</c:v>
                </c:pt>
                <c:pt idx="8753">
                  <c:v>41000.177083312105</c:v>
                </c:pt>
                <c:pt idx="8754">
                  <c:v>41000.187499978769</c:v>
                </c:pt>
                <c:pt idx="8755">
                  <c:v>41000.197916645433</c:v>
                </c:pt>
                <c:pt idx="8756">
                  <c:v>41000.208333312097</c:v>
                </c:pt>
                <c:pt idx="8757">
                  <c:v>41000.218749978761</c:v>
                </c:pt>
                <c:pt idx="8758">
                  <c:v>41000.229166645426</c:v>
                </c:pt>
                <c:pt idx="8759">
                  <c:v>41000.23958331209</c:v>
                </c:pt>
                <c:pt idx="8760">
                  <c:v>41000.249999978754</c:v>
                </c:pt>
                <c:pt idx="8761">
                  <c:v>41000.260416645418</c:v>
                </c:pt>
                <c:pt idx="8762">
                  <c:v>41000.270833312083</c:v>
                </c:pt>
                <c:pt idx="8763">
                  <c:v>41000.281249978747</c:v>
                </c:pt>
                <c:pt idx="8764">
                  <c:v>41000.291666645411</c:v>
                </c:pt>
                <c:pt idx="8765">
                  <c:v>41000.302083312075</c:v>
                </c:pt>
                <c:pt idx="8766">
                  <c:v>41000.31249997874</c:v>
                </c:pt>
                <c:pt idx="8767">
                  <c:v>41000.322916645404</c:v>
                </c:pt>
                <c:pt idx="8768">
                  <c:v>41000.333333312068</c:v>
                </c:pt>
                <c:pt idx="8769">
                  <c:v>41000.343749978732</c:v>
                </c:pt>
                <c:pt idx="8770">
                  <c:v>41000.354166645397</c:v>
                </c:pt>
                <c:pt idx="8771">
                  <c:v>41000.364583312061</c:v>
                </c:pt>
                <c:pt idx="8772">
                  <c:v>41000.374999978725</c:v>
                </c:pt>
                <c:pt idx="8773">
                  <c:v>41000.385416645389</c:v>
                </c:pt>
                <c:pt idx="8774">
                  <c:v>41000.395833312054</c:v>
                </c:pt>
                <c:pt idx="8775">
                  <c:v>41000.406249978718</c:v>
                </c:pt>
                <c:pt idx="8776">
                  <c:v>41000.416666645382</c:v>
                </c:pt>
                <c:pt idx="8777">
                  <c:v>41000.427083312046</c:v>
                </c:pt>
                <c:pt idx="8778">
                  <c:v>41000.437499978711</c:v>
                </c:pt>
                <c:pt idx="8779">
                  <c:v>41000.447916645375</c:v>
                </c:pt>
                <c:pt idx="8780">
                  <c:v>41000.458333312039</c:v>
                </c:pt>
                <c:pt idx="8781">
                  <c:v>41000.468749978703</c:v>
                </c:pt>
                <c:pt idx="8782">
                  <c:v>41000.479166645368</c:v>
                </c:pt>
                <c:pt idx="8783">
                  <c:v>41000.489583312032</c:v>
                </c:pt>
                <c:pt idx="8784">
                  <c:v>41000.499999978696</c:v>
                </c:pt>
                <c:pt idx="8785">
                  <c:v>41000.51041664536</c:v>
                </c:pt>
                <c:pt idx="8786">
                  <c:v>41000.520833312024</c:v>
                </c:pt>
                <c:pt idx="8787">
                  <c:v>41000.531249978689</c:v>
                </c:pt>
                <c:pt idx="8788">
                  <c:v>41000.541666645353</c:v>
                </c:pt>
                <c:pt idx="8789">
                  <c:v>41000.552083312017</c:v>
                </c:pt>
                <c:pt idx="8790">
                  <c:v>41000.562499978681</c:v>
                </c:pt>
                <c:pt idx="8791">
                  <c:v>41000.572916645346</c:v>
                </c:pt>
                <c:pt idx="8792">
                  <c:v>41000.58333331201</c:v>
                </c:pt>
                <c:pt idx="8793">
                  <c:v>41000.593749978674</c:v>
                </c:pt>
                <c:pt idx="8794">
                  <c:v>41000.604166645338</c:v>
                </c:pt>
                <c:pt idx="8795">
                  <c:v>41000.614583312003</c:v>
                </c:pt>
                <c:pt idx="8796">
                  <c:v>41000.624999978667</c:v>
                </c:pt>
                <c:pt idx="8797">
                  <c:v>41000.635416645331</c:v>
                </c:pt>
                <c:pt idx="8798">
                  <c:v>41000.645833311995</c:v>
                </c:pt>
                <c:pt idx="8799">
                  <c:v>41000.65624997866</c:v>
                </c:pt>
                <c:pt idx="8800">
                  <c:v>41000.666666645324</c:v>
                </c:pt>
                <c:pt idx="8801">
                  <c:v>41000.677083311988</c:v>
                </c:pt>
                <c:pt idx="8802">
                  <c:v>41000.687499978652</c:v>
                </c:pt>
                <c:pt idx="8803">
                  <c:v>41000.697916645317</c:v>
                </c:pt>
                <c:pt idx="8804">
                  <c:v>41000.708333311981</c:v>
                </c:pt>
                <c:pt idx="8805">
                  <c:v>41000.718749978645</c:v>
                </c:pt>
                <c:pt idx="8806">
                  <c:v>41000.729166645309</c:v>
                </c:pt>
                <c:pt idx="8807">
                  <c:v>41000.739583311974</c:v>
                </c:pt>
                <c:pt idx="8808">
                  <c:v>41000.749999978638</c:v>
                </c:pt>
                <c:pt idx="8809">
                  <c:v>41000.760416645302</c:v>
                </c:pt>
                <c:pt idx="8810">
                  <c:v>41000.770833311966</c:v>
                </c:pt>
                <c:pt idx="8811">
                  <c:v>41000.781249978631</c:v>
                </c:pt>
                <c:pt idx="8812">
                  <c:v>41000.791666645295</c:v>
                </c:pt>
                <c:pt idx="8813">
                  <c:v>41000.802083311959</c:v>
                </c:pt>
                <c:pt idx="8814">
                  <c:v>41000.812499978623</c:v>
                </c:pt>
                <c:pt idx="8815">
                  <c:v>41000.822916645287</c:v>
                </c:pt>
                <c:pt idx="8816">
                  <c:v>41000.833333311952</c:v>
                </c:pt>
                <c:pt idx="8817">
                  <c:v>41000.843749978616</c:v>
                </c:pt>
                <c:pt idx="8818">
                  <c:v>41000.85416664528</c:v>
                </c:pt>
                <c:pt idx="8819">
                  <c:v>41000.864583311944</c:v>
                </c:pt>
                <c:pt idx="8820">
                  <c:v>41000.874999978609</c:v>
                </c:pt>
                <c:pt idx="8821">
                  <c:v>41000.885416645273</c:v>
                </c:pt>
                <c:pt idx="8822">
                  <c:v>41000.895833311937</c:v>
                </c:pt>
                <c:pt idx="8823">
                  <c:v>41000.906249978601</c:v>
                </c:pt>
                <c:pt idx="8824">
                  <c:v>41000.916666645266</c:v>
                </c:pt>
                <c:pt idx="8825">
                  <c:v>41000.92708331193</c:v>
                </c:pt>
                <c:pt idx="8826">
                  <c:v>41000.937499978594</c:v>
                </c:pt>
                <c:pt idx="8827">
                  <c:v>41000.947916645258</c:v>
                </c:pt>
                <c:pt idx="8828">
                  <c:v>41000.958333311923</c:v>
                </c:pt>
                <c:pt idx="8829">
                  <c:v>41000.968749978587</c:v>
                </c:pt>
                <c:pt idx="8830">
                  <c:v>41000.979166645251</c:v>
                </c:pt>
                <c:pt idx="8831">
                  <c:v>41000.989583311915</c:v>
                </c:pt>
                <c:pt idx="8832">
                  <c:v>41000.99999997858</c:v>
                </c:pt>
                <c:pt idx="8833">
                  <c:v>41001.010416645244</c:v>
                </c:pt>
                <c:pt idx="8834">
                  <c:v>41001.020833311908</c:v>
                </c:pt>
                <c:pt idx="8835">
                  <c:v>41001.031249978572</c:v>
                </c:pt>
                <c:pt idx="8836">
                  <c:v>41001.041666645237</c:v>
                </c:pt>
                <c:pt idx="8837">
                  <c:v>41001.052083311901</c:v>
                </c:pt>
                <c:pt idx="8838">
                  <c:v>41001.062499978565</c:v>
                </c:pt>
                <c:pt idx="8839">
                  <c:v>41001.072916645229</c:v>
                </c:pt>
                <c:pt idx="8840">
                  <c:v>41001.083333311894</c:v>
                </c:pt>
                <c:pt idx="8841">
                  <c:v>41001.093749978558</c:v>
                </c:pt>
                <c:pt idx="8842">
                  <c:v>41001.104166645222</c:v>
                </c:pt>
                <c:pt idx="8843">
                  <c:v>41001.114583311886</c:v>
                </c:pt>
                <c:pt idx="8844">
                  <c:v>41001.12499997855</c:v>
                </c:pt>
                <c:pt idx="8845">
                  <c:v>41001.135416645215</c:v>
                </c:pt>
                <c:pt idx="8846">
                  <c:v>41001.145833311879</c:v>
                </c:pt>
                <c:pt idx="8847">
                  <c:v>41001.156249978543</c:v>
                </c:pt>
                <c:pt idx="8848">
                  <c:v>41001.166666645207</c:v>
                </c:pt>
                <c:pt idx="8849">
                  <c:v>41001.177083311872</c:v>
                </c:pt>
                <c:pt idx="8850">
                  <c:v>41001.187499978536</c:v>
                </c:pt>
                <c:pt idx="8851">
                  <c:v>41001.1979166452</c:v>
                </c:pt>
                <c:pt idx="8852">
                  <c:v>41001.208333311864</c:v>
                </c:pt>
                <c:pt idx="8853">
                  <c:v>41001.218749978529</c:v>
                </c:pt>
                <c:pt idx="8854">
                  <c:v>41001.229166645193</c:v>
                </c:pt>
                <c:pt idx="8855">
                  <c:v>41001.239583311857</c:v>
                </c:pt>
                <c:pt idx="8856">
                  <c:v>41001.249999978521</c:v>
                </c:pt>
                <c:pt idx="8857">
                  <c:v>41001.260416645186</c:v>
                </c:pt>
                <c:pt idx="8858">
                  <c:v>41001.27083331185</c:v>
                </c:pt>
                <c:pt idx="8859">
                  <c:v>41001.281249978514</c:v>
                </c:pt>
                <c:pt idx="8860">
                  <c:v>41001.291666645178</c:v>
                </c:pt>
                <c:pt idx="8861">
                  <c:v>41001.302083311843</c:v>
                </c:pt>
                <c:pt idx="8862">
                  <c:v>41001.312499978507</c:v>
                </c:pt>
                <c:pt idx="8863">
                  <c:v>41001.322916645171</c:v>
                </c:pt>
                <c:pt idx="8864">
                  <c:v>41001.333333311835</c:v>
                </c:pt>
                <c:pt idx="8865">
                  <c:v>41001.3437499785</c:v>
                </c:pt>
                <c:pt idx="8866">
                  <c:v>41001.354166645164</c:v>
                </c:pt>
                <c:pt idx="8867">
                  <c:v>41001.364583311828</c:v>
                </c:pt>
                <c:pt idx="8868">
                  <c:v>41001.374999978492</c:v>
                </c:pt>
                <c:pt idx="8869">
                  <c:v>41001.385416645157</c:v>
                </c:pt>
                <c:pt idx="8870">
                  <c:v>41001.395833311821</c:v>
                </c:pt>
                <c:pt idx="8871">
                  <c:v>41001.406249978485</c:v>
                </c:pt>
                <c:pt idx="8872">
                  <c:v>41001.416666645149</c:v>
                </c:pt>
                <c:pt idx="8873">
                  <c:v>41001.427083311813</c:v>
                </c:pt>
                <c:pt idx="8874">
                  <c:v>41001.437499978478</c:v>
                </c:pt>
                <c:pt idx="8875">
                  <c:v>41001.447916645142</c:v>
                </c:pt>
                <c:pt idx="8876">
                  <c:v>41001.458333311806</c:v>
                </c:pt>
                <c:pt idx="8877">
                  <c:v>41001.46874997847</c:v>
                </c:pt>
                <c:pt idx="8878">
                  <c:v>41001.479166645135</c:v>
                </c:pt>
                <c:pt idx="8879">
                  <c:v>41001.489583311799</c:v>
                </c:pt>
                <c:pt idx="8880">
                  <c:v>41001.499999978463</c:v>
                </c:pt>
                <c:pt idx="8881">
                  <c:v>41001.510416645127</c:v>
                </c:pt>
                <c:pt idx="8882">
                  <c:v>41001.520833311792</c:v>
                </c:pt>
                <c:pt idx="8883">
                  <c:v>41001.531249978456</c:v>
                </c:pt>
                <c:pt idx="8884">
                  <c:v>41001.54166664512</c:v>
                </c:pt>
                <c:pt idx="8885">
                  <c:v>41001.552083311784</c:v>
                </c:pt>
                <c:pt idx="8886">
                  <c:v>41001.562499978449</c:v>
                </c:pt>
                <c:pt idx="8887">
                  <c:v>41001.572916645113</c:v>
                </c:pt>
                <c:pt idx="8888">
                  <c:v>41001.583333311777</c:v>
                </c:pt>
                <c:pt idx="8889">
                  <c:v>41001.593749978441</c:v>
                </c:pt>
                <c:pt idx="8890">
                  <c:v>41001.604166645106</c:v>
                </c:pt>
                <c:pt idx="8891">
                  <c:v>41001.61458331177</c:v>
                </c:pt>
                <c:pt idx="8892">
                  <c:v>41001.624999978434</c:v>
                </c:pt>
                <c:pt idx="8893">
                  <c:v>41001.635416645098</c:v>
                </c:pt>
                <c:pt idx="8894">
                  <c:v>41001.645833311763</c:v>
                </c:pt>
                <c:pt idx="8895">
                  <c:v>41001.656249978427</c:v>
                </c:pt>
                <c:pt idx="8896">
                  <c:v>41001.666666645091</c:v>
                </c:pt>
                <c:pt idx="8897">
                  <c:v>41001.677083311755</c:v>
                </c:pt>
                <c:pt idx="8898">
                  <c:v>41001.68749997842</c:v>
                </c:pt>
                <c:pt idx="8899">
                  <c:v>41001.697916645084</c:v>
                </c:pt>
                <c:pt idx="8900">
                  <c:v>41001.708333311748</c:v>
                </c:pt>
                <c:pt idx="8901">
                  <c:v>41001.718749978412</c:v>
                </c:pt>
                <c:pt idx="8902">
                  <c:v>41001.729166645076</c:v>
                </c:pt>
                <c:pt idx="8903">
                  <c:v>41001.739583311741</c:v>
                </c:pt>
                <c:pt idx="8904">
                  <c:v>41001.749999978405</c:v>
                </c:pt>
                <c:pt idx="8905">
                  <c:v>41001.760416645069</c:v>
                </c:pt>
                <c:pt idx="8906">
                  <c:v>41001.770833311733</c:v>
                </c:pt>
                <c:pt idx="8907">
                  <c:v>41001.781249978398</c:v>
                </c:pt>
                <c:pt idx="8908">
                  <c:v>41001.791666645062</c:v>
                </c:pt>
                <c:pt idx="8909">
                  <c:v>41001.802083311726</c:v>
                </c:pt>
                <c:pt idx="8910">
                  <c:v>41001.81249997839</c:v>
                </c:pt>
                <c:pt idx="8911">
                  <c:v>41001.822916645055</c:v>
                </c:pt>
                <c:pt idx="8912">
                  <c:v>41001.833333311719</c:v>
                </c:pt>
                <c:pt idx="8913">
                  <c:v>41001.843749978383</c:v>
                </c:pt>
                <c:pt idx="8914">
                  <c:v>41001.854166645047</c:v>
                </c:pt>
                <c:pt idx="8915">
                  <c:v>41001.864583311712</c:v>
                </c:pt>
                <c:pt idx="8916">
                  <c:v>41001.874999978376</c:v>
                </c:pt>
                <c:pt idx="8917">
                  <c:v>41001.88541664504</c:v>
                </c:pt>
                <c:pt idx="8918">
                  <c:v>41001.895833311704</c:v>
                </c:pt>
                <c:pt idx="8919">
                  <c:v>41001.906249978369</c:v>
                </c:pt>
                <c:pt idx="8920">
                  <c:v>41001.916666645033</c:v>
                </c:pt>
                <c:pt idx="8921">
                  <c:v>41001.927083311697</c:v>
                </c:pt>
                <c:pt idx="8922">
                  <c:v>41001.937499978361</c:v>
                </c:pt>
                <c:pt idx="8923">
                  <c:v>41001.947916645026</c:v>
                </c:pt>
                <c:pt idx="8924">
                  <c:v>41001.95833331169</c:v>
                </c:pt>
                <c:pt idx="8925">
                  <c:v>41001.968749978354</c:v>
                </c:pt>
                <c:pt idx="8926">
                  <c:v>41001.979166645018</c:v>
                </c:pt>
                <c:pt idx="8927">
                  <c:v>41001.989583311683</c:v>
                </c:pt>
                <c:pt idx="8928">
                  <c:v>41001.999999978347</c:v>
                </c:pt>
                <c:pt idx="8929">
                  <c:v>41002.010416645011</c:v>
                </c:pt>
                <c:pt idx="8930">
                  <c:v>41002.020833311675</c:v>
                </c:pt>
                <c:pt idx="8931">
                  <c:v>41002.031249978339</c:v>
                </c:pt>
                <c:pt idx="8932">
                  <c:v>41002.041666645004</c:v>
                </c:pt>
                <c:pt idx="8933">
                  <c:v>41002.052083311668</c:v>
                </c:pt>
                <c:pt idx="8934">
                  <c:v>41002.062499978332</c:v>
                </c:pt>
                <c:pt idx="8935">
                  <c:v>41002.072916644996</c:v>
                </c:pt>
                <c:pt idx="8936">
                  <c:v>41002.083333311661</c:v>
                </c:pt>
                <c:pt idx="8937">
                  <c:v>41002.093749978325</c:v>
                </c:pt>
                <c:pt idx="8938">
                  <c:v>41002.104166644989</c:v>
                </c:pt>
                <c:pt idx="8939">
                  <c:v>41002.114583311653</c:v>
                </c:pt>
                <c:pt idx="8940">
                  <c:v>41002.124999978318</c:v>
                </c:pt>
                <c:pt idx="8941">
                  <c:v>41002.135416644982</c:v>
                </c:pt>
                <c:pt idx="8942">
                  <c:v>41002.145833311646</c:v>
                </c:pt>
                <c:pt idx="8943">
                  <c:v>41002.15624997831</c:v>
                </c:pt>
                <c:pt idx="8944">
                  <c:v>41002.166666644975</c:v>
                </c:pt>
                <c:pt idx="8945">
                  <c:v>41002.177083311639</c:v>
                </c:pt>
                <c:pt idx="8946">
                  <c:v>41002.187499978303</c:v>
                </c:pt>
                <c:pt idx="8947">
                  <c:v>41002.197916644967</c:v>
                </c:pt>
                <c:pt idx="8948">
                  <c:v>41002.208333311632</c:v>
                </c:pt>
                <c:pt idx="8949">
                  <c:v>41002.218749978296</c:v>
                </c:pt>
                <c:pt idx="8950">
                  <c:v>41002.22916664496</c:v>
                </c:pt>
                <c:pt idx="8951">
                  <c:v>41002.239583311624</c:v>
                </c:pt>
                <c:pt idx="8952">
                  <c:v>41002.249999978289</c:v>
                </c:pt>
                <c:pt idx="8953">
                  <c:v>41002.260416644953</c:v>
                </c:pt>
                <c:pt idx="8954">
                  <c:v>41002.270833311617</c:v>
                </c:pt>
                <c:pt idx="8955">
                  <c:v>41002.281249978281</c:v>
                </c:pt>
                <c:pt idx="8956">
                  <c:v>41002.291666644946</c:v>
                </c:pt>
                <c:pt idx="8957">
                  <c:v>41002.30208331161</c:v>
                </c:pt>
                <c:pt idx="8958">
                  <c:v>41002.312499978274</c:v>
                </c:pt>
                <c:pt idx="8959">
                  <c:v>41002.322916644938</c:v>
                </c:pt>
                <c:pt idx="8960">
                  <c:v>41002.333333311602</c:v>
                </c:pt>
                <c:pt idx="8961">
                  <c:v>41002.343749978267</c:v>
                </c:pt>
                <c:pt idx="8962">
                  <c:v>41002.354166644931</c:v>
                </c:pt>
                <c:pt idx="8963">
                  <c:v>41002.364583311595</c:v>
                </c:pt>
                <c:pt idx="8964">
                  <c:v>41002.374999978259</c:v>
                </c:pt>
                <c:pt idx="8965">
                  <c:v>41002.385416644924</c:v>
                </c:pt>
                <c:pt idx="8966">
                  <c:v>41002.395833311588</c:v>
                </c:pt>
                <c:pt idx="8967">
                  <c:v>41002.406249978252</c:v>
                </c:pt>
                <c:pt idx="8968">
                  <c:v>41002.416666644916</c:v>
                </c:pt>
                <c:pt idx="8969">
                  <c:v>41002.427083311581</c:v>
                </c:pt>
                <c:pt idx="8970">
                  <c:v>41002.437499978245</c:v>
                </c:pt>
                <c:pt idx="8971">
                  <c:v>41002.447916644909</c:v>
                </c:pt>
                <c:pt idx="8972">
                  <c:v>41002.458333311573</c:v>
                </c:pt>
                <c:pt idx="8973">
                  <c:v>41002.468749978238</c:v>
                </c:pt>
                <c:pt idx="8974">
                  <c:v>41002.479166644902</c:v>
                </c:pt>
                <c:pt idx="8975">
                  <c:v>41002.489583311566</c:v>
                </c:pt>
                <c:pt idx="8976">
                  <c:v>41002.49999997823</c:v>
                </c:pt>
                <c:pt idx="8977">
                  <c:v>41002.510416644895</c:v>
                </c:pt>
                <c:pt idx="8978">
                  <c:v>41002.520833311559</c:v>
                </c:pt>
                <c:pt idx="8979">
                  <c:v>41002.531249978223</c:v>
                </c:pt>
                <c:pt idx="8980">
                  <c:v>41002.541666644887</c:v>
                </c:pt>
                <c:pt idx="8981">
                  <c:v>41002.552083311552</c:v>
                </c:pt>
                <c:pt idx="8982">
                  <c:v>41002.562499978216</c:v>
                </c:pt>
                <c:pt idx="8983">
                  <c:v>41002.57291664488</c:v>
                </c:pt>
                <c:pt idx="8984">
                  <c:v>41002.583333311544</c:v>
                </c:pt>
                <c:pt idx="8985">
                  <c:v>41002.593749978209</c:v>
                </c:pt>
                <c:pt idx="8986">
                  <c:v>41002.604166644873</c:v>
                </c:pt>
                <c:pt idx="8987">
                  <c:v>41002.614583311537</c:v>
                </c:pt>
                <c:pt idx="8988">
                  <c:v>41002.624999978201</c:v>
                </c:pt>
                <c:pt idx="8989">
                  <c:v>41002.635416644865</c:v>
                </c:pt>
                <c:pt idx="8990">
                  <c:v>41002.64583331153</c:v>
                </c:pt>
                <c:pt idx="8991">
                  <c:v>41002.656249978194</c:v>
                </c:pt>
                <c:pt idx="8992">
                  <c:v>41002.666666644858</c:v>
                </c:pt>
                <c:pt idx="8993">
                  <c:v>41002.677083311522</c:v>
                </c:pt>
                <c:pt idx="8994">
                  <c:v>41002.687499978187</c:v>
                </c:pt>
                <c:pt idx="8995">
                  <c:v>41002.697916644851</c:v>
                </c:pt>
                <c:pt idx="8996">
                  <c:v>41002.708333311515</c:v>
                </c:pt>
                <c:pt idx="8997">
                  <c:v>41002.718749978179</c:v>
                </c:pt>
                <c:pt idx="8998">
                  <c:v>41002.729166644844</c:v>
                </c:pt>
                <c:pt idx="8999">
                  <c:v>41002.739583311508</c:v>
                </c:pt>
                <c:pt idx="9000">
                  <c:v>41002.749999978172</c:v>
                </c:pt>
                <c:pt idx="9001">
                  <c:v>41002.760416644836</c:v>
                </c:pt>
                <c:pt idx="9002">
                  <c:v>41002.770833311501</c:v>
                </c:pt>
                <c:pt idx="9003">
                  <c:v>41002.781249978165</c:v>
                </c:pt>
                <c:pt idx="9004">
                  <c:v>41002.791666644829</c:v>
                </c:pt>
                <c:pt idx="9005">
                  <c:v>41002.802083311493</c:v>
                </c:pt>
                <c:pt idx="9006">
                  <c:v>41002.812499978158</c:v>
                </c:pt>
                <c:pt idx="9007">
                  <c:v>41002.822916644822</c:v>
                </c:pt>
                <c:pt idx="9008">
                  <c:v>41002.833333311486</c:v>
                </c:pt>
                <c:pt idx="9009">
                  <c:v>41002.84374997815</c:v>
                </c:pt>
                <c:pt idx="9010">
                  <c:v>41002.854166644815</c:v>
                </c:pt>
                <c:pt idx="9011">
                  <c:v>41002.864583311479</c:v>
                </c:pt>
                <c:pt idx="9012">
                  <c:v>41002.874999978143</c:v>
                </c:pt>
                <c:pt idx="9013">
                  <c:v>41002.885416644807</c:v>
                </c:pt>
                <c:pt idx="9014">
                  <c:v>41002.895833311472</c:v>
                </c:pt>
                <c:pt idx="9015">
                  <c:v>41002.906249978136</c:v>
                </c:pt>
                <c:pt idx="9016">
                  <c:v>41002.9166666448</c:v>
                </c:pt>
                <c:pt idx="9017">
                  <c:v>41002.927083311464</c:v>
                </c:pt>
                <c:pt idx="9018">
                  <c:v>41002.937499978128</c:v>
                </c:pt>
                <c:pt idx="9019">
                  <c:v>41002.947916644793</c:v>
                </c:pt>
                <c:pt idx="9020">
                  <c:v>41002.958333311457</c:v>
                </c:pt>
                <c:pt idx="9021">
                  <c:v>41002.968749978121</c:v>
                </c:pt>
                <c:pt idx="9022">
                  <c:v>41002.979166644785</c:v>
                </c:pt>
                <c:pt idx="9023">
                  <c:v>41002.98958331145</c:v>
                </c:pt>
                <c:pt idx="9024">
                  <c:v>41002.999999978114</c:v>
                </c:pt>
                <c:pt idx="9025">
                  <c:v>41003.010416644778</c:v>
                </c:pt>
                <c:pt idx="9026">
                  <c:v>41003.020833311442</c:v>
                </c:pt>
                <c:pt idx="9027">
                  <c:v>41003.031249978107</c:v>
                </c:pt>
                <c:pt idx="9028">
                  <c:v>41003.041666644771</c:v>
                </c:pt>
                <c:pt idx="9029">
                  <c:v>41003.052083311435</c:v>
                </c:pt>
                <c:pt idx="9030">
                  <c:v>41003.062499978099</c:v>
                </c:pt>
                <c:pt idx="9031">
                  <c:v>41003.072916644764</c:v>
                </c:pt>
                <c:pt idx="9032">
                  <c:v>41003.083333311428</c:v>
                </c:pt>
                <c:pt idx="9033">
                  <c:v>41003.093749978092</c:v>
                </c:pt>
                <c:pt idx="9034">
                  <c:v>41003.104166644756</c:v>
                </c:pt>
                <c:pt idx="9035">
                  <c:v>41003.114583311421</c:v>
                </c:pt>
                <c:pt idx="9036">
                  <c:v>41003.124999978085</c:v>
                </c:pt>
                <c:pt idx="9037">
                  <c:v>41003.135416644749</c:v>
                </c:pt>
                <c:pt idx="9038">
                  <c:v>41003.145833311413</c:v>
                </c:pt>
                <c:pt idx="9039">
                  <c:v>41003.156249978078</c:v>
                </c:pt>
                <c:pt idx="9040">
                  <c:v>41003.166666644742</c:v>
                </c:pt>
                <c:pt idx="9041">
                  <c:v>41003.177083311406</c:v>
                </c:pt>
                <c:pt idx="9042">
                  <c:v>41003.18749997807</c:v>
                </c:pt>
                <c:pt idx="9043">
                  <c:v>41003.197916644735</c:v>
                </c:pt>
                <c:pt idx="9044">
                  <c:v>41003.208333311399</c:v>
                </c:pt>
                <c:pt idx="9045">
                  <c:v>41003.218749978063</c:v>
                </c:pt>
                <c:pt idx="9046">
                  <c:v>41003.229166644727</c:v>
                </c:pt>
                <c:pt idx="9047">
                  <c:v>41003.239583311391</c:v>
                </c:pt>
                <c:pt idx="9048">
                  <c:v>41003.249999978056</c:v>
                </c:pt>
                <c:pt idx="9049">
                  <c:v>41003.26041664472</c:v>
                </c:pt>
                <c:pt idx="9050">
                  <c:v>41003.270833311384</c:v>
                </c:pt>
                <c:pt idx="9051">
                  <c:v>41003.281249978048</c:v>
                </c:pt>
                <c:pt idx="9052">
                  <c:v>41003.291666644713</c:v>
                </c:pt>
                <c:pt idx="9053">
                  <c:v>41003.302083311377</c:v>
                </c:pt>
                <c:pt idx="9054">
                  <c:v>41003.312499978041</c:v>
                </c:pt>
                <c:pt idx="9055">
                  <c:v>41003.322916644705</c:v>
                </c:pt>
                <c:pt idx="9056">
                  <c:v>41003.33333331137</c:v>
                </c:pt>
                <c:pt idx="9057">
                  <c:v>41003.343749978034</c:v>
                </c:pt>
                <c:pt idx="9058">
                  <c:v>41003.354166644698</c:v>
                </c:pt>
                <c:pt idx="9059">
                  <c:v>41003.364583311362</c:v>
                </c:pt>
                <c:pt idx="9060">
                  <c:v>41003.374999978027</c:v>
                </c:pt>
                <c:pt idx="9061">
                  <c:v>41003.385416644691</c:v>
                </c:pt>
                <c:pt idx="9062">
                  <c:v>41003.395833311355</c:v>
                </c:pt>
                <c:pt idx="9063">
                  <c:v>41003.406249978019</c:v>
                </c:pt>
                <c:pt idx="9064">
                  <c:v>41003.416666644684</c:v>
                </c:pt>
                <c:pt idx="9065">
                  <c:v>41003.427083311348</c:v>
                </c:pt>
                <c:pt idx="9066">
                  <c:v>41003.437499978012</c:v>
                </c:pt>
                <c:pt idx="9067">
                  <c:v>41003.447916644676</c:v>
                </c:pt>
                <c:pt idx="9068">
                  <c:v>41003.458333311341</c:v>
                </c:pt>
                <c:pt idx="9069">
                  <c:v>41003.468749978005</c:v>
                </c:pt>
                <c:pt idx="9070">
                  <c:v>41003.479166644669</c:v>
                </c:pt>
                <c:pt idx="9071">
                  <c:v>41003.489583311333</c:v>
                </c:pt>
                <c:pt idx="9072">
                  <c:v>41003.499999977998</c:v>
                </c:pt>
                <c:pt idx="9073">
                  <c:v>41003.510416644662</c:v>
                </c:pt>
                <c:pt idx="9074">
                  <c:v>41003.520833311326</c:v>
                </c:pt>
                <c:pt idx="9075">
                  <c:v>41003.53124997799</c:v>
                </c:pt>
                <c:pt idx="9076">
                  <c:v>41003.541666644654</c:v>
                </c:pt>
                <c:pt idx="9077">
                  <c:v>41003.552083311319</c:v>
                </c:pt>
                <c:pt idx="9078">
                  <c:v>41003.562499977983</c:v>
                </c:pt>
                <c:pt idx="9079">
                  <c:v>41003.572916644647</c:v>
                </c:pt>
                <c:pt idx="9080">
                  <c:v>41003.583333311311</c:v>
                </c:pt>
                <c:pt idx="9081">
                  <c:v>41003.593749977976</c:v>
                </c:pt>
                <c:pt idx="9082">
                  <c:v>41003.60416664464</c:v>
                </c:pt>
                <c:pt idx="9083">
                  <c:v>41003.614583311304</c:v>
                </c:pt>
                <c:pt idx="9084">
                  <c:v>41003.624999977968</c:v>
                </c:pt>
                <c:pt idx="9085">
                  <c:v>41003.635416644633</c:v>
                </c:pt>
                <c:pt idx="9086">
                  <c:v>41003.645833311297</c:v>
                </c:pt>
                <c:pt idx="9087">
                  <c:v>41003.656249977961</c:v>
                </c:pt>
                <c:pt idx="9088">
                  <c:v>41003.666666644625</c:v>
                </c:pt>
                <c:pt idx="9089">
                  <c:v>41003.67708331129</c:v>
                </c:pt>
                <c:pt idx="9090">
                  <c:v>41003.687499977954</c:v>
                </c:pt>
                <c:pt idx="9091">
                  <c:v>41003.697916644618</c:v>
                </c:pt>
                <c:pt idx="9092">
                  <c:v>41003.708333311282</c:v>
                </c:pt>
                <c:pt idx="9093">
                  <c:v>41003.718749977947</c:v>
                </c:pt>
                <c:pt idx="9094">
                  <c:v>41003.729166644611</c:v>
                </c:pt>
                <c:pt idx="9095">
                  <c:v>41003.739583311275</c:v>
                </c:pt>
                <c:pt idx="9096">
                  <c:v>41003.749999977939</c:v>
                </c:pt>
                <c:pt idx="9097">
                  <c:v>41003.760416644604</c:v>
                </c:pt>
                <c:pt idx="9098">
                  <c:v>41003.770833311268</c:v>
                </c:pt>
                <c:pt idx="9099">
                  <c:v>41003.781249977932</c:v>
                </c:pt>
                <c:pt idx="9100">
                  <c:v>41003.791666644596</c:v>
                </c:pt>
                <c:pt idx="9101">
                  <c:v>41003.802083311261</c:v>
                </c:pt>
                <c:pt idx="9102">
                  <c:v>41003.812499977925</c:v>
                </c:pt>
                <c:pt idx="9103">
                  <c:v>41003.822916644589</c:v>
                </c:pt>
                <c:pt idx="9104">
                  <c:v>41003.833333311253</c:v>
                </c:pt>
                <c:pt idx="9105">
                  <c:v>41003.843749977917</c:v>
                </c:pt>
                <c:pt idx="9106">
                  <c:v>41003.854166644582</c:v>
                </c:pt>
                <c:pt idx="9107">
                  <c:v>41003.864583311246</c:v>
                </c:pt>
                <c:pt idx="9108">
                  <c:v>41003.87499997791</c:v>
                </c:pt>
                <c:pt idx="9109">
                  <c:v>41003.885416644574</c:v>
                </c:pt>
                <c:pt idx="9110">
                  <c:v>41003.895833311239</c:v>
                </c:pt>
                <c:pt idx="9111">
                  <c:v>41003.906249977903</c:v>
                </c:pt>
                <c:pt idx="9112">
                  <c:v>41003.916666644567</c:v>
                </c:pt>
                <c:pt idx="9113">
                  <c:v>41003.927083311231</c:v>
                </c:pt>
                <c:pt idx="9114">
                  <c:v>41003.937499977896</c:v>
                </c:pt>
                <c:pt idx="9115">
                  <c:v>41003.94791664456</c:v>
                </c:pt>
                <c:pt idx="9116">
                  <c:v>41003.958333311224</c:v>
                </c:pt>
                <c:pt idx="9117">
                  <c:v>41003.968749977888</c:v>
                </c:pt>
                <c:pt idx="9118">
                  <c:v>41003.979166644553</c:v>
                </c:pt>
                <c:pt idx="9119">
                  <c:v>41003.989583311217</c:v>
                </c:pt>
                <c:pt idx="9120">
                  <c:v>41003.999999977881</c:v>
                </c:pt>
                <c:pt idx="9121">
                  <c:v>41004.010416644545</c:v>
                </c:pt>
                <c:pt idx="9122">
                  <c:v>41004.02083331121</c:v>
                </c:pt>
                <c:pt idx="9123">
                  <c:v>41004.031249977874</c:v>
                </c:pt>
                <c:pt idx="9124">
                  <c:v>41004.041666644538</c:v>
                </c:pt>
                <c:pt idx="9125">
                  <c:v>41004.052083311202</c:v>
                </c:pt>
                <c:pt idx="9126">
                  <c:v>41004.062499977867</c:v>
                </c:pt>
                <c:pt idx="9127">
                  <c:v>41004.072916644531</c:v>
                </c:pt>
                <c:pt idx="9128">
                  <c:v>41004.083333311195</c:v>
                </c:pt>
                <c:pt idx="9129">
                  <c:v>41004.093749977859</c:v>
                </c:pt>
                <c:pt idx="9130">
                  <c:v>41004.104166644524</c:v>
                </c:pt>
                <c:pt idx="9131">
                  <c:v>41004.114583311188</c:v>
                </c:pt>
                <c:pt idx="9132">
                  <c:v>41004.124999977852</c:v>
                </c:pt>
                <c:pt idx="9133">
                  <c:v>41004.135416644516</c:v>
                </c:pt>
                <c:pt idx="9134">
                  <c:v>41004.14583331118</c:v>
                </c:pt>
                <c:pt idx="9135">
                  <c:v>41004.156249977845</c:v>
                </c:pt>
                <c:pt idx="9136">
                  <c:v>41004.166666644509</c:v>
                </c:pt>
                <c:pt idx="9137">
                  <c:v>41004.177083311173</c:v>
                </c:pt>
                <c:pt idx="9138">
                  <c:v>41004.187499977837</c:v>
                </c:pt>
                <c:pt idx="9139">
                  <c:v>41004.197916644502</c:v>
                </c:pt>
                <c:pt idx="9140">
                  <c:v>41004.208333311166</c:v>
                </c:pt>
                <c:pt idx="9141">
                  <c:v>41004.21874997783</c:v>
                </c:pt>
                <c:pt idx="9142">
                  <c:v>41004.229166644494</c:v>
                </c:pt>
                <c:pt idx="9143">
                  <c:v>41004.239583311159</c:v>
                </c:pt>
                <c:pt idx="9144">
                  <c:v>41004.249999977823</c:v>
                </c:pt>
                <c:pt idx="9145">
                  <c:v>41004.260416644487</c:v>
                </c:pt>
                <c:pt idx="9146">
                  <c:v>41004.270833311151</c:v>
                </c:pt>
                <c:pt idx="9147">
                  <c:v>41004.281249977816</c:v>
                </c:pt>
                <c:pt idx="9148">
                  <c:v>41004.29166664448</c:v>
                </c:pt>
                <c:pt idx="9149">
                  <c:v>41004.302083311144</c:v>
                </c:pt>
                <c:pt idx="9150">
                  <c:v>41004.312499977808</c:v>
                </c:pt>
                <c:pt idx="9151">
                  <c:v>41004.322916644473</c:v>
                </c:pt>
                <c:pt idx="9152">
                  <c:v>41004.333333311137</c:v>
                </c:pt>
                <c:pt idx="9153">
                  <c:v>41004.343749977801</c:v>
                </c:pt>
                <c:pt idx="9154">
                  <c:v>41004.354166644465</c:v>
                </c:pt>
                <c:pt idx="9155">
                  <c:v>41004.36458331113</c:v>
                </c:pt>
                <c:pt idx="9156">
                  <c:v>41004.374999977794</c:v>
                </c:pt>
                <c:pt idx="9157">
                  <c:v>41004.385416644458</c:v>
                </c:pt>
                <c:pt idx="9158">
                  <c:v>41004.395833311122</c:v>
                </c:pt>
                <c:pt idx="9159">
                  <c:v>41004.406249977787</c:v>
                </c:pt>
                <c:pt idx="9160">
                  <c:v>41004.416666644451</c:v>
                </c:pt>
                <c:pt idx="9161">
                  <c:v>41004.427083311115</c:v>
                </c:pt>
                <c:pt idx="9162">
                  <c:v>41004.437499977779</c:v>
                </c:pt>
                <c:pt idx="9163">
                  <c:v>41004.447916644443</c:v>
                </c:pt>
                <c:pt idx="9164">
                  <c:v>41004.458333311108</c:v>
                </c:pt>
                <c:pt idx="9165">
                  <c:v>41004.468749977772</c:v>
                </c:pt>
                <c:pt idx="9166">
                  <c:v>41004.479166644436</c:v>
                </c:pt>
                <c:pt idx="9167">
                  <c:v>41004.4895833111</c:v>
                </c:pt>
                <c:pt idx="9168">
                  <c:v>41004.499999977765</c:v>
                </c:pt>
                <c:pt idx="9169">
                  <c:v>41004.510416644429</c:v>
                </c:pt>
                <c:pt idx="9170">
                  <c:v>41004.520833311093</c:v>
                </c:pt>
                <c:pt idx="9171">
                  <c:v>41004.531249977757</c:v>
                </c:pt>
                <c:pt idx="9172">
                  <c:v>41004.541666644422</c:v>
                </c:pt>
                <c:pt idx="9173">
                  <c:v>41004.552083311086</c:v>
                </c:pt>
                <c:pt idx="9174">
                  <c:v>41004.56249997775</c:v>
                </c:pt>
                <c:pt idx="9175">
                  <c:v>41004.572916644414</c:v>
                </c:pt>
                <c:pt idx="9176">
                  <c:v>41004.583333311079</c:v>
                </c:pt>
                <c:pt idx="9177">
                  <c:v>41004.593749977743</c:v>
                </c:pt>
                <c:pt idx="9178">
                  <c:v>41004.604166644407</c:v>
                </c:pt>
                <c:pt idx="9179">
                  <c:v>41004.614583311071</c:v>
                </c:pt>
                <c:pt idx="9180">
                  <c:v>41004.624999977736</c:v>
                </c:pt>
                <c:pt idx="9181">
                  <c:v>41004.6354166444</c:v>
                </c:pt>
                <c:pt idx="9182">
                  <c:v>41004.645833311064</c:v>
                </c:pt>
                <c:pt idx="9183">
                  <c:v>41004.656249977728</c:v>
                </c:pt>
                <c:pt idx="9184">
                  <c:v>41004.666666644393</c:v>
                </c:pt>
                <c:pt idx="9185">
                  <c:v>41004.677083311057</c:v>
                </c:pt>
                <c:pt idx="9186">
                  <c:v>41004.687499977721</c:v>
                </c:pt>
                <c:pt idx="9187">
                  <c:v>41004.697916644385</c:v>
                </c:pt>
                <c:pt idx="9188">
                  <c:v>41004.70833331105</c:v>
                </c:pt>
                <c:pt idx="9189">
                  <c:v>41004.718749977714</c:v>
                </c:pt>
                <c:pt idx="9190">
                  <c:v>41004.729166644378</c:v>
                </c:pt>
                <c:pt idx="9191">
                  <c:v>41004.739583311042</c:v>
                </c:pt>
                <c:pt idx="9192">
                  <c:v>41004.749999977706</c:v>
                </c:pt>
                <c:pt idx="9193">
                  <c:v>41004.760416644371</c:v>
                </c:pt>
                <c:pt idx="9194">
                  <c:v>41004.770833311035</c:v>
                </c:pt>
                <c:pt idx="9195">
                  <c:v>41004.781249977699</c:v>
                </c:pt>
                <c:pt idx="9196">
                  <c:v>41004.791666644363</c:v>
                </c:pt>
                <c:pt idx="9197">
                  <c:v>41004.802083311028</c:v>
                </c:pt>
                <c:pt idx="9198">
                  <c:v>41004.812499977692</c:v>
                </c:pt>
                <c:pt idx="9199">
                  <c:v>41004.822916644356</c:v>
                </c:pt>
                <c:pt idx="9200">
                  <c:v>41004.83333331102</c:v>
                </c:pt>
                <c:pt idx="9201">
                  <c:v>41004.843749977685</c:v>
                </c:pt>
                <c:pt idx="9202">
                  <c:v>41004.854166644349</c:v>
                </c:pt>
                <c:pt idx="9203">
                  <c:v>41004.864583311013</c:v>
                </c:pt>
                <c:pt idx="9204">
                  <c:v>41004.874999977677</c:v>
                </c:pt>
                <c:pt idx="9205">
                  <c:v>41004.885416644342</c:v>
                </c:pt>
                <c:pt idx="9206">
                  <c:v>41004.895833311006</c:v>
                </c:pt>
                <c:pt idx="9207">
                  <c:v>41004.90624997767</c:v>
                </c:pt>
                <c:pt idx="9208">
                  <c:v>41004.916666644334</c:v>
                </c:pt>
                <c:pt idx="9209">
                  <c:v>41004.927083310999</c:v>
                </c:pt>
                <c:pt idx="9210">
                  <c:v>41004.937499977663</c:v>
                </c:pt>
                <c:pt idx="9211">
                  <c:v>41004.947916644327</c:v>
                </c:pt>
                <c:pt idx="9212">
                  <c:v>41004.958333310991</c:v>
                </c:pt>
                <c:pt idx="9213">
                  <c:v>41004.968749977656</c:v>
                </c:pt>
                <c:pt idx="9214">
                  <c:v>41004.97916664432</c:v>
                </c:pt>
                <c:pt idx="9215">
                  <c:v>41004.989583310984</c:v>
                </c:pt>
                <c:pt idx="9216">
                  <c:v>41004.999999977648</c:v>
                </c:pt>
                <c:pt idx="9217">
                  <c:v>41005.010416644312</c:v>
                </c:pt>
                <c:pt idx="9218">
                  <c:v>41005.020833310977</c:v>
                </c:pt>
                <c:pt idx="9219">
                  <c:v>41005.031249977641</c:v>
                </c:pt>
                <c:pt idx="9220">
                  <c:v>41005.041666644305</c:v>
                </c:pt>
                <c:pt idx="9221">
                  <c:v>41005.052083310969</c:v>
                </c:pt>
                <c:pt idx="9222">
                  <c:v>41005.062499977634</c:v>
                </c:pt>
                <c:pt idx="9223">
                  <c:v>41005.072916644298</c:v>
                </c:pt>
                <c:pt idx="9224">
                  <c:v>41005.083333310962</c:v>
                </c:pt>
                <c:pt idx="9225">
                  <c:v>41005.093749977626</c:v>
                </c:pt>
                <c:pt idx="9226">
                  <c:v>41005.104166644291</c:v>
                </c:pt>
                <c:pt idx="9227">
                  <c:v>41005.114583310955</c:v>
                </c:pt>
                <c:pt idx="9228">
                  <c:v>41005.124999977619</c:v>
                </c:pt>
                <c:pt idx="9229">
                  <c:v>41005.135416644283</c:v>
                </c:pt>
                <c:pt idx="9230">
                  <c:v>41005.145833310948</c:v>
                </c:pt>
                <c:pt idx="9231">
                  <c:v>41005.156249977612</c:v>
                </c:pt>
                <c:pt idx="9232">
                  <c:v>41005.166666644276</c:v>
                </c:pt>
                <c:pt idx="9233">
                  <c:v>41005.17708331094</c:v>
                </c:pt>
                <c:pt idx="9234">
                  <c:v>41005.187499977605</c:v>
                </c:pt>
                <c:pt idx="9235">
                  <c:v>41005.197916644269</c:v>
                </c:pt>
                <c:pt idx="9236">
                  <c:v>41005.208333310933</c:v>
                </c:pt>
                <c:pt idx="9237">
                  <c:v>41005.218749977597</c:v>
                </c:pt>
                <c:pt idx="9238">
                  <c:v>41005.229166644262</c:v>
                </c:pt>
                <c:pt idx="9239">
                  <c:v>41005.239583310926</c:v>
                </c:pt>
                <c:pt idx="9240">
                  <c:v>41005.24999997759</c:v>
                </c:pt>
                <c:pt idx="9241">
                  <c:v>41005.260416644254</c:v>
                </c:pt>
                <c:pt idx="9242">
                  <c:v>41005.270833310919</c:v>
                </c:pt>
                <c:pt idx="9243">
                  <c:v>41005.281249977583</c:v>
                </c:pt>
                <c:pt idx="9244">
                  <c:v>41005.291666644247</c:v>
                </c:pt>
                <c:pt idx="9245">
                  <c:v>41005.302083310911</c:v>
                </c:pt>
                <c:pt idx="9246">
                  <c:v>41005.312499977575</c:v>
                </c:pt>
                <c:pt idx="9247">
                  <c:v>41005.32291664424</c:v>
                </c:pt>
                <c:pt idx="9248">
                  <c:v>41005.333333310904</c:v>
                </c:pt>
                <c:pt idx="9249">
                  <c:v>41005.343749977568</c:v>
                </c:pt>
                <c:pt idx="9250">
                  <c:v>41005.354166644232</c:v>
                </c:pt>
                <c:pt idx="9251">
                  <c:v>41005.364583310897</c:v>
                </c:pt>
                <c:pt idx="9252">
                  <c:v>41005.374999977561</c:v>
                </c:pt>
                <c:pt idx="9253">
                  <c:v>41005.385416644225</c:v>
                </c:pt>
                <c:pt idx="9254">
                  <c:v>41005.395833310889</c:v>
                </c:pt>
                <c:pt idx="9255">
                  <c:v>41005.406249977554</c:v>
                </c:pt>
                <c:pt idx="9256">
                  <c:v>41005.416666644218</c:v>
                </c:pt>
                <c:pt idx="9257">
                  <c:v>41005.427083310882</c:v>
                </c:pt>
                <c:pt idx="9258">
                  <c:v>41005.437499977546</c:v>
                </c:pt>
                <c:pt idx="9259">
                  <c:v>41005.447916644211</c:v>
                </c:pt>
                <c:pt idx="9260">
                  <c:v>41005.458333310875</c:v>
                </c:pt>
                <c:pt idx="9261">
                  <c:v>41005.468749977539</c:v>
                </c:pt>
                <c:pt idx="9262">
                  <c:v>41005.479166644203</c:v>
                </c:pt>
                <c:pt idx="9263">
                  <c:v>41005.489583310868</c:v>
                </c:pt>
                <c:pt idx="9264">
                  <c:v>41005.499999977532</c:v>
                </c:pt>
                <c:pt idx="9265">
                  <c:v>41005.510416644196</c:v>
                </c:pt>
                <c:pt idx="9266">
                  <c:v>41005.52083331086</c:v>
                </c:pt>
                <c:pt idx="9267">
                  <c:v>41005.531249977525</c:v>
                </c:pt>
                <c:pt idx="9268">
                  <c:v>41005.541666644189</c:v>
                </c:pt>
                <c:pt idx="9269">
                  <c:v>41005.552083310853</c:v>
                </c:pt>
                <c:pt idx="9270">
                  <c:v>41005.562499977517</c:v>
                </c:pt>
                <c:pt idx="9271">
                  <c:v>41005.572916644182</c:v>
                </c:pt>
                <c:pt idx="9272">
                  <c:v>41005.583333310846</c:v>
                </c:pt>
                <c:pt idx="9273">
                  <c:v>41005.59374997751</c:v>
                </c:pt>
                <c:pt idx="9274">
                  <c:v>41005.604166644174</c:v>
                </c:pt>
                <c:pt idx="9275">
                  <c:v>41005.614583310838</c:v>
                </c:pt>
                <c:pt idx="9276">
                  <c:v>41005.624999977503</c:v>
                </c:pt>
                <c:pt idx="9277">
                  <c:v>41005.635416644167</c:v>
                </c:pt>
                <c:pt idx="9278">
                  <c:v>41005.645833310831</c:v>
                </c:pt>
                <c:pt idx="9279">
                  <c:v>41005.656249977495</c:v>
                </c:pt>
                <c:pt idx="9280">
                  <c:v>41005.66666664416</c:v>
                </c:pt>
                <c:pt idx="9281">
                  <c:v>41005.677083310824</c:v>
                </c:pt>
                <c:pt idx="9282">
                  <c:v>41005.687499977488</c:v>
                </c:pt>
                <c:pt idx="9283">
                  <c:v>41005.697916644152</c:v>
                </c:pt>
                <c:pt idx="9284">
                  <c:v>41005.708333310817</c:v>
                </c:pt>
                <c:pt idx="9285">
                  <c:v>41005.718749977481</c:v>
                </c:pt>
                <c:pt idx="9286">
                  <c:v>41005.729166644145</c:v>
                </c:pt>
                <c:pt idx="9287">
                  <c:v>41005.739583310809</c:v>
                </c:pt>
                <c:pt idx="9288">
                  <c:v>41005.749999977474</c:v>
                </c:pt>
                <c:pt idx="9289">
                  <c:v>41005.760416644138</c:v>
                </c:pt>
                <c:pt idx="9290">
                  <c:v>41005.770833310802</c:v>
                </c:pt>
                <c:pt idx="9291">
                  <c:v>41005.781249977466</c:v>
                </c:pt>
                <c:pt idx="9292">
                  <c:v>41005.791666644131</c:v>
                </c:pt>
                <c:pt idx="9293">
                  <c:v>41005.802083310795</c:v>
                </c:pt>
                <c:pt idx="9294">
                  <c:v>41005.812499977459</c:v>
                </c:pt>
                <c:pt idx="9295">
                  <c:v>41005.822916644123</c:v>
                </c:pt>
                <c:pt idx="9296">
                  <c:v>41005.833333310788</c:v>
                </c:pt>
                <c:pt idx="9297">
                  <c:v>41005.843749977452</c:v>
                </c:pt>
                <c:pt idx="9298">
                  <c:v>41005.854166644116</c:v>
                </c:pt>
                <c:pt idx="9299">
                  <c:v>41005.86458331078</c:v>
                </c:pt>
                <c:pt idx="9300">
                  <c:v>41005.874999977445</c:v>
                </c:pt>
                <c:pt idx="9301">
                  <c:v>41005.885416644109</c:v>
                </c:pt>
                <c:pt idx="9302">
                  <c:v>41005.895833310773</c:v>
                </c:pt>
                <c:pt idx="9303">
                  <c:v>41005.906249977437</c:v>
                </c:pt>
                <c:pt idx="9304">
                  <c:v>41005.916666644101</c:v>
                </c:pt>
                <c:pt idx="9305">
                  <c:v>41005.927083310766</c:v>
                </c:pt>
                <c:pt idx="9306">
                  <c:v>41005.93749997743</c:v>
                </c:pt>
                <c:pt idx="9307">
                  <c:v>41005.947916644094</c:v>
                </c:pt>
                <c:pt idx="9308">
                  <c:v>41005.958333310758</c:v>
                </c:pt>
                <c:pt idx="9309">
                  <c:v>41005.968749977423</c:v>
                </c:pt>
                <c:pt idx="9310">
                  <c:v>41005.979166644087</c:v>
                </c:pt>
                <c:pt idx="9311">
                  <c:v>41005.989583310751</c:v>
                </c:pt>
                <c:pt idx="9312">
                  <c:v>41005.999999977415</c:v>
                </c:pt>
                <c:pt idx="9313">
                  <c:v>41006.01041664408</c:v>
                </c:pt>
                <c:pt idx="9314">
                  <c:v>41006.020833310744</c:v>
                </c:pt>
                <c:pt idx="9315">
                  <c:v>41006.031249977408</c:v>
                </c:pt>
                <c:pt idx="9316">
                  <c:v>41006.041666644072</c:v>
                </c:pt>
                <c:pt idx="9317">
                  <c:v>41006.052083310737</c:v>
                </c:pt>
                <c:pt idx="9318">
                  <c:v>41006.062499977401</c:v>
                </c:pt>
                <c:pt idx="9319">
                  <c:v>41006.072916644065</c:v>
                </c:pt>
                <c:pt idx="9320">
                  <c:v>41006.083333310729</c:v>
                </c:pt>
                <c:pt idx="9321">
                  <c:v>41006.093749977394</c:v>
                </c:pt>
                <c:pt idx="9322">
                  <c:v>41006.104166644058</c:v>
                </c:pt>
                <c:pt idx="9323">
                  <c:v>41006.114583310722</c:v>
                </c:pt>
                <c:pt idx="9324">
                  <c:v>41006.124999977386</c:v>
                </c:pt>
                <c:pt idx="9325">
                  <c:v>41006.135416644051</c:v>
                </c:pt>
                <c:pt idx="9326">
                  <c:v>41006.145833310715</c:v>
                </c:pt>
                <c:pt idx="9327">
                  <c:v>41006.156249977379</c:v>
                </c:pt>
                <c:pt idx="9328">
                  <c:v>41006.166666644043</c:v>
                </c:pt>
                <c:pt idx="9329">
                  <c:v>41006.177083310708</c:v>
                </c:pt>
                <c:pt idx="9330">
                  <c:v>41006.187499977372</c:v>
                </c:pt>
                <c:pt idx="9331">
                  <c:v>41006.197916644036</c:v>
                </c:pt>
                <c:pt idx="9332">
                  <c:v>41006.2083333107</c:v>
                </c:pt>
                <c:pt idx="9333">
                  <c:v>41006.218749977364</c:v>
                </c:pt>
                <c:pt idx="9334">
                  <c:v>41006.229166644029</c:v>
                </c:pt>
                <c:pt idx="9335">
                  <c:v>41006.239583310693</c:v>
                </c:pt>
                <c:pt idx="9336">
                  <c:v>41006.249999977357</c:v>
                </c:pt>
                <c:pt idx="9337">
                  <c:v>41006.260416644021</c:v>
                </c:pt>
                <c:pt idx="9338">
                  <c:v>41006.270833310686</c:v>
                </c:pt>
                <c:pt idx="9339">
                  <c:v>41006.28124997735</c:v>
                </c:pt>
                <c:pt idx="9340">
                  <c:v>41006.291666644014</c:v>
                </c:pt>
                <c:pt idx="9341">
                  <c:v>41006.302083310678</c:v>
                </c:pt>
                <c:pt idx="9342">
                  <c:v>41006.312499977343</c:v>
                </c:pt>
                <c:pt idx="9343">
                  <c:v>41006.322916644007</c:v>
                </c:pt>
                <c:pt idx="9344">
                  <c:v>41006.333333310671</c:v>
                </c:pt>
                <c:pt idx="9345">
                  <c:v>41006.343749977335</c:v>
                </c:pt>
                <c:pt idx="9346">
                  <c:v>41006.354166644</c:v>
                </c:pt>
                <c:pt idx="9347">
                  <c:v>41006.364583310664</c:v>
                </c:pt>
                <c:pt idx="9348">
                  <c:v>41006.374999977328</c:v>
                </c:pt>
                <c:pt idx="9349">
                  <c:v>41006.385416643992</c:v>
                </c:pt>
                <c:pt idx="9350">
                  <c:v>41006.395833310657</c:v>
                </c:pt>
                <c:pt idx="9351">
                  <c:v>41006.406249977321</c:v>
                </c:pt>
                <c:pt idx="9352">
                  <c:v>41006.416666643985</c:v>
                </c:pt>
                <c:pt idx="9353">
                  <c:v>41006.427083310649</c:v>
                </c:pt>
                <c:pt idx="9354">
                  <c:v>41006.437499977314</c:v>
                </c:pt>
                <c:pt idx="9355">
                  <c:v>41006.447916643978</c:v>
                </c:pt>
                <c:pt idx="9356">
                  <c:v>41006.458333310642</c:v>
                </c:pt>
                <c:pt idx="9357">
                  <c:v>41006.468749977306</c:v>
                </c:pt>
                <c:pt idx="9358">
                  <c:v>41006.479166643971</c:v>
                </c:pt>
                <c:pt idx="9359">
                  <c:v>41006.489583310635</c:v>
                </c:pt>
                <c:pt idx="9360">
                  <c:v>41006.499999977299</c:v>
                </c:pt>
                <c:pt idx="9361">
                  <c:v>41006.510416643963</c:v>
                </c:pt>
                <c:pt idx="9362">
                  <c:v>41006.520833310627</c:v>
                </c:pt>
                <c:pt idx="9363">
                  <c:v>41006.531249977292</c:v>
                </c:pt>
                <c:pt idx="9364">
                  <c:v>41006.541666643956</c:v>
                </c:pt>
                <c:pt idx="9365">
                  <c:v>41006.55208331062</c:v>
                </c:pt>
                <c:pt idx="9366">
                  <c:v>41006.562499977284</c:v>
                </c:pt>
                <c:pt idx="9367">
                  <c:v>41006.572916643949</c:v>
                </c:pt>
                <c:pt idx="9368">
                  <c:v>41006.583333310613</c:v>
                </c:pt>
                <c:pt idx="9369">
                  <c:v>41006.593749977277</c:v>
                </c:pt>
                <c:pt idx="9370">
                  <c:v>41006.604166643941</c:v>
                </c:pt>
                <c:pt idx="9371">
                  <c:v>41006.614583310606</c:v>
                </c:pt>
                <c:pt idx="9372">
                  <c:v>41006.62499997727</c:v>
                </c:pt>
                <c:pt idx="9373">
                  <c:v>41006.635416643934</c:v>
                </c:pt>
                <c:pt idx="9374">
                  <c:v>41006.645833310598</c:v>
                </c:pt>
                <c:pt idx="9375">
                  <c:v>41006.656249977263</c:v>
                </c:pt>
                <c:pt idx="9376">
                  <c:v>41006.666666643927</c:v>
                </c:pt>
                <c:pt idx="9377">
                  <c:v>41006.677083310591</c:v>
                </c:pt>
                <c:pt idx="9378">
                  <c:v>41006.687499977255</c:v>
                </c:pt>
                <c:pt idx="9379">
                  <c:v>41006.69791664392</c:v>
                </c:pt>
                <c:pt idx="9380">
                  <c:v>41006.708333310584</c:v>
                </c:pt>
                <c:pt idx="9381">
                  <c:v>41006.718749977248</c:v>
                </c:pt>
                <c:pt idx="9382">
                  <c:v>41006.729166643912</c:v>
                </c:pt>
                <c:pt idx="9383">
                  <c:v>41006.739583310577</c:v>
                </c:pt>
                <c:pt idx="9384">
                  <c:v>41006.749999977241</c:v>
                </c:pt>
                <c:pt idx="9385">
                  <c:v>41006.760416643905</c:v>
                </c:pt>
                <c:pt idx="9386">
                  <c:v>41006.770833310569</c:v>
                </c:pt>
                <c:pt idx="9387">
                  <c:v>41006.781249977234</c:v>
                </c:pt>
                <c:pt idx="9388">
                  <c:v>41006.791666643898</c:v>
                </c:pt>
                <c:pt idx="9389">
                  <c:v>41006.802083310562</c:v>
                </c:pt>
                <c:pt idx="9390">
                  <c:v>41006.812499977226</c:v>
                </c:pt>
                <c:pt idx="9391">
                  <c:v>41006.82291664389</c:v>
                </c:pt>
                <c:pt idx="9392">
                  <c:v>41006.833333310555</c:v>
                </c:pt>
                <c:pt idx="9393">
                  <c:v>41006.843749977219</c:v>
                </c:pt>
                <c:pt idx="9394">
                  <c:v>41006.854166643883</c:v>
                </c:pt>
                <c:pt idx="9395">
                  <c:v>41006.864583310547</c:v>
                </c:pt>
                <c:pt idx="9396">
                  <c:v>41006.874999977212</c:v>
                </c:pt>
                <c:pt idx="9397">
                  <c:v>41006.885416643876</c:v>
                </c:pt>
                <c:pt idx="9398">
                  <c:v>41006.89583331054</c:v>
                </c:pt>
                <c:pt idx="9399">
                  <c:v>41006.906249977204</c:v>
                </c:pt>
                <c:pt idx="9400">
                  <c:v>41006.916666643869</c:v>
                </c:pt>
                <c:pt idx="9401">
                  <c:v>41006.927083310533</c:v>
                </c:pt>
                <c:pt idx="9402">
                  <c:v>41006.937499977197</c:v>
                </c:pt>
                <c:pt idx="9403">
                  <c:v>41006.947916643861</c:v>
                </c:pt>
                <c:pt idx="9404">
                  <c:v>41006.958333310526</c:v>
                </c:pt>
                <c:pt idx="9405">
                  <c:v>41006.96874997719</c:v>
                </c:pt>
                <c:pt idx="9406">
                  <c:v>41006.979166643854</c:v>
                </c:pt>
                <c:pt idx="9407">
                  <c:v>41006.989583310518</c:v>
                </c:pt>
                <c:pt idx="9408">
                  <c:v>41006.999999977183</c:v>
                </c:pt>
                <c:pt idx="9409">
                  <c:v>41007.010416643847</c:v>
                </c:pt>
                <c:pt idx="9410">
                  <c:v>41007.020833310511</c:v>
                </c:pt>
                <c:pt idx="9411">
                  <c:v>41007.031249977175</c:v>
                </c:pt>
                <c:pt idx="9412">
                  <c:v>41007.04166664384</c:v>
                </c:pt>
                <c:pt idx="9413">
                  <c:v>41007.052083310504</c:v>
                </c:pt>
                <c:pt idx="9414">
                  <c:v>41007.062499977168</c:v>
                </c:pt>
                <c:pt idx="9415">
                  <c:v>41007.072916643832</c:v>
                </c:pt>
                <c:pt idx="9416">
                  <c:v>41007.083333310497</c:v>
                </c:pt>
                <c:pt idx="9417">
                  <c:v>41007.093749977161</c:v>
                </c:pt>
                <c:pt idx="9418">
                  <c:v>41007.104166643825</c:v>
                </c:pt>
                <c:pt idx="9419">
                  <c:v>41007.114583310489</c:v>
                </c:pt>
                <c:pt idx="9420">
                  <c:v>41007.124999977153</c:v>
                </c:pt>
                <c:pt idx="9421">
                  <c:v>41007.135416643818</c:v>
                </c:pt>
                <c:pt idx="9422">
                  <c:v>41007.145833310482</c:v>
                </c:pt>
                <c:pt idx="9423">
                  <c:v>41007.156249977146</c:v>
                </c:pt>
                <c:pt idx="9424">
                  <c:v>41007.16666664381</c:v>
                </c:pt>
                <c:pt idx="9425">
                  <c:v>41007.177083310475</c:v>
                </c:pt>
                <c:pt idx="9426">
                  <c:v>41007.187499977139</c:v>
                </c:pt>
                <c:pt idx="9427">
                  <c:v>41007.197916643803</c:v>
                </c:pt>
                <c:pt idx="9428">
                  <c:v>41007.208333310467</c:v>
                </c:pt>
                <c:pt idx="9429">
                  <c:v>41007.218749977132</c:v>
                </c:pt>
                <c:pt idx="9430">
                  <c:v>41007.229166643796</c:v>
                </c:pt>
                <c:pt idx="9431">
                  <c:v>41007.23958331046</c:v>
                </c:pt>
                <c:pt idx="9432">
                  <c:v>41007.249999977124</c:v>
                </c:pt>
                <c:pt idx="9433">
                  <c:v>41007.260416643789</c:v>
                </c:pt>
                <c:pt idx="9434">
                  <c:v>41007.270833310453</c:v>
                </c:pt>
                <c:pt idx="9435">
                  <c:v>41007.281249977117</c:v>
                </c:pt>
                <c:pt idx="9436">
                  <c:v>41007.291666643781</c:v>
                </c:pt>
                <c:pt idx="9437">
                  <c:v>41007.302083310446</c:v>
                </c:pt>
                <c:pt idx="9438">
                  <c:v>41007.31249997711</c:v>
                </c:pt>
                <c:pt idx="9439">
                  <c:v>41007.322916643774</c:v>
                </c:pt>
                <c:pt idx="9440">
                  <c:v>41007.333333310438</c:v>
                </c:pt>
                <c:pt idx="9441">
                  <c:v>41007.343749977103</c:v>
                </c:pt>
                <c:pt idx="9442">
                  <c:v>41007.354166643767</c:v>
                </c:pt>
                <c:pt idx="9443">
                  <c:v>41007.364583310431</c:v>
                </c:pt>
                <c:pt idx="9444">
                  <c:v>41007.374999977095</c:v>
                </c:pt>
                <c:pt idx="9445">
                  <c:v>41007.38541664376</c:v>
                </c:pt>
                <c:pt idx="9446">
                  <c:v>41007.395833310424</c:v>
                </c:pt>
                <c:pt idx="9447">
                  <c:v>41007.406249977088</c:v>
                </c:pt>
                <c:pt idx="9448">
                  <c:v>41007.416666643752</c:v>
                </c:pt>
                <c:pt idx="9449">
                  <c:v>41007.427083310416</c:v>
                </c:pt>
                <c:pt idx="9450">
                  <c:v>41007.437499977081</c:v>
                </c:pt>
                <c:pt idx="9451">
                  <c:v>41007.447916643745</c:v>
                </c:pt>
                <c:pt idx="9452">
                  <c:v>41007.458333310409</c:v>
                </c:pt>
                <c:pt idx="9453">
                  <c:v>41007.468749977073</c:v>
                </c:pt>
                <c:pt idx="9454">
                  <c:v>41007.479166643738</c:v>
                </c:pt>
                <c:pt idx="9455">
                  <c:v>41007.489583310402</c:v>
                </c:pt>
                <c:pt idx="9456">
                  <c:v>41007.499999977066</c:v>
                </c:pt>
                <c:pt idx="9457">
                  <c:v>41007.51041664373</c:v>
                </c:pt>
                <c:pt idx="9458">
                  <c:v>41007.520833310395</c:v>
                </c:pt>
                <c:pt idx="9459">
                  <c:v>41007.531249977059</c:v>
                </c:pt>
                <c:pt idx="9460">
                  <c:v>41007.541666643723</c:v>
                </c:pt>
                <c:pt idx="9461">
                  <c:v>41007.552083310387</c:v>
                </c:pt>
                <c:pt idx="9462">
                  <c:v>41007.562499977052</c:v>
                </c:pt>
                <c:pt idx="9463">
                  <c:v>41007.572916643716</c:v>
                </c:pt>
                <c:pt idx="9464">
                  <c:v>41007.58333331038</c:v>
                </c:pt>
                <c:pt idx="9465">
                  <c:v>41007.593749977044</c:v>
                </c:pt>
                <c:pt idx="9466">
                  <c:v>41007.604166643709</c:v>
                </c:pt>
                <c:pt idx="9467">
                  <c:v>41007.614583310373</c:v>
                </c:pt>
                <c:pt idx="9468">
                  <c:v>41007.624999977037</c:v>
                </c:pt>
                <c:pt idx="9469">
                  <c:v>41007.635416643701</c:v>
                </c:pt>
                <c:pt idx="9470">
                  <c:v>41007.645833310366</c:v>
                </c:pt>
                <c:pt idx="9471">
                  <c:v>41007.65624997703</c:v>
                </c:pt>
                <c:pt idx="9472">
                  <c:v>41007.666666643694</c:v>
                </c:pt>
                <c:pt idx="9473">
                  <c:v>41007.677083310358</c:v>
                </c:pt>
                <c:pt idx="9474">
                  <c:v>41007.687499977023</c:v>
                </c:pt>
                <c:pt idx="9475">
                  <c:v>41007.697916643687</c:v>
                </c:pt>
                <c:pt idx="9476">
                  <c:v>41007.708333310351</c:v>
                </c:pt>
                <c:pt idx="9477">
                  <c:v>41007.718749977015</c:v>
                </c:pt>
                <c:pt idx="9478">
                  <c:v>41007.729166643679</c:v>
                </c:pt>
                <c:pt idx="9479">
                  <c:v>41007.739583310344</c:v>
                </c:pt>
                <c:pt idx="9480">
                  <c:v>41007.749999977008</c:v>
                </c:pt>
                <c:pt idx="9481">
                  <c:v>41007.760416643672</c:v>
                </c:pt>
                <c:pt idx="9482">
                  <c:v>41007.770833310336</c:v>
                </c:pt>
                <c:pt idx="9483">
                  <c:v>41007.781249977001</c:v>
                </c:pt>
                <c:pt idx="9484">
                  <c:v>41007.791666643665</c:v>
                </c:pt>
                <c:pt idx="9485">
                  <c:v>41007.802083310329</c:v>
                </c:pt>
                <c:pt idx="9486">
                  <c:v>41007.812499976993</c:v>
                </c:pt>
                <c:pt idx="9487">
                  <c:v>41007.822916643658</c:v>
                </c:pt>
                <c:pt idx="9488">
                  <c:v>41007.833333310322</c:v>
                </c:pt>
                <c:pt idx="9489">
                  <c:v>41007.843749976986</c:v>
                </c:pt>
                <c:pt idx="9490">
                  <c:v>41007.85416664365</c:v>
                </c:pt>
                <c:pt idx="9491">
                  <c:v>41007.864583310315</c:v>
                </c:pt>
                <c:pt idx="9492">
                  <c:v>41007.874999976979</c:v>
                </c:pt>
                <c:pt idx="9493">
                  <c:v>41007.885416643643</c:v>
                </c:pt>
                <c:pt idx="9494">
                  <c:v>41007.895833310307</c:v>
                </c:pt>
                <c:pt idx="9495">
                  <c:v>41007.906249976972</c:v>
                </c:pt>
                <c:pt idx="9496">
                  <c:v>41007.916666643636</c:v>
                </c:pt>
                <c:pt idx="9497">
                  <c:v>41007.9270833103</c:v>
                </c:pt>
                <c:pt idx="9498">
                  <c:v>41007.937499976964</c:v>
                </c:pt>
                <c:pt idx="9499">
                  <c:v>41007.947916643629</c:v>
                </c:pt>
                <c:pt idx="9500">
                  <c:v>41007.958333310293</c:v>
                </c:pt>
                <c:pt idx="9501">
                  <c:v>41007.968749976957</c:v>
                </c:pt>
                <c:pt idx="9502">
                  <c:v>41007.979166643621</c:v>
                </c:pt>
                <c:pt idx="9503">
                  <c:v>41007.989583310286</c:v>
                </c:pt>
                <c:pt idx="9504">
                  <c:v>41007.99999997695</c:v>
                </c:pt>
                <c:pt idx="9505">
                  <c:v>41008.010416643614</c:v>
                </c:pt>
                <c:pt idx="9506">
                  <c:v>41008.020833310278</c:v>
                </c:pt>
                <c:pt idx="9507">
                  <c:v>41008.031249976942</c:v>
                </c:pt>
                <c:pt idx="9508">
                  <c:v>41008.041666643607</c:v>
                </c:pt>
                <c:pt idx="9509">
                  <c:v>41008.052083310271</c:v>
                </c:pt>
                <c:pt idx="9510">
                  <c:v>41008.062499976935</c:v>
                </c:pt>
                <c:pt idx="9511">
                  <c:v>41008.072916643599</c:v>
                </c:pt>
                <c:pt idx="9512">
                  <c:v>41008.083333310264</c:v>
                </c:pt>
                <c:pt idx="9513">
                  <c:v>41008.093749976928</c:v>
                </c:pt>
                <c:pt idx="9514">
                  <c:v>41008.104166643592</c:v>
                </c:pt>
                <c:pt idx="9515">
                  <c:v>41008.114583310256</c:v>
                </c:pt>
                <c:pt idx="9516">
                  <c:v>41008.124999976921</c:v>
                </c:pt>
                <c:pt idx="9517">
                  <c:v>41008.135416643585</c:v>
                </c:pt>
                <c:pt idx="9518">
                  <c:v>41008.145833310249</c:v>
                </c:pt>
                <c:pt idx="9519">
                  <c:v>41008.156249976913</c:v>
                </c:pt>
                <c:pt idx="9520">
                  <c:v>41008.166666643578</c:v>
                </c:pt>
                <c:pt idx="9521">
                  <c:v>41008.177083310242</c:v>
                </c:pt>
                <c:pt idx="9522">
                  <c:v>41008.187499976906</c:v>
                </c:pt>
                <c:pt idx="9523">
                  <c:v>41008.19791664357</c:v>
                </c:pt>
                <c:pt idx="9524">
                  <c:v>41008.208333310235</c:v>
                </c:pt>
                <c:pt idx="9525">
                  <c:v>41008.218749976899</c:v>
                </c:pt>
                <c:pt idx="9526">
                  <c:v>41008.229166643563</c:v>
                </c:pt>
                <c:pt idx="9527">
                  <c:v>41008.239583310227</c:v>
                </c:pt>
                <c:pt idx="9528">
                  <c:v>41008.249999976892</c:v>
                </c:pt>
                <c:pt idx="9529">
                  <c:v>41008.260416643556</c:v>
                </c:pt>
                <c:pt idx="9530">
                  <c:v>41008.27083331022</c:v>
                </c:pt>
                <c:pt idx="9531">
                  <c:v>41008.281249976884</c:v>
                </c:pt>
                <c:pt idx="9532">
                  <c:v>41008.291666643549</c:v>
                </c:pt>
                <c:pt idx="9533">
                  <c:v>41008.302083310213</c:v>
                </c:pt>
                <c:pt idx="9534">
                  <c:v>41008.312499976877</c:v>
                </c:pt>
                <c:pt idx="9535">
                  <c:v>41008.322916643541</c:v>
                </c:pt>
                <c:pt idx="9536">
                  <c:v>41008.333333310205</c:v>
                </c:pt>
                <c:pt idx="9537">
                  <c:v>41008.34374997687</c:v>
                </c:pt>
                <c:pt idx="9538">
                  <c:v>41008.354166643534</c:v>
                </c:pt>
                <c:pt idx="9539">
                  <c:v>41008.364583310198</c:v>
                </c:pt>
                <c:pt idx="9540">
                  <c:v>41008.374999976862</c:v>
                </c:pt>
                <c:pt idx="9541">
                  <c:v>41008.385416643527</c:v>
                </c:pt>
                <c:pt idx="9542">
                  <c:v>41008.395833310191</c:v>
                </c:pt>
                <c:pt idx="9543">
                  <c:v>41008.406249976855</c:v>
                </c:pt>
                <c:pt idx="9544">
                  <c:v>41008.416666643519</c:v>
                </c:pt>
                <c:pt idx="9545">
                  <c:v>41008.427083310184</c:v>
                </c:pt>
                <c:pt idx="9546">
                  <c:v>41008.437499976848</c:v>
                </c:pt>
                <c:pt idx="9547">
                  <c:v>41008.447916643512</c:v>
                </c:pt>
                <c:pt idx="9548">
                  <c:v>41008.458333310176</c:v>
                </c:pt>
                <c:pt idx="9549">
                  <c:v>41008.468749976841</c:v>
                </c:pt>
                <c:pt idx="9550">
                  <c:v>41008.479166643505</c:v>
                </c:pt>
                <c:pt idx="9551">
                  <c:v>41008.489583310169</c:v>
                </c:pt>
                <c:pt idx="9552">
                  <c:v>41008.499999976833</c:v>
                </c:pt>
                <c:pt idx="9553">
                  <c:v>41008.510416643498</c:v>
                </c:pt>
                <c:pt idx="9554">
                  <c:v>41008.520833310162</c:v>
                </c:pt>
                <c:pt idx="9555">
                  <c:v>41008.531249976826</c:v>
                </c:pt>
                <c:pt idx="9556">
                  <c:v>41008.54166664349</c:v>
                </c:pt>
                <c:pt idx="9557">
                  <c:v>41008.552083310155</c:v>
                </c:pt>
                <c:pt idx="9558">
                  <c:v>41008.562499976819</c:v>
                </c:pt>
                <c:pt idx="9559">
                  <c:v>41008.572916643483</c:v>
                </c:pt>
                <c:pt idx="9560">
                  <c:v>41008.583333310147</c:v>
                </c:pt>
                <c:pt idx="9561">
                  <c:v>41008.593749976812</c:v>
                </c:pt>
                <c:pt idx="9562">
                  <c:v>41008.604166643476</c:v>
                </c:pt>
                <c:pt idx="9563">
                  <c:v>41008.61458331014</c:v>
                </c:pt>
                <c:pt idx="9564">
                  <c:v>41008.624999976804</c:v>
                </c:pt>
                <c:pt idx="9565">
                  <c:v>41008.635416643468</c:v>
                </c:pt>
                <c:pt idx="9566">
                  <c:v>41008.645833310133</c:v>
                </c:pt>
                <c:pt idx="9567">
                  <c:v>41008.656249976797</c:v>
                </c:pt>
                <c:pt idx="9568">
                  <c:v>41008.666666643461</c:v>
                </c:pt>
                <c:pt idx="9569">
                  <c:v>41008.677083310125</c:v>
                </c:pt>
                <c:pt idx="9570">
                  <c:v>41008.68749997679</c:v>
                </c:pt>
                <c:pt idx="9571">
                  <c:v>41008.697916643454</c:v>
                </c:pt>
                <c:pt idx="9572">
                  <c:v>41008.708333310118</c:v>
                </c:pt>
                <c:pt idx="9573">
                  <c:v>41008.718749976782</c:v>
                </c:pt>
                <c:pt idx="9574">
                  <c:v>41008.729166643447</c:v>
                </c:pt>
                <c:pt idx="9575">
                  <c:v>41008.739583310111</c:v>
                </c:pt>
                <c:pt idx="9576">
                  <c:v>41008.749999976775</c:v>
                </c:pt>
                <c:pt idx="9577">
                  <c:v>41008.760416643439</c:v>
                </c:pt>
                <c:pt idx="9578">
                  <c:v>41008.770833310104</c:v>
                </c:pt>
                <c:pt idx="9579">
                  <c:v>41008.781249976768</c:v>
                </c:pt>
                <c:pt idx="9580">
                  <c:v>41008.791666643432</c:v>
                </c:pt>
                <c:pt idx="9581">
                  <c:v>41008.802083310096</c:v>
                </c:pt>
                <c:pt idx="9582">
                  <c:v>41008.812499976761</c:v>
                </c:pt>
                <c:pt idx="9583">
                  <c:v>41008.822916643425</c:v>
                </c:pt>
                <c:pt idx="9584">
                  <c:v>41008.833333310089</c:v>
                </c:pt>
                <c:pt idx="9585">
                  <c:v>41008.843749976753</c:v>
                </c:pt>
                <c:pt idx="9586">
                  <c:v>41008.854166643418</c:v>
                </c:pt>
                <c:pt idx="9587">
                  <c:v>41008.864583310082</c:v>
                </c:pt>
                <c:pt idx="9588">
                  <c:v>41008.874999976746</c:v>
                </c:pt>
                <c:pt idx="9589">
                  <c:v>41008.88541664341</c:v>
                </c:pt>
                <c:pt idx="9590">
                  <c:v>41008.895833310075</c:v>
                </c:pt>
                <c:pt idx="9591">
                  <c:v>41008.906249976739</c:v>
                </c:pt>
                <c:pt idx="9592">
                  <c:v>41008.916666643403</c:v>
                </c:pt>
                <c:pt idx="9593">
                  <c:v>41008.927083310067</c:v>
                </c:pt>
                <c:pt idx="9594">
                  <c:v>41008.937499976731</c:v>
                </c:pt>
                <c:pt idx="9595">
                  <c:v>41008.947916643396</c:v>
                </c:pt>
                <c:pt idx="9596">
                  <c:v>41008.95833331006</c:v>
                </c:pt>
                <c:pt idx="9597">
                  <c:v>41008.968749976724</c:v>
                </c:pt>
                <c:pt idx="9598">
                  <c:v>41008.979166643388</c:v>
                </c:pt>
                <c:pt idx="9599">
                  <c:v>41008.989583310053</c:v>
                </c:pt>
                <c:pt idx="9600">
                  <c:v>41008.999999976717</c:v>
                </c:pt>
                <c:pt idx="9601">
                  <c:v>41009.010416643381</c:v>
                </c:pt>
                <c:pt idx="9602">
                  <c:v>41009.020833310045</c:v>
                </c:pt>
                <c:pt idx="9603">
                  <c:v>41009.03124997671</c:v>
                </c:pt>
                <c:pt idx="9604">
                  <c:v>41009.041666643374</c:v>
                </c:pt>
                <c:pt idx="9605">
                  <c:v>41009.052083310038</c:v>
                </c:pt>
                <c:pt idx="9606">
                  <c:v>41009.062499976702</c:v>
                </c:pt>
                <c:pt idx="9607">
                  <c:v>41009.072916643367</c:v>
                </c:pt>
                <c:pt idx="9608">
                  <c:v>41009.083333310031</c:v>
                </c:pt>
                <c:pt idx="9609">
                  <c:v>41009.093749976695</c:v>
                </c:pt>
                <c:pt idx="9610">
                  <c:v>41009.104166643359</c:v>
                </c:pt>
                <c:pt idx="9611">
                  <c:v>41009.114583310024</c:v>
                </c:pt>
                <c:pt idx="9612">
                  <c:v>41009.124999976688</c:v>
                </c:pt>
                <c:pt idx="9613">
                  <c:v>41009.135416643352</c:v>
                </c:pt>
                <c:pt idx="9614">
                  <c:v>41009.145833310016</c:v>
                </c:pt>
                <c:pt idx="9615">
                  <c:v>41009.156249976681</c:v>
                </c:pt>
                <c:pt idx="9616">
                  <c:v>41009.166666643345</c:v>
                </c:pt>
                <c:pt idx="9617">
                  <c:v>41009.177083310009</c:v>
                </c:pt>
                <c:pt idx="9618">
                  <c:v>41009.187499976673</c:v>
                </c:pt>
                <c:pt idx="9619">
                  <c:v>41009.197916643338</c:v>
                </c:pt>
                <c:pt idx="9620">
                  <c:v>41009.208333310002</c:v>
                </c:pt>
                <c:pt idx="9621">
                  <c:v>41009.218749976666</c:v>
                </c:pt>
                <c:pt idx="9622">
                  <c:v>41009.22916664333</c:v>
                </c:pt>
                <c:pt idx="9623">
                  <c:v>41009.239583309994</c:v>
                </c:pt>
                <c:pt idx="9624">
                  <c:v>41009.249999976659</c:v>
                </c:pt>
                <c:pt idx="9625">
                  <c:v>41009.260416643323</c:v>
                </c:pt>
                <c:pt idx="9626">
                  <c:v>41009.270833309987</c:v>
                </c:pt>
                <c:pt idx="9627">
                  <c:v>41009.281249976651</c:v>
                </c:pt>
                <c:pt idx="9628">
                  <c:v>41009.291666643316</c:v>
                </c:pt>
                <c:pt idx="9629">
                  <c:v>41009.30208330998</c:v>
                </c:pt>
                <c:pt idx="9630">
                  <c:v>41009.312499976644</c:v>
                </c:pt>
                <c:pt idx="9631">
                  <c:v>41009.322916643308</c:v>
                </c:pt>
                <c:pt idx="9632">
                  <c:v>41009.333333309973</c:v>
                </c:pt>
                <c:pt idx="9633">
                  <c:v>41009.343749976637</c:v>
                </c:pt>
                <c:pt idx="9634">
                  <c:v>41009.354166643301</c:v>
                </c:pt>
                <c:pt idx="9635">
                  <c:v>41009.364583309965</c:v>
                </c:pt>
                <c:pt idx="9636">
                  <c:v>41009.37499997663</c:v>
                </c:pt>
                <c:pt idx="9637">
                  <c:v>41009.385416643294</c:v>
                </c:pt>
                <c:pt idx="9638">
                  <c:v>41009.395833309958</c:v>
                </c:pt>
                <c:pt idx="9639">
                  <c:v>41009.406249976622</c:v>
                </c:pt>
                <c:pt idx="9640">
                  <c:v>41009.416666643287</c:v>
                </c:pt>
                <c:pt idx="9641">
                  <c:v>41009.427083309951</c:v>
                </c:pt>
                <c:pt idx="9642">
                  <c:v>41009.437499976615</c:v>
                </c:pt>
                <c:pt idx="9643">
                  <c:v>41009.447916643279</c:v>
                </c:pt>
                <c:pt idx="9644">
                  <c:v>41009.458333309944</c:v>
                </c:pt>
                <c:pt idx="9645">
                  <c:v>41009.468749976608</c:v>
                </c:pt>
                <c:pt idx="9646">
                  <c:v>41009.479166643272</c:v>
                </c:pt>
                <c:pt idx="9647">
                  <c:v>41009.489583309936</c:v>
                </c:pt>
                <c:pt idx="9648">
                  <c:v>41009.499999976601</c:v>
                </c:pt>
                <c:pt idx="9649">
                  <c:v>41009.510416643265</c:v>
                </c:pt>
                <c:pt idx="9650">
                  <c:v>41009.520833309929</c:v>
                </c:pt>
                <c:pt idx="9651">
                  <c:v>41009.531249976593</c:v>
                </c:pt>
                <c:pt idx="9652">
                  <c:v>41009.541666643257</c:v>
                </c:pt>
                <c:pt idx="9653">
                  <c:v>41009.552083309922</c:v>
                </c:pt>
                <c:pt idx="9654">
                  <c:v>41009.562499976586</c:v>
                </c:pt>
                <c:pt idx="9655">
                  <c:v>41009.57291664325</c:v>
                </c:pt>
                <c:pt idx="9656">
                  <c:v>41009.583333309914</c:v>
                </c:pt>
                <c:pt idx="9657">
                  <c:v>41009.593749976579</c:v>
                </c:pt>
                <c:pt idx="9658">
                  <c:v>41009.604166643243</c:v>
                </c:pt>
                <c:pt idx="9659">
                  <c:v>41009.614583309907</c:v>
                </c:pt>
                <c:pt idx="9660">
                  <c:v>41009.624999976571</c:v>
                </c:pt>
                <c:pt idx="9661">
                  <c:v>41009.635416643236</c:v>
                </c:pt>
                <c:pt idx="9662">
                  <c:v>41009.6458333099</c:v>
                </c:pt>
                <c:pt idx="9663">
                  <c:v>41009.656249976564</c:v>
                </c:pt>
                <c:pt idx="9664">
                  <c:v>41009.666666643228</c:v>
                </c:pt>
                <c:pt idx="9665">
                  <c:v>41009.677083309893</c:v>
                </c:pt>
                <c:pt idx="9666">
                  <c:v>41009.687499976557</c:v>
                </c:pt>
                <c:pt idx="9667">
                  <c:v>41009.697916643221</c:v>
                </c:pt>
                <c:pt idx="9668">
                  <c:v>41009.708333309885</c:v>
                </c:pt>
                <c:pt idx="9669">
                  <c:v>41009.71874997655</c:v>
                </c:pt>
                <c:pt idx="9670">
                  <c:v>41009.729166643214</c:v>
                </c:pt>
                <c:pt idx="9671">
                  <c:v>41009.739583309878</c:v>
                </c:pt>
                <c:pt idx="9672">
                  <c:v>41009.749999976542</c:v>
                </c:pt>
                <c:pt idx="9673">
                  <c:v>41009.760416643207</c:v>
                </c:pt>
                <c:pt idx="9674">
                  <c:v>41009.770833309871</c:v>
                </c:pt>
                <c:pt idx="9675">
                  <c:v>41009.781249976535</c:v>
                </c:pt>
                <c:pt idx="9676">
                  <c:v>41009.791666643199</c:v>
                </c:pt>
                <c:pt idx="9677">
                  <c:v>41009.802083309864</c:v>
                </c:pt>
                <c:pt idx="9678">
                  <c:v>41009.812499976528</c:v>
                </c:pt>
                <c:pt idx="9679">
                  <c:v>41009.822916643192</c:v>
                </c:pt>
                <c:pt idx="9680">
                  <c:v>41009.833333309856</c:v>
                </c:pt>
                <c:pt idx="9681">
                  <c:v>41009.84374997652</c:v>
                </c:pt>
                <c:pt idx="9682">
                  <c:v>41009.854166643185</c:v>
                </c:pt>
                <c:pt idx="9683">
                  <c:v>41009.864583309849</c:v>
                </c:pt>
                <c:pt idx="9684">
                  <c:v>41009.874999976513</c:v>
                </c:pt>
                <c:pt idx="9685">
                  <c:v>41009.885416643177</c:v>
                </c:pt>
                <c:pt idx="9686">
                  <c:v>41009.895833309842</c:v>
                </c:pt>
                <c:pt idx="9687">
                  <c:v>41009.906249976506</c:v>
                </c:pt>
                <c:pt idx="9688">
                  <c:v>41009.91666664317</c:v>
                </c:pt>
                <c:pt idx="9689">
                  <c:v>41009.927083309834</c:v>
                </c:pt>
                <c:pt idx="9690">
                  <c:v>41009.937499976499</c:v>
                </c:pt>
                <c:pt idx="9691">
                  <c:v>41009.947916643163</c:v>
                </c:pt>
                <c:pt idx="9692">
                  <c:v>41009.958333309827</c:v>
                </c:pt>
                <c:pt idx="9693">
                  <c:v>41009.968749976491</c:v>
                </c:pt>
                <c:pt idx="9694">
                  <c:v>41009.979166643156</c:v>
                </c:pt>
                <c:pt idx="9695">
                  <c:v>41009.98958330982</c:v>
                </c:pt>
                <c:pt idx="9696">
                  <c:v>41009.999999976484</c:v>
                </c:pt>
                <c:pt idx="9697">
                  <c:v>41010.010416643148</c:v>
                </c:pt>
                <c:pt idx="9698">
                  <c:v>41010.020833309813</c:v>
                </c:pt>
                <c:pt idx="9699">
                  <c:v>41010.031249976477</c:v>
                </c:pt>
                <c:pt idx="9700">
                  <c:v>41010.041666643141</c:v>
                </c:pt>
                <c:pt idx="9701">
                  <c:v>41010.052083309805</c:v>
                </c:pt>
                <c:pt idx="9702">
                  <c:v>41010.06249997647</c:v>
                </c:pt>
                <c:pt idx="9703">
                  <c:v>41010.072916643134</c:v>
                </c:pt>
                <c:pt idx="9704">
                  <c:v>41010.083333309798</c:v>
                </c:pt>
                <c:pt idx="9705">
                  <c:v>41010.093749976462</c:v>
                </c:pt>
                <c:pt idx="9706">
                  <c:v>41010.104166643127</c:v>
                </c:pt>
                <c:pt idx="9707">
                  <c:v>41010.114583309791</c:v>
                </c:pt>
                <c:pt idx="9708">
                  <c:v>41010.124999976455</c:v>
                </c:pt>
                <c:pt idx="9709">
                  <c:v>41010.135416643119</c:v>
                </c:pt>
                <c:pt idx="9710">
                  <c:v>41010.145833309783</c:v>
                </c:pt>
                <c:pt idx="9711">
                  <c:v>41010.156249976448</c:v>
                </c:pt>
                <c:pt idx="9712">
                  <c:v>41010.166666643112</c:v>
                </c:pt>
                <c:pt idx="9713">
                  <c:v>41010.177083309776</c:v>
                </c:pt>
                <c:pt idx="9714">
                  <c:v>41010.18749997644</c:v>
                </c:pt>
                <c:pt idx="9715">
                  <c:v>41010.197916643105</c:v>
                </c:pt>
                <c:pt idx="9716">
                  <c:v>41010.208333309769</c:v>
                </c:pt>
                <c:pt idx="9717">
                  <c:v>41010.218749976433</c:v>
                </c:pt>
                <c:pt idx="9718">
                  <c:v>41010.229166643097</c:v>
                </c:pt>
                <c:pt idx="9719">
                  <c:v>41010.239583309762</c:v>
                </c:pt>
                <c:pt idx="9720">
                  <c:v>41010.249999976426</c:v>
                </c:pt>
                <c:pt idx="9721">
                  <c:v>41010.26041664309</c:v>
                </c:pt>
                <c:pt idx="9722">
                  <c:v>41010.270833309754</c:v>
                </c:pt>
                <c:pt idx="9723">
                  <c:v>41010.281249976419</c:v>
                </c:pt>
                <c:pt idx="9724">
                  <c:v>41010.291666643083</c:v>
                </c:pt>
                <c:pt idx="9725">
                  <c:v>41010.302083309747</c:v>
                </c:pt>
                <c:pt idx="9726">
                  <c:v>41010.312499976411</c:v>
                </c:pt>
                <c:pt idx="9727">
                  <c:v>41010.322916643076</c:v>
                </c:pt>
                <c:pt idx="9728">
                  <c:v>41010.33333330974</c:v>
                </c:pt>
                <c:pt idx="9729">
                  <c:v>41010.343749976404</c:v>
                </c:pt>
                <c:pt idx="9730">
                  <c:v>41010.354166643068</c:v>
                </c:pt>
                <c:pt idx="9731">
                  <c:v>41010.364583309733</c:v>
                </c:pt>
                <c:pt idx="9732">
                  <c:v>41010.374999976397</c:v>
                </c:pt>
                <c:pt idx="9733">
                  <c:v>41010.385416643061</c:v>
                </c:pt>
                <c:pt idx="9734">
                  <c:v>41010.395833309725</c:v>
                </c:pt>
                <c:pt idx="9735">
                  <c:v>41010.40624997639</c:v>
                </c:pt>
                <c:pt idx="9736">
                  <c:v>41010.416666643054</c:v>
                </c:pt>
                <c:pt idx="9737">
                  <c:v>41010.427083309718</c:v>
                </c:pt>
                <c:pt idx="9738">
                  <c:v>41010.437499976382</c:v>
                </c:pt>
                <c:pt idx="9739">
                  <c:v>41010.447916643046</c:v>
                </c:pt>
                <c:pt idx="9740">
                  <c:v>41010.458333309711</c:v>
                </c:pt>
                <c:pt idx="9741">
                  <c:v>41010.468749976375</c:v>
                </c:pt>
                <c:pt idx="9742">
                  <c:v>41010.479166643039</c:v>
                </c:pt>
                <c:pt idx="9743">
                  <c:v>41010.489583309703</c:v>
                </c:pt>
                <c:pt idx="9744">
                  <c:v>41010.499999976368</c:v>
                </c:pt>
                <c:pt idx="9745">
                  <c:v>41010.510416643032</c:v>
                </c:pt>
                <c:pt idx="9746">
                  <c:v>41010.520833309696</c:v>
                </c:pt>
                <c:pt idx="9747">
                  <c:v>41010.53124997636</c:v>
                </c:pt>
                <c:pt idx="9748">
                  <c:v>41010.541666643025</c:v>
                </c:pt>
                <c:pt idx="9749">
                  <c:v>41010.552083309689</c:v>
                </c:pt>
                <c:pt idx="9750">
                  <c:v>41010.562499976353</c:v>
                </c:pt>
                <c:pt idx="9751">
                  <c:v>41010.572916643017</c:v>
                </c:pt>
                <c:pt idx="9752">
                  <c:v>41010.583333309682</c:v>
                </c:pt>
                <c:pt idx="9753">
                  <c:v>41010.593749976346</c:v>
                </c:pt>
                <c:pt idx="9754">
                  <c:v>41010.60416664301</c:v>
                </c:pt>
                <c:pt idx="9755">
                  <c:v>41010.614583309674</c:v>
                </c:pt>
                <c:pt idx="9756">
                  <c:v>41010.624999976339</c:v>
                </c:pt>
                <c:pt idx="9757">
                  <c:v>41010.635416643003</c:v>
                </c:pt>
                <c:pt idx="9758">
                  <c:v>41010.645833309667</c:v>
                </c:pt>
                <c:pt idx="9759">
                  <c:v>41010.656249976331</c:v>
                </c:pt>
                <c:pt idx="9760">
                  <c:v>41010.666666642996</c:v>
                </c:pt>
                <c:pt idx="9761">
                  <c:v>41010.67708330966</c:v>
                </c:pt>
                <c:pt idx="9762">
                  <c:v>41010.687499976324</c:v>
                </c:pt>
                <c:pt idx="9763">
                  <c:v>41010.697916642988</c:v>
                </c:pt>
                <c:pt idx="9764">
                  <c:v>41010.708333309653</c:v>
                </c:pt>
                <c:pt idx="9765">
                  <c:v>41010.718749976317</c:v>
                </c:pt>
                <c:pt idx="9766">
                  <c:v>41010.729166642981</c:v>
                </c:pt>
                <c:pt idx="9767">
                  <c:v>41010.739583309645</c:v>
                </c:pt>
                <c:pt idx="9768">
                  <c:v>41010.749999976309</c:v>
                </c:pt>
                <c:pt idx="9769">
                  <c:v>41010.760416642974</c:v>
                </c:pt>
                <c:pt idx="9770">
                  <c:v>41010.770833309638</c:v>
                </c:pt>
                <c:pt idx="9771">
                  <c:v>41010.781249976302</c:v>
                </c:pt>
                <c:pt idx="9772">
                  <c:v>41010.791666642966</c:v>
                </c:pt>
                <c:pt idx="9773">
                  <c:v>41010.802083309631</c:v>
                </c:pt>
                <c:pt idx="9774">
                  <c:v>41010.812499976295</c:v>
                </c:pt>
                <c:pt idx="9775">
                  <c:v>41010.822916642959</c:v>
                </c:pt>
                <c:pt idx="9776">
                  <c:v>41010.833333309623</c:v>
                </c:pt>
                <c:pt idx="9777">
                  <c:v>41010.843749976288</c:v>
                </c:pt>
                <c:pt idx="9778">
                  <c:v>41010.854166642952</c:v>
                </c:pt>
                <c:pt idx="9779">
                  <c:v>41010.864583309616</c:v>
                </c:pt>
                <c:pt idx="9780">
                  <c:v>41010.87499997628</c:v>
                </c:pt>
                <c:pt idx="9781">
                  <c:v>41010.885416642945</c:v>
                </c:pt>
                <c:pt idx="9782">
                  <c:v>41010.895833309609</c:v>
                </c:pt>
                <c:pt idx="9783">
                  <c:v>41010.906249976273</c:v>
                </c:pt>
                <c:pt idx="9784">
                  <c:v>41010.916666642937</c:v>
                </c:pt>
                <c:pt idx="9785">
                  <c:v>41010.927083309602</c:v>
                </c:pt>
                <c:pt idx="9786">
                  <c:v>41010.937499976266</c:v>
                </c:pt>
                <c:pt idx="9787">
                  <c:v>41010.94791664293</c:v>
                </c:pt>
                <c:pt idx="9788">
                  <c:v>41010.958333309594</c:v>
                </c:pt>
                <c:pt idx="9789">
                  <c:v>41010.968749976259</c:v>
                </c:pt>
                <c:pt idx="9790">
                  <c:v>41010.979166642923</c:v>
                </c:pt>
                <c:pt idx="9791">
                  <c:v>41010.989583309587</c:v>
                </c:pt>
                <c:pt idx="9792">
                  <c:v>41010.999999976251</c:v>
                </c:pt>
                <c:pt idx="9793">
                  <c:v>41011.010416642916</c:v>
                </c:pt>
                <c:pt idx="9794">
                  <c:v>41011.02083330958</c:v>
                </c:pt>
                <c:pt idx="9795">
                  <c:v>41011.031249976244</c:v>
                </c:pt>
                <c:pt idx="9796">
                  <c:v>41011.041666642908</c:v>
                </c:pt>
                <c:pt idx="9797">
                  <c:v>41011.052083309572</c:v>
                </c:pt>
                <c:pt idx="9798">
                  <c:v>41011.062499976237</c:v>
                </c:pt>
                <c:pt idx="9799">
                  <c:v>41011.072916642901</c:v>
                </c:pt>
                <c:pt idx="9800">
                  <c:v>41011.083333309565</c:v>
                </c:pt>
                <c:pt idx="9801">
                  <c:v>41011.093749976229</c:v>
                </c:pt>
                <c:pt idx="9802">
                  <c:v>41011.104166642894</c:v>
                </c:pt>
                <c:pt idx="9803">
                  <c:v>41011.114583309558</c:v>
                </c:pt>
                <c:pt idx="9804">
                  <c:v>41011.124999976222</c:v>
                </c:pt>
                <c:pt idx="9805">
                  <c:v>41011.135416642886</c:v>
                </c:pt>
                <c:pt idx="9806">
                  <c:v>41011.145833309551</c:v>
                </c:pt>
                <c:pt idx="9807">
                  <c:v>41011.156249976215</c:v>
                </c:pt>
                <c:pt idx="9808">
                  <c:v>41011.166666642879</c:v>
                </c:pt>
                <c:pt idx="9809">
                  <c:v>41011.177083309543</c:v>
                </c:pt>
                <c:pt idx="9810">
                  <c:v>41011.187499976208</c:v>
                </c:pt>
                <c:pt idx="9811">
                  <c:v>41011.197916642872</c:v>
                </c:pt>
                <c:pt idx="9812">
                  <c:v>41011.208333309536</c:v>
                </c:pt>
                <c:pt idx="9813">
                  <c:v>41011.2187499762</c:v>
                </c:pt>
                <c:pt idx="9814">
                  <c:v>41011.229166642865</c:v>
                </c:pt>
                <c:pt idx="9815">
                  <c:v>41011.239583309529</c:v>
                </c:pt>
                <c:pt idx="9816">
                  <c:v>41011.249999976193</c:v>
                </c:pt>
                <c:pt idx="9817">
                  <c:v>41011.260416642857</c:v>
                </c:pt>
                <c:pt idx="9818">
                  <c:v>41011.270833309522</c:v>
                </c:pt>
                <c:pt idx="9819">
                  <c:v>41011.281249976186</c:v>
                </c:pt>
                <c:pt idx="9820">
                  <c:v>41011.29166664285</c:v>
                </c:pt>
                <c:pt idx="9821">
                  <c:v>41011.302083309514</c:v>
                </c:pt>
                <c:pt idx="9822">
                  <c:v>41011.312499976179</c:v>
                </c:pt>
                <c:pt idx="9823">
                  <c:v>41011.322916642843</c:v>
                </c:pt>
                <c:pt idx="9824">
                  <c:v>41011.333333309507</c:v>
                </c:pt>
                <c:pt idx="9825">
                  <c:v>41011.343749976171</c:v>
                </c:pt>
                <c:pt idx="9826">
                  <c:v>41011.354166642835</c:v>
                </c:pt>
                <c:pt idx="9827">
                  <c:v>41011.3645833095</c:v>
                </c:pt>
                <c:pt idx="9828">
                  <c:v>41011.374999976164</c:v>
                </c:pt>
                <c:pt idx="9829">
                  <c:v>41011.385416642828</c:v>
                </c:pt>
                <c:pt idx="9830">
                  <c:v>41011.395833309492</c:v>
                </c:pt>
                <c:pt idx="9831">
                  <c:v>41011.406249976157</c:v>
                </c:pt>
                <c:pt idx="9832">
                  <c:v>41011.416666642821</c:v>
                </c:pt>
                <c:pt idx="9833">
                  <c:v>41011.427083309485</c:v>
                </c:pt>
                <c:pt idx="9834">
                  <c:v>41011.437499976149</c:v>
                </c:pt>
                <c:pt idx="9835">
                  <c:v>41011.447916642814</c:v>
                </c:pt>
                <c:pt idx="9836">
                  <c:v>41011.458333309478</c:v>
                </c:pt>
                <c:pt idx="9837">
                  <c:v>41011.468749976142</c:v>
                </c:pt>
                <c:pt idx="9838">
                  <c:v>41011.479166642806</c:v>
                </c:pt>
                <c:pt idx="9839">
                  <c:v>41011.489583309471</c:v>
                </c:pt>
                <c:pt idx="9840">
                  <c:v>41011.499999976135</c:v>
                </c:pt>
                <c:pt idx="9841">
                  <c:v>41011.510416642799</c:v>
                </c:pt>
                <c:pt idx="9842">
                  <c:v>41011.520833309463</c:v>
                </c:pt>
                <c:pt idx="9843">
                  <c:v>41011.531249976128</c:v>
                </c:pt>
                <c:pt idx="9844">
                  <c:v>41011.541666642792</c:v>
                </c:pt>
                <c:pt idx="9845">
                  <c:v>41011.552083309456</c:v>
                </c:pt>
                <c:pt idx="9846">
                  <c:v>41011.56249997612</c:v>
                </c:pt>
                <c:pt idx="9847">
                  <c:v>41011.572916642785</c:v>
                </c:pt>
                <c:pt idx="9848">
                  <c:v>41011.583333309449</c:v>
                </c:pt>
                <c:pt idx="9849">
                  <c:v>41011.593749976113</c:v>
                </c:pt>
                <c:pt idx="9850">
                  <c:v>41011.604166642777</c:v>
                </c:pt>
                <c:pt idx="9851">
                  <c:v>41011.614583309442</c:v>
                </c:pt>
                <c:pt idx="9852">
                  <c:v>41011.624999976106</c:v>
                </c:pt>
                <c:pt idx="9853">
                  <c:v>41011.63541664277</c:v>
                </c:pt>
                <c:pt idx="9854">
                  <c:v>41011.645833309434</c:v>
                </c:pt>
                <c:pt idx="9855">
                  <c:v>41011.656249976098</c:v>
                </c:pt>
                <c:pt idx="9856">
                  <c:v>41011.666666642763</c:v>
                </c:pt>
                <c:pt idx="9857">
                  <c:v>41011.677083309427</c:v>
                </c:pt>
                <c:pt idx="9858">
                  <c:v>41011.687499976091</c:v>
                </c:pt>
                <c:pt idx="9859">
                  <c:v>41011.697916642755</c:v>
                </c:pt>
                <c:pt idx="9860">
                  <c:v>41011.70833330942</c:v>
                </c:pt>
                <c:pt idx="9861">
                  <c:v>41011.718749976084</c:v>
                </c:pt>
                <c:pt idx="9862">
                  <c:v>41011.729166642748</c:v>
                </c:pt>
                <c:pt idx="9863">
                  <c:v>41011.739583309412</c:v>
                </c:pt>
                <c:pt idx="9864">
                  <c:v>41011.749999976077</c:v>
                </c:pt>
                <c:pt idx="9865">
                  <c:v>41011.760416642741</c:v>
                </c:pt>
                <c:pt idx="9866">
                  <c:v>41011.770833309405</c:v>
                </c:pt>
                <c:pt idx="9867">
                  <c:v>41011.781249976069</c:v>
                </c:pt>
                <c:pt idx="9868">
                  <c:v>41011.791666642734</c:v>
                </c:pt>
                <c:pt idx="9869">
                  <c:v>41011.802083309398</c:v>
                </c:pt>
                <c:pt idx="9870">
                  <c:v>41011.812499976062</c:v>
                </c:pt>
                <c:pt idx="9871">
                  <c:v>41011.822916642726</c:v>
                </c:pt>
                <c:pt idx="9872">
                  <c:v>41011.833333309391</c:v>
                </c:pt>
                <c:pt idx="9873">
                  <c:v>41011.843749976055</c:v>
                </c:pt>
                <c:pt idx="9874">
                  <c:v>41011.854166642719</c:v>
                </c:pt>
                <c:pt idx="9875">
                  <c:v>41011.864583309383</c:v>
                </c:pt>
                <c:pt idx="9876">
                  <c:v>41011.874999976048</c:v>
                </c:pt>
                <c:pt idx="9877">
                  <c:v>41011.885416642712</c:v>
                </c:pt>
                <c:pt idx="9878">
                  <c:v>41011.895833309376</c:v>
                </c:pt>
                <c:pt idx="9879">
                  <c:v>41011.90624997604</c:v>
                </c:pt>
                <c:pt idx="9880">
                  <c:v>41011.916666642705</c:v>
                </c:pt>
                <c:pt idx="9881">
                  <c:v>41011.927083309369</c:v>
                </c:pt>
                <c:pt idx="9882">
                  <c:v>41011.937499976033</c:v>
                </c:pt>
                <c:pt idx="9883">
                  <c:v>41011.947916642697</c:v>
                </c:pt>
                <c:pt idx="9884">
                  <c:v>41011.958333309361</c:v>
                </c:pt>
                <c:pt idx="9885">
                  <c:v>41011.968749976026</c:v>
                </c:pt>
                <c:pt idx="9886">
                  <c:v>41011.97916664269</c:v>
                </c:pt>
                <c:pt idx="9887">
                  <c:v>41011.989583309354</c:v>
                </c:pt>
                <c:pt idx="9888">
                  <c:v>41011.999999976018</c:v>
                </c:pt>
                <c:pt idx="9889">
                  <c:v>41012.010416642683</c:v>
                </c:pt>
                <c:pt idx="9890">
                  <c:v>41012.020833309347</c:v>
                </c:pt>
                <c:pt idx="9891">
                  <c:v>41012.031249976011</c:v>
                </c:pt>
                <c:pt idx="9892">
                  <c:v>41012.041666642675</c:v>
                </c:pt>
                <c:pt idx="9893">
                  <c:v>41012.05208330934</c:v>
                </c:pt>
                <c:pt idx="9894">
                  <c:v>41012.062499976004</c:v>
                </c:pt>
                <c:pt idx="9895">
                  <c:v>41012.072916642668</c:v>
                </c:pt>
                <c:pt idx="9896">
                  <c:v>41012.083333309332</c:v>
                </c:pt>
                <c:pt idx="9897">
                  <c:v>41012.093749975997</c:v>
                </c:pt>
                <c:pt idx="9898">
                  <c:v>41012.104166642661</c:v>
                </c:pt>
                <c:pt idx="9899">
                  <c:v>41012.114583309325</c:v>
                </c:pt>
                <c:pt idx="9900">
                  <c:v>41012.124999975989</c:v>
                </c:pt>
                <c:pt idx="9901">
                  <c:v>41012.135416642654</c:v>
                </c:pt>
                <c:pt idx="9902">
                  <c:v>41012.145833309318</c:v>
                </c:pt>
                <c:pt idx="9903">
                  <c:v>41012.156249975982</c:v>
                </c:pt>
                <c:pt idx="9904">
                  <c:v>41012.166666642646</c:v>
                </c:pt>
                <c:pt idx="9905">
                  <c:v>41012.177083309311</c:v>
                </c:pt>
                <c:pt idx="9906">
                  <c:v>41012.187499975975</c:v>
                </c:pt>
                <c:pt idx="9907">
                  <c:v>41012.197916642639</c:v>
                </c:pt>
                <c:pt idx="9908">
                  <c:v>41012.208333309303</c:v>
                </c:pt>
                <c:pt idx="9909">
                  <c:v>41012.218749975968</c:v>
                </c:pt>
                <c:pt idx="9910">
                  <c:v>41012.229166642632</c:v>
                </c:pt>
                <c:pt idx="9911">
                  <c:v>41012.239583309296</c:v>
                </c:pt>
                <c:pt idx="9912">
                  <c:v>41012.24999997596</c:v>
                </c:pt>
                <c:pt idx="9913">
                  <c:v>41012.260416642624</c:v>
                </c:pt>
                <c:pt idx="9914">
                  <c:v>41012.270833309289</c:v>
                </c:pt>
                <c:pt idx="9915">
                  <c:v>41012.281249975953</c:v>
                </c:pt>
                <c:pt idx="9916">
                  <c:v>41012.291666642617</c:v>
                </c:pt>
                <c:pt idx="9917">
                  <c:v>41012.302083309281</c:v>
                </c:pt>
                <c:pt idx="9918">
                  <c:v>41012.312499975946</c:v>
                </c:pt>
                <c:pt idx="9919">
                  <c:v>41012.32291664261</c:v>
                </c:pt>
                <c:pt idx="9920">
                  <c:v>41012.333333309274</c:v>
                </c:pt>
                <c:pt idx="9921">
                  <c:v>41012.343749975938</c:v>
                </c:pt>
                <c:pt idx="9922">
                  <c:v>41012.354166642603</c:v>
                </c:pt>
                <c:pt idx="9923">
                  <c:v>41012.364583309267</c:v>
                </c:pt>
                <c:pt idx="9924">
                  <c:v>41012.374999975931</c:v>
                </c:pt>
                <c:pt idx="9925">
                  <c:v>41012.385416642595</c:v>
                </c:pt>
                <c:pt idx="9926">
                  <c:v>41012.39583330926</c:v>
                </c:pt>
                <c:pt idx="9927">
                  <c:v>41012.406249975924</c:v>
                </c:pt>
                <c:pt idx="9928">
                  <c:v>41012.416666642588</c:v>
                </c:pt>
                <c:pt idx="9929">
                  <c:v>41012.427083309252</c:v>
                </c:pt>
                <c:pt idx="9930">
                  <c:v>41012.437499975917</c:v>
                </c:pt>
                <c:pt idx="9931">
                  <c:v>41012.447916642581</c:v>
                </c:pt>
                <c:pt idx="9932">
                  <c:v>41012.458333309245</c:v>
                </c:pt>
                <c:pt idx="9933">
                  <c:v>41012.468749975909</c:v>
                </c:pt>
                <c:pt idx="9934">
                  <c:v>41012.479166642574</c:v>
                </c:pt>
                <c:pt idx="9935">
                  <c:v>41012.489583309238</c:v>
                </c:pt>
                <c:pt idx="9936">
                  <c:v>41012.499999975902</c:v>
                </c:pt>
                <c:pt idx="9937">
                  <c:v>41012.510416642566</c:v>
                </c:pt>
                <c:pt idx="9938">
                  <c:v>41012.520833309231</c:v>
                </c:pt>
                <c:pt idx="9939">
                  <c:v>41012.531249975895</c:v>
                </c:pt>
                <c:pt idx="9940">
                  <c:v>41012.541666642559</c:v>
                </c:pt>
                <c:pt idx="9941">
                  <c:v>41012.552083309223</c:v>
                </c:pt>
                <c:pt idx="9942">
                  <c:v>41012.562499975887</c:v>
                </c:pt>
                <c:pt idx="9943">
                  <c:v>41012.572916642552</c:v>
                </c:pt>
                <c:pt idx="9944">
                  <c:v>41012.583333309216</c:v>
                </c:pt>
                <c:pt idx="9945">
                  <c:v>41012.59374997588</c:v>
                </c:pt>
                <c:pt idx="9946">
                  <c:v>41012.604166642544</c:v>
                </c:pt>
                <c:pt idx="9947">
                  <c:v>41012.614583309209</c:v>
                </c:pt>
                <c:pt idx="9948">
                  <c:v>41012.624999975873</c:v>
                </c:pt>
                <c:pt idx="9949">
                  <c:v>41012.635416642537</c:v>
                </c:pt>
                <c:pt idx="9950">
                  <c:v>41012.645833309201</c:v>
                </c:pt>
                <c:pt idx="9951">
                  <c:v>41012.656249975866</c:v>
                </c:pt>
                <c:pt idx="9952">
                  <c:v>41012.66666664253</c:v>
                </c:pt>
                <c:pt idx="9953">
                  <c:v>41012.677083309194</c:v>
                </c:pt>
                <c:pt idx="9954">
                  <c:v>41012.687499975858</c:v>
                </c:pt>
                <c:pt idx="9955">
                  <c:v>41012.697916642523</c:v>
                </c:pt>
                <c:pt idx="9956">
                  <c:v>41012.708333309187</c:v>
                </c:pt>
                <c:pt idx="9957">
                  <c:v>41012.718749975851</c:v>
                </c:pt>
                <c:pt idx="9958">
                  <c:v>41012.729166642515</c:v>
                </c:pt>
                <c:pt idx="9959">
                  <c:v>41012.73958330918</c:v>
                </c:pt>
                <c:pt idx="9960">
                  <c:v>41012.749999975844</c:v>
                </c:pt>
                <c:pt idx="9961">
                  <c:v>41012.760416642508</c:v>
                </c:pt>
                <c:pt idx="9962">
                  <c:v>41012.770833309172</c:v>
                </c:pt>
                <c:pt idx="9963">
                  <c:v>41012.781249975837</c:v>
                </c:pt>
                <c:pt idx="9964">
                  <c:v>41012.791666642501</c:v>
                </c:pt>
                <c:pt idx="9965">
                  <c:v>41012.802083309165</c:v>
                </c:pt>
                <c:pt idx="9966">
                  <c:v>41012.812499975829</c:v>
                </c:pt>
                <c:pt idx="9967">
                  <c:v>41012.822916642494</c:v>
                </c:pt>
                <c:pt idx="9968">
                  <c:v>41012.833333309158</c:v>
                </c:pt>
                <c:pt idx="9969">
                  <c:v>41012.843749975822</c:v>
                </c:pt>
                <c:pt idx="9970">
                  <c:v>41012.854166642486</c:v>
                </c:pt>
                <c:pt idx="9971">
                  <c:v>41012.86458330915</c:v>
                </c:pt>
                <c:pt idx="9972">
                  <c:v>41012.874999975815</c:v>
                </c:pt>
                <c:pt idx="9973">
                  <c:v>41012.885416642479</c:v>
                </c:pt>
                <c:pt idx="9974">
                  <c:v>41012.895833309143</c:v>
                </c:pt>
                <c:pt idx="9975">
                  <c:v>41012.906249975807</c:v>
                </c:pt>
                <c:pt idx="9976">
                  <c:v>41012.916666642472</c:v>
                </c:pt>
                <c:pt idx="9977">
                  <c:v>41012.927083309136</c:v>
                </c:pt>
                <c:pt idx="9978">
                  <c:v>41012.9374999758</c:v>
                </c:pt>
                <c:pt idx="9979">
                  <c:v>41012.947916642464</c:v>
                </c:pt>
                <c:pt idx="9980">
                  <c:v>41012.958333309129</c:v>
                </c:pt>
                <c:pt idx="9981">
                  <c:v>41012.968749975793</c:v>
                </c:pt>
                <c:pt idx="9982">
                  <c:v>41012.979166642457</c:v>
                </c:pt>
                <c:pt idx="9983">
                  <c:v>41012.989583309121</c:v>
                </c:pt>
                <c:pt idx="9984">
                  <c:v>41012.999999975786</c:v>
                </c:pt>
                <c:pt idx="9985">
                  <c:v>41013.01041664245</c:v>
                </c:pt>
                <c:pt idx="9986">
                  <c:v>41013.020833309114</c:v>
                </c:pt>
                <c:pt idx="9987">
                  <c:v>41013.031249975778</c:v>
                </c:pt>
                <c:pt idx="9988">
                  <c:v>41013.041666642443</c:v>
                </c:pt>
                <c:pt idx="9989">
                  <c:v>41013.052083309107</c:v>
                </c:pt>
                <c:pt idx="9990">
                  <c:v>41013.062499975771</c:v>
                </c:pt>
                <c:pt idx="9991">
                  <c:v>41013.072916642435</c:v>
                </c:pt>
                <c:pt idx="9992">
                  <c:v>41013.0833333091</c:v>
                </c:pt>
                <c:pt idx="9993">
                  <c:v>41013.093749975764</c:v>
                </c:pt>
                <c:pt idx="9994">
                  <c:v>41013.104166642428</c:v>
                </c:pt>
                <c:pt idx="9995">
                  <c:v>41013.114583309092</c:v>
                </c:pt>
                <c:pt idx="9996">
                  <c:v>41013.124999975757</c:v>
                </c:pt>
                <c:pt idx="9997">
                  <c:v>41013.135416642421</c:v>
                </c:pt>
                <c:pt idx="9998">
                  <c:v>41013.145833309085</c:v>
                </c:pt>
                <c:pt idx="9999">
                  <c:v>41013.156249975749</c:v>
                </c:pt>
                <c:pt idx="10000">
                  <c:v>41013.166666642413</c:v>
                </c:pt>
                <c:pt idx="10001">
                  <c:v>41013.177083309078</c:v>
                </c:pt>
                <c:pt idx="10002">
                  <c:v>41013.187499975742</c:v>
                </c:pt>
                <c:pt idx="10003">
                  <c:v>41013.197916642406</c:v>
                </c:pt>
                <c:pt idx="10004">
                  <c:v>41013.20833330907</c:v>
                </c:pt>
                <c:pt idx="10005">
                  <c:v>41013.218749975735</c:v>
                </c:pt>
                <c:pt idx="10006">
                  <c:v>41013.229166642399</c:v>
                </c:pt>
                <c:pt idx="10007">
                  <c:v>41013.239583309063</c:v>
                </c:pt>
                <c:pt idx="10008">
                  <c:v>41013.249999975727</c:v>
                </c:pt>
                <c:pt idx="10009">
                  <c:v>41013.260416642392</c:v>
                </c:pt>
                <c:pt idx="10010">
                  <c:v>41013.270833309056</c:v>
                </c:pt>
                <c:pt idx="10011">
                  <c:v>41013.28124997572</c:v>
                </c:pt>
                <c:pt idx="10012">
                  <c:v>41013.291666642384</c:v>
                </c:pt>
                <c:pt idx="10013">
                  <c:v>41013.302083309049</c:v>
                </c:pt>
                <c:pt idx="10014">
                  <c:v>41013.312499975713</c:v>
                </c:pt>
                <c:pt idx="10015">
                  <c:v>41013.322916642377</c:v>
                </c:pt>
                <c:pt idx="10016">
                  <c:v>41013.333333309041</c:v>
                </c:pt>
                <c:pt idx="10017">
                  <c:v>41013.343749975706</c:v>
                </c:pt>
                <c:pt idx="10018">
                  <c:v>41013.35416664237</c:v>
                </c:pt>
                <c:pt idx="10019">
                  <c:v>41013.364583309034</c:v>
                </c:pt>
                <c:pt idx="10020">
                  <c:v>41013.374999975698</c:v>
                </c:pt>
                <c:pt idx="10021">
                  <c:v>41013.385416642363</c:v>
                </c:pt>
                <c:pt idx="10022">
                  <c:v>41013.395833309027</c:v>
                </c:pt>
                <c:pt idx="10023">
                  <c:v>41013.406249975691</c:v>
                </c:pt>
                <c:pt idx="10024">
                  <c:v>41013.416666642355</c:v>
                </c:pt>
                <c:pt idx="10025">
                  <c:v>41013.42708330902</c:v>
                </c:pt>
                <c:pt idx="10026">
                  <c:v>41013.437499975684</c:v>
                </c:pt>
                <c:pt idx="10027">
                  <c:v>41013.447916642348</c:v>
                </c:pt>
                <c:pt idx="10028">
                  <c:v>41013.458333309012</c:v>
                </c:pt>
                <c:pt idx="10029">
                  <c:v>41013.468749975676</c:v>
                </c:pt>
                <c:pt idx="10030">
                  <c:v>41013.479166642341</c:v>
                </c:pt>
                <c:pt idx="10031">
                  <c:v>41013.489583309005</c:v>
                </c:pt>
                <c:pt idx="10032">
                  <c:v>41013.499999975669</c:v>
                </c:pt>
                <c:pt idx="10033">
                  <c:v>41013.510416642333</c:v>
                </c:pt>
                <c:pt idx="10034">
                  <c:v>41013.520833308998</c:v>
                </c:pt>
                <c:pt idx="10035">
                  <c:v>41013.531249975662</c:v>
                </c:pt>
                <c:pt idx="10036">
                  <c:v>41013.541666642326</c:v>
                </c:pt>
                <c:pt idx="10037">
                  <c:v>41013.55208330899</c:v>
                </c:pt>
                <c:pt idx="10038">
                  <c:v>41013.562499975655</c:v>
                </c:pt>
                <c:pt idx="10039">
                  <c:v>41013.572916642319</c:v>
                </c:pt>
                <c:pt idx="10040">
                  <c:v>41013.583333308983</c:v>
                </c:pt>
                <c:pt idx="10041">
                  <c:v>41013.593749975647</c:v>
                </c:pt>
                <c:pt idx="10042">
                  <c:v>41013.604166642312</c:v>
                </c:pt>
                <c:pt idx="10043">
                  <c:v>41013.614583308976</c:v>
                </c:pt>
                <c:pt idx="10044">
                  <c:v>41013.62499997564</c:v>
                </c:pt>
                <c:pt idx="10045">
                  <c:v>41013.635416642304</c:v>
                </c:pt>
                <c:pt idx="10046">
                  <c:v>41013.645833308969</c:v>
                </c:pt>
                <c:pt idx="10047">
                  <c:v>41013.656249975633</c:v>
                </c:pt>
                <c:pt idx="10048">
                  <c:v>41013.666666642297</c:v>
                </c:pt>
                <c:pt idx="10049">
                  <c:v>41013.677083308961</c:v>
                </c:pt>
                <c:pt idx="10050">
                  <c:v>41013.687499975626</c:v>
                </c:pt>
                <c:pt idx="10051">
                  <c:v>41013.69791664229</c:v>
                </c:pt>
                <c:pt idx="10052">
                  <c:v>41013.708333308954</c:v>
                </c:pt>
                <c:pt idx="10053">
                  <c:v>41013.718749975618</c:v>
                </c:pt>
                <c:pt idx="10054">
                  <c:v>41013.729166642283</c:v>
                </c:pt>
                <c:pt idx="10055">
                  <c:v>41013.739583308947</c:v>
                </c:pt>
                <c:pt idx="10056">
                  <c:v>41013.749999975611</c:v>
                </c:pt>
                <c:pt idx="10057">
                  <c:v>41013.760416642275</c:v>
                </c:pt>
                <c:pt idx="10058">
                  <c:v>41013.770833308939</c:v>
                </c:pt>
                <c:pt idx="10059">
                  <c:v>41013.781249975604</c:v>
                </c:pt>
                <c:pt idx="10060">
                  <c:v>41013.791666642268</c:v>
                </c:pt>
                <c:pt idx="10061">
                  <c:v>41013.802083308932</c:v>
                </c:pt>
                <c:pt idx="10062">
                  <c:v>41013.812499975596</c:v>
                </c:pt>
                <c:pt idx="10063">
                  <c:v>41013.822916642261</c:v>
                </c:pt>
                <c:pt idx="10064">
                  <c:v>41013.833333308925</c:v>
                </c:pt>
                <c:pt idx="10065">
                  <c:v>41013.843749975589</c:v>
                </c:pt>
                <c:pt idx="10066">
                  <c:v>41013.854166642253</c:v>
                </c:pt>
                <c:pt idx="10067">
                  <c:v>41013.864583308918</c:v>
                </c:pt>
                <c:pt idx="10068">
                  <c:v>41013.874999975582</c:v>
                </c:pt>
                <c:pt idx="10069">
                  <c:v>41013.885416642246</c:v>
                </c:pt>
                <c:pt idx="10070">
                  <c:v>41013.89583330891</c:v>
                </c:pt>
                <c:pt idx="10071">
                  <c:v>41013.906249975575</c:v>
                </c:pt>
                <c:pt idx="10072">
                  <c:v>41013.916666642239</c:v>
                </c:pt>
                <c:pt idx="10073">
                  <c:v>41013.927083308903</c:v>
                </c:pt>
                <c:pt idx="10074">
                  <c:v>41013.937499975567</c:v>
                </c:pt>
                <c:pt idx="10075">
                  <c:v>41013.947916642232</c:v>
                </c:pt>
                <c:pt idx="10076">
                  <c:v>41013.958333308896</c:v>
                </c:pt>
                <c:pt idx="10077">
                  <c:v>41013.96874997556</c:v>
                </c:pt>
                <c:pt idx="10078">
                  <c:v>41013.979166642224</c:v>
                </c:pt>
                <c:pt idx="10079">
                  <c:v>41013.989583308889</c:v>
                </c:pt>
                <c:pt idx="10080">
                  <c:v>41013.999999975553</c:v>
                </c:pt>
                <c:pt idx="10081">
                  <c:v>41014.010416642217</c:v>
                </c:pt>
                <c:pt idx="10082">
                  <c:v>41014.020833308881</c:v>
                </c:pt>
                <c:pt idx="10083">
                  <c:v>41014.031249975546</c:v>
                </c:pt>
                <c:pt idx="10084">
                  <c:v>41014.04166664221</c:v>
                </c:pt>
                <c:pt idx="10085">
                  <c:v>41014.052083308874</c:v>
                </c:pt>
                <c:pt idx="10086">
                  <c:v>41014.062499975538</c:v>
                </c:pt>
                <c:pt idx="10087">
                  <c:v>41014.072916642202</c:v>
                </c:pt>
                <c:pt idx="10088">
                  <c:v>41014.083333308867</c:v>
                </c:pt>
                <c:pt idx="10089">
                  <c:v>41014.093749975531</c:v>
                </c:pt>
                <c:pt idx="10090">
                  <c:v>41014.104166642195</c:v>
                </c:pt>
                <c:pt idx="10091">
                  <c:v>41014.114583308859</c:v>
                </c:pt>
                <c:pt idx="10092">
                  <c:v>41014.124999975524</c:v>
                </c:pt>
                <c:pt idx="10093">
                  <c:v>41014.135416642188</c:v>
                </c:pt>
                <c:pt idx="10094">
                  <c:v>41014.145833308852</c:v>
                </c:pt>
                <c:pt idx="10095">
                  <c:v>41014.156249975516</c:v>
                </c:pt>
                <c:pt idx="10096">
                  <c:v>41014.166666642181</c:v>
                </c:pt>
                <c:pt idx="10097">
                  <c:v>41014.177083308845</c:v>
                </c:pt>
                <c:pt idx="10098">
                  <c:v>41014.187499975509</c:v>
                </c:pt>
                <c:pt idx="10099">
                  <c:v>41014.197916642173</c:v>
                </c:pt>
                <c:pt idx="10100">
                  <c:v>41014.208333308838</c:v>
                </c:pt>
                <c:pt idx="10101">
                  <c:v>41014.218749975502</c:v>
                </c:pt>
                <c:pt idx="10102">
                  <c:v>41014.229166642166</c:v>
                </c:pt>
                <c:pt idx="10103">
                  <c:v>41014.23958330883</c:v>
                </c:pt>
                <c:pt idx="10104">
                  <c:v>41014.249999975495</c:v>
                </c:pt>
                <c:pt idx="10105">
                  <c:v>41014.260416642159</c:v>
                </c:pt>
                <c:pt idx="10106">
                  <c:v>41014.270833308823</c:v>
                </c:pt>
                <c:pt idx="10107">
                  <c:v>41014.281249975487</c:v>
                </c:pt>
                <c:pt idx="10108">
                  <c:v>41014.291666642152</c:v>
                </c:pt>
                <c:pt idx="10109">
                  <c:v>41014.302083308816</c:v>
                </c:pt>
                <c:pt idx="10110">
                  <c:v>41014.31249997548</c:v>
                </c:pt>
                <c:pt idx="10111">
                  <c:v>41014.322916642144</c:v>
                </c:pt>
                <c:pt idx="10112">
                  <c:v>41014.333333308809</c:v>
                </c:pt>
                <c:pt idx="10113">
                  <c:v>41014.343749975473</c:v>
                </c:pt>
                <c:pt idx="10114">
                  <c:v>41014.354166642137</c:v>
                </c:pt>
                <c:pt idx="10115">
                  <c:v>41014.364583308801</c:v>
                </c:pt>
                <c:pt idx="10116">
                  <c:v>41014.374999975465</c:v>
                </c:pt>
                <c:pt idx="10117">
                  <c:v>41014.38541664213</c:v>
                </c:pt>
                <c:pt idx="10118">
                  <c:v>41014.395833308794</c:v>
                </c:pt>
                <c:pt idx="10119">
                  <c:v>41014.406249975458</c:v>
                </c:pt>
                <c:pt idx="10120">
                  <c:v>41014.416666642122</c:v>
                </c:pt>
                <c:pt idx="10121">
                  <c:v>41014.427083308787</c:v>
                </c:pt>
                <c:pt idx="10122">
                  <c:v>41014.437499975451</c:v>
                </c:pt>
                <c:pt idx="10123">
                  <c:v>41014.447916642115</c:v>
                </c:pt>
                <c:pt idx="10124">
                  <c:v>41014.458333308779</c:v>
                </c:pt>
                <c:pt idx="10125">
                  <c:v>41014.468749975444</c:v>
                </c:pt>
                <c:pt idx="10126">
                  <c:v>41014.479166642108</c:v>
                </c:pt>
                <c:pt idx="10127">
                  <c:v>41014.489583308772</c:v>
                </c:pt>
                <c:pt idx="10128">
                  <c:v>41014.499999975436</c:v>
                </c:pt>
                <c:pt idx="10129">
                  <c:v>41014.510416642101</c:v>
                </c:pt>
                <c:pt idx="10130">
                  <c:v>41014.520833308765</c:v>
                </c:pt>
                <c:pt idx="10131">
                  <c:v>41014.531249975429</c:v>
                </c:pt>
                <c:pt idx="10132">
                  <c:v>41014.541666642093</c:v>
                </c:pt>
                <c:pt idx="10133">
                  <c:v>41014.552083308758</c:v>
                </c:pt>
                <c:pt idx="10134">
                  <c:v>41014.562499975422</c:v>
                </c:pt>
                <c:pt idx="10135">
                  <c:v>41014.572916642086</c:v>
                </c:pt>
                <c:pt idx="10136">
                  <c:v>41014.58333330875</c:v>
                </c:pt>
                <c:pt idx="10137">
                  <c:v>41014.593749975415</c:v>
                </c:pt>
                <c:pt idx="10138">
                  <c:v>41014.604166642079</c:v>
                </c:pt>
                <c:pt idx="10139">
                  <c:v>41014.614583308743</c:v>
                </c:pt>
                <c:pt idx="10140">
                  <c:v>41014.624999975407</c:v>
                </c:pt>
                <c:pt idx="10141">
                  <c:v>41014.635416642072</c:v>
                </c:pt>
                <c:pt idx="10142">
                  <c:v>41014.645833308736</c:v>
                </c:pt>
                <c:pt idx="10143">
                  <c:v>41014.6562499754</c:v>
                </c:pt>
                <c:pt idx="10144">
                  <c:v>41014.666666642064</c:v>
                </c:pt>
                <c:pt idx="10145">
                  <c:v>41014.677083308728</c:v>
                </c:pt>
                <c:pt idx="10146">
                  <c:v>41014.687499975393</c:v>
                </c:pt>
                <c:pt idx="10147">
                  <c:v>41014.697916642057</c:v>
                </c:pt>
                <c:pt idx="10148">
                  <c:v>41014.708333308721</c:v>
                </c:pt>
                <c:pt idx="10149">
                  <c:v>41014.718749975385</c:v>
                </c:pt>
                <c:pt idx="10150">
                  <c:v>41014.72916664205</c:v>
                </c:pt>
                <c:pt idx="10151">
                  <c:v>41014.739583308714</c:v>
                </c:pt>
                <c:pt idx="10152">
                  <c:v>41014.749999975378</c:v>
                </c:pt>
                <c:pt idx="10153">
                  <c:v>41014.760416642042</c:v>
                </c:pt>
                <c:pt idx="10154">
                  <c:v>41014.770833308707</c:v>
                </c:pt>
                <c:pt idx="10155">
                  <c:v>41014.781249975371</c:v>
                </c:pt>
                <c:pt idx="10156">
                  <c:v>41014.791666642035</c:v>
                </c:pt>
                <c:pt idx="10157">
                  <c:v>41014.802083308699</c:v>
                </c:pt>
                <c:pt idx="10158">
                  <c:v>41014.812499975364</c:v>
                </c:pt>
                <c:pt idx="10159">
                  <c:v>41014.822916642028</c:v>
                </c:pt>
                <c:pt idx="10160">
                  <c:v>41014.833333308692</c:v>
                </c:pt>
                <c:pt idx="10161">
                  <c:v>41014.843749975356</c:v>
                </c:pt>
                <c:pt idx="10162">
                  <c:v>41014.854166642021</c:v>
                </c:pt>
                <c:pt idx="10163">
                  <c:v>41014.864583308685</c:v>
                </c:pt>
                <c:pt idx="10164">
                  <c:v>41014.874999975349</c:v>
                </c:pt>
                <c:pt idx="10165">
                  <c:v>41014.885416642013</c:v>
                </c:pt>
                <c:pt idx="10166">
                  <c:v>41014.895833308678</c:v>
                </c:pt>
                <c:pt idx="10167">
                  <c:v>41014.906249975342</c:v>
                </c:pt>
                <c:pt idx="10168">
                  <c:v>41014.916666642006</c:v>
                </c:pt>
                <c:pt idx="10169">
                  <c:v>41014.92708330867</c:v>
                </c:pt>
                <c:pt idx="10170">
                  <c:v>41014.937499975335</c:v>
                </c:pt>
                <c:pt idx="10171">
                  <c:v>41014.947916641999</c:v>
                </c:pt>
                <c:pt idx="10172">
                  <c:v>41014.958333308663</c:v>
                </c:pt>
                <c:pt idx="10173">
                  <c:v>41014.968749975327</c:v>
                </c:pt>
                <c:pt idx="10174">
                  <c:v>41014.979166641991</c:v>
                </c:pt>
                <c:pt idx="10175">
                  <c:v>41014.989583308656</c:v>
                </c:pt>
                <c:pt idx="10176">
                  <c:v>41014.99999997532</c:v>
                </c:pt>
                <c:pt idx="10177">
                  <c:v>41015.010416641984</c:v>
                </c:pt>
                <c:pt idx="10178">
                  <c:v>41015.020833308648</c:v>
                </c:pt>
                <c:pt idx="10179">
                  <c:v>41015.031249975313</c:v>
                </c:pt>
                <c:pt idx="10180">
                  <c:v>41015.041666641977</c:v>
                </c:pt>
                <c:pt idx="10181">
                  <c:v>41015.052083308641</c:v>
                </c:pt>
                <c:pt idx="10182">
                  <c:v>41015.062499975305</c:v>
                </c:pt>
                <c:pt idx="10183">
                  <c:v>41015.07291664197</c:v>
                </c:pt>
                <c:pt idx="10184">
                  <c:v>41015.083333308634</c:v>
                </c:pt>
                <c:pt idx="10185">
                  <c:v>41015.093749975298</c:v>
                </c:pt>
                <c:pt idx="10186">
                  <c:v>41015.104166641962</c:v>
                </c:pt>
                <c:pt idx="10187">
                  <c:v>41015.114583308627</c:v>
                </c:pt>
                <c:pt idx="10188">
                  <c:v>41015.124999975291</c:v>
                </c:pt>
                <c:pt idx="10189">
                  <c:v>41015.135416641955</c:v>
                </c:pt>
                <c:pt idx="10190">
                  <c:v>41015.145833308619</c:v>
                </c:pt>
                <c:pt idx="10191">
                  <c:v>41015.156249975284</c:v>
                </c:pt>
                <c:pt idx="10192">
                  <c:v>41015.166666641948</c:v>
                </c:pt>
                <c:pt idx="10193">
                  <c:v>41015.177083308612</c:v>
                </c:pt>
                <c:pt idx="10194">
                  <c:v>41015.187499975276</c:v>
                </c:pt>
                <c:pt idx="10195">
                  <c:v>41015.197916641941</c:v>
                </c:pt>
                <c:pt idx="10196">
                  <c:v>41015.208333308605</c:v>
                </c:pt>
                <c:pt idx="10197">
                  <c:v>41015.218749975269</c:v>
                </c:pt>
                <c:pt idx="10198">
                  <c:v>41015.229166641933</c:v>
                </c:pt>
                <c:pt idx="10199">
                  <c:v>41015.239583308598</c:v>
                </c:pt>
                <c:pt idx="10200">
                  <c:v>41015.249999975262</c:v>
                </c:pt>
                <c:pt idx="10201">
                  <c:v>41015.260416641926</c:v>
                </c:pt>
                <c:pt idx="10202">
                  <c:v>41015.27083330859</c:v>
                </c:pt>
                <c:pt idx="10203">
                  <c:v>41015.281249975254</c:v>
                </c:pt>
                <c:pt idx="10204">
                  <c:v>41015.291666641919</c:v>
                </c:pt>
                <c:pt idx="10205">
                  <c:v>41015.302083308583</c:v>
                </c:pt>
                <c:pt idx="10206">
                  <c:v>41015.312499975247</c:v>
                </c:pt>
                <c:pt idx="10207">
                  <c:v>41015.322916641911</c:v>
                </c:pt>
                <c:pt idx="10208">
                  <c:v>41015.333333308576</c:v>
                </c:pt>
                <c:pt idx="10209">
                  <c:v>41015.34374997524</c:v>
                </c:pt>
                <c:pt idx="10210">
                  <c:v>41015.354166641904</c:v>
                </c:pt>
                <c:pt idx="10211">
                  <c:v>41015.364583308568</c:v>
                </c:pt>
                <c:pt idx="10212">
                  <c:v>41015.374999975233</c:v>
                </c:pt>
                <c:pt idx="10213">
                  <c:v>41015.385416641897</c:v>
                </c:pt>
                <c:pt idx="10214">
                  <c:v>41015.395833308561</c:v>
                </c:pt>
                <c:pt idx="10215">
                  <c:v>41015.406249975225</c:v>
                </c:pt>
                <c:pt idx="10216">
                  <c:v>41015.41666664189</c:v>
                </c:pt>
                <c:pt idx="10217">
                  <c:v>41015.427083308554</c:v>
                </c:pt>
                <c:pt idx="10218">
                  <c:v>41015.437499975218</c:v>
                </c:pt>
                <c:pt idx="10219">
                  <c:v>41015.447916641882</c:v>
                </c:pt>
                <c:pt idx="10220">
                  <c:v>41015.458333308547</c:v>
                </c:pt>
                <c:pt idx="10221">
                  <c:v>41015.468749975211</c:v>
                </c:pt>
                <c:pt idx="10222">
                  <c:v>41015.479166641875</c:v>
                </c:pt>
                <c:pt idx="10223">
                  <c:v>41015.489583308539</c:v>
                </c:pt>
                <c:pt idx="10224">
                  <c:v>41015.499999975204</c:v>
                </c:pt>
                <c:pt idx="10225">
                  <c:v>41015.510416641868</c:v>
                </c:pt>
                <c:pt idx="10226">
                  <c:v>41015.520833308532</c:v>
                </c:pt>
                <c:pt idx="10227">
                  <c:v>41015.531249975196</c:v>
                </c:pt>
                <c:pt idx="10228">
                  <c:v>41015.541666641861</c:v>
                </c:pt>
                <c:pt idx="10229">
                  <c:v>41015.552083308525</c:v>
                </c:pt>
                <c:pt idx="10230">
                  <c:v>41015.562499975189</c:v>
                </c:pt>
                <c:pt idx="10231">
                  <c:v>41015.572916641853</c:v>
                </c:pt>
                <c:pt idx="10232">
                  <c:v>41015.583333308517</c:v>
                </c:pt>
                <c:pt idx="10233">
                  <c:v>41015.593749975182</c:v>
                </c:pt>
                <c:pt idx="10234">
                  <c:v>41015.604166641846</c:v>
                </c:pt>
                <c:pt idx="10235">
                  <c:v>41015.61458330851</c:v>
                </c:pt>
                <c:pt idx="10236">
                  <c:v>41015.624999975174</c:v>
                </c:pt>
                <c:pt idx="10237">
                  <c:v>41015.635416641839</c:v>
                </c:pt>
                <c:pt idx="10238">
                  <c:v>41015.645833308503</c:v>
                </c:pt>
                <c:pt idx="10239">
                  <c:v>41015.656249975167</c:v>
                </c:pt>
                <c:pt idx="10240">
                  <c:v>41015.666666641831</c:v>
                </c:pt>
                <c:pt idx="10241">
                  <c:v>41015.677083308496</c:v>
                </c:pt>
                <c:pt idx="10242">
                  <c:v>41015.68749997516</c:v>
                </c:pt>
                <c:pt idx="10243">
                  <c:v>41015.697916641824</c:v>
                </c:pt>
                <c:pt idx="10244">
                  <c:v>41015.708333308488</c:v>
                </c:pt>
                <c:pt idx="10245">
                  <c:v>41015.718749975153</c:v>
                </c:pt>
                <c:pt idx="10246">
                  <c:v>41015.729166641817</c:v>
                </c:pt>
                <c:pt idx="10247">
                  <c:v>41015.739583308481</c:v>
                </c:pt>
                <c:pt idx="10248">
                  <c:v>41015.749999975145</c:v>
                </c:pt>
                <c:pt idx="10249">
                  <c:v>41015.76041664181</c:v>
                </c:pt>
                <c:pt idx="10250">
                  <c:v>41015.770833308474</c:v>
                </c:pt>
                <c:pt idx="10251">
                  <c:v>41015.781249975138</c:v>
                </c:pt>
                <c:pt idx="10252">
                  <c:v>41015.791666641802</c:v>
                </c:pt>
                <c:pt idx="10253">
                  <c:v>41015.802083308467</c:v>
                </c:pt>
                <c:pt idx="10254">
                  <c:v>41015.812499975131</c:v>
                </c:pt>
                <c:pt idx="10255">
                  <c:v>41015.822916641795</c:v>
                </c:pt>
                <c:pt idx="10256">
                  <c:v>41015.833333308459</c:v>
                </c:pt>
                <c:pt idx="10257">
                  <c:v>41015.843749975124</c:v>
                </c:pt>
                <c:pt idx="10258">
                  <c:v>41015.854166641788</c:v>
                </c:pt>
                <c:pt idx="10259">
                  <c:v>41015.864583308452</c:v>
                </c:pt>
                <c:pt idx="10260">
                  <c:v>41015.874999975116</c:v>
                </c:pt>
                <c:pt idx="10261">
                  <c:v>41015.88541664178</c:v>
                </c:pt>
                <c:pt idx="10262">
                  <c:v>41015.895833308445</c:v>
                </c:pt>
                <c:pt idx="10263">
                  <c:v>41015.906249975109</c:v>
                </c:pt>
                <c:pt idx="10264">
                  <c:v>41015.916666641773</c:v>
                </c:pt>
                <c:pt idx="10265">
                  <c:v>41015.927083308437</c:v>
                </c:pt>
                <c:pt idx="10266">
                  <c:v>41015.937499975102</c:v>
                </c:pt>
                <c:pt idx="10267">
                  <c:v>41015.947916641766</c:v>
                </c:pt>
                <c:pt idx="10268">
                  <c:v>41015.95833330843</c:v>
                </c:pt>
                <c:pt idx="10269">
                  <c:v>41015.968749975094</c:v>
                </c:pt>
                <c:pt idx="10270">
                  <c:v>41015.979166641759</c:v>
                </c:pt>
                <c:pt idx="10271">
                  <c:v>41015.989583308423</c:v>
                </c:pt>
                <c:pt idx="10272">
                  <c:v>41015.999999975087</c:v>
                </c:pt>
                <c:pt idx="10273">
                  <c:v>41016.010416641751</c:v>
                </c:pt>
                <c:pt idx="10274">
                  <c:v>41016.020833308416</c:v>
                </c:pt>
                <c:pt idx="10275">
                  <c:v>41016.03124997508</c:v>
                </c:pt>
                <c:pt idx="10276">
                  <c:v>41016.041666641744</c:v>
                </c:pt>
                <c:pt idx="10277">
                  <c:v>41016.052083308408</c:v>
                </c:pt>
                <c:pt idx="10278">
                  <c:v>41016.062499975073</c:v>
                </c:pt>
                <c:pt idx="10279">
                  <c:v>41016.072916641737</c:v>
                </c:pt>
                <c:pt idx="10280">
                  <c:v>41016.083333308401</c:v>
                </c:pt>
                <c:pt idx="10281">
                  <c:v>41016.093749975065</c:v>
                </c:pt>
                <c:pt idx="10282">
                  <c:v>41016.10416664173</c:v>
                </c:pt>
                <c:pt idx="10283">
                  <c:v>41016.114583308394</c:v>
                </c:pt>
                <c:pt idx="10284">
                  <c:v>41016.124999975058</c:v>
                </c:pt>
                <c:pt idx="10285">
                  <c:v>41016.135416641722</c:v>
                </c:pt>
                <c:pt idx="10286">
                  <c:v>41016.145833308386</c:v>
                </c:pt>
                <c:pt idx="10287">
                  <c:v>41016.156249975051</c:v>
                </c:pt>
                <c:pt idx="10288">
                  <c:v>41016.166666641715</c:v>
                </c:pt>
                <c:pt idx="10289">
                  <c:v>41016.177083308379</c:v>
                </c:pt>
                <c:pt idx="10290">
                  <c:v>41016.187499975043</c:v>
                </c:pt>
                <c:pt idx="10291">
                  <c:v>41016.197916641708</c:v>
                </c:pt>
                <c:pt idx="10292">
                  <c:v>41016.208333308372</c:v>
                </c:pt>
                <c:pt idx="10293">
                  <c:v>41016.218749975036</c:v>
                </c:pt>
                <c:pt idx="10294">
                  <c:v>41016.2291666417</c:v>
                </c:pt>
                <c:pt idx="10295">
                  <c:v>41016.239583308365</c:v>
                </c:pt>
                <c:pt idx="10296">
                  <c:v>41016.249999975029</c:v>
                </c:pt>
                <c:pt idx="10297">
                  <c:v>41016.260416641693</c:v>
                </c:pt>
                <c:pt idx="10298">
                  <c:v>41016.270833308357</c:v>
                </c:pt>
                <c:pt idx="10299">
                  <c:v>41016.281249975022</c:v>
                </c:pt>
                <c:pt idx="10300">
                  <c:v>41016.291666641686</c:v>
                </c:pt>
                <c:pt idx="10301">
                  <c:v>41016.30208330835</c:v>
                </c:pt>
                <c:pt idx="10302">
                  <c:v>41016.312499975014</c:v>
                </c:pt>
                <c:pt idx="10303">
                  <c:v>41016.322916641679</c:v>
                </c:pt>
                <c:pt idx="10304">
                  <c:v>41016.333333308343</c:v>
                </c:pt>
                <c:pt idx="10305">
                  <c:v>41016.343749975007</c:v>
                </c:pt>
                <c:pt idx="10306">
                  <c:v>41016.354166641671</c:v>
                </c:pt>
                <c:pt idx="10307">
                  <c:v>41016.364583308336</c:v>
                </c:pt>
                <c:pt idx="10308">
                  <c:v>41016.374999975</c:v>
                </c:pt>
                <c:pt idx="10309">
                  <c:v>41016.385416641664</c:v>
                </c:pt>
                <c:pt idx="10310">
                  <c:v>41016.395833308328</c:v>
                </c:pt>
                <c:pt idx="10311">
                  <c:v>41016.406249974993</c:v>
                </c:pt>
                <c:pt idx="10312">
                  <c:v>41016.416666641657</c:v>
                </c:pt>
                <c:pt idx="10313">
                  <c:v>41016.427083308321</c:v>
                </c:pt>
                <c:pt idx="10314">
                  <c:v>41016.437499974985</c:v>
                </c:pt>
                <c:pt idx="10315">
                  <c:v>41016.447916641649</c:v>
                </c:pt>
                <c:pt idx="10316">
                  <c:v>41016.458333308314</c:v>
                </c:pt>
                <c:pt idx="10317">
                  <c:v>41016.468749974978</c:v>
                </c:pt>
                <c:pt idx="10318">
                  <c:v>41016.479166641642</c:v>
                </c:pt>
                <c:pt idx="10319">
                  <c:v>41016.489583308306</c:v>
                </c:pt>
                <c:pt idx="10320">
                  <c:v>41016.499999974971</c:v>
                </c:pt>
                <c:pt idx="10321">
                  <c:v>41016.510416641635</c:v>
                </c:pt>
                <c:pt idx="10322">
                  <c:v>41016.520833308299</c:v>
                </c:pt>
                <c:pt idx="10323">
                  <c:v>41016.531249974963</c:v>
                </c:pt>
                <c:pt idx="10324">
                  <c:v>41016.541666641628</c:v>
                </c:pt>
                <c:pt idx="10325">
                  <c:v>41016.552083308292</c:v>
                </c:pt>
                <c:pt idx="10326">
                  <c:v>41016.562499974956</c:v>
                </c:pt>
                <c:pt idx="10327">
                  <c:v>41016.57291664162</c:v>
                </c:pt>
                <c:pt idx="10328">
                  <c:v>41016.583333308285</c:v>
                </c:pt>
                <c:pt idx="10329">
                  <c:v>41016.593749974949</c:v>
                </c:pt>
                <c:pt idx="10330">
                  <c:v>41016.604166641613</c:v>
                </c:pt>
                <c:pt idx="10331">
                  <c:v>41016.614583308277</c:v>
                </c:pt>
                <c:pt idx="10332">
                  <c:v>41016.624999974942</c:v>
                </c:pt>
                <c:pt idx="10333">
                  <c:v>41016.635416641606</c:v>
                </c:pt>
                <c:pt idx="10334">
                  <c:v>41016.64583330827</c:v>
                </c:pt>
                <c:pt idx="10335">
                  <c:v>41016.656249974934</c:v>
                </c:pt>
                <c:pt idx="10336">
                  <c:v>41016.666666641599</c:v>
                </c:pt>
                <c:pt idx="10337">
                  <c:v>41016.677083308263</c:v>
                </c:pt>
                <c:pt idx="10338">
                  <c:v>41016.687499974927</c:v>
                </c:pt>
                <c:pt idx="10339">
                  <c:v>41016.697916641591</c:v>
                </c:pt>
                <c:pt idx="10340">
                  <c:v>41016.708333308256</c:v>
                </c:pt>
                <c:pt idx="10341">
                  <c:v>41016.71874997492</c:v>
                </c:pt>
                <c:pt idx="10342">
                  <c:v>41016.729166641584</c:v>
                </c:pt>
                <c:pt idx="10343">
                  <c:v>41016.739583308248</c:v>
                </c:pt>
                <c:pt idx="10344">
                  <c:v>41016.749999974912</c:v>
                </c:pt>
                <c:pt idx="10345">
                  <c:v>41016.760416641577</c:v>
                </c:pt>
                <c:pt idx="10346">
                  <c:v>41016.770833308241</c:v>
                </c:pt>
                <c:pt idx="10347">
                  <c:v>41016.781249974905</c:v>
                </c:pt>
                <c:pt idx="10348">
                  <c:v>41016.791666641569</c:v>
                </c:pt>
                <c:pt idx="10349">
                  <c:v>41016.802083308234</c:v>
                </c:pt>
                <c:pt idx="10350">
                  <c:v>41016.812499974898</c:v>
                </c:pt>
                <c:pt idx="10351">
                  <c:v>41016.822916641562</c:v>
                </c:pt>
                <c:pt idx="10352">
                  <c:v>41016.833333308226</c:v>
                </c:pt>
                <c:pt idx="10353">
                  <c:v>41016.843749974891</c:v>
                </c:pt>
                <c:pt idx="10354">
                  <c:v>41016.854166641555</c:v>
                </c:pt>
                <c:pt idx="10355">
                  <c:v>41016.864583308219</c:v>
                </c:pt>
                <c:pt idx="10356">
                  <c:v>41016.874999974883</c:v>
                </c:pt>
                <c:pt idx="10357">
                  <c:v>41016.885416641548</c:v>
                </c:pt>
                <c:pt idx="10358">
                  <c:v>41016.895833308212</c:v>
                </c:pt>
                <c:pt idx="10359">
                  <c:v>41016.906249974876</c:v>
                </c:pt>
                <c:pt idx="10360">
                  <c:v>41016.91666664154</c:v>
                </c:pt>
                <c:pt idx="10361">
                  <c:v>41016.927083308205</c:v>
                </c:pt>
                <c:pt idx="10362">
                  <c:v>41016.937499974869</c:v>
                </c:pt>
                <c:pt idx="10363">
                  <c:v>41016.947916641533</c:v>
                </c:pt>
                <c:pt idx="10364">
                  <c:v>41016.958333308197</c:v>
                </c:pt>
                <c:pt idx="10365">
                  <c:v>41016.968749974862</c:v>
                </c:pt>
                <c:pt idx="10366">
                  <c:v>41016.979166641526</c:v>
                </c:pt>
                <c:pt idx="10367">
                  <c:v>41016.98958330819</c:v>
                </c:pt>
                <c:pt idx="10368">
                  <c:v>41016.999999974854</c:v>
                </c:pt>
                <c:pt idx="10369">
                  <c:v>41017.010416641519</c:v>
                </c:pt>
                <c:pt idx="10370">
                  <c:v>41017.020833308183</c:v>
                </c:pt>
                <c:pt idx="10371">
                  <c:v>41017.031249974847</c:v>
                </c:pt>
                <c:pt idx="10372">
                  <c:v>41017.041666641511</c:v>
                </c:pt>
                <c:pt idx="10373">
                  <c:v>41017.052083308175</c:v>
                </c:pt>
                <c:pt idx="10374">
                  <c:v>41017.06249997484</c:v>
                </c:pt>
                <c:pt idx="10375">
                  <c:v>41017.072916641504</c:v>
                </c:pt>
                <c:pt idx="10376">
                  <c:v>41017.083333308168</c:v>
                </c:pt>
                <c:pt idx="10377">
                  <c:v>41017.093749974832</c:v>
                </c:pt>
                <c:pt idx="10378">
                  <c:v>41017.104166641497</c:v>
                </c:pt>
                <c:pt idx="10379">
                  <c:v>41017.114583308161</c:v>
                </c:pt>
                <c:pt idx="10380">
                  <c:v>41017.124999974825</c:v>
                </c:pt>
                <c:pt idx="10381">
                  <c:v>41017.135416641489</c:v>
                </c:pt>
                <c:pt idx="10382">
                  <c:v>41017.145833308154</c:v>
                </c:pt>
                <c:pt idx="10383">
                  <c:v>41017.156249974818</c:v>
                </c:pt>
                <c:pt idx="10384">
                  <c:v>41017.166666641482</c:v>
                </c:pt>
                <c:pt idx="10385">
                  <c:v>41017.177083308146</c:v>
                </c:pt>
                <c:pt idx="10386">
                  <c:v>41017.187499974811</c:v>
                </c:pt>
                <c:pt idx="10387">
                  <c:v>41017.197916641475</c:v>
                </c:pt>
                <c:pt idx="10388">
                  <c:v>41017.208333308139</c:v>
                </c:pt>
                <c:pt idx="10389">
                  <c:v>41017.218749974803</c:v>
                </c:pt>
                <c:pt idx="10390">
                  <c:v>41017.229166641468</c:v>
                </c:pt>
                <c:pt idx="10391">
                  <c:v>41017.239583308132</c:v>
                </c:pt>
                <c:pt idx="10392">
                  <c:v>41017.249999974796</c:v>
                </c:pt>
                <c:pt idx="10393">
                  <c:v>41017.26041664146</c:v>
                </c:pt>
                <c:pt idx="10394">
                  <c:v>41017.270833308125</c:v>
                </c:pt>
                <c:pt idx="10395">
                  <c:v>41017.281249974789</c:v>
                </c:pt>
                <c:pt idx="10396">
                  <c:v>41017.291666641453</c:v>
                </c:pt>
                <c:pt idx="10397">
                  <c:v>41017.302083308117</c:v>
                </c:pt>
                <c:pt idx="10398">
                  <c:v>41017.312499974782</c:v>
                </c:pt>
                <c:pt idx="10399">
                  <c:v>41017.322916641446</c:v>
                </c:pt>
                <c:pt idx="10400">
                  <c:v>41017.33333330811</c:v>
                </c:pt>
                <c:pt idx="10401">
                  <c:v>41017.343749974774</c:v>
                </c:pt>
                <c:pt idx="10402">
                  <c:v>41017.354166641438</c:v>
                </c:pt>
                <c:pt idx="10403">
                  <c:v>41017.364583308103</c:v>
                </c:pt>
                <c:pt idx="10404">
                  <c:v>41017.374999974767</c:v>
                </c:pt>
                <c:pt idx="10405">
                  <c:v>41017.385416641431</c:v>
                </c:pt>
                <c:pt idx="10406">
                  <c:v>41017.395833308095</c:v>
                </c:pt>
                <c:pt idx="10407">
                  <c:v>41017.40624997476</c:v>
                </c:pt>
                <c:pt idx="10408">
                  <c:v>41017.416666641424</c:v>
                </c:pt>
                <c:pt idx="10409">
                  <c:v>41017.427083308088</c:v>
                </c:pt>
                <c:pt idx="10410">
                  <c:v>41017.437499974752</c:v>
                </c:pt>
                <c:pt idx="10411">
                  <c:v>41017.447916641417</c:v>
                </c:pt>
                <c:pt idx="10412">
                  <c:v>41017.458333308081</c:v>
                </c:pt>
                <c:pt idx="10413">
                  <c:v>41017.468749974745</c:v>
                </c:pt>
                <c:pt idx="10414">
                  <c:v>41017.479166641409</c:v>
                </c:pt>
                <c:pt idx="10415">
                  <c:v>41017.489583308074</c:v>
                </c:pt>
                <c:pt idx="10416">
                  <c:v>41017.499999974738</c:v>
                </c:pt>
                <c:pt idx="10417">
                  <c:v>41017.510416641402</c:v>
                </c:pt>
                <c:pt idx="10418">
                  <c:v>41017.520833308066</c:v>
                </c:pt>
                <c:pt idx="10419">
                  <c:v>41017.531249974731</c:v>
                </c:pt>
                <c:pt idx="10420">
                  <c:v>41017.541666641395</c:v>
                </c:pt>
                <c:pt idx="10421">
                  <c:v>41017.552083308059</c:v>
                </c:pt>
                <c:pt idx="10422">
                  <c:v>41017.562499974723</c:v>
                </c:pt>
                <c:pt idx="10423">
                  <c:v>41017.572916641388</c:v>
                </c:pt>
                <c:pt idx="10424">
                  <c:v>41017.583333308052</c:v>
                </c:pt>
                <c:pt idx="10425">
                  <c:v>41017.593749974716</c:v>
                </c:pt>
                <c:pt idx="10426">
                  <c:v>41017.60416664138</c:v>
                </c:pt>
                <c:pt idx="10427">
                  <c:v>41017.614583308045</c:v>
                </c:pt>
                <c:pt idx="10428">
                  <c:v>41017.624999974709</c:v>
                </c:pt>
                <c:pt idx="10429">
                  <c:v>41017.635416641373</c:v>
                </c:pt>
                <c:pt idx="10430">
                  <c:v>41017.645833308037</c:v>
                </c:pt>
                <c:pt idx="10431">
                  <c:v>41017.656249974701</c:v>
                </c:pt>
                <c:pt idx="10432">
                  <c:v>41017.666666641366</c:v>
                </c:pt>
                <c:pt idx="10433">
                  <c:v>41017.67708330803</c:v>
                </c:pt>
                <c:pt idx="10434">
                  <c:v>41017.687499974694</c:v>
                </c:pt>
                <c:pt idx="10435">
                  <c:v>41017.697916641358</c:v>
                </c:pt>
                <c:pt idx="10436">
                  <c:v>41017.708333308023</c:v>
                </c:pt>
                <c:pt idx="10437">
                  <c:v>41017.718749974687</c:v>
                </c:pt>
                <c:pt idx="10438">
                  <c:v>41017.729166641351</c:v>
                </c:pt>
                <c:pt idx="10439">
                  <c:v>41017.739583308015</c:v>
                </c:pt>
                <c:pt idx="10440">
                  <c:v>41017.74999997468</c:v>
                </c:pt>
                <c:pt idx="10441">
                  <c:v>41017.760416641344</c:v>
                </c:pt>
                <c:pt idx="10442">
                  <c:v>41017.770833308008</c:v>
                </c:pt>
                <c:pt idx="10443">
                  <c:v>41017.781249974672</c:v>
                </c:pt>
                <c:pt idx="10444">
                  <c:v>41017.791666641337</c:v>
                </c:pt>
                <c:pt idx="10445">
                  <c:v>41017.802083308001</c:v>
                </c:pt>
                <c:pt idx="10446">
                  <c:v>41017.812499974665</c:v>
                </c:pt>
                <c:pt idx="10447">
                  <c:v>41017.822916641329</c:v>
                </c:pt>
                <c:pt idx="10448">
                  <c:v>41017.833333307994</c:v>
                </c:pt>
                <c:pt idx="10449">
                  <c:v>41017.843749974658</c:v>
                </c:pt>
                <c:pt idx="10450">
                  <c:v>41017.854166641322</c:v>
                </c:pt>
                <c:pt idx="10451">
                  <c:v>41017.864583307986</c:v>
                </c:pt>
                <c:pt idx="10452">
                  <c:v>41017.874999974651</c:v>
                </c:pt>
                <c:pt idx="10453">
                  <c:v>41017.885416641315</c:v>
                </c:pt>
                <c:pt idx="10454">
                  <c:v>41017.895833307979</c:v>
                </c:pt>
                <c:pt idx="10455">
                  <c:v>41017.906249974643</c:v>
                </c:pt>
                <c:pt idx="10456">
                  <c:v>41017.916666641308</c:v>
                </c:pt>
                <c:pt idx="10457">
                  <c:v>41017.927083307972</c:v>
                </c:pt>
                <c:pt idx="10458">
                  <c:v>41017.937499974636</c:v>
                </c:pt>
                <c:pt idx="10459">
                  <c:v>41017.9479166413</c:v>
                </c:pt>
                <c:pt idx="10460">
                  <c:v>41017.958333307964</c:v>
                </c:pt>
                <c:pt idx="10461">
                  <c:v>41017.968749974629</c:v>
                </c:pt>
                <c:pt idx="10462">
                  <c:v>41017.979166641293</c:v>
                </c:pt>
                <c:pt idx="10463">
                  <c:v>41017.989583307957</c:v>
                </c:pt>
                <c:pt idx="10464">
                  <c:v>41017.999999974621</c:v>
                </c:pt>
                <c:pt idx="10465">
                  <c:v>41018.010416641286</c:v>
                </c:pt>
                <c:pt idx="10466">
                  <c:v>41018.02083330795</c:v>
                </c:pt>
                <c:pt idx="10467">
                  <c:v>41018.031249974614</c:v>
                </c:pt>
                <c:pt idx="10468">
                  <c:v>41018.041666641278</c:v>
                </c:pt>
                <c:pt idx="10469">
                  <c:v>41018.052083307943</c:v>
                </c:pt>
                <c:pt idx="10470">
                  <c:v>41018.062499974607</c:v>
                </c:pt>
                <c:pt idx="10471">
                  <c:v>41018.072916641271</c:v>
                </c:pt>
                <c:pt idx="10472">
                  <c:v>41018.083333307935</c:v>
                </c:pt>
                <c:pt idx="10473">
                  <c:v>41018.0937499746</c:v>
                </c:pt>
                <c:pt idx="10474">
                  <c:v>41018.104166641264</c:v>
                </c:pt>
                <c:pt idx="10475">
                  <c:v>41018.114583307928</c:v>
                </c:pt>
                <c:pt idx="10476">
                  <c:v>41018.124999974592</c:v>
                </c:pt>
                <c:pt idx="10477">
                  <c:v>41018.135416641257</c:v>
                </c:pt>
                <c:pt idx="10478">
                  <c:v>41018.145833307921</c:v>
                </c:pt>
                <c:pt idx="10479">
                  <c:v>41018.156249974585</c:v>
                </c:pt>
                <c:pt idx="10480">
                  <c:v>41018.166666641249</c:v>
                </c:pt>
                <c:pt idx="10481">
                  <c:v>41018.177083307914</c:v>
                </c:pt>
                <c:pt idx="10482">
                  <c:v>41018.187499974578</c:v>
                </c:pt>
                <c:pt idx="10483">
                  <c:v>41018.197916641242</c:v>
                </c:pt>
                <c:pt idx="10484">
                  <c:v>41018.208333307906</c:v>
                </c:pt>
                <c:pt idx="10485">
                  <c:v>41018.218749974571</c:v>
                </c:pt>
                <c:pt idx="10486">
                  <c:v>41018.229166641235</c:v>
                </c:pt>
                <c:pt idx="10487">
                  <c:v>41018.239583307899</c:v>
                </c:pt>
                <c:pt idx="10488">
                  <c:v>41018.249999974563</c:v>
                </c:pt>
                <c:pt idx="10489">
                  <c:v>41018.260416641227</c:v>
                </c:pt>
                <c:pt idx="10490">
                  <c:v>41018.270833307892</c:v>
                </c:pt>
                <c:pt idx="10491">
                  <c:v>41018.281249974556</c:v>
                </c:pt>
                <c:pt idx="10492">
                  <c:v>41018.29166664122</c:v>
                </c:pt>
                <c:pt idx="10493">
                  <c:v>41018.302083307884</c:v>
                </c:pt>
                <c:pt idx="10494">
                  <c:v>41018.312499974549</c:v>
                </c:pt>
                <c:pt idx="10495">
                  <c:v>41018.322916641213</c:v>
                </c:pt>
                <c:pt idx="10496">
                  <c:v>41018.333333307877</c:v>
                </c:pt>
                <c:pt idx="10497">
                  <c:v>41018.343749974541</c:v>
                </c:pt>
                <c:pt idx="10498">
                  <c:v>41018.354166641206</c:v>
                </c:pt>
                <c:pt idx="10499">
                  <c:v>41018.36458330787</c:v>
                </c:pt>
                <c:pt idx="10500">
                  <c:v>41018.374999974534</c:v>
                </c:pt>
                <c:pt idx="10501">
                  <c:v>41018.385416641198</c:v>
                </c:pt>
                <c:pt idx="10502">
                  <c:v>41018.395833307863</c:v>
                </c:pt>
                <c:pt idx="10503">
                  <c:v>41018.406249974527</c:v>
                </c:pt>
                <c:pt idx="10504">
                  <c:v>41018.416666641191</c:v>
                </c:pt>
                <c:pt idx="10505">
                  <c:v>41018.427083307855</c:v>
                </c:pt>
                <c:pt idx="10506">
                  <c:v>41018.43749997452</c:v>
                </c:pt>
                <c:pt idx="10507">
                  <c:v>41018.447916641184</c:v>
                </c:pt>
                <c:pt idx="10508">
                  <c:v>41018.458333307848</c:v>
                </c:pt>
                <c:pt idx="10509">
                  <c:v>41018.468749974512</c:v>
                </c:pt>
                <c:pt idx="10510">
                  <c:v>41018.479166641177</c:v>
                </c:pt>
                <c:pt idx="10511">
                  <c:v>41018.489583307841</c:v>
                </c:pt>
                <c:pt idx="10512">
                  <c:v>41018.499999974505</c:v>
                </c:pt>
                <c:pt idx="10513">
                  <c:v>41018.510416641169</c:v>
                </c:pt>
                <c:pt idx="10514">
                  <c:v>41018.520833307834</c:v>
                </c:pt>
                <c:pt idx="10515">
                  <c:v>41018.531249974498</c:v>
                </c:pt>
                <c:pt idx="10516">
                  <c:v>41018.541666641162</c:v>
                </c:pt>
                <c:pt idx="10517">
                  <c:v>41018.552083307826</c:v>
                </c:pt>
                <c:pt idx="10518">
                  <c:v>41018.56249997449</c:v>
                </c:pt>
                <c:pt idx="10519">
                  <c:v>41018.572916641155</c:v>
                </c:pt>
                <c:pt idx="10520">
                  <c:v>41018.583333307819</c:v>
                </c:pt>
                <c:pt idx="10521">
                  <c:v>41018.593749974483</c:v>
                </c:pt>
                <c:pt idx="10522">
                  <c:v>41018.604166641147</c:v>
                </c:pt>
                <c:pt idx="10523">
                  <c:v>41018.614583307812</c:v>
                </c:pt>
                <c:pt idx="10524">
                  <c:v>41018.624999974476</c:v>
                </c:pt>
                <c:pt idx="10525">
                  <c:v>41018.63541664114</c:v>
                </c:pt>
                <c:pt idx="10526">
                  <c:v>41018.645833307804</c:v>
                </c:pt>
                <c:pt idx="10527">
                  <c:v>41018.656249974469</c:v>
                </c:pt>
                <c:pt idx="10528">
                  <c:v>41018.666666641133</c:v>
                </c:pt>
                <c:pt idx="10529">
                  <c:v>41018.677083307797</c:v>
                </c:pt>
                <c:pt idx="10530">
                  <c:v>41018.687499974461</c:v>
                </c:pt>
                <c:pt idx="10531">
                  <c:v>41018.697916641126</c:v>
                </c:pt>
                <c:pt idx="10532">
                  <c:v>41018.70833330779</c:v>
                </c:pt>
                <c:pt idx="10533">
                  <c:v>41018.718749974454</c:v>
                </c:pt>
                <c:pt idx="10534">
                  <c:v>41018.729166641118</c:v>
                </c:pt>
                <c:pt idx="10535">
                  <c:v>41018.739583307783</c:v>
                </c:pt>
                <c:pt idx="10536">
                  <c:v>41018.749999974447</c:v>
                </c:pt>
                <c:pt idx="10537">
                  <c:v>41018.760416641111</c:v>
                </c:pt>
                <c:pt idx="10538">
                  <c:v>41018.770833307775</c:v>
                </c:pt>
                <c:pt idx="10539">
                  <c:v>41018.78124997444</c:v>
                </c:pt>
                <c:pt idx="10540">
                  <c:v>41018.791666641104</c:v>
                </c:pt>
                <c:pt idx="10541">
                  <c:v>41018.802083307768</c:v>
                </c:pt>
                <c:pt idx="10542">
                  <c:v>41018.812499974432</c:v>
                </c:pt>
                <c:pt idx="10543">
                  <c:v>41018.822916641097</c:v>
                </c:pt>
                <c:pt idx="10544">
                  <c:v>41018.833333307761</c:v>
                </c:pt>
                <c:pt idx="10545">
                  <c:v>41018.843749974425</c:v>
                </c:pt>
                <c:pt idx="10546">
                  <c:v>41018.854166641089</c:v>
                </c:pt>
                <c:pt idx="10547">
                  <c:v>41018.864583307753</c:v>
                </c:pt>
                <c:pt idx="10548">
                  <c:v>41018.874999974418</c:v>
                </c:pt>
                <c:pt idx="10549">
                  <c:v>41018.885416641082</c:v>
                </c:pt>
                <c:pt idx="10550">
                  <c:v>41018.895833307746</c:v>
                </c:pt>
                <c:pt idx="10551">
                  <c:v>41018.90624997441</c:v>
                </c:pt>
                <c:pt idx="10552">
                  <c:v>41018.916666641075</c:v>
                </c:pt>
                <c:pt idx="10553">
                  <c:v>41018.927083307739</c:v>
                </c:pt>
                <c:pt idx="10554">
                  <c:v>41018.937499974403</c:v>
                </c:pt>
                <c:pt idx="10555">
                  <c:v>41018.947916641067</c:v>
                </c:pt>
                <c:pt idx="10556">
                  <c:v>41018.958333307732</c:v>
                </c:pt>
                <c:pt idx="10557">
                  <c:v>41018.968749974396</c:v>
                </c:pt>
                <c:pt idx="10558">
                  <c:v>41018.97916664106</c:v>
                </c:pt>
                <c:pt idx="10559">
                  <c:v>41018.989583307724</c:v>
                </c:pt>
                <c:pt idx="10560">
                  <c:v>41018.999999974389</c:v>
                </c:pt>
                <c:pt idx="10561">
                  <c:v>41019.010416641053</c:v>
                </c:pt>
                <c:pt idx="10562">
                  <c:v>41019.020833307717</c:v>
                </c:pt>
                <c:pt idx="10563">
                  <c:v>41019.031249974381</c:v>
                </c:pt>
                <c:pt idx="10564">
                  <c:v>41019.041666641046</c:v>
                </c:pt>
                <c:pt idx="10565">
                  <c:v>41019.05208330771</c:v>
                </c:pt>
                <c:pt idx="10566">
                  <c:v>41019.062499974374</c:v>
                </c:pt>
                <c:pt idx="10567">
                  <c:v>41019.072916641038</c:v>
                </c:pt>
                <c:pt idx="10568">
                  <c:v>41019.083333307703</c:v>
                </c:pt>
                <c:pt idx="10569">
                  <c:v>41019.093749974367</c:v>
                </c:pt>
                <c:pt idx="10570">
                  <c:v>41019.104166641031</c:v>
                </c:pt>
                <c:pt idx="10571">
                  <c:v>41019.114583307695</c:v>
                </c:pt>
                <c:pt idx="10572">
                  <c:v>41019.12499997436</c:v>
                </c:pt>
                <c:pt idx="10573">
                  <c:v>41019.135416641024</c:v>
                </c:pt>
                <c:pt idx="10574">
                  <c:v>41019.145833307688</c:v>
                </c:pt>
                <c:pt idx="10575">
                  <c:v>41019.156249974352</c:v>
                </c:pt>
                <c:pt idx="10576">
                  <c:v>41019.166666641016</c:v>
                </c:pt>
                <c:pt idx="10577">
                  <c:v>41019.177083307681</c:v>
                </c:pt>
                <c:pt idx="10578">
                  <c:v>41019.187499974345</c:v>
                </c:pt>
                <c:pt idx="10579">
                  <c:v>41019.197916641009</c:v>
                </c:pt>
                <c:pt idx="10580">
                  <c:v>41019.208333307673</c:v>
                </c:pt>
                <c:pt idx="10581">
                  <c:v>41019.218749974338</c:v>
                </c:pt>
                <c:pt idx="10582">
                  <c:v>41019.229166641002</c:v>
                </c:pt>
                <c:pt idx="10583">
                  <c:v>41019.239583307666</c:v>
                </c:pt>
                <c:pt idx="10584">
                  <c:v>41019.24999997433</c:v>
                </c:pt>
                <c:pt idx="10585">
                  <c:v>41019.260416640995</c:v>
                </c:pt>
                <c:pt idx="10586">
                  <c:v>41019.270833307659</c:v>
                </c:pt>
                <c:pt idx="10587">
                  <c:v>41019.281249974323</c:v>
                </c:pt>
                <c:pt idx="10588">
                  <c:v>41019.291666640987</c:v>
                </c:pt>
                <c:pt idx="10589">
                  <c:v>41019.302083307652</c:v>
                </c:pt>
                <c:pt idx="10590">
                  <c:v>41019.312499974316</c:v>
                </c:pt>
                <c:pt idx="10591">
                  <c:v>41019.32291664098</c:v>
                </c:pt>
                <c:pt idx="10592">
                  <c:v>41019.333333307644</c:v>
                </c:pt>
                <c:pt idx="10593">
                  <c:v>41019.343749974309</c:v>
                </c:pt>
                <c:pt idx="10594">
                  <c:v>41019.354166640973</c:v>
                </c:pt>
                <c:pt idx="10595">
                  <c:v>41019.364583307637</c:v>
                </c:pt>
                <c:pt idx="10596">
                  <c:v>41019.374999974301</c:v>
                </c:pt>
                <c:pt idx="10597">
                  <c:v>41019.385416640966</c:v>
                </c:pt>
                <c:pt idx="10598">
                  <c:v>41019.39583330763</c:v>
                </c:pt>
                <c:pt idx="10599">
                  <c:v>41019.406249974294</c:v>
                </c:pt>
                <c:pt idx="10600">
                  <c:v>41019.416666640958</c:v>
                </c:pt>
                <c:pt idx="10601">
                  <c:v>41019.427083307623</c:v>
                </c:pt>
                <c:pt idx="10602">
                  <c:v>41019.437499974287</c:v>
                </c:pt>
                <c:pt idx="10603">
                  <c:v>41019.447916640951</c:v>
                </c:pt>
                <c:pt idx="10604">
                  <c:v>41019.458333307615</c:v>
                </c:pt>
                <c:pt idx="10605">
                  <c:v>41019.468749974279</c:v>
                </c:pt>
                <c:pt idx="10606">
                  <c:v>41019.479166640944</c:v>
                </c:pt>
                <c:pt idx="10607">
                  <c:v>41019.489583307608</c:v>
                </c:pt>
                <c:pt idx="10608">
                  <c:v>41019.499999974272</c:v>
                </c:pt>
                <c:pt idx="10609">
                  <c:v>41019.510416640936</c:v>
                </c:pt>
                <c:pt idx="10610">
                  <c:v>41019.520833307601</c:v>
                </c:pt>
                <c:pt idx="10611">
                  <c:v>41019.531249974265</c:v>
                </c:pt>
                <c:pt idx="10612">
                  <c:v>41019.541666640929</c:v>
                </c:pt>
                <c:pt idx="10613">
                  <c:v>41019.552083307593</c:v>
                </c:pt>
                <c:pt idx="10614">
                  <c:v>41019.562499974258</c:v>
                </c:pt>
                <c:pt idx="10615">
                  <c:v>41019.572916640922</c:v>
                </c:pt>
                <c:pt idx="10616">
                  <c:v>41019.583333307586</c:v>
                </c:pt>
                <c:pt idx="10617">
                  <c:v>41019.59374997425</c:v>
                </c:pt>
                <c:pt idx="10618">
                  <c:v>41019.604166640915</c:v>
                </c:pt>
                <c:pt idx="10619">
                  <c:v>41019.614583307579</c:v>
                </c:pt>
                <c:pt idx="10620">
                  <c:v>41019.624999974243</c:v>
                </c:pt>
                <c:pt idx="10621">
                  <c:v>41019.635416640907</c:v>
                </c:pt>
                <c:pt idx="10622">
                  <c:v>41019.645833307572</c:v>
                </c:pt>
                <c:pt idx="10623">
                  <c:v>41019.656249974236</c:v>
                </c:pt>
                <c:pt idx="10624">
                  <c:v>41019.6666666409</c:v>
                </c:pt>
                <c:pt idx="10625">
                  <c:v>41019.677083307564</c:v>
                </c:pt>
                <c:pt idx="10626">
                  <c:v>41019.687499974229</c:v>
                </c:pt>
                <c:pt idx="10627">
                  <c:v>41019.697916640893</c:v>
                </c:pt>
                <c:pt idx="10628">
                  <c:v>41019.708333307557</c:v>
                </c:pt>
                <c:pt idx="10629">
                  <c:v>41019.718749974221</c:v>
                </c:pt>
                <c:pt idx="10630">
                  <c:v>41019.729166640886</c:v>
                </c:pt>
                <c:pt idx="10631">
                  <c:v>41019.73958330755</c:v>
                </c:pt>
                <c:pt idx="10632">
                  <c:v>41019.749999974214</c:v>
                </c:pt>
                <c:pt idx="10633">
                  <c:v>41019.760416640878</c:v>
                </c:pt>
                <c:pt idx="10634">
                  <c:v>41019.770833307542</c:v>
                </c:pt>
                <c:pt idx="10635">
                  <c:v>41019.781249974207</c:v>
                </c:pt>
                <c:pt idx="10636">
                  <c:v>41019.791666640871</c:v>
                </c:pt>
                <c:pt idx="10637">
                  <c:v>41019.802083307535</c:v>
                </c:pt>
                <c:pt idx="10638">
                  <c:v>41019.812499974199</c:v>
                </c:pt>
                <c:pt idx="10639">
                  <c:v>41019.822916640864</c:v>
                </c:pt>
                <c:pt idx="10640">
                  <c:v>41019.833333307528</c:v>
                </c:pt>
                <c:pt idx="10641">
                  <c:v>41019.843749974192</c:v>
                </c:pt>
                <c:pt idx="10642">
                  <c:v>41019.854166640856</c:v>
                </c:pt>
                <c:pt idx="10643">
                  <c:v>41019.864583307521</c:v>
                </c:pt>
                <c:pt idx="10644">
                  <c:v>41019.874999974185</c:v>
                </c:pt>
                <c:pt idx="10645">
                  <c:v>41019.885416640849</c:v>
                </c:pt>
                <c:pt idx="10646">
                  <c:v>41019.895833307513</c:v>
                </c:pt>
                <c:pt idx="10647">
                  <c:v>41019.906249974178</c:v>
                </c:pt>
                <c:pt idx="10648">
                  <c:v>41019.916666640842</c:v>
                </c:pt>
                <c:pt idx="10649">
                  <c:v>41019.927083307506</c:v>
                </c:pt>
                <c:pt idx="10650">
                  <c:v>41019.93749997417</c:v>
                </c:pt>
                <c:pt idx="10651">
                  <c:v>41019.947916640835</c:v>
                </c:pt>
                <c:pt idx="10652">
                  <c:v>41019.958333307499</c:v>
                </c:pt>
                <c:pt idx="10653">
                  <c:v>41019.968749974163</c:v>
                </c:pt>
                <c:pt idx="10654">
                  <c:v>41019.979166640827</c:v>
                </c:pt>
                <c:pt idx="10655">
                  <c:v>41019.989583307492</c:v>
                </c:pt>
                <c:pt idx="10656">
                  <c:v>41019.999999974156</c:v>
                </c:pt>
                <c:pt idx="10657">
                  <c:v>41020.01041664082</c:v>
                </c:pt>
                <c:pt idx="10658">
                  <c:v>41020.020833307484</c:v>
                </c:pt>
                <c:pt idx="10659">
                  <c:v>41020.031249974149</c:v>
                </c:pt>
                <c:pt idx="10660">
                  <c:v>41020.041666640813</c:v>
                </c:pt>
                <c:pt idx="10661">
                  <c:v>41020.052083307477</c:v>
                </c:pt>
                <c:pt idx="10662">
                  <c:v>41020.062499974141</c:v>
                </c:pt>
                <c:pt idx="10663">
                  <c:v>41020.072916640805</c:v>
                </c:pt>
                <c:pt idx="10664">
                  <c:v>41020.08333330747</c:v>
                </c:pt>
                <c:pt idx="10665">
                  <c:v>41020.093749974134</c:v>
                </c:pt>
                <c:pt idx="10666">
                  <c:v>41020.104166640798</c:v>
                </c:pt>
                <c:pt idx="10667">
                  <c:v>41020.114583307462</c:v>
                </c:pt>
                <c:pt idx="10668">
                  <c:v>41020.124999974127</c:v>
                </c:pt>
                <c:pt idx="10669">
                  <c:v>41020.135416640791</c:v>
                </c:pt>
                <c:pt idx="10670">
                  <c:v>41020.145833307455</c:v>
                </c:pt>
                <c:pt idx="10671">
                  <c:v>41020.156249974119</c:v>
                </c:pt>
                <c:pt idx="10672">
                  <c:v>41020.166666640784</c:v>
                </c:pt>
                <c:pt idx="10673">
                  <c:v>41020.177083307448</c:v>
                </c:pt>
                <c:pt idx="10674">
                  <c:v>41020.187499974112</c:v>
                </c:pt>
                <c:pt idx="10675">
                  <c:v>41020.197916640776</c:v>
                </c:pt>
                <c:pt idx="10676">
                  <c:v>41020.208333307441</c:v>
                </c:pt>
                <c:pt idx="10677">
                  <c:v>41020.218749974105</c:v>
                </c:pt>
                <c:pt idx="10678">
                  <c:v>41020.229166640769</c:v>
                </c:pt>
                <c:pt idx="10679">
                  <c:v>41020.239583307433</c:v>
                </c:pt>
                <c:pt idx="10680">
                  <c:v>41020.249999974098</c:v>
                </c:pt>
                <c:pt idx="10681">
                  <c:v>41020.260416640762</c:v>
                </c:pt>
                <c:pt idx="10682">
                  <c:v>41020.270833307426</c:v>
                </c:pt>
                <c:pt idx="10683">
                  <c:v>41020.28124997409</c:v>
                </c:pt>
                <c:pt idx="10684">
                  <c:v>41020.291666640755</c:v>
                </c:pt>
                <c:pt idx="10685">
                  <c:v>41020.302083307419</c:v>
                </c:pt>
                <c:pt idx="10686">
                  <c:v>41020.312499974083</c:v>
                </c:pt>
                <c:pt idx="10687">
                  <c:v>41020.322916640747</c:v>
                </c:pt>
                <c:pt idx="10688">
                  <c:v>41020.333333307412</c:v>
                </c:pt>
                <c:pt idx="10689">
                  <c:v>41020.343749974076</c:v>
                </c:pt>
                <c:pt idx="10690">
                  <c:v>41020.35416664074</c:v>
                </c:pt>
                <c:pt idx="10691">
                  <c:v>41020.364583307404</c:v>
                </c:pt>
                <c:pt idx="10692">
                  <c:v>41020.374999974068</c:v>
                </c:pt>
                <c:pt idx="10693">
                  <c:v>41020.385416640733</c:v>
                </c:pt>
                <c:pt idx="10694">
                  <c:v>41020.395833307397</c:v>
                </c:pt>
                <c:pt idx="10695">
                  <c:v>41020.406249974061</c:v>
                </c:pt>
                <c:pt idx="10696">
                  <c:v>41020.416666640725</c:v>
                </c:pt>
                <c:pt idx="10697">
                  <c:v>41020.42708330739</c:v>
                </c:pt>
                <c:pt idx="10698">
                  <c:v>41020.437499974054</c:v>
                </c:pt>
                <c:pt idx="10699">
                  <c:v>41020.447916640718</c:v>
                </c:pt>
                <c:pt idx="10700">
                  <c:v>41020.458333307382</c:v>
                </c:pt>
                <c:pt idx="10701">
                  <c:v>41020.468749974047</c:v>
                </c:pt>
                <c:pt idx="10702">
                  <c:v>41020.479166640711</c:v>
                </c:pt>
                <c:pt idx="10703">
                  <c:v>41020.489583307375</c:v>
                </c:pt>
                <c:pt idx="10704">
                  <c:v>41020.499999974039</c:v>
                </c:pt>
                <c:pt idx="10705">
                  <c:v>41020.510416640704</c:v>
                </c:pt>
                <c:pt idx="10706">
                  <c:v>41020.520833307368</c:v>
                </c:pt>
                <c:pt idx="10707">
                  <c:v>41020.531249974032</c:v>
                </c:pt>
                <c:pt idx="10708">
                  <c:v>41020.541666640696</c:v>
                </c:pt>
                <c:pt idx="10709">
                  <c:v>41020.552083307361</c:v>
                </c:pt>
                <c:pt idx="10710">
                  <c:v>41020.562499974025</c:v>
                </c:pt>
                <c:pt idx="10711">
                  <c:v>41020.572916640689</c:v>
                </c:pt>
                <c:pt idx="10712">
                  <c:v>41020.583333307353</c:v>
                </c:pt>
                <c:pt idx="10713">
                  <c:v>41020.593749974018</c:v>
                </c:pt>
                <c:pt idx="10714">
                  <c:v>41020.604166640682</c:v>
                </c:pt>
                <c:pt idx="10715">
                  <c:v>41020.614583307346</c:v>
                </c:pt>
                <c:pt idx="10716">
                  <c:v>41020.62499997401</c:v>
                </c:pt>
                <c:pt idx="10717">
                  <c:v>41020.635416640675</c:v>
                </c:pt>
                <c:pt idx="10718">
                  <c:v>41020.645833307339</c:v>
                </c:pt>
                <c:pt idx="10719">
                  <c:v>41020.656249974003</c:v>
                </c:pt>
                <c:pt idx="10720">
                  <c:v>41020.666666640667</c:v>
                </c:pt>
                <c:pt idx="10721">
                  <c:v>41020.677083307331</c:v>
                </c:pt>
                <c:pt idx="10722">
                  <c:v>41020.687499973996</c:v>
                </c:pt>
                <c:pt idx="10723">
                  <c:v>41020.69791664066</c:v>
                </c:pt>
                <c:pt idx="10724">
                  <c:v>41020.708333307324</c:v>
                </c:pt>
                <c:pt idx="10725">
                  <c:v>41020.718749973988</c:v>
                </c:pt>
                <c:pt idx="10726">
                  <c:v>41020.729166640653</c:v>
                </c:pt>
                <c:pt idx="10727">
                  <c:v>41020.739583307317</c:v>
                </c:pt>
                <c:pt idx="10728">
                  <c:v>41020.749999973981</c:v>
                </c:pt>
                <c:pt idx="10729">
                  <c:v>41020.760416640645</c:v>
                </c:pt>
                <c:pt idx="10730">
                  <c:v>41020.77083330731</c:v>
                </c:pt>
                <c:pt idx="10731">
                  <c:v>41020.781249973974</c:v>
                </c:pt>
                <c:pt idx="10732">
                  <c:v>41020.791666640638</c:v>
                </c:pt>
                <c:pt idx="10733">
                  <c:v>41020.802083307302</c:v>
                </c:pt>
                <c:pt idx="10734">
                  <c:v>41020.812499973967</c:v>
                </c:pt>
                <c:pt idx="10735">
                  <c:v>41020.822916640631</c:v>
                </c:pt>
                <c:pt idx="10736">
                  <c:v>41020.833333307295</c:v>
                </c:pt>
                <c:pt idx="10737">
                  <c:v>41020.843749973959</c:v>
                </c:pt>
                <c:pt idx="10738">
                  <c:v>41020.854166640624</c:v>
                </c:pt>
                <c:pt idx="10739">
                  <c:v>41020.864583307288</c:v>
                </c:pt>
                <c:pt idx="10740">
                  <c:v>41020.874999973952</c:v>
                </c:pt>
                <c:pt idx="10741">
                  <c:v>41020.885416640616</c:v>
                </c:pt>
                <c:pt idx="10742">
                  <c:v>41020.895833307281</c:v>
                </c:pt>
                <c:pt idx="10743">
                  <c:v>41020.906249973945</c:v>
                </c:pt>
                <c:pt idx="10744">
                  <c:v>41020.916666640609</c:v>
                </c:pt>
                <c:pt idx="10745">
                  <c:v>41020.927083307273</c:v>
                </c:pt>
                <c:pt idx="10746">
                  <c:v>41020.937499973938</c:v>
                </c:pt>
                <c:pt idx="10747">
                  <c:v>41020.947916640602</c:v>
                </c:pt>
                <c:pt idx="10748">
                  <c:v>41020.958333307266</c:v>
                </c:pt>
                <c:pt idx="10749">
                  <c:v>41020.96874997393</c:v>
                </c:pt>
                <c:pt idx="10750">
                  <c:v>41020.979166640594</c:v>
                </c:pt>
                <c:pt idx="10751">
                  <c:v>41020.989583307259</c:v>
                </c:pt>
                <c:pt idx="10752">
                  <c:v>41020.999999973923</c:v>
                </c:pt>
                <c:pt idx="10753">
                  <c:v>41021.010416640587</c:v>
                </c:pt>
                <c:pt idx="10754">
                  <c:v>41021.020833307251</c:v>
                </c:pt>
                <c:pt idx="10755">
                  <c:v>41021.031249973916</c:v>
                </c:pt>
                <c:pt idx="10756">
                  <c:v>41021.04166664058</c:v>
                </c:pt>
                <c:pt idx="10757">
                  <c:v>41021.052083307244</c:v>
                </c:pt>
                <c:pt idx="10758">
                  <c:v>41021.062499973908</c:v>
                </c:pt>
                <c:pt idx="10759">
                  <c:v>41021.072916640573</c:v>
                </c:pt>
                <c:pt idx="10760">
                  <c:v>41021.083333307237</c:v>
                </c:pt>
                <c:pt idx="10761">
                  <c:v>41021.093749973901</c:v>
                </c:pt>
                <c:pt idx="10762">
                  <c:v>41021.104166640565</c:v>
                </c:pt>
                <c:pt idx="10763">
                  <c:v>41021.11458330723</c:v>
                </c:pt>
                <c:pt idx="10764">
                  <c:v>41021.124999973894</c:v>
                </c:pt>
                <c:pt idx="10765">
                  <c:v>41021.135416640558</c:v>
                </c:pt>
                <c:pt idx="10766">
                  <c:v>41021.145833307222</c:v>
                </c:pt>
                <c:pt idx="10767">
                  <c:v>41021.156249973887</c:v>
                </c:pt>
                <c:pt idx="10768">
                  <c:v>41021.166666640551</c:v>
                </c:pt>
                <c:pt idx="10769">
                  <c:v>41021.177083307215</c:v>
                </c:pt>
                <c:pt idx="10770">
                  <c:v>41021.187499973879</c:v>
                </c:pt>
                <c:pt idx="10771">
                  <c:v>41021.197916640544</c:v>
                </c:pt>
                <c:pt idx="10772">
                  <c:v>41021.208333307208</c:v>
                </c:pt>
                <c:pt idx="10773">
                  <c:v>41021.218749973872</c:v>
                </c:pt>
                <c:pt idx="10774">
                  <c:v>41021.229166640536</c:v>
                </c:pt>
                <c:pt idx="10775">
                  <c:v>41021.239583307201</c:v>
                </c:pt>
                <c:pt idx="10776">
                  <c:v>41021.249999973865</c:v>
                </c:pt>
                <c:pt idx="10777">
                  <c:v>41021.260416640529</c:v>
                </c:pt>
                <c:pt idx="10778">
                  <c:v>41021.270833307193</c:v>
                </c:pt>
                <c:pt idx="10779">
                  <c:v>41021.281249973857</c:v>
                </c:pt>
                <c:pt idx="10780">
                  <c:v>41021.291666640522</c:v>
                </c:pt>
                <c:pt idx="10781">
                  <c:v>41021.302083307186</c:v>
                </c:pt>
                <c:pt idx="10782">
                  <c:v>41021.31249997385</c:v>
                </c:pt>
                <c:pt idx="10783">
                  <c:v>41021.322916640514</c:v>
                </c:pt>
                <c:pt idx="10784">
                  <c:v>41021.333333307179</c:v>
                </c:pt>
                <c:pt idx="10785">
                  <c:v>41021.343749973843</c:v>
                </c:pt>
                <c:pt idx="10786">
                  <c:v>41021.354166640507</c:v>
                </c:pt>
                <c:pt idx="10787">
                  <c:v>41021.364583307171</c:v>
                </c:pt>
                <c:pt idx="10788">
                  <c:v>41021.374999973836</c:v>
                </c:pt>
                <c:pt idx="10789">
                  <c:v>41021.3854166405</c:v>
                </c:pt>
                <c:pt idx="10790">
                  <c:v>41021.395833307164</c:v>
                </c:pt>
                <c:pt idx="10791">
                  <c:v>41021.406249973828</c:v>
                </c:pt>
                <c:pt idx="10792">
                  <c:v>41021.416666640493</c:v>
                </c:pt>
                <c:pt idx="10793">
                  <c:v>41021.427083307157</c:v>
                </c:pt>
                <c:pt idx="10794">
                  <c:v>41021.437499973821</c:v>
                </c:pt>
                <c:pt idx="10795">
                  <c:v>41021.447916640485</c:v>
                </c:pt>
                <c:pt idx="10796">
                  <c:v>41021.45833330715</c:v>
                </c:pt>
                <c:pt idx="10797">
                  <c:v>41021.468749973814</c:v>
                </c:pt>
                <c:pt idx="10798">
                  <c:v>41021.479166640478</c:v>
                </c:pt>
                <c:pt idx="10799">
                  <c:v>41021.489583307142</c:v>
                </c:pt>
                <c:pt idx="10800">
                  <c:v>41021.499999973807</c:v>
                </c:pt>
                <c:pt idx="10801">
                  <c:v>41021.510416640471</c:v>
                </c:pt>
                <c:pt idx="10802">
                  <c:v>41021.520833307135</c:v>
                </c:pt>
                <c:pt idx="10803">
                  <c:v>41021.531249973799</c:v>
                </c:pt>
                <c:pt idx="10804">
                  <c:v>41021.541666640464</c:v>
                </c:pt>
                <c:pt idx="10805">
                  <c:v>41021.552083307128</c:v>
                </c:pt>
                <c:pt idx="10806">
                  <c:v>41021.562499973792</c:v>
                </c:pt>
                <c:pt idx="10807">
                  <c:v>41021.572916640456</c:v>
                </c:pt>
                <c:pt idx="10808">
                  <c:v>41021.58333330712</c:v>
                </c:pt>
                <c:pt idx="10809">
                  <c:v>41021.593749973785</c:v>
                </c:pt>
                <c:pt idx="10810">
                  <c:v>41021.604166640449</c:v>
                </c:pt>
                <c:pt idx="10811">
                  <c:v>41021.614583307113</c:v>
                </c:pt>
                <c:pt idx="10812">
                  <c:v>41021.624999973777</c:v>
                </c:pt>
                <c:pt idx="10813">
                  <c:v>41021.635416640442</c:v>
                </c:pt>
                <c:pt idx="10814">
                  <c:v>41021.645833307106</c:v>
                </c:pt>
                <c:pt idx="10815">
                  <c:v>41021.65624997377</c:v>
                </c:pt>
                <c:pt idx="10816">
                  <c:v>41021.666666640434</c:v>
                </c:pt>
                <c:pt idx="10817">
                  <c:v>41021.677083307099</c:v>
                </c:pt>
                <c:pt idx="10818">
                  <c:v>41021.687499973763</c:v>
                </c:pt>
                <c:pt idx="10819">
                  <c:v>41021.697916640427</c:v>
                </c:pt>
                <c:pt idx="10820">
                  <c:v>41021.708333307091</c:v>
                </c:pt>
                <c:pt idx="10821">
                  <c:v>41021.718749973756</c:v>
                </c:pt>
                <c:pt idx="10822">
                  <c:v>41021.72916664042</c:v>
                </c:pt>
                <c:pt idx="10823">
                  <c:v>41021.739583307084</c:v>
                </c:pt>
                <c:pt idx="10824">
                  <c:v>41021.749999973748</c:v>
                </c:pt>
                <c:pt idx="10825">
                  <c:v>41021.760416640413</c:v>
                </c:pt>
                <c:pt idx="10826">
                  <c:v>41021.770833307077</c:v>
                </c:pt>
                <c:pt idx="10827">
                  <c:v>41021.781249973741</c:v>
                </c:pt>
                <c:pt idx="10828">
                  <c:v>41021.791666640405</c:v>
                </c:pt>
                <c:pt idx="10829">
                  <c:v>41021.80208330707</c:v>
                </c:pt>
                <c:pt idx="10830">
                  <c:v>41021.812499973734</c:v>
                </c:pt>
                <c:pt idx="10831">
                  <c:v>41021.822916640398</c:v>
                </c:pt>
                <c:pt idx="10832">
                  <c:v>41021.833333307062</c:v>
                </c:pt>
                <c:pt idx="10833">
                  <c:v>41021.843749973727</c:v>
                </c:pt>
                <c:pt idx="10834">
                  <c:v>41021.854166640391</c:v>
                </c:pt>
                <c:pt idx="10835">
                  <c:v>41021.864583307055</c:v>
                </c:pt>
                <c:pt idx="10836">
                  <c:v>41021.874999973719</c:v>
                </c:pt>
                <c:pt idx="10837">
                  <c:v>41021.885416640383</c:v>
                </c:pt>
                <c:pt idx="10838">
                  <c:v>41021.895833307048</c:v>
                </c:pt>
                <c:pt idx="10839">
                  <c:v>41021.906249973712</c:v>
                </c:pt>
                <c:pt idx="10840">
                  <c:v>41021.916666640376</c:v>
                </c:pt>
                <c:pt idx="10841">
                  <c:v>41021.92708330704</c:v>
                </c:pt>
                <c:pt idx="10842">
                  <c:v>41021.937499973705</c:v>
                </c:pt>
                <c:pt idx="10843">
                  <c:v>41021.947916640369</c:v>
                </c:pt>
                <c:pt idx="10844">
                  <c:v>41021.958333307033</c:v>
                </c:pt>
                <c:pt idx="10845">
                  <c:v>41021.968749973697</c:v>
                </c:pt>
                <c:pt idx="10846">
                  <c:v>41021.979166640362</c:v>
                </c:pt>
                <c:pt idx="10847">
                  <c:v>41021.989583307026</c:v>
                </c:pt>
                <c:pt idx="10848">
                  <c:v>41021.99999997369</c:v>
                </c:pt>
                <c:pt idx="10849">
                  <c:v>41022.010416640354</c:v>
                </c:pt>
                <c:pt idx="10850">
                  <c:v>41022.020833307019</c:v>
                </c:pt>
                <c:pt idx="10851">
                  <c:v>41022.031249973683</c:v>
                </c:pt>
                <c:pt idx="10852">
                  <c:v>41022.041666640347</c:v>
                </c:pt>
                <c:pt idx="10853">
                  <c:v>41022.052083307011</c:v>
                </c:pt>
                <c:pt idx="10854">
                  <c:v>41022.062499973676</c:v>
                </c:pt>
                <c:pt idx="10855">
                  <c:v>41022.07291664034</c:v>
                </c:pt>
                <c:pt idx="10856">
                  <c:v>41022.083333307004</c:v>
                </c:pt>
                <c:pt idx="10857">
                  <c:v>41022.093749973668</c:v>
                </c:pt>
                <c:pt idx="10858">
                  <c:v>41022.104166640333</c:v>
                </c:pt>
                <c:pt idx="10859">
                  <c:v>41022.114583306997</c:v>
                </c:pt>
                <c:pt idx="10860">
                  <c:v>41022.124999973661</c:v>
                </c:pt>
                <c:pt idx="10861">
                  <c:v>41022.135416640325</c:v>
                </c:pt>
                <c:pt idx="10862">
                  <c:v>41022.14583330699</c:v>
                </c:pt>
                <c:pt idx="10863">
                  <c:v>41022.156249973654</c:v>
                </c:pt>
                <c:pt idx="10864">
                  <c:v>41022.166666640318</c:v>
                </c:pt>
                <c:pt idx="10865">
                  <c:v>41022.177083306982</c:v>
                </c:pt>
                <c:pt idx="10866">
                  <c:v>41022.187499973646</c:v>
                </c:pt>
                <c:pt idx="10867">
                  <c:v>41022.197916640311</c:v>
                </c:pt>
                <c:pt idx="10868">
                  <c:v>41022.208333306975</c:v>
                </c:pt>
                <c:pt idx="10869">
                  <c:v>41022.218749973639</c:v>
                </c:pt>
                <c:pt idx="10870">
                  <c:v>41022.229166640303</c:v>
                </c:pt>
                <c:pt idx="10871">
                  <c:v>41022.239583306968</c:v>
                </c:pt>
                <c:pt idx="10872">
                  <c:v>41022.249999973632</c:v>
                </c:pt>
                <c:pt idx="10873">
                  <c:v>41022.260416640296</c:v>
                </c:pt>
                <c:pt idx="10874">
                  <c:v>41022.27083330696</c:v>
                </c:pt>
                <c:pt idx="10875">
                  <c:v>41022.281249973625</c:v>
                </c:pt>
                <c:pt idx="10876">
                  <c:v>41022.291666640289</c:v>
                </c:pt>
                <c:pt idx="10877">
                  <c:v>41022.302083306953</c:v>
                </c:pt>
                <c:pt idx="10878">
                  <c:v>41022.312499973617</c:v>
                </c:pt>
                <c:pt idx="10879">
                  <c:v>41022.322916640282</c:v>
                </c:pt>
                <c:pt idx="10880">
                  <c:v>41022.333333306946</c:v>
                </c:pt>
                <c:pt idx="10881">
                  <c:v>41022.34374997361</c:v>
                </c:pt>
                <c:pt idx="10882">
                  <c:v>41022.354166640274</c:v>
                </c:pt>
                <c:pt idx="10883">
                  <c:v>41022.364583306939</c:v>
                </c:pt>
                <c:pt idx="10884">
                  <c:v>41022.374999973603</c:v>
                </c:pt>
                <c:pt idx="10885">
                  <c:v>41022.385416640267</c:v>
                </c:pt>
                <c:pt idx="10886">
                  <c:v>41022.395833306931</c:v>
                </c:pt>
                <c:pt idx="10887">
                  <c:v>41022.406249973596</c:v>
                </c:pt>
                <c:pt idx="10888">
                  <c:v>41022.41666664026</c:v>
                </c:pt>
                <c:pt idx="10889">
                  <c:v>41022.427083306924</c:v>
                </c:pt>
                <c:pt idx="10890">
                  <c:v>41022.437499973588</c:v>
                </c:pt>
                <c:pt idx="10891">
                  <c:v>41022.447916640253</c:v>
                </c:pt>
                <c:pt idx="10892">
                  <c:v>41022.458333306917</c:v>
                </c:pt>
                <c:pt idx="10893">
                  <c:v>41022.468749973581</c:v>
                </c:pt>
                <c:pt idx="10894">
                  <c:v>41022.479166640245</c:v>
                </c:pt>
                <c:pt idx="10895">
                  <c:v>41022.489583306909</c:v>
                </c:pt>
                <c:pt idx="10896">
                  <c:v>41022.499999973574</c:v>
                </c:pt>
                <c:pt idx="10897">
                  <c:v>41022.510416640238</c:v>
                </c:pt>
                <c:pt idx="10898">
                  <c:v>41022.520833306902</c:v>
                </c:pt>
                <c:pt idx="10899">
                  <c:v>41022.531249973566</c:v>
                </c:pt>
                <c:pt idx="10900">
                  <c:v>41022.541666640231</c:v>
                </c:pt>
                <c:pt idx="10901">
                  <c:v>41022.552083306895</c:v>
                </c:pt>
                <c:pt idx="10902">
                  <c:v>41022.562499973559</c:v>
                </c:pt>
                <c:pt idx="10903">
                  <c:v>41022.572916640223</c:v>
                </c:pt>
                <c:pt idx="10904">
                  <c:v>41022.583333306888</c:v>
                </c:pt>
                <c:pt idx="10905">
                  <c:v>41022.593749973552</c:v>
                </c:pt>
                <c:pt idx="10906">
                  <c:v>41022.604166640216</c:v>
                </c:pt>
                <c:pt idx="10907">
                  <c:v>41022.61458330688</c:v>
                </c:pt>
                <c:pt idx="10908">
                  <c:v>41022.624999973545</c:v>
                </c:pt>
                <c:pt idx="10909">
                  <c:v>41022.635416640209</c:v>
                </c:pt>
                <c:pt idx="10910">
                  <c:v>41022.645833306873</c:v>
                </c:pt>
                <c:pt idx="10911">
                  <c:v>41022.656249973537</c:v>
                </c:pt>
                <c:pt idx="10912">
                  <c:v>41022.666666640202</c:v>
                </c:pt>
                <c:pt idx="10913">
                  <c:v>41022.677083306866</c:v>
                </c:pt>
                <c:pt idx="10914">
                  <c:v>41022.68749997353</c:v>
                </c:pt>
                <c:pt idx="10915">
                  <c:v>41022.697916640194</c:v>
                </c:pt>
                <c:pt idx="10916">
                  <c:v>41022.708333306859</c:v>
                </c:pt>
                <c:pt idx="10917">
                  <c:v>41022.718749973523</c:v>
                </c:pt>
                <c:pt idx="10918">
                  <c:v>41022.729166640187</c:v>
                </c:pt>
                <c:pt idx="10919">
                  <c:v>41022.739583306851</c:v>
                </c:pt>
                <c:pt idx="10920">
                  <c:v>41022.749999973516</c:v>
                </c:pt>
                <c:pt idx="10921">
                  <c:v>41022.76041664018</c:v>
                </c:pt>
                <c:pt idx="10922">
                  <c:v>41022.770833306844</c:v>
                </c:pt>
                <c:pt idx="10923">
                  <c:v>41022.781249973508</c:v>
                </c:pt>
                <c:pt idx="10924">
                  <c:v>41022.791666640172</c:v>
                </c:pt>
                <c:pt idx="10925">
                  <c:v>41022.802083306837</c:v>
                </c:pt>
                <c:pt idx="10926">
                  <c:v>41022.812499973501</c:v>
                </c:pt>
                <c:pt idx="10927">
                  <c:v>41022.822916640165</c:v>
                </c:pt>
                <c:pt idx="10928">
                  <c:v>41022.833333306829</c:v>
                </c:pt>
                <c:pt idx="10929">
                  <c:v>41022.843749973494</c:v>
                </c:pt>
                <c:pt idx="10930">
                  <c:v>41022.854166640158</c:v>
                </c:pt>
                <c:pt idx="10931">
                  <c:v>41022.864583306822</c:v>
                </c:pt>
                <c:pt idx="10932">
                  <c:v>41022.874999973486</c:v>
                </c:pt>
                <c:pt idx="10933">
                  <c:v>41022.885416640151</c:v>
                </c:pt>
                <c:pt idx="10934">
                  <c:v>41022.895833306815</c:v>
                </c:pt>
                <c:pt idx="10935">
                  <c:v>41022.906249973479</c:v>
                </c:pt>
                <c:pt idx="10936">
                  <c:v>41022.916666640143</c:v>
                </c:pt>
                <c:pt idx="10937">
                  <c:v>41022.927083306808</c:v>
                </c:pt>
                <c:pt idx="10938">
                  <c:v>41022.937499973472</c:v>
                </c:pt>
                <c:pt idx="10939">
                  <c:v>41022.947916640136</c:v>
                </c:pt>
                <c:pt idx="10940">
                  <c:v>41022.9583333068</c:v>
                </c:pt>
                <c:pt idx="10941">
                  <c:v>41022.968749973465</c:v>
                </c:pt>
                <c:pt idx="10942">
                  <c:v>41022.979166640129</c:v>
                </c:pt>
                <c:pt idx="10943">
                  <c:v>41022.989583306793</c:v>
                </c:pt>
                <c:pt idx="10944">
                  <c:v>41022.999999973457</c:v>
                </c:pt>
                <c:pt idx="10945">
                  <c:v>41023.010416640122</c:v>
                </c:pt>
                <c:pt idx="10946">
                  <c:v>41023.020833306786</c:v>
                </c:pt>
                <c:pt idx="10947">
                  <c:v>41023.03124997345</c:v>
                </c:pt>
                <c:pt idx="10948">
                  <c:v>41023.041666640114</c:v>
                </c:pt>
                <c:pt idx="10949">
                  <c:v>41023.052083306779</c:v>
                </c:pt>
                <c:pt idx="10950">
                  <c:v>41023.062499973443</c:v>
                </c:pt>
                <c:pt idx="10951">
                  <c:v>41023.072916640107</c:v>
                </c:pt>
                <c:pt idx="10952">
                  <c:v>41023.083333306771</c:v>
                </c:pt>
                <c:pt idx="10953">
                  <c:v>41023.093749973435</c:v>
                </c:pt>
                <c:pt idx="10954">
                  <c:v>41023.1041666401</c:v>
                </c:pt>
                <c:pt idx="10955">
                  <c:v>41023.114583306764</c:v>
                </c:pt>
                <c:pt idx="10956">
                  <c:v>41023.124999973428</c:v>
                </c:pt>
                <c:pt idx="10957">
                  <c:v>41023.135416640092</c:v>
                </c:pt>
                <c:pt idx="10958">
                  <c:v>41023.145833306757</c:v>
                </c:pt>
                <c:pt idx="10959">
                  <c:v>41023.156249973421</c:v>
                </c:pt>
                <c:pt idx="10960">
                  <c:v>41023.166666640085</c:v>
                </c:pt>
                <c:pt idx="10961">
                  <c:v>41023.177083306749</c:v>
                </c:pt>
                <c:pt idx="10962">
                  <c:v>41023.187499973414</c:v>
                </c:pt>
                <c:pt idx="10963">
                  <c:v>41023.197916640078</c:v>
                </c:pt>
                <c:pt idx="10964">
                  <c:v>41023.208333306742</c:v>
                </c:pt>
                <c:pt idx="10965">
                  <c:v>41023.218749973406</c:v>
                </c:pt>
                <c:pt idx="10966">
                  <c:v>41023.229166640071</c:v>
                </c:pt>
                <c:pt idx="10967">
                  <c:v>41023.239583306735</c:v>
                </c:pt>
                <c:pt idx="10968">
                  <c:v>41023.249999973399</c:v>
                </c:pt>
                <c:pt idx="10969">
                  <c:v>41023.260416640063</c:v>
                </c:pt>
                <c:pt idx="10970">
                  <c:v>41023.270833306728</c:v>
                </c:pt>
                <c:pt idx="10971">
                  <c:v>41023.281249973392</c:v>
                </c:pt>
                <c:pt idx="10972">
                  <c:v>41023.291666640056</c:v>
                </c:pt>
                <c:pt idx="10973">
                  <c:v>41023.30208330672</c:v>
                </c:pt>
                <c:pt idx="10974">
                  <c:v>41023.312499973385</c:v>
                </c:pt>
                <c:pt idx="10975">
                  <c:v>41023.322916640049</c:v>
                </c:pt>
                <c:pt idx="10976">
                  <c:v>41023.333333306713</c:v>
                </c:pt>
                <c:pt idx="10977">
                  <c:v>41023.343749973377</c:v>
                </c:pt>
                <c:pt idx="10978">
                  <c:v>41023.354166640042</c:v>
                </c:pt>
                <c:pt idx="10979">
                  <c:v>41023.364583306706</c:v>
                </c:pt>
                <c:pt idx="10980">
                  <c:v>41023.37499997337</c:v>
                </c:pt>
                <c:pt idx="10981">
                  <c:v>41023.385416640034</c:v>
                </c:pt>
                <c:pt idx="10982">
                  <c:v>41023.395833306698</c:v>
                </c:pt>
                <c:pt idx="10983">
                  <c:v>41023.406249973363</c:v>
                </c:pt>
                <c:pt idx="10984">
                  <c:v>41023.416666640027</c:v>
                </c:pt>
                <c:pt idx="10985">
                  <c:v>41023.427083306691</c:v>
                </c:pt>
                <c:pt idx="10986">
                  <c:v>41023.437499973355</c:v>
                </c:pt>
                <c:pt idx="10987">
                  <c:v>41023.44791664002</c:v>
                </c:pt>
                <c:pt idx="10988">
                  <c:v>41023.458333306684</c:v>
                </c:pt>
                <c:pt idx="10989">
                  <c:v>41023.468749973348</c:v>
                </c:pt>
                <c:pt idx="10990">
                  <c:v>41023.479166640012</c:v>
                </c:pt>
                <c:pt idx="10991">
                  <c:v>41023.489583306677</c:v>
                </c:pt>
                <c:pt idx="10992">
                  <c:v>41023.499999973341</c:v>
                </c:pt>
                <c:pt idx="10993">
                  <c:v>41023.510416640005</c:v>
                </c:pt>
                <c:pt idx="10994">
                  <c:v>41023.520833306669</c:v>
                </c:pt>
                <c:pt idx="10995">
                  <c:v>41023.531249973334</c:v>
                </c:pt>
                <c:pt idx="10996">
                  <c:v>41023.541666639998</c:v>
                </c:pt>
                <c:pt idx="10997">
                  <c:v>41023.552083306662</c:v>
                </c:pt>
                <c:pt idx="10998">
                  <c:v>41023.562499973326</c:v>
                </c:pt>
                <c:pt idx="10999">
                  <c:v>41023.572916639991</c:v>
                </c:pt>
                <c:pt idx="11000">
                  <c:v>41023.583333306655</c:v>
                </c:pt>
                <c:pt idx="11001">
                  <c:v>41023.593749973319</c:v>
                </c:pt>
                <c:pt idx="11002">
                  <c:v>41023.604166639983</c:v>
                </c:pt>
                <c:pt idx="11003">
                  <c:v>41023.614583306648</c:v>
                </c:pt>
                <c:pt idx="11004">
                  <c:v>41023.624999973312</c:v>
                </c:pt>
                <c:pt idx="11005">
                  <c:v>41023.635416639976</c:v>
                </c:pt>
                <c:pt idx="11006">
                  <c:v>41023.64583330664</c:v>
                </c:pt>
                <c:pt idx="11007">
                  <c:v>41023.656249973305</c:v>
                </c:pt>
                <c:pt idx="11008">
                  <c:v>41023.666666639969</c:v>
                </c:pt>
                <c:pt idx="11009">
                  <c:v>41023.677083306633</c:v>
                </c:pt>
                <c:pt idx="11010">
                  <c:v>41023.687499973297</c:v>
                </c:pt>
                <c:pt idx="11011">
                  <c:v>41023.697916639961</c:v>
                </c:pt>
                <c:pt idx="11012">
                  <c:v>41023.708333306626</c:v>
                </c:pt>
                <c:pt idx="11013">
                  <c:v>41023.71874997329</c:v>
                </c:pt>
                <c:pt idx="11014">
                  <c:v>41023.729166639954</c:v>
                </c:pt>
                <c:pt idx="11015">
                  <c:v>41023.739583306618</c:v>
                </c:pt>
                <c:pt idx="11016">
                  <c:v>41023.749999973283</c:v>
                </c:pt>
                <c:pt idx="11017">
                  <c:v>41023.760416639947</c:v>
                </c:pt>
                <c:pt idx="11018">
                  <c:v>41023.770833306611</c:v>
                </c:pt>
                <c:pt idx="11019">
                  <c:v>41023.781249973275</c:v>
                </c:pt>
                <c:pt idx="11020">
                  <c:v>41023.79166663994</c:v>
                </c:pt>
                <c:pt idx="11021">
                  <c:v>41023.802083306604</c:v>
                </c:pt>
                <c:pt idx="11022">
                  <c:v>41023.812499973268</c:v>
                </c:pt>
                <c:pt idx="11023">
                  <c:v>41023.822916639932</c:v>
                </c:pt>
                <c:pt idx="11024">
                  <c:v>41023.833333306597</c:v>
                </c:pt>
                <c:pt idx="11025">
                  <c:v>41023.843749973261</c:v>
                </c:pt>
                <c:pt idx="11026">
                  <c:v>41023.854166639925</c:v>
                </c:pt>
                <c:pt idx="11027">
                  <c:v>41023.864583306589</c:v>
                </c:pt>
                <c:pt idx="11028">
                  <c:v>41023.874999973254</c:v>
                </c:pt>
                <c:pt idx="11029">
                  <c:v>41023.885416639918</c:v>
                </c:pt>
                <c:pt idx="11030">
                  <c:v>41023.895833306582</c:v>
                </c:pt>
                <c:pt idx="11031">
                  <c:v>41023.906249973246</c:v>
                </c:pt>
                <c:pt idx="11032">
                  <c:v>41023.916666639911</c:v>
                </c:pt>
                <c:pt idx="11033">
                  <c:v>41023.927083306575</c:v>
                </c:pt>
                <c:pt idx="11034">
                  <c:v>41023.937499973239</c:v>
                </c:pt>
                <c:pt idx="11035">
                  <c:v>41023.947916639903</c:v>
                </c:pt>
                <c:pt idx="11036">
                  <c:v>41023.958333306568</c:v>
                </c:pt>
                <c:pt idx="11037">
                  <c:v>41023.968749973232</c:v>
                </c:pt>
                <c:pt idx="11038">
                  <c:v>41023.979166639896</c:v>
                </c:pt>
                <c:pt idx="11039">
                  <c:v>41023.98958330656</c:v>
                </c:pt>
                <c:pt idx="11040">
                  <c:v>41023.999999973224</c:v>
                </c:pt>
                <c:pt idx="11041">
                  <c:v>41024.010416639889</c:v>
                </c:pt>
                <c:pt idx="11042">
                  <c:v>41024.020833306553</c:v>
                </c:pt>
                <c:pt idx="11043">
                  <c:v>41024.031249973217</c:v>
                </c:pt>
                <c:pt idx="11044">
                  <c:v>41024.041666639881</c:v>
                </c:pt>
                <c:pt idx="11045">
                  <c:v>41024.052083306546</c:v>
                </c:pt>
                <c:pt idx="11046">
                  <c:v>41024.06249997321</c:v>
                </c:pt>
                <c:pt idx="11047">
                  <c:v>41024.072916639874</c:v>
                </c:pt>
                <c:pt idx="11048">
                  <c:v>41024.083333306538</c:v>
                </c:pt>
                <c:pt idx="11049">
                  <c:v>41024.093749973203</c:v>
                </c:pt>
                <c:pt idx="11050">
                  <c:v>41024.104166639867</c:v>
                </c:pt>
                <c:pt idx="11051">
                  <c:v>41024.114583306531</c:v>
                </c:pt>
                <c:pt idx="11052">
                  <c:v>41024.124999973195</c:v>
                </c:pt>
                <c:pt idx="11053">
                  <c:v>41024.13541663986</c:v>
                </c:pt>
                <c:pt idx="11054">
                  <c:v>41024.145833306524</c:v>
                </c:pt>
                <c:pt idx="11055">
                  <c:v>41024.156249973188</c:v>
                </c:pt>
                <c:pt idx="11056">
                  <c:v>41024.166666639852</c:v>
                </c:pt>
                <c:pt idx="11057">
                  <c:v>41024.177083306517</c:v>
                </c:pt>
                <c:pt idx="11058">
                  <c:v>41024.187499973181</c:v>
                </c:pt>
                <c:pt idx="11059">
                  <c:v>41024.197916639845</c:v>
                </c:pt>
                <c:pt idx="11060">
                  <c:v>41024.208333306509</c:v>
                </c:pt>
                <c:pt idx="11061">
                  <c:v>41024.218749973174</c:v>
                </c:pt>
                <c:pt idx="11062">
                  <c:v>41024.229166639838</c:v>
                </c:pt>
                <c:pt idx="11063">
                  <c:v>41024.239583306502</c:v>
                </c:pt>
                <c:pt idx="11064">
                  <c:v>41024.249999973166</c:v>
                </c:pt>
                <c:pt idx="11065">
                  <c:v>41024.260416639831</c:v>
                </c:pt>
                <c:pt idx="11066">
                  <c:v>41024.270833306495</c:v>
                </c:pt>
                <c:pt idx="11067">
                  <c:v>41024.281249973159</c:v>
                </c:pt>
                <c:pt idx="11068">
                  <c:v>41024.291666639823</c:v>
                </c:pt>
                <c:pt idx="11069">
                  <c:v>41024.302083306487</c:v>
                </c:pt>
                <c:pt idx="11070">
                  <c:v>41024.312499973152</c:v>
                </c:pt>
                <c:pt idx="11071">
                  <c:v>41024.322916639816</c:v>
                </c:pt>
                <c:pt idx="11072">
                  <c:v>41024.33333330648</c:v>
                </c:pt>
                <c:pt idx="11073">
                  <c:v>41024.343749973144</c:v>
                </c:pt>
                <c:pt idx="11074">
                  <c:v>41024.354166639809</c:v>
                </c:pt>
                <c:pt idx="11075">
                  <c:v>41024.364583306473</c:v>
                </c:pt>
                <c:pt idx="11076">
                  <c:v>41024.374999973137</c:v>
                </c:pt>
                <c:pt idx="11077">
                  <c:v>41024.385416639801</c:v>
                </c:pt>
                <c:pt idx="11078">
                  <c:v>41024.395833306466</c:v>
                </c:pt>
                <c:pt idx="11079">
                  <c:v>41024.40624997313</c:v>
                </c:pt>
                <c:pt idx="11080">
                  <c:v>41024.416666639794</c:v>
                </c:pt>
                <c:pt idx="11081">
                  <c:v>41024.427083306458</c:v>
                </c:pt>
                <c:pt idx="11082">
                  <c:v>41024.437499973123</c:v>
                </c:pt>
                <c:pt idx="11083">
                  <c:v>41024.447916639787</c:v>
                </c:pt>
                <c:pt idx="11084">
                  <c:v>41024.458333306451</c:v>
                </c:pt>
                <c:pt idx="11085">
                  <c:v>41024.468749973115</c:v>
                </c:pt>
                <c:pt idx="11086">
                  <c:v>41024.47916663978</c:v>
                </c:pt>
                <c:pt idx="11087">
                  <c:v>41024.489583306444</c:v>
                </c:pt>
                <c:pt idx="11088">
                  <c:v>41024.499999973108</c:v>
                </c:pt>
                <c:pt idx="11089">
                  <c:v>41024.510416639772</c:v>
                </c:pt>
                <c:pt idx="11090">
                  <c:v>41024.520833306437</c:v>
                </c:pt>
                <c:pt idx="11091">
                  <c:v>41024.531249973101</c:v>
                </c:pt>
                <c:pt idx="11092">
                  <c:v>41024.541666639765</c:v>
                </c:pt>
                <c:pt idx="11093">
                  <c:v>41024.552083306429</c:v>
                </c:pt>
                <c:pt idx="11094">
                  <c:v>41024.562499973094</c:v>
                </c:pt>
                <c:pt idx="11095">
                  <c:v>41024.572916639758</c:v>
                </c:pt>
                <c:pt idx="11096">
                  <c:v>41024.583333306422</c:v>
                </c:pt>
                <c:pt idx="11097">
                  <c:v>41024.593749973086</c:v>
                </c:pt>
                <c:pt idx="11098">
                  <c:v>41024.60416663975</c:v>
                </c:pt>
                <c:pt idx="11099">
                  <c:v>41024.614583306415</c:v>
                </c:pt>
                <c:pt idx="11100">
                  <c:v>41024.624999973079</c:v>
                </c:pt>
                <c:pt idx="11101">
                  <c:v>41024.635416639743</c:v>
                </c:pt>
                <c:pt idx="11102">
                  <c:v>41024.645833306407</c:v>
                </c:pt>
                <c:pt idx="11103">
                  <c:v>41024.656249973072</c:v>
                </c:pt>
                <c:pt idx="11104">
                  <c:v>41024.666666639736</c:v>
                </c:pt>
                <c:pt idx="11105">
                  <c:v>41024.6770833064</c:v>
                </c:pt>
                <c:pt idx="11106">
                  <c:v>41024.687499973064</c:v>
                </c:pt>
                <c:pt idx="11107">
                  <c:v>41024.697916639729</c:v>
                </c:pt>
                <c:pt idx="11108">
                  <c:v>41024.708333306393</c:v>
                </c:pt>
                <c:pt idx="11109">
                  <c:v>41024.718749973057</c:v>
                </c:pt>
                <c:pt idx="11110">
                  <c:v>41024.729166639721</c:v>
                </c:pt>
                <c:pt idx="11111">
                  <c:v>41024.739583306386</c:v>
                </c:pt>
                <c:pt idx="11112">
                  <c:v>41024.74999997305</c:v>
                </c:pt>
                <c:pt idx="11113">
                  <c:v>41024.760416639714</c:v>
                </c:pt>
                <c:pt idx="11114">
                  <c:v>41024.770833306378</c:v>
                </c:pt>
                <c:pt idx="11115">
                  <c:v>41024.781249973043</c:v>
                </c:pt>
                <c:pt idx="11116">
                  <c:v>41024.791666639707</c:v>
                </c:pt>
                <c:pt idx="11117">
                  <c:v>41024.802083306371</c:v>
                </c:pt>
                <c:pt idx="11118">
                  <c:v>41024.812499973035</c:v>
                </c:pt>
                <c:pt idx="11119">
                  <c:v>41024.8229166397</c:v>
                </c:pt>
                <c:pt idx="11120">
                  <c:v>41024.833333306364</c:v>
                </c:pt>
                <c:pt idx="11121">
                  <c:v>41024.843749973028</c:v>
                </c:pt>
                <c:pt idx="11122">
                  <c:v>41024.854166639692</c:v>
                </c:pt>
                <c:pt idx="11123">
                  <c:v>41024.864583306357</c:v>
                </c:pt>
                <c:pt idx="11124">
                  <c:v>41024.874999973021</c:v>
                </c:pt>
                <c:pt idx="11125">
                  <c:v>41024.885416639685</c:v>
                </c:pt>
                <c:pt idx="11126">
                  <c:v>41024.895833306349</c:v>
                </c:pt>
                <c:pt idx="11127">
                  <c:v>41024.906249973013</c:v>
                </c:pt>
                <c:pt idx="11128">
                  <c:v>41024.916666639678</c:v>
                </c:pt>
                <c:pt idx="11129">
                  <c:v>41024.927083306342</c:v>
                </c:pt>
                <c:pt idx="11130">
                  <c:v>41024.937499973006</c:v>
                </c:pt>
                <c:pt idx="11131">
                  <c:v>41024.94791663967</c:v>
                </c:pt>
                <c:pt idx="11132">
                  <c:v>41024.958333306335</c:v>
                </c:pt>
                <c:pt idx="11133">
                  <c:v>41024.968749972999</c:v>
                </c:pt>
                <c:pt idx="11134">
                  <c:v>41024.979166639663</c:v>
                </c:pt>
                <c:pt idx="11135">
                  <c:v>41024.989583306327</c:v>
                </c:pt>
                <c:pt idx="11136">
                  <c:v>41024.999999972992</c:v>
                </c:pt>
                <c:pt idx="11137">
                  <c:v>41025.010416639656</c:v>
                </c:pt>
                <c:pt idx="11138">
                  <c:v>41025.02083330632</c:v>
                </c:pt>
                <c:pt idx="11139">
                  <c:v>41025.031249972984</c:v>
                </c:pt>
                <c:pt idx="11140">
                  <c:v>41025.041666639649</c:v>
                </c:pt>
                <c:pt idx="11141">
                  <c:v>41025.052083306313</c:v>
                </c:pt>
                <c:pt idx="11142">
                  <c:v>41025.062499972977</c:v>
                </c:pt>
                <c:pt idx="11143">
                  <c:v>41025.072916639641</c:v>
                </c:pt>
                <c:pt idx="11144">
                  <c:v>41025.083333306306</c:v>
                </c:pt>
                <c:pt idx="11145">
                  <c:v>41025.09374997297</c:v>
                </c:pt>
                <c:pt idx="11146">
                  <c:v>41025.104166639634</c:v>
                </c:pt>
                <c:pt idx="11147">
                  <c:v>41025.114583306298</c:v>
                </c:pt>
                <c:pt idx="11148">
                  <c:v>41025.124999972963</c:v>
                </c:pt>
                <c:pt idx="11149">
                  <c:v>41025.135416639627</c:v>
                </c:pt>
                <c:pt idx="11150">
                  <c:v>41025.145833306291</c:v>
                </c:pt>
                <c:pt idx="11151">
                  <c:v>41025.156249972955</c:v>
                </c:pt>
                <c:pt idx="11152">
                  <c:v>41025.16666663962</c:v>
                </c:pt>
                <c:pt idx="11153">
                  <c:v>41025.177083306284</c:v>
                </c:pt>
                <c:pt idx="11154">
                  <c:v>41025.187499972948</c:v>
                </c:pt>
                <c:pt idx="11155">
                  <c:v>41025.197916639612</c:v>
                </c:pt>
                <c:pt idx="11156">
                  <c:v>41025.208333306276</c:v>
                </c:pt>
                <c:pt idx="11157">
                  <c:v>41025.218749972941</c:v>
                </c:pt>
                <c:pt idx="11158">
                  <c:v>41025.229166639605</c:v>
                </c:pt>
                <c:pt idx="11159">
                  <c:v>41025.239583306269</c:v>
                </c:pt>
                <c:pt idx="11160">
                  <c:v>41025.249999972933</c:v>
                </c:pt>
                <c:pt idx="11161">
                  <c:v>41025.260416639598</c:v>
                </c:pt>
                <c:pt idx="11162">
                  <c:v>41025.270833306262</c:v>
                </c:pt>
                <c:pt idx="11163">
                  <c:v>41025.281249972926</c:v>
                </c:pt>
                <c:pt idx="11164">
                  <c:v>41025.29166663959</c:v>
                </c:pt>
                <c:pt idx="11165">
                  <c:v>41025.302083306255</c:v>
                </c:pt>
                <c:pt idx="11166">
                  <c:v>41025.312499972919</c:v>
                </c:pt>
                <c:pt idx="11167">
                  <c:v>41025.322916639583</c:v>
                </c:pt>
                <c:pt idx="11168">
                  <c:v>41025.333333306247</c:v>
                </c:pt>
                <c:pt idx="11169">
                  <c:v>41025.343749972912</c:v>
                </c:pt>
                <c:pt idx="11170">
                  <c:v>41025.354166639576</c:v>
                </c:pt>
                <c:pt idx="11171">
                  <c:v>41025.36458330624</c:v>
                </c:pt>
                <c:pt idx="11172">
                  <c:v>41025.374999972904</c:v>
                </c:pt>
                <c:pt idx="11173">
                  <c:v>41025.385416639569</c:v>
                </c:pt>
                <c:pt idx="11174">
                  <c:v>41025.395833306233</c:v>
                </c:pt>
                <c:pt idx="11175">
                  <c:v>41025.406249972897</c:v>
                </c:pt>
                <c:pt idx="11176">
                  <c:v>41025.416666639561</c:v>
                </c:pt>
                <c:pt idx="11177">
                  <c:v>41025.427083306226</c:v>
                </c:pt>
                <c:pt idx="11178">
                  <c:v>41025.43749997289</c:v>
                </c:pt>
                <c:pt idx="11179">
                  <c:v>41025.447916639554</c:v>
                </c:pt>
                <c:pt idx="11180">
                  <c:v>41025.458333306218</c:v>
                </c:pt>
                <c:pt idx="11181">
                  <c:v>41025.468749972883</c:v>
                </c:pt>
                <c:pt idx="11182">
                  <c:v>41025.479166639547</c:v>
                </c:pt>
                <c:pt idx="11183">
                  <c:v>41025.489583306211</c:v>
                </c:pt>
                <c:pt idx="11184">
                  <c:v>41025.499999972875</c:v>
                </c:pt>
                <c:pt idx="11185">
                  <c:v>41025.510416639539</c:v>
                </c:pt>
                <c:pt idx="11186">
                  <c:v>41025.520833306204</c:v>
                </c:pt>
                <c:pt idx="11187">
                  <c:v>41025.531249972868</c:v>
                </c:pt>
                <c:pt idx="11188">
                  <c:v>41025.541666639532</c:v>
                </c:pt>
                <c:pt idx="11189">
                  <c:v>41025.552083306196</c:v>
                </c:pt>
                <c:pt idx="11190">
                  <c:v>41025.562499972861</c:v>
                </c:pt>
                <c:pt idx="11191">
                  <c:v>41025.572916639525</c:v>
                </c:pt>
                <c:pt idx="11192">
                  <c:v>41025.583333306189</c:v>
                </c:pt>
                <c:pt idx="11193">
                  <c:v>41025.593749972853</c:v>
                </c:pt>
                <c:pt idx="11194">
                  <c:v>41025.604166639518</c:v>
                </c:pt>
                <c:pt idx="11195">
                  <c:v>41025.614583306182</c:v>
                </c:pt>
                <c:pt idx="11196">
                  <c:v>41025.624999972846</c:v>
                </c:pt>
                <c:pt idx="11197">
                  <c:v>41025.63541663951</c:v>
                </c:pt>
                <c:pt idx="11198">
                  <c:v>41025.645833306175</c:v>
                </c:pt>
                <c:pt idx="11199">
                  <c:v>41025.656249972839</c:v>
                </c:pt>
                <c:pt idx="11200">
                  <c:v>41025.666666639503</c:v>
                </c:pt>
                <c:pt idx="11201">
                  <c:v>41025.677083306167</c:v>
                </c:pt>
                <c:pt idx="11202">
                  <c:v>41025.687499972832</c:v>
                </c:pt>
                <c:pt idx="11203">
                  <c:v>41025.697916639496</c:v>
                </c:pt>
                <c:pt idx="11204">
                  <c:v>41025.70833330616</c:v>
                </c:pt>
                <c:pt idx="11205">
                  <c:v>41025.718749972824</c:v>
                </c:pt>
                <c:pt idx="11206">
                  <c:v>41025.729166639489</c:v>
                </c:pt>
                <c:pt idx="11207">
                  <c:v>41025.739583306153</c:v>
                </c:pt>
                <c:pt idx="11208">
                  <c:v>41025.749999972817</c:v>
                </c:pt>
                <c:pt idx="11209">
                  <c:v>41025.760416639481</c:v>
                </c:pt>
                <c:pt idx="11210">
                  <c:v>41025.770833306146</c:v>
                </c:pt>
                <c:pt idx="11211">
                  <c:v>41025.78124997281</c:v>
                </c:pt>
                <c:pt idx="11212">
                  <c:v>41025.791666639474</c:v>
                </c:pt>
                <c:pt idx="11213">
                  <c:v>41025.802083306138</c:v>
                </c:pt>
                <c:pt idx="11214">
                  <c:v>41025.812499972802</c:v>
                </c:pt>
                <c:pt idx="11215">
                  <c:v>41025.822916639467</c:v>
                </c:pt>
                <c:pt idx="11216">
                  <c:v>41025.833333306131</c:v>
                </c:pt>
                <c:pt idx="11217">
                  <c:v>41025.843749972795</c:v>
                </c:pt>
                <c:pt idx="11218">
                  <c:v>41025.854166639459</c:v>
                </c:pt>
                <c:pt idx="11219">
                  <c:v>41025.864583306124</c:v>
                </c:pt>
                <c:pt idx="11220">
                  <c:v>41025.874999972788</c:v>
                </c:pt>
                <c:pt idx="11221">
                  <c:v>41025.885416639452</c:v>
                </c:pt>
                <c:pt idx="11222">
                  <c:v>41025.895833306116</c:v>
                </c:pt>
                <c:pt idx="11223">
                  <c:v>41025.906249972781</c:v>
                </c:pt>
                <c:pt idx="11224">
                  <c:v>41025.916666639445</c:v>
                </c:pt>
                <c:pt idx="11225">
                  <c:v>41025.927083306109</c:v>
                </c:pt>
                <c:pt idx="11226">
                  <c:v>41025.937499972773</c:v>
                </c:pt>
                <c:pt idx="11227">
                  <c:v>41025.947916639438</c:v>
                </c:pt>
                <c:pt idx="11228">
                  <c:v>41025.958333306102</c:v>
                </c:pt>
                <c:pt idx="11229">
                  <c:v>41025.968749972766</c:v>
                </c:pt>
                <c:pt idx="11230">
                  <c:v>41025.97916663943</c:v>
                </c:pt>
                <c:pt idx="11231">
                  <c:v>41025.989583306095</c:v>
                </c:pt>
                <c:pt idx="11232">
                  <c:v>41025.999999972759</c:v>
                </c:pt>
                <c:pt idx="11233">
                  <c:v>41026.010416639423</c:v>
                </c:pt>
                <c:pt idx="11234">
                  <c:v>41026.020833306087</c:v>
                </c:pt>
                <c:pt idx="11235">
                  <c:v>41026.031249972752</c:v>
                </c:pt>
                <c:pt idx="11236">
                  <c:v>41026.041666639416</c:v>
                </c:pt>
                <c:pt idx="11237">
                  <c:v>41026.05208330608</c:v>
                </c:pt>
                <c:pt idx="11238">
                  <c:v>41026.062499972744</c:v>
                </c:pt>
                <c:pt idx="11239">
                  <c:v>41026.072916639409</c:v>
                </c:pt>
                <c:pt idx="11240">
                  <c:v>41026.083333306073</c:v>
                </c:pt>
                <c:pt idx="11241">
                  <c:v>41026.093749972737</c:v>
                </c:pt>
                <c:pt idx="11242">
                  <c:v>41026.104166639401</c:v>
                </c:pt>
                <c:pt idx="11243">
                  <c:v>41026.114583306065</c:v>
                </c:pt>
                <c:pt idx="11244">
                  <c:v>41026.12499997273</c:v>
                </c:pt>
                <c:pt idx="11245">
                  <c:v>41026.135416639394</c:v>
                </c:pt>
                <c:pt idx="11246">
                  <c:v>41026.145833306058</c:v>
                </c:pt>
                <c:pt idx="11247">
                  <c:v>41026.156249972722</c:v>
                </c:pt>
                <c:pt idx="11248">
                  <c:v>41026.166666639387</c:v>
                </c:pt>
                <c:pt idx="11249">
                  <c:v>41026.177083306051</c:v>
                </c:pt>
                <c:pt idx="11250">
                  <c:v>41026.187499972715</c:v>
                </c:pt>
                <c:pt idx="11251">
                  <c:v>41026.197916639379</c:v>
                </c:pt>
                <c:pt idx="11252">
                  <c:v>41026.208333306044</c:v>
                </c:pt>
                <c:pt idx="11253">
                  <c:v>41026.218749972708</c:v>
                </c:pt>
                <c:pt idx="11254">
                  <c:v>41026.229166639372</c:v>
                </c:pt>
                <c:pt idx="11255">
                  <c:v>41026.239583306036</c:v>
                </c:pt>
                <c:pt idx="11256">
                  <c:v>41026.249999972701</c:v>
                </c:pt>
                <c:pt idx="11257">
                  <c:v>41026.260416639365</c:v>
                </c:pt>
                <c:pt idx="11258">
                  <c:v>41026.270833306029</c:v>
                </c:pt>
                <c:pt idx="11259">
                  <c:v>41026.281249972693</c:v>
                </c:pt>
                <c:pt idx="11260">
                  <c:v>41026.291666639358</c:v>
                </c:pt>
                <c:pt idx="11261">
                  <c:v>41026.302083306022</c:v>
                </c:pt>
                <c:pt idx="11262">
                  <c:v>41026.312499972686</c:v>
                </c:pt>
                <c:pt idx="11263">
                  <c:v>41026.32291663935</c:v>
                </c:pt>
                <c:pt idx="11264">
                  <c:v>41026.333333306015</c:v>
                </c:pt>
                <c:pt idx="11265">
                  <c:v>41026.343749972679</c:v>
                </c:pt>
                <c:pt idx="11266">
                  <c:v>41026.354166639343</c:v>
                </c:pt>
                <c:pt idx="11267">
                  <c:v>41026.364583306007</c:v>
                </c:pt>
                <c:pt idx="11268">
                  <c:v>41026.374999972672</c:v>
                </c:pt>
                <c:pt idx="11269">
                  <c:v>41026.385416639336</c:v>
                </c:pt>
                <c:pt idx="11270">
                  <c:v>41026.395833306</c:v>
                </c:pt>
                <c:pt idx="11271">
                  <c:v>41026.406249972664</c:v>
                </c:pt>
                <c:pt idx="11272">
                  <c:v>41026.416666639328</c:v>
                </c:pt>
                <c:pt idx="11273">
                  <c:v>41026.427083305993</c:v>
                </c:pt>
                <c:pt idx="11274">
                  <c:v>41026.437499972657</c:v>
                </c:pt>
                <c:pt idx="11275">
                  <c:v>41026.447916639321</c:v>
                </c:pt>
                <c:pt idx="11276">
                  <c:v>41026.458333305985</c:v>
                </c:pt>
                <c:pt idx="11277">
                  <c:v>41026.46874997265</c:v>
                </c:pt>
                <c:pt idx="11278">
                  <c:v>41026.479166639314</c:v>
                </c:pt>
                <c:pt idx="11279">
                  <c:v>41026.489583305978</c:v>
                </c:pt>
                <c:pt idx="11280">
                  <c:v>41026.499999972642</c:v>
                </c:pt>
                <c:pt idx="11281">
                  <c:v>41026.510416639307</c:v>
                </c:pt>
                <c:pt idx="11282">
                  <c:v>41026.520833305971</c:v>
                </c:pt>
                <c:pt idx="11283">
                  <c:v>41026.531249972635</c:v>
                </c:pt>
                <c:pt idx="11284">
                  <c:v>41026.541666639299</c:v>
                </c:pt>
                <c:pt idx="11285">
                  <c:v>41026.552083305964</c:v>
                </c:pt>
                <c:pt idx="11286">
                  <c:v>41026.562499972628</c:v>
                </c:pt>
                <c:pt idx="11287">
                  <c:v>41026.572916639292</c:v>
                </c:pt>
                <c:pt idx="11288">
                  <c:v>41026.583333305956</c:v>
                </c:pt>
                <c:pt idx="11289">
                  <c:v>41026.593749972621</c:v>
                </c:pt>
                <c:pt idx="11290">
                  <c:v>41026.604166639285</c:v>
                </c:pt>
                <c:pt idx="11291">
                  <c:v>41026.614583305949</c:v>
                </c:pt>
                <c:pt idx="11292">
                  <c:v>41026.624999972613</c:v>
                </c:pt>
                <c:pt idx="11293">
                  <c:v>41026.635416639278</c:v>
                </c:pt>
                <c:pt idx="11294">
                  <c:v>41026.645833305942</c:v>
                </c:pt>
                <c:pt idx="11295">
                  <c:v>41026.656249972606</c:v>
                </c:pt>
                <c:pt idx="11296">
                  <c:v>41026.66666663927</c:v>
                </c:pt>
                <c:pt idx="11297">
                  <c:v>41026.677083305935</c:v>
                </c:pt>
                <c:pt idx="11298">
                  <c:v>41026.687499972599</c:v>
                </c:pt>
                <c:pt idx="11299">
                  <c:v>41026.697916639263</c:v>
                </c:pt>
                <c:pt idx="11300">
                  <c:v>41026.708333305927</c:v>
                </c:pt>
                <c:pt idx="11301">
                  <c:v>41026.718749972591</c:v>
                </c:pt>
                <c:pt idx="11302">
                  <c:v>41026.729166639256</c:v>
                </c:pt>
                <c:pt idx="11303">
                  <c:v>41026.73958330592</c:v>
                </c:pt>
                <c:pt idx="11304">
                  <c:v>41026.749999972584</c:v>
                </c:pt>
                <c:pt idx="11305">
                  <c:v>41026.760416639248</c:v>
                </c:pt>
                <c:pt idx="11306">
                  <c:v>41026.770833305913</c:v>
                </c:pt>
                <c:pt idx="11307">
                  <c:v>41026.781249972577</c:v>
                </c:pt>
                <c:pt idx="11308">
                  <c:v>41026.791666639241</c:v>
                </c:pt>
                <c:pt idx="11309">
                  <c:v>41026.802083305905</c:v>
                </c:pt>
                <c:pt idx="11310">
                  <c:v>41026.81249997257</c:v>
                </c:pt>
                <c:pt idx="11311">
                  <c:v>41026.822916639234</c:v>
                </c:pt>
                <c:pt idx="11312">
                  <c:v>41026.833333305898</c:v>
                </c:pt>
                <c:pt idx="11313">
                  <c:v>41026.843749972562</c:v>
                </c:pt>
                <c:pt idx="11314">
                  <c:v>41026.854166639227</c:v>
                </c:pt>
                <c:pt idx="11315">
                  <c:v>41026.864583305891</c:v>
                </c:pt>
                <c:pt idx="11316">
                  <c:v>41026.874999972555</c:v>
                </c:pt>
                <c:pt idx="11317">
                  <c:v>41026.885416639219</c:v>
                </c:pt>
                <c:pt idx="11318">
                  <c:v>41026.895833305884</c:v>
                </c:pt>
                <c:pt idx="11319">
                  <c:v>41026.906249972548</c:v>
                </c:pt>
                <c:pt idx="11320">
                  <c:v>41026.916666639212</c:v>
                </c:pt>
                <c:pt idx="11321">
                  <c:v>41026.927083305876</c:v>
                </c:pt>
                <c:pt idx="11322">
                  <c:v>41026.937499972541</c:v>
                </c:pt>
                <c:pt idx="11323">
                  <c:v>41026.947916639205</c:v>
                </c:pt>
                <c:pt idx="11324">
                  <c:v>41026.958333305869</c:v>
                </c:pt>
                <c:pt idx="11325">
                  <c:v>41026.968749972533</c:v>
                </c:pt>
                <c:pt idx="11326">
                  <c:v>41026.979166639198</c:v>
                </c:pt>
                <c:pt idx="11327">
                  <c:v>41026.989583305862</c:v>
                </c:pt>
                <c:pt idx="11328">
                  <c:v>41026.999999972526</c:v>
                </c:pt>
                <c:pt idx="11329">
                  <c:v>41027.01041663919</c:v>
                </c:pt>
                <c:pt idx="11330">
                  <c:v>41027.020833305854</c:v>
                </c:pt>
                <c:pt idx="11331">
                  <c:v>41027.031249972519</c:v>
                </c:pt>
                <c:pt idx="11332">
                  <c:v>41027.041666639183</c:v>
                </c:pt>
                <c:pt idx="11333">
                  <c:v>41027.052083305847</c:v>
                </c:pt>
                <c:pt idx="11334">
                  <c:v>41027.062499972511</c:v>
                </c:pt>
                <c:pt idx="11335">
                  <c:v>41027.072916639176</c:v>
                </c:pt>
                <c:pt idx="11336">
                  <c:v>41027.08333330584</c:v>
                </c:pt>
                <c:pt idx="11337">
                  <c:v>41027.093749972504</c:v>
                </c:pt>
                <c:pt idx="11338">
                  <c:v>41027.104166639168</c:v>
                </c:pt>
                <c:pt idx="11339">
                  <c:v>41027.114583305833</c:v>
                </c:pt>
                <c:pt idx="11340">
                  <c:v>41027.124999972497</c:v>
                </c:pt>
                <c:pt idx="11341">
                  <c:v>41027.135416639161</c:v>
                </c:pt>
                <c:pt idx="11342">
                  <c:v>41027.145833305825</c:v>
                </c:pt>
                <c:pt idx="11343">
                  <c:v>41027.15624997249</c:v>
                </c:pt>
                <c:pt idx="11344">
                  <c:v>41027.166666639154</c:v>
                </c:pt>
                <c:pt idx="11345">
                  <c:v>41027.177083305818</c:v>
                </c:pt>
                <c:pt idx="11346">
                  <c:v>41027.187499972482</c:v>
                </c:pt>
                <c:pt idx="11347">
                  <c:v>41027.197916639147</c:v>
                </c:pt>
                <c:pt idx="11348">
                  <c:v>41027.208333305811</c:v>
                </c:pt>
                <c:pt idx="11349">
                  <c:v>41027.218749972475</c:v>
                </c:pt>
                <c:pt idx="11350">
                  <c:v>41027.229166639139</c:v>
                </c:pt>
                <c:pt idx="11351">
                  <c:v>41027.239583305804</c:v>
                </c:pt>
                <c:pt idx="11352">
                  <c:v>41027.249999972468</c:v>
                </c:pt>
                <c:pt idx="11353">
                  <c:v>41027.260416639132</c:v>
                </c:pt>
                <c:pt idx="11354">
                  <c:v>41027.270833305796</c:v>
                </c:pt>
                <c:pt idx="11355">
                  <c:v>41027.281249972461</c:v>
                </c:pt>
                <c:pt idx="11356">
                  <c:v>41027.291666639125</c:v>
                </c:pt>
                <c:pt idx="11357">
                  <c:v>41027.302083305789</c:v>
                </c:pt>
                <c:pt idx="11358">
                  <c:v>41027.312499972453</c:v>
                </c:pt>
                <c:pt idx="11359">
                  <c:v>41027.322916639117</c:v>
                </c:pt>
                <c:pt idx="11360">
                  <c:v>41027.333333305782</c:v>
                </c:pt>
                <c:pt idx="11361">
                  <c:v>41027.343749972446</c:v>
                </c:pt>
                <c:pt idx="11362">
                  <c:v>41027.35416663911</c:v>
                </c:pt>
                <c:pt idx="11363">
                  <c:v>41027.364583305774</c:v>
                </c:pt>
                <c:pt idx="11364">
                  <c:v>41027.374999972439</c:v>
                </c:pt>
                <c:pt idx="11365">
                  <c:v>41027.385416639103</c:v>
                </c:pt>
                <c:pt idx="11366">
                  <c:v>41027.395833305767</c:v>
                </c:pt>
                <c:pt idx="11367">
                  <c:v>41027.406249972431</c:v>
                </c:pt>
                <c:pt idx="11368">
                  <c:v>41027.416666639096</c:v>
                </c:pt>
                <c:pt idx="11369">
                  <c:v>41027.42708330576</c:v>
                </c:pt>
                <c:pt idx="11370">
                  <c:v>41027.437499972424</c:v>
                </c:pt>
                <c:pt idx="11371">
                  <c:v>41027.447916639088</c:v>
                </c:pt>
                <c:pt idx="11372">
                  <c:v>41027.458333305753</c:v>
                </c:pt>
                <c:pt idx="11373">
                  <c:v>41027.468749972417</c:v>
                </c:pt>
                <c:pt idx="11374">
                  <c:v>41027.479166639081</c:v>
                </c:pt>
                <c:pt idx="11375">
                  <c:v>41027.489583305745</c:v>
                </c:pt>
                <c:pt idx="11376">
                  <c:v>41027.49999997241</c:v>
                </c:pt>
                <c:pt idx="11377">
                  <c:v>41027.510416639074</c:v>
                </c:pt>
                <c:pt idx="11378">
                  <c:v>41027.520833305738</c:v>
                </c:pt>
                <c:pt idx="11379">
                  <c:v>41027.531249972402</c:v>
                </c:pt>
                <c:pt idx="11380">
                  <c:v>41027.541666639067</c:v>
                </c:pt>
                <c:pt idx="11381">
                  <c:v>41027.552083305731</c:v>
                </c:pt>
                <c:pt idx="11382">
                  <c:v>41027.562499972395</c:v>
                </c:pt>
                <c:pt idx="11383">
                  <c:v>41027.572916639059</c:v>
                </c:pt>
                <c:pt idx="11384">
                  <c:v>41027.583333305723</c:v>
                </c:pt>
                <c:pt idx="11385">
                  <c:v>41027.593749972388</c:v>
                </c:pt>
                <c:pt idx="11386">
                  <c:v>41027.604166639052</c:v>
                </c:pt>
                <c:pt idx="11387">
                  <c:v>41027.614583305716</c:v>
                </c:pt>
                <c:pt idx="11388">
                  <c:v>41027.62499997238</c:v>
                </c:pt>
                <c:pt idx="11389">
                  <c:v>41027.635416639045</c:v>
                </c:pt>
                <c:pt idx="11390">
                  <c:v>41027.645833305709</c:v>
                </c:pt>
                <c:pt idx="11391">
                  <c:v>41027.656249972373</c:v>
                </c:pt>
                <c:pt idx="11392">
                  <c:v>41027.666666639037</c:v>
                </c:pt>
                <c:pt idx="11393">
                  <c:v>41027.677083305702</c:v>
                </c:pt>
                <c:pt idx="11394">
                  <c:v>41027.687499972366</c:v>
                </c:pt>
                <c:pt idx="11395">
                  <c:v>41027.69791663903</c:v>
                </c:pt>
                <c:pt idx="11396">
                  <c:v>41027.708333305694</c:v>
                </c:pt>
                <c:pt idx="11397">
                  <c:v>41027.718749972359</c:v>
                </c:pt>
                <c:pt idx="11398">
                  <c:v>41027.729166639023</c:v>
                </c:pt>
                <c:pt idx="11399">
                  <c:v>41027.739583305687</c:v>
                </c:pt>
                <c:pt idx="11400">
                  <c:v>41027.749999972351</c:v>
                </c:pt>
                <c:pt idx="11401">
                  <c:v>41027.760416639016</c:v>
                </c:pt>
                <c:pt idx="11402">
                  <c:v>41027.77083330568</c:v>
                </c:pt>
                <c:pt idx="11403">
                  <c:v>41027.781249972344</c:v>
                </c:pt>
                <c:pt idx="11404">
                  <c:v>41027.791666639008</c:v>
                </c:pt>
                <c:pt idx="11405">
                  <c:v>41027.802083305673</c:v>
                </c:pt>
                <c:pt idx="11406">
                  <c:v>41027.812499972337</c:v>
                </c:pt>
                <c:pt idx="11407">
                  <c:v>41027.822916639001</c:v>
                </c:pt>
                <c:pt idx="11408">
                  <c:v>41027.833333305665</c:v>
                </c:pt>
                <c:pt idx="11409">
                  <c:v>41027.84374997233</c:v>
                </c:pt>
                <c:pt idx="11410">
                  <c:v>41027.854166638994</c:v>
                </c:pt>
                <c:pt idx="11411">
                  <c:v>41027.864583305658</c:v>
                </c:pt>
                <c:pt idx="11412">
                  <c:v>41027.874999972322</c:v>
                </c:pt>
                <c:pt idx="11413">
                  <c:v>41027.885416638986</c:v>
                </c:pt>
                <c:pt idx="11414">
                  <c:v>41027.895833305651</c:v>
                </c:pt>
                <c:pt idx="11415">
                  <c:v>41027.906249972315</c:v>
                </c:pt>
                <c:pt idx="11416">
                  <c:v>41027.916666638979</c:v>
                </c:pt>
                <c:pt idx="11417">
                  <c:v>41027.927083305643</c:v>
                </c:pt>
                <c:pt idx="11418">
                  <c:v>41027.937499972308</c:v>
                </c:pt>
                <c:pt idx="11419">
                  <c:v>41027.947916638972</c:v>
                </c:pt>
                <c:pt idx="11420">
                  <c:v>41027.958333305636</c:v>
                </c:pt>
                <c:pt idx="11421">
                  <c:v>41027.9687499723</c:v>
                </c:pt>
                <c:pt idx="11422">
                  <c:v>41027.979166638965</c:v>
                </c:pt>
                <c:pt idx="11423">
                  <c:v>41027.989583305629</c:v>
                </c:pt>
                <c:pt idx="11424">
                  <c:v>41027.999999972293</c:v>
                </c:pt>
                <c:pt idx="11425">
                  <c:v>41028.010416638957</c:v>
                </c:pt>
                <c:pt idx="11426">
                  <c:v>41028.020833305622</c:v>
                </c:pt>
                <c:pt idx="11427">
                  <c:v>41028.031249972286</c:v>
                </c:pt>
                <c:pt idx="11428">
                  <c:v>41028.04166663895</c:v>
                </c:pt>
                <c:pt idx="11429">
                  <c:v>41028.052083305614</c:v>
                </c:pt>
                <c:pt idx="11430">
                  <c:v>41028.062499972279</c:v>
                </c:pt>
                <c:pt idx="11431">
                  <c:v>41028.072916638943</c:v>
                </c:pt>
                <c:pt idx="11432">
                  <c:v>41028.083333305607</c:v>
                </c:pt>
                <c:pt idx="11433">
                  <c:v>41028.093749972271</c:v>
                </c:pt>
                <c:pt idx="11434">
                  <c:v>41028.104166638936</c:v>
                </c:pt>
                <c:pt idx="11435">
                  <c:v>41028.1145833056</c:v>
                </c:pt>
                <c:pt idx="11436">
                  <c:v>41028.124999972264</c:v>
                </c:pt>
                <c:pt idx="11437">
                  <c:v>41028.135416638928</c:v>
                </c:pt>
                <c:pt idx="11438">
                  <c:v>41028.145833305593</c:v>
                </c:pt>
                <c:pt idx="11439">
                  <c:v>41028.156249972257</c:v>
                </c:pt>
                <c:pt idx="11440">
                  <c:v>41028.166666638921</c:v>
                </c:pt>
                <c:pt idx="11441">
                  <c:v>41028.177083305585</c:v>
                </c:pt>
                <c:pt idx="11442">
                  <c:v>41028.187499972249</c:v>
                </c:pt>
                <c:pt idx="11443">
                  <c:v>41028.197916638914</c:v>
                </c:pt>
                <c:pt idx="11444">
                  <c:v>41028.208333305578</c:v>
                </c:pt>
                <c:pt idx="11445">
                  <c:v>41028.218749972242</c:v>
                </c:pt>
                <c:pt idx="11446">
                  <c:v>41028.229166638906</c:v>
                </c:pt>
                <c:pt idx="11447">
                  <c:v>41028.239583305571</c:v>
                </c:pt>
                <c:pt idx="11448">
                  <c:v>41028.249999972235</c:v>
                </c:pt>
                <c:pt idx="11449">
                  <c:v>41028.260416638899</c:v>
                </c:pt>
                <c:pt idx="11450">
                  <c:v>41028.270833305563</c:v>
                </c:pt>
                <c:pt idx="11451">
                  <c:v>41028.281249972228</c:v>
                </c:pt>
                <c:pt idx="11452">
                  <c:v>41028.291666638892</c:v>
                </c:pt>
                <c:pt idx="11453">
                  <c:v>41028.302083305556</c:v>
                </c:pt>
                <c:pt idx="11454">
                  <c:v>41028.31249997222</c:v>
                </c:pt>
                <c:pt idx="11455">
                  <c:v>41028.322916638885</c:v>
                </c:pt>
                <c:pt idx="11456">
                  <c:v>41028.333333305549</c:v>
                </c:pt>
                <c:pt idx="11457">
                  <c:v>41028.343749972213</c:v>
                </c:pt>
                <c:pt idx="11458">
                  <c:v>41028.354166638877</c:v>
                </c:pt>
                <c:pt idx="11459">
                  <c:v>41028.364583305542</c:v>
                </c:pt>
                <c:pt idx="11460">
                  <c:v>41028.374999972206</c:v>
                </c:pt>
                <c:pt idx="11461">
                  <c:v>41028.38541663887</c:v>
                </c:pt>
                <c:pt idx="11462">
                  <c:v>41028.395833305534</c:v>
                </c:pt>
                <c:pt idx="11463">
                  <c:v>41028.406249972199</c:v>
                </c:pt>
                <c:pt idx="11464">
                  <c:v>41028.416666638863</c:v>
                </c:pt>
                <c:pt idx="11465">
                  <c:v>41028.427083305527</c:v>
                </c:pt>
                <c:pt idx="11466">
                  <c:v>41028.437499972191</c:v>
                </c:pt>
                <c:pt idx="11467">
                  <c:v>41028.447916638856</c:v>
                </c:pt>
                <c:pt idx="11468">
                  <c:v>41028.45833330552</c:v>
                </c:pt>
                <c:pt idx="11469">
                  <c:v>41028.468749972184</c:v>
                </c:pt>
                <c:pt idx="11470">
                  <c:v>41028.479166638848</c:v>
                </c:pt>
                <c:pt idx="11471">
                  <c:v>41028.489583305512</c:v>
                </c:pt>
                <c:pt idx="11472">
                  <c:v>41028.499999972177</c:v>
                </c:pt>
                <c:pt idx="11473">
                  <c:v>41028.510416638841</c:v>
                </c:pt>
                <c:pt idx="11474">
                  <c:v>41028.520833305505</c:v>
                </c:pt>
                <c:pt idx="11475">
                  <c:v>41028.531249972169</c:v>
                </c:pt>
                <c:pt idx="11476">
                  <c:v>41028.541666638834</c:v>
                </c:pt>
                <c:pt idx="11477">
                  <c:v>41028.552083305498</c:v>
                </c:pt>
                <c:pt idx="11478">
                  <c:v>41028.562499972162</c:v>
                </c:pt>
                <c:pt idx="11479">
                  <c:v>41028.572916638826</c:v>
                </c:pt>
                <c:pt idx="11480">
                  <c:v>41028.583333305491</c:v>
                </c:pt>
                <c:pt idx="11481">
                  <c:v>41028.593749972155</c:v>
                </c:pt>
                <c:pt idx="11482">
                  <c:v>41028.604166638819</c:v>
                </c:pt>
                <c:pt idx="11483">
                  <c:v>41028.614583305483</c:v>
                </c:pt>
                <c:pt idx="11484">
                  <c:v>41028.624999972148</c:v>
                </c:pt>
                <c:pt idx="11485">
                  <c:v>41028.635416638812</c:v>
                </c:pt>
                <c:pt idx="11486">
                  <c:v>41028.645833305476</c:v>
                </c:pt>
                <c:pt idx="11487">
                  <c:v>41028.65624997214</c:v>
                </c:pt>
                <c:pt idx="11488">
                  <c:v>41028.666666638805</c:v>
                </c:pt>
                <c:pt idx="11489">
                  <c:v>41028.677083305469</c:v>
                </c:pt>
                <c:pt idx="11490">
                  <c:v>41028.687499972133</c:v>
                </c:pt>
                <c:pt idx="11491">
                  <c:v>41028.697916638797</c:v>
                </c:pt>
                <c:pt idx="11492">
                  <c:v>41028.708333305462</c:v>
                </c:pt>
                <c:pt idx="11493">
                  <c:v>41028.718749972126</c:v>
                </c:pt>
                <c:pt idx="11494">
                  <c:v>41028.72916663879</c:v>
                </c:pt>
                <c:pt idx="11495">
                  <c:v>41028.739583305454</c:v>
                </c:pt>
                <c:pt idx="11496">
                  <c:v>41028.749999972119</c:v>
                </c:pt>
                <c:pt idx="11497">
                  <c:v>41028.760416638783</c:v>
                </c:pt>
                <c:pt idx="11498">
                  <c:v>41028.770833305447</c:v>
                </c:pt>
                <c:pt idx="11499">
                  <c:v>41028.781249972111</c:v>
                </c:pt>
                <c:pt idx="11500">
                  <c:v>41028.791666638775</c:v>
                </c:pt>
                <c:pt idx="11501">
                  <c:v>41028.80208330544</c:v>
                </c:pt>
                <c:pt idx="11502">
                  <c:v>41028.812499972104</c:v>
                </c:pt>
                <c:pt idx="11503">
                  <c:v>41028.822916638768</c:v>
                </c:pt>
                <c:pt idx="11504">
                  <c:v>41028.833333305432</c:v>
                </c:pt>
                <c:pt idx="11505">
                  <c:v>41028.843749972097</c:v>
                </c:pt>
                <c:pt idx="11506">
                  <c:v>41028.854166638761</c:v>
                </c:pt>
                <c:pt idx="11507">
                  <c:v>41028.864583305425</c:v>
                </c:pt>
                <c:pt idx="11508">
                  <c:v>41028.874999972089</c:v>
                </c:pt>
                <c:pt idx="11509">
                  <c:v>41028.885416638754</c:v>
                </c:pt>
                <c:pt idx="11510">
                  <c:v>41028.895833305418</c:v>
                </c:pt>
                <c:pt idx="11511">
                  <c:v>41028.906249972082</c:v>
                </c:pt>
                <c:pt idx="11512">
                  <c:v>41028.916666638746</c:v>
                </c:pt>
                <c:pt idx="11513">
                  <c:v>41028.927083305411</c:v>
                </c:pt>
                <c:pt idx="11514">
                  <c:v>41028.937499972075</c:v>
                </c:pt>
                <c:pt idx="11515">
                  <c:v>41028.947916638739</c:v>
                </c:pt>
                <c:pt idx="11516">
                  <c:v>41028.958333305403</c:v>
                </c:pt>
                <c:pt idx="11517">
                  <c:v>41028.968749972068</c:v>
                </c:pt>
                <c:pt idx="11518">
                  <c:v>41028.979166638732</c:v>
                </c:pt>
                <c:pt idx="11519">
                  <c:v>41028.989583305396</c:v>
                </c:pt>
                <c:pt idx="11520">
                  <c:v>41028.99999997206</c:v>
                </c:pt>
                <c:pt idx="11521">
                  <c:v>41029.010416638725</c:v>
                </c:pt>
                <c:pt idx="11522">
                  <c:v>41029.020833305389</c:v>
                </c:pt>
                <c:pt idx="11523">
                  <c:v>41029.031249972053</c:v>
                </c:pt>
                <c:pt idx="11524">
                  <c:v>41029.041666638717</c:v>
                </c:pt>
                <c:pt idx="11525">
                  <c:v>41029.052083305382</c:v>
                </c:pt>
                <c:pt idx="11526">
                  <c:v>41029.062499972046</c:v>
                </c:pt>
                <c:pt idx="11527">
                  <c:v>41029.07291663871</c:v>
                </c:pt>
                <c:pt idx="11528">
                  <c:v>41029.083333305374</c:v>
                </c:pt>
                <c:pt idx="11529">
                  <c:v>41029.093749972038</c:v>
                </c:pt>
                <c:pt idx="11530">
                  <c:v>41029.104166638703</c:v>
                </c:pt>
                <c:pt idx="11531">
                  <c:v>41029.114583305367</c:v>
                </c:pt>
                <c:pt idx="11532">
                  <c:v>41029.124999972031</c:v>
                </c:pt>
                <c:pt idx="11533">
                  <c:v>41029.135416638695</c:v>
                </c:pt>
                <c:pt idx="11534">
                  <c:v>41029.14583330536</c:v>
                </c:pt>
                <c:pt idx="11535">
                  <c:v>41029.156249972024</c:v>
                </c:pt>
                <c:pt idx="11536">
                  <c:v>41029.166666638688</c:v>
                </c:pt>
                <c:pt idx="11537">
                  <c:v>41029.177083305352</c:v>
                </c:pt>
                <c:pt idx="11538">
                  <c:v>41029.187499972017</c:v>
                </c:pt>
                <c:pt idx="11539">
                  <c:v>41029.197916638681</c:v>
                </c:pt>
                <c:pt idx="11540">
                  <c:v>41029.208333305345</c:v>
                </c:pt>
                <c:pt idx="11541">
                  <c:v>41029.218749972009</c:v>
                </c:pt>
                <c:pt idx="11542">
                  <c:v>41029.229166638674</c:v>
                </c:pt>
                <c:pt idx="11543">
                  <c:v>41029.239583305338</c:v>
                </c:pt>
                <c:pt idx="11544">
                  <c:v>41029.249999972002</c:v>
                </c:pt>
                <c:pt idx="11545">
                  <c:v>41029.260416638666</c:v>
                </c:pt>
                <c:pt idx="11546">
                  <c:v>41029.270833305331</c:v>
                </c:pt>
                <c:pt idx="11547">
                  <c:v>41029.281249971995</c:v>
                </c:pt>
                <c:pt idx="11548">
                  <c:v>41029.291666638659</c:v>
                </c:pt>
                <c:pt idx="11549">
                  <c:v>41029.302083305323</c:v>
                </c:pt>
                <c:pt idx="11550">
                  <c:v>41029.312499971988</c:v>
                </c:pt>
                <c:pt idx="11551">
                  <c:v>41029.322916638652</c:v>
                </c:pt>
                <c:pt idx="11552">
                  <c:v>41029.333333305316</c:v>
                </c:pt>
                <c:pt idx="11553">
                  <c:v>41029.34374997198</c:v>
                </c:pt>
                <c:pt idx="11554">
                  <c:v>41029.354166638645</c:v>
                </c:pt>
                <c:pt idx="11555">
                  <c:v>41029.364583305309</c:v>
                </c:pt>
                <c:pt idx="11556">
                  <c:v>41029.374999971973</c:v>
                </c:pt>
                <c:pt idx="11557">
                  <c:v>41029.385416638637</c:v>
                </c:pt>
                <c:pt idx="11558">
                  <c:v>41029.395833305301</c:v>
                </c:pt>
                <c:pt idx="11559">
                  <c:v>41029.406249971966</c:v>
                </c:pt>
                <c:pt idx="11560">
                  <c:v>41029.41666663863</c:v>
                </c:pt>
                <c:pt idx="11561">
                  <c:v>41029.427083305294</c:v>
                </c:pt>
                <c:pt idx="11562">
                  <c:v>41029.437499971958</c:v>
                </c:pt>
                <c:pt idx="11563">
                  <c:v>41029.447916638623</c:v>
                </c:pt>
                <c:pt idx="11564">
                  <c:v>41029.458333305287</c:v>
                </c:pt>
                <c:pt idx="11565">
                  <c:v>41029.468749971951</c:v>
                </c:pt>
                <c:pt idx="11566">
                  <c:v>41029.479166638615</c:v>
                </c:pt>
                <c:pt idx="11567">
                  <c:v>41029.48958330528</c:v>
                </c:pt>
                <c:pt idx="11568">
                  <c:v>41029.499999971944</c:v>
                </c:pt>
                <c:pt idx="11569">
                  <c:v>41029.510416638608</c:v>
                </c:pt>
                <c:pt idx="11570">
                  <c:v>41029.520833305272</c:v>
                </c:pt>
                <c:pt idx="11571">
                  <c:v>41029.531249971937</c:v>
                </c:pt>
                <c:pt idx="11572">
                  <c:v>41029.541666638601</c:v>
                </c:pt>
                <c:pt idx="11573">
                  <c:v>41029.552083305265</c:v>
                </c:pt>
                <c:pt idx="11574">
                  <c:v>41029.562499971929</c:v>
                </c:pt>
                <c:pt idx="11575">
                  <c:v>41029.572916638594</c:v>
                </c:pt>
                <c:pt idx="11576">
                  <c:v>41029.583333305258</c:v>
                </c:pt>
                <c:pt idx="11577">
                  <c:v>41029.593749971922</c:v>
                </c:pt>
                <c:pt idx="11578">
                  <c:v>41029.604166638586</c:v>
                </c:pt>
                <c:pt idx="11579">
                  <c:v>41029.614583305251</c:v>
                </c:pt>
                <c:pt idx="11580">
                  <c:v>41029.624999971915</c:v>
                </c:pt>
                <c:pt idx="11581">
                  <c:v>41029.635416638579</c:v>
                </c:pt>
                <c:pt idx="11582">
                  <c:v>41029.645833305243</c:v>
                </c:pt>
                <c:pt idx="11583">
                  <c:v>41029.656249971908</c:v>
                </c:pt>
                <c:pt idx="11584">
                  <c:v>41029.666666638572</c:v>
                </c:pt>
                <c:pt idx="11585">
                  <c:v>41029.677083305236</c:v>
                </c:pt>
                <c:pt idx="11586">
                  <c:v>41029.6874999719</c:v>
                </c:pt>
                <c:pt idx="11587">
                  <c:v>41029.697916638564</c:v>
                </c:pt>
                <c:pt idx="11588">
                  <c:v>41029.708333305229</c:v>
                </c:pt>
                <c:pt idx="11589">
                  <c:v>41029.718749971893</c:v>
                </c:pt>
                <c:pt idx="11590">
                  <c:v>41029.729166638557</c:v>
                </c:pt>
                <c:pt idx="11591">
                  <c:v>41029.739583305221</c:v>
                </c:pt>
                <c:pt idx="11592">
                  <c:v>41029.749999971886</c:v>
                </c:pt>
                <c:pt idx="11593">
                  <c:v>41029.76041663855</c:v>
                </c:pt>
                <c:pt idx="11594">
                  <c:v>41029.770833305214</c:v>
                </c:pt>
                <c:pt idx="11595">
                  <c:v>41029.781249971878</c:v>
                </c:pt>
                <c:pt idx="11596">
                  <c:v>41029.791666638543</c:v>
                </c:pt>
                <c:pt idx="11597">
                  <c:v>41029.802083305207</c:v>
                </c:pt>
                <c:pt idx="11598">
                  <c:v>41029.812499971871</c:v>
                </c:pt>
                <c:pt idx="11599">
                  <c:v>41029.822916638535</c:v>
                </c:pt>
                <c:pt idx="11600">
                  <c:v>41029.8333333052</c:v>
                </c:pt>
                <c:pt idx="11601">
                  <c:v>41029.843749971864</c:v>
                </c:pt>
                <c:pt idx="11602">
                  <c:v>41029.854166638528</c:v>
                </c:pt>
                <c:pt idx="11603">
                  <c:v>41029.864583305192</c:v>
                </c:pt>
                <c:pt idx="11604">
                  <c:v>41029.874999971857</c:v>
                </c:pt>
                <c:pt idx="11605">
                  <c:v>41029.885416638521</c:v>
                </c:pt>
                <c:pt idx="11606">
                  <c:v>41029.895833305185</c:v>
                </c:pt>
                <c:pt idx="11607">
                  <c:v>41029.906249971849</c:v>
                </c:pt>
                <c:pt idx="11608">
                  <c:v>41029.916666638514</c:v>
                </c:pt>
                <c:pt idx="11609">
                  <c:v>41029.927083305178</c:v>
                </c:pt>
                <c:pt idx="11610">
                  <c:v>41029.937499971842</c:v>
                </c:pt>
                <c:pt idx="11611">
                  <c:v>41029.947916638506</c:v>
                </c:pt>
                <c:pt idx="11612">
                  <c:v>41029.958333305171</c:v>
                </c:pt>
                <c:pt idx="11613">
                  <c:v>41029.968749971835</c:v>
                </c:pt>
                <c:pt idx="11614">
                  <c:v>41029.979166638499</c:v>
                </c:pt>
                <c:pt idx="11615">
                  <c:v>41029.989583305163</c:v>
                </c:pt>
                <c:pt idx="11616">
                  <c:v>41029.999999971827</c:v>
                </c:pt>
                <c:pt idx="11617">
                  <c:v>41030.010416638492</c:v>
                </c:pt>
                <c:pt idx="11618">
                  <c:v>41030.020833305156</c:v>
                </c:pt>
                <c:pt idx="11619">
                  <c:v>41030.03124997182</c:v>
                </c:pt>
                <c:pt idx="11620">
                  <c:v>41030.041666638484</c:v>
                </c:pt>
                <c:pt idx="11621">
                  <c:v>41030.052083305149</c:v>
                </c:pt>
                <c:pt idx="11622">
                  <c:v>41030.062499971813</c:v>
                </c:pt>
                <c:pt idx="11623">
                  <c:v>41030.072916638477</c:v>
                </c:pt>
                <c:pt idx="11624">
                  <c:v>41030.083333305141</c:v>
                </c:pt>
                <c:pt idx="11625">
                  <c:v>41030.093749971806</c:v>
                </c:pt>
                <c:pt idx="11626">
                  <c:v>41030.10416663847</c:v>
                </c:pt>
                <c:pt idx="11627">
                  <c:v>41030.114583305134</c:v>
                </c:pt>
                <c:pt idx="11628">
                  <c:v>41030.124999971798</c:v>
                </c:pt>
                <c:pt idx="11629">
                  <c:v>41030.135416638463</c:v>
                </c:pt>
                <c:pt idx="11630">
                  <c:v>41030.145833305127</c:v>
                </c:pt>
                <c:pt idx="11631">
                  <c:v>41030.156249971791</c:v>
                </c:pt>
                <c:pt idx="11632">
                  <c:v>41030.166666638455</c:v>
                </c:pt>
                <c:pt idx="11633">
                  <c:v>41030.17708330512</c:v>
                </c:pt>
                <c:pt idx="11634">
                  <c:v>41030.187499971784</c:v>
                </c:pt>
                <c:pt idx="11635">
                  <c:v>41030.197916638448</c:v>
                </c:pt>
                <c:pt idx="11636">
                  <c:v>41030.208333305112</c:v>
                </c:pt>
                <c:pt idx="11637">
                  <c:v>41030.218749971777</c:v>
                </c:pt>
                <c:pt idx="11638">
                  <c:v>41030.229166638441</c:v>
                </c:pt>
                <c:pt idx="11639">
                  <c:v>41030.239583305105</c:v>
                </c:pt>
                <c:pt idx="11640">
                  <c:v>41030.249999971769</c:v>
                </c:pt>
                <c:pt idx="11641">
                  <c:v>41030.260416638434</c:v>
                </c:pt>
                <c:pt idx="11642">
                  <c:v>41030.270833305098</c:v>
                </c:pt>
                <c:pt idx="11643">
                  <c:v>41030.281249971762</c:v>
                </c:pt>
                <c:pt idx="11644">
                  <c:v>41030.291666638426</c:v>
                </c:pt>
                <c:pt idx="11645">
                  <c:v>41030.30208330509</c:v>
                </c:pt>
                <c:pt idx="11646">
                  <c:v>41030.312499971755</c:v>
                </c:pt>
                <c:pt idx="11647">
                  <c:v>41030.322916638419</c:v>
                </c:pt>
                <c:pt idx="11648">
                  <c:v>41030.333333305083</c:v>
                </c:pt>
                <c:pt idx="11649">
                  <c:v>41030.343749971747</c:v>
                </c:pt>
                <c:pt idx="11650">
                  <c:v>41030.354166638412</c:v>
                </c:pt>
                <c:pt idx="11651">
                  <c:v>41030.364583305076</c:v>
                </c:pt>
                <c:pt idx="11652">
                  <c:v>41030.37499997174</c:v>
                </c:pt>
                <c:pt idx="11653">
                  <c:v>41030.385416638404</c:v>
                </c:pt>
                <c:pt idx="11654">
                  <c:v>41030.395833305069</c:v>
                </c:pt>
                <c:pt idx="11655">
                  <c:v>41030.406249971733</c:v>
                </c:pt>
                <c:pt idx="11656">
                  <c:v>41030.416666638397</c:v>
                </c:pt>
                <c:pt idx="11657">
                  <c:v>41030.427083305061</c:v>
                </c:pt>
                <c:pt idx="11658">
                  <c:v>41030.437499971726</c:v>
                </c:pt>
                <c:pt idx="11659">
                  <c:v>41030.44791663839</c:v>
                </c:pt>
                <c:pt idx="11660">
                  <c:v>41030.458333305054</c:v>
                </c:pt>
                <c:pt idx="11661">
                  <c:v>41030.468749971718</c:v>
                </c:pt>
                <c:pt idx="11662">
                  <c:v>41030.479166638383</c:v>
                </c:pt>
                <c:pt idx="11663">
                  <c:v>41030.489583305047</c:v>
                </c:pt>
                <c:pt idx="11664">
                  <c:v>41030.499999971711</c:v>
                </c:pt>
                <c:pt idx="11665">
                  <c:v>41030.510416638375</c:v>
                </c:pt>
                <c:pt idx="11666">
                  <c:v>41030.52083330504</c:v>
                </c:pt>
                <c:pt idx="11667">
                  <c:v>41030.531249971704</c:v>
                </c:pt>
                <c:pt idx="11668">
                  <c:v>41030.541666638368</c:v>
                </c:pt>
                <c:pt idx="11669">
                  <c:v>41030.552083305032</c:v>
                </c:pt>
                <c:pt idx="11670">
                  <c:v>41030.562499971697</c:v>
                </c:pt>
                <c:pt idx="11671">
                  <c:v>41030.572916638361</c:v>
                </c:pt>
                <c:pt idx="11672">
                  <c:v>41030.583333305025</c:v>
                </c:pt>
                <c:pt idx="11673">
                  <c:v>41030.593749971689</c:v>
                </c:pt>
                <c:pt idx="11674">
                  <c:v>41030.604166638353</c:v>
                </c:pt>
                <c:pt idx="11675">
                  <c:v>41030.614583305018</c:v>
                </c:pt>
                <c:pt idx="11676">
                  <c:v>41030.624999971682</c:v>
                </c:pt>
                <c:pt idx="11677">
                  <c:v>41030.635416638346</c:v>
                </c:pt>
                <c:pt idx="11678">
                  <c:v>41030.64583330501</c:v>
                </c:pt>
                <c:pt idx="11679">
                  <c:v>41030.656249971675</c:v>
                </c:pt>
                <c:pt idx="11680">
                  <c:v>41030.666666638339</c:v>
                </c:pt>
                <c:pt idx="11681">
                  <c:v>41030.677083305003</c:v>
                </c:pt>
                <c:pt idx="11682">
                  <c:v>41030.687499971667</c:v>
                </c:pt>
                <c:pt idx="11683">
                  <c:v>41030.697916638332</c:v>
                </c:pt>
                <c:pt idx="11684">
                  <c:v>41030.708333304996</c:v>
                </c:pt>
                <c:pt idx="11685">
                  <c:v>41030.71874997166</c:v>
                </c:pt>
                <c:pt idx="11686">
                  <c:v>41030.729166638324</c:v>
                </c:pt>
                <c:pt idx="11687">
                  <c:v>41030.739583304989</c:v>
                </c:pt>
                <c:pt idx="11688">
                  <c:v>41030.749999971653</c:v>
                </c:pt>
                <c:pt idx="11689">
                  <c:v>41030.760416638317</c:v>
                </c:pt>
                <c:pt idx="11690">
                  <c:v>41030.770833304981</c:v>
                </c:pt>
                <c:pt idx="11691">
                  <c:v>41030.781249971646</c:v>
                </c:pt>
                <c:pt idx="11692">
                  <c:v>41030.79166663831</c:v>
                </c:pt>
                <c:pt idx="11693">
                  <c:v>41030.802083304974</c:v>
                </c:pt>
                <c:pt idx="11694">
                  <c:v>41030.812499971638</c:v>
                </c:pt>
                <c:pt idx="11695">
                  <c:v>41030.822916638303</c:v>
                </c:pt>
                <c:pt idx="11696">
                  <c:v>41030.833333304967</c:v>
                </c:pt>
                <c:pt idx="11697">
                  <c:v>41030.843749971631</c:v>
                </c:pt>
                <c:pt idx="11698">
                  <c:v>41030.854166638295</c:v>
                </c:pt>
                <c:pt idx="11699">
                  <c:v>41030.86458330496</c:v>
                </c:pt>
                <c:pt idx="11700">
                  <c:v>41030.874999971624</c:v>
                </c:pt>
                <c:pt idx="11701">
                  <c:v>41030.885416638288</c:v>
                </c:pt>
                <c:pt idx="11702">
                  <c:v>41030.895833304952</c:v>
                </c:pt>
                <c:pt idx="11703">
                  <c:v>41030.906249971616</c:v>
                </c:pt>
                <c:pt idx="11704">
                  <c:v>41030.916666638281</c:v>
                </c:pt>
                <c:pt idx="11705">
                  <c:v>41030.927083304945</c:v>
                </c:pt>
                <c:pt idx="11706">
                  <c:v>41030.937499971609</c:v>
                </c:pt>
                <c:pt idx="11707">
                  <c:v>41030.947916638273</c:v>
                </c:pt>
                <c:pt idx="11708">
                  <c:v>41030.958333304938</c:v>
                </c:pt>
                <c:pt idx="11709">
                  <c:v>41030.968749971602</c:v>
                </c:pt>
                <c:pt idx="11710">
                  <c:v>41030.979166638266</c:v>
                </c:pt>
                <c:pt idx="11711">
                  <c:v>41030.98958330493</c:v>
                </c:pt>
                <c:pt idx="11712">
                  <c:v>41030.999999971595</c:v>
                </c:pt>
                <c:pt idx="11713">
                  <c:v>41031.010416638259</c:v>
                </c:pt>
                <c:pt idx="11714">
                  <c:v>41031.020833304923</c:v>
                </c:pt>
                <c:pt idx="11715">
                  <c:v>41031.031249971587</c:v>
                </c:pt>
                <c:pt idx="11716">
                  <c:v>41031.041666638252</c:v>
                </c:pt>
                <c:pt idx="11717">
                  <c:v>41031.052083304916</c:v>
                </c:pt>
                <c:pt idx="11718">
                  <c:v>41031.06249997158</c:v>
                </c:pt>
                <c:pt idx="11719">
                  <c:v>41031.072916638244</c:v>
                </c:pt>
                <c:pt idx="11720">
                  <c:v>41031.083333304909</c:v>
                </c:pt>
                <c:pt idx="11721">
                  <c:v>41031.093749971573</c:v>
                </c:pt>
                <c:pt idx="11722">
                  <c:v>41031.104166638237</c:v>
                </c:pt>
                <c:pt idx="11723">
                  <c:v>41031.114583304901</c:v>
                </c:pt>
                <c:pt idx="11724">
                  <c:v>41031.124999971566</c:v>
                </c:pt>
                <c:pt idx="11725">
                  <c:v>41031.13541663823</c:v>
                </c:pt>
                <c:pt idx="11726">
                  <c:v>41031.145833304894</c:v>
                </c:pt>
                <c:pt idx="11727">
                  <c:v>41031.156249971558</c:v>
                </c:pt>
                <c:pt idx="11728">
                  <c:v>41031.166666638223</c:v>
                </c:pt>
                <c:pt idx="11729">
                  <c:v>41031.177083304887</c:v>
                </c:pt>
                <c:pt idx="11730">
                  <c:v>41031.187499971551</c:v>
                </c:pt>
                <c:pt idx="11731">
                  <c:v>41031.197916638215</c:v>
                </c:pt>
                <c:pt idx="11732">
                  <c:v>41031.208333304879</c:v>
                </c:pt>
                <c:pt idx="11733">
                  <c:v>41031.218749971544</c:v>
                </c:pt>
                <c:pt idx="11734">
                  <c:v>41031.229166638208</c:v>
                </c:pt>
                <c:pt idx="11735">
                  <c:v>41031.239583304872</c:v>
                </c:pt>
                <c:pt idx="11736">
                  <c:v>41031.249999971536</c:v>
                </c:pt>
                <c:pt idx="11737">
                  <c:v>41031.260416638201</c:v>
                </c:pt>
                <c:pt idx="11738">
                  <c:v>41031.270833304865</c:v>
                </c:pt>
                <c:pt idx="11739">
                  <c:v>41031.281249971529</c:v>
                </c:pt>
                <c:pt idx="11740">
                  <c:v>41031.291666638193</c:v>
                </c:pt>
                <c:pt idx="11741">
                  <c:v>41031.302083304858</c:v>
                </c:pt>
                <c:pt idx="11742">
                  <c:v>41031.312499971522</c:v>
                </c:pt>
                <c:pt idx="11743">
                  <c:v>41031.322916638186</c:v>
                </c:pt>
                <c:pt idx="11744">
                  <c:v>41031.33333330485</c:v>
                </c:pt>
                <c:pt idx="11745">
                  <c:v>41031.343749971515</c:v>
                </c:pt>
                <c:pt idx="11746">
                  <c:v>41031.354166638179</c:v>
                </c:pt>
                <c:pt idx="11747">
                  <c:v>41031.364583304843</c:v>
                </c:pt>
                <c:pt idx="11748">
                  <c:v>41031.374999971507</c:v>
                </c:pt>
                <c:pt idx="11749">
                  <c:v>41031.385416638172</c:v>
                </c:pt>
                <c:pt idx="11750">
                  <c:v>41031.395833304836</c:v>
                </c:pt>
                <c:pt idx="11751">
                  <c:v>41031.4062499715</c:v>
                </c:pt>
                <c:pt idx="11752">
                  <c:v>41031.416666638164</c:v>
                </c:pt>
                <c:pt idx="11753">
                  <c:v>41031.427083304829</c:v>
                </c:pt>
                <c:pt idx="11754">
                  <c:v>41031.437499971493</c:v>
                </c:pt>
                <c:pt idx="11755">
                  <c:v>41031.447916638157</c:v>
                </c:pt>
                <c:pt idx="11756">
                  <c:v>41031.458333304821</c:v>
                </c:pt>
                <c:pt idx="11757">
                  <c:v>41031.468749971486</c:v>
                </c:pt>
                <c:pt idx="11758">
                  <c:v>41031.47916663815</c:v>
                </c:pt>
                <c:pt idx="11759">
                  <c:v>41031.489583304814</c:v>
                </c:pt>
                <c:pt idx="11760">
                  <c:v>41031.499999971478</c:v>
                </c:pt>
                <c:pt idx="11761">
                  <c:v>41031.510416638142</c:v>
                </c:pt>
                <c:pt idx="11762">
                  <c:v>41031.520833304807</c:v>
                </c:pt>
                <c:pt idx="11763">
                  <c:v>41031.531249971471</c:v>
                </c:pt>
                <c:pt idx="11764">
                  <c:v>41031.541666638135</c:v>
                </c:pt>
                <c:pt idx="11765">
                  <c:v>41031.552083304799</c:v>
                </c:pt>
                <c:pt idx="11766">
                  <c:v>41031.562499971464</c:v>
                </c:pt>
                <c:pt idx="11767">
                  <c:v>41031.572916638128</c:v>
                </c:pt>
                <c:pt idx="11768">
                  <c:v>41031.583333304792</c:v>
                </c:pt>
                <c:pt idx="11769">
                  <c:v>41031.593749971456</c:v>
                </c:pt>
                <c:pt idx="11770">
                  <c:v>41031.604166638121</c:v>
                </c:pt>
                <c:pt idx="11771">
                  <c:v>41031.614583304785</c:v>
                </c:pt>
                <c:pt idx="11772">
                  <c:v>41031.624999971449</c:v>
                </c:pt>
                <c:pt idx="11773">
                  <c:v>41031.635416638113</c:v>
                </c:pt>
                <c:pt idx="11774">
                  <c:v>41031.645833304778</c:v>
                </c:pt>
                <c:pt idx="11775">
                  <c:v>41031.656249971442</c:v>
                </c:pt>
                <c:pt idx="11776">
                  <c:v>41031.666666638106</c:v>
                </c:pt>
                <c:pt idx="11777">
                  <c:v>41031.67708330477</c:v>
                </c:pt>
                <c:pt idx="11778">
                  <c:v>41031.687499971435</c:v>
                </c:pt>
                <c:pt idx="11779">
                  <c:v>41031.697916638099</c:v>
                </c:pt>
                <c:pt idx="11780">
                  <c:v>41031.708333304763</c:v>
                </c:pt>
                <c:pt idx="11781">
                  <c:v>41031.718749971427</c:v>
                </c:pt>
                <c:pt idx="11782">
                  <c:v>41031.729166638092</c:v>
                </c:pt>
                <c:pt idx="11783">
                  <c:v>41031.739583304756</c:v>
                </c:pt>
                <c:pt idx="11784">
                  <c:v>41031.74999997142</c:v>
                </c:pt>
                <c:pt idx="11785">
                  <c:v>41031.760416638084</c:v>
                </c:pt>
                <c:pt idx="11786">
                  <c:v>41031.770833304749</c:v>
                </c:pt>
                <c:pt idx="11787">
                  <c:v>41031.781249971413</c:v>
                </c:pt>
                <c:pt idx="11788">
                  <c:v>41031.791666638077</c:v>
                </c:pt>
                <c:pt idx="11789">
                  <c:v>41031.802083304741</c:v>
                </c:pt>
                <c:pt idx="11790">
                  <c:v>41031.812499971405</c:v>
                </c:pt>
                <c:pt idx="11791">
                  <c:v>41031.82291663807</c:v>
                </c:pt>
                <c:pt idx="11792">
                  <c:v>41031.833333304734</c:v>
                </c:pt>
                <c:pt idx="11793">
                  <c:v>41031.843749971398</c:v>
                </c:pt>
                <c:pt idx="11794">
                  <c:v>41031.854166638062</c:v>
                </c:pt>
                <c:pt idx="11795">
                  <c:v>41031.864583304727</c:v>
                </c:pt>
                <c:pt idx="11796">
                  <c:v>41031.874999971391</c:v>
                </c:pt>
                <c:pt idx="11797">
                  <c:v>41031.885416638055</c:v>
                </c:pt>
                <c:pt idx="11798">
                  <c:v>41031.895833304719</c:v>
                </c:pt>
                <c:pt idx="11799">
                  <c:v>41031.906249971384</c:v>
                </c:pt>
                <c:pt idx="11800">
                  <c:v>41031.916666638048</c:v>
                </c:pt>
                <c:pt idx="11801">
                  <c:v>41031.927083304712</c:v>
                </c:pt>
                <c:pt idx="11802">
                  <c:v>41031.937499971376</c:v>
                </c:pt>
                <c:pt idx="11803">
                  <c:v>41031.947916638041</c:v>
                </c:pt>
                <c:pt idx="11804">
                  <c:v>41031.958333304705</c:v>
                </c:pt>
                <c:pt idx="11805">
                  <c:v>41031.968749971369</c:v>
                </c:pt>
                <c:pt idx="11806">
                  <c:v>41031.979166638033</c:v>
                </c:pt>
                <c:pt idx="11807">
                  <c:v>41031.989583304698</c:v>
                </c:pt>
                <c:pt idx="11808">
                  <c:v>41031.999999971362</c:v>
                </c:pt>
                <c:pt idx="11809">
                  <c:v>41032.010416638026</c:v>
                </c:pt>
                <c:pt idx="11810">
                  <c:v>41032.02083330469</c:v>
                </c:pt>
                <c:pt idx="11811">
                  <c:v>41032.031249971355</c:v>
                </c:pt>
                <c:pt idx="11812">
                  <c:v>41032.041666638019</c:v>
                </c:pt>
                <c:pt idx="11813">
                  <c:v>41032.052083304683</c:v>
                </c:pt>
                <c:pt idx="11814">
                  <c:v>41032.062499971347</c:v>
                </c:pt>
                <c:pt idx="11815">
                  <c:v>41032.072916638012</c:v>
                </c:pt>
                <c:pt idx="11816">
                  <c:v>41032.083333304676</c:v>
                </c:pt>
                <c:pt idx="11817">
                  <c:v>41032.09374997134</c:v>
                </c:pt>
                <c:pt idx="11818">
                  <c:v>41032.104166638004</c:v>
                </c:pt>
                <c:pt idx="11819">
                  <c:v>41032.114583304668</c:v>
                </c:pt>
                <c:pt idx="11820">
                  <c:v>41032.124999971333</c:v>
                </c:pt>
                <c:pt idx="11821">
                  <c:v>41032.135416637997</c:v>
                </c:pt>
                <c:pt idx="11822">
                  <c:v>41032.145833304661</c:v>
                </c:pt>
                <c:pt idx="11823">
                  <c:v>41032.156249971325</c:v>
                </c:pt>
                <c:pt idx="11824">
                  <c:v>41032.16666663799</c:v>
                </c:pt>
                <c:pt idx="11825">
                  <c:v>41032.177083304654</c:v>
                </c:pt>
                <c:pt idx="11826">
                  <c:v>41032.187499971318</c:v>
                </c:pt>
                <c:pt idx="11827">
                  <c:v>41032.197916637982</c:v>
                </c:pt>
                <c:pt idx="11828">
                  <c:v>41032.208333304647</c:v>
                </c:pt>
                <c:pt idx="11829">
                  <c:v>41032.218749971311</c:v>
                </c:pt>
                <c:pt idx="11830">
                  <c:v>41032.229166637975</c:v>
                </c:pt>
                <c:pt idx="11831">
                  <c:v>41032.239583304639</c:v>
                </c:pt>
                <c:pt idx="11832">
                  <c:v>41032.249999971304</c:v>
                </c:pt>
                <c:pt idx="11833">
                  <c:v>41032.260416637968</c:v>
                </c:pt>
                <c:pt idx="11834">
                  <c:v>41032.270833304632</c:v>
                </c:pt>
                <c:pt idx="11835">
                  <c:v>41032.281249971296</c:v>
                </c:pt>
                <c:pt idx="11836">
                  <c:v>41032.291666637961</c:v>
                </c:pt>
                <c:pt idx="11837">
                  <c:v>41032.302083304625</c:v>
                </c:pt>
                <c:pt idx="11838">
                  <c:v>41032.312499971289</c:v>
                </c:pt>
                <c:pt idx="11839">
                  <c:v>41032.322916637953</c:v>
                </c:pt>
                <c:pt idx="11840">
                  <c:v>41032.333333304618</c:v>
                </c:pt>
                <c:pt idx="11841">
                  <c:v>41032.343749971282</c:v>
                </c:pt>
                <c:pt idx="11842">
                  <c:v>41032.354166637946</c:v>
                </c:pt>
                <c:pt idx="11843">
                  <c:v>41032.36458330461</c:v>
                </c:pt>
                <c:pt idx="11844">
                  <c:v>41032.374999971275</c:v>
                </c:pt>
                <c:pt idx="11845">
                  <c:v>41032.385416637939</c:v>
                </c:pt>
                <c:pt idx="11846">
                  <c:v>41032.395833304603</c:v>
                </c:pt>
                <c:pt idx="11847">
                  <c:v>41032.406249971267</c:v>
                </c:pt>
                <c:pt idx="11848">
                  <c:v>41032.416666637931</c:v>
                </c:pt>
                <c:pt idx="11849">
                  <c:v>41032.427083304596</c:v>
                </c:pt>
                <c:pt idx="11850">
                  <c:v>41032.43749997126</c:v>
                </c:pt>
                <c:pt idx="11851">
                  <c:v>41032.447916637924</c:v>
                </c:pt>
                <c:pt idx="11852">
                  <c:v>41032.458333304588</c:v>
                </c:pt>
                <c:pt idx="11853">
                  <c:v>41032.468749971253</c:v>
                </c:pt>
                <c:pt idx="11854">
                  <c:v>41032.479166637917</c:v>
                </c:pt>
                <c:pt idx="11855">
                  <c:v>41032.489583304581</c:v>
                </c:pt>
                <c:pt idx="11856">
                  <c:v>41032.499999971245</c:v>
                </c:pt>
                <c:pt idx="11857">
                  <c:v>41032.51041663791</c:v>
                </c:pt>
                <c:pt idx="11858">
                  <c:v>41032.520833304574</c:v>
                </c:pt>
                <c:pt idx="11859">
                  <c:v>41032.531249971238</c:v>
                </c:pt>
                <c:pt idx="11860">
                  <c:v>41032.541666637902</c:v>
                </c:pt>
                <c:pt idx="11861">
                  <c:v>41032.552083304567</c:v>
                </c:pt>
                <c:pt idx="11862">
                  <c:v>41032.562499971231</c:v>
                </c:pt>
                <c:pt idx="11863">
                  <c:v>41032.572916637895</c:v>
                </c:pt>
                <c:pt idx="11864">
                  <c:v>41032.583333304559</c:v>
                </c:pt>
                <c:pt idx="11865">
                  <c:v>41032.593749971224</c:v>
                </c:pt>
                <c:pt idx="11866">
                  <c:v>41032.604166637888</c:v>
                </c:pt>
                <c:pt idx="11867">
                  <c:v>41032.614583304552</c:v>
                </c:pt>
                <c:pt idx="11868">
                  <c:v>41032.624999971216</c:v>
                </c:pt>
                <c:pt idx="11869">
                  <c:v>41032.635416637881</c:v>
                </c:pt>
                <c:pt idx="11870">
                  <c:v>41032.645833304545</c:v>
                </c:pt>
                <c:pt idx="11871">
                  <c:v>41032.656249971209</c:v>
                </c:pt>
                <c:pt idx="11872">
                  <c:v>41032.666666637873</c:v>
                </c:pt>
                <c:pt idx="11873">
                  <c:v>41032.677083304538</c:v>
                </c:pt>
                <c:pt idx="11874">
                  <c:v>41032.687499971202</c:v>
                </c:pt>
                <c:pt idx="11875">
                  <c:v>41032.697916637866</c:v>
                </c:pt>
                <c:pt idx="11876">
                  <c:v>41032.70833330453</c:v>
                </c:pt>
                <c:pt idx="11877">
                  <c:v>41032.718749971194</c:v>
                </c:pt>
                <c:pt idx="11878">
                  <c:v>41032.729166637859</c:v>
                </c:pt>
                <c:pt idx="11879">
                  <c:v>41032.739583304523</c:v>
                </c:pt>
                <c:pt idx="11880">
                  <c:v>41032.749999971187</c:v>
                </c:pt>
                <c:pt idx="11881">
                  <c:v>41032.760416637851</c:v>
                </c:pt>
                <c:pt idx="11882">
                  <c:v>41032.770833304516</c:v>
                </c:pt>
                <c:pt idx="11883">
                  <c:v>41032.78124997118</c:v>
                </c:pt>
                <c:pt idx="11884">
                  <c:v>41032.791666637844</c:v>
                </c:pt>
                <c:pt idx="11885">
                  <c:v>41032.802083304508</c:v>
                </c:pt>
                <c:pt idx="11886">
                  <c:v>41032.812499971173</c:v>
                </c:pt>
                <c:pt idx="11887">
                  <c:v>41032.822916637837</c:v>
                </c:pt>
                <c:pt idx="11888">
                  <c:v>41032.833333304501</c:v>
                </c:pt>
                <c:pt idx="11889">
                  <c:v>41032.843749971165</c:v>
                </c:pt>
                <c:pt idx="11890">
                  <c:v>41032.85416663783</c:v>
                </c:pt>
                <c:pt idx="11891">
                  <c:v>41032.864583304494</c:v>
                </c:pt>
                <c:pt idx="11892">
                  <c:v>41032.874999971158</c:v>
                </c:pt>
                <c:pt idx="11893">
                  <c:v>41032.885416637822</c:v>
                </c:pt>
                <c:pt idx="11894">
                  <c:v>41032.895833304487</c:v>
                </c:pt>
                <c:pt idx="11895">
                  <c:v>41032.906249971151</c:v>
                </c:pt>
                <c:pt idx="11896">
                  <c:v>41032.916666637815</c:v>
                </c:pt>
                <c:pt idx="11897">
                  <c:v>41032.927083304479</c:v>
                </c:pt>
                <c:pt idx="11898">
                  <c:v>41032.937499971144</c:v>
                </c:pt>
                <c:pt idx="11899">
                  <c:v>41032.947916637808</c:v>
                </c:pt>
                <c:pt idx="11900">
                  <c:v>41032.958333304472</c:v>
                </c:pt>
                <c:pt idx="11901">
                  <c:v>41032.968749971136</c:v>
                </c:pt>
                <c:pt idx="11902">
                  <c:v>41032.979166637801</c:v>
                </c:pt>
                <c:pt idx="11903">
                  <c:v>41032.989583304465</c:v>
                </c:pt>
                <c:pt idx="11904">
                  <c:v>41032.999999971129</c:v>
                </c:pt>
                <c:pt idx="11905">
                  <c:v>41033.010416637793</c:v>
                </c:pt>
                <c:pt idx="11906">
                  <c:v>41033.020833304457</c:v>
                </c:pt>
                <c:pt idx="11907">
                  <c:v>41033.031249971122</c:v>
                </c:pt>
                <c:pt idx="11908">
                  <c:v>41033.041666637786</c:v>
                </c:pt>
                <c:pt idx="11909">
                  <c:v>41033.05208330445</c:v>
                </c:pt>
                <c:pt idx="11910">
                  <c:v>41033.062499971114</c:v>
                </c:pt>
                <c:pt idx="11911">
                  <c:v>41033.072916637779</c:v>
                </c:pt>
                <c:pt idx="11912">
                  <c:v>41033.083333304443</c:v>
                </c:pt>
                <c:pt idx="11913">
                  <c:v>41033.093749971107</c:v>
                </c:pt>
                <c:pt idx="11914">
                  <c:v>41033.104166637771</c:v>
                </c:pt>
                <c:pt idx="11915">
                  <c:v>41033.114583304436</c:v>
                </c:pt>
                <c:pt idx="11916">
                  <c:v>41033.1249999711</c:v>
                </c:pt>
                <c:pt idx="11917">
                  <c:v>41033.135416637764</c:v>
                </c:pt>
                <c:pt idx="11918">
                  <c:v>41033.145833304428</c:v>
                </c:pt>
                <c:pt idx="11919">
                  <c:v>41033.156249971093</c:v>
                </c:pt>
                <c:pt idx="11920">
                  <c:v>41033.166666637757</c:v>
                </c:pt>
                <c:pt idx="11921">
                  <c:v>41033.177083304421</c:v>
                </c:pt>
                <c:pt idx="11922">
                  <c:v>41033.187499971085</c:v>
                </c:pt>
                <c:pt idx="11923">
                  <c:v>41033.19791663775</c:v>
                </c:pt>
                <c:pt idx="11924">
                  <c:v>41033.208333304414</c:v>
                </c:pt>
                <c:pt idx="11925">
                  <c:v>41033.218749971078</c:v>
                </c:pt>
                <c:pt idx="11926">
                  <c:v>41033.229166637742</c:v>
                </c:pt>
                <c:pt idx="11927">
                  <c:v>41033.239583304407</c:v>
                </c:pt>
                <c:pt idx="11928">
                  <c:v>41033.249999971071</c:v>
                </c:pt>
                <c:pt idx="11929">
                  <c:v>41033.260416637735</c:v>
                </c:pt>
                <c:pt idx="11930">
                  <c:v>41033.270833304399</c:v>
                </c:pt>
                <c:pt idx="11931">
                  <c:v>41033.281249971064</c:v>
                </c:pt>
                <c:pt idx="11932">
                  <c:v>41033.291666637728</c:v>
                </c:pt>
                <c:pt idx="11933">
                  <c:v>41033.302083304392</c:v>
                </c:pt>
                <c:pt idx="11934">
                  <c:v>41033.312499971056</c:v>
                </c:pt>
                <c:pt idx="11935">
                  <c:v>41033.32291663772</c:v>
                </c:pt>
                <c:pt idx="11936">
                  <c:v>41033.333333304385</c:v>
                </c:pt>
                <c:pt idx="11937">
                  <c:v>41033.343749971049</c:v>
                </c:pt>
                <c:pt idx="11938">
                  <c:v>41033.354166637713</c:v>
                </c:pt>
                <c:pt idx="11939">
                  <c:v>41033.364583304377</c:v>
                </c:pt>
                <c:pt idx="11940">
                  <c:v>41033.374999971042</c:v>
                </c:pt>
                <c:pt idx="11941">
                  <c:v>41033.385416637706</c:v>
                </c:pt>
                <c:pt idx="11942">
                  <c:v>41033.39583330437</c:v>
                </c:pt>
                <c:pt idx="11943">
                  <c:v>41033.406249971034</c:v>
                </c:pt>
                <c:pt idx="11944">
                  <c:v>41033.416666637699</c:v>
                </c:pt>
                <c:pt idx="11945">
                  <c:v>41033.427083304363</c:v>
                </c:pt>
                <c:pt idx="11946">
                  <c:v>41033.437499971027</c:v>
                </c:pt>
                <c:pt idx="11947">
                  <c:v>41033.447916637691</c:v>
                </c:pt>
                <c:pt idx="11948">
                  <c:v>41033.458333304356</c:v>
                </c:pt>
                <c:pt idx="11949">
                  <c:v>41033.46874997102</c:v>
                </c:pt>
                <c:pt idx="11950">
                  <c:v>41033.479166637684</c:v>
                </c:pt>
                <c:pt idx="11951">
                  <c:v>41033.489583304348</c:v>
                </c:pt>
                <c:pt idx="11952">
                  <c:v>41033.499999971013</c:v>
                </c:pt>
                <c:pt idx="11953">
                  <c:v>41033.510416637677</c:v>
                </c:pt>
                <c:pt idx="11954">
                  <c:v>41033.520833304341</c:v>
                </c:pt>
                <c:pt idx="11955">
                  <c:v>41033.531249971005</c:v>
                </c:pt>
                <c:pt idx="11956">
                  <c:v>41033.54166663767</c:v>
                </c:pt>
                <c:pt idx="11957">
                  <c:v>41033.552083304334</c:v>
                </c:pt>
                <c:pt idx="11958">
                  <c:v>41033.562499970998</c:v>
                </c:pt>
                <c:pt idx="11959">
                  <c:v>41033.572916637662</c:v>
                </c:pt>
                <c:pt idx="11960">
                  <c:v>41033.583333304327</c:v>
                </c:pt>
                <c:pt idx="11961">
                  <c:v>41033.593749970991</c:v>
                </c:pt>
                <c:pt idx="11962">
                  <c:v>41033.604166637655</c:v>
                </c:pt>
                <c:pt idx="11963">
                  <c:v>41033.614583304319</c:v>
                </c:pt>
                <c:pt idx="11964">
                  <c:v>41033.624999970983</c:v>
                </c:pt>
                <c:pt idx="11965">
                  <c:v>41033.635416637648</c:v>
                </c:pt>
                <c:pt idx="11966">
                  <c:v>41033.645833304312</c:v>
                </c:pt>
                <c:pt idx="11967">
                  <c:v>41033.656249970976</c:v>
                </c:pt>
                <c:pt idx="11968">
                  <c:v>41033.66666663764</c:v>
                </c:pt>
                <c:pt idx="11969">
                  <c:v>41033.677083304305</c:v>
                </c:pt>
                <c:pt idx="11970">
                  <c:v>41033.687499970969</c:v>
                </c:pt>
                <c:pt idx="11971">
                  <c:v>41033.697916637633</c:v>
                </c:pt>
                <c:pt idx="11972">
                  <c:v>41033.708333304297</c:v>
                </c:pt>
                <c:pt idx="11973">
                  <c:v>41033.718749970962</c:v>
                </c:pt>
                <c:pt idx="11974">
                  <c:v>41033.729166637626</c:v>
                </c:pt>
                <c:pt idx="11975">
                  <c:v>41033.73958330429</c:v>
                </c:pt>
                <c:pt idx="11976">
                  <c:v>41033.749999970954</c:v>
                </c:pt>
                <c:pt idx="11977">
                  <c:v>41033.760416637619</c:v>
                </c:pt>
                <c:pt idx="11978">
                  <c:v>41033.770833304283</c:v>
                </c:pt>
                <c:pt idx="11979">
                  <c:v>41033.781249970947</c:v>
                </c:pt>
                <c:pt idx="11980">
                  <c:v>41033.791666637611</c:v>
                </c:pt>
                <c:pt idx="11981">
                  <c:v>41033.802083304276</c:v>
                </c:pt>
                <c:pt idx="11982">
                  <c:v>41033.81249997094</c:v>
                </c:pt>
                <c:pt idx="11983">
                  <c:v>41033.822916637604</c:v>
                </c:pt>
                <c:pt idx="11984">
                  <c:v>41033.833333304268</c:v>
                </c:pt>
                <c:pt idx="11985">
                  <c:v>41033.843749970933</c:v>
                </c:pt>
                <c:pt idx="11986">
                  <c:v>41033.854166637597</c:v>
                </c:pt>
                <c:pt idx="11987">
                  <c:v>41033.864583304261</c:v>
                </c:pt>
                <c:pt idx="11988">
                  <c:v>41033.874999970925</c:v>
                </c:pt>
                <c:pt idx="11989">
                  <c:v>41033.88541663759</c:v>
                </c:pt>
                <c:pt idx="11990">
                  <c:v>41033.895833304254</c:v>
                </c:pt>
                <c:pt idx="11991">
                  <c:v>41033.906249970918</c:v>
                </c:pt>
                <c:pt idx="11992">
                  <c:v>41033.916666637582</c:v>
                </c:pt>
                <c:pt idx="11993">
                  <c:v>41033.927083304246</c:v>
                </c:pt>
                <c:pt idx="11994">
                  <c:v>41033.937499970911</c:v>
                </c:pt>
                <c:pt idx="11995">
                  <c:v>41033.947916637575</c:v>
                </c:pt>
                <c:pt idx="11996">
                  <c:v>41033.958333304239</c:v>
                </c:pt>
                <c:pt idx="11997">
                  <c:v>41033.968749970903</c:v>
                </c:pt>
                <c:pt idx="11998">
                  <c:v>41033.979166637568</c:v>
                </c:pt>
                <c:pt idx="11999">
                  <c:v>41033.989583304232</c:v>
                </c:pt>
                <c:pt idx="12000">
                  <c:v>41033.999999970896</c:v>
                </c:pt>
                <c:pt idx="12001">
                  <c:v>41034.01041663756</c:v>
                </c:pt>
                <c:pt idx="12002">
                  <c:v>41034.020833304225</c:v>
                </c:pt>
                <c:pt idx="12003">
                  <c:v>41034.031249970889</c:v>
                </c:pt>
                <c:pt idx="12004">
                  <c:v>41034.041666637553</c:v>
                </c:pt>
                <c:pt idx="12005">
                  <c:v>41034.052083304217</c:v>
                </c:pt>
                <c:pt idx="12006">
                  <c:v>41034.062499970882</c:v>
                </c:pt>
                <c:pt idx="12007">
                  <c:v>41034.072916637546</c:v>
                </c:pt>
                <c:pt idx="12008">
                  <c:v>41034.08333330421</c:v>
                </c:pt>
                <c:pt idx="12009">
                  <c:v>41034.093749970874</c:v>
                </c:pt>
                <c:pt idx="12010">
                  <c:v>41034.104166637539</c:v>
                </c:pt>
                <c:pt idx="12011">
                  <c:v>41034.114583304203</c:v>
                </c:pt>
                <c:pt idx="12012">
                  <c:v>41034.124999970867</c:v>
                </c:pt>
                <c:pt idx="12013">
                  <c:v>41034.135416637531</c:v>
                </c:pt>
                <c:pt idx="12014">
                  <c:v>41034.145833304196</c:v>
                </c:pt>
                <c:pt idx="12015">
                  <c:v>41034.15624997086</c:v>
                </c:pt>
                <c:pt idx="12016">
                  <c:v>41034.166666637524</c:v>
                </c:pt>
                <c:pt idx="12017">
                  <c:v>41034.177083304188</c:v>
                </c:pt>
                <c:pt idx="12018">
                  <c:v>41034.187499970853</c:v>
                </c:pt>
                <c:pt idx="12019">
                  <c:v>41034.197916637517</c:v>
                </c:pt>
                <c:pt idx="12020">
                  <c:v>41034.208333304181</c:v>
                </c:pt>
                <c:pt idx="12021">
                  <c:v>41034.218749970845</c:v>
                </c:pt>
                <c:pt idx="12022">
                  <c:v>41034.229166637509</c:v>
                </c:pt>
                <c:pt idx="12023">
                  <c:v>41034.239583304174</c:v>
                </c:pt>
                <c:pt idx="12024">
                  <c:v>41034.249999970838</c:v>
                </c:pt>
                <c:pt idx="12025">
                  <c:v>41034.260416637502</c:v>
                </c:pt>
                <c:pt idx="12026">
                  <c:v>41034.270833304166</c:v>
                </c:pt>
                <c:pt idx="12027">
                  <c:v>41034.281249970831</c:v>
                </c:pt>
                <c:pt idx="12028">
                  <c:v>41034.291666637495</c:v>
                </c:pt>
                <c:pt idx="12029">
                  <c:v>41034.302083304159</c:v>
                </c:pt>
                <c:pt idx="12030">
                  <c:v>41034.312499970823</c:v>
                </c:pt>
                <c:pt idx="12031">
                  <c:v>41034.322916637488</c:v>
                </c:pt>
                <c:pt idx="12032">
                  <c:v>41034.333333304152</c:v>
                </c:pt>
                <c:pt idx="12033">
                  <c:v>41034.343749970816</c:v>
                </c:pt>
                <c:pt idx="12034">
                  <c:v>41034.35416663748</c:v>
                </c:pt>
                <c:pt idx="12035">
                  <c:v>41034.364583304145</c:v>
                </c:pt>
                <c:pt idx="12036">
                  <c:v>41034.374999970809</c:v>
                </c:pt>
                <c:pt idx="12037">
                  <c:v>41034.385416637473</c:v>
                </c:pt>
                <c:pt idx="12038">
                  <c:v>41034.395833304137</c:v>
                </c:pt>
                <c:pt idx="12039">
                  <c:v>41034.406249970802</c:v>
                </c:pt>
                <c:pt idx="12040">
                  <c:v>41034.416666637466</c:v>
                </c:pt>
                <c:pt idx="12041">
                  <c:v>41034.42708330413</c:v>
                </c:pt>
                <c:pt idx="12042">
                  <c:v>41034.437499970794</c:v>
                </c:pt>
                <c:pt idx="12043">
                  <c:v>41034.447916637459</c:v>
                </c:pt>
                <c:pt idx="12044">
                  <c:v>41034.458333304123</c:v>
                </c:pt>
                <c:pt idx="12045">
                  <c:v>41034.468749970787</c:v>
                </c:pt>
                <c:pt idx="12046">
                  <c:v>41034.479166637451</c:v>
                </c:pt>
                <c:pt idx="12047">
                  <c:v>41034.489583304116</c:v>
                </c:pt>
                <c:pt idx="12048">
                  <c:v>41034.49999997078</c:v>
                </c:pt>
                <c:pt idx="12049">
                  <c:v>41034.510416637444</c:v>
                </c:pt>
                <c:pt idx="12050">
                  <c:v>41034.520833304108</c:v>
                </c:pt>
                <c:pt idx="12051">
                  <c:v>41034.531249970772</c:v>
                </c:pt>
                <c:pt idx="12052">
                  <c:v>41034.541666637437</c:v>
                </c:pt>
                <c:pt idx="12053">
                  <c:v>41034.552083304101</c:v>
                </c:pt>
                <c:pt idx="12054">
                  <c:v>41034.562499970765</c:v>
                </c:pt>
                <c:pt idx="12055">
                  <c:v>41034.572916637429</c:v>
                </c:pt>
                <c:pt idx="12056">
                  <c:v>41034.583333304094</c:v>
                </c:pt>
                <c:pt idx="12057">
                  <c:v>41034.593749970758</c:v>
                </c:pt>
                <c:pt idx="12058">
                  <c:v>41034.604166637422</c:v>
                </c:pt>
                <c:pt idx="12059">
                  <c:v>41034.614583304086</c:v>
                </c:pt>
                <c:pt idx="12060">
                  <c:v>41034.624999970751</c:v>
                </c:pt>
                <c:pt idx="12061">
                  <c:v>41034.635416637415</c:v>
                </c:pt>
                <c:pt idx="12062">
                  <c:v>41034.645833304079</c:v>
                </c:pt>
                <c:pt idx="12063">
                  <c:v>41034.656249970743</c:v>
                </c:pt>
                <c:pt idx="12064">
                  <c:v>41034.666666637408</c:v>
                </c:pt>
                <c:pt idx="12065">
                  <c:v>41034.677083304072</c:v>
                </c:pt>
                <c:pt idx="12066">
                  <c:v>41034.687499970736</c:v>
                </c:pt>
                <c:pt idx="12067">
                  <c:v>41034.6979166374</c:v>
                </c:pt>
                <c:pt idx="12068">
                  <c:v>41034.708333304065</c:v>
                </c:pt>
                <c:pt idx="12069">
                  <c:v>41034.718749970729</c:v>
                </c:pt>
                <c:pt idx="12070">
                  <c:v>41034.729166637393</c:v>
                </c:pt>
                <c:pt idx="12071">
                  <c:v>41034.739583304057</c:v>
                </c:pt>
                <c:pt idx="12072">
                  <c:v>41034.749999970722</c:v>
                </c:pt>
                <c:pt idx="12073">
                  <c:v>41034.760416637386</c:v>
                </c:pt>
                <c:pt idx="12074">
                  <c:v>41034.77083330405</c:v>
                </c:pt>
                <c:pt idx="12075">
                  <c:v>41034.781249970714</c:v>
                </c:pt>
                <c:pt idx="12076">
                  <c:v>41034.791666637379</c:v>
                </c:pt>
                <c:pt idx="12077">
                  <c:v>41034.802083304043</c:v>
                </c:pt>
                <c:pt idx="12078">
                  <c:v>41034.812499970707</c:v>
                </c:pt>
                <c:pt idx="12079">
                  <c:v>41034.822916637371</c:v>
                </c:pt>
                <c:pt idx="12080">
                  <c:v>41034.833333304035</c:v>
                </c:pt>
                <c:pt idx="12081">
                  <c:v>41034.8437499707</c:v>
                </c:pt>
                <c:pt idx="12082">
                  <c:v>41034.854166637364</c:v>
                </c:pt>
                <c:pt idx="12083">
                  <c:v>41034.864583304028</c:v>
                </c:pt>
                <c:pt idx="12084">
                  <c:v>41034.874999970692</c:v>
                </c:pt>
                <c:pt idx="12085">
                  <c:v>41034.885416637357</c:v>
                </c:pt>
                <c:pt idx="12086">
                  <c:v>41034.895833304021</c:v>
                </c:pt>
                <c:pt idx="12087">
                  <c:v>41034.906249970685</c:v>
                </c:pt>
                <c:pt idx="12088">
                  <c:v>41034.916666637349</c:v>
                </c:pt>
                <c:pt idx="12089">
                  <c:v>41034.927083304014</c:v>
                </c:pt>
                <c:pt idx="12090">
                  <c:v>41034.937499970678</c:v>
                </c:pt>
                <c:pt idx="12091">
                  <c:v>41034.947916637342</c:v>
                </c:pt>
                <c:pt idx="12092">
                  <c:v>41034.958333304006</c:v>
                </c:pt>
                <c:pt idx="12093">
                  <c:v>41034.968749970671</c:v>
                </c:pt>
                <c:pt idx="12094">
                  <c:v>41034.979166637335</c:v>
                </c:pt>
                <c:pt idx="12095">
                  <c:v>41034.989583303999</c:v>
                </c:pt>
                <c:pt idx="12096">
                  <c:v>41034.999999970663</c:v>
                </c:pt>
                <c:pt idx="12097">
                  <c:v>41035.010416637328</c:v>
                </c:pt>
                <c:pt idx="12098">
                  <c:v>41035.020833303992</c:v>
                </c:pt>
                <c:pt idx="12099">
                  <c:v>41035.031249970656</c:v>
                </c:pt>
                <c:pt idx="12100">
                  <c:v>41035.04166663732</c:v>
                </c:pt>
                <c:pt idx="12101">
                  <c:v>41035.052083303985</c:v>
                </c:pt>
                <c:pt idx="12102">
                  <c:v>41035.062499970649</c:v>
                </c:pt>
                <c:pt idx="12103">
                  <c:v>41035.072916637313</c:v>
                </c:pt>
                <c:pt idx="12104">
                  <c:v>41035.083333303977</c:v>
                </c:pt>
                <c:pt idx="12105">
                  <c:v>41035.093749970642</c:v>
                </c:pt>
                <c:pt idx="12106">
                  <c:v>41035.104166637306</c:v>
                </c:pt>
                <c:pt idx="12107">
                  <c:v>41035.11458330397</c:v>
                </c:pt>
                <c:pt idx="12108">
                  <c:v>41035.124999970634</c:v>
                </c:pt>
                <c:pt idx="12109">
                  <c:v>41035.135416637298</c:v>
                </c:pt>
                <c:pt idx="12110">
                  <c:v>41035.145833303963</c:v>
                </c:pt>
                <c:pt idx="12111">
                  <c:v>41035.156249970627</c:v>
                </c:pt>
                <c:pt idx="12112">
                  <c:v>41035.166666637291</c:v>
                </c:pt>
                <c:pt idx="12113">
                  <c:v>41035.177083303955</c:v>
                </c:pt>
                <c:pt idx="12114">
                  <c:v>41035.18749997062</c:v>
                </c:pt>
                <c:pt idx="12115">
                  <c:v>41035.197916637284</c:v>
                </c:pt>
                <c:pt idx="12116">
                  <c:v>41035.208333303948</c:v>
                </c:pt>
                <c:pt idx="12117">
                  <c:v>41035.218749970612</c:v>
                </c:pt>
                <c:pt idx="12118">
                  <c:v>41035.229166637277</c:v>
                </c:pt>
                <c:pt idx="12119">
                  <c:v>41035.239583303941</c:v>
                </c:pt>
                <c:pt idx="12120">
                  <c:v>41035.249999970605</c:v>
                </c:pt>
                <c:pt idx="12121">
                  <c:v>41035.260416637269</c:v>
                </c:pt>
                <c:pt idx="12122">
                  <c:v>41035.270833303934</c:v>
                </c:pt>
                <c:pt idx="12123">
                  <c:v>41035.281249970598</c:v>
                </c:pt>
                <c:pt idx="12124">
                  <c:v>41035.291666637262</c:v>
                </c:pt>
                <c:pt idx="12125">
                  <c:v>41035.302083303926</c:v>
                </c:pt>
                <c:pt idx="12126">
                  <c:v>41035.312499970591</c:v>
                </c:pt>
                <c:pt idx="12127">
                  <c:v>41035.322916637255</c:v>
                </c:pt>
                <c:pt idx="12128">
                  <c:v>41035.333333303919</c:v>
                </c:pt>
                <c:pt idx="12129">
                  <c:v>41035.343749970583</c:v>
                </c:pt>
                <c:pt idx="12130">
                  <c:v>41035.354166637248</c:v>
                </c:pt>
                <c:pt idx="12131">
                  <c:v>41035.364583303912</c:v>
                </c:pt>
                <c:pt idx="12132">
                  <c:v>41035.374999970576</c:v>
                </c:pt>
                <c:pt idx="12133">
                  <c:v>41035.38541663724</c:v>
                </c:pt>
                <c:pt idx="12134">
                  <c:v>41035.395833303905</c:v>
                </c:pt>
                <c:pt idx="12135">
                  <c:v>41035.406249970569</c:v>
                </c:pt>
                <c:pt idx="12136">
                  <c:v>41035.416666637233</c:v>
                </c:pt>
                <c:pt idx="12137">
                  <c:v>41035.427083303897</c:v>
                </c:pt>
                <c:pt idx="12138">
                  <c:v>41035.437499970561</c:v>
                </c:pt>
                <c:pt idx="12139">
                  <c:v>41035.447916637226</c:v>
                </c:pt>
                <c:pt idx="12140">
                  <c:v>41035.45833330389</c:v>
                </c:pt>
                <c:pt idx="12141">
                  <c:v>41035.468749970554</c:v>
                </c:pt>
                <c:pt idx="12142">
                  <c:v>41035.479166637218</c:v>
                </c:pt>
                <c:pt idx="12143">
                  <c:v>41035.489583303883</c:v>
                </c:pt>
                <c:pt idx="12144">
                  <c:v>41035.499999970547</c:v>
                </c:pt>
                <c:pt idx="12145">
                  <c:v>41035.510416637211</c:v>
                </c:pt>
                <c:pt idx="12146">
                  <c:v>41035.520833303875</c:v>
                </c:pt>
                <c:pt idx="12147">
                  <c:v>41035.53124997054</c:v>
                </c:pt>
                <c:pt idx="12148">
                  <c:v>41035.541666637204</c:v>
                </c:pt>
                <c:pt idx="12149">
                  <c:v>41035.552083303868</c:v>
                </c:pt>
                <c:pt idx="12150">
                  <c:v>41035.562499970532</c:v>
                </c:pt>
                <c:pt idx="12151">
                  <c:v>41035.572916637197</c:v>
                </c:pt>
                <c:pt idx="12152">
                  <c:v>41035.583333303861</c:v>
                </c:pt>
                <c:pt idx="12153">
                  <c:v>41035.593749970525</c:v>
                </c:pt>
                <c:pt idx="12154">
                  <c:v>41035.604166637189</c:v>
                </c:pt>
                <c:pt idx="12155">
                  <c:v>41035.614583303854</c:v>
                </c:pt>
                <c:pt idx="12156">
                  <c:v>41035.624999970518</c:v>
                </c:pt>
                <c:pt idx="12157">
                  <c:v>41035.635416637182</c:v>
                </c:pt>
                <c:pt idx="12158">
                  <c:v>41035.645833303846</c:v>
                </c:pt>
                <c:pt idx="12159">
                  <c:v>41035.656249970511</c:v>
                </c:pt>
                <c:pt idx="12160">
                  <c:v>41035.666666637175</c:v>
                </c:pt>
                <c:pt idx="12161">
                  <c:v>41035.677083303839</c:v>
                </c:pt>
                <c:pt idx="12162">
                  <c:v>41035.687499970503</c:v>
                </c:pt>
                <c:pt idx="12163">
                  <c:v>41035.697916637168</c:v>
                </c:pt>
                <c:pt idx="12164">
                  <c:v>41035.708333303832</c:v>
                </c:pt>
                <c:pt idx="12165">
                  <c:v>41035.718749970496</c:v>
                </c:pt>
                <c:pt idx="12166">
                  <c:v>41035.72916663716</c:v>
                </c:pt>
                <c:pt idx="12167">
                  <c:v>41035.739583303824</c:v>
                </c:pt>
                <c:pt idx="12168">
                  <c:v>41035.749999970489</c:v>
                </c:pt>
                <c:pt idx="12169">
                  <c:v>41035.760416637153</c:v>
                </c:pt>
                <c:pt idx="12170">
                  <c:v>41035.770833303817</c:v>
                </c:pt>
                <c:pt idx="12171">
                  <c:v>41035.781249970481</c:v>
                </c:pt>
                <c:pt idx="12172">
                  <c:v>41035.791666637146</c:v>
                </c:pt>
                <c:pt idx="12173">
                  <c:v>41035.80208330381</c:v>
                </c:pt>
                <c:pt idx="12174">
                  <c:v>41035.812499970474</c:v>
                </c:pt>
                <c:pt idx="12175">
                  <c:v>41035.822916637138</c:v>
                </c:pt>
                <c:pt idx="12176">
                  <c:v>41035.833333303803</c:v>
                </c:pt>
                <c:pt idx="12177">
                  <c:v>41035.843749970467</c:v>
                </c:pt>
                <c:pt idx="12178">
                  <c:v>41035.854166637131</c:v>
                </c:pt>
                <c:pt idx="12179">
                  <c:v>41035.864583303795</c:v>
                </c:pt>
                <c:pt idx="12180">
                  <c:v>41035.87499997046</c:v>
                </c:pt>
                <c:pt idx="12181">
                  <c:v>41035.885416637124</c:v>
                </c:pt>
                <c:pt idx="12182">
                  <c:v>41035.895833303788</c:v>
                </c:pt>
                <c:pt idx="12183">
                  <c:v>41035.906249970452</c:v>
                </c:pt>
                <c:pt idx="12184">
                  <c:v>41035.916666637117</c:v>
                </c:pt>
                <c:pt idx="12185">
                  <c:v>41035.927083303781</c:v>
                </c:pt>
                <c:pt idx="12186">
                  <c:v>41035.937499970445</c:v>
                </c:pt>
                <c:pt idx="12187">
                  <c:v>41035.947916637109</c:v>
                </c:pt>
                <c:pt idx="12188">
                  <c:v>41035.958333303774</c:v>
                </c:pt>
                <c:pt idx="12189">
                  <c:v>41035.968749970438</c:v>
                </c:pt>
                <c:pt idx="12190">
                  <c:v>41035.979166637102</c:v>
                </c:pt>
                <c:pt idx="12191">
                  <c:v>41035.989583303766</c:v>
                </c:pt>
                <c:pt idx="12192">
                  <c:v>41035.999999970431</c:v>
                </c:pt>
                <c:pt idx="12193">
                  <c:v>41036.010416637095</c:v>
                </c:pt>
                <c:pt idx="12194">
                  <c:v>41036.020833303759</c:v>
                </c:pt>
                <c:pt idx="12195">
                  <c:v>41036.031249970423</c:v>
                </c:pt>
                <c:pt idx="12196">
                  <c:v>41036.041666637087</c:v>
                </c:pt>
                <c:pt idx="12197">
                  <c:v>41036.052083303752</c:v>
                </c:pt>
                <c:pt idx="12198">
                  <c:v>41036.062499970416</c:v>
                </c:pt>
                <c:pt idx="12199">
                  <c:v>41036.07291663708</c:v>
                </c:pt>
                <c:pt idx="12200">
                  <c:v>41036.083333303744</c:v>
                </c:pt>
                <c:pt idx="12201">
                  <c:v>41036.093749970409</c:v>
                </c:pt>
                <c:pt idx="12202">
                  <c:v>41036.104166637073</c:v>
                </c:pt>
                <c:pt idx="12203">
                  <c:v>41036.114583303737</c:v>
                </c:pt>
                <c:pt idx="12204">
                  <c:v>41036.124999970401</c:v>
                </c:pt>
                <c:pt idx="12205">
                  <c:v>41036.135416637066</c:v>
                </c:pt>
                <c:pt idx="12206">
                  <c:v>41036.14583330373</c:v>
                </c:pt>
                <c:pt idx="12207">
                  <c:v>41036.156249970394</c:v>
                </c:pt>
                <c:pt idx="12208">
                  <c:v>41036.166666637058</c:v>
                </c:pt>
                <c:pt idx="12209">
                  <c:v>41036.177083303723</c:v>
                </c:pt>
                <c:pt idx="12210">
                  <c:v>41036.187499970387</c:v>
                </c:pt>
                <c:pt idx="12211">
                  <c:v>41036.197916637051</c:v>
                </c:pt>
                <c:pt idx="12212">
                  <c:v>41036.208333303715</c:v>
                </c:pt>
                <c:pt idx="12213">
                  <c:v>41036.21874997038</c:v>
                </c:pt>
                <c:pt idx="12214">
                  <c:v>41036.229166637044</c:v>
                </c:pt>
                <c:pt idx="12215">
                  <c:v>41036.239583303708</c:v>
                </c:pt>
                <c:pt idx="12216">
                  <c:v>41036.249999970372</c:v>
                </c:pt>
                <c:pt idx="12217">
                  <c:v>41036.260416637037</c:v>
                </c:pt>
                <c:pt idx="12218">
                  <c:v>41036.270833303701</c:v>
                </c:pt>
                <c:pt idx="12219">
                  <c:v>41036.281249970365</c:v>
                </c:pt>
                <c:pt idx="12220">
                  <c:v>41036.291666637029</c:v>
                </c:pt>
                <c:pt idx="12221">
                  <c:v>41036.302083303694</c:v>
                </c:pt>
                <c:pt idx="12222">
                  <c:v>41036.312499970358</c:v>
                </c:pt>
                <c:pt idx="12223">
                  <c:v>41036.322916637022</c:v>
                </c:pt>
                <c:pt idx="12224">
                  <c:v>41036.333333303686</c:v>
                </c:pt>
                <c:pt idx="12225">
                  <c:v>41036.34374997035</c:v>
                </c:pt>
                <c:pt idx="12226">
                  <c:v>41036.354166637015</c:v>
                </c:pt>
                <c:pt idx="12227">
                  <c:v>41036.364583303679</c:v>
                </c:pt>
                <c:pt idx="12228">
                  <c:v>41036.374999970343</c:v>
                </c:pt>
                <c:pt idx="12229">
                  <c:v>41036.385416637007</c:v>
                </c:pt>
                <c:pt idx="12230">
                  <c:v>41036.395833303672</c:v>
                </c:pt>
                <c:pt idx="12231">
                  <c:v>41036.406249970336</c:v>
                </c:pt>
                <c:pt idx="12232">
                  <c:v>41036.416666637</c:v>
                </c:pt>
                <c:pt idx="12233">
                  <c:v>41036.427083303664</c:v>
                </c:pt>
                <c:pt idx="12234">
                  <c:v>41036.437499970329</c:v>
                </c:pt>
                <c:pt idx="12235">
                  <c:v>41036.447916636993</c:v>
                </c:pt>
                <c:pt idx="12236">
                  <c:v>41036.458333303657</c:v>
                </c:pt>
                <c:pt idx="12237">
                  <c:v>41036.468749970321</c:v>
                </c:pt>
                <c:pt idx="12238">
                  <c:v>41036.479166636986</c:v>
                </c:pt>
                <c:pt idx="12239">
                  <c:v>41036.48958330365</c:v>
                </c:pt>
                <c:pt idx="12240">
                  <c:v>41036.499999970314</c:v>
                </c:pt>
                <c:pt idx="12241">
                  <c:v>41036.510416636978</c:v>
                </c:pt>
                <c:pt idx="12242">
                  <c:v>41036.520833303643</c:v>
                </c:pt>
                <c:pt idx="12243">
                  <c:v>41036.531249970307</c:v>
                </c:pt>
                <c:pt idx="12244">
                  <c:v>41036.541666636971</c:v>
                </c:pt>
                <c:pt idx="12245">
                  <c:v>41036.552083303635</c:v>
                </c:pt>
                <c:pt idx="12246">
                  <c:v>41036.5624999703</c:v>
                </c:pt>
                <c:pt idx="12247">
                  <c:v>41036.572916636964</c:v>
                </c:pt>
                <c:pt idx="12248">
                  <c:v>41036.583333303628</c:v>
                </c:pt>
                <c:pt idx="12249">
                  <c:v>41036.593749970292</c:v>
                </c:pt>
                <c:pt idx="12250">
                  <c:v>41036.604166636957</c:v>
                </c:pt>
                <c:pt idx="12251">
                  <c:v>41036.614583303621</c:v>
                </c:pt>
                <c:pt idx="12252">
                  <c:v>41036.624999970285</c:v>
                </c:pt>
                <c:pt idx="12253">
                  <c:v>41036.635416636949</c:v>
                </c:pt>
                <c:pt idx="12254">
                  <c:v>41036.645833303613</c:v>
                </c:pt>
                <c:pt idx="12255">
                  <c:v>41036.656249970278</c:v>
                </c:pt>
                <c:pt idx="12256">
                  <c:v>41036.666666636942</c:v>
                </c:pt>
                <c:pt idx="12257">
                  <c:v>41036.677083303606</c:v>
                </c:pt>
                <c:pt idx="12258">
                  <c:v>41036.68749997027</c:v>
                </c:pt>
                <c:pt idx="12259">
                  <c:v>41036.697916636935</c:v>
                </c:pt>
                <c:pt idx="12260">
                  <c:v>41036.708333303599</c:v>
                </c:pt>
                <c:pt idx="12261">
                  <c:v>41036.718749970263</c:v>
                </c:pt>
                <c:pt idx="12262">
                  <c:v>41036.729166636927</c:v>
                </c:pt>
                <c:pt idx="12263">
                  <c:v>41036.739583303592</c:v>
                </c:pt>
                <c:pt idx="12264">
                  <c:v>41036.749999970256</c:v>
                </c:pt>
                <c:pt idx="12265">
                  <c:v>41036.76041663692</c:v>
                </c:pt>
                <c:pt idx="12266">
                  <c:v>41036.770833303584</c:v>
                </c:pt>
                <c:pt idx="12267">
                  <c:v>41036.781249970249</c:v>
                </c:pt>
                <c:pt idx="12268">
                  <c:v>41036.791666636913</c:v>
                </c:pt>
                <c:pt idx="12269">
                  <c:v>41036.802083303577</c:v>
                </c:pt>
                <c:pt idx="12270">
                  <c:v>41036.812499970241</c:v>
                </c:pt>
                <c:pt idx="12271">
                  <c:v>41036.822916636906</c:v>
                </c:pt>
                <c:pt idx="12272">
                  <c:v>41036.83333330357</c:v>
                </c:pt>
                <c:pt idx="12273">
                  <c:v>41036.843749970234</c:v>
                </c:pt>
                <c:pt idx="12274">
                  <c:v>41036.854166636898</c:v>
                </c:pt>
                <c:pt idx="12275">
                  <c:v>41036.864583303563</c:v>
                </c:pt>
                <c:pt idx="12276">
                  <c:v>41036.874999970227</c:v>
                </c:pt>
                <c:pt idx="12277">
                  <c:v>41036.885416636891</c:v>
                </c:pt>
                <c:pt idx="12278">
                  <c:v>41036.895833303555</c:v>
                </c:pt>
                <c:pt idx="12279">
                  <c:v>41036.90624997022</c:v>
                </c:pt>
                <c:pt idx="12280">
                  <c:v>41036.916666636884</c:v>
                </c:pt>
                <c:pt idx="12281">
                  <c:v>41036.927083303548</c:v>
                </c:pt>
                <c:pt idx="12282">
                  <c:v>41036.937499970212</c:v>
                </c:pt>
                <c:pt idx="12283">
                  <c:v>41036.947916636876</c:v>
                </c:pt>
                <c:pt idx="12284">
                  <c:v>41036.958333303541</c:v>
                </c:pt>
                <c:pt idx="12285">
                  <c:v>41036.968749970205</c:v>
                </c:pt>
                <c:pt idx="12286">
                  <c:v>41036.979166636869</c:v>
                </c:pt>
                <c:pt idx="12287">
                  <c:v>41036.989583303533</c:v>
                </c:pt>
                <c:pt idx="12288">
                  <c:v>41036.999999970198</c:v>
                </c:pt>
                <c:pt idx="12289">
                  <c:v>41037.010416636862</c:v>
                </c:pt>
                <c:pt idx="12290">
                  <c:v>41037.020833303526</c:v>
                </c:pt>
                <c:pt idx="12291">
                  <c:v>41037.03124997019</c:v>
                </c:pt>
                <c:pt idx="12292">
                  <c:v>41037.041666636855</c:v>
                </c:pt>
                <c:pt idx="12293">
                  <c:v>41037.052083303519</c:v>
                </c:pt>
                <c:pt idx="12294">
                  <c:v>41037.062499970183</c:v>
                </c:pt>
                <c:pt idx="12295">
                  <c:v>41037.072916636847</c:v>
                </c:pt>
                <c:pt idx="12296">
                  <c:v>41037.083333303512</c:v>
                </c:pt>
                <c:pt idx="12297">
                  <c:v>41037.093749970176</c:v>
                </c:pt>
                <c:pt idx="12298">
                  <c:v>41037.10416663684</c:v>
                </c:pt>
                <c:pt idx="12299">
                  <c:v>41037.114583303504</c:v>
                </c:pt>
                <c:pt idx="12300">
                  <c:v>41037.124999970169</c:v>
                </c:pt>
                <c:pt idx="12301">
                  <c:v>41037.135416636833</c:v>
                </c:pt>
                <c:pt idx="12302">
                  <c:v>41037.145833303497</c:v>
                </c:pt>
                <c:pt idx="12303">
                  <c:v>41037.156249970161</c:v>
                </c:pt>
                <c:pt idx="12304">
                  <c:v>41037.166666636826</c:v>
                </c:pt>
                <c:pt idx="12305">
                  <c:v>41037.17708330349</c:v>
                </c:pt>
                <c:pt idx="12306">
                  <c:v>41037.187499970154</c:v>
                </c:pt>
                <c:pt idx="12307">
                  <c:v>41037.197916636818</c:v>
                </c:pt>
                <c:pt idx="12308">
                  <c:v>41037.208333303483</c:v>
                </c:pt>
                <c:pt idx="12309">
                  <c:v>41037.218749970147</c:v>
                </c:pt>
                <c:pt idx="12310">
                  <c:v>41037.229166636811</c:v>
                </c:pt>
                <c:pt idx="12311">
                  <c:v>41037.239583303475</c:v>
                </c:pt>
                <c:pt idx="12312">
                  <c:v>41037.249999970139</c:v>
                </c:pt>
                <c:pt idx="12313">
                  <c:v>41037.260416636804</c:v>
                </c:pt>
                <c:pt idx="12314">
                  <c:v>41037.270833303468</c:v>
                </c:pt>
                <c:pt idx="12315">
                  <c:v>41037.281249970132</c:v>
                </c:pt>
                <c:pt idx="12316">
                  <c:v>41037.291666636796</c:v>
                </c:pt>
                <c:pt idx="12317">
                  <c:v>41037.302083303461</c:v>
                </c:pt>
                <c:pt idx="12318">
                  <c:v>41037.312499970125</c:v>
                </c:pt>
                <c:pt idx="12319">
                  <c:v>41037.322916636789</c:v>
                </c:pt>
                <c:pt idx="12320">
                  <c:v>41037.333333303453</c:v>
                </c:pt>
                <c:pt idx="12321">
                  <c:v>41037.343749970118</c:v>
                </c:pt>
                <c:pt idx="12322">
                  <c:v>41037.354166636782</c:v>
                </c:pt>
                <c:pt idx="12323">
                  <c:v>41037.364583303446</c:v>
                </c:pt>
                <c:pt idx="12324">
                  <c:v>41037.37499997011</c:v>
                </c:pt>
                <c:pt idx="12325">
                  <c:v>41037.385416636775</c:v>
                </c:pt>
                <c:pt idx="12326">
                  <c:v>41037.395833303439</c:v>
                </c:pt>
                <c:pt idx="12327">
                  <c:v>41037.406249970103</c:v>
                </c:pt>
                <c:pt idx="12328">
                  <c:v>41037.416666636767</c:v>
                </c:pt>
                <c:pt idx="12329">
                  <c:v>41037.427083303432</c:v>
                </c:pt>
                <c:pt idx="12330">
                  <c:v>41037.437499970096</c:v>
                </c:pt>
                <c:pt idx="12331">
                  <c:v>41037.44791663676</c:v>
                </c:pt>
                <c:pt idx="12332">
                  <c:v>41037.458333303424</c:v>
                </c:pt>
                <c:pt idx="12333">
                  <c:v>41037.468749970089</c:v>
                </c:pt>
                <c:pt idx="12334">
                  <c:v>41037.479166636753</c:v>
                </c:pt>
                <c:pt idx="12335">
                  <c:v>41037.489583303417</c:v>
                </c:pt>
                <c:pt idx="12336">
                  <c:v>41037.499999970081</c:v>
                </c:pt>
                <c:pt idx="12337">
                  <c:v>41037.510416636746</c:v>
                </c:pt>
                <c:pt idx="12338">
                  <c:v>41037.52083330341</c:v>
                </c:pt>
                <c:pt idx="12339">
                  <c:v>41037.531249970074</c:v>
                </c:pt>
                <c:pt idx="12340">
                  <c:v>41037.541666636738</c:v>
                </c:pt>
                <c:pt idx="12341">
                  <c:v>41037.552083303402</c:v>
                </c:pt>
                <c:pt idx="12342">
                  <c:v>41037.562499970067</c:v>
                </c:pt>
                <c:pt idx="12343">
                  <c:v>41037.572916636731</c:v>
                </c:pt>
                <c:pt idx="12344">
                  <c:v>41037.583333303395</c:v>
                </c:pt>
                <c:pt idx="12345">
                  <c:v>41037.593749970059</c:v>
                </c:pt>
                <c:pt idx="12346">
                  <c:v>41037.604166636724</c:v>
                </c:pt>
                <c:pt idx="12347">
                  <c:v>41037.614583303388</c:v>
                </c:pt>
                <c:pt idx="12348">
                  <c:v>41037.624999970052</c:v>
                </c:pt>
                <c:pt idx="12349">
                  <c:v>41037.635416636716</c:v>
                </c:pt>
                <c:pt idx="12350">
                  <c:v>41037.645833303381</c:v>
                </c:pt>
                <c:pt idx="12351">
                  <c:v>41037.656249970045</c:v>
                </c:pt>
                <c:pt idx="12352">
                  <c:v>41037.666666636709</c:v>
                </c:pt>
                <c:pt idx="12353">
                  <c:v>41037.677083303373</c:v>
                </c:pt>
                <c:pt idx="12354">
                  <c:v>41037.687499970038</c:v>
                </c:pt>
                <c:pt idx="12355">
                  <c:v>41037.697916636702</c:v>
                </c:pt>
                <c:pt idx="12356">
                  <c:v>41037.708333303366</c:v>
                </c:pt>
                <c:pt idx="12357">
                  <c:v>41037.71874997003</c:v>
                </c:pt>
                <c:pt idx="12358">
                  <c:v>41037.729166636695</c:v>
                </c:pt>
                <c:pt idx="12359">
                  <c:v>41037.739583303359</c:v>
                </c:pt>
                <c:pt idx="12360">
                  <c:v>41037.749999970023</c:v>
                </c:pt>
                <c:pt idx="12361">
                  <c:v>41037.760416636687</c:v>
                </c:pt>
                <c:pt idx="12362">
                  <c:v>41037.770833303352</c:v>
                </c:pt>
                <c:pt idx="12363">
                  <c:v>41037.781249970016</c:v>
                </c:pt>
                <c:pt idx="12364">
                  <c:v>41037.79166663668</c:v>
                </c:pt>
                <c:pt idx="12365">
                  <c:v>41037.802083303344</c:v>
                </c:pt>
                <c:pt idx="12366">
                  <c:v>41037.812499970009</c:v>
                </c:pt>
                <c:pt idx="12367">
                  <c:v>41037.822916636673</c:v>
                </c:pt>
                <c:pt idx="12368">
                  <c:v>41037.833333303337</c:v>
                </c:pt>
                <c:pt idx="12369">
                  <c:v>41037.843749970001</c:v>
                </c:pt>
                <c:pt idx="12370">
                  <c:v>41037.854166636665</c:v>
                </c:pt>
                <c:pt idx="12371">
                  <c:v>41037.86458330333</c:v>
                </c:pt>
                <c:pt idx="12372">
                  <c:v>41037.874999969994</c:v>
                </c:pt>
                <c:pt idx="12373">
                  <c:v>41037.885416636658</c:v>
                </c:pt>
                <c:pt idx="12374">
                  <c:v>41037.895833303322</c:v>
                </c:pt>
                <c:pt idx="12375">
                  <c:v>41037.906249969987</c:v>
                </c:pt>
                <c:pt idx="12376">
                  <c:v>41037.916666636651</c:v>
                </c:pt>
                <c:pt idx="12377">
                  <c:v>41037.927083303315</c:v>
                </c:pt>
                <c:pt idx="12378">
                  <c:v>41037.937499969979</c:v>
                </c:pt>
                <c:pt idx="12379">
                  <c:v>41037.947916636644</c:v>
                </c:pt>
                <c:pt idx="12380">
                  <c:v>41037.958333303308</c:v>
                </c:pt>
                <c:pt idx="12381">
                  <c:v>41037.968749969972</c:v>
                </c:pt>
                <c:pt idx="12382">
                  <c:v>41037.979166636636</c:v>
                </c:pt>
                <c:pt idx="12383">
                  <c:v>41037.989583303301</c:v>
                </c:pt>
                <c:pt idx="12384">
                  <c:v>41037.999999969965</c:v>
                </c:pt>
                <c:pt idx="12385">
                  <c:v>41038.010416636629</c:v>
                </c:pt>
                <c:pt idx="12386">
                  <c:v>41038.020833303293</c:v>
                </c:pt>
                <c:pt idx="12387">
                  <c:v>41038.031249969958</c:v>
                </c:pt>
                <c:pt idx="12388">
                  <c:v>41038.041666636622</c:v>
                </c:pt>
                <c:pt idx="12389">
                  <c:v>41038.052083303286</c:v>
                </c:pt>
                <c:pt idx="12390">
                  <c:v>41038.06249996995</c:v>
                </c:pt>
                <c:pt idx="12391">
                  <c:v>41038.072916636615</c:v>
                </c:pt>
                <c:pt idx="12392">
                  <c:v>41038.083333303279</c:v>
                </c:pt>
                <c:pt idx="12393">
                  <c:v>41038.093749969943</c:v>
                </c:pt>
                <c:pt idx="12394">
                  <c:v>41038.104166636607</c:v>
                </c:pt>
                <c:pt idx="12395">
                  <c:v>41038.114583303272</c:v>
                </c:pt>
                <c:pt idx="12396">
                  <c:v>41038.124999969936</c:v>
                </c:pt>
                <c:pt idx="12397">
                  <c:v>41038.1354166366</c:v>
                </c:pt>
                <c:pt idx="12398">
                  <c:v>41038.145833303264</c:v>
                </c:pt>
                <c:pt idx="12399">
                  <c:v>41038.156249969928</c:v>
                </c:pt>
                <c:pt idx="12400">
                  <c:v>41038.166666636593</c:v>
                </c:pt>
                <c:pt idx="12401">
                  <c:v>41038.177083303257</c:v>
                </c:pt>
                <c:pt idx="12402">
                  <c:v>41038.187499969921</c:v>
                </c:pt>
                <c:pt idx="12403">
                  <c:v>41038.197916636585</c:v>
                </c:pt>
                <c:pt idx="12404">
                  <c:v>41038.20833330325</c:v>
                </c:pt>
                <c:pt idx="12405">
                  <c:v>41038.218749969914</c:v>
                </c:pt>
                <c:pt idx="12406">
                  <c:v>41038.229166636578</c:v>
                </c:pt>
                <c:pt idx="12407">
                  <c:v>41038.239583303242</c:v>
                </c:pt>
                <c:pt idx="12408">
                  <c:v>41038.249999969907</c:v>
                </c:pt>
                <c:pt idx="12409">
                  <c:v>41038.260416636571</c:v>
                </c:pt>
                <c:pt idx="12410">
                  <c:v>41038.270833303235</c:v>
                </c:pt>
                <c:pt idx="12411">
                  <c:v>41038.281249969899</c:v>
                </c:pt>
                <c:pt idx="12412">
                  <c:v>41038.291666636564</c:v>
                </c:pt>
                <c:pt idx="12413">
                  <c:v>41038.302083303228</c:v>
                </c:pt>
                <c:pt idx="12414">
                  <c:v>41038.312499969892</c:v>
                </c:pt>
                <c:pt idx="12415">
                  <c:v>41038.322916636556</c:v>
                </c:pt>
                <c:pt idx="12416">
                  <c:v>41038.333333303221</c:v>
                </c:pt>
                <c:pt idx="12417">
                  <c:v>41038.343749969885</c:v>
                </c:pt>
                <c:pt idx="12418">
                  <c:v>41038.354166636549</c:v>
                </c:pt>
                <c:pt idx="12419">
                  <c:v>41038.364583303213</c:v>
                </c:pt>
                <c:pt idx="12420">
                  <c:v>41038.374999969878</c:v>
                </c:pt>
                <c:pt idx="12421">
                  <c:v>41038.385416636542</c:v>
                </c:pt>
                <c:pt idx="12422">
                  <c:v>41038.395833303206</c:v>
                </c:pt>
                <c:pt idx="12423">
                  <c:v>41038.40624996987</c:v>
                </c:pt>
                <c:pt idx="12424">
                  <c:v>41038.416666636535</c:v>
                </c:pt>
                <c:pt idx="12425">
                  <c:v>41038.427083303199</c:v>
                </c:pt>
                <c:pt idx="12426">
                  <c:v>41038.437499969863</c:v>
                </c:pt>
                <c:pt idx="12427">
                  <c:v>41038.447916636527</c:v>
                </c:pt>
                <c:pt idx="12428">
                  <c:v>41038.458333303191</c:v>
                </c:pt>
                <c:pt idx="12429">
                  <c:v>41038.468749969856</c:v>
                </c:pt>
                <c:pt idx="12430">
                  <c:v>41038.47916663652</c:v>
                </c:pt>
                <c:pt idx="12431">
                  <c:v>41038.489583303184</c:v>
                </c:pt>
                <c:pt idx="12432">
                  <c:v>41038.499999969848</c:v>
                </c:pt>
                <c:pt idx="12433">
                  <c:v>41038.510416636513</c:v>
                </c:pt>
                <c:pt idx="12434">
                  <c:v>41038.520833303177</c:v>
                </c:pt>
                <c:pt idx="12435">
                  <c:v>41038.531249969841</c:v>
                </c:pt>
                <c:pt idx="12436">
                  <c:v>41038.541666636505</c:v>
                </c:pt>
                <c:pt idx="12437">
                  <c:v>41038.55208330317</c:v>
                </c:pt>
                <c:pt idx="12438">
                  <c:v>41038.562499969834</c:v>
                </c:pt>
                <c:pt idx="12439">
                  <c:v>41038.572916636498</c:v>
                </c:pt>
                <c:pt idx="12440">
                  <c:v>41038.583333303162</c:v>
                </c:pt>
                <c:pt idx="12441">
                  <c:v>41038.593749969827</c:v>
                </c:pt>
                <c:pt idx="12442">
                  <c:v>41038.604166636491</c:v>
                </c:pt>
                <c:pt idx="12443">
                  <c:v>41038.614583303155</c:v>
                </c:pt>
                <c:pt idx="12444">
                  <c:v>41038.624999969819</c:v>
                </c:pt>
                <c:pt idx="12445">
                  <c:v>41038.635416636484</c:v>
                </c:pt>
                <c:pt idx="12446">
                  <c:v>41038.645833303148</c:v>
                </c:pt>
                <c:pt idx="12447">
                  <c:v>41038.656249969812</c:v>
                </c:pt>
                <c:pt idx="12448">
                  <c:v>41038.666666636476</c:v>
                </c:pt>
                <c:pt idx="12449">
                  <c:v>41038.677083303141</c:v>
                </c:pt>
                <c:pt idx="12450">
                  <c:v>41038.687499969805</c:v>
                </c:pt>
                <c:pt idx="12451">
                  <c:v>41038.697916636469</c:v>
                </c:pt>
                <c:pt idx="12452">
                  <c:v>41038.708333303133</c:v>
                </c:pt>
                <c:pt idx="12453">
                  <c:v>41038.718749969797</c:v>
                </c:pt>
                <c:pt idx="12454">
                  <c:v>41038.729166636462</c:v>
                </c:pt>
                <c:pt idx="12455">
                  <c:v>41038.739583303126</c:v>
                </c:pt>
                <c:pt idx="12456">
                  <c:v>41038.74999996979</c:v>
                </c:pt>
                <c:pt idx="12457">
                  <c:v>41038.760416636454</c:v>
                </c:pt>
                <c:pt idx="12458">
                  <c:v>41038.770833303119</c:v>
                </c:pt>
                <c:pt idx="12459">
                  <c:v>41038.781249969783</c:v>
                </c:pt>
                <c:pt idx="12460">
                  <c:v>41038.791666636447</c:v>
                </c:pt>
                <c:pt idx="12461">
                  <c:v>41038.802083303111</c:v>
                </c:pt>
                <c:pt idx="12462">
                  <c:v>41038.812499969776</c:v>
                </c:pt>
                <c:pt idx="12463">
                  <c:v>41038.82291663644</c:v>
                </c:pt>
                <c:pt idx="12464">
                  <c:v>41038.833333303104</c:v>
                </c:pt>
                <c:pt idx="12465">
                  <c:v>41038.843749969768</c:v>
                </c:pt>
                <c:pt idx="12466">
                  <c:v>41038.854166636433</c:v>
                </c:pt>
                <c:pt idx="12467">
                  <c:v>41038.864583303097</c:v>
                </c:pt>
                <c:pt idx="12468">
                  <c:v>41038.874999969761</c:v>
                </c:pt>
                <c:pt idx="12469">
                  <c:v>41038.885416636425</c:v>
                </c:pt>
                <c:pt idx="12470">
                  <c:v>41038.89583330309</c:v>
                </c:pt>
                <c:pt idx="12471">
                  <c:v>41038.906249969754</c:v>
                </c:pt>
                <c:pt idx="12472">
                  <c:v>41038.916666636418</c:v>
                </c:pt>
                <c:pt idx="12473">
                  <c:v>41038.927083303082</c:v>
                </c:pt>
                <c:pt idx="12474">
                  <c:v>41038.937499969747</c:v>
                </c:pt>
                <c:pt idx="12475">
                  <c:v>41038.947916636411</c:v>
                </c:pt>
                <c:pt idx="12476">
                  <c:v>41038.958333303075</c:v>
                </c:pt>
                <c:pt idx="12477">
                  <c:v>41038.968749969739</c:v>
                </c:pt>
                <c:pt idx="12478">
                  <c:v>41038.979166636404</c:v>
                </c:pt>
                <c:pt idx="12479">
                  <c:v>41038.989583303068</c:v>
                </c:pt>
                <c:pt idx="12480">
                  <c:v>41038.999999969732</c:v>
                </c:pt>
                <c:pt idx="12481">
                  <c:v>41039.010416636396</c:v>
                </c:pt>
                <c:pt idx="12482">
                  <c:v>41039.02083330306</c:v>
                </c:pt>
                <c:pt idx="12483">
                  <c:v>41039.031249969725</c:v>
                </c:pt>
                <c:pt idx="12484">
                  <c:v>41039.041666636389</c:v>
                </c:pt>
                <c:pt idx="12485">
                  <c:v>41039.052083303053</c:v>
                </c:pt>
                <c:pt idx="12486">
                  <c:v>41039.062499969717</c:v>
                </c:pt>
                <c:pt idx="12487">
                  <c:v>41039.072916636382</c:v>
                </c:pt>
                <c:pt idx="12488">
                  <c:v>41039.083333303046</c:v>
                </c:pt>
                <c:pt idx="12489">
                  <c:v>41039.09374996971</c:v>
                </c:pt>
                <c:pt idx="12490">
                  <c:v>41039.104166636374</c:v>
                </c:pt>
                <c:pt idx="12491">
                  <c:v>41039.114583303039</c:v>
                </c:pt>
                <c:pt idx="12492">
                  <c:v>41039.124999969703</c:v>
                </c:pt>
                <c:pt idx="12493">
                  <c:v>41039.135416636367</c:v>
                </c:pt>
                <c:pt idx="12494">
                  <c:v>41039.145833303031</c:v>
                </c:pt>
                <c:pt idx="12495">
                  <c:v>41039.156249969696</c:v>
                </c:pt>
                <c:pt idx="12496">
                  <c:v>41039.16666663636</c:v>
                </c:pt>
                <c:pt idx="12497">
                  <c:v>41039.177083303024</c:v>
                </c:pt>
                <c:pt idx="12498">
                  <c:v>41039.187499969688</c:v>
                </c:pt>
                <c:pt idx="12499">
                  <c:v>41039.197916636353</c:v>
                </c:pt>
                <c:pt idx="12500">
                  <c:v>41039.208333303017</c:v>
                </c:pt>
                <c:pt idx="12501">
                  <c:v>41039.218749969681</c:v>
                </c:pt>
                <c:pt idx="12502">
                  <c:v>41039.229166636345</c:v>
                </c:pt>
                <c:pt idx="12503">
                  <c:v>41039.23958330301</c:v>
                </c:pt>
                <c:pt idx="12504">
                  <c:v>41039.249999969674</c:v>
                </c:pt>
                <c:pt idx="12505">
                  <c:v>41039.260416636338</c:v>
                </c:pt>
                <c:pt idx="12506">
                  <c:v>41039.270833303002</c:v>
                </c:pt>
                <c:pt idx="12507">
                  <c:v>41039.281249969667</c:v>
                </c:pt>
                <c:pt idx="12508">
                  <c:v>41039.291666636331</c:v>
                </c:pt>
                <c:pt idx="12509">
                  <c:v>41039.302083302995</c:v>
                </c:pt>
                <c:pt idx="12510">
                  <c:v>41039.312499969659</c:v>
                </c:pt>
                <c:pt idx="12511">
                  <c:v>41039.322916636323</c:v>
                </c:pt>
                <c:pt idx="12512">
                  <c:v>41039.333333302988</c:v>
                </c:pt>
                <c:pt idx="12513">
                  <c:v>41039.343749969652</c:v>
                </c:pt>
                <c:pt idx="12514">
                  <c:v>41039.354166636316</c:v>
                </c:pt>
                <c:pt idx="12515">
                  <c:v>41039.36458330298</c:v>
                </c:pt>
                <c:pt idx="12516">
                  <c:v>41039.374999969645</c:v>
                </c:pt>
                <c:pt idx="12517">
                  <c:v>41039.385416636309</c:v>
                </c:pt>
                <c:pt idx="12518">
                  <c:v>41039.395833302973</c:v>
                </c:pt>
                <c:pt idx="12519">
                  <c:v>41039.406249969637</c:v>
                </c:pt>
                <c:pt idx="12520">
                  <c:v>41039.416666636302</c:v>
                </c:pt>
                <c:pt idx="12521">
                  <c:v>41039.427083302966</c:v>
                </c:pt>
                <c:pt idx="12522">
                  <c:v>41039.43749996963</c:v>
                </c:pt>
                <c:pt idx="12523">
                  <c:v>41039.447916636294</c:v>
                </c:pt>
                <c:pt idx="12524">
                  <c:v>41039.458333302959</c:v>
                </c:pt>
                <c:pt idx="12525">
                  <c:v>41039.468749969623</c:v>
                </c:pt>
                <c:pt idx="12526">
                  <c:v>41039.479166636287</c:v>
                </c:pt>
                <c:pt idx="12527">
                  <c:v>41039.489583302951</c:v>
                </c:pt>
                <c:pt idx="12528">
                  <c:v>41039.499999969616</c:v>
                </c:pt>
                <c:pt idx="12529">
                  <c:v>41039.51041663628</c:v>
                </c:pt>
                <c:pt idx="12530">
                  <c:v>41039.520833302944</c:v>
                </c:pt>
                <c:pt idx="12531">
                  <c:v>41039.531249969608</c:v>
                </c:pt>
                <c:pt idx="12532">
                  <c:v>41039.541666636273</c:v>
                </c:pt>
                <c:pt idx="12533">
                  <c:v>41039.552083302937</c:v>
                </c:pt>
                <c:pt idx="12534">
                  <c:v>41039.562499969601</c:v>
                </c:pt>
                <c:pt idx="12535">
                  <c:v>41039.572916636265</c:v>
                </c:pt>
                <c:pt idx="12536">
                  <c:v>41039.58333330293</c:v>
                </c:pt>
                <c:pt idx="12537">
                  <c:v>41039.593749969594</c:v>
                </c:pt>
                <c:pt idx="12538">
                  <c:v>41039.604166636258</c:v>
                </c:pt>
                <c:pt idx="12539">
                  <c:v>41039.614583302922</c:v>
                </c:pt>
                <c:pt idx="12540">
                  <c:v>41039.624999969586</c:v>
                </c:pt>
                <c:pt idx="12541">
                  <c:v>41039.635416636251</c:v>
                </c:pt>
                <c:pt idx="12542">
                  <c:v>41039.645833302915</c:v>
                </c:pt>
                <c:pt idx="12543">
                  <c:v>41039.656249969579</c:v>
                </c:pt>
                <c:pt idx="12544">
                  <c:v>41039.666666636243</c:v>
                </c:pt>
                <c:pt idx="12545">
                  <c:v>41039.677083302908</c:v>
                </c:pt>
                <c:pt idx="12546">
                  <c:v>41039.687499969572</c:v>
                </c:pt>
                <c:pt idx="12547">
                  <c:v>41039.697916636236</c:v>
                </c:pt>
                <c:pt idx="12548">
                  <c:v>41039.7083333029</c:v>
                </c:pt>
                <c:pt idx="12549">
                  <c:v>41039.718749969565</c:v>
                </c:pt>
                <c:pt idx="12550">
                  <c:v>41039.729166636229</c:v>
                </c:pt>
                <c:pt idx="12551">
                  <c:v>41039.739583302893</c:v>
                </c:pt>
                <c:pt idx="12552">
                  <c:v>41039.749999969557</c:v>
                </c:pt>
                <c:pt idx="12553">
                  <c:v>41039.760416636222</c:v>
                </c:pt>
                <c:pt idx="12554">
                  <c:v>41039.770833302886</c:v>
                </c:pt>
                <c:pt idx="12555">
                  <c:v>41039.78124996955</c:v>
                </c:pt>
                <c:pt idx="12556">
                  <c:v>41039.791666636214</c:v>
                </c:pt>
                <c:pt idx="12557">
                  <c:v>41039.802083302879</c:v>
                </c:pt>
                <c:pt idx="12558">
                  <c:v>41039.812499969543</c:v>
                </c:pt>
                <c:pt idx="12559">
                  <c:v>41039.822916636207</c:v>
                </c:pt>
                <c:pt idx="12560">
                  <c:v>41039.833333302871</c:v>
                </c:pt>
                <c:pt idx="12561">
                  <c:v>41039.843749969536</c:v>
                </c:pt>
                <c:pt idx="12562">
                  <c:v>41039.8541666362</c:v>
                </c:pt>
                <c:pt idx="12563">
                  <c:v>41039.864583302864</c:v>
                </c:pt>
                <c:pt idx="12564">
                  <c:v>41039.874999969528</c:v>
                </c:pt>
                <c:pt idx="12565">
                  <c:v>41039.885416636193</c:v>
                </c:pt>
                <c:pt idx="12566">
                  <c:v>41039.895833302857</c:v>
                </c:pt>
                <c:pt idx="12567">
                  <c:v>41039.906249969521</c:v>
                </c:pt>
                <c:pt idx="12568">
                  <c:v>41039.916666636185</c:v>
                </c:pt>
                <c:pt idx="12569">
                  <c:v>41039.927083302849</c:v>
                </c:pt>
                <c:pt idx="12570">
                  <c:v>41039.937499969514</c:v>
                </c:pt>
                <c:pt idx="12571">
                  <c:v>41039.947916636178</c:v>
                </c:pt>
                <c:pt idx="12572">
                  <c:v>41039.958333302842</c:v>
                </c:pt>
                <c:pt idx="12573">
                  <c:v>41039.968749969506</c:v>
                </c:pt>
                <c:pt idx="12574">
                  <c:v>41039.979166636171</c:v>
                </c:pt>
                <c:pt idx="12575">
                  <c:v>41039.989583302835</c:v>
                </c:pt>
                <c:pt idx="12576">
                  <c:v>41039.999999969499</c:v>
                </c:pt>
                <c:pt idx="12577">
                  <c:v>41040.010416636163</c:v>
                </c:pt>
                <c:pt idx="12578">
                  <c:v>41040.020833302828</c:v>
                </c:pt>
                <c:pt idx="12579">
                  <c:v>41040.031249969492</c:v>
                </c:pt>
                <c:pt idx="12580">
                  <c:v>41040.041666636156</c:v>
                </c:pt>
                <c:pt idx="12581">
                  <c:v>41040.05208330282</c:v>
                </c:pt>
                <c:pt idx="12582">
                  <c:v>41040.062499969485</c:v>
                </c:pt>
                <c:pt idx="12583">
                  <c:v>41040.072916636149</c:v>
                </c:pt>
                <c:pt idx="12584">
                  <c:v>41040.083333302813</c:v>
                </c:pt>
                <c:pt idx="12585">
                  <c:v>41040.093749969477</c:v>
                </c:pt>
                <c:pt idx="12586">
                  <c:v>41040.104166636142</c:v>
                </c:pt>
                <c:pt idx="12587">
                  <c:v>41040.114583302806</c:v>
                </c:pt>
                <c:pt idx="12588">
                  <c:v>41040.12499996947</c:v>
                </c:pt>
                <c:pt idx="12589">
                  <c:v>41040.135416636134</c:v>
                </c:pt>
                <c:pt idx="12590">
                  <c:v>41040.145833302799</c:v>
                </c:pt>
                <c:pt idx="12591">
                  <c:v>41040.156249969463</c:v>
                </c:pt>
                <c:pt idx="12592">
                  <c:v>41040.166666636127</c:v>
                </c:pt>
                <c:pt idx="12593">
                  <c:v>41040.177083302791</c:v>
                </c:pt>
                <c:pt idx="12594">
                  <c:v>41040.187499969456</c:v>
                </c:pt>
                <c:pt idx="12595">
                  <c:v>41040.19791663612</c:v>
                </c:pt>
                <c:pt idx="12596">
                  <c:v>41040.208333302784</c:v>
                </c:pt>
                <c:pt idx="12597">
                  <c:v>41040.218749969448</c:v>
                </c:pt>
                <c:pt idx="12598">
                  <c:v>41040.229166636112</c:v>
                </c:pt>
                <c:pt idx="12599">
                  <c:v>41040.239583302777</c:v>
                </c:pt>
                <c:pt idx="12600">
                  <c:v>41040.249999969441</c:v>
                </c:pt>
                <c:pt idx="12601">
                  <c:v>41040.260416636105</c:v>
                </c:pt>
                <c:pt idx="12602">
                  <c:v>41040.270833302769</c:v>
                </c:pt>
                <c:pt idx="12603">
                  <c:v>41040.281249969434</c:v>
                </c:pt>
                <c:pt idx="12604">
                  <c:v>41040.291666636098</c:v>
                </c:pt>
                <c:pt idx="12605">
                  <c:v>41040.302083302762</c:v>
                </c:pt>
                <c:pt idx="12606">
                  <c:v>41040.312499969426</c:v>
                </c:pt>
                <c:pt idx="12607">
                  <c:v>41040.322916636091</c:v>
                </c:pt>
                <c:pt idx="12608">
                  <c:v>41040.333333302755</c:v>
                </c:pt>
                <c:pt idx="12609">
                  <c:v>41040.343749969419</c:v>
                </c:pt>
                <c:pt idx="12610">
                  <c:v>41040.354166636083</c:v>
                </c:pt>
                <c:pt idx="12611">
                  <c:v>41040.364583302748</c:v>
                </c:pt>
                <c:pt idx="12612">
                  <c:v>41040.374999969412</c:v>
                </c:pt>
                <c:pt idx="12613">
                  <c:v>41040.385416636076</c:v>
                </c:pt>
                <c:pt idx="12614">
                  <c:v>41040.39583330274</c:v>
                </c:pt>
                <c:pt idx="12615">
                  <c:v>41040.406249969405</c:v>
                </c:pt>
                <c:pt idx="12616">
                  <c:v>41040.416666636069</c:v>
                </c:pt>
                <c:pt idx="12617">
                  <c:v>41040.427083302733</c:v>
                </c:pt>
                <c:pt idx="12618">
                  <c:v>41040.437499969397</c:v>
                </c:pt>
                <c:pt idx="12619">
                  <c:v>41040.447916636062</c:v>
                </c:pt>
                <c:pt idx="12620">
                  <c:v>41040.458333302726</c:v>
                </c:pt>
                <c:pt idx="12621">
                  <c:v>41040.46874996939</c:v>
                </c:pt>
                <c:pt idx="12622">
                  <c:v>41040.479166636054</c:v>
                </c:pt>
                <c:pt idx="12623">
                  <c:v>41040.489583302719</c:v>
                </c:pt>
                <c:pt idx="12624">
                  <c:v>41040.499999969383</c:v>
                </c:pt>
                <c:pt idx="12625">
                  <c:v>41040.510416636047</c:v>
                </c:pt>
                <c:pt idx="12626">
                  <c:v>41040.520833302711</c:v>
                </c:pt>
                <c:pt idx="12627">
                  <c:v>41040.531249969375</c:v>
                </c:pt>
                <c:pt idx="12628">
                  <c:v>41040.54166663604</c:v>
                </c:pt>
                <c:pt idx="12629">
                  <c:v>41040.552083302704</c:v>
                </c:pt>
                <c:pt idx="12630">
                  <c:v>41040.562499969368</c:v>
                </c:pt>
                <c:pt idx="12631">
                  <c:v>41040.572916636032</c:v>
                </c:pt>
                <c:pt idx="12632">
                  <c:v>41040.583333302697</c:v>
                </c:pt>
                <c:pt idx="12633">
                  <c:v>41040.593749969361</c:v>
                </c:pt>
                <c:pt idx="12634">
                  <c:v>41040.604166636025</c:v>
                </c:pt>
                <c:pt idx="12635">
                  <c:v>41040.614583302689</c:v>
                </c:pt>
                <c:pt idx="12636">
                  <c:v>41040.624999969354</c:v>
                </c:pt>
                <c:pt idx="12637">
                  <c:v>41040.635416636018</c:v>
                </c:pt>
                <c:pt idx="12638">
                  <c:v>41040.645833302682</c:v>
                </c:pt>
                <c:pt idx="12639">
                  <c:v>41040.656249969346</c:v>
                </c:pt>
                <c:pt idx="12640">
                  <c:v>41040.666666636011</c:v>
                </c:pt>
                <c:pt idx="12641">
                  <c:v>41040.677083302675</c:v>
                </c:pt>
                <c:pt idx="12642">
                  <c:v>41040.687499969339</c:v>
                </c:pt>
                <c:pt idx="12643">
                  <c:v>41040.697916636003</c:v>
                </c:pt>
                <c:pt idx="12644">
                  <c:v>41040.708333302668</c:v>
                </c:pt>
                <c:pt idx="12645">
                  <c:v>41040.718749969332</c:v>
                </c:pt>
                <c:pt idx="12646">
                  <c:v>41040.729166635996</c:v>
                </c:pt>
                <c:pt idx="12647">
                  <c:v>41040.73958330266</c:v>
                </c:pt>
                <c:pt idx="12648">
                  <c:v>41040.749999969325</c:v>
                </c:pt>
                <c:pt idx="12649">
                  <c:v>41040.760416635989</c:v>
                </c:pt>
                <c:pt idx="12650">
                  <c:v>41040.770833302653</c:v>
                </c:pt>
                <c:pt idx="12651">
                  <c:v>41040.781249969317</c:v>
                </c:pt>
                <c:pt idx="12652">
                  <c:v>41040.791666635982</c:v>
                </c:pt>
                <c:pt idx="12653">
                  <c:v>41040.802083302646</c:v>
                </c:pt>
                <c:pt idx="12654">
                  <c:v>41040.81249996931</c:v>
                </c:pt>
                <c:pt idx="12655">
                  <c:v>41040.822916635974</c:v>
                </c:pt>
                <c:pt idx="12656">
                  <c:v>41040.833333302638</c:v>
                </c:pt>
                <c:pt idx="12657">
                  <c:v>41040.843749969303</c:v>
                </c:pt>
                <c:pt idx="12658">
                  <c:v>41040.854166635967</c:v>
                </c:pt>
                <c:pt idx="12659">
                  <c:v>41040.864583302631</c:v>
                </c:pt>
                <c:pt idx="12660">
                  <c:v>41040.874999969295</c:v>
                </c:pt>
                <c:pt idx="12661">
                  <c:v>41040.88541663596</c:v>
                </c:pt>
                <c:pt idx="12662">
                  <c:v>41040.895833302624</c:v>
                </c:pt>
                <c:pt idx="12663">
                  <c:v>41040.906249969288</c:v>
                </c:pt>
                <c:pt idx="12664">
                  <c:v>41040.916666635952</c:v>
                </c:pt>
                <c:pt idx="12665">
                  <c:v>41040.927083302617</c:v>
                </c:pt>
                <c:pt idx="12666">
                  <c:v>41040.937499969281</c:v>
                </c:pt>
                <c:pt idx="12667">
                  <c:v>41040.947916635945</c:v>
                </c:pt>
                <c:pt idx="12668">
                  <c:v>41040.958333302609</c:v>
                </c:pt>
                <c:pt idx="12669">
                  <c:v>41040.968749969274</c:v>
                </c:pt>
                <c:pt idx="12670">
                  <c:v>41040.979166635938</c:v>
                </c:pt>
                <c:pt idx="12671">
                  <c:v>41040.989583302602</c:v>
                </c:pt>
                <c:pt idx="12672">
                  <c:v>41040.999999969266</c:v>
                </c:pt>
                <c:pt idx="12673">
                  <c:v>41041.010416635931</c:v>
                </c:pt>
                <c:pt idx="12674">
                  <c:v>41041.020833302595</c:v>
                </c:pt>
                <c:pt idx="12675">
                  <c:v>41041.031249969259</c:v>
                </c:pt>
                <c:pt idx="12676">
                  <c:v>41041.041666635923</c:v>
                </c:pt>
                <c:pt idx="12677">
                  <c:v>41041.052083302588</c:v>
                </c:pt>
                <c:pt idx="12678">
                  <c:v>41041.062499969252</c:v>
                </c:pt>
                <c:pt idx="12679">
                  <c:v>41041.072916635916</c:v>
                </c:pt>
                <c:pt idx="12680">
                  <c:v>41041.08333330258</c:v>
                </c:pt>
                <c:pt idx="12681">
                  <c:v>41041.093749969245</c:v>
                </c:pt>
                <c:pt idx="12682">
                  <c:v>41041.104166635909</c:v>
                </c:pt>
                <c:pt idx="12683">
                  <c:v>41041.114583302573</c:v>
                </c:pt>
                <c:pt idx="12684">
                  <c:v>41041.124999969237</c:v>
                </c:pt>
                <c:pt idx="12685">
                  <c:v>41041.135416635901</c:v>
                </c:pt>
                <c:pt idx="12686">
                  <c:v>41041.145833302566</c:v>
                </c:pt>
                <c:pt idx="12687">
                  <c:v>41041.15624996923</c:v>
                </c:pt>
                <c:pt idx="12688">
                  <c:v>41041.166666635894</c:v>
                </c:pt>
                <c:pt idx="12689">
                  <c:v>41041.177083302558</c:v>
                </c:pt>
                <c:pt idx="12690">
                  <c:v>41041.187499969223</c:v>
                </c:pt>
                <c:pt idx="12691">
                  <c:v>41041.197916635887</c:v>
                </c:pt>
                <c:pt idx="12692">
                  <c:v>41041.208333302551</c:v>
                </c:pt>
                <c:pt idx="12693">
                  <c:v>41041.218749969215</c:v>
                </c:pt>
                <c:pt idx="12694">
                  <c:v>41041.22916663588</c:v>
                </c:pt>
                <c:pt idx="12695">
                  <c:v>41041.239583302544</c:v>
                </c:pt>
                <c:pt idx="12696">
                  <c:v>41041.249999969208</c:v>
                </c:pt>
                <c:pt idx="12697">
                  <c:v>41041.260416635872</c:v>
                </c:pt>
                <c:pt idx="12698">
                  <c:v>41041.270833302537</c:v>
                </c:pt>
                <c:pt idx="12699">
                  <c:v>41041.281249969201</c:v>
                </c:pt>
                <c:pt idx="12700">
                  <c:v>41041.291666635865</c:v>
                </c:pt>
                <c:pt idx="12701">
                  <c:v>41041.302083302529</c:v>
                </c:pt>
                <c:pt idx="12702">
                  <c:v>41041.312499969194</c:v>
                </c:pt>
                <c:pt idx="12703">
                  <c:v>41041.322916635858</c:v>
                </c:pt>
                <c:pt idx="12704">
                  <c:v>41041.333333302522</c:v>
                </c:pt>
                <c:pt idx="12705">
                  <c:v>41041.343749969186</c:v>
                </c:pt>
                <c:pt idx="12706">
                  <c:v>41041.354166635851</c:v>
                </c:pt>
                <c:pt idx="12707">
                  <c:v>41041.364583302515</c:v>
                </c:pt>
                <c:pt idx="12708">
                  <c:v>41041.374999969179</c:v>
                </c:pt>
                <c:pt idx="12709">
                  <c:v>41041.385416635843</c:v>
                </c:pt>
                <c:pt idx="12710">
                  <c:v>41041.395833302508</c:v>
                </c:pt>
                <c:pt idx="12711">
                  <c:v>41041.406249969172</c:v>
                </c:pt>
                <c:pt idx="12712">
                  <c:v>41041.416666635836</c:v>
                </c:pt>
                <c:pt idx="12713">
                  <c:v>41041.4270833025</c:v>
                </c:pt>
                <c:pt idx="12714">
                  <c:v>41041.437499969164</c:v>
                </c:pt>
                <c:pt idx="12715">
                  <c:v>41041.447916635829</c:v>
                </c:pt>
                <c:pt idx="12716">
                  <c:v>41041.458333302493</c:v>
                </c:pt>
                <c:pt idx="12717">
                  <c:v>41041.468749969157</c:v>
                </c:pt>
                <c:pt idx="12718">
                  <c:v>41041.479166635821</c:v>
                </c:pt>
                <c:pt idx="12719">
                  <c:v>41041.489583302486</c:v>
                </c:pt>
                <c:pt idx="12720">
                  <c:v>41041.49999996915</c:v>
                </c:pt>
                <c:pt idx="12721">
                  <c:v>41041.510416635814</c:v>
                </c:pt>
                <c:pt idx="12722">
                  <c:v>41041.520833302478</c:v>
                </c:pt>
                <c:pt idx="12723">
                  <c:v>41041.531249969143</c:v>
                </c:pt>
                <c:pt idx="12724">
                  <c:v>41041.541666635807</c:v>
                </c:pt>
                <c:pt idx="12725">
                  <c:v>41041.552083302471</c:v>
                </c:pt>
                <c:pt idx="12726">
                  <c:v>41041.562499969135</c:v>
                </c:pt>
                <c:pt idx="12727">
                  <c:v>41041.5729166358</c:v>
                </c:pt>
                <c:pt idx="12728">
                  <c:v>41041.583333302464</c:v>
                </c:pt>
                <c:pt idx="12729">
                  <c:v>41041.593749969128</c:v>
                </c:pt>
                <c:pt idx="12730">
                  <c:v>41041.604166635792</c:v>
                </c:pt>
                <c:pt idx="12731">
                  <c:v>41041.614583302457</c:v>
                </c:pt>
                <c:pt idx="12732">
                  <c:v>41041.624999969121</c:v>
                </c:pt>
                <c:pt idx="12733">
                  <c:v>41041.635416635785</c:v>
                </c:pt>
                <c:pt idx="12734">
                  <c:v>41041.645833302449</c:v>
                </c:pt>
                <c:pt idx="12735">
                  <c:v>41041.656249969114</c:v>
                </c:pt>
                <c:pt idx="12736">
                  <c:v>41041.666666635778</c:v>
                </c:pt>
                <c:pt idx="12737">
                  <c:v>41041.677083302442</c:v>
                </c:pt>
                <c:pt idx="12738">
                  <c:v>41041.687499969106</c:v>
                </c:pt>
                <c:pt idx="12739">
                  <c:v>41041.697916635771</c:v>
                </c:pt>
                <c:pt idx="12740">
                  <c:v>41041.708333302435</c:v>
                </c:pt>
                <c:pt idx="12741">
                  <c:v>41041.718749969099</c:v>
                </c:pt>
                <c:pt idx="12742">
                  <c:v>41041.729166635763</c:v>
                </c:pt>
                <c:pt idx="12743">
                  <c:v>41041.739583302427</c:v>
                </c:pt>
                <c:pt idx="12744">
                  <c:v>41041.749999969092</c:v>
                </c:pt>
                <c:pt idx="12745">
                  <c:v>41041.760416635756</c:v>
                </c:pt>
                <c:pt idx="12746">
                  <c:v>41041.77083330242</c:v>
                </c:pt>
                <c:pt idx="12747">
                  <c:v>41041.781249969084</c:v>
                </c:pt>
                <c:pt idx="12748">
                  <c:v>41041.791666635749</c:v>
                </c:pt>
                <c:pt idx="12749">
                  <c:v>41041.802083302413</c:v>
                </c:pt>
                <c:pt idx="12750">
                  <c:v>41041.812499969077</c:v>
                </c:pt>
                <c:pt idx="12751">
                  <c:v>41041.822916635741</c:v>
                </c:pt>
                <c:pt idx="12752">
                  <c:v>41041.833333302406</c:v>
                </c:pt>
                <c:pt idx="12753">
                  <c:v>41041.84374996907</c:v>
                </c:pt>
                <c:pt idx="12754">
                  <c:v>41041.854166635734</c:v>
                </c:pt>
                <c:pt idx="12755">
                  <c:v>41041.864583302398</c:v>
                </c:pt>
                <c:pt idx="12756">
                  <c:v>41041.874999969063</c:v>
                </c:pt>
                <c:pt idx="12757">
                  <c:v>41041.885416635727</c:v>
                </c:pt>
                <c:pt idx="12758">
                  <c:v>41041.895833302391</c:v>
                </c:pt>
                <c:pt idx="12759">
                  <c:v>41041.906249969055</c:v>
                </c:pt>
                <c:pt idx="12760">
                  <c:v>41041.91666663572</c:v>
                </c:pt>
                <c:pt idx="12761">
                  <c:v>41041.927083302384</c:v>
                </c:pt>
                <c:pt idx="12762">
                  <c:v>41041.937499969048</c:v>
                </c:pt>
                <c:pt idx="12763">
                  <c:v>41041.947916635712</c:v>
                </c:pt>
                <c:pt idx="12764">
                  <c:v>41041.958333302377</c:v>
                </c:pt>
                <c:pt idx="12765">
                  <c:v>41041.968749969041</c:v>
                </c:pt>
                <c:pt idx="12766">
                  <c:v>41041.979166635705</c:v>
                </c:pt>
                <c:pt idx="12767">
                  <c:v>41041.989583302369</c:v>
                </c:pt>
                <c:pt idx="12768">
                  <c:v>41041.999999969034</c:v>
                </c:pt>
                <c:pt idx="12769">
                  <c:v>41042.010416635698</c:v>
                </c:pt>
                <c:pt idx="12770">
                  <c:v>41042.020833302362</c:v>
                </c:pt>
                <c:pt idx="12771">
                  <c:v>41042.031249969026</c:v>
                </c:pt>
                <c:pt idx="12772">
                  <c:v>41042.04166663569</c:v>
                </c:pt>
                <c:pt idx="12773">
                  <c:v>41042.052083302355</c:v>
                </c:pt>
                <c:pt idx="12774">
                  <c:v>41042.062499969019</c:v>
                </c:pt>
                <c:pt idx="12775">
                  <c:v>41042.072916635683</c:v>
                </c:pt>
                <c:pt idx="12776">
                  <c:v>41042.083333302347</c:v>
                </c:pt>
                <c:pt idx="12777">
                  <c:v>41042.093749969012</c:v>
                </c:pt>
                <c:pt idx="12778">
                  <c:v>41042.104166635676</c:v>
                </c:pt>
                <c:pt idx="12779">
                  <c:v>41042.11458330234</c:v>
                </c:pt>
                <c:pt idx="12780">
                  <c:v>41042.124999969004</c:v>
                </c:pt>
                <c:pt idx="12781">
                  <c:v>41042.135416635669</c:v>
                </c:pt>
                <c:pt idx="12782">
                  <c:v>41042.145833302333</c:v>
                </c:pt>
                <c:pt idx="12783">
                  <c:v>41042.156249968997</c:v>
                </c:pt>
                <c:pt idx="12784">
                  <c:v>41042.166666635661</c:v>
                </c:pt>
                <c:pt idx="12785">
                  <c:v>41042.177083302326</c:v>
                </c:pt>
                <c:pt idx="12786">
                  <c:v>41042.18749996899</c:v>
                </c:pt>
                <c:pt idx="12787">
                  <c:v>41042.197916635654</c:v>
                </c:pt>
                <c:pt idx="12788">
                  <c:v>41042.208333302318</c:v>
                </c:pt>
                <c:pt idx="12789">
                  <c:v>41042.218749968983</c:v>
                </c:pt>
                <c:pt idx="12790">
                  <c:v>41042.229166635647</c:v>
                </c:pt>
                <c:pt idx="12791">
                  <c:v>41042.239583302311</c:v>
                </c:pt>
                <c:pt idx="12792">
                  <c:v>41042.249999968975</c:v>
                </c:pt>
                <c:pt idx="12793">
                  <c:v>41042.26041663564</c:v>
                </c:pt>
                <c:pt idx="12794">
                  <c:v>41042.270833302304</c:v>
                </c:pt>
                <c:pt idx="12795">
                  <c:v>41042.281249968968</c:v>
                </c:pt>
                <c:pt idx="12796">
                  <c:v>41042.291666635632</c:v>
                </c:pt>
                <c:pt idx="12797">
                  <c:v>41042.302083302297</c:v>
                </c:pt>
                <c:pt idx="12798">
                  <c:v>41042.312499968961</c:v>
                </c:pt>
                <c:pt idx="12799">
                  <c:v>41042.322916635625</c:v>
                </c:pt>
                <c:pt idx="12800">
                  <c:v>41042.333333302289</c:v>
                </c:pt>
                <c:pt idx="12801">
                  <c:v>41042.343749968953</c:v>
                </c:pt>
                <c:pt idx="12802">
                  <c:v>41042.354166635618</c:v>
                </c:pt>
                <c:pt idx="12803">
                  <c:v>41042.364583302282</c:v>
                </c:pt>
                <c:pt idx="12804">
                  <c:v>41042.374999968946</c:v>
                </c:pt>
                <c:pt idx="12805">
                  <c:v>41042.38541663561</c:v>
                </c:pt>
                <c:pt idx="12806">
                  <c:v>41042.395833302275</c:v>
                </c:pt>
                <c:pt idx="12807">
                  <c:v>41042.406249968939</c:v>
                </c:pt>
                <c:pt idx="12808">
                  <c:v>41042.416666635603</c:v>
                </c:pt>
                <c:pt idx="12809">
                  <c:v>41042.427083302267</c:v>
                </c:pt>
                <c:pt idx="12810">
                  <c:v>41042.437499968932</c:v>
                </c:pt>
                <c:pt idx="12811">
                  <c:v>41042.447916635596</c:v>
                </c:pt>
                <c:pt idx="12812">
                  <c:v>41042.45833330226</c:v>
                </c:pt>
                <c:pt idx="12813">
                  <c:v>41042.468749968924</c:v>
                </c:pt>
                <c:pt idx="12814">
                  <c:v>41042.479166635589</c:v>
                </c:pt>
                <c:pt idx="12815">
                  <c:v>41042.489583302253</c:v>
                </c:pt>
                <c:pt idx="12816">
                  <c:v>41042.499999968917</c:v>
                </c:pt>
                <c:pt idx="12817">
                  <c:v>41042.510416635581</c:v>
                </c:pt>
                <c:pt idx="12818">
                  <c:v>41042.520833302246</c:v>
                </c:pt>
                <c:pt idx="12819">
                  <c:v>41042.53124996891</c:v>
                </c:pt>
                <c:pt idx="12820">
                  <c:v>41042.541666635574</c:v>
                </c:pt>
                <c:pt idx="12821">
                  <c:v>41042.552083302238</c:v>
                </c:pt>
                <c:pt idx="12822">
                  <c:v>41042.562499968903</c:v>
                </c:pt>
                <c:pt idx="12823">
                  <c:v>41042.572916635567</c:v>
                </c:pt>
                <c:pt idx="12824">
                  <c:v>41042.583333302231</c:v>
                </c:pt>
                <c:pt idx="12825">
                  <c:v>41042.593749968895</c:v>
                </c:pt>
                <c:pt idx="12826">
                  <c:v>41042.60416663556</c:v>
                </c:pt>
                <c:pt idx="12827">
                  <c:v>41042.614583302224</c:v>
                </c:pt>
                <c:pt idx="12828">
                  <c:v>41042.624999968888</c:v>
                </c:pt>
                <c:pt idx="12829">
                  <c:v>41042.635416635552</c:v>
                </c:pt>
                <c:pt idx="12830">
                  <c:v>41042.645833302216</c:v>
                </c:pt>
                <c:pt idx="12831">
                  <c:v>41042.656249968881</c:v>
                </c:pt>
                <c:pt idx="12832">
                  <c:v>41042.666666635545</c:v>
                </c:pt>
                <c:pt idx="12833">
                  <c:v>41042.677083302209</c:v>
                </c:pt>
                <c:pt idx="12834">
                  <c:v>41042.687499968873</c:v>
                </c:pt>
                <c:pt idx="12835">
                  <c:v>41042.697916635538</c:v>
                </c:pt>
                <c:pt idx="12836">
                  <c:v>41042.708333302202</c:v>
                </c:pt>
                <c:pt idx="12837">
                  <c:v>41042.718749968866</c:v>
                </c:pt>
                <c:pt idx="12838">
                  <c:v>41042.72916663553</c:v>
                </c:pt>
                <c:pt idx="12839">
                  <c:v>41042.739583302195</c:v>
                </c:pt>
                <c:pt idx="12840">
                  <c:v>41042.749999968859</c:v>
                </c:pt>
                <c:pt idx="12841">
                  <c:v>41042.760416635523</c:v>
                </c:pt>
                <c:pt idx="12842">
                  <c:v>41042.770833302187</c:v>
                </c:pt>
                <c:pt idx="12843">
                  <c:v>41042.781249968852</c:v>
                </c:pt>
                <c:pt idx="12844">
                  <c:v>41042.791666635516</c:v>
                </c:pt>
                <c:pt idx="12845">
                  <c:v>41042.80208330218</c:v>
                </c:pt>
                <c:pt idx="12846">
                  <c:v>41042.812499968844</c:v>
                </c:pt>
                <c:pt idx="12847">
                  <c:v>41042.822916635509</c:v>
                </c:pt>
                <c:pt idx="12848">
                  <c:v>41042.833333302173</c:v>
                </c:pt>
                <c:pt idx="12849">
                  <c:v>41042.843749968837</c:v>
                </c:pt>
                <c:pt idx="12850">
                  <c:v>41042.854166635501</c:v>
                </c:pt>
                <c:pt idx="12851">
                  <c:v>41042.864583302166</c:v>
                </c:pt>
                <c:pt idx="12852">
                  <c:v>41042.87499996883</c:v>
                </c:pt>
                <c:pt idx="12853">
                  <c:v>41042.885416635494</c:v>
                </c:pt>
                <c:pt idx="12854">
                  <c:v>41042.895833302158</c:v>
                </c:pt>
                <c:pt idx="12855">
                  <c:v>41042.906249968823</c:v>
                </c:pt>
                <c:pt idx="12856">
                  <c:v>41042.916666635487</c:v>
                </c:pt>
                <c:pt idx="12857">
                  <c:v>41042.927083302151</c:v>
                </c:pt>
                <c:pt idx="12858">
                  <c:v>41042.937499968815</c:v>
                </c:pt>
                <c:pt idx="12859">
                  <c:v>41042.947916635479</c:v>
                </c:pt>
                <c:pt idx="12860">
                  <c:v>41042.958333302144</c:v>
                </c:pt>
                <c:pt idx="12861">
                  <c:v>41042.968749968808</c:v>
                </c:pt>
                <c:pt idx="12862">
                  <c:v>41042.979166635472</c:v>
                </c:pt>
                <c:pt idx="12863">
                  <c:v>41042.989583302136</c:v>
                </c:pt>
                <c:pt idx="12864">
                  <c:v>41042.999999968801</c:v>
                </c:pt>
                <c:pt idx="12865">
                  <c:v>41043.010416635465</c:v>
                </c:pt>
                <c:pt idx="12866">
                  <c:v>41043.020833302129</c:v>
                </c:pt>
                <c:pt idx="12867">
                  <c:v>41043.031249968793</c:v>
                </c:pt>
                <c:pt idx="12868">
                  <c:v>41043.041666635458</c:v>
                </c:pt>
                <c:pt idx="12869">
                  <c:v>41043.052083302122</c:v>
                </c:pt>
                <c:pt idx="12870">
                  <c:v>41043.062499968786</c:v>
                </c:pt>
                <c:pt idx="12871">
                  <c:v>41043.07291663545</c:v>
                </c:pt>
                <c:pt idx="12872">
                  <c:v>41043.083333302115</c:v>
                </c:pt>
                <c:pt idx="12873">
                  <c:v>41043.093749968779</c:v>
                </c:pt>
                <c:pt idx="12874">
                  <c:v>41043.104166635443</c:v>
                </c:pt>
                <c:pt idx="12875">
                  <c:v>41043.114583302107</c:v>
                </c:pt>
                <c:pt idx="12876">
                  <c:v>41043.124999968772</c:v>
                </c:pt>
                <c:pt idx="12877">
                  <c:v>41043.135416635436</c:v>
                </c:pt>
                <c:pt idx="12878">
                  <c:v>41043.1458333021</c:v>
                </c:pt>
                <c:pt idx="12879">
                  <c:v>41043.156249968764</c:v>
                </c:pt>
                <c:pt idx="12880">
                  <c:v>41043.166666635429</c:v>
                </c:pt>
                <c:pt idx="12881">
                  <c:v>41043.177083302093</c:v>
                </c:pt>
                <c:pt idx="12882">
                  <c:v>41043.187499968757</c:v>
                </c:pt>
                <c:pt idx="12883">
                  <c:v>41043.197916635421</c:v>
                </c:pt>
                <c:pt idx="12884">
                  <c:v>41043.208333302086</c:v>
                </c:pt>
                <c:pt idx="12885">
                  <c:v>41043.21874996875</c:v>
                </c:pt>
                <c:pt idx="12886">
                  <c:v>41043.229166635414</c:v>
                </c:pt>
                <c:pt idx="12887">
                  <c:v>41043.239583302078</c:v>
                </c:pt>
                <c:pt idx="12888">
                  <c:v>41043.249999968742</c:v>
                </c:pt>
                <c:pt idx="12889">
                  <c:v>41043.260416635407</c:v>
                </c:pt>
                <c:pt idx="12890">
                  <c:v>41043.270833302071</c:v>
                </c:pt>
                <c:pt idx="12891">
                  <c:v>41043.281249968735</c:v>
                </c:pt>
                <c:pt idx="12892">
                  <c:v>41043.291666635399</c:v>
                </c:pt>
                <c:pt idx="12893">
                  <c:v>41043.302083302064</c:v>
                </c:pt>
                <c:pt idx="12894">
                  <c:v>41043.312499968728</c:v>
                </c:pt>
                <c:pt idx="12895">
                  <c:v>41043.322916635392</c:v>
                </c:pt>
                <c:pt idx="12896">
                  <c:v>41043.333333302056</c:v>
                </c:pt>
                <c:pt idx="12897">
                  <c:v>41043.343749968721</c:v>
                </c:pt>
                <c:pt idx="12898">
                  <c:v>41043.354166635385</c:v>
                </c:pt>
                <c:pt idx="12899">
                  <c:v>41043.364583302049</c:v>
                </c:pt>
                <c:pt idx="12900">
                  <c:v>41043.374999968713</c:v>
                </c:pt>
                <c:pt idx="12901">
                  <c:v>41043.385416635378</c:v>
                </c:pt>
                <c:pt idx="12902">
                  <c:v>41043.395833302042</c:v>
                </c:pt>
                <c:pt idx="12903">
                  <c:v>41043.406249968706</c:v>
                </c:pt>
                <c:pt idx="12904">
                  <c:v>41043.41666663537</c:v>
                </c:pt>
                <c:pt idx="12905">
                  <c:v>41043.427083302035</c:v>
                </c:pt>
                <c:pt idx="12906">
                  <c:v>41043.437499968699</c:v>
                </c:pt>
                <c:pt idx="12907">
                  <c:v>41043.447916635363</c:v>
                </c:pt>
                <c:pt idx="12908">
                  <c:v>41043.458333302027</c:v>
                </c:pt>
                <c:pt idx="12909">
                  <c:v>41043.468749968692</c:v>
                </c:pt>
                <c:pt idx="12910">
                  <c:v>41043.479166635356</c:v>
                </c:pt>
                <c:pt idx="12911">
                  <c:v>41043.48958330202</c:v>
                </c:pt>
                <c:pt idx="12912">
                  <c:v>41043.499999968684</c:v>
                </c:pt>
                <c:pt idx="12913">
                  <c:v>41043.510416635349</c:v>
                </c:pt>
                <c:pt idx="12914">
                  <c:v>41043.520833302013</c:v>
                </c:pt>
                <c:pt idx="12915">
                  <c:v>41043.531249968677</c:v>
                </c:pt>
                <c:pt idx="12916">
                  <c:v>41043.541666635341</c:v>
                </c:pt>
                <c:pt idx="12917">
                  <c:v>41043.552083302005</c:v>
                </c:pt>
                <c:pt idx="12918">
                  <c:v>41043.56249996867</c:v>
                </c:pt>
                <c:pt idx="12919">
                  <c:v>41043.572916635334</c:v>
                </c:pt>
                <c:pt idx="12920">
                  <c:v>41043.583333301998</c:v>
                </c:pt>
                <c:pt idx="12921">
                  <c:v>41043.593749968662</c:v>
                </c:pt>
                <c:pt idx="12922">
                  <c:v>41043.604166635327</c:v>
                </c:pt>
                <c:pt idx="12923">
                  <c:v>41043.614583301991</c:v>
                </c:pt>
                <c:pt idx="12924">
                  <c:v>41043.624999968655</c:v>
                </c:pt>
                <c:pt idx="12925">
                  <c:v>41043.635416635319</c:v>
                </c:pt>
                <c:pt idx="12926">
                  <c:v>41043.645833301984</c:v>
                </c:pt>
                <c:pt idx="12927">
                  <c:v>41043.656249968648</c:v>
                </c:pt>
                <c:pt idx="12928">
                  <c:v>41043.666666635312</c:v>
                </c:pt>
                <c:pt idx="12929">
                  <c:v>41043.677083301976</c:v>
                </c:pt>
                <c:pt idx="12930">
                  <c:v>41043.687499968641</c:v>
                </c:pt>
                <c:pt idx="12931">
                  <c:v>41043.697916635305</c:v>
                </c:pt>
                <c:pt idx="12932">
                  <c:v>41043.708333301969</c:v>
                </c:pt>
                <c:pt idx="12933">
                  <c:v>41043.718749968633</c:v>
                </c:pt>
                <c:pt idx="12934">
                  <c:v>41043.729166635298</c:v>
                </c:pt>
                <c:pt idx="12935">
                  <c:v>41043.739583301962</c:v>
                </c:pt>
                <c:pt idx="12936">
                  <c:v>41043.749999968626</c:v>
                </c:pt>
                <c:pt idx="12937">
                  <c:v>41043.76041663529</c:v>
                </c:pt>
                <c:pt idx="12938">
                  <c:v>41043.770833301955</c:v>
                </c:pt>
                <c:pt idx="12939">
                  <c:v>41043.781249968619</c:v>
                </c:pt>
                <c:pt idx="12940">
                  <c:v>41043.791666635283</c:v>
                </c:pt>
                <c:pt idx="12941">
                  <c:v>41043.802083301947</c:v>
                </c:pt>
                <c:pt idx="12942">
                  <c:v>41043.812499968612</c:v>
                </c:pt>
                <c:pt idx="12943">
                  <c:v>41043.822916635276</c:v>
                </c:pt>
                <c:pt idx="12944">
                  <c:v>41043.83333330194</c:v>
                </c:pt>
                <c:pt idx="12945">
                  <c:v>41043.843749968604</c:v>
                </c:pt>
                <c:pt idx="12946">
                  <c:v>41043.854166635268</c:v>
                </c:pt>
                <c:pt idx="12947">
                  <c:v>41043.864583301933</c:v>
                </c:pt>
                <c:pt idx="12948">
                  <c:v>41043.874999968597</c:v>
                </c:pt>
                <c:pt idx="12949">
                  <c:v>41043.885416635261</c:v>
                </c:pt>
                <c:pt idx="12950">
                  <c:v>41043.895833301925</c:v>
                </c:pt>
                <c:pt idx="12951">
                  <c:v>41043.90624996859</c:v>
                </c:pt>
                <c:pt idx="12952">
                  <c:v>41043.916666635254</c:v>
                </c:pt>
                <c:pt idx="12953">
                  <c:v>41043.927083301918</c:v>
                </c:pt>
                <c:pt idx="12954">
                  <c:v>41043.937499968582</c:v>
                </c:pt>
                <c:pt idx="12955">
                  <c:v>41043.947916635247</c:v>
                </c:pt>
                <c:pt idx="12956">
                  <c:v>41043.958333301911</c:v>
                </c:pt>
                <c:pt idx="12957">
                  <c:v>41043.968749968575</c:v>
                </c:pt>
                <c:pt idx="12958">
                  <c:v>41043.979166635239</c:v>
                </c:pt>
                <c:pt idx="12959">
                  <c:v>41043.989583301904</c:v>
                </c:pt>
                <c:pt idx="12960">
                  <c:v>41043.999999968568</c:v>
                </c:pt>
                <c:pt idx="12961">
                  <c:v>41044.010416635232</c:v>
                </c:pt>
                <c:pt idx="12962">
                  <c:v>41044.020833301896</c:v>
                </c:pt>
                <c:pt idx="12963">
                  <c:v>41044.031249968561</c:v>
                </c:pt>
                <c:pt idx="12964">
                  <c:v>41044.041666635225</c:v>
                </c:pt>
                <c:pt idx="12965">
                  <c:v>41044.052083301889</c:v>
                </c:pt>
                <c:pt idx="12966">
                  <c:v>41044.062499968553</c:v>
                </c:pt>
                <c:pt idx="12967">
                  <c:v>41044.072916635218</c:v>
                </c:pt>
                <c:pt idx="12968">
                  <c:v>41044.083333301882</c:v>
                </c:pt>
                <c:pt idx="12969">
                  <c:v>41044.093749968546</c:v>
                </c:pt>
                <c:pt idx="12970">
                  <c:v>41044.10416663521</c:v>
                </c:pt>
                <c:pt idx="12971">
                  <c:v>41044.114583301875</c:v>
                </c:pt>
                <c:pt idx="12972">
                  <c:v>41044.124999968539</c:v>
                </c:pt>
                <c:pt idx="12973">
                  <c:v>41044.135416635203</c:v>
                </c:pt>
                <c:pt idx="12974">
                  <c:v>41044.145833301867</c:v>
                </c:pt>
                <c:pt idx="12975">
                  <c:v>41044.156249968531</c:v>
                </c:pt>
                <c:pt idx="12976">
                  <c:v>41044.166666635196</c:v>
                </c:pt>
                <c:pt idx="12977">
                  <c:v>41044.17708330186</c:v>
                </c:pt>
                <c:pt idx="12978">
                  <c:v>41044.187499968524</c:v>
                </c:pt>
                <c:pt idx="12979">
                  <c:v>41044.197916635188</c:v>
                </c:pt>
                <c:pt idx="12980">
                  <c:v>41044.208333301853</c:v>
                </c:pt>
                <c:pt idx="12981">
                  <c:v>41044.218749968517</c:v>
                </c:pt>
                <c:pt idx="12982">
                  <c:v>41044.229166635181</c:v>
                </c:pt>
                <c:pt idx="12983">
                  <c:v>41044.239583301845</c:v>
                </c:pt>
                <c:pt idx="12984">
                  <c:v>41044.24999996851</c:v>
                </c:pt>
                <c:pt idx="12985">
                  <c:v>41044.260416635174</c:v>
                </c:pt>
                <c:pt idx="12986">
                  <c:v>41044.270833301838</c:v>
                </c:pt>
                <c:pt idx="12987">
                  <c:v>41044.281249968502</c:v>
                </c:pt>
                <c:pt idx="12988">
                  <c:v>41044.291666635167</c:v>
                </c:pt>
                <c:pt idx="12989">
                  <c:v>41044.302083301831</c:v>
                </c:pt>
                <c:pt idx="12990">
                  <c:v>41044.312499968495</c:v>
                </c:pt>
                <c:pt idx="12991">
                  <c:v>41044.322916635159</c:v>
                </c:pt>
                <c:pt idx="12992">
                  <c:v>41044.333333301824</c:v>
                </c:pt>
                <c:pt idx="12993">
                  <c:v>41044.343749968488</c:v>
                </c:pt>
                <c:pt idx="12994">
                  <c:v>41044.354166635152</c:v>
                </c:pt>
                <c:pt idx="12995">
                  <c:v>41044.364583301816</c:v>
                </c:pt>
                <c:pt idx="12996">
                  <c:v>41044.374999968481</c:v>
                </c:pt>
                <c:pt idx="12997">
                  <c:v>41044.385416635145</c:v>
                </c:pt>
                <c:pt idx="12998">
                  <c:v>41044.395833301809</c:v>
                </c:pt>
                <c:pt idx="12999">
                  <c:v>41044.406249968473</c:v>
                </c:pt>
                <c:pt idx="13000">
                  <c:v>41044.416666635138</c:v>
                </c:pt>
                <c:pt idx="13001">
                  <c:v>41044.427083301802</c:v>
                </c:pt>
                <c:pt idx="13002">
                  <c:v>41044.437499968466</c:v>
                </c:pt>
                <c:pt idx="13003">
                  <c:v>41044.44791663513</c:v>
                </c:pt>
                <c:pt idx="13004">
                  <c:v>41044.458333301794</c:v>
                </c:pt>
                <c:pt idx="13005">
                  <c:v>41044.468749968459</c:v>
                </c:pt>
                <c:pt idx="13006">
                  <c:v>41044.479166635123</c:v>
                </c:pt>
                <c:pt idx="13007">
                  <c:v>41044.489583301787</c:v>
                </c:pt>
                <c:pt idx="13008">
                  <c:v>41044.499999968451</c:v>
                </c:pt>
                <c:pt idx="13009">
                  <c:v>41044.510416635116</c:v>
                </c:pt>
                <c:pt idx="13010">
                  <c:v>41044.52083330178</c:v>
                </c:pt>
                <c:pt idx="13011">
                  <c:v>41044.531249968444</c:v>
                </c:pt>
                <c:pt idx="13012">
                  <c:v>41044.541666635108</c:v>
                </c:pt>
                <c:pt idx="13013">
                  <c:v>41044.552083301773</c:v>
                </c:pt>
                <c:pt idx="13014">
                  <c:v>41044.562499968437</c:v>
                </c:pt>
                <c:pt idx="13015">
                  <c:v>41044.572916635101</c:v>
                </c:pt>
                <c:pt idx="13016">
                  <c:v>41044.583333301765</c:v>
                </c:pt>
                <c:pt idx="13017">
                  <c:v>41044.59374996843</c:v>
                </c:pt>
                <c:pt idx="13018">
                  <c:v>41044.604166635094</c:v>
                </c:pt>
                <c:pt idx="13019">
                  <c:v>41044.614583301758</c:v>
                </c:pt>
                <c:pt idx="13020">
                  <c:v>41044.624999968422</c:v>
                </c:pt>
                <c:pt idx="13021">
                  <c:v>41044.635416635087</c:v>
                </c:pt>
                <c:pt idx="13022">
                  <c:v>41044.645833301751</c:v>
                </c:pt>
                <c:pt idx="13023">
                  <c:v>41044.656249968415</c:v>
                </c:pt>
                <c:pt idx="13024">
                  <c:v>41044.666666635079</c:v>
                </c:pt>
                <c:pt idx="13025">
                  <c:v>41044.677083301744</c:v>
                </c:pt>
                <c:pt idx="13026">
                  <c:v>41044.687499968408</c:v>
                </c:pt>
                <c:pt idx="13027">
                  <c:v>41044.697916635072</c:v>
                </c:pt>
                <c:pt idx="13028">
                  <c:v>41044.708333301736</c:v>
                </c:pt>
                <c:pt idx="13029">
                  <c:v>41044.718749968401</c:v>
                </c:pt>
                <c:pt idx="13030">
                  <c:v>41044.729166635065</c:v>
                </c:pt>
                <c:pt idx="13031">
                  <c:v>41044.739583301729</c:v>
                </c:pt>
                <c:pt idx="13032">
                  <c:v>41044.749999968393</c:v>
                </c:pt>
                <c:pt idx="13033">
                  <c:v>41044.760416635057</c:v>
                </c:pt>
                <c:pt idx="13034">
                  <c:v>41044.770833301722</c:v>
                </c:pt>
                <c:pt idx="13035">
                  <c:v>41044.781249968386</c:v>
                </c:pt>
                <c:pt idx="13036">
                  <c:v>41044.79166663505</c:v>
                </c:pt>
                <c:pt idx="13037">
                  <c:v>41044.802083301714</c:v>
                </c:pt>
                <c:pt idx="13038">
                  <c:v>41044.812499968379</c:v>
                </c:pt>
                <c:pt idx="13039">
                  <c:v>41044.822916635043</c:v>
                </c:pt>
                <c:pt idx="13040">
                  <c:v>41044.833333301707</c:v>
                </c:pt>
                <c:pt idx="13041">
                  <c:v>41044.843749968371</c:v>
                </c:pt>
                <c:pt idx="13042">
                  <c:v>41044.854166635036</c:v>
                </c:pt>
                <c:pt idx="13043">
                  <c:v>41044.8645833017</c:v>
                </c:pt>
                <c:pt idx="13044">
                  <c:v>41044.874999968364</c:v>
                </c:pt>
                <c:pt idx="13045">
                  <c:v>41044.885416635028</c:v>
                </c:pt>
                <c:pt idx="13046">
                  <c:v>41044.895833301693</c:v>
                </c:pt>
                <c:pt idx="13047">
                  <c:v>41044.906249968357</c:v>
                </c:pt>
                <c:pt idx="13048">
                  <c:v>41044.916666635021</c:v>
                </c:pt>
                <c:pt idx="13049">
                  <c:v>41044.927083301685</c:v>
                </c:pt>
                <c:pt idx="13050">
                  <c:v>41044.93749996835</c:v>
                </c:pt>
                <c:pt idx="13051">
                  <c:v>41044.947916635014</c:v>
                </c:pt>
                <c:pt idx="13052">
                  <c:v>41044.958333301678</c:v>
                </c:pt>
                <c:pt idx="13053">
                  <c:v>41044.968749968342</c:v>
                </c:pt>
                <c:pt idx="13054">
                  <c:v>41044.979166635007</c:v>
                </c:pt>
                <c:pt idx="13055">
                  <c:v>41044.989583301671</c:v>
                </c:pt>
                <c:pt idx="13056">
                  <c:v>41044.999999968335</c:v>
                </c:pt>
                <c:pt idx="13057">
                  <c:v>41045.010416634999</c:v>
                </c:pt>
                <c:pt idx="13058">
                  <c:v>41045.020833301664</c:v>
                </c:pt>
                <c:pt idx="13059">
                  <c:v>41045.031249968328</c:v>
                </c:pt>
                <c:pt idx="13060">
                  <c:v>41045.041666634992</c:v>
                </c:pt>
                <c:pt idx="13061">
                  <c:v>41045.052083301656</c:v>
                </c:pt>
                <c:pt idx="13062">
                  <c:v>41045.06249996832</c:v>
                </c:pt>
                <c:pt idx="13063">
                  <c:v>41045.072916634985</c:v>
                </c:pt>
                <c:pt idx="13064">
                  <c:v>41045.083333301649</c:v>
                </c:pt>
                <c:pt idx="13065">
                  <c:v>41045.093749968313</c:v>
                </c:pt>
                <c:pt idx="13066">
                  <c:v>41045.104166634977</c:v>
                </c:pt>
                <c:pt idx="13067">
                  <c:v>41045.114583301642</c:v>
                </c:pt>
                <c:pt idx="13068">
                  <c:v>41045.124999968306</c:v>
                </c:pt>
                <c:pt idx="13069">
                  <c:v>41045.13541663497</c:v>
                </c:pt>
                <c:pt idx="13070">
                  <c:v>41045.145833301634</c:v>
                </c:pt>
                <c:pt idx="13071">
                  <c:v>41045.156249968299</c:v>
                </c:pt>
                <c:pt idx="13072">
                  <c:v>41045.166666634963</c:v>
                </c:pt>
                <c:pt idx="13073">
                  <c:v>41045.177083301627</c:v>
                </c:pt>
                <c:pt idx="13074">
                  <c:v>41045.187499968291</c:v>
                </c:pt>
                <c:pt idx="13075">
                  <c:v>41045.197916634956</c:v>
                </c:pt>
                <c:pt idx="13076">
                  <c:v>41045.20833330162</c:v>
                </c:pt>
                <c:pt idx="13077">
                  <c:v>41045.218749968284</c:v>
                </c:pt>
                <c:pt idx="13078">
                  <c:v>41045.229166634948</c:v>
                </c:pt>
                <c:pt idx="13079">
                  <c:v>41045.239583301613</c:v>
                </c:pt>
                <c:pt idx="13080">
                  <c:v>41045.249999968277</c:v>
                </c:pt>
                <c:pt idx="13081">
                  <c:v>41045.260416634941</c:v>
                </c:pt>
                <c:pt idx="13082">
                  <c:v>41045.270833301605</c:v>
                </c:pt>
                <c:pt idx="13083">
                  <c:v>41045.28124996827</c:v>
                </c:pt>
                <c:pt idx="13084">
                  <c:v>41045.291666634934</c:v>
                </c:pt>
                <c:pt idx="13085">
                  <c:v>41045.302083301598</c:v>
                </c:pt>
                <c:pt idx="13086">
                  <c:v>41045.312499968262</c:v>
                </c:pt>
                <c:pt idx="13087">
                  <c:v>41045.322916634927</c:v>
                </c:pt>
                <c:pt idx="13088">
                  <c:v>41045.333333301591</c:v>
                </c:pt>
                <c:pt idx="13089">
                  <c:v>41045.343749968255</c:v>
                </c:pt>
                <c:pt idx="13090">
                  <c:v>41045.354166634919</c:v>
                </c:pt>
                <c:pt idx="13091">
                  <c:v>41045.364583301583</c:v>
                </c:pt>
                <c:pt idx="13092">
                  <c:v>41045.374999968248</c:v>
                </c:pt>
                <c:pt idx="13093">
                  <c:v>41045.385416634912</c:v>
                </c:pt>
                <c:pt idx="13094">
                  <c:v>41045.395833301576</c:v>
                </c:pt>
                <c:pt idx="13095">
                  <c:v>41045.40624996824</c:v>
                </c:pt>
                <c:pt idx="13096">
                  <c:v>41045.416666634905</c:v>
                </c:pt>
                <c:pt idx="13097">
                  <c:v>41045.427083301569</c:v>
                </c:pt>
                <c:pt idx="13098">
                  <c:v>41045.437499968233</c:v>
                </c:pt>
                <c:pt idx="13099">
                  <c:v>41045.447916634897</c:v>
                </c:pt>
                <c:pt idx="13100">
                  <c:v>41045.458333301562</c:v>
                </c:pt>
                <c:pt idx="13101">
                  <c:v>41045.468749968226</c:v>
                </c:pt>
                <c:pt idx="13102">
                  <c:v>41045.47916663489</c:v>
                </c:pt>
                <c:pt idx="13103">
                  <c:v>41045.489583301554</c:v>
                </c:pt>
                <c:pt idx="13104">
                  <c:v>41045.499999968219</c:v>
                </c:pt>
                <c:pt idx="13105">
                  <c:v>41045.510416634883</c:v>
                </c:pt>
                <c:pt idx="13106">
                  <c:v>41045.520833301547</c:v>
                </c:pt>
                <c:pt idx="13107">
                  <c:v>41045.531249968211</c:v>
                </c:pt>
                <c:pt idx="13108">
                  <c:v>41045.541666634876</c:v>
                </c:pt>
                <c:pt idx="13109">
                  <c:v>41045.55208330154</c:v>
                </c:pt>
                <c:pt idx="13110">
                  <c:v>41045.562499968204</c:v>
                </c:pt>
                <c:pt idx="13111">
                  <c:v>41045.572916634868</c:v>
                </c:pt>
                <c:pt idx="13112">
                  <c:v>41045.583333301533</c:v>
                </c:pt>
                <c:pt idx="13113">
                  <c:v>41045.593749968197</c:v>
                </c:pt>
                <c:pt idx="13114">
                  <c:v>41045.604166634861</c:v>
                </c:pt>
                <c:pt idx="13115">
                  <c:v>41045.614583301525</c:v>
                </c:pt>
                <c:pt idx="13116">
                  <c:v>41045.62499996819</c:v>
                </c:pt>
                <c:pt idx="13117">
                  <c:v>41045.635416634854</c:v>
                </c:pt>
                <c:pt idx="13118">
                  <c:v>41045.645833301518</c:v>
                </c:pt>
                <c:pt idx="13119">
                  <c:v>41045.656249968182</c:v>
                </c:pt>
                <c:pt idx="13120">
                  <c:v>41045.666666634846</c:v>
                </c:pt>
                <c:pt idx="13121">
                  <c:v>41045.677083301511</c:v>
                </c:pt>
                <c:pt idx="13122">
                  <c:v>41045.687499968175</c:v>
                </c:pt>
                <c:pt idx="13123">
                  <c:v>41045.697916634839</c:v>
                </c:pt>
                <c:pt idx="13124">
                  <c:v>41045.708333301503</c:v>
                </c:pt>
                <c:pt idx="13125">
                  <c:v>41045.718749968168</c:v>
                </c:pt>
                <c:pt idx="13126">
                  <c:v>41045.729166634832</c:v>
                </c:pt>
                <c:pt idx="13127">
                  <c:v>41045.739583301496</c:v>
                </c:pt>
                <c:pt idx="13128">
                  <c:v>41045.74999996816</c:v>
                </c:pt>
                <c:pt idx="13129">
                  <c:v>41045.760416634825</c:v>
                </c:pt>
                <c:pt idx="13130">
                  <c:v>41045.770833301489</c:v>
                </c:pt>
                <c:pt idx="13131">
                  <c:v>41045.781249968153</c:v>
                </c:pt>
                <c:pt idx="13132">
                  <c:v>41045.791666634817</c:v>
                </c:pt>
                <c:pt idx="13133">
                  <c:v>41045.802083301482</c:v>
                </c:pt>
                <c:pt idx="13134">
                  <c:v>41045.812499968146</c:v>
                </c:pt>
                <c:pt idx="13135">
                  <c:v>41045.82291663481</c:v>
                </c:pt>
                <c:pt idx="13136">
                  <c:v>41045.833333301474</c:v>
                </c:pt>
                <c:pt idx="13137">
                  <c:v>41045.843749968139</c:v>
                </c:pt>
                <c:pt idx="13138">
                  <c:v>41045.854166634803</c:v>
                </c:pt>
                <c:pt idx="13139">
                  <c:v>41045.864583301467</c:v>
                </c:pt>
                <c:pt idx="13140">
                  <c:v>41045.874999968131</c:v>
                </c:pt>
                <c:pt idx="13141">
                  <c:v>41045.885416634796</c:v>
                </c:pt>
                <c:pt idx="13142">
                  <c:v>41045.89583330146</c:v>
                </c:pt>
                <c:pt idx="13143">
                  <c:v>41045.906249968124</c:v>
                </c:pt>
                <c:pt idx="13144">
                  <c:v>41045.916666634788</c:v>
                </c:pt>
                <c:pt idx="13145">
                  <c:v>41045.927083301453</c:v>
                </c:pt>
                <c:pt idx="13146">
                  <c:v>41045.937499968117</c:v>
                </c:pt>
                <c:pt idx="13147">
                  <c:v>41045.947916634781</c:v>
                </c:pt>
                <c:pt idx="13148">
                  <c:v>41045.958333301445</c:v>
                </c:pt>
                <c:pt idx="13149">
                  <c:v>41045.968749968109</c:v>
                </c:pt>
                <c:pt idx="13150">
                  <c:v>41045.979166634774</c:v>
                </c:pt>
                <c:pt idx="13151">
                  <c:v>41045.989583301438</c:v>
                </c:pt>
                <c:pt idx="13152">
                  <c:v>41045.999999968102</c:v>
                </c:pt>
                <c:pt idx="13153">
                  <c:v>41046.010416634766</c:v>
                </c:pt>
                <c:pt idx="13154">
                  <c:v>41046.020833301431</c:v>
                </c:pt>
                <c:pt idx="13155">
                  <c:v>41046.031249968095</c:v>
                </c:pt>
                <c:pt idx="13156">
                  <c:v>41046.041666634759</c:v>
                </c:pt>
                <c:pt idx="13157">
                  <c:v>41046.052083301423</c:v>
                </c:pt>
                <c:pt idx="13158">
                  <c:v>41046.062499968088</c:v>
                </c:pt>
                <c:pt idx="13159">
                  <c:v>41046.072916634752</c:v>
                </c:pt>
                <c:pt idx="13160">
                  <c:v>41046.083333301416</c:v>
                </c:pt>
                <c:pt idx="13161">
                  <c:v>41046.09374996808</c:v>
                </c:pt>
                <c:pt idx="13162">
                  <c:v>41046.104166634745</c:v>
                </c:pt>
                <c:pt idx="13163">
                  <c:v>41046.114583301409</c:v>
                </c:pt>
                <c:pt idx="13164">
                  <c:v>41046.124999968073</c:v>
                </c:pt>
                <c:pt idx="13165">
                  <c:v>41046.135416634737</c:v>
                </c:pt>
                <c:pt idx="13166">
                  <c:v>41046.145833301402</c:v>
                </c:pt>
                <c:pt idx="13167">
                  <c:v>41046.156249968066</c:v>
                </c:pt>
                <c:pt idx="13168">
                  <c:v>41046.16666663473</c:v>
                </c:pt>
                <c:pt idx="13169">
                  <c:v>41046.177083301394</c:v>
                </c:pt>
                <c:pt idx="13170">
                  <c:v>41046.187499968059</c:v>
                </c:pt>
                <c:pt idx="13171">
                  <c:v>41046.197916634723</c:v>
                </c:pt>
                <c:pt idx="13172">
                  <c:v>41046.208333301387</c:v>
                </c:pt>
                <c:pt idx="13173">
                  <c:v>41046.218749968051</c:v>
                </c:pt>
                <c:pt idx="13174">
                  <c:v>41046.229166634716</c:v>
                </c:pt>
                <c:pt idx="13175">
                  <c:v>41046.23958330138</c:v>
                </c:pt>
                <c:pt idx="13176">
                  <c:v>41046.249999968044</c:v>
                </c:pt>
                <c:pt idx="13177">
                  <c:v>41046.260416634708</c:v>
                </c:pt>
                <c:pt idx="13178">
                  <c:v>41046.270833301372</c:v>
                </c:pt>
                <c:pt idx="13179">
                  <c:v>41046.281249968037</c:v>
                </c:pt>
                <c:pt idx="13180">
                  <c:v>41046.291666634701</c:v>
                </c:pt>
                <c:pt idx="13181">
                  <c:v>41046.302083301365</c:v>
                </c:pt>
                <c:pt idx="13182">
                  <c:v>41046.312499968029</c:v>
                </c:pt>
                <c:pt idx="13183">
                  <c:v>41046.322916634694</c:v>
                </c:pt>
                <c:pt idx="13184">
                  <c:v>41046.333333301358</c:v>
                </c:pt>
                <c:pt idx="13185">
                  <c:v>41046.343749968022</c:v>
                </c:pt>
                <c:pt idx="13186">
                  <c:v>41046.354166634686</c:v>
                </c:pt>
                <c:pt idx="13187">
                  <c:v>41046.364583301351</c:v>
                </c:pt>
                <c:pt idx="13188">
                  <c:v>41046.374999968015</c:v>
                </c:pt>
                <c:pt idx="13189">
                  <c:v>41046.385416634679</c:v>
                </c:pt>
                <c:pt idx="13190">
                  <c:v>41046.395833301343</c:v>
                </c:pt>
                <c:pt idx="13191">
                  <c:v>41046.406249968008</c:v>
                </c:pt>
                <c:pt idx="13192">
                  <c:v>41046.416666634672</c:v>
                </c:pt>
                <c:pt idx="13193">
                  <c:v>41046.427083301336</c:v>
                </c:pt>
                <c:pt idx="13194">
                  <c:v>41046.437499968</c:v>
                </c:pt>
                <c:pt idx="13195">
                  <c:v>41046.447916634665</c:v>
                </c:pt>
                <c:pt idx="13196">
                  <c:v>41046.458333301329</c:v>
                </c:pt>
                <c:pt idx="13197">
                  <c:v>41046.468749967993</c:v>
                </c:pt>
                <c:pt idx="13198">
                  <c:v>41046.479166634657</c:v>
                </c:pt>
                <c:pt idx="13199">
                  <c:v>41046.489583301322</c:v>
                </c:pt>
                <c:pt idx="13200">
                  <c:v>41046.499999967986</c:v>
                </c:pt>
                <c:pt idx="13201">
                  <c:v>41046.51041663465</c:v>
                </c:pt>
                <c:pt idx="13202">
                  <c:v>41046.520833301314</c:v>
                </c:pt>
                <c:pt idx="13203">
                  <c:v>41046.531249967979</c:v>
                </c:pt>
                <c:pt idx="13204">
                  <c:v>41046.541666634643</c:v>
                </c:pt>
                <c:pt idx="13205">
                  <c:v>41046.552083301307</c:v>
                </c:pt>
                <c:pt idx="13206">
                  <c:v>41046.562499967971</c:v>
                </c:pt>
                <c:pt idx="13207">
                  <c:v>41046.572916634635</c:v>
                </c:pt>
                <c:pt idx="13208">
                  <c:v>41046.5833333013</c:v>
                </c:pt>
                <c:pt idx="13209">
                  <c:v>41046.593749967964</c:v>
                </c:pt>
                <c:pt idx="13210">
                  <c:v>41046.604166634628</c:v>
                </c:pt>
                <c:pt idx="13211">
                  <c:v>41046.614583301292</c:v>
                </c:pt>
                <c:pt idx="13212">
                  <c:v>41046.624999967957</c:v>
                </c:pt>
                <c:pt idx="13213">
                  <c:v>41046.635416634621</c:v>
                </c:pt>
                <c:pt idx="13214">
                  <c:v>41046.645833301285</c:v>
                </c:pt>
                <c:pt idx="13215">
                  <c:v>41046.656249967949</c:v>
                </c:pt>
                <c:pt idx="13216">
                  <c:v>41046.666666634614</c:v>
                </c:pt>
                <c:pt idx="13217">
                  <c:v>41046.677083301278</c:v>
                </c:pt>
                <c:pt idx="13218">
                  <c:v>41046.687499967942</c:v>
                </c:pt>
                <c:pt idx="13219">
                  <c:v>41046.697916634606</c:v>
                </c:pt>
                <c:pt idx="13220">
                  <c:v>41046.708333301271</c:v>
                </c:pt>
                <c:pt idx="13221">
                  <c:v>41046.718749967935</c:v>
                </c:pt>
                <c:pt idx="13222">
                  <c:v>41046.729166634599</c:v>
                </c:pt>
                <c:pt idx="13223">
                  <c:v>41046.739583301263</c:v>
                </c:pt>
                <c:pt idx="13224">
                  <c:v>41046.749999967928</c:v>
                </c:pt>
                <c:pt idx="13225">
                  <c:v>41046.760416634592</c:v>
                </c:pt>
                <c:pt idx="13226">
                  <c:v>41046.770833301256</c:v>
                </c:pt>
                <c:pt idx="13227">
                  <c:v>41046.78124996792</c:v>
                </c:pt>
                <c:pt idx="13228">
                  <c:v>41046.791666634585</c:v>
                </c:pt>
                <c:pt idx="13229">
                  <c:v>41046.802083301249</c:v>
                </c:pt>
                <c:pt idx="13230">
                  <c:v>41046.812499967913</c:v>
                </c:pt>
                <c:pt idx="13231">
                  <c:v>41046.822916634577</c:v>
                </c:pt>
                <c:pt idx="13232">
                  <c:v>41046.833333301242</c:v>
                </c:pt>
                <c:pt idx="13233">
                  <c:v>41046.843749967906</c:v>
                </c:pt>
                <c:pt idx="13234">
                  <c:v>41046.85416663457</c:v>
                </c:pt>
                <c:pt idx="13235">
                  <c:v>41046.864583301234</c:v>
                </c:pt>
                <c:pt idx="13236">
                  <c:v>41046.874999967898</c:v>
                </c:pt>
                <c:pt idx="13237">
                  <c:v>41046.885416634563</c:v>
                </c:pt>
                <c:pt idx="13238">
                  <c:v>41046.895833301227</c:v>
                </c:pt>
                <c:pt idx="13239">
                  <c:v>41046.906249967891</c:v>
                </c:pt>
                <c:pt idx="13240">
                  <c:v>41046.916666634555</c:v>
                </c:pt>
                <c:pt idx="13241">
                  <c:v>41046.92708330122</c:v>
                </c:pt>
                <c:pt idx="13242">
                  <c:v>41046.937499967884</c:v>
                </c:pt>
                <c:pt idx="13243">
                  <c:v>41046.947916634548</c:v>
                </c:pt>
                <c:pt idx="13244">
                  <c:v>41046.958333301212</c:v>
                </c:pt>
                <c:pt idx="13245">
                  <c:v>41046.968749967877</c:v>
                </c:pt>
                <c:pt idx="13246">
                  <c:v>41046.979166634541</c:v>
                </c:pt>
                <c:pt idx="13247">
                  <c:v>41046.989583301205</c:v>
                </c:pt>
                <c:pt idx="13248">
                  <c:v>41046.999999967869</c:v>
                </c:pt>
                <c:pt idx="13249">
                  <c:v>41047.010416634534</c:v>
                </c:pt>
                <c:pt idx="13250">
                  <c:v>41047.020833301198</c:v>
                </c:pt>
                <c:pt idx="13251">
                  <c:v>41047.031249967862</c:v>
                </c:pt>
                <c:pt idx="13252">
                  <c:v>41047.041666634526</c:v>
                </c:pt>
                <c:pt idx="13253">
                  <c:v>41047.052083301191</c:v>
                </c:pt>
                <c:pt idx="13254">
                  <c:v>41047.062499967855</c:v>
                </c:pt>
                <c:pt idx="13255">
                  <c:v>41047.072916634519</c:v>
                </c:pt>
                <c:pt idx="13256">
                  <c:v>41047.083333301183</c:v>
                </c:pt>
                <c:pt idx="13257">
                  <c:v>41047.093749967848</c:v>
                </c:pt>
                <c:pt idx="13258">
                  <c:v>41047.104166634512</c:v>
                </c:pt>
                <c:pt idx="13259">
                  <c:v>41047.114583301176</c:v>
                </c:pt>
                <c:pt idx="13260">
                  <c:v>41047.12499996784</c:v>
                </c:pt>
                <c:pt idx="13261">
                  <c:v>41047.135416634505</c:v>
                </c:pt>
                <c:pt idx="13262">
                  <c:v>41047.145833301169</c:v>
                </c:pt>
                <c:pt idx="13263">
                  <c:v>41047.156249967833</c:v>
                </c:pt>
                <c:pt idx="13264">
                  <c:v>41047.166666634497</c:v>
                </c:pt>
                <c:pt idx="13265">
                  <c:v>41047.177083301161</c:v>
                </c:pt>
                <c:pt idx="13266">
                  <c:v>41047.187499967826</c:v>
                </c:pt>
                <c:pt idx="13267">
                  <c:v>41047.19791663449</c:v>
                </c:pt>
                <c:pt idx="13268">
                  <c:v>41047.208333301154</c:v>
                </c:pt>
                <c:pt idx="13269">
                  <c:v>41047.218749967818</c:v>
                </c:pt>
                <c:pt idx="13270">
                  <c:v>41047.229166634483</c:v>
                </c:pt>
                <c:pt idx="13271">
                  <c:v>41047.239583301147</c:v>
                </c:pt>
                <c:pt idx="13272">
                  <c:v>41047.249999967811</c:v>
                </c:pt>
                <c:pt idx="13273">
                  <c:v>41047.260416634475</c:v>
                </c:pt>
                <c:pt idx="13274">
                  <c:v>41047.27083330114</c:v>
                </c:pt>
                <c:pt idx="13275">
                  <c:v>41047.281249967804</c:v>
                </c:pt>
                <c:pt idx="13276">
                  <c:v>41047.291666634468</c:v>
                </c:pt>
                <c:pt idx="13277">
                  <c:v>41047.302083301132</c:v>
                </c:pt>
                <c:pt idx="13278">
                  <c:v>41047.312499967797</c:v>
                </c:pt>
                <c:pt idx="13279">
                  <c:v>41047.322916634461</c:v>
                </c:pt>
                <c:pt idx="13280">
                  <c:v>41047.333333301125</c:v>
                </c:pt>
                <c:pt idx="13281">
                  <c:v>41047.343749967789</c:v>
                </c:pt>
                <c:pt idx="13282">
                  <c:v>41047.354166634454</c:v>
                </c:pt>
                <c:pt idx="13283">
                  <c:v>41047.364583301118</c:v>
                </c:pt>
                <c:pt idx="13284">
                  <c:v>41047.374999967782</c:v>
                </c:pt>
                <c:pt idx="13285">
                  <c:v>41047.385416634446</c:v>
                </c:pt>
                <c:pt idx="13286">
                  <c:v>41047.395833301111</c:v>
                </c:pt>
                <c:pt idx="13287">
                  <c:v>41047.406249967775</c:v>
                </c:pt>
                <c:pt idx="13288">
                  <c:v>41047.416666634439</c:v>
                </c:pt>
                <c:pt idx="13289">
                  <c:v>41047.427083301103</c:v>
                </c:pt>
                <c:pt idx="13290">
                  <c:v>41047.437499967768</c:v>
                </c:pt>
                <c:pt idx="13291">
                  <c:v>41047.447916634432</c:v>
                </c:pt>
                <c:pt idx="13292">
                  <c:v>41047.458333301096</c:v>
                </c:pt>
                <c:pt idx="13293">
                  <c:v>41047.46874996776</c:v>
                </c:pt>
                <c:pt idx="13294">
                  <c:v>41047.479166634424</c:v>
                </c:pt>
                <c:pt idx="13295">
                  <c:v>41047.489583301089</c:v>
                </c:pt>
                <c:pt idx="13296">
                  <c:v>41047.499999967753</c:v>
                </c:pt>
                <c:pt idx="13297">
                  <c:v>41047.510416634417</c:v>
                </c:pt>
                <c:pt idx="13298">
                  <c:v>41047.520833301081</c:v>
                </c:pt>
                <c:pt idx="13299">
                  <c:v>41047.531249967746</c:v>
                </c:pt>
                <c:pt idx="13300">
                  <c:v>41047.54166663441</c:v>
                </c:pt>
                <c:pt idx="13301">
                  <c:v>41047.552083301074</c:v>
                </c:pt>
                <c:pt idx="13302">
                  <c:v>41047.562499967738</c:v>
                </c:pt>
                <c:pt idx="13303">
                  <c:v>41047.572916634403</c:v>
                </c:pt>
                <c:pt idx="13304">
                  <c:v>41047.583333301067</c:v>
                </c:pt>
                <c:pt idx="13305">
                  <c:v>41047.593749967731</c:v>
                </c:pt>
                <c:pt idx="13306">
                  <c:v>41047.604166634395</c:v>
                </c:pt>
                <c:pt idx="13307">
                  <c:v>41047.61458330106</c:v>
                </c:pt>
                <c:pt idx="13308">
                  <c:v>41047.624999967724</c:v>
                </c:pt>
                <c:pt idx="13309">
                  <c:v>41047.635416634388</c:v>
                </c:pt>
                <c:pt idx="13310">
                  <c:v>41047.645833301052</c:v>
                </c:pt>
                <c:pt idx="13311">
                  <c:v>41047.656249967717</c:v>
                </c:pt>
                <c:pt idx="13312">
                  <c:v>41047.666666634381</c:v>
                </c:pt>
                <c:pt idx="13313">
                  <c:v>41047.677083301045</c:v>
                </c:pt>
                <c:pt idx="13314">
                  <c:v>41047.687499967709</c:v>
                </c:pt>
                <c:pt idx="13315">
                  <c:v>41047.697916634374</c:v>
                </c:pt>
                <c:pt idx="13316">
                  <c:v>41047.708333301038</c:v>
                </c:pt>
                <c:pt idx="13317">
                  <c:v>41047.718749967702</c:v>
                </c:pt>
                <c:pt idx="13318">
                  <c:v>41047.729166634366</c:v>
                </c:pt>
                <c:pt idx="13319">
                  <c:v>41047.739583301031</c:v>
                </c:pt>
                <c:pt idx="13320">
                  <c:v>41047.749999967695</c:v>
                </c:pt>
                <c:pt idx="13321">
                  <c:v>41047.760416634359</c:v>
                </c:pt>
                <c:pt idx="13322">
                  <c:v>41047.770833301023</c:v>
                </c:pt>
                <c:pt idx="13323">
                  <c:v>41047.781249967687</c:v>
                </c:pt>
                <c:pt idx="13324">
                  <c:v>41047.791666634352</c:v>
                </c:pt>
                <c:pt idx="13325">
                  <c:v>41047.802083301016</c:v>
                </c:pt>
                <c:pt idx="13326">
                  <c:v>41047.81249996768</c:v>
                </c:pt>
                <c:pt idx="13327">
                  <c:v>41047.822916634344</c:v>
                </c:pt>
                <c:pt idx="13328">
                  <c:v>41047.833333301009</c:v>
                </c:pt>
                <c:pt idx="13329">
                  <c:v>41047.843749967673</c:v>
                </c:pt>
                <c:pt idx="13330">
                  <c:v>41047.854166634337</c:v>
                </c:pt>
                <c:pt idx="13331">
                  <c:v>41047.864583301001</c:v>
                </c:pt>
                <c:pt idx="13332">
                  <c:v>41047.874999967666</c:v>
                </c:pt>
                <c:pt idx="13333">
                  <c:v>41047.88541663433</c:v>
                </c:pt>
                <c:pt idx="13334">
                  <c:v>41047.895833300994</c:v>
                </c:pt>
                <c:pt idx="13335">
                  <c:v>41047.906249967658</c:v>
                </c:pt>
                <c:pt idx="13336">
                  <c:v>41047.916666634323</c:v>
                </c:pt>
                <c:pt idx="13337">
                  <c:v>41047.927083300987</c:v>
                </c:pt>
                <c:pt idx="13338">
                  <c:v>41047.937499967651</c:v>
                </c:pt>
                <c:pt idx="13339">
                  <c:v>41047.947916634315</c:v>
                </c:pt>
                <c:pt idx="13340">
                  <c:v>41047.95833330098</c:v>
                </c:pt>
                <c:pt idx="13341">
                  <c:v>41047.968749967644</c:v>
                </c:pt>
                <c:pt idx="13342">
                  <c:v>41047.979166634308</c:v>
                </c:pt>
                <c:pt idx="13343">
                  <c:v>41047.989583300972</c:v>
                </c:pt>
                <c:pt idx="13344">
                  <c:v>41047.999999967637</c:v>
                </c:pt>
                <c:pt idx="13345">
                  <c:v>41048.010416634301</c:v>
                </c:pt>
                <c:pt idx="13346">
                  <c:v>41048.020833300965</c:v>
                </c:pt>
                <c:pt idx="13347">
                  <c:v>41048.031249967629</c:v>
                </c:pt>
                <c:pt idx="13348">
                  <c:v>41048.041666634294</c:v>
                </c:pt>
                <c:pt idx="13349">
                  <c:v>41048.052083300958</c:v>
                </c:pt>
                <c:pt idx="13350">
                  <c:v>41048.062499967622</c:v>
                </c:pt>
                <c:pt idx="13351">
                  <c:v>41048.072916634286</c:v>
                </c:pt>
                <c:pt idx="13352">
                  <c:v>41048.08333330095</c:v>
                </c:pt>
                <c:pt idx="13353">
                  <c:v>41048.093749967615</c:v>
                </c:pt>
                <c:pt idx="13354">
                  <c:v>41048.104166634279</c:v>
                </c:pt>
                <c:pt idx="13355">
                  <c:v>41048.114583300943</c:v>
                </c:pt>
                <c:pt idx="13356">
                  <c:v>41048.124999967607</c:v>
                </c:pt>
                <c:pt idx="13357">
                  <c:v>41048.135416634272</c:v>
                </c:pt>
                <c:pt idx="13358">
                  <c:v>41048.145833300936</c:v>
                </c:pt>
                <c:pt idx="13359">
                  <c:v>41048.1562499676</c:v>
                </c:pt>
                <c:pt idx="13360">
                  <c:v>41048.166666634264</c:v>
                </c:pt>
                <c:pt idx="13361">
                  <c:v>41048.177083300929</c:v>
                </c:pt>
                <c:pt idx="13362">
                  <c:v>41048.187499967593</c:v>
                </c:pt>
                <c:pt idx="13363">
                  <c:v>41048.197916634257</c:v>
                </c:pt>
                <c:pt idx="13364">
                  <c:v>41048.208333300921</c:v>
                </c:pt>
                <c:pt idx="13365">
                  <c:v>41048.218749967586</c:v>
                </c:pt>
                <c:pt idx="13366">
                  <c:v>41048.22916663425</c:v>
                </c:pt>
                <c:pt idx="13367">
                  <c:v>41048.239583300914</c:v>
                </c:pt>
                <c:pt idx="13368">
                  <c:v>41048.249999967578</c:v>
                </c:pt>
                <c:pt idx="13369">
                  <c:v>41048.260416634243</c:v>
                </c:pt>
                <c:pt idx="13370">
                  <c:v>41048.270833300907</c:v>
                </c:pt>
                <c:pt idx="13371">
                  <c:v>41048.281249967571</c:v>
                </c:pt>
                <c:pt idx="13372">
                  <c:v>41048.291666634235</c:v>
                </c:pt>
                <c:pt idx="13373">
                  <c:v>41048.3020833009</c:v>
                </c:pt>
                <c:pt idx="13374">
                  <c:v>41048.312499967564</c:v>
                </c:pt>
                <c:pt idx="13375">
                  <c:v>41048.322916634228</c:v>
                </c:pt>
                <c:pt idx="13376">
                  <c:v>41048.333333300892</c:v>
                </c:pt>
                <c:pt idx="13377">
                  <c:v>41048.343749967557</c:v>
                </c:pt>
                <c:pt idx="13378">
                  <c:v>41048.354166634221</c:v>
                </c:pt>
                <c:pt idx="13379">
                  <c:v>41048.364583300885</c:v>
                </c:pt>
                <c:pt idx="13380">
                  <c:v>41048.374999967549</c:v>
                </c:pt>
                <c:pt idx="13381">
                  <c:v>41048.385416634213</c:v>
                </c:pt>
                <c:pt idx="13382">
                  <c:v>41048.395833300878</c:v>
                </c:pt>
                <c:pt idx="13383">
                  <c:v>41048.406249967542</c:v>
                </c:pt>
                <c:pt idx="13384">
                  <c:v>41048.416666634206</c:v>
                </c:pt>
                <c:pt idx="13385">
                  <c:v>41048.42708330087</c:v>
                </c:pt>
                <c:pt idx="13386">
                  <c:v>41048.437499967535</c:v>
                </c:pt>
                <c:pt idx="13387">
                  <c:v>41048.447916634199</c:v>
                </c:pt>
                <c:pt idx="13388">
                  <c:v>41048.458333300863</c:v>
                </c:pt>
                <c:pt idx="13389">
                  <c:v>41048.468749967527</c:v>
                </c:pt>
                <c:pt idx="13390">
                  <c:v>41048.479166634192</c:v>
                </c:pt>
                <c:pt idx="13391">
                  <c:v>41048.489583300856</c:v>
                </c:pt>
                <c:pt idx="13392">
                  <c:v>41048.49999996752</c:v>
                </c:pt>
                <c:pt idx="13393">
                  <c:v>41048.510416634184</c:v>
                </c:pt>
                <c:pt idx="13394">
                  <c:v>41048.520833300849</c:v>
                </c:pt>
                <c:pt idx="13395">
                  <c:v>41048.531249967513</c:v>
                </c:pt>
                <c:pt idx="13396">
                  <c:v>41048.541666634177</c:v>
                </c:pt>
                <c:pt idx="13397">
                  <c:v>41048.552083300841</c:v>
                </c:pt>
                <c:pt idx="13398">
                  <c:v>41048.562499967506</c:v>
                </c:pt>
                <c:pt idx="13399">
                  <c:v>41048.57291663417</c:v>
                </c:pt>
                <c:pt idx="13400">
                  <c:v>41048.583333300834</c:v>
                </c:pt>
                <c:pt idx="13401">
                  <c:v>41048.593749967498</c:v>
                </c:pt>
                <c:pt idx="13402">
                  <c:v>41048.604166634163</c:v>
                </c:pt>
                <c:pt idx="13403">
                  <c:v>41048.614583300827</c:v>
                </c:pt>
                <c:pt idx="13404">
                  <c:v>41048.624999967491</c:v>
                </c:pt>
                <c:pt idx="13405">
                  <c:v>41048.635416634155</c:v>
                </c:pt>
                <c:pt idx="13406">
                  <c:v>41048.64583330082</c:v>
                </c:pt>
                <c:pt idx="13407">
                  <c:v>41048.656249967484</c:v>
                </c:pt>
                <c:pt idx="13408">
                  <c:v>41048.666666634148</c:v>
                </c:pt>
                <c:pt idx="13409">
                  <c:v>41048.677083300812</c:v>
                </c:pt>
                <c:pt idx="13410">
                  <c:v>41048.687499967476</c:v>
                </c:pt>
                <c:pt idx="13411">
                  <c:v>41048.697916634141</c:v>
                </c:pt>
                <c:pt idx="13412">
                  <c:v>41048.708333300805</c:v>
                </c:pt>
                <c:pt idx="13413">
                  <c:v>41048.718749967469</c:v>
                </c:pt>
                <c:pt idx="13414">
                  <c:v>41048.729166634133</c:v>
                </c:pt>
                <c:pt idx="13415">
                  <c:v>41048.739583300798</c:v>
                </c:pt>
                <c:pt idx="13416">
                  <c:v>41048.749999967462</c:v>
                </c:pt>
                <c:pt idx="13417">
                  <c:v>41048.760416634126</c:v>
                </c:pt>
                <c:pt idx="13418">
                  <c:v>41048.77083330079</c:v>
                </c:pt>
                <c:pt idx="13419">
                  <c:v>41048.781249967455</c:v>
                </c:pt>
                <c:pt idx="13420">
                  <c:v>41048.791666634119</c:v>
                </c:pt>
                <c:pt idx="13421">
                  <c:v>41048.802083300783</c:v>
                </c:pt>
                <c:pt idx="13422">
                  <c:v>41048.812499967447</c:v>
                </c:pt>
                <c:pt idx="13423">
                  <c:v>41048.822916634112</c:v>
                </c:pt>
                <c:pt idx="13424">
                  <c:v>41048.833333300776</c:v>
                </c:pt>
                <c:pt idx="13425">
                  <c:v>41048.84374996744</c:v>
                </c:pt>
                <c:pt idx="13426">
                  <c:v>41048.854166634104</c:v>
                </c:pt>
                <c:pt idx="13427">
                  <c:v>41048.864583300769</c:v>
                </c:pt>
                <c:pt idx="13428">
                  <c:v>41048.874999967433</c:v>
                </c:pt>
                <c:pt idx="13429">
                  <c:v>41048.885416634097</c:v>
                </c:pt>
                <c:pt idx="13430">
                  <c:v>41048.895833300761</c:v>
                </c:pt>
                <c:pt idx="13431">
                  <c:v>41048.906249967426</c:v>
                </c:pt>
                <c:pt idx="13432">
                  <c:v>41048.91666663409</c:v>
                </c:pt>
                <c:pt idx="13433">
                  <c:v>41048.927083300754</c:v>
                </c:pt>
                <c:pt idx="13434">
                  <c:v>41048.937499967418</c:v>
                </c:pt>
                <c:pt idx="13435">
                  <c:v>41048.947916634083</c:v>
                </c:pt>
                <c:pt idx="13436">
                  <c:v>41048.958333300747</c:v>
                </c:pt>
                <c:pt idx="13437">
                  <c:v>41048.968749967411</c:v>
                </c:pt>
                <c:pt idx="13438">
                  <c:v>41048.979166634075</c:v>
                </c:pt>
                <c:pt idx="13439">
                  <c:v>41048.989583300739</c:v>
                </c:pt>
                <c:pt idx="13440">
                  <c:v>41048.999999967404</c:v>
                </c:pt>
                <c:pt idx="13441">
                  <c:v>41049.010416634068</c:v>
                </c:pt>
                <c:pt idx="13442">
                  <c:v>41049.020833300732</c:v>
                </c:pt>
                <c:pt idx="13443">
                  <c:v>41049.031249967396</c:v>
                </c:pt>
                <c:pt idx="13444">
                  <c:v>41049.041666634061</c:v>
                </c:pt>
                <c:pt idx="13445">
                  <c:v>41049.052083300725</c:v>
                </c:pt>
                <c:pt idx="13446">
                  <c:v>41049.062499967389</c:v>
                </c:pt>
                <c:pt idx="13447">
                  <c:v>41049.072916634053</c:v>
                </c:pt>
                <c:pt idx="13448">
                  <c:v>41049.083333300718</c:v>
                </c:pt>
                <c:pt idx="13449">
                  <c:v>41049.093749967382</c:v>
                </c:pt>
                <c:pt idx="13450">
                  <c:v>41049.104166634046</c:v>
                </c:pt>
                <c:pt idx="13451">
                  <c:v>41049.11458330071</c:v>
                </c:pt>
                <c:pt idx="13452">
                  <c:v>41049.124999967375</c:v>
                </c:pt>
                <c:pt idx="13453">
                  <c:v>41049.135416634039</c:v>
                </c:pt>
                <c:pt idx="13454">
                  <c:v>41049.145833300703</c:v>
                </c:pt>
                <c:pt idx="13455">
                  <c:v>41049.156249967367</c:v>
                </c:pt>
                <c:pt idx="13456">
                  <c:v>41049.166666634032</c:v>
                </c:pt>
                <c:pt idx="13457">
                  <c:v>41049.177083300696</c:v>
                </c:pt>
                <c:pt idx="13458">
                  <c:v>41049.18749996736</c:v>
                </c:pt>
                <c:pt idx="13459">
                  <c:v>41049.197916634024</c:v>
                </c:pt>
                <c:pt idx="13460">
                  <c:v>41049.208333300689</c:v>
                </c:pt>
                <c:pt idx="13461">
                  <c:v>41049.218749967353</c:v>
                </c:pt>
                <c:pt idx="13462">
                  <c:v>41049.229166634017</c:v>
                </c:pt>
                <c:pt idx="13463">
                  <c:v>41049.239583300681</c:v>
                </c:pt>
                <c:pt idx="13464">
                  <c:v>41049.249999967346</c:v>
                </c:pt>
                <c:pt idx="13465">
                  <c:v>41049.26041663401</c:v>
                </c:pt>
                <c:pt idx="13466">
                  <c:v>41049.270833300674</c:v>
                </c:pt>
                <c:pt idx="13467">
                  <c:v>41049.281249967338</c:v>
                </c:pt>
                <c:pt idx="13468">
                  <c:v>41049.291666634002</c:v>
                </c:pt>
                <c:pt idx="13469">
                  <c:v>41049.302083300667</c:v>
                </c:pt>
                <c:pt idx="13470">
                  <c:v>41049.312499967331</c:v>
                </c:pt>
                <c:pt idx="13471">
                  <c:v>41049.322916633995</c:v>
                </c:pt>
                <c:pt idx="13472">
                  <c:v>41049.333333300659</c:v>
                </c:pt>
                <c:pt idx="13473">
                  <c:v>41049.343749967324</c:v>
                </c:pt>
                <c:pt idx="13474">
                  <c:v>41049.354166633988</c:v>
                </c:pt>
                <c:pt idx="13475">
                  <c:v>41049.364583300652</c:v>
                </c:pt>
                <c:pt idx="13476">
                  <c:v>41049.374999967316</c:v>
                </c:pt>
                <c:pt idx="13477">
                  <c:v>41049.385416633981</c:v>
                </c:pt>
                <c:pt idx="13478">
                  <c:v>41049.395833300645</c:v>
                </c:pt>
                <c:pt idx="13479">
                  <c:v>41049.406249967309</c:v>
                </c:pt>
                <c:pt idx="13480">
                  <c:v>41049.416666633973</c:v>
                </c:pt>
                <c:pt idx="13481">
                  <c:v>41049.427083300638</c:v>
                </c:pt>
                <c:pt idx="13482">
                  <c:v>41049.437499967302</c:v>
                </c:pt>
                <c:pt idx="13483">
                  <c:v>41049.447916633966</c:v>
                </c:pt>
                <c:pt idx="13484">
                  <c:v>41049.45833330063</c:v>
                </c:pt>
                <c:pt idx="13485">
                  <c:v>41049.468749967295</c:v>
                </c:pt>
                <c:pt idx="13486">
                  <c:v>41049.479166633959</c:v>
                </c:pt>
                <c:pt idx="13487">
                  <c:v>41049.489583300623</c:v>
                </c:pt>
                <c:pt idx="13488">
                  <c:v>41049.499999967287</c:v>
                </c:pt>
                <c:pt idx="13489">
                  <c:v>41049.510416633952</c:v>
                </c:pt>
                <c:pt idx="13490">
                  <c:v>41049.520833300616</c:v>
                </c:pt>
                <c:pt idx="13491">
                  <c:v>41049.53124996728</c:v>
                </c:pt>
                <c:pt idx="13492">
                  <c:v>41049.541666633944</c:v>
                </c:pt>
                <c:pt idx="13493">
                  <c:v>41049.552083300609</c:v>
                </c:pt>
                <c:pt idx="13494">
                  <c:v>41049.562499967273</c:v>
                </c:pt>
                <c:pt idx="13495">
                  <c:v>41049.572916633937</c:v>
                </c:pt>
                <c:pt idx="13496">
                  <c:v>41049.583333300601</c:v>
                </c:pt>
                <c:pt idx="13497">
                  <c:v>41049.593749967265</c:v>
                </c:pt>
                <c:pt idx="13498">
                  <c:v>41049.60416663393</c:v>
                </c:pt>
                <c:pt idx="13499">
                  <c:v>41049.614583300594</c:v>
                </c:pt>
                <c:pt idx="13500">
                  <c:v>41049.624999967258</c:v>
                </c:pt>
                <c:pt idx="13501">
                  <c:v>41049.635416633922</c:v>
                </c:pt>
                <c:pt idx="13502">
                  <c:v>41049.645833300587</c:v>
                </c:pt>
                <c:pt idx="13503">
                  <c:v>41049.656249967251</c:v>
                </c:pt>
                <c:pt idx="13504">
                  <c:v>41049.666666633915</c:v>
                </c:pt>
                <c:pt idx="13505">
                  <c:v>41049.677083300579</c:v>
                </c:pt>
                <c:pt idx="13506">
                  <c:v>41049.687499967244</c:v>
                </c:pt>
                <c:pt idx="13507">
                  <c:v>41049.697916633908</c:v>
                </c:pt>
                <c:pt idx="13508">
                  <c:v>41049.708333300572</c:v>
                </c:pt>
                <c:pt idx="13509">
                  <c:v>41049.718749967236</c:v>
                </c:pt>
                <c:pt idx="13510">
                  <c:v>41049.729166633901</c:v>
                </c:pt>
                <c:pt idx="13511">
                  <c:v>41049.739583300565</c:v>
                </c:pt>
                <c:pt idx="13512">
                  <c:v>41049.749999967229</c:v>
                </c:pt>
                <c:pt idx="13513">
                  <c:v>41049.760416633893</c:v>
                </c:pt>
                <c:pt idx="13514">
                  <c:v>41049.770833300558</c:v>
                </c:pt>
                <c:pt idx="13515">
                  <c:v>41049.781249967222</c:v>
                </c:pt>
                <c:pt idx="13516">
                  <c:v>41049.791666633886</c:v>
                </c:pt>
                <c:pt idx="13517">
                  <c:v>41049.80208330055</c:v>
                </c:pt>
                <c:pt idx="13518">
                  <c:v>41049.812499967215</c:v>
                </c:pt>
                <c:pt idx="13519">
                  <c:v>41049.822916633879</c:v>
                </c:pt>
                <c:pt idx="13520">
                  <c:v>41049.833333300543</c:v>
                </c:pt>
                <c:pt idx="13521">
                  <c:v>41049.843749967207</c:v>
                </c:pt>
                <c:pt idx="13522">
                  <c:v>41049.854166633872</c:v>
                </c:pt>
                <c:pt idx="13523">
                  <c:v>41049.864583300536</c:v>
                </c:pt>
                <c:pt idx="13524">
                  <c:v>41049.8749999672</c:v>
                </c:pt>
                <c:pt idx="13525">
                  <c:v>41049.885416633864</c:v>
                </c:pt>
                <c:pt idx="13526">
                  <c:v>41049.895833300528</c:v>
                </c:pt>
                <c:pt idx="13527">
                  <c:v>41049.906249967193</c:v>
                </c:pt>
                <c:pt idx="13528">
                  <c:v>41049.916666633857</c:v>
                </c:pt>
                <c:pt idx="13529">
                  <c:v>41049.927083300521</c:v>
                </c:pt>
                <c:pt idx="13530">
                  <c:v>41049.937499967185</c:v>
                </c:pt>
                <c:pt idx="13531">
                  <c:v>41049.94791663385</c:v>
                </c:pt>
                <c:pt idx="13532">
                  <c:v>41049.958333300514</c:v>
                </c:pt>
                <c:pt idx="13533">
                  <c:v>41049.968749967178</c:v>
                </c:pt>
                <c:pt idx="13534">
                  <c:v>41049.979166633842</c:v>
                </c:pt>
                <c:pt idx="13535">
                  <c:v>41049.989583300507</c:v>
                </c:pt>
                <c:pt idx="13536">
                  <c:v>41049.999999967171</c:v>
                </c:pt>
                <c:pt idx="13537">
                  <c:v>41050.010416633835</c:v>
                </c:pt>
                <c:pt idx="13538">
                  <c:v>41050.020833300499</c:v>
                </c:pt>
                <c:pt idx="13539">
                  <c:v>41050.031249967164</c:v>
                </c:pt>
                <c:pt idx="13540">
                  <c:v>41050.041666633828</c:v>
                </c:pt>
                <c:pt idx="13541">
                  <c:v>41050.052083300492</c:v>
                </c:pt>
                <c:pt idx="13542">
                  <c:v>41050.062499967156</c:v>
                </c:pt>
                <c:pt idx="13543">
                  <c:v>41050.072916633821</c:v>
                </c:pt>
                <c:pt idx="13544">
                  <c:v>41050.083333300485</c:v>
                </c:pt>
                <c:pt idx="13545">
                  <c:v>41050.093749967149</c:v>
                </c:pt>
                <c:pt idx="13546">
                  <c:v>41050.104166633813</c:v>
                </c:pt>
                <c:pt idx="13547">
                  <c:v>41050.114583300478</c:v>
                </c:pt>
                <c:pt idx="13548">
                  <c:v>41050.124999967142</c:v>
                </c:pt>
                <c:pt idx="13549">
                  <c:v>41050.135416633806</c:v>
                </c:pt>
                <c:pt idx="13550">
                  <c:v>41050.14583330047</c:v>
                </c:pt>
                <c:pt idx="13551">
                  <c:v>41050.156249967134</c:v>
                </c:pt>
                <c:pt idx="13552">
                  <c:v>41050.166666633799</c:v>
                </c:pt>
                <c:pt idx="13553">
                  <c:v>41050.177083300463</c:v>
                </c:pt>
                <c:pt idx="13554">
                  <c:v>41050.187499967127</c:v>
                </c:pt>
                <c:pt idx="13555">
                  <c:v>41050.197916633791</c:v>
                </c:pt>
                <c:pt idx="13556">
                  <c:v>41050.208333300456</c:v>
                </c:pt>
                <c:pt idx="13557">
                  <c:v>41050.21874996712</c:v>
                </c:pt>
                <c:pt idx="13558">
                  <c:v>41050.229166633784</c:v>
                </c:pt>
                <c:pt idx="13559">
                  <c:v>41050.239583300448</c:v>
                </c:pt>
                <c:pt idx="13560">
                  <c:v>41050.249999967113</c:v>
                </c:pt>
                <c:pt idx="13561">
                  <c:v>41050.260416633777</c:v>
                </c:pt>
                <c:pt idx="13562">
                  <c:v>41050.270833300441</c:v>
                </c:pt>
                <c:pt idx="13563">
                  <c:v>41050.281249967105</c:v>
                </c:pt>
                <c:pt idx="13564">
                  <c:v>41050.29166663377</c:v>
                </c:pt>
                <c:pt idx="13565">
                  <c:v>41050.302083300434</c:v>
                </c:pt>
                <c:pt idx="13566">
                  <c:v>41050.312499967098</c:v>
                </c:pt>
                <c:pt idx="13567">
                  <c:v>41050.322916633762</c:v>
                </c:pt>
                <c:pt idx="13568">
                  <c:v>41050.333333300427</c:v>
                </c:pt>
                <c:pt idx="13569">
                  <c:v>41050.343749967091</c:v>
                </c:pt>
                <c:pt idx="13570">
                  <c:v>41050.354166633755</c:v>
                </c:pt>
                <c:pt idx="13571">
                  <c:v>41050.364583300419</c:v>
                </c:pt>
                <c:pt idx="13572">
                  <c:v>41050.374999967084</c:v>
                </c:pt>
                <c:pt idx="13573">
                  <c:v>41050.385416633748</c:v>
                </c:pt>
                <c:pt idx="13574">
                  <c:v>41050.395833300412</c:v>
                </c:pt>
                <c:pt idx="13575">
                  <c:v>41050.406249967076</c:v>
                </c:pt>
                <c:pt idx="13576">
                  <c:v>41050.416666633741</c:v>
                </c:pt>
                <c:pt idx="13577">
                  <c:v>41050.427083300405</c:v>
                </c:pt>
                <c:pt idx="13578">
                  <c:v>41050.437499967069</c:v>
                </c:pt>
                <c:pt idx="13579">
                  <c:v>41050.447916633733</c:v>
                </c:pt>
                <c:pt idx="13580">
                  <c:v>41050.458333300397</c:v>
                </c:pt>
                <c:pt idx="13581">
                  <c:v>41050.468749967062</c:v>
                </c:pt>
                <c:pt idx="13582">
                  <c:v>41050.479166633726</c:v>
                </c:pt>
                <c:pt idx="13583">
                  <c:v>41050.48958330039</c:v>
                </c:pt>
                <c:pt idx="13584">
                  <c:v>41050.499999967054</c:v>
                </c:pt>
                <c:pt idx="13585">
                  <c:v>41050.510416633719</c:v>
                </c:pt>
                <c:pt idx="13586">
                  <c:v>41050.520833300383</c:v>
                </c:pt>
                <c:pt idx="13587">
                  <c:v>41050.531249967047</c:v>
                </c:pt>
                <c:pt idx="13588">
                  <c:v>41050.541666633711</c:v>
                </c:pt>
                <c:pt idx="13589">
                  <c:v>41050.552083300376</c:v>
                </c:pt>
                <c:pt idx="13590">
                  <c:v>41050.56249996704</c:v>
                </c:pt>
                <c:pt idx="13591">
                  <c:v>41050.572916633704</c:v>
                </c:pt>
                <c:pt idx="13592">
                  <c:v>41050.583333300368</c:v>
                </c:pt>
                <c:pt idx="13593">
                  <c:v>41050.593749967033</c:v>
                </c:pt>
                <c:pt idx="13594">
                  <c:v>41050.604166633697</c:v>
                </c:pt>
                <c:pt idx="13595">
                  <c:v>41050.614583300361</c:v>
                </c:pt>
                <c:pt idx="13596">
                  <c:v>41050.624999967025</c:v>
                </c:pt>
                <c:pt idx="13597">
                  <c:v>41050.63541663369</c:v>
                </c:pt>
                <c:pt idx="13598">
                  <c:v>41050.645833300354</c:v>
                </c:pt>
                <c:pt idx="13599">
                  <c:v>41050.656249967018</c:v>
                </c:pt>
                <c:pt idx="13600">
                  <c:v>41050.666666633682</c:v>
                </c:pt>
                <c:pt idx="13601">
                  <c:v>41050.677083300347</c:v>
                </c:pt>
                <c:pt idx="13602">
                  <c:v>41050.687499967011</c:v>
                </c:pt>
                <c:pt idx="13603">
                  <c:v>41050.697916633675</c:v>
                </c:pt>
                <c:pt idx="13604">
                  <c:v>41050.708333300339</c:v>
                </c:pt>
                <c:pt idx="13605">
                  <c:v>41050.718749967004</c:v>
                </c:pt>
                <c:pt idx="13606">
                  <c:v>41050.729166633668</c:v>
                </c:pt>
                <c:pt idx="13607">
                  <c:v>41050.739583300332</c:v>
                </c:pt>
                <c:pt idx="13608">
                  <c:v>41050.749999966996</c:v>
                </c:pt>
                <c:pt idx="13609">
                  <c:v>41050.76041663366</c:v>
                </c:pt>
                <c:pt idx="13610">
                  <c:v>41050.770833300325</c:v>
                </c:pt>
                <c:pt idx="13611">
                  <c:v>41050.781249966989</c:v>
                </c:pt>
                <c:pt idx="13612">
                  <c:v>41050.791666633653</c:v>
                </c:pt>
                <c:pt idx="13613">
                  <c:v>41050.802083300317</c:v>
                </c:pt>
                <c:pt idx="13614">
                  <c:v>41050.812499966982</c:v>
                </c:pt>
                <c:pt idx="13615">
                  <c:v>41050.822916633646</c:v>
                </c:pt>
                <c:pt idx="13616">
                  <c:v>41050.83333330031</c:v>
                </c:pt>
                <c:pt idx="13617">
                  <c:v>41050.843749966974</c:v>
                </c:pt>
                <c:pt idx="13618">
                  <c:v>41050.854166633639</c:v>
                </c:pt>
                <c:pt idx="13619">
                  <c:v>41050.864583300303</c:v>
                </c:pt>
                <c:pt idx="13620">
                  <c:v>41050.874999966967</c:v>
                </c:pt>
                <c:pt idx="13621">
                  <c:v>41050.885416633631</c:v>
                </c:pt>
                <c:pt idx="13622">
                  <c:v>41050.895833300296</c:v>
                </c:pt>
                <c:pt idx="13623">
                  <c:v>41050.90624996696</c:v>
                </c:pt>
                <c:pt idx="13624">
                  <c:v>41050.916666633624</c:v>
                </c:pt>
                <c:pt idx="13625">
                  <c:v>41050.927083300288</c:v>
                </c:pt>
                <c:pt idx="13626">
                  <c:v>41050.937499966953</c:v>
                </c:pt>
                <c:pt idx="13627">
                  <c:v>41050.947916633617</c:v>
                </c:pt>
                <c:pt idx="13628">
                  <c:v>41050.958333300281</c:v>
                </c:pt>
                <c:pt idx="13629">
                  <c:v>41050.968749966945</c:v>
                </c:pt>
                <c:pt idx="13630">
                  <c:v>41050.97916663361</c:v>
                </c:pt>
                <c:pt idx="13631">
                  <c:v>41050.989583300274</c:v>
                </c:pt>
                <c:pt idx="13632">
                  <c:v>41050.999999966938</c:v>
                </c:pt>
                <c:pt idx="13633">
                  <c:v>41051.010416633602</c:v>
                </c:pt>
                <c:pt idx="13634">
                  <c:v>41051.020833300267</c:v>
                </c:pt>
                <c:pt idx="13635">
                  <c:v>41051.031249966931</c:v>
                </c:pt>
                <c:pt idx="13636">
                  <c:v>41051.041666633595</c:v>
                </c:pt>
                <c:pt idx="13637">
                  <c:v>41051.052083300259</c:v>
                </c:pt>
                <c:pt idx="13638">
                  <c:v>41051.062499966923</c:v>
                </c:pt>
                <c:pt idx="13639">
                  <c:v>41051.072916633588</c:v>
                </c:pt>
                <c:pt idx="13640">
                  <c:v>41051.083333300252</c:v>
                </c:pt>
                <c:pt idx="13641">
                  <c:v>41051.093749966916</c:v>
                </c:pt>
                <c:pt idx="13642">
                  <c:v>41051.10416663358</c:v>
                </c:pt>
                <c:pt idx="13643">
                  <c:v>41051.114583300245</c:v>
                </c:pt>
                <c:pt idx="13644">
                  <c:v>41051.124999966909</c:v>
                </c:pt>
                <c:pt idx="13645">
                  <c:v>41051.135416633573</c:v>
                </c:pt>
                <c:pt idx="13646">
                  <c:v>41051.145833300237</c:v>
                </c:pt>
                <c:pt idx="13647">
                  <c:v>41051.156249966902</c:v>
                </c:pt>
                <c:pt idx="13648">
                  <c:v>41051.166666633566</c:v>
                </c:pt>
                <c:pt idx="13649">
                  <c:v>41051.17708330023</c:v>
                </c:pt>
                <c:pt idx="13650">
                  <c:v>41051.187499966894</c:v>
                </c:pt>
                <c:pt idx="13651">
                  <c:v>41051.197916633559</c:v>
                </c:pt>
                <c:pt idx="13652">
                  <c:v>41051.208333300223</c:v>
                </c:pt>
                <c:pt idx="13653">
                  <c:v>41051.218749966887</c:v>
                </c:pt>
                <c:pt idx="13654">
                  <c:v>41051.229166633551</c:v>
                </c:pt>
                <c:pt idx="13655">
                  <c:v>41051.239583300216</c:v>
                </c:pt>
                <c:pt idx="13656">
                  <c:v>41051.24999996688</c:v>
                </c:pt>
                <c:pt idx="13657">
                  <c:v>41051.260416633544</c:v>
                </c:pt>
                <c:pt idx="13658">
                  <c:v>41051.270833300208</c:v>
                </c:pt>
                <c:pt idx="13659">
                  <c:v>41051.281249966873</c:v>
                </c:pt>
                <c:pt idx="13660">
                  <c:v>41051.291666633537</c:v>
                </c:pt>
                <c:pt idx="13661">
                  <c:v>41051.302083300201</c:v>
                </c:pt>
                <c:pt idx="13662">
                  <c:v>41051.312499966865</c:v>
                </c:pt>
                <c:pt idx="13663">
                  <c:v>41051.32291663353</c:v>
                </c:pt>
                <c:pt idx="13664">
                  <c:v>41051.333333300194</c:v>
                </c:pt>
                <c:pt idx="13665">
                  <c:v>41051.343749966858</c:v>
                </c:pt>
                <c:pt idx="13666">
                  <c:v>41051.354166633522</c:v>
                </c:pt>
                <c:pt idx="13667">
                  <c:v>41051.364583300186</c:v>
                </c:pt>
                <c:pt idx="13668">
                  <c:v>41051.374999966851</c:v>
                </c:pt>
                <c:pt idx="13669">
                  <c:v>41051.385416633515</c:v>
                </c:pt>
                <c:pt idx="13670">
                  <c:v>41051.395833300179</c:v>
                </c:pt>
                <c:pt idx="13671">
                  <c:v>41051.406249966843</c:v>
                </c:pt>
                <c:pt idx="13672">
                  <c:v>41051.416666633508</c:v>
                </c:pt>
                <c:pt idx="13673">
                  <c:v>41051.427083300172</c:v>
                </c:pt>
                <c:pt idx="13674">
                  <c:v>41051.437499966836</c:v>
                </c:pt>
                <c:pt idx="13675">
                  <c:v>41051.4479166335</c:v>
                </c:pt>
                <c:pt idx="13676">
                  <c:v>41051.458333300165</c:v>
                </c:pt>
                <c:pt idx="13677">
                  <c:v>41051.468749966829</c:v>
                </c:pt>
                <c:pt idx="13678">
                  <c:v>41051.479166633493</c:v>
                </c:pt>
                <c:pt idx="13679">
                  <c:v>41051.489583300157</c:v>
                </c:pt>
                <c:pt idx="13680">
                  <c:v>41051.499999966822</c:v>
                </c:pt>
                <c:pt idx="13681">
                  <c:v>41051.510416633486</c:v>
                </c:pt>
                <c:pt idx="13682">
                  <c:v>41051.52083330015</c:v>
                </c:pt>
                <c:pt idx="13683">
                  <c:v>41051.531249966814</c:v>
                </c:pt>
                <c:pt idx="13684">
                  <c:v>41051.541666633479</c:v>
                </c:pt>
                <c:pt idx="13685">
                  <c:v>41051.552083300143</c:v>
                </c:pt>
                <c:pt idx="13686">
                  <c:v>41051.562499966807</c:v>
                </c:pt>
                <c:pt idx="13687">
                  <c:v>41051.572916633471</c:v>
                </c:pt>
                <c:pt idx="13688">
                  <c:v>41051.583333300136</c:v>
                </c:pt>
                <c:pt idx="13689">
                  <c:v>41051.5937499668</c:v>
                </c:pt>
                <c:pt idx="13690">
                  <c:v>41051.604166633464</c:v>
                </c:pt>
                <c:pt idx="13691">
                  <c:v>41051.614583300128</c:v>
                </c:pt>
                <c:pt idx="13692">
                  <c:v>41051.624999966793</c:v>
                </c:pt>
                <c:pt idx="13693">
                  <c:v>41051.635416633457</c:v>
                </c:pt>
                <c:pt idx="13694">
                  <c:v>41051.645833300121</c:v>
                </c:pt>
                <c:pt idx="13695">
                  <c:v>41051.656249966785</c:v>
                </c:pt>
                <c:pt idx="13696">
                  <c:v>41051.666666633449</c:v>
                </c:pt>
                <c:pt idx="13697">
                  <c:v>41051.677083300114</c:v>
                </c:pt>
                <c:pt idx="13698">
                  <c:v>41051.687499966778</c:v>
                </c:pt>
                <c:pt idx="13699">
                  <c:v>41051.697916633442</c:v>
                </c:pt>
                <c:pt idx="13700">
                  <c:v>41051.708333300106</c:v>
                </c:pt>
                <c:pt idx="13701">
                  <c:v>41051.718749966771</c:v>
                </c:pt>
                <c:pt idx="13702">
                  <c:v>41051.729166633435</c:v>
                </c:pt>
                <c:pt idx="13703">
                  <c:v>41051.739583300099</c:v>
                </c:pt>
                <c:pt idx="13704">
                  <c:v>41051.749999966763</c:v>
                </c:pt>
                <c:pt idx="13705">
                  <c:v>41051.760416633428</c:v>
                </c:pt>
                <c:pt idx="13706">
                  <c:v>41051.770833300092</c:v>
                </c:pt>
                <c:pt idx="13707">
                  <c:v>41051.781249966756</c:v>
                </c:pt>
                <c:pt idx="13708">
                  <c:v>41051.79166663342</c:v>
                </c:pt>
                <c:pt idx="13709">
                  <c:v>41051.802083300085</c:v>
                </c:pt>
                <c:pt idx="13710">
                  <c:v>41051.812499966749</c:v>
                </c:pt>
                <c:pt idx="13711">
                  <c:v>41051.822916633413</c:v>
                </c:pt>
                <c:pt idx="13712">
                  <c:v>41051.833333300077</c:v>
                </c:pt>
                <c:pt idx="13713">
                  <c:v>41051.843749966742</c:v>
                </c:pt>
                <c:pt idx="13714">
                  <c:v>41051.854166633406</c:v>
                </c:pt>
                <c:pt idx="13715">
                  <c:v>41051.86458330007</c:v>
                </c:pt>
                <c:pt idx="13716">
                  <c:v>41051.874999966734</c:v>
                </c:pt>
                <c:pt idx="13717">
                  <c:v>41051.885416633399</c:v>
                </c:pt>
                <c:pt idx="13718">
                  <c:v>41051.895833300063</c:v>
                </c:pt>
                <c:pt idx="13719">
                  <c:v>41051.906249966727</c:v>
                </c:pt>
                <c:pt idx="13720">
                  <c:v>41051.916666633391</c:v>
                </c:pt>
                <c:pt idx="13721">
                  <c:v>41051.927083300056</c:v>
                </c:pt>
                <c:pt idx="13722">
                  <c:v>41051.93749996672</c:v>
                </c:pt>
                <c:pt idx="13723">
                  <c:v>41051.947916633384</c:v>
                </c:pt>
                <c:pt idx="13724">
                  <c:v>41051.958333300048</c:v>
                </c:pt>
                <c:pt idx="13725">
                  <c:v>41051.968749966712</c:v>
                </c:pt>
                <c:pt idx="13726">
                  <c:v>41051.979166633377</c:v>
                </c:pt>
                <c:pt idx="13727">
                  <c:v>41051.989583300041</c:v>
                </c:pt>
                <c:pt idx="13728">
                  <c:v>41051.999999966705</c:v>
                </c:pt>
                <c:pt idx="13729">
                  <c:v>41052.010416633369</c:v>
                </c:pt>
                <c:pt idx="13730">
                  <c:v>41052.020833300034</c:v>
                </c:pt>
                <c:pt idx="13731">
                  <c:v>41052.031249966698</c:v>
                </c:pt>
                <c:pt idx="13732">
                  <c:v>41052.041666633362</c:v>
                </c:pt>
                <c:pt idx="13733">
                  <c:v>41052.052083300026</c:v>
                </c:pt>
                <c:pt idx="13734">
                  <c:v>41052.062499966691</c:v>
                </c:pt>
                <c:pt idx="13735">
                  <c:v>41052.072916633355</c:v>
                </c:pt>
                <c:pt idx="13736">
                  <c:v>41052.083333300019</c:v>
                </c:pt>
                <c:pt idx="13737">
                  <c:v>41052.093749966683</c:v>
                </c:pt>
                <c:pt idx="13738">
                  <c:v>41052.104166633348</c:v>
                </c:pt>
                <c:pt idx="13739">
                  <c:v>41052.114583300012</c:v>
                </c:pt>
                <c:pt idx="13740">
                  <c:v>41052.124999966676</c:v>
                </c:pt>
                <c:pt idx="13741">
                  <c:v>41052.13541663334</c:v>
                </c:pt>
                <c:pt idx="13742">
                  <c:v>41052.145833300005</c:v>
                </c:pt>
                <c:pt idx="13743">
                  <c:v>41052.156249966669</c:v>
                </c:pt>
                <c:pt idx="13744">
                  <c:v>41052.166666633333</c:v>
                </c:pt>
                <c:pt idx="13745">
                  <c:v>41052.177083299997</c:v>
                </c:pt>
                <c:pt idx="13746">
                  <c:v>41052.187499966662</c:v>
                </c:pt>
                <c:pt idx="13747">
                  <c:v>41052.197916633326</c:v>
                </c:pt>
                <c:pt idx="13748">
                  <c:v>41052.20833329999</c:v>
                </c:pt>
                <c:pt idx="13749">
                  <c:v>41052.218749966654</c:v>
                </c:pt>
                <c:pt idx="13750">
                  <c:v>41052.229166633319</c:v>
                </c:pt>
                <c:pt idx="13751">
                  <c:v>41052.239583299983</c:v>
                </c:pt>
                <c:pt idx="13752">
                  <c:v>41052.249999966647</c:v>
                </c:pt>
                <c:pt idx="13753">
                  <c:v>41052.260416633311</c:v>
                </c:pt>
                <c:pt idx="13754">
                  <c:v>41052.270833299975</c:v>
                </c:pt>
                <c:pt idx="13755">
                  <c:v>41052.28124996664</c:v>
                </c:pt>
                <c:pt idx="13756">
                  <c:v>41052.291666633304</c:v>
                </c:pt>
                <c:pt idx="13757">
                  <c:v>41052.302083299968</c:v>
                </c:pt>
                <c:pt idx="13758">
                  <c:v>41052.312499966632</c:v>
                </c:pt>
                <c:pt idx="13759">
                  <c:v>41052.322916633297</c:v>
                </c:pt>
                <c:pt idx="13760">
                  <c:v>41052.333333299961</c:v>
                </c:pt>
                <c:pt idx="13761">
                  <c:v>41052.343749966625</c:v>
                </c:pt>
                <c:pt idx="13762">
                  <c:v>41052.354166633289</c:v>
                </c:pt>
                <c:pt idx="13763">
                  <c:v>41052.364583299954</c:v>
                </c:pt>
                <c:pt idx="13764">
                  <c:v>41052.374999966618</c:v>
                </c:pt>
                <c:pt idx="13765">
                  <c:v>41052.385416633282</c:v>
                </c:pt>
                <c:pt idx="13766">
                  <c:v>41052.395833299946</c:v>
                </c:pt>
                <c:pt idx="13767">
                  <c:v>41052.406249966611</c:v>
                </c:pt>
                <c:pt idx="13768">
                  <c:v>41052.416666633275</c:v>
                </c:pt>
                <c:pt idx="13769">
                  <c:v>41052.427083299939</c:v>
                </c:pt>
                <c:pt idx="13770">
                  <c:v>41052.437499966603</c:v>
                </c:pt>
                <c:pt idx="13771">
                  <c:v>41052.447916633268</c:v>
                </c:pt>
                <c:pt idx="13772">
                  <c:v>41052.458333299932</c:v>
                </c:pt>
                <c:pt idx="13773">
                  <c:v>41052.468749966596</c:v>
                </c:pt>
                <c:pt idx="13774">
                  <c:v>41052.47916663326</c:v>
                </c:pt>
                <c:pt idx="13775">
                  <c:v>41052.489583299925</c:v>
                </c:pt>
                <c:pt idx="13776">
                  <c:v>41052.499999966589</c:v>
                </c:pt>
                <c:pt idx="13777">
                  <c:v>41052.510416633253</c:v>
                </c:pt>
                <c:pt idx="13778">
                  <c:v>41052.520833299917</c:v>
                </c:pt>
                <c:pt idx="13779">
                  <c:v>41052.531249966582</c:v>
                </c:pt>
                <c:pt idx="13780">
                  <c:v>41052.541666633246</c:v>
                </c:pt>
                <c:pt idx="13781">
                  <c:v>41052.55208329991</c:v>
                </c:pt>
                <c:pt idx="13782">
                  <c:v>41052.562499966574</c:v>
                </c:pt>
                <c:pt idx="13783">
                  <c:v>41052.572916633238</c:v>
                </c:pt>
                <c:pt idx="13784">
                  <c:v>41052.583333299903</c:v>
                </c:pt>
                <c:pt idx="13785">
                  <c:v>41052.593749966567</c:v>
                </c:pt>
                <c:pt idx="13786">
                  <c:v>41052.604166633231</c:v>
                </c:pt>
                <c:pt idx="13787">
                  <c:v>41052.614583299895</c:v>
                </c:pt>
                <c:pt idx="13788">
                  <c:v>41052.62499996656</c:v>
                </c:pt>
                <c:pt idx="13789">
                  <c:v>41052.635416633224</c:v>
                </c:pt>
                <c:pt idx="13790">
                  <c:v>41052.645833299888</c:v>
                </c:pt>
                <c:pt idx="13791">
                  <c:v>41052.656249966552</c:v>
                </c:pt>
                <c:pt idx="13792">
                  <c:v>41052.666666633217</c:v>
                </c:pt>
                <c:pt idx="13793">
                  <c:v>41052.677083299881</c:v>
                </c:pt>
                <c:pt idx="13794">
                  <c:v>41052.687499966545</c:v>
                </c:pt>
                <c:pt idx="13795">
                  <c:v>41052.697916633209</c:v>
                </c:pt>
                <c:pt idx="13796">
                  <c:v>41052.708333299874</c:v>
                </c:pt>
                <c:pt idx="13797">
                  <c:v>41052.718749966538</c:v>
                </c:pt>
                <c:pt idx="13798">
                  <c:v>41052.729166633202</c:v>
                </c:pt>
                <c:pt idx="13799">
                  <c:v>41052.739583299866</c:v>
                </c:pt>
                <c:pt idx="13800">
                  <c:v>41052.749999966531</c:v>
                </c:pt>
                <c:pt idx="13801">
                  <c:v>41052.760416633195</c:v>
                </c:pt>
                <c:pt idx="13802">
                  <c:v>41052.770833299859</c:v>
                </c:pt>
                <c:pt idx="13803">
                  <c:v>41052.781249966523</c:v>
                </c:pt>
                <c:pt idx="13804">
                  <c:v>41052.791666633188</c:v>
                </c:pt>
                <c:pt idx="13805">
                  <c:v>41052.802083299852</c:v>
                </c:pt>
                <c:pt idx="13806">
                  <c:v>41052.812499966516</c:v>
                </c:pt>
                <c:pt idx="13807">
                  <c:v>41052.82291663318</c:v>
                </c:pt>
                <c:pt idx="13808">
                  <c:v>41052.833333299845</c:v>
                </c:pt>
                <c:pt idx="13809">
                  <c:v>41052.843749966509</c:v>
                </c:pt>
                <c:pt idx="13810">
                  <c:v>41052.854166633173</c:v>
                </c:pt>
                <c:pt idx="13811">
                  <c:v>41052.864583299837</c:v>
                </c:pt>
                <c:pt idx="13812">
                  <c:v>41052.874999966501</c:v>
                </c:pt>
                <c:pt idx="13813">
                  <c:v>41052.885416633166</c:v>
                </c:pt>
                <c:pt idx="13814">
                  <c:v>41052.89583329983</c:v>
                </c:pt>
                <c:pt idx="13815">
                  <c:v>41052.906249966494</c:v>
                </c:pt>
                <c:pt idx="13816">
                  <c:v>41052.916666633158</c:v>
                </c:pt>
                <c:pt idx="13817">
                  <c:v>41052.927083299823</c:v>
                </c:pt>
                <c:pt idx="13818">
                  <c:v>41052.937499966487</c:v>
                </c:pt>
                <c:pt idx="13819">
                  <c:v>41052.947916633151</c:v>
                </c:pt>
                <c:pt idx="13820">
                  <c:v>41052.958333299815</c:v>
                </c:pt>
                <c:pt idx="13821">
                  <c:v>41052.96874996648</c:v>
                </c:pt>
                <c:pt idx="13822">
                  <c:v>41052.979166633144</c:v>
                </c:pt>
                <c:pt idx="13823">
                  <c:v>41052.989583299808</c:v>
                </c:pt>
                <c:pt idx="13824">
                  <c:v>41052.999999966472</c:v>
                </c:pt>
                <c:pt idx="13825">
                  <c:v>41053.010416633137</c:v>
                </c:pt>
                <c:pt idx="13826">
                  <c:v>41053.020833299801</c:v>
                </c:pt>
                <c:pt idx="13827">
                  <c:v>41053.031249966465</c:v>
                </c:pt>
                <c:pt idx="13828">
                  <c:v>41053.041666633129</c:v>
                </c:pt>
                <c:pt idx="13829">
                  <c:v>41053.052083299794</c:v>
                </c:pt>
                <c:pt idx="13830">
                  <c:v>41053.062499966458</c:v>
                </c:pt>
                <c:pt idx="13831">
                  <c:v>41053.072916633122</c:v>
                </c:pt>
                <c:pt idx="13832">
                  <c:v>41053.083333299786</c:v>
                </c:pt>
                <c:pt idx="13833">
                  <c:v>41053.093749966451</c:v>
                </c:pt>
                <c:pt idx="13834">
                  <c:v>41053.104166633115</c:v>
                </c:pt>
                <c:pt idx="13835">
                  <c:v>41053.114583299779</c:v>
                </c:pt>
                <c:pt idx="13836">
                  <c:v>41053.124999966443</c:v>
                </c:pt>
                <c:pt idx="13837">
                  <c:v>41053.135416633108</c:v>
                </c:pt>
                <c:pt idx="13838">
                  <c:v>41053.145833299772</c:v>
                </c:pt>
                <c:pt idx="13839">
                  <c:v>41053.156249966436</c:v>
                </c:pt>
                <c:pt idx="13840">
                  <c:v>41053.1666666331</c:v>
                </c:pt>
                <c:pt idx="13841">
                  <c:v>41053.177083299764</c:v>
                </c:pt>
                <c:pt idx="13842">
                  <c:v>41053.187499966429</c:v>
                </c:pt>
                <c:pt idx="13843">
                  <c:v>41053.197916633093</c:v>
                </c:pt>
                <c:pt idx="13844">
                  <c:v>41053.208333299757</c:v>
                </c:pt>
                <c:pt idx="13845">
                  <c:v>41053.218749966421</c:v>
                </c:pt>
                <c:pt idx="13846">
                  <c:v>41053.229166633086</c:v>
                </c:pt>
                <c:pt idx="13847">
                  <c:v>41053.23958329975</c:v>
                </c:pt>
                <c:pt idx="13848">
                  <c:v>41053.249999966414</c:v>
                </c:pt>
                <c:pt idx="13849">
                  <c:v>41053.260416633078</c:v>
                </c:pt>
                <c:pt idx="13850">
                  <c:v>41053.270833299743</c:v>
                </c:pt>
                <c:pt idx="13851">
                  <c:v>41053.281249966407</c:v>
                </c:pt>
                <c:pt idx="13852">
                  <c:v>41053.291666633071</c:v>
                </c:pt>
                <c:pt idx="13853">
                  <c:v>41053.302083299735</c:v>
                </c:pt>
                <c:pt idx="13854">
                  <c:v>41053.3124999664</c:v>
                </c:pt>
                <c:pt idx="13855">
                  <c:v>41053.322916633064</c:v>
                </c:pt>
                <c:pt idx="13856">
                  <c:v>41053.333333299728</c:v>
                </c:pt>
                <c:pt idx="13857">
                  <c:v>41053.343749966392</c:v>
                </c:pt>
                <c:pt idx="13858">
                  <c:v>41053.354166633057</c:v>
                </c:pt>
                <c:pt idx="13859">
                  <c:v>41053.364583299721</c:v>
                </c:pt>
                <c:pt idx="13860">
                  <c:v>41053.374999966385</c:v>
                </c:pt>
                <c:pt idx="13861">
                  <c:v>41053.385416633049</c:v>
                </c:pt>
                <c:pt idx="13862">
                  <c:v>41053.395833299714</c:v>
                </c:pt>
                <c:pt idx="13863">
                  <c:v>41053.406249966378</c:v>
                </c:pt>
                <c:pt idx="13864">
                  <c:v>41053.416666633042</c:v>
                </c:pt>
                <c:pt idx="13865">
                  <c:v>41053.427083299706</c:v>
                </c:pt>
                <c:pt idx="13866">
                  <c:v>41053.437499966371</c:v>
                </c:pt>
                <c:pt idx="13867">
                  <c:v>41053.447916633035</c:v>
                </c:pt>
                <c:pt idx="13868">
                  <c:v>41053.458333299699</c:v>
                </c:pt>
                <c:pt idx="13869">
                  <c:v>41053.468749966363</c:v>
                </c:pt>
                <c:pt idx="13870">
                  <c:v>41053.479166633027</c:v>
                </c:pt>
                <c:pt idx="13871">
                  <c:v>41053.489583299692</c:v>
                </c:pt>
                <c:pt idx="13872">
                  <c:v>41053.499999966356</c:v>
                </c:pt>
                <c:pt idx="13873">
                  <c:v>41053.51041663302</c:v>
                </c:pt>
                <c:pt idx="13874">
                  <c:v>41053.520833299684</c:v>
                </c:pt>
                <c:pt idx="13875">
                  <c:v>41053.531249966349</c:v>
                </c:pt>
                <c:pt idx="13876">
                  <c:v>41053.541666633013</c:v>
                </c:pt>
                <c:pt idx="13877">
                  <c:v>41053.552083299677</c:v>
                </c:pt>
                <c:pt idx="13878">
                  <c:v>41053.562499966341</c:v>
                </c:pt>
                <c:pt idx="13879">
                  <c:v>41053.572916633006</c:v>
                </c:pt>
                <c:pt idx="13880">
                  <c:v>41053.58333329967</c:v>
                </c:pt>
                <c:pt idx="13881">
                  <c:v>41053.593749966334</c:v>
                </c:pt>
                <c:pt idx="13882">
                  <c:v>41053.604166632998</c:v>
                </c:pt>
                <c:pt idx="13883">
                  <c:v>41053.614583299663</c:v>
                </c:pt>
                <c:pt idx="13884">
                  <c:v>41053.624999966327</c:v>
                </c:pt>
                <c:pt idx="13885">
                  <c:v>41053.635416632991</c:v>
                </c:pt>
                <c:pt idx="13886">
                  <c:v>41053.645833299655</c:v>
                </c:pt>
                <c:pt idx="13887">
                  <c:v>41053.65624996632</c:v>
                </c:pt>
                <c:pt idx="13888">
                  <c:v>41053.666666632984</c:v>
                </c:pt>
                <c:pt idx="13889">
                  <c:v>41053.677083299648</c:v>
                </c:pt>
                <c:pt idx="13890">
                  <c:v>41053.687499966312</c:v>
                </c:pt>
                <c:pt idx="13891">
                  <c:v>41053.697916632977</c:v>
                </c:pt>
                <c:pt idx="13892">
                  <c:v>41053.708333299641</c:v>
                </c:pt>
                <c:pt idx="13893">
                  <c:v>41053.718749966305</c:v>
                </c:pt>
                <c:pt idx="13894">
                  <c:v>41053.729166632969</c:v>
                </c:pt>
                <c:pt idx="13895">
                  <c:v>41053.739583299634</c:v>
                </c:pt>
                <c:pt idx="13896">
                  <c:v>41053.749999966298</c:v>
                </c:pt>
                <c:pt idx="13897">
                  <c:v>41053.760416632962</c:v>
                </c:pt>
                <c:pt idx="13898">
                  <c:v>41053.770833299626</c:v>
                </c:pt>
                <c:pt idx="13899">
                  <c:v>41053.78124996629</c:v>
                </c:pt>
                <c:pt idx="13900">
                  <c:v>41053.791666632955</c:v>
                </c:pt>
                <c:pt idx="13901">
                  <c:v>41053.802083299619</c:v>
                </c:pt>
                <c:pt idx="13902">
                  <c:v>41053.812499966283</c:v>
                </c:pt>
                <c:pt idx="13903">
                  <c:v>41053.822916632947</c:v>
                </c:pt>
                <c:pt idx="13904">
                  <c:v>41053.833333299612</c:v>
                </c:pt>
                <c:pt idx="13905">
                  <c:v>41053.843749966276</c:v>
                </c:pt>
                <c:pt idx="13906">
                  <c:v>41053.85416663294</c:v>
                </c:pt>
                <c:pt idx="13907">
                  <c:v>41053.864583299604</c:v>
                </c:pt>
                <c:pt idx="13908">
                  <c:v>41053.874999966269</c:v>
                </c:pt>
                <c:pt idx="13909">
                  <c:v>41053.885416632933</c:v>
                </c:pt>
                <c:pt idx="13910">
                  <c:v>41053.895833299597</c:v>
                </c:pt>
                <c:pt idx="13911">
                  <c:v>41053.906249966261</c:v>
                </c:pt>
                <c:pt idx="13912">
                  <c:v>41053.916666632926</c:v>
                </c:pt>
                <c:pt idx="13913">
                  <c:v>41053.92708329959</c:v>
                </c:pt>
                <c:pt idx="13914">
                  <c:v>41053.937499966254</c:v>
                </c:pt>
                <c:pt idx="13915">
                  <c:v>41053.947916632918</c:v>
                </c:pt>
                <c:pt idx="13916">
                  <c:v>41053.958333299583</c:v>
                </c:pt>
                <c:pt idx="13917">
                  <c:v>41053.968749966247</c:v>
                </c:pt>
                <c:pt idx="13918">
                  <c:v>41053.979166632911</c:v>
                </c:pt>
                <c:pt idx="13919">
                  <c:v>41053.989583299575</c:v>
                </c:pt>
                <c:pt idx="13920">
                  <c:v>41053.99999996624</c:v>
                </c:pt>
                <c:pt idx="13921">
                  <c:v>41054.010416632904</c:v>
                </c:pt>
                <c:pt idx="13922">
                  <c:v>41054.020833299568</c:v>
                </c:pt>
                <c:pt idx="13923">
                  <c:v>41054.031249966232</c:v>
                </c:pt>
                <c:pt idx="13924">
                  <c:v>41054.041666632897</c:v>
                </c:pt>
                <c:pt idx="13925">
                  <c:v>41054.052083299561</c:v>
                </c:pt>
                <c:pt idx="13926">
                  <c:v>41054.062499966225</c:v>
                </c:pt>
                <c:pt idx="13927">
                  <c:v>41054.072916632889</c:v>
                </c:pt>
                <c:pt idx="13928">
                  <c:v>41054.083333299553</c:v>
                </c:pt>
                <c:pt idx="13929">
                  <c:v>41054.093749966218</c:v>
                </c:pt>
                <c:pt idx="13930">
                  <c:v>41054.104166632882</c:v>
                </c:pt>
                <c:pt idx="13931">
                  <c:v>41054.114583299546</c:v>
                </c:pt>
                <c:pt idx="13932">
                  <c:v>41054.12499996621</c:v>
                </c:pt>
                <c:pt idx="13933">
                  <c:v>41054.135416632875</c:v>
                </c:pt>
                <c:pt idx="13934">
                  <c:v>41054.145833299539</c:v>
                </c:pt>
                <c:pt idx="13935">
                  <c:v>41054.156249966203</c:v>
                </c:pt>
                <c:pt idx="13936">
                  <c:v>41054.166666632867</c:v>
                </c:pt>
                <c:pt idx="13937">
                  <c:v>41054.177083299532</c:v>
                </c:pt>
                <c:pt idx="13938">
                  <c:v>41054.187499966196</c:v>
                </c:pt>
                <c:pt idx="13939">
                  <c:v>41054.19791663286</c:v>
                </c:pt>
                <c:pt idx="13940">
                  <c:v>41054.208333299524</c:v>
                </c:pt>
                <c:pt idx="13941">
                  <c:v>41054.218749966189</c:v>
                </c:pt>
                <c:pt idx="13942">
                  <c:v>41054.229166632853</c:v>
                </c:pt>
                <c:pt idx="13943">
                  <c:v>41054.239583299517</c:v>
                </c:pt>
                <c:pt idx="13944">
                  <c:v>41054.249999966181</c:v>
                </c:pt>
                <c:pt idx="13945">
                  <c:v>41054.260416632846</c:v>
                </c:pt>
                <c:pt idx="13946">
                  <c:v>41054.27083329951</c:v>
                </c:pt>
                <c:pt idx="13947">
                  <c:v>41054.281249966174</c:v>
                </c:pt>
                <c:pt idx="13948">
                  <c:v>41054.291666632838</c:v>
                </c:pt>
                <c:pt idx="13949">
                  <c:v>41054.302083299503</c:v>
                </c:pt>
                <c:pt idx="13950">
                  <c:v>41054.312499966167</c:v>
                </c:pt>
                <c:pt idx="13951">
                  <c:v>41054.322916632831</c:v>
                </c:pt>
                <c:pt idx="13952">
                  <c:v>41054.333333299495</c:v>
                </c:pt>
                <c:pt idx="13953">
                  <c:v>41054.34374996616</c:v>
                </c:pt>
                <c:pt idx="13954">
                  <c:v>41054.354166632824</c:v>
                </c:pt>
                <c:pt idx="13955">
                  <c:v>41054.364583299488</c:v>
                </c:pt>
                <c:pt idx="13956">
                  <c:v>41054.374999966152</c:v>
                </c:pt>
                <c:pt idx="13957">
                  <c:v>41054.385416632816</c:v>
                </c:pt>
                <c:pt idx="13958">
                  <c:v>41054.395833299481</c:v>
                </c:pt>
                <c:pt idx="13959">
                  <c:v>41054.406249966145</c:v>
                </c:pt>
                <c:pt idx="13960">
                  <c:v>41054.416666632809</c:v>
                </c:pt>
                <c:pt idx="13961">
                  <c:v>41054.427083299473</c:v>
                </c:pt>
                <c:pt idx="13962">
                  <c:v>41054.437499966138</c:v>
                </c:pt>
                <c:pt idx="13963">
                  <c:v>41054.447916632802</c:v>
                </c:pt>
                <c:pt idx="13964">
                  <c:v>41054.458333299466</c:v>
                </c:pt>
                <c:pt idx="13965">
                  <c:v>41054.46874996613</c:v>
                </c:pt>
                <c:pt idx="13966">
                  <c:v>41054.479166632795</c:v>
                </c:pt>
                <c:pt idx="13967">
                  <c:v>41054.489583299459</c:v>
                </c:pt>
                <c:pt idx="13968">
                  <c:v>41054.499999966123</c:v>
                </c:pt>
                <c:pt idx="13969">
                  <c:v>41054.510416632787</c:v>
                </c:pt>
                <c:pt idx="13970">
                  <c:v>41054.520833299452</c:v>
                </c:pt>
                <c:pt idx="13971">
                  <c:v>41054.531249966116</c:v>
                </c:pt>
                <c:pt idx="13972">
                  <c:v>41054.54166663278</c:v>
                </c:pt>
                <c:pt idx="13973">
                  <c:v>41054.552083299444</c:v>
                </c:pt>
                <c:pt idx="13974">
                  <c:v>41054.562499966109</c:v>
                </c:pt>
                <c:pt idx="13975">
                  <c:v>41054.572916632773</c:v>
                </c:pt>
                <c:pt idx="13976">
                  <c:v>41054.583333299437</c:v>
                </c:pt>
                <c:pt idx="13977">
                  <c:v>41054.593749966101</c:v>
                </c:pt>
                <c:pt idx="13978">
                  <c:v>41054.604166632766</c:v>
                </c:pt>
                <c:pt idx="13979">
                  <c:v>41054.61458329943</c:v>
                </c:pt>
                <c:pt idx="13980">
                  <c:v>41054.624999966094</c:v>
                </c:pt>
                <c:pt idx="13981">
                  <c:v>41054.635416632758</c:v>
                </c:pt>
                <c:pt idx="13982">
                  <c:v>41054.645833299423</c:v>
                </c:pt>
                <c:pt idx="13983">
                  <c:v>41054.656249966087</c:v>
                </c:pt>
                <c:pt idx="13984">
                  <c:v>41054.666666632751</c:v>
                </c:pt>
                <c:pt idx="13985">
                  <c:v>41054.677083299415</c:v>
                </c:pt>
                <c:pt idx="13986">
                  <c:v>41054.687499966079</c:v>
                </c:pt>
                <c:pt idx="13987">
                  <c:v>41054.697916632744</c:v>
                </c:pt>
                <c:pt idx="13988">
                  <c:v>41054.708333299408</c:v>
                </c:pt>
                <c:pt idx="13989">
                  <c:v>41054.718749966072</c:v>
                </c:pt>
                <c:pt idx="13990">
                  <c:v>41054.729166632736</c:v>
                </c:pt>
                <c:pt idx="13991">
                  <c:v>41054.739583299401</c:v>
                </c:pt>
                <c:pt idx="13992">
                  <c:v>41054.749999966065</c:v>
                </c:pt>
                <c:pt idx="13993">
                  <c:v>41054.760416632729</c:v>
                </c:pt>
                <c:pt idx="13994">
                  <c:v>41054.770833299393</c:v>
                </c:pt>
                <c:pt idx="13995">
                  <c:v>41054.781249966058</c:v>
                </c:pt>
                <c:pt idx="13996">
                  <c:v>41054.791666632722</c:v>
                </c:pt>
                <c:pt idx="13997">
                  <c:v>41054.802083299386</c:v>
                </c:pt>
                <c:pt idx="13998">
                  <c:v>41054.81249996605</c:v>
                </c:pt>
                <c:pt idx="13999">
                  <c:v>41054.822916632715</c:v>
                </c:pt>
                <c:pt idx="14000">
                  <c:v>41054.833333299379</c:v>
                </c:pt>
                <c:pt idx="14001">
                  <c:v>41054.843749966043</c:v>
                </c:pt>
                <c:pt idx="14002">
                  <c:v>41054.854166632707</c:v>
                </c:pt>
                <c:pt idx="14003">
                  <c:v>41054.864583299372</c:v>
                </c:pt>
                <c:pt idx="14004">
                  <c:v>41054.874999966036</c:v>
                </c:pt>
                <c:pt idx="14005">
                  <c:v>41054.8854166327</c:v>
                </c:pt>
                <c:pt idx="14006">
                  <c:v>41054.895833299364</c:v>
                </c:pt>
                <c:pt idx="14007">
                  <c:v>41054.906249966029</c:v>
                </c:pt>
                <c:pt idx="14008">
                  <c:v>41054.916666632693</c:v>
                </c:pt>
                <c:pt idx="14009">
                  <c:v>41054.927083299357</c:v>
                </c:pt>
                <c:pt idx="14010">
                  <c:v>41054.937499966021</c:v>
                </c:pt>
                <c:pt idx="14011">
                  <c:v>41054.947916632686</c:v>
                </c:pt>
                <c:pt idx="14012">
                  <c:v>41054.95833329935</c:v>
                </c:pt>
                <c:pt idx="14013">
                  <c:v>41054.968749966014</c:v>
                </c:pt>
                <c:pt idx="14014">
                  <c:v>41054.979166632678</c:v>
                </c:pt>
                <c:pt idx="14015">
                  <c:v>41054.989583299342</c:v>
                </c:pt>
                <c:pt idx="14016">
                  <c:v>41054.999999966007</c:v>
                </c:pt>
                <c:pt idx="14017">
                  <c:v>41055.010416632671</c:v>
                </c:pt>
                <c:pt idx="14018">
                  <c:v>41055.020833299335</c:v>
                </c:pt>
                <c:pt idx="14019">
                  <c:v>41055.031249965999</c:v>
                </c:pt>
                <c:pt idx="14020">
                  <c:v>41055.041666632664</c:v>
                </c:pt>
                <c:pt idx="14021">
                  <c:v>41055.052083299328</c:v>
                </c:pt>
                <c:pt idx="14022">
                  <c:v>41055.062499965992</c:v>
                </c:pt>
                <c:pt idx="14023">
                  <c:v>41055.072916632656</c:v>
                </c:pt>
                <c:pt idx="14024">
                  <c:v>41055.083333299321</c:v>
                </c:pt>
                <c:pt idx="14025">
                  <c:v>41055.093749965985</c:v>
                </c:pt>
                <c:pt idx="14026">
                  <c:v>41055.104166632649</c:v>
                </c:pt>
                <c:pt idx="14027">
                  <c:v>41055.114583299313</c:v>
                </c:pt>
                <c:pt idx="14028">
                  <c:v>41055.124999965978</c:v>
                </c:pt>
                <c:pt idx="14029">
                  <c:v>41055.135416632642</c:v>
                </c:pt>
                <c:pt idx="14030">
                  <c:v>41055.145833299306</c:v>
                </c:pt>
                <c:pt idx="14031">
                  <c:v>41055.15624996597</c:v>
                </c:pt>
                <c:pt idx="14032">
                  <c:v>41055.166666632635</c:v>
                </c:pt>
                <c:pt idx="14033">
                  <c:v>41055.177083299299</c:v>
                </c:pt>
                <c:pt idx="14034">
                  <c:v>41055.187499965963</c:v>
                </c:pt>
                <c:pt idx="14035">
                  <c:v>41055.197916632627</c:v>
                </c:pt>
                <c:pt idx="14036">
                  <c:v>41055.208333299292</c:v>
                </c:pt>
                <c:pt idx="14037">
                  <c:v>41055.218749965956</c:v>
                </c:pt>
                <c:pt idx="14038">
                  <c:v>41055.22916663262</c:v>
                </c:pt>
                <c:pt idx="14039">
                  <c:v>41055.239583299284</c:v>
                </c:pt>
                <c:pt idx="14040">
                  <c:v>41055.249999965949</c:v>
                </c:pt>
                <c:pt idx="14041">
                  <c:v>41055.260416632613</c:v>
                </c:pt>
                <c:pt idx="14042">
                  <c:v>41055.270833299277</c:v>
                </c:pt>
                <c:pt idx="14043">
                  <c:v>41055.281249965941</c:v>
                </c:pt>
                <c:pt idx="14044">
                  <c:v>41055.291666632605</c:v>
                </c:pt>
                <c:pt idx="14045">
                  <c:v>41055.30208329927</c:v>
                </c:pt>
                <c:pt idx="14046">
                  <c:v>41055.312499965934</c:v>
                </c:pt>
                <c:pt idx="14047">
                  <c:v>41055.322916632598</c:v>
                </c:pt>
                <c:pt idx="14048">
                  <c:v>41055.333333299262</c:v>
                </c:pt>
                <c:pt idx="14049">
                  <c:v>41055.343749965927</c:v>
                </c:pt>
                <c:pt idx="14050">
                  <c:v>41055.354166632591</c:v>
                </c:pt>
                <c:pt idx="14051">
                  <c:v>41055.364583299255</c:v>
                </c:pt>
                <c:pt idx="14052">
                  <c:v>41055.374999965919</c:v>
                </c:pt>
                <c:pt idx="14053">
                  <c:v>41055.385416632584</c:v>
                </c:pt>
                <c:pt idx="14054">
                  <c:v>41055.395833299248</c:v>
                </c:pt>
                <c:pt idx="14055">
                  <c:v>41055.406249965912</c:v>
                </c:pt>
                <c:pt idx="14056">
                  <c:v>41055.416666632576</c:v>
                </c:pt>
                <c:pt idx="14057">
                  <c:v>41055.427083299241</c:v>
                </c:pt>
                <c:pt idx="14058">
                  <c:v>41055.437499965905</c:v>
                </c:pt>
                <c:pt idx="14059">
                  <c:v>41055.447916632569</c:v>
                </c:pt>
                <c:pt idx="14060">
                  <c:v>41055.458333299233</c:v>
                </c:pt>
                <c:pt idx="14061">
                  <c:v>41055.468749965898</c:v>
                </c:pt>
                <c:pt idx="14062">
                  <c:v>41055.479166632562</c:v>
                </c:pt>
                <c:pt idx="14063">
                  <c:v>41055.489583299226</c:v>
                </c:pt>
                <c:pt idx="14064">
                  <c:v>41055.49999996589</c:v>
                </c:pt>
                <c:pt idx="14065">
                  <c:v>41055.510416632555</c:v>
                </c:pt>
                <c:pt idx="14066">
                  <c:v>41055.520833299219</c:v>
                </c:pt>
                <c:pt idx="14067">
                  <c:v>41055.531249965883</c:v>
                </c:pt>
                <c:pt idx="14068">
                  <c:v>41055.541666632547</c:v>
                </c:pt>
                <c:pt idx="14069">
                  <c:v>41055.552083299212</c:v>
                </c:pt>
                <c:pt idx="14070">
                  <c:v>41055.562499965876</c:v>
                </c:pt>
                <c:pt idx="14071">
                  <c:v>41055.57291663254</c:v>
                </c:pt>
                <c:pt idx="14072">
                  <c:v>41055.583333299204</c:v>
                </c:pt>
                <c:pt idx="14073">
                  <c:v>41055.593749965868</c:v>
                </c:pt>
                <c:pt idx="14074">
                  <c:v>41055.604166632533</c:v>
                </c:pt>
                <c:pt idx="14075">
                  <c:v>41055.614583299197</c:v>
                </c:pt>
                <c:pt idx="14076">
                  <c:v>41055.624999965861</c:v>
                </c:pt>
                <c:pt idx="14077">
                  <c:v>41055.635416632525</c:v>
                </c:pt>
                <c:pt idx="14078">
                  <c:v>41055.64583329919</c:v>
                </c:pt>
                <c:pt idx="14079">
                  <c:v>41055.656249965854</c:v>
                </c:pt>
                <c:pt idx="14080">
                  <c:v>41055.666666632518</c:v>
                </c:pt>
                <c:pt idx="14081">
                  <c:v>41055.677083299182</c:v>
                </c:pt>
                <c:pt idx="14082">
                  <c:v>41055.687499965847</c:v>
                </c:pt>
                <c:pt idx="14083">
                  <c:v>41055.697916632511</c:v>
                </c:pt>
                <c:pt idx="14084">
                  <c:v>41055.708333299175</c:v>
                </c:pt>
                <c:pt idx="14085">
                  <c:v>41055.718749965839</c:v>
                </c:pt>
                <c:pt idx="14086">
                  <c:v>41055.729166632504</c:v>
                </c:pt>
                <c:pt idx="14087">
                  <c:v>41055.739583299168</c:v>
                </c:pt>
                <c:pt idx="14088">
                  <c:v>41055.749999965832</c:v>
                </c:pt>
                <c:pt idx="14089">
                  <c:v>41055.760416632496</c:v>
                </c:pt>
                <c:pt idx="14090">
                  <c:v>41055.770833299161</c:v>
                </c:pt>
                <c:pt idx="14091">
                  <c:v>41055.781249965825</c:v>
                </c:pt>
                <c:pt idx="14092">
                  <c:v>41055.791666632489</c:v>
                </c:pt>
                <c:pt idx="14093">
                  <c:v>41055.802083299153</c:v>
                </c:pt>
                <c:pt idx="14094">
                  <c:v>41055.812499965818</c:v>
                </c:pt>
                <c:pt idx="14095">
                  <c:v>41055.822916632482</c:v>
                </c:pt>
                <c:pt idx="14096">
                  <c:v>41055.833333299146</c:v>
                </c:pt>
                <c:pt idx="14097">
                  <c:v>41055.84374996581</c:v>
                </c:pt>
                <c:pt idx="14098">
                  <c:v>41055.854166632475</c:v>
                </c:pt>
                <c:pt idx="14099">
                  <c:v>41055.864583299139</c:v>
                </c:pt>
                <c:pt idx="14100">
                  <c:v>41055.874999965803</c:v>
                </c:pt>
                <c:pt idx="14101">
                  <c:v>41055.885416632467</c:v>
                </c:pt>
                <c:pt idx="14102">
                  <c:v>41055.895833299131</c:v>
                </c:pt>
                <c:pt idx="14103">
                  <c:v>41055.906249965796</c:v>
                </c:pt>
                <c:pt idx="14104">
                  <c:v>41055.91666663246</c:v>
                </c:pt>
                <c:pt idx="14105">
                  <c:v>41055.927083299124</c:v>
                </c:pt>
                <c:pt idx="14106">
                  <c:v>41055.937499965788</c:v>
                </c:pt>
                <c:pt idx="14107">
                  <c:v>41055.947916632453</c:v>
                </c:pt>
                <c:pt idx="14108">
                  <c:v>41055.958333299117</c:v>
                </c:pt>
                <c:pt idx="14109">
                  <c:v>41055.968749965781</c:v>
                </c:pt>
                <c:pt idx="14110">
                  <c:v>41055.979166632445</c:v>
                </c:pt>
                <c:pt idx="14111">
                  <c:v>41055.98958329911</c:v>
                </c:pt>
                <c:pt idx="14112">
                  <c:v>41055.999999965774</c:v>
                </c:pt>
                <c:pt idx="14113">
                  <c:v>41056.010416632438</c:v>
                </c:pt>
                <c:pt idx="14114">
                  <c:v>41056.020833299102</c:v>
                </c:pt>
                <c:pt idx="14115">
                  <c:v>41056.031249965767</c:v>
                </c:pt>
                <c:pt idx="14116">
                  <c:v>41056.041666632431</c:v>
                </c:pt>
                <c:pt idx="14117">
                  <c:v>41056.052083299095</c:v>
                </c:pt>
                <c:pt idx="14118">
                  <c:v>41056.062499965759</c:v>
                </c:pt>
                <c:pt idx="14119">
                  <c:v>41056.072916632424</c:v>
                </c:pt>
                <c:pt idx="14120">
                  <c:v>41056.083333299088</c:v>
                </c:pt>
                <c:pt idx="14121">
                  <c:v>41056.093749965752</c:v>
                </c:pt>
                <c:pt idx="14122">
                  <c:v>41056.104166632416</c:v>
                </c:pt>
                <c:pt idx="14123">
                  <c:v>41056.114583299081</c:v>
                </c:pt>
                <c:pt idx="14124">
                  <c:v>41056.124999965745</c:v>
                </c:pt>
                <c:pt idx="14125">
                  <c:v>41056.135416632409</c:v>
                </c:pt>
                <c:pt idx="14126">
                  <c:v>41056.145833299073</c:v>
                </c:pt>
                <c:pt idx="14127">
                  <c:v>41056.156249965738</c:v>
                </c:pt>
                <c:pt idx="14128">
                  <c:v>41056.166666632402</c:v>
                </c:pt>
                <c:pt idx="14129">
                  <c:v>41056.177083299066</c:v>
                </c:pt>
                <c:pt idx="14130">
                  <c:v>41056.18749996573</c:v>
                </c:pt>
                <c:pt idx="14131">
                  <c:v>41056.197916632394</c:v>
                </c:pt>
                <c:pt idx="14132">
                  <c:v>41056.208333299059</c:v>
                </c:pt>
                <c:pt idx="14133">
                  <c:v>41056.218749965723</c:v>
                </c:pt>
                <c:pt idx="14134">
                  <c:v>41056.229166632387</c:v>
                </c:pt>
                <c:pt idx="14135">
                  <c:v>41056.239583299051</c:v>
                </c:pt>
                <c:pt idx="14136">
                  <c:v>41056.249999965716</c:v>
                </c:pt>
                <c:pt idx="14137">
                  <c:v>41056.26041663238</c:v>
                </c:pt>
                <c:pt idx="14138">
                  <c:v>41056.270833299044</c:v>
                </c:pt>
                <c:pt idx="14139">
                  <c:v>41056.281249965708</c:v>
                </c:pt>
                <c:pt idx="14140">
                  <c:v>41056.291666632373</c:v>
                </c:pt>
                <c:pt idx="14141">
                  <c:v>41056.302083299037</c:v>
                </c:pt>
                <c:pt idx="14142">
                  <c:v>41056.312499965701</c:v>
                </c:pt>
                <c:pt idx="14143">
                  <c:v>41056.322916632365</c:v>
                </c:pt>
                <c:pt idx="14144">
                  <c:v>41056.33333329903</c:v>
                </c:pt>
                <c:pt idx="14145">
                  <c:v>41056.343749965694</c:v>
                </c:pt>
                <c:pt idx="14146">
                  <c:v>41056.354166632358</c:v>
                </c:pt>
                <c:pt idx="14147">
                  <c:v>41056.364583299022</c:v>
                </c:pt>
                <c:pt idx="14148">
                  <c:v>41056.374999965687</c:v>
                </c:pt>
                <c:pt idx="14149">
                  <c:v>41056.385416632351</c:v>
                </c:pt>
                <c:pt idx="14150">
                  <c:v>41056.395833299015</c:v>
                </c:pt>
                <c:pt idx="14151">
                  <c:v>41056.406249965679</c:v>
                </c:pt>
                <c:pt idx="14152">
                  <c:v>41056.416666632344</c:v>
                </c:pt>
                <c:pt idx="14153">
                  <c:v>41056.427083299008</c:v>
                </c:pt>
                <c:pt idx="14154">
                  <c:v>41056.437499965672</c:v>
                </c:pt>
                <c:pt idx="14155">
                  <c:v>41056.447916632336</c:v>
                </c:pt>
                <c:pt idx="14156">
                  <c:v>41056.458333299001</c:v>
                </c:pt>
                <c:pt idx="14157">
                  <c:v>41056.468749965665</c:v>
                </c:pt>
                <c:pt idx="14158">
                  <c:v>41056.479166632329</c:v>
                </c:pt>
                <c:pt idx="14159">
                  <c:v>41056.489583298993</c:v>
                </c:pt>
                <c:pt idx="14160">
                  <c:v>41056.499999965657</c:v>
                </c:pt>
                <c:pt idx="14161">
                  <c:v>41056.510416632322</c:v>
                </c:pt>
                <c:pt idx="14162">
                  <c:v>41056.520833298986</c:v>
                </c:pt>
                <c:pt idx="14163">
                  <c:v>41056.53124996565</c:v>
                </c:pt>
                <c:pt idx="14164">
                  <c:v>41056.541666632314</c:v>
                </c:pt>
                <c:pt idx="14165">
                  <c:v>41056.552083298979</c:v>
                </c:pt>
                <c:pt idx="14166">
                  <c:v>41056.562499965643</c:v>
                </c:pt>
                <c:pt idx="14167">
                  <c:v>41056.572916632307</c:v>
                </c:pt>
                <c:pt idx="14168">
                  <c:v>41056.583333298971</c:v>
                </c:pt>
                <c:pt idx="14169">
                  <c:v>41056.593749965636</c:v>
                </c:pt>
                <c:pt idx="14170">
                  <c:v>41056.6041666323</c:v>
                </c:pt>
                <c:pt idx="14171">
                  <c:v>41056.614583298964</c:v>
                </c:pt>
                <c:pt idx="14172">
                  <c:v>41056.624999965628</c:v>
                </c:pt>
                <c:pt idx="14173">
                  <c:v>41056.635416632293</c:v>
                </c:pt>
                <c:pt idx="14174">
                  <c:v>41056.645833298957</c:v>
                </c:pt>
                <c:pt idx="14175">
                  <c:v>41056.656249965621</c:v>
                </c:pt>
                <c:pt idx="14176">
                  <c:v>41056.666666632285</c:v>
                </c:pt>
                <c:pt idx="14177">
                  <c:v>41056.67708329895</c:v>
                </c:pt>
                <c:pt idx="14178">
                  <c:v>41056.687499965614</c:v>
                </c:pt>
                <c:pt idx="14179">
                  <c:v>41056.697916632278</c:v>
                </c:pt>
                <c:pt idx="14180">
                  <c:v>41056.708333298942</c:v>
                </c:pt>
                <c:pt idx="14181">
                  <c:v>41056.718749965607</c:v>
                </c:pt>
                <c:pt idx="14182">
                  <c:v>41056.729166632271</c:v>
                </c:pt>
                <c:pt idx="14183">
                  <c:v>41056.739583298935</c:v>
                </c:pt>
                <c:pt idx="14184">
                  <c:v>41056.749999965599</c:v>
                </c:pt>
                <c:pt idx="14185">
                  <c:v>41056.760416632264</c:v>
                </c:pt>
                <c:pt idx="14186">
                  <c:v>41056.770833298928</c:v>
                </c:pt>
                <c:pt idx="14187">
                  <c:v>41056.781249965592</c:v>
                </c:pt>
                <c:pt idx="14188">
                  <c:v>41056.791666632256</c:v>
                </c:pt>
                <c:pt idx="14189">
                  <c:v>41056.80208329892</c:v>
                </c:pt>
                <c:pt idx="14190">
                  <c:v>41056.812499965585</c:v>
                </c:pt>
                <c:pt idx="14191">
                  <c:v>41056.822916632249</c:v>
                </c:pt>
                <c:pt idx="14192">
                  <c:v>41056.833333298913</c:v>
                </c:pt>
                <c:pt idx="14193">
                  <c:v>41056.843749965577</c:v>
                </c:pt>
                <c:pt idx="14194">
                  <c:v>41056.854166632242</c:v>
                </c:pt>
                <c:pt idx="14195">
                  <c:v>41056.864583298906</c:v>
                </c:pt>
                <c:pt idx="14196">
                  <c:v>41056.87499996557</c:v>
                </c:pt>
                <c:pt idx="14197">
                  <c:v>41056.885416632234</c:v>
                </c:pt>
                <c:pt idx="14198">
                  <c:v>41056.895833298899</c:v>
                </c:pt>
                <c:pt idx="14199">
                  <c:v>41056.906249965563</c:v>
                </c:pt>
                <c:pt idx="14200">
                  <c:v>41056.916666632227</c:v>
                </c:pt>
                <c:pt idx="14201">
                  <c:v>41056.927083298891</c:v>
                </c:pt>
                <c:pt idx="14202">
                  <c:v>41056.937499965556</c:v>
                </c:pt>
                <c:pt idx="14203">
                  <c:v>41056.94791663222</c:v>
                </c:pt>
                <c:pt idx="14204">
                  <c:v>41056.958333298884</c:v>
                </c:pt>
                <c:pt idx="14205">
                  <c:v>41056.968749965548</c:v>
                </c:pt>
                <c:pt idx="14206">
                  <c:v>41056.979166632213</c:v>
                </c:pt>
                <c:pt idx="14207">
                  <c:v>41056.989583298877</c:v>
                </c:pt>
                <c:pt idx="14208">
                  <c:v>41056.999999965541</c:v>
                </c:pt>
                <c:pt idx="14209">
                  <c:v>41057.010416632205</c:v>
                </c:pt>
                <c:pt idx="14210">
                  <c:v>41057.02083329887</c:v>
                </c:pt>
                <c:pt idx="14211">
                  <c:v>41057.031249965534</c:v>
                </c:pt>
                <c:pt idx="14212">
                  <c:v>41057.041666632198</c:v>
                </c:pt>
                <c:pt idx="14213">
                  <c:v>41057.052083298862</c:v>
                </c:pt>
                <c:pt idx="14214">
                  <c:v>41057.062499965527</c:v>
                </c:pt>
                <c:pt idx="14215">
                  <c:v>41057.072916632191</c:v>
                </c:pt>
                <c:pt idx="14216">
                  <c:v>41057.083333298855</c:v>
                </c:pt>
                <c:pt idx="14217">
                  <c:v>41057.093749965519</c:v>
                </c:pt>
                <c:pt idx="14218">
                  <c:v>41057.104166632183</c:v>
                </c:pt>
                <c:pt idx="14219">
                  <c:v>41057.114583298848</c:v>
                </c:pt>
                <c:pt idx="14220">
                  <c:v>41057.124999965512</c:v>
                </c:pt>
                <c:pt idx="14221">
                  <c:v>41057.135416632176</c:v>
                </c:pt>
                <c:pt idx="14222">
                  <c:v>41057.14583329884</c:v>
                </c:pt>
                <c:pt idx="14223">
                  <c:v>41057.156249965505</c:v>
                </c:pt>
                <c:pt idx="14224">
                  <c:v>41057.166666632169</c:v>
                </c:pt>
                <c:pt idx="14225">
                  <c:v>41057.177083298833</c:v>
                </c:pt>
                <c:pt idx="14226">
                  <c:v>41057.187499965497</c:v>
                </c:pt>
                <c:pt idx="14227">
                  <c:v>41057.197916632162</c:v>
                </c:pt>
                <c:pt idx="14228">
                  <c:v>41057.208333298826</c:v>
                </c:pt>
                <c:pt idx="14229">
                  <c:v>41057.21874996549</c:v>
                </c:pt>
                <c:pt idx="14230">
                  <c:v>41057.229166632154</c:v>
                </c:pt>
                <c:pt idx="14231">
                  <c:v>41057.239583298819</c:v>
                </c:pt>
                <c:pt idx="14232">
                  <c:v>41057.249999965483</c:v>
                </c:pt>
                <c:pt idx="14233">
                  <c:v>41057.260416632147</c:v>
                </c:pt>
                <c:pt idx="14234">
                  <c:v>41057.270833298811</c:v>
                </c:pt>
                <c:pt idx="14235">
                  <c:v>41057.281249965476</c:v>
                </c:pt>
                <c:pt idx="14236">
                  <c:v>41057.29166663214</c:v>
                </c:pt>
                <c:pt idx="14237">
                  <c:v>41057.302083298804</c:v>
                </c:pt>
                <c:pt idx="14238">
                  <c:v>41057.312499965468</c:v>
                </c:pt>
                <c:pt idx="14239">
                  <c:v>41057.322916632133</c:v>
                </c:pt>
                <c:pt idx="14240">
                  <c:v>41057.333333298797</c:v>
                </c:pt>
                <c:pt idx="14241">
                  <c:v>41057.343749965461</c:v>
                </c:pt>
                <c:pt idx="14242">
                  <c:v>41057.354166632125</c:v>
                </c:pt>
                <c:pt idx="14243">
                  <c:v>41057.36458329879</c:v>
                </c:pt>
                <c:pt idx="14244">
                  <c:v>41057.374999965454</c:v>
                </c:pt>
                <c:pt idx="14245">
                  <c:v>41057.385416632118</c:v>
                </c:pt>
                <c:pt idx="14246">
                  <c:v>41057.395833298782</c:v>
                </c:pt>
                <c:pt idx="14247">
                  <c:v>41057.406249965446</c:v>
                </c:pt>
                <c:pt idx="14248">
                  <c:v>41057.416666632111</c:v>
                </c:pt>
                <c:pt idx="14249">
                  <c:v>41057.427083298775</c:v>
                </c:pt>
                <c:pt idx="14250">
                  <c:v>41057.437499965439</c:v>
                </c:pt>
                <c:pt idx="14251">
                  <c:v>41057.447916632103</c:v>
                </c:pt>
                <c:pt idx="14252">
                  <c:v>41057.458333298768</c:v>
                </c:pt>
                <c:pt idx="14253">
                  <c:v>41057.468749965432</c:v>
                </c:pt>
                <c:pt idx="14254">
                  <c:v>41057.479166632096</c:v>
                </c:pt>
                <c:pt idx="14255">
                  <c:v>41057.48958329876</c:v>
                </c:pt>
                <c:pt idx="14256">
                  <c:v>41057.499999965425</c:v>
                </c:pt>
                <c:pt idx="14257">
                  <c:v>41057.510416632089</c:v>
                </c:pt>
                <c:pt idx="14258">
                  <c:v>41057.520833298753</c:v>
                </c:pt>
                <c:pt idx="14259">
                  <c:v>41057.531249965417</c:v>
                </c:pt>
                <c:pt idx="14260">
                  <c:v>41057.541666632082</c:v>
                </c:pt>
                <c:pt idx="14261">
                  <c:v>41057.552083298746</c:v>
                </c:pt>
                <c:pt idx="14262">
                  <c:v>41057.56249996541</c:v>
                </c:pt>
                <c:pt idx="14263">
                  <c:v>41057.572916632074</c:v>
                </c:pt>
                <c:pt idx="14264">
                  <c:v>41057.583333298739</c:v>
                </c:pt>
                <c:pt idx="14265">
                  <c:v>41057.593749965403</c:v>
                </c:pt>
                <c:pt idx="14266">
                  <c:v>41057.604166632067</c:v>
                </c:pt>
                <c:pt idx="14267">
                  <c:v>41057.614583298731</c:v>
                </c:pt>
                <c:pt idx="14268">
                  <c:v>41057.624999965396</c:v>
                </c:pt>
                <c:pt idx="14269">
                  <c:v>41057.63541663206</c:v>
                </c:pt>
                <c:pt idx="14270">
                  <c:v>41057.645833298724</c:v>
                </c:pt>
                <c:pt idx="14271">
                  <c:v>41057.656249965388</c:v>
                </c:pt>
                <c:pt idx="14272">
                  <c:v>41057.666666632053</c:v>
                </c:pt>
                <c:pt idx="14273">
                  <c:v>41057.677083298717</c:v>
                </c:pt>
                <c:pt idx="14274">
                  <c:v>41057.687499965381</c:v>
                </c:pt>
                <c:pt idx="14275">
                  <c:v>41057.697916632045</c:v>
                </c:pt>
                <c:pt idx="14276">
                  <c:v>41057.708333298709</c:v>
                </c:pt>
                <c:pt idx="14277">
                  <c:v>41057.718749965374</c:v>
                </c:pt>
                <c:pt idx="14278">
                  <c:v>41057.729166632038</c:v>
                </c:pt>
                <c:pt idx="14279">
                  <c:v>41057.739583298702</c:v>
                </c:pt>
                <c:pt idx="14280">
                  <c:v>41057.749999965366</c:v>
                </c:pt>
                <c:pt idx="14281">
                  <c:v>41057.760416632031</c:v>
                </c:pt>
                <c:pt idx="14282">
                  <c:v>41057.770833298695</c:v>
                </c:pt>
                <c:pt idx="14283">
                  <c:v>41057.781249965359</c:v>
                </c:pt>
                <c:pt idx="14284">
                  <c:v>41057.791666632023</c:v>
                </c:pt>
                <c:pt idx="14285">
                  <c:v>41057.802083298688</c:v>
                </c:pt>
                <c:pt idx="14286">
                  <c:v>41057.812499965352</c:v>
                </c:pt>
                <c:pt idx="14287">
                  <c:v>41057.822916632016</c:v>
                </c:pt>
                <c:pt idx="14288">
                  <c:v>41057.83333329868</c:v>
                </c:pt>
                <c:pt idx="14289">
                  <c:v>41057.843749965345</c:v>
                </c:pt>
                <c:pt idx="14290">
                  <c:v>41057.854166632009</c:v>
                </c:pt>
                <c:pt idx="14291">
                  <c:v>41057.864583298673</c:v>
                </c:pt>
                <c:pt idx="14292">
                  <c:v>41057.874999965337</c:v>
                </c:pt>
                <c:pt idx="14293">
                  <c:v>41057.885416632002</c:v>
                </c:pt>
                <c:pt idx="14294">
                  <c:v>41057.895833298666</c:v>
                </c:pt>
                <c:pt idx="14295">
                  <c:v>41057.90624996533</c:v>
                </c:pt>
                <c:pt idx="14296">
                  <c:v>41057.916666631994</c:v>
                </c:pt>
                <c:pt idx="14297">
                  <c:v>41057.927083298659</c:v>
                </c:pt>
                <c:pt idx="14298">
                  <c:v>41057.937499965323</c:v>
                </c:pt>
                <c:pt idx="14299">
                  <c:v>41057.947916631987</c:v>
                </c:pt>
                <c:pt idx="14300">
                  <c:v>41057.958333298651</c:v>
                </c:pt>
                <c:pt idx="14301">
                  <c:v>41057.968749965316</c:v>
                </c:pt>
                <c:pt idx="14302">
                  <c:v>41057.97916663198</c:v>
                </c:pt>
                <c:pt idx="14303">
                  <c:v>41057.989583298644</c:v>
                </c:pt>
                <c:pt idx="14304">
                  <c:v>41057.999999965308</c:v>
                </c:pt>
                <c:pt idx="14305">
                  <c:v>41058.010416631972</c:v>
                </c:pt>
                <c:pt idx="14306">
                  <c:v>41058.020833298637</c:v>
                </c:pt>
                <c:pt idx="14307">
                  <c:v>41058.031249965301</c:v>
                </c:pt>
                <c:pt idx="14308">
                  <c:v>41058.041666631965</c:v>
                </c:pt>
                <c:pt idx="14309">
                  <c:v>41058.052083298629</c:v>
                </c:pt>
                <c:pt idx="14310">
                  <c:v>41058.062499965294</c:v>
                </c:pt>
                <c:pt idx="14311">
                  <c:v>41058.072916631958</c:v>
                </c:pt>
                <c:pt idx="14312">
                  <c:v>41058.083333298622</c:v>
                </c:pt>
                <c:pt idx="14313">
                  <c:v>41058.093749965286</c:v>
                </c:pt>
                <c:pt idx="14314">
                  <c:v>41058.104166631951</c:v>
                </c:pt>
                <c:pt idx="14315">
                  <c:v>41058.114583298615</c:v>
                </c:pt>
                <c:pt idx="14316">
                  <c:v>41058.124999965279</c:v>
                </c:pt>
                <c:pt idx="14317">
                  <c:v>41058.135416631943</c:v>
                </c:pt>
                <c:pt idx="14318">
                  <c:v>41058.145833298608</c:v>
                </c:pt>
                <c:pt idx="14319">
                  <c:v>41058.156249965272</c:v>
                </c:pt>
                <c:pt idx="14320">
                  <c:v>41058.166666631936</c:v>
                </c:pt>
                <c:pt idx="14321">
                  <c:v>41058.1770832986</c:v>
                </c:pt>
                <c:pt idx="14322">
                  <c:v>41058.187499965265</c:v>
                </c:pt>
                <c:pt idx="14323">
                  <c:v>41058.197916631929</c:v>
                </c:pt>
                <c:pt idx="14324">
                  <c:v>41058.208333298593</c:v>
                </c:pt>
                <c:pt idx="14325">
                  <c:v>41058.218749965257</c:v>
                </c:pt>
                <c:pt idx="14326">
                  <c:v>41058.229166631922</c:v>
                </c:pt>
                <c:pt idx="14327">
                  <c:v>41058.239583298586</c:v>
                </c:pt>
                <c:pt idx="14328">
                  <c:v>41058.24999996525</c:v>
                </c:pt>
                <c:pt idx="14329">
                  <c:v>41058.260416631914</c:v>
                </c:pt>
                <c:pt idx="14330">
                  <c:v>41058.270833298579</c:v>
                </c:pt>
                <c:pt idx="14331">
                  <c:v>41058.281249965243</c:v>
                </c:pt>
                <c:pt idx="14332">
                  <c:v>41058.291666631907</c:v>
                </c:pt>
                <c:pt idx="14333">
                  <c:v>41058.302083298571</c:v>
                </c:pt>
                <c:pt idx="14334">
                  <c:v>41058.312499965235</c:v>
                </c:pt>
                <c:pt idx="14335">
                  <c:v>41058.3229166319</c:v>
                </c:pt>
                <c:pt idx="14336">
                  <c:v>41058.333333298564</c:v>
                </c:pt>
                <c:pt idx="14337">
                  <c:v>41058.343749965228</c:v>
                </c:pt>
                <c:pt idx="14338">
                  <c:v>41058.354166631892</c:v>
                </c:pt>
                <c:pt idx="14339">
                  <c:v>41058.364583298557</c:v>
                </c:pt>
                <c:pt idx="14340">
                  <c:v>41058.374999965221</c:v>
                </c:pt>
                <c:pt idx="14341">
                  <c:v>41058.385416631885</c:v>
                </c:pt>
                <c:pt idx="14342">
                  <c:v>41058.395833298549</c:v>
                </c:pt>
                <c:pt idx="14343">
                  <c:v>41058.406249965214</c:v>
                </c:pt>
                <c:pt idx="14344">
                  <c:v>41058.416666631878</c:v>
                </c:pt>
                <c:pt idx="14345">
                  <c:v>41058.427083298542</c:v>
                </c:pt>
                <c:pt idx="14346">
                  <c:v>41058.437499965206</c:v>
                </c:pt>
                <c:pt idx="14347">
                  <c:v>41058.447916631871</c:v>
                </c:pt>
                <c:pt idx="14348">
                  <c:v>41058.458333298535</c:v>
                </c:pt>
                <c:pt idx="14349">
                  <c:v>41058.468749965199</c:v>
                </c:pt>
                <c:pt idx="14350">
                  <c:v>41058.479166631863</c:v>
                </c:pt>
                <c:pt idx="14351">
                  <c:v>41058.489583298528</c:v>
                </c:pt>
                <c:pt idx="14352">
                  <c:v>41058.499999965192</c:v>
                </c:pt>
                <c:pt idx="14353">
                  <c:v>41058.510416631856</c:v>
                </c:pt>
                <c:pt idx="14354">
                  <c:v>41058.52083329852</c:v>
                </c:pt>
                <c:pt idx="14355">
                  <c:v>41058.531249965185</c:v>
                </c:pt>
                <c:pt idx="14356">
                  <c:v>41058.541666631849</c:v>
                </c:pt>
                <c:pt idx="14357">
                  <c:v>41058.552083298513</c:v>
                </c:pt>
                <c:pt idx="14358">
                  <c:v>41058.562499965177</c:v>
                </c:pt>
                <c:pt idx="14359">
                  <c:v>41058.572916631842</c:v>
                </c:pt>
                <c:pt idx="14360">
                  <c:v>41058.583333298506</c:v>
                </c:pt>
                <c:pt idx="14361">
                  <c:v>41058.59374996517</c:v>
                </c:pt>
                <c:pt idx="14362">
                  <c:v>41058.604166631834</c:v>
                </c:pt>
                <c:pt idx="14363">
                  <c:v>41058.614583298498</c:v>
                </c:pt>
                <c:pt idx="14364">
                  <c:v>41058.624999965163</c:v>
                </c:pt>
                <c:pt idx="14365">
                  <c:v>41058.635416631827</c:v>
                </c:pt>
                <c:pt idx="14366">
                  <c:v>41058.645833298491</c:v>
                </c:pt>
                <c:pt idx="14367">
                  <c:v>41058.656249965155</c:v>
                </c:pt>
                <c:pt idx="14368">
                  <c:v>41058.66666663182</c:v>
                </c:pt>
                <c:pt idx="14369">
                  <c:v>41058.677083298484</c:v>
                </c:pt>
                <c:pt idx="14370">
                  <c:v>41058.687499965148</c:v>
                </c:pt>
                <c:pt idx="14371">
                  <c:v>41058.697916631812</c:v>
                </c:pt>
                <c:pt idx="14372">
                  <c:v>41058.708333298477</c:v>
                </c:pt>
                <c:pt idx="14373">
                  <c:v>41058.718749965141</c:v>
                </c:pt>
                <c:pt idx="14374">
                  <c:v>41058.729166631805</c:v>
                </c:pt>
                <c:pt idx="14375">
                  <c:v>41058.739583298469</c:v>
                </c:pt>
                <c:pt idx="14376">
                  <c:v>41058.749999965134</c:v>
                </c:pt>
                <c:pt idx="14377">
                  <c:v>41058.760416631798</c:v>
                </c:pt>
                <c:pt idx="14378">
                  <c:v>41058.770833298462</c:v>
                </c:pt>
                <c:pt idx="14379">
                  <c:v>41058.781249965126</c:v>
                </c:pt>
                <c:pt idx="14380">
                  <c:v>41058.791666631791</c:v>
                </c:pt>
                <c:pt idx="14381">
                  <c:v>41058.802083298455</c:v>
                </c:pt>
                <c:pt idx="14382">
                  <c:v>41058.812499965119</c:v>
                </c:pt>
                <c:pt idx="14383">
                  <c:v>41058.822916631783</c:v>
                </c:pt>
                <c:pt idx="14384">
                  <c:v>41058.833333298448</c:v>
                </c:pt>
                <c:pt idx="14385">
                  <c:v>41058.843749965112</c:v>
                </c:pt>
                <c:pt idx="14386">
                  <c:v>41058.854166631776</c:v>
                </c:pt>
                <c:pt idx="14387">
                  <c:v>41058.86458329844</c:v>
                </c:pt>
                <c:pt idx="14388">
                  <c:v>41058.874999965105</c:v>
                </c:pt>
                <c:pt idx="14389">
                  <c:v>41058.885416631769</c:v>
                </c:pt>
                <c:pt idx="14390">
                  <c:v>41058.895833298433</c:v>
                </c:pt>
                <c:pt idx="14391">
                  <c:v>41058.906249965097</c:v>
                </c:pt>
                <c:pt idx="14392">
                  <c:v>41058.916666631761</c:v>
                </c:pt>
                <c:pt idx="14393">
                  <c:v>41058.927083298426</c:v>
                </c:pt>
                <c:pt idx="14394">
                  <c:v>41058.93749996509</c:v>
                </c:pt>
                <c:pt idx="14395">
                  <c:v>41058.947916631754</c:v>
                </c:pt>
                <c:pt idx="14396">
                  <c:v>41058.958333298418</c:v>
                </c:pt>
                <c:pt idx="14397">
                  <c:v>41058.968749965083</c:v>
                </c:pt>
                <c:pt idx="14398">
                  <c:v>41058.979166631747</c:v>
                </c:pt>
                <c:pt idx="14399">
                  <c:v>41058.989583298411</c:v>
                </c:pt>
                <c:pt idx="14400">
                  <c:v>41058.999999965075</c:v>
                </c:pt>
                <c:pt idx="14401">
                  <c:v>41059.01041663174</c:v>
                </c:pt>
                <c:pt idx="14402">
                  <c:v>41059.020833298404</c:v>
                </c:pt>
                <c:pt idx="14403">
                  <c:v>41059.031249965068</c:v>
                </c:pt>
                <c:pt idx="14404">
                  <c:v>41059.041666631732</c:v>
                </c:pt>
                <c:pt idx="14405">
                  <c:v>41059.052083298397</c:v>
                </c:pt>
                <c:pt idx="14406">
                  <c:v>41059.062499965061</c:v>
                </c:pt>
                <c:pt idx="14407">
                  <c:v>41059.072916631725</c:v>
                </c:pt>
                <c:pt idx="14408">
                  <c:v>41059.083333298389</c:v>
                </c:pt>
                <c:pt idx="14409">
                  <c:v>41059.093749965054</c:v>
                </c:pt>
                <c:pt idx="14410">
                  <c:v>41059.104166631718</c:v>
                </c:pt>
                <c:pt idx="14411">
                  <c:v>41059.114583298382</c:v>
                </c:pt>
                <c:pt idx="14412">
                  <c:v>41059.124999965046</c:v>
                </c:pt>
                <c:pt idx="14413">
                  <c:v>41059.135416631711</c:v>
                </c:pt>
                <c:pt idx="14414">
                  <c:v>41059.145833298375</c:v>
                </c:pt>
                <c:pt idx="14415">
                  <c:v>41059.156249965039</c:v>
                </c:pt>
                <c:pt idx="14416">
                  <c:v>41059.166666631703</c:v>
                </c:pt>
                <c:pt idx="14417">
                  <c:v>41059.177083298368</c:v>
                </c:pt>
                <c:pt idx="14418">
                  <c:v>41059.187499965032</c:v>
                </c:pt>
                <c:pt idx="14419">
                  <c:v>41059.197916631696</c:v>
                </c:pt>
                <c:pt idx="14420">
                  <c:v>41059.20833329836</c:v>
                </c:pt>
                <c:pt idx="14421">
                  <c:v>41059.218749965024</c:v>
                </c:pt>
                <c:pt idx="14422">
                  <c:v>41059.229166631689</c:v>
                </c:pt>
                <c:pt idx="14423">
                  <c:v>41059.239583298353</c:v>
                </c:pt>
                <c:pt idx="14424">
                  <c:v>41059.249999965017</c:v>
                </c:pt>
                <c:pt idx="14425">
                  <c:v>41059.260416631681</c:v>
                </c:pt>
                <c:pt idx="14426">
                  <c:v>41059.270833298346</c:v>
                </c:pt>
                <c:pt idx="14427">
                  <c:v>41059.28124996501</c:v>
                </c:pt>
                <c:pt idx="14428">
                  <c:v>41059.291666631674</c:v>
                </c:pt>
                <c:pt idx="14429">
                  <c:v>41059.302083298338</c:v>
                </c:pt>
                <c:pt idx="14430">
                  <c:v>41059.312499965003</c:v>
                </c:pt>
                <c:pt idx="14431">
                  <c:v>41059.322916631667</c:v>
                </c:pt>
                <c:pt idx="14432">
                  <c:v>41059.333333298331</c:v>
                </c:pt>
                <c:pt idx="14433">
                  <c:v>41059.343749964995</c:v>
                </c:pt>
                <c:pt idx="14434">
                  <c:v>41059.35416663166</c:v>
                </c:pt>
                <c:pt idx="14435">
                  <c:v>41059.364583298324</c:v>
                </c:pt>
                <c:pt idx="14436">
                  <c:v>41059.374999964988</c:v>
                </c:pt>
                <c:pt idx="14437">
                  <c:v>41059.385416631652</c:v>
                </c:pt>
                <c:pt idx="14438">
                  <c:v>41059.395833298317</c:v>
                </c:pt>
                <c:pt idx="14439">
                  <c:v>41059.406249964981</c:v>
                </c:pt>
                <c:pt idx="14440">
                  <c:v>41059.416666631645</c:v>
                </c:pt>
                <c:pt idx="14441">
                  <c:v>41059.427083298309</c:v>
                </c:pt>
                <c:pt idx="14442">
                  <c:v>41059.437499964974</c:v>
                </c:pt>
                <c:pt idx="14443">
                  <c:v>41059.447916631638</c:v>
                </c:pt>
                <c:pt idx="14444">
                  <c:v>41059.458333298302</c:v>
                </c:pt>
                <c:pt idx="14445">
                  <c:v>41059.468749964966</c:v>
                </c:pt>
                <c:pt idx="14446">
                  <c:v>41059.479166631631</c:v>
                </c:pt>
                <c:pt idx="14447">
                  <c:v>41059.489583298295</c:v>
                </c:pt>
                <c:pt idx="14448">
                  <c:v>41059.499999964959</c:v>
                </c:pt>
                <c:pt idx="14449">
                  <c:v>41059.510416631623</c:v>
                </c:pt>
                <c:pt idx="14450">
                  <c:v>41059.520833298287</c:v>
                </c:pt>
                <c:pt idx="14451">
                  <c:v>41059.531249964952</c:v>
                </c:pt>
                <c:pt idx="14452">
                  <c:v>41059.541666631616</c:v>
                </c:pt>
                <c:pt idx="14453">
                  <c:v>41059.55208329828</c:v>
                </c:pt>
                <c:pt idx="14454">
                  <c:v>41059.562499964944</c:v>
                </c:pt>
                <c:pt idx="14455">
                  <c:v>41059.572916631609</c:v>
                </c:pt>
                <c:pt idx="14456">
                  <c:v>41059.583333298273</c:v>
                </c:pt>
                <c:pt idx="14457">
                  <c:v>41059.593749964937</c:v>
                </c:pt>
                <c:pt idx="14458">
                  <c:v>41059.604166631601</c:v>
                </c:pt>
                <c:pt idx="14459">
                  <c:v>41059.614583298266</c:v>
                </c:pt>
                <c:pt idx="14460">
                  <c:v>41059.62499996493</c:v>
                </c:pt>
                <c:pt idx="14461">
                  <c:v>41059.635416631594</c:v>
                </c:pt>
                <c:pt idx="14462">
                  <c:v>41059.645833298258</c:v>
                </c:pt>
                <c:pt idx="14463">
                  <c:v>41059.656249964923</c:v>
                </c:pt>
                <c:pt idx="14464">
                  <c:v>41059.666666631587</c:v>
                </c:pt>
                <c:pt idx="14465">
                  <c:v>41059.677083298251</c:v>
                </c:pt>
                <c:pt idx="14466">
                  <c:v>41059.687499964915</c:v>
                </c:pt>
                <c:pt idx="14467">
                  <c:v>41059.69791663158</c:v>
                </c:pt>
                <c:pt idx="14468">
                  <c:v>41059.708333298244</c:v>
                </c:pt>
                <c:pt idx="14469">
                  <c:v>41059.718749964908</c:v>
                </c:pt>
                <c:pt idx="14470">
                  <c:v>41059.729166631572</c:v>
                </c:pt>
                <c:pt idx="14471">
                  <c:v>41059.739583298237</c:v>
                </c:pt>
                <c:pt idx="14472">
                  <c:v>41059.749999964901</c:v>
                </c:pt>
                <c:pt idx="14473">
                  <c:v>41059.760416631565</c:v>
                </c:pt>
                <c:pt idx="14474">
                  <c:v>41059.770833298229</c:v>
                </c:pt>
                <c:pt idx="14475">
                  <c:v>41059.781249964894</c:v>
                </c:pt>
                <c:pt idx="14476">
                  <c:v>41059.791666631558</c:v>
                </c:pt>
                <c:pt idx="14477">
                  <c:v>41059.802083298222</c:v>
                </c:pt>
                <c:pt idx="14478">
                  <c:v>41059.812499964886</c:v>
                </c:pt>
                <c:pt idx="14479">
                  <c:v>41059.82291663155</c:v>
                </c:pt>
                <c:pt idx="14480">
                  <c:v>41059.833333298215</c:v>
                </c:pt>
                <c:pt idx="14481">
                  <c:v>41059.843749964879</c:v>
                </c:pt>
                <c:pt idx="14482">
                  <c:v>41059.854166631543</c:v>
                </c:pt>
                <c:pt idx="14483">
                  <c:v>41059.864583298207</c:v>
                </c:pt>
                <c:pt idx="14484">
                  <c:v>41059.874999964872</c:v>
                </c:pt>
                <c:pt idx="14485">
                  <c:v>41059.885416631536</c:v>
                </c:pt>
                <c:pt idx="14486">
                  <c:v>41059.8958332982</c:v>
                </c:pt>
                <c:pt idx="14487">
                  <c:v>41059.906249964864</c:v>
                </c:pt>
                <c:pt idx="14488">
                  <c:v>41059.916666631529</c:v>
                </c:pt>
                <c:pt idx="14489">
                  <c:v>41059.927083298193</c:v>
                </c:pt>
                <c:pt idx="14490">
                  <c:v>41059.937499964857</c:v>
                </c:pt>
                <c:pt idx="14491">
                  <c:v>41059.947916631521</c:v>
                </c:pt>
                <c:pt idx="14492">
                  <c:v>41059.958333298186</c:v>
                </c:pt>
                <c:pt idx="14493">
                  <c:v>41059.96874996485</c:v>
                </c:pt>
                <c:pt idx="14494">
                  <c:v>41059.979166631514</c:v>
                </c:pt>
                <c:pt idx="14495">
                  <c:v>41059.989583298178</c:v>
                </c:pt>
                <c:pt idx="14496">
                  <c:v>41059.999999964843</c:v>
                </c:pt>
                <c:pt idx="14497">
                  <c:v>41060.010416631507</c:v>
                </c:pt>
                <c:pt idx="14498">
                  <c:v>41060.020833298171</c:v>
                </c:pt>
                <c:pt idx="14499">
                  <c:v>41060.031249964835</c:v>
                </c:pt>
                <c:pt idx="14500">
                  <c:v>41060.0416666315</c:v>
                </c:pt>
                <c:pt idx="14501">
                  <c:v>41060.052083298164</c:v>
                </c:pt>
                <c:pt idx="14502">
                  <c:v>41060.062499964828</c:v>
                </c:pt>
                <c:pt idx="14503">
                  <c:v>41060.072916631492</c:v>
                </c:pt>
                <c:pt idx="14504">
                  <c:v>41060.083333298157</c:v>
                </c:pt>
                <c:pt idx="14505">
                  <c:v>41060.093749964821</c:v>
                </c:pt>
                <c:pt idx="14506">
                  <c:v>41060.104166631485</c:v>
                </c:pt>
                <c:pt idx="14507">
                  <c:v>41060.114583298149</c:v>
                </c:pt>
                <c:pt idx="14508">
                  <c:v>41060.124999964813</c:v>
                </c:pt>
                <c:pt idx="14509">
                  <c:v>41060.135416631478</c:v>
                </c:pt>
                <c:pt idx="14510">
                  <c:v>41060.145833298142</c:v>
                </c:pt>
                <c:pt idx="14511">
                  <c:v>41060.156249964806</c:v>
                </c:pt>
                <c:pt idx="14512">
                  <c:v>41060.16666663147</c:v>
                </c:pt>
                <c:pt idx="14513">
                  <c:v>41060.177083298135</c:v>
                </c:pt>
                <c:pt idx="14514">
                  <c:v>41060.187499964799</c:v>
                </c:pt>
                <c:pt idx="14515">
                  <c:v>41060.197916631463</c:v>
                </c:pt>
                <c:pt idx="14516">
                  <c:v>41060.208333298127</c:v>
                </c:pt>
                <c:pt idx="14517">
                  <c:v>41060.218749964792</c:v>
                </c:pt>
                <c:pt idx="14518">
                  <c:v>41060.229166631456</c:v>
                </c:pt>
                <c:pt idx="14519">
                  <c:v>41060.23958329812</c:v>
                </c:pt>
                <c:pt idx="14520">
                  <c:v>41060.249999964784</c:v>
                </c:pt>
                <c:pt idx="14521">
                  <c:v>41060.260416631449</c:v>
                </c:pt>
                <c:pt idx="14522">
                  <c:v>41060.270833298113</c:v>
                </c:pt>
                <c:pt idx="14523">
                  <c:v>41060.281249964777</c:v>
                </c:pt>
                <c:pt idx="14524">
                  <c:v>41060.291666631441</c:v>
                </c:pt>
                <c:pt idx="14525">
                  <c:v>41060.302083298106</c:v>
                </c:pt>
                <c:pt idx="14526">
                  <c:v>41060.31249996477</c:v>
                </c:pt>
                <c:pt idx="14527">
                  <c:v>41060.322916631434</c:v>
                </c:pt>
                <c:pt idx="14528">
                  <c:v>41060.333333298098</c:v>
                </c:pt>
                <c:pt idx="14529">
                  <c:v>41060.343749964763</c:v>
                </c:pt>
                <c:pt idx="14530">
                  <c:v>41060.354166631427</c:v>
                </c:pt>
                <c:pt idx="14531">
                  <c:v>41060.364583298091</c:v>
                </c:pt>
                <c:pt idx="14532">
                  <c:v>41060.374999964755</c:v>
                </c:pt>
                <c:pt idx="14533">
                  <c:v>41060.38541663142</c:v>
                </c:pt>
                <c:pt idx="14534">
                  <c:v>41060.395833298084</c:v>
                </c:pt>
                <c:pt idx="14535">
                  <c:v>41060.406249964748</c:v>
                </c:pt>
                <c:pt idx="14536">
                  <c:v>41060.416666631412</c:v>
                </c:pt>
                <c:pt idx="14537">
                  <c:v>41060.427083298076</c:v>
                </c:pt>
                <c:pt idx="14538">
                  <c:v>41060.437499964741</c:v>
                </c:pt>
                <c:pt idx="14539">
                  <c:v>41060.447916631405</c:v>
                </c:pt>
                <c:pt idx="14540">
                  <c:v>41060.458333298069</c:v>
                </c:pt>
                <c:pt idx="14541">
                  <c:v>41060.468749964733</c:v>
                </c:pt>
                <c:pt idx="14542">
                  <c:v>41060.479166631398</c:v>
                </c:pt>
                <c:pt idx="14543">
                  <c:v>41060.489583298062</c:v>
                </c:pt>
                <c:pt idx="14544">
                  <c:v>41060.499999964726</c:v>
                </c:pt>
                <c:pt idx="14545">
                  <c:v>41060.51041663139</c:v>
                </c:pt>
                <c:pt idx="14546">
                  <c:v>41060.520833298055</c:v>
                </c:pt>
                <c:pt idx="14547">
                  <c:v>41060.531249964719</c:v>
                </c:pt>
                <c:pt idx="14548">
                  <c:v>41060.541666631383</c:v>
                </c:pt>
                <c:pt idx="14549">
                  <c:v>41060.552083298047</c:v>
                </c:pt>
                <c:pt idx="14550">
                  <c:v>41060.562499964712</c:v>
                </c:pt>
                <c:pt idx="14551">
                  <c:v>41060.572916631376</c:v>
                </c:pt>
                <c:pt idx="14552">
                  <c:v>41060.58333329804</c:v>
                </c:pt>
                <c:pt idx="14553">
                  <c:v>41060.593749964704</c:v>
                </c:pt>
                <c:pt idx="14554">
                  <c:v>41060.604166631369</c:v>
                </c:pt>
                <c:pt idx="14555">
                  <c:v>41060.614583298033</c:v>
                </c:pt>
                <c:pt idx="14556">
                  <c:v>41060.624999964697</c:v>
                </c:pt>
                <c:pt idx="14557">
                  <c:v>41060.635416631361</c:v>
                </c:pt>
                <c:pt idx="14558">
                  <c:v>41060.645833298026</c:v>
                </c:pt>
                <c:pt idx="14559">
                  <c:v>41060.65624996469</c:v>
                </c:pt>
                <c:pt idx="14560">
                  <c:v>41060.666666631354</c:v>
                </c:pt>
                <c:pt idx="14561">
                  <c:v>41060.677083298018</c:v>
                </c:pt>
                <c:pt idx="14562">
                  <c:v>41060.687499964683</c:v>
                </c:pt>
                <c:pt idx="14563">
                  <c:v>41060.697916631347</c:v>
                </c:pt>
                <c:pt idx="14564">
                  <c:v>41060.708333298011</c:v>
                </c:pt>
                <c:pt idx="14565">
                  <c:v>41060.718749964675</c:v>
                </c:pt>
                <c:pt idx="14566">
                  <c:v>41060.729166631339</c:v>
                </c:pt>
                <c:pt idx="14567">
                  <c:v>41060.739583298004</c:v>
                </c:pt>
                <c:pt idx="14568">
                  <c:v>41060.749999964668</c:v>
                </c:pt>
                <c:pt idx="14569">
                  <c:v>41060.760416631332</c:v>
                </c:pt>
                <c:pt idx="14570">
                  <c:v>41060.770833297996</c:v>
                </c:pt>
                <c:pt idx="14571">
                  <c:v>41060.781249964661</c:v>
                </c:pt>
                <c:pt idx="14572">
                  <c:v>41060.791666631325</c:v>
                </c:pt>
                <c:pt idx="14573">
                  <c:v>41060.802083297989</c:v>
                </c:pt>
                <c:pt idx="14574">
                  <c:v>41060.812499964653</c:v>
                </c:pt>
                <c:pt idx="14575">
                  <c:v>41060.822916631318</c:v>
                </c:pt>
                <c:pt idx="14576">
                  <c:v>41060.833333297982</c:v>
                </c:pt>
                <c:pt idx="14577">
                  <c:v>41060.843749964646</c:v>
                </c:pt>
                <c:pt idx="14578">
                  <c:v>41060.85416663131</c:v>
                </c:pt>
                <c:pt idx="14579">
                  <c:v>41060.864583297975</c:v>
                </c:pt>
                <c:pt idx="14580">
                  <c:v>41060.874999964639</c:v>
                </c:pt>
                <c:pt idx="14581">
                  <c:v>41060.885416631303</c:v>
                </c:pt>
                <c:pt idx="14582">
                  <c:v>41060.895833297967</c:v>
                </c:pt>
                <c:pt idx="14583">
                  <c:v>41060.906249964632</c:v>
                </c:pt>
                <c:pt idx="14584">
                  <c:v>41060.916666631296</c:v>
                </c:pt>
                <c:pt idx="14585">
                  <c:v>41060.92708329796</c:v>
                </c:pt>
                <c:pt idx="14586">
                  <c:v>41060.937499964624</c:v>
                </c:pt>
                <c:pt idx="14587">
                  <c:v>41060.947916631289</c:v>
                </c:pt>
                <c:pt idx="14588">
                  <c:v>41060.958333297953</c:v>
                </c:pt>
                <c:pt idx="14589">
                  <c:v>41060.968749964617</c:v>
                </c:pt>
                <c:pt idx="14590">
                  <c:v>41060.979166631281</c:v>
                </c:pt>
                <c:pt idx="14591">
                  <c:v>41060.989583297946</c:v>
                </c:pt>
                <c:pt idx="14592">
                  <c:v>41060.99999996461</c:v>
                </c:pt>
                <c:pt idx="14593">
                  <c:v>41061.010416631274</c:v>
                </c:pt>
                <c:pt idx="14594">
                  <c:v>41061.020833297938</c:v>
                </c:pt>
                <c:pt idx="14595">
                  <c:v>41061.031249964602</c:v>
                </c:pt>
                <c:pt idx="14596">
                  <c:v>41061.041666631267</c:v>
                </c:pt>
                <c:pt idx="14597">
                  <c:v>41061.052083297931</c:v>
                </c:pt>
                <c:pt idx="14598">
                  <c:v>41061.062499964595</c:v>
                </c:pt>
                <c:pt idx="14599">
                  <c:v>41061.072916631259</c:v>
                </c:pt>
                <c:pt idx="14600">
                  <c:v>41061.083333297924</c:v>
                </c:pt>
                <c:pt idx="14601">
                  <c:v>41061.093749964588</c:v>
                </c:pt>
                <c:pt idx="14602">
                  <c:v>41061.104166631252</c:v>
                </c:pt>
                <c:pt idx="14603">
                  <c:v>41061.114583297916</c:v>
                </c:pt>
                <c:pt idx="14604">
                  <c:v>41061.124999964581</c:v>
                </c:pt>
                <c:pt idx="14605">
                  <c:v>41061.135416631245</c:v>
                </c:pt>
                <c:pt idx="14606">
                  <c:v>41061.145833297909</c:v>
                </c:pt>
                <c:pt idx="14607">
                  <c:v>41061.156249964573</c:v>
                </c:pt>
                <c:pt idx="14608">
                  <c:v>41061.166666631238</c:v>
                </c:pt>
                <c:pt idx="14609">
                  <c:v>41061.177083297902</c:v>
                </c:pt>
                <c:pt idx="14610">
                  <c:v>41061.187499964566</c:v>
                </c:pt>
                <c:pt idx="14611">
                  <c:v>41061.19791663123</c:v>
                </c:pt>
                <c:pt idx="14612">
                  <c:v>41061.208333297895</c:v>
                </c:pt>
                <c:pt idx="14613">
                  <c:v>41061.218749964559</c:v>
                </c:pt>
                <c:pt idx="14614">
                  <c:v>41061.229166631223</c:v>
                </c:pt>
                <c:pt idx="14615">
                  <c:v>41061.239583297887</c:v>
                </c:pt>
                <c:pt idx="14616">
                  <c:v>41061.249999964552</c:v>
                </c:pt>
                <c:pt idx="14617">
                  <c:v>41061.260416631216</c:v>
                </c:pt>
                <c:pt idx="14618">
                  <c:v>41061.27083329788</c:v>
                </c:pt>
                <c:pt idx="14619">
                  <c:v>41061.281249964544</c:v>
                </c:pt>
                <c:pt idx="14620">
                  <c:v>41061.291666631208</c:v>
                </c:pt>
                <c:pt idx="14621">
                  <c:v>41061.302083297873</c:v>
                </c:pt>
                <c:pt idx="14622">
                  <c:v>41061.312499964537</c:v>
                </c:pt>
                <c:pt idx="14623">
                  <c:v>41061.322916631201</c:v>
                </c:pt>
                <c:pt idx="14624">
                  <c:v>41061.333333297865</c:v>
                </c:pt>
                <c:pt idx="14625">
                  <c:v>41061.34374996453</c:v>
                </c:pt>
                <c:pt idx="14626">
                  <c:v>41061.354166631194</c:v>
                </c:pt>
                <c:pt idx="14627">
                  <c:v>41061.364583297858</c:v>
                </c:pt>
                <c:pt idx="14628">
                  <c:v>41061.374999964522</c:v>
                </c:pt>
                <c:pt idx="14629">
                  <c:v>41061.385416631187</c:v>
                </c:pt>
                <c:pt idx="14630">
                  <c:v>41061.395833297851</c:v>
                </c:pt>
                <c:pt idx="14631">
                  <c:v>41061.406249964515</c:v>
                </c:pt>
                <c:pt idx="14632">
                  <c:v>41061.416666631179</c:v>
                </c:pt>
                <c:pt idx="14633">
                  <c:v>41061.427083297844</c:v>
                </c:pt>
                <c:pt idx="14634">
                  <c:v>41061.437499964508</c:v>
                </c:pt>
                <c:pt idx="14635">
                  <c:v>41061.447916631172</c:v>
                </c:pt>
                <c:pt idx="14636">
                  <c:v>41061.458333297836</c:v>
                </c:pt>
                <c:pt idx="14637">
                  <c:v>41061.468749964501</c:v>
                </c:pt>
                <c:pt idx="14638">
                  <c:v>41061.479166631165</c:v>
                </c:pt>
                <c:pt idx="14639">
                  <c:v>41061.489583297829</c:v>
                </c:pt>
                <c:pt idx="14640">
                  <c:v>41061.499999964493</c:v>
                </c:pt>
                <c:pt idx="14641">
                  <c:v>41061.510416631158</c:v>
                </c:pt>
                <c:pt idx="14642">
                  <c:v>41061.520833297822</c:v>
                </c:pt>
                <c:pt idx="14643">
                  <c:v>41061.531249964486</c:v>
                </c:pt>
                <c:pt idx="14644">
                  <c:v>41061.54166663115</c:v>
                </c:pt>
                <c:pt idx="14645">
                  <c:v>41061.552083297815</c:v>
                </c:pt>
                <c:pt idx="14646">
                  <c:v>41061.562499964479</c:v>
                </c:pt>
                <c:pt idx="14647">
                  <c:v>41061.572916631143</c:v>
                </c:pt>
                <c:pt idx="14648">
                  <c:v>41061.583333297807</c:v>
                </c:pt>
                <c:pt idx="14649">
                  <c:v>41061.593749964471</c:v>
                </c:pt>
                <c:pt idx="14650">
                  <c:v>41061.604166631136</c:v>
                </c:pt>
                <c:pt idx="14651">
                  <c:v>41061.6145832978</c:v>
                </c:pt>
                <c:pt idx="14652">
                  <c:v>41061.624999964464</c:v>
                </c:pt>
                <c:pt idx="14653">
                  <c:v>41061.635416631128</c:v>
                </c:pt>
                <c:pt idx="14654">
                  <c:v>41061.645833297793</c:v>
                </c:pt>
                <c:pt idx="14655">
                  <c:v>41061.656249964457</c:v>
                </c:pt>
                <c:pt idx="14656">
                  <c:v>41061.666666631121</c:v>
                </c:pt>
                <c:pt idx="14657">
                  <c:v>41061.677083297785</c:v>
                </c:pt>
                <c:pt idx="14658">
                  <c:v>41061.68749996445</c:v>
                </c:pt>
                <c:pt idx="14659">
                  <c:v>41061.697916631114</c:v>
                </c:pt>
                <c:pt idx="14660">
                  <c:v>41061.708333297778</c:v>
                </c:pt>
                <c:pt idx="14661">
                  <c:v>41061.718749964442</c:v>
                </c:pt>
                <c:pt idx="14662">
                  <c:v>41061.729166631107</c:v>
                </c:pt>
                <c:pt idx="14663">
                  <c:v>41061.739583297771</c:v>
                </c:pt>
                <c:pt idx="14664">
                  <c:v>41061.749999964435</c:v>
                </c:pt>
                <c:pt idx="14665">
                  <c:v>41061.760416631099</c:v>
                </c:pt>
                <c:pt idx="14666">
                  <c:v>41061.770833297764</c:v>
                </c:pt>
                <c:pt idx="14667">
                  <c:v>41061.781249964428</c:v>
                </c:pt>
                <c:pt idx="14668">
                  <c:v>41061.791666631092</c:v>
                </c:pt>
                <c:pt idx="14669">
                  <c:v>41061.802083297756</c:v>
                </c:pt>
                <c:pt idx="14670">
                  <c:v>41061.812499964421</c:v>
                </c:pt>
                <c:pt idx="14671">
                  <c:v>41061.822916631085</c:v>
                </c:pt>
                <c:pt idx="14672">
                  <c:v>41061.833333297749</c:v>
                </c:pt>
                <c:pt idx="14673">
                  <c:v>41061.843749964413</c:v>
                </c:pt>
                <c:pt idx="14674">
                  <c:v>41061.854166631078</c:v>
                </c:pt>
                <c:pt idx="14675">
                  <c:v>41061.864583297742</c:v>
                </c:pt>
                <c:pt idx="14676">
                  <c:v>41061.874999964406</c:v>
                </c:pt>
                <c:pt idx="14677">
                  <c:v>41061.88541663107</c:v>
                </c:pt>
                <c:pt idx="14678">
                  <c:v>41061.895833297734</c:v>
                </c:pt>
                <c:pt idx="14679">
                  <c:v>41061.906249964399</c:v>
                </c:pt>
                <c:pt idx="14680">
                  <c:v>41061.916666631063</c:v>
                </c:pt>
                <c:pt idx="14681">
                  <c:v>41061.927083297727</c:v>
                </c:pt>
                <c:pt idx="14682">
                  <c:v>41061.937499964391</c:v>
                </c:pt>
                <c:pt idx="14683">
                  <c:v>41061.947916631056</c:v>
                </c:pt>
                <c:pt idx="14684">
                  <c:v>41061.95833329772</c:v>
                </c:pt>
                <c:pt idx="14685">
                  <c:v>41061.968749964384</c:v>
                </c:pt>
                <c:pt idx="14686">
                  <c:v>41061.979166631048</c:v>
                </c:pt>
                <c:pt idx="14687">
                  <c:v>41061.989583297713</c:v>
                </c:pt>
                <c:pt idx="14688">
                  <c:v>41061.999999964377</c:v>
                </c:pt>
                <c:pt idx="14689">
                  <c:v>41062.010416631041</c:v>
                </c:pt>
                <c:pt idx="14690">
                  <c:v>41062.020833297705</c:v>
                </c:pt>
                <c:pt idx="14691">
                  <c:v>41062.03124996437</c:v>
                </c:pt>
                <c:pt idx="14692">
                  <c:v>41062.041666631034</c:v>
                </c:pt>
                <c:pt idx="14693">
                  <c:v>41062.052083297698</c:v>
                </c:pt>
                <c:pt idx="14694">
                  <c:v>41062.062499964362</c:v>
                </c:pt>
                <c:pt idx="14695">
                  <c:v>41062.072916631027</c:v>
                </c:pt>
                <c:pt idx="14696">
                  <c:v>41062.083333297691</c:v>
                </c:pt>
                <c:pt idx="14697">
                  <c:v>41062.093749964355</c:v>
                </c:pt>
                <c:pt idx="14698">
                  <c:v>41062.104166631019</c:v>
                </c:pt>
                <c:pt idx="14699">
                  <c:v>41062.114583297684</c:v>
                </c:pt>
                <c:pt idx="14700">
                  <c:v>41062.124999964348</c:v>
                </c:pt>
                <c:pt idx="14701">
                  <c:v>41062.135416631012</c:v>
                </c:pt>
                <c:pt idx="14702">
                  <c:v>41062.145833297676</c:v>
                </c:pt>
                <c:pt idx="14703">
                  <c:v>41062.156249964341</c:v>
                </c:pt>
                <c:pt idx="14704">
                  <c:v>41062.166666631005</c:v>
                </c:pt>
                <c:pt idx="14705">
                  <c:v>41062.177083297669</c:v>
                </c:pt>
                <c:pt idx="14706">
                  <c:v>41062.187499964333</c:v>
                </c:pt>
                <c:pt idx="14707">
                  <c:v>41062.197916630997</c:v>
                </c:pt>
                <c:pt idx="14708">
                  <c:v>41062.208333297662</c:v>
                </c:pt>
                <c:pt idx="14709">
                  <c:v>41062.218749964326</c:v>
                </c:pt>
                <c:pt idx="14710">
                  <c:v>41062.22916663099</c:v>
                </c:pt>
                <c:pt idx="14711">
                  <c:v>41062.239583297654</c:v>
                </c:pt>
                <c:pt idx="14712">
                  <c:v>41062.249999964319</c:v>
                </c:pt>
                <c:pt idx="14713">
                  <c:v>41062.260416630983</c:v>
                </c:pt>
                <c:pt idx="14714">
                  <c:v>41062.270833297647</c:v>
                </c:pt>
                <c:pt idx="14715">
                  <c:v>41062.281249964311</c:v>
                </c:pt>
                <c:pt idx="14716">
                  <c:v>41062.291666630976</c:v>
                </c:pt>
                <c:pt idx="14717">
                  <c:v>41062.30208329764</c:v>
                </c:pt>
                <c:pt idx="14718">
                  <c:v>41062.312499964304</c:v>
                </c:pt>
                <c:pt idx="14719">
                  <c:v>41062.322916630968</c:v>
                </c:pt>
                <c:pt idx="14720">
                  <c:v>41062.333333297633</c:v>
                </c:pt>
                <c:pt idx="14721">
                  <c:v>41062.343749964297</c:v>
                </c:pt>
                <c:pt idx="14722">
                  <c:v>41062.354166630961</c:v>
                </c:pt>
                <c:pt idx="14723">
                  <c:v>41062.364583297625</c:v>
                </c:pt>
                <c:pt idx="14724">
                  <c:v>41062.37499996429</c:v>
                </c:pt>
                <c:pt idx="14725">
                  <c:v>41062.385416630954</c:v>
                </c:pt>
                <c:pt idx="14726">
                  <c:v>41062.395833297618</c:v>
                </c:pt>
                <c:pt idx="14727">
                  <c:v>41062.406249964282</c:v>
                </c:pt>
                <c:pt idx="14728">
                  <c:v>41062.416666630947</c:v>
                </c:pt>
                <c:pt idx="14729">
                  <c:v>41062.427083297611</c:v>
                </c:pt>
                <c:pt idx="14730">
                  <c:v>41062.437499964275</c:v>
                </c:pt>
                <c:pt idx="14731">
                  <c:v>41062.447916630939</c:v>
                </c:pt>
                <c:pt idx="14732">
                  <c:v>41062.458333297604</c:v>
                </c:pt>
                <c:pt idx="14733">
                  <c:v>41062.468749964268</c:v>
                </c:pt>
                <c:pt idx="14734">
                  <c:v>41062.479166630932</c:v>
                </c:pt>
                <c:pt idx="14735">
                  <c:v>41062.489583297596</c:v>
                </c:pt>
                <c:pt idx="14736">
                  <c:v>41062.49999996426</c:v>
                </c:pt>
                <c:pt idx="14737">
                  <c:v>41062.510416630925</c:v>
                </c:pt>
                <c:pt idx="14738">
                  <c:v>41062.520833297589</c:v>
                </c:pt>
                <c:pt idx="14739">
                  <c:v>41062.531249964253</c:v>
                </c:pt>
                <c:pt idx="14740">
                  <c:v>41062.541666630917</c:v>
                </c:pt>
                <c:pt idx="14741">
                  <c:v>41062.552083297582</c:v>
                </c:pt>
                <c:pt idx="14742">
                  <c:v>41062.562499964246</c:v>
                </c:pt>
                <c:pt idx="14743">
                  <c:v>41062.57291663091</c:v>
                </c:pt>
                <c:pt idx="14744">
                  <c:v>41062.583333297574</c:v>
                </c:pt>
                <c:pt idx="14745">
                  <c:v>41062.593749964239</c:v>
                </c:pt>
                <c:pt idx="14746">
                  <c:v>41062.604166630903</c:v>
                </c:pt>
                <c:pt idx="14747">
                  <c:v>41062.614583297567</c:v>
                </c:pt>
                <c:pt idx="14748">
                  <c:v>41062.624999964231</c:v>
                </c:pt>
                <c:pt idx="14749">
                  <c:v>41062.635416630896</c:v>
                </c:pt>
                <c:pt idx="14750">
                  <c:v>41062.64583329756</c:v>
                </c:pt>
                <c:pt idx="14751">
                  <c:v>41062.656249964224</c:v>
                </c:pt>
                <c:pt idx="14752">
                  <c:v>41062.666666630888</c:v>
                </c:pt>
                <c:pt idx="14753">
                  <c:v>41062.677083297553</c:v>
                </c:pt>
                <c:pt idx="14754">
                  <c:v>41062.687499964217</c:v>
                </c:pt>
                <c:pt idx="14755">
                  <c:v>41062.697916630881</c:v>
                </c:pt>
                <c:pt idx="14756">
                  <c:v>41062.708333297545</c:v>
                </c:pt>
                <c:pt idx="14757">
                  <c:v>41062.71874996421</c:v>
                </c:pt>
                <c:pt idx="14758">
                  <c:v>41062.729166630874</c:v>
                </c:pt>
                <c:pt idx="14759">
                  <c:v>41062.739583297538</c:v>
                </c:pt>
                <c:pt idx="14760">
                  <c:v>41062.749999964202</c:v>
                </c:pt>
                <c:pt idx="14761">
                  <c:v>41062.760416630867</c:v>
                </c:pt>
                <c:pt idx="14762">
                  <c:v>41062.770833297531</c:v>
                </c:pt>
                <c:pt idx="14763">
                  <c:v>41062.781249964195</c:v>
                </c:pt>
                <c:pt idx="14764">
                  <c:v>41062.791666630859</c:v>
                </c:pt>
                <c:pt idx="14765">
                  <c:v>41062.802083297523</c:v>
                </c:pt>
                <c:pt idx="14766">
                  <c:v>41062.812499964188</c:v>
                </c:pt>
                <c:pt idx="14767">
                  <c:v>41062.822916630852</c:v>
                </c:pt>
                <c:pt idx="14768">
                  <c:v>41062.833333297516</c:v>
                </c:pt>
                <c:pt idx="14769">
                  <c:v>41062.84374996418</c:v>
                </c:pt>
                <c:pt idx="14770">
                  <c:v>41062.854166630845</c:v>
                </c:pt>
                <c:pt idx="14771">
                  <c:v>41062.864583297509</c:v>
                </c:pt>
                <c:pt idx="14772">
                  <c:v>41062.874999964173</c:v>
                </c:pt>
                <c:pt idx="14773">
                  <c:v>41062.885416630837</c:v>
                </c:pt>
                <c:pt idx="14774">
                  <c:v>41062.895833297502</c:v>
                </c:pt>
                <c:pt idx="14775">
                  <c:v>41062.906249964166</c:v>
                </c:pt>
                <c:pt idx="14776">
                  <c:v>41062.91666663083</c:v>
                </c:pt>
                <c:pt idx="14777">
                  <c:v>41062.927083297494</c:v>
                </c:pt>
                <c:pt idx="14778">
                  <c:v>41062.937499964159</c:v>
                </c:pt>
                <c:pt idx="14779">
                  <c:v>41062.947916630823</c:v>
                </c:pt>
                <c:pt idx="14780">
                  <c:v>41062.958333297487</c:v>
                </c:pt>
                <c:pt idx="14781">
                  <c:v>41062.968749964151</c:v>
                </c:pt>
                <c:pt idx="14782">
                  <c:v>41062.979166630816</c:v>
                </c:pt>
                <c:pt idx="14783">
                  <c:v>41062.98958329748</c:v>
                </c:pt>
                <c:pt idx="14784">
                  <c:v>41062.999999964144</c:v>
                </c:pt>
                <c:pt idx="14785">
                  <c:v>41063.010416630808</c:v>
                </c:pt>
                <c:pt idx="14786">
                  <c:v>41063.020833297473</c:v>
                </c:pt>
                <c:pt idx="14787">
                  <c:v>41063.031249964137</c:v>
                </c:pt>
                <c:pt idx="14788">
                  <c:v>41063.041666630801</c:v>
                </c:pt>
                <c:pt idx="14789">
                  <c:v>41063.052083297465</c:v>
                </c:pt>
                <c:pt idx="14790">
                  <c:v>41063.06249996413</c:v>
                </c:pt>
                <c:pt idx="14791">
                  <c:v>41063.072916630794</c:v>
                </c:pt>
                <c:pt idx="14792">
                  <c:v>41063.083333297458</c:v>
                </c:pt>
                <c:pt idx="14793">
                  <c:v>41063.093749964122</c:v>
                </c:pt>
                <c:pt idx="14794">
                  <c:v>41063.104166630786</c:v>
                </c:pt>
                <c:pt idx="14795">
                  <c:v>41063.114583297451</c:v>
                </c:pt>
                <c:pt idx="14796">
                  <c:v>41063.124999964115</c:v>
                </c:pt>
                <c:pt idx="14797">
                  <c:v>41063.135416630779</c:v>
                </c:pt>
                <c:pt idx="14798">
                  <c:v>41063.145833297443</c:v>
                </c:pt>
                <c:pt idx="14799">
                  <c:v>41063.156249964108</c:v>
                </c:pt>
                <c:pt idx="14800">
                  <c:v>41063.166666630772</c:v>
                </c:pt>
                <c:pt idx="14801">
                  <c:v>41063.177083297436</c:v>
                </c:pt>
                <c:pt idx="14802">
                  <c:v>41063.1874999641</c:v>
                </c:pt>
                <c:pt idx="14803">
                  <c:v>41063.197916630765</c:v>
                </c:pt>
                <c:pt idx="14804">
                  <c:v>41063.208333297429</c:v>
                </c:pt>
                <c:pt idx="14805">
                  <c:v>41063.218749964093</c:v>
                </c:pt>
                <c:pt idx="14806">
                  <c:v>41063.229166630757</c:v>
                </c:pt>
                <c:pt idx="14807">
                  <c:v>41063.239583297422</c:v>
                </c:pt>
                <c:pt idx="14808">
                  <c:v>41063.249999964086</c:v>
                </c:pt>
                <c:pt idx="14809">
                  <c:v>41063.26041663075</c:v>
                </c:pt>
                <c:pt idx="14810">
                  <c:v>41063.270833297414</c:v>
                </c:pt>
                <c:pt idx="14811">
                  <c:v>41063.281249964079</c:v>
                </c:pt>
                <c:pt idx="14812">
                  <c:v>41063.291666630743</c:v>
                </c:pt>
                <c:pt idx="14813">
                  <c:v>41063.302083297407</c:v>
                </c:pt>
                <c:pt idx="14814">
                  <c:v>41063.312499964071</c:v>
                </c:pt>
                <c:pt idx="14815">
                  <c:v>41063.322916630736</c:v>
                </c:pt>
                <c:pt idx="14816">
                  <c:v>41063.3333332974</c:v>
                </c:pt>
                <c:pt idx="14817">
                  <c:v>41063.343749964064</c:v>
                </c:pt>
                <c:pt idx="14818">
                  <c:v>41063.354166630728</c:v>
                </c:pt>
                <c:pt idx="14819">
                  <c:v>41063.364583297393</c:v>
                </c:pt>
                <c:pt idx="14820">
                  <c:v>41063.374999964057</c:v>
                </c:pt>
                <c:pt idx="14821">
                  <c:v>41063.385416630721</c:v>
                </c:pt>
                <c:pt idx="14822">
                  <c:v>41063.395833297385</c:v>
                </c:pt>
                <c:pt idx="14823">
                  <c:v>41063.406249964049</c:v>
                </c:pt>
                <c:pt idx="14824">
                  <c:v>41063.416666630714</c:v>
                </c:pt>
                <c:pt idx="14825">
                  <c:v>41063.427083297378</c:v>
                </c:pt>
                <c:pt idx="14826">
                  <c:v>41063.437499964042</c:v>
                </c:pt>
                <c:pt idx="14827">
                  <c:v>41063.447916630706</c:v>
                </c:pt>
                <c:pt idx="14828">
                  <c:v>41063.458333297371</c:v>
                </c:pt>
                <c:pt idx="14829">
                  <c:v>41063.468749964035</c:v>
                </c:pt>
                <c:pt idx="14830">
                  <c:v>41063.479166630699</c:v>
                </c:pt>
                <c:pt idx="14831">
                  <c:v>41063.489583297363</c:v>
                </c:pt>
                <c:pt idx="14832">
                  <c:v>41063.499999964028</c:v>
                </c:pt>
                <c:pt idx="14833">
                  <c:v>41063.510416630692</c:v>
                </c:pt>
                <c:pt idx="14834">
                  <c:v>41063.520833297356</c:v>
                </c:pt>
                <c:pt idx="14835">
                  <c:v>41063.53124996402</c:v>
                </c:pt>
                <c:pt idx="14836">
                  <c:v>41063.541666630685</c:v>
                </c:pt>
                <c:pt idx="14837">
                  <c:v>41063.552083297349</c:v>
                </c:pt>
                <c:pt idx="14838">
                  <c:v>41063.562499964013</c:v>
                </c:pt>
                <c:pt idx="14839">
                  <c:v>41063.572916630677</c:v>
                </c:pt>
                <c:pt idx="14840">
                  <c:v>41063.583333297342</c:v>
                </c:pt>
                <c:pt idx="14841">
                  <c:v>41063.593749964006</c:v>
                </c:pt>
                <c:pt idx="14842">
                  <c:v>41063.60416663067</c:v>
                </c:pt>
                <c:pt idx="14843">
                  <c:v>41063.614583297334</c:v>
                </c:pt>
                <c:pt idx="14844">
                  <c:v>41063.624999963999</c:v>
                </c:pt>
                <c:pt idx="14845">
                  <c:v>41063.635416630663</c:v>
                </c:pt>
                <c:pt idx="14846">
                  <c:v>41063.645833297327</c:v>
                </c:pt>
                <c:pt idx="14847">
                  <c:v>41063.656249963991</c:v>
                </c:pt>
                <c:pt idx="14848">
                  <c:v>41063.666666630656</c:v>
                </c:pt>
                <c:pt idx="14849">
                  <c:v>41063.67708329732</c:v>
                </c:pt>
                <c:pt idx="14850">
                  <c:v>41063.687499963984</c:v>
                </c:pt>
                <c:pt idx="14851">
                  <c:v>41063.697916630648</c:v>
                </c:pt>
                <c:pt idx="14852">
                  <c:v>41063.708333297312</c:v>
                </c:pt>
                <c:pt idx="14853">
                  <c:v>41063.718749963977</c:v>
                </c:pt>
                <c:pt idx="14854">
                  <c:v>41063.729166630641</c:v>
                </c:pt>
                <c:pt idx="14855">
                  <c:v>41063.739583297305</c:v>
                </c:pt>
                <c:pt idx="14856">
                  <c:v>41063.749999963969</c:v>
                </c:pt>
                <c:pt idx="14857">
                  <c:v>41063.760416630634</c:v>
                </c:pt>
                <c:pt idx="14858">
                  <c:v>41063.770833297298</c:v>
                </c:pt>
                <c:pt idx="14859">
                  <c:v>41063.781249963962</c:v>
                </c:pt>
                <c:pt idx="14860">
                  <c:v>41063.791666630626</c:v>
                </c:pt>
                <c:pt idx="14861">
                  <c:v>41063.802083297291</c:v>
                </c:pt>
                <c:pt idx="14862">
                  <c:v>41063.812499963955</c:v>
                </c:pt>
                <c:pt idx="14863">
                  <c:v>41063.822916630619</c:v>
                </c:pt>
                <c:pt idx="14864">
                  <c:v>41063.833333297283</c:v>
                </c:pt>
                <c:pt idx="14865">
                  <c:v>41063.843749963948</c:v>
                </c:pt>
                <c:pt idx="14866">
                  <c:v>41063.854166630612</c:v>
                </c:pt>
                <c:pt idx="14867">
                  <c:v>41063.864583297276</c:v>
                </c:pt>
                <c:pt idx="14868">
                  <c:v>41063.87499996394</c:v>
                </c:pt>
                <c:pt idx="14869">
                  <c:v>41063.885416630605</c:v>
                </c:pt>
                <c:pt idx="14870">
                  <c:v>41063.895833297269</c:v>
                </c:pt>
                <c:pt idx="14871">
                  <c:v>41063.906249963933</c:v>
                </c:pt>
                <c:pt idx="14872">
                  <c:v>41063.916666630597</c:v>
                </c:pt>
                <c:pt idx="14873">
                  <c:v>41063.927083297262</c:v>
                </c:pt>
                <c:pt idx="14874">
                  <c:v>41063.937499963926</c:v>
                </c:pt>
                <c:pt idx="14875">
                  <c:v>41063.94791663059</c:v>
                </c:pt>
                <c:pt idx="14876">
                  <c:v>41063.958333297254</c:v>
                </c:pt>
                <c:pt idx="14877">
                  <c:v>41063.968749963919</c:v>
                </c:pt>
                <c:pt idx="14878">
                  <c:v>41063.979166630583</c:v>
                </c:pt>
                <c:pt idx="14879">
                  <c:v>41063.989583297247</c:v>
                </c:pt>
                <c:pt idx="14880">
                  <c:v>41063.999999963911</c:v>
                </c:pt>
                <c:pt idx="14881">
                  <c:v>41064.010416630575</c:v>
                </c:pt>
                <c:pt idx="14882">
                  <c:v>41064.02083329724</c:v>
                </c:pt>
                <c:pt idx="14883">
                  <c:v>41064.031249963904</c:v>
                </c:pt>
                <c:pt idx="14884">
                  <c:v>41064.041666630568</c:v>
                </c:pt>
                <c:pt idx="14885">
                  <c:v>41064.052083297232</c:v>
                </c:pt>
                <c:pt idx="14886">
                  <c:v>41064.062499963897</c:v>
                </c:pt>
                <c:pt idx="14887">
                  <c:v>41064.072916630561</c:v>
                </c:pt>
                <c:pt idx="14888">
                  <c:v>41064.083333297225</c:v>
                </c:pt>
                <c:pt idx="14889">
                  <c:v>41064.093749963889</c:v>
                </c:pt>
                <c:pt idx="14890">
                  <c:v>41064.104166630554</c:v>
                </c:pt>
                <c:pt idx="14891">
                  <c:v>41064.114583297218</c:v>
                </c:pt>
                <c:pt idx="14892">
                  <c:v>41064.124999963882</c:v>
                </c:pt>
                <c:pt idx="14893">
                  <c:v>41064.135416630546</c:v>
                </c:pt>
                <c:pt idx="14894">
                  <c:v>41064.145833297211</c:v>
                </c:pt>
                <c:pt idx="14895">
                  <c:v>41064.156249963875</c:v>
                </c:pt>
                <c:pt idx="14896">
                  <c:v>41064.166666630539</c:v>
                </c:pt>
                <c:pt idx="14897">
                  <c:v>41064.177083297203</c:v>
                </c:pt>
                <c:pt idx="14898">
                  <c:v>41064.187499963868</c:v>
                </c:pt>
                <c:pt idx="14899">
                  <c:v>41064.197916630532</c:v>
                </c:pt>
                <c:pt idx="14900">
                  <c:v>41064.208333297196</c:v>
                </c:pt>
                <c:pt idx="14901">
                  <c:v>41064.21874996386</c:v>
                </c:pt>
                <c:pt idx="14902">
                  <c:v>41064.229166630525</c:v>
                </c:pt>
                <c:pt idx="14903">
                  <c:v>41064.239583297189</c:v>
                </c:pt>
                <c:pt idx="14904">
                  <c:v>41064.249999963853</c:v>
                </c:pt>
                <c:pt idx="14905">
                  <c:v>41064.260416630517</c:v>
                </c:pt>
                <c:pt idx="14906">
                  <c:v>41064.270833297182</c:v>
                </c:pt>
                <c:pt idx="14907">
                  <c:v>41064.281249963846</c:v>
                </c:pt>
                <c:pt idx="14908">
                  <c:v>41064.29166663051</c:v>
                </c:pt>
                <c:pt idx="14909">
                  <c:v>41064.302083297174</c:v>
                </c:pt>
                <c:pt idx="14910">
                  <c:v>41064.312499963838</c:v>
                </c:pt>
                <c:pt idx="14911">
                  <c:v>41064.322916630503</c:v>
                </c:pt>
                <c:pt idx="14912">
                  <c:v>41064.333333297167</c:v>
                </c:pt>
                <c:pt idx="14913">
                  <c:v>41064.343749963831</c:v>
                </c:pt>
                <c:pt idx="14914">
                  <c:v>41064.354166630495</c:v>
                </c:pt>
                <c:pt idx="14915">
                  <c:v>41064.36458329716</c:v>
                </c:pt>
                <c:pt idx="14916">
                  <c:v>41064.374999963824</c:v>
                </c:pt>
                <c:pt idx="14917">
                  <c:v>41064.385416630488</c:v>
                </c:pt>
                <c:pt idx="14918">
                  <c:v>41064.395833297152</c:v>
                </c:pt>
                <c:pt idx="14919">
                  <c:v>41064.406249963817</c:v>
                </c:pt>
                <c:pt idx="14920">
                  <c:v>41064.416666630481</c:v>
                </c:pt>
                <c:pt idx="14921">
                  <c:v>41064.427083297145</c:v>
                </c:pt>
                <c:pt idx="14922">
                  <c:v>41064.437499963809</c:v>
                </c:pt>
                <c:pt idx="14923">
                  <c:v>41064.447916630474</c:v>
                </c:pt>
                <c:pt idx="14924">
                  <c:v>41064.458333297138</c:v>
                </c:pt>
                <c:pt idx="14925">
                  <c:v>41064.468749963802</c:v>
                </c:pt>
                <c:pt idx="14926">
                  <c:v>41064.479166630466</c:v>
                </c:pt>
                <c:pt idx="14927">
                  <c:v>41064.489583297131</c:v>
                </c:pt>
                <c:pt idx="14928">
                  <c:v>41064.499999963795</c:v>
                </c:pt>
                <c:pt idx="14929">
                  <c:v>41064.510416630459</c:v>
                </c:pt>
                <c:pt idx="14930">
                  <c:v>41064.520833297123</c:v>
                </c:pt>
                <c:pt idx="14931">
                  <c:v>41064.531249963788</c:v>
                </c:pt>
                <c:pt idx="14932">
                  <c:v>41064.541666630452</c:v>
                </c:pt>
                <c:pt idx="14933">
                  <c:v>41064.552083297116</c:v>
                </c:pt>
                <c:pt idx="14934">
                  <c:v>41064.56249996378</c:v>
                </c:pt>
                <c:pt idx="14935">
                  <c:v>41064.572916630445</c:v>
                </c:pt>
                <c:pt idx="14936">
                  <c:v>41064.583333297109</c:v>
                </c:pt>
                <c:pt idx="14937">
                  <c:v>41064.593749963773</c:v>
                </c:pt>
                <c:pt idx="14938">
                  <c:v>41064.604166630437</c:v>
                </c:pt>
                <c:pt idx="14939">
                  <c:v>41064.614583297101</c:v>
                </c:pt>
                <c:pt idx="14940">
                  <c:v>41064.624999963766</c:v>
                </c:pt>
                <c:pt idx="14941">
                  <c:v>41064.63541663043</c:v>
                </c:pt>
                <c:pt idx="14942">
                  <c:v>41064.645833297094</c:v>
                </c:pt>
                <c:pt idx="14943">
                  <c:v>41064.656249963758</c:v>
                </c:pt>
                <c:pt idx="14944">
                  <c:v>41064.666666630423</c:v>
                </c:pt>
                <c:pt idx="14945">
                  <c:v>41064.677083297087</c:v>
                </c:pt>
                <c:pt idx="14946">
                  <c:v>41064.687499963751</c:v>
                </c:pt>
                <c:pt idx="14947">
                  <c:v>41064.697916630415</c:v>
                </c:pt>
                <c:pt idx="14948">
                  <c:v>41064.70833329708</c:v>
                </c:pt>
                <c:pt idx="14949">
                  <c:v>41064.718749963744</c:v>
                </c:pt>
                <c:pt idx="14950">
                  <c:v>41064.729166630408</c:v>
                </c:pt>
                <c:pt idx="14951">
                  <c:v>41064.739583297072</c:v>
                </c:pt>
                <c:pt idx="14952">
                  <c:v>41064.749999963737</c:v>
                </c:pt>
                <c:pt idx="14953">
                  <c:v>41064.760416630401</c:v>
                </c:pt>
                <c:pt idx="14954">
                  <c:v>41064.770833297065</c:v>
                </c:pt>
                <c:pt idx="14955">
                  <c:v>41064.781249963729</c:v>
                </c:pt>
                <c:pt idx="14956">
                  <c:v>41064.791666630394</c:v>
                </c:pt>
                <c:pt idx="14957">
                  <c:v>41064.802083297058</c:v>
                </c:pt>
                <c:pt idx="14958">
                  <c:v>41064.812499963722</c:v>
                </c:pt>
                <c:pt idx="14959">
                  <c:v>41064.822916630386</c:v>
                </c:pt>
                <c:pt idx="14960">
                  <c:v>41064.833333297051</c:v>
                </c:pt>
                <c:pt idx="14961">
                  <c:v>41064.843749963715</c:v>
                </c:pt>
                <c:pt idx="14962">
                  <c:v>41064.854166630379</c:v>
                </c:pt>
                <c:pt idx="14963">
                  <c:v>41064.864583297043</c:v>
                </c:pt>
                <c:pt idx="14964">
                  <c:v>41064.874999963708</c:v>
                </c:pt>
                <c:pt idx="14965">
                  <c:v>41064.885416630372</c:v>
                </c:pt>
                <c:pt idx="14966">
                  <c:v>41064.895833297036</c:v>
                </c:pt>
                <c:pt idx="14967">
                  <c:v>41064.9062499637</c:v>
                </c:pt>
                <c:pt idx="14968">
                  <c:v>41064.916666630364</c:v>
                </c:pt>
                <c:pt idx="14969">
                  <c:v>41064.927083297029</c:v>
                </c:pt>
                <c:pt idx="14970">
                  <c:v>41064.937499963693</c:v>
                </c:pt>
                <c:pt idx="14971">
                  <c:v>41064.947916630357</c:v>
                </c:pt>
                <c:pt idx="14972">
                  <c:v>41064.958333297021</c:v>
                </c:pt>
                <c:pt idx="14973">
                  <c:v>41064.968749963686</c:v>
                </c:pt>
                <c:pt idx="14974">
                  <c:v>41064.97916663035</c:v>
                </c:pt>
                <c:pt idx="14975">
                  <c:v>41064.989583297014</c:v>
                </c:pt>
                <c:pt idx="14976">
                  <c:v>41064.999999963678</c:v>
                </c:pt>
                <c:pt idx="14977">
                  <c:v>41065.010416630343</c:v>
                </c:pt>
                <c:pt idx="14978">
                  <c:v>41065.020833297007</c:v>
                </c:pt>
                <c:pt idx="14979">
                  <c:v>41065.031249963671</c:v>
                </c:pt>
                <c:pt idx="14980">
                  <c:v>41065.041666630335</c:v>
                </c:pt>
                <c:pt idx="14981">
                  <c:v>41065.052083297</c:v>
                </c:pt>
                <c:pt idx="14982">
                  <c:v>41065.062499963664</c:v>
                </c:pt>
                <c:pt idx="14983">
                  <c:v>41065.072916630328</c:v>
                </c:pt>
                <c:pt idx="14984">
                  <c:v>41065.083333296992</c:v>
                </c:pt>
                <c:pt idx="14985">
                  <c:v>41065.093749963657</c:v>
                </c:pt>
                <c:pt idx="14986">
                  <c:v>41065.104166630321</c:v>
                </c:pt>
                <c:pt idx="14987">
                  <c:v>41065.114583296985</c:v>
                </c:pt>
                <c:pt idx="14988">
                  <c:v>41065.124999963649</c:v>
                </c:pt>
                <c:pt idx="14989">
                  <c:v>41065.135416630314</c:v>
                </c:pt>
                <c:pt idx="14990">
                  <c:v>41065.145833296978</c:v>
                </c:pt>
                <c:pt idx="14991">
                  <c:v>41065.156249963642</c:v>
                </c:pt>
                <c:pt idx="14992">
                  <c:v>41065.166666630306</c:v>
                </c:pt>
                <c:pt idx="14993">
                  <c:v>41065.177083296971</c:v>
                </c:pt>
                <c:pt idx="14994">
                  <c:v>41065.187499963635</c:v>
                </c:pt>
                <c:pt idx="14995">
                  <c:v>41065.197916630299</c:v>
                </c:pt>
                <c:pt idx="14996">
                  <c:v>41065.208333296963</c:v>
                </c:pt>
                <c:pt idx="14997">
                  <c:v>41065.218749963627</c:v>
                </c:pt>
                <c:pt idx="14998">
                  <c:v>41065.229166630292</c:v>
                </c:pt>
                <c:pt idx="14999">
                  <c:v>41065.239583296956</c:v>
                </c:pt>
                <c:pt idx="15000">
                  <c:v>41065.24999996362</c:v>
                </c:pt>
                <c:pt idx="15001">
                  <c:v>41065.260416630284</c:v>
                </c:pt>
                <c:pt idx="15002">
                  <c:v>41065.270833296949</c:v>
                </c:pt>
                <c:pt idx="15003">
                  <c:v>41065.281249963613</c:v>
                </c:pt>
                <c:pt idx="15004">
                  <c:v>41065.291666630277</c:v>
                </c:pt>
                <c:pt idx="15005">
                  <c:v>41065.302083296941</c:v>
                </c:pt>
                <c:pt idx="15006">
                  <c:v>41065.312499963606</c:v>
                </c:pt>
                <c:pt idx="15007">
                  <c:v>41065.32291663027</c:v>
                </c:pt>
                <c:pt idx="15008">
                  <c:v>41065.333333296934</c:v>
                </c:pt>
                <c:pt idx="15009">
                  <c:v>41065.343749963598</c:v>
                </c:pt>
                <c:pt idx="15010">
                  <c:v>41065.354166630263</c:v>
                </c:pt>
                <c:pt idx="15011">
                  <c:v>41065.364583296927</c:v>
                </c:pt>
                <c:pt idx="15012">
                  <c:v>41065.374999963591</c:v>
                </c:pt>
                <c:pt idx="15013">
                  <c:v>41065.385416630255</c:v>
                </c:pt>
                <c:pt idx="15014">
                  <c:v>41065.39583329692</c:v>
                </c:pt>
                <c:pt idx="15015">
                  <c:v>41065.406249963584</c:v>
                </c:pt>
                <c:pt idx="15016">
                  <c:v>41065.416666630248</c:v>
                </c:pt>
                <c:pt idx="15017">
                  <c:v>41065.427083296912</c:v>
                </c:pt>
                <c:pt idx="15018">
                  <c:v>41065.437499963577</c:v>
                </c:pt>
                <c:pt idx="15019">
                  <c:v>41065.447916630241</c:v>
                </c:pt>
                <c:pt idx="15020">
                  <c:v>41065.458333296905</c:v>
                </c:pt>
                <c:pt idx="15021">
                  <c:v>41065.468749963569</c:v>
                </c:pt>
                <c:pt idx="15022">
                  <c:v>41065.479166630234</c:v>
                </c:pt>
                <c:pt idx="15023">
                  <c:v>41065.489583296898</c:v>
                </c:pt>
                <c:pt idx="15024">
                  <c:v>41065.499999963562</c:v>
                </c:pt>
                <c:pt idx="15025">
                  <c:v>41065.510416630226</c:v>
                </c:pt>
                <c:pt idx="15026">
                  <c:v>41065.52083329689</c:v>
                </c:pt>
                <c:pt idx="15027">
                  <c:v>41065.531249963555</c:v>
                </c:pt>
                <c:pt idx="15028">
                  <c:v>41065.541666630219</c:v>
                </c:pt>
                <c:pt idx="15029">
                  <c:v>41065.552083296883</c:v>
                </c:pt>
                <c:pt idx="15030">
                  <c:v>41065.562499963547</c:v>
                </c:pt>
                <c:pt idx="15031">
                  <c:v>41065.572916630212</c:v>
                </c:pt>
                <c:pt idx="15032">
                  <c:v>41065.583333296876</c:v>
                </c:pt>
                <c:pt idx="15033">
                  <c:v>41065.59374996354</c:v>
                </c:pt>
                <c:pt idx="15034">
                  <c:v>41065.604166630204</c:v>
                </c:pt>
                <c:pt idx="15035">
                  <c:v>41065.614583296869</c:v>
                </c:pt>
                <c:pt idx="15036">
                  <c:v>41065.624999963533</c:v>
                </c:pt>
                <c:pt idx="15037">
                  <c:v>41065.635416630197</c:v>
                </c:pt>
                <c:pt idx="15038">
                  <c:v>41065.645833296861</c:v>
                </c:pt>
                <c:pt idx="15039">
                  <c:v>41065.656249963526</c:v>
                </c:pt>
                <c:pt idx="15040">
                  <c:v>41065.66666663019</c:v>
                </c:pt>
                <c:pt idx="15041">
                  <c:v>41065.677083296854</c:v>
                </c:pt>
                <c:pt idx="15042">
                  <c:v>41065.687499963518</c:v>
                </c:pt>
                <c:pt idx="15043">
                  <c:v>41065.697916630183</c:v>
                </c:pt>
                <c:pt idx="15044">
                  <c:v>41065.708333296847</c:v>
                </c:pt>
                <c:pt idx="15045">
                  <c:v>41065.718749963511</c:v>
                </c:pt>
                <c:pt idx="15046">
                  <c:v>41065.729166630175</c:v>
                </c:pt>
                <c:pt idx="15047">
                  <c:v>41065.73958329684</c:v>
                </c:pt>
                <c:pt idx="15048">
                  <c:v>41065.749999963504</c:v>
                </c:pt>
                <c:pt idx="15049">
                  <c:v>41065.760416630168</c:v>
                </c:pt>
                <c:pt idx="15050">
                  <c:v>41065.770833296832</c:v>
                </c:pt>
                <c:pt idx="15051">
                  <c:v>41065.781249963497</c:v>
                </c:pt>
                <c:pt idx="15052">
                  <c:v>41065.791666630161</c:v>
                </c:pt>
                <c:pt idx="15053">
                  <c:v>41065.802083296825</c:v>
                </c:pt>
                <c:pt idx="15054">
                  <c:v>41065.812499963489</c:v>
                </c:pt>
                <c:pt idx="15055">
                  <c:v>41065.822916630153</c:v>
                </c:pt>
                <c:pt idx="15056">
                  <c:v>41065.833333296818</c:v>
                </c:pt>
                <c:pt idx="15057">
                  <c:v>41065.843749963482</c:v>
                </c:pt>
                <c:pt idx="15058">
                  <c:v>41065.854166630146</c:v>
                </c:pt>
                <c:pt idx="15059">
                  <c:v>41065.86458329681</c:v>
                </c:pt>
                <c:pt idx="15060">
                  <c:v>41065.874999963475</c:v>
                </c:pt>
                <c:pt idx="15061">
                  <c:v>41065.885416630139</c:v>
                </c:pt>
                <c:pt idx="15062">
                  <c:v>41065.895833296803</c:v>
                </c:pt>
                <c:pt idx="15063">
                  <c:v>41065.906249963467</c:v>
                </c:pt>
                <c:pt idx="15064">
                  <c:v>41065.916666630132</c:v>
                </c:pt>
                <c:pt idx="15065">
                  <c:v>41065.927083296796</c:v>
                </c:pt>
                <c:pt idx="15066">
                  <c:v>41065.93749996346</c:v>
                </c:pt>
                <c:pt idx="15067">
                  <c:v>41065.947916630124</c:v>
                </c:pt>
                <c:pt idx="15068">
                  <c:v>41065.958333296789</c:v>
                </c:pt>
                <c:pt idx="15069">
                  <c:v>41065.968749963453</c:v>
                </c:pt>
                <c:pt idx="15070">
                  <c:v>41065.979166630117</c:v>
                </c:pt>
                <c:pt idx="15071">
                  <c:v>41065.989583296781</c:v>
                </c:pt>
                <c:pt idx="15072">
                  <c:v>41065.999999963446</c:v>
                </c:pt>
                <c:pt idx="15073">
                  <c:v>41066.01041663011</c:v>
                </c:pt>
                <c:pt idx="15074">
                  <c:v>41066.020833296774</c:v>
                </c:pt>
                <c:pt idx="15075">
                  <c:v>41066.031249963438</c:v>
                </c:pt>
                <c:pt idx="15076">
                  <c:v>41066.041666630103</c:v>
                </c:pt>
                <c:pt idx="15077">
                  <c:v>41066.052083296767</c:v>
                </c:pt>
                <c:pt idx="15078">
                  <c:v>41066.062499963431</c:v>
                </c:pt>
                <c:pt idx="15079">
                  <c:v>41066.072916630095</c:v>
                </c:pt>
                <c:pt idx="15080">
                  <c:v>41066.08333329676</c:v>
                </c:pt>
                <c:pt idx="15081">
                  <c:v>41066.093749963424</c:v>
                </c:pt>
                <c:pt idx="15082">
                  <c:v>41066.104166630088</c:v>
                </c:pt>
                <c:pt idx="15083">
                  <c:v>41066.114583296752</c:v>
                </c:pt>
                <c:pt idx="15084">
                  <c:v>41066.124999963416</c:v>
                </c:pt>
                <c:pt idx="15085">
                  <c:v>41066.135416630081</c:v>
                </c:pt>
                <c:pt idx="15086">
                  <c:v>41066.145833296745</c:v>
                </c:pt>
                <c:pt idx="15087">
                  <c:v>41066.156249963409</c:v>
                </c:pt>
                <c:pt idx="15088">
                  <c:v>41066.166666630073</c:v>
                </c:pt>
                <c:pt idx="15089">
                  <c:v>41066.177083296738</c:v>
                </c:pt>
                <c:pt idx="15090">
                  <c:v>41066.187499963402</c:v>
                </c:pt>
                <c:pt idx="15091">
                  <c:v>41066.197916630066</c:v>
                </c:pt>
                <c:pt idx="15092">
                  <c:v>41066.20833329673</c:v>
                </c:pt>
                <c:pt idx="15093">
                  <c:v>41066.218749963395</c:v>
                </c:pt>
                <c:pt idx="15094">
                  <c:v>41066.229166630059</c:v>
                </c:pt>
                <c:pt idx="15095">
                  <c:v>41066.239583296723</c:v>
                </c:pt>
                <c:pt idx="15096">
                  <c:v>41066.249999963387</c:v>
                </c:pt>
                <c:pt idx="15097">
                  <c:v>41066.260416630052</c:v>
                </c:pt>
                <c:pt idx="15098">
                  <c:v>41066.270833296716</c:v>
                </c:pt>
                <c:pt idx="15099">
                  <c:v>41066.28124996338</c:v>
                </c:pt>
                <c:pt idx="15100">
                  <c:v>41066.291666630044</c:v>
                </c:pt>
                <c:pt idx="15101">
                  <c:v>41066.302083296709</c:v>
                </c:pt>
                <c:pt idx="15102">
                  <c:v>41066.312499963373</c:v>
                </c:pt>
                <c:pt idx="15103">
                  <c:v>41066.322916630037</c:v>
                </c:pt>
                <c:pt idx="15104">
                  <c:v>41066.333333296701</c:v>
                </c:pt>
                <c:pt idx="15105">
                  <c:v>41066.343749963366</c:v>
                </c:pt>
                <c:pt idx="15106">
                  <c:v>41066.35416663003</c:v>
                </c:pt>
                <c:pt idx="15107">
                  <c:v>41066.364583296694</c:v>
                </c:pt>
                <c:pt idx="15108">
                  <c:v>41066.374999963358</c:v>
                </c:pt>
                <c:pt idx="15109">
                  <c:v>41066.385416630023</c:v>
                </c:pt>
                <c:pt idx="15110">
                  <c:v>41066.395833296687</c:v>
                </c:pt>
                <c:pt idx="15111">
                  <c:v>41066.406249963351</c:v>
                </c:pt>
                <c:pt idx="15112">
                  <c:v>41066.416666630015</c:v>
                </c:pt>
                <c:pt idx="15113">
                  <c:v>41066.427083296679</c:v>
                </c:pt>
                <c:pt idx="15114">
                  <c:v>41066.437499963344</c:v>
                </c:pt>
                <c:pt idx="15115">
                  <c:v>41066.447916630008</c:v>
                </c:pt>
                <c:pt idx="15116">
                  <c:v>41066.458333296672</c:v>
                </c:pt>
                <c:pt idx="15117">
                  <c:v>41066.468749963336</c:v>
                </c:pt>
                <c:pt idx="15118">
                  <c:v>41066.479166630001</c:v>
                </c:pt>
                <c:pt idx="15119">
                  <c:v>41066.489583296665</c:v>
                </c:pt>
                <c:pt idx="15120">
                  <c:v>41066.499999963329</c:v>
                </c:pt>
                <c:pt idx="15121">
                  <c:v>41066.510416629993</c:v>
                </c:pt>
                <c:pt idx="15122">
                  <c:v>41066.520833296658</c:v>
                </c:pt>
                <c:pt idx="15123">
                  <c:v>41066.531249963322</c:v>
                </c:pt>
                <c:pt idx="15124">
                  <c:v>41066.541666629986</c:v>
                </c:pt>
                <c:pt idx="15125">
                  <c:v>41066.55208329665</c:v>
                </c:pt>
                <c:pt idx="15126">
                  <c:v>41066.562499963315</c:v>
                </c:pt>
                <c:pt idx="15127">
                  <c:v>41066.572916629979</c:v>
                </c:pt>
                <c:pt idx="15128">
                  <c:v>41066.583333296643</c:v>
                </c:pt>
                <c:pt idx="15129">
                  <c:v>41066.593749963307</c:v>
                </c:pt>
                <c:pt idx="15130">
                  <c:v>41066.604166629972</c:v>
                </c:pt>
                <c:pt idx="15131">
                  <c:v>41066.614583296636</c:v>
                </c:pt>
                <c:pt idx="15132">
                  <c:v>41066.6249999633</c:v>
                </c:pt>
                <c:pt idx="15133">
                  <c:v>41066.635416629964</c:v>
                </c:pt>
                <c:pt idx="15134">
                  <c:v>41066.645833296629</c:v>
                </c:pt>
                <c:pt idx="15135">
                  <c:v>41066.656249963293</c:v>
                </c:pt>
                <c:pt idx="15136">
                  <c:v>41066.666666629957</c:v>
                </c:pt>
                <c:pt idx="15137">
                  <c:v>41066.677083296621</c:v>
                </c:pt>
                <c:pt idx="15138">
                  <c:v>41066.687499963286</c:v>
                </c:pt>
                <c:pt idx="15139">
                  <c:v>41066.69791662995</c:v>
                </c:pt>
                <c:pt idx="15140">
                  <c:v>41066.708333296614</c:v>
                </c:pt>
                <c:pt idx="15141">
                  <c:v>41066.718749963278</c:v>
                </c:pt>
                <c:pt idx="15142">
                  <c:v>41066.729166629942</c:v>
                </c:pt>
                <c:pt idx="15143">
                  <c:v>41066.739583296607</c:v>
                </c:pt>
                <c:pt idx="15144">
                  <c:v>41066.749999963271</c:v>
                </c:pt>
                <c:pt idx="15145">
                  <c:v>41066.760416629935</c:v>
                </c:pt>
                <c:pt idx="15146">
                  <c:v>41066.770833296599</c:v>
                </c:pt>
                <c:pt idx="15147">
                  <c:v>41066.781249963264</c:v>
                </c:pt>
                <c:pt idx="15148">
                  <c:v>41066.791666629928</c:v>
                </c:pt>
                <c:pt idx="15149">
                  <c:v>41066.802083296592</c:v>
                </c:pt>
                <c:pt idx="15150">
                  <c:v>41066.812499963256</c:v>
                </c:pt>
                <c:pt idx="15151">
                  <c:v>41066.822916629921</c:v>
                </c:pt>
                <c:pt idx="15152">
                  <c:v>41066.833333296585</c:v>
                </c:pt>
                <c:pt idx="15153">
                  <c:v>41066.843749963249</c:v>
                </c:pt>
                <c:pt idx="15154">
                  <c:v>41066.854166629913</c:v>
                </c:pt>
                <c:pt idx="15155">
                  <c:v>41066.864583296578</c:v>
                </c:pt>
                <c:pt idx="15156">
                  <c:v>41066.874999963242</c:v>
                </c:pt>
                <c:pt idx="15157">
                  <c:v>41066.885416629906</c:v>
                </c:pt>
                <c:pt idx="15158">
                  <c:v>41066.89583329657</c:v>
                </c:pt>
                <c:pt idx="15159">
                  <c:v>41066.906249963235</c:v>
                </c:pt>
                <c:pt idx="15160">
                  <c:v>41066.916666629899</c:v>
                </c:pt>
                <c:pt idx="15161">
                  <c:v>41066.927083296563</c:v>
                </c:pt>
                <c:pt idx="15162">
                  <c:v>41066.937499963227</c:v>
                </c:pt>
                <c:pt idx="15163">
                  <c:v>41066.947916629892</c:v>
                </c:pt>
                <c:pt idx="15164">
                  <c:v>41066.958333296556</c:v>
                </c:pt>
                <c:pt idx="15165">
                  <c:v>41066.96874996322</c:v>
                </c:pt>
                <c:pt idx="15166">
                  <c:v>41066.979166629884</c:v>
                </c:pt>
                <c:pt idx="15167">
                  <c:v>41066.989583296549</c:v>
                </c:pt>
                <c:pt idx="15168">
                  <c:v>41066.999999963213</c:v>
                </c:pt>
                <c:pt idx="15169">
                  <c:v>41067.010416629877</c:v>
                </c:pt>
                <c:pt idx="15170">
                  <c:v>41067.020833296541</c:v>
                </c:pt>
                <c:pt idx="15171">
                  <c:v>41067.031249963205</c:v>
                </c:pt>
                <c:pt idx="15172">
                  <c:v>41067.04166662987</c:v>
                </c:pt>
                <c:pt idx="15173">
                  <c:v>41067.052083296534</c:v>
                </c:pt>
                <c:pt idx="15174">
                  <c:v>41067.062499963198</c:v>
                </c:pt>
                <c:pt idx="15175">
                  <c:v>41067.072916629862</c:v>
                </c:pt>
                <c:pt idx="15176">
                  <c:v>41067.083333296527</c:v>
                </c:pt>
                <c:pt idx="15177">
                  <c:v>41067.093749963191</c:v>
                </c:pt>
                <c:pt idx="15178">
                  <c:v>41067.104166629855</c:v>
                </c:pt>
                <c:pt idx="15179">
                  <c:v>41067.114583296519</c:v>
                </c:pt>
                <c:pt idx="15180">
                  <c:v>41067.124999963184</c:v>
                </c:pt>
                <c:pt idx="15181">
                  <c:v>41067.135416629848</c:v>
                </c:pt>
                <c:pt idx="15182">
                  <c:v>41067.145833296512</c:v>
                </c:pt>
                <c:pt idx="15183">
                  <c:v>41067.156249963176</c:v>
                </c:pt>
                <c:pt idx="15184">
                  <c:v>41067.166666629841</c:v>
                </c:pt>
                <c:pt idx="15185">
                  <c:v>41067.177083296505</c:v>
                </c:pt>
                <c:pt idx="15186">
                  <c:v>41067.187499963169</c:v>
                </c:pt>
                <c:pt idx="15187">
                  <c:v>41067.197916629833</c:v>
                </c:pt>
                <c:pt idx="15188">
                  <c:v>41067.208333296498</c:v>
                </c:pt>
                <c:pt idx="15189">
                  <c:v>41067.218749963162</c:v>
                </c:pt>
                <c:pt idx="15190">
                  <c:v>41067.229166629826</c:v>
                </c:pt>
                <c:pt idx="15191">
                  <c:v>41067.23958329649</c:v>
                </c:pt>
                <c:pt idx="15192">
                  <c:v>41067.249999963155</c:v>
                </c:pt>
                <c:pt idx="15193">
                  <c:v>41067.260416629819</c:v>
                </c:pt>
                <c:pt idx="15194">
                  <c:v>41067.270833296483</c:v>
                </c:pt>
                <c:pt idx="15195">
                  <c:v>41067.281249963147</c:v>
                </c:pt>
                <c:pt idx="15196">
                  <c:v>41067.291666629812</c:v>
                </c:pt>
                <c:pt idx="15197">
                  <c:v>41067.302083296476</c:v>
                </c:pt>
                <c:pt idx="15198">
                  <c:v>41067.31249996314</c:v>
                </c:pt>
                <c:pt idx="15199">
                  <c:v>41067.322916629804</c:v>
                </c:pt>
                <c:pt idx="15200">
                  <c:v>41067.333333296468</c:v>
                </c:pt>
                <c:pt idx="15201">
                  <c:v>41067.343749963133</c:v>
                </c:pt>
                <c:pt idx="15202">
                  <c:v>41067.354166629797</c:v>
                </c:pt>
                <c:pt idx="15203">
                  <c:v>41067.364583296461</c:v>
                </c:pt>
                <c:pt idx="15204">
                  <c:v>41067.374999963125</c:v>
                </c:pt>
                <c:pt idx="15205">
                  <c:v>41067.38541662979</c:v>
                </c:pt>
                <c:pt idx="15206">
                  <c:v>41067.395833296454</c:v>
                </c:pt>
                <c:pt idx="15207">
                  <c:v>41067.406249963118</c:v>
                </c:pt>
                <c:pt idx="15208">
                  <c:v>41067.416666629782</c:v>
                </c:pt>
                <c:pt idx="15209">
                  <c:v>41067.427083296447</c:v>
                </c:pt>
                <c:pt idx="15210">
                  <c:v>41067.437499963111</c:v>
                </c:pt>
                <c:pt idx="15211">
                  <c:v>41067.447916629775</c:v>
                </c:pt>
                <c:pt idx="15212">
                  <c:v>41067.458333296439</c:v>
                </c:pt>
                <c:pt idx="15213">
                  <c:v>41067.468749963104</c:v>
                </c:pt>
                <c:pt idx="15214">
                  <c:v>41067.479166629768</c:v>
                </c:pt>
                <c:pt idx="15215">
                  <c:v>41067.489583296432</c:v>
                </c:pt>
                <c:pt idx="15216">
                  <c:v>41067.499999963096</c:v>
                </c:pt>
                <c:pt idx="15217">
                  <c:v>41067.510416629761</c:v>
                </c:pt>
                <c:pt idx="15218">
                  <c:v>41067.520833296425</c:v>
                </c:pt>
                <c:pt idx="15219">
                  <c:v>41067.531249963089</c:v>
                </c:pt>
                <c:pt idx="15220">
                  <c:v>41067.541666629753</c:v>
                </c:pt>
                <c:pt idx="15221">
                  <c:v>41067.552083296418</c:v>
                </c:pt>
                <c:pt idx="15222">
                  <c:v>41067.562499963082</c:v>
                </c:pt>
                <c:pt idx="15223">
                  <c:v>41067.572916629746</c:v>
                </c:pt>
                <c:pt idx="15224">
                  <c:v>41067.58333329641</c:v>
                </c:pt>
                <c:pt idx="15225">
                  <c:v>41067.593749963075</c:v>
                </c:pt>
                <c:pt idx="15226">
                  <c:v>41067.604166629739</c:v>
                </c:pt>
                <c:pt idx="15227">
                  <c:v>41067.614583296403</c:v>
                </c:pt>
                <c:pt idx="15228">
                  <c:v>41067.624999963067</c:v>
                </c:pt>
                <c:pt idx="15229">
                  <c:v>41067.635416629731</c:v>
                </c:pt>
                <c:pt idx="15230">
                  <c:v>41067.645833296396</c:v>
                </c:pt>
                <c:pt idx="15231">
                  <c:v>41067.65624996306</c:v>
                </c:pt>
                <c:pt idx="15232">
                  <c:v>41067.666666629724</c:v>
                </c:pt>
                <c:pt idx="15233">
                  <c:v>41067.677083296388</c:v>
                </c:pt>
                <c:pt idx="15234">
                  <c:v>41067.687499963053</c:v>
                </c:pt>
                <c:pt idx="15235">
                  <c:v>41067.697916629717</c:v>
                </c:pt>
                <c:pt idx="15236">
                  <c:v>41067.708333296381</c:v>
                </c:pt>
                <c:pt idx="15237">
                  <c:v>41067.718749963045</c:v>
                </c:pt>
                <c:pt idx="15238">
                  <c:v>41067.72916662971</c:v>
                </c:pt>
                <c:pt idx="15239">
                  <c:v>41067.739583296374</c:v>
                </c:pt>
                <c:pt idx="15240">
                  <c:v>41067.749999963038</c:v>
                </c:pt>
                <c:pt idx="15241">
                  <c:v>41067.760416629702</c:v>
                </c:pt>
                <c:pt idx="15242">
                  <c:v>41067.770833296367</c:v>
                </c:pt>
                <c:pt idx="15243">
                  <c:v>41067.781249963031</c:v>
                </c:pt>
                <c:pt idx="15244">
                  <c:v>41067.791666629695</c:v>
                </c:pt>
                <c:pt idx="15245">
                  <c:v>41067.802083296359</c:v>
                </c:pt>
                <c:pt idx="15246">
                  <c:v>41067.812499963024</c:v>
                </c:pt>
                <c:pt idx="15247">
                  <c:v>41067.822916629688</c:v>
                </c:pt>
                <c:pt idx="15248">
                  <c:v>41067.833333296352</c:v>
                </c:pt>
                <c:pt idx="15249">
                  <c:v>41067.843749963016</c:v>
                </c:pt>
                <c:pt idx="15250">
                  <c:v>41067.854166629681</c:v>
                </c:pt>
                <c:pt idx="15251">
                  <c:v>41067.864583296345</c:v>
                </c:pt>
                <c:pt idx="15252">
                  <c:v>41067.874999963009</c:v>
                </c:pt>
                <c:pt idx="15253">
                  <c:v>41067.885416629673</c:v>
                </c:pt>
                <c:pt idx="15254">
                  <c:v>41067.895833296338</c:v>
                </c:pt>
                <c:pt idx="15255">
                  <c:v>41067.906249963002</c:v>
                </c:pt>
                <c:pt idx="15256">
                  <c:v>41067.916666629666</c:v>
                </c:pt>
                <c:pt idx="15257">
                  <c:v>41067.92708329633</c:v>
                </c:pt>
                <c:pt idx="15258">
                  <c:v>41067.937499962994</c:v>
                </c:pt>
                <c:pt idx="15259">
                  <c:v>41067.947916629659</c:v>
                </c:pt>
                <c:pt idx="15260">
                  <c:v>41067.958333296323</c:v>
                </c:pt>
                <c:pt idx="15261">
                  <c:v>41067.968749962987</c:v>
                </c:pt>
                <c:pt idx="15262">
                  <c:v>41067.979166629651</c:v>
                </c:pt>
                <c:pt idx="15263">
                  <c:v>41067.989583296316</c:v>
                </c:pt>
                <c:pt idx="15264">
                  <c:v>41067.99999996298</c:v>
                </c:pt>
                <c:pt idx="15265">
                  <c:v>41068.010416629644</c:v>
                </c:pt>
                <c:pt idx="15266">
                  <c:v>41068.020833296308</c:v>
                </c:pt>
                <c:pt idx="15267">
                  <c:v>41068.031249962973</c:v>
                </c:pt>
                <c:pt idx="15268">
                  <c:v>41068.041666629637</c:v>
                </c:pt>
                <c:pt idx="15269">
                  <c:v>41068.052083296301</c:v>
                </c:pt>
                <c:pt idx="15270">
                  <c:v>41068.062499962965</c:v>
                </c:pt>
                <c:pt idx="15271">
                  <c:v>41068.07291662963</c:v>
                </c:pt>
                <c:pt idx="15272">
                  <c:v>41068.083333296294</c:v>
                </c:pt>
                <c:pt idx="15273">
                  <c:v>41068.093749962958</c:v>
                </c:pt>
                <c:pt idx="15274">
                  <c:v>41068.104166629622</c:v>
                </c:pt>
                <c:pt idx="15275">
                  <c:v>41068.114583296287</c:v>
                </c:pt>
                <c:pt idx="15276">
                  <c:v>41068.124999962951</c:v>
                </c:pt>
                <c:pt idx="15277">
                  <c:v>41068.135416629615</c:v>
                </c:pt>
                <c:pt idx="15278">
                  <c:v>41068.145833296279</c:v>
                </c:pt>
                <c:pt idx="15279">
                  <c:v>41068.156249962944</c:v>
                </c:pt>
                <c:pt idx="15280">
                  <c:v>41068.166666629608</c:v>
                </c:pt>
                <c:pt idx="15281">
                  <c:v>41068.177083296272</c:v>
                </c:pt>
                <c:pt idx="15282">
                  <c:v>41068.187499962936</c:v>
                </c:pt>
                <c:pt idx="15283">
                  <c:v>41068.197916629601</c:v>
                </c:pt>
                <c:pt idx="15284">
                  <c:v>41068.208333296265</c:v>
                </c:pt>
                <c:pt idx="15285">
                  <c:v>41068.218749962929</c:v>
                </c:pt>
                <c:pt idx="15286">
                  <c:v>41068.229166629593</c:v>
                </c:pt>
                <c:pt idx="15287">
                  <c:v>41068.239583296257</c:v>
                </c:pt>
                <c:pt idx="15288">
                  <c:v>41068.249999962922</c:v>
                </c:pt>
                <c:pt idx="15289">
                  <c:v>41068.260416629586</c:v>
                </c:pt>
                <c:pt idx="15290">
                  <c:v>41068.27083329625</c:v>
                </c:pt>
                <c:pt idx="15291">
                  <c:v>41068.281249962914</c:v>
                </c:pt>
                <c:pt idx="15292">
                  <c:v>41068.291666629579</c:v>
                </c:pt>
                <c:pt idx="15293">
                  <c:v>41068.302083296243</c:v>
                </c:pt>
                <c:pt idx="15294">
                  <c:v>41068.312499962907</c:v>
                </c:pt>
                <c:pt idx="15295">
                  <c:v>41068.322916629571</c:v>
                </c:pt>
                <c:pt idx="15296">
                  <c:v>41068.333333296236</c:v>
                </c:pt>
                <c:pt idx="15297">
                  <c:v>41068.3437499629</c:v>
                </c:pt>
                <c:pt idx="15298">
                  <c:v>41068.354166629564</c:v>
                </c:pt>
                <c:pt idx="15299">
                  <c:v>41068.364583296228</c:v>
                </c:pt>
                <c:pt idx="15300">
                  <c:v>41068.374999962893</c:v>
                </c:pt>
                <c:pt idx="15301">
                  <c:v>41068.385416629557</c:v>
                </c:pt>
                <c:pt idx="15302">
                  <c:v>41068.395833296221</c:v>
                </c:pt>
                <c:pt idx="15303">
                  <c:v>41068.406249962885</c:v>
                </c:pt>
                <c:pt idx="15304">
                  <c:v>41068.41666662955</c:v>
                </c:pt>
                <c:pt idx="15305">
                  <c:v>41068.427083296214</c:v>
                </c:pt>
                <c:pt idx="15306">
                  <c:v>41068.437499962878</c:v>
                </c:pt>
                <c:pt idx="15307">
                  <c:v>41068.447916629542</c:v>
                </c:pt>
                <c:pt idx="15308">
                  <c:v>41068.458333296207</c:v>
                </c:pt>
                <c:pt idx="15309">
                  <c:v>41068.468749962871</c:v>
                </c:pt>
                <c:pt idx="15310">
                  <c:v>41068.479166629535</c:v>
                </c:pt>
                <c:pt idx="15311">
                  <c:v>41068.489583296199</c:v>
                </c:pt>
                <c:pt idx="15312">
                  <c:v>41068.499999962864</c:v>
                </c:pt>
                <c:pt idx="15313">
                  <c:v>41068.510416629528</c:v>
                </c:pt>
                <c:pt idx="15314">
                  <c:v>41068.520833296192</c:v>
                </c:pt>
                <c:pt idx="15315">
                  <c:v>41068.531249962856</c:v>
                </c:pt>
                <c:pt idx="15316">
                  <c:v>41068.54166662952</c:v>
                </c:pt>
                <c:pt idx="15317">
                  <c:v>41068.552083296185</c:v>
                </c:pt>
                <c:pt idx="15318">
                  <c:v>41068.562499962849</c:v>
                </c:pt>
                <c:pt idx="15319">
                  <c:v>41068.572916629513</c:v>
                </c:pt>
                <c:pt idx="15320">
                  <c:v>41068.583333296177</c:v>
                </c:pt>
                <c:pt idx="15321">
                  <c:v>41068.593749962842</c:v>
                </c:pt>
                <c:pt idx="15322">
                  <c:v>41068.604166629506</c:v>
                </c:pt>
                <c:pt idx="15323">
                  <c:v>41068.61458329617</c:v>
                </c:pt>
                <c:pt idx="15324">
                  <c:v>41068.624999962834</c:v>
                </c:pt>
                <c:pt idx="15325">
                  <c:v>41068.635416629499</c:v>
                </c:pt>
                <c:pt idx="15326">
                  <c:v>41068.645833296163</c:v>
                </c:pt>
                <c:pt idx="15327">
                  <c:v>41068.656249962827</c:v>
                </c:pt>
                <c:pt idx="15328">
                  <c:v>41068.666666629491</c:v>
                </c:pt>
                <c:pt idx="15329">
                  <c:v>41068.677083296156</c:v>
                </c:pt>
                <c:pt idx="15330">
                  <c:v>41068.68749996282</c:v>
                </c:pt>
                <c:pt idx="15331">
                  <c:v>41068.697916629484</c:v>
                </c:pt>
                <c:pt idx="15332">
                  <c:v>41068.708333296148</c:v>
                </c:pt>
                <c:pt idx="15333">
                  <c:v>41068.718749962813</c:v>
                </c:pt>
                <c:pt idx="15334">
                  <c:v>41068.729166629477</c:v>
                </c:pt>
                <c:pt idx="15335">
                  <c:v>41068.739583296141</c:v>
                </c:pt>
                <c:pt idx="15336">
                  <c:v>41068.749999962805</c:v>
                </c:pt>
                <c:pt idx="15337">
                  <c:v>41068.76041662947</c:v>
                </c:pt>
                <c:pt idx="15338">
                  <c:v>41068.770833296134</c:v>
                </c:pt>
                <c:pt idx="15339">
                  <c:v>41068.781249962798</c:v>
                </c:pt>
                <c:pt idx="15340">
                  <c:v>41068.791666629462</c:v>
                </c:pt>
                <c:pt idx="15341">
                  <c:v>41068.802083296127</c:v>
                </c:pt>
                <c:pt idx="15342">
                  <c:v>41068.812499962791</c:v>
                </c:pt>
                <c:pt idx="15343">
                  <c:v>41068.822916629455</c:v>
                </c:pt>
                <c:pt idx="15344">
                  <c:v>41068.833333296119</c:v>
                </c:pt>
                <c:pt idx="15345">
                  <c:v>41068.843749962783</c:v>
                </c:pt>
                <c:pt idx="15346">
                  <c:v>41068.854166629448</c:v>
                </c:pt>
                <c:pt idx="15347">
                  <c:v>41068.864583296112</c:v>
                </c:pt>
                <c:pt idx="15348">
                  <c:v>41068.874999962776</c:v>
                </c:pt>
                <c:pt idx="15349">
                  <c:v>41068.88541662944</c:v>
                </c:pt>
                <c:pt idx="15350">
                  <c:v>41068.895833296105</c:v>
                </c:pt>
                <c:pt idx="15351">
                  <c:v>41068.906249962769</c:v>
                </c:pt>
                <c:pt idx="15352">
                  <c:v>41068.916666629433</c:v>
                </c:pt>
                <c:pt idx="15353">
                  <c:v>41068.927083296097</c:v>
                </c:pt>
                <c:pt idx="15354">
                  <c:v>41068.937499962762</c:v>
                </c:pt>
                <c:pt idx="15355">
                  <c:v>41068.947916629426</c:v>
                </c:pt>
                <c:pt idx="15356">
                  <c:v>41068.95833329609</c:v>
                </c:pt>
                <c:pt idx="15357">
                  <c:v>41068.968749962754</c:v>
                </c:pt>
                <c:pt idx="15358">
                  <c:v>41068.979166629419</c:v>
                </c:pt>
                <c:pt idx="15359">
                  <c:v>41068.989583296083</c:v>
                </c:pt>
                <c:pt idx="15360">
                  <c:v>41068.999999962747</c:v>
                </c:pt>
                <c:pt idx="15361">
                  <c:v>41069.010416629411</c:v>
                </c:pt>
                <c:pt idx="15362">
                  <c:v>41069.020833296076</c:v>
                </c:pt>
                <c:pt idx="15363">
                  <c:v>41069.03124996274</c:v>
                </c:pt>
                <c:pt idx="15364">
                  <c:v>41069.041666629404</c:v>
                </c:pt>
                <c:pt idx="15365">
                  <c:v>41069.052083296068</c:v>
                </c:pt>
                <c:pt idx="15366">
                  <c:v>41069.062499962733</c:v>
                </c:pt>
                <c:pt idx="15367">
                  <c:v>41069.072916629397</c:v>
                </c:pt>
                <c:pt idx="15368">
                  <c:v>41069.083333296061</c:v>
                </c:pt>
                <c:pt idx="15369">
                  <c:v>41069.093749962725</c:v>
                </c:pt>
                <c:pt idx="15370">
                  <c:v>41069.10416662939</c:v>
                </c:pt>
                <c:pt idx="15371">
                  <c:v>41069.114583296054</c:v>
                </c:pt>
                <c:pt idx="15372">
                  <c:v>41069.124999962718</c:v>
                </c:pt>
                <c:pt idx="15373">
                  <c:v>41069.135416629382</c:v>
                </c:pt>
                <c:pt idx="15374">
                  <c:v>41069.145833296046</c:v>
                </c:pt>
                <c:pt idx="15375">
                  <c:v>41069.156249962711</c:v>
                </c:pt>
                <c:pt idx="15376">
                  <c:v>41069.166666629375</c:v>
                </c:pt>
                <c:pt idx="15377">
                  <c:v>41069.177083296039</c:v>
                </c:pt>
                <c:pt idx="15378">
                  <c:v>41069.187499962703</c:v>
                </c:pt>
                <c:pt idx="15379">
                  <c:v>41069.197916629368</c:v>
                </c:pt>
                <c:pt idx="15380">
                  <c:v>41069.208333296032</c:v>
                </c:pt>
                <c:pt idx="15381">
                  <c:v>41069.218749962696</c:v>
                </c:pt>
                <c:pt idx="15382">
                  <c:v>41069.22916662936</c:v>
                </c:pt>
                <c:pt idx="15383">
                  <c:v>41069.239583296025</c:v>
                </c:pt>
                <c:pt idx="15384">
                  <c:v>41069.249999962689</c:v>
                </c:pt>
                <c:pt idx="15385">
                  <c:v>41069.260416629353</c:v>
                </c:pt>
                <c:pt idx="15386">
                  <c:v>41069.270833296017</c:v>
                </c:pt>
                <c:pt idx="15387">
                  <c:v>41069.281249962682</c:v>
                </c:pt>
                <c:pt idx="15388">
                  <c:v>41069.291666629346</c:v>
                </c:pt>
                <c:pt idx="15389">
                  <c:v>41069.30208329601</c:v>
                </c:pt>
                <c:pt idx="15390">
                  <c:v>41069.312499962674</c:v>
                </c:pt>
                <c:pt idx="15391">
                  <c:v>41069.322916629339</c:v>
                </c:pt>
                <c:pt idx="15392">
                  <c:v>41069.333333296003</c:v>
                </c:pt>
                <c:pt idx="15393">
                  <c:v>41069.343749962667</c:v>
                </c:pt>
                <c:pt idx="15394">
                  <c:v>41069.354166629331</c:v>
                </c:pt>
                <c:pt idx="15395">
                  <c:v>41069.364583295996</c:v>
                </c:pt>
                <c:pt idx="15396">
                  <c:v>41069.37499996266</c:v>
                </c:pt>
                <c:pt idx="15397">
                  <c:v>41069.385416629324</c:v>
                </c:pt>
                <c:pt idx="15398">
                  <c:v>41069.395833295988</c:v>
                </c:pt>
                <c:pt idx="15399">
                  <c:v>41069.406249962653</c:v>
                </c:pt>
                <c:pt idx="15400">
                  <c:v>41069.416666629317</c:v>
                </c:pt>
                <c:pt idx="15401">
                  <c:v>41069.427083295981</c:v>
                </c:pt>
                <c:pt idx="15402">
                  <c:v>41069.437499962645</c:v>
                </c:pt>
                <c:pt idx="15403">
                  <c:v>41069.447916629309</c:v>
                </c:pt>
                <c:pt idx="15404">
                  <c:v>41069.458333295974</c:v>
                </c:pt>
                <c:pt idx="15405">
                  <c:v>41069.468749962638</c:v>
                </c:pt>
                <c:pt idx="15406">
                  <c:v>41069.479166629302</c:v>
                </c:pt>
                <c:pt idx="15407">
                  <c:v>41069.489583295966</c:v>
                </c:pt>
                <c:pt idx="15408">
                  <c:v>41069.499999962631</c:v>
                </c:pt>
                <c:pt idx="15409">
                  <c:v>41069.510416629295</c:v>
                </c:pt>
                <c:pt idx="15410">
                  <c:v>41069.520833295959</c:v>
                </c:pt>
                <c:pt idx="15411">
                  <c:v>41069.531249962623</c:v>
                </c:pt>
                <c:pt idx="15412">
                  <c:v>41069.541666629288</c:v>
                </c:pt>
                <c:pt idx="15413">
                  <c:v>41069.552083295952</c:v>
                </c:pt>
                <c:pt idx="15414">
                  <c:v>41069.562499962616</c:v>
                </c:pt>
                <c:pt idx="15415">
                  <c:v>41069.57291662928</c:v>
                </c:pt>
                <c:pt idx="15416">
                  <c:v>41069.583333295945</c:v>
                </c:pt>
                <c:pt idx="15417">
                  <c:v>41069.593749962609</c:v>
                </c:pt>
                <c:pt idx="15418">
                  <c:v>41069.604166629273</c:v>
                </c:pt>
                <c:pt idx="15419">
                  <c:v>41069.614583295937</c:v>
                </c:pt>
                <c:pt idx="15420">
                  <c:v>41069.624999962602</c:v>
                </c:pt>
                <c:pt idx="15421">
                  <c:v>41069.635416629266</c:v>
                </c:pt>
                <c:pt idx="15422">
                  <c:v>41069.64583329593</c:v>
                </c:pt>
                <c:pt idx="15423">
                  <c:v>41069.656249962594</c:v>
                </c:pt>
                <c:pt idx="15424">
                  <c:v>41069.666666629259</c:v>
                </c:pt>
                <c:pt idx="15425">
                  <c:v>41069.677083295923</c:v>
                </c:pt>
                <c:pt idx="15426">
                  <c:v>41069.687499962587</c:v>
                </c:pt>
                <c:pt idx="15427">
                  <c:v>41069.697916629251</c:v>
                </c:pt>
                <c:pt idx="15428">
                  <c:v>41069.708333295916</c:v>
                </c:pt>
                <c:pt idx="15429">
                  <c:v>41069.71874996258</c:v>
                </c:pt>
                <c:pt idx="15430">
                  <c:v>41069.729166629244</c:v>
                </c:pt>
                <c:pt idx="15431">
                  <c:v>41069.739583295908</c:v>
                </c:pt>
                <c:pt idx="15432">
                  <c:v>41069.749999962572</c:v>
                </c:pt>
                <c:pt idx="15433">
                  <c:v>41069.760416629237</c:v>
                </c:pt>
                <c:pt idx="15434">
                  <c:v>41069.770833295901</c:v>
                </c:pt>
                <c:pt idx="15435">
                  <c:v>41069.781249962565</c:v>
                </c:pt>
                <c:pt idx="15436">
                  <c:v>41069.791666629229</c:v>
                </c:pt>
                <c:pt idx="15437">
                  <c:v>41069.802083295894</c:v>
                </c:pt>
                <c:pt idx="15438">
                  <c:v>41069.812499962558</c:v>
                </c:pt>
                <c:pt idx="15439">
                  <c:v>41069.822916629222</c:v>
                </c:pt>
                <c:pt idx="15440">
                  <c:v>41069.833333295886</c:v>
                </c:pt>
                <c:pt idx="15441">
                  <c:v>41069.843749962551</c:v>
                </c:pt>
                <c:pt idx="15442">
                  <c:v>41069.854166629215</c:v>
                </c:pt>
                <c:pt idx="15443">
                  <c:v>41069.864583295879</c:v>
                </c:pt>
                <c:pt idx="15444">
                  <c:v>41069.874999962543</c:v>
                </c:pt>
                <c:pt idx="15445">
                  <c:v>41069.885416629208</c:v>
                </c:pt>
                <c:pt idx="15446">
                  <c:v>41069.895833295872</c:v>
                </c:pt>
                <c:pt idx="15447">
                  <c:v>41069.906249962536</c:v>
                </c:pt>
                <c:pt idx="15448">
                  <c:v>41069.9166666292</c:v>
                </c:pt>
                <c:pt idx="15449">
                  <c:v>41069.927083295865</c:v>
                </c:pt>
                <c:pt idx="15450">
                  <c:v>41069.937499962529</c:v>
                </c:pt>
                <c:pt idx="15451">
                  <c:v>41069.947916629193</c:v>
                </c:pt>
                <c:pt idx="15452">
                  <c:v>41069.958333295857</c:v>
                </c:pt>
                <c:pt idx="15453">
                  <c:v>41069.968749962522</c:v>
                </c:pt>
                <c:pt idx="15454">
                  <c:v>41069.979166629186</c:v>
                </c:pt>
                <c:pt idx="15455">
                  <c:v>41069.98958329585</c:v>
                </c:pt>
                <c:pt idx="15456">
                  <c:v>41069.999999962514</c:v>
                </c:pt>
                <c:pt idx="15457">
                  <c:v>41070.010416629179</c:v>
                </c:pt>
                <c:pt idx="15458">
                  <c:v>41070.020833295843</c:v>
                </c:pt>
                <c:pt idx="15459">
                  <c:v>41070.031249962507</c:v>
                </c:pt>
                <c:pt idx="15460">
                  <c:v>41070.041666629171</c:v>
                </c:pt>
                <c:pt idx="15461">
                  <c:v>41070.052083295835</c:v>
                </c:pt>
                <c:pt idx="15462">
                  <c:v>41070.0624999625</c:v>
                </c:pt>
                <c:pt idx="15463">
                  <c:v>41070.072916629164</c:v>
                </c:pt>
                <c:pt idx="15464">
                  <c:v>41070.083333295828</c:v>
                </c:pt>
                <c:pt idx="15465">
                  <c:v>41070.093749962492</c:v>
                </c:pt>
                <c:pt idx="15466">
                  <c:v>41070.104166629157</c:v>
                </c:pt>
                <c:pt idx="15467">
                  <c:v>41070.114583295821</c:v>
                </c:pt>
                <c:pt idx="15468">
                  <c:v>41070.124999962485</c:v>
                </c:pt>
                <c:pt idx="15469">
                  <c:v>41070.135416629149</c:v>
                </c:pt>
                <c:pt idx="15470">
                  <c:v>41070.145833295814</c:v>
                </c:pt>
                <c:pt idx="15471">
                  <c:v>41070.156249962478</c:v>
                </c:pt>
                <c:pt idx="15472">
                  <c:v>41070.166666629142</c:v>
                </c:pt>
                <c:pt idx="15473">
                  <c:v>41070.177083295806</c:v>
                </c:pt>
                <c:pt idx="15474">
                  <c:v>41070.187499962471</c:v>
                </c:pt>
                <c:pt idx="15475">
                  <c:v>41070.197916629135</c:v>
                </c:pt>
                <c:pt idx="15476">
                  <c:v>41070.208333295799</c:v>
                </c:pt>
                <c:pt idx="15477">
                  <c:v>41070.218749962463</c:v>
                </c:pt>
                <c:pt idx="15478">
                  <c:v>41070.229166629128</c:v>
                </c:pt>
                <c:pt idx="15479">
                  <c:v>41070.239583295792</c:v>
                </c:pt>
                <c:pt idx="15480">
                  <c:v>41070.249999962456</c:v>
                </c:pt>
                <c:pt idx="15481">
                  <c:v>41070.26041662912</c:v>
                </c:pt>
                <c:pt idx="15482">
                  <c:v>41070.270833295785</c:v>
                </c:pt>
                <c:pt idx="15483">
                  <c:v>41070.281249962449</c:v>
                </c:pt>
                <c:pt idx="15484">
                  <c:v>41070.291666629113</c:v>
                </c:pt>
                <c:pt idx="15485">
                  <c:v>41070.302083295777</c:v>
                </c:pt>
                <c:pt idx="15486">
                  <c:v>41070.312499962442</c:v>
                </c:pt>
                <c:pt idx="15487">
                  <c:v>41070.322916629106</c:v>
                </c:pt>
                <c:pt idx="15488">
                  <c:v>41070.33333329577</c:v>
                </c:pt>
                <c:pt idx="15489">
                  <c:v>41070.343749962434</c:v>
                </c:pt>
                <c:pt idx="15490">
                  <c:v>41070.354166629098</c:v>
                </c:pt>
                <c:pt idx="15491">
                  <c:v>41070.364583295763</c:v>
                </c:pt>
                <c:pt idx="15492">
                  <c:v>41070.374999962427</c:v>
                </c:pt>
                <c:pt idx="15493">
                  <c:v>41070.385416629091</c:v>
                </c:pt>
                <c:pt idx="15494">
                  <c:v>41070.395833295755</c:v>
                </c:pt>
                <c:pt idx="15495">
                  <c:v>41070.40624996242</c:v>
                </c:pt>
                <c:pt idx="15496">
                  <c:v>41070.416666629084</c:v>
                </c:pt>
                <c:pt idx="15497">
                  <c:v>41070.427083295748</c:v>
                </c:pt>
                <c:pt idx="15498">
                  <c:v>41070.437499962412</c:v>
                </c:pt>
                <c:pt idx="15499">
                  <c:v>41070.447916629077</c:v>
                </c:pt>
                <c:pt idx="15500">
                  <c:v>41070.458333295741</c:v>
                </c:pt>
                <c:pt idx="15501">
                  <c:v>41070.468749962405</c:v>
                </c:pt>
                <c:pt idx="15502">
                  <c:v>41070.479166629069</c:v>
                </c:pt>
                <c:pt idx="15503">
                  <c:v>41070.489583295734</c:v>
                </c:pt>
                <c:pt idx="15504">
                  <c:v>41070.499999962398</c:v>
                </c:pt>
                <c:pt idx="15505">
                  <c:v>41070.510416629062</c:v>
                </c:pt>
                <c:pt idx="15506">
                  <c:v>41070.520833295726</c:v>
                </c:pt>
                <c:pt idx="15507">
                  <c:v>41070.531249962391</c:v>
                </c:pt>
                <c:pt idx="15508">
                  <c:v>41070.541666629055</c:v>
                </c:pt>
                <c:pt idx="15509">
                  <c:v>41070.552083295719</c:v>
                </c:pt>
                <c:pt idx="15510">
                  <c:v>41070.562499962383</c:v>
                </c:pt>
                <c:pt idx="15511">
                  <c:v>41070.572916629048</c:v>
                </c:pt>
                <c:pt idx="15512">
                  <c:v>41070.583333295712</c:v>
                </c:pt>
                <c:pt idx="15513">
                  <c:v>41070.593749962376</c:v>
                </c:pt>
                <c:pt idx="15514">
                  <c:v>41070.60416662904</c:v>
                </c:pt>
                <c:pt idx="15515">
                  <c:v>41070.614583295705</c:v>
                </c:pt>
                <c:pt idx="15516">
                  <c:v>41070.624999962369</c:v>
                </c:pt>
                <c:pt idx="15517">
                  <c:v>41070.635416629033</c:v>
                </c:pt>
                <c:pt idx="15518">
                  <c:v>41070.645833295697</c:v>
                </c:pt>
                <c:pt idx="15519">
                  <c:v>41070.656249962361</c:v>
                </c:pt>
                <c:pt idx="15520">
                  <c:v>41070.666666629026</c:v>
                </c:pt>
                <c:pt idx="15521">
                  <c:v>41070.67708329569</c:v>
                </c:pt>
                <c:pt idx="15522">
                  <c:v>41070.687499962354</c:v>
                </c:pt>
                <c:pt idx="15523">
                  <c:v>41070.697916629018</c:v>
                </c:pt>
                <c:pt idx="15524">
                  <c:v>41070.708333295683</c:v>
                </c:pt>
                <c:pt idx="15525">
                  <c:v>41070.718749962347</c:v>
                </c:pt>
                <c:pt idx="15526">
                  <c:v>41070.729166629011</c:v>
                </c:pt>
                <c:pt idx="15527">
                  <c:v>41070.739583295675</c:v>
                </c:pt>
                <c:pt idx="15528">
                  <c:v>41070.74999996234</c:v>
                </c:pt>
                <c:pt idx="15529">
                  <c:v>41070.760416629004</c:v>
                </c:pt>
                <c:pt idx="15530">
                  <c:v>41070.770833295668</c:v>
                </c:pt>
                <c:pt idx="15531">
                  <c:v>41070.781249962332</c:v>
                </c:pt>
                <c:pt idx="15532">
                  <c:v>41070.791666628997</c:v>
                </c:pt>
                <c:pt idx="15533">
                  <c:v>41070.802083295661</c:v>
                </c:pt>
                <c:pt idx="15534">
                  <c:v>41070.812499962325</c:v>
                </c:pt>
                <c:pt idx="15535">
                  <c:v>41070.822916628989</c:v>
                </c:pt>
                <c:pt idx="15536">
                  <c:v>41070.833333295654</c:v>
                </c:pt>
                <c:pt idx="15537">
                  <c:v>41070.843749962318</c:v>
                </c:pt>
                <c:pt idx="15538">
                  <c:v>41070.854166628982</c:v>
                </c:pt>
                <c:pt idx="15539">
                  <c:v>41070.864583295646</c:v>
                </c:pt>
                <c:pt idx="15540">
                  <c:v>41070.874999962311</c:v>
                </c:pt>
                <c:pt idx="15541">
                  <c:v>41070.885416628975</c:v>
                </c:pt>
                <c:pt idx="15542">
                  <c:v>41070.895833295639</c:v>
                </c:pt>
                <c:pt idx="15543">
                  <c:v>41070.906249962303</c:v>
                </c:pt>
                <c:pt idx="15544">
                  <c:v>41070.916666628968</c:v>
                </c:pt>
                <c:pt idx="15545">
                  <c:v>41070.927083295632</c:v>
                </c:pt>
                <c:pt idx="15546">
                  <c:v>41070.937499962296</c:v>
                </c:pt>
                <c:pt idx="15547">
                  <c:v>41070.94791662896</c:v>
                </c:pt>
                <c:pt idx="15548">
                  <c:v>41070.958333295624</c:v>
                </c:pt>
                <c:pt idx="15549">
                  <c:v>41070.968749962289</c:v>
                </c:pt>
                <c:pt idx="15550">
                  <c:v>41070.979166628953</c:v>
                </c:pt>
                <c:pt idx="15551">
                  <c:v>41070.989583295617</c:v>
                </c:pt>
                <c:pt idx="15552">
                  <c:v>41070.999999962281</c:v>
                </c:pt>
                <c:pt idx="15553">
                  <c:v>41071.010416628946</c:v>
                </c:pt>
                <c:pt idx="15554">
                  <c:v>41071.02083329561</c:v>
                </c:pt>
                <c:pt idx="15555">
                  <c:v>41071.031249962274</c:v>
                </c:pt>
                <c:pt idx="15556">
                  <c:v>41071.041666628938</c:v>
                </c:pt>
                <c:pt idx="15557">
                  <c:v>41071.052083295603</c:v>
                </c:pt>
                <c:pt idx="15558">
                  <c:v>41071.062499962267</c:v>
                </c:pt>
                <c:pt idx="15559">
                  <c:v>41071.072916628931</c:v>
                </c:pt>
                <c:pt idx="15560">
                  <c:v>41071.083333295595</c:v>
                </c:pt>
                <c:pt idx="15561">
                  <c:v>41071.09374996226</c:v>
                </c:pt>
                <c:pt idx="15562">
                  <c:v>41071.104166628924</c:v>
                </c:pt>
                <c:pt idx="15563">
                  <c:v>41071.114583295588</c:v>
                </c:pt>
                <c:pt idx="15564">
                  <c:v>41071.124999962252</c:v>
                </c:pt>
                <c:pt idx="15565">
                  <c:v>41071.135416628917</c:v>
                </c:pt>
                <c:pt idx="15566">
                  <c:v>41071.145833295581</c:v>
                </c:pt>
                <c:pt idx="15567">
                  <c:v>41071.156249962245</c:v>
                </c:pt>
                <c:pt idx="15568">
                  <c:v>41071.166666628909</c:v>
                </c:pt>
                <c:pt idx="15569">
                  <c:v>41071.177083295574</c:v>
                </c:pt>
                <c:pt idx="15570">
                  <c:v>41071.187499962238</c:v>
                </c:pt>
                <c:pt idx="15571">
                  <c:v>41071.197916628902</c:v>
                </c:pt>
                <c:pt idx="15572">
                  <c:v>41071.208333295566</c:v>
                </c:pt>
                <c:pt idx="15573">
                  <c:v>41071.218749962231</c:v>
                </c:pt>
                <c:pt idx="15574">
                  <c:v>41071.229166628895</c:v>
                </c:pt>
                <c:pt idx="15575">
                  <c:v>41071.239583295559</c:v>
                </c:pt>
                <c:pt idx="15576">
                  <c:v>41071.249999962223</c:v>
                </c:pt>
                <c:pt idx="15577">
                  <c:v>41071.260416628887</c:v>
                </c:pt>
                <c:pt idx="15578">
                  <c:v>41071.270833295552</c:v>
                </c:pt>
                <c:pt idx="15579">
                  <c:v>41071.281249962216</c:v>
                </c:pt>
                <c:pt idx="15580">
                  <c:v>41071.29166662888</c:v>
                </c:pt>
                <c:pt idx="15581">
                  <c:v>41071.302083295544</c:v>
                </c:pt>
                <c:pt idx="15582">
                  <c:v>41071.312499962209</c:v>
                </c:pt>
                <c:pt idx="15583">
                  <c:v>41071.322916628873</c:v>
                </c:pt>
                <c:pt idx="15584">
                  <c:v>41071.333333295537</c:v>
                </c:pt>
                <c:pt idx="15585">
                  <c:v>41071.343749962201</c:v>
                </c:pt>
                <c:pt idx="15586">
                  <c:v>41071.354166628866</c:v>
                </c:pt>
                <c:pt idx="15587">
                  <c:v>41071.36458329553</c:v>
                </c:pt>
                <c:pt idx="15588">
                  <c:v>41071.374999962194</c:v>
                </c:pt>
                <c:pt idx="15589">
                  <c:v>41071.385416628858</c:v>
                </c:pt>
                <c:pt idx="15590">
                  <c:v>41071.395833295523</c:v>
                </c:pt>
                <c:pt idx="15591">
                  <c:v>41071.406249962187</c:v>
                </c:pt>
                <c:pt idx="15592">
                  <c:v>41071.416666628851</c:v>
                </c:pt>
                <c:pt idx="15593">
                  <c:v>41071.427083295515</c:v>
                </c:pt>
                <c:pt idx="15594">
                  <c:v>41071.43749996218</c:v>
                </c:pt>
                <c:pt idx="15595">
                  <c:v>41071.447916628844</c:v>
                </c:pt>
                <c:pt idx="15596">
                  <c:v>41071.458333295508</c:v>
                </c:pt>
                <c:pt idx="15597">
                  <c:v>41071.468749962172</c:v>
                </c:pt>
                <c:pt idx="15598">
                  <c:v>41071.479166628837</c:v>
                </c:pt>
                <c:pt idx="15599">
                  <c:v>41071.489583295501</c:v>
                </c:pt>
                <c:pt idx="15600">
                  <c:v>41071.499999962165</c:v>
                </c:pt>
                <c:pt idx="15601">
                  <c:v>41071.510416628829</c:v>
                </c:pt>
                <c:pt idx="15602">
                  <c:v>41071.520833295494</c:v>
                </c:pt>
                <c:pt idx="15603">
                  <c:v>41071.531249962158</c:v>
                </c:pt>
                <c:pt idx="15604">
                  <c:v>41071.541666628822</c:v>
                </c:pt>
                <c:pt idx="15605">
                  <c:v>41071.552083295486</c:v>
                </c:pt>
                <c:pt idx="15606">
                  <c:v>41071.56249996215</c:v>
                </c:pt>
                <c:pt idx="15607">
                  <c:v>41071.572916628815</c:v>
                </c:pt>
                <c:pt idx="15608">
                  <c:v>41071.583333295479</c:v>
                </c:pt>
                <c:pt idx="15609">
                  <c:v>41071.593749962143</c:v>
                </c:pt>
                <c:pt idx="15610">
                  <c:v>41071.604166628807</c:v>
                </c:pt>
                <c:pt idx="15611">
                  <c:v>41071.614583295472</c:v>
                </c:pt>
                <c:pt idx="15612">
                  <c:v>41071.624999962136</c:v>
                </c:pt>
                <c:pt idx="15613">
                  <c:v>41071.6354166288</c:v>
                </c:pt>
                <c:pt idx="15614">
                  <c:v>41071.645833295464</c:v>
                </c:pt>
                <c:pt idx="15615">
                  <c:v>41071.656249962129</c:v>
                </c:pt>
                <c:pt idx="15616">
                  <c:v>41071.666666628793</c:v>
                </c:pt>
                <c:pt idx="15617">
                  <c:v>41071.677083295457</c:v>
                </c:pt>
                <c:pt idx="15618">
                  <c:v>41071.687499962121</c:v>
                </c:pt>
                <c:pt idx="15619">
                  <c:v>41071.697916628786</c:v>
                </c:pt>
                <c:pt idx="15620">
                  <c:v>41071.70833329545</c:v>
                </c:pt>
                <c:pt idx="15621">
                  <c:v>41071.718749962114</c:v>
                </c:pt>
                <c:pt idx="15622">
                  <c:v>41071.729166628778</c:v>
                </c:pt>
                <c:pt idx="15623">
                  <c:v>41071.739583295443</c:v>
                </c:pt>
                <c:pt idx="15624">
                  <c:v>41071.749999962107</c:v>
                </c:pt>
                <c:pt idx="15625">
                  <c:v>41071.760416628771</c:v>
                </c:pt>
                <c:pt idx="15626">
                  <c:v>41071.770833295435</c:v>
                </c:pt>
                <c:pt idx="15627">
                  <c:v>41071.7812499621</c:v>
                </c:pt>
                <c:pt idx="15628">
                  <c:v>41071.791666628764</c:v>
                </c:pt>
                <c:pt idx="15629">
                  <c:v>41071.802083295428</c:v>
                </c:pt>
                <c:pt idx="15630">
                  <c:v>41071.812499962092</c:v>
                </c:pt>
                <c:pt idx="15631">
                  <c:v>41071.822916628757</c:v>
                </c:pt>
                <c:pt idx="15632">
                  <c:v>41071.833333295421</c:v>
                </c:pt>
                <c:pt idx="15633">
                  <c:v>41071.843749962085</c:v>
                </c:pt>
                <c:pt idx="15634">
                  <c:v>41071.854166628749</c:v>
                </c:pt>
                <c:pt idx="15635">
                  <c:v>41071.864583295413</c:v>
                </c:pt>
                <c:pt idx="15636">
                  <c:v>41071.874999962078</c:v>
                </c:pt>
                <c:pt idx="15637">
                  <c:v>41071.885416628742</c:v>
                </c:pt>
                <c:pt idx="15638">
                  <c:v>41071.895833295406</c:v>
                </c:pt>
                <c:pt idx="15639">
                  <c:v>41071.90624996207</c:v>
                </c:pt>
                <c:pt idx="15640">
                  <c:v>41071.916666628735</c:v>
                </c:pt>
                <c:pt idx="15641">
                  <c:v>41071.927083295399</c:v>
                </c:pt>
                <c:pt idx="15642">
                  <c:v>41071.937499962063</c:v>
                </c:pt>
                <c:pt idx="15643">
                  <c:v>41071.947916628727</c:v>
                </c:pt>
                <c:pt idx="15644">
                  <c:v>41071.958333295392</c:v>
                </c:pt>
                <c:pt idx="15645">
                  <c:v>41071.968749962056</c:v>
                </c:pt>
                <c:pt idx="15646">
                  <c:v>41071.97916662872</c:v>
                </c:pt>
                <c:pt idx="15647">
                  <c:v>41071.989583295384</c:v>
                </c:pt>
                <c:pt idx="15648">
                  <c:v>41071.999999962049</c:v>
                </c:pt>
                <c:pt idx="15649">
                  <c:v>41072.010416628713</c:v>
                </c:pt>
                <c:pt idx="15650">
                  <c:v>41072.020833295377</c:v>
                </c:pt>
                <c:pt idx="15651">
                  <c:v>41072.031249962041</c:v>
                </c:pt>
                <c:pt idx="15652">
                  <c:v>41072.041666628706</c:v>
                </c:pt>
                <c:pt idx="15653">
                  <c:v>41072.05208329537</c:v>
                </c:pt>
                <c:pt idx="15654">
                  <c:v>41072.062499962034</c:v>
                </c:pt>
                <c:pt idx="15655">
                  <c:v>41072.072916628698</c:v>
                </c:pt>
                <c:pt idx="15656">
                  <c:v>41072.083333295363</c:v>
                </c:pt>
                <c:pt idx="15657">
                  <c:v>41072.093749962027</c:v>
                </c:pt>
                <c:pt idx="15658">
                  <c:v>41072.104166628691</c:v>
                </c:pt>
                <c:pt idx="15659">
                  <c:v>41072.114583295355</c:v>
                </c:pt>
                <c:pt idx="15660">
                  <c:v>41072.12499996202</c:v>
                </c:pt>
                <c:pt idx="15661">
                  <c:v>41072.135416628684</c:v>
                </c:pt>
                <c:pt idx="15662">
                  <c:v>41072.145833295348</c:v>
                </c:pt>
                <c:pt idx="15663">
                  <c:v>41072.156249962012</c:v>
                </c:pt>
                <c:pt idx="15664">
                  <c:v>41072.166666628676</c:v>
                </c:pt>
                <c:pt idx="15665">
                  <c:v>41072.177083295341</c:v>
                </c:pt>
                <c:pt idx="15666">
                  <c:v>41072.187499962005</c:v>
                </c:pt>
                <c:pt idx="15667">
                  <c:v>41072.197916628669</c:v>
                </c:pt>
                <c:pt idx="15668">
                  <c:v>41072.208333295333</c:v>
                </c:pt>
                <c:pt idx="15669">
                  <c:v>41072.218749961998</c:v>
                </c:pt>
                <c:pt idx="15670">
                  <c:v>41072.229166628662</c:v>
                </c:pt>
                <c:pt idx="15671">
                  <c:v>41072.239583295326</c:v>
                </c:pt>
                <c:pt idx="15672">
                  <c:v>41072.24999996199</c:v>
                </c:pt>
                <c:pt idx="15673">
                  <c:v>41072.260416628655</c:v>
                </c:pt>
                <c:pt idx="15674">
                  <c:v>41072.270833295319</c:v>
                </c:pt>
                <c:pt idx="15675">
                  <c:v>41072.281249961983</c:v>
                </c:pt>
                <c:pt idx="15676">
                  <c:v>41072.291666628647</c:v>
                </c:pt>
                <c:pt idx="15677">
                  <c:v>41072.302083295312</c:v>
                </c:pt>
                <c:pt idx="15678">
                  <c:v>41072.312499961976</c:v>
                </c:pt>
                <c:pt idx="15679">
                  <c:v>41072.32291662864</c:v>
                </c:pt>
                <c:pt idx="15680">
                  <c:v>41072.333333295304</c:v>
                </c:pt>
                <c:pt idx="15681">
                  <c:v>41072.343749961969</c:v>
                </c:pt>
                <c:pt idx="15682">
                  <c:v>41072.354166628633</c:v>
                </c:pt>
                <c:pt idx="15683">
                  <c:v>41072.364583295297</c:v>
                </c:pt>
                <c:pt idx="15684">
                  <c:v>41072.374999961961</c:v>
                </c:pt>
                <c:pt idx="15685">
                  <c:v>41072.385416628626</c:v>
                </c:pt>
                <c:pt idx="15686">
                  <c:v>41072.39583329529</c:v>
                </c:pt>
                <c:pt idx="15687">
                  <c:v>41072.406249961954</c:v>
                </c:pt>
                <c:pt idx="15688">
                  <c:v>41072.416666628618</c:v>
                </c:pt>
                <c:pt idx="15689">
                  <c:v>41072.427083295283</c:v>
                </c:pt>
                <c:pt idx="15690">
                  <c:v>41072.437499961947</c:v>
                </c:pt>
                <c:pt idx="15691">
                  <c:v>41072.447916628611</c:v>
                </c:pt>
                <c:pt idx="15692">
                  <c:v>41072.458333295275</c:v>
                </c:pt>
                <c:pt idx="15693">
                  <c:v>41072.468749961939</c:v>
                </c:pt>
                <c:pt idx="15694">
                  <c:v>41072.479166628604</c:v>
                </c:pt>
                <c:pt idx="15695">
                  <c:v>41072.489583295268</c:v>
                </c:pt>
                <c:pt idx="15696">
                  <c:v>41072.499999961932</c:v>
                </c:pt>
                <c:pt idx="15697">
                  <c:v>41072.510416628596</c:v>
                </c:pt>
                <c:pt idx="15698">
                  <c:v>41072.520833295261</c:v>
                </c:pt>
                <c:pt idx="15699">
                  <c:v>41072.531249961925</c:v>
                </c:pt>
                <c:pt idx="15700">
                  <c:v>41072.541666628589</c:v>
                </c:pt>
                <c:pt idx="15701">
                  <c:v>41072.552083295253</c:v>
                </c:pt>
                <c:pt idx="15702">
                  <c:v>41072.562499961918</c:v>
                </c:pt>
                <c:pt idx="15703">
                  <c:v>41072.572916628582</c:v>
                </c:pt>
                <c:pt idx="15704">
                  <c:v>41072.583333295246</c:v>
                </c:pt>
                <c:pt idx="15705">
                  <c:v>41072.59374996191</c:v>
                </c:pt>
                <c:pt idx="15706">
                  <c:v>41072.604166628575</c:v>
                </c:pt>
                <c:pt idx="15707">
                  <c:v>41072.614583295239</c:v>
                </c:pt>
                <c:pt idx="15708">
                  <c:v>41072.624999961903</c:v>
                </c:pt>
                <c:pt idx="15709">
                  <c:v>41072.635416628567</c:v>
                </c:pt>
                <c:pt idx="15710">
                  <c:v>41072.645833295232</c:v>
                </c:pt>
                <c:pt idx="15711">
                  <c:v>41072.656249961896</c:v>
                </c:pt>
                <c:pt idx="15712">
                  <c:v>41072.66666662856</c:v>
                </c:pt>
                <c:pt idx="15713">
                  <c:v>41072.677083295224</c:v>
                </c:pt>
                <c:pt idx="15714">
                  <c:v>41072.687499961889</c:v>
                </c:pt>
                <c:pt idx="15715">
                  <c:v>41072.697916628553</c:v>
                </c:pt>
                <c:pt idx="15716">
                  <c:v>41072.708333295217</c:v>
                </c:pt>
                <c:pt idx="15717">
                  <c:v>41072.718749961881</c:v>
                </c:pt>
                <c:pt idx="15718">
                  <c:v>41072.729166628545</c:v>
                </c:pt>
                <c:pt idx="15719">
                  <c:v>41072.73958329521</c:v>
                </c:pt>
                <c:pt idx="15720">
                  <c:v>41072.749999961874</c:v>
                </c:pt>
                <c:pt idx="15721">
                  <c:v>41072.760416628538</c:v>
                </c:pt>
                <c:pt idx="15722">
                  <c:v>41072.770833295202</c:v>
                </c:pt>
                <c:pt idx="15723">
                  <c:v>41072.781249961867</c:v>
                </c:pt>
                <c:pt idx="15724">
                  <c:v>41072.791666628531</c:v>
                </c:pt>
                <c:pt idx="15725">
                  <c:v>41072.802083295195</c:v>
                </c:pt>
                <c:pt idx="15726">
                  <c:v>41072.812499961859</c:v>
                </c:pt>
                <c:pt idx="15727">
                  <c:v>41072.822916628524</c:v>
                </c:pt>
                <c:pt idx="15728">
                  <c:v>41072.833333295188</c:v>
                </c:pt>
                <c:pt idx="15729">
                  <c:v>41072.843749961852</c:v>
                </c:pt>
                <c:pt idx="15730">
                  <c:v>41072.854166628516</c:v>
                </c:pt>
                <c:pt idx="15731">
                  <c:v>41072.864583295181</c:v>
                </c:pt>
                <c:pt idx="15732">
                  <c:v>41072.874999961845</c:v>
                </c:pt>
                <c:pt idx="15733">
                  <c:v>41072.885416628509</c:v>
                </c:pt>
                <c:pt idx="15734">
                  <c:v>41072.895833295173</c:v>
                </c:pt>
                <c:pt idx="15735">
                  <c:v>41072.906249961838</c:v>
                </c:pt>
                <c:pt idx="15736">
                  <c:v>41072.916666628502</c:v>
                </c:pt>
                <c:pt idx="15737">
                  <c:v>41072.927083295166</c:v>
                </c:pt>
                <c:pt idx="15738">
                  <c:v>41072.93749996183</c:v>
                </c:pt>
                <c:pt idx="15739">
                  <c:v>41072.947916628495</c:v>
                </c:pt>
                <c:pt idx="15740">
                  <c:v>41072.958333295159</c:v>
                </c:pt>
                <c:pt idx="15741">
                  <c:v>41072.968749961823</c:v>
                </c:pt>
                <c:pt idx="15742">
                  <c:v>41072.979166628487</c:v>
                </c:pt>
                <c:pt idx="15743">
                  <c:v>41072.989583295152</c:v>
                </c:pt>
                <c:pt idx="15744">
                  <c:v>41072.999999961816</c:v>
                </c:pt>
                <c:pt idx="15745">
                  <c:v>41073.01041662848</c:v>
                </c:pt>
                <c:pt idx="15746">
                  <c:v>41073.020833295144</c:v>
                </c:pt>
                <c:pt idx="15747">
                  <c:v>41073.031249961808</c:v>
                </c:pt>
                <c:pt idx="15748">
                  <c:v>41073.041666628473</c:v>
                </c:pt>
                <c:pt idx="15749">
                  <c:v>41073.052083295137</c:v>
                </c:pt>
                <c:pt idx="15750">
                  <c:v>41073.062499961801</c:v>
                </c:pt>
                <c:pt idx="15751">
                  <c:v>41073.072916628465</c:v>
                </c:pt>
                <c:pt idx="15752">
                  <c:v>41073.08333329513</c:v>
                </c:pt>
                <c:pt idx="15753">
                  <c:v>41073.093749961794</c:v>
                </c:pt>
                <c:pt idx="15754">
                  <c:v>41073.104166628458</c:v>
                </c:pt>
                <c:pt idx="15755">
                  <c:v>41073.114583295122</c:v>
                </c:pt>
                <c:pt idx="15756">
                  <c:v>41073.124999961787</c:v>
                </c:pt>
                <c:pt idx="15757">
                  <c:v>41073.135416628451</c:v>
                </c:pt>
                <c:pt idx="15758">
                  <c:v>41073.145833295115</c:v>
                </c:pt>
                <c:pt idx="15759">
                  <c:v>41073.156249961779</c:v>
                </c:pt>
                <c:pt idx="15760">
                  <c:v>41073.166666628444</c:v>
                </c:pt>
                <c:pt idx="15761">
                  <c:v>41073.177083295108</c:v>
                </c:pt>
                <c:pt idx="15762">
                  <c:v>41073.187499961772</c:v>
                </c:pt>
                <c:pt idx="15763">
                  <c:v>41073.197916628436</c:v>
                </c:pt>
                <c:pt idx="15764">
                  <c:v>41073.208333295101</c:v>
                </c:pt>
                <c:pt idx="15765">
                  <c:v>41073.218749961765</c:v>
                </c:pt>
                <c:pt idx="15766">
                  <c:v>41073.229166628429</c:v>
                </c:pt>
                <c:pt idx="15767">
                  <c:v>41073.239583295093</c:v>
                </c:pt>
                <c:pt idx="15768">
                  <c:v>41073.249999961758</c:v>
                </c:pt>
                <c:pt idx="15769">
                  <c:v>41073.260416628422</c:v>
                </c:pt>
                <c:pt idx="15770">
                  <c:v>41073.270833295086</c:v>
                </c:pt>
                <c:pt idx="15771">
                  <c:v>41073.28124996175</c:v>
                </c:pt>
                <c:pt idx="15772">
                  <c:v>41073.291666628415</c:v>
                </c:pt>
                <c:pt idx="15773">
                  <c:v>41073.302083295079</c:v>
                </c:pt>
                <c:pt idx="15774">
                  <c:v>41073.312499961743</c:v>
                </c:pt>
                <c:pt idx="15775">
                  <c:v>41073.322916628407</c:v>
                </c:pt>
                <c:pt idx="15776">
                  <c:v>41073.333333295071</c:v>
                </c:pt>
                <c:pt idx="15777">
                  <c:v>41073.343749961736</c:v>
                </c:pt>
                <c:pt idx="15778">
                  <c:v>41073.3541666284</c:v>
                </c:pt>
                <c:pt idx="15779">
                  <c:v>41073.364583295064</c:v>
                </c:pt>
                <c:pt idx="15780">
                  <c:v>41073.374999961728</c:v>
                </c:pt>
                <c:pt idx="15781">
                  <c:v>41073.385416628393</c:v>
                </c:pt>
                <c:pt idx="15782">
                  <c:v>41073.395833295057</c:v>
                </c:pt>
                <c:pt idx="15783">
                  <c:v>41073.406249961721</c:v>
                </c:pt>
                <c:pt idx="15784">
                  <c:v>41073.416666628385</c:v>
                </c:pt>
                <c:pt idx="15785">
                  <c:v>41073.42708329505</c:v>
                </c:pt>
                <c:pt idx="15786">
                  <c:v>41073.437499961714</c:v>
                </c:pt>
                <c:pt idx="15787">
                  <c:v>41073.447916628378</c:v>
                </c:pt>
                <c:pt idx="15788">
                  <c:v>41073.458333295042</c:v>
                </c:pt>
                <c:pt idx="15789">
                  <c:v>41073.468749961707</c:v>
                </c:pt>
                <c:pt idx="15790">
                  <c:v>41073.479166628371</c:v>
                </c:pt>
                <c:pt idx="15791">
                  <c:v>41073.489583295035</c:v>
                </c:pt>
                <c:pt idx="15792">
                  <c:v>41073.499999961699</c:v>
                </c:pt>
                <c:pt idx="15793">
                  <c:v>41073.510416628364</c:v>
                </c:pt>
                <c:pt idx="15794">
                  <c:v>41073.520833295028</c:v>
                </c:pt>
                <c:pt idx="15795">
                  <c:v>41073.531249961692</c:v>
                </c:pt>
                <c:pt idx="15796">
                  <c:v>41073.541666628356</c:v>
                </c:pt>
                <c:pt idx="15797">
                  <c:v>41073.552083295021</c:v>
                </c:pt>
                <c:pt idx="15798">
                  <c:v>41073.562499961685</c:v>
                </c:pt>
                <c:pt idx="15799">
                  <c:v>41073.572916628349</c:v>
                </c:pt>
                <c:pt idx="15800">
                  <c:v>41073.583333295013</c:v>
                </c:pt>
                <c:pt idx="15801">
                  <c:v>41073.593749961678</c:v>
                </c:pt>
                <c:pt idx="15802">
                  <c:v>41073.604166628342</c:v>
                </c:pt>
                <c:pt idx="15803">
                  <c:v>41073.614583295006</c:v>
                </c:pt>
                <c:pt idx="15804">
                  <c:v>41073.62499996167</c:v>
                </c:pt>
                <c:pt idx="15805">
                  <c:v>41073.635416628334</c:v>
                </c:pt>
                <c:pt idx="15806">
                  <c:v>41073.645833294999</c:v>
                </c:pt>
                <c:pt idx="15807">
                  <c:v>41073.656249961663</c:v>
                </c:pt>
                <c:pt idx="15808">
                  <c:v>41073.666666628327</c:v>
                </c:pt>
                <c:pt idx="15809">
                  <c:v>41073.677083294991</c:v>
                </c:pt>
                <c:pt idx="15810">
                  <c:v>41073.687499961656</c:v>
                </c:pt>
                <c:pt idx="15811">
                  <c:v>41073.69791662832</c:v>
                </c:pt>
                <c:pt idx="15812">
                  <c:v>41073.708333294984</c:v>
                </c:pt>
                <c:pt idx="15813">
                  <c:v>41073.718749961648</c:v>
                </c:pt>
                <c:pt idx="15814">
                  <c:v>41073.729166628313</c:v>
                </c:pt>
                <c:pt idx="15815">
                  <c:v>41073.739583294977</c:v>
                </c:pt>
                <c:pt idx="15816">
                  <c:v>41073.749999961641</c:v>
                </c:pt>
                <c:pt idx="15817">
                  <c:v>41073.760416628305</c:v>
                </c:pt>
                <c:pt idx="15818">
                  <c:v>41073.77083329497</c:v>
                </c:pt>
                <c:pt idx="15819">
                  <c:v>41073.781249961634</c:v>
                </c:pt>
                <c:pt idx="15820">
                  <c:v>41073.791666628298</c:v>
                </c:pt>
                <c:pt idx="15821">
                  <c:v>41073.802083294962</c:v>
                </c:pt>
                <c:pt idx="15822">
                  <c:v>41073.812499961627</c:v>
                </c:pt>
                <c:pt idx="15823">
                  <c:v>41073.822916628291</c:v>
                </c:pt>
                <c:pt idx="15824">
                  <c:v>41073.833333294955</c:v>
                </c:pt>
                <c:pt idx="15825">
                  <c:v>41073.843749961619</c:v>
                </c:pt>
                <c:pt idx="15826">
                  <c:v>41073.854166628284</c:v>
                </c:pt>
                <c:pt idx="15827">
                  <c:v>41073.864583294948</c:v>
                </c:pt>
                <c:pt idx="15828">
                  <c:v>41073.874999961612</c:v>
                </c:pt>
                <c:pt idx="15829">
                  <c:v>41073.885416628276</c:v>
                </c:pt>
                <c:pt idx="15830">
                  <c:v>41073.895833294941</c:v>
                </c:pt>
                <c:pt idx="15831">
                  <c:v>41073.906249961605</c:v>
                </c:pt>
                <c:pt idx="15832">
                  <c:v>41073.916666628269</c:v>
                </c:pt>
                <c:pt idx="15833">
                  <c:v>41073.927083294933</c:v>
                </c:pt>
                <c:pt idx="15834">
                  <c:v>41073.937499961597</c:v>
                </c:pt>
                <c:pt idx="15835">
                  <c:v>41073.947916628262</c:v>
                </c:pt>
                <c:pt idx="15836">
                  <c:v>41073.958333294926</c:v>
                </c:pt>
                <c:pt idx="15837">
                  <c:v>41073.96874996159</c:v>
                </c:pt>
                <c:pt idx="15838">
                  <c:v>41073.979166628254</c:v>
                </c:pt>
                <c:pt idx="15839">
                  <c:v>41073.989583294919</c:v>
                </c:pt>
                <c:pt idx="15840">
                  <c:v>41073.999999961583</c:v>
                </c:pt>
                <c:pt idx="15841">
                  <c:v>41074.010416628247</c:v>
                </c:pt>
                <c:pt idx="15842">
                  <c:v>41074.020833294911</c:v>
                </c:pt>
                <c:pt idx="15843">
                  <c:v>41074.031249961576</c:v>
                </c:pt>
                <c:pt idx="15844">
                  <c:v>41074.04166662824</c:v>
                </c:pt>
                <c:pt idx="15845">
                  <c:v>41074.052083294904</c:v>
                </c:pt>
                <c:pt idx="15846">
                  <c:v>41074.062499961568</c:v>
                </c:pt>
                <c:pt idx="15847">
                  <c:v>41074.072916628233</c:v>
                </c:pt>
                <c:pt idx="15848">
                  <c:v>41074.083333294897</c:v>
                </c:pt>
                <c:pt idx="15849">
                  <c:v>41074.093749961561</c:v>
                </c:pt>
                <c:pt idx="15850">
                  <c:v>41074.104166628225</c:v>
                </c:pt>
                <c:pt idx="15851">
                  <c:v>41074.11458329489</c:v>
                </c:pt>
                <c:pt idx="15852">
                  <c:v>41074.124999961554</c:v>
                </c:pt>
                <c:pt idx="15853">
                  <c:v>41074.135416628218</c:v>
                </c:pt>
                <c:pt idx="15854">
                  <c:v>41074.145833294882</c:v>
                </c:pt>
                <c:pt idx="15855">
                  <c:v>41074.156249961547</c:v>
                </c:pt>
                <c:pt idx="15856">
                  <c:v>41074.166666628211</c:v>
                </c:pt>
                <c:pt idx="15857">
                  <c:v>41074.177083294875</c:v>
                </c:pt>
                <c:pt idx="15858">
                  <c:v>41074.187499961539</c:v>
                </c:pt>
                <c:pt idx="15859">
                  <c:v>41074.197916628204</c:v>
                </c:pt>
                <c:pt idx="15860">
                  <c:v>41074.208333294868</c:v>
                </c:pt>
                <c:pt idx="15861">
                  <c:v>41074.218749961532</c:v>
                </c:pt>
                <c:pt idx="15862">
                  <c:v>41074.229166628196</c:v>
                </c:pt>
                <c:pt idx="15863">
                  <c:v>41074.23958329486</c:v>
                </c:pt>
                <c:pt idx="15864">
                  <c:v>41074.249999961525</c:v>
                </c:pt>
                <c:pt idx="15865">
                  <c:v>41074.260416628189</c:v>
                </c:pt>
                <c:pt idx="15866">
                  <c:v>41074.270833294853</c:v>
                </c:pt>
                <c:pt idx="15867">
                  <c:v>41074.281249961517</c:v>
                </c:pt>
                <c:pt idx="15868">
                  <c:v>41074.291666628182</c:v>
                </c:pt>
                <c:pt idx="15869">
                  <c:v>41074.302083294846</c:v>
                </c:pt>
                <c:pt idx="15870">
                  <c:v>41074.31249996151</c:v>
                </c:pt>
                <c:pt idx="15871">
                  <c:v>41074.322916628174</c:v>
                </c:pt>
                <c:pt idx="15872">
                  <c:v>41074.333333294839</c:v>
                </c:pt>
                <c:pt idx="15873">
                  <c:v>41074.343749961503</c:v>
                </c:pt>
                <c:pt idx="15874">
                  <c:v>41074.354166628167</c:v>
                </c:pt>
                <c:pt idx="15875">
                  <c:v>41074.364583294831</c:v>
                </c:pt>
                <c:pt idx="15876">
                  <c:v>41074.374999961496</c:v>
                </c:pt>
                <c:pt idx="15877">
                  <c:v>41074.38541662816</c:v>
                </c:pt>
                <c:pt idx="15878">
                  <c:v>41074.395833294824</c:v>
                </c:pt>
                <c:pt idx="15879">
                  <c:v>41074.406249961488</c:v>
                </c:pt>
                <c:pt idx="15880">
                  <c:v>41074.416666628153</c:v>
                </c:pt>
                <c:pt idx="15881">
                  <c:v>41074.427083294817</c:v>
                </c:pt>
                <c:pt idx="15882">
                  <c:v>41074.437499961481</c:v>
                </c:pt>
                <c:pt idx="15883">
                  <c:v>41074.447916628145</c:v>
                </c:pt>
                <c:pt idx="15884">
                  <c:v>41074.45833329481</c:v>
                </c:pt>
                <c:pt idx="15885">
                  <c:v>41074.468749961474</c:v>
                </c:pt>
                <c:pt idx="15886">
                  <c:v>41074.479166628138</c:v>
                </c:pt>
                <c:pt idx="15887">
                  <c:v>41074.489583294802</c:v>
                </c:pt>
                <c:pt idx="15888">
                  <c:v>41074.499999961467</c:v>
                </c:pt>
                <c:pt idx="15889">
                  <c:v>41074.510416628131</c:v>
                </c:pt>
                <c:pt idx="15890">
                  <c:v>41074.520833294795</c:v>
                </c:pt>
                <c:pt idx="15891">
                  <c:v>41074.531249961459</c:v>
                </c:pt>
                <c:pt idx="15892">
                  <c:v>41074.541666628123</c:v>
                </c:pt>
                <c:pt idx="15893">
                  <c:v>41074.552083294788</c:v>
                </c:pt>
                <c:pt idx="15894">
                  <c:v>41074.562499961452</c:v>
                </c:pt>
                <c:pt idx="15895">
                  <c:v>41074.572916628116</c:v>
                </c:pt>
                <c:pt idx="15896">
                  <c:v>41074.58333329478</c:v>
                </c:pt>
                <c:pt idx="15897">
                  <c:v>41074.593749961445</c:v>
                </c:pt>
                <c:pt idx="15898">
                  <c:v>41074.604166628109</c:v>
                </c:pt>
                <c:pt idx="15899">
                  <c:v>41074.614583294773</c:v>
                </c:pt>
                <c:pt idx="15900">
                  <c:v>41074.624999961437</c:v>
                </c:pt>
                <c:pt idx="15901">
                  <c:v>41074.635416628102</c:v>
                </c:pt>
                <c:pt idx="15902">
                  <c:v>41074.645833294766</c:v>
                </c:pt>
                <c:pt idx="15903">
                  <c:v>41074.65624996143</c:v>
                </c:pt>
                <c:pt idx="15904">
                  <c:v>41074.666666628094</c:v>
                </c:pt>
                <c:pt idx="15905">
                  <c:v>41074.677083294759</c:v>
                </c:pt>
                <c:pt idx="15906">
                  <c:v>41074.687499961423</c:v>
                </c:pt>
                <c:pt idx="15907">
                  <c:v>41074.697916628087</c:v>
                </c:pt>
                <c:pt idx="15908">
                  <c:v>41074.708333294751</c:v>
                </c:pt>
                <c:pt idx="15909">
                  <c:v>41074.718749961416</c:v>
                </c:pt>
                <c:pt idx="15910">
                  <c:v>41074.72916662808</c:v>
                </c:pt>
                <c:pt idx="15911">
                  <c:v>41074.739583294744</c:v>
                </c:pt>
                <c:pt idx="15912">
                  <c:v>41074.749999961408</c:v>
                </c:pt>
                <c:pt idx="15913">
                  <c:v>41074.760416628073</c:v>
                </c:pt>
                <c:pt idx="15914">
                  <c:v>41074.770833294737</c:v>
                </c:pt>
                <c:pt idx="15915">
                  <c:v>41074.781249961401</c:v>
                </c:pt>
                <c:pt idx="15916">
                  <c:v>41074.791666628065</c:v>
                </c:pt>
                <c:pt idx="15917">
                  <c:v>41074.80208329473</c:v>
                </c:pt>
                <c:pt idx="15918">
                  <c:v>41074.812499961394</c:v>
                </c:pt>
                <c:pt idx="15919">
                  <c:v>41074.822916628058</c:v>
                </c:pt>
                <c:pt idx="15920">
                  <c:v>41074.833333294722</c:v>
                </c:pt>
                <c:pt idx="15921">
                  <c:v>41074.843749961386</c:v>
                </c:pt>
                <c:pt idx="15922">
                  <c:v>41074.854166628051</c:v>
                </c:pt>
                <c:pt idx="15923">
                  <c:v>41074.864583294715</c:v>
                </c:pt>
                <c:pt idx="15924">
                  <c:v>41074.874999961379</c:v>
                </c:pt>
                <c:pt idx="15925">
                  <c:v>41074.885416628043</c:v>
                </c:pt>
                <c:pt idx="15926">
                  <c:v>41074.895833294708</c:v>
                </c:pt>
                <c:pt idx="15927">
                  <c:v>41074.906249961372</c:v>
                </c:pt>
                <c:pt idx="15928">
                  <c:v>41074.916666628036</c:v>
                </c:pt>
                <c:pt idx="15929">
                  <c:v>41074.9270832947</c:v>
                </c:pt>
                <c:pt idx="15930">
                  <c:v>41074.937499961365</c:v>
                </c:pt>
                <c:pt idx="15931">
                  <c:v>41074.947916628029</c:v>
                </c:pt>
                <c:pt idx="15932">
                  <c:v>41074.958333294693</c:v>
                </c:pt>
                <c:pt idx="15933">
                  <c:v>41074.968749961357</c:v>
                </c:pt>
                <c:pt idx="15934">
                  <c:v>41074.979166628022</c:v>
                </c:pt>
                <c:pt idx="15935">
                  <c:v>41074.989583294686</c:v>
                </c:pt>
                <c:pt idx="15936">
                  <c:v>41074.99999996135</c:v>
                </c:pt>
                <c:pt idx="15937">
                  <c:v>41075.010416628014</c:v>
                </c:pt>
                <c:pt idx="15938">
                  <c:v>41075.020833294679</c:v>
                </c:pt>
                <c:pt idx="15939">
                  <c:v>41075.031249961343</c:v>
                </c:pt>
                <c:pt idx="15940">
                  <c:v>41075.041666628007</c:v>
                </c:pt>
                <c:pt idx="15941">
                  <c:v>41075.052083294671</c:v>
                </c:pt>
                <c:pt idx="15942">
                  <c:v>41075.062499961336</c:v>
                </c:pt>
                <c:pt idx="15943">
                  <c:v>41075.072916628</c:v>
                </c:pt>
                <c:pt idx="15944">
                  <c:v>41075.083333294664</c:v>
                </c:pt>
                <c:pt idx="15945">
                  <c:v>41075.093749961328</c:v>
                </c:pt>
                <c:pt idx="15946">
                  <c:v>41075.104166627993</c:v>
                </c:pt>
                <c:pt idx="15947">
                  <c:v>41075.114583294657</c:v>
                </c:pt>
                <c:pt idx="15948">
                  <c:v>41075.124999961321</c:v>
                </c:pt>
                <c:pt idx="15949">
                  <c:v>41075.135416627985</c:v>
                </c:pt>
                <c:pt idx="15950">
                  <c:v>41075.145833294649</c:v>
                </c:pt>
                <c:pt idx="15951">
                  <c:v>41075.156249961314</c:v>
                </c:pt>
                <c:pt idx="15952">
                  <c:v>41075.166666627978</c:v>
                </c:pt>
                <c:pt idx="15953">
                  <c:v>41075.177083294642</c:v>
                </c:pt>
                <c:pt idx="15954">
                  <c:v>41075.187499961306</c:v>
                </c:pt>
                <c:pt idx="15955">
                  <c:v>41075.197916627971</c:v>
                </c:pt>
                <c:pt idx="15956">
                  <c:v>41075.208333294635</c:v>
                </c:pt>
                <c:pt idx="15957">
                  <c:v>41075.218749961299</c:v>
                </c:pt>
                <c:pt idx="15958">
                  <c:v>41075.229166627963</c:v>
                </c:pt>
                <c:pt idx="15959">
                  <c:v>41075.239583294628</c:v>
                </c:pt>
                <c:pt idx="15960">
                  <c:v>41075.249999961292</c:v>
                </c:pt>
                <c:pt idx="15961">
                  <c:v>41075.260416627956</c:v>
                </c:pt>
                <c:pt idx="15962">
                  <c:v>41075.27083329462</c:v>
                </c:pt>
                <c:pt idx="15963">
                  <c:v>41075.281249961285</c:v>
                </c:pt>
                <c:pt idx="15964">
                  <c:v>41075.291666627949</c:v>
                </c:pt>
                <c:pt idx="15965">
                  <c:v>41075.302083294613</c:v>
                </c:pt>
                <c:pt idx="15966">
                  <c:v>41075.312499961277</c:v>
                </c:pt>
                <c:pt idx="15967">
                  <c:v>41075.322916627942</c:v>
                </c:pt>
                <c:pt idx="15968">
                  <c:v>41075.333333294606</c:v>
                </c:pt>
                <c:pt idx="15969">
                  <c:v>41075.34374996127</c:v>
                </c:pt>
                <c:pt idx="15970">
                  <c:v>41075.354166627934</c:v>
                </c:pt>
                <c:pt idx="15971">
                  <c:v>41075.364583294599</c:v>
                </c:pt>
                <c:pt idx="15972">
                  <c:v>41075.374999961263</c:v>
                </c:pt>
                <c:pt idx="15973">
                  <c:v>41075.385416627927</c:v>
                </c:pt>
                <c:pt idx="15974">
                  <c:v>41075.395833294591</c:v>
                </c:pt>
                <c:pt idx="15975">
                  <c:v>41075.406249961256</c:v>
                </c:pt>
                <c:pt idx="15976">
                  <c:v>41075.41666662792</c:v>
                </c:pt>
                <c:pt idx="15977">
                  <c:v>41075.427083294584</c:v>
                </c:pt>
                <c:pt idx="15978">
                  <c:v>41075.437499961248</c:v>
                </c:pt>
                <c:pt idx="15979">
                  <c:v>41075.447916627912</c:v>
                </c:pt>
                <c:pt idx="15980">
                  <c:v>41075.458333294577</c:v>
                </c:pt>
                <c:pt idx="15981">
                  <c:v>41075.468749961241</c:v>
                </c:pt>
                <c:pt idx="15982">
                  <c:v>41075.479166627905</c:v>
                </c:pt>
                <c:pt idx="15983">
                  <c:v>41075.489583294569</c:v>
                </c:pt>
                <c:pt idx="15984">
                  <c:v>41075.499999961234</c:v>
                </c:pt>
                <c:pt idx="15985">
                  <c:v>41075.510416627898</c:v>
                </c:pt>
                <c:pt idx="15986">
                  <c:v>41075.520833294562</c:v>
                </c:pt>
                <c:pt idx="15987">
                  <c:v>41075.531249961226</c:v>
                </c:pt>
                <c:pt idx="15988">
                  <c:v>41075.541666627891</c:v>
                </c:pt>
                <c:pt idx="15989">
                  <c:v>41075.552083294555</c:v>
                </c:pt>
                <c:pt idx="15990">
                  <c:v>41075.562499961219</c:v>
                </c:pt>
                <c:pt idx="15991">
                  <c:v>41075.572916627883</c:v>
                </c:pt>
                <c:pt idx="15992">
                  <c:v>41075.583333294548</c:v>
                </c:pt>
                <c:pt idx="15993">
                  <c:v>41075.593749961212</c:v>
                </c:pt>
                <c:pt idx="15994">
                  <c:v>41075.604166627876</c:v>
                </c:pt>
                <c:pt idx="15995">
                  <c:v>41075.61458329454</c:v>
                </c:pt>
                <c:pt idx="15996">
                  <c:v>41075.624999961205</c:v>
                </c:pt>
                <c:pt idx="15997">
                  <c:v>41075.635416627869</c:v>
                </c:pt>
                <c:pt idx="15998">
                  <c:v>41075.645833294533</c:v>
                </c:pt>
                <c:pt idx="15999">
                  <c:v>41075.656249961197</c:v>
                </c:pt>
                <c:pt idx="16000">
                  <c:v>41075.666666627862</c:v>
                </c:pt>
                <c:pt idx="16001">
                  <c:v>41075.677083294526</c:v>
                </c:pt>
                <c:pt idx="16002">
                  <c:v>41075.68749996119</c:v>
                </c:pt>
                <c:pt idx="16003">
                  <c:v>41075.697916627854</c:v>
                </c:pt>
                <c:pt idx="16004">
                  <c:v>41075.708333294519</c:v>
                </c:pt>
                <c:pt idx="16005">
                  <c:v>41075.718749961183</c:v>
                </c:pt>
                <c:pt idx="16006">
                  <c:v>41075.729166627847</c:v>
                </c:pt>
                <c:pt idx="16007">
                  <c:v>41075.739583294511</c:v>
                </c:pt>
                <c:pt idx="16008">
                  <c:v>41075.749999961175</c:v>
                </c:pt>
                <c:pt idx="16009">
                  <c:v>41075.76041662784</c:v>
                </c:pt>
                <c:pt idx="16010">
                  <c:v>41075.770833294504</c:v>
                </c:pt>
                <c:pt idx="16011">
                  <c:v>41075.781249961168</c:v>
                </c:pt>
                <c:pt idx="16012">
                  <c:v>41075.791666627832</c:v>
                </c:pt>
                <c:pt idx="16013">
                  <c:v>41075.802083294497</c:v>
                </c:pt>
                <c:pt idx="16014">
                  <c:v>41075.812499961161</c:v>
                </c:pt>
                <c:pt idx="16015">
                  <c:v>41075.822916627825</c:v>
                </c:pt>
                <c:pt idx="16016">
                  <c:v>41075.833333294489</c:v>
                </c:pt>
                <c:pt idx="16017">
                  <c:v>41075.843749961154</c:v>
                </c:pt>
                <c:pt idx="16018">
                  <c:v>41075.854166627818</c:v>
                </c:pt>
                <c:pt idx="16019">
                  <c:v>41075.864583294482</c:v>
                </c:pt>
                <c:pt idx="16020">
                  <c:v>41075.874999961146</c:v>
                </c:pt>
                <c:pt idx="16021">
                  <c:v>41075.885416627811</c:v>
                </c:pt>
                <c:pt idx="16022">
                  <c:v>41075.895833294475</c:v>
                </c:pt>
                <c:pt idx="16023">
                  <c:v>41075.906249961139</c:v>
                </c:pt>
                <c:pt idx="16024">
                  <c:v>41075.916666627803</c:v>
                </c:pt>
                <c:pt idx="16025">
                  <c:v>41075.927083294468</c:v>
                </c:pt>
                <c:pt idx="16026">
                  <c:v>41075.937499961132</c:v>
                </c:pt>
                <c:pt idx="16027">
                  <c:v>41075.947916627796</c:v>
                </c:pt>
                <c:pt idx="16028">
                  <c:v>41075.95833329446</c:v>
                </c:pt>
                <c:pt idx="16029">
                  <c:v>41075.968749961125</c:v>
                </c:pt>
                <c:pt idx="16030">
                  <c:v>41075.979166627789</c:v>
                </c:pt>
                <c:pt idx="16031">
                  <c:v>41075.989583294453</c:v>
                </c:pt>
                <c:pt idx="16032">
                  <c:v>41075.999999961117</c:v>
                </c:pt>
                <c:pt idx="16033">
                  <c:v>41076.010416627782</c:v>
                </c:pt>
                <c:pt idx="16034">
                  <c:v>41076.020833294446</c:v>
                </c:pt>
                <c:pt idx="16035">
                  <c:v>41076.03124996111</c:v>
                </c:pt>
                <c:pt idx="16036">
                  <c:v>41076.041666627774</c:v>
                </c:pt>
                <c:pt idx="16037">
                  <c:v>41076.052083294438</c:v>
                </c:pt>
                <c:pt idx="16038">
                  <c:v>41076.062499961103</c:v>
                </c:pt>
                <c:pt idx="16039">
                  <c:v>41076.072916627767</c:v>
                </c:pt>
                <c:pt idx="16040">
                  <c:v>41076.083333294431</c:v>
                </c:pt>
                <c:pt idx="16041">
                  <c:v>41076.093749961095</c:v>
                </c:pt>
                <c:pt idx="16042">
                  <c:v>41076.10416662776</c:v>
                </c:pt>
                <c:pt idx="16043">
                  <c:v>41076.114583294424</c:v>
                </c:pt>
                <c:pt idx="16044">
                  <c:v>41076.124999961088</c:v>
                </c:pt>
                <c:pt idx="16045">
                  <c:v>41076.135416627752</c:v>
                </c:pt>
                <c:pt idx="16046">
                  <c:v>41076.145833294417</c:v>
                </c:pt>
                <c:pt idx="16047">
                  <c:v>41076.156249961081</c:v>
                </c:pt>
                <c:pt idx="16048">
                  <c:v>41076.166666627745</c:v>
                </c:pt>
                <c:pt idx="16049">
                  <c:v>41076.177083294409</c:v>
                </c:pt>
                <c:pt idx="16050">
                  <c:v>41076.187499961074</c:v>
                </c:pt>
                <c:pt idx="16051">
                  <c:v>41076.197916627738</c:v>
                </c:pt>
                <c:pt idx="16052">
                  <c:v>41076.208333294402</c:v>
                </c:pt>
                <c:pt idx="16053">
                  <c:v>41076.218749961066</c:v>
                </c:pt>
                <c:pt idx="16054">
                  <c:v>41076.229166627731</c:v>
                </c:pt>
                <c:pt idx="16055">
                  <c:v>41076.239583294395</c:v>
                </c:pt>
                <c:pt idx="16056">
                  <c:v>41076.249999961059</c:v>
                </c:pt>
                <c:pt idx="16057">
                  <c:v>41076.260416627723</c:v>
                </c:pt>
                <c:pt idx="16058">
                  <c:v>41076.270833294388</c:v>
                </c:pt>
                <c:pt idx="16059">
                  <c:v>41076.281249961052</c:v>
                </c:pt>
                <c:pt idx="16060">
                  <c:v>41076.291666627716</c:v>
                </c:pt>
                <c:pt idx="16061">
                  <c:v>41076.30208329438</c:v>
                </c:pt>
                <c:pt idx="16062">
                  <c:v>41076.312499961045</c:v>
                </c:pt>
                <c:pt idx="16063">
                  <c:v>41076.322916627709</c:v>
                </c:pt>
                <c:pt idx="16064">
                  <c:v>41076.333333294373</c:v>
                </c:pt>
                <c:pt idx="16065">
                  <c:v>41076.343749961037</c:v>
                </c:pt>
                <c:pt idx="16066">
                  <c:v>41076.354166627701</c:v>
                </c:pt>
                <c:pt idx="16067">
                  <c:v>41076.364583294366</c:v>
                </c:pt>
                <c:pt idx="16068">
                  <c:v>41076.37499996103</c:v>
                </c:pt>
                <c:pt idx="16069">
                  <c:v>41076.385416627694</c:v>
                </c:pt>
                <c:pt idx="16070">
                  <c:v>41076.395833294358</c:v>
                </c:pt>
                <c:pt idx="16071">
                  <c:v>41076.406249961023</c:v>
                </c:pt>
                <c:pt idx="16072">
                  <c:v>41076.416666627687</c:v>
                </c:pt>
                <c:pt idx="16073">
                  <c:v>41076.427083294351</c:v>
                </c:pt>
                <c:pt idx="16074">
                  <c:v>41076.437499961015</c:v>
                </c:pt>
                <c:pt idx="16075">
                  <c:v>41076.44791662768</c:v>
                </c:pt>
                <c:pt idx="16076">
                  <c:v>41076.458333294344</c:v>
                </c:pt>
                <c:pt idx="16077">
                  <c:v>41076.468749961008</c:v>
                </c:pt>
                <c:pt idx="16078">
                  <c:v>41076.479166627672</c:v>
                </c:pt>
                <c:pt idx="16079">
                  <c:v>41076.489583294337</c:v>
                </c:pt>
                <c:pt idx="16080">
                  <c:v>41076.499999961001</c:v>
                </c:pt>
                <c:pt idx="16081">
                  <c:v>41076.510416627665</c:v>
                </c:pt>
                <c:pt idx="16082">
                  <c:v>41076.520833294329</c:v>
                </c:pt>
                <c:pt idx="16083">
                  <c:v>41076.531249960994</c:v>
                </c:pt>
                <c:pt idx="16084">
                  <c:v>41076.541666627658</c:v>
                </c:pt>
                <c:pt idx="16085">
                  <c:v>41076.552083294322</c:v>
                </c:pt>
                <c:pt idx="16086">
                  <c:v>41076.562499960986</c:v>
                </c:pt>
                <c:pt idx="16087">
                  <c:v>41076.572916627651</c:v>
                </c:pt>
                <c:pt idx="16088">
                  <c:v>41076.583333294315</c:v>
                </c:pt>
                <c:pt idx="16089">
                  <c:v>41076.593749960979</c:v>
                </c:pt>
                <c:pt idx="16090">
                  <c:v>41076.604166627643</c:v>
                </c:pt>
                <c:pt idx="16091">
                  <c:v>41076.614583294308</c:v>
                </c:pt>
                <c:pt idx="16092">
                  <c:v>41076.624999960972</c:v>
                </c:pt>
                <c:pt idx="16093">
                  <c:v>41076.635416627636</c:v>
                </c:pt>
                <c:pt idx="16094">
                  <c:v>41076.6458332943</c:v>
                </c:pt>
                <c:pt idx="16095">
                  <c:v>41076.656249960964</c:v>
                </c:pt>
                <c:pt idx="16096">
                  <c:v>41076.666666627629</c:v>
                </c:pt>
                <c:pt idx="16097">
                  <c:v>41076.677083294293</c:v>
                </c:pt>
                <c:pt idx="16098">
                  <c:v>41076.687499960957</c:v>
                </c:pt>
                <c:pt idx="16099">
                  <c:v>41076.697916627621</c:v>
                </c:pt>
                <c:pt idx="16100">
                  <c:v>41076.708333294286</c:v>
                </c:pt>
                <c:pt idx="16101">
                  <c:v>41076.71874996095</c:v>
                </c:pt>
                <c:pt idx="16102">
                  <c:v>41076.729166627614</c:v>
                </c:pt>
                <c:pt idx="16103">
                  <c:v>41076.739583294278</c:v>
                </c:pt>
                <c:pt idx="16104">
                  <c:v>41076.749999960943</c:v>
                </c:pt>
                <c:pt idx="16105">
                  <c:v>41076.760416627607</c:v>
                </c:pt>
                <c:pt idx="16106">
                  <c:v>41076.770833294271</c:v>
                </c:pt>
                <c:pt idx="16107">
                  <c:v>41076.781249960935</c:v>
                </c:pt>
                <c:pt idx="16108">
                  <c:v>41076.7916666276</c:v>
                </c:pt>
                <c:pt idx="16109">
                  <c:v>41076.802083294264</c:v>
                </c:pt>
                <c:pt idx="16110">
                  <c:v>41076.812499960928</c:v>
                </c:pt>
                <c:pt idx="16111">
                  <c:v>41076.822916627592</c:v>
                </c:pt>
                <c:pt idx="16112">
                  <c:v>41076.833333294257</c:v>
                </c:pt>
                <c:pt idx="16113">
                  <c:v>41076.843749960921</c:v>
                </c:pt>
                <c:pt idx="16114">
                  <c:v>41076.854166627585</c:v>
                </c:pt>
                <c:pt idx="16115">
                  <c:v>41076.864583294249</c:v>
                </c:pt>
                <c:pt idx="16116">
                  <c:v>41076.874999960914</c:v>
                </c:pt>
                <c:pt idx="16117">
                  <c:v>41076.885416627578</c:v>
                </c:pt>
                <c:pt idx="16118">
                  <c:v>41076.895833294242</c:v>
                </c:pt>
                <c:pt idx="16119">
                  <c:v>41076.906249960906</c:v>
                </c:pt>
                <c:pt idx="16120">
                  <c:v>41076.916666627571</c:v>
                </c:pt>
                <c:pt idx="16121">
                  <c:v>41076.927083294235</c:v>
                </c:pt>
                <c:pt idx="16122">
                  <c:v>41076.937499960899</c:v>
                </c:pt>
                <c:pt idx="16123">
                  <c:v>41076.947916627563</c:v>
                </c:pt>
                <c:pt idx="16124">
                  <c:v>41076.958333294227</c:v>
                </c:pt>
                <c:pt idx="16125">
                  <c:v>41076.968749960892</c:v>
                </c:pt>
                <c:pt idx="16126">
                  <c:v>41076.979166627556</c:v>
                </c:pt>
                <c:pt idx="16127">
                  <c:v>41076.98958329422</c:v>
                </c:pt>
                <c:pt idx="16128">
                  <c:v>41076.999999960884</c:v>
                </c:pt>
                <c:pt idx="16129">
                  <c:v>41077.010416627549</c:v>
                </c:pt>
                <c:pt idx="16130">
                  <c:v>41077.020833294213</c:v>
                </c:pt>
                <c:pt idx="16131">
                  <c:v>41077.031249960877</c:v>
                </c:pt>
                <c:pt idx="16132">
                  <c:v>41077.041666627541</c:v>
                </c:pt>
                <c:pt idx="16133">
                  <c:v>41077.052083294206</c:v>
                </c:pt>
                <c:pt idx="16134">
                  <c:v>41077.06249996087</c:v>
                </c:pt>
                <c:pt idx="16135">
                  <c:v>41077.072916627534</c:v>
                </c:pt>
                <c:pt idx="16136">
                  <c:v>41077.083333294198</c:v>
                </c:pt>
                <c:pt idx="16137">
                  <c:v>41077.093749960863</c:v>
                </c:pt>
                <c:pt idx="16138">
                  <c:v>41077.104166627527</c:v>
                </c:pt>
                <c:pt idx="16139">
                  <c:v>41077.114583294191</c:v>
                </c:pt>
                <c:pt idx="16140">
                  <c:v>41077.124999960855</c:v>
                </c:pt>
                <c:pt idx="16141">
                  <c:v>41077.13541662752</c:v>
                </c:pt>
                <c:pt idx="16142">
                  <c:v>41077.145833294184</c:v>
                </c:pt>
                <c:pt idx="16143">
                  <c:v>41077.156249960848</c:v>
                </c:pt>
                <c:pt idx="16144">
                  <c:v>41077.166666627512</c:v>
                </c:pt>
                <c:pt idx="16145">
                  <c:v>41077.177083294177</c:v>
                </c:pt>
                <c:pt idx="16146">
                  <c:v>41077.187499960841</c:v>
                </c:pt>
                <c:pt idx="16147">
                  <c:v>41077.197916627505</c:v>
                </c:pt>
                <c:pt idx="16148">
                  <c:v>41077.208333294169</c:v>
                </c:pt>
                <c:pt idx="16149">
                  <c:v>41077.218749960834</c:v>
                </c:pt>
                <c:pt idx="16150">
                  <c:v>41077.229166627498</c:v>
                </c:pt>
                <c:pt idx="16151">
                  <c:v>41077.239583294162</c:v>
                </c:pt>
                <c:pt idx="16152">
                  <c:v>41077.249999960826</c:v>
                </c:pt>
                <c:pt idx="16153">
                  <c:v>41077.26041662749</c:v>
                </c:pt>
                <c:pt idx="16154">
                  <c:v>41077.270833294155</c:v>
                </c:pt>
                <c:pt idx="16155">
                  <c:v>41077.281249960819</c:v>
                </c:pt>
                <c:pt idx="16156">
                  <c:v>41077.291666627483</c:v>
                </c:pt>
                <c:pt idx="16157">
                  <c:v>41077.302083294147</c:v>
                </c:pt>
                <c:pt idx="16158">
                  <c:v>41077.312499960812</c:v>
                </c:pt>
                <c:pt idx="16159">
                  <c:v>41077.322916627476</c:v>
                </c:pt>
                <c:pt idx="16160">
                  <c:v>41077.33333329414</c:v>
                </c:pt>
                <c:pt idx="16161">
                  <c:v>41077.343749960804</c:v>
                </c:pt>
                <c:pt idx="16162">
                  <c:v>41077.354166627469</c:v>
                </c:pt>
                <c:pt idx="16163">
                  <c:v>41077.364583294133</c:v>
                </c:pt>
                <c:pt idx="16164">
                  <c:v>41077.374999960797</c:v>
                </c:pt>
                <c:pt idx="16165">
                  <c:v>41077.385416627461</c:v>
                </c:pt>
                <c:pt idx="16166">
                  <c:v>41077.395833294126</c:v>
                </c:pt>
                <c:pt idx="16167">
                  <c:v>41077.40624996079</c:v>
                </c:pt>
                <c:pt idx="16168">
                  <c:v>41077.416666627454</c:v>
                </c:pt>
                <c:pt idx="16169">
                  <c:v>41077.427083294118</c:v>
                </c:pt>
                <c:pt idx="16170">
                  <c:v>41077.437499960783</c:v>
                </c:pt>
                <c:pt idx="16171">
                  <c:v>41077.447916627447</c:v>
                </c:pt>
                <c:pt idx="16172">
                  <c:v>41077.458333294111</c:v>
                </c:pt>
                <c:pt idx="16173">
                  <c:v>41077.468749960775</c:v>
                </c:pt>
                <c:pt idx="16174">
                  <c:v>41077.47916662744</c:v>
                </c:pt>
                <c:pt idx="16175">
                  <c:v>41077.489583294104</c:v>
                </c:pt>
                <c:pt idx="16176">
                  <c:v>41077.499999960768</c:v>
                </c:pt>
                <c:pt idx="16177">
                  <c:v>41077.510416627432</c:v>
                </c:pt>
                <c:pt idx="16178">
                  <c:v>41077.520833294097</c:v>
                </c:pt>
                <c:pt idx="16179">
                  <c:v>41077.531249960761</c:v>
                </c:pt>
                <c:pt idx="16180">
                  <c:v>41077.541666627425</c:v>
                </c:pt>
                <c:pt idx="16181">
                  <c:v>41077.552083294089</c:v>
                </c:pt>
                <c:pt idx="16182">
                  <c:v>41077.562499960753</c:v>
                </c:pt>
                <c:pt idx="16183">
                  <c:v>41077.572916627418</c:v>
                </c:pt>
                <c:pt idx="16184">
                  <c:v>41077.583333294082</c:v>
                </c:pt>
                <c:pt idx="16185">
                  <c:v>41077.593749960746</c:v>
                </c:pt>
                <c:pt idx="16186">
                  <c:v>41077.60416662741</c:v>
                </c:pt>
                <c:pt idx="16187">
                  <c:v>41077.614583294075</c:v>
                </c:pt>
                <c:pt idx="16188">
                  <c:v>41077.624999960739</c:v>
                </c:pt>
                <c:pt idx="16189">
                  <c:v>41077.635416627403</c:v>
                </c:pt>
                <c:pt idx="16190">
                  <c:v>41077.645833294067</c:v>
                </c:pt>
                <c:pt idx="16191">
                  <c:v>41077.656249960732</c:v>
                </c:pt>
                <c:pt idx="16192">
                  <c:v>41077.666666627396</c:v>
                </c:pt>
                <c:pt idx="16193">
                  <c:v>41077.67708329406</c:v>
                </c:pt>
                <c:pt idx="16194">
                  <c:v>41077.687499960724</c:v>
                </c:pt>
                <c:pt idx="16195">
                  <c:v>41077.697916627389</c:v>
                </c:pt>
                <c:pt idx="16196">
                  <c:v>41077.708333294053</c:v>
                </c:pt>
                <c:pt idx="16197">
                  <c:v>41077.718749960717</c:v>
                </c:pt>
                <c:pt idx="16198">
                  <c:v>41077.729166627381</c:v>
                </c:pt>
                <c:pt idx="16199">
                  <c:v>41077.739583294046</c:v>
                </c:pt>
                <c:pt idx="16200">
                  <c:v>41077.74999996071</c:v>
                </c:pt>
                <c:pt idx="16201">
                  <c:v>41077.760416627374</c:v>
                </c:pt>
                <c:pt idx="16202">
                  <c:v>41077.770833294038</c:v>
                </c:pt>
                <c:pt idx="16203">
                  <c:v>41077.781249960703</c:v>
                </c:pt>
                <c:pt idx="16204">
                  <c:v>41077.791666627367</c:v>
                </c:pt>
                <c:pt idx="16205">
                  <c:v>41077.802083294031</c:v>
                </c:pt>
                <c:pt idx="16206">
                  <c:v>41077.812499960695</c:v>
                </c:pt>
                <c:pt idx="16207">
                  <c:v>41077.82291662736</c:v>
                </c:pt>
                <c:pt idx="16208">
                  <c:v>41077.833333294024</c:v>
                </c:pt>
                <c:pt idx="16209">
                  <c:v>41077.843749960688</c:v>
                </c:pt>
                <c:pt idx="16210">
                  <c:v>41077.854166627352</c:v>
                </c:pt>
                <c:pt idx="16211">
                  <c:v>41077.864583294016</c:v>
                </c:pt>
                <c:pt idx="16212">
                  <c:v>41077.874999960681</c:v>
                </c:pt>
                <c:pt idx="16213">
                  <c:v>41077.885416627345</c:v>
                </c:pt>
                <c:pt idx="16214">
                  <c:v>41077.895833294009</c:v>
                </c:pt>
                <c:pt idx="16215">
                  <c:v>41077.906249960673</c:v>
                </c:pt>
                <c:pt idx="16216">
                  <c:v>41077.916666627338</c:v>
                </c:pt>
                <c:pt idx="16217">
                  <c:v>41077.927083294002</c:v>
                </c:pt>
                <c:pt idx="16218">
                  <c:v>41077.937499960666</c:v>
                </c:pt>
                <c:pt idx="16219">
                  <c:v>41077.94791662733</c:v>
                </c:pt>
                <c:pt idx="16220">
                  <c:v>41077.958333293995</c:v>
                </c:pt>
                <c:pt idx="16221">
                  <c:v>41077.968749960659</c:v>
                </c:pt>
                <c:pt idx="16222">
                  <c:v>41077.979166627323</c:v>
                </c:pt>
                <c:pt idx="16223">
                  <c:v>41077.989583293987</c:v>
                </c:pt>
                <c:pt idx="16224">
                  <c:v>41077.999999960652</c:v>
                </c:pt>
                <c:pt idx="16225">
                  <c:v>41078.010416627316</c:v>
                </c:pt>
                <c:pt idx="16226">
                  <c:v>41078.02083329398</c:v>
                </c:pt>
                <c:pt idx="16227">
                  <c:v>41078.031249960644</c:v>
                </c:pt>
                <c:pt idx="16228">
                  <c:v>41078.041666627309</c:v>
                </c:pt>
                <c:pt idx="16229">
                  <c:v>41078.052083293973</c:v>
                </c:pt>
                <c:pt idx="16230">
                  <c:v>41078.062499960637</c:v>
                </c:pt>
                <c:pt idx="16231">
                  <c:v>41078.072916627301</c:v>
                </c:pt>
                <c:pt idx="16232">
                  <c:v>41078.083333293966</c:v>
                </c:pt>
                <c:pt idx="16233">
                  <c:v>41078.09374996063</c:v>
                </c:pt>
                <c:pt idx="16234">
                  <c:v>41078.104166627294</c:v>
                </c:pt>
                <c:pt idx="16235">
                  <c:v>41078.114583293958</c:v>
                </c:pt>
                <c:pt idx="16236">
                  <c:v>41078.124999960623</c:v>
                </c:pt>
                <c:pt idx="16237">
                  <c:v>41078.135416627287</c:v>
                </c:pt>
                <c:pt idx="16238">
                  <c:v>41078.145833293951</c:v>
                </c:pt>
                <c:pt idx="16239">
                  <c:v>41078.156249960615</c:v>
                </c:pt>
                <c:pt idx="16240">
                  <c:v>41078.166666627279</c:v>
                </c:pt>
                <c:pt idx="16241">
                  <c:v>41078.177083293944</c:v>
                </c:pt>
                <c:pt idx="16242">
                  <c:v>41078.187499960608</c:v>
                </c:pt>
                <c:pt idx="16243">
                  <c:v>41078.197916627272</c:v>
                </c:pt>
                <c:pt idx="16244">
                  <c:v>41078.208333293936</c:v>
                </c:pt>
                <c:pt idx="16245">
                  <c:v>41078.218749960601</c:v>
                </c:pt>
                <c:pt idx="16246">
                  <c:v>41078.229166627265</c:v>
                </c:pt>
                <c:pt idx="16247">
                  <c:v>41078.239583293929</c:v>
                </c:pt>
                <c:pt idx="16248">
                  <c:v>41078.249999960593</c:v>
                </c:pt>
                <c:pt idx="16249">
                  <c:v>41078.260416627258</c:v>
                </c:pt>
                <c:pt idx="16250">
                  <c:v>41078.270833293922</c:v>
                </c:pt>
                <c:pt idx="16251">
                  <c:v>41078.281249960586</c:v>
                </c:pt>
                <c:pt idx="16252">
                  <c:v>41078.29166662725</c:v>
                </c:pt>
                <c:pt idx="16253">
                  <c:v>41078.302083293915</c:v>
                </c:pt>
                <c:pt idx="16254">
                  <c:v>41078.312499960579</c:v>
                </c:pt>
                <c:pt idx="16255">
                  <c:v>41078.322916627243</c:v>
                </c:pt>
                <c:pt idx="16256">
                  <c:v>41078.333333293907</c:v>
                </c:pt>
                <c:pt idx="16257">
                  <c:v>41078.343749960572</c:v>
                </c:pt>
                <c:pt idx="16258">
                  <c:v>41078.354166627236</c:v>
                </c:pt>
                <c:pt idx="16259">
                  <c:v>41078.3645832939</c:v>
                </c:pt>
                <c:pt idx="16260">
                  <c:v>41078.374999960564</c:v>
                </c:pt>
                <c:pt idx="16261">
                  <c:v>41078.385416627229</c:v>
                </c:pt>
                <c:pt idx="16262">
                  <c:v>41078.395833293893</c:v>
                </c:pt>
                <c:pt idx="16263">
                  <c:v>41078.406249960557</c:v>
                </c:pt>
                <c:pt idx="16264">
                  <c:v>41078.416666627221</c:v>
                </c:pt>
                <c:pt idx="16265">
                  <c:v>41078.427083293886</c:v>
                </c:pt>
                <c:pt idx="16266">
                  <c:v>41078.43749996055</c:v>
                </c:pt>
                <c:pt idx="16267">
                  <c:v>41078.447916627214</c:v>
                </c:pt>
                <c:pt idx="16268">
                  <c:v>41078.458333293878</c:v>
                </c:pt>
                <c:pt idx="16269">
                  <c:v>41078.468749960542</c:v>
                </c:pt>
                <c:pt idx="16270">
                  <c:v>41078.479166627207</c:v>
                </c:pt>
                <c:pt idx="16271">
                  <c:v>41078.489583293871</c:v>
                </c:pt>
                <c:pt idx="16272">
                  <c:v>41078.499999960535</c:v>
                </c:pt>
                <c:pt idx="16273">
                  <c:v>41078.510416627199</c:v>
                </c:pt>
                <c:pt idx="16274">
                  <c:v>41078.520833293864</c:v>
                </c:pt>
                <c:pt idx="16275">
                  <c:v>41078.531249960528</c:v>
                </c:pt>
                <c:pt idx="16276">
                  <c:v>41078.541666627192</c:v>
                </c:pt>
                <c:pt idx="16277">
                  <c:v>41078.552083293856</c:v>
                </c:pt>
                <c:pt idx="16278">
                  <c:v>41078.562499960521</c:v>
                </c:pt>
                <c:pt idx="16279">
                  <c:v>41078.572916627185</c:v>
                </c:pt>
                <c:pt idx="16280">
                  <c:v>41078.583333293849</c:v>
                </c:pt>
                <c:pt idx="16281">
                  <c:v>41078.593749960513</c:v>
                </c:pt>
                <c:pt idx="16282">
                  <c:v>41078.604166627178</c:v>
                </c:pt>
                <c:pt idx="16283">
                  <c:v>41078.614583293842</c:v>
                </c:pt>
                <c:pt idx="16284">
                  <c:v>41078.624999960506</c:v>
                </c:pt>
                <c:pt idx="16285">
                  <c:v>41078.63541662717</c:v>
                </c:pt>
                <c:pt idx="16286">
                  <c:v>41078.645833293835</c:v>
                </c:pt>
                <c:pt idx="16287">
                  <c:v>41078.656249960499</c:v>
                </c:pt>
                <c:pt idx="16288">
                  <c:v>41078.666666627163</c:v>
                </c:pt>
                <c:pt idx="16289">
                  <c:v>41078.677083293827</c:v>
                </c:pt>
                <c:pt idx="16290">
                  <c:v>41078.687499960492</c:v>
                </c:pt>
                <c:pt idx="16291">
                  <c:v>41078.697916627156</c:v>
                </c:pt>
                <c:pt idx="16292">
                  <c:v>41078.70833329382</c:v>
                </c:pt>
                <c:pt idx="16293">
                  <c:v>41078.718749960484</c:v>
                </c:pt>
                <c:pt idx="16294">
                  <c:v>41078.729166627149</c:v>
                </c:pt>
                <c:pt idx="16295">
                  <c:v>41078.739583293813</c:v>
                </c:pt>
                <c:pt idx="16296">
                  <c:v>41078.749999960477</c:v>
                </c:pt>
                <c:pt idx="16297">
                  <c:v>41078.760416627141</c:v>
                </c:pt>
                <c:pt idx="16298">
                  <c:v>41078.770833293805</c:v>
                </c:pt>
                <c:pt idx="16299">
                  <c:v>41078.78124996047</c:v>
                </c:pt>
                <c:pt idx="16300">
                  <c:v>41078.791666627134</c:v>
                </c:pt>
                <c:pt idx="16301">
                  <c:v>41078.802083293798</c:v>
                </c:pt>
                <c:pt idx="16302">
                  <c:v>41078.812499960462</c:v>
                </c:pt>
                <c:pt idx="16303">
                  <c:v>41078.822916627127</c:v>
                </c:pt>
                <c:pt idx="16304">
                  <c:v>41078.833333293791</c:v>
                </c:pt>
                <c:pt idx="16305">
                  <c:v>41078.843749960455</c:v>
                </c:pt>
                <c:pt idx="16306">
                  <c:v>41078.854166627119</c:v>
                </c:pt>
                <c:pt idx="16307">
                  <c:v>41078.864583293784</c:v>
                </c:pt>
                <c:pt idx="16308">
                  <c:v>41078.874999960448</c:v>
                </c:pt>
                <c:pt idx="16309">
                  <c:v>41078.885416627112</c:v>
                </c:pt>
                <c:pt idx="16310">
                  <c:v>41078.895833293776</c:v>
                </c:pt>
                <c:pt idx="16311">
                  <c:v>41078.906249960441</c:v>
                </c:pt>
                <c:pt idx="16312">
                  <c:v>41078.916666627105</c:v>
                </c:pt>
                <c:pt idx="16313">
                  <c:v>41078.927083293769</c:v>
                </c:pt>
                <c:pt idx="16314">
                  <c:v>41078.937499960433</c:v>
                </c:pt>
                <c:pt idx="16315">
                  <c:v>41078.947916627098</c:v>
                </c:pt>
                <c:pt idx="16316">
                  <c:v>41078.958333293762</c:v>
                </c:pt>
                <c:pt idx="16317">
                  <c:v>41078.968749960426</c:v>
                </c:pt>
                <c:pt idx="16318">
                  <c:v>41078.97916662709</c:v>
                </c:pt>
                <c:pt idx="16319">
                  <c:v>41078.989583293755</c:v>
                </c:pt>
                <c:pt idx="16320">
                  <c:v>41078.999999960419</c:v>
                </c:pt>
                <c:pt idx="16321">
                  <c:v>41079.010416627083</c:v>
                </c:pt>
                <c:pt idx="16322">
                  <c:v>41079.020833293747</c:v>
                </c:pt>
                <c:pt idx="16323">
                  <c:v>41079.031249960412</c:v>
                </c:pt>
                <c:pt idx="16324">
                  <c:v>41079.041666627076</c:v>
                </c:pt>
                <c:pt idx="16325">
                  <c:v>41079.05208329374</c:v>
                </c:pt>
                <c:pt idx="16326">
                  <c:v>41079.062499960404</c:v>
                </c:pt>
                <c:pt idx="16327">
                  <c:v>41079.072916627068</c:v>
                </c:pt>
                <c:pt idx="16328">
                  <c:v>41079.083333293733</c:v>
                </c:pt>
                <c:pt idx="16329">
                  <c:v>41079.093749960397</c:v>
                </c:pt>
                <c:pt idx="16330">
                  <c:v>41079.104166627061</c:v>
                </c:pt>
                <c:pt idx="16331">
                  <c:v>41079.114583293725</c:v>
                </c:pt>
                <c:pt idx="16332">
                  <c:v>41079.12499996039</c:v>
                </c:pt>
                <c:pt idx="16333">
                  <c:v>41079.135416627054</c:v>
                </c:pt>
                <c:pt idx="16334">
                  <c:v>41079.145833293718</c:v>
                </c:pt>
                <c:pt idx="16335">
                  <c:v>41079.156249960382</c:v>
                </c:pt>
                <c:pt idx="16336">
                  <c:v>41079.166666627047</c:v>
                </c:pt>
                <c:pt idx="16337">
                  <c:v>41079.177083293711</c:v>
                </c:pt>
                <c:pt idx="16338">
                  <c:v>41079.187499960375</c:v>
                </c:pt>
                <c:pt idx="16339">
                  <c:v>41079.197916627039</c:v>
                </c:pt>
                <c:pt idx="16340">
                  <c:v>41079.208333293704</c:v>
                </c:pt>
                <c:pt idx="16341">
                  <c:v>41079.218749960368</c:v>
                </c:pt>
                <c:pt idx="16342">
                  <c:v>41079.229166627032</c:v>
                </c:pt>
                <c:pt idx="16343">
                  <c:v>41079.239583293696</c:v>
                </c:pt>
                <c:pt idx="16344">
                  <c:v>41079.249999960361</c:v>
                </c:pt>
                <c:pt idx="16345">
                  <c:v>41079.260416627025</c:v>
                </c:pt>
                <c:pt idx="16346">
                  <c:v>41079.270833293689</c:v>
                </c:pt>
                <c:pt idx="16347">
                  <c:v>41079.281249960353</c:v>
                </c:pt>
                <c:pt idx="16348">
                  <c:v>41079.291666627018</c:v>
                </c:pt>
                <c:pt idx="16349">
                  <c:v>41079.302083293682</c:v>
                </c:pt>
                <c:pt idx="16350">
                  <c:v>41079.312499960346</c:v>
                </c:pt>
                <c:pt idx="16351">
                  <c:v>41079.32291662701</c:v>
                </c:pt>
                <c:pt idx="16352">
                  <c:v>41079.333333293675</c:v>
                </c:pt>
                <c:pt idx="16353">
                  <c:v>41079.343749960339</c:v>
                </c:pt>
                <c:pt idx="16354">
                  <c:v>41079.354166627003</c:v>
                </c:pt>
                <c:pt idx="16355">
                  <c:v>41079.364583293667</c:v>
                </c:pt>
                <c:pt idx="16356">
                  <c:v>41079.374999960331</c:v>
                </c:pt>
                <c:pt idx="16357">
                  <c:v>41079.385416626996</c:v>
                </c:pt>
                <c:pt idx="16358">
                  <c:v>41079.39583329366</c:v>
                </c:pt>
                <c:pt idx="16359">
                  <c:v>41079.406249960324</c:v>
                </c:pt>
                <c:pt idx="16360">
                  <c:v>41079.416666626988</c:v>
                </c:pt>
                <c:pt idx="16361">
                  <c:v>41079.427083293653</c:v>
                </c:pt>
                <c:pt idx="16362">
                  <c:v>41079.437499960317</c:v>
                </c:pt>
                <c:pt idx="16363">
                  <c:v>41079.447916626981</c:v>
                </c:pt>
                <c:pt idx="16364">
                  <c:v>41079.458333293645</c:v>
                </c:pt>
                <c:pt idx="16365">
                  <c:v>41079.46874996031</c:v>
                </c:pt>
                <c:pt idx="16366">
                  <c:v>41079.479166626974</c:v>
                </c:pt>
                <c:pt idx="16367">
                  <c:v>41079.489583293638</c:v>
                </c:pt>
                <c:pt idx="16368">
                  <c:v>41079.499999960302</c:v>
                </c:pt>
                <c:pt idx="16369">
                  <c:v>41079.510416626967</c:v>
                </c:pt>
                <c:pt idx="16370">
                  <c:v>41079.520833293631</c:v>
                </c:pt>
                <c:pt idx="16371">
                  <c:v>41079.531249960295</c:v>
                </c:pt>
                <c:pt idx="16372">
                  <c:v>41079.541666626959</c:v>
                </c:pt>
                <c:pt idx="16373">
                  <c:v>41079.552083293624</c:v>
                </c:pt>
                <c:pt idx="16374">
                  <c:v>41079.562499960288</c:v>
                </c:pt>
                <c:pt idx="16375">
                  <c:v>41079.572916626952</c:v>
                </c:pt>
                <c:pt idx="16376">
                  <c:v>41079.583333293616</c:v>
                </c:pt>
                <c:pt idx="16377">
                  <c:v>41079.593749960281</c:v>
                </c:pt>
                <c:pt idx="16378">
                  <c:v>41079.604166626945</c:v>
                </c:pt>
                <c:pt idx="16379">
                  <c:v>41079.614583293609</c:v>
                </c:pt>
                <c:pt idx="16380">
                  <c:v>41079.624999960273</c:v>
                </c:pt>
                <c:pt idx="16381">
                  <c:v>41079.635416626938</c:v>
                </c:pt>
                <c:pt idx="16382">
                  <c:v>41079.645833293602</c:v>
                </c:pt>
                <c:pt idx="16383">
                  <c:v>41079.656249960266</c:v>
                </c:pt>
                <c:pt idx="16384">
                  <c:v>41079.66666662693</c:v>
                </c:pt>
                <c:pt idx="16385">
                  <c:v>41079.677083293594</c:v>
                </c:pt>
                <c:pt idx="16386">
                  <c:v>41079.687499960259</c:v>
                </c:pt>
                <c:pt idx="16387">
                  <c:v>41079.697916626923</c:v>
                </c:pt>
                <c:pt idx="16388">
                  <c:v>41079.708333293587</c:v>
                </c:pt>
                <c:pt idx="16389">
                  <c:v>41079.718749960251</c:v>
                </c:pt>
                <c:pt idx="16390">
                  <c:v>41079.729166626916</c:v>
                </c:pt>
                <c:pt idx="16391">
                  <c:v>41079.73958329358</c:v>
                </c:pt>
                <c:pt idx="16392">
                  <c:v>41079.749999960244</c:v>
                </c:pt>
                <c:pt idx="16393">
                  <c:v>41079.760416626908</c:v>
                </c:pt>
                <c:pt idx="16394">
                  <c:v>41079.770833293573</c:v>
                </c:pt>
                <c:pt idx="16395">
                  <c:v>41079.781249960237</c:v>
                </c:pt>
                <c:pt idx="16396">
                  <c:v>41079.791666626901</c:v>
                </c:pt>
                <c:pt idx="16397">
                  <c:v>41079.802083293565</c:v>
                </c:pt>
                <c:pt idx="16398">
                  <c:v>41079.81249996023</c:v>
                </c:pt>
                <c:pt idx="16399">
                  <c:v>41079.822916626894</c:v>
                </c:pt>
                <c:pt idx="16400">
                  <c:v>41079.833333293558</c:v>
                </c:pt>
                <c:pt idx="16401">
                  <c:v>41079.843749960222</c:v>
                </c:pt>
                <c:pt idx="16402">
                  <c:v>41079.854166626887</c:v>
                </c:pt>
                <c:pt idx="16403">
                  <c:v>41079.864583293551</c:v>
                </c:pt>
                <c:pt idx="16404">
                  <c:v>41079.874999960215</c:v>
                </c:pt>
                <c:pt idx="16405">
                  <c:v>41079.885416626879</c:v>
                </c:pt>
                <c:pt idx="16406">
                  <c:v>41079.895833293544</c:v>
                </c:pt>
                <c:pt idx="16407">
                  <c:v>41079.906249960208</c:v>
                </c:pt>
                <c:pt idx="16408">
                  <c:v>41079.916666626872</c:v>
                </c:pt>
                <c:pt idx="16409">
                  <c:v>41079.927083293536</c:v>
                </c:pt>
                <c:pt idx="16410">
                  <c:v>41079.937499960201</c:v>
                </c:pt>
                <c:pt idx="16411">
                  <c:v>41079.947916626865</c:v>
                </c:pt>
                <c:pt idx="16412">
                  <c:v>41079.958333293529</c:v>
                </c:pt>
                <c:pt idx="16413">
                  <c:v>41079.968749960193</c:v>
                </c:pt>
                <c:pt idx="16414">
                  <c:v>41079.979166626857</c:v>
                </c:pt>
                <c:pt idx="16415">
                  <c:v>41079.989583293522</c:v>
                </c:pt>
                <c:pt idx="16416">
                  <c:v>41079.999999960186</c:v>
                </c:pt>
                <c:pt idx="16417">
                  <c:v>41080.01041662685</c:v>
                </c:pt>
                <c:pt idx="16418">
                  <c:v>41080.020833293514</c:v>
                </c:pt>
                <c:pt idx="16419">
                  <c:v>41080.031249960179</c:v>
                </c:pt>
                <c:pt idx="16420">
                  <c:v>41080.041666626843</c:v>
                </c:pt>
                <c:pt idx="16421">
                  <c:v>41080.052083293507</c:v>
                </c:pt>
                <c:pt idx="16422">
                  <c:v>41080.062499960171</c:v>
                </c:pt>
                <c:pt idx="16423">
                  <c:v>41080.072916626836</c:v>
                </c:pt>
                <c:pt idx="16424">
                  <c:v>41080.0833332935</c:v>
                </c:pt>
                <c:pt idx="16425">
                  <c:v>41080.093749960164</c:v>
                </c:pt>
                <c:pt idx="16426">
                  <c:v>41080.104166626828</c:v>
                </c:pt>
                <c:pt idx="16427">
                  <c:v>41080.114583293493</c:v>
                </c:pt>
                <c:pt idx="16428">
                  <c:v>41080.124999960157</c:v>
                </c:pt>
                <c:pt idx="16429">
                  <c:v>41080.135416626821</c:v>
                </c:pt>
                <c:pt idx="16430">
                  <c:v>41080.145833293485</c:v>
                </c:pt>
                <c:pt idx="16431">
                  <c:v>41080.15624996015</c:v>
                </c:pt>
                <c:pt idx="16432">
                  <c:v>41080.166666626814</c:v>
                </c:pt>
                <c:pt idx="16433">
                  <c:v>41080.177083293478</c:v>
                </c:pt>
                <c:pt idx="16434">
                  <c:v>41080.187499960142</c:v>
                </c:pt>
                <c:pt idx="16435">
                  <c:v>41080.197916626807</c:v>
                </c:pt>
                <c:pt idx="16436">
                  <c:v>41080.208333293471</c:v>
                </c:pt>
                <c:pt idx="16437">
                  <c:v>41080.218749960135</c:v>
                </c:pt>
                <c:pt idx="16438">
                  <c:v>41080.229166626799</c:v>
                </c:pt>
                <c:pt idx="16439">
                  <c:v>41080.239583293464</c:v>
                </c:pt>
                <c:pt idx="16440">
                  <c:v>41080.249999960128</c:v>
                </c:pt>
                <c:pt idx="16441">
                  <c:v>41080.260416626792</c:v>
                </c:pt>
                <c:pt idx="16442">
                  <c:v>41080.270833293456</c:v>
                </c:pt>
                <c:pt idx="16443">
                  <c:v>41080.28124996012</c:v>
                </c:pt>
                <c:pt idx="16444">
                  <c:v>41080.291666626785</c:v>
                </c:pt>
                <c:pt idx="16445">
                  <c:v>41080.302083293449</c:v>
                </c:pt>
                <c:pt idx="16446">
                  <c:v>41080.312499960113</c:v>
                </c:pt>
                <c:pt idx="16447">
                  <c:v>41080.322916626777</c:v>
                </c:pt>
                <c:pt idx="16448">
                  <c:v>41080.333333293442</c:v>
                </c:pt>
                <c:pt idx="16449">
                  <c:v>41080.343749960106</c:v>
                </c:pt>
                <c:pt idx="16450">
                  <c:v>41080.35416662677</c:v>
                </c:pt>
                <c:pt idx="16451">
                  <c:v>41080.364583293434</c:v>
                </c:pt>
                <c:pt idx="16452">
                  <c:v>41080.374999960099</c:v>
                </c:pt>
                <c:pt idx="16453">
                  <c:v>41080.385416626763</c:v>
                </c:pt>
                <c:pt idx="16454">
                  <c:v>41080.395833293427</c:v>
                </c:pt>
                <c:pt idx="16455">
                  <c:v>41080.406249960091</c:v>
                </c:pt>
                <c:pt idx="16456">
                  <c:v>41080.416666626756</c:v>
                </c:pt>
                <c:pt idx="16457">
                  <c:v>41080.42708329342</c:v>
                </c:pt>
                <c:pt idx="16458">
                  <c:v>41080.437499960084</c:v>
                </c:pt>
                <c:pt idx="16459">
                  <c:v>41080.447916626748</c:v>
                </c:pt>
                <c:pt idx="16460">
                  <c:v>41080.458333293413</c:v>
                </c:pt>
                <c:pt idx="16461">
                  <c:v>41080.468749960077</c:v>
                </c:pt>
                <c:pt idx="16462">
                  <c:v>41080.479166626741</c:v>
                </c:pt>
                <c:pt idx="16463">
                  <c:v>41080.489583293405</c:v>
                </c:pt>
                <c:pt idx="16464">
                  <c:v>41080.49999996007</c:v>
                </c:pt>
                <c:pt idx="16465">
                  <c:v>41080.510416626734</c:v>
                </c:pt>
                <c:pt idx="16466">
                  <c:v>41080.520833293398</c:v>
                </c:pt>
                <c:pt idx="16467">
                  <c:v>41080.531249960062</c:v>
                </c:pt>
                <c:pt idx="16468">
                  <c:v>41080.541666626727</c:v>
                </c:pt>
                <c:pt idx="16469">
                  <c:v>41080.552083293391</c:v>
                </c:pt>
                <c:pt idx="16470">
                  <c:v>41080.562499960055</c:v>
                </c:pt>
                <c:pt idx="16471">
                  <c:v>41080.572916626719</c:v>
                </c:pt>
                <c:pt idx="16472">
                  <c:v>41080.583333293383</c:v>
                </c:pt>
                <c:pt idx="16473">
                  <c:v>41080.593749960048</c:v>
                </c:pt>
                <c:pt idx="16474">
                  <c:v>41080.604166626712</c:v>
                </c:pt>
                <c:pt idx="16475">
                  <c:v>41080.614583293376</c:v>
                </c:pt>
                <c:pt idx="16476">
                  <c:v>41080.62499996004</c:v>
                </c:pt>
                <c:pt idx="16477">
                  <c:v>41080.635416626705</c:v>
                </c:pt>
                <c:pt idx="16478">
                  <c:v>41080.645833293369</c:v>
                </c:pt>
                <c:pt idx="16479">
                  <c:v>41080.656249960033</c:v>
                </c:pt>
                <c:pt idx="16480">
                  <c:v>41080.666666626697</c:v>
                </c:pt>
                <c:pt idx="16481">
                  <c:v>41080.677083293362</c:v>
                </c:pt>
                <c:pt idx="16482">
                  <c:v>41080.687499960026</c:v>
                </c:pt>
                <c:pt idx="16483">
                  <c:v>41080.69791662669</c:v>
                </c:pt>
                <c:pt idx="16484">
                  <c:v>41080.708333293354</c:v>
                </c:pt>
                <c:pt idx="16485">
                  <c:v>41080.718749960019</c:v>
                </c:pt>
                <c:pt idx="16486">
                  <c:v>41080.729166626683</c:v>
                </c:pt>
                <c:pt idx="16487">
                  <c:v>41080.739583293347</c:v>
                </c:pt>
                <c:pt idx="16488">
                  <c:v>41080.749999960011</c:v>
                </c:pt>
                <c:pt idx="16489">
                  <c:v>41080.760416626676</c:v>
                </c:pt>
                <c:pt idx="16490">
                  <c:v>41080.77083329334</c:v>
                </c:pt>
                <c:pt idx="16491">
                  <c:v>41080.781249960004</c:v>
                </c:pt>
                <c:pt idx="16492">
                  <c:v>41080.791666626668</c:v>
                </c:pt>
                <c:pt idx="16493">
                  <c:v>41080.802083293333</c:v>
                </c:pt>
                <c:pt idx="16494">
                  <c:v>41080.812499959997</c:v>
                </c:pt>
                <c:pt idx="16495">
                  <c:v>41080.822916626661</c:v>
                </c:pt>
                <c:pt idx="16496">
                  <c:v>41080.833333293325</c:v>
                </c:pt>
                <c:pt idx="16497">
                  <c:v>41080.84374995999</c:v>
                </c:pt>
                <c:pt idx="16498">
                  <c:v>41080.854166626654</c:v>
                </c:pt>
                <c:pt idx="16499">
                  <c:v>41080.864583293318</c:v>
                </c:pt>
                <c:pt idx="16500">
                  <c:v>41080.874999959982</c:v>
                </c:pt>
                <c:pt idx="16501">
                  <c:v>41080.885416626646</c:v>
                </c:pt>
                <c:pt idx="16502">
                  <c:v>41080.895833293311</c:v>
                </c:pt>
                <c:pt idx="16503">
                  <c:v>41080.906249959975</c:v>
                </c:pt>
                <c:pt idx="16504">
                  <c:v>41080.916666626639</c:v>
                </c:pt>
                <c:pt idx="16505">
                  <c:v>41080.927083293303</c:v>
                </c:pt>
                <c:pt idx="16506">
                  <c:v>41080.937499959968</c:v>
                </c:pt>
                <c:pt idx="16507">
                  <c:v>41080.947916626632</c:v>
                </c:pt>
                <c:pt idx="16508">
                  <c:v>41080.958333293296</c:v>
                </c:pt>
                <c:pt idx="16509">
                  <c:v>41080.96874995996</c:v>
                </c:pt>
                <c:pt idx="16510">
                  <c:v>41080.979166626625</c:v>
                </c:pt>
                <c:pt idx="16511">
                  <c:v>41080.989583293289</c:v>
                </c:pt>
                <c:pt idx="16512">
                  <c:v>41080.999999959953</c:v>
                </c:pt>
                <c:pt idx="16513">
                  <c:v>41081.010416626617</c:v>
                </c:pt>
                <c:pt idx="16514">
                  <c:v>41081.020833293282</c:v>
                </c:pt>
                <c:pt idx="16515">
                  <c:v>41081.031249959946</c:v>
                </c:pt>
                <c:pt idx="16516">
                  <c:v>41081.04166662661</c:v>
                </c:pt>
                <c:pt idx="16517">
                  <c:v>41081.052083293274</c:v>
                </c:pt>
                <c:pt idx="16518">
                  <c:v>41081.062499959939</c:v>
                </c:pt>
                <c:pt idx="16519">
                  <c:v>41081.072916626603</c:v>
                </c:pt>
                <c:pt idx="16520">
                  <c:v>41081.083333293267</c:v>
                </c:pt>
                <c:pt idx="16521">
                  <c:v>41081.093749959931</c:v>
                </c:pt>
                <c:pt idx="16522">
                  <c:v>41081.104166626596</c:v>
                </c:pt>
                <c:pt idx="16523">
                  <c:v>41081.11458329326</c:v>
                </c:pt>
                <c:pt idx="16524">
                  <c:v>41081.124999959924</c:v>
                </c:pt>
                <c:pt idx="16525">
                  <c:v>41081.135416626588</c:v>
                </c:pt>
                <c:pt idx="16526">
                  <c:v>41081.145833293253</c:v>
                </c:pt>
                <c:pt idx="16527">
                  <c:v>41081.156249959917</c:v>
                </c:pt>
                <c:pt idx="16528">
                  <c:v>41081.166666626581</c:v>
                </c:pt>
                <c:pt idx="16529">
                  <c:v>41081.177083293245</c:v>
                </c:pt>
                <c:pt idx="16530">
                  <c:v>41081.187499959909</c:v>
                </c:pt>
                <c:pt idx="16531">
                  <c:v>41081.197916626574</c:v>
                </c:pt>
                <c:pt idx="16532">
                  <c:v>41081.208333293238</c:v>
                </c:pt>
                <c:pt idx="16533">
                  <c:v>41081.218749959902</c:v>
                </c:pt>
                <c:pt idx="16534">
                  <c:v>41081.229166626566</c:v>
                </c:pt>
                <c:pt idx="16535">
                  <c:v>41081.239583293231</c:v>
                </c:pt>
                <c:pt idx="16536">
                  <c:v>41081.249999959895</c:v>
                </c:pt>
                <c:pt idx="16537">
                  <c:v>41081.260416626559</c:v>
                </c:pt>
                <c:pt idx="16538">
                  <c:v>41081.270833293223</c:v>
                </c:pt>
                <c:pt idx="16539">
                  <c:v>41081.281249959888</c:v>
                </c:pt>
                <c:pt idx="16540">
                  <c:v>41081.291666626552</c:v>
                </c:pt>
                <c:pt idx="16541">
                  <c:v>41081.302083293216</c:v>
                </c:pt>
                <c:pt idx="16542">
                  <c:v>41081.31249995988</c:v>
                </c:pt>
                <c:pt idx="16543">
                  <c:v>41081.322916626545</c:v>
                </c:pt>
                <c:pt idx="16544">
                  <c:v>41081.333333293209</c:v>
                </c:pt>
                <c:pt idx="16545">
                  <c:v>41081.343749959873</c:v>
                </c:pt>
                <c:pt idx="16546">
                  <c:v>41081.354166626537</c:v>
                </c:pt>
                <c:pt idx="16547">
                  <c:v>41081.364583293202</c:v>
                </c:pt>
                <c:pt idx="16548">
                  <c:v>41081.374999959866</c:v>
                </c:pt>
                <c:pt idx="16549">
                  <c:v>41081.38541662653</c:v>
                </c:pt>
                <c:pt idx="16550">
                  <c:v>41081.395833293194</c:v>
                </c:pt>
                <c:pt idx="16551">
                  <c:v>41081.406249959859</c:v>
                </c:pt>
                <c:pt idx="16552">
                  <c:v>41081.416666626523</c:v>
                </c:pt>
                <c:pt idx="16553">
                  <c:v>41081.427083293187</c:v>
                </c:pt>
                <c:pt idx="16554">
                  <c:v>41081.437499959851</c:v>
                </c:pt>
                <c:pt idx="16555">
                  <c:v>41081.447916626516</c:v>
                </c:pt>
                <c:pt idx="16556">
                  <c:v>41081.45833329318</c:v>
                </c:pt>
                <c:pt idx="16557">
                  <c:v>41081.468749959844</c:v>
                </c:pt>
                <c:pt idx="16558">
                  <c:v>41081.479166626508</c:v>
                </c:pt>
                <c:pt idx="16559">
                  <c:v>41081.489583293172</c:v>
                </c:pt>
                <c:pt idx="16560">
                  <c:v>41081.499999959837</c:v>
                </c:pt>
                <c:pt idx="16561">
                  <c:v>41081.510416626501</c:v>
                </c:pt>
                <c:pt idx="16562">
                  <c:v>41081.520833293165</c:v>
                </c:pt>
                <c:pt idx="16563">
                  <c:v>41081.531249959829</c:v>
                </c:pt>
                <c:pt idx="16564">
                  <c:v>41081.541666626494</c:v>
                </c:pt>
                <c:pt idx="16565">
                  <c:v>41081.552083293158</c:v>
                </c:pt>
                <c:pt idx="16566">
                  <c:v>41081.562499959822</c:v>
                </c:pt>
                <c:pt idx="16567">
                  <c:v>41081.572916626486</c:v>
                </c:pt>
                <c:pt idx="16568">
                  <c:v>41081.583333293151</c:v>
                </c:pt>
                <c:pt idx="16569">
                  <c:v>41081.593749959815</c:v>
                </c:pt>
                <c:pt idx="16570">
                  <c:v>41081.604166626479</c:v>
                </c:pt>
                <c:pt idx="16571">
                  <c:v>41081.614583293143</c:v>
                </c:pt>
                <c:pt idx="16572">
                  <c:v>41081.624999959808</c:v>
                </c:pt>
                <c:pt idx="16573">
                  <c:v>41081.635416626472</c:v>
                </c:pt>
                <c:pt idx="16574">
                  <c:v>41081.645833293136</c:v>
                </c:pt>
                <c:pt idx="16575">
                  <c:v>41081.6562499598</c:v>
                </c:pt>
                <c:pt idx="16576">
                  <c:v>41081.666666626465</c:v>
                </c:pt>
                <c:pt idx="16577">
                  <c:v>41081.677083293129</c:v>
                </c:pt>
                <c:pt idx="16578">
                  <c:v>41081.687499959793</c:v>
                </c:pt>
                <c:pt idx="16579">
                  <c:v>41081.697916626457</c:v>
                </c:pt>
                <c:pt idx="16580">
                  <c:v>41081.708333293122</c:v>
                </c:pt>
                <c:pt idx="16581">
                  <c:v>41081.718749959786</c:v>
                </c:pt>
                <c:pt idx="16582">
                  <c:v>41081.72916662645</c:v>
                </c:pt>
                <c:pt idx="16583">
                  <c:v>41081.739583293114</c:v>
                </c:pt>
                <c:pt idx="16584">
                  <c:v>41081.749999959779</c:v>
                </c:pt>
                <c:pt idx="16585">
                  <c:v>41081.760416626443</c:v>
                </c:pt>
                <c:pt idx="16586">
                  <c:v>41081.770833293107</c:v>
                </c:pt>
                <c:pt idx="16587">
                  <c:v>41081.781249959771</c:v>
                </c:pt>
                <c:pt idx="16588">
                  <c:v>41081.791666626435</c:v>
                </c:pt>
                <c:pt idx="16589">
                  <c:v>41081.8020832931</c:v>
                </c:pt>
                <c:pt idx="16590">
                  <c:v>41081.812499959764</c:v>
                </c:pt>
                <c:pt idx="16591">
                  <c:v>41081.822916626428</c:v>
                </c:pt>
                <c:pt idx="16592">
                  <c:v>41081.833333293092</c:v>
                </c:pt>
                <c:pt idx="16593">
                  <c:v>41081.843749959757</c:v>
                </c:pt>
                <c:pt idx="16594">
                  <c:v>41081.854166626421</c:v>
                </c:pt>
                <c:pt idx="16595">
                  <c:v>41081.864583293085</c:v>
                </c:pt>
                <c:pt idx="16596">
                  <c:v>41081.874999959749</c:v>
                </c:pt>
                <c:pt idx="16597">
                  <c:v>41081.885416626414</c:v>
                </c:pt>
                <c:pt idx="16598">
                  <c:v>41081.895833293078</c:v>
                </c:pt>
                <c:pt idx="16599">
                  <c:v>41081.906249959742</c:v>
                </c:pt>
                <c:pt idx="16600">
                  <c:v>41081.916666626406</c:v>
                </c:pt>
                <c:pt idx="16601">
                  <c:v>41081.927083293071</c:v>
                </c:pt>
                <c:pt idx="16602">
                  <c:v>41081.937499959735</c:v>
                </c:pt>
                <c:pt idx="16603">
                  <c:v>41081.947916626399</c:v>
                </c:pt>
                <c:pt idx="16604">
                  <c:v>41081.958333293063</c:v>
                </c:pt>
                <c:pt idx="16605">
                  <c:v>41081.968749959728</c:v>
                </c:pt>
                <c:pt idx="16606">
                  <c:v>41081.979166626392</c:v>
                </c:pt>
                <c:pt idx="16607">
                  <c:v>41081.989583293056</c:v>
                </c:pt>
                <c:pt idx="16608">
                  <c:v>41081.99999995972</c:v>
                </c:pt>
                <c:pt idx="16609">
                  <c:v>41082.010416626385</c:v>
                </c:pt>
                <c:pt idx="16610">
                  <c:v>41082.020833293049</c:v>
                </c:pt>
                <c:pt idx="16611">
                  <c:v>41082.031249959713</c:v>
                </c:pt>
                <c:pt idx="16612">
                  <c:v>41082.041666626377</c:v>
                </c:pt>
                <c:pt idx="16613">
                  <c:v>41082.052083293042</c:v>
                </c:pt>
                <c:pt idx="16614">
                  <c:v>41082.062499959706</c:v>
                </c:pt>
                <c:pt idx="16615">
                  <c:v>41082.07291662637</c:v>
                </c:pt>
                <c:pt idx="16616">
                  <c:v>41082.083333293034</c:v>
                </c:pt>
                <c:pt idx="16617">
                  <c:v>41082.093749959698</c:v>
                </c:pt>
                <c:pt idx="16618">
                  <c:v>41082.104166626363</c:v>
                </c:pt>
                <c:pt idx="16619">
                  <c:v>41082.114583293027</c:v>
                </c:pt>
                <c:pt idx="16620">
                  <c:v>41082.124999959691</c:v>
                </c:pt>
                <c:pt idx="16621">
                  <c:v>41082.135416626355</c:v>
                </c:pt>
                <c:pt idx="16622">
                  <c:v>41082.14583329302</c:v>
                </c:pt>
                <c:pt idx="16623">
                  <c:v>41082.156249959684</c:v>
                </c:pt>
                <c:pt idx="16624">
                  <c:v>41082.166666626348</c:v>
                </c:pt>
                <c:pt idx="16625">
                  <c:v>41082.177083293012</c:v>
                </c:pt>
                <c:pt idx="16626">
                  <c:v>41082.187499959677</c:v>
                </c:pt>
                <c:pt idx="16627">
                  <c:v>41082.197916626341</c:v>
                </c:pt>
                <c:pt idx="16628">
                  <c:v>41082.208333293005</c:v>
                </c:pt>
                <c:pt idx="16629">
                  <c:v>41082.218749959669</c:v>
                </c:pt>
                <c:pt idx="16630">
                  <c:v>41082.229166626334</c:v>
                </c:pt>
                <c:pt idx="16631">
                  <c:v>41082.239583292998</c:v>
                </c:pt>
                <c:pt idx="16632">
                  <c:v>41082.249999959662</c:v>
                </c:pt>
                <c:pt idx="16633">
                  <c:v>41082.260416626326</c:v>
                </c:pt>
                <c:pt idx="16634">
                  <c:v>41082.270833292991</c:v>
                </c:pt>
                <c:pt idx="16635">
                  <c:v>41082.281249959655</c:v>
                </c:pt>
                <c:pt idx="16636">
                  <c:v>41082.291666626319</c:v>
                </c:pt>
                <c:pt idx="16637">
                  <c:v>41082.302083292983</c:v>
                </c:pt>
                <c:pt idx="16638">
                  <c:v>41082.312499959648</c:v>
                </c:pt>
                <c:pt idx="16639">
                  <c:v>41082.322916626312</c:v>
                </c:pt>
                <c:pt idx="16640">
                  <c:v>41082.333333292976</c:v>
                </c:pt>
                <c:pt idx="16641">
                  <c:v>41082.34374995964</c:v>
                </c:pt>
                <c:pt idx="16642">
                  <c:v>41082.354166626305</c:v>
                </c:pt>
                <c:pt idx="16643">
                  <c:v>41082.364583292969</c:v>
                </c:pt>
                <c:pt idx="16644">
                  <c:v>41082.374999959633</c:v>
                </c:pt>
                <c:pt idx="16645">
                  <c:v>41082.385416626297</c:v>
                </c:pt>
                <c:pt idx="16646">
                  <c:v>41082.395833292961</c:v>
                </c:pt>
                <c:pt idx="16647">
                  <c:v>41082.406249959626</c:v>
                </c:pt>
                <c:pt idx="16648">
                  <c:v>41082.41666662629</c:v>
                </c:pt>
                <c:pt idx="16649">
                  <c:v>41082.427083292954</c:v>
                </c:pt>
                <c:pt idx="16650">
                  <c:v>41082.437499959618</c:v>
                </c:pt>
                <c:pt idx="16651">
                  <c:v>41082.447916626283</c:v>
                </c:pt>
                <c:pt idx="16652">
                  <c:v>41082.458333292947</c:v>
                </c:pt>
                <c:pt idx="16653">
                  <c:v>41082.468749959611</c:v>
                </c:pt>
                <c:pt idx="16654">
                  <c:v>41082.479166626275</c:v>
                </c:pt>
                <c:pt idx="16655">
                  <c:v>41082.48958329294</c:v>
                </c:pt>
                <c:pt idx="16656">
                  <c:v>41082.499999959604</c:v>
                </c:pt>
                <c:pt idx="16657">
                  <c:v>41082.510416626268</c:v>
                </c:pt>
                <c:pt idx="16658">
                  <c:v>41082.520833292932</c:v>
                </c:pt>
                <c:pt idx="16659">
                  <c:v>41082.531249959597</c:v>
                </c:pt>
                <c:pt idx="16660">
                  <c:v>41082.541666626261</c:v>
                </c:pt>
                <c:pt idx="16661">
                  <c:v>41082.552083292925</c:v>
                </c:pt>
                <c:pt idx="16662">
                  <c:v>41082.562499959589</c:v>
                </c:pt>
                <c:pt idx="16663">
                  <c:v>41082.572916626254</c:v>
                </c:pt>
                <c:pt idx="16664">
                  <c:v>41082.583333292918</c:v>
                </c:pt>
                <c:pt idx="16665">
                  <c:v>41082.593749959582</c:v>
                </c:pt>
                <c:pt idx="16666">
                  <c:v>41082.604166626246</c:v>
                </c:pt>
                <c:pt idx="16667">
                  <c:v>41082.614583292911</c:v>
                </c:pt>
                <c:pt idx="16668">
                  <c:v>41082.624999959575</c:v>
                </c:pt>
                <c:pt idx="16669">
                  <c:v>41082.635416626239</c:v>
                </c:pt>
                <c:pt idx="16670">
                  <c:v>41082.645833292903</c:v>
                </c:pt>
                <c:pt idx="16671">
                  <c:v>41082.656249959568</c:v>
                </c:pt>
                <c:pt idx="16672">
                  <c:v>41082.666666626232</c:v>
                </c:pt>
                <c:pt idx="16673">
                  <c:v>41082.677083292896</c:v>
                </c:pt>
                <c:pt idx="16674">
                  <c:v>41082.68749995956</c:v>
                </c:pt>
                <c:pt idx="16675">
                  <c:v>41082.697916626224</c:v>
                </c:pt>
                <c:pt idx="16676">
                  <c:v>41082.708333292889</c:v>
                </c:pt>
                <c:pt idx="16677">
                  <c:v>41082.718749959553</c:v>
                </c:pt>
                <c:pt idx="16678">
                  <c:v>41082.729166626217</c:v>
                </c:pt>
                <c:pt idx="16679">
                  <c:v>41082.739583292881</c:v>
                </c:pt>
                <c:pt idx="16680">
                  <c:v>41082.749999959546</c:v>
                </c:pt>
                <c:pt idx="16681">
                  <c:v>41082.76041662621</c:v>
                </c:pt>
                <c:pt idx="16682">
                  <c:v>41082.770833292874</c:v>
                </c:pt>
                <c:pt idx="16683">
                  <c:v>41082.781249959538</c:v>
                </c:pt>
                <c:pt idx="16684">
                  <c:v>41082.791666626203</c:v>
                </c:pt>
                <c:pt idx="16685">
                  <c:v>41082.802083292867</c:v>
                </c:pt>
                <c:pt idx="16686">
                  <c:v>41082.812499959531</c:v>
                </c:pt>
                <c:pt idx="16687">
                  <c:v>41082.822916626195</c:v>
                </c:pt>
                <c:pt idx="16688">
                  <c:v>41082.83333329286</c:v>
                </c:pt>
                <c:pt idx="16689">
                  <c:v>41082.843749959524</c:v>
                </c:pt>
                <c:pt idx="16690">
                  <c:v>41082.854166626188</c:v>
                </c:pt>
                <c:pt idx="16691">
                  <c:v>41082.864583292852</c:v>
                </c:pt>
                <c:pt idx="16692">
                  <c:v>41082.874999959517</c:v>
                </c:pt>
                <c:pt idx="16693">
                  <c:v>41082.885416626181</c:v>
                </c:pt>
                <c:pt idx="16694">
                  <c:v>41082.895833292845</c:v>
                </c:pt>
                <c:pt idx="16695">
                  <c:v>41082.906249959509</c:v>
                </c:pt>
                <c:pt idx="16696">
                  <c:v>41082.916666626174</c:v>
                </c:pt>
                <c:pt idx="16697">
                  <c:v>41082.927083292838</c:v>
                </c:pt>
                <c:pt idx="16698">
                  <c:v>41082.937499959502</c:v>
                </c:pt>
                <c:pt idx="16699">
                  <c:v>41082.947916626166</c:v>
                </c:pt>
                <c:pt idx="16700">
                  <c:v>41082.958333292831</c:v>
                </c:pt>
                <c:pt idx="16701">
                  <c:v>41082.968749959495</c:v>
                </c:pt>
                <c:pt idx="16702">
                  <c:v>41082.979166626159</c:v>
                </c:pt>
                <c:pt idx="16703">
                  <c:v>41082.989583292823</c:v>
                </c:pt>
                <c:pt idx="16704">
                  <c:v>41082.999999959487</c:v>
                </c:pt>
                <c:pt idx="16705">
                  <c:v>41083.010416626152</c:v>
                </c:pt>
                <c:pt idx="16706">
                  <c:v>41083.020833292816</c:v>
                </c:pt>
                <c:pt idx="16707">
                  <c:v>41083.03124995948</c:v>
                </c:pt>
                <c:pt idx="16708">
                  <c:v>41083.041666626144</c:v>
                </c:pt>
                <c:pt idx="16709">
                  <c:v>41083.052083292809</c:v>
                </c:pt>
                <c:pt idx="16710">
                  <c:v>41083.062499959473</c:v>
                </c:pt>
                <c:pt idx="16711">
                  <c:v>41083.072916626137</c:v>
                </c:pt>
                <c:pt idx="16712">
                  <c:v>41083.083333292801</c:v>
                </c:pt>
                <c:pt idx="16713">
                  <c:v>41083.093749959466</c:v>
                </c:pt>
                <c:pt idx="16714">
                  <c:v>41083.10416662613</c:v>
                </c:pt>
                <c:pt idx="16715">
                  <c:v>41083.114583292794</c:v>
                </c:pt>
                <c:pt idx="16716">
                  <c:v>41083.124999959458</c:v>
                </c:pt>
                <c:pt idx="16717">
                  <c:v>41083.135416626123</c:v>
                </c:pt>
                <c:pt idx="16718">
                  <c:v>41083.145833292787</c:v>
                </c:pt>
                <c:pt idx="16719">
                  <c:v>41083.156249959451</c:v>
                </c:pt>
                <c:pt idx="16720">
                  <c:v>41083.166666626115</c:v>
                </c:pt>
                <c:pt idx="16721">
                  <c:v>41083.17708329278</c:v>
                </c:pt>
                <c:pt idx="16722">
                  <c:v>41083.187499959444</c:v>
                </c:pt>
                <c:pt idx="16723">
                  <c:v>41083.197916626108</c:v>
                </c:pt>
                <c:pt idx="16724">
                  <c:v>41083.208333292772</c:v>
                </c:pt>
                <c:pt idx="16725">
                  <c:v>41083.218749959437</c:v>
                </c:pt>
                <c:pt idx="16726">
                  <c:v>41083.229166626101</c:v>
                </c:pt>
                <c:pt idx="16727">
                  <c:v>41083.239583292765</c:v>
                </c:pt>
                <c:pt idx="16728">
                  <c:v>41083.249999959429</c:v>
                </c:pt>
                <c:pt idx="16729">
                  <c:v>41083.260416626094</c:v>
                </c:pt>
                <c:pt idx="16730">
                  <c:v>41083.270833292758</c:v>
                </c:pt>
                <c:pt idx="16731">
                  <c:v>41083.281249959422</c:v>
                </c:pt>
                <c:pt idx="16732">
                  <c:v>41083.291666626086</c:v>
                </c:pt>
                <c:pt idx="16733">
                  <c:v>41083.30208329275</c:v>
                </c:pt>
                <c:pt idx="16734">
                  <c:v>41083.312499959415</c:v>
                </c:pt>
                <c:pt idx="16735">
                  <c:v>41083.322916626079</c:v>
                </c:pt>
                <c:pt idx="16736">
                  <c:v>41083.333333292743</c:v>
                </c:pt>
                <c:pt idx="16737">
                  <c:v>41083.343749959407</c:v>
                </c:pt>
                <c:pt idx="16738">
                  <c:v>41083.354166626072</c:v>
                </c:pt>
                <c:pt idx="16739">
                  <c:v>41083.364583292736</c:v>
                </c:pt>
                <c:pt idx="16740">
                  <c:v>41083.3749999594</c:v>
                </c:pt>
                <c:pt idx="16741">
                  <c:v>41083.385416626064</c:v>
                </c:pt>
                <c:pt idx="16742">
                  <c:v>41083.395833292729</c:v>
                </c:pt>
                <c:pt idx="16743">
                  <c:v>41083.406249959393</c:v>
                </c:pt>
                <c:pt idx="16744">
                  <c:v>41083.416666626057</c:v>
                </c:pt>
                <c:pt idx="16745">
                  <c:v>41083.427083292721</c:v>
                </c:pt>
                <c:pt idx="16746">
                  <c:v>41083.437499959386</c:v>
                </c:pt>
                <c:pt idx="16747">
                  <c:v>41083.44791662605</c:v>
                </c:pt>
                <c:pt idx="16748">
                  <c:v>41083.458333292714</c:v>
                </c:pt>
                <c:pt idx="16749">
                  <c:v>41083.468749959378</c:v>
                </c:pt>
                <c:pt idx="16750">
                  <c:v>41083.479166626043</c:v>
                </c:pt>
                <c:pt idx="16751">
                  <c:v>41083.489583292707</c:v>
                </c:pt>
                <c:pt idx="16752">
                  <c:v>41083.499999959371</c:v>
                </c:pt>
                <c:pt idx="16753">
                  <c:v>41083.510416626035</c:v>
                </c:pt>
                <c:pt idx="16754">
                  <c:v>41083.5208332927</c:v>
                </c:pt>
                <c:pt idx="16755">
                  <c:v>41083.531249959364</c:v>
                </c:pt>
                <c:pt idx="16756">
                  <c:v>41083.541666626028</c:v>
                </c:pt>
                <c:pt idx="16757">
                  <c:v>41083.552083292692</c:v>
                </c:pt>
                <c:pt idx="16758">
                  <c:v>41083.562499959357</c:v>
                </c:pt>
                <c:pt idx="16759">
                  <c:v>41083.572916626021</c:v>
                </c:pt>
                <c:pt idx="16760">
                  <c:v>41083.583333292685</c:v>
                </c:pt>
                <c:pt idx="16761">
                  <c:v>41083.593749959349</c:v>
                </c:pt>
                <c:pt idx="16762">
                  <c:v>41083.604166626013</c:v>
                </c:pt>
                <c:pt idx="16763">
                  <c:v>41083.614583292678</c:v>
                </c:pt>
                <c:pt idx="16764">
                  <c:v>41083.624999959342</c:v>
                </c:pt>
                <c:pt idx="16765">
                  <c:v>41083.635416626006</c:v>
                </c:pt>
                <c:pt idx="16766">
                  <c:v>41083.64583329267</c:v>
                </c:pt>
                <c:pt idx="16767">
                  <c:v>41083.656249959335</c:v>
                </c:pt>
                <c:pt idx="16768">
                  <c:v>41083.666666625999</c:v>
                </c:pt>
                <c:pt idx="16769">
                  <c:v>41083.677083292663</c:v>
                </c:pt>
                <c:pt idx="16770">
                  <c:v>41083.687499959327</c:v>
                </c:pt>
                <c:pt idx="16771">
                  <c:v>41083.697916625992</c:v>
                </c:pt>
                <c:pt idx="16772">
                  <c:v>41083.708333292656</c:v>
                </c:pt>
                <c:pt idx="16773">
                  <c:v>41083.71874995932</c:v>
                </c:pt>
                <c:pt idx="16774">
                  <c:v>41083.729166625984</c:v>
                </c:pt>
                <c:pt idx="16775">
                  <c:v>41083.739583292649</c:v>
                </c:pt>
                <c:pt idx="16776">
                  <c:v>41083.749999959313</c:v>
                </c:pt>
                <c:pt idx="16777">
                  <c:v>41083.760416625977</c:v>
                </c:pt>
                <c:pt idx="16778">
                  <c:v>41083.770833292641</c:v>
                </c:pt>
                <c:pt idx="16779">
                  <c:v>41083.781249959306</c:v>
                </c:pt>
                <c:pt idx="16780">
                  <c:v>41083.79166662597</c:v>
                </c:pt>
                <c:pt idx="16781">
                  <c:v>41083.802083292634</c:v>
                </c:pt>
                <c:pt idx="16782">
                  <c:v>41083.812499959298</c:v>
                </c:pt>
                <c:pt idx="16783">
                  <c:v>41083.822916625963</c:v>
                </c:pt>
                <c:pt idx="16784">
                  <c:v>41083.833333292627</c:v>
                </c:pt>
                <c:pt idx="16785">
                  <c:v>41083.843749959291</c:v>
                </c:pt>
                <c:pt idx="16786">
                  <c:v>41083.854166625955</c:v>
                </c:pt>
                <c:pt idx="16787">
                  <c:v>41083.864583292619</c:v>
                </c:pt>
                <c:pt idx="16788">
                  <c:v>41083.874999959284</c:v>
                </c:pt>
                <c:pt idx="16789">
                  <c:v>41083.885416625948</c:v>
                </c:pt>
                <c:pt idx="16790">
                  <c:v>41083.895833292612</c:v>
                </c:pt>
                <c:pt idx="16791">
                  <c:v>41083.906249959276</c:v>
                </c:pt>
                <c:pt idx="16792">
                  <c:v>41083.916666625941</c:v>
                </c:pt>
                <c:pt idx="16793">
                  <c:v>41083.927083292605</c:v>
                </c:pt>
                <c:pt idx="16794">
                  <c:v>41083.937499959269</c:v>
                </c:pt>
                <c:pt idx="16795">
                  <c:v>41083.947916625933</c:v>
                </c:pt>
                <c:pt idx="16796">
                  <c:v>41083.958333292598</c:v>
                </c:pt>
                <c:pt idx="16797">
                  <c:v>41083.968749959262</c:v>
                </c:pt>
                <c:pt idx="16798">
                  <c:v>41083.979166625926</c:v>
                </c:pt>
                <c:pt idx="16799">
                  <c:v>41083.98958329259</c:v>
                </c:pt>
                <c:pt idx="16800">
                  <c:v>41083.999999959255</c:v>
                </c:pt>
                <c:pt idx="16801">
                  <c:v>41084.010416625919</c:v>
                </c:pt>
                <c:pt idx="16802">
                  <c:v>41084.020833292583</c:v>
                </c:pt>
                <c:pt idx="16803">
                  <c:v>41084.031249959247</c:v>
                </c:pt>
                <c:pt idx="16804">
                  <c:v>41084.041666625912</c:v>
                </c:pt>
                <c:pt idx="16805">
                  <c:v>41084.052083292576</c:v>
                </c:pt>
                <c:pt idx="16806">
                  <c:v>41084.06249995924</c:v>
                </c:pt>
                <c:pt idx="16807">
                  <c:v>41084.072916625904</c:v>
                </c:pt>
                <c:pt idx="16808">
                  <c:v>41084.083333292569</c:v>
                </c:pt>
                <c:pt idx="16809">
                  <c:v>41084.093749959233</c:v>
                </c:pt>
                <c:pt idx="16810">
                  <c:v>41084.104166625897</c:v>
                </c:pt>
                <c:pt idx="16811">
                  <c:v>41084.114583292561</c:v>
                </c:pt>
                <c:pt idx="16812">
                  <c:v>41084.124999959226</c:v>
                </c:pt>
                <c:pt idx="16813">
                  <c:v>41084.13541662589</c:v>
                </c:pt>
                <c:pt idx="16814">
                  <c:v>41084.145833292554</c:v>
                </c:pt>
                <c:pt idx="16815">
                  <c:v>41084.156249959218</c:v>
                </c:pt>
                <c:pt idx="16816">
                  <c:v>41084.166666625882</c:v>
                </c:pt>
                <c:pt idx="16817">
                  <c:v>41084.177083292547</c:v>
                </c:pt>
                <c:pt idx="16818">
                  <c:v>41084.187499959211</c:v>
                </c:pt>
                <c:pt idx="16819">
                  <c:v>41084.197916625875</c:v>
                </c:pt>
                <c:pt idx="16820">
                  <c:v>41084.208333292539</c:v>
                </c:pt>
                <c:pt idx="16821">
                  <c:v>41084.218749959204</c:v>
                </c:pt>
                <c:pt idx="16822">
                  <c:v>41084.229166625868</c:v>
                </c:pt>
                <c:pt idx="16823">
                  <c:v>41084.239583292532</c:v>
                </c:pt>
                <c:pt idx="16824">
                  <c:v>41084.249999959196</c:v>
                </c:pt>
                <c:pt idx="16825">
                  <c:v>41084.260416625861</c:v>
                </c:pt>
                <c:pt idx="16826">
                  <c:v>41084.270833292525</c:v>
                </c:pt>
                <c:pt idx="16827">
                  <c:v>41084.281249959189</c:v>
                </c:pt>
                <c:pt idx="16828">
                  <c:v>41084.291666625853</c:v>
                </c:pt>
                <c:pt idx="16829">
                  <c:v>41084.302083292518</c:v>
                </c:pt>
                <c:pt idx="16830">
                  <c:v>41084.312499959182</c:v>
                </c:pt>
                <c:pt idx="16831">
                  <c:v>41084.322916625846</c:v>
                </c:pt>
                <c:pt idx="16832">
                  <c:v>41084.33333329251</c:v>
                </c:pt>
                <c:pt idx="16833">
                  <c:v>41084.343749959175</c:v>
                </c:pt>
                <c:pt idx="16834">
                  <c:v>41084.354166625839</c:v>
                </c:pt>
                <c:pt idx="16835">
                  <c:v>41084.364583292503</c:v>
                </c:pt>
                <c:pt idx="16836">
                  <c:v>41084.374999959167</c:v>
                </c:pt>
                <c:pt idx="16837">
                  <c:v>41084.385416625832</c:v>
                </c:pt>
                <c:pt idx="16838">
                  <c:v>41084.395833292496</c:v>
                </c:pt>
                <c:pt idx="16839">
                  <c:v>41084.40624995916</c:v>
                </c:pt>
                <c:pt idx="16840">
                  <c:v>41084.416666625824</c:v>
                </c:pt>
                <c:pt idx="16841">
                  <c:v>41084.427083292489</c:v>
                </c:pt>
                <c:pt idx="16842">
                  <c:v>41084.437499959153</c:v>
                </c:pt>
                <c:pt idx="16843">
                  <c:v>41084.447916625817</c:v>
                </c:pt>
                <c:pt idx="16844">
                  <c:v>41084.458333292481</c:v>
                </c:pt>
                <c:pt idx="16845">
                  <c:v>41084.468749959145</c:v>
                </c:pt>
                <c:pt idx="16846">
                  <c:v>41084.47916662581</c:v>
                </c:pt>
                <c:pt idx="16847">
                  <c:v>41084.489583292474</c:v>
                </c:pt>
                <c:pt idx="16848">
                  <c:v>41084.499999959138</c:v>
                </c:pt>
                <c:pt idx="16849">
                  <c:v>41084.510416625802</c:v>
                </c:pt>
                <c:pt idx="16850">
                  <c:v>41084.520833292467</c:v>
                </c:pt>
                <c:pt idx="16851">
                  <c:v>41084.531249959131</c:v>
                </c:pt>
                <c:pt idx="16852">
                  <c:v>41084.541666625795</c:v>
                </c:pt>
                <c:pt idx="16853">
                  <c:v>41084.552083292459</c:v>
                </c:pt>
                <c:pt idx="16854">
                  <c:v>41084.562499959124</c:v>
                </c:pt>
                <c:pt idx="16855">
                  <c:v>41084.572916625788</c:v>
                </c:pt>
                <c:pt idx="16856">
                  <c:v>41084.583333292452</c:v>
                </c:pt>
                <c:pt idx="16857">
                  <c:v>41084.593749959116</c:v>
                </c:pt>
                <c:pt idx="16858">
                  <c:v>41084.604166625781</c:v>
                </c:pt>
                <c:pt idx="16859">
                  <c:v>41084.614583292445</c:v>
                </c:pt>
                <c:pt idx="16860">
                  <c:v>41084.624999959109</c:v>
                </c:pt>
                <c:pt idx="16861">
                  <c:v>41084.635416625773</c:v>
                </c:pt>
                <c:pt idx="16862">
                  <c:v>41084.645833292438</c:v>
                </c:pt>
                <c:pt idx="16863">
                  <c:v>41084.656249959102</c:v>
                </c:pt>
                <c:pt idx="16864">
                  <c:v>41084.666666625766</c:v>
                </c:pt>
                <c:pt idx="16865">
                  <c:v>41084.67708329243</c:v>
                </c:pt>
                <c:pt idx="16866">
                  <c:v>41084.687499959095</c:v>
                </c:pt>
                <c:pt idx="16867">
                  <c:v>41084.697916625759</c:v>
                </c:pt>
                <c:pt idx="16868">
                  <c:v>41084.708333292423</c:v>
                </c:pt>
                <c:pt idx="16869">
                  <c:v>41084.718749959087</c:v>
                </c:pt>
                <c:pt idx="16870">
                  <c:v>41084.729166625752</c:v>
                </c:pt>
                <c:pt idx="16871">
                  <c:v>41084.739583292416</c:v>
                </c:pt>
                <c:pt idx="16872">
                  <c:v>41084.74999995908</c:v>
                </c:pt>
                <c:pt idx="16873">
                  <c:v>41084.760416625744</c:v>
                </c:pt>
                <c:pt idx="16874">
                  <c:v>41084.770833292408</c:v>
                </c:pt>
                <c:pt idx="16875">
                  <c:v>41084.781249959073</c:v>
                </c:pt>
                <c:pt idx="16876">
                  <c:v>41084.791666625737</c:v>
                </c:pt>
                <c:pt idx="16877">
                  <c:v>41084.802083292401</c:v>
                </c:pt>
                <c:pt idx="16878">
                  <c:v>41084.812499959065</c:v>
                </c:pt>
                <c:pt idx="16879">
                  <c:v>41084.82291662573</c:v>
                </c:pt>
                <c:pt idx="16880">
                  <c:v>41084.833333292394</c:v>
                </c:pt>
                <c:pt idx="16881">
                  <c:v>41084.843749959058</c:v>
                </c:pt>
                <c:pt idx="16882">
                  <c:v>41084.854166625722</c:v>
                </c:pt>
                <c:pt idx="16883">
                  <c:v>41084.864583292387</c:v>
                </c:pt>
                <c:pt idx="16884">
                  <c:v>41084.874999959051</c:v>
                </c:pt>
                <c:pt idx="16885">
                  <c:v>41084.885416625715</c:v>
                </c:pt>
                <c:pt idx="16886">
                  <c:v>41084.895833292379</c:v>
                </c:pt>
                <c:pt idx="16887">
                  <c:v>41084.906249959044</c:v>
                </c:pt>
                <c:pt idx="16888">
                  <c:v>41084.916666625708</c:v>
                </c:pt>
                <c:pt idx="16889">
                  <c:v>41084.927083292372</c:v>
                </c:pt>
                <c:pt idx="16890">
                  <c:v>41084.937499959036</c:v>
                </c:pt>
                <c:pt idx="16891">
                  <c:v>41084.947916625701</c:v>
                </c:pt>
                <c:pt idx="16892">
                  <c:v>41084.958333292365</c:v>
                </c:pt>
                <c:pt idx="16893">
                  <c:v>41084.968749959029</c:v>
                </c:pt>
                <c:pt idx="16894">
                  <c:v>41084.979166625693</c:v>
                </c:pt>
                <c:pt idx="16895">
                  <c:v>41084.989583292358</c:v>
                </c:pt>
                <c:pt idx="16896">
                  <c:v>41084.999999959022</c:v>
                </c:pt>
                <c:pt idx="16897">
                  <c:v>41085.010416625686</c:v>
                </c:pt>
                <c:pt idx="16898">
                  <c:v>41085.02083329235</c:v>
                </c:pt>
                <c:pt idx="16899">
                  <c:v>41085.031249959015</c:v>
                </c:pt>
                <c:pt idx="16900">
                  <c:v>41085.041666625679</c:v>
                </c:pt>
                <c:pt idx="16901">
                  <c:v>41085.052083292343</c:v>
                </c:pt>
                <c:pt idx="16902">
                  <c:v>41085.062499959007</c:v>
                </c:pt>
                <c:pt idx="16903">
                  <c:v>41085.072916625671</c:v>
                </c:pt>
                <c:pt idx="16904">
                  <c:v>41085.083333292336</c:v>
                </c:pt>
                <c:pt idx="16905">
                  <c:v>41085.093749959</c:v>
                </c:pt>
                <c:pt idx="16906">
                  <c:v>41085.104166625664</c:v>
                </c:pt>
                <c:pt idx="16907">
                  <c:v>41085.114583292328</c:v>
                </c:pt>
                <c:pt idx="16908">
                  <c:v>41085.124999958993</c:v>
                </c:pt>
                <c:pt idx="16909">
                  <c:v>41085.135416625657</c:v>
                </c:pt>
                <c:pt idx="16910">
                  <c:v>41085.145833292321</c:v>
                </c:pt>
                <c:pt idx="16911">
                  <c:v>41085.156249958985</c:v>
                </c:pt>
                <c:pt idx="16912">
                  <c:v>41085.16666662565</c:v>
                </c:pt>
                <c:pt idx="16913">
                  <c:v>41085.177083292314</c:v>
                </c:pt>
                <c:pt idx="16914">
                  <c:v>41085.187499958978</c:v>
                </c:pt>
                <c:pt idx="16915">
                  <c:v>41085.197916625642</c:v>
                </c:pt>
                <c:pt idx="16916">
                  <c:v>41085.208333292307</c:v>
                </c:pt>
                <c:pt idx="16917">
                  <c:v>41085.218749958971</c:v>
                </c:pt>
                <c:pt idx="16918">
                  <c:v>41085.229166625635</c:v>
                </c:pt>
                <c:pt idx="16919">
                  <c:v>41085.239583292299</c:v>
                </c:pt>
                <c:pt idx="16920">
                  <c:v>41085.249999958964</c:v>
                </c:pt>
                <c:pt idx="16921">
                  <c:v>41085.260416625628</c:v>
                </c:pt>
                <c:pt idx="16922">
                  <c:v>41085.270833292292</c:v>
                </c:pt>
                <c:pt idx="16923">
                  <c:v>41085.281249958956</c:v>
                </c:pt>
                <c:pt idx="16924">
                  <c:v>41085.291666625621</c:v>
                </c:pt>
                <c:pt idx="16925">
                  <c:v>41085.302083292285</c:v>
                </c:pt>
                <c:pt idx="16926">
                  <c:v>41085.312499958949</c:v>
                </c:pt>
                <c:pt idx="16927">
                  <c:v>41085.322916625613</c:v>
                </c:pt>
                <c:pt idx="16928">
                  <c:v>41085.333333292278</c:v>
                </c:pt>
                <c:pt idx="16929">
                  <c:v>41085.343749958942</c:v>
                </c:pt>
                <c:pt idx="16930">
                  <c:v>41085.354166625606</c:v>
                </c:pt>
                <c:pt idx="16931">
                  <c:v>41085.36458329227</c:v>
                </c:pt>
                <c:pt idx="16932">
                  <c:v>41085.374999958934</c:v>
                </c:pt>
                <c:pt idx="16933">
                  <c:v>41085.385416625599</c:v>
                </c:pt>
                <c:pt idx="16934">
                  <c:v>41085.395833292263</c:v>
                </c:pt>
                <c:pt idx="16935">
                  <c:v>41085.406249958927</c:v>
                </c:pt>
                <c:pt idx="16936">
                  <c:v>41085.416666625591</c:v>
                </c:pt>
                <c:pt idx="16937">
                  <c:v>41085.427083292256</c:v>
                </c:pt>
                <c:pt idx="16938">
                  <c:v>41085.43749995892</c:v>
                </c:pt>
                <c:pt idx="16939">
                  <c:v>41085.447916625584</c:v>
                </c:pt>
                <c:pt idx="16940">
                  <c:v>41085.458333292248</c:v>
                </c:pt>
                <c:pt idx="16941">
                  <c:v>41085.468749958913</c:v>
                </c:pt>
                <c:pt idx="16942">
                  <c:v>41085.479166625577</c:v>
                </c:pt>
                <c:pt idx="16943">
                  <c:v>41085.489583292241</c:v>
                </c:pt>
                <c:pt idx="16944">
                  <c:v>41085.499999958905</c:v>
                </c:pt>
                <c:pt idx="16945">
                  <c:v>41085.51041662557</c:v>
                </c:pt>
                <c:pt idx="16946">
                  <c:v>41085.520833292234</c:v>
                </c:pt>
                <c:pt idx="16947">
                  <c:v>41085.531249958898</c:v>
                </c:pt>
                <c:pt idx="16948">
                  <c:v>41085.541666625562</c:v>
                </c:pt>
                <c:pt idx="16949">
                  <c:v>41085.552083292227</c:v>
                </c:pt>
                <c:pt idx="16950">
                  <c:v>41085.562499958891</c:v>
                </c:pt>
                <c:pt idx="16951">
                  <c:v>41085.572916625555</c:v>
                </c:pt>
                <c:pt idx="16952">
                  <c:v>41085.583333292219</c:v>
                </c:pt>
                <c:pt idx="16953">
                  <c:v>41085.593749958884</c:v>
                </c:pt>
                <c:pt idx="16954">
                  <c:v>41085.604166625548</c:v>
                </c:pt>
                <c:pt idx="16955">
                  <c:v>41085.614583292212</c:v>
                </c:pt>
                <c:pt idx="16956">
                  <c:v>41085.624999958876</c:v>
                </c:pt>
                <c:pt idx="16957">
                  <c:v>41085.635416625541</c:v>
                </c:pt>
                <c:pt idx="16958">
                  <c:v>41085.645833292205</c:v>
                </c:pt>
                <c:pt idx="16959">
                  <c:v>41085.656249958869</c:v>
                </c:pt>
                <c:pt idx="16960">
                  <c:v>41085.666666625533</c:v>
                </c:pt>
                <c:pt idx="16961">
                  <c:v>41085.677083292197</c:v>
                </c:pt>
                <c:pt idx="16962">
                  <c:v>41085.687499958862</c:v>
                </c:pt>
                <c:pt idx="16963">
                  <c:v>41085.697916625526</c:v>
                </c:pt>
                <c:pt idx="16964">
                  <c:v>41085.70833329219</c:v>
                </c:pt>
                <c:pt idx="16965">
                  <c:v>41085.718749958854</c:v>
                </c:pt>
                <c:pt idx="16966">
                  <c:v>41085.729166625519</c:v>
                </c:pt>
                <c:pt idx="16967">
                  <c:v>41085.739583292183</c:v>
                </c:pt>
                <c:pt idx="16968">
                  <c:v>41085.749999958847</c:v>
                </c:pt>
                <c:pt idx="16969">
                  <c:v>41085.760416625511</c:v>
                </c:pt>
                <c:pt idx="16970">
                  <c:v>41085.770833292176</c:v>
                </c:pt>
                <c:pt idx="16971">
                  <c:v>41085.78124995884</c:v>
                </c:pt>
                <c:pt idx="16972">
                  <c:v>41085.791666625504</c:v>
                </c:pt>
                <c:pt idx="16973">
                  <c:v>41085.802083292168</c:v>
                </c:pt>
                <c:pt idx="16974">
                  <c:v>41085.812499958833</c:v>
                </c:pt>
                <c:pt idx="16975">
                  <c:v>41085.822916625497</c:v>
                </c:pt>
                <c:pt idx="16976">
                  <c:v>41085.833333292161</c:v>
                </c:pt>
                <c:pt idx="16977">
                  <c:v>41085.843749958825</c:v>
                </c:pt>
                <c:pt idx="16978">
                  <c:v>41085.85416662549</c:v>
                </c:pt>
                <c:pt idx="16979">
                  <c:v>41085.864583292154</c:v>
                </c:pt>
                <c:pt idx="16980">
                  <c:v>41085.874999958818</c:v>
                </c:pt>
                <c:pt idx="16981">
                  <c:v>41085.885416625482</c:v>
                </c:pt>
                <c:pt idx="16982">
                  <c:v>41085.895833292147</c:v>
                </c:pt>
                <c:pt idx="16983">
                  <c:v>41085.906249958811</c:v>
                </c:pt>
                <c:pt idx="16984">
                  <c:v>41085.916666625475</c:v>
                </c:pt>
                <c:pt idx="16985">
                  <c:v>41085.927083292139</c:v>
                </c:pt>
                <c:pt idx="16986">
                  <c:v>41085.937499958804</c:v>
                </c:pt>
                <c:pt idx="16987">
                  <c:v>41085.947916625468</c:v>
                </c:pt>
                <c:pt idx="16988">
                  <c:v>41085.958333292132</c:v>
                </c:pt>
                <c:pt idx="16989">
                  <c:v>41085.968749958796</c:v>
                </c:pt>
                <c:pt idx="16990">
                  <c:v>41085.97916662546</c:v>
                </c:pt>
                <c:pt idx="16991">
                  <c:v>41085.989583292125</c:v>
                </c:pt>
                <c:pt idx="16992">
                  <c:v>41085.999999958789</c:v>
                </c:pt>
                <c:pt idx="16993">
                  <c:v>41086.010416625453</c:v>
                </c:pt>
                <c:pt idx="16994">
                  <c:v>41086.020833292117</c:v>
                </c:pt>
                <c:pt idx="16995">
                  <c:v>41086.031249958782</c:v>
                </c:pt>
                <c:pt idx="16996">
                  <c:v>41086.041666625446</c:v>
                </c:pt>
                <c:pt idx="16997">
                  <c:v>41086.05208329211</c:v>
                </c:pt>
                <c:pt idx="16998">
                  <c:v>41086.062499958774</c:v>
                </c:pt>
                <c:pt idx="16999">
                  <c:v>41086.072916625439</c:v>
                </c:pt>
                <c:pt idx="17000">
                  <c:v>41086.083333292103</c:v>
                </c:pt>
                <c:pt idx="17001">
                  <c:v>41086.093749958767</c:v>
                </c:pt>
                <c:pt idx="17002">
                  <c:v>41086.104166625431</c:v>
                </c:pt>
                <c:pt idx="17003">
                  <c:v>41086.114583292096</c:v>
                </c:pt>
                <c:pt idx="17004">
                  <c:v>41086.12499995876</c:v>
                </c:pt>
                <c:pt idx="17005">
                  <c:v>41086.135416625424</c:v>
                </c:pt>
                <c:pt idx="17006">
                  <c:v>41086.145833292088</c:v>
                </c:pt>
                <c:pt idx="17007">
                  <c:v>41086.156249958753</c:v>
                </c:pt>
                <c:pt idx="17008">
                  <c:v>41086.166666625417</c:v>
                </c:pt>
                <c:pt idx="17009">
                  <c:v>41086.177083292081</c:v>
                </c:pt>
                <c:pt idx="17010">
                  <c:v>41086.187499958745</c:v>
                </c:pt>
                <c:pt idx="17011">
                  <c:v>41086.19791662541</c:v>
                </c:pt>
                <c:pt idx="17012">
                  <c:v>41086.208333292074</c:v>
                </c:pt>
                <c:pt idx="17013">
                  <c:v>41086.218749958738</c:v>
                </c:pt>
                <c:pt idx="17014">
                  <c:v>41086.229166625402</c:v>
                </c:pt>
                <c:pt idx="17015">
                  <c:v>41086.239583292067</c:v>
                </c:pt>
                <c:pt idx="17016">
                  <c:v>41086.249999958731</c:v>
                </c:pt>
                <c:pt idx="17017">
                  <c:v>41086.260416625395</c:v>
                </c:pt>
                <c:pt idx="17018">
                  <c:v>41086.270833292059</c:v>
                </c:pt>
                <c:pt idx="17019">
                  <c:v>41086.281249958723</c:v>
                </c:pt>
                <c:pt idx="17020">
                  <c:v>41086.291666625388</c:v>
                </c:pt>
                <c:pt idx="17021">
                  <c:v>41086.302083292052</c:v>
                </c:pt>
                <c:pt idx="17022">
                  <c:v>41086.312499958716</c:v>
                </c:pt>
                <c:pt idx="17023">
                  <c:v>41086.32291662538</c:v>
                </c:pt>
                <c:pt idx="17024">
                  <c:v>41086.333333292045</c:v>
                </c:pt>
                <c:pt idx="17025">
                  <c:v>41086.343749958709</c:v>
                </c:pt>
                <c:pt idx="17026">
                  <c:v>41086.354166625373</c:v>
                </c:pt>
                <c:pt idx="17027">
                  <c:v>41086.364583292037</c:v>
                </c:pt>
                <c:pt idx="17028">
                  <c:v>41086.374999958702</c:v>
                </c:pt>
                <c:pt idx="17029">
                  <c:v>41086.385416625366</c:v>
                </c:pt>
                <c:pt idx="17030">
                  <c:v>41086.39583329203</c:v>
                </c:pt>
                <c:pt idx="17031">
                  <c:v>41086.406249958694</c:v>
                </c:pt>
                <c:pt idx="17032">
                  <c:v>41086.416666625359</c:v>
                </c:pt>
                <c:pt idx="17033">
                  <c:v>41086.427083292023</c:v>
                </c:pt>
                <c:pt idx="17034">
                  <c:v>41086.437499958687</c:v>
                </c:pt>
                <c:pt idx="17035">
                  <c:v>41086.447916625351</c:v>
                </c:pt>
                <c:pt idx="17036">
                  <c:v>41086.458333292016</c:v>
                </c:pt>
                <c:pt idx="17037">
                  <c:v>41086.46874995868</c:v>
                </c:pt>
                <c:pt idx="17038">
                  <c:v>41086.479166625344</c:v>
                </c:pt>
                <c:pt idx="17039">
                  <c:v>41086.489583292008</c:v>
                </c:pt>
                <c:pt idx="17040">
                  <c:v>41086.499999958673</c:v>
                </c:pt>
                <c:pt idx="17041">
                  <c:v>41086.510416625337</c:v>
                </c:pt>
                <c:pt idx="17042">
                  <c:v>41086.520833292001</c:v>
                </c:pt>
                <c:pt idx="17043">
                  <c:v>41086.531249958665</c:v>
                </c:pt>
                <c:pt idx="17044">
                  <c:v>41086.54166662533</c:v>
                </c:pt>
                <c:pt idx="17045">
                  <c:v>41086.552083291994</c:v>
                </c:pt>
                <c:pt idx="17046">
                  <c:v>41086.562499958658</c:v>
                </c:pt>
                <c:pt idx="17047">
                  <c:v>41086.572916625322</c:v>
                </c:pt>
                <c:pt idx="17048">
                  <c:v>41086.583333291986</c:v>
                </c:pt>
                <c:pt idx="17049">
                  <c:v>41086.593749958651</c:v>
                </c:pt>
                <c:pt idx="17050">
                  <c:v>41086.604166625315</c:v>
                </c:pt>
                <c:pt idx="17051">
                  <c:v>41086.614583291979</c:v>
                </c:pt>
                <c:pt idx="17052">
                  <c:v>41086.624999958643</c:v>
                </c:pt>
                <c:pt idx="17053">
                  <c:v>41086.635416625308</c:v>
                </c:pt>
                <c:pt idx="17054">
                  <c:v>41086.645833291972</c:v>
                </c:pt>
                <c:pt idx="17055">
                  <c:v>41086.656249958636</c:v>
                </c:pt>
                <c:pt idx="17056">
                  <c:v>41086.6666666253</c:v>
                </c:pt>
                <c:pt idx="17057">
                  <c:v>41086.677083291965</c:v>
                </c:pt>
                <c:pt idx="17058">
                  <c:v>41086.687499958629</c:v>
                </c:pt>
                <c:pt idx="17059">
                  <c:v>41086.697916625293</c:v>
                </c:pt>
                <c:pt idx="17060">
                  <c:v>41086.708333291957</c:v>
                </c:pt>
                <c:pt idx="17061">
                  <c:v>41086.718749958622</c:v>
                </c:pt>
                <c:pt idx="17062">
                  <c:v>41086.729166625286</c:v>
                </c:pt>
                <c:pt idx="17063">
                  <c:v>41086.73958329195</c:v>
                </c:pt>
                <c:pt idx="17064">
                  <c:v>41086.749999958614</c:v>
                </c:pt>
                <c:pt idx="17065">
                  <c:v>41086.760416625279</c:v>
                </c:pt>
                <c:pt idx="17066">
                  <c:v>41086.770833291943</c:v>
                </c:pt>
                <c:pt idx="17067">
                  <c:v>41086.781249958607</c:v>
                </c:pt>
                <c:pt idx="17068">
                  <c:v>41086.791666625271</c:v>
                </c:pt>
                <c:pt idx="17069">
                  <c:v>41086.802083291936</c:v>
                </c:pt>
                <c:pt idx="17070">
                  <c:v>41086.8124999586</c:v>
                </c:pt>
                <c:pt idx="17071">
                  <c:v>41086.822916625264</c:v>
                </c:pt>
                <c:pt idx="17072">
                  <c:v>41086.833333291928</c:v>
                </c:pt>
                <c:pt idx="17073">
                  <c:v>41086.843749958593</c:v>
                </c:pt>
                <c:pt idx="17074">
                  <c:v>41086.854166625257</c:v>
                </c:pt>
                <c:pt idx="17075">
                  <c:v>41086.864583291921</c:v>
                </c:pt>
                <c:pt idx="17076">
                  <c:v>41086.874999958585</c:v>
                </c:pt>
                <c:pt idx="17077">
                  <c:v>41086.885416625249</c:v>
                </c:pt>
                <c:pt idx="17078">
                  <c:v>41086.895833291914</c:v>
                </c:pt>
                <c:pt idx="17079">
                  <c:v>41086.906249958578</c:v>
                </c:pt>
                <c:pt idx="17080">
                  <c:v>41086.916666625242</c:v>
                </c:pt>
                <c:pt idx="17081">
                  <c:v>41086.927083291906</c:v>
                </c:pt>
                <c:pt idx="17082">
                  <c:v>41086.937499958571</c:v>
                </c:pt>
                <c:pt idx="17083">
                  <c:v>41086.947916625235</c:v>
                </c:pt>
                <c:pt idx="17084">
                  <c:v>41086.958333291899</c:v>
                </c:pt>
                <c:pt idx="17085">
                  <c:v>41086.968749958563</c:v>
                </c:pt>
                <c:pt idx="17086">
                  <c:v>41086.979166625228</c:v>
                </c:pt>
                <c:pt idx="17087">
                  <c:v>41086.989583291892</c:v>
                </c:pt>
                <c:pt idx="17088">
                  <c:v>41086.999999958556</c:v>
                </c:pt>
                <c:pt idx="17089">
                  <c:v>41087.01041662522</c:v>
                </c:pt>
                <c:pt idx="17090">
                  <c:v>41087.020833291885</c:v>
                </c:pt>
                <c:pt idx="17091">
                  <c:v>41087.031249958549</c:v>
                </c:pt>
                <c:pt idx="17092">
                  <c:v>41087.041666625213</c:v>
                </c:pt>
                <c:pt idx="17093">
                  <c:v>41087.052083291877</c:v>
                </c:pt>
                <c:pt idx="17094">
                  <c:v>41087.062499958542</c:v>
                </c:pt>
                <c:pt idx="17095">
                  <c:v>41087.072916625206</c:v>
                </c:pt>
                <c:pt idx="17096">
                  <c:v>41087.08333329187</c:v>
                </c:pt>
                <c:pt idx="17097">
                  <c:v>41087.093749958534</c:v>
                </c:pt>
                <c:pt idx="17098">
                  <c:v>41087.104166625199</c:v>
                </c:pt>
                <c:pt idx="17099">
                  <c:v>41087.114583291863</c:v>
                </c:pt>
                <c:pt idx="17100">
                  <c:v>41087.124999958527</c:v>
                </c:pt>
                <c:pt idx="17101">
                  <c:v>41087.135416625191</c:v>
                </c:pt>
                <c:pt idx="17102">
                  <c:v>41087.145833291856</c:v>
                </c:pt>
                <c:pt idx="17103">
                  <c:v>41087.15624995852</c:v>
                </c:pt>
                <c:pt idx="17104">
                  <c:v>41087.166666625184</c:v>
                </c:pt>
                <c:pt idx="17105">
                  <c:v>41087.177083291848</c:v>
                </c:pt>
                <c:pt idx="17106">
                  <c:v>41087.187499958512</c:v>
                </c:pt>
                <c:pt idx="17107">
                  <c:v>41087.197916625177</c:v>
                </c:pt>
                <c:pt idx="17108">
                  <c:v>41087.208333291841</c:v>
                </c:pt>
                <c:pt idx="17109">
                  <c:v>41087.218749958505</c:v>
                </c:pt>
                <c:pt idx="17110">
                  <c:v>41087.229166625169</c:v>
                </c:pt>
                <c:pt idx="17111">
                  <c:v>41087.239583291834</c:v>
                </c:pt>
                <c:pt idx="17112">
                  <c:v>41087.249999958498</c:v>
                </c:pt>
                <c:pt idx="17113">
                  <c:v>41087.260416625162</c:v>
                </c:pt>
                <c:pt idx="17114">
                  <c:v>41087.270833291826</c:v>
                </c:pt>
                <c:pt idx="17115">
                  <c:v>41087.281249958491</c:v>
                </c:pt>
                <c:pt idx="17116">
                  <c:v>41087.291666625155</c:v>
                </c:pt>
                <c:pt idx="17117">
                  <c:v>41087.302083291819</c:v>
                </c:pt>
                <c:pt idx="17118">
                  <c:v>41087.312499958483</c:v>
                </c:pt>
                <c:pt idx="17119">
                  <c:v>41087.322916625148</c:v>
                </c:pt>
                <c:pt idx="17120">
                  <c:v>41087.333333291812</c:v>
                </c:pt>
                <c:pt idx="17121">
                  <c:v>41087.343749958476</c:v>
                </c:pt>
                <c:pt idx="17122">
                  <c:v>41087.35416662514</c:v>
                </c:pt>
                <c:pt idx="17123">
                  <c:v>41087.364583291805</c:v>
                </c:pt>
                <c:pt idx="17124">
                  <c:v>41087.374999958469</c:v>
                </c:pt>
                <c:pt idx="17125">
                  <c:v>41087.385416625133</c:v>
                </c:pt>
                <c:pt idx="17126">
                  <c:v>41087.395833291797</c:v>
                </c:pt>
                <c:pt idx="17127">
                  <c:v>41087.406249958462</c:v>
                </c:pt>
                <c:pt idx="17128">
                  <c:v>41087.416666625126</c:v>
                </c:pt>
                <c:pt idx="17129">
                  <c:v>41087.42708329179</c:v>
                </c:pt>
                <c:pt idx="17130">
                  <c:v>41087.437499958454</c:v>
                </c:pt>
                <c:pt idx="17131">
                  <c:v>41087.447916625119</c:v>
                </c:pt>
                <c:pt idx="17132">
                  <c:v>41087.458333291783</c:v>
                </c:pt>
                <c:pt idx="17133">
                  <c:v>41087.468749958447</c:v>
                </c:pt>
                <c:pt idx="17134">
                  <c:v>41087.479166625111</c:v>
                </c:pt>
                <c:pt idx="17135">
                  <c:v>41087.489583291775</c:v>
                </c:pt>
                <c:pt idx="17136">
                  <c:v>41087.49999995844</c:v>
                </c:pt>
                <c:pt idx="17137">
                  <c:v>41087.510416625104</c:v>
                </c:pt>
                <c:pt idx="17138">
                  <c:v>41087.520833291768</c:v>
                </c:pt>
                <c:pt idx="17139">
                  <c:v>41087.531249958432</c:v>
                </c:pt>
                <c:pt idx="17140">
                  <c:v>41087.541666625097</c:v>
                </c:pt>
                <c:pt idx="17141">
                  <c:v>41087.552083291761</c:v>
                </c:pt>
                <c:pt idx="17142">
                  <c:v>41087.562499958425</c:v>
                </c:pt>
                <c:pt idx="17143">
                  <c:v>41087.572916625089</c:v>
                </c:pt>
                <c:pt idx="17144">
                  <c:v>41087.583333291754</c:v>
                </c:pt>
                <c:pt idx="17145">
                  <c:v>41087.593749958418</c:v>
                </c:pt>
                <c:pt idx="17146">
                  <c:v>41087.604166625082</c:v>
                </c:pt>
                <c:pt idx="17147">
                  <c:v>41087.614583291746</c:v>
                </c:pt>
                <c:pt idx="17148">
                  <c:v>41087.624999958411</c:v>
                </c:pt>
                <c:pt idx="17149">
                  <c:v>41087.635416625075</c:v>
                </c:pt>
                <c:pt idx="17150">
                  <c:v>41087.645833291739</c:v>
                </c:pt>
                <c:pt idx="17151">
                  <c:v>41087.656249958403</c:v>
                </c:pt>
                <c:pt idx="17152">
                  <c:v>41087.666666625068</c:v>
                </c:pt>
                <c:pt idx="17153">
                  <c:v>41087.677083291732</c:v>
                </c:pt>
                <c:pt idx="17154">
                  <c:v>41087.687499958396</c:v>
                </c:pt>
                <c:pt idx="17155">
                  <c:v>41087.69791662506</c:v>
                </c:pt>
                <c:pt idx="17156">
                  <c:v>41087.708333291725</c:v>
                </c:pt>
                <c:pt idx="17157">
                  <c:v>41087.718749958389</c:v>
                </c:pt>
                <c:pt idx="17158">
                  <c:v>41087.729166625053</c:v>
                </c:pt>
                <c:pt idx="17159">
                  <c:v>41087.739583291717</c:v>
                </c:pt>
                <c:pt idx="17160">
                  <c:v>41087.749999958382</c:v>
                </c:pt>
                <c:pt idx="17161">
                  <c:v>41087.760416625046</c:v>
                </c:pt>
                <c:pt idx="17162">
                  <c:v>41087.77083329171</c:v>
                </c:pt>
                <c:pt idx="17163">
                  <c:v>41087.781249958374</c:v>
                </c:pt>
                <c:pt idx="17164">
                  <c:v>41087.791666625038</c:v>
                </c:pt>
                <c:pt idx="17165">
                  <c:v>41087.802083291703</c:v>
                </c:pt>
                <c:pt idx="17166">
                  <c:v>41087.812499958367</c:v>
                </c:pt>
                <c:pt idx="17167">
                  <c:v>41087.822916625031</c:v>
                </c:pt>
                <c:pt idx="17168">
                  <c:v>41087.833333291695</c:v>
                </c:pt>
                <c:pt idx="17169">
                  <c:v>41087.84374995836</c:v>
                </c:pt>
                <c:pt idx="17170">
                  <c:v>41087.854166625024</c:v>
                </c:pt>
                <c:pt idx="17171">
                  <c:v>41087.864583291688</c:v>
                </c:pt>
                <c:pt idx="17172">
                  <c:v>41087.874999958352</c:v>
                </c:pt>
                <c:pt idx="17173">
                  <c:v>41087.885416625017</c:v>
                </c:pt>
                <c:pt idx="17174">
                  <c:v>41087.895833291681</c:v>
                </c:pt>
                <c:pt idx="17175">
                  <c:v>41087.906249958345</c:v>
                </c:pt>
                <c:pt idx="17176">
                  <c:v>41087.916666625009</c:v>
                </c:pt>
                <c:pt idx="17177">
                  <c:v>41087.927083291674</c:v>
                </c:pt>
                <c:pt idx="17178">
                  <c:v>41087.937499958338</c:v>
                </c:pt>
                <c:pt idx="17179">
                  <c:v>41087.947916625002</c:v>
                </c:pt>
                <c:pt idx="17180">
                  <c:v>41087.958333291666</c:v>
                </c:pt>
                <c:pt idx="17181">
                  <c:v>41087.968749958331</c:v>
                </c:pt>
                <c:pt idx="17182">
                  <c:v>41087.979166624995</c:v>
                </c:pt>
                <c:pt idx="17183">
                  <c:v>41087.989583291659</c:v>
                </c:pt>
                <c:pt idx="17184">
                  <c:v>41087.999999958323</c:v>
                </c:pt>
                <c:pt idx="17185">
                  <c:v>41088.010416624988</c:v>
                </c:pt>
                <c:pt idx="17186">
                  <c:v>41088.020833291652</c:v>
                </c:pt>
                <c:pt idx="17187">
                  <c:v>41088.031249958316</c:v>
                </c:pt>
                <c:pt idx="17188">
                  <c:v>41088.04166662498</c:v>
                </c:pt>
                <c:pt idx="17189">
                  <c:v>41088.052083291645</c:v>
                </c:pt>
                <c:pt idx="17190">
                  <c:v>41088.062499958309</c:v>
                </c:pt>
                <c:pt idx="17191">
                  <c:v>41088.072916624973</c:v>
                </c:pt>
                <c:pt idx="17192">
                  <c:v>41088.083333291637</c:v>
                </c:pt>
                <c:pt idx="17193">
                  <c:v>41088.093749958301</c:v>
                </c:pt>
                <c:pt idx="17194">
                  <c:v>41088.104166624966</c:v>
                </c:pt>
                <c:pt idx="17195">
                  <c:v>41088.11458329163</c:v>
                </c:pt>
                <c:pt idx="17196">
                  <c:v>41088.124999958294</c:v>
                </c:pt>
                <c:pt idx="17197">
                  <c:v>41088.135416624958</c:v>
                </c:pt>
                <c:pt idx="17198">
                  <c:v>41088.145833291623</c:v>
                </c:pt>
                <c:pt idx="17199">
                  <c:v>41088.156249958287</c:v>
                </c:pt>
                <c:pt idx="17200">
                  <c:v>41088.166666624951</c:v>
                </c:pt>
                <c:pt idx="17201">
                  <c:v>41088.177083291615</c:v>
                </c:pt>
                <c:pt idx="17202">
                  <c:v>41088.18749995828</c:v>
                </c:pt>
                <c:pt idx="17203">
                  <c:v>41088.197916624944</c:v>
                </c:pt>
                <c:pt idx="17204">
                  <c:v>41088.208333291608</c:v>
                </c:pt>
                <c:pt idx="17205">
                  <c:v>41088.218749958272</c:v>
                </c:pt>
                <c:pt idx="17206">
                  <c:v>41088.229166624937</c:v>
                </c:pt>
                <c:pt idx="17207">
                  <c:v>41088.239583291601</c:v>
                </c:pt>
                <c:pt idx="17208">
                  <c:v>41088.249999958265</c:v>
                </c:pt>
                <c:pt idx="17209">
                  <c:v>41088.260416624929</c:v>
                </c:pt>
                <c:pt idx="17210">
                  <c:v>41088.270833291594</c:v>
                </c:pt>
                <c:pt idx="17211">
                  <c:v>41088.281249958258</c:v>
                </c:pt>
                <c:pt idx="17212">
                  <c:v>41088.291666624922</c:v>
                </c:pt>
                <c:pt idx="17213">
                  <c:v>41088.302083291586</c:v>
                </c:pt>
                <c:pt idx="17214">
                  <c:v>41088.312499958251</c:v>
                </c:pt>
                <c:pt idx="17215">
                  <c:v>41088.322916624915</c:v>
                </c:pt>
                <c:pt idx="17216">
                  <c:v>41088.333333291579</c:v>
                </c:pt>
                <c:pt idx="17217">
                  <c:v>41088.343749958243</c:v>
                </c:pt>
                <c:pt idx="17218">
                  <c:v>41088.354166624908</c:v>
                </c:pt>
                <c:pt idx="17219">
                  <c:v>41088.364583291572</c:v>
                </c:pt>
                <c:pt idx="17220">
                  <c:v>41088.374999958236</c:v>
                </c:pt>
                <c:pt idx="17221">
                  <c:v>41088.3854166249</c:v>
                </c:pt>
                <c:pt idx="17222">
                  <c:v>41088.395833291564</c:v>
                </c:pt>
                <c:pt idx="17223">
                  <c:v>41088.406249958229</c:v>
                </c:pt>
                <c:pt idx="17224">
                  <c:v>41088.416666624893</c:v>
                </c:pt>
                <c:pt idx="17225">
                  <c:v>41088.427083291557</c:v>
                </c:pt>
                <c:pt idx="17226">
                  <c:v>41088.437499958221</c:v>
                </c:pt>
                <c:pt idx="17227">
                  <c:v>41088.447916624886</c:v>
                </c:pt>
                <c:pt idx="17228">
                  <c:v>41088.45833329155</c:v>
                </c:pt>
                <c:pt idx="17229">
                  <c:v>41088.468749958214</c:v>
                </c:pt>
                <c:pt idx="17230">
                  <c:v>41088.479166624878</c:v>
                </c:pt>
                <c:pt idx="17231">
                  <c:v>41088.489583291543</c:v>
                </c:pt>
                <c:pt idx="17232">
                  <c:v>41088.499999958207</c:v>
                </c:pt>
                <c:pt idx="17233">
                  <c:v>41088.510416624871</c:v>
                </c:pt>
                <c:pt idx="17234">
                  <c:v>41088.520833291535</c:v>
                </c:pt>
                <c:pt idx="17235">
                  <c:v>41088.5312499582</c:v>
                </c:pt>
                <c:pt idx="17236">
                  <c:v>41088.541666624864</c:v>
                </c:pt>
                <c:pt idx="17237">
                  <c:v>41088.552083291528</c:v>
                </c:pt>
                <c:pt idx="17238">
                  <c:v>41088.562499958192</c:v>
                </c:pt>
                <c:pt idx="17239">
                  <c:v>41088.572916624857</c:v>
                </c:pt>
                <c:pt idx="17240">
                  <c:v>41088.583333291521</c:v>
                </c:pt>
                <c:pt idx="17241">
                  <c:v>41088.593749958185</c:v>
                </c:pt>
                <c:pt idx="17242">
                  <c:v>41088.604166624849</c:v>
                </c:pt>
                <c:pt idx="17243">
                  <c:v>41088.614583291514</c:v>
                </c:pt>
                <c:pt idx="17244">
                  <c:v>41088.624999958178</c:v>
                </c:pt>
                <c:pt idx="17245">
                  <c:v>41088.635416624842</c:v>
                </c:pt>
                <c:pt idx="17246">
                  <c:v>41088.645833291506</c:v>
                </c:pt>
                <c:pt idx="17247">
                  <c:v>41088.656249958171</c:v>
                </c:pt>
                <c:pt idx="17248">
                  <c:v>41088.666666624835</c:v>
                </c:pt>
                <c:pt idx="17249">
                  <c:v>41088.677083291499</c:v>
                </c:pt>
                <c:pt idx="17250">
                  <c:v>41088.687499958163</c:v>
                </c:pt>
                <c:pt idx="17251">
                  <c:v>41088.697916624827</c:v>
                </c:pt>
                <c:pt idx="17252">
                  <c:v>41088.708333291492</c:v>
                </c:pt>
                <c:pt idx="17253">
                  <c:v>41088.718749958156</c:v>
                </c:pt>
                <c:pt idx="17254">
                  <c:v>41088.72916662482</c:v>
                </c:pt>
                <c:pt idx="17255">
                  <c:v>41088.739583291484</c:v>
                </c:pt>
                <c:pt idx="17256">
                  <c:v>41088.749999958149</c:v>
                </c:pt>
                <c:pt idx="17257">
                  <c:v>41088.760416624813</c:v>
                </c:pt>
                <c:pt idx="17258">
                  <c:v>41088.770833291477</c:v>
                </c:pt>
                <c:pt idx="17259">
                  <c:v>41088.781249958141</c:v>
                </c:pt>
                <c:pt idx="17260">
                  <c:v>41088.791666624806</c:v>
                </c:pt>
                <c:pt idx="17261">
                  <c:v>41088.80208329147</c:v>
                </c:pt>
                <c:pt idx="17262">
                  <c:v>41088.812499958134</c:v>
                </c:pt>
                <c:pt idx="17263">
                  <c:v>41088.822916624798</c:v>
                </c:pt>
                <c:pt idx="17264">
                  <c:v>41088.833333291463</c:v>
                </c:pt>
                <c:pt idx="17265">
                  <c:v>41088.843749958127</c:v>
                </c:pt>
                <c:pt idx="17266">
                  <c:v>41088.854166624791</c:v>
                </c:pt>
                <c:pt idx="17267">
                  <c:v>41088.864583291455</c:v>
                </c:pt>
                <c:pt idx="17268">
                  <c:v>41088.87499995812</c:v>
                </c:pt>
                <c:pt idx="17269">
                  <c:v>41088.885416624784</c:v>
                </c:pt>
                <c:pt idx="17270">
                  <c:v>41088.895833291448</c:v>
                </c:pt>
                <c:pt idx="17271">
                  <c:v>41088.906249958112</c:v>
                </c:pt>
                <c:pt idx="17272">
                  <c:v>41088.916666624777</c:v>
                </c:pt>
                <c:pt idx="17273">
                  <c:v>41088.927083291441</c:v>
                </c:pt>
                <c:pt idx="17274">
                  <c:v>41088.937499958105</c:v>
                </c:pt>
                <c:pt idx="17275">
                  <c:v>41088.947916624769</c:v>
                </c:pt>
                <c:pt idx="17276">
                  <c:v>41088.958333291434</c:v>
                </c:pt>
                <c:pt idx="17277">
                  <c:v>41088.968749958098</c:v>
                </c:pt>
                <c:pt idx="17278">
                  <c:v>41088.979166624762</c:v>
                </c:pt>
                <c:pt idx="17279">
                  <c:v>41088.989583291426</c:v>
                </c:pt>
                <c:pt idx="17280">
                  <c:v>41088.99999995809</c:v>
                </c:pt>
                <c:pt idx="17281">
                  <c:v>41089.010416624755</c:v>
                </c:pt>
                <c:pt idx="17282">
                  <c:v>41089.020833291419</c:v>
                </c:pt>
                <c:pt idx="17283">
                  <c:v>41089.031249958083</c:v>
                </c:pt>
                <c:pt idx="17284">
                  <c:v>41089.041666624747</c:v>
                </c:pt>
                <c:pt idx="17285">
                  <c:v>41089.052083291412</c:v>
                </c:pt>
                <c:pt idx="17286">
                  <c:v>41089.062499958076</c:v>
                </c:pt>
                <c:pt idx="17287">
                  <c:v>41089.07291662474</c:v>
                </c:pt>
                <c:pt idx="17288">
                  <c:v>41089.083333291404</c:v>
                </c:pt>
                <c:pt idx="17289">
                  <c:v>41089.093749958069</c:v>
                </c:pt>
                <c:pt idx="17290">
                  <c:v>41089.104166624733</c:v>
                </c:pt>
                <c:pt idx="17291">
                  <c:v>41089.114583291397</c:v>
                </c:pt>
                <c:pt idx="17292">
                  <c:v>41089.124999958061</c:v>
                </c:pt>
                <c:pt idx="17293">
                  <c:v>41089.135416624726</c:v>
                </c:pt>
                <c:pt idx="17294">
                  <c:v>41089.14583329139</c:v>
                </c:pt>
                <c:pt idx="17295">
                  <c:v>41089.156249958054</c:v>
                </c:pt>
                <c:pt idx="17296">
                  <c:v>41089.166666624718</c:v>
                </c:pt>
                <c:pt idx="17297">
                  <c:v>41089.177083291383</c:v>
                </c:pt>
                <c:pt idx="17298">
                  <c:v>41089.187499958047</c:v>
                </c:pt>
                <c:pt idx="17299">
                  <c:v>41089.197916624711</c:v>
                </c:pt>
                <c:pt idx="17300">
                  <c:v>41089.208333291375</c:v>
                </c:pt>
                <c:pt idx="17301">
                  <c:v>41089.21874995804</c:v>
                </c:pt>
                <c:pt idx="17302">
                  <c:v>41089.229166624704</c:v>
                </c:pt>
                <c:pt idx="17303">
                  <c:v>41089.239583291368</c:v>
                </c:pt>
                <c:pt idx="17304">
                  <c:v>41089.249999958032</c:v>
                </c:pt>
                <c:pt idx="17305">
                  <c:v>41089.260416624697</c:v>
                </c:pt>
                <c:pt idx="17306">
                  <c:v>41089.270833291361</c:v>
                </c:pt>
                <c:pt idx="17307">
                  <c:v>41089.281249958025</c:v>
                </c:pt>
                <c:pt idx="17308">
                  <c:v>41089.291666624689</c:v>
                </c:pt>
                <c:pt idx="17309">
                  <c:v>41089.302083291353</c:v>
                </c:pt>
                <c:pt idx="17310">
                  <c:v>41089.312499958018</c:v>
                </c:pt>
                <c:pt idx="17311">
                  <c:v>41089.322916624682</c:v>
                </c:pt>
                <c:pt idx="17312">
                  <c:v>41089.333333291346</c:v>
                </c:pt>
                <c:pt idx="17313">
                  <c:v>41089.34374995801</c:v>
                </c:pt>
                <c:pt idx="17314">
                  <c:v>41089.354166624675</c:v>
                </c:pt>
                <c:pt idx="17315">
                  <c:v>41089.364583291339</c:v>
                </c:pt>
                <c:pt idx="17316">
                  <c:v>41089.374999958003</c:v>
                </c:pt>
                <c:pt idx="17317">
                  <c:v>41089.385416624667</c:v>
                </c:pt>
                <c:pt idx="17318">
                  <c:v>41089.395833291332</c:v>
                </c:pt>
                <c:pt idx="17319">
                  <c:v>41089.406249957996</c:v>
                </c:pt>
                <c:pt idx="17320">
                  <c:v>41089.41666662466</c:v>
                </c:pt>
                <c:pt idx="17321">
                  <c:v>41089.427083291324</c:v>
                </c:pt>
                <c:pt idx="17322">
                  <c:v>41089.437499957989</c:v>
                </c:pt>
                <c:pt idx="17323">
                  <c:v>41089.447916624653</c:v>
                </c:pt>
                <c:pt idx="17324">
                  <c:v>41089.458333291317</c:v>
                </c:pt>
                <c:pt idx="17325">
                  <c:v>41089.468749957981</c:v>
                </c:pt>
                <c:pt idx="17326">
                  <c:v>41089.479166624646</c:v>
                </c:pt>
                <c:pt idx="17327">
                  <c:v>41089.48958329131</c:v>
                </c:pt>
                <c:pt idx="17328">
                  <c:v>41089.499999957974</c:v>
                </c:pt>
                <c:pt idx="17329">
                  <c:v>41089.510416624638</c:v>
                </c:pt>
                <c:pt idx="17330">
                  <c:v>41089.520833291303</c:v>
                </c:pt>
                <c:pt idx="17331">
                  <c:v>41089.531249957967</c:v>
                </c:pt>
                <c:pt idx="17332">
                  <c:v>41089.541666624631</c:v>
                </c:pt>
                <c:pt idx="17333">
                  <c:v>41089.552083291295</c:v>
                </c:pt>
                <c:pt idx="17334">
                  <c:v>41089.56249995796</c:v>
                </c:pt>
                <c:pt idx="17335">
                  <c:v>41089.572916624624</c:v>
                </c:pt>
                <c:pt idx="17336">
                  <c:v>41089.583333291288</c:v>
                </c:pt>
                <c:pt idx="17337">
                  <c:v>41089.593749957952</c:v>
                </c:pt>
                <c:pt idx="17338">
                  <c:v>41089.604166624616</c:v>
                </c:pt>
                <c:pt idx="17339">
                  <c:v>41089.614583291281</c:v>
                </c:pt>
                <c:pt idx="17340">
                  <c:v>41089.624999957945</c:v>
                </c:pt>
                <c:pt idx="17341">
                  <c:v>41089.635416624609</c:v>
                </c:pt>
                <c:pt idx="17342">
                  <c:v>41089.645833291273</c:v>
                </c:pt>
                <c:pt idx="17343">
                  <c:v>41089.656249957938</c:v>
                </c:pt>
                <c:pt idx="17344">
                  <c:v>41089.666666624602</c:v>
                </c:pt>
                <c:pt idx="17345">
                  <c:v>41089.677083291266</c:v>
                </c:pt>
                <c:pt idx="17346">
                  <c:v>41089.68749995793</c:v>
                </c:pt>
                <c:pt idx="17347">
                  <c:v>41089.697916624595</c:v>
                </c:pt>
                <c:pt idx="17348">
                  <c:v>41089.708333291259</c:v>
                </c:pt>
                <c:pt idx="17349">
                  <c:v>41089.718749957923</c:v>
                </c:pt>
                <c:pt idx="17350">
                  <c:v>41089.729166624587</c:v>
                </c:pt>
                <c:pt idx="17351">
                  <c:v>41089.739583291252</c:v>
                </c:pt>
                <c:pt idx="17352">
                  <c:v>41089.749999957916</c:v>
                </c:pt>
                <c:pt idx="17353">
                  <c:v>41089.76041662458</c:v>
                </c:pt>
                <c:pt idx="17354">
                  <c:v>41089.770833291244</c:v>
                </c:pt>
                <c:pt idx="17355">
                  <c:v>41089.781249957909</c:v>
                </c:pt>
                <c:pt idx="17356">
                  <c:v>41089.791666624573</c:v>
                </c:pt>
                <c:pt idx="17357">
                  <c:v>41089.802083291237</c:v>
                </c:pt>
                <c:pt idx="17358">
                  <c:v>41089.812499957901</c:v>
                </c:pt>
                <c:pt idx="17359">
                  <c:v>41089.822916624566</c:v>
                </c:pt>
                <c:pt idx="17360">
                  <c:v>41089.83333329123</c:v>
                </c:pt>
                <c:pt idx="17361">
                  <c:v>41089.843749957894</c:v>
                </c:pt>
                <c:pt idx="17362">
                  <c:v>41089.854166624558</c:v>
                </c:pt>
                <c:pt idx="17363">
                  <c:v>41089.864583291223</c:v>
                </c:pt>
                <c:pt idx="17364">
                  <c:v>41089.874999957887</c:v>
                </c:pt>
                <c:pt idx="17365">
                  <c:v>41089.885416624551</c:v>
                </c:pt>
                <c:pt idx="17366">
                  <c:v>41089.895833291215</c:v>
                </c:pt>
                <c:pt idx="17367">
                  <c:v>41089.906249957879</c:v>
                </c:pt>
                <c:pt idx="17368">
                  <c:v>41089.916666624544</c:v>
                </c:pt>
                <c:pt idx="17369">
                  <c:v>41089.927083291208</c:v>
                </c:pt>
                <c:pt idx="17370">
                  <c:v>41089.937499957872</c:v>
                </c:pt>
                <c:pt idx="17371">
                  <c:v>41089.947916624536</c:v>
                </c:pt>
                <c:pt idx="17372">
                  <c:v>41089.958333291201</c:v>
                </c:pt>
                <c:pt idx="17373">
                  <c:v>41089.968749957865</c:v>
                </c:pt>
                <c:pt idx="17374">
                  <c:v>41089.979166624529</c:v>
                </c:pt>
                <c:pt idx="17375">
                  <c:v>41089.989583291193</c:v>
                </c:pt>
                <c:pt idx="17376">
                  <c:v>41089.999999957858</c:v>
                </c:pt>
                <c:pt idx="17377">
                  <c:v>41090.010416624522</c:v>
                </c:pt>
                <c:pt idx="17378">
                  <c:v>41090.020833291186</c:v>
                </c:pt>
                <c:pt idx="17379">
                  <c:v>41090.03124995785</c:v>
                </c:pt>
                <c:pt idx="17380">
                  <c:v>41090.041666624515</c:v>
                </c:pt>
                <c:pt idx="17381">
                  <c:v>41090.052083291179</c:v>
                </c:pt>
                <c:pt idx="17382">
                  <c:v>41090.062499957843</c:v>
                </c:pt>
                <c:pt idx="17383">
                  <c:v>41090.072916624507</c:v>
                </c:pt>
                <c:pt idx="17384">
                  <c:v>41090.083333291172</c:v>
                </c:pt>
                <c:pt idx="17385">
                  <c:v>41090.093749957836</c:v>
                </c:pt>
                <c:pt idx="17386">
                  <c:v>41090.1041666245</c:v>
                </c:pt>
                <c:pt idx="17387">
                  <c:v>41090.114583291164</c:v>
                </c:pt>
                <c:pt idx="17388">
                  <c:v>41090.124999957829</c:v>
                </c:pt>
                <c:pt idx="17389">
                  <c:v>41090.135416624493</c:v>
                </c:pt>
                <c:pt idx="17390">
                  <c:v>41090.145833291157</c:v>
                </c:pt>
                <c:pt idx="17391">
                  <c:v>41090.156249957821</c:v>
                </c:pt>
                <c:pt idx="17392">
                  <c:v>41090.166666624486</c:v>
                </c:pt>
                <c:pt idx="17393">
                  <c:v>41090.17708329115</c:v>
                </c:pt>
                <c:pt idx="17394">
                  <c:v>41090.187499957814</c:v>
                </c:pt>
                <c:pt idx="17395">
                  <c:v>41090.197916624478</c:v>
                </c:pt>
                <c:pt idx="17396">
                  <c:v>41090.208333291142</c:v>
                </c:pt>
                <c:pt idx="17397">
                  <c:v>41090.218749957807</c:v>
                </c:pt>
                <c:pt idx="17398">
                  <c:v>41090.229166624471</c:v>
                </c:pt>
                <c:pt idx="17399">
                  <c:v>41090.239583291135</c:v>
                </c:pt>
                <c:pt idx="17400">
                  <c:v>41090.249999957799</c:v>
                </c:pt>
                <c:pt idx="17401">
                  <c:v>41090.260416624464</c:v>
                </c:pt>
                <c:pt idx="17402">
                  <c:v>41090.270833291128</c:v>
                </c:pt>
                <c:pt idx="17403">
                  <c:v>41090.281249957792</c:v>
                </c:pt>
                <c:pt idx="17404">
                  <c:v>41090.291666624456</c:v>
                </c:pt>
                <c:pt idx="17405">
                  <c:v>41090.302083291121</c:v>
                </c:pt>
                <c:pt idx="17406">
                  <c:v>41090.312499957785</c:v>
                </c:pt>
                <c:pt idx="17407">
                  <c:v>41090.322916624449</c:v>
                </c:pt>
                <c:pt idx="17408">
                  <c:v>41090.333333291113</c:v>
                </c:pt>
                <c:pt idx="17409">
                  <c:v>41090.343749957778</c:v>
                </c:pt>
                <c:pt idx="17410">
                  <c:v>41090.354166624442</c:v>
                </c:pt>
                <c:pt idx="17411">
                  <c:v>41090.364583291106</c:v>
                </c:pt>
                <c:pt idx="17412">
                  <c:v>41090.37499995777</c:v>
                </c:pt>
                <c:pt idx="17413">
                  <c:v>41090.385416624435</c:v>
                </c:pt>
                <c:pt idx="17414">
                  <c:v>41090.395833291099</c:v>
                </c:pt>
                <c:pt idx="17415">
                  <c:v>41090.406249957763</c:v>
                </c:pt>
                <c:pt idx="17416">
                  <c:v>41090.416666624427</c:v>
                </c:pt>
                <c:pt idx="17417">
                  <c:v>41090.427083291092</c:v>
                </c:pt>
                <c:pt idx="17418">
                  <c:v>41090.437499957756</c:v>
                </c:pt>
                <c:pt idx="17419">
                  <c:v>41090.44791662442</c:v>
                </c:pt>
                <c:pt idx="17420">
                  <c:v>41090.458333291084</c:v>
                </c:pt>
                <c:pt idx="17421">
                  <c:v>41090.468749957749</c:v>
                </c:pt>
                <c:pt idx="17422">
                  <c:v>41090.479166624413</c:v>
                </c:pt>
                <c:pt idx="17423">
                  <c:v>41090.489583291077</c:v>
                </c:pt>
                <c:pt idx="17424">
                  <c:v>41090.499999957741</c:v>
                </c:pt>
                <c:pt idx="17425">
                  <c:v>41090.510416624405</c:v>
                </c:pt>
                <c:pt idx="17426">
                  <c:v>41090.52083329107</c:v>
                </c:pt>
                <c:pt idx="17427">
                  <c:v>41090.531249957734</c:v>
                </c:pt>
                <c:pt idx="17428">
                  <c:v>41090.541666624398</c:v>
                </c:pt>
                <c:pt idx="17429">
                  <c:v>41090.552083291062</c:v>
                </c:pt>
                <c:pt idx="17430">
                  <c:v>41090.562499957727</c:v>
                </c:pt>
                <c:pt idx="17431">
                  <c:v>41090.572916624391</c:v>
                </c:pt>
                <c:pt idx="17432">
                  <c:v>41090.583333291055</c:v>
                </c:pt>
                <c:pt idx="17433">
                  <c:v>41090.593749957719</c:v>
                </c:pt>
                <c:pt idx="17434">
                  <c:v>41090.604166624384</c:v>
                </c:pt>
                <c:pt idx="17435">
                  <c:v>41090.614583291048</c:v>
                </c:pt>
                <c:pt idx="17436">
                  <c:v>41090.624999957712</c:v>
                </c:pt>
                <c:pt idx="17437">
                  <c:v>41090.635416624376</c:v>
                </c:pt>
                <c:pt idx="17438">
                  <c:v>41090.645833291041</c:v>
                </c:pt>
                <c:pt idx="17439">
                  <c:v>41090.656249957705</c:v>
                </c:pt>
                <c:pt idx="17440">
                  <c:v>41090.666666624369</c:v>
                </c:pt>
                <c:pt idx="17441">
                  <c:v>41090.677083291033</c:v>
                </c:pt>
                <c:pt idx="17442">
                  <c:v>41090.687499957698</c:v>
                </c:pt>
                <c:pt idx="17443">
                  <c:v>41090.697916624362</c:v>
                </c:pt>
                <c:pt idx="17444">
                  <c:v>41090.708333291026</c:v>
                </c:pt>
                <c:pt idx="17445">
                  <c:v>41090.71874995769</c:v>
                </c:pt>
                <c:pt idx="17446">
                  <c:v>41090.729166624355</c:v>
                </c:pt>
                <c:pt idx="17447">
                  <c:v>41090.739583291019</c:v>
                </c:pt>
                <c:pt idx="17448">
                  <c:v>41090.749999957683</c:v>
                </c:pt>
                <c:pt idx="17449">
                  <c:v>41090.760416624347</c:v>
                </c:pt>
                <c:pt idx="17450">
                  <c:v>41090.770833291012</c:v>
                </c:pt>
                <c:pt idx="17451">
                  <c:v>41090.781249957676</c:v>
                </c:pt>
                <c:pt idx="17452">
                  <c:v>41090.79166662434</c:v>
                </c:pt>
                <c:pt idx="17453">
                  <c:v>41090.802083291004</c:v>
                </c:pt>
                <c:pt idx="17454">
                  <c:v>41090.812499957668</c:v>
                </c:pt>
                <c:pt idx="17455">
                  <c:v>41090.822916624333</c:v>
                </c:pt>
                <c:pt idx="17456">
                  <c:v>41090.833333290997</c:v>
                </c:pt>
                <c:pt idx="17457">
                  <c:v>41090.843749957661</c:v>
                </c:pt>
                <c:pt idx="17458">
                  <c:v>41090.854166624325</c:v>
                </c:pt>
                <c:pt idx="17459">
                  <c:v>41090.86458329099</c:v>
                </c:pt>
                <c:pt idx="17460">
                  <c:v>41090.874999957654</c:v>
                </c:pt>
                <c:pt idx="17461">
                  <c:v>41090.885416624318</c:v>
                </c:pt>
                <c:pt idx="17462">
                  <c:v>41090.895833290982</c:v>
                </c:pt>
                <c:pt idx="17463">
                  <c:v>41090.906249957647</c:v>
                </c:pt>
                <c:pt idx="17464">
                  <c:v>41090.916666624311</c:v>
                </c:pt>
                <c:pt idx="17465">
                  <c:v>41090.927083290975</c:v>
                </c:pt>
                <c:pt idx="17466">
                  <c:v>41090.937499957639</c:v>
                </c:pt>
                <c:pt idx="17467">
                  <c:v>41090.947916624304</c:v>
                </c:pt>
                <c:pt idx="17468">
                  <c:v>41090.958333290968</c:v>
                </c:pt>
                <c:pt idx="17469">
                  <c:v>41090.968749957632</c:v>
                </c:pt>
                <c:pt idx="17470">
                  <c:v>41090.979166624296</c:v>
                </c:pt>
                <c:pt idx="17471">
                  <c:v>41090.989583290961</c:v>
                </c:pt>
                <c:pt idx="17472">
                  <c:v>41090.999999957625</c:v>
                </c:pt>
                <c:pt idx="17473">
                  <c:v>41091.010416624289</c:v>
                </c:pt>
                <c:pt idx="17474">
                  <c:v>41091.020833290953</c:v>
                </c:pt>
                <c:pt idx="17475">
                  <c:v>41091.031249957618</c:v>
                </c:pt>
                <c:pt idx="17476">
                  <c:v>41091.041666624282</c:v>
                </c:pt>
                <c:pt idx="17477">
                  <c:v>41091.052083290946</c:v>
                </c:pt>
                <c:pt idx="17478">
                  <c:v>41091.06249995761</c:v>
                </c:pt>
                <c:pt idx="17479">
                  <c:v>41091.072916624275</c:v>
                </c:pt>
                <c:pt idx="17480">
                  <c:v>41091.083333290939</c:v>
                </c:pt>
                <c:pt idx="17481">
                  <c:v>41091.093749957603</c:v>
                </c:pt>
                <c:pt idx="17482">
                  <c:v>41091.104166624267</c:v>
                </c:pt>
                <c:pt idx="17483">
                  <c:v>41091.114583290931</c:v>
                </c:pt>
                <c:pt idx="17484">
                  <c:v>41091.124999957596</c:v>
                </c:pt>
                <c:pt idx="17485">
                  <c:v>41091.13541662426</c:v>
                </c:pt>
                <c:pt idx="17486">
                  <c:v>41091.145833290924</c:v>
                </c:pt>
                <c:pt idx="17487">
                  <c:v>41091.156249957588</c:v>
                </c:pt>
                <c:pt idx="17488">
                  <c:v>41091.166666624253</c:v>
                </c:pt>
                <c:pt idx="17489">
                  <c:v>41091.177083290917</c:v>
                </c:pt>
                <c:pt idx="17490">
                  <c:v>41091.187499957581</c:v>
                </c:pt>
                <c:pt idx="17491">
                  <c:v>41091.197916624245</c:v>
                </c:pt>
                <c:pt idx="17492">
                  <c:v>41091.20833329091</c:v>
                </c:pt>
                <c:pt idx="17493">
                  <c:v>41091.218749957574</c:v>
                </c:pt>
                <c:pt idx="17494">
                  <c:v>41091.229166624238</c:v>
                </c:pt>
                <c:pt idx="17495">
                  <c:v>41091.239583290902</c:v>
                </c:pt>
                <c:pt idx="17496">
                  <c:v>41091.249999957567</c:v>
                </c:pt>
                <c:pt idx="17497">
                  <c:v>41091.260416624231</c:v>
                </c:pt>
                <c:pt idx="17498">
                  <c:v>41091.270833290895</c:v>
                </c:pt>
                <c:pt idx="17499">
                  <c:v>41091.281249957559</c:v>
                </c:pt>
                <c:pt idx="17500">
                  <c:v>41091.291666624224</c:v>
                </c:pt>
                <c:pt idx="17501">
                  <c:v>41091.302083290888</c:v>
                </c:pt>
                <c:pt idx="17502">
                  <c:v>41091.312499957552</c:v>
                </c:pt>
                <c:pt idx="17503">
                  <c:v>41091.322916624216</c:v>
                </c:pt>
                <c:pt idx="17504">
                  <c:v>41091.333333290881</c:v>
                </c:pt>
                <c:pt idx="17505">
                  <c:v>41091.343749957545</c:v>
                </c:pt>
                <c:pt idx="17506">
                  <c:v>41091.354166624209</c:v>
                </c:pt>
                <c:pt idx="17507">
                  <c:v>41091.364583290873</c:v>
                </c:pt>
                <c:pt idx="17508">
                  <c:v>41091.374999957538</c:v>
                </c:pt>
                <c:pt idx="17509">
                  <c:v>41091.385416624202</c:v>
                </c:pt>
                <c:pt idx="17510">
                  <c:v>41091.395833290866</c:v>
                </c:pt>
                <c:pt idx="17511">
                  <c:v>41091.40624995753</c:v>
                </c:pt>
                <c:pt idx="17512">
                  <c:v>41091.416666624194</c:v>
                </c:pt>
                <c:pt idx="17513">
                  <c:v>41091.427083290859</c:v>
                </c:pt>
                <c:pt idx="17514">
                  <c:v>41091.437499957523</c:v>
                </c:pt>
                <c:pt idx="17515">
                  <c:v>41091.447916624187</c:v>
                </c:pt>
                <c:pt idx="17516">
                  <c:v>41091.458333290851</c:v>
                </c:pt>
                <c:pt idx="17517">
                  <c:v>41091.468749957516</c:v>
                </c:pt>
                <c:pt idx="17518">
                  <c:v>41091.47916662418</c:v>
                </c:pt>
                <c:pt idx="17519">
                  <c:v>41091.489583290844</c:v>
                </c:pt>
                <c:pt idx="17520">
                  <c:v>41091.499999957508</c:v>
                </c:pt>
                <c:pt idx="17521">
                  <c:v>41091.510416624173</c:v>
                </c:pt>
                <c:pt idx="17522">
                  <c:v>41091.520833290837</c:v>
                </c:pt>
                <c:pt idx="17523">
                  <c:v>41091.531249957501</c:v>
                </c:pt>
                <c:pt idx="17524">
                  <c:v>41091.541666624165</c:v>
                </c:pt>
                <c:pt idx="17525">
                  <c:v>41091.55208329083</c:v>
                </c:pt>
                <c:pt idx="17526">
                  <c:v>41091.562499957494</c:v>
                </c:pt>
                <c:pt idx="17527">
                  <c:v>41091.572916624158</c:v>
                </c:pt>
                <c:pt idx="17528">
                  <c:v>41091.583333290822</c:v>
                </c:pt>
                <c:pt idx="17529">
                  <c:v>41091.593749957487</c:v>
                </c:pt>
                <c:pt idx="17530">
                  <c:v>41091.604166624151</c:v>
                </c:pt>
                <c:pt idx="17531">
                  <c:v>41091.614583290815</c:v>
                </c:pt>
                <c:pt idx="17532">
                  <c:v>41091.624999957479</c:v>
                </c:pt>
                <c:pt idx="17533">
                  <c:v>41091.635416624144</c:v>
                </c:pt>
                <c:pt idx="17534">
                  <c:v>41091.645833290808</c:v>
                </c:pt>
                <c:pt idx="17535">
                  <c:v>41091.656249957472</c:v>
                </c:pt>
                <c:pt idx="17536">
                  <c:v>41091.666666624136</c:v>
                </c:pt>
                <c:pt idx="17537">
                  <c:v>41091.677083290801</c:v>
                </c:pt>
                <c:pt idx="17538">
                  <c:v>41091.687499957465</c:v>
                </c:pt>
                <c:pt idx="17539">
                  <c:v>41091.697916624129</c:v>
                </c:pt>
                <c:pt idx="17540">
                  <c:v>41091.708333290793</c:v>
                </c:pt>
                <c:pt idx="17541">
                  <c:v>41091.718749957457</c:v>
                </c:pt>
                <c:pt idx="17542">
                  <c:v>41091.729166624122</c:v>
                </c:pt>
                <c:pt idx="17543">
                  <c:v>41091.739583290786</c:v>
                </c:pt>
                <c:pt idx="17544">
                  <c:v>41091.74999995745</c:v>
                </c:pt>
                <c:pt idx="17545">
                  <c:v>41091.760416624114</c:v>
                </c:pt>
                <c:pt idx="17546">
                  <c:v>41091.770833290779</c:v>
                </c:pt>
                <c:pt idx="17547">
                  <c:v>41091.781249957443</c:v>
                </c:pt>
                <c:pt idx="17548">
                  <c:v>41091.791666624107</c:v>
                </c:pt>
                <c:pt idx="17549">
                  <c:v>41091.802083290771</c:v>
                </c:pt>
                <c:pt idx="17550">
                  <c:v>41091.812499957436</c:v>
                </c:pt>
                <c:pt idx="17551">
                  <c:v>41091.8229166241</c:v>
                </c:pt>
                <c:pt idx="17552">
                  <c:v>41091.833333290764</c:v>
                </c:pt>
                <c:pt idx="17553">
                  <c:v>41091.843749957428</c:v>
                </c:pt>
                <c:pt idx="17554">
                  <c:v>41091.854166624093</c:v>
                </c:pt>
                <c:pt idx="17555">
                  <c:v>41091.864583290757</c:v>
                </c:pt>
                <c:pt idx="17556">
                  <c:v>41091.874999957421</c:v>
                </c:pt>
                <c:pt idx="17557">
                  <c:v>41091.885416624085</c:v>
                </c:pt>
                <c:pt idx="17558">
                  <c:v>41091.89583329075</c:v>
                </c:pt>
                <c:pt idx="17559">
                  <c:v>41091.906249957414</c:v>
                </c:pt>
                <c:pt idx="17560">
                  <c:v>41091.916666624078</c:v>
                </c:pt>
                <c:pt idx="17561">
                  <c:v>41091.927083290742</c:v>
                </c:pt>
                <c:pt idx="17562">
                  <c:v>41091.937499957407</c:v>
                </c:pt>
                <c:pt idx="17563">
                  <c:v>41091.947916624071</c:v>
                </c:pt>
                <c:pt idx="17564">
                  <c:v>41091.958333290735</c:v>
                </c:pt>
                <c:pt idx="17565">
                  <c:v>41091.968749957399</c:v>
                </c:pt>
                <c:pt idx="17566">
                  <c:v>41091.979166624064</c:v>
                </c:pt>
                <c:pt idx="17567">
                  <c:v>41091.989583290728</c:v>
                </c:pt>
                <c:pt idx="17568">
                  <c:v>41091.999999957392</c:v>
                </c:pt>
                <c:pt idx="17569">
                  <c:v>41092.010416624056</c:v>
                </c:pt>
                <c:pt idx="17570">
                  <c:v>41092.02083329072</c:v>
                </c:pt>
                <c:pt idx="17571">
                  <c:v>41092.031249957385</c:v>
                </c:pt>
                <c:pt idx="17572">
                  <c:v>41092.041666624049</c:v>
                </c:pt>
                <c:pt idx="17573">
                  <c:v>41092.052083290713</c:v>
                </c:pt>
                <c:pt idx="17574">
                  <c:v>41092.062499957377</c:v>
                </c:pt>
                <c:pt idx="17575">
                  <c:v>41092.072916624042</c:v>
                </c:pt>
                <c:pt idx="17576">
                  <c:v>41092.083333290706</c:v>
                </c:pt>
                <c:pt idx="17577">
                  <c:v>41092.09374995737</c:v>
                </c:pt>
                <c:pt idx="17578">
                  <c:v>41092.104166624034</c:v>
                </c:pt>
                <c:pt idx="17579">
                  <c:v>41092.114583290699</c:v>
                </c:pt>
                <c:pt idx="17580">
                  <c:v>41092.124999957363</c:v>
                </c:pt>
                <c:pt idx="17581">
                  <c:v>41092.135416624027</c:v>
                </c:pt>
                <c:pt idx="17582">
                  <c:v>41092.145833290691</c:v>
                </c:pt>
                <c:pt idx="17583">
                  <c:v>41092.156249957356</c:v>
                </c:pt>
                <c:pt idx="17584">
                  <c:v>41092.16666662402</c:v>
                </c:pt>
                <c:pt idx="17585">
                  <c:v>41092.177083290684</c:v>
                </c:pt>
                <c:pt idx="17586">
                  <c:v>41092.187499957348</c:v>
                </c:pt>
                <c:pt idx="17587">
                  <c:v>41092.197916624013</c:v>
                </c:pt>
                <c:pt idx="17588">
                  <c:v>41092.208333290677</c:v>
                </c:pt>
                <c:pt idx="17589">
                  <c:v>41092.218749957341</c:v>
                </c:pt>
                <c:pt idx="17590">
                  <c:v>41092.229166624005</c:v>
                </c:pt>
                <c:pt idx="17591">
                  <c:v>41092.23958329067</c:v>
                </c:pt>
                <c:pt idx="17592">
                  <c:v>41092.249999957334</c:v>
                </c:pt>
                <c:pt idx="17593">
                  <c:v>41092.260416623998</c:v>
                </c:pt>
                <c:pt idx="17594">
                  <c:v>41092.270833290662</c:v>
                </c:pt>
                <c:pt idx="17595">
                  <c:v>41092.281249957327</c:v>
                </c:pt>
                <c:pt idx="17596">
                  <c:v>41092.291666623991</c:v>
                </c:pt>
                <c:pt idx="17597">
                  <c:v>41092.302083290655</c:v>
                </c:pt>
                <c:pt idx="17598">
                  <c:v>41092.312499957319</c:v>
                </c:pt>
                <c:pt idx="17599">
                  <c:v>41092.322916623983</c:v>
                </c:pt>
                <c:pt idx="17600">
                  <c:v>41092.333333290648</c:v>
                </c:pt>
                <c:pt idx="17601">
                  <c:v>41092.343749957312</c:v>
                </c:pt>
                <c:pt idx="17602">
                  <c:v>41092.354166623976</c:v>
                </c:pt>
                <c:pt idx="17603">
                  <c:v>41092.36458329064</c:v>
                </c:pt>
                <c:pt idx="17604">
                  <c:v>41092.374999957305</c:v>
                </c:pt>
                <c:pt idx="17605">
                  <c:v>41092.385416623969</c:v>
                </c:pt>
                <c:pt idx="17606">
                  <c:v>41092.395833290633</c:v>
                </c:pt>
                <c:pt idx="17607">
                  <c:v>41092.406249957297</c:v>
                </c:pt>
                <c:pt idx="17608">
                  <c:v>41092.416666623962</c:v>
                </c:pt>
                <c:pt idx="17609">
                  <c:v>41092.427083290626</c:v>
                </c:pt>
                <c:pt idx="17610">
                  <c:v>41092.43749995729</c:v>
                </c:pt>
                <c:pt idx="17611">
                  <c:v>41092.447916623954</c:v>
                </c:pt>
                <c:pt idx="17612">
                  <c:v>41092.458333290619</c:v>
                </c:pt>
                <c:pt idx="17613">
                  <c:v>41092.468749957283</c:v>
                </c:pt>
                <c:pt idx="17614">
                  <c:v>41092.479166623947</c:v>
                </c:pt>
                <c:pt idx="17615">
                  <c:v>41092.489583290611</c:v>
                </c:pt>
                <c:pt idx="17616">
                  <c:v>41092.499999957276</c:v>
                </c:pt>
                <c:pt idx="17617">
                  <c:v>41092.51041662394</c:v>
                </c:pt>
                <c:pt idx="17618">
                  <c:v>41092.520833290604</c:v>
                </c:pt>
                <c:pt idx="17619">
                  <c:v>41092.531249957268</c:v>
                </c:pt>
                <c:pt idx="17620">
                  <c:v>41092.541666623933</c:v>
                </c:pt>
                <c:pt idx="17621">
                  <c:v>41092.552083290597</c:v>
                </c:pt>
                <c:pt idx="17622">
                  <c:v>41092.562499957261</c:v>
                </c:pt>
                <c:pt idx="17623">
                  <c:v>41092.572916623925</c:v>
                </c:pt>
                <c:pt idx="17624">
                  <c:v>41092.58333329059</c:v>
                </c:pt>
                <c:pt idx="17625">
                  <c:v>41092.593749957254</c:v>
                </c:pt>
                <c:pt idx="17626">
                  <c:v>41092.604166623918</c:v>
                </c:pt>
                <c:pt idx="17627">
                  <c:v>41092.614583290582</c:v>
                </c:pt>
                <c:pt idx="17628">
                  <c:v>41092.624999957246</c:v>
                </c:pt>
                <c:pt idx="17629">
                  <c:v>41092.635416623911</c:v>
                </c:pt>
                <c:pt idx="17630">
                  <c:v>41092.645833290575</c:v>
                </c:pt>
                <c:pt idx="17631">
                  <c:v>41092.656249957239</c:v>
                </c:pt>
                <c:pt idx="17632">
                  <c:v>41092.666666623903</c:v>
                </c:pt>
                <c:pt idx="17633">
                  <c:v>41092.677083290568</c:v>
                </c:pt>
                <c:pt idx="17634">
                  <c:v>41092.687499957232</c:v>
                </c:pt>
                <c:pt idx="17635">
                  <c:v>41092.697916623896</c:v>
                </c:pt>
                <c:pt idx="17636">
                  <c:v>41092.70833329056</c:v>
                </c:pt>
                <c:pt idx="17637">
                  <c:v>41092.718749957225</c:v>
                </c:pt>
                <c:pt idx="17638">
                  <c:v>41092.729166623889</c:v>
                </c:pt>
                <c:pt idx="17639">
                  <c:v>41092.739583290553</c:v>
                </c:pt>
                <c:pt idx="17640">
                  <c:v>41092.749999957217</c:v>
                </c:pt>
                <c:pt idx="17641">
                  <c:v>41092.760416623882</c:v>
                </c:pt>
                <c:pt idx="17642">
                  <c:v>41092.770833290546</c:v>
                </c:pt>
                <c:pt idx="17643">
                  <c:v>41092.78124995721</c:v>
                </c:pt>
                <c:pt idx="17644">
                  <c:v>41092.791666623874</c:v>
                </c:pt>
                <c:pt idx="17645">
                  <c:v>41092.802083290539</c:v>
                </c:pt>
                <c:pt idx="17646">
                  <c:v>41092.812499957203</c:v>
                </c:pt>
                <c:pt idx="17647">
                  <c:v>41092.822916623867</c:v>
                </c:pt>
                <c:pt idx="17648">
                  <c:v>41092.833333290531</c:v>
                </c:pt>
                <c:pt idx="17649">
                  <c:v>41092.843749957196</c:v>
                </c:pt>
                <c:pt idx="17650">
                  <c:v>41092.85416662386</c:v>
                </c:pt>
                <c:pt idx="17651">
                  <c:v>41092.864583290524</c:v>
                </c:pt>
                <c:pt idx="17652">
                  <c:v>41092.874999957188</c:v>
                </c:pt>
                <c:pt idx="17653">
                  <c:v>41092.885416623853</c:v>
                </c:pt>
                <c:pt idx="17654">
                  <c:v>41092.895833290517</c:v>
                </c:pt>
                <c:pt idx="17655">
                  <c:v>41092.906249957181</c:v>
                </c:pt>
                <c:pt idx="17656">
                  <c:v>41092.916666623845</c:v>
                </c:pt>
                <c:pt idx="17657">
                  <c:v>41092.927083290509</c:v>
                </c:pt>
                <c:pt idx="17658">
                  <c:v>41092.937499957174</c:v>
                </c:pt>
                <c:pt idx="17659">
                  <c:v>41092.947916623838</c:v>
                </c:pt>
                <c:pt idx="17660">
                  <c:v>41092.958333290502</c:v>
                </c:pt>
                <c:pt idx="17661">
                  <c:v>41092.968749957166</c:v>
                </c:pt>
                <c:pt idx="17662">
                  <c:v>41092.979166623831</c:v>
                </c:pt>
                <c:pt idx="17663">
                  <c:v>41092.989583290495</c:v>
                </c:pt>
                <c:pt idx="17664">
                  <c:v>41092.999999957159</c:v>
                </c:pt>
                <c:pt idx="17665">
                  <c:v>41093.010416623823</c:v>
                </c:pt>
                <c:pt idx="17666">
                  <c:v>41093.020833290488</c:v>
                </c:pt>
                <c:pt idx="17667">
                  <c:v>41093.031249957152</c:v>
                </c:pt>
                <c:pt idx="17668">
                  <c:v>41093.041666623816</c:v>
                </c:pt>
                <c:pt idx="17669">
                  <c:v>41093.05208329048</c:v>
                </c:pt>
                <c:pt idx="17670">
                  <c:v>41093.062499957145</c:v>
                </c:pt>
                <c:pt idx="17671">
                  <c:v>41093.072916623809</c:v>
                </c:pt>
                <c:pt idx="17672">
                  <c:v>41093.083333290473</c:v>
                </c:pt>
                <c:pt idx="17673">
                  <c:v>41093.093749957137</c:v>
                </c:pt>
                <c:pt idx="17674">
                  <c:v>41093.104166623802</c:v>
                </c:pt>
                <c:pt idx="17675">
                  <c:v>41093.114583290466</c:v>
                </c:pt>
                <c:pt idx="17676">
                  <c:v>41093.12499995713</c:v>
                </c:pt>
                <c:pt idx="17677">
                  <c:v>41093.135416623794</c:v>
                </c:pt>
                <c:pt idx="17678">
                  <c:v>41093.145833290459</c:v>
                </c:pt>
                <c:pt idx="17679">
                  <c:v>41093.156249957123</c:v>
                </c:pt>
                <c:pt idx="17680">
                  <c:v>41093.166666623787</c:v>
                </c:pt>
                <c:pt idx="17681">
                  <c:v>41093.177083290451</c:v>
                </c:pt>
                <c:pt idx="17682">
                  <c:v>41093.187499957116</c:v>
                </c:pt>
                <c:pt idx="17683">
                  <c:v>41093.19791662378</c:v>
                </c:pt>
                <c:pt idx="17684">
                  <c:v>41093.208333290444</c:v>
                </c:pt>
                <c:pt idx="17685">
                  <c:v>41093.218749957108</c:v>
                </c:pt>
                <c:pt idx="17686">
                  <c:v>41093.229166623772</c:v>
                </c:pt>
                <c:pt idx="17687">
                  <c:v>41093.239583290437</c:v>
                </c:pt>
                <c:pt idx="17688">
                  <c:v>41093.249999957101</c:v>
                </c:pt>
                <c:pt idx="17689">
                  <c:v>41093.260416623765</c:v>
                </c:pt>
                <c:pt idx="17690">
                  <c:v>41093.270833290429</c:v>
                </c:pt>
                <c:pt idx="17691">
                  <c:v>41093.281249957094</c:v>
                </c:pt>
                <c:pt idx="17692">
                  <c:v>41093.291666623758</c:v>
                </c:pt>
                <c:pt idx="17693">
                  <c:v>41093.302083290422</c:v>
                </c:pt>
                <c:pt idx="17694">
                  <c:v>41093.312499957086</c:v>
                </c:pt>
                <c:pt idx="17695">
                  <c:v>41093.322916623751</c:v>
                </c:pt>
                <c:pt idx="17696">
                  <c:v>41093.333333290415</c:v>
                </c:pt>
                <c:pt idx="17697">
                  <c:v>41093.343749957079</c:v>
                </c:pt>
                <c:pt idx="17698">
                  <c:v>41093.354166623743</c:v>
                </c:pt>
                <c:pt idx="17699">
                  <c:v>41093.364583290408</c:v>
                </c:pt>
                <c:pt idx="17700">
                  <c:v>41093.374999957072</c:v>
                </c:pt>
                <c:pt idx="17701">
                  <c:v>41093.385416623736</c:v>
                </c:pt>
                <c:pt idx="17702">
                  <c:v>41093.3958332904</c:v>
                </c:pt>
                <c:pt idx="17703">
                  <c:v>41093.406249957065</c:v>
                </c:pt>
                <c:pt idx="17704">
                  <c:v>41093.416666623729</c:v>
                </c:pt>
                <c:pt idx="17705">
                  <c:v>41093.427083290393</c:v>
                </c:pt>
                <c:pt idx="17706">
                  <c:v>41093.437499957057</c:v>
                </c:pt>
                <c:pt idx="17707">
                  <c:v>41093.447916623722</c:v>
                </c:pt>
                <c:pt idx="17708">
                  <c:v>41093.458333290386</c:v>
                </c:pt>
                <c:pt idx="17709">
                  <c:v>41093.46874995705</c:v>
                </c:pt>
                <c:pt idx="17710">
                  <c:v>41093.479166623714</c:v>
                </c:pt>
                <c:pt idx="17711">
                  <c:v>41093.489583290379</c:v>
                </c:pt>
                <c:pt idx="17712">
                  <c:v>41093.499999957043</c:v>
                </c:pt>
                <c:pt idx="17713">
                  <c:v>41093.510416623707</c:v>
                </c:pt>
                <c:pt idx="17714">
                  <c:v>41093.520833290371</c:v>
                </c:pt>
                <c:pt idx="17715">
                  <c:v>41093.531249957035</c:v>
                </c:pt>
                <c:pt idx="17716">
                  <c:v>41093.5416666237</c:v>
                </c:pt>
                <c:pt idx="17717">
                  <c:v>41093.552083290364</c:v>
                </c:pt>
                <c:pt idx="17718">
                  <c:v>41093.562499957028</c:v>
                </c:pt>
                <c:pt idx="17719">
                  <c:v>41093.572916623692</c:v>
                </c:pt>
                <c:pt idx="17720">
                  <c:v>41093.583333290357</c:v>
                </c:pt>
                <c:pt idx="17721">
                  <c:v>41093.593749957021</c:v>
                </c:pt>
                <c:pt idx="17722">
                  <c:v>41093.604166623685</c:v>
                </c:pt>
                <c:pt idx="17723">
                  <c:v>41093.614583290349</c:v>
                </c:pt>
                <c:pt idx="17724">
                  <c:v>41093.624999957014</c:v>
                </c:pt>
                <c:pt idx="17725">
                  <c:v>41093.635416623678</c:v>
                </c:pt>
                <c:pt idx="17726">
                  <c:v>41093.645833290342</c:v>
                </c:pt>
                <c:pt idx="17727">
                  <c:v>41093.656249957006</c:v>
                </c:pt>
                <c:pt idx="17728">
                  <c:v>41093.666666623671</c:v>
                </c:pt>
                <c:pt idx="17729">
                  <c:v>41093.677083290335</c:v>
                </c:pt>
                <c:pt idx="17730">
                  <c:v>41093.687499956999</c:v>
                </c:pt>
                <c:pt idx="17731">
                  <c:v>41093.697916623663</c:v>
                </c:pt>
                <c:pt idx="17732">
                  <c:v>41093.708333290328</c:v>
                </c:pt>
                <c:pt idx="17733">
                  <c:v>41093.718749956992</c:v>
                </c:pt>
                <c:pt idx="17734">
                  <c:v>41093.729166623656</c:v>
                </c:pt>
                <c:pt idx="17735">
                  <c:v>41093.73958329032</c:v>
                </c:pt>
                <c:pt idx="17736">
                  <c:v>41093.749999956985</c:v>
                </c:pt>
                <c:pt idx="17737">
                  <c:v>41093.760416623649</c:v>
                </c:pt>
                <c:pt idx="17738">
                  <c:v>41093.770833290313</c:v>
                </c:pt>
                <c:pt idx="17739">
                  <c:v>41093.781249956977</c:v>
                </c:pt>
                <c:pt idx="17740">
                  <c:v>41093.791666623642</c:v>
                </c:pt>
                <c:pt idx="17741">
                  <c:v>41093.802083290306</c:v>
                </c:pt>
                <c:pt idx="17742">
                  <c:v>41093.81249995697</c:v>
                </c:pt>
                <c:pt idx="17743">
                  <c:v>41093.822916623634</c:v>
                </c:pt>
                <c:pt idx="17744">
                  <c:v>41093.833333290298</c:v>
                </c:pt>
                <c:pt idx="17745">
                  <c:v>41093.843749956963</c:v>
                </c:pt>
                <c:pt idx="17746">
                  <c:v>41093.854166623627</c:v>
                </c:pt>
                <c:pt idx="17747">
                  <c:v>41093.864583290291</c:v>
                </c:pt>
                <c:pt idx="17748">
                  <c:v>41093.874999956955</c:v>
                </c:pt>
                <c:pt idx="17749">
                  <c:v>41093.88541662362</c:v>
                </c:pt>
                <c:pt idx="17750">
                  <c:v>41093.895833290284</c:v>
                </c:pt>
                <c:pt idx="17751">
                  <c:v>41093.906249956948</c:v>
                </c:pt>
                <c:pt idx="17752">
                  <c:v>41093.916666623612</c:v>
                </c:pt>
                <c:pt idx="17753">
                  <c:v>41093.927083290277</c:v>
                </c:pt>
                <c:pt idx="17754">
                  <c:v>41093.937499956941</c:v>
                </c:pt>
                <c:pt idx="17755">
                  <c:v>41093.947916623605</c:v>
                </c:pt>
                <c:pt idx="17756">
                  <c:v>41093.958333290269</c:v>
                </c:pt>
                <c:pt idx="17757">
                  <c:v>41093.968749956934</c:v>
                </c:pt>
                <c:pt idx="17758">
                  <c:v>41093.979166623598</c:v>
                </c:pt>
                <c:pt idx="17759">
                  <c:v>41093.989583290262</c:v>
                </c:pt>
                <c:pt idx="17760">
                  <c:v>41093.999999956926</c:v>
                </c:pt>
                <c:pt idx="17761">
                  <c:v>41094.010416623591</c:v>
                </c:pt>
                <c:pt idx="17762">
                  <c:v>41094.020833290255</c:v>
                </c:pt>
                <c:pt idx="17763">
                  <c:v>41094.031249956919</c:v>
                </c:pt>
                <c:pt idx="17764">
                  <c:v>41094.041666623583</c:v>
                </c:pt>
                <c:pt idx="17765">
                  <c:v>41094.052083290248</c:v>
                </c:pt>
                <c:pt idx="17766">
                  <c:v>41094.062499956912</c:v>
                </c:pt>
                <c:pt idx="17767">
                  <c:v>41094.072916623576</c:v>
                </c:pt>
                <c:pt idx="17768">
                  <c:v>41094.08333329024</c:v>
                </c:pt>
                <c:pt idx="17769">
                  <c:v>41094.093749956905</c:v>
                </c:pt>
                <c:pt idx="17770">
                  <c:v>41094.104166623569</c:v>
                </c:pt>
                <c:pt idx="17771">
                  <c:v>41094.114583290233</c:v>
                </c:pt>
                <c:pt idx="17772">
                  <c:v>41094.124999956897</c:v>
                </c:pt>
                <c:pt idx="17773">
                  <c:v>41094.135416623561</c:v>
                </c:pt>
                <c:pt idx="17774">
                  <c:v>41094.145833290226</c:v>
                </c:pt>
                <c:pt idx="17775">
                  <c:v>41094.15624995689</c:v>
                </c:pt>
                <c:pt idx="17776">
                  <c:v>41094.166666623554</c:v>
                </c:pt>
                <c:pt idx="17777">
                  <c:v>41094.177083290218</c:v>
                </c:pt>
                <c:pt idx="17778">
                  <c:v>41094.187499956883</c:v>
                </c:pt>
                <c:pt idx="17779">
                  <c:v>41094.197916623547</c:v>
                </c:pt>
                <c:pt idx="17780">
                  <c:v>41094.208333290211</c:v>
                </c:pt>
                <c:pt idx="17781">
                  <c:v>41094.218749956875</c:v>
                </c:pt>
                <c:pt idx="17782">
                  <c:v>41094.22916662354</c:v>
                </c:pt>
                <c:pt idx="17783">
                  <c:v>41094.239583290204</c:v>
                </c:pt>
                <c:pt idx="17784">
                  <c:v>41094.249999956868</c:v>
                </c:pt>
                <c:pt idx="17785">
                  <c:v>41094.260416623532</c:v>
                </c:pt>
                <c:pt idx="17786">
                  <c:v>41094.270833290197</c:v>
                </c:pt>
                <c:pt idx="17787">
                  <c:v>41094.281249956861</c:v>
                </c:pt>
                <c:pt idx="17788">
                  <c:v>41094.291666623525</c:v>
                </c:pt>
                <c:pt idx="17789">
                  <c:v>41094.302083290189</c:v>
                </c:pt>
                <c:pt idx="17790">
                  <c:v>41094.312499956854</c:v>
                </c:pt>
                <c:pt idx="17791">
                  <c:v>41094.322916623518</c:v>
                </c:pt>
                <c:pt idx="17792">
                  <c:v>41094.333333290182</c:v>
                </c:pt>
                <c:pt idx="17793">
                  <c:v>41094.343749956846</c:v>
                </c:pt>
                <c:pt idx="17794">
                  <c:v>41094.354166623511</c:v>
                </c:pt>
                <c:pt idx="17795">
                  <c:v>41094.364583290175</c:v>
                </c:pt>
                <c:pt idx="17796">
                  <c:v>41094.374999956839</c:v>
                </c:pt>
                <c:pt idx="17797">
                  <c:v>41094.385416623503</c:v>
                </c:pt>
                <c:pt idx="17798">
                  <c:v>41094.395833290168</c:v>
                </c:pt>
                <c:pt idx="17799">
                  <c:v>41094.406249956832</c:v>
                </c:pt>
                <c:pt idx="17800">
                  <c:v>41094.416666623496</c:v>
                </c:pt>
                <c:pt idx="17801">
                  <c:v>41094.42708329016</c:v>
                </c:pt>
                <c:pt idx="17802">
                  <c:v>41094.437499956824</c:v>
                </c:pt>
                <c:pt idx="17803">
                  <c:v>41094.447916623489</c:v>
                </c:pt>
                <c:pt idx="17804">
                  <c:v>41094.458333290153</c:v>
                </c:pt>
                <c:pt idx="17805">
                  <c:v>41094.468749956817</c:v>
                </c:pt>
                <c:pt idx="17806">
                  <c:v>41094.479166623481</c:v>
                </c:pt>
                <c:pt idx="17807">
                  <c:v>41094.489583290146</c:v>
                </c:pt>
                <c:pt idx="17808">
                  <c:v>41094.49999995681</c:v>
                </c:pt>
                <c:pt idx="17809">
                  <c:v>41094.510416623474</c:v>
                </c:pt>
                <c:pt idx="17810">
                  <c:v>41094.520833290138</c:v>
                </c:pt>
                <c:pt idx="17811">
                  <c:v>41094.531249956803</c:v>
                </c:pt>
                <c:pt idx="17812">
                  <c:v>41094.541666623467</c:v>
                </c:pt>
                <c:pt idx="17813">
                  <c:v>41094.552083290131</c:v>
                </c:pt>
                <c:pt idx="17814">
                  <c:v>41094.562499956795</c:v>
                </c:pt>
                <c:pt idx="17815">
                  <c:v>41094.57291662346</c:v>
                </c:pt>
                <c:pt idx="17816">
                  <c:v>41094.583333290124</c:v>
                </c:pt>
                <c:pt idx="17817">
                  <c:v>41094.593749956788</c:v>
                </c:pt>
                <c:pt idx="17818">
                  <c:v>41094.604166623452</c:v>
                </c:pt>
                <c:pt idx="17819">
                  <c:v>41094.614583290117</c:v>
                </c:pt>
                <c:pt idx="17820">
                  <c:v>41094.624999956781</c:v>
                </c:pt>
                <c:pt idx="17821">
                  <c:v>41094.635416623445</c:v>
                </c:pt>
                <c:pt idx="17822">
                  <c:v>41094.645833290109</c:v>
                </c:pt>
                <c:pt idx="17823">
                  <c:v>41094.656249956774</c:v>
                </c:pt>
                <c:pt idx="17824">
                  <c:v>41094.666666623438</c:v>
                </c:pt>
                <c:pt idx="17825">
                  <c:v>41094.677083290102</c:v>
                </c:pt>
                <c:pt idx="17826">
                  <c:v>41094.687499956766</c:v>
                </c:pt>
                <c:pt idx="17827">
                  <c:v>41094.697916623431</c:v>
                </c:pt>
                <c:pt idx="17828">
                  <c:v>41094.708333290095</c:v>
                </c:pt>
                <c:pt idx="17829">
                  <c:v>41094.718749956759</c:v>
                </c:pt>
                <c:pt idx="17830">
                  <c:v>41094.729166623423</c:v>
                </c:pt>
                <c:pt idx="17831">
                  <c:v>41094.739583290087</c:v>
                </c:pt>
                <c:pt idx="17832">
                  <c:v>41094.749999956752</c:v>
                </c:pt>
                <c:pt idx="17833">
                  <c:v>41094.760416623416</c:v>
                </c:pt>
                <c:pt idx="17834">
                  <c:v>41094.77083329008</c:v>
                </c:pt>
                <c:pt idx="17835">
                  <c:v>41094.781249956744</c:v>
                </c:pt>
                <c:pt idx="17836">
                  <c:v>41094.791666623409</c:v>
                </c:pt>
                <c:pt idx="17837">
                  <c:v>41094.802083290073</c:v>
                </c:pt>
                <c:pt idx="17838">
                  <c:v>41094.812499956737</c:v>
                </c:pt>
                <c:pt idx="17839">
                  <c:v>41094.822916623401</c:v>
                </c:pt>
                <c:pt idx="17840">
                  <c:v>41094.833333290066</c:v>
                </c:pt>
                <c:pt idx="17841">
                  <c:v>41094.84374995673</c:v>
                </c:pt>
                <c:pt idx="17842">
                  <c:v>41094.854166623394</c:v>
                </c:pt>
                <c:pt idx="17843">
                  <c:v>41094.864583290058</c:v>
                </c:pt>
                <c:pt idx="17844">
                  <c:v>41094.874999956723</c:v>
                </c:pt>
                <c:pt idx="17845">
                  <c:v>41094.885416623387</c:v>
                </c:pt>
                <c:pt idx="17846">
                  <c:v>41094.895833290051</c:v>
                </c:pt>
                <c:pt idx="17847">
                  <c:v>41094.906249956715</c:v>
                </c:pt>
                <c:pt idx="17848">
                  <c:v>41094.91666662338</c:v>
                </c:pt>
                <c:pt idx="17849">
                  <c:v>41094.927083290044</c:v>
                </c:pt>
                <c:pt idx="17850">
                  <c:v>41094.937499956708</c:v>
                </c:pt>
                <c:pt idx="17851">
                  <c:v>41094.947916623372</c:v>
                </c:pt>
                <c:pt idx="17852">
                  <c:v>41094.958333290037</c:v>
                </c:pt>
                <c:pt idx="17853">
                  <c:v>41094.968749956701</c:v>
                </c:pt>
                <c:pt idx="17854">
                  <c:v>41094.979166623365</c:v>
                </c:pt>
                <c:pt idx="17855">
                  <c:v>41094.989583290029</c:v>
                </c:pt>
                <c:pt idx="17856">
                  <c:v>41094.999999956694</c:v>
                </c:pt>
                <c:pt idx="17857">
                  <c:v>41095.010416623358</c:v>
                </c:pt>
                <c:pt idx="17858">
                  <c:v>41095.020833290022</c:v>
                </c:pt>
                <c:pt idx="17859">
                  <c:v>41095.031249956686</c:v>
                </c:pt>
                <c:pt idx="17860">
                  <c:v>41095.04166662335</c:v>
                </c:pt>
                <c:pt idx="17861">
                  <c:v>41095.052083290015</c:v>
                </c:pt>
                <c:pt idx="17862">
                  <c:v>41095.062499956679</c:v>
                </c:pt>
                <c:pt idx="17863">
                  <c:v>41095.072916623343</c:v>
                </c:pt>
                <c:pt idx="17864">
                  <c:v>41095.083333290007</c:v>
                </c:pt>
                <c:pt idx="17865">
                  <c:v>41095.093749956672</c:v>
                </c:pt>
                <c:pt idx="17866">
                  <c:v>41095.104166623336</c:v>
                </c:pt>
                <c:pt idx="17867">
                  <c:v>41095.11458329</c:v>
                </c:pt>
                <c:pt idx="17868">
                  <c:v>41095.124999956664</c:v>
                </c:pt>
                <c:pt idx="17869">
                  <c:v>41095.135416623329</c:v>
                </c:pt>
                <c:pt idx="17870">
                  <c:v>41095.145833289993</c:v>
                </c:pt>
                <c:pt idx="17871">
                  <c:v>41095.156249956657</c:v>
                </c:pt>
                <c:pt idx="17872">
                  <c:v>41095.166666623321</c:v>
                </c:pt>
                <c:pt idx="17873">
                  <c:v>41095.177083289986</c:v>
                </c:pt>
                <c:pt idx="17874">
                  <c:v>41095.18749995665</c:v>
                </c:pt>
                <c:pt idx="17875">
                  <c:v>41095.197916623314</c:v>
                </c:pt>
                <c:pt idx="17876">
                  <c:v>41095.208333289978</c:v>
                </c:pt>
                <c:pt idx="17877">
                  <c:v>41095.218749956643</c:v>
                </c:pt>
                <c:pt idx="17878">
                  <c:v>41095.229166623307</c:v>
                </c:pt>
                <c:pt idx="17879">
                  <c:v>41095.239583289971</c:v>
                </c:pt>
                <c:pt idx="17880">
                  <c:v>41095.249999956635</c:v>
                </c:pt>
                <c:pt idx="17881">
                  <c:v>41095.2604166233</c:v>
                </c:pt>
                <c:pt idx="17882">
                  <c:v>41095.270833289964</c:v>
                </c:pt>
                <c:pt idx="17883">
                  <c:v>41095.281249956628</c:v>
                </c:pt>
                <c:pt idx="17884">
                  <c:v>41095.291666623292</c:v>
                </c:pt>
                <c:pt idx="17885">
                  <c:v>41095.302083289956</c:v>
                </c:pt>
                <c:pt idx="17886">
                  <c:v>41095.312499956621</c:v>
                </c:pt>
                <c:pt idx="17887">
                  <c:v>41095.322916623285</c:v>
                </c:pt>
                <c:pt idx="17888">
                  <c:v>41095.333333289949</c:v>
                </c:pt>
                <c:pt idx="17889">
                  <c:v>41095.343749956613</c:v>
                </c:pt>
                <c:pt idx="17890">
                  <c:v>41095.354166623278</c:v>
                </c:pt>
                <c:pt idx="17891">
                  <c:v>41095.364583289942</c:v>
                </c:pt>
                <c:pt idx="17892">
                  <c:v>41095.374999956606</c:v>
                </c:pt>
                <c:pt idx="17893">
                  <c:v>41095.38541662327</c:v>
                </c:pt>
                <c:pt idx="17894">
                  <c:v>41095.395833289935</c:v>
                </c:pt>
                <c:pt idx="17895">
                  <c:v>41095.406249956599</c:v>
                </c:pt>
                <c:pt idx="17896">
                  <c:v>41095.416666623263</c:v>
                </c:pt>
                <c:pt idx="17897">
                  <c:v>41095.427083289927</c:v>
                </c:pt>
                <c:pt idx="17898">
                  <c:v>41095.437499956592</c:v>
                </c:pt>
                <c:pt idx="17899">
                  <c:v>41095.447916623256</c:v>
                </c:pt>
                <c:pt idx="17900">
                  <c:v>41095.45833328992</c:v>
                </c:pt>
                <c:pt idx="17901">
                  <c:v>41095.468749956584</c:v>
                </c:pt>
                <c:pt idx="17902">
                  <c:v>41095.479166623249</c:v>
                </c:pt>
                <c:pt idx="17903">
                  <c:v>41095.489583289913</c:v>
                </c:pt>
                <c:pt idx="17904">
                  <c:v>41095.499999956577</c:v>
                </c:pt>
                <c:pt idx="17905">
                  <c:v>41095.510416623241</c:v>
                </c:pt>
                <c:pt idx="17906">
                  <c:v>41095.520833289906</c:v>
                </c:pt>
                <c:pt idx="17907">
                  <c:v>41095.53124995657</c:v>
                </c:pt>
                <c:pt idx="17908">
                  <c:v>41095.541666623234</c:v>
                </c:pt>
                <c:pt idx="17909">
                  <c:v>41095.552083289898</c:v>
                </c:pt>
                <c:pt idx="17910">
                  <c:v>41095.562499956563</c:v>
                </c:pt>
                <c:pt idx="17911">
                  <c:v>41095.572916623227</c:v>
                </c:pt>
                <c:pt idx="17912">
                  <c:v>41095.583333289891</c:v>
                </c:pt>
                <c:pt idx="17913">
                  <c:v>41095.593749956555</c:v>
                </c:pt>
                <c:pt idx="17914">
                  <c:v>41095.604166623219</c:v>
                </c:pt>
                <c:pt idx="17915">
                  <c:v>41095.614583289884</c:v>
                </c:pt>
                <c:pt idx="17916">
                  <c:v>41095.624999956548</c:v>
                </c:pt>
                <c:pt idx="17917">
                  <c:v>41095.635416623212</c:v>
                </c:pt>
                <c:pt idx="17918">
                  <c:v>41095.645833289876</c:v>
                </c:pt>
                <c:pt idx="17919">
                  <c:v>41095.656249956541</c:v>
                </c:pt>
                <c:pt idx="17920">
                  <c:v>41095.666666623205</c:v>
                </c:pt>
                <c:pt idx="17921">
                  <c:v>41095.677083289869</c:v>
                </c:pt>
                <c:pt idx="17922">
                  <c:v>41095.687499956533</c:v>
                </c:pt>
                <c:pt idx="17923">
                  <c:v>41095.697916623198</c:v>
                </c:pt>
                <c:pt idx="17924">
                  <c:v>41095.708333289862</c:v>
                </c:pt>
                <c:pt idx="17925">
                  <c:v>41095.718749956526</c:v>
                </c:pt>
                <c:pt idx="17926">
                  <c:v>41095.72916662319</c:v>
                </c:pt>
                <c:pt idx="17927">
                  <c:v>41095.739583289855</c:v>
                </c:pt>
                <c:pt idx="17928">
                  <c:v>41095.749999956519</c:v>
                </c:pt>
                <c:pt idx="17929">
                  <c:v>41095.760416623183</c:v>
                </c:pt>
                <c:pt idx="17930">
                  <c:v>41095.770833289847</c:v>
                </c:pt>
                <c:pt idx="17931">
                  <c:v>41095.781249956512</c:v>
                </c:pt>
                <c:pt idx="17932">
                  <c:v>41095.791666623176</c:v>
                </c:pt>
                <c:pt idx="17933">
                  <c:v>41095.80208328984</c:v>
                </c:pt>
                <c:pt idx="17934">
                  <c:v>41095.812499956504</c:v>
                </c:pt>
                <c:pt idx="17935">
                  <c:v>41095.822916623169</c:v>
                </c:pt>
                <c:pt idx="17936">
                  <c:v>41095.833333289833</c:v>
                </c:pt>
                <c:pt idx="17937">
                  <c:v>41095.843749956497</c:v>
                </c:pt>
                <c:pt idx="17938">
                  <c:v>41095.854166623161</c:v>
                </c:pt>
                <c:pt idx="17939">
                  <c:v>41095.864583289826</c:v>
                </c:pt>
                <c:pt idx="17940">
                  <c:v>41095.87499995649</c:v>
                </c:pt>
                <c:pt idx="17941">
                  <c:v>41095.885416623154</c:v>
                </c:pt>
                <c:pt idx="17942">
                  <c:v>41095.895833289818</c:v>
                </c:pt>
                <c:pt idx="17943">
                  <c:v>41095.906249956482</c:v>
                </c:pt>
                <c:pt idx="17944">
                  <c:v>41095.916666623147</c:v>
                </c:pt>
                <c:pt idx="17945">
                  <c:v>41095.927083289811</c:v>
                </c:pt>
                <c:pt idx="17946">
                  <c:v>41095.937499956475</c:v>
                </c:pt>
                <c:pt idx="17947">
                  <c:v>41095.947916623139</c:v>
                </c:pt>
                <c:pt idx="17948">
                  <c:v>41095.958333289804</c:v>
                </c:pt>
                <c:pt idx="17949">
                  <c:v>41095.968749956468</c:v>
                </c:pt>
                <c:pt idx="17950">
                  <c:v>41095.979166623132</c:v>
                </c:pt>
                <c:pt idx="17951">
                  <c:v>41095.989583289796</c:v>
                </c:pt>
                <c:pt idx="17952">
                  <c:v>41095.999999956461</c:v>
                </c:pt>
                <c:pt idx="17953">
                  <c:v>41096.010416623125</c:v>
                </c:pt>
                <c:pt idx="17954">
                  <c:v>41096.020833289789</c:v>
                </c:pt>
                <c:pt idx="17955">
                  <c:v>41096.031249956453</c:v>
                </c:pt>
                <c:pt idx="17956">
                  <c:v>41096.041666623118</c:v>
                </c:pt>
                <c:pt idx="17957">
                  <c:v>41096.052083289782</c:v>
                </c:pt>
                <c:pt idx="17958">
                  <c:v>41096.062499956446</c:v>
                </c:pt>
                <c:pt idx="17959">
                  <c:v>41096.07291662311</c:v>
                </c:pt>
                <c:pt idx="17960">
                  <c:v>41096.083333289775</c:v>
                </c:pt>
                <c:pt idx="17961">
                  <c:v>41096.093749956439</c:v>
                </c:pt>
                <c:pt idx="17962">
                  <c:v>41096.104166623103</c:v>
                </c:pt>
                <c:pt idx="17963">
                  <c:v>41096.114583289767</c:v>
                </c:pt>
                <c:pt idx="17964">
                  <c:v>41096.124999956432</c:v>
                </c:pt>
                <c:pt idx="17965">
                  <c:v>41096.135416623096</c:v>
                </c:pt>
                <c:pt idx="17966">
                  <c:v>41096.14583328976</c:v>
                </c:pt>
                <c:pt idx="17967">
                  <c:v>41096.156249956424</c:v>
                </c:pt>
                <c:pt idx="17968">
                  <c:v>41096.166666623089</c:v>
                </c:pt>
                <c:pt idx="17969">
                  <c:v>41096.177083289753</c:v>
                </c:pt>
                <c:pt idx="17970">
                  <c:v>41096.187499956417</c:v>
                </c:pt>
                <c:pt idx="17971">
                  <c:v>41096.197916623081</c:v>
                </c:pt>
                <c:pt idx="17972">
                  <c:v>41096.208333289745</c:v>
                </c:pt>
                <c:pt idx="17973">
                  <c:v>41096.21874995641</c:v>
                </c:pt>
                <c:pt idx="17974">
                  <c:v>41096.229166623074</c:v>
                </c:pt>
                <c:pt idx="17975">
                  <c:v>41096.239583289738</c:v>
                </c:pt>
                <c:pt idx="17976">
                  <c:v>41096.249999956402</c:v>
                </c:pt>
                <c:pt idx="17977">
                  <c:v>41096.260416623067</c:v>
                </c:pt>
                <c:pt idx="17978">
                  <c:v>41096.270833289731</c:v>
                </c:pt>
                <c:pt idx="17979">
                  <c:v>41096.281249956395</c:v>
                </c:pt>
                <c:pt idx="17980">
                  <c:v>41096.291666623059</c:v>
                </c:pt>
                <c:pt idx="17981">
                  <c:v>41096.302083289724</c:v>
                </c:pt>
                <c:pt idx="17982">
                  <c:v>41096.312499956388</c:v>
                </c:pt>
                <c:pt idx="17983">
                  <c:v>41096.322916623052</c:v>
                </c:pt>
                <c:pt idx="17984">
                  <c:v>41096.333333289716</c:v>
                </c:pt>
                <c:pt idx="17985">
                  <c:v>41096.343749956381</c:v>
                </c:pt>
                <c:pt idx="17986">
                  <c:v>41096.354166623045</c:v>
                </c:pt>
                <c:pt idx="17987">
                  <c:v>41096.364583289709</c:v>
                </c:pt>
                <c:pt idx="17988">
                  <c:v>41096.374999956373</c:v>
                </c:pt>
                <c:pt idx="17989">
                  <c:v>41096.385416623038</c:v>
                </c:pt>
                <c:pt idx="17990">
                  <c:v>41096.395833289702</c:v>
                </c:pt>
                <c:pt idx="17991">
                  <c:v>41096.406249956366</c:v>
                </c:pt>
                <c:pt idx="17992">
                  <c:v>41096.41666662303</c:v>
                </c:pt>
                <c:pt idx="17993">
                  <c:v>41096.427083289695</c:v>
                </c:pt>
                <c:pt idx="17994">
                  <c:v>41096.437499956359</c:v>
                </c:pt>
                <c:pt idx="17995">
                  <c:v>41096.447916623023</c:v>
                </c:pt>
                <c:pt idx="17996">
                  <c:v>41096.458333289687</c:v>
                </c:pt>
                <c:pt idx="17997">
                  <c:v>41096.468749956352</c:v>
                </c:pt>
                <c:pt idx="17998">
                  <c:v>41096.479166623016</c:v>
                </c:pt>
                <c:pt idx="17999">
                  <c:v>41096.48958328968</c:v>
                </c:pt>
                <c:pt idx="18000">
                  <c:v>41096.499999956344</c:v>
                </c:pt>
                <c:pt idx="18001">
                  <c:v>41096.510416623008</c:v>
                </c:pt>
                <c:pt idx="18002">
                  <c:v>41096.520833289673</c:v>
                </c:pt>
                <c:pt idx="18003">
                  <c:v>41096.531249956337</c:v>
                </c:pt>
                <c:pt idx="18004">
                  <c:v>41096.541666623001</c:v>
                </c:pt>
                <c:pt idx="18005">
                  <c:v>41096.552083289665</c:v>
                </c:pt>
                <c:pt idx="18006">
                  <c:v>41096.56249995633</c:v>
                </c:pt>
                <c:pt idx="18007">
                  <c:v>41096.572916622994</c:v>
                </c:pt>
                <c:pt idx="18008">
                  <c:v>41096.583333289658</c:v>
                </c:pt>
                <c:pt idx="18009">
                  <c:v>41096.593749956322</c:v>
                </c:pt>
                <c:pt idx="18010">
                  <c:v>41096.604166622987</c:v>
                </c:pt>
                <c:pt idx="18011">
                  <c:v>41096.614583289651</c:v>
                </c:pt>
                <c:pt idx="18012">
                  <c:v>41096.624999956315</c:v>
                </c:pt>
                <c:pt idx="18013">
                  <c:v>41096.635416622979</c:v>
                </c:pt>
                <c:pt idx="18014">
                  <c:v>41096.645833289644</c:v>
                </c:pt>
                <c:pt idx="18015">
                  <c:v>41096.656249956308</c:v>
                </c:pt>
                <c:pt idx="18016">
                  <c:v>41096.666666622972</c:v>
                </c:pt>
                <c:pt idx="18017">
                  <c:v>41096.677083289636</c:v>
                </c:pt>
                <c:pt idx="18018">
                  <c:v>41096.687499956301</c:v>
                </c:pt>
                <c:pt idx="18019">
                  <c:v>41096.697916622965</c:v>
                </c:pt>
                <c:pt idx="18020">
                  <c:v>41096.708333289629</c:v>
                </c:pt>
                <c:pt idx="18021">
                  <c:v>41096.718749956293</c:v>
                </c:pt>
                <c:pt idx="18022">
                  <c:v>41096.729166622958</c:v>
                </c:pt>
                <c:pt idx="18023">
                  <c:v>41096.739583289622</c:v>
                </c:pt>
                <c:pt idx="18024">
                  <c:v>41096.749999956286</c:v>
                </c:pt>
                <c:pt idx="18025">
                  <c:v>41096.76041662295</c:v>
                </c:pt>
                <c:pt idx="18026">
                  <c:v>41096.770833289615</c:v>
                </c:pt>
                <c:pt idx="18027">
                  <c:v>41096.781249956279</c:v>
                </c:pt>
                <c:pt idx="18028">
                  <c:v>41096.791666622943</c:v>
                </c:pt>
                <c:pt idx="18029">
                  <c:v>41096.802083289607</c:v>
                </c:pt>
                <c:pt idx="18030">
                  <c:v>41096.812499956271</c:v>
                </c:pt>
                <c:pt idx="18031">
                  <c:v>41096.822916622936</c:v>
                </c:pt>
                <c:pt idx="18032">
                  <c:v>41096.8333332896</c:v>
                </c:pt>
                <c:pt idx="18033">
                  <c:v>41096.843749956264</c:v>
                </c:pt>
                <c:pt idx="18034">
                  <c:v>41096.854166622928</c:v>
                </c:pt>
                <c:pt idx="18035">
                  <c:v>41096.864583289593</c:v>
                </c:pt>
                <c:pt idx="18036">
                  <c:v>41096.874999956257</c:v>
                </c:pt>
                <c:pt idx="18037">
                  <c:v>41096.885416622921</c:v>
                </c:pt>
                <c:pt idx="18038">
                  <c:v>41096.895833289585</c:v>
                </c:pt>
                <c:pt idx="18039">
                  <c:v>41096.90624995625</c:v>
                </c:pt>
                <c:pt idx="18040">
                  <c:v>41096.916666622914</c:v>
                </c:pt>
                <c:pt idx="18041">
                  <c:v>41096.927083289578</c:v>
                </c:pt>
                <c:pt idx="18042">
                  <c:v>41096.937499956242</c:v>
                </c:pt>
                <c:pt idx="18043">
                  <c:v>41096.947916622907</c:v>
                </c:pt>
                <c:pt idx="18044">
                  <c:v>41096.958333289571</c:v>
                </c:pt>
                <c:pt idx="18045">
                  <c:v>41096.968749956235</c:v>
                </c:pt>
                <c:pt idx="18046">
                  <c:v>41096.979166622899</c:v>
                </c:pt>
                <c:pt idx="18047">
                  <c:v>41096.989583289564</c:v>
                </c:pt>
                <c:pt idx="18048">
                  <c:v>41096.999999956228</c:v>
                </c:pt>
                <c:pt idx="18049">
                  <c:v>41097.010416622892</c:v>
                </c:pt>
                <c:pt idx="18050">
                  <c:v>41097.020833289556</c:v>
                </c:pt>
                <c:pt idx="18051">
                  <c:v>41097.031249956221</c:v>
                </c:pt>
                <c:pt idx="18052">
                  <c:v>41097.041666622885</c:v>
                </c:pt>
                <c:pt idx="18053">
                  <c:v>41097.052083289549</c:v>
                </c:pt>
                <c:pt idx="18054">
                  <c:v>41097.062499956213</c:v>
                </c:pt>
                <c:pt idx="18055">
                  <c:v>41097.072916622878</c:v>
                </c:pt>
                <c:pt idx="18056">
                  <c:v>41097.083333289542</c:v>
                </c:pt>
                <c:pt idx="18057">
                  <c:v>41097.093749956206</c:v>
                </c:pt>
                <c:pt idx="18058">
                  <c:v>41097.10416662287</c:v>
                </c:pt>
                <c:pt idx="18059">
                  <c:v>41097.114583289534</c:v>
                </c:pt>
                <c:pt idx="18060">
                  <c:v>41097.124999956199</c:v>
                </c:pt>
                <c:pt idx="18061">
                  <c:v>41097.135416622863</c:v>
                </c:pt>
                <c:pt idx="18062">
                  <c:v>41097.145833289527</c:v>
                </c:pt>
                <c:pt idx="18063">
                  <c:v>41097.156249956191</c:v>
                </c:pt>
                <c:pt idx="18064">
                  <c:v>41097.166666622856</c:v>
                </c:pt>
                <c:pt idx="18065">
                  <c:v>41097.17708328952</c:v>
                </c:pt>
                <c:pt idx="18066">
                  <c:v>41097.187499956184</c:v>
                </c:pt>
                <c:pt idx="18067">
                  <c:v>41097.197916622848</c:v>
                </c:pt>
                <c:pt idx="18068">
                  <c:v>41097.208333289513</c:v>
                </c:pt>
                <c:pt idx="18069">
                  <c:v>41097.218749956177</c:v>
                </c:pt>
                <c:pt idx="18070">
                  <c:v>41097.229166622841</c:v>
                </c:pt>
                <c:pt idx="18071">
                  <c:v>41097.239583289505</c:v>
                </c:pt>
                <c:pt idx="18072">
                  <c:v>41097.24999995617</c:v>
                </c:pt>
                <c:pt idx="18073">
                  <c:v>41097.260416622834</c:v>
                </c:pt>
                <c:pt idx="18074">
                  <c:v>41097.270833289498</c:v>
                </c:pt>
                <c:pt idx="18075">
                  <c:v>41097.281249956162</c:v>
                </c:pt>
                <c:pt idx="18076">
                  <c:v>41097.291666622827</c:v>
                </c:pt>
                <c:pt idx="18077">
                  <c:v>41097.302083289491</c:v>
                </c:pt>
                <c:pt idx="18078">
                  <c:v>41097.312499956155</c:v>
                </c:pt>
                <c:pt idx="18079">
                  <c:v>41097.322916622819</c:v>
                </c:pt>
                <c:pt idx="18080">
                  <c:v>41097.333333289484</c:v>
                </c:pt>
                <c:pt idx="18081">
                  <c:v>41097.343749956148</c:v>
                </c:pt>
                <c:pt idx="18082">
                  <c:v>41097.354166622812</c:v>
                </c:pt>
                <c:pt idx="18083">
                  <c:v>41097.364583289476</c:v>
                </c:pt>
                <c:pt idx="18084">
                  <c:v>41097.374999956141</c:v>
                </c:pt>
                <c:pt idx="18085">
                  <c:v>41097.385416622805</c:v>
                </c:pt>
                <c:pt idx="18086">
                  <c:v>41097.395833289469</c:v>
                </c:pt>
                <c:pt idx="18087">
                  <c:v>41097.406249956133</c:v>
                </c:pt>
                <c:pt idx="18088">
                  <c:v>41097.416666622797</c:v>
                </c:pt>
                <c:pt idx="18089">
                  <c:v>41097.427083289462</c:v>
                </c:pt>
                <c:pt idx="18090">
                  <c:v>41097.437499956126</c:v>
                </c:pt>
                <c:pt idx="18091">
                  <c:v>41097.44791662279</c:v>
                </c:pt>
                <c:pt idx="18092">
                  <c:v>41097.458333289454</c:v>
                </c:pt>
                <c:pt idx="18093">
                  <c:v>41097.468749956119</c:v>
                </c:pt>
                <c:pt idx="18094">
                  <c:v>41097.479166622783</c:v>
                </c:pt>
                <c:pt idx="18095">
                  <c:v>41097.489583289447</c:v>
                </c:pt>
                <c:pt idx="18096">
                  <c:v>41097.499999956111</c:v>
                </c:pt>
                <c:pt idx="18097">
                  <c:v>41097.510416622776</c:v>
                </c:pt>
                <c:pt idx="18098">
                  <c:v>41097.52083328944</c:v>
                </c:pt>
                <c:pt idx="18099">
                  <c:v>41097.531249956104</c:v>
                </c:pt>
                <c:pt idx="18100">
                  <c:v>41097.541666622768</c:v>
                </c:pt>
                <c:pt idx="18101">
                  <c:v>41097.552083289433</c:v>
                </c:pt>
                <c:pt idx="18102">
                  <c:v>41097.562499956097</c:v>
                </c:pt>
                <c:pt idx="18103">
                  <c:v>41097.572916622761</c:v>
                </c:pt>
                <c:pt idx="18104">
                  <c:v>41097.583333289425</c:v>
                </c:pt>
                <c:pt idx="18105">
                  <c:v>41097.59374995609</c:v>
                </c:pt>
                <c:pt idx="18106">
                  <c:v>41097.604166622754</c:v>
                </c:pt>
                <c:pt idx="18107">
                  <c:v>41097.614583289418</c:v>
                </c:pt>
                <c:pt idx="18108">
                  <c:v>41097.624999956082</c:v>
                </c:pt>
                <c:pt idx="18109">
                  <c:v>41097.635416622747</c:v>
                </c:pt>
                <c:pt idx="18110">
                  <c:v>41097.645833289411</c:v>
                </c:pt>
                <c:pt idx="18111">
                  <c:v>41097.656249956075</c:v>
                </c:pt>
                <c:pt idx="18112">
                  <c:v>41097.666666622739</c:v>
                </c:pt>
                <c:pt idx="18113">
                  <c:v>41097.677083289404</c:v>
                </c:pt>
                <c:pt idx="18114">
                  <c:v>41097.687499956068</c:v>
                </c:pt>
                <c:pt idx="18115">
                  <c:v>41097.697916622732</c:v>
                </c:pt>
                <c:pt idx="18116">
                  <c:v>41097.708333289396</c:v>
                </c:pt>
                <c:pt idx="18117">
                  <c:v>41097.71874995606</c:v>
                </c:pt>
                <c:pt idx="18118">
                  <c:v>41097.729166622725</c:v>
                </c:pt>
                <c:pt idx="18119">
                  <c:v>41097.739583289389</c:v>
                </c:pt>
                <c:pt idx="18120">
                  <c:v>41097.749999956053</c:v>
                </c:pt>
                <c:pt idx="18121">
                  <c:v>41097.760416622717</c:v>
                </c:pt>
                <c:pt idx="18122">
                  <c:v>41097.770833289382</c:v>
                </c:pt>
                <c:pt idx="18123">
                  <c:v>41097.781249956046</c:v>
                </c:pt>
                <c:pt idx="18124">
                  <c:v>41097.79166662271</c:v>
                </c:pt>
                <c:pt idx="18125">
                  <c:v>41097.802083289374</c:v>
                </c:pt>
                <c:pt idx="18126">
                  <c:v>41097.812499956039</c:v>
                </c:pt>
                <c:pt idx="18127">
                  <c:v>41097.822916622703</c:v>
                </c:pt>
                <c:pt idx="18128">
                  <c:v>41097.833333289367</c:v>
                </c:pt>
                <c:pt idx="18129">
                  <c:v>41097.843749956031</c:v>
                </c:pt>
                <c:pt idx="18130">
                  <c:v>41097.854166622696</c:v>
                </c:pt>
                <c:pt idx="18131">
                  <c:v>41097.86458328936</c:v>
                </c:pt>
                <c:pt idx="18132">
                  <c:v>41097.874999956024</c:v>
                </c:pt>
                <c:pt idx="18133">
                  <c:v>41097.885416622688</c:v>
                </c:pt>
                <c:pt idx="18134">
                  <c:v>41097.895833289353</c:v>
                </c:pt>
                <c:pt idx="18135">
                  <c:v>41097.906249956017</c:v>
                </c:pt>
                <c:pt idx="18136">
                  <c:v>41097.916666622681</c:v>
                </c:pt>
                <c:pt idx="18137">
                  <c:v>41097.927083289345</c:v>
                </c:pt>
                <c:pt idx="18138">
                  <c:v>41097.93749995601</c:v>
                </c:pt>
                <c:pt idx="18139">
                  <c:v>41097.947916622674</c:v>
                </c:pt>
                <c:pt idx="18140">
                  <c:v>41097.958333289338</c:v>
                </c:pt>
                <c:pt idx="18141">
                  <c:v>41097.968749956002</c:v>
                </c:pt>
                <c:pt idx="18142">
                  <c:v>41097.979166622667</c:v>
                </c:pt>
                <c:pt idx="18143">
                  <c:v>41097.989583289331</c:v>
                </c:pt>
                <c:pt idx="18144">
                  <c:v>41097.999999955995</c:v>
                </c:pt>
                <c:pt idx="18145">
                  <c:v>41098.010416622659</c:v>
                </c:pt>
                <c:pt idx="18146">
                  <c:v>41098.020833289323</c:v>
                </c:pt>
                <c:pt idx="18147">
                  <c:v>41098.031249955988</c:v>
                </c:pt>
                <c:pt idx="18148">
                  <c:v>41098.041666622652</c:v>
                </c:pt>
                <c:pt idx="18149">
                  <c:v>41098.052083289316</c:v>
                </c:pt>
                <c:pt idx="18150">
                  <c:v>41098.06249995598</c:v>
                </c:pt>
                <c:pt idx="18151">
                  <c:v>41098.072916622645</c:v>
                </c:pt>
                <c:pt idx="18152">
                  <c:v>41098.083333289309</c:v>
                </c:pt>
                <c:pt idx="18153">
                  <c:v>41098.093749955973</c:v>
                </c:pt>
                <c:pt idx="18154">
                  <c:v>41098.104166622637</c:v>
                </c:pt>
                <c:pt idx="18155">
                  <c:v>41098.114583289302</c:v>
                </c:pt>
                <c:pt idx="18156">
                  <c:v>41098.124999955966</c:v>
                </c:pt>
                <c:pt idx="18157">
                  <c:v>41098.13541662263</c:v>
                </c:pt>
                <c:pt idx="18158">
                  <c:v>41098.145833289294</c:v>
                </c:pt>
                <c:pt idx="18159">
                  <c:v>41098.156249955959</c:v>
                </c:pt>
                <c:pt idx="18160">
                  <c:v>41098.166666622623</c:v>
                </c:pt>
                <c:pt idx="18161">
                  <c:v>41098.177083289287</c:v>
                </c:pt>
                <c:pt idx="18162">
                  <c:v>41098.187499955951</c:v>
                </c:pt>
                <c:pt idx="18163">
                  <c:v>41098.197916622616</c:v>
                </c:pt>
                <c:pt idx="18164">
                  <c:v>41098.20833328928</c:v>
                </c:pt>
                <c:pt idx="18165">
                  <c:v>41098.218749955944</c:v>
                </c:pt>
                <c:pt idx="18166">
                  <c:v>41098.229166622608</c:v>
                </c:pt>
                <c:pt idx="18167">
                  <c:v>41098.239583289273</c:v>
                </c:pt>
                <c:pt idx="18168">
                  <c:v>41098.249999955937</c:v>
                </c:pt>
                <c:pt idx="18169">
                  <c:v>41098.260416622601</c:v>
                </c:pt>
                <c:pt idx="18170">
                  <c:v>41098.270833289265</c:v>
                </c:pt>
                <c:pt idx="18171">
                  <c:v>41098.28124995593</c:v>
                </c:pt>
                <c:pt idx="18172">
                  <c:v>41098.291666622594</c:v>
                </c:pt>
                <c:pt idx="18173">
                  <c:v>41098.302083289258</c:v>
                </c:pt>
                <c:pt idx="18174">
                  <c:v>41098.312499955922</c:v>
                </c:pt>
                <c:pt idx="18175">
                  <c:v>41098.322916622586</c:v>
                </c:pt>
                <c:pt idx="18176">
                  <c:v>41098.333333289251</c:v>
                </c:pt>
                <c:pt idx="18177">
                  <c:v>41098.343749955915</c:v>
                </c:pt>
                <c:pt idx="18178">
                  <c:v>41098.354166622579</c:v>
                </c:pt>
                <c:pt idx="18179">
                  <c:v>41098.364583289243</c:v>
                </c:pt>
                <c:pt idx="18180">
                  <c:v>41098.374999955908</c:v>
                </c:pt>
                <c:pt idx="18181">
                  <c:v>41098.385416622572</c:v>
                </c:pt>
                <c:pt idx="18182">
                  <c:v>41098.395833289236</c:v>
                </c:pt>
                <c:pt idx="18183">
                  <c:v>41098.4062499559</c:v>
                </c:pt>
                <c:pt idx="18184">
                  <c:v>41098.416666622565</c:v>
                </c:pt>
                <c:pt idx="18185">
                  <c:v>41098.427083289229</c:v>
                </c:pt>
                <c:pt idx="18186">
                  <c:v>41098.437499955893</c:v>
                </c:pt>
                <c:pt idx="18187">
                  <c:v>41098.447916622557</c:v>
                </c:pt>
                <c:pt idx="18188">
                  <c:v>41098.458333289222</c:v>
                </c:pt>
                <c:pt idx="18189">
                  <c:v>41098.468749955886</c:v>
                </c:pt>
                <c:pt idx="18190">
                  <c:v>41098.47916662255</c:v>
                </c:pt>
                <c:pt idx="18191">
                  <c:v>41098.489583289214</c:v>
                </c:pt>
                <c:pt idx="18192">
                  <c:v>41098.499999955879</c:v>
                </c:pt>
                <c:pt idx="18193">
                  <c:v>41098.510416622543</c:v>
                </c:pt>
                <c:pt idx="18194">
                  <c:v>41098.520833289207</c:v>
                </c:pt>
                <c:pt idx="18195">
                  <c:v>41098.531249955871</c:v>
                </c:pt>
                <c:pt idx="18196">
                  <c:v>41098.541666622536</c:v>
                </c:pt>
                <c:pt idx="18197">
                  <c:v>41098.5520832892</c:v>
                </c:pt>
                <c:pt idx="18198">
                  <c:v>41098.562499955864</c:v>
                </c:pt>
                <c:pt idx="18199">
                  <c:v>41098.572916622528</c:v>
                </c:pt>
                <c:pt idx="18200">
                  <c:v>41098.583333289193</c:v>
                </c:pt>
                <c:pt idx="18201">
                  <c:v>41098.593749955857</c:v>
                </c:pt>
                <c:pt idx="18202">
                  <c:v>41098.604166622521</c:v>
                </c:pt>
                <c:pt idx="18203">
                  <c:v>41098.614583289185</c:v>
                </c:pt>
                <c:pt idx="18204">
                  <c:v>41098.624999955849</c:v>
                </c:pt>
                <c:pt idx="18205">
                  <c:v>41098.635416622514</c:v>
                </c:pt>
                <c:pt idx="18206">
                  <c:v>41098.645833289178</c:v>
                </c:pt>
                <c:pt idx="18207">
                  <c:v>41098.656249955842</c:v>
                </c:pt>
                <c:pt idx="18208">
                  <c:v>41098.666666622506</c:v>
                </c:pt>
                <c:pt idx="18209">
                  <c:v>41098.677083289171</c:v>
                </c:pt>
                <c:pt idx="18210">
                  <c:v>41098.687499955835</c:v>
                </c:pt>
                <c:pt idx="18211">
                  <c:v>41098.697916622499</c:v>
                </c:pt>
                <c:pt idx="18212">
                  <c:v>41098.708333289163</c:v>
                </c:pt>
                <c:pt idx="18213">
                  <c:v>41098.718749955828</c:v>
                </c:pt>
                <c:pt idx="18214">
                  <c:v>41098.729166622492</c:v>
                </c:pt>
                <c:pt idx="18215">
                  <c:v>41098.739583289156</c:v>
                </c:pt>
                <c:pt idx="18216">
                  <c:v>41098.74999995582</c:v>
                </c:pt>
                <c:pt idx="18217">
                  <c:v>41098.760416622485</c:v>
                </c:pt>
                <c:pt idx="18218">
                  <c:v>41098.770833289149</c:v>
                </c:pt>
                <c:pt idx="18219">
                  <c:v>41098.781249955813</c:v>
                </c:pt>
                <c:pt idx="18220">
                  <c:v>41098.791666622477</c:v>
                </c:pt>
                <c:pt idx="18221">
                  <c:v>41098.802083289142</c:v>
                </c:pt>
                <c:pt idx="18222">
                  <c:v>41098.812499955806</c:v>
                </c:pt>
                <c:pt idx="18223">
                  <c:v>41098.82291662247</c:v>
                </c:pt>
                <c:pt idx="18224">
                  <c:v>41098.833333289134</c:v>
                </c:pt>
                <c:pt idx="18225">
                  <c:v>41098.843749955799</c:v>
                </c:pt>
                <c:pt idx="18226">
                  <c:v>41098.854166622463</c:v>
                </c:pt>
                <c:pt idx="18227">
                  <c:v>41098.864583289127</c:v>
                </c:pt>
                <c:pt idx="18228">
                  <c:v>41098.874999955791</c:v>
                </c:pt>
                <c:pt idx="18229">
                  <c:v>41098.885416622456</c:v>
                </c:pt>
                <c:pt idx="18230">
                  <c:v>41098.89583328912</c:v>
                </c:pt>
                <c:pt idx="18231">
                  <c:v>41098.906249955784</c:v>
                </c:pt>
                <c:pt idx="18232">
                  <c:v>41098.916666622448</c:v>
                </c:pt>
                <c:pt idx="18233">
                  <c:v>41098.927083289112</c:v>
                </c:pt>
                <c:pt idx="18234">
                  <c:v>41098.937499955777</c:v>
                </c:pt>
                <c:pt idx="18235">
                  <c:v>41098.947916622441</c:v>
                </c:pt>
                <c:pt idx="18236">
                  <c:v>41098.958333289105</c:v>
                </c:pt>
                <c:pt idx="18237">
                  <c:v>41098.968749955769</c:v>
                </c:pt>
                <c:pt idx="18238">
                  <c:v>41098.979166622434</c:v>
                </c:pt>
                <c:pt idx="18239">
                  <c:v>41098.989583289098</c:v>
                </c:pt>
                <c:pt idx="18240">
                  <c:v>41098.999999955762</c:v>
                </c:pt>
                <c:pt idx="18241">
                  <c:v>41099.010416622426</c:v>
                </c:pt>
                <c:pt idx="18242">
                  <c:v>41099.020833289091</c:v>
                </c:pt>
                <c:pt idx="18243">
                  <c:v>41099.031249955755</c:v>
                </c:pt>
                <c:pt idx="18244">
                  <c:v>41099.041666622419</c:v>
                </c:pt>
                <c:pt idx="18245">
                  <c:v>41099.052083289083</c:v>
                </c:pt>
                <c:pt idx="18246">
                  <c:v>41099.062499955748</c:v>
                </c:pt>
                <c:pt idx="18247">
                  <c:v>41099.072916622412</c:v>
                </c:pt>
                <c:pt idx="18248">
                  <c:v>41099.083333289076</c:v>
                </c:pt>
                <c:pt idx="18249">
                  <c:v>41099.09374995574</c:v>
                </c:pt>
                <c:pt idx="18250">
                  <c:v>41099.104166622405</c:v>
                </c:pt>
                <c:pt idx="18251">
                  <c:v>41099.114583289069</c:v>
                </c:pt>
                <c:pt idx="18252">
                  <c:v>41099.124999955733</c:v>
                </c:pt>
                <c:pt idx="18253">
                  <c:v>41099.135416622397</c:v>
                </c:pt>
                <c:pt idx="18254">
                  <c:v>41099.145833289062</c:v>
                </c:pt>
                <c:pt idx="18255">
                  <c:v>41099.156249955726</c:v>
                </c:pt>
                <c:pt idx="18256">
                  <c:v>41099.16666662239</c:v>
                </c:pt>
                <c:pt idx="18257">
                  <c:v>41099.177083289054</c:v>
                </c:pt>
                <c:pt idx="18258">
                  <c:v>41099.187499955719</c:v>
                </c:pt>
                <c:pt idx="18259">
                  <c:v>41099.197916622383</c:v>
                </c:pt>
                <c:pt idx="18260">
                  <c:v>41099.208333289047</c:v>
                </c:pt>
                <c:pt idx="18261">
                  <c:v>41099.218749955711</c:v>
                </c:pt>
                <c:pt idx="18262">
                  <c:v>41099.229166622375</c:v>
                </c:pt>
                <c:pt idx="18263">
                  <c:v>41099.23958328904</c:v>
                </c:pt>
                <c:pt idx="18264">
                  <c:v>41099.249999955704</c:v>
                </c:pt>
                <c:pt idx="18265">
                  <c:v>41099.260416622368</c:v>
                </c:pt>
                <c:pt idx="18266">
                  <c:v>41099.270833289032</c:v>
                </c:pt>
                <c:pt idx="18267">
                  <c:v>41099.281249955697</c:v>
                </c:pt>
                <c:pt idx="18268">
                  <c:v>41099.291666622361</c:v>
                </c:pt>
                <c:pt idx="18269">
                  <c:v>41099.302083289025</c:v>
                </c:pt>
                <c:pt idx="18270">
                  <c:v>41099.312499955689</c:v>
                </c:pt>
                <c:pt idx="18271">
                  <c:v>41099.322916622354</c:v>
                </c:pt>
                <c:pt idx="18272">
                  <c:v>41099.333333289018</c:v>
                </c:pt>
                <c:pt idx="18273">
                  <c:v>41099.343749955682</c:v>
                </c:pt>
                <c:pt idx="18274">
                  <c:v>41099.354166622346</c:v>
                </c:pt>
                <c:pt idx="18275">
                  <c:v>41099.364583289011</c:v>
                </c:pt>
                <c:pt idx="18276">
                  <c:v>41099.374999955675</c:v>
                </c:pt>
                <c:pt idx="18277">
                  <c:v>41099.385416622339</c:v>
                </c:pt>
                <c:pt idx="18278">
                  <c:v>41099.395833289003</c:v>
                </c:pt>
                <c:pt idx="18279">
                  <c:v>41099.406249955668</c:v>
                </c:pt>
                <c:pt idx="18280">
                  <c:v>41099.416666622332</c:v>
                </c:pt>
                <c:pt idx="18281">
                  <c:v>41099.427083288996</c:v>
                </c:pt>
                <c:pt idx="18282">
                  <c:v>41099.43749995566</c:v>
                </c:pt>
                <c:pt idx="18283">
                  <c:v>41099.447916622325</c:v>
                </c:pt>
                <c:pt idx="18284">
                  <c:v>41099.458333288989</c:v>
                </c:pt>
                <c:pt idx="18285">
                  <c:v>41099.468749955653</c:v>
                </c:pt>
                <c:pt idx="18286">
                  <c:v>41099.479166622317</c:v>
                </c:pt>
                <c:pt idx="18287">
                  <c:v>41099.489583288982</c:v>
                </c:pt>
                <c:pt idx="18288">
                  <c:v>41099.499999955646</c:v>
                </c:pt>
                <c:pt idx="18289">
                  <c:v>41099.51041662231</c:v>
                </c:pt>
                <c:pt idx="18290">
                  <c:v>41099.520833288974</c:v>
                </c:pt>
                <c:pt idx="18291">
                  <c:v>41099.531249955638</c:v>
                </c:pt>
                <c:pt idx="18292">
                  <c:v>41099.541666622303</c:v>
                </c:pt>
                <c:pt idx="18293">
                  <c:v>41099.552083288967</c:v>
                </c:pt>
                <c:pt idx="18294">
                  <c:v>41099.562499955631</c:v>
                </c:pt>
                <c:pt idx="18295">
                  <c:v>41099.572916622295</c:v>
                </c:pt>
                <c:pt idx="18296">
                  <c:v>41099.58333328896</c:v>
                </c:pt>
                <c:pt idx="18297">
                  <c:v>41099.593749955624</c:v>
                </c:pt>
                <c:pt idx="18298">
                  <c:v>41099.604166622288</c:v>
                </c:pt>
                <c:pt idx="18299">
                  <c:v>41099.614583288952</c:v>
                </c:pt>
                <c:pt idx="18300">
                  <c:v>41099.624999955617</c:v>
                </c:pt>
                <c:pt idx="18301">
                  <c:v>41099.635416622281</c:v>
                </c:pt>
                <c:pt idx="18302">
                  <c:v>41099.645833288945</c:v>
                </c:pt>
                <c:pt idx="18303">
                  <c:v>41099.656249955609</c:v>
                </c:pt>
                <c:pt idx="18304">
                  <c:v>41099.666666622274</c:v>
                </c:pt>
                <c:pt idx="18305">
                  <c:v>41099.677083288938</c:v>
                </c:pt>
                <c:pt idx="18306">
                  <c:v>41099.687499955602</c:v>
                </c:pt>
                <c:pt idx="18307">
                  <c:v>41099.697916622266</c:v>
                </c:pt>
                <c:pt idx="18308">
                  <c:v>41099.708333288931</c:v>
                </c:pt>
                <c:pt idx="18309">
                  <c:v>41099.718749955595</c:v>
                </c:pt>
                <c:pt idx="18310">
                  <c:v>41099.729166622259</c:v>
                </c:pt>
                <c:pt idx="18311">
                  <c:v>41099.739583288923</c:v>
                </c:pt>
                <c:pt idx="18312">
                  <c:v>41099.749999955588</c:v>
                </c:pt>
                <c:pt idx="18313">
                  <c:v>41099.760416622252</c:v>
                </c:pt>
                <c:pt idx="18314">
                  <c:v>41099.770833288916</c:v>
                </c:pt>
                <c:pt idx="18315">
                  <c:v>41099.78124995558</c:v>
                </c:pt>
                <c:pt idx="18316">
                  <c:v>41099.791666622245</c:v>
                </c:pt>
                <c:pt idx="18317">
                  <c:v>41099.802083288909</c:v>
                </c:pt>
                <c:pt idx="18318">
                  <c:v>41099.812499955573</c:v>
                </c:pt>
                <c:pt idx="18319">
                  <c:v>41099.822916622237</c:v>
                </c:pt>
                <c:pt idx="18320">
                  <c:v>41099.833333288901</c:v>
                </c:pt>
                <c:pt idx="18321">
                  <c:v>41099.843749955566</c:v>
                </c:pt>
                <c:pt idx="18322">
                  <c:v>41099.85416662223</c:v>
                </c:pt>
                <c:pt idx="18323">
                  <c:v>41099.864583288894</c:v>
                </c:pt>
                <c:pt idx="18324">
                  <c:v>41099.874999955558</c:v>
                </c:pt>
                <c:pt idx="18325">
                  <c:v>41099.885416622223</c:v>
                </c:pt>
                <c:pt idx="18326">
                  <c:v>41099.895833288887</c:v>
                </c:pt>
                <c:pt idx="18327">
                  <c:v>41099.906249955551</c:v>
                </c:pt>
                <c:pt idx="18328">
                  <c:v>41099.916666622215</c:v>
                </c:pt>
                <c:pt idx="18329">
                  <c:v>41099.92708328888</c:v>
                </c:pt>
                <c:pt idx="18330">
                  <c:v>41099.937499955544</c:v>
                </c:pt>
                <c:pt idx="18331">
                  <c:v>41099.947916622208</c:v>
                </c:pt>
                <c:pt idx="18332">
                  <c:v>41099.958333288872</c:v>
                </c:pt>
                <c:pt idx="18333">
                  <c:v>41099.968749955537</c:v>
                </c:pt>
                <c:pt idx="18334">
                  <c:v>41099.979166622201</c:v>
                </c:pt>
                <c:pt idx="18335">
                  <c:v>41099.989583288865</c:v>
                </c:pt>
                <c:pt idx="18336">
                  <c:v>41099.999999955529</c:v>
                </c:pt>
                <c:pt idx="18337">
                  <c:v>41100.010416622194</c:v>
                </c:pt>
                <c:pt idx="18338">
                  <c:v>41100.020833288858</c:v>
                </c:pt>
                <c:pt idx="18339">
                  <c:v>41100.031249955522</c:v>
                </c:pt>
                <c:pt idx="18340">
                  <c:v>41100.041666622186</c:v>
                </c:pt>
                <c:pt idx="18341">
                  <c:v>41100.052083288851</c:v>
                </c:pt>
                <c:pt idx="18342">
                  <c:v>41100.062499955515</c:v>
                </c:pt>
                <c:pt idx="18343">
                  <c:v>41100.072916622179</c:v>
                </c:pt>
                <c:pt idx="18344">
                  <c:v>41100.083333288843</c:v>
                </c:pt>
                <c:pt idx="18345">
                  <c:v>41100.093749955508</c:v>
                </c:pt>
                <c:pt idx="18346">
                  <c:v>41100.104166622172</c:v>
                </c:pt>
                <c:pt idx="18347">
                  <c:v>41100.114583288836</c:v>
                </c:pt>
                <c:pt idx="18348">
                  <c:v>41100.1249999555</c:v>
                </c:pt>
                <c:pt idx="18349">
                  <c:v>41100.135416622164</c:v>
                </c:pt>
                <c:pt idx="18350">
                  <c:v>41100.145833288829</c:v>
                </c:pt>
                <c:pt idx="18351">
                  <c:v>41100.156249955493</c:v>
                </c:pt>
                <c:pt idx="18352">
                  <c:v>41100.166666622157</c:v>
                </c:pt>
                <c:pt idx="18353">
                  <c:v>41100.177083288821</c:v>
                </c:pt>
                <c:pt idx="18354">
                  <c:v>41100.187499955486</c:v>
                </c:pt>
                <c:pt idx="18355">
                  <c:v>41100.19791662215</c:v>
                </c:pt>
                <c:pt idx="18356">
                  <c:v>41100.208333288814</c:v>
                </c:pt>
                <c:pt idx="18357">
                  <c:v>41100.218749955478</c:v>
                </c:pt>
                <c:pt idx="18358">
                  <c:v>41100.229166622143</c:v>
                </c:pt>
                <c:pt idx="18359">
                  <c:v>41100.239583288807</c:v>
                </c:pt>
                <c:pt idx="18360">
                  <c:v>41100.249999955471</c:v>
                </c:pt>
                <c:pt idx="18361">
                  <c:v>41100.260416622135</c:v>
                </c:pt>
                <c:pt idx="18362">
                  <c:v>41100.2708332888</c:v>
                </c:pt>
                <c:pt idx="18363">
                  <c:v>41100.281249955464</c:v>
                </c:pt>
                <c:pt idx="18364">
                  <c:v>41100.291666622128</c:v>
                </c:pt>
                <c:pt idx="18365">
                  <c:v>41100.302083288792</c:v>
                </c:pt>
                <c:pt idx="18366">
                  <c:v>41100.312499955457</c:v>
                </c:pt>
                <c:pt idx="18367">
                  <c:v>41100.322916622121</c:v>
                </c:pt>
                <c:pt idx="18368">
                  <c:v>41100.333333288785</c:v>
                </c:pt>
                <c:pt idx="18369">
                  <c:v>41100.343749955449</c:v>
                </c:pt>
                <c:pt idx="18370">
                  <c:v>41100.354166622114</c:v>
                </c:pt>
                <c:pt idx="18371">
                  <c:v>41100.364583288778</c:v>
                </c:pt>
                <c:pt idx="18372">
                  <c:v>41100.374999955442</c:v>
                </c:pt>
                <c:pt idx="18373">
                  <c:v>41100.385416622106</c:v>
                </c:pt>
                <c:pt idx="18374">
                  <c:v>41100.395833288771</c:v>
                </c:pt>
                <c:pt idx="18375">
                  <c:v>41100.406249955435</c:v>
                </c:pt>
                <c:pt idx="18376">
                  <c:v>41100.416666622099</c:v>
                </c:pt>
                <c:pt idx="18377">
                  <c:v>41100.427083288763</c:v>
                </c:pt>
                <c:pt idx="18378">
                  <c:v>41100.437499955427</c:v>
                </c:pt>
                <c:pt idx="18379">
                  <c:v>41100.447916622092</c:v>
                </c:pt>
                <c:pt idx="18380">
                  <c:v>41100.458333288756</c:v>
                </c:pt>
                <c:pt idx="18381">
                  <c:v>41100.46874995542</c:v>
                </c:pt>
                <c:pt idx="18382">
                  <c:v>41100.479166622084</c:v>
                </c:pt>
                <c:pt idx="18383">
                  <c:v>41100.489583288749</c:v>
                </c:pt>
                <c:pt idx="18384">
                  <c:v>41100.499999955413</c:v>
                </c:pt>
                <c:pt idx="18385">
                  <c:v>41100.510416622077</c:v>
                </c:pt>
                <c:pt idx="18386">
                  <c:v>41100.520833288741</c:v>
                </c:pt>
                <c:pt idx="18387">
                  <c:v>41100.531249955406</c:v>
                </c:pt>
                <c:pt idx="18388">
                  <c:v>41100.54166662207</c:v>
                </c:pt>
                <c:pt idx="18389">
                  <c:v>41100.552083288734</c:v>
                </c:pt>
                <c:pt idx="18390">
                  <c:v>41100.562499955398</c:v>
                </c:pt>
                <c:pt idx="18391">
                  <c:v>41100.572916622063</c:v>
                </c:pt>
                <c:pt idx="18392">
                  <c:v>41100.583333288727</c:v>
                </c:pt>
                <c:pt idx="18393">
                  <c:v>41100.593749955391</c:v>
                </c:pt>
                <c:pt idx="18394">
                  <c:v>41100.604166622055</c:v>
                </c:pt>
                <c:pt idx="18395">
                  <c:v>41100.61458328872</c:v>
                </c:pt>
                <c:pt idx="18396">
                  <c:v>41100.624999955384</c:v>
                </c:pt>
                <c:pt idx="18397">
                  <c:v>41100.635416622048</c:v>
                </c:pt>
                <c:pt idx="18398">
                  <c:v>41100.645833288712</c:v>
                </c:pt>
                <c:pt idx="18399">
                  <c:v>41100.656249955377</c:v>
                </c:pt>
                <c:pt idx="18400">
                  <c:v>41100.666666622041</c:v>
                </c:pt>
                <c:pt idx="18401">
                  <c:v>41100.677083288705</c:v>
                </c:pt>
                <c:pt idx="18402">
                  <c:v>41100.687499955369</c:v>
                </c:pt>
                <c:pt idx="18403">
                  <c:v>41100.697916622034</c:v>
                </c:pt>
                <c:pt idx="18404">
                  <c:v>41100.708333288698</c:v>
                </c:pt>
                <c:pt idx="18405">
                  <c:v>41100.718749955362</c:v>
                </c:pt>
                <c:pt idx="18406">
                  <c:v>41100.729166622026</c:v>
                </c:pt>
                <c:pt idx="18407">
                  <c:v>41100.73958328869</c:v>
                </c:pt>
                <c:pt idx="18408">
                  <c:v>41100.749999955355</c:v>
                </c:pt>
                <c:pt idx="18409">
                  <c:v>41100.760416622019</c:v>
                </c:pt>
                <c:pt idx="18410">
                  <c:v>41100.770833288683</c:v>
                </c:pt>
                <c:pt idx="18411">
                  <c:v>41100.781249955347</c:v>
                </c:pt>
                <c:pt idx="18412">
                  <c:v>41100.791666622012</c:v>
                </c:pt>
                <c:pt idx="18413">
                  <c:v>41100.802083288676</c:v>
                </c:pt>
                <c:pt idx="18414">
                  <c:v>41100.81249995534</c:v>
                </c:pt>
                <c:pt idx="18415">
                  <c:v>41100.822916622004</c:v>
                </c:pt>
                <c:pt idx="18416">
                  <c:v>41100.833333288669</c:v>
                </c:pt>
                <c:pt idx="18417">
                  <c:v>41100.843749955333</c:v>
                </c:pt>
                <c:pt idx="18418">
                  <c:v>41100.854166621997</c:v>
                </c:pt>
                <c:pt idx="18419">
                  <c:v>41100.864583288661</c:v>
                </c:pt>
                <c:pt idx="18420">
                  <c:v>41100.874999955326</c:v>
                </c:pt>
                <c:pt idx="18421">
                  <c:v>41100.88541662199</c:v>
                </c:pt>
                <c:pt idx="18422">
                  <c:v>41100.895833288654</c:v>
                </c:pt>
                <c:pt idx="18423">
                  <c:v>41100.906249955318</c:v>
                </c:pt>
                <c:pt idx="18424">
                  <c:v>41100.916666621983</c:v>
                </c:pt>
                <c:pt idx="18425">
                  <c:v>41100.927083288647</c:v>
                </c:pt>
                <c:pt idx="18426">
                  <c:v>41100.937499955311</c:v>
                </c:pt>
                <c:pt idx="18427">
                  <c:v>41100.947916621975</c:v>
                </c:pt>
                <c:pt idx="18428">
                  <c:v>41100.95833328864</c:v>
                </c:pt>
                <c:pt idx="18429">
                  <c:v>41100.968749955304</c:v>
                </c:pt>
                <c:pt idx="18430">
                  <c:v>41100.979166621968</c:v>
                </c:pt>
                <c:pt idx="18431">
                  <c:v>41100.989583288632</c:v>
                </c:pt>
                <c:pt idx="18432">
                  <c:v>41100.999999955297</c:v>
                </c:pt>
                <c:pt idx="18433">
                  <c:v>41101.010416621961</c:v>
                </c:pt>
                <c:pt idx="18434">
                  <c:v>41101.020833288625</c:v>
                </c:pt>
                <c:pt idx="18435">
                  <c:v>41101.031249955289</c:v>
                </c:pt>
                <c:pt idx="18436">
                  <c:v>41101.041666621953</c:v>
                </c:pt>
                <c:pt idx="18437">
                  <c:v>41101.052083288618</c:v>
                </c:pt>
                <c:pt idx="18438">
                  <c:v>41101.062499955282</c:v>
                </c:pt>
                <c:pt idx="18439">
                  <c:v>41101.072916621946</c:v>
                </c:pt>
                <c:pt idx="18440">
                  <c:v>41101.08333328861</c:v>
                </c:pt>
                <c:pt idx="18441">
                  <c:v>41101.093749955275</c:v>
                </c:pt>
                <c:pt idx="18442">
                  <c:v>41101.104166621939</c:v>
                </c:pt>
                <c:pt idx="18443">
                  <c:v>41101.114583288603</c:v>
                </c:pt>
                <c:pt idx="18444">
                  <c:v>41101.124999955267</c:v>
                </c:pt>
                <c:pt idx="18445">
                  <c:v>41101.135416621932</c:v>
                </c:pt>
                <c:pt idx="18446">
                  <c:v>41101.145833288596</c:v>
                </c:pt>
                <c:pt idx="18447">
                  <c:v>41101.15624995526</c:v>
                </c:pt>
                <c:pt idx="18448">
                  <c:v>41101.166666621924</c:v>
                </c:pt>
                <c:pt idx="18449">
                  <c:v>41101.177083288589</c:v>
                </c:pt>
                <c:pt idx="18450">
                  <c:v>41101.187499955253</c:v>
                </c:pt>
                <c:pt idx="18451">
                  <c:v>41101.197916621917</c:v>
                </c:pt>
                <c:pt idx="18452">
                  <c:v>41101.208333288581</c:v>
                </c:pt>
                <c:pt idx="18453">
                  <c:v>41101.218749955246</c:v>
                </c:pt>
                <c:pt idx="18454">
                  <c:v>41101.22916662191</c:v>
                </c:pt>
                <c:pt idx="18455">
                  <c:v>41101.239583288574</c:v>
                </c:pt>
                <c:pt idx="18456">
                  <c:v>41101.249999955238</c:v>
                </c:pt>
                <c:pt idx="18457">
                  <c:v>41101.260416621903</c:v>
                </c:pt>
                <c:pt idx="18458">
                  <c:v>41101.270833288567</c:v>
                </c:pt>
                <c:pt idx="18459">
                  <c:v>41101.281249955231</c:v>
                </c:pt>
                <c:pt idx="18460">
                  <c:v>41101.291666621895</c:v>
                </c:pt>
                <c:pt idx="18461">
                  <c:v>41101.30208328856</c:v>
                </c:pt>
                <c:pt idx="18462">
                  <c:v>41101.312499955224</c:v>
                </c:pt>
                <c:pt idx="18463">
                  <c:v>41101.322916621888</c:v>
                </c:pt>
                <c:pt idx="18464">
                  <c:v>41101.333333288552</c:v>
                </c:pt>
                <c:pt idx="18465">
                  <c:v>41101.343749955216</c:v>
                </c:pt>
                <c:pt idx="18466">
                  <c:v>41101.354166621881</c:v>
                </c:pt>
                <c:pt idx="18467">
                  <c:v>41101.364583288545</c:v>
                </c:pt>
                <c:pt idx="18468">
                  <c:v>41101.374999955209</c:v>
                </c:pt>
                <c:pt idx="18469">
                  <c:v>41101.385416621873</c:v>
                </c:pt>
                <c:pt idx="18470">
                  <c:v>41101.395833288538</c:v>
                </c:pt>
                <c:pt idx="18471">
                  <c:v>41101.406249955202</c:v>
                </c:pt>
                <c:pt idx="18472">
                  <c:v>41101.416666621866</c:v>
                </c:pt>
                <c:pt idx="18473">
                  <c:v>41101.42708328853</c:v>
                </c:pt>
                <c:pt idx="18474">
                  <c:v>41101.437499955195</c:v>
                </c:pt>
                <c:pt idx="18475">
                  <c:v>41101.447916621859</c:v>
                </c:pt>
                <c:pt idx="18476">
                  <c:v>41101.458333288523</c:v>
                </c:pt>
                <c:pt idx="18477">
                  <c:v>41101.468749955187</c:v>
                </c:pt>
                <c:pt idx="18478">
                  <c:v>41101.479166621852</c:v>
                </c:pt>
                <c:pt idx="18479">
                  <c:v>41101.489583288516</c:v>
                </c:pt>
                <c:pt idx="18480">
                  <c:v>41101.49999995518</c:v>
                </c:pt>
                <c:pt idx="18481">
                  <c:v>41101.510416621844</c:v>
                </c:pt>
                <c:pt idx="18482">
                  <c:v>41101.520833288509</c:v>
                </c:pt>
                <c:pt idx="18483">
                  <c:v>41101.531249955173</c:v>
                </c:pt>
                <c:pt idx="18484">
                  <c:v>41101.541666621837</c:v>
                </c:pt>
                <c:pt idx="18485">
                  <c:v>41101.552083288501</c:v>
                </c:pt>
                <c:pt idx="18486">
                  <c:v>41101.562499955166</c:v>
                </c:pt>
                <c:pt idx="18487">
                  <c:v>41101.57291662183</c:v>
                </c:pt>
                <c:pt idx="18488">
                  <c:v>41101.583333288494</c:v>
                </c:pt>
                <c:pt idx="18489">
                  <c:v>41101.593749955158</c:v>
                </c:pt>
                <c:pt idx="18490">
                  <c:v>41101.604166621823</c:v>
                </c:pt>
                <c:pt idx="18491">
                  <c:v>41101.614583288487</c:v>
                </c:pt>
                <c:pt idx="18492">
                  <c:v>41101.624999955151</c:v>
                </c:pt>
                <c:pt idx="18493">
                  <c:v>41101.635416621815</c:v>
                </c:pt>
                <c:pt idx="18494">
                  <c:v>41101.645833288479</c:v>
                </c:pt>
                <c:pt idx="18495">
                  <c:v>41101.656249955144</c:v>
                </c:pt>
                <c:pt idx="18496">
                  <c:v>41101.666666621808</c:v>
                </c:pt>
                <c:pt idx="18497">
                  <c:v>41101.677083288472</c:v>
                </c:pt>
                <c:pt idx="18498">
                  <c:v>41101.687499955136</c:v>
                </c:pt>
                <c:pt idx="18499">
                  <c:v>41101.697916621801</c:v>
                </c:pt>
                <c:pt idx="18500">
                  <c:v>41101.708333288465</c:v>
                </c:pt>
                <c:pt idx="18501">
                  <c:v>41101.718749955129</c:v>
                </c:pt>
                <c:pt idx="18502">
                  <c:v>41101.729166621793</c:v>
                </c:pt>
                <c:pt idx="18503">
                  <c:v>41101.739583288458</c:v>
                </c:pt>
                <c:pt idx="18504">
                  <c:v>41101.749999955122</c:v>
                </c:pt>
                <c:pt idx="18505">
                  <c:v>41101.760416621786</c:v>
                </c:pt>
                <c:pt idx="18506">
                  <c:v>41101.77083328845</c:v>
                </c:pt>
                <c:pt idx="18507">
                  <c:v>41101.781249955115</c:v>
                </c:pt>
                <c:pt idx="18508">
                  <c:v>41101.791666621779</c:v>
                </c:pt>
                <c:pt idx="18509">
                  <c:v>41101.802083288443</c:v>
                </c:pt>
                <c:pt idx="18510">
                  <c:v>41101.812499955107</c:v>
                </c:pt>
                <c:pt idx="18511">
                  <c:v>41101.822916621772</c:v>
                </c:pt>
                <c:pt idx="18512">
                  <c:v>41101.833333288436</c:v>
                </c:pt>
                <c:pt idx="18513">
                  <c:v>41101.8437499551</c:v>
                </c:pt>
                <c:pt idx="18514">
                  <c:v>41101.854166621764</c:v>
                </c:pt>
                <c:pt idx="18515">
                  <c:v>41101.864583288429</c:v>
                </c:pt>
                <c:pt idx="18516">
                  <c:v>41101.874999955093</c:v>
                </c:pt>
                <c:pt idx="18517">
                  <c:v>41101.885416621757</c:v>
                </c:pt>
                <c:pt idx="18518">
                  <c:v>41101.895833288421</c:v>
                </c:pt>
                <c:pt idx="18519">
                  <c:v>41101.906249955086</c:v>
                </c:pt>
                <c:pt idx="18520">
                  <c:v>41101.91666662175</c:v>
                </c:pt>
                <c:pt idx="18521">
                  <c:v>41101.927083288414</c:v>
                </c:pt>
                <c:pt idx="18522">
                  <c:v>41101.937499955078</c:v>
                </c:pt>
                <c:pt idx="18523">
                  <c:v>41101.947916621742</c:v>
                </c:pt>
                <c:pt idx="18524">
                  <c:v>41101.958333288407</c:v>
                </c:pt>
                <c:pt idx="18525">
                  <c:v>41101.968749955071</c:v>
                </c:pt>
                <c:pt idx="18526">
                  <c:v>41101.979166621735</c:v>
                </c:pt>
                <c:pt idx="18527">
                  <c:v>41101.989583288399</c:v>
                </c:pt>
                <c:pt idx="18528">
                  <c:v>41101.999999955064</c:v>
                </c:pt>
                <c:pt idx="18529">
                  <c:v>41102.010416621728</c:v>
                </c:pt>
                <c:pt idx="18530">
                  <c:v>41102.020833288392</c:v>
                </c:pt>
                <c:pt idx="18531">
                  <c:v>41102.031249955056</c:v>
                </c:pt>
                <c:pt idx="18532">
                  <c:v>41102.041666621721</c:v>
                </c:pt>
                <c:pt idx="18533">
                  <c:v>41102.052083288385</c:v>
                </c:pt>
                <c:pt idx="18534">
                  <c:v>41102.062499955049</c:v>
                </c:pt>
                <c:pt idx="18535">
                  <c:v>41102.072916621713</c:v>
                </c:pt>
                <c:pt idx="18536">
                  <c:v>41102.083333288378</c:v>
                </c:pt>
                <c:pt idx="18537">
                  <c:v>41102.093749955042</c:v>
                </c:pt>
                <c:pt idx="18538">
                  <c:v>41102.104166621706</c:v>
                </c:pt>
                <c:pt idx="18539">
                  <c:v>41102.11458328837</c:v>
                </c:pt>
                <c:pt idx="18540">
                  <c:v>41102.124999955035</c:v>
                </c:pt>
                <c:pt idx="18541">
                  <c:v>41102.135416621699</c:v>
                </c:pt>
                <c:pt idx="18542">
                  <c:v>41102.145833288363</c:v>
                </c:pt>
                <c:pt idx="18543">
                  <c:v>41102.156249955027</c:v>
                </c:pt>
                <c:pt idx="18544">
                  <c:v>41102.166666621692</c:v>
                </c:pt>
                <c:pt idx="18545">
                  <c:v>41102.177083288356</c:v>
                </c:pt>
                <c:pt idx="18546">
                  <c:v>41102.18749995502</c:v>
                </c:pt>
                <c:pt idx="18547">
                  <c:v>41102.197916621684</c:v>
                </c:pt>
                <c:pt idx="18548">
                  <c:v>41102.208333288349</c:v>
                </c:pt>
                <c:pt idx="18549">
                  <c:v>41102.218749955013</c:v>
                </c:pt>
                <c:pt idx="18550">
                  <c:v>41102.229166621677</c:v>
                </c:pt>
                <c:pt idx="18551">
                  <c:v>41102.239583288341</c:v>
                </c:pt>
                <c:pt idx="18552">
                  <c:v>41102.249999955005</c:v>
                </c:pt>
                <c:pt idx="18553">
                  <c:v>41102.26041662167</c:v>
                </c:pt>
                <c:pt idx="18554">
                  <c:v>41102.270833288334</c:v>
                </c:pt>
                <c:pt idx="18555">
                  <c:v>41102.281249954998</c:v>
                </c:pt>
                <c:pt idx="18556">
                  <c:v>41102.291666621662</c:v>
                </c:pt>
                <c:pt idx="18557">
                  <c:v>41102.302083288327</c:v>
                </c:pt>
                <c:pt idx="18558">
                  <c:v>41102.312499954991</c:v>
                </c:pt>
                <c:pt idx="18559">
                  <c:v>41102.322916621655</c:v>
                </c:pt>
                <c:pt idx="18560">
                  <c:v>41102.333333288319</c:v>
                </c:pt>
                <c:pt idx="18561">
                  <c:v>41102.343749954984</c:v>
                </c:pt>
                <c:pt idx="18562">
                  <c:v>41102.354166621648</c:v>
                </c:pt>
                <c:pt idx="18563">
                  <c:v>41102.364583288312</c:v>
                </c:pt>
                <c:pt idx="18564">
                  <c:v>41102.374999954976</c:v>
                </c:pt>
                <c:pt idx="18565">
                  <c:v>41102.385416621641</c:v>
                </c:pt>
                <c:pt idx="18566">
                  <c:v>41102.395833288305</c:v>
                </c:pt>
                <c:pt idx="18567">
                  <c:v>41102.406249954969</c:v>
                </c:pt>
                <c:pt idx="18568">
                  <c:v>41102.416666621633</c:v>
                </c:pt>
                <c:pt idx="18569">
                  <c:v>41102.427083288298</c:v>
                </c:pt>
                <c:pt idx="18570">
                  <c:v>41102.437499954962</c:v>
                </c:pt>
                <c:pt idx="18571">
                  <c:v>41102.447916621626</c:v>
                </c:pt>
                <c:pt idx="18572">
                  <c:v>41102.45833328829</c:v>
                </c:pt>
                <c:pt idx="18573">
                  <c:v>41102.468749954955</c:v>
                </c:pt>
                <c:pt idx="18574">
                  <c:v>41102.479166621619</c:v>
                </c:pt>
                <c:pt idx="18575">
                  <c:v>41102.489583288283</c:v>
                </c:pt>
                <c:pt idx="18576">
                  <c:v>41102.499999954947</c:v>
                </c:pt>
                <c:pt idx="18577">
                  <c:v>41102.510416621612</c:v>
                </c:pt>
                <c:pt idx="18578">
                  <c:v>41102.520833288276</c:v>
                </c:pt>
                <c:pt idx="18579">
                  <c:v>41102.53124995494</c:v>
                </c:pt>
                <c:pt idx="18580">
                  <c:v>41102.541666621604</c:v>
                </c:pt>
                <c:pt idx="18581">
                  <c:v>41102.552083288268</c:v>
                </c:pt>
                <c:pt idx="18582">
                  <c:v>41102.562499954933</c:v>
                </c:pt>
                <c:pt idx="18583">
                  <c:v>41102.572916621597</c:v>
                </c:pt>
                <c:pt idx="18584">
                  <c:v>41102.583333288261</c:v>
                </c:pt>
                <c:pt idx="18585">
                  <c:v>41102.593749954925</c:v>
                </c:pt>
                <c:pt idx="18586">
                  <c:v>41102.60416662159</c:v>
                </c:pt>
                <c:pt idx="18587">
                  <c:v>41102.614583288254</c:v>
                </c:pt>
                <c:pt idx="18588">
                  <c:v>41102.624999954918</c:v>
                </c:pt>
                <c:pt idx="18589">
                  <c:v>41102.635416621582</c:v>
                </c:pt>
                <c:pt idx="18590">
                  <c:v>41102.645833288247</c:v>
                </c:pt>
                <c:pt idx="18591">
                  <c:v>41102.656249954911</c:v>
                </c:pt>
                <c:pt idx="18592">
                  <c:v>41102.666666621575</c:v>
                </c:pt>
                <c:pt idx="18593">
                  <c:v>41102.677083288239</c:v>
                </c:pt>
                <c:pt idx="18594">
                  <c:v>41102.687499954904</c:v>
                </c:pt>
                <c:pt idx="18595">
                  <c:v>41102.697916621568</c:v>
                </c:pt>
                <c:pt idx="18596">
                  <c:v>41102.708333288232</c:v>
                </c:pt>
                <c:pt idx="18597">
                  <c:v>41102.718749954896</c:v>
                </c:pt>
                <c:pt idx="18598">
                  <c:v>41102.729166621561</c:v>
                </c:pt>
                <c:pt idx="18599">
                  <c:v>41102.739583288225</c:v>
                </c:pt>
                <c:pt idx="18600">
                  <c:v>41102.749999954889</c:v>
                </c:pt>
                <c:pt idx="18601">
                  <c:v>41102.760416621553</c:v>
                </c:pt>
                <c:pt idx="18602">
                  <c:v>41102.770833288218</c:v>
                </c:pt>
                <c:pt idx="18603">
                  <c:v>41102.781249954882</c:v>
                </c:pt>
                <c:pt idx="18604">
                  <c:v>41102.791666621546</c:v>
                </c:pt>
                <c:pt idx="18605">
                  <c:v>41102.80208328821</c:v>
                </c:pt>
                <c:pt idx="18606">
                  <c:v>41102.812499954875</c:v>
                </c:pt>
                <c:pt idx="18607">
                  <c:v>41102.822916621539</c:v>
                </c:pt>
                <c:pt idx="18608">
                  <c:v>41102.833333288203</c:v>
                </c:pt>
                <c:pt idx="18609">
                  <c:v>41102.843749954867</c:v>
                </c:pt>
                <c:pt idx="18610">
                  <c:v>41102.854166621531</c:v>
                </c:pt>
                <c:pt idx="18611">
                  <c:v>41102.864583288196</c:v>
                </c:pt>
                <c:pt idx="18612">
                  <c:v>41102.87499995486</c:v>
                </c:pt>
                <c:pt idx="18613">
                  <c:v>41102.885416621524</c:v>
                </c:pt>
                <c:pt idx="18614">
                  <c:v>41102.895833288188</c:v>
                </c:pt>
                <c:pt idx="18615">
                  <c:v>41102.906249954853</c:v>
                </c:pt>
                <c:pt idx="18616">
                  <c:v>41102.916666621517</c:v>
                </c:pt>
                <c:pt idx="18617">
                  <c:v>41102.927083288181</c:v>
                </c:pt>
                <c:pt idx="18618">
                  <c:v>41102.937499954845</c:v>
                </c:pt>
                <c:pt idx="18619">
                  <c:v>41102.94791662151</c:v>
                </c:pt>
                <c:pt idx="18620">
                  <c:v>41102.958333288174</c:v>
                </c:pt>
                <c:pt idx="18621">
                  <c:v>41102.968749954838</c:v>
                </c:pt>
                <c:pt idx="18622">
                  <c:v>41102.979166621502</c:v>
                </c:pt>
                <c:pt idx="18623">
                  <c:v>41102.989583288167</c:v>
                </c:pt>
                <c:pt idx="18624">
                  <c:v>41102.999999954831</c:v>
                </c:pt>
                <c:pt idx="18625">
                  <c:v>41103.010416621495</c:v>
                </c:pt>
                <c:pt idx="18626">
                  <c:v>41103.020833288159</c:v>
                </c:pt>
                <c:pt idx="18627">
                  <c:v>41103.031249954824</c:v>
                </c:pt>
                <c:pt idx="18628">
                  <c:v>41103.041666621488</c:v>
                </c:pt>
                <c:pt idx="18629">
                  <c:v>41103.052083288152</c:v>
                </c:pt>
                <c:pt idx="18630">
                  <c:v>41103.062499954816</c:v>
                </c:pt>
                <c:pt idx="18631">
                  <c:v>41103.072916621481</c:v>
                </c:pt>
                <c:pt idx="18632">
                  <c:v>41103.083333288145</c:v>
                </c:pt>
                <c:pt idx="18633">
                  <c:v>41103.093749954809</c:v>
                </c:pt>
                <c:pt idx="18634">
                  <c:v>41103.104166621473</c:v>
                </c:pt>
                <c:pt idx="18635">
                  <c:v>41103.114583288138</c:v>
                </c:pt>
                <c:pt idx="18636">
                  <c:v>41103.124999954802</c:v>
                </c:pt>
                <c:pt idx="18637">
                  <c:v>41103.135416621466</c:v>
                </c:pt>
                <c:pt idx="18638">
                  <c:v>41103.14583328813</c:v>
                </c:pt>
                <c:pt idx="18639">
                  <c:v>41103.156249954794</c:v>
                </c:pt>
                <c:pt idx="18640">
                  <c:v>41103.166666621459</c:v>
                </c:pt>
                <c:pt idx="18641">
                  <c:v>41103.177083288123</c:v>
                </c:pt>
                <c:pt idx="18642">
                  <c:v>41103.187499954787</c:v>
                </c:pt>
                <c:pt idx="18643">
                  <c:v>41103.197916621451</c:v>
                </c:pt>
                <c:pt idx="18644">
                  <c:v>41103.208333288116</c:v>
                </c:pt>
                <c:pt idx="18645">
                  <c:v>41103.21874995478</c:v>
                </c:pt>
                <c:pt idx="18646">
                  <c:v>41103.229166621444</c:v>
                </c:pt>
                <c:pt idx="18647">
                  <c:v>41103.239583288108</c:v>
                </c:pt>
                <c:pt idx="18648">
                  <c:v>41103.249999954773</c:v>
                </c:pt>
                <c:pt idx="18649">
                  <c:v>41103.260416621437</c:v>
                </c:pt>
                <c:pt idx="18650">
                  <c:v>41103.270833288101</c:v>
                </c:pt>
                <c:pt idx="18651">
                  <c:v>41103.281249954765</c:v>
                </c:pt>
                <c:pt idx="18652">
                  <c:v>41103.29166662143</c:v>
                </c:pt>
                <c:pt idx="18653">
                  <c:v>41103.302083288094</c:v>
                </c:pt>
                <c:pt idx="18654">
                  <c:v>41103.312499954758</c:v>
                </c:pt>
                <c:pt idx="18655">
                  <c:v>41103.322916621422</c:v>
                </c:pt>
                <c:pt idx="18656">
                  <c:v>41103.333333288087</c:v>
                </c:pt>
                <c:pt idx="18657">
                  <c:v>41103.343749954751</c:v>
                </c:pt>
                <c:pt idx="18658">
                  <c:v>41103.354166621415</c:v>
                </c:pt>
                <c:pt idx="18659">
                  <c:v>41103.364583288079</c:v>
                </c:pt>
                <c:pt idx="18660">
                  <c:v>41103.374999954744</c:v>
                </c:pt>
                <c:pt idx="18661">
                  <c:v>41103.385416621408</c:v>
                </c:pt>
                <c:pt idx="18662">
                  <c:v>41103.395833288072</c:v>
                </c:pt>
                <c:pt idx="18663">
                  <c:v>41103.406249954736</c:v>
                </c:pt>
                <c:pt idx="18664">
                  <c:v>41103.416666621401</c:v>
                </c:pt>
                <c:pt idx="18665">
                  <c:v>41103.427083288065</c:v>
                </c:pt>
                <c:pt idx="18666">
                  <c:v>41103.437499954729</c:v>
                </c:pt>
                <c:pt idx="18667">
                  <c:v>41103.447916621393</c:v>
                </c:pt>
                <c:pt idx="18668">
                  <c:v>41103.458333288057</c:v>
                </c:pt>
                <c:pt idx="18669">
                  <c:v>41103.468749954722</c:v>
                </c:pt>
                <c:pt idx="18670">
                  <c:v>41103.479166621386</c:v>
                </c:pt>
                <c:pt idx="18671">
                  <c:v>41103.48958328805</c:v>
                </c:pt>
                <c:pt idx="18672">
                  <c:v>41103.499999954714</c:v>
                </c:pt>
                <c:pt idx="18673">
                  <c:v>41103.510416621379</c:v>
                </c:pt>
                <c:pt idx="18674">
                  <c:v>41103.520833288043</c:v>
                </c:pt>
                <c:pt idx="18675">
                  <c:v>41103.531249954707</c:v>
                </c:pt>
                <c:pt idx="18676">
                  <c:v>41103.541666621371</c:v>
                </c:pt>
                <c:pt idx="18677">
                  <c:v>41103.552083288036</c:v>
                </c:pt>
                <c:pt idx="18678">
                  <c:v>41103.5624999547</c:v>
                </c:pt>
                <c:pt idx="18679">
                  <c:v>41103.572916621364</c:v>
                </c:pt>
                <c:pt idx="18680">
                  <c:v>41103.583333288028</c:v>
                </c:pt>
                <c:pt idx="18681">
                  <c:v>41103.593749954693</c:v>
                </c:pt>
                <c:pt idx="18682">
                  <c:v>41103.604166621357</c:v>
                </c:pt>
                <c:pt idx="18683">
                  <c:v>41103.614583288021</c:v>
                </c:pt>
                <c:pt idx="18684">
                  <c:v>41103.624999954685</c:v>
                </c:pt>
                <c:pt idx="18685">
                  <c:v>41103.63541662135</c:v>
                </c:pt>
                <c:pt idx="18686">
                  <c:v>41103.645833288014</c:v>
                </c:pt>
                <c:pt idx="18687">
                  <c:v>41103.656249954678</c:v>
                </c:pt>
                <c:pt idx="18688">
                  <c:v>41103.666666621342</c:v>
                </c:pt>
                <c:pt idx="18689">
                  <c:v>41103.677083288007</c:v>
                </c:pt>
                <c:pt idx="18690">
                  <c:v>41103.687499954671</c:v>
                </c:pt>
                <c:pt idx="18691">
                  <c:v>41103.697916621335</c:v>
                </c:pt>
                <c:pt idx="18692">
                  <c:v>41103.708333287999</c:v>
                </c:pt>
                <c:pt idx="18693">
                  <c:v>41103.718749954664</c:v>
                </c:pt>
                <c:pt idx="18694">
                  <c:v>41103.729166621328</c:v>
                </c:pt>
                <c:pt idx="18695">
                  <c:v>41103.739583287992</c:v>
                </c:pt>
                <c:pt idx="18696">
                  <c:v>41103.749999954656</c:v>
                </c:pt>
                <c:pt idx="18697">
                  <c:v>41103.76041662132</c:v>
                </c:pt>
                <c:pt idx="18698">
                  <c:v>41103.770833287985</c:v>
                </c:pt>
                <c:pt idx="18699">
                  <c:v>41103.781249954649</c:v>
                </c:pt>
                <c:pt idx="18700">
                  <c:v>41103.791666621313</c:v>
                </c:pt>
                <c:pt idx="18701">
                  <c:v>41103.802083287977</c:v>
                </c:pt>
                <c:pt idx="18702">
                  <c:v>41103.812499954642</c:v>
                </c:pt>
                <c:pt idx="18703">
                  <c:v>41103.822916621306</c:v>
                </c:pt>
                <c:pt idx="18704">
                  <c:v>41103.83333328797</c:v>
                </c:pt>
                <c:pt idx="18705">
                  <c:v>41103.843749954634</c:v>
                </c:pt>
                <c:pt idx="18706">
                  <c:v>41103.854166621299</c:v>
                </c:pt>
                <c:pt idx="18707">
                  <c:v>41103.864583287963</c:v>
                </c:pt>
                <c:pt idx="18708">
                  <c:v>41103.874999954627</c:v>
                </c:pt>
                <c:pt idx="18709">
                  <c:v>41103.885416621291</c:v>
                </c:pt>
                <c:pt idx="18710">
                  <c:v>41103.895833287956</c:v>
                </c:pt>
                <c:pt idx="18711">
                  <c:v>41103.90624995462</c:v>
                </c:pt>
                <c:pt idx="18712">
                  <c:v>41103.916666621284</c:v>
                </c:pt>
                <c:pt idx="18713">
                  <c:v>41103.927083287948</c:v>
                </c:pt>
                <c:pt idx="18714">
                  <c:v>41103.937499954613</c:v>
                </c:pt>
                <c:pt idx="18715">
                  <c:v>41103.947916621277</c:v>
                </c:pt>
                <c:pt idx="18716">
                  <c:v>41103.958333287941</c:v>
                </c:pt>
                <c:pt idx="18717">
                  <c:v>41103.968749954605</c:v>
                </c:pt>
                <c:pt idx="18718">
                  <c:v>41103.97916662127</c:v>
                </c:pt>
                <c:pt idx="18719">
                  <c:v>41103.989583287934</c:v>
                </c:pt>
                <c:pt idx="18720">
                  <c:v>41103.999999954598</c:v>
                </c:pt>
                <c:pt idx="18721">
                  <c:v>41104.010416621262</c:v>
                </c:pt>
                <c:pt idx="18722">
                  <c:v>41104.020833287927</c:v>
                </c:pt>
                <c:pt idx="18723">
                  <c:v>41104.031249954591</c:v>
                </c:pt>
                <c:pt idx="18724">
                  <c:v>41104.041666621255</c:v>
                </c:pt>
                <c:pt idx="18725">
                  <c:v>41104.052083287919</c:v>
                </c:pt>
                <c:pt idx="18726">
                  <c:v>41104.062499954583</c:v>
                </c:pt>
                <c:pt idx="18727">
                  <c:v>41104.072916621248</c:v>
                </c:pt>
                <c:pt idx="18728">
                  <c:v>41104.083333287912</c:v>
                </c:pt>
                <c:pt idx="18729">
                  <c:v>41104.093749954576</c:v>
                </c:pt>
                <c:pt idx="18730">
                  <c:v>41104.10416662124</c:v>
                </c:pt>
                <c:pt idx="18731">
                  <c:v>41104.114583287905</c:v>
                </c:pt>
                <c:pt idx="18732">
                  <c:v>41104.124999954569</c:v>
                </c:pt>
                <c:pt idx="18733">
                  <c:v>41104.135416621233</c:v>
                </c:pt>
                <c:pt idx="18734">
                  <c:v>41104.145833287897</c:v>
                </c:pt>
                <c:pt idx="18735">
                  <c:v>41104.156249954562</c:v>
                </c:pt>
                <c:pt idx="18736">
                  <c:v>41104.166666621226</c:v>
                </c:pt>
                <c:pt idx="18737">
                  <c:v>41104.17708328789</c:v>
                </c:pt>
                <c:pt idx="18738">
                  <c:v>41104.187499954554</c:v>
                </c:pt>
                <c:pt idx="18739">
                  <c:v>41104.197916621219</c:v>
                </c:pt>
                <c:pt idx="18740">
                  <c:v>41104.208333287883</c:v>
                </c:pt>
                <c:pt idx="18741">
                  <c:v>41104.218749954547</c:v>
                </c:pt>
                <c:pt idx="18742">
                  <c:v>41104.229166621211</c:v>
                </c:pt>
                <c:pt idx="18743">
                  <c:v>41104.239583287876</c:v>
                </c:pt>
                <c:pt idx="18744">
                  <c:v>41104.24999995454</c:v>
                </c:pt>
                <c:pt idx="18745">
                  <c:v>41104.260416621204</c:v>
                </c:pt>
                <c:pt idx="18746">
                  <c:v>41104.270833287868</c:v>
                </c:pt>
                <c:pt idx="18747">
                  <c:v>41104.281249954533</c:v>
                </c:pt>
                <c:pt idx="18748">
                  <c:v>41104.291666621197</c:v>
                </c:pt>
                <c:pt idx="18749">
                  <c:v>41104.302083287861</c:v>
                </c:pt>
                <c:pt idx="18750">
                  <c:v>41104.312499954525</c:v>
                </c:pt>
                <c:pt idx="18751">
                  <c:v>41104.32291662119</c:v>
                </c:pt>
                <c:pt idx="18752">
                  <c:v>41104.333333287854</c:v>
                </c:pt>
                <c:pt idx="18753">
                  <c:v>41104.343749954518</c:v>
                </c:pt>
                <c:pt idx="18754">
                  <c:v>41104.354166621182</c:v>
                </c:pt>
                <c:pt idx="18755">
                  <c:v>41104.364583287846</c:v>
                </c:pt>
                <c:pt idx="18756">
                  <c:v>41104.374999954511</c:v>
                </c:pt>
                <c:pt idx="18757">
                  <c:v>41104.385416621175</c:v>
                </c:pt>
                <c:pt idx="18758">
                  <c:v>41104.395833287839</c:v>
                </c:pt>
                <c:pt idx="18759">
                  <c:v>41104.406249954503</c:v>
                </c:pt>
                <c:pt idx="18760">
                  <c:v>41104.416666621168</c:v>
                </c:pt>
                <c:pt idx="18761">
                  <c:v>41104.427083287832</c:v>
                </c:pt>
                <c:pt idx="18762">
                  <c:v>41104.437499954496</c:v>
                </c:pt>
                <c:pt idx="18763">
                  <c:v>41104.44791662116</c:v>
                </c:pt>
                <c:pt idx="18764">
                  <c:v>41104.458333287825</c:v>
                </c:pt>
                <c:pt idx="18765">
                  <c:v>41104.468749954489</c:v>
                </c:pt>
                <c:pt idx="18766">
                  <c:v>41104.479166621153</c:v>
                </c:pt>
                <c:pt idx="18767">
                  <c:v>41104.489583287817</c:v>
                </c:pt>
                <c:pt idx="18768">
                  <c:v>41104.499999954482</c:v>
                </c:pt>
                <c:pt idx="18769">
                  <c:v>41104.510416621146</c:v>
                </c:pt>
                <c:pt idx="18770">
                  <c:v>41104.52083328781</c:v>
                </c:pt>
                <c:pt idx="18771">
                  <c:v>41104.531249954474</c:v>
                </c:pt>
                <c:pt idx="18772">
                  <c:v>41104.541666621139</c:v>
                </c:pt>
                <c:pt idx="18773">
                  <c:v>41104.552083287803</c:v>
                </c:pt>
                <c:pt idx="18774">
                  <c:v>41104.562499954467</c:v>
                </c:pt>
                <c:pt idx="18775">
                  <c:v>41104.572916621131</c:v>
                </c:pt>
                <c:pt idx="18776">
                  <c:v>41104.583333287796</c:v>
                </c:pt>
                <c:pt idx="18777">
                  <c:v>41104.59374995446</c:v>
                </c:pt>
                <c:pt idx="18778">
                  <c:v>41104.604166621124</c:v>
                </c:pt>
                <c:pt idx="18779">
                  <c:v>41104.614583287788</c:v>
                </c:pt>
                <c:pt idx="18780">
                  <c:v>41104.624999954453</c:v>
                </c:pt>
                <c:pt idx="18781">
                  <c:v>41104.635416621117</c:v>
                </c:pt>
                <c:pt idx="18782">
                  <c:v>41104.645833287781</c:v>
                </c:pt>
                <c:pt idx="18783">
                  <c:v>41104.656249954445</c:v>
                </c:pt>
                <c:pt idx="18784">
                  <c:v>41104.666666621109</c:v>
                </c:pt>
                <c:pt idx="18785">
                  <c:v>41104.677083287774</c:v>
                </c:pt>
                <c:pt idx="18786">
                  <c:v>41104.687499954438</c:v>
                </c:pt>
                <c:pt idx="18787">
                  <c:v>41104.697916621102</c:v>
                </c:pt>
                <c:pt idx="18788">
                  <c:v>41104.708333287766</c:v>
                </c:pt>
                <c:pt idx="18789">
                  <c:v>41104.718749954431</c:v>
                </c:pt>
                <c:pt idx="18790">
                  <c:v>41104.729166621095</c:v>
                </c:pt>
                <c:pt idx="18791">
                  <c:v>41104.739583287759</c:v>
                </c:pt>
                <c:pt idx="18792">
                  <c:v>41104.749999954423</c:v>
                </c:pt>
                <c:pt idx="18793">
                  <c:v>41104.760416621088</c:v>
                </c:pt>
                <c:pt idx="18794">
                  <c:v>41104.770833287752</c:v>
                </c:pt>
                <c:pt idx="18795">
                  <c:v>41104.781249954416</c:v>
                </c:pt>
                <c:pt idx="18796">
                  <c:v>41104.79166662108</c:v>
                </c:pt>
                <c:pt idx="18797">
                  <c:v>41104.802083287745</c:v>
                </c:pt>
                <c:pt idx="18798">
                  <c:v>41104.812499954409</c:v>
                </c:pt>
                <c:pt idx="18799">
                  <c:v>41104.822916621073</c:v>
                </c:pt>
                <c:pt idx="18800">
                  <c:v>41104.833333287737</c:v>
                </c:pt>
                <c:pt idx="18801">
                  <c:v>41104.843749954402</c:v>
                </c:pt>
                <c:pt idx="18802">
                  <c:v>41104.854166621066</c:v>
                </c:pt>
                <c:pt idx="18803">
                  <c:v>41104.86458328773</c:v>
                </c:pt>
                <c:pt idx="18804">
                  <c:v>41104.874999954394</c:v>
                </c:pt>
                <c:pt idx="18805">
                  <c:v>41104.885416621059</c:v>
                </c:pt>
                <c:pt idx="18806">
                  <c:v>41104.895833287723</c:v>
                </c:pt>
                <c:pt idx="18807">
                  <c:v>41104.906249954387</c:v>
                </c:pt>
                <c:pt idx="18808">
                  <c:v>41104.916666621051</c:v>
                </c:pt>
                <c:pt idx="18809">
                  <c:v>41104.927083287716</c:v>
                </c:pt>
                <c:pt idx="18810">
                  <c:v>41104.93749995438</c:v>
                </c:pt>
                <c:pt idx="18811">
                  <c:v>41104.947916621044</c:v>
                </c:pt>
                <c:pt idx="18812">
                  <c:v>41104.958333287708</c:v>
                </c:pt>
                <c:pt idx="18813">
                  <c:v>41104.968749954372</c:v>
                </c:pt>
                <c:pt idx="18814">
                  <c:v>41104.979166621037</c:v>
                </c:pt>
                <c:pt idx="18815">
                  <c:v>41104.989583287701</c:v>
                </c:pt>
                <c:pt idx="18816">
                  <c:v>41104.999999954365</c:v>
                </c:pt>
                <c:pt idx="18817">
                  <c:v>41105.010416621029</c:v>
                </c:pt>
                <c:pt idx="18818">
                  <c:v>41105.020833287694</c:v>
                </c:pt>
                <c:pt idx="18819">
                  <c:v>41105.031249954358</c:v>
                </c:pt>
                <c:pt idx="18820">
                  <c:v>41105.041666621022</c:v>
                </c:pt>
                <c:pt idx="18821">
                  <c:v>41105.052083287686</c:v>
                </c:pt>
                <c:pt idx="18822">
                  <c:v>41105.062499954351</c:v>
                </c:pt>
                <c:pt idx="18823">
                  <c:v>41105.072916621015</c:v>
                </c:pt>
                <c:pt idx="18824">
                  <c:v>41105.083333287679</c:v>
                </c:pt>
                <c:pt idx="18825">
                  <c:v>41105.093749954343</c:v>
                </c:pt>
                <c:pt idx="18826">
                  <c:v>41105.104166621008</c:v>
                </c:pt>
                <c:pt idx="18827">
                  <c:v>41105.114583287672</c:v>
                </c:pt>
                <c:pt idx="18828">
                  <c:v>41105.124999954336</c:v>
                </c:pt>
                <c:pt idx="18829">
                  <c:v>41105.135416621</c:v>
                </c:pt>
                <c:pt idx="18830">
                  <c:v>41105.145833287665</c:v>
                </c:pt>
                <c:pt idx="18831">
                  <c:v>41105.156249954329</c:v>
                </c:pt>
                <c:pt idx="18832">
                  <c:v>41105.166666620993</c:v>
                </c:pt>
                <c:pt idx="18833">
                  <c:v>41105.177083287657</c:v>
                </c:pt>
                <c:pt idx="18834">
                  <c:v>41105.187499954322</c:v>
                </c:pt>
                <c:pt idx="18835">
                  <c:v>41105.197916620986</c:v>
                </c:pt>
                <c:pt idx="18836">
                  <c:v>41105.20833328765</c:v>
                </c:pt>
                <c:pt idx="18837">
                  <c:v>41105.218749954314</c:v>
                </c:pt>
                <c:pt idx="18838">
                  <c:v>41105.229166620979</c:v>
                </c:pt>
                <c:pt idx="18839">
                  <c:v>41105.239583287643</c:v>
                </c:pt>
                <c:pt idx="18840">
                  <c:v>41105.249999954307</c:v>
                </c:pt>
                <c:pt idx="18841">
                  <c:v>41105.260416620971</c:v>
                </c:pt>
                <c:pt idx="18842">
                  <c:v>41105.270833287635</c:v>
                </c:pt>
                <c:pt idx="18843">
                  <c:v>41105.2812499543</c:v>
                </c:pt>
                <c:pt idx="18844">
                  <c:v>41105.291666620964</c:v>
                </c:pt>
                <c:pt idx="18845">
                  <c:v>41105.302083287628</c:v>
                </c:pt>
                <c:pt idx="18846">
                  <c:v>41105.312499954292</c:v>
                </c:pt>
                <c:pt idx="18847">
                  <c:v>41105.322916620957</c:v>
                </c:pt>
                <c:pt idx="18848">
                  <c:v>41105.333333287621</c:v>
                </c:pt>
                <c:pt idx="18849">
                  <c:v>41105.343749954285</c:v>
                </c:pt>
                <c:pt idx="18850">
                  <c:v>41105.354166620949</c:v>
                </c:pt>
                <c:pt idx="18851">
                  <c:v>41105.364583287614</c:v>
                </c:pt>
                <c:pt idx="18852">
                  <c:v>41105.374999954278</c:v>
                </c:pt>
                <c:pt idx="18853">
                  <c:v>41105.385416620942</c:v>
                </c:pt>
                <c:pt idx="18854">
                  <c:v>41105.395833287606</c:v>
                </c:pt>
                <c:pt idx="18855">
                  <c:v>41105.406249954271</c:v>
                </c:pt>
                <c:pt idx="18856">
                  <c:v>41105.416666620935</c:v>
                </c:pt>
                <c:pt idx="18857">
                  <c:v>41105.427083287599</c:v>
                </c:pt>
                <c:pt idx="18858">
                  <c:v>41105.437499954263</c:v>
                </c:pt>
                <c:pt idx="18859">
                  <c:v>41105.447916620928</c:v>
                </c:pt>
                <c:pt idx="18860">
                  <c:v>41105.458333287592</c:v>
                </c:pt>
                <c:pt idx="18861">
                  <c:v>41105.468749954256</c:v>
                </c:pt>
                <c:pt idx="18862">
                  <c:v>41105.47916662092</c:v>
                </c:pt>
                <c:pt idx="18863">
                  <c:v>41105.489583287585</c:v>
                </c:pt>
                <c:pt idx="18864">
                  <c:v>41105.499999954249</c:v>
                </c:pt>
                <c:pt idx="18865">
                  <c:v>41105.510416620913</c:v>
                </c:pt>
                <c:pt idx="18866">
                  <c:v>41105.520833287577</c:v>
                </c:pt>
                <c:pt idx="18867">
                  <c:v>41105.531249954242</c:v>
                </c:pt>
                <c:pt idx="18868">
                  <c:v>41105.541666620906</c:v>
                </c:pt>
                <c:pt idx="18869">
                  <c:v>41105.55208328757</c:v>
                </c:pt>
                <c:pt idx="18870">
                  <c:v>41105.562499954234</c:v>
                </c:pt>
                <c:pt idx="18871">
                  <c:v>41105.572916620898</c:v>
                </c:pt>
                <c:pt idx="18872">
                  <c:v>41105.583333287563</c:v>
                </c:pt>
                <c:pt idx="18873">
                  <c:v>41105.593749954227</c:v>
                </c:pt>
                <c:pt idx="18874">
                  <c:v>41105.604166620891</c:v>
                </c:pt>
                <c:pt idx="18875">
                  <c:v>41105.614583287555</c:v>
                </c:pt>
                <c:pt idx="18876">
                  <c:v>41105.62499995422</c:v>
                </c:pt>
                <c:pt idx="18877">
                  <c:v>41105.635416620884</c:v>
                </c:pt>
                <c:pt idx="18878">
                  <c:v>41105.645833287548</c:v>
                </c:pt>
                <c:pt idx="18879">
                  <c:v>41105.656249954212</c:v>
                </c:pt>
                <c:pt idx="18880">
                  <c:v>41105.666666620877</c:v>
                </c:pt>
                <c:pt idx="18881">
                  <c:v>41105.677083287541</c:v>
                </c:pt>
                <c:pt idx="18882">
                  <c:v>41105.687499954205</c:v>
                </c:pt>
                <c:pt idx="18883">
                  <c:v>41105.697916620869</c:v>
                </c:pt>
                <c:pt idx="18884">
                  <c:v>41105.708333287534</c:v>
                </c:pt>
                <c:pt idx="18885">
                  <c:v>41105.718749954198</c:v>
                </c:pt>
                <c:pt idx="18886">
                  <c:v>41105.729166620862</c:v>
                </c:pt>
                <c:pt idx="18887">
                  <c:v>41105.739583287526</c:v>
                </c:pt>
                <c:pt idx="18888">
                  <c:v>41105.749999954191</c:v>
                </c:pt>
                <c:pt idx="18889">
                  <c:v>41105.760416620855</c:v>
                </c:pt>
                <c:pt idx="18890">
                  <c:v>41105.770833287519</c:v>
                </c:pt>
                <c:pt idx="18891">
                  <c:v>41105.781249954183</c:v>
                </c:pt>
                <c:pt idx="18892">
                  <c:v>41105.791666620848</c:v>
                </c:pt>
                <c:pt idx="18893">
                  <c:v>41105.802083287512</c:v>
                </c:pt>
                <c:pt idx="18894">
                  <c:v>41105.812499954176</c:v>
                </c:pt>
                <c:pt idx="18895">
                  <c:v>41105.82291662084</c:v>
                </c:pt>
                <c:pt idx="18896">
                  <c:v>41105.833333287505</c:v>
                </c:pt>
                <c:pt idx="18897">
                  <c:v>41105.843749954169</c:v>
                </c:pt>
                <c:pt idx="18898">
                  <c:v>41105.854166620833</c:v>
                </c:pt>
                <c:pt idx="18899">
                  <c:v>41105.864583287497</c:v>
                </c:pt>
                <c:pt idx="18900">
                  <c:v>41105.874999954161</c:v>
                </c:pt>
                <c:pt idx="18901">
                  <c:v>41105.885416620826</c:v>
                </c:pt>
                <c:pt idx="18902">
                  <c:v>41105.89583328749</c:v>
                </c:pt>
                <c:pt idx="18903">
                  <c:v>41105.906249954154</c:v>
                </c:pt>
                <c:pt idx="18904">
                  <c:v>41105.916666620818</c:v>
                </c:pt>
                <c:pt idx="18905">
                  <c:v>41105.927083287483</c:v>
                </c:pt>
                <c:pt idx="18906">
                  <c:v>41105.937499954147</c:v>
                </c:pt>
                <c:pt idx="18907">
                  <c:v>41105.947916620811</c:v>
                </c:pt>
                <c:pt idx="18908">
                  <c:v>41105.958333287475</c:v>
                </c:pt>
                <c:pt idx="18909">
                  <c:v>41105.96874995414</c:v>
                </c:pt>
                <c:pt idx="18910">
                  <c:v>41105.979166620804</c:v>
                </c:pt>
                <c:pt idx="18911">
                  <c:v>41105.989583287468</c:v>
                </c:pt>
                <c:pt idx="18912">
                  <c:v>41105.999999954132</c:v>
                </c:pt>
                <c:pt idx="18913">
                  <c:v>41106.010416620797</c:v>
                </c:pt>
                <c:pt idx="18914">
                  <c:v>41106.020833287461</c:v>
                </c:pt>
                <c:pt idx="18915">
                  <c:v>41106.031249954125</c:v>
                </c:pt>
                <c:pt idx="18916">
                  <c:v>41106.041666620789</c:v>
                </c:pt>
                <c:pt idx="18917">
                  <c:v>41106.052083287454</c:v>
                </c:pt>
                <c:pt idx="18918">
                  <c:v>41106.062499954118</c:v>
                </c:pt>
                <c:pt idx="18919">
                  <c:v>41106.072916620782</c:v>
                </c:pt>
                <c:pt idx="18920">
                  <c:v>41106.083333287446</c:v>
                </c:pt>
                <c:pt idx="18921">
                  <c:v>41106.093749954111</c:v>
                </c:pt>
                <c:pt idx="18922">
                  <c:v>41106.104166620775</c:v>
                </c:pt>
                <c:pt idx="18923">
                  <c:v>41106.114583287439</c:v>
                </c:pt>
                <c:pt idx="18924">
                  <c:v>41106.124999954103</c:v>
                </c:pt>
                <c:pt idx="18925">
                  <c:v>41106.135416620768</c:v>
                </c:pt>
                <c:pt idx="18926">
                  <c:v>41106.145833287432</c:v>
                </c:pt>
                <c:pt idx="18927">
                  <c:v>41106.156249954096</c:v>
                </c:pt>
                <c:pt idx="18928">
                  <c:v>41106.16666662076</c:v>
                </c:pt>
                <c:pt idx="18929">
                  <c:v>41106.177083287424</c:v>
                </c:pt>
                <c:pt idx="18930">
                  <c:v>41106.187499954089</c:v>
                </c:pt>
                <c:pt idx="18931">
                  <c:v>41106.197916620753</c:v>
                </c:pt>
                <c:pt idx="18932">
                  <c:v>41106.208333287417</c:v>
                </c:pt>
                <c:pt idx="18933">
                  <c:v>41106.218749954081</c:v>
                </c:pt>
                <c:pt idx="18934">
                  <c:v>41106.229166620746</c:v>
                </c:pt>
                <c:pt idx="18935">
                  <c:v>41106.23958328741</c:v>
                </c:pt>
                <c:pt idx="18936">
                  <c:v>41106.249999954074</c:v>
                </c:pt>
                <c:pt idx="18937">
                  <c:v>41106.260416620738</c:v>
                </c:pt>
                <c:pt idx="18938">
                  <c:v>41106.270833287403</c:v>
                </c:pt>
                <c:pt idx="18939">
                  <c:v>41106.281249954067</c:v>
                </c:pt>
                <c:pt idx="18940">
                  <c:v>41106.291666620731</c:v>
                </c:pt>
                <c:pt idx="18941">
                  <c:v>41106.302083287395</c:v>
                </c:pt>
                <c:pt idx="18942">
                  <c:v>41106.31249995406</c:v>
                </c:pt>
                <c:pt idx="18943">
                  <c:v>41106.322916620724</c:v>
                </c:pt>
                <c:pt idx="18944">
                  <c:v>41106.333333287388</c:v>
                </c:pt>
                <c:pt idx="18945">
                  <c:v>41106.343749954052</c:v>
                </c:pt>
                <c:pt idx="18946">
                  <c:v>41106.354166620717</c:v>
                </c:pt>
                <c:pt idx="18947">
                  <c:v>41106.364583287381</c:v>
                </c:pt>
                <c:pt idx="18948">
                  <c:v>41106.374999954045</c:v>
                </c:pt>
                <c:pt idx="18949">
                  <c:v>41106.385416620709</c:v>
                </c:pt>
                <c:pt idx="18950">
                  <c:v>41106.395833287374</c:v>
                </c:pt>
                <c:pt idx="18951">
                  <c:v>41106.406249954038</c:v>
                </c:pt>
                <c:pt idx="18952">
                  <c:v>41106.416666620702</c:v>
                </c:pt>
                <c:pt idx="18953">
                  <c:v>41106.427083287366</c:v>
                </c:pt>
                <c:pt idx="18954">
                  <c:v>41106.43749995403</c:v>
                </c:pt>
                <c:pt idx="18955">
                  <c:v>41106.447916620695</c:v>
                </c:pt>
                <c:pt idx="18956">
                  <c:v>41106.458333287359</c:v>
                </c:pt>
                <c:pt idx="18957">
                  <c:v>41106.468749954023</c:v>
                </c:pt>
                <c:pt idx="18958">
                  <c:v>41106.479166620687</c:v>
                </c:pt>
                <c:pt idx="18959">
                  <c:v>41106.489583287352</c:v>
                </c:pt>
                <c:pt idx="18960">
                  <c:v>41106.499999954016</c:v>
                </c:pt>
                <c:pt idx="18961">
                  <c:v>41106.51041662068</c:v>
                </c:pt>
                <c:pt idx="18962">
                  <c:v>41106.520833287344</c:v>
                </c:pt>
                <c:pt idx="18963">
                  <c:v>41106.531249954009</c:v>
                </c:pt>
                <c:pt idx="18964">
                  <c:v>41106.541666620673</c:v>
                </c:pt>
                <c:pt idx="18965">
                  <c:v>41106.552083287337</c:v>
                </c:pt>
                <c:pt idx="18966">
                  <c:v>41106.562499954001</c:v>
                </c:pt>
                <c:pt idx="18967">
                  <c:v>41106.572916620666</c:v>
                </c:pt>
                <c:pt idx="18968">
                  <c:v>41106.58333328733</c:v>
                </c:pt>
                <c:pt idx="18969">
                  <c:v>41106.593749953994</c:v>
                </c:pt>
                <c:pt idx="18970">
                  <c:v>41106.604166620658</c:v>
                </c:pt>
                <c:pt idx="18971">
                  <c:v>41106.614583287323</c:v>
                </c:pt>
                <c:pt idx="18972">
                  <c:v>41106.624999953987</c:v>
                </c:pt>
                <c:pt idx="18973">
                  <c:v>41106.635416620651</c:v>
                </c:pt>
                <c:pt idx="18974">
                  <c:v>41106.645833287315</c:v>
                </c:pt>
                <c:pt idx="18975">
                  <c:v>41106.65624995398</c:v>
                </c:pt>
                <c:pt idx="18976">
                  <c:v>41106.666666620644</c:v>
                </c:pt>
                <c:pt idx="18977">
                  <c:v>41106.677083287308</c:v>
                </c:pt>
                <c:pt idx="18978">
                  <c:v>41106.687499953972</c:v>
                </c:pt>
                <c:pt idx="18979">
                  <c:v>41106.697916620637</c:v>
                </c:pt>
                <c:pt idx="18980">
                  <c:v>41106.708333287301</c:v>
                </c:pt>
                <c:pt idx="18981">
                  <c:v>41106.718749953965</c:v>
                </c:pt>
                <c:pt idx="18982">
                  <c:v>41106.729166620629</c:v>
                </c:pt>
                <c:pt idx="18983">
                  <c:v>41106.739583287293</c:v>
                </c:pt>
                <c:pt idx="18984">
                  <c:v>41106.749999953958</c:v>
                </c:pt>
                <c:pt idx="18985">
                  <c:v>41106.760416620622</c:v>
                </c:pt>
                <c:pt idx="18986">
                  <c:v>41106.770833287286</c:v>
                </c:pt>
                <c:pt idx="18987">
                  <c:v>41106.78124995395</c:v>
                </c:pt>
                <c:pt idx="18988">
                  <c:v>41106.791666620615</c:v>
                </c:pt>
                <c:pt idx="18989">
                  <c:v>41106.802083287279</c:v>
                </c:pt>
                <c:pt idx="18990">
                  <c:v>41106.812499953943</c:v>
                </c:pt>
                <c:pt idx="18991">
                  <c:v>41106.822916620607</c:v>
                </c:pt>
                <c:pt idx="18992">
                  <c:v>41106.833333287272</c:v>
                </c:pt>
                <c:pt idx="18993">
                  <c:v>41106.843749953936</c:v>
                </c:pt>
                <c:pt idx="18994">
                  <c:v>41106.8541666206</c:v>
                </c:pt>
                <c:pt idx="18995">
                  <c:v>41106.864583287264</c:v>
                </c:pt>
                <c:pt idx="18996">
                  <c:v>41106.874999953929</c:v>
                </c:pt>
                <c:pt idx="18997">
                  <c:v>41106.885416620593</c:v>
                </c:pt>
                <c:pt idx="18998">
                  <c:v>41106.895833287257</c:v>
                </c:pt>
                <c:pt idx="18999">
                  <c:v>41106.906249953921</c:v>
                </c:pt>
                <c:pt idx="19000">
                  <c:v>41106.916666620586</c:v>
                </c:pt>
                <c:pt idx="19001">
                  <c:v>41106.92708328725</c:v>
                </c:pt>
                <c:pt idx="19002">
                  <c:v>41106.937499953914</c:v>
                </c:pt>
                <c:pt idx="19003">
                  <c:v>41106.947916620578</c:v>
                </c:pt>
                <c:pt idx="19004">
                  <c:v>41106.958333287243</c:v>
                </c:pt>
                <c:pt idx="19005">
                  <c:v>41106.968749953907</c:v>
                </c:pt>
                <c:pt idx="19006">
                  <c:v>41106.979166620571</c:v>
                </c:pt>
                <c:pt idx="19007">
                  <c:v>41106.989583287235</c:v>
                </c:pt>
                <c:pt idx="19008">
                  <c:v>41106.9999999539</c:v>
                </c:pt>
                <c:pt idx="19009">
                  <c:v>41107.010416620564</c:v>
                </c:pt>
                <c:pt idx="19010">
                  <c:v>41107.020833287228</c:v>
                </c:pt>
                <c:pt idx="19011">
                  <c:v>41107.031249953892</c:v>
                </c:pt>
                <c:pt idx="19012">
                  <c:v>41107.041666620556</c:v>
                </c:pt>
                <c:pt idx="19013">
                  <c:v>41107.052083287221</c:v>
                </c:pt>
                <c:pt idx="19014">
                  <c:v>41107.062499953885</c:v>
                </c:pt>
                <c:pt idx="19015">
                  <c:v>41107.072916620549</c:v>
                </c:pt>
                <c:pt idx="19016">
                  <c:v>41107.083333287213</c:v>
                </c:pt>
                <c:pt idx="19017">
                  <c:v>41107.093749953878</c:v>
                </c:pt>
                <c:pt idx="19018">
                  <c:v>41107.104166620542</c:v>
                </c:pt>
                <c:pt idx="19019">
                  <c:v>41107.114583287206</c:v>
                </c:pt>
                <c:pt idx="19020">
                  <c:v>41107.12499995387</c:v>
                </c:pt>
                <c:pt idx="19021">
                  <c:v>41107.135416620535</c:v>
                </c:pt>
                <c:pt idx="19022">
                  <c:v>41107.145833287199</c:v>
                </c:pt>
                <c:pt idx="19023">
                  <c:v>41107.156249953863</c:v>
                </c:pt>
                <c:pt idx="19024">
                  <c:v>41107.166666620527</c:v>
                </c:pt>
                <c:pt idx="19025">
                  <c:v>41107.177083287192</c:v>
                </c:pt>
                <c:pt idx="19026">
                  <c:v>41107.187499953856</c:v>
                </c:pt>
                <c:pt idx="19027">
                  <c:v>41107.19791662052</c:v>
                </c:pt>
                <c:pt idx="19028">
                  <c:v>41107.208333287184</c:v>
                </c:pt>
                <c:pt idx="19029">
                  <c:v>41107.218749953849</c:v>
                </c:pt>
                <c:pt idx="19030">
                  <c:v>41107.229166620513</c:v>
                </c:pt>
                <c:pt idx="19031">
                  <c:v>41107.239583287177</c:v>
                </c:pt>
                <c:pt idx="19032">
                  <c:v>41107.249999953841</c:v>
                </c:pt>
                <c:pt idx="19033">
                  <c:v>41107.260416620506</c:v>
                </c:pt>
                <c:pt idx="19034">
                  <c:v>41107.27083328717</c:v>
                </c:pt>
                <c:pt idx="19035">
                  <c:v>41107.281249953834</c:v>
                </c:pt>
                <c:pt idx="19036">
                  <c:v>41107.291666620498</c:v>
                </c:pt>
                <c:pt idx="19037">
                  <c:v>41107.302083287163</c:v>
                </c:pt>
                <c:pt idx="19038">
                  <c:v>41107.312499953827</c:v>
                </c:pt>
                <c:pt idx="19039">
                  <c:v>41107.322916620491</c:v>
                </c:pt>
                <c:pt idx="19040">
                  <c:v>41107.333333287155</c:v>
                </c:pt>
                <c:pt idx="19041">
                  <c:v>41107.343749953819</c:v>
                </c:pt>
                <c:pt idx="19042">
                  <c:v>41107.354166620484</c:v>
                </c:pt>
                <c:pt idx="19043">
                  <c:v>41107.364583287148</c:v>
                </c:pt>
                <c:pt idx="19044">
                  <c:v>41107.374999953812</c:v>
                </c:pt>
                <c:pt idx="19045">
                  <c:v>41107.385416620476</c:v>
                </c:pt>
                <c:pt idx="19046">
                  <c:v>41107.395833287141</c:v>
                </c:pt>
                <c:pt idx="19047">
                  <c:v>41107.406249953805</c:v>
                </c:pt>
                <c:pt idx="19048">
                  <c:v>41107.416666620469</c:v>
                </c:pt>
                <c:pt idx="19049">
                  <c:v>41107.427083287133</c:v>
                </c:pt>
                <c:pt idx="19050">
                  <c:v>41107.437499953798</c:v>
                </c:pt>
                <c:pt idx="19051">
                  <c:v>41107.447916620462</c:v>
                </c:pt>
                <c:pt idx="19052">
                  <c:v>41107.458333287126</c:v>
                </c:pt>
                <c:pt idx="19053">
                  <c:v>41107.46874995379</c:v>
                </c:pt>
                <c:pt idx="19054">
                  <c:v>41107.479166620455</c:v>
                </c:pt>
                <c:pt idx="19055">
                  <c:v>41107.489583287119</c:v>
                </c:pt>
                <c:pt idx="19056">
                  <c:v>41107.499999953783</c:v>
                </c:pt>
                <c:pt idx="19057">
                  <c:v>41107.510416620447</c:v>
                </c:pt>
                <c:pt idx="19058">
                  <c:v>41107.520833287112</c:v>
                </c:pt>
                <c:pt idx="19059">
                  <c:v>41107.531249953776</c:v>
                </c:pt>
                <c:pt idx="19060">
                  <c:v>41107.54166662044</c:v>
                </c:pt>
                <c:pt idx="19061">
                  <c:v>41107.552083287104</c:v>
                </c:pt>
                <c:pt idx="19062">
                  <c:v>41107.562499953769</c:v>
                </c:pt>
                <c:pt idx="19063">
                  <c:v>41107.572916620433</c:v>
                </c:pt>
                <c:pt idx="19064">
                  <c:v>41107.583333287097</c:v>
                </c:pt>
                <c:pt idx="19065">
                  <c:v>41107.593749953761</c:v>
                </c:pt>
                <c:pt idx="19066">
                  <c:v>41107.604166620426</c:v>
                </c:pt>
                <c:pt idx="19067">
                  <c:v>41107.61458328709</c:v>
                </c:pt>
                <c:pt idx="19068">
                  <c:v>41107.624999953754</c:v>
                </c:pt>
                <c:pt idx="19069">
                  <c:v>41107.635416620418</c:v>
                </c:pt>
                <c:pt idx="19070">
                  <c:v>41107.645833287082</c:v>
                </c:pt>
                <c:pt idx="19071">
                  <c:v>41107.656249953747</c:v>
                </c:pt>
                <c:pt idx="19072">
                  <c:v>41107.666666620411</c:v>
                </c:pt>
                <c:pt idx="19073">
                  <c:v>41107.677083287075</c:v>
                </c:pt>
                <c:pt idx="19074">
                  <c:v>41107.687499953739</c:v>
                </c:pt>
                <c:pt idx="19075">
                  <c:v>41107.697916620404</c:v>
                </c:pt>
                <c:pt idx="19076">
                  <c:v>41107.708333287068</c:v>
                </c:pt>
                <c:pt idx="19077">
                  <c:v>41107.718749953732</c:v>
                </c:pt>
                <c:pt idx="19078">
                  <c:v>41107.729166620396</c:v>
                </c:pt>
                <c:pt idx="19079">
                  <c:v>41107.739583287061</c:v>
                </c:pt>
                <c:pt idx="19080">
                  <c:v>41107.749999953725</c:v>
                </c:pt>
                <c:pt idx="19081">
                  <c:v>41107.760416620389</c:v>
                </c:pt>
                <c:pt idx="19082">
                  <c:v>41107.770833287053</c:v>
                </c:pt>
                <c:pt idx="19083">
                  <c:v>41107.781249953718</c:v>
                </c:pt>
                <c:pt idx="19084">
                  <c:v>41107.791666620382</c:v>
                </c:pt>
                <c:pt idx="19085">
                  <c:v>41107.802083287046</c:v>
                </c:pt>
                <c:pt idx="19086">
                  <c:v>41107.81249995371</c:v>
                </c:pt>
                <c:pt idx="19087">
                  <c:v>41107.822916620375</c:v>
                </c:pt>
                <c:pt idx="19088">
                  <c:v>41107.833333287039</c:v>
                </c:pt>
                <c:pt idx="19089">
                  <c:v>41107.843749953703</c:v>
                </c:pt>
                <c:pt idx="19090">
                  <c:v>41107.854166620367</c:v>
                </c:pt>
                <c:pt idx="19091">
                  <c:v>41107.864583287032</c:v>
                </c:pt>
                <c:pt idx="19092">
                  <c:v>41107.874999953696</c:v>
                </c:pt>
                <c:pt idx="19093">
                  <c:v>41107.88541662036</c:v>
                </c:pt>
                <c:pt idx="19094">
                  <c:v>41107.895833287024</c:v>
                </c:pt>
                <c:pt idx="19095">
                  <c:v>41107.906249953689</c:v>
                </c:pt>
                <c:pt idx="19096">
                  <c:v>41107.916666620353</c:v>
                </c:pt>
                <c:pt idx="19097">
                  <c:v>41107.927083287017</c:v>
                </c:pt>
                <c:pt idx="19098">
                  <c:v>41107.937499953681</c:v>
                </c:pt>
                <c:pt idx="19099">
                  <c:v>41107.947916620345</c:v>
                </c:pt>
                <c:pt idx="19100">
                  <c:v>41107.95833328701</c:v>
                </c:pt>
                <c:pt idx="19101">
                  <c:v>41107.968749953674</c:v>
                </c:pt>
                <c:pt idx="19102">
                  <c:v>41107.979166620338</c:v>
                </c:pt>
                <c:pt idx="19103">
                  <c:v>41107.989583287002</c:v>
                </c:pt>
                <c:pt idx="19104">
                  <c:v>41107.999999953667</c:v>
                </c:pt>
                <c:pt idx="19105">
                  <c:v>41108.010416620331</c:v>
                </c:pt>
                <c:pt idx="19106">
                  <c:v>41108.020833286995</c:v>
                </c:pt>
                <c:pt idx="19107">
                  <c:v>41108.031249953659</c:v>
                </c:pt>
                <c:pt idx="19108">
                  <c:v>41108.041666620324</c:v>
                </c:pt>
                <c:pt idx="19109">
                  <c:v>41108.052083286988</c:v>
                </c:pt>
                <c:pt idx="19110">
                  <c:v>41108.062499953652</c:v>
                </c:pt>
                <c:pt idx="19111">
                  <c:v>41108.072916620316</c:v>
                </c:pt>
                <c:pt idx="19112">
                  <c:v>41108.083333286981</c:v>
                </c:pt>
                <c:pt idx="19113">
                  <c:v>41108.093749953645</c:v>
                </c:pt>
                <c:pt idx="19114">
                  <c:v>41108.104166620309</c:v>
                </c:pt>
                <c:pt idx="19115">
                  <c:v>41108.114583286973</c:v>
                </c:pt>
                <c:pt idx="19116">
                  <c:v>41108.124999953638</c:v>
                </c:pt>
                <c:pt idx="19117">
                  <c:v>41108.135416620302</c:v>
                </c:pt>
                <c:pt idx="19118">
                  <c:v>41108.145833286966</c:v>
                </c:pt>
                <c:pt idx="19119">
                  <c:v>41108.15624995363</c:v>
                </c:pt>
                <c:pt idx="19120">
                  <c:v>41108.166666620295</c:v>
                </c:pt>
                <c:pt idx="19121">
                  <c:v>41108.177083286959</c:v>
                </c:pt>
                <c:pt idx="19122">
                  <c:v>41108.187499953623</c:v>
                </c:pt>
                <c:pt idx="19123">
                  <c:v>41108.197916620287</c:v>
                </c:pt>
                <c:pt idx="19124">
                  <c:v>41108.208333286952</c:v>
                </c:pt>
                <c:pt idx="19125">
                  <c:v>41108.218749953616</c:v>
                </c:pt>
                <c:pt idx="19126">
                  <c:v>41108.22916662028</c:v>
                </c:pt>
                <c:pt idx="19127">
                  <c:v>41108.239583286944</c:v>
                </c:pt>
                <c:pt idx="19128">
                  <c:v>41108.249999953608</c:v>
                </c:pt>
                <c:pt idx="19129">
                  <c:v>41108.260416620273</c:v>
                </c:pt>
                <c:pt idx="19130">
                  <c:v>41108.270833286937</c:v>
                </c:pt>
                <c:pt idx="19131">
                  <c:v>41108.281249953601</c:v>
                </c:pt>
                <c:pt idx="19132">
                  <c:v>41108.291666620265</c:v>
                </c:pt>
                <c:pt idx="19133">
                  <c:v>41108.30208328693</c:v>
                </c:pt>
                <c:pt idx="19134">
                  <c:v>41108.312499953594</c:v>
                </c:pt>
                <c:pt idx="19135">
                  <c:v>41108.322916620258</c:v>
                </c:pt>
                <c:pt idx="19136">
                  <c:v>41108.333333286922</c:v>
                </c:pt>
                <c:pt idx="19137">
                  <c:v>41108.343749953587</c:v>
                </c:pt>
                <c:pt idx="19138">
                  <c:v>41108.354166620251</c:v>
                </c:pt>
                <c:pt idx="19139">
                  <c:v>41108.364583286915</c:v>
                </c:pt>
                <c:pt idx="19140">
                  <c:v>41108.374999953579</c:v>
                </c:pt>
                <c:pt idx="19141">
                  <c:v>41108.385416620244</c:v>
                </c:pt>
                <c:pt idx="19142">
                  <c:v>41108.395833286908</c:v>
                </c:pt>
                <c:pt idx="19143">
                  <c:v>41108.406249953572</c:v>
                </c:pt>
                <c:pt idx="19144">
                  <c:v>41108.416666620236</c:v>
                </c:pt>
                <c:pt idx="19145">
                  <c:v>41108.427083286901</c:v>
                </c:pt>
                <c:pt idx="19146">
                  <c:v>41108.437499953565</c:v>
                </c:pt>
                <c:pt idx="19147">
                  <c:v>41108.447916620229</c:v>
                </c:pt>
                <c:pt idx="19148">
                  <c:v>41108.458333286893</c:v>
                </c:pt>
                <c:pt idx="19149">
                  <c:v>41108.468749953558</c:v>
                </c:pt>
                <c:pt idx="19150">
                  <c:v>41108.479166620222</c:v>
                </c:pt>
                <c:pt idx="19151">
                  <c:v>41108.489583286886</c:v>
                </c:pt>
                <c:pt idx="19152">
                  <c:v>41108.49999995355</c:v>
                </c:pt>
                <c:pt idx="19153">
                  <c:v>41108.510416620215</c:v>
                </c:pt>
                <c:pt idx="19154">
                  <c:v>41108.520833286879</c:v>
                </c:pt>
                <c:pt idx="19155">
                  <c:v>41108.531249953543</c:v>
                </c:pt>
                <c:pt idx="19156">
                  <c:v>41108.541666620207</c:v>
                </c:pt>
                <c:pt idx="19157">
                  <c:v>41108.552083286871</c:v>
                </c:pt>
                <c:pt idx="19158">
                  <c:v>41108.562499953536</c:v>
                </c:pt>
                <c:pt idx="19159">
                  <c:v>41108.5729166202</c:v>
                </c:pt>
                <c:pt idx="19160">
                  <c:v>41108.583333286864</c:v>
                </c:pt>
                <c:pt idx="19161">
                  <c:v>41108.593749953528</c:v>
                </c:pt>
                <c:pt idx="19162">
                  <c:v>41108.604166620193</c:v>
                </c:pt>
                <c:pt idx="19163">
                  <c:v>41108.614583286857</c:v>
                </c:pt>
                <c:pt idx="19164">
                  <c:v>41108.624999953521</c:v>
                </c:pt>
                <c:pt idx="19165">
                  <c:v>41108.635416620185</c:v>
                </c:pt>
                <c:pt idx="19166">
                  <c:v>41108.64583328685</c:v>
                </c:pt>
                <c:pt idx="19167">
                  <c:v>41108.656249953514</c:v>
                </c:pt>
                <c:pt idx="19168">
                  <c:v>41108.666666620178</c:v>
                </c:pt>
                <c:pt idx="19169">
                  <c:v>41108.677083286842</c:v>
                </c:pt>
                <c:pt idx="19170">
                  <c:v>41108.687499953507</c:v>
                </c:pt>
                <c:pt idx="19171">
                  <c:v>41108.697916620171</c:v>
                </c:pt>
                <c:pt idx="19172">
                  <c:v>41108.708333286835</c:v>
                </c:pt>
                <c:pt idx="19173">
                  <c:v>41108.718749953499</c:v>
                </c:pt>
                <c:pt idx="19174">
                  <c:v>41108.729166620164</c:v>
                </c:pt>
                <c:pt idx="19175">
                  <c:v>41108.739583286828</c:v>
                </c:pt>
                <c:pt idx="19176">
                  <c:v>41108.749999953492</c:v>
                </c:pt>
                <c:pt idx="19177">
                  <c:v>41108.760416620156</c:v>
                </c:pt>
                <c:pt idx="19178">
                  <c:v>41108.770833286821</c:v>
                </c:pt>
                <c:pt idx="19179">
                  <c:v>41108.781249953485</c:v>
                </c:pt>
                <c:pt idx="19180">
                  <c:v>41108.791666620149</c:v>
                </c:pt>
                <c:pt idx="19181">
                  <c:v>41108.802083286813</c:v>
                </c:pt>
                <c:pt idx="19182">
                  <c:v>41108.812499953478</c:v>
                </c:pt>
                <c:pt idx="19183">
                  <c:v>41108.822916620142</c:v>
                </c:pt>
                <c:pt idx="19184">
                  <c:v>41108.833333286806</c:v>
                </c:pt>
                <c:pt idx="19185">
                  <c:v>41108.84374995347</c:v>
                </c:pt>
                <c:pt idx="19186">
                  <c:v>41108.854166620134</c:v>
                </c:pt>
                <c:pt idx="19187">
                  <c:v>41108.864583286799</c:v>
                </c:pt>
                <c:pt idx="19188">
                  <c:v>41108.874999953463</c:v>
                </c:pt>
                <c:pt idx="19189">
                  <c:v>41108.885416620127</c:v>
                </c:pt>
                <c:pt idx="19190">
                  <c:v>41108.895833286791</c:v>
                </c:pt>
                <c:pt idx="19191">
                  <c:v>41108.906249953456</c:v>
                </c:pt>
                <c:pt idx="19192">
                  <c:v>41108.91666662012</c:v>
                </c:pt>
                <c:pt idx="19193">
                  <c:v>41108.927083286784</c:v>
                </c:pt>
                <c:pt idx="19194">
                  <c:v>41108.937499953448</c:v>
                </c:pt>
                <c:pt idx="19195">
                  <c:v>41108.947916620113</c:v>
                </c:pt>
                <c:pt idx="19196">
                  <c:v>41108.958333286777</c:v>
                </c:pt>
                <c:pt idx="19197">
                  <c:v>41108.968749953441</c:v>
                </c:pt>
                <c:pt idx="19198">
                  <c:v>41108.979166620105</c:v>
                </c:pt>
                <c:pt idx="19199">
                  <c:v>41108.98958328677</c:v>
                </c:pt>
                <c:pt idx="19200">
                  <c:v>41108.999999953434</c:v>
                </c:pt>
                <c:pt idx="19201">
                  <c:v>41109.010416620098</c:v>
                </c:pt>
                <c:pt idx="19202">
                  <c:v>41109.020833286762</c:v>
                </c:pt>
                <c:pt idx="19203">
                  <c:v>41109.031249953427</c:v>
                </c:pt>
                <c:pt idx="19204">
                  <c:v>41109.041666620091</c:v>
                </c:pt>
                <c:pt idx="19205">
                  <c:v>41109.052083286755</c:v>
                </c:pt>
                <c:pt idx="19206">
                  <c:v>41109.062499953419</c:v>
                </c:pt>
                <c:pt idx="19207">
                  <c:v>41109.072916620084</c:v>
                </c:pt>
                <c:pt idx="19208">
                  <c:v>41109.083333286748</c:v>
                </c:pt>
                <c:pt idx="19209">
                  <c:v>41109.093749953412</c:v>
                </c:pt>
                <c:pt idx="19210">
                  <c:v>41109.104166620076</c:v>
                </c:pt>
                <c:pt idx="19211">
                  <c:v>41109.114583286741</c:v>
                </c:pt>
                <c:pt idx="19212">
                  <c:v>41109.124999953405</c:v>
                </c:pt>
                <c:pt idx="19213">
                  <c:v>41109.135416620069</c:v>
                </c:pt>
                <c:pt idx="19214">
                  <c:v>41109.145833286733</c:v>
                </c:pt>
                <c:pt idx="19215">
                  <c:v>41109.156249953397</c:v>
                </c:pt>
                <c:pt idx="19216">
                  <c:v>41109.166666620062</c:v>
                </c:pt>
                <c:pt idx="19217">
                  <c:v>41109.177083286726</c:v>
                </c:pt>
                <c:pt idx="19218">
                  <c:v>41109.18749995339</c:v>
                </c:pt>
                <c:pt idx="19219">
                  <c:v>41109.197916620054</c:v>
                </c:pt>
                <c:pt idx="19220">
                  <c:v>41109.208333286719</c:v>
                </c:pt>
                <c:pt idx="19221">
                  <c:v>41109.218749953383</c:v>
                </c:pt>
                <c:pt idx="19222">
                  <c:v>41109.229166620047</c:v>
                </c:pt>
                <c:pt idx="19223">
                  <c:v>41109.239583286711</c:v>
                </c:pt>
                <c:pt idx="19224">
                  <c:v>41109.249999953376</c:v>
                </c:pt>
                <c:pt idx="19225">
                  <c:v>41109.26041662004</c:v>
                </c:pt>
                <c:pt idx="19226">
                  <c:v>41109.270833286704</c:v>
                </c:pt>
                <c:pt idx="19227">
                  <c:v>41109.281249953368</c:v>
                </c:pt>
                <c:pt idx="19228">
                  <c:v>41109.291666620033</c:v>
                </c:pt>
                <c:pt idx="19229">
                  <c:v>41109.302083286697</c:v>
                </c:pt>
                <c:pt idx="19230">
                  <c:v>41109.312499953361</c:v>
                </c:pt>
                <c:pt idx="19231">
                  <c:v>41109.322916620025</c:v>
                </c:pt>
                <c:pt idx="19232">
                  <c:v>41109.33333328669</c:v>
                </c:pt>
                <c:pt idx="19233">
                  <c:v>41109.343749953354</c:v>
                </c:pt>
                <c:pt idx="19234">
                  <c:v>41109.354166620018</c:v>
                </c:pt>
                <c:pt idx="19235">
                  <c:v>41109.364583286682</c:v>
                </c:pt>
                <c:pt idx="19236">
                  <c:v>41109.374999953347</c:v>
                </c:pt>
                <c:pt idx="19237">
                  <c:v>41109.385416620011</c:v>
                </c:pt>
                <c:pt idx="19238">
                  <c:v>41109.395833286675</c:v>
                </c:pt>
                <c:pt idx="19239">
                  <c:v>41109.406249953339</c:v>
                </c:pt>
                <c:pt idx="19240">
                  <c:v>41109.416666620004</c:v>
                </c:pt>
                <c:pt idx="19241">
                  <c:v>41109.427083286668</c:v>
                </c:pt>
                <c:pt idx="19242">
                  <c:v>41109.437499953332</c:v>
                </c:pt>
                <c:pt idx="19243">
                  <c:v>41109.447916619996</c:v>
                </c:pt>
                <c:pt idx="19244">
                  <c:v>41109.45833328666</c:v>
                </c:pt>
                <c:pt idx="19245">
                  <c:v>41109.468749953325</c:v>
                </c:pt>
                <c:pt idx="19246">
                  <c:v>41109.479166619989</c:v>
                </c:pt>
                <c:pt idx="19247">
                  <c:v>41109.489583286653</c:v>
                </c:pt>
                <c:pt idx="19248">
                  <c:v>41109.499999953317</c:v>
                </c:pt>
                <c:pt idx="19249">
                  <c:v>41109.510416619982</c:v>
                </c:pt>
                <c:pt idx="19250">
                  <c:v>41109.520833286646</c:v>
                </c:pt>
                <c:pt idx="19251">
                  <c:v>41109.53124995331</c:v>
                </c:pt>
                <c:pt idx="19252">
                  <c:v>41109.541666619974</c:v>
                </c:pt>
                <c:pt idx="19253">
                  <c:v>41109.552083286639</c:v>
                </c:pt>
                <c:pt idx="19254">
                  <c:v>41109.562499953303</c:v>
                </c:pt>
                <c:pt idx="19255">
                  <c:v>41109.572916619967</c:v>
                </c:pt>
                <c:pt idx="19256">
                  <c:v>41109.583333286631</c:v>
                </c:pt>
                <c:pt idx="19257">
                  <c:v>41109.593749953296</c:v>
                </c:pt>
                <c:pt idx="19258">
                  <c:v>41109.60416661996</c:v>
                </c:pt>
                <c:pt idx="19259">
                  <c:v>41109.614583286624</c:v>
                </c:pt>
                <c:pt idx="19260">
                  <c:v>41109.624999953288</c:v>
                </c:pt>
                <c:pt idx="19261">
                  <c:v>41109.635416619953</c:v>
                </c:pt>
                <c:pt idx="19262">
                  <c:v>41109.645833286617</c:v>
                </c:pt>
                <c:pt idx="19263">
                  <c:v>41109.656249953281</c:v>
                </c:pt>
                <c:pt idx="19264">
                  <c:v>41109.666666619945</c:v>
                </c:pt>
                <c:pt idx="19265">
                  <c:v>41109.67708328661</c:v>
                </c:pt>
                <c:pt idx="19266">
                  <c:v>41109.687499953274</c:v>
                </c:pt>
                <c:pt idx="19267">
                  <c:v>41109.697916619938</c:v>
                </c:pt>
                <c:pt idx="19268">
                  <c:v>41109.708333286602</c:v>
                </c:pt>
                <c:pt idx="19269">
                  <c:v>41109.718749953267</c:v>
                </c:pt>
                <c:pt idx="19270">
                  <c:v>41109.729166619931</c:v>
                </c:pt>
                <c:pt idx="19271">
                  <c:v>41109.739583286595</c:v>
                </c:pt>
                <c:pt idx="19272">
                  <c:v>41109.749999953259</c:v>
                </c:pt>
                <c:pt idx="19273">
                  <c:v>41109.760416619923</c:v>
                </c:pt>
                <c:pt idx="19274">
                  <c:v>41109.770833286588</c:v>
                </c:pt>
                <c:pt idx="19275">
                  <c:v>41109.781249953252</c:v>
                </c:pt>
                <c:pt idx="19276">
                  <c:v>41109.791666619916</c:v>
                </c:pt>
                <c:pt idx="19277">
                  <c:v>41109.80208328658</c:v>
                </c:pt>
                <c:pt idx="19278">
                  <c:v>41109.812499953245</c:v>
                </c:pt>
                <c:pt idx="19279">
                  <c:v>41109.822916619909</c:v>
                </c:pt>
                <c:pt idx="19280">
                  <c:v>41109.833333286573</c:v>
                </c:pt>
                <c:pt idx="19281">
                  <c:v>41109.843749953237</c:v>
                </c:pt>
                <c:pt idx="19282">
                  <c:v>41109.854166619902</c:v>
                </c:pt>
                <c:pt idx="19283">
                  <c:v>41109.864583286566</c:v>
                </c:pt>
                <c:pt idx="19284">
                  <c:v>41109.87499995323</c:v>
                </c:pt>
                <c:pt idx="19285">
                  <c:v>41109.885416619894</c:v>
                </c:pt>
                <c:pt idx="19286">
                  <c:v>41109.895833286559</c:v>
                </c:pt>
                <c:pt idx="19287">
                  <c:v>41109.906249953223</c:v>
                </c:pt>
                <c:pt idx="19288">
                  <c:v>41109.916666619887</c:v>
                </c:pt>
                <c:pt idx="19289">
                  <c:v>41109.927083286551</c:v>
                </c:pt>
                <c:pt idx="19290">
                  <c:v>41109.937499953216</c:v>
                </c:pt>
                <c:pt idx="19291">
                  <c:v>41109.94791661988</c:v>
                </c:pt>
                <c:pt idx="19292">
                  <c:v>41109.958333286544</c:v>
                </c:pt>
                <c:pt idx="19293">
                  <c:v>41109.968749953208</c:v>
                </c:pt>
                <c:pt idx="19294">
                  <c:v>41109.979166619873</c:v>
                </c:pt>
                <c:pt idx="19295">
                  <c:v>41109.989583286537</c:v>
                </c:pt>
                <c:pt idx="19296">
                  <c:v>41109.999999953201</c:v>
                </c:pt>
                <c:pt idx="19297">
                  <c:v>41110.010416619865</c:v>
                </c:pt>
                <c:pt idx="19298">
                  <c:v>41110.02083328653</c:v>
                </c:pt>
                <c:pt idx="19299">
                  <c:v>41110.031249953194</c:v>
                </c:pt>
                <c:pt idx="19300">
                  <c:v>41110.041666619858</c:v>
                </c:pt>
                <c:pt idx="19301">
                  <c:v>41110.052083286522</c:v>
                </c:pt>
                <c:pt idx="19302">
                  <c:v>41110.062499953186</c:v>
                </c:pt>
                <c:pt idx="19303">
                  <c:v>41110.072916619851</c:v>
                </c:pt>
                <c:pt idx="19304">
                  <c:v>41110.083333286515</c:v>
                </c:pt>
                <c:pt idx="19305">
                  <c:v>41110.093749953179</c:v>
                </c:pt>
                <c:pt idx="19306">
                  <c:v>41110.104166619843</c:v>
                </c:pt>
                <c:pt idx="19307">
                  <c:v>41110.114583286508</c:v>
                </c:pt>
                <c:pt idx="19308">
                  <c:v>41110.124999953172</c:v>
                </c:pt>
                <c:pt idx="19309">
                  <c:v>41110.135416619836</c:v>
                </c:pt>
                <c:pt idx="19310">
                  <c:v>41110.1458332865</c:v>
                </c:pt>
                <c:pt idx="19311">
                  <c:v>41110.156249953165</c:v>
                </c:pt>
                <c:pt idx="19312">
                  <c:v>41110.166666619829</c:v>
                </c:pt>
                <c:pt idx="19313">
                  <c:v>41110.177083286493</c:v>
                </c:pt>
                <c:pt idx="19314">
                  <c:v>41110.187499953157</c:v>
                </c:pt>
                <c:pt idx="19315">
                  <c:v>41110.197916619822</c:v>
                </c:pt>
                <c:pt idx="19316">
                  <c:v>41110.208333286486</c:v>
                </c:pt>
                <c:pt idx="19317">
                  <c:v>41110.21874995315</c:v>
                </c:pt>
                <c:pt idx="19318">
                  <c:v>41110.229166619814</c:v>
                </c:pt>
                <c:pt idx="19319">
                  <c:v>41110.239583286479</c:v>
                </c:pt>
                <c:pt idx="19320">
                  <c:v>41110.249999953143</c:v>
                </c:pt>
                <c:pt idx="19321">
                  <c:v>41110.260416619807</c:v>
                </c:pt>
                <c:pt idx="19322">
                  <c:v>41110.270833286471</c:v>
                </c:pt>
                <c:pt idx="19323">
                  <c:v>41110.281249953136</c:v>
                </c:pt>
                <c:pt idx="19324">
                  <c:v>41110.2916666198</c:v>
                </c:pt>
                <c:pt idx="19325">
                  <c:v>41110.302083286464</c:v>
                </c:pt>
                <c:pt idx="19326">
                  <c:v>41110.312499953128</c:v>
                </c:pt>
                <c:pt idx="19327">
                  <c:v>41110.322916619793</c:v>
                </c:pt>
                <c:pt idx="19328">
                  <c:v>41110.333333286457</c:v>
                </c:pt>
                <c:pt idx="19329">
                  <c:v>41110.343749953121</c:v>
                </c:pt>
                <c:pt idx="19330">
                  <c:v>41110.354166619785</c:v>
                </c:pt>
                <c:pt idx="19331">
                  <c:v>41110.364583286449</c:v>
                </c:pt>
                <c:pt idx="19332">
                  <c:v>41110.374999953114</c:v>
                </c:pt>
                <c:pt idx="19333">
                  <c:v>41110.385416619778</c:v>
                </c:pt>
                <c:pt idx="19334">
                  <c:v>41110.395833286442</c:v>
                </c:pt>
                <c:pt idx="19335">
                  <c:v>41110.406249953106</c:v>
                </c:pt>
                <c:pt idx="19336">
                  <c:v>41110.416666619771</c:v>
                </c:pt>
                <c:pt idx="19337">
                  <c:v>41110.427083286435</c:v>
                </c:pt>
                <c:pt idx="19338">
                  <c:v>41110.437499953099</c:v>
                </c:pt>
                <c:pt idx="19339">
                  <c:v>41110.447916619763</c:v>
                </c:pt>
                <c:pt idx="19340">
                  <c:v>41110.458333286428</c:v>
                </c:pt>
                <c:pt idx="19341">
                  <c:v>41110.468749953092</c:v>
                </c:pt>
                <c:pt idx="19342">
                  <c:v>41110.479166619756</c:v>
                </c:pt>
                <c:pt idx="19343">
                  <c:v>41110.48958328642</c:v>
                </c:pt>
                <c:pt idx="19344">
                  <c:v>41110.499999953085</c:v>
                </c:pt>
                <c:pt idx="19345">
                  <c:v>41110.510416619749</c:v>
                </c:pt>
                <c:pt idx="19346">
                  <c:v>41110.520833286413</c:v>
                </c:pt>
                <c:pt idx="19347">
                  <c:v>41110.531249953077</c:v>
                </c:pt>
                <c:pt idx="19348">
                  <c:v>41110.541666619742</c:v>
                </c:pt>
                <c:pt idx="19349">
                  <c:v>41110.552083286406</c:v>
                </c:pt>
                <c:pt idx="19350">
                  <c:v>41110.56249995307</c:v>
                </c:pt>
                <c:pt idx="19351">
                  <c:v>41110.572916619734</c:v>
                </c:pt>
                <c:pt idx="19352">
                  <c:v>41110.583333286399</c:v>
                </c:pt>
                <c:pt idx="19353">
                  <c:v>41110.593749953063</c:v>
                </c:pt>
                <c:pt idx="19354">
                  <c:v>41110.604166619727</c:v>
                </c:pt>
                <c:pt idx="19355">
                  <c:v>41110.614583286391</c:v>
                </c:pt>
                <c:pt idx="19356">
                  <c:v>41110.624999953056</c:v>
                </c:pt>
                <c:pt idx="19357">
                  <c:v>41110.63541661972</c:v>
                </c:pt>
                <c:pt idx="19358">
                  <c:v>41110.645833286384</c:v>
                </c:pt>
                <c:pt idx="19359">
                  <c:v>41110.656249953048</c:v>
                </c:pt>
                <c:pt idx="19360">
                  <c:v>41110.666666619712</c:v>
                </c:pt>
                <c:pt idx="19361">
                  <c:v>41110.677083286377</c:v>
                </c:pt>
                <c:pt idx="19362">
                  <c:v>41110.687499953041</c:v>
                </c:pt>
                <c:pt idx="19363">
                  <c:v>41110.697916619705</c:v>
                </c:pt>
                <c:pt idx="19364">
                  <c:v>41110.708333286369</c:v>
                </c:pt>
                <c:pt idx="19365">
                  <c:v>41110.718749953034</c:v>
                </c:pt>
                <c:pt idx="19366">
                  <c:v>41110.729166619698</c:v>
                </c:pt>
                <c:pt idx="19367">
                  <c:v>41110.739583286362</c:v>
                </c:pt>
                <c:pt idx="19368">
                  <c:v>41110.749999953026</c:v>
                </c:pt>
                <c:pt idx="19369">
                  <c:v>41110.760416619691</c:v>
                </c:pt>
                <c:pt idx="19370">
                  <c:v>41110.770833286355</c:v>
                </c:pt>
                <c:pt idx="19371">
                  <c:v>41110.781249953019</c:v>
                </c:pt>
                <c:pt idx="19372">
                  <c:v>41110.791666619683</c:v>
                </c:pt>
                <c:pt idx="19373">
                  <c:v>41110.802083286348</c:v>
                </c:pt>
                <c:pt idx="19374">
                  <c:v>41110.812499953012</c:v>
                </c:pt>
                <c:pt idx="19375">
                  <c:v>41110.822916619676</c:v>
                </c:pt>
                <c:pt idx="19376">
                  <c:v>41110.83333328634</c:v>
                </c:pt>
                <c:pt idx="19377">
                  <c:v>41110.843749953005</c:v>
                </c:pt>
                <c:pt idx="19378">
                  <c:v>41110.854166619669</c:v>
                </c:pt>
                <c:pt idx="19379">
                  <c:v>41110.864583286333</c:v>
                </c:pt>
                <c:pt idx="19380">
                  <c:v>41110.874999952997</c:v>
                </c:pt>
                <c:pt idx="19381">
                  <c:v>41110.885416619662</c:v>
                </c:pt>
                <c:pt idx="19382">
                  <c:v>41110.895833286326</c:v>
                </c:pt>
                <c:pt idx="19383">
                  <c:v>41110.90624995299</c:v>
                </c:pt>
                <c:pt idx="19384">
                  <c:v>41110.916666619654</c:v>
                </c:pt>
                <c:pt idx="19385">
                  <c:v>41110.927083286319</c:v>
                </c:pt>
                <c:pt idx="19386">
                  <c:v>41110.937499952983</c:v>
                </c:pt>
                <c:pt idx="19387">
                  <c:v>41110.947916619647</c:v>
                </c:pt>
                <c:pt idx="19388">
                  <c:v>41110.958333286311</c:v>
                </c:pt>
                <c:pt idx="19389">
                  <c:v>41110.968749952975</c:v>
                </c:pt>
                <c:pt idx="19390">
                  <c:v>41110.97916661964</c:v>
                </c:pt>
                <c:pt idx="19391">
                  <c:v>41110.989583286304</c:v>
                </c:pt>
                <c:pt idx="19392">
                  <c:v>41110.999999952968</c:v>
                </c:pt>
                <c:pt idx="19393">
                  <c:v>41111.010416619632</c:v>
                </c:pt>
                <c:pt idx="19394">
                  <c:v>41111.020833286297</c:v>
                </c:pt>
                <c:pt idx="19395">
                  <c:v>41111.031249952961</c:v>
                </c:pt>
                <c:pt idx="19396">
                  <c:v>41111.041666619625</c:v>
                </c:pt>
                <c:pt idx="19397">
                  <c:v>41111.052083286289</c:v>
                </c:pt>
                <c:pt idx="19398">
                  <c:v>41111.062499952954</c:v>
                </c:pt>
                <c:pt idx="19399">
                  <c:v>41111.072916619618</c:v>
                </c:pt>
                <c:pt idx="19400">
                  <c:v>41111.083333286282</c:v>
                </c:pt>
                <c:pt idx="19401">
                  <c:v>41111.093749952946</c:v>
                </c:pt>
                <c:pt idx="19402">
                  <c:v>41111.104166619611</c:v>
                </c:pt>
                <c:pt idx="19403">
                  <c:v>41111.114583286275</c:v>
                </c:pt>
                <c:pt idx="19404">
                  <c:v>41111.124999952939</c:v>
                </c:pt>
                <c:pt idx="19405">
                  <c:v>41111.135416619603</c:v>
                </c:pt>
                <c:pt idx="19406">
                  <c:v>41111.145833286268</c:v>
                </c:pt>
                <c:pt idx="19407">
                  <c:v>41111.156249952932</c:v>
                </c:pt>
                <c:pt idx="19408">
                  <c:v>41111.166666619596</c:v>
                </c:pt>
                <c:pt idx="19409">
                  <c:v>41111.17708328626</c:v>
                </c:pt>
                <c:pt idx="19410">
                  <c:v>41111.187499952925</c:v>
                </c:pt>
                <c:pt idx="19411">
                  <c:v>41111.197916619589</c:v>
                </c:pt>
                <c:pt idx="19412">
                  <c:v>41111.208333286253</c:v>
                </c:pt>
                <c:pt idx="19413">
                  <c:v>41111.218749952917</c:v>
                </c:pt>
                <c:pt idx="19414">
                  <c:v>41111.229166619582</c:v>
                </c:pt>
                <c:pt idx="19415">
                  <c:v>41111.239583286246</c:v>
                </c:pt>
                <c:pt idx="19416">
                  <c:v>41111.24999995291</c:v>
                </c:pt>
                <c:pt idx="19417">
                  <c:v>41111.260416619574</c:v>
                </c:pt>
                <c:pt idx="19418">
                  <c:v>41111.270833286238</c:v>
                </c:pt>
                <c:pt idx="19419">
                  <c:v>41111.281249952903</c:v>
                </c:pt>
                <c:pt idx="19420">
                  <c:v>41111.291666619567</c:v>
                </c:pt>
                <c:pt idx="19421">
                  <c:v>41111.302083286231</c:v>
                </c:pt>
                <c:pt idx="19422">
                  <c:v>41111.312499952895</c:v>
                </c:pt>
                <c:pt idx="19423">
                  <c:v>41111.32291661956</c:v>
                </c:pt>
                <c:pt idx="19424">
                  <c:v>41111.333333286224</c:v>
                </c:pt>
                <c:pt idx="19425">
                  <c:v>41111.343749952888</c:v>
                </c:pt>
                <c:pt idx="19426">
                  <c:v>41111.354166619552</c:v>
                </c:pt>
                <c:pt idx="19427">
                  <c:v>41111.364583286217</c:v>
                </c:pt>
                <c:pt idx="19428">
                  <c:v>41111.374999952881</c:v>
                </c:pt>
                <c:pt idx="19429">
                  <c:v>41111.385416619545</c:v>
                </c:pt>
                <c:pt idx="19430">
                  <c:v>41111.395833286209</c:v>
                </c:pt>
                <c:pt idx="19431">
                  <c:v>41111.406249952874</c:v>
                </c:pt>
                <c:pt idx="19432">
                  <c:v>41111.416666619538</c:v>
                </c:pt>
                <c:pt idx="19433">
                  <c:v>41111.427083286202</c:v>
                </c:pt>
                <c:pt idx="19434">
                  <c:v>41111.437499952866</c:v>
                </c:pt>
                <c:pt idx="19435">
                  <c:v>41111.447916619531</c:v>
                </c:pt>
                <c:pt idx="19436">
                  <c:v>41111.458333286195</c:v>
                </c:pt>
                <c:pt idx="19437">
                  <c:v>41111.468749952859</c:v>
                </c:pt>
                <c:pt idx="19438">
                  <c:v>41111.479166619523</c:v>
                </c:pt>
                <c:pt idx="19439">
                  <c:v>41111.489583286188</c:v>
                </c:pt>
                <c:pt idx="19440">
                  <c:v>41111.499999952852</c:v>
                </c:pt>
                <c:pt idx="19441">
                  <c:v>41111.510416619516</c:v>
                </c:pt>
                <c:pt idx="19442">
                  <c:v>41111.52083328618</c:v>
                </c:pt>
                <c:pt idx="19443">
                  <c:v>41111.531249952845</c:v>
                </c:pt>
                <c:pt idx="19444">
                  <c:v>41111.541666619509</c:v>
                </c:pt>
                <c:pt idx="19445">
                  <c:v>41111.552083286173</c:v>
                </c:pt>
                <c:pt idx="19446">
                  <c:v>41111.562499952837</c:v>
                </c:pt>
                <c:pt idx="19447">
                  <c:v>41111.572916619501</c:v>
                </c:pt>
                <c:pt idx="19448">
                  <c:v>41111.583333286166</c:v>
                </c:pt>
                <c:pt idx="19449">
                  <c:v>41111.59374995283</c:v>
                </c:pt>
                <c:pt idx="19450">
                  <c:v>41111.604166619494</c:v>
                </c:pt>
                <c:pt idx="19451">
                  <c:v>41111.614583286158</c:v>
                </c:pt>
                <c:pt idx="19452">
                  <c:v>41111.624999952823</c:v>
                </c:pt>
                <c:pt idx="19453">
                  <c:v>41111.635416619487</c:v>
                </c:pt>
                <c:pt idx="19454">
                  <c:v>41111.645833286151</c:v>
                </c:pt>
                <c:pt idx="19455">
                  <c:v>41111.656249952815</c:v>
                </c:pt>
                <c:pt idx="19456">
                  <c:v>41111.66666661948</c:v>
                </c:pt>
                <c:pt idx="19457">
                  <c:v>41111.677083286144</c:v>
                </c:pt>
                <c:pt idx="19458">
                  <c:v>41111.687499952808</c:v>
                </c:pt>
                <c:pt idx="19459">
                  <c:v>41111.697916619472</c:v>
                </c:pt>
                <c:pt idx="19460">
                  <c:v>41111.708333286137</c:v>
                </c:pt>
                <c:pt idx="19461">
                  <c:v>41111.718749952801</c:v>
                </c:pt>
                <c:pt idx="19462">
                  <c:v>41111.729166619465</c:v>
                </c:pt>
                <c:pt idx="19463">
                  <c:v>41111.739583286129</c:v>
                </c:pt>
                <c:pt idx="19464">
                  <c:v>41111.749999952794</c:v>
                </c:pt>
                <c:pt idx="19465">
                  <c:v>41111.760416619458</c:v>
                </c:pt>
                <c:pt idx="19466">
                  <c:v>41111.770833286122</c:v>
                </c:pt>
                <c:pt idx="19467">
                  <c:v>41111.781249952786</c:v>
                </c:pt>
                <c:pt idx="19468">
                  <c:v>41111.791666619451</c:v>
                </c:pt>
                <c:pt idx="19469">
                  <c:v>41111.802083286115</c:v>
                </c:pt>
                <c:pt idx="19470">
                  <c:v>41111.812499952779</c:v>
                </c:pt>
                <c:pt idx="19471">
                  <c:v>41111.822916619443</c:v>
                </c:pt>
                <c:pt idx="19472">
                  <c:v>41111.833333286108</c:v>
                </c:pt>
                <c:pt idx="19473">
                  <c:v>41111.843749952772</c:v>
                </c:pt>
                <c:pt idx="19474">
                  <c:v>41111.854166619436</c:v>
                </c:pt>
                <c:pt idx="19475">
                  <c:v>41111.8645832861</c:v>
                </c:pt>
                <c:pt idx="19476">
                  <c:v>41111.874999952764</c:v>
                </c:pt>
                <c:pt idx="19477">
                  <c:v>41111.885416619429</c:v>
                </c:pt>
                <c:pt idx="19478">
                  <c:v>41111.895833286093</c:v>
                </c:pt>
                <c:pt idx="19479">
                  <c:v>41111.906249952757</c:v>
                </c:pt>
                <c:pt idx="19480">
                  <c:v>41111.916666619421</c:v>
                </c:pt>
                <c:pt idx="19481">
                  <c:v>41111.927083286086</c:v>
                </c:pt>
                <c:pt idx="19482">
                  <c:v>41111.93749995275</c:v>
                </c:pt>
                <c:pt idx="19483">
                  <c:v>41111.947916619414</c:v>
                </c:pt>
                <c:pt idx="19484">
                  <c:v>41111.958333286078</c:v>
                </c:pt>
                <c:pt idx="19485">
                  <c:v>41111.968749952743</c:v>
                </c:pt>
                <c:pt idx="19486">
                  <c:v>41111.979166619407</c:v>
                </c:pt>
                <c:pt idx="19487">
                  <c:v>41111.989583286071</c:v>
                </c:pt>
                <c:pt idx="19488">
                  <c:v>41111.999999952735</c:v>
                </c:pt>
                <c:pt idx="19489">
                  <c:v>41112.0104166194</c:v>
                </c:pt>
                <c:pt idx="19490">
                  <c:v>41112.020833286064</c:v>
                </c:pt>
                <c:pt idx="19491">
                  <c:v>41112.031249952728</c:v>
                </c:pt>
                <c:pt idx="19492">
                  <c:v>41112.041666619392</c:v>
                </c:pt>
                <c:pt idx="19493">
                  <c:v>41112.052083286057</c:v>
                </c:pt>
                <c:pt idx="19494">
                  <c:v>41112.062499952721</c:v>
                </c:pt>
                <c:pt idx="19495">
                  <c:v>41112.072916619385</c:v>
                </c:pt>
                <c:pt idx="19496">
                  <c:v>41112.083333286049</c:v>
                </c:pt>
                <c:pt idx="19497">
                  <c:v>41112.093749952714</c:v>
                </c:pt>
                <c:pt idx="19498">
                  <c:v>41112.104166619378</c:v>
                </c:pt>
                <c:pt idx="19499">
                  <c:v>41112.114583286042</c:v>
                </c:pt>
                <c:pt idx="19500">
                  <c:v>41112.124999952706</c:v>
                </c:pt>
                <c:pt idx="19501">
                  <c:v>41112.135416619371</c:v>
                </c:pt>
                <c:pt idx="19502">
                  <c:v>41112.145833286035</c:v>
                </c:pt>
                <c:pt idx="19503">
                  <c:v>41112.156249952699</c:v>
                </c:pt>
                <c:pt idx="19504">
                  <c:v>41112.166666619363</c:v>
                </c:pt>
                <c:pt idx="19505">
                  <c:v>41112.177083286027</c:v>
                </c:pt>
                <c:pt idx="19506">
                  <c:v>41112.187499952692</c:v>
                </c:pt>
                <c:pt idx="19507">
                  <c:v>41112.197916619356</c:v>
                </c:pt>
                <c:pt idx="19508">
                  <c:v>41112.20833328602</c:v>
                </c:pt>
                <c:pt idx="19509">
                  <c:v>41112.218749952684</c:v>
                </c:pt>
                <c:pt idx="19510">
                  <c:v>41112.229166619349</c:v>
                </c:pt>
                <c:pt idx="19511">
                  <c:v>41112.239583286013</c:v>
                </c:pt>
                <c:pt idx="19512">
                  <c:v>41112.249999952677</c:v>
                </c:pt>
                <c:pt idx="19513">
                  <c:v>41112.260416619341</c:v>
                </c:pt>
                <c:pt idx="19514">
                  <c:v>41112.270833286006</c:v>
                </c:pt>
                <c:pt idx="19515">
                  <c:v>41112.28124995267</c:v>
                </c:pt>
                <c:pt idx="19516">
                  <c:v>41112.291666619334</c:v>
                </c:pt>
                <c:pt idx="19517">
                  <c:v>41112.302083285998</c:v>
                </c:pt>
                <c:pt idx="19518">
                  <c:v>41112.312499952663</c:v>
                </c:pt>
                <c:pt idx="19519">
                  <c:v>41112.322916619327</c:v>
                </c:pt>
                <c:pt idx="19520">
                  <c:v>41112.333333285991</c:v>
                </c:pt>
                <c:pt idx="19521">
                  <c:v>41112.343749952655</c:v>
                </c:pt>
                <c:pt idx="19522">
                  <c:v>41112.35416661932</c:v>
                </c:pt>
                <c:pt idx="19523">
                  <c:v>41112.364583285984</c:v>
                </c:pt>
                <c:pt idx="19524">
                  <c:v>41112.374999952648</c:v>
                </c:pt>
                <c:pt idx="19525">
                  <c:v>41112.385416619312</c:v>
                </c:pt>
                <c:pt idx="19526">
                  <c:v>41112.395833285977</c:v>
                </c:pt>
                <c:pt idx="19527">
                  <c:v>41112.406249952641</c:v>
                </c:pt>
                <c:pt idx="19528">
                  <c:v>41112.416666619305</c:v>
                </c:pt>
                <c:pt idx="19529">
                  <c:v>41112.427083285969</c:v>
                </c:pt>
                <c:pt idx="19530">
                  <c:v>41112.437499952634</c:v>
                </c:pt>
                <c:pt idx="19531">
                  <c:v>41112.447916619298</c:v>
                </c:pt>
                <c:pt idx="19532">
                  <c:v>41112.458333285962</c:v>
                </c:pt>
                <c:pt idx="19533">
                  <c:v>41112.468749952626</c:v>
                </c:pt>
                <c:pt idx="19534">
                  <c:v>41112.47916661929</c:v>
                </c:pt>
                <c:pt idx="19535">
                  <c:v>41112.489583285955</c:v>
                </c:pt>
                <c:pt idx="19536">
                  <c:v>41112.499999952619</c:v>
                </c:pt>
                <c:pt idx="19537">
                  <c:v>41112.510416619283</c:v>
                </c:pt>
                <c:pt idx="19538">
                  <c:v>41112.520833285947</c:v>
                </c:pt>
                <c:pt idx="19539">
                  <c:v>41112.531249952612</c:v>
                </c:pt>
                <c:pt idx="19540">
                  <c:v>41112.541666619276</c:v>
                </c:pt>
                <c:pt idx="19541">
                  <c:v>41112.55208328594</c:v>
                </c:pt>
                <c:pt idx="19542">
                  <c:v>41112.562499952604</c:v>
                </c:pt>
                <c:pt idx="19543">
                  <c:v>41112.572916619269</c:v>
                </c:pt>
                <c:pt idx="19544">
                  <c:v>41112.583333285933</c:v>
                </c:pt>
                <c:pt idx="19545">
                  <c:v>41112.593749952597</c:v>
                </c:pt>
                <c:pt idx="19546">
                  <c:v>41112.604166619261</c:v>
                </c:pt>
                <c:pt idx="19547">
                  <c:v>41112.614583285926</c:v>
                </c:pt>
                <c:pt idx="19548">
                  <c:v>41112.62499995259</c:v>
                </c:pt>
                <c:pt idx="19549">
                  <c:v>41112.635416619254</c:v>
                </c:pt>
                <c:pt idx="19550">
                  <c:v>41112.645833285918</c:v>
                </c:pt>
                <c:pt idx="19551">
                  <c:v>41112.656249952583</c:v>
                </c:pt>
                <c:pt idx="19552">
                  <c:v>41112.666666619247</c:v>
                </c:pt>
                <c:pt idx="19553">
                  <c:v>41112.677083285911</c:v>
                </c:pt>
                <c:pt idx="19554">
                  <c:v>41112.687499952575</c:v>
                </c:pt>
                <c:pt idx="19555">
                  <c:v>41112.69791661924</c:v>
                </c:pt>
                <c:pt idx="19556">
                  <c:v>41112.708333285904</c:v>
                </c:pt>
                <c:pt idx="19557">
                  <c:v>41112.718749952568</c:v>
                </c:pt>
                <c:pt idx="19558">
                  <c:v>41112.729166619232</c:v>
                </c:pt>
                <c:pt idx="19559">
                  <c:v>41112.739583285897</c:v>
                </c:pt>
                <c:pt idx="19560">
                  <c:v>41112.749999952561</c:v>
                </c:pt>
                <c:pt idx="19561">
                  <c:v>41112.760416619225</c:v>
                </c:pt>
                <c:pt idx="19562">
                  <c:v>41112.770833285889</c:v>
                </c:pt>
                <c:pt idx="19563">
                  <c:v>41112.781249952553</c:v>
                </c:pt>
                <c:pt idx="19564">
                  <c:v>41112.791666619218</c:v>
                </c:pt>
                <c:pt idx="19565">
                  <c:v>41112.802083285882</c:v>
                </c:pt>
                <c:pt idx="19566">
                  <c:v>41112.812499952546</c:v>
                </c:pt>
                <c:pt idx="19567">
                  <c:v>41112.82291661921</c:v>
                </c:pt>
                <c:pt idx="19568">
                  <c:v>41112.833333285875</c:v>
                </c:pt>
                <c:pt idx="19569">
                  <c:v>41112.843749952539</c:v>
                </c:pt>
                <c:pt idx="19570">
                  <c:v>41112.854166619203</c:v>
                </c:pt>
                <c:pt idx="19571">
                  <c:v>41112.864583285867</c:v>
                </c:pt>
                <c:pt idx="19572">
                  <c:v>41112.874999952532</c:v>
                </c:pt>
                <c:pt idx="19573">
                  <c:v>41112.885416619196</c:v>
                </c:pt>
                <c:pt idx="19574">
                  <c:v>41112.89583328586</c:v>
                </c:pt>
                <c:pt idx="19575">
                  <c:v>41112.906249952524</c:v>
                </c:pt>
                <c:pt idx="19576">
                  <c:v>41112.916666619189</c:v>
                </c:pt>
                <c:pt idx="19577">
                  <c:v>41112.927083285853</c:v>
                </c:pt>
                <c:pt idx="19578">
                  <c:v>41112.937499952517</c:v>
                </c:pt>
                <c:pt idx="19579">
                  <c:v>41112.947916619181</c:v>
                </c:pt>
                <c:pt idx="19580">
                  <c:v>41112.958333285846</c:v>
                </c:pt>
                <c:pt idx="19581">
                  <c:v>41112.96874995251</c:v>
                </c:pt>
                <c:pt idx="19582">
                  <c:v>41112.979166619174</c:v>
                </c:pt>
                <c:pt idx="19583">
                  <c:v>41112.989583285838</c:v>
                </c:pt>
                <c:pt idx="19584">
                  <c:v>41112.999999952503</c:v>
                </c:pt>
                <c:pt idx="19585">
                  <c:v>41113.010416619167</c:v>
                </c:pt>
                <c:pt idx="19586">
                  <c:v>41113.020833285831</c:v>
                </c:pt>
                <c:pt idx="19587">
                  <c:v>41113.031249952495</c:v>
                </c:pt>
                <c:pt idx="19588">
                  <c:v>41113.04166661916</c:v>
                </c:pt>
                <c:pt idx="19589">
                  <c:v>41113.052083285824</c:v>
                </c:pt>
                <c:pt idx="19590">
                  <c:v>41113.062499952488</c:v>
                </c:pt>
                <c:pt idx="19591">
                  <c:v>41113.072916619152</c:v>
                </c:pt>
                <c:pt idx="19592">
                  <c:v>41113.083333285816</c:v>
                </c:pt>
                <c:pt idx="19593">
                  <c:v>41113.093749952481</c:v>
                </c:pt>
                <c:pt idx="19594">
                  <c:v>41113.104166619145</c:v>
                </c:pt>
                <c:pt idx="19595">
                  <c:v>41113.114583285809</c:v>
                </c:pt>
                <c:pt idx="19596">
                  <c:v>41113.124999952473</c:v>
                </c:pt>
                <c:pt idx="19597">
                  <c:v>41113.135416619138</c:v>
                </c:pt>
                <c:pt idx="19598">
                  <c:v>41113.145833285802</c:v>
                </c:pt>
                <c:pt idx="19599">
                  <c:v>41113.156249952466</c:v>
                </c:pt>
                <c:pt idx="19600">
                  <c:v>41113.16666661913</c:v>
                </c:pt>
                <c:pt idx="19601">
                  <c:v>41113.177083285795</c:v>
                </c:pt>
                <c:pt idx="19602">
                  <c:v>41113.187499952459</c:v>
                </c:pt>
                <c:pt idx="19603">
                  <c:v>41113.197916619123</c:v>
                </c:pt>
                <c:pt idx="19604">
                  <c:v>41113.208333285787</c:v>
                </c:pt>
                <c:pt idx="19605">
                  <c:v>41113.218749952452</c:v>
                </c:pt>
                <c:pt idx="19606">
                  <c:v>41113.229166619116</c:v>
                </c:pt>
                <c:pt idx="19607">
                  <c:v>41113.23958328578</c:v>
                </c:pt>
                <c:pt idx="19608">
                  <c:v>41113.249999952444</c:v>
                </c:pt>
                <c:pt idx="19609">
                  <c:v>41113.260416619109</c:v>
                </c:pt>
                <c:pt idx="19610">
                  <c:v>41113.270833285773</c:v>
                </c:pt>
                <c:pt idx="19611">
                  <c:v>41113.281249952437</c:v>
                </c:pt>
                <c:pt idx="19612">
                  <c:v>41113.291666619101</c:v>
                </c:pt>
                <c:pt idx="19613">
                  <c:v>41113.302083285766</c:v>
                </c:pt>
                <c:pt idx="19614">
                  <c:v>41113.31249995243</c:v>
                </c:pt>
                <c:pt idx="19615">
                  <c:v>41113.322916619094</c:v>
                </c:pt>
                <c:pt idx="19616">
                  <c:v>41113.333333285758</c:v>
                </c:pt>
                <c:pt idx="19617">
                  <c:v>41113.343749952423</c:v>
                </c:pt>
                <c:pt idx="19618">
                  <c:v>41113.354166619087</c:v>
                </c:pt>
                <c:pt idx="19619">
                  <c:v>41113.364583285751</c:v>
                </c:pt>
                <c:pt idx="19620">
                  <c:v>41113.374999952415</c:v>
                </c:pt>
                <c:pt idx="19621">
                  <c:v>41113.385416619079</c:v>
                </c:pt>
                <c:pt idx="19622">
                  <c:v>41113.395833285744</c:v>
                </c:pt>
                <c:pt idx="19623">
                  <c:v>41113.406249952408</c:v>
                </c:pt>
                <c:pt idx="19624">
                  <c:v>41113.416666619072</c:v>
                </c:pt>
                <c:pt idx="19625">
                  <c:v>41113.427083285736</c:v>
                </c:pt>
                <c:pt idx="19626">
                  <c:v>41113.437499952401</c:v>
                </c:pt>
                <c:pt idx="19627">
                  <c:v>41113.447916619065</c:v>
                </c:pt>
                <c:pt idx="19628">
                  <c:v>41113.458333285729</c:v>
                </c:pt>
                <c:pt idx="19629">
                  <c:v>41113.468749952393</c:v>
                </c:pt>
                <c:pt idx="19630">
                  <c:v>41113.479166619058</c:v>
                </c:pt>
                <c:pt idx="19631">
                  <c:v>41113.489583285722</c:v>
                </c:pt>
                <c:pt idx="19632">
                  <c:v>41113.499999952386</c:v>
                </c:pt>
                <c:pt idx="19633">
                  <c:v>41113.51041661905</c:v>
                </c:pt>
                <c:pt idx="19634">
                  <c:v>41113.520833285715</c:v>
                </c:pt>
                <c:pt idx="19635">
                  <c:v>41113.531249952379</c:v>
                </c:pt>
                <c:pt idx="19636">
                  <c:v>41113.541666619043</c:v>
                </c:pt>
                <c:pt idx="19637">
                  <c:v>41113.552083285707</c:v>
                </c:pt>
                <c:pt idx="19638">
                  <c:v>41113.562499952372</c:v>
                </c:pt>
                <c:pt idx="19639">
                  <c:v>41113.572916619036</c:v>
                </c:pt>
                <c:pt idx="19640">
                  <c:v>41113.5833332857</c:v>
                </c:pt>
                <c:pt idx="19641">
                  <c:v>41113.593749952364</c:v>
                </c:pt>
                <c:pt idx="19642">
                  <c:v>41113.604166619029</c:v>
                </c:pt>
                <c:pt idx="19643">
                  <c:v>41113.614583285693</c:v>
                </c:pt>
                <c:pt idx="19644">
                  <c:v>41113.624999952357</c:v>
                </c:pt>
                <c:pt idx="19645">
                  <c:v>41113.635416619021</c:v>
                </c:pt>
                <c:pt idx="19646">
                  <c:v>41113.645833285686</c:v>
                </c:pt>
                <c:pt idx="19647">
                  <c:v>41113.65624995235</c:v>
                </c:pt>
                <c:pt idx="19648">
                  <c:v>41113.666666619014</c:v>
                </c:pt>
                <c:pt idx="19649">
                  <c:v>41113.677083285678</c:v>
                </c:pt>
                <c:pt idx="19650">
                  <c:v>41113.687499952342</c:v>
                </c:pt>
                <c:pt idx="19651">
                  <c:v>41113.697916619007</c:v>
                </c:pt>
                <c:pt idx="19652">
                  <c:v>41113.708333285671</c:v>
                </c:pt>
                <c:pt idx="19653">
                  <c:v>41113.718749952335</c:v>
                </c:pt>
                <c:pt idx="19654">
                  <c:v>41113.729166618999</c:v>
                </c:pt>
                <c:pt idx="19655">
                  <c:v>41113.739583285664</c:v>
                </c:pt>
                <c:pt idx="19656">
                  <c:v>41113.749999952328</c:v>
                </c:pt>
                <c:pt idx="19657">
                  <c:v>41113.760416618992</c:v>
                </c:pt>
                <c:pt idx="19658">
                  <c:v>41113.770833285656</c:v>
                </c:pt>
                <c:pt idx="19659">
                  <c:v>41113.781249952321</c:v>
                </c:pt>
                <c:pt idx="19660">
                  <c:v>41113.791666618985</c:v>
                </c:pt>
                <c:pt idx="19661">
                  <c:v>41113.802083285649</c:v>
                </c:pt>
                <c:pt idx="19662">
                  <c:v>41113.812499952313</c:v>
                </c:pt>
                <c:pt idx="19663">
                  <c:v>41113.822916618978</c:v>
                </c:pt>
                <c:pt idx="19664">
                  <c:v>41113.833333285642</c:v>
                </c:pt>
                <c:pt idx="19665">
                  <c:v>41113.843749952306</c:v>
                </c:pt>
                <c:pt idx="19666">
                  <c:v>41113.85416661897</c:v>
                </c:pt>
                <c:pt idx="19667">
                  <c:v>41113.864583285635</c:v>
                </c:pt>
                <c:pt idx="19668">
                  <c:v>41113.874999952299</c:v>
                </c:pt>
                <c:pt idx="19669">
                  <c:v>41113.885416618963</c:v>
                </c:pt>
                <c:pt idx="19670">
                  <c:v>41113.895833285627</c:v>
                </c:pt>
                <c:pt idx="19671">
                  <c:v>41113.906249952292</c:v>
                </c:pt>
                <c:pt idx="19672">
                  <c:v>41113.916666618956</c:v>
                </c:pt>
                <c:pt idx="19673">
                  <c:v>41113.92708328562</c:v>
                </c:pt>
                <c:pt idx="19674">
                  <c:v>41113.937499952284</c:v>
                </c:pt>
                <c:pt idx="19675">
                  <c:v>41113.947916618949</c:v>
                </c:pt>
                <c:pt idx="19676">
                  <c:v>41113.958333285613</c:v>
                </c:pt>
                <c:pt idx="19677">
                  <c:v>41113.968749952277</c:v>
                </c:pt>
                <c:pt idx="19678">
                  <c:v>41113.979166618941</c:v>
                </c:pt>
                <c:pt idx="19679">
                  <c:v>41113.989583285605</c:v>
                </c:pt>
                <c:pt idx="19680">
                  <c:v>41113.99999995227</c:v>
                </c:pt>
                <c:pt idx="19681">
                  <c:v>41114.010416618934</c:v>
                </c:pt>
                <c:pt idx="19682">
                  <c:v>41114.020833285598</c:v>
                </c:pt>
                <c:pt idx="19683">
                  <c:v>41114.031249952262</c:v>
                </c:pt>
                <c:pt idx="19684">
                  <c:v>41114.041666618927</c:v>
                </c:pt>
                <c:pt idx="19685">
                  <c:v>41114.052083285591</c:v>
                </c:pt>
                <c:pt idx="19686">
                  <c:v>41114.062499952255</c:v>
                </c:pt>
                <c:pt idx="19687">
                  <c:v>41114.072916618919</c:v>
                </c:pt>
                <c:pt idx="19688">
                  <c:v>41114.083333285584</c:v>
                </c:pt>
                <c:pt idx="19689">
                  <c:v>41114.093749952248</c:v>
                </c:pt>
                <c:pt idx="19690">
                  <c:v>41114.104166618912</c:v>
                </c:pt>
                <c:pt idx="19691">
                  <c:v>41114.114583285576</c:v>
                </c:pt>
                <c:pt idx="19692">
                  <c:v>41114.124999952241</c:v>
                </c:pt>
                <c:pt idx="19693">
                  <c:v>41114.135416618905</c:v>
                </c:pt>
                <c:pt idx="19694">
                  <c:v>41114.145833285569</c:v>
                </c:pt>
                <c:pt idx="19695">
                  <c:v>41114.156249952233</c:v>
                </c:pt>
                <c:pt idx="19696">
                  <c:v>41114.166666618898</c:v>
                </c:pt>
                <c:pt idx="19697">
                  <c:v>41114.177083285562</c:v>
                </c:pt>
                <c:pt idx="19698">
                  <c:v>41114.187499952226</c:v>
                </c:pt>
                <c:pt idx="19699">
                  <c:v>41114.19791661889</c:v>
                </c:pt>
                <c:pt idx="19700">
                  <c:v>41114.208333285555</c:v>
                </c:pt>
                <c:pt idx="19701">
                  <c:v>41114.218749952219</c:v>
                </c:pt>
                <c:pt idx="19702">
                  <c:v>41114.229166618883</c:v>
                </c:pt>
                <c:pt idx="19703">
                  <c:v>41114.239583285547</c:v>
                </c:pt>
                <c:pt idx="19704">
                  <c:v>41114.249999952212</c:v>
                </c:pt>
                <c:pt idx="19705">
                  <c:v>41114.260416618876</c:v>
                </c:pt>
                <c:pt idx="19706">
                  <c:v>41114.27083328554</c:v>
                </c:pt>
                <c:pt idx="19707">
                  <c:v>41114.281249952204</c:v>
                </c:pt>
                <c:pt idx="19708">
                  <c:v>41114.291666618868</c:v>
                </c:pt>
                <c:pt idx="19709">
                  <c:v>41114.302083285533</c:v>
                </c:pt>
                <c:pt idx="19710">
                  <c:v>41114.312499952197</c:v>
                </c:pt>
                <c:pt idx="19711">
                  <c:v>41114.322916618861</c:v>
                </c:pt>
                <c:pt idx="19712">
                  <c:v>41114.333333285525</c:v>
                </c:pt>
                <c:pt idx="19713">
                  <c:v>41114.34374995219</c:v>
                </c:pt>
                <c:pt idx="19714">
                  <c:v>41114.354166618854</c:v>
                </c:pt>
                <c:pt idx="19715">
                  <c:v>41114.364583285518</c:v>
                </c:pt>
                <c:pt idx="19716">
                  <c:v>41114.374999952182</c:v>
                </c:pt>
                <c:pt idx="19717">
                  <c:v>41114.385416618847</c:v>
                </c:pt>
                <c:pt idx="19718">
                  <c:v>41114.395833285511</c:v>
                </c:pt>
                <c:pt idx="19719">
                  <c:v>41114.406249952175</c:v>
                </c:pt>
                <c:pt idx="19720">
                  <c:v>41114.416666618839</c:v>
                </c:pt>
                <c:pt idx="19721">
                  <c:v>41114.427083285504</c:v>
                </c:pt>
                <c:pt idx="19722">
                  <c:v>41114.437499952168</c:v>
                </c:pt>
                <c:pt idx="19723">
                  <c:v>41114.447916618832</c:v>
                </c:pt>
                <c:pt idx="19724">
                  <c:v>41114.458333285496</c:v>
                </c:pt>
                <c:pt idx="19725">
                  <c:v>41114.468749952161</c:v>
                </c:pt>
                <c:pt idx="19726">
                  <c:v>41114.479166618825</c:v>
                </c:pt>
                <c:pt idx="19727">
                  <c:v>41114.489583285489</c:v>
                </c:pt>
                <c:pt idx="19728">
                  <c:v>41114.499999952153</c:v>
                </c:pt>
                <c:pt idx="19729">
                  <c:v>41114.510416618818</c:v>
                </c:pt>
                <c:pt idx="19730">
                  <c:v>41114.520833285482</c:v>
                </c:pt>
                <c:pt idx="19731">
                  <c:v>41114.531249952146</c:v>
                </c:pt>
                <c:pt idx="19732">
                  <c:v>41114.54166661881</c:v>
                </c:pt>
                <c:pt idx="19733">
                  <c:v>41114.552083285475</c:v>
                </c:pt>
                <c:pt idx="19734">
                  <c:v>41114.562499952139</c:v>
                </c:pt>
                <c:pt idx="19735">
                  <c:v>41114.572916618803</c:v>
                </c:pt>
                <c:pt idx="19736">
                  <c:v>41114.583333285467</c:v>
                </c:pt>
                <c:pt idx="19737">
                  <c:v>41114.593749952131</c:v>
                </c:pt>
                <c:pt idx="19738">
                  <c:v>41114.604166618796</c:v>
                </c:pt>
                <c:pt idx="19739">
                  <c:v>41114.61458328546</c:v>
                </c:pt>
                <c:pt idx="19740">
                  <c:v>41114.624999952124</c:v>
                </c:pt>
                <c:pt idx="19741">
                  <c:v>41114.635416618788</c:v>
                </c:pt>
                <c:pt idx="19742">
                  <c:v>41114.645833285453</c:v>
                </c:pt>
                <c:pt idx="19743">
                  <c:v>41114.656249952117</c:v>
                </c:pt>
                <c:pt idx="19744">
                  <c:v>41114.666666618781</c:v>
                </c:pt>
                <c:pt idx="19745">
                  <c:v>41114.677083285445</c:v>
                </c:pt>
                <c:pt idx="19746">
                  <c:v>41114.68749995211</c:v>
                </c:pt>
                <c:pt idx="19747">
                  <c:v>41114.697916618774</c:v>
                </c:pt>
                <c:pt idx="19748">
                  <c:v>41114.708333285438</c:v>
                </c:pt>
                <c:pt idx="19749">
                  <c:v>41114.718749952102</c:v>
                </c:pt>
                <c:pt idx="19750">
                  <c:v>41114.729166618767</c:v>
                </c:pt>
                <c:pt idx="19751">
                  <c:v>41114.739583285431</c:v>
                </c:pt>
                <c:pt idx="19752">
                  <c:v>41114.749999952095</c:v>
                </c:pt>
                <c:pt idx="19753">
                  <c:v>41114.760416618759</c:v>
                </c:pt>
                <c:pt idx="19754">
                  <c:v>41114.770833285424</c:v>
                </c:pt>
                <c:pt idx="19755">
                  <c:v>41114.781249952088</c:v>
                </c:pt>
                <c:pt idx="19756">
                  <c:v>41114.791666618752</c:v>
                </c:pt>
                <c:pt idx="19757">
                  <c:v>41114.802083285416</c:v>
                </c:pt>
                <c:pt idx="19758">
                  <c:v>41114.812499952081</c:v>
                </c:pt>
                <c:pt idx="19759">
                  <c:v>41114.822916618745</c:v>
                </c:pt>
                <c:pt idx="19760">
                  <c:v>41114.833333285409</c:v>
                </c:pt>
                <c:pt idx="19761">
                  <c:v>41114.843749952073</c:v>
                </c:pt>
                <c:pt idx="19762">
                  <c:v>41114.854166618738</c:v>
                </c:pt>
                <c:pt idx="19763">
                  <c:v>41114.864583285402</c:v>
                </c:pt>
                <c:pt idx="19764">
                  <c:v>41114.874999952066</c:v>
                </c:pt>
                <c:pt idx="19765">
                  <c:v>41114.88541661873</c:v>
                </c:pt>
                <c:pt idx="19766">
                  <c:v>41114.895833285394</c:v>
                </c:pt>
                <c:pt idx="19767">
                  <c:v>41114.906249952059</c:v>
                </c:pt>
                <c:pt idx="19768">
                  <c:v>41114.916666618723</c:v>
                </c:pt>
                <c:pt idx="19769">
                  <c:v>41114.927083285387</c:v>
                </c:pt>
                <c:pt idx="19770">
                  <c:v>41114.937499952051</c:v>
                </c:pt>
                <c:pt idx="19771">
                  <c:v>41114.947916618716</c:v>
                </c:pt>
                <c:pt idx="19772">
                  <c:v>41114.95833328538</c:v>
                </c:pt>
                <c:pt idx="19773">
                  <c:v>41114.968749952044</c:v>
                </c:pt>
                <c:pt idx="19774">
                  <c:v>41114.979166618708</c:v>
                </c:pt>
                <c:pt idx="19775">
                  <c:v>41114.989583285373</c:v>
                </c:pt>
                <c:pt idx="19776">
                  <c:v>41114.999999952037</c:v>
                </c:pt>
                <c:pt idx="19777">
                  <c:v>41115.010416618701</c:v>
                </c:pt>
                <c:pt idx="19778">
                  <c:v>41115.020833285365</c:v>
                </c:pt>
                <c:pt idx="19779">
                  <c:v>41115.03124995203</c:v>
                </c:pt>
                <c:pt idx="19780">
                  <c:v>41115.041666618694</c:v>
                </c:pt>
                <c:pt idx="19781">
                  <c:v>41115.052083285358</c:v>
                </c:pt>
                <c:pt idx="19782">
                  <c:v>41115.062499952022</c:v>
                </c:pt>
                <c:pt idx="19783">
                  <c:v>41115.072916618687</c:v>
                </c:pt>
                <c:pt idx="19784">
                  <c:v>41115.083333285351</c:v>
                </c:pt>
                <c:pt idx="19785">
                  <c:v>41115.093749952015</c:v>
                </c:pt>
                <c:pt idx="19786">
                  <c:v>41115.104166618679</c:v>
                </c:pt>
                <c:pt idx="19787">
                  <c:v>41115.114583285344</c:v>
                </c:pt>
                <c:pt idx="19788">
                  <c:v>41115.124999952008</c:v>
                </c:pt>
                <c:pt idx="19789">
                  <c:v>41115.135416618672</c:v>
                </c:pt>
                <c:pt idx="19790">
                  <c:v>41115.145833285336</c:v>
                </c:pt>
                <c:pt idx="19791">
                  <c:v>41115.156249952001</c:v>
                </c:pt>
                <c:pt idx="19792">
                  <c:v>41115.166666618665</c:v>
                </c:pt>
                <c:pt idx="19793">
                  <c:v>41115.177083285329</c:v>
                </c:pt>
                <c:pt idx="19794">
                  <c:v>41115.187499951993</c:v>
                </c:pt>
                <c:pt idx="19795">
                  <c:v>41115.197916618657</c:v>
                </c:pt>
                <c:pt idx="19796">
                  <c:v>41115.208333285322</c:v>
                </c:pt>
                <c:pt idx="19797">
                  <c:v>41115.218749951986</c:v>
                </c:pt>
                <c:pt idx="19798">
                  <c:v>41115.22916661865</c:v>
                </c:pt>
                <c:pt idx="19799">
                  <c:v>41115.239583285314</c:v>
                </c:pt>
                <c:pt idx="19800">
                  <c:v>41115.249999951979</c:v>
                </c:pt>
                <c:pt idx="19801">
                  <c:v>41115.260416618643</c:v>
                </c:pt>
                <c:pt idx="19802">
                  <c:v>41115.270833285307</c:v>
                </c:pt>
                <c:pt idx="19803">
                  <c:v>41115.281249951971</c:v>
                </c:pt>
                <c:pt idx="19804">
                  <c:v>41115.291666618636</c:v>
                </c:pt>
                <c:pt idx="19805">
                  <c:v>41115.3020832853</c:v>
                </c:pt>
                <c:pt idx="19806">
                  <c:v>41115.312499951964</c:v>
                </c:pt>
                <c:pt idx="19807">
                  <c:v>41115.322916618628</c:v>
                </c:pt>
                <c:pt idx="19808">
                  <c:v>41115.333333285293</c:v>
                </c:pt>
                <c:pt idx="19809">
                  <c:v>41115.343749951957</c:v>
                </c:pt>
                <c:pt idx="19810">
                  <c:v>41115.354166618621</c:v>
                </c:pt>
                <c:pt idx="19811">
                  <c:v>41115.364583285285</c:v>
                </c:pt>
                <c:pt idx="19812">
                  <c:v>41115.37499995195</c:v>
                </c:pt>
                <c:pt idx="19813">
                  <c:v>41115.385416618614</c:v>
                </c:pt>
                <c:pt idx="19814">
                  <c:v>41115.395833285278</c:v>
                </c:pt>
                <c:pt idx="19815">
                  <c:v>41115.406249951942</c:v>
                </c:pt>
                <c:pt idx="19816">
                  <c:v>41115.416666618607</c:v>
                </c:pt>
                <c:pt idx="19817">
                  <c:v>41115.427083285271</c:v>
                </c:pt>
                <c:pt idx="19818">
                  <c:v>41115.437499951935</c:v>
                </c:pt>
                <c:pt idx="19819">
                  <c:v>41115.447916618599</c:v>
                </c:pt>
                <c:pt idx="19820">
                  <c:v>41115.458333285264</c:v>
                </c:pt>
                <c:pt idx="19821">
                  <c:v>41115.468749951928</c:v>
                </c:pt>
                <c:pt idx="19822">
                  <c:v>41115.479166618592</c:v>
                </c:pt>
                <c:pt idx="19823">
                  <c:v>41115.489583285256</c:v>
                </c:pt>
                <c:pt idx="19824">
                  <c:v>41115.49999995192</c:v>
                </c:pt>
                <c:pt idx="19825">
                  <c:v>41115.510416618585</c:v>
                </c:pt>
                <c:pt idx="19826">
                  <c:v>41115.520833285249</c:v>
                </c:pt>
                <c:pt idx="19827">
                  <c:v>41115.531249951913</c:v>
                </c:pt>
                <c:pt idx="19828">
                  <c:v>41115.541666618577</c:v>
                </c:pt>
                <c:pt idx="19829">
                  <c:v>41115.552083285242</c:v>
                </c:pt>
                <c:pt idx="19830">
                  <c:v>41115.562499951906</c:v>
                </c:pt>
                <c:pt idx="19831">
                  <c:v>41115.57291661857</c:v>
                </c:pt>
                <c:pt idx="19832">
                  <c:v>41115.583333285234</c:v>
                </c:pt>
                <c:pt idx="19833">
                  <c:v>41115.593749951899</c:v>
                </c:pt>
                <c:pt idx="19834">
                  <c:v>41115.604166618563</c:v>
                </c:pt>
                <c:pt idx="19835">
                  <c:v>41115.614583285227</c:v>
                </c:pt>
                <c:pt idx="19836">
                  <c:v>41115.624999951891</c:v>
                </c:pt>
                <c:pt idx="19837">
                  <c:v>41115.635416618556</c:v>
                </c:pt>
                <c:pt idx="19838">
                  <c:v>41115.64583328522</c:v>
                </c:pt>
                <c:pt idx="19839">
                  <c:v>41115.656249951884</c:v>
                </c:pt>
                <c:pt idx="19840">
                  <c:v>41115.666666618548</c:v>
                </c:pt>
                <c:pt idx="19841">
                  <c:v>41115.677083285213</c:v>
                </c:pt>
                <c:pt idx="19842">
                  <c:v>41115.687499951877</c:v>
                </c:pt>
                <c:pt idx="19843">
                  <c:v>41115.697916618541</c:v>
                </c:pt>
                <c:pt idx="19844">
                  <c:v>41115.708333285205</c:v>
                </c:pt>
                <c:pt idx="19845">
                  <c:v>41115.71874995187</c:v>
                </c:pt>
                <c:pt idx="19846">
                  <c:v>41115.729166618534</c:v>
                </c:pt>
                <c:pt idx="19847">
                  <c:v>41115.739583285198</c:v>
                </c:pt>
                <c:pt idx="19848">
                  <c:v>41115.749999951862</c:v>
                </c:pt>
                <c:pt idx="19849">
                  <c:v>41115.760416618527</c:v>
                </c:pt>
                <c:pt idx="19850">
                  <c:v>41115.770833285191</c:v>
                </c:pt>
                <c:pt idx="19851">
                  <c:v>41115.781249951855</c:v>
                </c:pt>
                <c:pt idx="19852">
                  <c:v>41115.791666618519</c:v>
                </c:pt>
                <c:pt idx="19853">
                  <c:v>41115.802083285183</c:v>
                </c:pt>
                <c:pt idx="19854">
                  <c:v>41115.812499951848</c:v>
                </c:pt>
                <c:pt idx="19855">
                  <c:v>41115.822916618512</c:v>
                </c:pt>
                <c:pt idx="19856">
                  <c:v>41115.833333285176</c:v>
                </c:pt>
                <c:pt idx="19857">
                  <c:v>41115.84374995184</c:v>
                </c:pt>
                <c:pt idx="19858">
                  <c:v>41115.854166618505</c:v>
                </c:pt>
                <c:pt idx="19859">
                  <c:v>41115.864583285169</c:v>
                </c:pt>
                <c:pt idx="19860">
                  <c:v>41115.874999951833</c:v>
                </c:pt>
                <c:pt idx="19861">
                  <c:v>41115.885416618497</c:v>
                </c:pt>
                <c:pt idx="19862">
                  <c:v>41115.895833285162</c:v>
                </c:pt>
                <c:pt idx="19863">
                  <c:v>41115.906249951826</c:v>
                </c:pt>
                <c:pt idx="19864">
                  <c:v>41115.91666661849</c:v>
                </c:pt>
                <c:pt idx="19865">
                  <c:v>41115.927083285154</c:v>
                </c:pt>
                <c:pt idx="19866">
                  <c:v>41115.937499951819</c:v>
                </c:pt>
                <c:pt idx="19867">
                  <c:v>41115.947916618483</c:v>
                </c:pt>
                <c:pt idx="19868">
                  <c:v>41115.958333285147</c:v>
                </c:pt>
                <c:pt idx="19869">
                  <c:v>41115.968749951811</c:v>
                </c:pt>
                <c:pt idx="19870">
                  <c:v>41115.979166618476</c:v>
                </c:pt>
                <c:pt idx="19871">
                  <c:v>41115.98958328514</c:v>
                </c:pt>
                <c:pt idx="19872">
                  <c:v>41115.999999951804</c:v>
                </c:pt>
                <c:pt idx="19873">
                  <c:v>41116.010416618468</c:v>
                </c:pt>
                <c:pt idx="19874">
                  <c:v>41116.020833285133</c:v>
                </c:pt>
                <c:pt idx="19875">
                  <c:v>41116.031249951797</c:v>
                </c:pt>
                <c:pt idx="19876">
                  <c:v>41116.041666618461</c:v>
                </c:pt>
                <c:pt idx="19877">
                  <c:v>41116.052083285125</c:v>
                </c:pt>
                <c:pt idx="19878">
                  <c:v>41116.06249995179</c:v>
                </c:pt>
                <c:pt idx="19879">
                  <c:v>41116.072916618454</c:v>
                </c:pt>
                <c:pt idx="19880">
                  <c:v>41116.083333285118</c:v>
                </c:pt>
                <c:pt idx="19881">
                  <c:v>41116.093749951782</c:v>
                </c:pt>
                <c:pt idx="19882">
                  <c:v>41116.104166618446</c:v>
                </c:pt>
                <c:pt idx="19883">
                  <c:v>41116.114583285111</c:v>
                </c:pt>
                <c:pt idx="19884">
                  <c:v>41116.124999951775</c:v>
                </c:pt>
                <c:pt idx="19885">
                  <c:v>41116.135416618439</c:v>
                </c:pt>
                <c:pt idx="19886">
                  <c:v>41116.145833285103</c:v>
                </c:pt>
                <c:pt idx="19887">
                  <c:v>41116.156249951768</c:v>
                </c:pt>
                <c:pt idx="19888">
                  <c:v>41116.166666618432</c:v>
                </c:pt>
                <c:pt idx="19889">
                  <c:v>41116.177083285096</c:v>
                </c:pt>
                <c:pt idx="19890">
                  <c:v>41116.18749995176</c:v>
                </c:pt>
                <c:pt idx="19891">
                  <c:v>41116.197916618425</c:v>
                </c:pt>
                <c:pt idx="19892">
                  <c:v>41116.208333285089</c:v>
                </c:pt>
                <c:pt idx="19893">
                  <c:v>41116.218749951753</c:v>
                </c:pt>
                <c:pt idx="19894">
                  <c:v>41116.229166618417</c:v>
                </c:pt>
                <c:pt idx="19895">
                  <c:v>41116.239583285082</c:v>
                </c:pt>
                <c:pt idx="19896">
                  <c:v>41116.249999951746</c:v>
                </c:pt>
                <c:pt idx="19897">
                  <c:v>41116.26041661841</c:v>
                </c:pt>
                <c:pt idx="19898">
                  <c:v>41116.270833285074</c:v>
                </c:pt>
                <c:pt idx="19899">
                  <c:v>41116.281249951739</c:v>
                </c:pt>
                <c:pt idx="19900">
                  <c:v>41116.291666618403</c:v>
                </c:pt>
                <c:pt idx="19901">
                  <c:v>41116.302083285067</c:v>
                </c:pt>
                <c:pt idx="19902">
                  <c:v>41116.312499951731</c:v>
                </c:pt>
                <c:pt idx="19903">
                  <c:v>41116.322916618396</c:v>
                </c:pt>
                <c:pt idx="19904">
                  <c:v>41116.33333328506</c:v>
                </c:pt>
                <c:pt idx="19905">
                  <c:v>41116.343749951724</c:v>
                </c:pt>
                <c:pt idx="19906">
                  <c:v>41116.354166618388</c:v>
                </c:pt>
                <c:pt idx="19907">
                  <c:v>41116.364583285053</c:v>
                </c:pt>
                <c:pt idx="19908">
                  <c:v>41116.374999951717</c:v>
                </c:pt>
                <c:pt idx="19909">
                  <c:v>41116.385416618381</c:v>
                </c:pt>
                <c:pt idx="19910">
                  <c:v>41116.395833285045</c:v>
                </c:pt>
                <c:pt idx="19911">
                  <c:v>41116.406249951709</c:v>
                </c:pt>
                <c:pt idx="19912">
                  <c:v>41116.416666618374</c:v>
                </c:pt>
                <c:pt idx="19913">
                  <c:v>41116.427083285038</c:v>
                </c:pt>
                <c:pt idx="19914">
                  <c:v>41116.437499951702</c:v>
                </c:pt>
                <c:pt idx="19915">
                  <c:v>41116.447916618366</c:v>
                </c:pt>
                <c:pt idx="19916">
                  <c:v>41116.458333285031</c:v>
                </c:pt>
                <c:pt idx="19917">
                  <c:v>41116.468749951695</c:v>
                </c:pt>
                <c:pt idx="19918">
                  <c:v>41116.479166618359</c:v>
                </c:pt>
                <c:pt idx="19919">
                  <c:v>41116.489583285023</c:v>
                </c:pt>
                <c:pt idx="19920">
                  <c:v>41116.499999951688</c:v>
                </c:pt>
                <c:pt idx="19921">
                  <c:v>41116.510416618352</c:v>
                </c:pt>
                <c:pt idx="19922">
                  <c:v>41116.520833285016</c:v>
                </c:pt>
                <c:pt idx="19923">
                  <c:v>41116.53124995168</c:v>
                </c:pt>
                <c:pt idx="19924">
                  <c:v>41116.541666618345</c:v>
                </c:pt>
                <c:pt idx="19925">
                  <c:v>41116.552083285009</c:v>
                </c:pt>
                <c:pt idx="19926">
                  <c:v>41116.562499951673</c:v>
                </c:pt>
                <c:pt idx="19927">
                  <c:v>41116.572916618337</c:v>
                </c:pt>
                <c:pt idx="19928">
                  <c:v>41116.583333285002</c:v>
                </c:pt>
                <c:pt idx="19929">
                  <c:v>41116.593749951666</c:v>
                </c:pt>
                <c:pt idx="19930">
                  <c:v>41116.60416661833</c:v>
                </c:pt>
                <c:pt idx="19931">
                  <c:v>41116.614583284994</c:v>
                </c:pt>
                <c:pt idx="19932">
                  <c:v>41116.624999951659</c:v>
                </c:pt>
                <c:pt idx="19933">
                  <c:v>41116.635416618323</c:v>
                </c:pt>
                <c:pt idx="19934">
                  <c:v>41116.645833284987</c:v>
                </c:pt>
                <c:pt idx="19935">
                  <c:v>41116.656249951651</c:v>
                </c:pt>
                <c:pt idx="19936">
                  <c:v>41116.666666618316</c:v>
                </c:pt>
                <c:pt idx="19937">
                  <c:v>41116.67708328498</c:v>
                </c:pt>
                <c:pt idx="19938">
                  <c:v>41116.687499951644</c:v>
                </c:pt>
                <c:pt idx="19939">
                  <c:v>41116.697916618308</c:v>
                </c:pt>
                <c:pt idx="19940">
                  <c:v>41116.708333284972</c:v>
                </c:pt>
                <c:pt idx="19941">
                  <c:v>41116.718749951637</c:v>
                </c:pt>
                <c:pt idx="19942">
                  <c:v>41116.729166618301</c:v>
                </c:pt>
                <c:pt idx="19943">
                  <c:v>41116.739583284965</c:v>
                </c:pt>
                <c:pt idx="19944">
                  <c:v>41116.749999951629</c:v>
                </c:pt>
                <c:pt idx="19945">
                  <c:v>41116.760416618294</c:v>
                </c:pt>
                <c:pt idx="19946">
                  <c:v>41116.770833284958</c:v>
                </c:pt>
                <c:pt idx="19947">
                  <c:v>41116.781249951622</c:v>
                </c:pt>
                <c:pt idx="19948">
                  <c:v>41116.791666618286</c:v>
                </c:pt>
                <c:pt idx="19949">
                  <c:v>41116.802083284951</c:v>
                </c:pt>
                <c:pt idx="19950">
                  <c:v>41116.812499951615</c:v>
                </c:pt>
                <c:pt idx="19951">
                  <c:v>41116.822916618279</c:v>
                </c:pt>
                <c:pt idx="19952">
                  <c:v>41116.833333284943</c:v>
                </c:pt>
                <c:pt idx="19953">
                  <c:v>41116.843749951608</c:v>
                </c:pt>
                <c:pt idx="19954">
                  <c:v>41116.854166618272</c:v>
                </c:pt>
                <c:pt idx="19955">
                  <c:v>41116.864583284936</c:v>
                </c:pt>
                <c:pt idx="19956">
                  <c:v>41116.8749999516</c:v>
                </c:pt>
                <c:pt idx="19957">
                  <c:v>41116.885416618265</c:v>
                </c:pt>
                <c:pt idx="19958">
                  <c:v>41116.895833284929</c:v>
                </c:pt>
                <c:pt idx="19959">
                  <c:v>41116.906249951593</c:v>
                </c:pt>
                <c:pt idx="19960">
                  <c:v>41116.916666618257</c:v>
                </c:pt>
                <c:pt idx="19961">
                  <c:v>41116.927083284922</c:v>
                </c:pt>
                <c:pt idx="19962">
                  <c:v>41116.937499951586</c:v>
                </c:pt>
                <c:pt idx="19963">
                  <c:v>41116.94791661825</c:v>
                </c:pt>
                <c:pt idx="19964">
                  <c:v>41116.958333284914</c:v>
                </c:pt>
                <c:pt idx="19965">
                  <c:v>41116.968749951579</c:v>
                </c:pt>
                <c:pt idx="19966">
                  <c:v>41116.979166618243</c:v>
                </c:pt>
                <c:pt idx="19967">
                  <c:v>41116.989583284907</c:v>
                </c:pt>
                <c:pt idx="19968">
                  <c:v>41116.999999951571</c:v>
                </c:pt>
                <c:pt idx="19969">
                  <c:v>41117.010416618235</c:v>
                </c:pt>
                <c:pt idx="19970">
                  <c:v>41117.0208332849</c:v>
                </c:pt>
                <c:pt idx="19971">
                  <c:v>41117.031249951564</c:v>
                </c:pt>
                <c:pt idx="19972">
                  <c:v>41117.041666618228</c:v>
                </c:pt>
                <c:pt idx="19973">
                  <c:v>41117.052083284892</c:v>
                </c:pt>
                <c:pt idx="19974">
                  <c:v>41117.062499951557</c:v>
                </c:pt>
                <c:pt idx="19975">
                  <c:v>41117.072916618221</c:v>
                </c:pt>
                <c:pt idx="19976">
                  <c:v>41117.083333284885</c:v>
                </c:pt>
                <c:pt idx="19977">
                  <c:v>41117.093749951549</c:v>
                </c:pt>
                <c:pt idx="19978">
                  <c:v>41117.104166618214</c:v>
                </c:pt>
                <c:pt idx="19979">
                  <c:v>41117.114583284878</c:v>
                </c:pt>
                <c:pt idx="19980">
                  <c:v>41117.124999951542</c:v>
                </c:pt>
                <c:pt idx="19981">
                  <c:v>41117.135416618206</c:v>
                </c:pt>
                <c:pt idx="19982">
                  <c:v>41117.145833284871</c:v>
                </c:pt>
                <c:pt idx="19983">
                  <c:v>41117.156249951535</c:v>
                </c:pt>
                <c:pt idx="19984">
                  <c:v>41117.166666618199</c:v>
                </c:pt>
                <c:pt idx="19985">
                  <c:v>41117.177083284863</c:v>
                </c:pt>
                <c:pt idx="19986">
                  <c:v>41117.187499951528</c:v>
                </c:pt>
                <c:pt idx="19987">
                  <c:v>41117.197916618192</c:v>
                </c:pt>
                <c:pt idx="19988">
                  <c:v>41117.208333284856</c:v>
                </c:pt>
                <c:pt idx="19989">
                  <c:v>41117.21874995152</c:v>
                </c:pt>
                <c:pt idx="19990">
                  <c:v>41117.229166618185</c:v>
                </c:pt>
                <c:pt idx="19991">
                  <c:v>41117.239583284849</c:v>
                </c:pt>
                <c:pt idx="19992">
                  <c:v>41117.249999951513</c:v>
                </c:pt>
                <c:pt idx="19993">
                  <c:v>41117.260416618177</c:v>
                </c:pt>
                <c:pt idx="19994">
                  <c:v>41117.270833284842</c:v>
                </c:pt>
                <c:pt idx="19995">
                  <c:v>41117.281249951506</c:v>
                </c:pt>
                <c:pt idx="19996">
                  <c:v>41117.29166661817</c:v>
                </c:pt>
                <c:pt idx="19997">
                  <c:v>41117.302083284834</c:v>
                </c:pt>
                <c:pt idx="19998">
                  <c:v>41117.312499951498</c:v>
                </c:pt>
                <c:pt idx="19999">
                  <c:v>41117.322916618163</c:v>
                </c:pt>
                <c:pt idx="20000">
                  <c:v>41117.333333284827</c:v>
                </c:pt>
                <c:pt idx="20001">
                  <c:v>41117.343749951491</c:v>
                </c:pt>
                <c:pt idx="20002">
                  <c:v>41117.354166618155</c:v>
                </c:pt>
                <c:pt idx="20003">
                  <c:v>41117.36458328482</c:v>
                </c:pt>
                <c:pt idx="20004">
                  <c:v>41117.374999951484</c:v>
                </c:pt>
                <c:pt idx="20005">
                  <c:v>41117.385416618148</c:v>
                </c:pt>
                <c:pt idx="20006">
                  <c:v>41117.395833284812</c:v>
                </c:pt>
                <c:pt idx="20007">
                  <c:v>41117.406249951477</c:v>
                </c:pt>
                <c:pt idx="20008">
                  <c:v>41117.416666618141</c:v>
                </c:pt>
                <c:pt idx="20009">
                  <c:v>41117.427083284805</c:v>
                </c:pt>
                <c:pt idx="20010">
                  <c:v>41117.437499951469</c:v>
                </c:pt>
                <c:pt idx="20011">
                  <c:v>41117.447916618134</c:v>
                </c:pt>
                <c:pt idx="20012">
                  <c:v>41117.458333284798</c:v>
                </c:pt>
                <c:pt idx="20013">
                  <c:v>41117.468749951462</c:v>
                </c:pt>
                <c:pt idx="20014">
                  <c:v>41117.479166618126</c:v>
                </c:pt>
                <c:pt idx="20015">
                  <c:v>41117.489583284791</c:v>
                </c:pt>
                <c:pt idx="20016">
                  <c:v>41117.499999951455</c:v>
                </c:pt>
                <c:pt idx="20017">
                  <c:v>41117.510416618119</c:v>
                </c:pt>
                <c:pt idx="20018">
                  <c:v>41117.520833284783</c:v>
                </c:pt>
                <c:pt idx="20019">
                  <c:v>41117.531249951448</c:v>
                </c:pt>
                <c:pt idx="20020">
                  <c:v>41117.541666618112</c:v>
                </c:pt>
                <c:pt idx="20021">
                  <c:v>41117.552083284776</c:v>
                </c:pt>
                <c:pt idx="20022">
                  <c:v>41117.56249995144</c:v>
                </c:pt>
                <c:pt idx="20023">
                  <c:v>41117.572916618105</c:v>
                </c:pt>
                <c:pt idx="20024">
                  <c:v>41117.583333284769</c:v>
                </c:pt>
                <c:pt idx="20025">
                  <c:v>41117.593749951433</c:v>
                </c:pt>
                <c:pt idx="20026">
                  <c:v>41117.604166618097</c:v>
                </c:pt>
                <c:pt idx="20027">
                  <c:v>41117.614583284761</c:v>
                </c:pt>
                <c:pt idx="20028">
                  <c:v>41117.624999951426</c:v>
                </c:pt>
                <c:pt idx="20029">
                  <c:v>41117.63541661809</c:v>
                </c:pt>
                <c:pt idx="20030">
                  <c:v>41117.645833284754</c:v>
                </c:pt>
                <c:pt idx="20031">
                  <c:v>41117.656249951418</c:v>
                </c:pt>
                <c:pt idx="20032">
                  <c:v>41117.666666618083</c:v>
                </c:pt>
                <c:pt idx="20033">
                  <c:v>41117.677083284747</c:v>
                </c:pt>
                <c:pt idx="20034">
                  <c:v>41117.687499951411</c:v>
                </c:pt>
                <c:pt idx="20035">
                  <c:v>41117.697916618075</c:v>
                </c:pt>
                <c:pt idx="20036">
                  <c:v>41117.70833328474</c:v>
                </c:pt>
                <c:pt idx="20037">
                  <c:v>41117.718749951404</c:v>
                </c:pt>
                <c:pt idx="20038">
                  <c:v>41117.729166618068</c:v>
                </c:pt>
                <c:pt idx="20039">
                  <c:v>41117.739583284732</c:v>
                </c:pt>
                <c:pt idx="20040">
                  <c:v>41117.749999951397</c:v>
                </c:pt>
                <c:pt idx="20041">
                  <c:v>41117.760416618061</c:v>
                </c:pt>
                <c:pt idx="20042">
                  <c:v>41117.770833284725</c:v>
                </c:pt>
                <c:pt idx="20043">
                  <c:v>41117.781249951389</c:v>
                </c:pt>
                <c:pt idx="20044">
                  <c:v>41117.791666618054</c:v>
                </c:pt>
                <c:pt idx="20045">
                  <c:v>41117.802083284718</c:v>
                </c:pt>
                <c:pt idx="20046">
                  <c:v>41117.812499951382</c:v>
                </c:pt>
                <c:pt idx="20047">
                  <c:v>41117.822916618046</c:v>
                </c:pt>
                <c:pt idx="20048">
                  <c:v>41117.833333284711</c:v>
                </c:pt>
                <c:pt idx="20049">
                  <c:v>41117.843749951375</c:v>
                </c:pt>
                <c:pt idx="20050">
                  <c:v>41117.854166618039</c:v>
                </c:pt>
                <c:pt idx="20051">
                  <c:v>41117.864583284703</c:v>
                </c:pt>
                <c:pt idx="20052">
                  <c:v>41117.874999951367</c:v>
                </c:pt>
                <c:pt idx="20053">
                  <c:v>41117.885416618032</c:v>
                </c:pt>
                <c:pt idx="20054">
                  <c:v>41117.895833284696</c:v>
                </c:pt>
                <c:pt idx="20055">
                  <c:v>41117.90624995136</c:v>
                </c:pt>
                <c:pt idx="20056">
                  <c:v>41117.916666618024</c:v>
                </c:pt>
                <c:pt idx="20057">
                  <c:v>41117.927083284689</c:v>
                </c:pt>
                <c:pt idx="20058">
                  <c:v>41117.937499951353</c:v>
                </c:pt>
                <c:pt idx="20059">
                  <c:v>41117.947916618017</c:v>
                </c:pt>
                <c:pt idx="20060">
                  <c:v>41117.958333284681</c:v>
                </c:pt>
                <c:pt idx="20061">
                  <c:v>41117.968749951346</c:v>
                </c:pt>
                <c:pt idx="20062">
                  <c:v>41117.97916661801</c:v>
                </c:pt>
                <c:pt idx="20063">
                  <c:v>41117.989583284674</c:v>
                </c:pt>
                <c:pt idx="20064">
                  <c:v>41117.999999951338</c:v>
                </c:pt>
                <c:pt idx="20065">
                  <c:v>41118.010416618003</c:v>
                </c:pt>
                <c:pt idx="20066">
                  <c:v>41118.020833284667</c:v>
                </c:pt>
                <c:pt idx="20067">
                  <c:v>41118.031249951331</c:v>
                </c:pt>
                <c:pt idx="20068">
                  <c:v>41118.041666617995</c:v>
                </c:pt>
                <c:pt idx="20069">
                  <c:v>41118.05208328466</c:v>
                </c:pt>
                <c:pt idx="20070">
                  <c:v>41118.062499951324</c:v>
                </c:pt>
                <c:pt idx="20071">
                  <c:v>41118.072916617988</c:v>
                </c:pt>
                <c:pt idx="20072">
                  <c:v>41118.083333284652</c:v>
                </c:pt>
                <c:pt idx="20073">
                  <c:v>41118.093749951317</c:v>
                </c:pt>
                <c:pt idx="20074">
                  <c:v>41118.104166617981</c:v>
                </c:pt>
                <c:pt idx="20075">
                  <c:v>41118.114583284645</c:v>
                </c:pt>
                <c:pt idx="20076">
                  <c:v>41118.124999951309</c:v>
                </c:pt>
                <c:pt idx="20077">
                  <c:v>41118.135416617974</c:v>
                </c:pt>
                <c:pt idx="20078">
                  <c:v>41118.145833284638</c:v>
                </c:pt>
                <c:pt idx="20079">
                  <c:v>41118.156249951302</c:v>
                </c:pt>
                <c:pt idx="20080">
                  <c:v>41118.166666617966</c:v>
                </c:pt>
                <c:pt idx="20081">
                  <c:v>41118.17708328463</c:v>
                </c:pt>
                <c:pt idx="20082">
                  <c:v>41118.187499951295</c:v>
                </c:pt>
                <c:pt idx="20083">
                  <c:v>41118.197916617959</c:v>
                </c:pt>
                <c:pt idx="20084">
                  <c:v>41118.208333284623</c:v>
                </c:pt>
                <c:pt idx="20085">
                  <c:v>41118.218749951287</c:v>
                </c:pt>
                <c:pt idx="20086">
                  <c:v>41118.229166617952</c:v>
                </c:pt>
                <c:pt idx="20087">
                  <c:v>41118.239583284616</c:v>
                </c:pt>
                <c:pt idx="20088">
                  <c:v>41118.24999995128</c:v>
                </c:pt>
                <c:pt idx="20089">
                  <c:v>41118.260416617944</c:v>
                </c:pt>
                <c:pt idx="20090">
                  <c:v>41118.270833284609</c:v>
                </c:pt>
                <c:pt idx="20091">
                  <c:v>41118.281249951273</c:v>
                </c:pt>
                <c:pt idx="20092">
                  <c:v>41118.291666617937</c:v>
                </c:pt>
                <c:pt idx="20093">
                  <c:v>41118.302083284601</c:v>
                </c:pt>
                <c:pt idx="20094">
                  <c:v>41118.312499951266</c:v>
                </c:pt>
                <c:pt idx="20095">
                  <c:v>41118.32291661793</c:v>
                </c:pt>
                <c:pt idx="20096">
                  <c:v>41118.333333284594</c:v>
                </c:pt>
                <c:pt idx="20097">
                  <c:v>41118.343749951258</c:v>
                </c:pt>
                <c:pt idx="20098">
                  <c:v>41118.354166617923</c:v>
                </c:pt>
                <c:pt idx="20099">
                  <c:v>41118.364583284587</c:v>
                </c:pt>
                <c:pt idx="20100">
                  <c:v>41118.374999951251</c:v>
                </c:pt>
                <c:pt idx="20101">
                  <c:v>41118.385416617915</c:v>
                </c:pt>
                <c:pt idx="20102">
                  <c:v>41118.39583328458</c:v>
                </c:pt>
                <c:pt idx="20103">
                  <c:v>41118.406249951244</c:v>
                </c:pt>
                <c:pt idx="20104">
                  <c:v>41118.416666617908</c:v>
                </c:pt>
                <c:pt idx="20105">
                  <c:v>41118.427083284572</c:v>
                </c:pt>
                <c:pt idx="20106">
                  <c:v>41118.437499951237</c:v>
                </c:pt>
                <c:pt idx="20107">
                  <c:v>41118.447916617901</c:v>
                </c:pt>
                <c:pt idx="20108">
                  <c:v>41118.458333284565</c:v>
                </c:pt>
                <c:pt idx="20109">
                  <c:v>41118.468749951229</c:v>
                </c:pt>
                <c:pt idx="20110">
                  <c:v>41118.479166617893</c:v>
                </c:pt>
                <c:pt idx="20111">
                  <c:v>41118.489583284558</c:v>
                </c:pt>
                <c:pt idx="20112">
                  <c:v>41118.499999951222</c:v>
                </c:pt>
                <c:pt idx="20113">
                  <c:v>41118.510416617886</c:v>
                </c:pt>
                <c:pt idx="20114">
                  <c:v>41118.52083328455</c:v>
                </c:pt>
                <c:pt idx="20115">
                  <c:v>41118.531249951215</c:v>
                </c:pt>
                <c:pt idx="20116">
                  <c:v>41118.541666617879</c:v>
                </c:pt>
                <c:pt idx="20117">
                  <c:v>41118.552083284543</c:v>
                </c:pt>
                <c:pt idx="20118">
                  <c:v>41118.562499951207</c:v>
                </c:pt>
                <c:pt idx="20119">
                  <c:v>41118.572916617872</c:v>
                </c:pt>
                <c:pt idx="20120">
                  <c:v>41118.583333284536</c:v>
                </c:pt>
                <c:pt idx="20121">
                  <c:v>41118.5937499512</c:v>
                </c:pt>
                <c:pt idx="20122">
                  <c:v>41118.604166617864</c:v>
                </c:pt>
                <c:pt idx="20123">
                  <c:v>41118.614583284529</c:v>
                </c:pt>
                <c:pt idx="20124">
                  <c:v>41118.624999951193</c:v>
                </c:pt>
                <c:pt idx="20125">
                  <c:v>41118.635416617857</c:v>
                </c:pt>
                <c:pt idx="20126">
                  <c:v>41118.645833284521</c:v>
                </c:pt>
                <c:pt idx="20127">
                  <c:v>41118.656249951186</c:v>
                </c:pt>
                <c:pt idx="20128">
                  <c:v>41118.66666661785</c:v>
                </c:pt>
                <c:pt idx="20129">
                  <c:v>41118.677083284514</c:v>
                </c:pt>
                <c:pt idx="20130">
                  <c:v>41118.687499951178</c:v>
                </c:pt>
                <c:pt idx="20131">
                  <c:v>41118.697916617843</c:v>
                </c:pt>
                <c:pt idx="20132">
                  <c:v>41118.708333284507</c:v>
                </c:pt>
                <c:pt idx="20133">
                  <c:v>41118.718749951171</c:v>
                </c:pt>
                <c:pt idx="20134">
                  <c:v>41118.729166617835</c:v>
                </c:pt>
                <c:pt idx="20135">
                  <c:v>41118.7395832845</c:v>
                </c:pt>
                <c:pt idx="20136">
                  <c:v>41118.749999951164</c:v>
                </c:pt>
                <c:pt idx="20137">
                  <c:v>41118.760416617828</c:v>
                </c:pt>
                <c:pt idx="20138">
                  <c:v>41118.770833284492</c:v>
                </c:pt>
                <c:pt idx="20139">
                  <c:v>41118.781249951156</c:v>
                </c:pt>
                <c:pt idx="20140">
                  <c:v>41118.791666617821</c:v>
                </c:pt>
                <c:pt idx="20141">
                  <c:v>41118.802083284485</c:v>
                </c:pt>
                <c:pt idx="20142">
                  <c:v>41118.812499951149</c:v>
                </c:pt>
                <c:pt idx="20143">
                  <c:v>41118.822916617813</c:v>
                </c:pt>
                <c:pt idx="20144">
                  <c:v>41118.833333284478</c:v>
                </c:pt>
                <c:pt idx="20145">
                  <c:v>41118.843749951142</c:v>
                </c:pt>
                <c:pt idx="20146">
                  <c:v>41118.854166617806</c:v>
                </c:pt>
                <c:pt idx="20147">
                  <c:v>41118.86458328447</c:v>
                </c:pt>
                <c:pt idx="20148">
                  <c:v>41118.874999951135</c:v>
                </c:pt>
                <c:pt idx="20149">
                  <c:v>41118.885416617799</c:v>
                </c:pt>
                <c:pt idx="20150">
                  <c:v>41118.895833284463</c:v>
                </c:pt>
                <c:pt idx="20151">
                  <c:v>41118.906249951127</c:v>
                </c:pt>
                <c:pt idx="20152">
                  <c:v>41118.916666617792</c:v>
                </c:pt>
                <c:pt idx="20153">
                  <c:v>41118.927083284456</c:v>
                </c:pt>
                <c:pt idx="20154">
                  <c:v>41118.93749995112</c:v>
                </c:pt>
                <c:pt idx="20155">
                  <c:v>41118.947916617784</c:v>
                </c:pt>
                <c:pt idx="20156">
                  <c:v>41118.958333284449</c:v>
                </c:pt>
                <c:pt idx="20157">
                  <c:v>41118.968749951113</c:v>
                </c:pt>
                <c:pt idx="20158">
                  <c:v>41118.979166617777</c:v>
                </c:pt>
                <c:pt idx="20159">
                  <c:v>41118.989583284441</c:v>
                </c:pt>
                <c:pt idx="20160">
                  <c:v>41118.999999951106</c:v>
                </c:pt>
                <c:pt idx="20161">
                  <c:v>41119.01041661777</c:v>
                </c:pt>
                <c:pt idx="20162">
                  <c:v>41119.020833284434</c:v>
                </c:pt>
                <c:pt idx="20163">
                  <c:v>41119.031249951098</c:v>
                </c:pt>
                <c:pt idx="20164">
                  <c:v>41119.041666617763</c:v>
                </c:pt>
                <c:pt idx="20165">
                  <c:v>41119.052083284427</c:v>
                </c:pt>
                <c:pt idx="20166">
                  <c:v>41119.062499951091</c:v>
                </c:pt>
                <c:pt idx="20167">
                  <c:v>41119.072916617755</c:v>
                </c:pt>
                <c:pt idx="20168">
                  <c:v>41119.083333284419</c:v>
                </c:pt>
                <c:pt idx="20169">
                  <c:v>41119.093749951084</c:v>
                </c:pt>
                <c:pt idx="20170">
                  <c:v>41119.104166617748</c:v>
                </c:pt>
                <c:pt idx="20171">
                  <c:v>41119.114583284412</c:v>
                </c:pt>
                <c:pt idx="20172">
                  <c:v>41119.124999951076</c:v>
                </c:pt>
                <c:pt idx="20173">
                  <c:v>41119.135416617741</c:v>
                </c:pt>
                <c:pt idx="20174">
                  <c:v>41119.145833284405</c:v>
                </c:pt>
                <c:pt idx="20175">
                  <c:v>41119.156249951069</c:v>
                </c:pt>
                <c:pt idx="20176">
                  <c:v>41119.166666617733</c:v>
                </c:pt>
                <c:pt idx="20177">
                  <c:v>41119.177083284398</c:v>
                </c:pt>
                <c:pt idx="20178">
                  <c:v>41119.187499951062</c:v>
                </c:pt>
                <c:pt idx="20179">
                  <c:v>41119.197916617726</c:v>
                </c:pt>
                <c:pt idx="20180">
                  <c:v>41119.20833328439</c:v>
                </c:pt>
                <c:pt idx="20181">
                  <c:v>41119.218749951055</c:v>
                </c:pt>
                <c:pt idx="20182">
                  <c:v>41119.229166617719</c:v>
                </c:pt>
                <c:pt idx="20183">
                  <c:v>41119.239583284383</c:v>
                </c:pt>
                <c:pt idx="20184">
                  <c:v>41119.249999951047</c:v>
                </c:pt>
                <c:pt idx="20185">
                  <c:v>41119.260416617712</c:v>
                </c:pt>
                <c:pt idx="20186">
                  <c:v>41119.270833284376</c:v>
                </c:pt>
                <c:pt idx="20187">
                  <c:v>41119.28124995104</c:v>
                </c:pt>
                <c:pt idx="20188">
                  <c:v>41119.291666617704</c:v>
                </c:pt>
                <c:pt idx="20189">
                  <c:v>41119.302083284369</c:v>
                </c:pt>
                <c:pt idx="20190">
                  <c:v>41119.312499951033</c:v>
                </c:pt>
                <c:pt idx="20191">
                  <c:v>41119.322916617697</c:v>
                </c:pt>
                <c:pt idx="20192">
                  <c:v>41119.333333284361</c:v>
                </c:pt>
                <c:pt idx="20193">
                  <c:v>41119.343749951026</c:v>
                </c:pt>
                <c:pt idx="20194">
                  <c:v>41119.35416661769</c:v>
                </c:pt>
                <c:pt idx="20195">
                  <c:v>41119.364583284354</c:v>
                </c:pt>
                <c:pt idx="20196">
                  <c:v>41119.374999951018</c:v>
                </c:pt>
                <c:pt idx="20197">
                  <c:v>41119.385416617682</c:v>
                </c:pt>
                <c:pt idx="20198">
                  <c:v>41119.395833284347</c:v>
                </c:pt>
                <c:pt idx="20199">
                  <c:v>41119.406249951011</c:v>
                </c:pt>
                <c:pt idx="20200">
                  <c:v>41119.416666617675</c:v>
                </c:pt>
                <c:pt idx="20201">
                  <c:v>41119.427083284339</c:v>
                </c:pt>
                <c:pt idx="20202">
                  <c:v>41119.437499951004</c:v>
                </c:pt>
                <c:pt idx="20203">
                  <c:v>41119.447916617668</c:v>
                </c:pt>
                <c:pt idx="20204">
                  <c:v>41119.458333284332</c:v>
                </c:pt>
                <c:pt idx="20205">
                  <c:v>41119.468749950996</c:v>
                </c:pt>
                <c:pt idx="20206">
                  <c:v>41119.479166617661</c:v>
                </c:pt>
                <c:pt idx="20207">
                  <c:v>41119.489583284325</c:v>
                </c:pt>
                <c:pt idx="20208">
                  <c:v>41119.499999950989</c:v>
                </c:pt>
                <c:pt idx="20209">
                  <c:v>41119.510416617653</c:v>
                </c:pt>
                <c:pt idx="20210">
                  <c:v>41119.520833284318</c:v>
                </c:pt>
                <c:pt idx="20211">
                  <c:v>41119.531249950982</c:v>
                </c:pt>
                <c:pt idx="20212">
                  <c:v>41119.541666617646</c:v>
                </c:pt>
                <c:pt idx="20213">
                  <c:v>41119.55208328431</c:v>
                </c:pt>
                <c:pt idx="20214">
                  <c:v>41119.562499950975</c:v>
                </c:pt>
                <c:pt idx="20215">
                  <c:v>41119.572916617639</c:v>
                </c:pt>
                <c:pt idx="20216">
                  <c:v>41119.583333284303</c:v>
                </c:pt>
                <c:pt idx="20217">
                  <c:v>41119.593749950967</c:v>
                </c:pt>
                <c:pt idx="20218">
                  <c:v>41119.604166617632</c:v>
                </c:pt>
                <c:pt idx="20219">
                  <c:v>41119.614583284296</c:v>
                </c:pt>
                <c:pt idx="20220">
                  <c:v>41119.62499995096</c:v>
                </c:pt>
                <c:pt idx="20221">
                  <c:v>41119.635416617624</c:v>
                </c:pt>
                <c:pt idx="20222">
                  <c:v>41119.645833284289</c:v>
                </c:pt>
                <c:pt idx="20223">
                  <c:v>41119.656249950953</c:v>
                </c:pt>
                <c:pt idx="20224">
                  <c:v>41119.666666617617</c:v>
                </c:pt>
                <c:pt idx="20225">
                  <c:v>41119.677083284281</c:v>
                </c:pt>
                <c:pt idx="20226">
                  <c:v>41119.687499950945</c:v>
                </c:pt>
                <c:pt idx="20227">
                  <c:v>41119.69791661761</c:v>
                </c:pt>
                <c:pt idx="20228">
                  <c:v>41119.708333284274</c:v>
                </c:pt>
                <c:pt idx="20229">
                  <c:v>41119.718749950938</c:v>
                </c:pt>
                <c:pt idx="20230">
                  <c:v>41119.729166617602</c:v>
                </c:pt>
                <c:pt idx="20231">
                  <c:v>41119.739583284267</c:v>
                </c:pt>
                <c:pt idx="20232">
                  <c:v>41119.749999950931</c:v>
                </c:pt>
                <c:pt idx="20233">
                  <c:v>41119.760416617595</c:v>
                </c:pt>
                <c:pt idx="20234">
                  <c:v>41119.770833284259</c:v>
                </c:pt>
                <c:pt idx="20235">
                  <c:v>41119.781249950924</c:v>
                </c:pt>
                <c:pt idx="20236">
                  <c:v>41119.791666617588</c:v>
                </c:pt>
                <c:pt idx="20237">
                  <c:v>41119.802083284252</c:v>
                </c:pt>
                <c:pt idx="20238">
                  <c:v>41119.812499950916</c:v>
                </c:pt>
                <c:pt idx="20239">
                  <c:v>41119.822916617581</c:v>
                </c:pt>
                <c:pt idx="20240">
                  <c:v>41119.833333284245</c:v>
                </c:pt>
                <c:pt idx="20241">
                  <c:v>41119.843749950909</c:v>
                </c:pt>
                <c:pt idx="20242">
                  <c:v>41119.854166617573</c:v>
                </c:pt>
                <c:pt idx="20243">
                  <c:v>41119.864583284238</c:v>
                </c:pt>
                <c:pt idx="20244">
                  <c:v>41119.874999950902</c:v>
                </c:pt>
                <c:pt idx="20245">
                  <c:v>41119.885416617566</c:v>
                </c:pt>
                <c:pt idx="20246">
                  <c:v>41119.89583328423</c:v>
                </c:pt>
                <c:pt idx="20247">
                  <c:v>41119.906249950895</c:v>
                </c:pt>
                <c:pt idx="20248">
                  <c:v>41119.916666617559</c:v>
                </c:pt>
                <c:pt idx="20249">
                  <c:v>41119.927083284223</c:v>
                </c:pt>
                <c:pt idx="20250">
                  <c:v>41119.937499950887</c:v>
                </c:pt>
                <c:pt idx="20251">
                  <c:v>41119.947916617552</c:v>
                </c:pt>
                <c:pt idx="20252">
                  <c:v>41119.958333284216</c:v>
                </c:pt>
                <c:pt idx="20253">
                  <c:v>41119.96874995088</c:v>
                </c:pt>
                <c:pt idx="20254">
                  <c:v>41119.979166617544</c:v>
                </c:pt>
                <c:pt idx="20255">
                  <c:v>41119.989583284208</c:v>
                </c:pt>
                <c:pt idx="20256">
                  <c:v>41119.999999950873</c:v>
                </c:pt>
                <c:pt idx="20257">
                  <c:v>41120.010416617537</c:v>
                </c:pt>
                <c:pt idx="20258">
                  <c:v>41120.020833284201</c:v>
                </c:pt>
                <c:pt idx="20259">
                  <c:v>41120.031249950865</c:v>
                </c:pt>
                <c:pt idx="20260">
                  <c:v>41120.04166661753</c:v>
                </c:pt>
                <c:pt idx="20261">
                  <c:v>41120.052083284194</c:v>
                </c:pt>
                <c:pt idx="20262">
                  <c:v>41120.062499950858</c:v>
                </c:pt>
                <c:pt idx="20263">
                  <c:v>41120.072916617522</c:v>
                </c:pt>
                <c:pt idx="20264">
                  <c:v>41120.083333284187</c:v>
                </c:pt>
                <c:pt idx="20265">
                  <c:v>41120.093749950851</c:v>
                </c:pt>
                <c:pt idx="20266">
                  <c:v>41120.104166617515</c:v>
                </c:pt>
                <c:pt idx="20267">
                  <c:v>41120.114583284179</c:v>
                </c:pt>
                <c:pt idx="20268">
                  <c:v>41120.124999950844</c:v>
                </c:pt>
                <c:pt idx="20269">
                  <c:v>41120.135416617508</c:v>
                </c:pt>
                <c:pt idx="20270">
                  <c:v>41120.145833284172</c:v>
                </c:pt>
                <c:pt idx="20271">
                  <c:v>41120.156249950836</c:v>
                </c:pt>
                <c:pt idx="20272">
                  <c:v>41120.166666617501</c:v>
                </c:pt>
                <c:pt idx="20273">
                  <c:v>41120.177083284165</c:v>
                </c:pt>
                <c:pt idx="20274">
                  <c:v>41120.187499950829</c:v>
                </c:pt>
                <c:pt idx="20275">
                  <c:v>41120.197916617493</c:v>
                </c:pt>
                <c:pt idx="20276">
                  <c:v>41120.208333284158</c:v>
                </c:pt>
                <c:pt idx="20277">
                  <c:v>41120.218749950822</c:v>
                </c:pt>
                <c:pt idx="20278">
                  <c:v>41120.229166617486</c:v>
                </c:pt>
                <c:pt idx="20279">
                  <c:v>41120.23958328415</c:v>
                </c:pt>
                <c:pt idx="20280">
                  <c:v>41120.249999950815</c:v>
                </c:pt>
                <c:pt idx="20281">
                  <c:v>41120.260416617479</c:v>
                </c:pt>
                <c:pt idx="20282">
                  <c:v>41120.270833284143</c:v>
                </c:pt>
                <c:pt idx="20283">
                  <c:v>41120.281249950807</c:v>
                </c:pt>
                <c:pt idx="20284">
                  <c:v>41120.291666617471</c:v>
                </c:pt>
                <c:pt idx="20285">
                  <c:v>41120.302083284136</c:v>
                </c:pt>
                <c:pt idx="20286">
                  <c:v>41120.3124999508</c:v>
                </c:pt>
                <c:pt idx="20287">
                  <c:v>41120.322916617464</c:v>
                </c:pt>
                <c:pt idx="20288">
                  <c:v>41120.333333284128</c:v>
                </c:pt>
                <c:pt idx="20289">
                  <c:v>41120.343749950793</c:v>
                </c:pt>
                <c:pt idx="20290">
                  <c:v>41120.354166617457</c:v>
                </c:pt>
                <c:pt idx="20291">
                  <c:v>41120.364583284121</c:v>
                </c:pt>
                <c:pt idx="20292">
                  <c:v>41120.374999950785</c:v>
                </c:pt>
                <c:pt idx="20293">
                  <c:v>41120.38541661745</c:v>
                </c:pt>
                <c:pt idx="20294">
                  <c:v>41120.395833284114</c:v>
                </c:pt>
                <c:pt idx="20295">
                  <c:v>41120.406249950778</c:v>
                </c:pt>
                <c:pt idx="20296">
                  <c:v>41120.416666617442</c:v>
                </c:pt>
                <c:pt idx="20297">
                  <c:v>41120.427083284107</c:v>
                </c:pt>
                <c:pt idx="20298">
                  <c:v>41120.437499950771</c:v>
                </c:pt>
                <c:pt idx="20299">
                  <c:v>41120.447916617435</c:v>
                </c:pt>
                <c:pt idx="20300">
                  <c:v>41120.458333284099</c:v>
                </c:pt>
                <c:pt idx="20301">
                  <c:v>41120.468749950764</c:v>
                </c:pt>
                <c:pt idx="20302">
                  <c:v>41120.479166617428</c:v>
                </c:pt>
                <c:pt idx="20303">
                  <c:v>41120.489583284092</c:v>
                </c:pt>
                <c:pt idx="20304">
                  <c:v>41120.499999950756</c:v>
                </c:pt>
                <c:pt idx="20305">
                  <c:v>41120.510416617421</c:v>
                </c:pt>
                <c:pt idx="20306">
                  <c:v>41120.520833284085</c:v>
                </c:pt>
                <c:pt idx="20307">
                  <c:v>41120.531249950749</c:v>
                </c:pt>
                <c:pt idx="20308">
                  <c:v>41120.541666617413</c:v>
                </c:pt>
                <c:pt idx="20309">
                  <c:v>41120.552083284078</c:v>
                </c:pt>
                <c:pt idx="20310">
                  <c:v>41120.562499950742</c:v>
                </c:pt>
                <c:pt idx="20311">
                  <c:v>41120.572916617406</c:v>
                </c:pt>
                <c:pt idx="20312">
                  <c:v>41120.58333328407</c:v>
                </c:pt>
                <c:pt idx="20313">
                  <c:v>41120.593749950734</c:v>
                </c:pt>
                <c:pt idx="20314">
                  <c:v>41120.604166617399</c:v>
                </c:pt>
                <c:pt idx="20315">
                  <c:v>41120.614583284063</c:v>
                </c:pt>
                <c:pt idx="20316">
                  <c:v>41120.624999950727</c:v>
                </c:pt>
                <c:pt idx="20317">
                  <c:v>41120.635416617391</c:v>
                </c:pt>
                <c:pt idx="20318">
                  <c:v>41120.645833284056</c:v>
                </c:pt>
                <c:pt idx="20319">
                  <c:v>41120.65624995072</c:v>
                </c:pt>
                <c:pt idx="20320">
                  <c:v>41120.666666617384</c:v>
                </c:pt>
                <c:pt idx="20321">
                  <c:v>41120.677083284048</c:v>
                </c:pt>
                <c:pt idx="20322">
                  <c:v>41120.687499950713</c:v>
                </c:pt>
                <c:pt idx="20323">
                  <c:v>41120.697916617377</c:v>
                </c:pt>
                <c:pt idx="20324">
                  <c:v>41120.708333284041</c:v>
                </c:pt>
                <c:pt idx="20325">
                  <c:v>41120.718749950705</c:v>
                </c:pt>
                <c:pt idx="20326">
                  <c:v>41120.72916661737</c:v>
                </c:pt>
                <c:pt idx="20327">
                  <c:v>41120.739583284034</c:v>
                </c:pt>
                <c:pt idx="20328">
                  <c:v>41120.749999950698</c:v>
                </c:pt>
                <c:pt idx="20329">
                  <c:v>41120.760416617362</c:v>
                </c:pt>
                <c:pt idx="20330">
                  <c:v>41120.770833284027</c:v>
                </c:pt>
                <c:pt idx="20331">
                  <c:v>41120.781249950691</c:v>
                </c:pt>
                <c:pt idx="20332">
                  <c:v>41120.791666617355</c:v>
                </c:pt>
                <c:pt idx="20333">
                  <c:v>41120.802083284019</c:v>
                </c:pt>
                <c:pt idx="20334">
                  <c:v>41120.812499950684</c:v>
                </c:pt>
                <c:pt idx="20335">
                  <c:v>41120.822916617348</c:v>
                </c:pt>
                <c:pt idx="20336">
                  <c:v>41120.833333284012</c:v>
                </c:pt>
                <c:pt idx="20337">
                  <c:v>41120.843749950676</c:v>
                </c:pt>
                <c:pt idx="20338">
                  <c:v>41120.854166617341</c:v>
                </c:pt>
                <c:pt idx="20339">
                  <c:v>41120.864583284005</c:v>
                </c:pt>
                <c:pt idx="20340">
                  <c:v>41120.874999950669</c:v>
                </c:pt>
                <c:pt idx="20341">
                  <c:v>41120.885416617333</c:v>
                </c:pt>
                <c:pt idx="20342">
                  <c:v>41120.895833283997</c:v>
                </c:pt>
                <c:pt idx="20343">
                  <c:v>41120.906249950662</c:v>
                </c:pt>
                <c:pt idx="20344">
                  <c:v>41120.916666617326</c:v>
                </c:pt>
                <c:pt idx="20345">
                  <c:v>41120.92708328399</c:v>
                </c:pt>
                <c:pt idx="20346">
                  <c:v>41120.937499950654</c:v>
                </c:pt>
                <c:pt idx="20347">
                  <c:v>41120.947916617319</c:v>
                </c:pt>
                <c:pt idx="20348">
                  <c:v>41120.958333283983</c:v>
                </c:pt>
                <c:pt idx="20349">
                  <c:v>41120.968749950647</c:v>
                </c:pt>
                <c:pt idx="20350">
                  <c:v>41120.979166617311</c:v>
                </c:pt>
                <c:pt idx="20351">
                  <c:v>41120.989583283976</c:v>
                </c:pt>
                <c:pt idx="20352">
                  <c:v>41120.99999995064</c:v>
                </c:pt>
                <c:pt idx="20353">
                  <c:v>41121.010416617304</c:v>
                </c:pt>
                <c:pt idx="20354">
                  <c:v>41121.020833283968</c:v>
                </c:pt>
                <c:pt idx="20355">
                  <c:v>41121.031249950633</c:v>
                </c:pt>
                <c:pt idx="20356">
                  <c:v>41121.041666617297</c:v>
                </c:pt>
                <c:pt idx="20357">
                  <c:v>41121.052083283961</c:v>
                </c:pt>
                <c:pt idx="20358">
                  <c:v>41121.062499950625</c:v>
                </c:pt>
                <c:pt idx="20359">
                  <c:v>41121.07291661729</c:v>
                </c:pt>
                <c:pt idx="20360">
                  <c:v>41121.083333283954</c:v>
                </c:pt>
                <c:pt idx="20361">
                  <c:v>41121.093749950618</c:v>
                </c:pt>
                <c:pt idx="20362">
                  <c:v>41121.104166617282</c:v>
                </c:pt>
                <c:pt idx="20363">
                  <c:v>41121.114583283947</c:v>
                </c:pt>
                <c:pt idx="20364">
                  <c:v>41121.124999950611</c:v>
                </c:pt>
                <c:pt idx="20365">
                  <c:v>41121.135416617275</c:v>
                </c:pt>
                <c:pt idx="20366">
                  <c:v>41121.145833283939</c:v>
                </c:pt>
                <c:pt idx="20367">
                  <c:v>41121.156249950604</c:v>
                </c:pt>
                <c:pt idx="20368">
                  <c:v>41121.166666617268</c:v>
                </c:pt>
                <c:pt idx="20369">
                  <c:v>41121.177083283932</c:v>
                </c:pt>
                <c:pt idx="20370">
                  <c:v>41121.187499950596</c:v>
                </c:pt>
                <c:pt idx="20371">
                  <c:v>41121.19791661726</c:v>
                </c:pt>
                <c:pt idx="20372">
                  <c:v>41121.208333283925</c:v>
                </c:pt>
                <c:pt idx="20373">
                  <c:v>41121.218749950589</c:v>
                </c:pt>
                <c:pt idx="20374">
                  <c:v>41121.229166617253</c:v>
                </c:pt>
                <c:pt idx="20375">
                  <c:v>41121.239583283917</c:v>
                </c:pt>
                <c:pt idx="20376">
                  <c:v>41121.249999950582</c:v>
                </c:pt>
                <c:pt idx="20377">
                  <c:v>41121.260416617246</c:v>
                </c:pt>
                <c:pt idx="20378">
                  <c:v>41121.27083328391</c:v>
                </c:pt>
                <c:pt idx="20379">
                  <c:v>41121.281249950574</c:v>
                </c:pt>
                <c:pt idx="20380">
                  <c:v>41121.291666617239</c:v>
                </c:pt>
                <c:pt idx="20381">
                  <c:v>41121.302083283903</c:v>
                </c:pt>
                <c:pt idx="20382">
                  <c:v>41121.312499950567</c:v>
                </c:pt>
                <c:pt idx="20383">
                  <c:v>41121.322916617231</c:v>
                </c:pt>
                <c:pt idx="20384">
                  <c:v>41121.333333283896</c:v>
                </c:pt>
                <c:pt idx="20385">
                  <c:v>41121.34374995056</c:v>
                </c:pt>
                <c:pt idx="20386">
                  <c:v>41121.354166617224</c:v>
                </c:pt>
                <c:pt idx="20387">
                  <c:v>41121.364583283888</c:v>
                </c:pt>
                <c:pt idx="20388">
                  <c:v>41121.374999950553</c:v>
                </c:pt>
                <c:pt idx="20389">
                  <c:v>41121.385416617217</c:v>
                </c:pt>
                <c:pt idx="20390">
                  <c:v>41121.395833283881</c:v>
                </c:pt>
                <c:pt idx="20391">
                  <c:v>41121.406249950545</c:v>
                </c:pt>
                <c:pt idx="20392">
                  <c:v>41121.41666661721</c:v>
                </c:pt>
                <c:pt idx="20393">
                  <c:v>41121.427083283874</c:v>
                </c:pt>
                <c:pt idx="20394">
                  <c:v>41121.437499950538</c:v>
                </c:pt>
                <c:pt idx="20395">
                  <c:v>41121.447916617202</c:v>
                </c:pt>
                <c:pt idx="20396">
                  <c:v>41121.458333283867</c:v>
                </c:pt>
                <c:pt idx="20397">
                  <c:v>41121.468749950531</c:v>
                </c:pt>
                <c:pt idx="20398">
                  <c:v>41121.479166617195</c:v>
                </c:pt>
                <c:pt idx="20399">
                  <c:v>41121.489583283859</c:v>
                </c:pt>
                <c:pt idx="20400">
                  <c:v>41121.499999950523</c:v>
                </c:pt>
                <c:pt idx="20401">
                  <c:v>41121.510416617188</c:v>
                </c:pt>
                <c:pt idx="20402">
                  <c:v>41121.520833283852</c:v>
                </c:pt>
                <c:pt idx="20403">
                  <c:v>41121.531249950516</c:v>
                </c:pt>
                <c:pt idx="20404">
                  <c:v>41121.54166661718</c:v>
                </c:pt>
                <c:pt idx="20405">
                  <c:v>41121.552083283845</c:v>
                </c:pt>
                <c:pt idx="20406">
                  <c:v>41121.562499950509</c:v>
                </c:pt>
                <c:pt idx="20407">
                  <c:v>41121.572916617173</c:v>
                </c:pt>
                <c:pt idx="20408">
                  <c:v>41121.583333283837</c:v>
                </c:pt>
                <c:pt idx="20409">
                  <c:v>41121.593749950502</c:v>
                </c:pt>
                <c:pt idx="20410">
                  <c:v>41121.604166617166</c:v>
                </c:pt>
                <c:pt idx="20411">
                  <c:v>41121.61458328383</c:v>
                </c:pt>
                <c:pt idx="20412">
                  <c:v>41121.624999950494</c:v>
                </c:pt>
                <c:pt idx="20413">
                  <c:v>41121.635416617159</c:v>
                </c:pt>
                <c:pt idx="20414">
                  <c:v>41121.645833283823</c:v>
                </c:pt>
                <c:pt idx="20415">
                  <c:v>41121.656249950487</c:v>
                </c:pt>
                <c:pt idx="20416">
                  <c:v>41121.666666617151</c:v>
                </c:pt>
                <c:pt idx="20417">
                  <c:v>41121.677083283816</c:v>
                </c:pt>
                <c:pt idx="20418">
                  <c:v>41121.68749995048</c:v>
                </c:pt>
                <c:pt idx="20419">
                  <c:v>41121.697916617144</c:v>
                </c:pt>
                <c:pt idx="20420">
                  <c:v>41121.708333283808</c:v>
                </c:pt>
                <c:pt idx="20421">
                  <c:v>41121.718749950473</c:v>
                </c:pt>
                <c:pt idx="20422">
                  <c:v>41121.729166617137</c:v>
                </c:pt>
                <c:pt idx="20423">
                  <c:v>41121.739583283801</c:v>
                </c:pt>
                <c:pt idx="20424">
                  <c:v>41121.749999950465</c:v>
                </c:pt>
                <c:pt idx="20425">
                  <c:v>41121.76041661713</c:v>
                </c:pt>
                <c:pt idx="20426">
                  <c:v>41121.770833283794</c:v>
                </c:pt>
                <c:pt idx="20427">
                  <c:v>41121.781249950458</c:v>
                </c:pt>
                <c:pt idx="20428">
                  <c:v>41121.791666617122</c:v>
                </c:pt>
                <c:pt idx="20429">
                  <c:v>41121.802083283786</c:v>
                </c:pt>
                <c:pt idx="20430">
                  <c:v>41121.812499950451</c:v>
                </c:pt>
                <c:pt idx="20431">
                  <c:v>41121.822916617115</c:v>
                </c:pt>
                <c:pt idx="20432">
                  <c:v>41121.833333283779</c:v>
                </c:pt>
                <c:pt idx="20433">
                  <c:v>41121.843749950443</c:v>
                </c:pt>
                <c:pt idx="20434">
                  <c:v>41121.854166617108</c:v>
                </c:pt>
                <c:pt idx="20435">
                  <c:v>41121.864583283772</c:v>
                </c:pt>
                <c:pt idx="20436">
                  <c:v>41121.874999950436</c:v>
                </c:pt>
                <c:pt idx="20437">
                  <c:v>41121.8854166171</c:v>
                </c:pt>
                <c:pt idx="20438">
                  <c:v>41121.895833283765</c:v>
                </c:pt>
                <c:pt idx="20439">
                  <c:v>41121.906249950429</c:v>
                </c:pt>
                <c:pt idx="20440">
                  <c:v>41121.916666617093</c:v>
                </c:pt>
                <c:pt idx="20441">
                  <c:v>41121.927083283757</c:v>
                </c:pt>
                <c:pt idx="20442">
                  <c:v>41121.937499950422</c:v>
                </c:pt>
                <c:pt idx="20443">
                  <c:v>41121.947916617086</c:v>
                </c:pt>
                <c:pt idx="20444">
                  <c:v>41121.95833328375</c:v>
                </c:pt>
                <c:pt idx="20445">
                  <c:v>41121.968749950414</c:v>
                </c:pt>
                <c:pt idx="20446">
                  <c:v>41121.979166617079</c:v>
                </c:pt>
                <c:pt idx="20447">
                  <c:v>41121.989583283743</c:v>
                </c:pt>
                <c:pt idx="20448">
                  <c:v>41121.999999950407</c:v>
                </c:pt>
                <c:pt idx="20449">
                  <c:v>41122.010416617071</c:v>
                </c:pt>
                <c:pt idx="20450">
                  <c:v>41122.020833283736</c:v>
                </c:pt>
                <c:pt idx="20451">
                  <c:v>41122.0312499504</c:v>
                </c:pt>
                <c:pt idx="20452">
                  <c:v>41122.041666617064</c:v>
                </c:pt>
                <c:pt idx="20453">
                  <c:v>41122.052083283728</c:v>
                </c:pt>
                <c:pt idx="20454">
                  <c:v>41122.062499950393</c:v>
                </c:pt>
                <c:pt idx="20455">
                  <c:v>41122.072916617057</c:v>
                </c:pt>
                <c:pt idx="20456">
                  <c:v>41122.083333283721</c:v>
                </c:pt>
                <c:pt idx="20457">
                  <c:v>41122.093749950385</c:v>
                </c:pt>
                <c:pt idx="20458">
                  <c:v>41122.104166617049</c:v>
                </c:pt>
                <c:pt idx="20459">
                  <c:v>41122.114583283714</c:v>
                </c:pt>
                <c:pt idx="20460">
                  <c:v>41122.124999950378</c:v>
                </c:pt>
                <c:pt idx="20461">
                  <c:v>41122.135416617042</c:v>
                </c:pt>
                <c:pt idx="20462">
                  <c:v>41122.145833283706</c:v>
                </c:pt>
                <c:pt idx="20463">
                  <c:v>41122.156249950371</c:v>
                </c:pt>
                <c:pt idx="20464">
                  <c:v>41122.166666617035</c:v>
                </c:pt>
                <c:pt idx="20465">
                  <c:v>41122.177083283699</c:v>
                </c:pt>
                <c:pt idx="20466">
                  <c:v>41122.187499950363</c:v>
                </c:pt>
                <c:pt idx="20467">
                  <c:v>41122.197916617028</c:v>
                </c:pt>
                <c:pt idx="20468">
                  <c:v>41122.208333283692</c:v>
                </c:pt>
                <c:pt idx="20469">
                  <c:v>41122.218749950356</c:v>
                </c:pt>
                <c:pt idx="20470">
                  <c:v>41122.22916661702</c:v>
                </c:pt>
                <c:pt idx="20471">
                  <c:v>41122.239583283685</c:v>
                </c:pt>
                <c:pt idx="20472">
                  <c:v>41122.249999950349</c:v>
                </c:pt>
                <c:pt idx="20473">
                  <c:v>41122.260416617013</c:v>
                </c:pt>
                <c:pt idx="20474">
                  <c:v>41122.270833283677</c:v>
                </c:pt>
                <c:pt idx="20475">
                  <c:v>41122.281249950342</c:v>
                </c:pt>
                <c:pt idx="20476">
                  <c:v>41122.291666617006</c:v>
                </c:pt>
                <c:pt idx="20477">
                  <c:v>41122.30208328367</c:v>
                </c:pt>
                <c:pt idx="20478">
                  <c:v>41122.312499950334</c:v>
                </c:pt>
                <c:pt idx="20479">
                  <c:v>41122.322916616999</c:v>
                </c:pt>
                <c:pt idx="20480">
                  <c:v>41122.333333283663</c:v>
                </c:pt>
                <c:pt idx="20481">
                  <c:v>41122.343749950327</c:v>
                </c:pt>
                <c:pt idx="20482">
                  <c:v>41122.354166616991</c:v>
                </c:pt>
                <c:pt idx="20483">
                  <c:v>41122.364583283656</c:v>
                </c:pt>
                <c:pt idx="20484">
                  <c:v>41122.37499995032</c:v>
                </c:pt>
                <c:pt idx="20485">
                  <c:v>41122.385416616984</c:v>
                </c:pt>
                <c:pt idx="20486">
                  <c:v>41122.395833283648</c:v>
                </c:pt>
                <c:pt idx="20487">
                  <c:v>41122.406249950312</c:v>
                </c:pt>
                <c:pt idx="20488">
                  <c:v>41122.416666616977</c:v>
                </c:pt>
                <c:pt idx="20489">
                  <c:v>41122.427083283641</c:v>
                </c:pt>
                <c:pt idx="20490">
                  <c:v>41122.437499950305</c:v>
                </c:pt>
                <c:pt idx="20491">
                  <c:v>41122.447916616969</c:v>
                </c:pt>
                <c:pt idx="20492">
                  <c:v>41122.458333283634</c:v>
                </c:pt>
                <c:pt idx="20493">
                  <c:v>41122.468749950298</c:v>
                </c:pt>
                <c:pt idx="20494">
                  <c:v>41122.479166616962</c:v>
                </c:pt>
                <c:pt idx="20495">
                  <c:v>41122.489583283626</c:v>
                </c:pt>
                <c:pt idx="20496">
                  <c:v>41122.499999950291</c:v>
                </c:pt>
                <c:pt idx="20497">
                  <c:v>41122.510416616955</c:v>
                </c:pt>
                <c:pt idx="20498">
                  <c:v>41122.520833283619</c:v>
                </c:pt>
                <c:pt idx="20499">
                  <c:v>41122.531249950283</c:v>
                </c:pt>
                <c:pt idx="20500">
                  <c:v>41122.541666616948</c:v>
                </c:pt>
                <c:pt idx="20501">
                  <c:v>41122.552083283612</c:v>
                </c:pt>
                <c:pt idx="20502">
                  <c:v>41122.562499950276</c:v>
                </c:pt>
                <c:pt idx="20503">
                  <c:v>41122.57291661694</c:v>
                </c:pt>
                <c:pt idx="20504">
                  <c:v>41122.583333283605</c:v>
                </c:pt>
                <c:pt idx="20505">
                  <c:v>41122.593749950269</c:v>
                </c:pt>
                <c:pt idx="20506">
                  <c:v>41122.604166616933</c:v>
                </c:pt>
                <c:pt idx="20507">
                  <c:v>41122.614583283597</c:v>
                </c:pt>
                <c:pt idx="20508">
                  <c:v>41122.624999950262</c:v>
                </c:pt>
                <c:pt idx="20509">
                  <c:v>41122.635416616926</c:v>
                </c:pt>
                <c:pt idx="20510">
                  <c:v>41122.64583328359</c:v>
                </c:pt>
                <c:pt idx="20511">
                  <c:v>41122.656249950254</c:v>
                </c:pt>
                <c:pt idx="20512">
                  <c:v>41122.666666616919</c:v>
                </c:pt>
                <c:pt idx="20513">
                  <c:v>41122.677083283583</c:v>
                </c:pt>
                <c:pt idx="20514">
                  <c:v>41122.687499950247</c:v>
                </c:pt>
                <c:pt idx="20515">
                  <c:v>41122.697916616911</c:v>
                </c:pt>
                <c:pt idx="20516">
                  <c:v>41122.708333283575</c:v>
                </c:pt>
                <c:pt idx="20517">
                  <c:v>41122.71874995024</c:v>
                </c:pt>
                <c:pt idx="20518">
                  <c:v>41122.729166616904</c:v>
                </c:pt>
                <c:pt idx="20519">
                  <c:v>41122.739583283568</c:v>
                </c:pt>
                <c:pt idx="20520">
                  <c:v>41122.749999950232</c:v>
                </c:pt>
                <c:pt idx="20521">
                  <c:v>41122.760416616897</c:v>
                </c:pt>
                <c:pt idx="20522">
                  <c:v>41122.770833283561</c:v>
                </c:pt>
                <c:pt idx="20523">
                  <c:v>41122.781249950225</c:v>
                </c:pt>
                <c:pt idx="20524">
                  <c:v>41122.791666616889</c:v>
                </c:pt>
                <c:pt idx="20525">
                  <c:v>41122.802083283554</c:v>
                </c:pt>
                <c:pt idx="20526">
                  <c:v>41122.812499950218</c:v>
                </c:pt>
                <c:pt idx="20527">
                  <c:v>41122.822916616882</c:v>
                </c:pt>
                <c:pt idx="20528">
                  <c:v>41122.833333283546</c:v>
                </c:pt>
                <c:pt idx="20529">
                  <c:v>41122.843749950211</c:v>
                </c:pt>
                <c:pt idx="20530">
                  <c:v>41122.854166616875</c:v>
                </c:pt>
                <c:pt idx="20531">
                  <c:v>41122.864583283539</c:v>
                </c:pt>
                <c:pt idx="20532">
                  <c:v>41122.874999950203</c:v>
                </c:pt>
                <c:pt idx="20533">
                  <c:v>41122.885416616868</c:v>
                </c:pt>
                <c:pt idx="20534">
                  <c:v>41122.895833283532</c:v>
                </c:pt>
                <c:pt idx="20535">
                  <c:v>41122.906249950196</c:v>
                </c:pt>
                <c:pt idx="20536">
                  <c:v>41122.91666661686</c:v>
                </c:pt>
                <c:pt idx="20537">
                  <c:v>41122.927083283525</c:v>
                </c:pt>
                <c:pt idx="20538">
                  <c:v>41122.937499950189</c:v>
                </c:pt>
                <c:pt idx="20539">
                  <c:v>41122.947916616853</c:v>
                </c:pt>
                <c:pt idx="20540">
                  <c:v>41122.958333283517</c:v>
                </c:pt>
                <c:pt idx="20541">
                  <c:v>41122.968749950182</c:v>
                </c:pt>
                <c:pt idx="20542">
                  <c:v>41122.979166616846</c:v>
                </c:pt>
                <c:pt idx="20543">
                  <c:v>41122.98958328351</c:v>
                </c:pt>
                <c:pt idx="20544">
                  <c:v>41122.999999950174</c:v>
                </c:pt>
                <c:pt idx="20545">
                  <c:v>41123.010416616838</c:v>
                </c:pt>
                <c:pt idx="20546">
                  <c:v>41123.020833283503</c:v>
                </c:pt>
                <c:pt idx="20547">
                  <c:v>41123.031249950167</c:v>
                </c:pt>
                <c:pt idx="20548">
                  <c:v>41123.041666616831</c:v>
                </c:pt>
                <c:pt idx="20549">
                  <c:v>41123.052083283495</c:v>
                </c:pt>
                <c:pt idx="20550">
                  <c:v>41123.06249995016</c:v>
                </c:pt>
                <c:pt idx="20551">
                  <c:v>41123.072916616824</c:v>
                </c:pt>
                <c:pt idx="20552">
                  <c:v>41123.083333283488</c:v>
                </c:pt>
                <c:pt idx="20553">
                  <c:v>41123.093749950152</c:v>
                </c:pt>
                <c:pt idx="20554">
                  <c:v>41123.104166616817</c:v>
                </c:pt>
                <c:pt idx="20555">
                  <c:v>41123.114583283481</c:v>
                </c:pt>
                <c:pt idx="20556">
                  <c:v>41123.124999950145</c:v>
                </c:pt>
                <c:pt idx="20557">
                  <c:v>41123.135416616809</c:v>
                </c:pt>
                <c:pt idx="20558">
                  <c:v>41123.145833283474</c:v>
                </c:pt>
                <c:pt idx="20559">
                  <c:v>41123.156249950138</c:v>
                </c:pt>
                <c:pt idx="20560">
                  <c:v>41123.166666616802</c:v>
                </c:pt>
                <c:pt idx="20561">
                  <c:v>41123.177083283466</c:v>
                </c:pt>
                <c:pt idx="20562">
                  <c:v>41123.187499950131</c:v>
                </c:pt>
                <c:pt idx="20563">
                  <c:v>41123.197916616795</c:v>
                </c:pt>
                <c:pt idx="20564">
                  <c:v>41123.208333283459</c:v>
                </c:pt>
                <c:pt idx="20565">
                  <c:v>41123.218749950123</c:v>
                </c:pt>
                <c:pt idx="20566">
                  <c:v>41123.229166616788</c:v>
                </c:pt>
                <c:pt idx="20567">
                  <c:v>41123.239583283452</c:v>
                </c:pt>
                <c:pt idx="20568">
                  <c:v>41123.249999950116</c:v>
                </c:pt>
                <c:pt idx="20569">
                  <c:v>41123.26041661678</c:v>
                </c:pt>
                <c:pt idx="20570">
                  <c:v>41123.270833283445</c:v>
                </c:pt>
                <c:pt idx="20571">
                  <c:v>41123.281249950109</c:v>
                </c:pt>
                <c:pt idx="20572">
                  <c:v>41123.291666616773</c:v>
                </c:pt>
                <c:pt idx="20573">
                  <c:v>41123.302083283437</c:v>
                </c:pt>
                <c:pt idx="20574">
                  <c:v>41123.312499950101</c:v>
                </c:pt>
                <c:pt idx="20575">
                  <c:v>41123.322916616766</c:v>
                </c:pt>
                <c:pt idx="20576">
                  <c:v>41123.33333328343</c:v>
                </c:pt>
                <c:pt idx="20577">
                  <c:v>41123.343749950094</c:v>
                </c:pt>
                <c:pt idx="20578">
                  <c:v>41123.354166616758</c:v>
                </c:pt>
                <c:pt idx="20579">
                  <c:v>41123.364583283423</c:v>
                </c:pt>
                <c:pt idx="20580">
                  <c:v>41123.374999950087</c:v>
                </c:pt>
                <c:pt idx="20581">
                  <c:v>41123.385416616751</c:v>
                </c:pt>
                <c:pt idx="20582">
                  <c:v>41123.395833283415</c:v>
                </c:pt>
                <c:pt idx="20583">
                  <c:v>41123.40624995008</c:v>
                </c:pt>
                <c:pt idx="20584">
                  <c:v>41123.416666616744</c:v>
                </c:pt>
                <c:pt idx="20585">
                  <c:v>41123.427083283408</c:v>
                </c:pt>
                <c:pt idx="20586">
                  <c:v>41123.437499950072</c:v>
                </c:pt>
                <c:pt idx="20587">
                  <c:v>41123.447916616737</c:v>
                </c:pt>
                <c:pt idx="20588">
                  <c:v>41123.458333283401</c:v>
                </c:pt>
                <c:pt idx="20589">
                  <c:v>41123.468749950065</c:v>
                </c:pt>
                <c:pt idx="20590">
                  <c:v>41123.479166616729</c:v>
                </c:pt>
                <c:pt idx="20591">
                  <c:v>41123.489583283394</c:v>
                </c:pt>
                <c:pt idx="20592">
                  <c:v>41123.499999950058</c:v>
                </c:pt>
                <c:pt idx="20593">
                  <c:v>41123.510416616722</c:v>
                </c:pt>
                <c:pt idx="20594">
                  <c:v>41123.520833283386</c:v>
                </c:pt>
                <c:pt idx="20595">
                  <c:v>41123.531249950051</c:v>
                </c:pt>
                <c:pt idx="20596">
                  <c:v>41123.541666616715</c:v>
                </c:pt>
                <c:pt idx="20597">
                  <c:v>41123.552083283379</c:v>
                </c:pt>
                <c:pt idx="20598">
                  <c:v>41123.562499950043</c:v>
                </c:pt>
                <c:pt idx="20599">
                  <c:v>41123.572916616708</c:v>
                </c:pt>
                <c:pt idx="20600">
                  <c:v>41123.583333283372</c:v>
                </c:pt>
                <c:pt idx="20601">
                  <c:v>41123.593749950036</c:v>
                </c:pt>
                <c:pt idx="20602">
                  <c:v>41123.6041666167</c:v>
                </c:pt>
                <c:pt idx="20603">
                  <c:v>41123.614583283364</c:v>
                </c:pt>
                <c:pt idx="20604">
                  <c:v>41123.624999950029</c:v>
                </c:pt>
                <c:pt idx="20605">
                  <c:v>41123.635416616693</c:v>
                </c:pt>
                <c:pt idx="20606">
                  <c:v>41123.645833283357</c:v>
                </c:pt>
                <c:pt idx="20607">
                  <c:v>41123.656249950021</c:v>
                </c:pt>
                <c:pt idx="20608">
                  <c:v>41123.666666616686</c:v>
                </c:pt>
                <c:pt idx="20609">
                  <c:v>41123.67708328335</c:v>
                </c:pt>
                <c:pt idx="20610">
                  <c:v>41123.687499950014</c:v>
                </c:pt>
                <c:pt idx="20611">
                  <c:v>41123.697916616678</c:v>
                </c:pt>
                <c:pt idx="20612">
                  <c:v>41123.708333283343</c:v>
                </c:pt>
                <c:pt idx="20613">
                  <c:v>41123.718749950007</c:v>
                </c:pt>
                <c:pt idx="20614">
                  <c:v>41123.729166616671</c:v>
                </c:pt>
                <c:pt idx="20615">
                  <c:v>41123.739583283335</c:v>
                </c:pt>
                <c:pt idx="20616">
                  <c:v>41123.74999995</c:v>
                </c:pt>
                <c:pt idx="20617">
                  <c:v>41123.760416616664</c:v>
                </c:pt>
                <c:pt idx="20618">
                  <c:v>41123.770833283328</c:v>
                </c:pt>
                <c:pt idx="20619">
                  <c:v>41123.781249949992</c:v>
                </c:pt>
                <c:pt idx="20620">
                  <c:v>41123.791666616657</c:v>
                </c:pt>
                <c:pt idx="20621">
                  <c:v>41123.802083283321</c:v>
                </c:pt>
                <c:pt idx="20622">
                  <c:v>41123.812499949985</c:v>
                </c:pt>
                <c:pt idx="20623">
                  <c:v>41123.822916616649</c:v>
                </c:pt>
                <c:pt idx="20624">
                  <c:v>41123.833333283314</c:v>
                </c:pt>
                <c:pt idx="20625">
                  <c:v>41123.843749949978</c:v>
                </c:pt>
                <c:pt idx="20626">
                  <c:v>41123.854166616642</c:v>
                </c:pt>
                <c:pt idx="20627">
                  <c:v>41123.864583283306</c:v>
                </c:pt>
                <c:pt idx="20628">
                  <c:v>41123.874999949971</c:v>
                </c:pt>
                <c:pt idx="20629">
                  <c:v>41123.885416616635</c:v>
                </c:pt>
                <c:pt idx="20630">
                  <c:v>41123.895833283299</c:v>
                </c:pt>
                <c:pt idx="20631">
                  <c:v>41123.906249949963</c:v>
                </c:pt>
                <c:pt idx="20632">
                  <c:v>41123.916666616627</c:v>
                </c:pt>
                <c:pt idx="20633">
                  <c:v>41123.927083283292</c:v>
                </c:pt>
                <c:pt idx="20634">
                  <c:v>41123.937499949956</c:v>
                </c:pt>
                <c:pt idx="20635">
                  <c:v>41123.94791661662</c:v>
                </c:pt>
                <c:pt idx="20636">
                  <c:v>41123.958333283284</c:v>
                </c:pt>
                <c:pt idx="20637">
                  <c:v>41123.968749949949</c:v>
                </c:pt>
                <c:pt idx="20638">
                  <c:v>41123.979166616613</c:v>
                </c:pt>
                <c:pt idx="20639">
                  <c:v>41123.989583283277</c:v>
                </c:pt>
                <c:pt idx="20640">
                  <c:v>41123.999999949941</c:v>
                </c:pt>
                <c:pt idx="20641">
                  <c:v>41124.010416616606</c:v>
                </c:pt>
                <c:pt idx="20642">
                  <c:v>41124.02083328327</c:v>
                </c:pt>
                <c:pt idx="20643">
                  <c:v>41124.031249949934</c:v>
                </c:pt>
                <c:pt idx="20644">
                  <c:v>41124.041666616598</c:v>
                </c:pt>
                <c:pt idx="20645">
                  <c:v>41124.052083283263</c:v>
                </c:pt>
                <c:pt idx="20646">
                  <c:v>41124.062499949927</c:v>
                </c:pt>
                <c:pt idx="20647">
                  <c:v>41124.072916616591</c:v>
                </c:pt>
                <c:pt idx="20648">
                  <c:v>41124.083333283255</c:v>
                </c:pt>
                <c:pt idx="20649">
                  <c:v>41124.09374994992</c:v>
                </c:pt>
                <c:pt idx="20650">
                  <c:v>41124.104166616584</c:v>
                </c:pt>
                <c:pt idx="20651">
                  <c:v>41124.114583283248</c:v>
                </c:pt>
                <c:pt idx="20652">
                  <c:v>41124.124999949912</c:v>
                </c:pt>
                <c:pt idx="20653">
                  <c:v>41124.135416616577</c:v>
                </c:pt>
                <c:pt idx="20654">
                  <c:v>41124.145833283241</c:v>
                </c:pt>
                <c:pt idx="20655">
                  <c:v>41124.156249949905</c:v>
                </c:pt>
                <c:pt idx="20656">
                  <c:v>41124.166666616569</c:v>
                </c:pt>
                <c:pt idx="20657">
                  <c:v>41124.177083283234</c:v>
                </c:pt>
                <c:pt idx="20658">
                  <c:v>41124.187499949898</c:v>
                </c:pt>
                <c:pt idx="20659">
                  <c:v>41124.197916616562</c:v>
                </c:pt>
                <c:pt idx="20660">
                  <c:v>41124.208333283226</c:v>
                </c:pt>
                <c:pt idx="20661">
                  <c:v>41124.21874994989</c:v>
                </c:pt>
                <c:pt idx="20662">
                  <c:v>41124.229166616555</c:v>
                </c:pt>
                <c:pt idx="20663">
                  <c:v>41124.239583283219</c:v>
                </c:pt>
                <c:pt idx="20664">
                  <c:v>41124.249999949883</c:v>
                </c:pt>
                <c:pt idx="20665">
                  <c:v>41124.260416616547</c:v>
                </c:pt>
                <c:pt idx="20666">
                  <c:v>41124.270833283212</c:v>
                </c:pt>
                <c:pt idx="20667">
                  <c:v>41124.281249949876</c:v>
                </c:pt>
                <c:pt idx="20668">
                  <c:v>41124.29166661654</c:v>
                </c:pt>
                <c:pt idx="20669">
                  <c:v>41124.302083283204</c:v>
                </c:pt>
                <c:pt idx="20670">
                  <c:v>41124.312499949869</c:v>
                </c:pt>
                <c:pt idx="20671">
                  <c:v>41124.322916616533</c:v>
                </c:pt>
                <c:pt idx="20672">
                  <c:v>41124.333333283197</c:v>
                </c:pt>
                <c:pt idx="20673">
                  <c:v>41124.343749949861</c:v>
                </c:pt>
                <c:pt idx="20674">
                  <c:v>41124.354166616526</c:v>
                </c:pt>
                <c:pt idx="20675">
                  <c:v>41124.36458328319</c:v>
                </c:pt>
                <c:pt idx="20676">
                  <c:v>41124.374999949854</c:v>
                </c:pt>
                <c:pt idx="20677">
                  <c:v>41124.385416616518</c:v>
                </c:pt>
                <c:pt idx="20678">
                  <c:v>41124.395833283183</c:v>
                </c:pt>
                <c:pt idx="20679">
                  <c:v>41124.406249949847</c:v>
                </c:pt>
                <c:pt idx="20680">
                  <c:v>41124.416666616511</c:v>
                </c:pt>
                <c:pt idx="20681">
                  <c:v>41124.427083283175</c:v>
                </c:pt>
                <c:pt idx="20682">
                  <c:v>41124.43749994984</c:v>
                </c:pt>
                <c:pt idx="20683">
                  <c:v>41124.447916616504</c:v>
                </c:pt>
                <c:pt idx="20684">
                  <c:v>41124.458333283168</c:v>
                </c:pt>
                <c:pt idx="20685">
                  <c:v>41124.468749949832</c:v>
                </c:pt>
                <c:pt idx="20686">
                  <c:v>41124.479166616497</c:v>
                </c:pt>
                <c:pt idx="20687">
                  <c:v>41124.489583283161</c:v>
                </c:pt>
                <c:pt idx="20688">
                  <c:v>41124.499999949825</c:v>
                </c:pt>
                <c:pt idx="20689">
                  <c:v>41124.510416616489</c:v>
                </c:pt>
                <c:pt idx="20690">
                  <c:v>41124.520833283153</c:v>
                </c:pt>
                <c:pt idx="20691">
                  <c:v>41124.531249949818</c:v>
                </c:pt>
                <c:pt idx="20692">
                  <c:v>41124.541666616482</c:v>
                </c:pt>
                <c:pt idx="20693">
                  <c:v>41124.552083283146</c:v>
                </c:pt>
                <c:pt idx="20694">
                  <c:v>41124.56249994981</c:v>
                </c:pt>
                <c:pt idx="20695">
                  <c:v>41124.572916616475</c:v>
                </c:pt>
                <c:pt idx="20696">
                  <c:v>41124.583333283139</c:v>
                </c:pt>
                <c:pt idx="20697">
                  <c:v>41124.593749949803</c:v>
                </c:pt>
                <c:pt idx="20698">
                  <c:v>41124.604166616467</c:v>
                </c:pt>
                <c:pt idx="20699">
                  <c:v>41124.614583283132</c:v>
                </c:pt>
                <c:pt idx="20700">
                  <c:v>41124.624999949796</c:v>
                </c:pt>
                <c:pt idx="20701">
                  <c:v>41124.63541661646</c:v>
                </c:pt>
                <c:pt idx="20702">
                  <c:v>41124.645833283124</c:v>
                </c:pt>
                <c:pt idx="20703">
                  <c:v>41124.656249949789</c:v>
                </c:pt>
                <c:pt idx="20704">
                  <c:v>41124.666666616453</c:v>
                </c:pt>
                <c:pt idx="20705">
                  <c:v>41124.677083283117</c:v>
                </c:pt>
                <c:pt idx="20706">
                  <c:v>41124.687499949781</c:v>
                </c:pt>
                <c:pt idx="20707">
                  <c:v>41124.697916616446</c:v>
                </c:pt>
                <c:pt idx="20708">
                  <c:v>41124.70833328311</c:v>
                </c:pt>
                <c:pt idx="20709">
                  <c:v>41124.718749949774</c:v>
                </c:pt>
                <c:pt idx="20710">
                  <c:v>41124.729166616438</c:v>
                </c:pt>
                <c:pt idx="20711">
                  <c:v>41124.739583283103</c:v>
                </c:pt>
                <c:pt idx="20712">
                  <c:v>41124.749999949767</c:v>
                </c:pt>
                <c:pt idx="20713">
                  <c:v>41124.760416616431</c:v>
                </c:pt>
                <c:pt idx="20714">
                  <c:v>41124.770833283095</c:v>
                </c:pt>
                <c:pt idx="20715">
                  <c:v>41124.78124994976</c:v>
                </c:pt>
                <c:pt idx="20716">
                  <c:v>41124.791666616424</c:v>
                </c:pt>
                <c:pt idx="20717">
                  <c:v>41124.802083283088</c:v>
                </c:pt>
                <c:pt idx="20718">
                  <c:v>41124.812499949752</c:v>
                </c:pt>
                <c:pt idx="20719">
                  <c:v>41124.822916616416</c:v>
                </c:pt>
                <c:pt idx="20720">
                  <c:v>41124.833333283081</c:v>
                </c:pt>
                <c:pt idx="20721">
                  <c:v>41124.843749949745</c:v>
                </c:pt>
                <c:pt idx="20722">
                  <c:v>41124.854166616409</c:v>
                </c:pt>
                <c:pt idx="20723">
                  <c:v>41124.864583283073</c:v>
                </c:pt>
                <c:pt idx="20724">
                  <c:v>41124.874999949738</c:v>
                </c:pt>
                <c:pt idx="20725">
                  <c:v>41124.885416616402</c:v>
                </c:pt>
                <c:pt idx="20726">
                  <c:v>41124.895833283066</c:v>
                </c:pt>
                <c:pt idx="20727">
                  <c:v>41124.90624994973</c:v>
                </c:pt>
                <c:pt idx="20728">
                  <c:v>41124.916666616395</c:v>
                </c:pt>
                <c:pt idx="20729">
                  <c:v>41124.927083283059</c:v>
                </c:pt>
                <c:pt idx="20730">
                  <c:v>41124.937499949723</c:v>
                </c:pt>
                <c:pt idx="20731">
                  <c:v>41124.947916616387</c:v>
                </c:pt>
                <c:pt idx="20732">
                  <c:v>41124.958333283052</c:v>
                </c:pt>
                <c:pt idx="20733">
                  <c:v>41124.968749949716</c:v>
                </c:pt>
                <c:pt idx="20734">
                  <c:v>41124.97916661638</c:v>
                </c:pt>
                <c:pt idx="20735">
                  <c:v>41124.989583283044</c:v>
                </c:pt>
                <c:pt idx="20736">
                  <c:v>41124.999999949709</c:v>
                </c:pt>
                <c:pt idx="20737">
                  <c:v>41125.010416616373</c:v>
                </c:pt>
                <c:pt idx="20738">
                  <c:v>41125.020833283037</c:v>
                </c:pt>
                <c:pt idx="20739">
                  <c:v>41125.031249949701</c:v>
                </c:pt>
                <c:pt idx="20740">
                  <c:v>41125.041666616366</c:v>
                </c:pt>
                <c:pt idx="20741">
                  <c:v>41125.05208328303</c:v>
                </c:pt>
                <c:pt idx="20742">
                  <c:v>41125.062499949694</c:v>
                </c:pt>
                <c:pt idx="20743">
                  <c:v>41125.072916616358</c:v>
                </c:pt>
                <c:pt idx="20744">
                  <c:v>41125.083333283023</c:v>
                </c:pt>
                <c:pt idx="20745">
                  <c:v>41125.093749949687</c:v>
                </c:pt>
                <c:pt idx="20746">
                  <c:v>41125.104166616351</c:v>
                </c:pt>
                <c:pt idx="20747">
                  <c:v>41125.114583283015</c:v>
                </c:pt>
                <c:pt idx="20748">
                  <c:v>41125.124999949679</c:v>
                </c:pt>
                <c:pt idx="20749">
                  <c:v>41125.135416616344</c:v>
                </c:pt>
                <c:pt idx="20750">
                  <c:v>41125.145833283008</c:v>
                </c:pt>
                <c:pt idx="20751">
                  <c:v>41125.156249949672</c:v>
                </c:pt>
                <c:pt idx="20752">
                  <c:v>41125.166666616336</c:v>
                </c:pt>
                <c:pt idx="20753">
                  <c:v>41125.177083283001</c:v>
                </c:pt>
                <c:pt idx="20754">
                  <c:v>41125.187499949665</c:v>
                </c:pt>
                <c:pt idx="20755">
                  <c:v>41125.197916616329</c:v>
                </c:pt>
                <c:pt idx="20756">
                  <c:v>41125.208333282993</c:v>
                </c:pt>
                <c:pt idx="20757">
                  <c:v>41125.218749949658</c:v>
                </c:pt>
                <c:pt idx="20758">
                  <c:v>41125.229166616322</c:v>
                </c:pt>
                <c:pt idx="20759">
                  <c:v>41125.239583282986</c:v>
                </c:pt>
                <c:pt idx="20760">
                  <c:v>41125.24999994965</c:v>
                </c:pt>
                <c:pt idx="20761">
                  <c:v>41125.260416616315</c:v>
                </c:pt>
                <c:pt idx="20762">
                  <c:v>41125.270833282979</c:v>
                </c:pt>
                <c:pt idx="20763">
                  <c:v>41125.281249949643</c:v>
                </c:pt>
                <c:pt idx="20764">
                  <c:v>41125.291666616307</c:v>
                </c:pt>
                <c:pt idx="20765">
                  <c:v>41125.302083282972</c:v>
                </c:pt>
                <c:pt idx="20766">
                  <c:v>41125.312499949636</c:v>
                </c:pt>
                <c:pt idx="20767">
                  <c:v>41125.3229166163</c:v>
                </c:pt>
                <c:pt idx="20768">
                  <c:v>41125.333333282964</c:v>
                </c:pt>
                <c:pt idx="20769">
                  <c:v>41125.343749949629</c:v>
                </c:pt>
                <c:pt idx="20770">
                  <c:v>41125.354166616293</c:v>
                </c:pt>
                <c:pt idx="20771">
                  <c:v>41125.364583282957</c:v>
                </c:pt>
                <c:pt idx="20772">
                  <c:v>41125.374999949621</c:v>
                </c:pt>
                <c:pt idx="20773">
                  <c:v>41125.385416616286</c:v>
                </c:pt>
                <c:pt idx="20774">
                  <c:v>41125.39583328295</c:v>
                </c:pt>
                <c:pt idx="20775">
                  <c:v>41125.406249949614</c:v>
                </c:pt>
                <c:pt idx="20776">
                  <c:v>41125.416666616278</c:v>
                </c:pt>
                <c:pt idx="20777">
                  <c:v>41125.427083282942</c:v>
                </c:pt>
                <c:pt idx="20778">
                  <c:v>41125.437499949607</c:v>
                </c:pt>
                <c:pt idx="20779">
                  <c:v>41125.447916616271</c:v>
                </c:pt>
                <c:pt idx="20780">
                  <c:v>41125.458333282935</c:v>
                </c:pt>
                <c:pt idx="20781">
                  <c:v>41125.468749949599</c:v>
                </c:pt>
                <c:pt idx="20782">
                  <c:v>41125.479166616264</c:v>
                </c:pt>
                <c:pt idx="20783">
                  <c:v>41125.489583282928</c:v>
                </c:pt>
                <c:pt idx="20784">
                  <c:v>41125.499999949592</c:v>
                </c:pt>
                <c:pt idx="20785">
                  <c:v>41125.510416616256</c:v>
                </c:pt>
                <c:pt idx="20786">
                  <c:v>41125.520833282921</c:v>
                </c:pt>
                <c:pt idx="20787">
                  <c:v>41125.531249949585</c:v>
                </c:pt>
                <c:pt idx="20788">
                  <c:v>41125.541666616249</c:v>
                </c:pt>
                <c:pt idx="20789">
                  <c:v>41125.552083282913</c:v>
                </c:pt>
                <c:pt idx="20790">
                  <c:v>41125.562499949578</c:v>
                </c:pt>
                <c:pt idx="20791">
                  <c:v>41125.572916616242</c:v>
                </c:pt>
                <c:pt idx="20792">
                  <c:v>41125.583333282906</c:v>
                </c:pt>
                <c:pt idx="20793">
                  <c:v>41125.59374994957</c:v>
                </c:pt>
                <c:pt idx="20794">
                  <c:v>41125.604166616235</c:v>
                </c:pt>
                <c:pt idx="20795">
                  <c:v>41125.614583282899</c:v>
                </c:pt>
                <c:pt idx="20796">
                  <c:v>41125.624999949563</c:v>
                </c:pt>
                <c:pt idx="20797">
                  <c:v>41125.635416616227</c:v>
                </c:pt>
                <c:pt idx="20798">
                  <c:v>41125.645833282892</c:v>
                </c:pt>
                <c:pt idx="20799">
                  <c:v>41125.656249949556</c:v>
                </c:pt>
                <c:pt idx="20800">
                  <c:v>41125.66666661622</c:v>
                </c:pt>
                <c:pt idx="20801">
                  <c:v>41125.677083282884</c:v>
                </c:pt>
                <c:pt idx="20802">
                  <c:v>41125.687499949549</c:v>
                </c:pt>
                <c:pt idx="20803">
                  <c:v>41125.697916616213</c:v>
                </c:pt>
                <c:pt idx="20804">
                  <c:v>41125.708333282877</c:v>
                </c:pt>
                <c:pt idx="20805">
                  <c:v>41125.718749949541</c:v>
                </c:pt>
                <c:pt idx="20806">
                  <c:v>41125.729166616205</c:v>
                </c:pt>
                <c:pt idx="20807">
                  <c:v>41125.73958328287</c:v>
                </c:pt>
                <c:pt idx="20808">
                  <c:v>41125.749999949534</c:v>
                </c:pt>
                <c:pt idx="20809">
                  <c:v>41125.760416616198</c:v>
                </c:pt>
                <c:pt idx="20810">
                  <c:v>41125.770833282862</c:v>
                </c:pt>
                <c:pt idx="20811">
                  <c:v>41125.781249949527</c:v>
                </c:pt>
                <c:pt idx="20812">
                  <c:v>41125.791666616191</c:v>
                </c:pt>
                <c:pt idx="20813">
                  <c:v>41125.802083282855</c:v>
                </c:pt>
                <c:pt idx="20814">
                  <c:v>41125.812499949519</c:v>
                </c:pt>
                <c:pt idx="20815">
                  <c:v>41125.822916616184</c:v>
                </c:pt>
                <c:pt idx="20816">
                  <c:v>41125.833333282848</c:v>
                </c:pt>
                <c:pt idx="20817">
                  <c:v>41125.843749949512</c:v>
                </c:pt>
                <c:pt idx="20818">
                  <c:v>41125.854166616176</c:v>
                </c:pt>
                <c:pt idx="20819">
                  <c:v>41125.864583282841</c:v>
                </c:pt>
                <c:pt idx="20820">
                  <c:v>41125.874999949505</c:v>
                </c:pt>
                <c:pt idx="20821">
                  <c:v>41125.885416616169</c:v>
                </c:pt>
                <c:pt idx="20822">
                  <c:v>41125.895833282833</c:v>
                </c:pt>
                <c:pt idx="20823">
                  <c:v>41125.906249949498</c:v>
                </c:pt>
                <c:pt idx="20824">
                  <c:v>41125.916666616162</c:v>
                </c:pt>
                <c:pt idx="20825">
                  <c:v>41125.927083282826</c:v>
                </c:pt>
                <c:pt idx="20826">
                  <c:v>41125.93749994949</c:v>
                </c:pt>
                <c:pt idx="20827">
                  <c:v>41125.947916616155</c:v>
                </c:pt>
                <c:pt idx="20828">
                  <c:v>41125.958333282819</c:v>
                </c:pt>
                <c:pt idx="20829">
                  <c:v>41125.968749949483</c:v>
                </c:pt>
                <c:pt idx="20830">
                  <c:v>41125.979166616147</c:v>
                </c:pt>
                <c:pt idx="20831">
                  <c:v>41125.989583282812</c:v>
                </c:pt>
                <c:pt idx="20832">
                  <c:v>41125.999999949476</c:v>
                </c:pt>
                <c:pt idx="20833">
                  <c:v>41126.01041661614</c:v>
                </c:pt>
                <c:pt idx="20834">
                  <c:v>41126.020833282804</c:v>
                </c:pt>
                <c:pt idx="20835">
                  <c:v>41126.031249949468</c:v>
                </c:pt>
                <c:pt idx="20836">
                  <c:v>41126.041666616133</c:v>
                </c:pt>
                <c:pt idx="20837">
                  <c:v>41126.052083282797</c:v>
                </c:pt>
                <c:pt idx="20838">
                  <c:v>41126.062499949461</c:v>
                </c:pt>
                <c:pt idx="20839">
                  <c:v>41126.072916616125</c:v>
                </c:pt>
                <c:pt idx="20840">
                  <c:v>41126.08333328279</c:v>
                </c:pt>
                <c:pt idx="20841">
                  <c:v>41126.093749949454</c:v>
                </c:pt>
                <c:pt idx="20842">
                  <c:v>41126.104166616118</c:v>
                </c:pt>
                <c:pt idx="20843">
                  <c:v>41126.114583282782</c:v>
                </c:pt>
                <c:pt idx="20844">
                  <c:v>41126.124999949447</c:v>
                </c:pt>
                <c:pt idx="20845">
                  <c:v>41126.135416616111</c:v>
                </c:pt>
                <c:pt idx="20846">
                  <c:v>41126.145833282775</c:v>
                </c:pt>
                <c:pt idx="20847">
                  <c:v>41126.156249949439</c:v>
                </c:pt>
                <c:pt idx="20848">
                  <c:v>41126.166666616104</c:v>
                </c:pt>
                <c:pt idx="20849">
                  <c:v>41126.177083282768</c:v>
                </c:pt>
                <c:pt idx="20850">
                  <c:v>41126.187499949432</c:v>
                </c:pt>
                <c:pt idx="20851">
                  <c:v>41126.197916616096</c:v>
                </c:pt>
                <c:pt idx="20852">
                  <c:v>41126.208333282761</c:v>
                </c:pt>
                <c:pt idx="20853">
                  <c:v>41126.218749949425</c:v>
                </c:pt>
                <c:pt idx="20854">
                  <c:v>41126.229166616089</c:v>
                </c:pt>
                <c:pt idx="20855">
                  <c:v>41126.239583282753</c:v>
                </c:pt>
                <c:pt idx="20856">
                  <c:v>41126.249999949418</c:v>
                </c:pt>
                <c:pt idx="20857">
                  <c:v>41126.260416616082</c:v>
                </c:pt>
                <c:pt idx="20858">
                  <c:v>41126.270833282746</c:v>
                </c:pt>
                <c:pt idx="20859">
                  <c:v>41126.28124994941</c:v>
                </c:pt>
                <c:pt idx="20860">
                  <c:v>41126.291666616075</c:v>
                </c:pt>
                <c:pt idx="20861">
                  <c:v>41126.302083282739</c:v>
                </c:pt>
                <c:pt idx="20862">
                  <c:v>41126.312499949403</c:v>
                </c:pt>
                <c:pt idx="20863">
                  <c:v>41126.322916616067</c:v>
                </c:pt>
                <c:pt idx="20864">
                  <c:v>41126.333333282731</c:v>
                </c:pt>
                <c:pt idx="20865">
                  <c:v>41126.343749949396</c:v>
                </c:pt>
                <c:pt idx="20866">
                  <c:v>41126.35416661606</c:v>
                </c:pt>
                <c:pt idx="20867">
                  <c:v>41126.364583282724</c:v>
                </c:pt>
                <c:pt idx="20868">
                  <c:v>41126.374999949388</c:v>
                </c:pt>
                <c:pt idx="20869">
                  <c:v>41126.385416616053</c:v>
                </c:pt>
                <c:pt idx="20870">
                  <c:v>41126.395833282717</c:v>
                </c:pt>
                <c:pt idx="20871">
                  <c:v>41126.406249949381</c:v>
                </c:pt>
                <c:pt idx="20872">
                  <c:v>41126.416666616045</c:v>
                </c:pt>
                <c:pt idx="20873">
                  <c:v>41126.42708328271</c:v>
                </c:pt>
                <c:pt idx="20874">
                  <c:v>41126.437499949374</c:v>
                </c:pt>
                <c:pt idx="20875">
                  <c:v>41126.447916616038</c:v>
                </c:pt>
                <c:pt idx="20876">
                  <c:v>41126.458333282702</c:v>
                </c:pt>
                <c:pt idx="20877">
                  <c:v>41126.468749949367</c:v>
                </c:pt>
                <c:pt idx="20878">
                  <c:v>41126.479166616031</c:v>
                </c:pt>
                <c:pt idx="20879">
                  <c:v>41126.489583282695</c:v>
                </c:pt>
                <c:pt idx="20880">
                  <c:v>41126.499999949359</c:v>
                </c:pt>
                <c:pt idx="20881">
                  <c:v>41126.510416616024</c:v>
                </c:pt>
                <c:pt idx="20882">
                  <c:v>41126.520833282688</c:v>
                </c:pt>
                <c:pt idx="20883">
                  <c:v>41126.531249949352</c:v>
                </c:pt>
                <c:pt idx="20884">
                  <c:v>41126.541666616016</c:v>
                </c:pt>
                <c:pt idx="20885">
                  <c:v>41126.552083282681</c:v>
                </c:pt>
                <c:pt idx="20886">
                  <c:v>41126.562499949345</c:v>
                </c:pt>
                <c:pt idx="20887">
                  <c:v>41126.572916616009</c:v>
                </c:pt>
                <c:pt idx="20888">
                  <c:v>41126.583333282673</c:v>
                </c:pt>
                <c:pt idx="20889">
                  <c:v>41126.593749949338</c:v>
                </c:pt>
                <c:pt idx="20890">
                  <c:v>41126.604166616002</c:v>
                </c:pt>
                <c:pt idx="20891">
                  <c:v>41126.614583282666</c:v>
                </c:pt>
                <c:pt idx="20892">
                  <c:v>41126.62499994933</c:v>
                </c:pt>
                <c:pt idx="20893">
                  <c:v>41126.635416615994</c:v>
                </c:pt>
                <c:pt idx="20894">
                  <c:v>41126.645833282659</c:v>
                </c:pt>
                <c:pt idx="20895">
                  <c:v>41126.656249949323</c:v>
                </c:pt>
                <c:pt idx="20896">
                  <c:v>41126.666666615987</c:v>
                </c:pt>
                <c:pt idx="20897">
                  <c:v>41126.677083282651</c:v>
                </c:pt>
                <c:pt idx="20898">
                  <c:v>41126.687499949316</c:v>
                </c:pt>
                <c:pt idx="20899">
                  <c:v>41126.69791661598</c:v>
                </c:pt>
                <c:pt idx="20900">
                  <c:v>41126.708333282644</c:v>
                </c:pt>
                <c:pt idx="20901">
                  <c:v>41126.718749949308</c:v>
                </c:pt>
                <c:pt idx="20902">
                  <c:v>41126.729166615973</c:v>
                </c:pt>
                <c:pt idx="20903">
                  <c:v>41126.739583282637</c:v>
                </c:pt>
                <c:pt idx="20904">
                  <c:v>41126.749999949301</c:v>
                </c:pt>
                <c:pt idx="20905">
                  <c:v>41126.760416615965</c:v>
                </c:pt>
                <c:pt idx="20906">
                  <c:v>41126.77083328263</c:v>
                </c:pt>
                <c:pt idx="20907">
                  <c:v>41126.781249949294</c:v>
                </c:pt>
                <c:pt idx="20908">
                  <c:v>41126.791666615958</c:v>
                </c:pt>
                <c:pt idx="20909">
                  <c:v>41126.802083282622</c:v>
                </c:pt>
                <c:pt idx="20910">
                  <c:v>41126.812499949287</c:v>
                </c:pt>
                <c:pt idx="20911">
                  <c:v>41126.822916615951</c:v>
                </c:pt>
                <c:pt idx="20912">
                  <c:v>41126.833333282615</c:v>
                </c:pt>
                <c:pt idx="20913">
                  <c:v>41126.843749949279</c:v>
                </c:pt>
                <c:pt idx="20914">
                  <c:v>41126.854166615944</c:v>
                </c:pt>
                <c:pt idx="20915">
                  <c:v>41126.864583282608</c:v>
                </c:pt>
                <c:pt idx="20916">
                  <c:v>41126.874999949272</c:v>
                </c:pt>
                <c:pt idx="20917">
                  <c:v>41126.885416615936</c:v>
                </c:pt>
                <c:pt idx="20918">
                  <c:v>41126.895833282601</c:v>
                </c:pt>
                <c:pt idx="20919">
                  <c:v>41126.906249949265</c:v>
                </c:pt>
                <c:pt idx="20920">
                  <c:v>41126.916666615929</c:v>
                </c:pt>
                <c:pt idx="20921">
                  <c:v>41126.927083282593</c:v>
                </c:pt>
                <c:pt idx="20922">
                  <c:v>41126.937499949257</c:v>
                </c:pt>
                <c:pt idx="20923">
                  <c:v>41126.947916615922</c:v>
                </c:pt>
                <c:pt idx="20924">
                  <c:v>41126.958333282586</c:v>
                </c:pt>
                <c:pt idx="20925">
                  <c:v>41126.96874994925</c:v>
                </c:pt>
                <c:pt idx="20926">
                  <c:v>41126.979166615914</c:v>
                </c:pt>
                <c:pt idx="20927">
                  <c:v>41126.989583282579</c:v>
                </c:pt>
                <c:pt idx="20928">
                  <c:v>41126.999999949243</c:v>
                </c:pt>
                <c:pt idx="20929">
                  <c:v>41127.010416615907</c:v>
                </c:pt>
                <c:pt idx="20930">
                  <c:v>41127.020833282571</c:v>
                </c:pt>
                <c:pt idx="20931">
                  <c:v>41127.031249949236</c:v>
                </c:pt>
                <c:pt idx="20932">
                  <c:v>41127.0416666159</c:v>
                </c:pt>
                <c:pt idx="20933">
                  <c:v>41127.052083282564</c:v>
                </c:pt>
                <c:pt idx="20934">
                  <c:v>41127.062499949228</c:v>
                </c:pt>
                <c:pt idx="20935">
                  <c:v>41127.072916615893</c:v>
                </c:pt>
                <c:pt idx="20936">
                  <c:v>41127.083333282557</c:v>
                </c:pt>
                <c:pt idx="20937">
                  <c:v>41127.093749949221</c:v>
                </c:pt>
                <c:pt idx="20938">
                  <c:v>41127.104166615885</c:v>
                </c:pt>
                <c:pt idx="20939">
                  <c:v>41127.11458328255</c:v>
                </c:pt>
                <c:pt idx="20940">
                  <c:v>41127.124999949214</c:v>
                </c:pt>
                <c:pt idx="20941">
                  <c:v>41127.135416615878</c:v>
                </c:pt>
                <c:pt idx="20942">
                  <c:v>41127.145833282542</c:v>
                </c:pt>
                <c:pt idx="20943">
                  <c:v>41127.156249949207</c:v>
                </c:pt>
                <c:pt idx="20944">
                  <c:v>41127.166666615871</c:v>
                </c:pt>
                <c:pt idx="20945">
                  <c:v>41127.177083282535</c:v>
                </c:pt>
                <c:pt idx="20946">
                  <c:v>41127.187499949199</c:v>
                </c:pt>
                <c:pt idx="20947">
                  <c:v>41127.197916615864</c:v>
                </c:pt>
                <c:pt idx="20948">
                  <c:v>41127.208333282528</c:v>
                </c:pt>
                <c:pt idx="20949">
                  <c:v>41127.218749949192</c:v>
                </c:pt>
                <c:pt idx="20950">
                  <c:v>41127.229166615856</c:v>
                </c:pt>
                <c:pt idx="20951">
                  <c:v>41127.23958328252</c:v>
                </c:pt>
                <c:pt idx="20952">
                  <c:v>41127.249999949185</c:v>
                </c:pt>
                <c:pt idx="20953">
                  <c:v>41127.260416615849</c:v>
                </c:pt>
                <c:pt idx="20954">
                  <c:v>41127.270833282513</c:v>
                </c:pt>
                <c:pt idx="20955">
                  <c:v>41127.281249949177</c:v>
                </c:pt>
                <c:pt idx="20956">
                  <c:v>41127.291666615842</c:v>
                </c:pt>
                <c:pt idx="20957">
                  <c:v>41127.302083282506</c:v>
                </c:pt>
                <c:pt idx="20958">
                  <c:v>41127.31249994917</c:v>
                </c:pt>
                <c:pt idx="20959">
                  <c:v>41127.322916615834</c:v>
                </c:pt>
                <c:pt idx="20960">
                  <c:v>41127.333333282499</c:v>
                </c:pt>
                <c:pt idx="20961">
                  <c:v>41127.343749949163</c:v>
                </c:pt>
                <c:pt idx="20962">
                  <c:v>41127.354166615827</c:v>
                </c:pt>
                <c:pt idx="20963">
                  <c:v>41127.364583282491</c:v>
                </c:pt>
                <c:pt idx="20964">
                  <c:v>41127.374999949156</c:v>
                </c:pt>
                <c:pt idx="20965">
                  <c:v>41127.38541661582</c:v>
                </c:pt>
                <c:pt idx="20966">
                  <c:v>41127.395833282484</c:v>
                </c:pt>
                <c:pt idx="20967">
                  <c:v>41127.406249949148</c:v>
                </c:pt>
                <c:pt idx="20968">
                  <c:v>41127.416666615813</c:v>
                </c:pt>
                <c:pt idx="20969">
                  <c:v>41127.427083282477</c:v>
                </c:pt>
                <c:pt idx="20970">
                  <c:v>41127.437499949141</c:v>
                </c:pt>
                <c:pt idx="20971">
                  <c:v>41127.447916615805</c:v>
                </c:pt>
                <c:pt idx="20972">
                  <c:v>41127.45833328247</c:v>
                </c:pt>
                <c:pt idx="20973">
                  <c:v>41127.468749949134</c:v>
                </c:pt>
                <c:pt idx="20974">
                  <c:v>41127.479166615798</c:v>
                </c:pt>
                <c:pt idx="20975">
                  <c:v>41127.489583282462</c:v>
                </c:pt>
                <c:pt idx="20976">
                  <c:v>41127.499999949127</c:v>
                </c:pt>
                <c:pt idx="20977">
                  <c:v>41127.510416615791</c:v>
                </c:pt>
                <c:pt idx="20978">
                  <c:v>41127.520833282455</c:v>
                </c:pt>
                <c:pt idx="20979">
                  <c:v>41127.531249949119</c:v>
                </c:pt>
                <c:pt idx="20980">
                  <c:v>41127.541666615783</c:v>
                </c:pt>
                <c:pt idx="20981">
                  <c:v>41127.552083282448</c:v>
                </c:pt>
                <c:pt idx="20982">
                  <c:v>41127.562499949112</c:v>
                </c:pt>
                <c:pt idx="20983">
                  <c:v>41127.572916615776</c:v>
                </c:pt>
                <c:pt idx="20984">
                  <c:v>41127.58333328244</c:v>
                </c:pt>
                <c:pt idx="20985">
                  <c:v>41127.593749949105</c:v>
                </c:pt>
                <c:pt idx="20986">
                  <c:v>41127.604166615769</c:v>
                </c:pt>
                <c:pt idx="20987">
                  <c:v>41127.614583282433</c:v>
                </c:pt>
                <c:pt idx="20988">
                  <c:v>41127.624999949097</c:v>
                </c:pt>
                <c:pt idx="20989">
                  <c:v>41127.635416615762</c:v>
                </c:pt>
                <c:pt idx="20990">
                  <c:v>41127.645833282426</c:v>
                </c:pt>
                <c:pt idx="20991">
                  <c:v>41127.65624994909</c:v>
                </c:pt>
                <c:pt idx="20992">
                  <c:v>41127.666666615754</c:v>
                </c:pt>
                <c:pt idx="20993">
                  <c:v>41127.677083282419</c:v>
                </c:pt>
                <c:pt idx="20994">
                  <c:v>41127.687499949083</c:v>
                </c:pt>
                <c:pt idx="20995">
                  <c:v>41127.697916615747</c:v>
                </c:pt>
                <c:pt idx="20996">
                  <c:v>41127.708333282411</c:v>
                </c:pt>
                <c:pt idx="20997">
                  <c:v>41127.718749949076</c:v>
                </c:pt>
                <c:pt idx="20998">
                  <c:v>41127.72916661574</c:v>
                </c:pt>
                <c:pt idx="20999">
                  <c:v>41127.739583282404</c:v>
                </c:pt>
                <c:pt idx="21000">
                  <c:v>41127.749999949068</c:v>
                </c:pt>
                <c:pt idx="21001">
                  <c:v>41127.760416615733</c:v>
                </c:pt>
                <c:pt idx="21002">
                  <c:v>41127.770833282397</c:v>
                </c:pt>
                <c:pt idx="21003">
                  <c:v>41127.781249949061</c:v>
                </c:pt>
                <c:pt idx="21004">
                  <c:v>41127.791666615725</c:v>
                </c:pt>
                <c:pt idx="21005">
                  <c:v>41127.80208328239</c:v>
                </c:pt>
                <c:pt idx="21006">
                  <c:v>41127.812499949054</c:v>
                </c:pt>
                <c:pt idx="21007">
                  <c:v>41127.822916615718</c:v>
                </c:pt>
                <c:pt idx="21008">
                  <c:v>41127.833333282382</c:v>
                </c:pt>
                <c:pt idx="21009">
                  <c:v>41127.843749949046</c:v>
                </c:pt>
                <c:pt idx="21010">
                  <c:v>41127.854166615711</c:v>
                </c:pt>
                <c:pt idx="21011">
                  <c:v>41127.864583282375</c:v>
                </c:pt>
                <c:pt idx="21012">
                  <c:v>41127.874999949039</c:v>
                </c:pt>
                <c:pt idx="21013">
                  <c:v>41127.885416615703</c:v>
                </c:pt>
                <c:pt idx="21014">
                  <c:v>41127.895833282368</c:v>
                </c:pt>
                <c:pt idx="21015">
                  <c:v>41127.906249949032</c:v>
                </c:pt>
                <c:pt idx="21016">
                  <c:v>41127.916666615696</c:v>
                </c:pt>
                <c:pt idx="21017">
                  <c:v>41127.92708328236</c:v>
                </c:pt>
                <c:pt idx="21018">
                  <c:v>41127.937499949025</c:v>
                </c:pt>
                <c:pt idx="21019">
                  <c:v>41127.947916615689</c:v>
                </c:pt>
                <c:pt idx="21020">
                  <c:v>41127.958333282353</c:v>
                </c:pt>
                <c:pt idx="21021">
                  <c:v>41127.968749949017</c:v>
                </c:pt>
                <c:pt idx="21022">
                  <c:v>41127.979166615682</c:v>
                </c:pt>
                <c:pt idx="21023">
                  <c:v>41127.989583282346</c:v>
                </c:pt>
                <c:pt idx="21024">
                  <c:v>41127.99999994901</c:v>
                </c:pt>
                <c:pt idx="21025">
                  <c:v>41128.010416615674</c:v>
                </c:pt>
                <c:pt idx="21026">
                  <c:v>41128.020833282339</c:v>
                </c:pt>
                <c:pt idx="21027">
                  <c:v>41128.031249949003</c:v>
                </c:pt>
                <c:pt idx="21028">
                  <c:v>41128.041666615667</c:v>
                </c:pt>
                <c:pt idx="21029">
                  <c:v>41128.052083282331</c:v>
                </c:pt>
                <c:pt idx="21030">
                  <c:v>41128.062499948996</c:v>
                </c:pt>
                <c:pt idx="21031">
                  <c:v>41128.07291661566</c:v>
                </c:pt>
                <c:pt idx="21032">
                  <c:v>41128.083333282324</c:v>
                </c:pt>
                <c:pt idx="21033">
                  <c:v>41128.093749948988</c:v>
                </c:pt>
                <c:pt idx="21034">
                  <c:v>41128.104166615653</c:v>
                </c:pt>
                <c:pt idx="21035">
                  <c:v>41128.114583282317</c:v>
                </c:pt>
                <c:pt idx="21036">
                  <c:v>41128.124999948981</c:v>
                </c:pt>
                <c:pt idx="21037">
                  <c:v>41128.135416615645</c:v>
                </c:pt>
                <c:pt idx="21038">
                  <c:v>41128.145833282309</c:v>
                </c:pt>
                <c:pt idx="21039">
                  <c:v>41128.156249948974</c:v>
                </c:pt>
                <c:pt idx="21040">
                  <c:v>41128.166666615638</c:v>
                </c:pt>
                <c:pt idx="21041">
                  <c:v>41128.177083282302</c:v>
                </c:pt>
                <c:pt idx="21042">
                  <c:v>41128.187499948966</c:v>
                </c:pt>
                <c:pt idx="21043">
                  <c:v>41128.197916615631</c:v>
                </c:pt>
                <c:pt idx="21044">
                  <c:v>41128.208333282295</c:v>
                </c:pt>
                <c:pt idx="21045">
                  <c:v>41128.218749948959</c:v>
                </c:pt>
                <c:pt idx="21046">
                  <c:v>41128.229166615623</c:v>
                </c:pt>
                <c:pt idx="21047">
                  <c:v>41128.239583282288</c:v>
                </c:pt>
                <c:pt idx="21048">
                  <c:v>41128.249999948952</c:v>
                </c:pt>
                <c:pt idx="21049">
                  <c:v>41128.260416615616</c:v>
                </c:pt>
                <c:pt idx="21050">
                  <c:v>41128.27083328228</c:v>
                </c:pt>
                <c:pt idx="21051">
                  <c:v>41128.281249948945</c:v>
                </c:pt>
                <c:pt idx="21052">
                  <c:v>41128.291666615609</c:v>
                </c:pt>
                <c:pt idx="21053">
                  <c:v>41128.302083282273</c:v>
                </c:pt>
                <c:pt idx="21054">
                  <c:v>41128.312499948937</c:v>
                </c:pt>
                <c:pt idx="21055">
                  <c:v>41128.322916615602</c:v>
                </c:pt>
                <c:pt idx="21056">
                  <c:v>41128.333333282266</c:v>
                </c:pt>
                <c:pt idx="21057">
                  <c:v>41128.34374994893</c:v>
                </c:pt>
                <c:pt idx="21058">
                  <c:v>41128.354166615594</c:v>
                </c:pt>
                <c:pt idx="21059">
                  <c:v>41128.364583282259</c:v>
                </c:pt>
                <c:pt idx="21060">
                  <c:v>41128.374999948923</c:v>
                </c:pt>
                <c:pt idx="21061">
                  <c:v>41128.385416615587</c:v>
                </c:pt>
                <c:pt idx="21062">
                  <c:v>41128.395833282251</c:v>
                </c:pt>
                <c:pt idx="21063">
                  <c:v>41128.406249948916</c:v>
                </c:pt>
                <c:pt idx="21064">
                  <c:v>41128.41666661558</c:v>
                </c:pt>
                <c:pt idx="21065">
                  <c:v>41128.427083282244</c:v>
                </c:pt>
                <c:pt idx="21066">
                  <c:v>41128.437499948908</c:v>
                </c:pt>
                <c:pt idx="21067">
                  <c:v>41128.447916615572</c:v>
                </c:pt>
                <c:pt idx="21068">
                  <c:v>41128.458333282237</c:v>
                </c:pt>
                <c:pt idx="21069">
                  <c:v>41128.468749948901</c:v>
                </c:pt>
                <c:pt idx="21070">
                  <c:v>41128.479166615565</c:v>
                </c:pt>
                <c:pt idx="21071">
                  <c:v>41128.489583282229</c:v>
                </c:pt>
                <c:pt idx="21072">
                  <c:v>41128.499999948894</c:v>
                </c:pt>
                <c:pt idx="21073">
                  <c:v>41128.510416615558</c:v>
                </c:pt>
                <c:pt idx="21074">
                  <c:v>41128.520833282222</c:v>
                </c:pt>
                <c:pt idx="21075">
                  <c:v>41128.531249948886</c:v>
                </c:pt>
                <c:pt idx="21076">
                  <c:v>41128.541666615551</c:v>
                </c:pt>
                <c:pt idx="21077">
                  <c:v>41128.552083282215</c:v>
                </c:pt>
                <c:pt idx="21078">
                  <c:v>41128.562499948879</c:v>
                </c:pt>
                <c:pt idx="21079">
                  <c:v>41128.572916615543</c:v>
                </c:pt>
                <c:pt idx="21080">
                  <c:v>41128.583333282208</c:v>
                </c:pt>
                <c:pt idx="21081">
                  <c:v>41128.593749948872</c:v>
                </c:pt>
                <c:pt idx="21082">
                  <c:v>41128.604166615536</c:v>
                </c:pt>
                <c:pt idx="21083">
                  <c:v>41128.6145832822</c:v>
                </c:pt>
                <c:pt idx="21084">
                  <c:v>41128.624999948865</c:v>
                </c:pt>
                <c:pt idx="21085">
                  <c:v>41128.635416615529</c:v>
                </c:pt>
                <c:pt idx="21086">
                  <c:v>41128.645833282193</c:v>
                </c:pt>
                <c:pt idx="21087">
                  <c:v>41128.656249948857</c:v>
                </c:pt>
                <c:pt idx="21088">
                  <c:v>41128.666666615522</c:v>
                </c:pt>
                <c:pt idx="21089">
                  <c:v>41128.677083282186</c:v>
                </c:pt>
                <c:pt idx="21090">
                  <c:v>41128.68749994885</c:v>
                </c:pt>
                <c:pt idx="21091">
                  <c:v>41128.697916615514</c:v>
                </c:pt>
                <c:pt idx="21092">
                  <c:v>41128.708333282179</c:v>
                </c:pt>
                <c:pt idx="21093">
                  <c:v>41128.718749948843</c:v>
                </c:pt>
                <c:pt idx="21094">
                  <c:v>41128.729166615507</c:v>
                </c:pt>
                <c:pt idx="21095">
                  <c:v>41128.739583282171</c:v>
                </c:pt>
                <c:pt idx="21096">
                  <c:v>41128.749999948835</c:v>
                </c:pt>
                <c:pt idx="21097">
                  <c:v>41128.7604166155</c:v>
                </c:pt>
                <c:pt idx="21098">
                  <c:v>41128.770833282164</c:v>
                </c:pt>
                <c:pt idx="21099">
                  <c:v>41128.781249948828</c:v>
                </c:pt>
                <c:pt idx="21100">
                  <c:v>41128.791666615492</c:v>
                </c:pt>
                <c:pt idx="21101">
                  <c:v>41128.802083282157</c:v>
                </c:pt>
                <c:pt idx="21102">
                  <c:v>41128.812499948821</c:v>
                </c:pt>
                <c:pt idx="21103">
                  <c:v>41128.822916615485</c:v>
                </c:pt>
                <c:pt idx="21104">
                  <c:v>41128.833333282149</c:v>
                </c:pt>
                <c:pt idx="21105">
                  <c:v>41128.843749948814</c:v>
                </c:pt>
                <c:pt idx="21106">
                  <c:v>41128.854166615478</c:v>
                </c:pt>
                <c:pt idx="21107">
                  <c:v>41128.864583282142</c:v>
                </c:pt>
                <c:pt idx="21108">
                  <c:v>41128.874999948806</c:v>
                </c:pt>
                <c:pt idx="21109">
                  <c:v>41128.885416615471</c:v>
                </c:pt>
                <c:pt idx="21110">
                  <c:v>41128.895833282135</c:v>
                </c:pt>
                <c:pt idx="21111">
                  <c:v>41128.906249948799</c:v>
                </c:pt>
                <c:pt idx="21112">
                  <c:v>41128.916666615463</c:v>
                </c:pt>
                <c:pt idx="21113">
                  <c:v>41128.927083282128</c:v>
                </c:pt>
                <c:pt idx="21114">
                  <c:v>41128.937499948792</c:v>
                </c:pt>
                <c:pt idx="21115">
                  <c:v>41128.947916615456</c:v>
                </c:pt>
                <c:pt idx="21116">
                  <c:v>41128.95833328212</c:v>
                </c:pt>
                <c:pt idx="21117">
                  <c:v>41128.968749948785</c:v>
                </c:pt>
                <c:pt idx="21118">
                  <c:v>41128.979166615449</c:v>
                </c:pt>
                <c:pt idx="21119">
                  <c:v>41128.989583282113</c:v>
                </c:pt>
                <c:pt idx="21120">
                  <c:v>41128.999999948777</c:v>
                </c:pt>
                <c:pt idx="21121">
                  <c:v>41129.010416615441</c:v>
                </c:pt>
                <c:pt idx="21122">
                  <c:v>41129.020833282106</c:v>
                </c:pt>
                <c:pt idx="21123">
                  <c:v>41129.03124994877</c:v>
                </c:pt>
                <c:pt idx="21124">
                  <c:v>41129.041666615434</c:v>
                </c:pt>
                <c:pt idx="21125">
                  <c:v>41129.052083282098</c:v>
                </c:pt>
                <c:pt idx="21126">
                  <c:v>41129.062499948763</c:v>
                </c:pt>
                <c:pt idx="21127">
                  <c:v>41129.072916615427</c:v>
                </c:pt>
                <c:pt idx="21128">
                  <c:v>41129.083333282091</c:v>
                </c:pt>
                <c:pt idx="21129">
                  <c:v>41129.093749948755</c:v>
                </c:pt>
                <c:pt idx="21130">
                  <c:v>41129.10416661542</c:v>
                </c:pt>
                <c:pt idx="21131">
                  <c:v>41129.114583282084</c:v>
                </c:pt>
                <c:pt idx="21132">
                  <c:v>41129.124999948748</c:v>
                </c:pt>
                <c:pt idx="21133">
                  <c:v>41129.135416615412</c:v>
                </c:pt>
                <c:pt idx="21134">
                  <c:v>41129.145833282077</c:v>
                </c:pt>
                <c:pt idx="21135">
                  <c:v>41129.156249948741</c:v>
                </c:pt>
                <c:pt idx="21136">
                  <c:v>41129.166666615405</c:v>
                </c:pt>
                <c:pt idx="21137">
                  <c:v>41129.177083282069</c:v>
                </c:pt>
                <c:pt idx="21138">
                  <c:v>41129.187499948734</c:v>
                </c:pt>
                <c:pt idx="21139">
                  <c:v>41129.197916615398</c:v>
                </c:pt>
                <c:pt idx="21140">
                  <c:v>41129.208333282062</c:v>
                </c:pt>
                <c:pt idx="21141">
                  <c:v>41129.218749948726</c:v>
                </c:pt>
                <c:pt idx="21142">
                  <c:v>41129.229166615391</c:v>
                </c:pt>
                <c:pt idx="21143">
                  <c:v>41129.239583282055</c:v>
                </c:pt>
                <c:pt idx="21144">
                  <c:v>41129.249999948719</c:v>
                </c:pt>
                <c:pt idx="21145">
                  <c:v>41129.260416615383</c:v>
                </c:pt>
                <c:pt idx="21146">
                  <c:v>41129.270833282048</c:v>
                </c:pt>
                <c:pt idx="21147">
                  <c:v>41129.281249948712</c:v>
                </c:pt>
                <c:pt idx="21148">
                  <c:v>41129.291666615376</c:v>
                </c:pt>
                <c:pt idx="21149">
                  <c:v>41129.30208328204</c:v>
                </c:pt>
                <c:pt idx="21150">
                  <c:v>41129.312499948704</c:v>
                </c:pt>
                <c:pt idx="21151">
                  <c:v>41129.322916615369</c:v>
                </c:pt>
                <c:pt idx="21152">
                  <c:v>41129.333333282033</c:v>
                </c:pt>
                <c:pt idx="21153">
                  <c:v>41129.343749948697</c:v>
                </c:pt>
                <c:pt idx="21154">
                  <c:v>41129.354166615361</c:v>
                </c:pt>
                <c:pt idx="21155">
                  <c:v>41129.364583282026</c:v>
                </c:pt>
                <c:pt idx="21156">
                  <c:v>41129.37499994869</c:v>
                </c:pt>
                <c:pt idx="21157">
                  <c:v>41129.385416615354</c:v>
                </c:pt>
                <c:pt idx="21158">
                  <c:v>41129.395833282018</c:v>
                </c:pt>
                <c:pt idx="21159">
                  <c:v>41129.406249948683</c:v>
                </c:pt>
                <c:pt idx="21160">
                  <c:v>41129.416666615347</c:v>
                </c:pt>
                <c:pt idx="21161">
                  <c:v>41129.427083282011</c:v>
                </c:pt>
                <c:pt idx="21162">
                  <c:v>41129.437499948675</c:v>
                </c:pt>
                <c:pt idx="21163">
                  <c:v>41129.44791661534</c:v>
                </c:pt>
                <c:pt idx="21164">
                  <c:v>41129.458333282004</c:v>
                </c:pt>
                <c:pt idx="21165">
                  <c:v>41129.468749948668</c:v>
                </c:pt>
                <c:pt idx="21166">
                  <c:v>41129.479166615332</c:v>
                </c:pt>
                <c:pt idx="21167">
                  <c:v>41129.489583281997</c:v>
                </c:pt>
                <c:pt idx="21168">
                  <c:v>41129.499999948661</c:v>
                </c:pt>
                <c:pt idx="21169">
                  <c:v>41129.510416615325</c:v>
                </c:pt>
                <c:pt idx="21170">
                  <c:v>41129.520833281989</c:v>
                </c:pt>
                <c:pt idx="21171">
                  <c:v>41129.531249948654</c:v>
                </c:pt>
                <c:pt idx="21172">
                  <c:v>41129.541666615318</c:v>
                </c:pt>
                <c:pt idx="21173">
                  <c:v>41129.552083281982</c:v>
                </c:pt>
                <c:pt idx="21174">
                  <c:v>41129.562499948646</c:v>
                </c:pt>
                <c:pt idx="21175">
                  <c:v>41129.572916615311</c:v>
                </c:pt>
                <c:pt idx="21176">
                  <c:v>41129.583333281975</c:v>
                </c:pt>
                <c:pt idx="21177">
                  <c:v>41129.593749948639</c:v>
                </c:pt>
                <c:pt idx="21178">
                  <c:v>41129.604166615303</c:v>
                </c:pt>
                <c:pt idx="21179">
                  <c:v>41129.614583281967</c:v>
                </c:pt>
                <c:pt idx="21180">
                  <c:v>41129.624999948632</c:v>
                </c:pt>
                <c:pt idx="21181">
                  <c:v>41129.635416615296</c:v>
                </c:pt>
                <c:pt idx="21182">
                  <c:v>41129.64583328196</c:v>
                </c:pt>
                <c:pt idx="21183">
                  <c:v>41129.656249948624</c:v>
                </c:pt>
                <c:pt idx="21184">
                  <c:v>41129.666666615289</c:v>
                </c:pt>
                <c:pt idx="21185">
                  <c:v>41129.677083281953</c:v>
                </c:pt>
                <c:pt idx="21186">
                  <c:v>41129.687499948617</c:v>
                </c:pt>
                <c:pt idx="21187">
                  <c:v>41129.697916615281</c:v>
                </c:pt>
                <c:pt idx="21188">
                  <c:v>41129.708333281946</c:v>
                </c:pt>
                <c:pt idx="21189">
                  <c:v>41129.71874994861</c:v>
                </c:pt>
                <c:pt idx="21190">
                  <c:v>41129.729166615274</c:v>
                </c:pt>
                <c:pt idx="21191">
                  <c:v>41129.739583281938</c:v>
                </c:pt>
                <c:pt idx="21192">
                  <c:v>41129.749999948603</c:v>
                </c:pt>
                <c:pt idx="21193">
                  <c:v>41129.760416615267</c:v>
                </c:pt>
                <c:pt idx="21194">
                  <c:v>41129.770833281931</c:v>
                </c:pt>
                <c:pt idx="21195">
                  <c:v>41129.781249948595</c:v>
                </c:pt>
                <c:pt idx="21196">
                  <c:v>41129.79166661526</c:v>
                </c:pt>
                <c:pt idx="21197">
                  <c:v>41129.802083281924</c:v>
                </c:pt>
                <c:pt idx="21198">
                  <c:v>41129.812499948588</c:v>
                </c:pt>
                <c:pt idx="21199">
                  <c:v>41129.822916615252</c:v>
                </c:pt>
                <c:pt idx="21200">
                  <c:v>41129.833333281917</c:v>
                </c:pt>
                <c:pt idx="21201">
                  <c:v>41129.843749948581</c:v>
                </c:pt>
                <c:pt idx="21202">
                  <c:v>41129.854166615245</c:v>
                </c:pt>
                <c:pt idx="21203">
                  <c:v>41129.864583281909</c:v>
                </c:pt>
                <c:pt idx="21204">
                  <c:v>41129.874999948574</c:v>
                </c:pt>
                <c:pt idx="21205">
                  <c:v>41129.885416615238</c:v>
                </c:pt>
                <c:pt idx="21206">
                  <c:v>41129.895833281902</c:v>
                </c:pt>
                <c:pt idx="21207">
                  <c:v>41129.906249948566</c:v>
                </c:pt>
                <c:pt idx="21208">
                  <c:v>41129.91666661523</c:v>
                </c:pt>
                <c:pt idx="21209">
                  <c:v>41129.927083281895</c:v>
                </c:pt>
                <c:pt idx="21210">
                  <c:v>41129.937499948559</c:v>
                </c:pt>
                <c:pt idx="21211">
                  <c:v>41129.947916615223</c:v>
                </c:pt>
                <c:pt idx="21212">
                  <c:v>41129.958333281887</c:v>
                </c:pt>
                <c:pt idx="21213">
                  <c:v>41129.968749948552</c:v>
                </c:pt>
                <c:pt idx="21214">
                  <c:v>41129.979166615216</c:v>
                </c:pt>
                <c:pt idx="21215">
                  <c:v>41129.98958328188</c:v>
                </c:pt>
                <c:pt idx="21216">
                  <c:v>41129.999999948544</c:v>
                </c:pt>
                <c:pt idx="21217">
                  <c:v>41130.010416615209</c:v>
                </c:pt>
                <c:pt idx="21218">
                  <c:v>41130.020833281873</c:v>
                </c:pt>
                <c:pt idx="21219">
                  <c:v>41130.031249948537</c:v>
                </c:pt>
                <c:pt idx="21220">
                  <c:v>41130.041666615201</c:v>
                </c:pt>
                <c:pt idx="21221">
                  <c:v>41130.052083281866</c:v>
                </c:pt>
                <c:pt idx="21222">
                  <c:v>41130.06249994853</c:v>
                </c:pt>
                <c:pt idx="21223">
                  <c:v>41130.072916615194</c:v>
                </c:pt>
                <c:pt idx="21224">
                  <c:v>41130.083333281858</c:v>
                </c:pt>
                <c:pt idx="21225">
                  <c:v>41130.093749948523</c:v>
                </c:pt>
                <c:pt idx="21226">
                  <c:v>41130.104166615187</c:v>
                </c:pt>
                <c:pt idx="21227">
                  <c:v>41130.114583281851</c:v>
                </c:pt>
                <c:pt idx="21228">
                  <c:v>41130.124999948515</c:v>
                </c:pt>
                <c:pt idx="21229">
                  <c:v>41130.13541661518</c:v>
                </c:pt>
                <c:pt idx="21230">
                  <c:v>41130.145833281844</c:v>
                </c:pt>
                <c:pt idx="21231">
                  <c:v>41130.156249948508</c:v>
                </c:pt>
                <c:pt idx="21232">
                  <c:v>41130.166666615172</c:v>
                </c:pt>
                <c:pt idx="21233">
                  <c:v>41130.177083281837</c:v>
                </c:pt>
                <c:pt idx="21234">
                  <c:v>41130.187499948501</c:v>
                </c:pt>
                <c:pt idx="21235">
                  <c:v>41130.197916615165</c:v>
                </c:pt>
                <c:pt idx="21236">
                  <c:v>41130.208333281829</c:v>
                </c:pt>
                <c:pt idx="21237">
                  <c:v>41130.218749948493</c:v>
                </c:pt>
                <c:pt idx="21238">
                  <c:v>41130.229166615158</c:v>
                </c:pt>
                <c:pt idx="21239">
                  <c:v>41130.239583281822</c:v>
                </c:pt>
                <c:pt idx="21240">
                  <c:v>41130.249999948486</c:v>
                </c:pt>
                <c:pt idx="21241">
                  <c:v>41130.26041661515</c:v>
                </c:pt>
                <c:pt idx="21242">
                  <c:v>41130.270833281815</c:v>
                </c:pt>
                <c:pt idx="21243">
                  <c:v>41130.281249948479</c:v>
                </c:pt>
                <c:pt idx="21244">
                  <c:v>41130.291666615143</c:v>
                </c:pt>
                <c:pt idx="21245">
                  <c:v>41130.302083281807</c:v>
                </c:pt>
                <c:pt idx="21246">
                  <c:v>41130.312499948472</c:v>
                </c:pt>
                <c:pt idx="21247">
                  <c:v>41130.322916615136</c:v>
                </c:pt>
                <c:pt idx="21248">
                  <c:v>41130.3333332818</c:v>
                </c:pt>
                <c:pt idx="21249">
                  <c:v>41130.343749948464</c:v>
                </c:pt>
                <c:pt idx="21250">
                  <c:v>41130.354166615129</c:v>
                </c:pt>
                <c:pt idx="21251">
                  <c:v>41130.364583281793</c:v>
                </c:pt>
                <c:pt idx="21252">
                  <c:v>41130.374999948457</c:v>
                </c:pt>
                <c:pt idx="21253">
                  <c:v>41130.385416615121</c:v>
                </c:pt>
                <c:pt idx="21254">
                  <c:v>41130.395833281786</c:v>
                </c:pt>
                <c:pt idx="21255">
                  <c:v>41130.40624994845</c:v>
                </c:pt>
                <c:pt idx="21256">
                  <c:v>41130.416666615114</c:v>
                </c:pt>
                <c:pt idx="21257">
                  <c:v>41130.427083281778</c:v>
                </c:pt>
                <c:pt idx="21258">
                  <c:v>41130.437499948443</c:v>
                </c:pt>
                <c:pt idx="21259">
                  <c:v>41130.447916615107</c:v>
                </c:pt>
                <c:pt idx="21260">
                  <c:v>41130.458333281771</c:v>
                </c:pt>
                <c:pt idx="21261">
                  <c:v>41130.468749948435</c:v>
                </c:pt>
                <c:pt idx="21262">
                  <c:v>41130.4791666151</c:v>
                </c:pt>
                <c:pt idx="21263">
                  <c:v>41130.489583281764</c:v>
                </c:pt>
                <c:pt idx="21264">
                  <c:v>41130.499999948428</c:v>
                </c:pt>
                <c:pt idx="21265">
                  <c:v>41130.510416615092</c:v>
                </c:pt>
                <c:pt idx="21266">
                  <c:v>41130.520833281756</c:v>
                </c:pt>
                <c:pt idx="21267">
                  <c:v>41130.531249948421</c:v>
                </c:pt>
                <c:pt idx="21268">
                  <c:v>41130.541666615085</c:v>
                </c:pt>
                <c:pt idx="21269">
                  <c:v>41130.552083281749</c:v>
                </c:pt>
                <c:pt idx="21270">
                  <c:v>41130.562499948413</c:v>
                </c:pt>
                <c:pt idx="21271">
                  <c:v>41130.572916615078</c:v>
                </c:pt>
                <c:pt idx="21272">
                  <c:v>41130.583333281742</c:v>
                </c:pt>
                <c:pt idx="21273">
                  <c:v>41130.593749948406</c:v>
                </c:pt>
                <c:pt idx="21274">
                  <c:v>41130.60416661507</c:v>
                </c:pt>
                <c:pt idx="21275">
                  <c:v>41130.614583281735</c:v>
                </c:pt>
                <c:pt idx="21276">
                  <c:v>41130.624999948399</c:v>
                </c:pt>
                <c:pt idx="21277">
                  <c:v>41130.635416615063</c:v>
                </c:pt>
                <c:pt idx="21278">
                  <c:v>41130.645833281727</c:v>
                </c:pt>
                <c:pt idx="21279">
                  <c:v>41130.656249948392</c:v>
                </c:pt>
                <c:pt idx="21280">
                  <c:v>41130.666666615056</c:v>
                </c:pt>
                <c:pt idx="21281">
                  <c:v>41130.67708328172</c:v>
                </c:pt>
                <c:pt idx="21282">
                  <c:v>41130.687499948384</c:v>
                </c:pt>
                <c:pt idx="21283">
                  <c:v>41130.697916615049</c:v>
                </c:pt>
                <c:pt idx="21284">
                  <c:v>41130.708333281713</c:v>
                </c:pt>
                <c:pt idx="21285">
                  <c:v>41130.718749948377</c:v>
                </c:pt>
                <c:pt idx="21286">
                  <c:v>41130.729166615041</c:v>
                </c:pt>
                <c:pt idx="21287">
                  <c:v>41130.739583281706</c:v>
                </c:pt>
                <c:pt idx="21288">
                  <c:v>41130.74999994837</c:v>
                </c:pt>
                <c:pt idx="21289">
                  <c:v>41130.760416615034</c:v>
                </c:pt>
                <c:pt idx="21290">
                  <c:v>41130.770833281698</c:v>
                </c:pt>
                <c:pt idx="21291">
                  <c:v>41130.781249948363</c:v>
                </c:pt>
                <c:pt idx="21292">
                  <c:v>41130.791666615027</c:v>
                </c:pt>
                <c:pt idx="21293">
                  <c:v>41130.802083281691</c:v>
                </c:pt>
                <c:pt idx="21294">
                  <c:v>41130.812499948355</c:v>
                </c:pt>
                <c:pt idx="21295">
                  <c:v>41130.822916615019</c:v>
                </c:pt>
                <c:pt idx="21296">
                  <c:v>41130.833333281684</c:v>
                </c:pt>
                <c:pt idx="21297">
                  <c:v>41130.843749948348</c:v>
                </c:pt>
                <c:pt idx="21298">
                  <c:v>41130.854166615012</c:v>
                </c:pt>
                <c:pt idx="21299">
                  <c:v>41130.864583281676</c:v>
                </c:pt>
                <c:pt idx="21300">
                  <c:v>41130.874999948341</c:v>
                </c:pt>
                <c:pt idx="21301">
                  <c:v>41130.885416615005</c:v>
                </c:pt>
                <c:pt idx="21302">
                  <c:v>41130.895833281669</c:v>
                </c:pt>
                <c:pt idx="21303">
                  <c:v>41130.906249948333</c:v>
                </c:pt>
                <c:pt idx="21304">
                  <c:v>41130.916666614998</c:v>
                </c:pt>
                <c:pt idx="21305">
                  <c:v>41130.927083281662</c:v>
                </c:pt>
                <c:pt idx="21306">
                  <c:v>41130.937499948326</c:v>
                </c:pt>
                <c:pt idx="21307">
                  <c:v>41130.94791661499</c:v>
                </c:pt>
                <c:pt idx="21308">
                  <c:v>41130.958333281655</c:v>
                </c:pt>
                <c:pt idx="21309">
                  <c:v>41130.968749948319</c:v>
                </c:pt>
                <c:pt idx="21310">
                  <c:v>41130.979166614983</c:v>
                </c:pt>
                <c:pt idx="21311">
                  <c:v>41130.989583281647</c:v>
                </c:pt>
                <c:pt idx="21312">
                  <c:v>41130.999999948312</c:v>
                </c:pt>
                <c:pt idx="21313">
                  <c:v>41131.010416614976</c:v>
                </c:pt>
                <c:pt idx="21314">
                  <c:v>41131.02083328164</c:v>
                </c:pt>
                <c:pt idx="21315">
                  <c:v>41131.031249948304</c:v>
                </c:pt>
                <c:pt idx="21316">
                  <c:v>41131.041666614969</c:v>
                </c:pt>
                <c:pt idx="21317">
                  <c:v>41131.052083281633</c:v>
                </c:pt>
                <c:pt idx="21318">
                  <c:v>41131.062499948297</c:v>
                </c:pt>
                <c:pt idx="21319">
                  <c:v>41131.072916614961</c:v>
                </c:pt>
                <c:pt idx="21320">
                  <c:v>41131.083333281626</c:v>
                </c:pt>
                <c:pt idx="21321">
                  <c:v>41131.09374994829</c:v>
                </c:pt>
                <c:pt idx="21322">
                  <c:v>41131.104166614954</c:v>
                </c:pt>
                <c:pt idx="21323">
                  <c:v>41131.114583281618</c:v>
                </c:pt>
                <c:pt idx="21324">
                  <c:v>41131.124999948282</c:v>
                </c:pt>
                <c:pt idx="21325">
                  <c:v>41131.135416614947</c:v>
                </c:pt>
                <c:pt idx="21326">
                  <c:v>41131.145833281611</c:v>
                </c:pt>
                <c:pt idx="21327">
                  <c:v>41131.156249948275</c:v>
                </c:pt>
                <c:pt idx="21328">
                  <c:v>41131.166666614939</c:v>
                </c:pt>
                <c:pt idx="21329">
                  <c:v>41131.177083281604</c:v>
                </c:pt>
                <c:pt idx="21330">
                  <c:v>41131.187499948268</c:v>
                </c:pt>
                <c:pt idx="21331">
                  <c:v>41131.197916614932</c:v>
                </c:pt>
                <c:pt idx="21332">
                  <c:v>41131.208333281596</c:v>
                </c:pt>
                <c:pt idx="21333">
                  <c:v>41131.218749948261</c:v>
                </c:pt>
                <c:pt idx="21334">
                  <c:v>41131.229166614925</c:v>
                </c:pt>
                <c:pt idx="21335">
                  <c:v>41131.239583281589</c:v>
                </c:pt>
                <c:pt idx="21336">
                  <c:v>41131.249999948253</c:v>
                </c:pt>
                <c:pt idx="21337">
                  <c:v>41131.260416614918</c:v>
                </c:pt>
                <c:pt idx="21338">
                  <c:v>41131.270833281582</c:v>
                </c:pt>
                <c:pt idx="21339">
                  <c:v>41131.281249948246</c:v>
                </c:pt>
                <c:pt idx="21340">
                  <c:v>41131.29166661491</c:v>
                </c:pt>
                <c:pt idx="21341">
                  <c:v>41131.302083281575</c:v>
                </c:pt>
                <c:pt idx="21342">
                  <c:v>41131.312499948239</c:v>
                </c:pt>
                <c:pt idx="21343">
                  <c:v>41131.322916614903</c:v>
                </c:pt>
                <c:pt idx="21344">
                  <c:v>41131.333333281567</c:v>
                </c:pt>
                <c:pt idx="21345">
                  <c:v>41131.343749948232</c:v>
                </c:pt>
                <c:pt idx="21346">
                  <c:v>41131.354166614896</c:v>
                </c:pt>
                <c:pt idx="21347">
                  <c:v>41131.36458328156</c:v>
                </c:pt>
                <c:pt idx="21348">
                  <c:v>41131.374999948224</c:v>
                </c:pt>
                <c:pt idx="21349">
                  <c:v>41131.385416614889</c:v>
                </c:pt>
                <c:pt idx="21350">
                  <c:v>41131.395833281553</c:v>
                </c:pt>
                <c:pt idx="21351">
                  <c:v>41131.406249948217</c:v>
                </c:pt>
                <c:pt idx="21352">
                  <c:v>41131.416666614881</c:v>
                </c:pt>
                <c:pt idx="21353">
                  <c:v>41131.427083281545</c:v>
                </c:pt>
                <c:pt idx="21354">
                  <c:v>41131.43749994821</c:v>
                </c:pt>
                <c:pt idx="21355">
                  <c:v>41131.447916614874</c:v>
                </c:pt>
                <c:pt idx="21356">
                  <c:v>41131.458333281538</c:v>
                </c:pt>
                <c:pt idx="21357">
                  <c:v>41131.468749948202</c:v>
                </c:pt>
                <c:pt idx="21358">
                  <c:v>41131.479166614867</c:v>
                </c:pt>
                <c:pt idx="21359">
                  <c:v>41131.489583281531</c:v>
                </c:pt>
                <c:pt idx="21360">
                  <c:v>41131.499999948195</c:v>
                </c:pt>
                <c:pt idx="21361">
                  <c:v>41131.510416614859</c:v>
                </c:pt>
                <c:pt idx="21362">
                  <c:v>41131.520833281524</c:v>
                </c:pt>
                <c:pt idx="21363">
                  <c:v>41131.531249948188</c:v>
                </c:pt>
                <c:pt idx="21364">
                  <c:v>41131.541666614852</c:v>
                </c:pt>
                <c:pt idx="21365">
                  <c:v>41131.552083281516</c:v>
                </c:pt>
                <c:pt idx="21366">
                  <c:v>41131.562499948181</c:v>
                </c:pt>
                <c:pt idx="21367">
                  <c:v>41131.572916614845</c:v>
                </c:pt>
                <c:pt idx="21368">
                  <c:v>41131.583333281509</c:v>
                </c:pt>
                <c:pt idx="21369">
                  <c:v>41131.593749948173</c:v>
                </c:pt>
                <c:pt idx="21370">
                  <c:v>41131.604166614838</c:v>
                </c:pt>
                <c:pt idx="21371">
                  <c:v>41131.614583281502</c:v>
                </c:pt>
                <c:pt idx="21372">
                  <c:v>41131.624999948166</c:v>
                </c:pt>
                <c:pt idx="21373">
                  <c:v>41131.63541661483</c:v>
                </c:pt>
                <c:pt idx="21374">
                  <c:v>41131.645833281495</c:v>
                </c:pt>
                <c:pt idx="21375">
                  <c:v>41131.656249948159</c:v>
                </c:pt>
                <c:pt idx="21376">
                  <c:v>41131.666666614823</c:v>
                </c:pt>
                <c:pt idx="21377">
                  <c:v>41131.677083281487</c:v>
                </c:pt>
                <c:pt idx="21378">
                  <c:v>41131.687499948152</c:v>
                </c:pt>
                <c:pt idx="21379">
                  <c:v>41131.697916614816</c:v>
                </c:pt>
                <c:pt idx="21380">
                  <c:v>41131.70833328148</c:v>
                </c:pt>
                <c:pt idx="21381">
                  <c:v>41131.718749948144</c:v>
                </c:pt>
                <c:pt idx="21382">
                  <c:v>41131.729166614808</c:v>
                </c:pt>
                <c:pt idx="21383">
                  <c:v>41131.739583281473</c:v>
                </c:pt>
                <c:pt idx="21384">
                  <c:v>41131.749999948137</c:v>
                </c:pt>
                <c:pt idx="21385">
                  <c:v>41131.760416614801</c:v>
                </c:pt>
                <c:pt idx="21386">
                  <c:v>41131.770833281465</c:v>
                </c:pt>
                <c:pt idx="21387">
                  <c:v>41131.78124994813</c:v>
                </c:pt>
                <c:pt idx="21388">
                  <c:v>41131.791666614794</c:v>
                </c:pt>
                <c:pt idx="21389">
                  <c:v>41131.802083281458</c:v>
                </c:pt>
                <c:pt idx="21390">
                  <c:v>41131.812499948122</c:v>
                </c:pt>
                <c:pt idx="21391">
                  <c:v>41131.822916614787</c:v>
                </c:pt>
                <c:pt idx="21392">
                  <c:v>41131.833333281451</c:v>
                </c:pt>
                <c:pt idx="21393">
                  <c:v>41131.843749948115</c:v>
                </c:pt>
                <c:pt idx="21394">
                  <c:v>41131.854166614779</c:v>
                </c:pt>
                <c:pt idx="21395">
                  <c:v>41131.864583281444</c:v>
                </c:pt>
                <c:pt idx="21396">
                  <c:v>41131.874999948108</c:v>
                </c:pt>
                <c:pt idx="21397">
                  <c:v>41131.885416614772</c:v>
                </c:pt>
                <c:pt idx="21398">
                  <c:v>41131.895833281436</c:v>
                </c:pt>
                <c:pt idx="21399">
                  <c:v>41131.906249948101</c:v>
                </c:pt>
                <c:pt idx="21400">
                  <c:v>41131.916666614765</c:v>
                </c:pt>
                <c:pt idx="21401">
                  <c:v>41131.927083281429</c:v>
                </c:pt>
                <c:pt idx="21402">
                  <c:v>41131.937499948093</c:v>
                </c:pt>
                <c:pt idx="21403">
                  <c:v>41131.947916614758</c:v>
                </c:pt>
                <c:pt idx="21404">
                  <c:v>41131.958333281422</c:v>
                </c:pt>
                <c:pt idx="21405">
                  <c:v>41131.968749948086</c:v>
                </c:pt>
                <c:pt idx="21406">
                  <c:v>41131.97916661475</c:v>
                </c:pt>
                <c:pt idx="21407">
                  <c:v>41131.989583281415</c:v>
                </c:pt>
                <c:pt idx="21408">
                  <c:v>41131.999999948079</c:v>
                </c:pt>
                <c:pt idx="21409">
                  <c:v>41132.010416614743</c:v>
                </c:pt>
                <c:pt idx="21410">
                  <c:v>41132.020833281407</c:v>
                </c:pt>
                <c:pt idx="21411">
                  <c:v>41132.031249948071</c:v>
                </c:pt>
                <c:pt idx="21412">
                  <c:v>41132.041666614736</c:v>
                </c:pt>
                <c:pt idx="21413">
                  <c:v>41132.0520832814</c:v>
                </c:pt>
                <c:pt idx="21414">
                  <c:v>41132.062499948064</c:v>
                </c:pt>
                <c:pt idx="21415">
                  <c:v>41132.072916614728</c:v>
                </c:pt>
                <c:pt idx="21416">
                  <c:v>41132.083333281393</c:v>
                </c:pt>
                <c:pt idx="21417">
                  <c:v>41132.093749948057</c:v>
                </c:pt>
                <c:pt idx="21418">
                  <c:v>41132.104166614721</c:v>
                </c:pt>
                <c:pt idx="21419">
                  <c:v>41132.114583281385</c:v>
                </c:pt>
                <c:pt idx="21420">
                  <c:v>41132.12499994805</c:v>
                </c:pt>
                <c:pt idx="21421">
                  <c:v>41132.135416614714</c:v>
                </c:pt>
                <c:pt idx="21422">
                  <c:v>41132.145833281378</c:v>
                </c:pt>
                <c:pt idx="21423">
                  <c:v>41132.156249948042</c:v>
                </c:pt>
                <c:pt idx="21424">
                  <c:v>41132.166666614707</c:v>
                </c:pt>
                <c:pt idx="21425">
                  <c:v>41132.177083281371</c:v>
                </c:pt>
                <c:pt idx="21426">
                  <c:v>41132.187499948035</c:v>
                </c:pt>
                <c:pt idx="21427">
                  <c:v>41132.197916614699</c:v>
                </c:pt>
                <c:pt idx="21428">
                  <c:v>41132.208333281364</c:v>
                </c:pt>
                <c:pt idx="21429">
                  <c:v>41132.218749948028</c:v>
                </c:pt>
                <c:pt idx="21430">
                  <c:v>41132.229166614692</c:v>
                </c:pt>
                <c:pt idx="21431">
                  <c:v>41132.239583281356</c:v>
                </c:pt>
                <c:pt idx="21432">
                  <c:v>41132.249999948021</c:v>
                </c:pt>
                <c:pt idx="21433">
                  <c:v>41132.260416614685</c:v>
                </c:pt>
                <c:pt idx="21434">
                  <c:v>41132.270833281349</c:v>
                </c:pt>
                <c:pt idx="21435">
                  <c:v>41132.281249948013</c:v>
                </c:pt>
                <c:pt idx="21436">
                  <c:v>41132.291666614678</c:v>
                </c:pt>
                <c:pt idx="21437">
                  <c:v>41132.302083281342</c:v>
                </c:pt>
                <c:pt idx="21438">
                  <c:v>41132.312499948006</c:v>
                </c:pt>
                <c:pt idx="21439">
                  <c:v>41132.32291661467</c:v>
                </c:pt>
                <c:pt idx="21440">
                  <c:v>41132.333333281334</c:v>
                </c:pt>
                <c:pt idx="21441">
                  <c:v>41132.343749947999</c:v>
                </c:pt>
                <c:pt idx="21442">
                  <c:v>41132.354166614663</c:v>
                </c:pt>
                <c:pt idx="21443">
                  <c:v>41132.364583281327</c:v>
                </c:pt>
                <c:pt idx="21444">
                  <c:v>41132.374999947991</c:v>
                </c:pt>
                <c:pt idx="21445">
                  <c:v>41132.385416614656</c:v>
                </c:pt>
                <c:pt idx="21446">
                  <c:v>41132.39583328132</c:v>
                </c:pt>
                <c:pt idx="21447">
                  <c:v>41132.406249947984</c:v>
                </c:pt>
                <c:pt idx="21448">
                  <c:v>41132.416666614648</c:v>
                </c:pt>
                <c:pt idx="21449">
                  <c:v>41132.427083281313</c:v>
                </c:pt>
                <c:pt idx="21450">
                  <c:v>41132.437499947977</c:v>
                </c:pt>
                <c:pt idx="21451">
                  <c:v>41132.447916614641</c:v>
                </c:pt>
                <c:pt idx="21452">
                  <c:v>41132.458333281305</c:v>
                </c:pt>
                <c:pt idx="21453">
                  <c:v>41132.46874994797</c:v>
                </c:pt>
                <c:pt idx="21454">
                  <c:v>41132.479166614634</c:v>
                </c:pt>
                <c:pt idx="21455">
                  <c:v>41132.489583281298</c:v>
                </c:pt>
                <c:pt idx="21456">
                  <c:v>41132.499999947962</c:v>
                </c:pt>
                <c:pt idx="21457">
                  <c:v>41132.510416614627</c:v>
                </c:pt>
                <c:pt idx="21458">
                  <c:v>41132.520833281291</c:v>
                </c:pt>
                <c:pt idx="21459">
                  <c:v>41132.531249947955</c:v>
                </c:pt>
                <c:pt idx="21460">
                  <c:v>41132.541666614619</c:v>
                </c:pt>
                <c:pt idx="21461">
                  <c:v>41132.552083281284</c:v>
                </c:pt>
                <c:pt idx="21462">
                  <c:v>41132.562499947948</c:v>
                </c:pt>
                <c:pt idx="21463">
                  <c:v>41132.572916614612</c:v>
                </c:pt>
                <c:pt idx="21464">
                  <c:v>41132.583333281276</c:v>
                </c:pt>
                <c:pt idx="21465">
                  <c:v>41132.593749947941</c:v>
                </c:pt>
                <c:pt idx="21466">
                  <c:v>41132.604166614605</c:v>
                </c:pt>
                <c:pt idx="21467">
                  <c:v>41132.614583281269</c:v>
                </c:pt>
                <c:pt idx="21468">
                  <c:v>41132.624999947933</c:v>
                </c:pt>
                <c:pt idx="21469">
                  <c:v>41132.635416614597</c:v>
                </c:pt>
                <c:pt idx="21470">
                  <c:v>41132.645833281262</c:v>
                </c:pt>
                <c:pt idx="21471">
                  <c:v>41132.656249947926</c:v>
                </c:pt>
                <c:pt idx="21472">
                  <c:v>41132.66666661459</c:v>
                </c:pt>
                <c:pt idx="21473">
                  <c:v>41132.677083281254</c:v>
                </c:pt>
                <c:pt idx="21474">
                  <c:v>41132.687499947919</c:v>
                </c:pt>
                <c:pt idx="21475">
                  <c:v>41132.697916614583</c:v>
                </c:pt>
                <c:pt idx="21476">
                  <c:v>41132.708333281247</c:v>
                </c:pt>
                <c:pt idx="21477">
                  <c:v>41132.718749947911</c:v>
                </c:pt>
                <c:pt idx="21478">
                  <c:v>41132.729166614576</c:v>
                </c:pt>
                <c:pt idx="21479">
                  <c:v>41132.73958328124</c:v>
                </c:pt>
                <c:pt idx="21480">
                  <c:v>41132.749999947904</c:v>
                </c:pt>
                <c:pt idx="21481">
                  <c:v>41132.760416614568</c:v>
                </c:pt>
                <c:pt idx="21482">
                  <c:v>41132.770833281233</c:v>
                </c:pt>
                <c:pt idx="21483">
                  <c:v>41132.781249947897</c:v>
                </c:pt>
                <c:pt idx="21484">
                  <c:v>41132.791666614561</c:v>
                </c:pt>
                <c:pt idx="21485">
                  <c:v>41132.802083281225</c:v>
                </c:pt>
                <c:pt idx="21486">
                  <c:v>41132.81249994789</c:v>
                </c:pt>
                <c:pt idx="21487">
                  <c:v>41132.822916614554</c:v>
                </c:pt>
                <c:pt idx="21488">
                  <c:v>41132.833333281218</c:v>
                </c:pt>
                <c:pt idx="21489">
                  <c:v>41132.843749947882</c:v>
                </c:pt>
                <c:pt idx="21490">
                  <c:v>41132.854166614547</c:v>
                </c:pt>
                <c:pt idx="21491">
                  <c:v>41132.864583281211</c:v>
                </c:pt>
                <c:pt idx="21492">
                  <c:v>41132.874999947875</c:v>
                </c:pt>
                <c:pt idx="21493">
                  <c:v>41132.885416614539</c:v>
                </c:pt>
                <c:pt idx="21494">
                  <c:v>41132.895833281204</c:v>
                </c:pt>
                <c:pt idx="21495">
                  <c:v>41132.906249947868</c:v>
                </c:pt>
                <c:pt idx="21496">
                  <c:v>41132.916666614532</c:v>
                </c:pt>
                <c:pt idx="21497">
                  <c:v>41132.927083281196</c:v>
                </c:pt>
                <c:pt idx="21498">
                  <c:v>41132.93749994786</c:v>
                </c:pt>
                <c:pt idx="21499">
                  <c:v>41132.947916614525</c:v>
                </c:pt>
                <c:pt idx="21500">
                  <c:v>41132.958333281189</c:v>
                </c:pt>
                <c:pt idx="21501">
                  <c:v>41132.968749947853</c:v>
                </c:pt>
                <c:pt idx="21502">
                  <c:v>41132.979166614517</c:v>
                </c:pt>
                <c:pt idx="21503">
                  <c:v>41132.989583281182</c:v>
                </c:pt>
                <c:pt idx="21504">
                  <c:v>41132.999999947846</c:v>
                </c:pt>
                <c:pt idx="21505">
                  <c:v>41133.01041661451</c:v>
                </c:pt>
                <c:pt idx="21506">
                  <c:v>41133.020833281174</c:v>
                </c:pt>
                <c:pt idx="21507">
                  <c:v>41133.031249947839</c:v>
                </c:pt>
                <c:pt idx="21508">
                  <c:v>41133.041666614503</c:v>
                </c:pt>
                <c:pt idx="21509">
                  <c:v>41133.052083281167</c:v>
                </c:pt>
                <c:pt idx="21510">
                  <c:v>41133.062499947831</c:v>
                </c:pt>
                <c:pt idx="21511">
                  <c:v>41133.072916614496</c:v>
                </c:pt>
                <c:pt idx="21512">
                  <c:v>41133.08333328116</c:v>
                </c:pt>
                <c:pt idx="21513">
                  <c:v>41133.093749947824</c:v>
                </c:pt>
                <c:pt idx="21514">
                  <c:v>41133.104166614488</c:v>
                </c:pt>
                <c:pt idx="21515">
                  <c:v>41133.114583281153</c:v>
                </c:pt>
                <c:pt idx="21516">
                  <c:v>41133.124999947817</c:v>
                </c:pt>
                <c:pt idx="21517">
                  <c:v>41133.135416614481</c:v>
                </c:pt>
                <c:pt idx="21518">
                  <c:v>41133.145833281145</c:v>
                </c:pt>
                <c:pt idx="21519">
                  <c:v>41133.15624994781</c:v>
                </c:pt>
                <c:pt idx="21520">
                  <c:v>41133.166666614474</c:v>
                </c:pt>
                <c:pt idx="21521">
                  <c:v>41133.177083281138</c:v>
                </c:pt>
                <c:pt idx="21522">
                  <c:v>41133.187499947802</c:v>
                </c:pt>
                <c:pt idx="21523">
                  <c:v>41133.197916614467</c:v>
                </c:pt>
                <c:pt idx="21524">
                  <c:v>41133.208333281131</c:v>
                </c:pt>
                <c:pt idx="21525">
                  <c:v>41133.218749947795</c:v>
                </c:pt>
                <c:pt idx="21526">
                  <c:v>41133.229166614459</c:v>
                </c:pt>
                <c:pt idx="21527">
                  <c:v>41133.239583281123</c:v>
                </c:pt>
                <c:pt idx="21528">
                  <c:v>41133.249999947788</c:v>
                </c:pt>
                <c:pt idx="21529">
                  <c:v>41133.260416614452</c:v>
                </c:pt>
                <c:pt idx="21530">
                  <c:v>41133.270833281116</c:v>
                </c:pt>
                <c:pt idx="21531">
                  <c:v>41133.28124994778</c:v>
                </c:pt>
                <c:pt idx="21532">
                  <c:v>41133.291666614445</c:v>
                </c:pt>
                <c:pt idx="21533">
                  <c:v>41133.302083281109</c:v>
                </c:pt>
                <c:pt idx="21534">
                  <c:v>41133.312499947773</c:v>
                </c:pt>
                <c:pt idx="21535">
                  <c:v>41133.322916614437</c:v>
                </c:pt>
                <c:pt idx="21536">
                  <c:v>41133.333333281102</c:v>
                </c:pt>
                <c:pt idx="21537">
                  <c:v>41133.343749947766</c:v>
                </c:pt>
                <c:pt idx="21538">
                  <c:v>41133.35416661443</c:v>
                </c:pt>
                <c:pt idx="21539">
                  <c:v>41133.364583281094</c:v>
                </c:pt>
                <c:pt idx="21540">
                  <c:v>41133.374999947759</c:v>
                </c:pt>
                <c:pt idx="21541">
                  <c:v>41133.385416614423</c:v>
                </c:pt>
                <c:pt idx="21542">
                  <c:v>41133.395833281087</c:v>
                </c:pt>
                <c:pt idx="21543">
                  <c:v>41133.406249947751</c:v>
                </c:pt>
                <c:pt idx="21544">
                  <c:v>41133.416666614416</c:v>
                </c:pt>
                <c:pt idx="21545">
                  <c:v>41133.42708328108</c:v>
                </c:pt>
                <c:pt idx="21546">
                  <c:v>41133.437499947744</c:v>
                </c:pt>
                <c:pt idx="21547">
                  <c:v>41133.447916614408</c:v>
                </c:pt>
                <c:pt idx="21548">
                  <c:v>41133.458333281073</c:v>
                </c:pt>
                <c:pt idx="21549">
                  <c:v>41133.468749947737</c:v>
                </c:pt>
                <c:pt idx="21550">
                  <c:v>41133.479166614401</c:v>
                </c:pt>
                <c:pt idx="21551">
                  <c:v>41133.489583281065</c:v>
                </c:pt>
                <c:pt idx="21552">
                  <c:v>41133.49999994773</c:v>
                </c:pt>
                <c:pt idx="21553">
                  <c:v>41133.510416614394</c:v>
                </c:pt>
                <c:pt idx="21554">
                  <c:v>41133.520833281058</c:v>
                </c:pt>
                <c:pt idx="21555">
                  <c:v>41133.531249947722</c:v>
                </c:pt>
                <c:pt idx="21556">
                  <c:v>41133.541666614386</c:v>
                </c:pt>
                <c:pt idx="21557">
                  <c:v>41133.552083281051</c:v>
                </c:pt>
                <c:pt idx="21558">
                  <c:v>41133.562499947715</c:v>
                </c:pt>
                <c:pt idx="21559">
                  <c:v>41133.572916614379</c:v>
                </c:pt>
                <c:pt idx="21560">
                  <c:v>41133.583333281043</c:v>
                </c:pt>
                <c:pt idx="21561">
                  <c:v>41133.593749947708</c:v>
                </c:pt>
                <c:pt idx="21562">
                  <c:v>41133.604166614372</c:v>
                </c:pt>
                <c:pt idx="21563">
                  <c:v>41133.614583281036</c:v>
                </c:pt>
                <c:pt idx="21564">
                  <c:v>41133.6249999477</c:v>
                </c:pt>
                <c:pt idx="21565">
                  <c:v>41133.635416614365</c:v>
                </c:pt>
                <c:pt idx="21566">
                  <c:v>41133.645833281029</c:v>
                </c:pt>
                <c:pt idx="21567">
                  <c:v>41133.656249947693</c:v>
                </c:pt>
                <c:pt idx="21568">
                  <c:v>41133.666666614357</c:v>
                </c:pt>
                <c:pt idx="21569">
                  <c:v>41133.677083281022</c:v>
                </c:pt>
                <c:pt idx="21570">
                  <c:v>41133.687499947686</c:v>
                </c:pt>
                <c:pt idx="21571">
                  <c:v>41133.69791661435</c:v>
                </c:pt>
                <c:pt idx="21572">
                  <c:v>41133.708333281014</c:v>
                </c:pt>
                <c:pt idx="21573">
                  <c:v>41133.718749947679</c:v>
                </c:pt>
                <c:pt idx="21574">
                  <c:v>41133.729166614343</c:v>
                </c:pt>
                <c:pt idx="21575">
                  <c:v>41133.739583281007</c:v>
                </c:pt>
                <c:pt idx="21576">
                  <c:v>41133.749999947671</c:v>
                </c:pt>
                <c:pt idx="21577">
                  <c:v>41133.760416614336</c:v>
                </c:pt>
                <c:pt idx="21578">
                  <c:v>41133.770833281</c:v>
                </c:pt>
                <c:pt idx="21579">
                  <c:v>41133.781249947664</c:v>
                </c:pt>
                <c:pt idx="21580">
                  <c:v>41133.791666614328</c:v>
                </c:pt>
                <c:pt idx="21581">
                  <c:v>41133.802083280993</c:v>
                </c:pt>
                <c:pt idx="21582">
                  <c:v>41133.812499947657</c:v>
                </c:pt>
                <c:pt idx="21583">
                  <c:v>41133.822916614321</c:v>
                </c:pt>
                <c:pt idx="21584">
                  <c:v>41133.833333280985</c:v>
                </c:pt>
                <c:pt idx="21585">
                  <c:v>41133.843749947649</c:v>
                </c:pt>
                <c:pt idx="21586">
                  <c:v>41133.854166614314</c:v>
                </c:pt>
                <c:pt idx="21587">
                  <c:v>41133.864583280978</c:v>
                </c:pt>
                <c:pt idx="21588">
                  <c:v>41133.874999947642</c:v>
                </c:pt>
                <c:pt idx="21589">
                  <c:v>41133.885416614306</c:v>
                </c:pt>
                <c:pt idx="21590">
                  <c:v>41133.895833280971</c:v>
                </c:pt>
                <c:pt idx="21591">
                  <c:v>41133.906249947635</c:v>
                </c:pt>
                <c:pt idx="21592">
                  <c:v>41133.916666614299</c:v>
                </c:pt>
                <c:pt idx="21593">
                  <c:v>41133.927083280963</c:v>
                </c:pt>
                <c:pt idx="21594">
                  <c:v>41133.937499947628</c:v>
                </c:pt>
                <c:pt idx="21595">
                  <c:v>41133.947916614292</c:v>
                </c:pt>
                <c:pt idx="21596">
                  <c:v>41133.958333280956</c:v>
                </c:pt>
                <c:pt idx="21597">
                  <c:v>41133.96874994762</c:v>
                </c:pt>
                <c:pt idx="21598">
                  <c:v>41133.979166614285</c:v>
                </c:pt>
                <c:pt idx="21599">
                  <c:v>41133.989583280949</c:v>
                </c:pt>
                <c:pt idx="21600">
                  <c:v>41133.999999947613</c:v>
                </c:pt>
                <c:pt idx="21601">
                  <c:v>41134.010416614277</c:v>
                </c:pt>
                <c:pt idx="21602">
                  <c:v>41134.020833280942</c:v>
                </c:pt>
                <c:pt idx="21603">
                  <c:v>41134.031249947606</c:v>
                </c:pt>
                <c:pt idx="21604">
                  <c:v>41134.04166661427</c:v>
                </c:pt>
                <c:pt idx="21605">
                  <c:v>41134.052083280934</c:v>
                </c:pt>
                <c:pt idx="21606">
                  <c:v>41134.062499947599</c:v>
                </c:pt>
                <c:pt idx="21607">
                  <c:v>41134.072916614263</c:v>
                </c:pt>
                <c:pt idx="21608">
                  <c:v>41134.083333280927</c:v>
                </c:pt>
                <c:pt idx="21609">
                  <c:v>41134.093749947591</c:v>
                </c:pt>
                <c:pt idx="21610">
                  <c:v>41134.104166614256</c:v>
                </c:pt>
                <c:pt idx="21611">
                  <c:v>41134.11458328092</c:v>
                </c:pt>
                <c:pt idx="21612">
                  <c:v>41134.124999947584</c:v>
                </c:pt>
                <c:pt idx="21613">
                  <c:v>41134.135416614248</c:v>
                </c:pt>
                <c:pt idx="21614">
                  <c:v>41134.145833280912</c:v>
                </c:pt>
                <c:pt idx="21615">
                  <c:v>41134.156249947577</c:v>
                </c:pt>
                <c:pt idx="21616">
                  <c:v>41134.166666614241</c:v>
                </c:pt>
                <c:pt idx="21617">
                  <c:v>41134.177083280905</c:v>
                </c:pt>
                <c:pt idx="21618">
                  <c:v>41134.187499947569</c:v>
                </c:pt>
                <c:pt idx="21619">
                  <c:v>41134.197916614234</c:v>
                </c:pt>
                <c:pt idx="21620">
                  <c:v>41134.208333280898</c:v>
                </c:pt>
                <c:pt idx="21621">
                  <c:v>41134.218749947562</c:v>
                </c:pt>
                <c:pt idx="21622">
                  <c:v>41134.229166614226</c:v>
                </c:pt>
                <c:pt idx="21623">
                  <c:v>41134.239583280891</c:v>
                </c:pt>
                <c:pt idx="21624">
                  <c:v>41134.249999947555</c:v>
                </c:pt>
                <c:pt idx="21625">
                  <c:v>41134.260416614219</c:v>
                </c:pt>
                <c:pt idx="21626">
                  <c:v>41134.270833280883</c:v>
                </c:pt>
                <c:pt idx="21627">
                  <c:v>41134.281249947548</c:v>
                </c:pt>
                <c:pt idx="21628">
                  <c:v>41134.291666614212</c:v>
                </c:pt>
                <c:pt idx="21629">
                  <c:v>41134.302083280876</c:v>
                </c:pt>
                <c:pt idx="21630">
                  <c:v>41134.31249994754</c:v>
                </c:pt>
                <c:pt idx="21631">
                  <c:v>41134.322916614205</c:v>
                </c:pt>
                <c:pt idx="21632">
                  <c:v>41134.333333280869</c:v>
                </c:pt>
                <c:pt idx="21633">
                  <c:v>41134.343749947533</c:v>
                </c:pt>
                <c:pt idx="21634">
                  <c:v>41134.354166614197</c:v>
                </c:pt>
                <c:pt idx="21635">
                  <c:v>41134.364583280862</c:v>
                </c:pt>
                <c:pt idx="21636">
                  <c:v>41134.374999947526</c:v>
                </c:pt>
                <c:pt idx="21637">
                  <c:v>41134.38541661419</c:v>
                </c:pt>
                <c:pt idx="21638">
                  <c:v>41134.395833280854</c:v>
                </c:pt>
                <c:pt idx="21639">
                  <c:v>41134.406249947519</c:v>
                </c:pt>
                <c:pt idx="21640">
                  <c:v>41134.416666614183</c:v>
                </c:pt>
                <c:pt idx="21641">
                  <c:v>41134.427083280847</c:v>
                </c:pt>
                <c:pt idx="21642">
                  <c:v>41134.437499947511</c:v>
                </c:pt>
                <c:pt idx="21643">
                  <c:v>41134.447916614175</c:v>
                </c:pt>
                <c:pt idx="21644">
                  <c:v>41134.45833328084</c:v>
                </c:pt>
                <c:pt idx="21645">
                  <c:v>41134.468749947504</c:v>
                </c:pt>
                <c:pt idx="21646">
                  <c:v>41134.479166614168</c:v>
                </c:pt>
                <c:pt idx="21647">
                  <c:v>41134.489583280832</c:v>
                </c:pt>
                <c:pt idx="21648">
                  <c:v>41134.499999947497</c:v>
                </c:pt>
                <c:pt idx="21649">
                  <c:v>41134.510416614161</c:v>
                </c:pt>
                <c:pt idx="21650">
                  <c:v>41134.520833280825</c:v>
                </c:pt>
                <c:pt idx="21651">
                  <c:v>41134.531249947489</c:v>
                </c:pt>
                <c:pt idx="21652">
                  <c:v>41134.541666614154</c:v>
                </c:pt>
                <c:pt idx="21653">
                  <c:v>41134.552083280818</c:v>
                </c:pt>
                <c:pt idx="21654">
                  <c:v>41134.562499947482</c:v>
                </c:pt>
                <c:pt idx="21655">
                  <c:v>41134.572916614146</c:v>
                </c:pt>
                <c:pt idx="21656">
                  <c:v>41134.583333280811</c:v>
                </c:pt>
                <c:pt idx="21657">
                  <c:v>41134.593749947475</c:v>
                </c:pt>
                <c:pt idx="21658">
                  <c:v>41134.604166614139</c:v>
                </c:pt>
                <c:pt idx="21659">
                  <c:v>41134.614583280803</c:v>
                </c:pt>
                <c:pt idx="21660">
                  <c:v>41134.624999947468</c:v>
                </c:pt>
                <c:pt idx="21661">
                  <c:v>41134.635416614132</c:v>
                </c:pt>
                <c:pt idx="21662">
                  <c:v>41134.645833280796</c:v>
                </c:pt>
                <c:pt idx="21663">
                  <c:v>41134.65624994746</c:v>
                </c:pt>
                <c:pt idx="21664">
                  <c:v>41134.666666614125</c:v>
                </c:pt>
                <c:pt idx="21665">
                  <c:v>41134.677083280789</c:v>
                </c:pt>
                <c:pt idx="21666">
                  <c:v>41134.687499947453</c:v>
                </c:pt>
                <c:pt idx="21667">
                  <c:v>41134.697916614117</c:v>
                </c:pt>
                <c:pt idx="21668">
                  <c:v>41134.708333280782</c:v>
                </c:pt>
                <c:pt idx="21669">
                  <c:v>41134.718749947446</c:v>
                </c:pt>
                <c:pt idx="21670">
                  <c:v>41134.72916661411</c:v>
                </c:pt>
                <c:pt idx="21671">
                  <c:v>41134.739583280774</c:v>
                </c:pt>
                <c:pt idx="21672">
                  <c:v>41134.749999947438</c:v>
                </c:pt>
                <c:pt idx="21673">
                  <c:v>41134.760416614103</c:v>
                </c:pt>
                <c:pt idx="21674">
                  <c:v>41134.770833280767</c:v>
                </c:pt>
                <c:pt idx="21675">
                  <c:v>41134.781249947431</c:v>
                </c:pt>
                <c:pt idx="21676">
                  <c:v>41134.791666614095</c:v>
                </c:pt>
                <c:pt idx="21677">
                  <c:v>41134.80208328076</c:v>
                </c:pt>
                <c:pt idx="21678">
                  <c:v>41134.812499947424</c:v>
                </c:pt>
                <c:pt idx="21679">
                  <c:v>41134.822916614088</c:v>
                </c:pt>
                <c:pt idx="21680">
                  <c:v>41134.833333280752</c:v>
                </c:pt>
                <c:pt idx="21681">
                  <c:v>41134.843749947417</c:v>
                </c:pt>
                <c:pt idx="21682">
                  <c:v>41134.854166614081</c:v>
                </c:pt>
                <c:pt idx="21683">
                  <c:v>41134.864583280745</c:v>
                </c:pt>
                <c:pt idx="21684">
                  <c:v>41134.874999947409</c:v>
                </c:pt>
                <c:pt idx="21685">
                  <c:v>41134.885416614074</c:v>
                </c:pt>
                <c:pt idx="21686">
                  <c:v>41134.895833280738</c:v>
                </c:pt>
                <c:pt idx="21687">
                  <c:v>41134.906249947402</c:v>
                </c:pt>
                <c:pt idx="21688">
                  <c:v>41134.916666614066</c:v>
                </c:pt>
                <c:pt idx="21689">
                  <c:v>41134.927083280731</c:v>
                </c:pt>
                <c:pt idx="21690">
                  <c:v>41134.937499947395</c:v>
                </c:pt>
                <c:pt idx="21691">
                  <c:v>41134.947916614059</c:v>
                </c:pt>
                <c:pt idx="21692">
                  <c:v>41134.958333280723</c:v>
                </c:pt>
                <c:pt idx="21693">
                  <c:v>41134.968749947388</c:v>
                </c:pt>
                <c:pt idx="21694">
                  <c:v>41134.979166614052</c:v>
                </c:pt>
                <c:pt idx="21695">
                  <c:v>41134.989583280716</c:v>
                </c:pt>
                <c:pt idx="21696">
                  <c:v>41134.99999994738</c:v>
                </c:pt>
                <c:pt idx="21697">
                  <c:v>41135.010416614045</c:v>
                </c:pt>
                <c:pt idx="21698">
                  <c:v>41135.020833280709</c:v>
                </c:pt>
                <c:pt idx="21699">
                  <c:v>41135.031249947373</c:v>
                </c:pt>
                <c:pt idx="21700">
                  <c:v>41135.041666614037</c:v>
                </c:pt>
                <c:pt idx="21701">
                  <c:v>41135.052083280701</c:v>
                </c:pt>
                <c:pt idx="21702">
                  <c:v>41135.062499947366</c:v>
                </c:pt>
                <c:pt idx="21703">
                  <c:v>41135.07291661403</c:v>
                </c:pt>
                <c:pt idx="21704">
                  <c:v>41135.083333280694</c:v>
                </c:pt>
                <c:pt idx="21705">
                  <c:v>41135.093749947358</c:v>
                </c:pt>
                <c:pt idx="21706">
                  <c:v>41135.104166614023</c:v>
                </c:pt>
                <c:pt idx="21707">
                  <c:v>41135.114583280687</c:v>
                </c:pt>
                <c:pt idx="21708">
                  <c:v>41135.124999947351</c:v>
                </c:pt>
                <c:pt idx="21709">
                  <c:v>41135.135416614015</c:v>
                </c:pt>
                <c:pt idx="21710">
                  <c:v>41135.14583328068</c:v>
                </c:pt>
                <c:pt idx="21711">
                  <c:v>41135.156249947344</c:v>
                </c:pt>
                <c:pt idx="21712">
                  <c:v>41135.166666614008</c:v>
                </c:pt>
                <c:pt idx="21713">
                  <c:v>41135.177083280672</c:v>
                </c:pt>
                <c:pt idx="21714">
                  <c:v>41135.187499947337</c:v>
                </c:pt>
                <c:pt idx="21715">
                  <c:v>41135.197916614001</c:v>
                </c:pt>
                <c:pt idx="21716">
                  <c:v>41135.208333280665</c:v>
                </c:pt>
                <c:pt idx="21717">
                  <c:v>41135.218749947329</c:v>
                </c:pt>
                <c:pt idx="21718">
                  <c:v>41135.229166613994</c:v>
                </c:pt>
                <c:pt idx="21719">
                  <c:v>41135.239583280658</c:v>
                </c:pt>
                <c:pt idx="21720">
                  <c:v>41135.249999947322</c:v>
                </c:pt>
                <c:pt idx="21721">
                  <c:v>41135.260416613986</c:v>
                </c:pt>
                <c:pt idx="21722">
                  <c:v>41135.270833280651</c:v>
                </c:pt>
                <c:pt idx="21723">
                  <c:v>41135.281249947315</c:v>
                </c:pt>
                <c:pt idx="21724">
                  <c:v>41135.291666613979</c:v>
                </c:pt>
                <c:pt idx="21725">
                  <c:v>41135.302083280643</c:v>
                </c:pt>
                <c:pt idx="21726">
                  <c:v>41135.312499947308</c:v>
                </c:pt>
                <c:pt idx="21727">
                  <c:v>41135.322916613972</c:v>
                </c:pt>
                <c:pt idx="21728">
                  <c:v>41135.333333280636</c:v>
                </c:pt>
                <c:pt idx="21729">
                  <c:v>41135.3437499473</c:v>
                </c:pt>
                <c:pt idx="21730">
                  <c:v>41135.354166613964</c:v>
                </c:pt>
                <c:pt idx="21731">
                  <c:v>41135.364583280629</c:v>
                </c:pt>
                <c:pt idx="21732">
                  <c:v>41135.374999947293</c:v>
                </c:pt>
                <c:pt idx="21733">
                  <c:v>41135.385416613957</c:v>
                </c:pt>
                <c:pt idx="21734">
                  <c:v>41135.395833280621</c:v>
                </c:pt>
                <c:pt idx="21735">
                  <c:v>41135.406249947286</c:v>
                </c:pt>
                <c:pt idx="21736">
                  <c:v>41135.41666661395</c:v>
                </c:pt>
                <c:pt idx="21737">
                  <c:v>41135.427083280614</c:v>
                </c:pt>
                <c:pt idx="21738">
                  <c:v>41135.437499947278</c:v>
                </c:pt>
                <c:pt idx="21739">
                  <c:v>41135.447916613943</c:v>
                </c:pt>
                <c:pt idx="21740">
                  <c:v>41135.458333280607</c:v>
                </c:pt>
                <c:pt idx="21741">
                  <c:v>41135.468749947271</c:v>
                </c:pt>
                <c:pt idx="21742">
                  <c:v>41135.479166613935</c:v>
                </c:pt>
                <c:pt idx="21743">
                  <c:v>41135.4895832806</c:v>
                </c:pt>
                <c:pt idx="21744">
                  <c:v>41135.499999947264</c:v>
                </c:pt>
                <c:pt idx="21745">
                  <c:v>41135.510416613928</c:v>
                </c:pt>
                <c:pt idx="21746">
                  <c:v>41135.520833280592</c:v>
                </c:pt>
                <c:pt idx="21747">
                  <c:v>41135.531249947257</c:v>
                </c:pt>
                <c:pt idx="21748">
                  <c:v>41135.541666613921</c:v>
                </c:pt>
                <c:pt idx="21749">
                  <c:v>41135.552083280585</c:v>
                </c:pt>
                <c:pt idx="21750">
                  <c:v>41135.562499947249</c:v>
                </c:pt>
                <c:pt idx="21751">
                  <c:v>41135.572916613914</c:v>
                </c:pt>
                <c:pt idx="21752">
                  <c:v>41135.583333280578</c:v>
                </c:pt>
                <c:pt idx="21753">
                  <c:v>41135.593749947242</c:v>
                </c:pt>
                <c:pt idx="21754">
                  <c:v>41135.604166613906</c:v>
                </c:pt>
                <c:pt idx="21755">
                  <c:v>41135.614583280571</c:v>
                </c:pt>
                <c:pt idx="21756">
                  <c:v>41135.624999947235</c:v>
                </c:pt>
                <c:pt idx="21757">
                  <c:v>41135.635416613899</c:v>
                </c:pt>
                <c:pt idx="21758">
                  <c:v>41135.645833280563</c:v>
                </c:pt>
                <c:pt idx="21759">
                  <c:v>41135.656249947227</c:v>
                </c:pt>
                <c:pt idx="21760">
                  <c:v>41135.666666613892</c:v>
                </c:pt>
                <c:pt idx="21761">
                  <c:v>41135.677083280556</c:v>
                </c:pt>
                <c:pt idx="21762">
                  <c:v>41135.68749994722</c:v>
                </c:pt>
                <c:pt idx="21763">
                  <c:v>41135.697916613884</c:v>
                </c:pt>
                <c:pt idx="21764">
                  <c:v>41135.708333280549</c:v>
                </c:pt>
                <c:pt idx="21765">
                  <c:v>41135.718749947213</c:v>
                </c:pt>
                <c:pt idx="21766">
                  <c:v>41135.729166613877</c:v>
                </c:pt>
                <c:pt idx="21767">
                  <c:v>41135.739583280541</c:v>
                </c:pt>
                <c:pt idx="21768">
                  <c:v>41135.749999947206</c:v>
                </c:pt>
                <c:pt idx="21769">
                  <c:v>41135.76041661387</c:v>
                </c:pt>
                <c:pt idx="21770">
                  <c:v>41135.770833280534</c:v>
                </c:pt>
                <c:pt idx="21771">
                  <c:v>41135.781249947198</c:v>
                </c:pt>
                <c:pt idx="21772">
                  <c:v>41135.791666613863</c:v>
                </c:pt>
                <c:pt idx="21773">
                  <c:v>41135.802083280527</c:v>
                </c:pt>
                <c:pt idx="21774">
                  <c:v>41135.812499947191</c:v>
                </c:pt>
                <c:pt idx="21775">
                  <c:v>41135.822916613855</c:v>
                </c:pt>
                <c:pt idx="21776">
                  <c:v>41135.83333328052</c:v>
                </c:pt>
                <c:pt idx="21777">
                  <c:v>41135.843749947184</c:v>
                </c:pt>
                <c:pt idx="21778">
                  <c:v>41135.854166613848</c:v>
                </c:pt>
                <c:pt idx="21779">
                  <c:v>41135.864583280512</c:v>
                </c:pt>
                <c:pt idx="21780">
                  <c:v>41135.874999947177</c:v>
                </c:pt>
                <c:pt idx="21781">
                  <c:v>41135.885416613841</c:v>
                </c:pt>
                <c:pt idx="21782">
                  <c:v>41135.895833280505</c:v>
                </c:pt>
                <c:pt idx="21783">
                  <c:v>41135.906249947169</c:v>
                </c:pt>
                <c:pt idx="21784">
                  <c:v>41135.916666613834</c:v>
                </c:pt>
                <c:pt idx="21785">
                  <c:v>41135.927083280498</c:v>
                </c:pt>
                <c:pt idx="21786">
                  <c:v>41135.937499947162</c:v>
                </c:pt>
                <c:pt idx="21787">
                  <c:v>41135.947916613826</c:v>
                </c:pt>
                <c:pt idx="21788">
                  <c:v>41135.95833328049</c:v>
                </c:pt>
                <c:pt idx="21789">
                  <c:v>41135.968749947155</c:v>
                </c:pt>
                <c:pt idx="21790">
                  <c:v>41135.979166613819</c:v>
                </c:pt>
                <c:pt idx="21791">
                  <c:v>41135.989583280483</c:v>
                </c:pt>
                <c:pt idx="21792">
                  <c:v>41135.999999947147</c:v>
                </c:pt>
                <c:pt idx="21793">
                  <c:v>41136.010416613812</c:v>
                </c:pt>
                <c:pt idx="21794">
                  <c:v>41136.020833280476</c:v>
                </c:pt>
                <c:pt idx="21795">
                  <c:v>41136.03124994714</c:v>
                </c:pt>
                <c:pt idx="21796">
                  <c:v>41136.041666613804</c:v>
                </c:pt>
                <c:pt idx="21797">
                  <c:v>41136.052083280469</c:v>
                </c:pt>
                <c:pt idx="21798">
                  <c:v>41136.062499947133</c:v>
                </c:pt>
                <c:pt idx="21799">
                  <c:v>41136.072916613797</c:v>
                </c:pt>
                <c:pt idx="21800">
                  <c:v>41136.083333280461</c:v>
                </c:pt>
                <c:pt idx="21801">
                  <c:v>41136.093749947126</c:v>
                </c:pt>
                <c:pt idx="21802">
                  <c:v>41136.10416661379</c:v>
                </c:pt>
                <c:pt idx="21803">
                  <c:v>41136.114583280454</c:v>
                </c:pt>
                <c:pt idx="21804">
                  <c:v>41136.124999947118</c:v>
                </c:pt>
                <c:pt idx="21805">
                  <c:v>41136.135416613783</c:v>
                </c:pt>
                <c:pt idx="21806">
                  <c:v>41136.145833280447</c:v>
                </c:pt>
                <c:pt idx="21807">
                  <c:v>41136.156249947111</c:v>
                </c:pt>
                <c:pt idx="21808">
                  <c:v>41136.166666613775</c:v>
                </c:pt>
                <c:pt idx="21809">
                  <c:v>41136.17708328044</c:v>
                </c:pt>
                <c:pt idx="21810">
                  <c:v>41136.187499947104</c:v>
                </c:pt>
                <c:pt idx="21811">
                  <c:v>41136.197916613768</c:v>
                </c:pt>
                <c:pt idx="21812">
                  <c:v>41136.208333280432</c:v>
                </c:pt>
                <c:pt idx="21813">
                  <c:v>41136.218749947097</c:v>
                </c:pt>
                <c:pt idx="21814">
                  <c:v>41136.229166613761</c:v>
                </c:pt>
                <c:pt idx="21815">
                  <c:v>41136.239583280425</c:v>
                </c:pt>
                <c:pt idx="21816">
                  <c:v>41136.249999947089</c:v>
                </c:pt>
                <c:pt idx="21817">
                  <c:v>41136.260416613753</c:v>
                </c:pt>
                <c:pt idx="21818">
                  <c:v>41136.270833280418</c:v>
                </c:pt>
                <c:pt idx="21819">
                  <c:v>41136.281249947082</c:v>
                </c:pt>
                <c:pt idx="21820">
                  <c:v>41136.291666613746</c:v>
                </c:pt>
                <c:pt idx="21821">
                  <c:v>41136.30208328041</c:v>
                </c:pt>
                <c:pt idx="21822">
                  <c:v>41136.312499947075</c:v>
                </c:pt>
                <c:pt idx="21823">
                  <c:v>41136.322916613739</c:v>
                </c:pt>
                <c:pt idx="21824">
                  <c:v>41136.333333280403</c:v>
                </c:pt>
                <c:pt idx="21825">
                  <c:v>41136.343749947067</c:v>
                </c:pt>
                <c:pt idx="21826">
                  <c:v>41136.354166613732</c:v>
                </c:pt>
                <c:pt idx="21827">
                  <c:v>41136.364583280396</c:v>
                </c:pt>
                <c:pt idx="21828">
                  <c:v>41136.37499994706</c:v>
                </c:pt>
                <c:pt idx="21829">
                  <c:v>41136.385416613724</c:v>
                </c:pt>
                <c:pt idx="21830">
                  <c:v>41136.395833280389</c:v>
                </c:pt>
                <c:pt idx="21831">
                  <c:v>41136.406249947053</c:v>
                </c:pt>
                <c:pt idx="21832">
                  <c:v>41136.416666613717</c:v>
                </c:pt>
                <c:pt idx="21833">
                  <c:v>41136.427083280381</c:v>
                </c:pt>
                <c:pt idx="21834">
                  <c:v>41136.437499947046</c:v>
                </c:pt>
                <c:pt idx="21835">
                  <c:v>41136.44791661371</c:v>
                </c:pt>
                <c:pt idx="21836">
                  <c:v>41136.458333280374</c:v>
                </c:pt>
                <c:pt idx="21837">
                  <c:v>41136.468749947038</c:v>
                </c:pt>
                <c:pt idx="21838">
                  <c:v>41136.479166613703</c:v>
                </c:pt>
                <c:pt idx="21839">
                  <c:v>41136.489583280367</c:v>
                </c:pt>
                <c:pt idx="21840">
                  <c:v>41136.499999947031</c:v>
                </c:pt>
                <c:pt idx="21841">
                  <c:v>41136.510416613695</c:v>
                </c:pt>
                <c:pt idx="21842">
                  <c:v>41136.52083328036</c:v>
                </c:pt>
                <c:pt idx="21843">
                  <c:v>41136.531249947024</c:v>
                </c:pt>
                <c:pt idx="21844">
                  <c:v>41136.541666613688</c:v>
                </c:pt>
                <c:pt idx="21845">
                  <c:v>41136.552083280352</c:v>
                </c:pt>
                <c:pt idx="21846">
                  <c:v>41136.562499947016</c:v>
                </c:pt>
                <c:pt idx="21847">
                  <c:v>41136.572916613681</c:v>
                </c:pt>
                <c:pt idx="21848">
                  <c:v>41136.583333280345</c:v>
                </c:pt>
                <c:pt idx="21849">
                  <c:v>41136.593749947009</c:v>
                </c:pt>
                <c:pt idx="21850">
                  <c:v>41136.604166613673</c:v>
                </c:pt>
                <c:pt idx="21851">
                  <c:v>41136.614583280338</c:v>
                </c:pt>
                <c:pt idx="21852">
                  <c:v>41136.624999947002</c:v>
                </c:pt>
                <c:pt idx="21853">
                  <c:v>41136.635416613666</c:v>
                </c:pt>
                <c:pt idx="21854">
                  <c:v>41136.64583328033</c:v>
                </c:pt>
                <c:pt idx="21855">
                  <c:v>41136.656249946995</c:v>
                </c:pt>
                <c:pt idx="21856">
                  <c:v>41136.666666613659</c:v>
                </c:pt>
                <c:pt idx="21857">
                  <c:v>41136.677083280323</c:v>
                </c:pt>
                <c:pt idx="21858">
                  <c:v>41136.687499946987</c:v>
                </c:pt>
                <c:pt idx="21859">
                  <c:v>41136.697916613652</c:v>
                </c:pt>
                <c:pt idx="21860">
                  <c:v>41136.708333280316</c:v>
                </c:pt>
                <c:pt idx="21861">
                  <c:v>41136.71874994698</c:v>
                </c:pt>
                <c:pt idx="21862">
                  <c:v>41136.729166613644</c:v>
                </c:pt>
                <c:pt idx="21863">
                  <c:v>41136.739583280309</c:v>
                </c:pt>
                <c:pt idx="21864">
                  <c:v>41136.749999946973</c:v>
                </c:pt>
                <c:pt idx="21865">
                  <c:v>41136.760416613637</c:v>
                </c:pt>
                <c:pt idx="21866">
                  <c:v>41136.770833280301</c:v>
                </c:pt>
                <c:pt idx="21867">
                  <c:v>41136.781249946966</c:v>
                </c:pt>
                <c:pt idx="21868">
                  <c:v>41136.79166661363</c:v>
                </c:pt>
                <c:pt idx="21869">
                  <c:v>41136.802083280294</c:v>
                </c:pt>
                <c:pt idx="21870">
                  <c:v>41136.812499946958</c:v>
                </c:pt>
                <c:pt idx="21871">
                  <c:v>41136.822916613623</c:v>
                </c:pt>
                <c:pt idx="21872">
                  <c:v>41136.833333280287</c:v>
                </c:pt>
                <c:pt idx="21873">
                  <c:v>41136.843749946951</c:v>
                </c:pt>
                <c:pt idx="21874">
                  <c:v>41136.854166613615</c:v>
                </c:pt>
                <c:pt idx="21875">
                  <c:v>41136.864583280279</c:v>
                </c:pt>
                <c:pt idx="21876">
                  <c:v>41136.874999946944</c:v>
                </c:pt>
                <c:pt idx="21877">
                  <c:v>41136.885416613608</c:v>
                </c:pt>
                <c:pt idx="21878">
                  <c:v>41136.895833280272</c:v>
                </c:pt>
                <c:pt idx="21879">
                  <c:v>41136.906249946936</c:v>
                </c:pt>
                <c:pt idx="21880">
                  <c:v>41136.916666613601</c:v>
                </c:pt>
                <c:pt idx="21881">
                  <c:v>41136.927083280265</c:v>
                </c:pt>
                <c:pt idx="21882">
                  <c:v>41136.937499946929</c:v>
                </c:pt>
                <c:pt idx="21883">
                  <c:v>41136.947916613593</c:v>
                </c:pt>
                <c:pt idx="21884">
                  <c:v>41136.958333280258</c:v>
                </c:pt>
                <c:pt idx="21885">
                  <c:v>41136.968749946922</c:v>
                </c:pt>
                <c:pt idx="21886">
                  <c:v>41136.979166613586</c:v>
                </c:pt>
                <c:pt idx="21887">
                  <c:v>41136.98958328025</c:v>
                </c:pt>
                <c:pt idx="21888">
                  <c:v>41136.999999946915</c:v>
                </c:pt>
                <c:pt idx="21889">
                  <c:v>41137.010416613579</c:v>
                </c:pt>
                <c:pt idx="21890">
                  <c:v>41137.020833280243</c:v>
                </c:pt>
                <c:pt idx="21891">
                  <c:v>41137.031249946907</c:v>
                </c:pt>
                <c:pt idx="21892">
                  <c:v>41137.041666613572</c:v>
                </c:pt>
                <c:pt idx="21893">
                  <c:v>41137.052083280236</c:v>
                </c:pt>
                <c:pt idx="21894">
                  <c:v>41137.0624999469</c:v>
                </c:pt>
                <c:pt idx="21895">
                  <c:v>41137.072916613564</c:v>
                </c:pt>
                <c:pt idx="21896">
                  <c:v>41137.083333280229</c:v>
                </c:pt>
                <c:pt idx="21897">
                  <c:v>41137.093749946893</c:v>
                </c:pt>
                <c:pt idx="21898">
                  <c:v>41137.104166613557</c:v>
                </c:pt>
                <c:pt idx="21899">
                  <c:v>41137.114583280221</c:v>
                </c:pt>
                <c:pt idx="21900">
                  <c:v>41137.124999946886</c:v>
                </c:pt>
                <c:pt idx="21901">
                  <c:v>41137.13541661355</c:v>
                </c:pt>
                <c:pt idx="21902">
                  <c:v>41137.145833280214</c:v>
                </c:pt>
                <c:pt idx="21903">
                  <c:v>41137.156249946878</c:v>
                </c:pt>
                <c:pt idx="21904">
                  <c:v>41137.166666613542</c:v>
                </c:pt>
                <c:pt idx="21905">
                  <c:v>41137.177083280207</c:v>
                </c:pt>
                <c:pt idx="21906">
                  <c:v>41137.187499946871</c:v>
                </c:pt>
                <c:pt idx="21907">
                  <c:v>41137.197916613535</c:v>
                </c:pt>
                <c:pt idx="21908">
                  <c:v>41137.208333280199</c:v>
                </c:pt>
                <c:pt idx="21909">
                  <c:v>41137.218749946864</c:v>
                </c:pt>
                <c:pt idx="21910">
                  <c:v>41137.229166613528</c:v>
                </c:pt>
                <c:pt idx="21911">
                  <c:v>41137.239583280192</c:v>
                </c:pt>
                <c:pt idx="21912">
                  <c:v>41137.249999946856</c:v>
                </c:pt>
                <c:pt idx="21913">
                  <c:v>41137.260416613521</c:v>
                </c:pt>
                <c:pt idx="21914">
                  <c:v>41137.270833280185</c:v>
                </c:pt>
                <c:pt idx="21915">
                  <c:v>41137.281249946849</c:v>
                </c:pt>
                <c:pt idx="21916">
                  <c:v>41137.291666613513</c:v>
                </c:pt>
                <c:pt idx="21917">
                  <c:v>41137.302083280178</c:v>
                </c:pt>
                <c:pt idx="21918">
                  <c:v>41137.312499946842</c:v>
                </c:pt>
                <c:pt idx="21919">
                  <c:v>41137.322916613506</c:v>
                </c:pt>
                <c:pt idx="21920">
                  <c:v>41137.33333328017</c:v>
                </c:pt>
                <c:pt idx="21921">
                  <c:v>41137.343749946835</c:v>
                </c:pt>
                <c:pt idx="21922">
                  <c:v>41137.354166613499</c:v>
                </c:pt>
                <c:pt idx="21923">
                  <c:v>41137.364583280163</c:v>
                </c:pt>
                <c:pt idx="21924">
                  <c:v>41137.374999946827</c:v>
                </c:pt>
                <c:pt idx="21925">
                  <c:v>41137.385416613492</c:v>
                </c:pt>
                <c:pt idx="21926">
                  <c:v>41137.395833280156</c:v>
                </c:pt>
                <c:pt idx="21927">
                  <c:v>41137.40624994682</c:v>
                </c:pt>
                <c:pt idx="21928">
                  <c:v>41137.416666613484</c:v>
                </c:pt>
                <c:pt idx="21929">
                  <c:v>41137.427083280149</c:v>
                </c:pt>
                <c:pt idx="21930">
                  <c:v>41137.437499946813</c:v>
                </c:pt>
                <c:pt idx="21931">
                  <c:v>41137.447916613477</c:v>
                </c:pt>
                <c:pt idx="21932">
                  <c:v>41137.458333280141</c:v>
                </c:pt>
                <c:pt idx="21933">
                  <c:v>41137.468749946805</c:v>
                </c:pt>
                <c:pt idx="21934">
                  <c:v>41137.47916661347</c:v>
                </c:pt>
                <c:pt idx="21935">
                  <c:v>41137.489583280134</c:v>
                </c:pt>
                <c:pt idx="21936">
                  <c:v>41137.499999946798</c:v>
                </c:pt>
                <c:pt idx="21937">
                  <c:v>41137.510416613462</c:v>
                </c:pt>
                <c:pt idx="21938">
                  <c:v>41137.520833280127</c:v>
                </c:pt>
                <c:pt idx="21939">
                  <c:v>41137.531249946791</c:v>
                </c:pt>
                <c:pt idx="21940">
                  <c:v>41137.541666613455</c:v>
                </c:pt>
                <c:pt idx="21941">
                  <c:v>41137.552083280119</c:v>
                </c:pt>
                <c:pt idx="21942">
                  <c:v>41137.562499946784</c:v>
                </c:pt>
                <c:pt idx="21943">
                  <c:v>41137.572916613448</c:v>
                </c:pt>
                <c:pt idx="21944">
                  <c:v>41137.583333280112</c:v>
                </c:pt>
                <c:pt idx="21945">
                  <c:v>41137.593749946776</c:v>
                </c:pt>
                <c:pt idx="21946">
                  <c:v>41137.604166613441</c:v>
                </c:pt>
                <c:pt idx="21947">
                  <c:v>41137.614583280105</c:v>
                </c:pt>
                <c:pt idx="21948">
                  <c:v>41137.624999946769</c:v>
                </c:pt>
                <c:pt idx="21949">
                  <c:v>41137.635416613433</c:v>
                </c:pt>
                <c:pt idx="21950">
                  <c:v>41137.645833280098</c:v>
                </c:pt>
                <c:pt idx="21951">
                  <c:v>41137.656249946762</c:v>
                </c:pt>
                <c:pt idx="21952">
                  <c:v>41137.666666613426</c:v>
                </c:pt>
                <c:pt idx="21953">
                  <c:v>41137.67708328009</c:v>
                </c:pt>
                <c:pt idx="21954">
                  <c:v>41137.687499946755</c:v>
                </c:pt>
                <c:pt idx="21955">
                  <c:v>41137.697916613419</c:v>
                </c:pt>
                <c:pt idx="21956">
                  <c:v>41137.708333280083</c:v>
                </c:pt>
                <c:pt idx="21957">
                  <c:v>41137.718749946747</c:v>
                </c:pt>
                <c:pt idx="21958">
                  <c:v>41137.729166613412</c:v>
                </c:pt>
                <c:pt idx="21959">
                  <c:v>41137.739583280076</c:v>
                </c:pt>
                <c:pt idx="21960">
                  <c:v>41137.74999994674</c:v>
                </c:pt>
                <c:pt idx="21961">
                  <c:v>41137.760416613404</c:v>
                </c:pt>
                <c:pt idx="21962">
                  <c:v>41137.770833280068</c:v>
                </c:pt>
                <c:pt idx="21963">
                  <c:v>41137.781249946733</c:v>
                </c:pt>
                <c:pt idx="21964">
                  <c:v>41137.791666613397</c:v>
                </c:pt>
                <c:pt idx="21965">
                  <c:v>41137.802083280061</c:v>
                </c:pt>
                <c:pt idx="21966">
                  <c:v>41137.812499946725</c:v>
                </c:pt>
                <c:pt idx="21967">
                  <c:v>41137.82291661339</c:v>
                </c:pt>
                <c:pt idx="21968">
                  <c:v>41137.833333280054</c:v>
                </c:pt>
                <c:pt idx="21969">
                  <c:v>41137.843749946718</c:v>
                </c:pt>
                <c:pt idx="21970">
                  <c:v>41137.854166613382</c:v>
                </c:pt>
                <c:pt idx="21971">
                  <c:v>41137.864583280047</c:v>
                </c:pt>
                <c:pt idx="21972">
                  <c:v>41137.874999946711</c:v>
                </c:pt>
                <c:pt idx="21973">
                  <c:v>41137.885416613375</c:v>
                </c:pt>
                <c:pt idx="21974">
                  <c:v>41137.895833280039</c:v>
                </c:pt>
                <c:pt idx="21975">
                  <c:v>41137.906249946704</c:v>
                </c:pt>
                <c:pt idx="21976">
                  <c:v>41137.916666613368</c:v>
                </c:pt>
                <c:pt idx="21977">
                  <c:v>41137.927083280032</c:v>
                </c:pt>
                <c:pt idx="21978">
                  <c:v>41137.937499946696</c:v>
                </c:pt>
                <c:pt idx="21979">
                  <c:v>41137.947916613361</c:v>
                </c:pt>
                <c:pt idx="21980">
                  <c:v>41137.958333280025</c:v>
                </c:pt>
                <c:pt idx="21981">
                  <c:v>41137.968749946689</c:v>
                </c:pt>
                <c:pt idx="21982">
                  <c:v>41137.979166613353</c:v>
                </c:pt>
                <c:pt idx="21983">
                  <c:v>41137.989583280018</c:v>
                </c:pt>
                <c:pt idx="21984">
                  <c:v>41137.999999946682</c:v>
                </c:pt>
                <c:pt idx="21985">
                  <c:v>41138.010416613346</c:v>
                </c:pt>
                <c:pt idx="21986">
                  <c:v>41138.02083328001</c:v>
                </c:pt>
                <c:pt idx="21987">
                  <c:v>41138.031249946675</c:v>
                </c:pt>
                <c:pt idx="21988">
                  <c:v>41138.041666613339</c:v>
                </c:pt>
                <c:pt idx="21989">
                  <c:v>41138.052083280003</c:v>
                </c:pt>
                <c:pt idx="21990">
                  <c:v>41138.062499946667</c:v>
                </c:pt>
                <c:pt idx="21991">
                  <c:v>41138.072916613331</c:v>
                </c:pt>
                <c:pt idx="21992">
                  <c:v>41138.083333279996</c:v>
                </c:pt>
                <c:pt idx="21993">
                  <c:v>41138.09374994666</c:v>
                </c:pt>
                <c:pt idx="21994">
                  <c:v>41138.104166613324</c:v>
                </c:pt>
                <c:pt idx="21995">
                  <c:v>41138.114583279988</c:v>
                </c:pt>
                <c:pt idx="21996">
                  <c:v>41138.124999946653</c:v>
                </c:pt>
                <c:pt idx="21997">
                  <c:v>41138.135416613317</c:v>
                </c:pt>
                <c:pt idx="21998">
                  <c:v>41138.145833279981</c:v>
                </c:pt>
                <c:pt idx="21999">
                  <c:v>41138.156249946645</c:v>
                </c:pt>
                <c:pt idx="22000">
                  <c:v>41138.16666661331</c:v>
                </c:pt>
                <c:pt idx="22001">
                  <c:v>41138.177083279974</c:v>
                </c:pt>
                <c:pt idx="22002">
                  <c:v>41138.187499946638</c:v>
                </c:pt>
                <c:pt idx="22003">
                  <c:v>41138.197916613302</c:v>
                </c:pt>
                <c:pt idx="22004">
                  <c:v>41138.208333279967</c:v>
                </c:pt>
                <c:pt idx="22005">
                  <c:v>41138.218749946631</c:v>
                </c:pt>
                <c:pt idx="22006">
                  <c:v>41138.229166613295</c:v>
                </c:pt>
                <c:pt idx="22007">
                  <c:v>41138.239583279959</c:v>
                </c:pt>
                <c:pt idx="22008">
                  <c:v>41138.249999946624</c:v>
                </c:pt>
                <c:pt idx="22009">
                  <c:v>41138.260416613288</c:v>
                </c:pt>
                <c:pt idx="22010">
                  <c:v>41138.270833279952</c:v>
                </c:pt>
                <c:pt idx="22011">
                  <c:v>41138.281249946616</c:v>
                </c:pt>
                <c:pt idx="22012">
                  <c:v>41138.291666613281</c:v>
                </c:pt>
                <c:pt idx="22013">
                  <c:v>41138.302083279945</c:v>
                </c:pt>
                <c:pt idx="22014">
                  <c:v>41138.312499946609</c:v>
                </c:pt>
                <c:pt idx="22015">
                  <c:v>41138.322916613273</c:v>
                </c:pt>
                <c:pt idx="22016">
                  <c:v>41138.333333279938</c:v>
                </c:pt>
                <c:pt idx="22017">
                  <c:v>41138.343749946602</c:v>
                </c:pt>
                <c:pt idx="22018">
                  <c:v>41138.354166613266</c:v>
                </c:pt>
                <c:pt idx="22019">
                  <c:v>41138.36458327993</c:v>
                </c:pt>
                <c:pt idx="22020">
                  <c:v>41138.374999946594</c:v>
                </c:pt>
                <c:pt idx="22021">
                  <c:v>41138.385416613259</c:v>
                </c:pt>
                <c:pt idx="22022">
                  <c:v>41138.395833279923</c:v>
                </c:pt>
                <c:pt idx="22023">
                  <c:v>41138.406249946587</c:v>
                </c:pt>
                <c:pt idx="22024">
                  <c:v>41138.416666613251</c:v>
                </c:pt>
                <c:pt idx="22025">
                  <c:v>41138.427083279916</c:v>
                </c:pt>
                <c:pt idx="22026">
                  <c:v>41138.43749994658</c:v>
                </c:pt>
                <c:pt idx="22027">
                  <c:v>41138.447916613244</c:v>
                </c:pt>
                <c:pt idx="22028">
                  <c:v>41138.458333279908</c:v>
                </c:pt>
                <c:pt idx="22029">
                  <c:v>41138.468749946573</c:v>
                </c:pt>
                <c:pt idx="22030">
                  <c:v>41138.479166613237</c:v>
                </c:pt>
                <c:pt idx="22031">
                  <c:v>41138.489583279901</c:v>
                </c:pt>
                <c:pt idx="22032">
                  <c:v>41138.499999946565</c:v>
                </c:pt>
                <c:pt idx="22033">
                  <c:v>41138.51041661323</c:v>
                </c:pt>
                <c:pt idx="22034">
                  <c:v>41138.520833279894</c:v>
                </c:pt>
                <c:pt idx="22035">
                  <c:v>41138.531249946558</c:v>
                </c:pt>
                <c:pt idx="22036">
                  <c:v>41138.541666613222</c:v>
                </c:pt>
                <c:pt idx="22037">
                  <c:v>41138.552083279887</c:v>
                </c:pt>
                <c:pt idx="22038">
                  <c:v>41138.562499946551</c:v>
                </c:pt>
                <c:pt idx="22039">
                  <c:v>41138.572916613215</c:v>
                </c:pt>
                <c:pt idx="22040">
                  <c:v>41138.583333279879</c:v>
                </c:pt>
                <c:pt idx="22041">
                  <c:v>41138.593749946544</c:v>
                </c:pt>
                <c:pt idx="22042">
                  <c:v>41138.604166613208</c:v>
                </c:pt>
                <c:pt idx="22043">
                  <c:v>41138.614583279872</c:v>
                </c:pt>
                <c:pt idx="22044">
                  <c:v>41138.624999946536</c:v>
                </c:pt>
                <c:pt idx="22045">
                  <c:v>41138.635416613201</c:v>
                </c:pt>
                <c:pt idx="22046">
                  <c:v>41138.645833279865</c:v>
                </c:pt>
                <c:pt idx="22047">
                  <c:v>41138.656249946529</c:v>
                </c:pt>
                <c:pt idx="22048">
                  <c:v>41138.666666613193</c:v>
                </c:pt>
                <c:pt idx="22049">
                  <c:v>41138.677083279857</c:v>
                </c:pt>
                <c:pt idx="22050">
                  <c:v>41138.687499946522</c:v>
                </c:pt>
                <c:pt idx="22051">
                  <c:v>41138.697916613186</c:v>
                </c:pt>
                <c:pt idx="22052">
                  <c:v>41138.70833327985</c:v>
                </c:pt>
                <c:pt idx="22053">
                  <c:v>41138.718749946514</c:v>
                </c:pt>
                <c:pt idx="22054">
                  <c:v>41138.729166613179</c:v>
                </c:pt>
                <c:pt idx="22055">
                  <c:v>41138.739583279843</c:v>
                </c:pt>
                <c:pt idx="22056">
                  <c:v>41138.749999946507</c:v>
                </c:pt>
                <c:pt idx="22057">
                  <c:v>41138.760416613171</c:v>
                </c:pt>
                <c:pt idx="22058">
                  <c:v>41138.770833279836</c:v>
                </c:pt>
                <c:pt idx="22059">
                  <c:v>41138.7812499465</c:v>
                </c:pt>
                <c:pt idx="22060">
                  <c:v>41138.791666613164</c:v>
                </c:pt>
                <c:pt idx="22061">
                  <c:v>41138.802083279828</c:v>
                </c:pt>
                <c:pt idx="22062">
                  <c:v>41138.812499946493</c:v>
                </c:pt>
                <c:pt idx="22063">
                  <c:v>41138.822916613157</c:v>
                </c:pt>
                <c:pt idx="22064">
                  <c:v>41138.833333279821</c:v>
                </c:pt>
                <c:pt idx="22065">
                  <c:v>41138.843749946485</c:v>
                </c:pt>
                <c:pt idx="22066">
                  <c:v>41138.85416661315</c:v>
                </c:pt>
                <c:pt idx="22067">
                  <c:v>41138.864583279814</c:v>
                </c:pt>
                <c:pt idx="22068">
                  <c:v>41138.874999946478</c:v>
                </c:pt>
                <c:pt idx="22069">
                  <c:v>41138.885416613142</c:v>
                </c:pt>
                <c:pt idx="22070">
                  <c:v>41138.895833279807</c:v>
                </c:pt>
                <c:pt idx="22071">
                  <c:v>41138.906249946471</c:v>
                </c:pt>
                <c:pt idx="22072">
                  <c:v>41138.916666613135</c:v>
                </c:pt>
                <c:pt idx="22073">
                  <c:v>41138.927083279799</c:v>
                </c:pt>
                <c:pt idx="22074">
                  <c:v>41138.937499946464</c:v>
                </c:pt>
                <c:pt idx="22075">
                  <c:v>41138.947916613128</c:v>
                </c:pt>
                <c:pt idx="22076">
                  <c:v>41138.958333279792</c:v>
                </c:pt>
                <c:pt idx="22077">
                  <c:v>41138.968749946456</c:v>
                </c:pt>
                <c:pt idx="22078">
                  <c:v>41138.97916661312</c:v>
                </c:pt>
                <c:pt idx="22079">
                  <c:v>41138.989583279785</c:v>
                </c:pt>
                <c:pt idx="22080">
                  <c:v>41138.999999946449</c:v>
                </c:pt>
                <c:pt idx="22081">
                  <c:v>41139.010416613113</c:v>
                </c:pt>
                <c:pt idx="22082">
                  <c:v>41139.020833279777</c:v>
                </c:pt>
                <c:pt idx="22083">
                  <c:v>41139.031249946442</c:v>
                </c:pt>
                <c:pt idx="22084">
                  <c:v>41139.041666613106</c:v>
                </c:pt>
                <c:pt idx="22085">
                  <c:v>41139.05208327977</c:v>
                </c:pt>
                <c:pt idx="22086">
                  <c:v>41139.062499946434</c:v>
                </c:pt>
                <c:pt idx="22087">
                  <c:v>41139.072916613099</c:v>
                </c:pt>
                <c:pt idx="22088">
                  <c:v>41139.083333279763</c:v>
                </c:pt>
                <c:pt idx="22089">
                  <c:v>41139.093749946427</c:v>
                </c:pt>
                <c:pt idx="22090">
                  <c:v>41139.104166613091</c:v>
                </c:pt>
                <c:pt idx="22091">
                  <c:v>41139.114583279756</c:v>
                </c:pt>
                <c:pt idx="22092">
                  <c:v>41139.12499994642</c:v>
                </c:pt>
                <c:pt idx="22093">
                  <c:v>41139.135416613084</c:v>
                </c:pt>
                <c:pt idx="22094">
                  <c:v>41139.145833279748</c:v>
                </c:pt>
                <c:pt idx="22095">
                  <c:v>41139.156249946413</c:v>
                </c:pt>
                <c:pt idx="22096">
                  <c:v>41139.166666613077</c:v>
                </c:pt>
                <c:pt idx="22097">
                  <c:v>41139.177083279741</c:v>
                </c:pt>
                <c:pt idx="22098">
                  <c:v>41139.187499946405</c:v>
                </c:pt>
                <c:pt idx="22099">
                  <c:v>41139.19791661307</c:v>
                </c:pt>
                <c:pt idx="22100">
                  <c:v>41139.208333279734</c:v>
                </c:pt>
                <c:pt idx="22101">
                  <c:v>41139.218749946398</c:v>
                </c:pt>
                <c:pt idx="22102">
                  <c:v>41139.229166613062</c:v>
                </c:pt>
                <c:pt idx="22103">
                  <c:v>41139.239583279727</c:v>
                </c:pt>
                <c:pt idx="22104">
                  <c:v>41139.249999946391</c:v>
                </c:pt>
                <c:pt idx="22105">
                  <c:v>41139.260416613055</c:v>
                </c:pt>
                <c:pt idx="22106">
                  <c:v>41139.270833279719</c:v>
                </c:pt>
                <c:pt idx="22107">
                  <c:v>41139.281249946383</c:v>
                </c:pt>
                <c:pt idx="22108">
                  <c:v>41139.291666613048</c:v>
                </c:pt>
                <c:pt idx="22109">
                  <c:v>41139.302083279712</c:v>
                </c:pt>
                <c:pt idx="22110">
                  <c:v>41139.312499946376</c:v>
                </c:pt>
                <c:pt idx="22111">
                  <c:v>41139.32291661304</c:v>
                </c:pt>
                <c:pt idx="22112">
                  <c:v>41139.333333279705</c:v>
                </c:pt>
                <c:pt idx="22113">
                  <c:v>41139.343749946369</c:v>
                </c:pt>
                <c:pt idx="22114">
                  <c:v>41139.354166613033</c:v>
                </c:pt>
                <c:pt idx="22115">
                  <c:v>41139.364583279697</c:v>
                </c:pt>
                <c:pt idx="22116">
                  <c:v>41139.374999946362</c:v>
                </c:pt>
                <c:pt idx="22117">
                  <c:v>41139.385416613026</c:v>
                </c:pt>
                <c:pt idx="22118">
                  <c:v>41139.39583327969</c:v>
                </c:pt>
                <c:pt idx="22119">
                  <c:v>41139.406249946354</c:v>
                </c:pt>
                <c:pt idx="22120">
                  <c:v>41139.416666613019</c:v>
                </c:pt>
                <c:pt idx="22121">
                  <c:v>41139.427083279683</c:v>
                </c:pt>
                <c:pt idx="22122">
                  <c:v>41139.437499946347</c:v>
                </c:pt>
                <c:pt idx="22123">
                  <c:v>41139.447916613011</c:v>
                </c:pt>
                <c:pt idx="22124">
                  <c:v>41139.458333279676</c:v>
                </c:pt>
                <c:pt idx="22125">
                  <c:v>41139.46874994634</c:v>
                </c:pt>
                <c:pt idx="22126">
                  <c:v>41139.479166613004</c:v>
                </c:pt>
                <c:pt idx="22127">
                  <c:v>41139.489583279668</c:v>
                </c:pt>
                <c:pt idx="22128">
                  <c:v>41139.499999946333</c:v>
                </c:pt>
                <c:pt idx="22129">
                  <c:v>41139.510416612997</c:v>
                </c:pt>
                <c:pt idx="22130">
                  <c:v>41139.520833279661</c:v>
                </c:pt>
                <c:pt idx="22131">
                  <c:v>41139.531249946325</c:v>
                </c:pt>
                <c:pt idx="22132">
                  <c:v>41139.54166661299</c:v>
                </c:pt>
                <c:pt idx="22133">
                  <c:v>41139.552083279654</c:v>
                </c:pt>
                <c:pt idx="22134">
                  <c:v>41139.562499946318</c:v>
                </c:pt>
                <c:pt idx="22135">
                  <c:v>41139.572916612982</c:v>
                </c:pt>
                <c:pt idx="22136">
                  <c:v>41139.583333279646</c:v>
                </c:pt>
                <c:pt idx="22137">
                  <c:v>41139.593749946311</c:v>
                </c:pt>
                <c:pt idx="22138">
                  <c:v>41139.604166612975</c:v>
                </c:pt>
                <c:pt idx="22139">
                  <c:v>41139.614583279639</c:v>
                </c:pt>
                <c:pt idx="22140">
                  <c:v>41139.624999946303</c:v>
                </c:pt>
                <c:pt idx="22141">
                  <c:v>41139.635416612968</c:v>
                </c:pt>
                <c:pt idx="22142">
                  <c:v>41139.645833279632</c:v>
                </c:pt>
                <c:pt idx="22143">
                  <c:v>41139.656249946296</c:v>
                </c:pt>
                <c:pt idx="22144">
                  <c:v>41139.66666661296</c:v>
                </c:pt>
                <c:pt idx="22145">
                  <c:v>41139.677083279625</c:v>
                </c:pt>
                <c:pt idx="22146">
                  <c:v>41139.687499946289</c:v>
                </c:pt>
                <c:pt idx="22147">
                  <c:v>41139.697916612953</c:v>
                </c:pt>
                <c:pt idx="22148">
                  <c:v>41139.708333279617</c:v>
                </c:pt>
                <c:pt idx="22149">
                  <c:v>41139.718749946282</c:v>
                </c:pt>
                <c:pt idx="22150">
                  <c:v>41139.729166612946</c:v>
                </c:pt>
                <c:pt idx="22151">
                  <c:v>41139.73958327961</c:v>
                </c:pt>
                <c:pt idx="22152">
                  <c:v>41139.749999946274</c:v>
                </c:pt>
                <c:pt idx="22153">
                  <c:v>41139.760416612939</c:v>
                </c:pt>
                <c:pt idx="22154">
                  <c:v>41139.770833279603</c:v>
                </c:pt>
                <c:pt idx="22155">
                  <c:v>41139.781249946267</c:v>
                </c:pt>
                <c:pt idx="22156">
                  <c:v>41139.791666612931</c:v>
                </c:pt>
                <c:pt idx="22157">
                  <c:v>41139.802083279596</c:v>
                </c:pt>
                <c:pt idx="22158">
                  <c:v>41139.81249994626</c:v>
                </c:pt>
                <c:pt idx="22159">
                  <c:v>41139.822916612924</c:v>
                </c:pt>
                <c:pt idx="22160">
                  <c:v>41139.833333279588</c:v>
                </c:pt>
                <c:pt idx="22161">
                  <c:v>41139.843749946253</c:v>
                </c:pt>
                <c:pt idx="22162">
                  <c:v>41139.854166612917</c:v>
                </c:pt>
                <c:pt idx="22163">
                  <c:v>41139.864583279581</c:v>
                </c:pt>
                <c:pt idx="22164">
                  <c:v>41139.874999946245</c:v>
                </c:pt>
                <c:pt idx="22165">
                  <c:v>41139.885416612909</c:v>
                </c:pt>
                <c:pt idx="22166">
                  <c:v>41139.895833279574</c:v>
                </c:pt>
                <c:pt idx="22167">
                  <c:v>41139.906249946238</c:v>
                </c:pt>
                <c:pt idx="22168">
                  <c:v>41139.916666612902</c:v>
                </c:pt>
                <c:pt idx="22169">
                  <c:v>41139.927083279566</c:v>
                </c:pt>
                <c:pt idx="22170">
                  <c:v>41139.937499946231</c:v>
                </c:pt>
                <c:pt idx="22171">
                  <c:v>41139.947916612895</c:v>
                </c:pt>
                <c:pt idx="22172">
                  <c:v>41139.958333279559</c:v>
                </c:pt>
                <c:pt idx="22173">
                  <c:v>41139.968749946223</c:v>
                </c:pt>
                <c:pt idx="22174">
                  <c:v>41139.979166612888</c:v>
                </c:pt>
                <c:pt idx="22175">
                  <c:v>41139.989583279552</c:v>
                </c:pt>
                <c:pt idx="22176">
                  <c:v>41139.999999946216</c:v>
                </c:pt>
                <c:pt idx="22177">
                  <c:v>41140.01041661288</c:v>
                </c:pt>
                <c:pt idx="22178">
                  <c:v>41140.020833279545</c:v>
                </c:pt>
                <c:pt idx="22179">
                  <c:v>41140.031249946209</c:v>
                </c:pt>
                <c:pt idx="22180">
                  <c:v>41140.041666612873</c:v>
                </c:pt>
                <c:pt idx="22181">
                  <c:v>41140.052083279537</c:v>
                </c:pt>
                <c:pt idx="22182">
                  <c:v>41140.062499946202</c:v>
                </c:pt>
                <c:pt idx="22183">
                  <c:v>41140.072916612866</c:v>
                </c:pt>
                <c:pt idx="22184">
                  <c:v>41140.08333327953</c:v>
                </c:pt>
                <c:pt idx="22185">
                  <c:v>41140.093749946194</c:v>
                </c:pt>
                <c:pt idx="22186">
                  <c:v>41140.104166612859</c:v>
                </c:pt>
                <c:pt idx="22187">
                  <c:v>41140.114583279523</c:v>
                </c:pt>
                <c:pt idx="22188">
                  <c:v>41140.124999946187</c:v>
                </c:pt>
                <c:pt idx="22189">
                  <c:v>41140.135416612851</c:v>
                </c:pt>
                <c:pt idx="22190">
                  <c:v>41140.145833279516</c:v>
                </c:pt>
                <c:pt idx="22191">
                  <c:v>41140.15624994618</c:v>
                </c:pt>
                <c:pt idx="22192">
                  <c:v>41140.166666612844</c:v>
                </c:pt>
                <c:pt idx="22193">
                  <c:v>41140.177083279508</c:v>
                </c:pt>
                <c:pt idx="22194">
                  <c:v>41140.187499946172</c:v>
                </c:pt>
                <c:pt idx="22195">
                  <c:v>41140.197916612837</c:v>
                </c:pt>
                <c:pt idx="22196">
                  <c:v>41140.208333279501</c:v>
                </c:pt>
                <c:pt idx="22197">
                  <c:v>41140.218749946165</c:v>
                </c:pt>
                <c:pt idx="22198">
                  <c:v>41140.229166612829</c:v>
                </c:pt>
                <c:pt idx="22199">
                  <c:v>41140.239583279494</c:v>
                </c:pt>
                <c:pt idx="22200">
                  <c:v>41140.249999946158</c:v>
                </c:pt>
                <c:pt idx="22201">
                  <c:v>41140.260416612822</c:v>
                </c:pt>
                <c:pt idx="22202">
                  <c:v>41140.270833279486</c:v>
                </c:pt>
                <c:pt idx="22203">
                  <c:v>41140.281249946151</c:v>
                </c:pt>
                <c:pt idx="22204">
                  <c:v>41140.291666612815</c:v>
                </c:pt>
                <c:pt idx="22205">
                  <c:v>41140.302083279479</c:v>
                </c:pt>
                <c:pt idx="22206">
                  <c:v>41140.312499946143</c:v>
                </c:pt>
                <c:pt idx="22207">
                  <c:v>41140.322916612808</c:v>
                </c:pt>
                <c:pt idx="22208">
                  <c:v>41140.333333279472</c:v>
                </c:pt>
                <c:pt idx="22209">
                  <c:v>41140.343749946136</c:v>
                </c:pt>
                <c:pt idx="22210">
                  <c:v>41140.3541666128</c:v>
                </c:pt>
                <c:pt idx="22211">
                  <c:v>41140.364583279465</c:v>
                </c:pt>
                <c:pt idx="22212">
                  <c:v>41140.374999946129</c:v>
                </c:pt>
                <c:pt idx="22213">
                  <c:v>41140.385416612793</c:v>
                </c:pt>
                <c:pt idx="22214">
                  <c:v>41140.395833279457</c:v>
                </c:pt>
                <c:pt idx="22215">
                  <c:v>41140.406249946122</c:v>
                </c:pt>
                <c:pt idx="22216">
                  <c:v>41140.416666612786</c:v>
                </c:pt>
                <c:pt idx="22217">
                  <c:v>41140.42708327945</c:v>
                </c:pt>
                <c:pt idx="22218">
                  <c:v>41140.437499946114</c:v>
                </c:pt>
                <c:pt idx="22219">
                  <c:v>41140.447916612778</c:v>
                </c:pt>
                <c:pt idx="22220">
                  <c:v>41140.458333279443</c:v>
                </c:pt>
                <c:pt idx="22221">
                  <c:v>41140.468749946107</c:v>
                </c:pt>
                <c:pt idx="22222">
                  <c:v>41140.479166612771</c:v>
                </c:pt>
                <c:pt idx="22223">
                  <c:v>41140.489583279435</c:v>
                </c:pt>
                <c:pt idx="22224">
                  <c:v>41140.4999999461</c:v>
                </c:pt>
                <c:pt idx="22225">
                  <c:v>41140.510416612764</c:v>
                </c:pt>
                <c:pt idx="22226">
                  <c:v>41140.520833279428</c:v>
                </c:pt>
                <c:pt idx="22227">
                  <c:v>41140.531249946092</c:v>
                </c:pt>
                <c:pt idx="22228">
                  <c:v>41140.541666612757</c:v>
                </c:pt>
                <c:pt idx="22229">
                  <c:v>41140.552083279421</c:v>
                </c:pt>
                <c:pt idx="22230">
                  <c:v>41140.562499946085</c:v>
                </c:pt>
                <c:pt idx="22231">
                  <c:v>41140.572916612749</c:v>
                </c:pt>
                <c:pt idx="22232">
                  <c:v>41140.583333279414</c:v>
                </c:pt>
                <c:pt idx="22233">
                  <c:v>41140.593749946078</c:v>
                </c:pt>
                <c:pt idx="22234">
                  <c:v>41140.604166612742</c:v>
                </c:pt>
                <c:pt idx="22235">
                  <c:v>41140.614583279406</c:v>
                </c:pt>
                <c:pt idx="22236">
                  <c:v>41140.624999946071</c:v>
                </c:pt>
                <c:pt idx="22237">
                  <c:v>41140.635416612735</c:v>
                </c:pt>
                <c:pt idx="22238">
                  <c:v>41140.645833279399</c:v>
                </c:pt>
                <c:pt idx="22239">
                  <c:v>41140.656249946063</c:v>
                </c:pt>
                <c:pt idx="22240">
                  <c:v>41140.666666612728</c:v>
                </c:pt>
                <c:pt idx="22241">
                  <c:v>41140.677083279392</c:v>
                </c:pt>
                <c:pt idx="22242">
                  <c:v>41140.687499946056</c:v>
                </c:pt>
                <c:pt idx="22243">
                  <c:v>41140.69791661272</c:v>
                </c:pt>
                <c:pt idx="22244">
                  <c:v>41140.708333279385</c:v>
                </c:pt>
                <c:pt idx="22245">
                  <c:v>41140.718749946049</c:v>
                </c:pt>
                <c:pt idx="22246">
                  <c:v>41140.729166612713</c:v>
                </c:pt>
                <c:pt idx="22247">
                  <c:v>41140.739583279377</c:v>
                </c:pt>
                <c:pt idx="22248">
                  <c:v>41140.749999946041</c:v>
                </c:pt>
                <c:pt idx="22249">
                  <c:v>41140.760416612706</c:v>
                </c:pt>
                <c:pt idx="22250">
                  <c:v>41140.77083327937</c:v>
                </c:pt>
                <c:pt idx="22251">
                  <c:v>41140.781249946034</c:v>
                </c:pt>
                <c:pt idx="22252">
                  <c:v>41140.791666612698</c:v>
                </c:pt>
                <c:pt idx="22253">
                  <c:v>41140.802083279363</c:v>
                </c:pt>
                <c:pt idx="22254">
                  <c:v>41140.812499946027</c:v>
                </c:pt>
                <c:pt idx="22255">
                  <c:v>41140.822916612691</c:v>
                </c:pt>
                <c:pt idx="22256">
                  <c:v>41140.833333279355</c:v>
                </c:pt>
                <c:pt idx="22257">
                  <c:v>41140.84374994602</c:v>
                </c:pt>
                <c:pt idx="22258">
                  <c:v>41140.854166612684</c:v>
                </c:pt>
                <c:pt idx="22259">
                  <c:v>41140.864583279348</c:v>
                </c:pt>
                <c:pt idx="22260">
                  <c:v>41140.874999946012</c:v>
                </c:pt>
                <c:pt idx="22261">
                  <c:v>41140.885416612677</c:v>
                </c:pt>
                <c:pt idx="22262">
                  <c:v>41140.895833279341</c:v>
                </c:pt>
                <c:pt idx="22263">
                  <c:v>41140.906249946005</c:v>
                </c:pt>
                <c:pt idx="22264">
                  <c:v>41140.916666612669</c:v>
                </c:pt>
                <c:pt idx="22265">
                  <c:v>41140.927083279334</c:v>
                </c:pt>
                <c:pt idx="22266">
                  <c:v>41140.937499945998</c:v>
                </c:pt>
                <c:pt idx="22267">
                  <c:v>41140.947916612662</c:v>
                </c:pt>
                <c:pt idx="22268">
                  <c:v>41140.958333279326</c:v>
                </c:pt>
                <c:pt idx="22269">
                  <c:v>41140.968749945991</c:v>
                </c:pt>
                <c:pt idx="22270">
                  <c:v>41140.979166612655</c:v>
                </c:pt>
                <c:pt idx="22271">
                  <c:v>41140.989583279319</c:v>
                </c:pt>
                <c:pt idx="22272">
                  <c:v>41140.999999945983</c:v>
                </c:pt>
                <c:pt idx="22273">
                  <c:v>41141.010416612648</c:v>
                </c:pt>
                <c:pt idx="22274">
                  <c:v>41141.020833279312</c:v>
                </c:pt>
                <c:pt idx="22275">
                  <c:v>41141.031249945976</c:v>
                </c:pt>
                <c:pt idx="22276">
                  <c:v>41141.04166661264</c:v>
                </c:pt>
                <c:pt idx="22277">
                  <c:v>41141.052083279304</c:v>
                </c:pt>
                <c:pt idx="22278">
                  <c:v>41141.062499945969</c:v>
                </c:pt>
                <c:pt idx="22279">
                  <c:v>41141.072916612633</c:v>
                </c:pt>
                <c:pt idx="22280">
                  <c:v>41141.083333279297</c:v>
                </c:pt>
                <c:pt idx="22281">
                  <c:v>41141.093749945961</c:v>
                </c:pt>
                <c:pt idx="22282">
                  <c:v>41141.104166612626</c:v>
                </c:pt>
                <c:pt idx="22283">
                  <c:v>41141.11458327929</c:v>
                </c:pt>
                <c:pt idx="22284">
                  <c:v>41141.124999945954</c:v>
                </c:pt>
                <c:pt idx="22285">
                  <c:v>41141.135416612618</c:v>
                </c:pt>
                <c:pt idx="22286">
                  <c:v>41141.145833279283</c:v>
                </c:pt>
                <c:pt idx="22287">
                  <c:v>41141.156249945947</c:v>
                </c:pt>
                <c:pt idx="22288">
                  <c:v>41141.166666612611</c:v>
                </c:pt>
                <c:pt idx="22289">
                  <c:v>41141.177083279275</c:v>
                </c:pt>
                <c:pt idx="22290">
                  <c:v>41141.18749994594</c:v>
                </c:pt>
                <c:pt idx="22291">
                  <c:v>41141.197916612604</c:v>
                </c:pt>
                <c:pt idx="22292">
                  <c:v>41141.208333279268</c:v>
                </c:pt>
                <c:pt idx="22293">
                  <c:v>41141.218749945932</c:v>
                </c:pt>
                <c:pt idx="22294">
                  <c:v>41141.229166612597</c:v>
                </c:pt>
                <c:pt idx="22295">
                  <c:v>41141.239583279261</c:v>
                </c:pt>
                <c:pt idx="22296">
                  <c:v>41141.249999945925</c:v>
                </c:pt>
                <c:pt idx="22297">
                  <c:v>41141.260416612589</c:v>
                </c:pt>
                <c:pt idx="22298">
                  <c:v>41141.270833279254</c:v>
                </c:pt>
                <c:pt idx="22299">
                  <c:v>41141.281249945918</c:v>
                </c:pt>
                <c:pt idx="22300">
                  <c:v>41141.291666612582</c:v>
                </c:pt>
                <c:pt idx="22301">
                  <c:v>41141.302083279246</c:v>
                </c:pt>
                <c:pt idx="22302">
                  <c:v>41141.312499945911</c:v>
                </c:pt>
                <c:pt idx="22303">
                  <c:v>41141.322916612575</c:v>
                </c:pt>
                <c:pt idx="22304">
                  <c:v>41141.333333279239</c:v>
                </c:pt>
                <c:pt idx="22305">
                  <c:v>41141.343749945903</c:v>
                </c:pt>
                <c:pt idx="22306">
                  <c:v>41141.354166612567</c:v>
                </c:pt>
                <c:pt idx="22307">
                  <c:v>41141.364583279232</c:v>
                </c:pt>
                <c:pt idx="22308">
                  <c:v>41141.374999945896</c:v>
                </c:pt>
                <c:pt idx="22309">
                  <c:v>41141.38541661256</c:v>
                </c:pt>
                <c:pt idx="22310">
                  <c:v>41141.395833279224</c:v>
                </c:pt>
                <c:pt idx="22311">
                  <c:v>41141.406249945889</c:v>
                </c:pt>
                <c:pt idx="22312">
                  <c:v>41141.416666612553</c:v>
                </c:pt>
                <c:pt idx="22313">
                  <c:v>41141.427083279217</c:v>
                </c:pt>
                <c:pt idx="22314">
                  <c:v>41141.437499945881</c:v>
                </c:pt>
                <c:pt idx="22315">
                  <c:v>41141.447916612546</c:v>
                </c:pt>
                <c:pt idx="22316">
                  <c:v>41141.45833327921</c:v>
                </c:pt>
                <c:pt idx="22317">
                  <c:v>41141.468749945874</c:v>
                </c:pt>
                <c:pt idx="22318">
                  <c:v>41141.479166612538</c:v>
                </c:pt>
                <c:pt idx="22319">
                  <c:v>41141.489583279203</c:v>
                </c:pt>
                <c:pt idx="22320">
                  <c:v>41141.499999945867</c:v>
                </c:pt>
                <c:pt idx="22321">
                  <c:v>41141.510416612531</c:v>
                </c:pt>
                <c:pt idx="22322">
                  <c:v>41141.520833279195</c:v>
                </c:pt>
                <c:pt idx="22323">
                  <c:v>41141.53124994586</c:v>
                </c:pt>
                <c:pt idx="22324">
                  <c:v>41141.541666612524</c:v>
                </c:pt>
                <c:pt idx="22325">
                  <c:v>41141.552083279188</c:v>
                </c:pt>
                <c:pt idx="22326">
                  <c:v>41141.562499945852</c:v>
                </c:pt>
                <c:pt idx="22327">
                  <c:v>41141.572916612517</c:v>
                </c:pt>
                <c:pt idx="22328">
                  <c:v>41141.583333279181</c:v>
                </c:pt>
                <c:pt idx="22329">
                  <c:v>41141.593749945845</c:v>
                </c:pt>
                <c:pt idx="22330">
                  <c:v>41141.604166612509</c:v>
                </c:pt>
                <c:pt idx="22331">
                  <c:v>41141.614583279174</c:v>
                </c:pt>
                <c:pt idx="22332">
                  <c:v>41141.624999945838</c:v>
                </c:pt>
                <c:pt idx="22333">
                  <c:v>41141.635416612502</c:v>
                </c:pt>
                <c:pt idx="22334">
                  <c:v>41141.645833279166</c:v>
                </c:pt>
                <c:pt idx="22335">
                  <c:v>41141.65624994583</c:v>
                </c:pt>
                <c:pt idx="22336">
                  <c:v>41141.666666612495</c:v>
                </c:pt>
                <c:pt idx="22337">
                  <c:v>41141.677083279159</c:v>
                </c:pt>
                <c:pt idx="22338">
                  <c:v>41141.687499945823</c:v>
                </c:pt>
                <c:pt idx="22339">
                  <c:v>41141.697916612487</c:v>
                </c:pt>
                <c:pt idx="22340">
                  <c:v>41141.708333279152</c:v>
                </c:pt>
                <c:pt idx="22341">
                  <c:v>41141.718749945816</c:v>
                </c:pt>
                <c:pt idx="22342">
                  <c:v>41141.72916661248</c:v>
                </c:pt>
                <c:pt idx="22343">
                  <c:v>41141.739583279144</c:v>
                </c:pt>
                <c:pt idx="22344">
                  <c:v>41141.749999945809</c:v>
                </c:pt>
                <c:pt idx="22345">
                  <c:v>41141.760416612473</c:v>
                </c:pt>
                <c:pt idx="22346">
                  <c:v>41141.770833279137</c:v>
                </c:pt>
                <c:pt idx="22347">
                  <c:v>41141.781249945801</c:v>
                </c:pt>
                <c:pt idx="22348">
                  <c:v>41141.791666612466</c:v>
                </c:pt>
                <c:pt idx="22349">
                  <c:v>41141.80208327913</c:v>
                </c:pt>
                <c:pt idx="22350">
                  <c:v>41141.812499945794</c:v>
                </c:pt>
                <c:pt idx="22351">
                  <c:v>41141.822916612458</c:v>
                </c:pt>
                <c:pt idx="22352">
                  <c:v>41141.833333279123</c:v>
                </c:pt>
                <c:pt idx="22353">
                  <c:v>41141.843749945787</c:v>
                </c:pt>
                <c:pt idx="22354">
                  <c:v>41141.854166612451</c:v>
                </c:pt>
                <c:pt idx="22355">
                  <c:v>41141.864583279115</c:v>
                </c:pt>
                <c:pt idx="22356">
                  <c:v>41141.87499994578</c:v>
                </c:pt>
                <c:pt idx="22357">
                  <c:v>41141.885416612444</c:v>
                </c:pt>
                <c:pt idx="22358">
                  <c:v>41141.895833279108</c:v>
                </c:pt>
                <c:pt idx="22359">
                  <c:v>41141.906249945772</c:v>
                </c:pt>
                <c:pt idx="22360">
                  <c:v>41141.916666612437</c:v>
                </c:pt>
                <c:pt idx="22361">
                  <c:v>41141.927083279101</c:v>
                </c:pt>
                <c:pt idx="22362">
                  <c:v>41141.937499945765</c:v>
                </c:pt>
                <c:pt idx="22363">
                  <c:v>41141.947916612429</c:v>
                </c:pt>
                <c:pt idx="22364">
                  <c:v>41141.958333279093</c:v>
                </c:pt>
                <c:pt idx="22365">
                  <c:v>41141.968749945758</c:v>
                </c:pt>
                <c:pt idx="22366">
                  <c:v>41141.979166612422</c:v>
                </c:pt>
                <c:pt idx="22367">
                  <c:v>41141.989583279086</c:v>
                </c:pt>
                <c:pt idx="22368">
                  <c:v>41141.99999994575</c:v>
                </c:pt>
                <c:pt idx="22369">
                  <c:v>41142.010416612415</c:v>
                </c:pt>
                <c:pt idx="22370">
                  <c:v>41142.020833279079</c:v>
                </c:pt>
                <c:pt idx="22371">
                  <c:v>41142.031249945743</c:v>
                </c:pt>
                <c:pt idx="22372">
                  <c:v>41142.041666612407</c:v>
                </c:pt>
                <c:pt idx="22373">
                  <c:v>41142.052083279072</c:v>
                </c:pt>
                <c:pt idx="22374">
                  <c:v>41142.062499945736</c:v>
                </c:pt>
                <c:pt idx="22375">
                  <c:v>41142.0729166124</c:v>
                </c:pt>
                <c:pt idx="22376">
                  <c:v>41142.083333279064</c:v>
                </c:pt>
                <c:pt idx="22377">
                  <c:v>41142.093749945729</c:v>
                </c:pt>
                <c:pt idx="22378">
                  <c:v>41142.104166612393</c:v>
                </c:pt>
                <c:pt idx="22379">
                  <c:v>41142.114583279057</c:v>
                </c:pt>
                <c:pt idx="22380">
                  <c:v>41142.124999945721</c:v>
                </c:pt>
                <c:pt idx="22381">
                  <c:v>41142.135416612386</c:v>
                </c:pt>
                <c:pt idx="22382">
                  <c:v>41142.14583327905</c:v>
                </c:pt>
                <c:pt idx="22383">
                  <c:v>41142.156249945714</c:v>
                </c:pt>
                <c:pt idx="22384">
                  <c:v>41142.166666612378</c:v>
                </c:pt>
                <c:pt idx="22385">
                  <c:v>41142.177083279043</c:v>
                </c:pt>
                <c:pt idx="22386">
                  <c:v>41142.187499945707</c:v>
                </c:pt>
                <c:pt idx="22387">
                  <c:v>41142.197916612371</c:v>
                </c:pt>
                <c:pt idx="22388">
                  <c:v>41142.208333279035</c:v>
                </c:pt>
                <c:pt idx="22389">
                  <c:v>41142.2187499457</c:v>
                </c:pt>
                <c:pt idx="22390">
                  <c:v>41142.229166612364</c:v>
                </c:pt>
                <c:pt idx="22391">
                  <c:v>41142.239583279028</c:v>
                </c:pt>
                <c:pt idx="22392">
                  <c:v>41142.249999945692</c:v>
                </c:pt>
                <c:pt idx="22393">
                  <c:v>41142.260416612356</c:v>
                </c:pt>
                <c:pt idx="22394">
                  <c:v>41142.270833279021</c:v>
                </c:pt>
                <c:pt idx="22395">
                  <c:v>41142.281249945685</c:v>
                </c:pt>
                <c:pt idx="22396">
                  <c:v>41142.291666612349</c:v>
                </c:pt>
                <c:pt idx="22397">
                  <c:v>41142.302083279013</c:v>
                </c:pt>
                <c:pt idx="22398">
                  <c:v>41142.312499945678</c:v>
                </c:pt>
                <c:pt idx="22399">
                  <c:v>41142.322916612342</c:v>
                </c:pt>
                <c:pt idx="22400">
                  <c:v>41142.333333279006</c:v>
                </c:pt>
                <c:pt idx="22401">
                  <c:v>41142.34374994567</c:v>
                </c:pt>
                <c:pt idx="22402">
                  <c:v>41142.354166612335</c:v>
                </c:pt>
                <c:pt idx="22403">
                  <c:v>41142.364583278999</c:v>
                </c:pt>
                <c:pt idx="22404">
                  <c:v>41142.374999945663</c:v>
                </c:pt>
                <c:pt idx="22405">
                  <c:v>41142.385416612327</c:v>
                </c:pt>
                <c:pt idx="22406">
                  <c:v>41142.395833278992</c:v>
                </c:pt>
                <c:pt idx="22407">
                  <c:v>41142.406249945656</c:v>
                </c:pt>
                <c:pt idx="22408">
                  <c:v>41142.41666661232</c:v>
                </c:pt>
                <c:pt idx="22409">
                  <c:v>41142.427083278984</c:v>
                </c:pt>
                <c:pt idx="22410">
                  <c:v>41142.437499945649</c:v>
                </c:pt>
                <c:pt idx="22411">
                  <c:v>41142.447916612313</c:v>
                </c:pt>
                <c:pt idx="22412">
                  <c:v>41142.458333278977</c:v>
                </c:pt>
                <c:pt idx="22413">
                  <c:v>41142.468749945641</c:v>
                </c:pt>
                <c:pt idx="22414">
                  <c:v>41142.479166612306</c:v>
                </c:pt>
                <c:pt idx="22415">
                  <c:v>41142.48958327897</c:v>
                </c:pt>
                <c:pt idx="22416">
                  <c:v>41142.499999945634</c:v>
                </c:pt>
                <c:pt idx="22417">
                  <c:v>41142.510416612298</c:v>
                </c:pt>
                <c:pt idx="22418">
                  <c:v>41142.520833278963</c:v>
                </c:pt>
                <c:pt idx="22419">
                  <c:v>41142.531249945627</c:v>
                </c:pt>
                <c:pt idx="22420">
                  <c:v>41142.541666612291</c:v>
                </c:pt>
                <c:pt idx="22421">
                  <c:v>41142.552083278955</c:v>
                </c:pt>
                <c:pt idx="22422">
                  <c:v>41142.562499945619</c:v>
                </c:pt>
                <c:pt idx="22423">
                  <c:v>41142.572916612284</c:v>
                </c:pt>
                <c:pt idx="22424">
                  <c:v>41142.583333278948</c:v>
                </c:pt>
                <c:pt idx="22425">
                  <c:v>41142.593749945612</c:v>
                </c:pt>
                <c:pt idx="22426">
                  <c:v>41142.604166612276</c:v>
                </c:pt>
                <c:pt idx="22427">
                  <c:v>41142.614583278941</c:v>
                </c:pt>
                <c:pt idx="22428">
                  <c:v>41142.624999945605</c:v>
                </c:pt>
                <c:pt idx="22429">
                  <c:v>41142.635416612269</c:v>
                </c:pt>
                <c:pt idx="22430">
                  <c:v>41142.645833278933</c:v>
                </c:pt>
                <c:pt idx="22431">
                  <c:v>41142.656249945598</c:v>
                </c:pt>
                <c:pt idx="22432">
                  <c:v>41142.666666612262</c:v>
                </c:pt>
                <c:pt idx="22433">
                  <c:v>41142.677083278926</c:v>
                </c:pt>
                <c:pt idx="22434">
                  <c:v>41142.68749994559</c:v>
                </c:pt>
                <c:pt idx="22435">
                  <c:v>41142.697916612255</c:v>
                </c:pt>
                <c:pt idx="22436">
                  <c:v>41142.708333278919</c:v>
                </c:pt>
                <c:pt idx="22437">
                  <c:v>41142.718749945583</c:v>
                </c:pt>
                <c:pt idx="22438">
                  <c:v>41142.729166612247</c:v>
                </c:pt>
                <c:pt idx="22439">
                  <c:v>41142.739583278912</c:v>
                </c:pt>
                <c:pt idx="22440">
                  <c:v>41142.749999945576</c:v>
                </c:pt>
                <c:pt idx="22441">
                  <c:v>41142.76041661224</c:v>
                </c:pt>
                <c:pt idx="22442">
                  <c:v>41142.770833278904</c:v>
                </c:pt>
                <c:pt idx="22443">
                  <c:v>41142.781249945569</c:v>
                </c:pt>
                <c:pt idx="22444">
                  <c:v>41142.791666612233</c:v>
                </c:pt>
                <c:pt idx="22445">
                  <c:v>41142.802083278897</c:v>
                </c:pt>
                <c:pt idx="22446">
                  <c:v>41142.812499945561</c:v>
                </c:pt>
                <c:pt idx="22447">
                  <c:v>41142.822916612226</c:v>
                </c:pt>
                <c:pt idx="22448">
                  <c:v>41142.83333327889</c:v>
                </c:pt>
                <c:pt idx="22449">
                  <c:v>41142.843749945554</c:v>
                </c:pt>
                <c:pt idx="22450">
                  <c:v>41142.854166612218</c:v>
                </c:pt>
                <c:pt idx="22451">
                  <c:v>41142.864583278882</c:v>
                </c:pt>
                <c:pt idx="22452">
                  <c:v>41142.874999945547</c:v>
                </c:pt>
                <c:pt idx="22453">
                  <c:v>41142.885416612211</c:v>
                </c:pt>
                <c:pt idx="22454">
                  <c:v>41142.895833278875</c:v>
                </c:pt>
                <c:pt idx="22455">
                  <c:v>41142.906249945539</c:v>
                </c:pt>
                <c:pt idx="22456">
                  <c:v>41142.916666612204</c:v>
                </c:pt>
                <c:pt idx="22457">
                  <c:v>41142.927083278868</c:v>
                </c:pt>
                <c:pt idx="22458">
                  <c:v>41142.937499945532</c:v>
                </c:pt>
                <c:pt idx="22459">
                  <c:v>41142.947916612196</c:v>
                </c:pt>
                <c:pt idx="22460">
                  <c:v>41142.958333278861</c:v>
                </c:pt>
                <c:pt idx="22461">
                  <c:v>41142.968749945525</c:v>
                </c:pt>
                <c:pt idx="22462">
                  <c:v>41142.979166612189</c:v>
                </c:pt>
                <c:pt idx="22463">
                  <c:v>41142.989583278853</c:v>
                </c:pt>
                <c:pt idx="22464">
                  <c:v>41142.999999945518</c:v>
                </c:pt>
                <c:pt idx="22465">
                  <c:v>41143.010416612182</c:v>
                </c:pt>
                <c:pt idx="22466">
                  <c:v>41143.020833278846</c:v>
                </c:pt>
                <c:pt idx="22467">
                  <c:v>41143.03124994551</c:v>
                </c:pt>
                <c:pt idx="22468">
                  <c:v>41143.041666612175</c:v>
                </c:pt>
                <c:pt idx="22469">
                  <c:v>41143.052083278839</c:v>
                </c:pt>
                <c:pt idx="22470">
                  <c:v>41143.062499945503</c:v>
                </c:pt>
                <c:pt idx="22471">
                  <c:v>41143.072916612167</c:v>
                </c:pt>
                <c:pt idx="22472">
                  <c:v>41143.083333278832</c:v>
                </c:pt>
                <c:pt idx="22473">
                  <c:v>41143.093749945496</c:v>
                </c:pt>
                <c:pt idx="22474">
                  <c:v>41143.10416661216</c:v>
                </c:pt>
                <c:pt idx="22475">
                  <c:v>41143.114583278824</c:v>
                </c:pt>
                <c:pt idx="22476">
                  <c:v>41143.124999945489</c:v>
                </c:pt>
                <c:pt idx="22477">
                  <c:v>41143.135416612153</c:v>
                </c:pt>
                <c:pt idx="22478">
                  <c:v>41143.145833278817</c:v>
                </c:pt>
                <c:pt idx="22479">
                  <c:v>41143.156249945481</c:v>
                </c:pt>
                <c:pt idx="22480">
                  <c:v>41143.166666612145</c:v>
                </c:pt>
                <c:pt idx="22481">
                  <c:v>41143.17708327881</c:v>
                </c:pt>
                <c:pt idx="22482">
                  <c:v>41143.187499945474</c:v>
                </c:pt>
                <c:pt idx="22483">
                  <c:v>41143.197916612138</c:v>
                </c:pt>
                <c:pt idx="22484">
                  <c:v>41143.208333278802</c:v>
                </c:pt>
                <c:pt idx="22485">
                  <c:v>41143.218749945467</c:v>
                </c:pt>
                <c:pt idx="22486">
                  <c:v>41143.229166612131</c:v>
                </c:pt>
                <c:pt idx="22487">
                  <c:v>41143.239583278795</c:v>
                </c:pt>
                <c:pt idx="22488">
                  <c:v>41143.249999945459</c:v>
                </c:pt>
                <c:pt idx="22489">
                  <c:v>41143.260416612124</c:v>
                </c:pt>
                <c:pt idx="22490">
                  <c:v>41143.270833278788</c:v>
                </c:pt>
                <c:pt idx="22491">
                  <c:v>41143.281249945452</c:v>
                </c:pt>
                <c:pt idx="22492">
                  <c:v>41143.291666612116</c:v>
                </c:pt>
                <c:pt idx="22493">
                  <c:v>41143.302083278781</c:v>
                </c:pt>
                <c:pt idx="22494">
                  <c:v>41143.312499945445</c:v>
                </c:pt>
                <c:pt idx="22495">
                  <c:v>41143.322916612109</c:v>
                </c:pt>
                <c:pt idx="22496">
                  <c:v>41143.333333278773</c:v>
                </c:pt>
                <c:pt idx="22497">
                  <c:v>41143.343749945438</c:v>
                </c:pt>
                <c:pt idx="22498">
                  <c:v>41143.354166612102</c:v>
                </c:pt>
                <c:pt idx="22499">
                  <c:v>41143.364583278766</c:v>
                </c:pt>
                <c:pt idx="22500">
                  <c:v>41143.37499994543</c:v>
                </c:pt>
                <c:pt idx="22501">
                  <c:v>41143.385416612095</c:v>
                </c:pt>
                <c:pt idx="22502">
                  <c:v>41143.395833278759</c:v>
                </c:pt>
                <c:pt idx="22503">
                  <c:v>41143.406249945423</c:v>
                </c:pt>
                <c:pt idx="22504">
                  <c:v>41143.416666612087</c:v>
                </c:pt>
                <c:pt idx="22505">
                  <c:v>41143.427083278752</c:v>
                </c:pt>
                <c:pt idx="22506">
                  <c:v>41143.437499945416</c:v>
                </c:pt>
                <c:pt idx="22507">
                  <c:v>41143.44791661208</c:v>
                </c:pt>
                <c:pt idx="22508">
                  <c:v>41143.458333278744</c:v>
                </c:pt>
                <c:pt idx="22509">
                  <c:v>41143.468749945408</c:v>
                </c:pt>
                <c:pt idx="22510">
                  <c:v>41143.479166612073</c:v>
                </c:pt>
                <c:pt idx="22511">
                  <c:v>41143.489583278737</c:v>
                </c:pt>
                <c:pt idx="22512">
                  <c:v>41143.499999945401</c:v>
                </c:pt>
                <c:pt idx="22513">
                  <c:v>41143.510416612065</c:v>
                </c:pt>
                <c:pt idx="22514">
                  <c:v>41143.52083327873</c:v>
                </c:pt>
                <c:pt idx="22515">
                  <c:v>41143.531249945394</c:v>
                </c:pt>
                <c:pt idx="22516">
                  <c:v>41143.541666612058</c:v>
                </c:pt>
                <c:pt idx="22517">
                  <c:v>41143.552083278722</c:v>
                </c:pt>
                <c:pt idx="22518">
                  <c:v>41143.562499945387</c:v>
                </c:pt>
                <c:pt idx="22519">
                  <c:v>41143.572916612051</c:v>
                </c:pt>
                <c:pt idx="22520">
                  <c:v>41143.583333278715</c:v>
                </c:pt>
                <c:pt idx="22521">
                  <c:v>41143.593749945379</c:v>
                </c:pt>
                <c:pt idx="22522">
                  <c:v>41143.604166612044</c:v>
                </c:pt>
                <c:pt idx="22523">
                  <c:v>41143.614583278708</c:v>
                </c:pt>
                <c:pt idx="22524">
                  <c:v>41143.624999945372</c:v>
                </c:pt>
                <c:pt idx="22525">
                  <c:v>41143.635416612036</c:v>
                </c:pt>
                <c:pt idx="22526">
                  <c:v>41143.645833278701</c:v>
                </c:pt>
                <c:pt idx="22527">
                  <c:v>41143.656249945365</c:v>
                </c:pt>
                <c:pt idx="22528">
                  <c:v>41143.666666612029</c:v>
                </c:pt>
                <c:pt idx="22529">
                  <c:v>41143.677083278693</c:v>
                </c:pt>
                <c:pt idx="22530">
                  <c:v>41143.687499945358</c:v>
                </c:pt>
                <c:pt idx="22531">
                  <c:v>41143.697916612022</c:v>
                </c:pt>
                <c:pt idx="22532">
                  <c:v>41143.708333278686</c:v>
                </c:pt>
                <c:pt idx="22533">
                  <c:v>41143.71874994535</c:v>
                </c:pt>
                <c:pt idx="22534">
                  <c:v>41143.729166612015</c:v>
                </c:pt>
                <c:pt idx="22535">
                  <c:v>41143.739583278679</c:v>
                </c:pt>
                <c:pt idx="22536">
                  <c:v>41143.749999945343</c:v>
                </c:pt>
                <c:pt idx="22537">
                  <c:v>41143.760416612007</c:v>
                </c:pt>
                <c:pt idx="22538">
                  <c:v>41143.770833278671</c:v>
                </c:pt>
                <c:pt idx="22539">
                  <c:v>41143.781249945336</c:v>
                </c:pt>
                <c:pt idx="22540">
                  <c:v>41143.791666612</c:v>
                </c:pt>
                <c:pt idx="22541">
                  <c:v>41143.802083278664</c:v>
                </c:pt>
                <c:pt idx="22542">
                  <c:v>41143.812499945328</c:v>
                </c:pt>
                <c:pt idx="22543">
                  <c:v>41143.822916611993</c:v>
                </c:pt>
                <c:pt idx="22544">
                  <c:v>41143.833333278657</c:v>
                </c:pt>
                <c:pt idx="22545">
                  <c:v>41143.843749945321</c:v>
                </c:pt>
                <c:pt idx="22546">
                  <c:v>41143.854166611985</c:v>
                </c:pt>
                <c:pt idx="22547">
                  <c:v>41143.86458327865</c:v>
                </c:pt>
                <c:pt idx="22548">
                  <c:v>41143.874999945314</c:v>
                </c:pt>
                <c:pt idx="22549">
                  <c:v>41143.885416611978</c:v>
                </c:pt>
                <c:pt idx="22550">
                  <c:v>41143.895833278642</c:v>
                </c:pt>
                <c:pt idx="22551">
                  <c:v>41143.906249945307</c:v>
                </c:pt>
                <c:pt idx="22552">
                  <c:v>41143.916666611971</c:v>
                </c:pt>
                <c:pt idx="22553">
                  <c:v>41143.927083278635</c:v>
                </c:pt>
                <c:pt idx="22554">
                  <c:v>41143.937499945299</c:v>
                </c:pt>
                <c:pt idx="22555">
                  <c:v>41143.947916611964</c:v>
                </c:pt>
                <c:pt idx="22556">
                  <c:v>41143.958333278628</c:v>
                </c:pt>
                <c:pt idx="22557">
                  <c:v>41143.968749945292</c:v>
                </c:pt>
                <c:pt idx="22558">
                  <c:v>41143.979166611956</c:v>
                </c:pt>
                <c:pt idx="22559">
                  <c:v>41143.989583278621</c:v>
                </c:pt>
                <c:pt idx="22560">
                  <c:v>41143.999999945285</c:v>
                </c:pt>
                <c:pt idx="22561">
                  <c:v>41144.010416611949</c:v>
                </c:pt>
                <c:pt idx="22562">
                  <c:v>41144.020833278613</c:v>
                </c:pt>
                <c:pt idx="22563">
                  <c:v>41144.031249945278</c:v>
                </c:pt>
                <c:pt idx="22564">
                  <c:v>41144.041666611942</c:v>
                </c:pt>
                <c:pt idx="22565">
                  <c:v>41144.052083278606</c:v>
                </c:pt>
                <c:pt idx="22566">
                  <c:v>41144.06249994527</c:v>
                </c:pt>
                <c:pt idx="22567">
                  <c:v>41144.072916611934</c:v>
                </c:pt>
                <c:pt idx="22568">
                  <c:v>41144.083333278599</c:v>
                </c:pt>
                <c:pt idx="22569">
                  <c:v>41144.093749945263</c:v>
                </c:pt>
                <c:pt idx="22570">
                  <c:v>41144.104166611927</c:v>
                </c:pt>
                <c:pt idx="22571">
                  <c:v>41144.114583278591</c:v>
                </c:pt>
                <c:pt idx="22572">
                  <c:v>41144.124999945256</c:v>
                </c:pt>
                <c:pt idx="22573">
                  <c:v>41144.13541661192</c:v>
                </c:pt>
                <c:pt idx="22574">
                  <c:v>41144.145833278584</c:v>
                </c:pt>
                <c:pt idx="22575">
                  <c:v>41144.156249945248</c:v>
                </c:pt>
                <c:pt idx="22576">
                  <c:v>41144.166666611913</c:v>
                </c:pt>
                <c:pt idx="22577">
                  <c:v>41144.177083278577</c:v>
                </c:pt>
                <c:pt idx="22578">
                  <c:v>41144.187499945241</c:v>
                </c:pt>
                <c:pt idx="22579">
                  <c:v>41144.197916611905</c:v>
                </c:pt>
                <c:pt idx="22580">
                  <c:v>41144.20833327857</c:v>
                </c:pt>
                <c:pt idx="22581">
                  <c:v>41144.218749945234</c:v>
                </c:pt>
                <c:pt idx="22582">
                  <c:v>41144.229166611898</c:v>
                </c:pt>
                <c:pt idx="22583">
                  <c:v>41144.239583278562</c:v>
                </c:pt>
                <c:pt idx="22584">
                  <c:v>41144.249999945227</c:v>
                </c:pt>
                <c:pt idx="22585">
                  <c:v>41144.260416611891</c:v>
                </c:pt>
                <c:pt idx="22586">
                  <c:v>41144.270833278555</c:v>
                </c:pt>
                <c:pt idx="22587">
                  <c:v>41144.281249945219</c:v>
                </c:pt>
                <c:pt idx="22588">
                  <c:v>41144.291666611884</c:v>
                </c:pt>
                <c:pt idx="22589">
                  <c:v>41144.302083278548</c:v>
                </c:pt>
                <c:pt idx="22590">
                  <c:v>41144.312499945212</c:v>
                </c:pt>
                <c:pt idx="22591">
                  <c:v>41144.322916611876</c:v>
                </c:pt>
                <c:pt idx="22592">
                  <c:v>41144.333333278541</c:v>
                </c:pt>
                <c:pt idx="22593">
                  <c:v>41144.343749945205</c:v>
                </c:pt>
                <c:pt idx="22594">
                  <c:v>41144.354166611869</c:v>
                </c:pt>
                <c:pt idx="22595">
                  <c:v>41144.364583278533</c:v>
                </c:pt>
                <c:pt idx="22596">
                  <c:v>41144.374999945197</c:v>
                </c:pt>
                <c:pt idx="22597">
                  <c:v>41144.385416611862</c:v>
                </c:pt>
                <c:pt idx="22598">
                  <c:v>41144.395833278526</c:v>
                </c:pt>
                <c:pt idx="22599">
                  <c:v>41144.40624994519</c:v>
                </c:pt>
                <c:pt idx="22600">
                  <c:v>41144.416666611854</c:v>
                </c:pt>
                <c:pt idx="22601">
                  <c:v>41144.427083278519</c:v>
                </c:pt>
                <c:pt idx="22602">
                  <c:v>41144.437499945183</c:v>
                </c:pt>
                <c:pt idx="22603">
                  <c:v>41144.447916611847</c:v>
                </c:pt>
                <c:pt idx="22604">
                  <c:v>41144.458333278511</c:v>
                </c:pt>
                <c:pt idx="22605">
                  <c:v>41144.468749945176</c:v>
                </c:pt>
                <c:pt idx="22606">
                  <c:v>41144.47916661184</c:v>
                </c:pt>
                <c:pt idx="22607">
                  <c:v>41144.489583278504</c:v>
                </c:pt>
                <c:pt idx="22608">
                  <c:v>41144.499999945168</c:v>
                </c:pt>
                <c:pt idx="22609">
                  <c:v>41144.510416611833</c:v>
                </c:pt>
                <c:pt idx="22610">
                  <c:v>41144.520833278497</c:v>
                </c:pt>
                <c:pt idx="22611">
                  <c:v>41144.531249945161</c:v>
                </c:pt>
                <c:pt idx="22612">
                  <c:v>41144.541666611825</c:v>
                </c:pt>
                <c:pt idx="22613">
                  <c:v>41144.55208327849</c:v>
                </c:pt>
                <c:pt idx="22614">
                  <c:v>41144.562499945154</c:v>
                </c:pt>
                <c:pt idx="22615">
                  <c:v>41144.572916611818</c:v>
                </c:pt>
                <c:pt idx="22616">
                  <c:v>41144.583333278482</c:v>
                </c:pt>
                <c:pt idx="22617">
                  <c:v>41144.593749945147</c:v>
                </c:pt>
                <c:pt idx="22618">
                  <c:v>41144.604166611811</c:v>
                </c:pt>
                <c:pt idx="22619">
                  <c:v>41144.614583278475</c:v>
                </c:pt>
                <c:pt idx="22620">
                  <c:v>41144.624999945139</c:v>
                </c:pt>
                <c:pt idx="22621">
                  <c:v>41144.635416611804</c:v>
                </c:pt>
                <c:pt idx="22622">
                  <c:v>41144.645833278468</c:v>
                </c:pt>
                <c:pt idx="22623">
                  <c:v>41144.656249945132</c:v>
                </c:pt>
                <c:pt idx="22624">
                  <c:v>41144.666666611796</c:v>
                </c:pt>
                <c:pt idx="22625">
                  <c:v>41144.67708327846</c:v>
                </c:pt>
                <c:pt idx="22626">
                  <c:v>41144.687499945125</c:v>
                </c:pt>
                <c:pt idx="22627">
                  <c:v>41144.697916611789</c:v>
                </c:pt>
                <c:pt idx="22628">
                  <c:v>41144.708333278453</c:v>
                </c:pt>
                <c:pt idx="22629">
                  <c:v>41144.718749945117</c:v>
                </c:pt>
                <c:pt idx="22630">
                  <c:v>41144.729166611782</c:v>
                </c:pt>
                <c:pt idx="22631">
                  <c:v>41144.739583278446</c:v>
                </c:pt>
                <c:pt idx="22632">
                  <c:v>41144.74999994511</c:v>
                </c:pt>
                <c:pt idx="22633">
                  <c:v>41144.760416611774</c:v>
                </c:pt>
                <c:pt idx="22634">
                  <c:v>41144.770833278439</c:v>
                </c:pt>
                <c:pt idx="22635">
                  <c:v>41144.781249945103</c:v>
                </c:pt>
                <c:pt idx="22636">
                  <c:v>41144.791666611767</c:v>
                </c:pt>
                <c:pt idx="22637">
                  <c:v>41144.802083278431</c:v>
                </c:pt>
                <c:pt idx="22638">
                  <c:v>41144.812499945096</c:v>
                </c:pt>
                <c:pt idx="22639">
                  <c:v>41144.82291661176</c:v>
                </c:pt>
                <c:pt idx="22640">
                  <c:v>41144.833333278424</c:v>
                </c:pt>
                <c:pt idx="22641">
                  <c:v>41144.843749945088</c:v>
                </c:pt>
                <c:pt idx="22642">
                  <c:v>41144.854166611753</c:v>
                </c:pt>
                <c:pt idx="22643">
                  <c:v>41144.864583278417</c:v>
                </c:pt>
                <c:pt idx="22644">
                  <c:v>41144.874999945081</c:v>
                </c:pt>
                <c:pt idx="22645">
                  <c:v>41144.885416611745</c:v>
                </c:pt>
                <c:pt idx="22646">
                  <c:v>41144.89583327841</c:v>
                </c:pt>
                <c:pt idx="22647">
                  <c:v>41144.906249945074</c:v>
                </c:pt>
                <c:pt idx="22648">
                  <c:v>41144.916666611738</c:v>
                </c:pt>
                <c:pt idx="22649">
                  <c:v>41144.927083278402</c:v>
                </c:pt>
                <c:pt idx="22650">
                  <c:v>41144.937499945067</c:v>
                </c:pt>
                <c:pt idx="22651">
                  <c:v>41144.947916611731</c:v>
                </c:pt>
                <c:pt idx="22652">
                  <c:v>41144.958333278395</c:v>
                </c:pt>
                <c:pt idx="22653">
                  <c:v>41144.968749945059</c:v>
                </c:pt>
                <c:pt idx="22654">
                  <c:v>41144.979166611723</c:v>
                </c:pt>
                <c:pt idx="22655">
                  <c:v>41144.989583278388</c:v>
                </c:pt>
                <c:pt idx="22656">
                  <c:v>41144.999999945052</c:v>
                </c:pt>
                <c:pt idx="22657">
                  <c:v>41145.010416611716</c:v>
                </c:pt>
                <c:pt idx="22658">
                  <c:v>41145.02083327838</c:v>
                </c:pt>
                <c:pt idx="22659">
                  <c:v>41145.031249945045</c:v>
                </c:pt>
                <c:pt idx="22660">
                  <c:v>41145.041666611709</c:v>
                </c:pt>
                <c:pt idx="22661">
                  <c:v>41145.052083278373</c:v>
                </c:pt>
                <c:pt idx="22662">
                  <c:v>41145.062499945037</c:v>
                </c:pt>
                <c:pt idx="22663">
                  <c:v>41145.072916611702</c:v>
                </c:pt>
                <c:pt idx="22664">
                  <c:v>41145.083333278366</c:v>
                </c:pt>
                <c:pt idx="22665">
                  <c:v>41145.09374994503</c:v>
                </c:pt>
                <c:pt idx="22666">
                  <c:v>41145.104166611694</c:v>
                </c:pt>
                <c:pt idx="22667">
                  <c:v>41145.114583278359</c:v>
                </c:pt>
                <c:pt idx="22668">
                  <c:v>41145.124999945023</c:v>
                </c:pt>
                <c:pt idx="22669">
                  <c:v>41145.135416611687</c:v>
                </c:pt>
                <c:pt idx="22670">
                  <c:v>41145.145833278351</c:v>
                </c:pt>
                <c:pt idx="22671">
                  <c:v>41145.156249945016</c:v>
                </c:pt>
                <c:pt idx="22672">
                  <c:v>41145.16666661168</c:v>
                </c:pt>
                <c:pt idx="22673">
                  <c:v>41145.177083278344</c:v>
                </c:pt>
                <c:pt idx="22674">
                  <c:v>41145.187499945008</c:v>
                </c:pt>
                <c:pt idx="22675">
                  <c:v>41145.197916611673</c:v>
                </c:pt>
                <c:pt idx="22676">
                  <c:v>41145.208333278337</c:v>
                </c:pt>
                <c:pt idx="22677">
                  <c:v>41145.218749945001</c:v>
                </c:pt>
                <c:pt idx="22678">
                  <c:v>41145.229166611665</c:v>
                </c:pt>
                <c:pt idx="22679">
                  <c:v>41145.23958327833</c:v>
                </c:pt>
                <c:pt idx="22680">
                  <c:v>41145.249999944994</c:v>
                </c:pt>
                <c:pt idx="22681">
                  <c:v>41145.260416611658</c:v>
                </c:pt>
                <c:pt idx="22682">
                  <c:v>41145.270833278322</c:v>
                </c:pt>
                <c:pt idx="22683">
                  <c:v>41145.281249944986</c:v>
                </c:pt>
                <c:pt idx="22684">
                  <c:v>41145.291666611651</c:v>
                </c:pt>
                <c:pt idx="22685">
                  <c:v>41145.302083278315</c:v>
                </c:pt>
                <c:pt idx="22686">
                  <c:v>41145.312499944979</c:v>
                </c:pt>
                <c:pt idx="22687">
                  <c:v>41145.322916611643</c:v>
                </c:pt>
                <c:pt idx="22688">
                  <c:v>41145.333333278308</c:v>
                </c:pt>
                <c:pt idx="22689">
                  <c:v>41145.343749944972</c:v>
                </c:pt>
                <c:pt idx="22690">
                  <c:v>41145.354166611636</c:v>
                </c:pt>
                <c:pt idx="22691">
                  <c:v>41145.3645832783</c:v>
                </c:pt>
                <c:pt idx="22692">
                  <c:v>41145.374999944965</c:v>
                </c:pt>
                <c:pt idx="22693">
                  <c:v>41145.385416611629</c:v>
                </c:pt>
                <c:pt idx="22694">
                  <c:v>41145.395833278293</c:v>
                </c:pt>
                <c:pt idx="22695">
                  <c:v>41145.406249944957</c:v>
                </c:pt>
                <c:pt idx="22696">
                  <c:v>41145.416666611622</c:v>
                </c:pt>
                <c:pt idx="22697">
                  <c:v>41145.427083278286</c:v>
                </c:pt>
                <c:pt idx="22698">
                  <c:v>41145.43749994495</c:v>
                </c:pt>
                <c:pt idx="22699">
                  <c:v>41145.447916611614</c:v>
                </c:pt>
                <c:pt idx="22700">
                  <c:v>41145.458333278279</c:v>
                </c:pt>
                <c:pt idx="22701">
                  <c:v>41145.468749944943</c:v>
                </c:pt>
                <c:pt idx="22702">
                  <c:v>41145.479166611607</c:v>
                </c:pt>
                <c:pt idx="22703">
                  <c:v>41145.489583278271</c:v>
                </c:pt>
                <c:pt idx="22704">
                  <c:v>41145.499999944936</c:v>
                </c:pt>
                <c:pt idx="22705">
                  <c:v>41145.5104166116</c:v>
                </c:pt>
                <c:pt idx="22706">
                  <c:v>41145.520833278264</c:v>
                </c:pt>
                <c:pt idx="22707">
                  <c:v>41145.531249944928</c:v>
                </c:pt>
                <c:pt idx="22708">
                  <c:v>41145.541666611593</c:v>
                </c:pt>
                <c:pt idx="22709">
                  <c:v>41145.552083278257</c:v>
                </c:pt>
                <c:pt idx="22710">
                  <c:v>41145.562499944921</c:v>
                </c:pt>
                <c:pt idx="22711">
                  <c:v>41145.572916611585</c:v>
                </c:pt>
                <c:pt idx="22712">
                  <c:v>41145.583333278249</c:v>
                </c:pt>
                <c:pt idx="22713">
                  <c:v>41145.593749944914</c:v>
                </c:pt>
                <c:pt idx="22714">
                  <c:v>41145.604166611578</c:v>
                </c:pt>
                <c:pt idx="22715">
                  <c:v>41145.614583278242</c:v>
                </c:pt>
                <c:pt idx="22716">
                  <c:v>41145.624999944906</c:v>
                </c:pt>
                <c:pt idx="22717">
                  <c:v>41145.635416611571</c:v>
                </c:pt>
                <c:pt idx="22718">
                  <c:v>41145.645833278235</c:v>
                </c:pt>
                <c:pt idx="22719">
                  <c:v>41145.656249944899</c:v>
                </c:pt>
                <c:pt idx="22720">
                  <c:v>41145.666666611563</c:v>
                </c:pt>
                <c:pt idx="22721">
                  <c:v>41145.677083278228</c:v>
                </c:pt>
                <c:pt idx="22722">
                  <c:v>41145.687499944892</c:v>
                </c:pt>
                <c:pt idx="22723">
                  <c:v>41145.697916611556</c:v>
                </c:pt>
                <c:pt idx="22724">
                  <c:v>41145.70833327822</c:v>
                </c:pt>
                <c:pt idx="22725">
                  <c:v>41145.718749944885</c:v>
                </c:pt>
                <c:pt idx="22726">
                  <c:v>41145.729166611549</c:v>
                </c:pt>
                <c:pt idx="22727">
                  <c:v>41145.739583278213</c:v>
                </c:pt>
                <c:pt idx="22728">
                  <c:v>41145.749999944877</c:v>
                </c:pt>
                <c:pt idx="22729">
                  <c:v>41145.760416611542</c:v>
                </c:pt>
                <c:pt idx="22730">
                  <c:v>41145.770833278206</c:v>
                </c:pt>
                <c:pt idx="22731">
                  <c:v>41145.78124994487</c:v>
                </c:pt>
                <c:pt idx="22732">
                  <c:v>41145.791666611534</c:v>
                </c:pt>
                <c:pt idx="22733">
                  <c:v>41145.802083278199</c:v>
                </c:pt>
                <c:pt idx="22734">
                  <c:v>41145.812499944863</c:v>
                </c:pt>
                <c:pt idx="22735">
                  <c:v>41145.822916611527</c:v>
                </c:pt>
                <c:pt idx="22736">
                  <c:v>41145.833333278191</c:v>
                </c:pt>
                <c:pt idx="22737">
                  <c:v>41145.843749944856</c:v>
                </c:pt>
                <c:pt idx="22738">
                  <c:v>41145.85416661152</c:v>
                </c:pt>
                <c:pt idx="22739">
                  <c:v>41145.864583278184</c:v>
                </c:pt>
                <c:pt idx="22740">
                  <c:v>41145.874999944848</c:v>
                </c:pt>
                <c:pt idx="22741">
                  <c:v>41145.885416611512</c:v>
                </c:pt>
                <c:pt idx="22742">
                  <c:v>41145.895833278177</c:v>
                </c:pt>
                <c:pt idx="22743">
                  <c:v>41145.906249944841</c:v>
                </c:pt>
                <c:pt idx="22744">
                  <c:v>41145.916666611505</c:v>
                </c:pt>
                <c:pt idx="22745">
                  <c:v>41145.927083278169</c:v>
                </c:pt>
                <c:pt idx="22746">
                  <c:v>41145.937499944834</c:v>
                </c:pt>
                <c:pt idx="22747">
                  <c:v>41145.947916611498</c:v>
                </c:pt>
                <c:pt idx="22748">
                  <c:v>41145.958333278162</c:v>
                </c:pt>
                <c:pt idx="22749">
                  <c:v>41145.968749944826</c:v>
                </c:pt>
                <c:pt idx="22750">
                  <c:v>41145.979166611491</c:v>
                </c:pt>
                <c:pt idx="22751">
                  <c:v>41145.989583278155</c:v>
                </c:pt>
                <c:pt idx="22752">
                  <c:v>41145.999999944819</c:v>
                </c:pt>
                <c:pt idx="22753">
                  <c:v>41146.010416611483</c:v>
                </c:pt>
                <c:pt idx="22754">
                  <c:v>41146.020833278148</c:v>
                </c:pt>
                <c:pt idx="22755">
                  <c:v>41146.031249944812</c:v>
                </c:pt>
                <c:pt idx="22756">
                  <c:v>41146.041666611476</c:v>
                </c:pt>
                <c:pt idx="22757">
                  <c:v>41146.05208327814</c:v>
                </c:pt>
                <c:pt idx="22758">
                  <c:v>41146.062499944805</c:v>
                </c:pt>
                <c:pt idx="22759">
                  <c:v>41146.072916611469</c:v>
                </c:pt>
                <c:pt idx="22760">
                  <c:v>41146.083333278133</c:v>
                </c:pt>
                <c:pt idx="22761">
                  <c:v>41146.093749944797</c:v>
                </c:pt>
                <c:pt idx="22762">
                  <c:v>41146.104166611462</c:v>
                </c:pt>
                <c:pt idx="22763">
                  <c:v>41146.114583278126</c:v>
                </c:pt>
                <c:pt idx="22764">
                  <c:v>41146.12499994479</c:v>
                </c:pt>
                <c:pt idx="22765">
                  <c:v>41146.135416611454</c:v>
                </c:pt>
                <c:pt idx="22766">
                  <c:v>41146.145833278119</c:v>
                </c:pt>
                <c:pt idx="22767">
                  <c:v>41146.156249944783</c:v>
                </c:pt>
                <c:pt idx="22768">
                  <c:v>41146.166666611447</c:v>
                </c:pt>
                <c:pt idx="22769">
                  <c:v>41146.177083278111</c:v>
                </c:pt>
                <c:pt idx="22770">
                  <c:v>41146.187499944775</c:v>
                </c:pt>
                <c:pt idx="22771">
                  <c:v>41146.19791661144</c:v>
                </c:pt>
                <c:pt idx="22772">
                  <c:v>41146.208333278104</c:v>
                </c:pt>
                <c:pt idx="22773">
                  <c:v>41146.218749944768</c:v>
                </c:pt>
                <c:pt idx="22774">
                  <c:v>41146.229166611432</c:v>
                </c:pt>
                <c:pt idx="22775">
                  <c:v>41146.239583278097</c:v>
                </c:pt>
                <c:pt idx="22776">
                  <c:v>41146.249999944761</c:v>
                </c:pt>
                <c:pt idx="22777">
                  <c:v>41146.260416611425</c:v>
                </c:pt>
                <c:pt idx="22778">
                  <c:v>41146.270833278089</c:v>
                </c:pt>
                <c:pt idx="22779">
                  <c:v>41146.281249944754</c:v>
                </c:pt>
                <c:pt idx="22780">
                  <c:v>41146.291666611418</c:v>
                </c:pt>
                <c:pt idx="22781">
                  <c:v>41146.302083278082</c:v>
                </c:pt>
                <c:pt idx="22782">
                  <c:v>41146.312499944746</c:v>
                </c:pt>
                <c:pt idx="22783">
                  <c:v>41146.322916611411</c:v>
                </c:pt>
                <c:pt idx="22784">
                  <c:v>41146.333333278075</c:v>
                </c:pt>
                <c:pt idx="22785">
                  <c:v>41146.343749944739</c:v>
                </c:pt>
                <c:pt idx="22786">
                  <c:v>41146.354166611403</c:v>
                </c:pt>
                <c:pt idx="22787">
                  <c:v>41146.364583278068</c:v>
                </c:pt>
                <c:pt idx="22788">
                  <c:v>41146.374999944732</c:v>
                </c:pt>
                <c:pt idx="22789">
                  <c:v>41146.385416611396</c:v>
                </c:pt>
                <c:pt idx="22790">
                  <c:v>41146.39583327806</c:v>
                </c:pt>
                <c:pt idx="22791">
                  <c:v>41146.406249944725</c:v>
                </c:pt>
                <c:pt idx="22792">
                  <c:v>41146.416666611389</c:v>
                </c:pt>
                <c:pt idx="22793">
                  <c:v>41146.427083278053</c:v>
                </c:pt>
                <c:pt idx="22794">
                  <c:v>41146.437499944717</c:v>
                </c:pt>
                <c:pt idx="22795">
                  <c:v>41146.447916611382</c:v>
                </c:pt>
                <c:pt idx="22796">
                  <c:v>41146.458333278046</c:v>
                </c:pt>
                <c:pt idx="22797">
                  <c:v>41146.46874994471</c:v>
                </c:pt>
                <c:pt idx="22798">
                  <c:v>41146.479166611374</c:v>
                </c:pt>
                <c:pt idx="22799">
                  <c:v>41146.489583278038</c:v>
                </c:pt>
                <c:pt idx="22800">
                  <c:v>41146.499999944703</c:v>
                </c:pt>
                <c:pt idx="22801">
                  <c:v>41146.510416611367</c:v>
                </c:pt>
                <c:pt idx="22802">
                  <c:v>41146.520833278031</c:v>
                </c:pt>
                <c:pt idx="22803">
                  <c:v>41146.531249944695</c:v>
                </c:pt>
                <c:pt idx="22804">
                  <c:v>41146.54166661136</c:v>
                </c:pt>
                <c:pt idx="22805">
                  <c:v>41146.552083278024</c:v>
                </c:pt>
                <c:pt idx="22806">
                  <c:v>41146.562499944688</c:v>
                </c:pt>
                <c:pt idx="22807">
                  <c:v>41146.572916611352</c:v>
                </c:pt>
                <c:pt idx="22808">
                  <c:v>41146.583333278017</c:v>
                </c:pt>
                <c:pt idx="22809">
                  <c:v>41146.593749944681</c:v>
                </c:pt>
                <c:pt idx="22810">
                  <c:v>41146.604166611345</c:v>
                </c:pt>
                <c:pt idx="22811">
                  <c:v>41146.614583278009</c:v>
                </c:pt>
                <c:pt idx="22812">
                  <c:v>41146.624999944674</c:v>
                </c:pt>
                <c:pt idx="22813">
                  <c:v>41146.635416611338</c:v>
                </c:pt>
                <c:pt idx="22814">
                  <c:v>41146.645833278002</c:v>
                </c:pt>
                <c:pt idx="22815">
                  <c:v>41146.656249944666</c:v>
                </c:pt>
                <c:pt idx="22816">
                  <c:v>41146.666666611331</c:v>
                </c:pt>
                <c:pt idx="22817">
                  <c:v>41146.677083277995</c:v>
                </c:pt>
                <c:pt idx="22818">
                  <c:v>41146.687499944659</c:v>
                </c:pt>
                <c:pt idx="22819">
                  <c:v>41146.697916611323</c:v>
                </c:pt>
                <c:pt idx="22820">
                  <c:v>41146.708333277988</c:v>
                </c:pt>
                <c:pt idx="22821">
                  <c:v>41146.718749944652</c:v>
                </c:pt>
                <c:pt idx="22822">
                  <c:v>41146.729166611316</c:v>
                </c:pt>
                <c:pt idx="22823">
                  <c:v>41146.73958327798</c:v>
                </c:pt>
                <c:pt idx="22824">
                  <c:v>41146.749999944645</c:v>
                </c:pt>
                <c:pt idx="22825">
                  <c:v>41146.760416611309</c:v>
                </c:pt>
                <c:pt idx="22826">
                  <c:v>41146.770833277973</c:v>
                </c:pt>
                <c:pt idx="22827">
                  <c:v>41146.781249944637</c:v>
                </c:pt>
                <c:pt idx="22828">
                  <c:v>41146.791666611301</c:v>
                </c:pt>
                <c:pt idx="22829">
                  <c:v>41146.802083277966</c:v>
                </c:pt>
                <c:pt idx="22830">
                  <c:v>41146.81249994463</c:v>
                </c:pt>
                <c:pt idx="22831">
                  <c:v>41146.822916611294</c:v>
                </c:pt>
                <c:pt idx="22832">
                  <c:v>41146.833333277958</c:v>
                </c:pt>
                <c:pt idx="22833">
                  <c:v>41146.843749944623</c:v>
                </c:pt>
                <c:pt idx="22834">
                  <c:v>41146.854166611287</c:v>
                </c:pt>
                <c:pt idx="22835">
                  <c:v>41146.864583277951</c:v>
                </c:pt>
                <c:pt idx="22836">
                  <c:v>41146.874999944615</c:v>
                </c:pt>
                <c:pt idx="22837">
                  <c:v>41146.88541661128</c:v>
                </c:pt>
                <c:pt idx="22838">
                  <c:v>41146.895833277944</c:v>
                </c:pt>
                <c:pt idx="22839">
                  <c:v>41146.906249944608</c:v>
                </c:pt>
                <c:pt idx="22840">
                  <c:v>41146.916666611272</c:v>
                </c:pt>
                <c:pt idx="22841">
                  <c:v>41146.927083277937</c:v>
                </c:pt>
                <c:pt idx="22842">
                  <c:v>41146.937499944601</c:v>
                </c:pt>
                <c:pt idx="22843">
                  <c:v>41146.947916611265</c:v>
                </c:pt>
                <c:pt idx="22844">
                  <c:v>41146.958333277929</c:v>
                </c:pt>
                <c:pt idx="22845">
                  <c:v>41146.968749944594</c:v>
                </c:pt>
                <c:pt idx="22846">
                  <c:v>41146.979166611258</c:v>
                </c:pt>
                <c:pt idx="22847">
                  <c:v>41146.989583277922</c:v>
                </c:pt>
                <c:pt idx="22848">
                  <c:v>41146.999999944586</c:v>
                </c:pt>
                <c:pt idx="22849">
                  <c:v>41147.010416611251</c:v>
                </c:pt>
                <c:pt idx="22850">
                  <c:v>41147.020833277915</c:v>
                </c:pt>
                <c:pt idx="22851">
                  <c:v>41147.031249944579</c:v>
                </c:pt>
                <c:pt idx="22852">
                  <c:v>41147.041666611243</c:v>
                </c:pt>
                <c:pt idx="22853">
                  <c:v>41147.052083277908</c:v>
                </c:pt>
                <c:pt idx="22854">
                  <c:v>41147.062499944572</c:v>
                </c:pt>
                <c:pt idx="22855">
                  <c:v>41147.072916611236</c:v>
                </c:pt>
                <c:pt idx="22856">
                  <c:v>41147.0833332779</c:v>
                </c:pt>
                <c:pt idx="22857">
                  <c:v>41147.093749944564</c:v>
                </c:pt>
                <c:pt idx="22858">
                  <c:v>41147.104166611229</c:v>
                </c:pt>
                <c:pt idx="22859">
                  <c:v>41147.114583277893</c:v>
                </c:pt>
                <c:pt idx="22860">
                  <c:v>41147.124999944557</c:v>
                </c:pt>
                <c:pt idx="22861">
                  <c:v>41147.135416611221</c:v>
                </c:pt>
                <c:pt idx="22862">
                  <c:v>41147.145833277886</c:v>
                </c:pt>
                <c:pt idx="22863">
                  <c:v>41147.15624994455</c:v>
                </c:pt>
                <c:pt idx="22864">
                  <c:v>41147.166666611214</c:v>
                </c:pt>
                <c:pt idx="22865">
                  <c:v>41147.177083277878</c:v>
                </c:pt>
                <c:pt idx="22866">
                  <c:v>41147.187499944543</c:v>
                </c:pt>
                <c:pt idx="22867">
                  <c:v>41147.197916611207</c:v>
                </c:pt>
                <c:pt idx="22868">
                  <c:v>41147.208333277871</c:v>
                </c:pt>
                <c:pt idx="22869">
                  <c:v>41147.218749944535</c:v>
                </c:pt>
                <c:pt idx="22870">
                  <c:v>41147.2291666112</c:v>
                </c:pt>
                <c:pt idx="22871">
                  <c:v>41147.239583277864</c:v>
                </c:pt>
                <c:pt idx="22872">
                  <c:v>41147.249999944528</c:v>
                </c:pt>
                <c:pt idx="22873">
                  <c:v>41147.260416611192</c:v>
                </c:pt>
                <c:pt idx="22874">
                  <c:v>41147.270833277857</c:v>
                </c:pt>
                <c:pt idx="22875">
                  <c:v>41147.281249944521</c:v>
                </c:pt>
                <c:pt idx="22876">
                  <c:v>41147.291666611185</c:v>
                </c:pt>
                <c:pt idx="22877">
                  <c:v>41147.302083277849</c:v>
                </c:pt>
                <c:pt idx="22878">
                  <c:v>41147.312499944514</c:v>
                </c:pt>
                <c:pt idx="22879">
                  <c:v>41147.322916611178</c:v>
                </c:pt>
                <c:pt idx="22880">
                  <c:v>41147.333333277842</c:v>
                </c:pt>
                <c:pt idx="22881">
                  <c:v>41147.343749944506</c:v>
                </c:pt>
                <c:pt idx="22882">
                  <c:v>41147.354166611171</c:v>
                </c:pt>
                <c:pt idx="22883">
                  <c:v>41147.364583277835</c:v>
                </c:pt>
                <c:pt idx="22884">
                  <c:v>41147.374999944499</c:v>
                </c:pt>
                <c:pt idx="22885">
                  <c:v>41147.385416611163</c:v>
                </c:pt>
                <c:pt idx="22886">
                  <c:v>41147.395833277827</c:v>
                </c:pt>
                <c:pt idx="22887">
                  <c:v>41147.406249944492</c:v>
                </c:pt>
                <c:pt idx="22888">
                  <c:v>41147.416666611156</c:v>
                </c:pt>
                <c:pt idx="22889">
                  <c:v>41147.42708327782</c:v>
                </c:pt>
                <c:pt idx="22890">
                  <c:v>41147.437499944484</c:v>
                </c:pt>
                <c:pt idx="22891">
                  <c:v>41147.447916611149</c:v>
                </c:pt>
                <c:pt idx="22892">
                  <c:v>41147.458333277813</c:v>
                </c:pt>
                <c:pt idx="22893">
                  <c:v>41147.468749944477</c:v>
                </c:pt>
                <c:pt idx="22894">
                  <c:v>41147.479166611141</c:v>
                </c:pt>
                <c:pt idx="22895">
                  <c:v>41147.489583277806</c:v>
                </c:pt>
                <c:pt idx="22896">
                  <c:v>41147.49999994447</c:v>
                </c:pt>
                <c:pt idx="22897">
                  <c:v>41147.510416611134</c:v>
                </c:pt>
                <c:pt idx="22898">
                  <c:v>41147.520833277798</c:v>
                </c:pt>
                <c:pt idx="22899">
                  <c:v>41147.531249944463</c:v>
                </c:pt>
                <c:pt idx="22900">
                  <c:v>41147.541666611127</c:v>
                </c:pt>
                <c:pt idx="22901">
                  <c:v>41147.552083277791</c:v>
                </c:pt>
                <c:pt idx="22902">
                  <c:v>41147.562499944455</c:v>
                </c:pt>
                <c:pt idx="22903">
                  <c:v>41147.57291661112</c:v>
                </c:pt>
                <c:pt idx="22904">
                  <c:v>41147.583333277784</c:v>
                </c:pt>
                <c:pt idx="22905">
                  <c:v>41147.593749944448</c:v>
                </c:pt>
                <c:pt idx="22906">
                  <c:v>41147.604166611112</c:v>
                </c:pt>
                <c:pt idx="22907">
                  <c:v>41147.614583277777</c:v>
                </c:pt>
                <c:pt idx="22908">
                  <c:v>41147.624999944441</c:v>
                </c:pt>
                <c:pt idx="22909">
                  <c:v>41147.635416611105</c:v>
                </c:pt>
                <c:pt idx="22910">
                  <c:v>41147.645833277769</c:v>
                </c:pt>
                <c:pt idx="22911">
                  <c:v>41147.656249944434</c:v>
                </c:pt>
                <c:pt idx="22912">
                  <c:v>41147.666666611098</c:v>
                </c:pt>
                <c:pt idx="22913">
                  <c:v>41147.677083277762</c:v>
                </c:pt>
                <c:pt idx="22914">
                  <c:v>41147.687499944426</c:v>
                </c:pt>
                <c:pt idx="22915">
                  <c:v>41147.69791661109</c:v>
                </c:pt>
                <c:pt idx="22916">
                  <c:v>41147.708333277755</c:v>
                </c:pt>
                <c:pt idx="22917">
                  <c:v>41147.718749944419</c:v>
                </c:pt>
                <c:pt idx="22918">
                  <c:v>41147.729166611083</c:v>
                </c:pt>
                <c:pt idx="22919">
                  <c:v>41147.739583277747</c:v>
                </c:pt>
                <c:pt idx="22920">
                  <c:v>41147.749999944412</c:v>
                </c:pt>
                <c:pt idx="22921">
                  <c:v>41147.760416611076</c:v>
                </c:pt>
                <c:pt idx="22922">
                  <c:v>41147.77083327774</c:v>
                </c:pt>
                <c:pt idx="22923">
                  <c:v>41147.781249944404</c:v>
                </c:pt>
                <c:pt idx="22924">
                  <c:v>41147.791666611069</c:v>
                </c:pt>
                <c:pt idx="22925">
                  <c:v>41147.802083277733</c:v>
                </c:pt>
                <c:pt idx="22926">
                  <c:v>41147.812499944397</c:v>
                </c:pt>
                <c:pt idx="22927">
                  <c:v>41147.822916611061</c:v>
                </c:pt>
                <c:pt idx="22928">
                  <c:v>41147.833333277726</c:v>
                </c:pt>
                <c:pt idx="22929">
                  <c:v>41147.84374994439</c:v>
                </c:pt>
                <c:pt idx="22930">
                  <c:v>41147.854166611054</c:v>
                </c:pt>
                <c:pt idx="22931">
                  <c:v>41147.864583277718</c:v>
                </c:pt>
                <c:pt idx="22932">
                  <c:v>41147.874999944383</c:v>
                </c:pt>
                <c:pt idx="22933">
                  <c:v>41147.885416611047</c:v>
                </c:pt>
                <c:pt idx="22934">
                  <c:v>41147.895833277711</c:v>
                </c:pt>
                <c:pt idx="22935">
                  <c:v>41147.906249944375</c:v>
                </c:pt>
                <c:pt idx="22936">
                  <c:v>41147.91666661104</c:v>
                </c:pt>
                <c:pt idx="22937">
                  <c:v>41147.927083277704</c:v>
                </c:pt>
                <c:pt idx="22938">
                  <c:v>41147.937499944368</c:v>
                </c:pt>
                <c:pt idx="22939">
                  <c:v>41147.947916611032</c:v>
                </c:pt>
                <c:pt idx="22940">
                  <c:v>41147.958333277697</c:v>
                </c:pt>
                <c:pt idx="22941">
                  <c:v>41147.968749944361</c:v>
                </c:pt>
                <c:pt idx="22942">
                  <c:v>41147.979166611025</c:v>
                </c:pt>
                <c:pt idx="22943">
                  <c:v>41147.989583277689</c:v>
                </c:pt>
                <c:pt idx="22944">
                  <c:v>41147.999999944353</c:v>
                </c:pt>
                <c:pt idx="22945">
                  <c:v>41148.010416611018</c:v>
                </c:pt>
                <c:pt idx="22946">
                  <c:v>41148.020833277682</c:v>
                </c:pt>
                <c:pt idx="22947">
                  <c:v>41148.031249944346</c:v>
                </c:pt>
                <c:pt idx="22948">
                  <c:v>41148.04166661101</c:v>
                </c:pt>
                <c:pt idx="22949">
                  <c:v>41148.052083277675</c:v>
                </c:pt>
                <c:pt idx="22950">
                  <c:v>41148.062499944339</c:v>
                </c:pt>
                <c:pt idx="22951">
                  <c:v>41148.072916611003</c:v>
                </c:pt>
                <c:pt idx="22952">
                  <c:v>41148.083333277667</c:v>
                </c:pt>
                <c:pt idx="22953">
                  <c:v>41148.093749944332</c:v>
                </c:pt>
                <c:pt idx="22954">
                  <c:v>41148.104166610996</c:v>
                </c:pt>
                <c:pt idx="22955">
                  <c:v>41148.11458327766</c:v>
                </c:pt>
                <c:pt idx="22956">
                  <c:v>41148.124999944324</c:v>
                </c:pt>
                <c:pt idx="22957">
                  <c:v>41148.135416610989</c:v>
                </c:pt>
                <c:pt idx="22958">
                  <c:v>41148.145833277653</c:v>
                </c:pt>
                <c:pt idx="22959">
                  <c:v>41148.156249944317</c:v>
                </c:pt>
                <c:pt idx="22960">
                  <c:v>41148.166666610981</c:v>
                </c:pt>
                <c:pt idx="22961">
                  <c:v>41148.177083277646</c:v>
                </c:pt>
                <c:pt idx="22962">
                  <c:v>41148.18749994431</c:v>
                </c:pt>
                <c:pt idx="22963">
                  <c:v>41148.197916610974</c:v>
                </c:pt>
                <c:pt idx="22964">
                  <c:v>41148.208333277638</c:v>
                </c:pt>
                <c:pt idx="22965">
                  <c:v>41148.218749944303</c:v>
                </c:pt>
                <c:pt idx="22966">
                  <c:v>41148.229166610967</c:v>
                </c:pt>
                <c:pt idx="22967">
                  <c:v>41148.239583277631</c:v>
                </c:pt>
                <c:pt idx="22968">
                  <c:v>41148.249999944295</c:v>
                </c:pt>
                <c:pt idx="22969">
                  <c:v>41148.26041661096</c:v>
                </c:pt>
                <c:pt idx="22970">
                  <c:v>41148.270833277624</c:v>
                </c:pt>
                <c:pt idx="22971">
                  <c:v>41148.281249944288</c:v>
                </c:pt>
                <c:pt idx="22972">
                  <c:v>41148.291666610952</c:v>
                </c:pt>
                <c:pt idx="22973">
                  <c:v>41148.302083277616</c:v>
                </c:pt>
                <c:pt idx="22974">
                  <c:v>41148.312499944281</c:v>
                </c:pt>
                <c:pt idx="22975">
                  <c:v>41148.322916610945</c:v>
                </c:pt>
                <c:pt idx="22976">
                  <c:v>41148.333333277609</c:v>
                </c:pt>
                <c:pt idx="22977">
                  <c:v>41148.343749944273</c:v>
                </c:pt>
                <c:pt idx="22978">
                  <c:v>41148.354166610938</c:v>
                </c:pt>
                <c:pt idx="22979">
                  <c:v>41148.364583277602</c:v>
                </c:pt>
                <c:pt idx="22980">
                  <c:v>41148.374999944266</c:v>
                </c:pt>
                <c:pt idx="22981">
                  <c:v>41148.38541661093</c:v>
                </c:pt>
                <c:pt idx="22982">
                  <c:v>41148.395833277595</c:v>
                </c:pt>
                <c:pt idx="22983">
                  <c:v>41148.406249944259</c:v>
                </c:pt>
                <c:pt idx="22984">
                  <c:v>41148.416666610923</c:v>
                </c:pt>
                <c:pt idx="22985">
                  <c:v>41148.427083277587</c:v>
                </c:pt>
                <c:pt idx="22986">
                  <c:v>41148.437499944252</c:v>
                </c:pt>
                <c:pt idx="22987">
                  <c:v>41148.447916610916</c:v>
                </c:pt>
                <c:pt idx="22988">
                  <c:v>41148.45833327758</c:v>
                </c:pt>
                <c:pt idx="22989">
                  <c:v>41148.468749944244</c:v>
                </c:pt>
                <c:pt idx="22990">
                  <c:v>41148.479166610909</c:v>
                </c:pt>
                <c:pt idx="22991">
                  <c:v>41148.489583277573</c:v>
                </c:pt>
                <c:pt idx="22992">
                  <c:v>41148.499999944237</c:v>
                </c:pt>
                <c:pt idx="22993">
                  <c:v>41148.510416610901</c:v>
                </c:pt>
                <c:pt idx="22994">
                  <c:v>41148.520833277566</c:v>
                </c:pt>
                <c:pt idx="22995">
                  <c:v>41148.53124994423</c:v>
                </c:pt>
                <c:pt idx="22996">
                  <c:v>41148.541666610894</c:v>
                </c:pt>
                <c:pt idx="22997">
                  <c:v>41148.552083277558</c:v>
                </c:pt>
                <c:pt idx="22998">
                  <c:v>41148.562499944223</c:v>
                </c:pt>
                <c:pt idx="22999">
                  <c:v>41148.572916610887</c:v>
                </c:pt>
                <c:pt idx="23000">
                  <c:v>41148.583333277551</c:v>
                </c:pt>
                <c:pt idx="23001">
                  <c:v>41148.593749944215</c:v>
                </c:pt>
                <c:pt idx="23002">
                  <c:v>41148.604166610879</c:v>
                </c:pt>
                <c:pt idx="23003">
                  <c:v>41148.614583277544</c:v>
                </c:pt>
                <c:pt idx="23004">
                  <c:v>41148.624999944208</c:v>
                </c:pt>
                <c:pt idx="23005">
                  <c:v>41148.635416610872</c:v>
                </c:pt>
                <c:pt idx="23006">
                  <c:v>41148.645833277536</c:v>
                </c:pt>
                <c:pt idx="23007">
                  <c:v>41148.656249944201</c:v>
                </c:pt>
                <c:pt idx="23008">
                  <c:v>41148.666666610865</c:v>
                </c:pt>
                <c:pt idx="23009">
                  <c:v>41148.677083277529</c:v>
                </c:pt>
                <c:pt idx="23010">
                  <c:v>41148.687499944193</c:v>
                </c:pt>
                <c:pt idx="23011">
                  <c:v>41148.697916610858</c:v>
                </c:pt>
                <c:pt idx="23012">
                  <c:v>41148.708333277522</c:v>
                </c:pt>
                <c:pt idx="23013">
                  <c:v>41148.718749944186</c:v>
                </c:pt>
                <c:pt idx="23014">
                  <c:v>41148.72916661085</c:v>
                </c:pt>
                <c:pt idx="23015">
                  <c:v>41148.739583277515</c:v>
                </c:pt>
                <c:pt idx="23016">
                  <c:v>41148.749999944179</c:v>
                </c:pt>
                <c:pt idx="23017">
                  <c:v>41148.760416610843</c:v>
                </c:pt>
                <c:pt idx="23018">
                  <c:v>41148.770833277507</c:v>
                </c:pt>
                <c:pt idx="23019">
                  <c:v>41148.781249944172</c:v>
                </c:pt>
                <c:pt idx="23020">
                  <c:v>41148.791666610836</c:v>
                </c:pt>
                <c:pt idx="23021">
                  <c:v>41148.8020832775</c:v>
                </c:pt>
                <c:pt idx="23022">
                  <c:v>41148.812499944164</c:v>
                </c:pt>
                <c:pt idx="23023">
                  <c:v>41148.822916610829</c:v>
                </c:pt>
                <c:pt idx="23024">
                  <c:v>41148.833333277493</c:v>
                </c:pt>
                <c:pt idx="23025">
                  <c:v>41148.843749944157</c:v>
                </c:pt>
                <c:pt idx="23026">
                  <c:v>41148.854166610821</c:v>
                </c:pt>
                <c:pt idx="23027">
                  <c:v>41148.864583277486</c:v>
                </c:pt>
                <c:pt idx="23028">
                  <c:v>41148.87499994415</c:v>
                </c:pt>
                <c:pt idx="23029">
                  <c:v>41148.885416610814</c:v>
                </c:pt>
                <c:pt idx="23030">
                  <c:v>41148.895833277478</c:v>
                </c:pt>
                <c:pt idx="23031">
                  <c:v>41148.906249944142</c:v>
                </c:pt>
                <c:pt idx="23032">
                  <c:v>41148.916666610807</c:v>
                </c:pt>
                <c:pt idx="23033">
                  <c:v>41148.927083277471</c:v>
                </c:pt>
                <c:pt idx="23034">
                  <c:v>41148.937499944135</c:v>
                </c:pt>
                <c:pt idx="23035">
                  <c:v>41148.947916610799</c:v>
                </c:pt>
                <c:pt idx="23036">
                  <c:v>41148.958333277464</c:v>
                </c:pt>
                <c:pt idx="23037">
                  <c:v>41148.968749944128</c:v>
                </c:pt>
                <c:pt idx="23038">
                  <c:v>41148.979166610792</c:v>
                </c:pt>
                <c:pt idx="23039">
                  <c:v>41148.989583277456</c:v>
                </c:pt>
                <c:pt idx="23040">
                  <c:v>41148.999999944121</c:v>
                </c:pt>
                <c:pt idx="23041">
                  <c:v>41149.010416610785</c:v>
                </c:pt>
                <c:pt idx="23042">
                  <c:v>41149.020833277449</c:v>
                </c:pt>
                <c:pt idx="23043">
                  <c:v>41149.031249944113</c:v>
                </c:pt>
                <c:pt idx="23044">
                  <c:v>41149.041666610778</c:v>
                </c:pt>
                <c:pt idx="23045">
                  <c:v>41149.052083277442</c:v>
                </c:pt>
                <c:pt idx="23046">
                  <c:v>41149.062499944106</c:v>
                </c:pt>
                <c:pt idx="23047">
                  <c:v>41149.07291661077</c:v>
                </c:pt>
                <c:pt idx="23048">
                  <c:v>41149.083333277435</c:v>
                </c:pt>
                <c:pt idx="23049">
                  <c:v>41149.093749944099</c:v>
                </c:pt>
                <c:pt idx="23050">
                  <c:v>41149.104166610763</c:v>
                </c:pt>
                <c:pt idx="23051">
                  <c:v>41149.114583277427</c:v>
                </c:pt>
                <c:pt idx="23052">
                  <c:v>41149.124999944092</c:v>
                </c:pt>
                <c:pt idx="23053">
                  <c:v>41149.135416610756</c:v>
                </c:pt>
                <c:pt idx="23054">
                  <c:v>41149.14583327742</c:v>
                </c:pt>
                <c:pt idx="23055">
                  <c:v>41149.156249944084</c:v>
                </c:pt>
                <c:pt idx="23056">
                  <c:v>41149.166666610749</c:v>
                </c:pt>
                <c:pt idx="23057">
                  <c:v>41149.177083277413</c:v>
                </c:pt>
                <c:pt idx="23058">
                  <c:v>41149.187499944077</c:v>
                </c:pt>
                <c:pt idx="23059">
                  <c:v>41149.197916610741</c:v>
                </c:pt>
                <c:pt idx="23060">
                  <c:v>41149.208333277405</c:v>
                </c:pt>
                <c:pt idx="23061">
                  <c:v>41149.21874994407</c:v>
                </c:pt>
                <c:pt idx="23062">
                  <c:v>41149.229166610734</c:v>
                </c:pt>
                <c:pt idx="23063">
                  <c:v>41149.239583277398</c:v>
                </c:pt>
                <c:pt idx="23064">
                  <c:v>41149.249999944062</c:v>
                </c:pt>
                <c:pt idx="23065">
                  <c:v>41149.260416610727</c:v>
                </c:pt>
                <c:pt idx="23066">
                  <c:v>41149.270833277391</c:v>
                </c:pt>
                <c:pt idx="23067">
                  <c:v>41149.281249944055</c:v>
                </c:pt>
                <c:pt idx="23068">
                  <c:v>41149.291666610719</c:v>
                </c:pt>
                <c:pt idx="23069">
                  <c:v>41149.302083277384</c:v>
                </c:pt>
                <c:pt idx="23070">
                  <c:v>41149.312499944048</c:v>
                </c:pt>
                <c:pt idx="23071">
                  <c:v>41149.322916610712</c:v>
                </c:pt>
                <c:pt idx="23072">
                  <c:v>41149.333333277376</c:v>
                </c:pt>
                <c:pt idx="23073">
                  <c:v>41149.343749944041</c:v>
                </c:pt>
                <c:pt idx="23074">
                  <c:v>41149.354166610705</c:v>
                </c:pt>
                <c:pt idx="23075">
                  <c:v>41149.364583277369</c:v>
                </c:pt>
                <c:pt idx="23076">
                  <c:v>41149.374999944033</c:v>
                </c:pt>
                <c:pt idx="23077">
                  <c:v>41149.385416610698</c:v>
                </c:pt>
                <c:pt idx="23078">
                  <c:v>41149.395833277362</c:v>
                </c:pt>
                <c:pt idx="23079">
                  <c:v>41149.406249944026</c:v>
                </c:pt>
                <c:pt idx="23080">
                  <c:v>41149.41666661069</c:v>
                </c:pt>
                <c:pt idx="23081">
                  <c:v>41149.427083277355</c:v>
                </c:pt>
                <c:pt idx="23082">
                  <c:v>41149.437499944019</c:v>
                </c:pt>
                <c:pt idx="23083">
                  <c:v>41149.447916610683</c:v>
                </c:pt>
                <c:pt idx="23084">
                  <c:v>41149.458333277347</c:v>
                </c:pt>
                <c:pt idx="23085">
                  <c:v>41149.468749944012</c:v>
                </c:pt>
                <c:pt idx="23086">
                  <c:v>41149.479166610676</c:v>
                </c:pt>
                <c:pt idx="23087">
                  <c:v>41149.48958327734</c:v>
                </c:pt>
                <c:pt idx="23088">
                  <c:v>41149.499999944004</c:v>
                </c:pt>
                <c:pt idx="23089">
                  <c:v>41149.510416610668</c:v>
                </c:pt>
                <c:pt idx="23090">
                  <c:v>41149.520833277333</c:v>
                </c:pt>
                <c:pt idx="23091">
                  <c:v>41149.531249943997</c:v>
                </c:pt>
                <c:pt idx="23092">
                  <c:v>41149.541666610661</c:v>
                </c:pt>
                <c:pt idx="23093">
                  <c:v>41149.552083277325</c:v>
                </c:pt>
                <c:pt idx="23094">
                  <c:v>41149.56249994399</c:v>
                </c:pt>
                <c:pt idx="23095">
                  <c:v>41149.572916610654</c:v>
                </c:pt>
                <c:pt idx="23096">
                  <c:v>41149.583333277318</c:v>
                </c:pt>
                <c:pt idx="23097">
                  <c:v>41149.593749943982</c:v>
                </c:pt>
                <c:pt idx="23098">
                  <c:v>41149.604166610647</c:v>
                </c:pt>
                <c:pt idx="23099">
                  <c:v>41149.614583277311</c:v>
                </c:pt>
                <c:pt idx="23100">
                  <c:v>41149.624999943975</c:v>
                </c:pt>
                <c:pt idx="23101">
                  <c:v>41149.635416610639</c:v>
                </c:pt>
                <c:pt idx="23102">
                  <c:v>41149.645833277304</c:v>
                </c:pt>
                <c:pt idx="23103">
                  <c:v>41149.656249943968</c:v>
                </c:pt>
                <c:pt idx="23104">
                  <c:v>41149.666666610632</c:v>
                </c:pt>
                <c:pt idx="23105">
                  <c:v>41149.677083277296</c:v>
                </c:pt>
                <c:pt idx="23106">
                  <c:v>41149.687499943961</c:v>
                </c:pt>
                <c:pt idx="23107">
                  <c:v>41149.697916610625</c:v>
                </c:pt>
                <c:pt idx="23108">
                  <c:v>41149.708333277289</c:v>
                </c:pt>
                <c:pt idx="23109">
                  <c:v>41149.718749943953</c:v>
                </c:pt>
                <c:pt idx="23110">
                  <c:v>41149.729166610618</c:v>
                </c:pt>
                <c:pt idx="23111">
                  <c:v>41149.739583277282</c:v>
                </c:pt>
                <c:pt idx="23112">
                  <c:v>41149.749999943946</c:v>
                </c:pt>
                <c:pt idx="23113">
                  <c:v>41149.76041661061</c:v>
                </c:pt>
                <c:pt idx="23114">
                  <c:v>41149.770833277275</c:v>
                </c:pt>
                <c:pt idx="23115">
                  <c:v>41149.781249943939</c:v>
                </c:pt>
                <c:pt idx="23116">
                  <c:v>41149.791666610603</c:v>
                </c:pt>
                <c:pt idx="23117">
                  <c:v>41149.802083277267</c:v>
                </c:pt>
                <c:pt idx="23118">
                  <c:v>41149.812499943931</c:v>
                </c:pt>
                <c:pt idx="23119">
                  <c:v>41149.822916610596</c:v>
                </c:pt>
                <c:pt idx="23120">
                  <c:v>41149.83333327726</c:v>
                </c:pt>
                <c:pt idx="23121">
                  <c:v>41149.843749943924</c:v>
                </c:pt>
                <c:pt idx="23122">
                  <c:v>41149.854166610588</c:v>
                </c:pt>
                <c:pt idx="23123">
                  <c:v>41149.864583277253</c:v>
                </c:pt>
                <c:pt idx="23124">
                  <c:v>41149.874999943917</c:v>
                </c:pt>
                <c:pt idx="23125">
                  <c:v>41149.885416610581</c:v>
                </c:pt>
                <c:pt idx="23126">
                  <c:v>41149.895833277245</c:v>
                </c:pt>
                <c:pt idx="23127">
                  <c:v>41149.90624994391</c:v>
                </c:pt>
                <c:pt idx="23128">
                  <c:v>41149.916666610574</c:v>
                </c:pt>
                <c:pt idx="23129">
                  <c:v>41149.927083277238</c:v>
                </c:pt>
                <c:pt idx="23130">
                  <c:v>41149.937499943902</c:v>
                </c:pt>
                <c:pt idx="23131">
                  <c:v>41149.947916610567</c:v>
                </c:pt>
                <c:pt idx="23132">
                  <c:v>41149.958333277231</c:v>
                </c:pt>
                <c:pt idx="23133">
                  <c:v>41149.968749943895</c:v>
                </c:pt>
                <c:pt idx="23134">
                  <c:v>41149.979166610559</c:v>
                </c:pt>
                <c:pt idx="23135">
                  <c:v>41149.989583277224</c:v>
                </c:pt>
                <c:pt idx="23136">
                  <c:v>41149.999999943888</c:v>
                </c:pt>
                <c:pt idx="23137">
                  <c:v>41150.010416610552</c:v>
                </c:pt>
                <c:pt idx="23138">
                  <c:v>41150.020833277216</c:v>
                </c:pt>
                <c:pt idx="23139">
                  <c:v>41150.031249943881</c:v>
                </c:pt>
                <c:pt idx="23140">
                  <c:v>41150.041666610545</c:v>
                </c:pt>
                <c:pt idx="23141">
                  <c:v>41150.052083277209</c:v>
                </c:pt>
                <c:pt idx="23142">
                  <c:v>41150.062499943873</c:v>
                </c:pt>
                <c:pt idx="23143">
                  <c:v>41150.072916610538</c:v>
                </c:pt>
                <c:pt idx="23144">
                  <c:v>41150.083333277202</c:v>
                </c:pt>
                <c:pt idx="23145">
                  <c:v>41150.093749943866</c:v>
                </c:pt>
                <c:pt idx="23146">
                  <c:v>41150.10416661053</c:v>
                </c:pt>
                <c:pt idx="23147">
                  <c:v>41150.114583277194</c:v>
                </c:pt>
                <c:pt idx="23148">
                  <c:v>41150.124999943859</c:v>
                </c:pt>
                <c:pt idx="23149">
                  <c:v>41150.135416610523</c:v>
                </c:pt>
                <c:pt idx="23150">
                  <c:v>41150.145833277187</c:v>
                </c:pt>
                <c:pt idx="23151">
                  <c:v>41150.156249943851</c:v>
                </c:pt>
                <c:pt idx="23152">
                  <c:v>41150.166666610516</c:v>
                </c:pt>
                <c:pt idx="23153">
                  <c:v>41150.17708327718</c:v>
                </c:pt>
                <c:pt idx="23154">
                  <c:v>41150.187499943844</c:v>
                </c:pt>
                <c:pt idx="23155">
                  <c:v>41150.197916610508</c:v>
                </c:pt>
                <c:pt idx="23156">
                  <c:v>41150.208333277173</c:v>
                </c:pt>
                <c:pt idx="23157">
                  <c:v>41150.218749943837</c:v>
                </c:pt>
                <c:pt idx="23158">
                  <c:v>41150.229166610501</c:v>
                </c:pt>
                <c:pt idx="23159">
                  <c:v>41150.239583277165</c:v>
                </c:pt>
                <c:pt idx="23160">
                  <c:v>41150.24999994383</c:v>
                </c:pt>
                <c:pt idx="23161">
                  <c:v>41150.260416610494</c:v>
                </c:pt>
                <c:pt idx="23162">
                  <c:v>41150.270833277158</c:v>
                </c:pt>
                <c:pt idx="23163">
                  <c:v>41150.281249943822</c:v>
                </c:pt>
                <c:pt idx="23164">
                  <c:v>41150.291666610487</c:v>
                </c:pt>
                <c:pt idx="23165">
                  <c:v>41150.302083277151</c:v>
                </c:pt>
                <c:pt idx="23166">
                  <c:v>41150.312499943815</c:v>
                </c:pt>
                <c:pt idx="23167">
                  <c:v>41150.322916610479</c:v>
                </c:pt>
                <c:pt idx="23168">
                  <c:v>41150.333333277144</c:v>
                </c:pt>
                <c:pt idx="23169">
                  <c:v>41150.343749943808</c:v>
                </c:pt>
                <c:pt idx="23170">
                  <c:v>41150.354166610472</c:v>
                </c:pt>
                <c:pt idx="23171">
                  <c:v>41150.364583277136</c:v>
                </c:pt>
                <c:pt idx="23172">
                  <c:v>41150.374999943801</c:v>
                </c:pt>
                <c:pt idx="23173">
                  <c:v>41150.385416610465</c:v>
                </c:pt>
                <c:pt idx="23174">
                  <c:v>41150.395833277129</c:v>
                </c:pt>
                <c:pt idx="23175">
                  <c:v>41150.406249943793</c:v>
                </c:pt>
                <c:pt idx="23176">
                  <c:v>41150.416666610457</c:v>
                </c:pt>
                <c:pt idx="23177">
                  <c:v>41150.427083277122</c:v>
                </c:pt>
                <c:pt idx="23178">
                  <c:v>41150.437499943786</c:v>
                </c:pt>
                <c:pt idx="23179">
                  <c:v>41150.44791661045</c:v>
                </c:pt>
                <c:pt idx="23180">
                  <c:v>41150.458333277114</c:v>
                </c:pt>
                <c:pt idx="23181">
                  <c:v>41150.468749943779</c:v>
                </c:pt>
                <c:pt idx="23182">
                  <c:v>41150.479166610443</c:v>
                </c:pt>
                <c:pt idx="23183">
                  <c:v>41150.489583277107</c:v>
                </c:pt>
                <c:pt idx="23184">
                  <c:v>41150.499999943771</c:v>
                </c:pt>
                <c:pt idx="23185">
                  <c:v>41150.510416610436</c:v>
                </c:pt>
                <c:pt idx="23186">
                  <c:v>41150.5208332771</c:v>
                </c:pt>
                <c:pt idx="23187">
                  <c:v>41150.531249943764</c:v>
                </c:pt>
                <c:pt idx="23188">
                  <c:v>41150.541666610428</c:v>
                </c:pt>
                <c:pt idx="23189">
                  <c:v>41150.552083277093</c:v>
                </c:pt>
                <c:pt idx="23190">
                  <c:v>41150.562499943757</c:v>
                </c:pt>
                <c:pt idx="23191">
                  <c:v>41150.572916610421</c:v>
                </c:pt>
                <c:pt idx="23192">
                  <c:v>41150.583333277085</c:v>
                </c:pt>
                <c:pt idx="23193">
                  <c:v>41150.59374994375</c:v>
                </c:pt>
                <c:pt idx="23194">
                  <c:v>41150.604166610414</c:v>
                </c:pt>
                <c:pt idx="23195">
                  <c:v>41150.614583277078</c:v>
                </c:pt>
                <c:pt idx="23196">
                  <c:v>41150.624999943742</c:v>
                </c:pt>
                <c:pt idx="23197">
                  <c:v>41150.635416610407</c:v>
                </c:pt>
                <c:pt idx="23198">
                  <c:v>41150.645833277071</c:v>
                </c:pt>
                <c:pt idx="23199">
                  <c:v>41150.656249943735</c:v>
                </c:pt>
                <c:pt idx="23200">
                  <c:v>41150.666666610399</c:v>
                </c:pt>
                <c:pt idx="23201">
                  <c:v>41150.677083277064</c:v>
                </c:pt>
                <c:pt idx="23202">
                  <c:v>41150.687499943728</c:v>
                </c:pt>
                <c:pt idx="23203">
                  <c:v>41150.697916610392</c:v>
                </c:pt>
                <c:pt idx="23204">
                  <c:v>41150.708333277056</c:v>
                </c:pt>
                <c:pt idx="23205">
                  <c:v>41150.71874994372</c:v>
                </c:pt>
                <c:pt idx="23206">
                  <c:v>41150.729166610385</c:v>
                </c:pt>
                <c:pt idx="23207">
                  <c:v>41150.739583277049</c:v>
                </c:pt>
                <c:pt idx="23208">
                  <c:v>41150.749999943713</c:v>
                </c:pt>
                <c:pt idx="23209">
                  <c:v>41150.760416610377</c:v>
                </c:pt>
                <c:pt idx="23210">
                  <c:v>41150.770833277042</c:v>
                </c:pt>
                <c:pt idx="23211">
                  <c:v>41150.781249943706</c:v>
                </c:pt>
                <c:pt idx="23212">
                  <c:v>41150.79166661037</c:v>
                </c:pt>
                <c:pt idx="23213">
                  <c:v>41150.802083277034</c:v>
                </c:pt>
                <c:pt idx="23214">
                  <c:v>41150.812499943699</c:v>
                </c:pt>
                <c:pt idx="23215">
                  <c:v>41150.822916610363</c:v>
                </c:pt>
                <c:pt idx="23216">
                  <c:v>41150.833333277027</c:v>
                </c:pt>
                <c:pt idx="23217">
                  <c:v>41150.843749943691</c:v>
                </c:pt>
                <c:pt idx="23218">
                  <c:v>41150.854166610356</c:v>
                </c:pt>
                <c:pt idx="23219">
                  <c:v>41150.86458327702</c:v>
                </c:pt>
                <c:pt idx="23220">
                  <c:v>41150.874999943684</c:v>
                </c:pt>
                <c:pt idx="23221">
                  <c:v>41150.885416610348</c:v>
                </c:pt>
                <c:pt idx="23222">
                  <c:v>41150.895833277013</c:v>
                </c:pt>
                <c:pt idx="23223">
                  <c:v>41150.906249943677</c:v>
                </c:pt>
                <c:pt idx="23224">
                  <c:v>41150.916666610341</c:v>
                </c:pt>
                <c:pt idx="23225">
                  <c:v>41150.927083277005</c:v>
                </c:pt>
                <c:pt idx="23226">
                  <c:v>41150.93749994367</c:v>
                </c:pt>
                <c:pt idx="23227">
                  <c:v>41150.947916610334</c:v>
                </c:pt>
                <c:pt idx="23228">
                  <c:v>41150.958333276998</c:v>
                </c:pt>
                <c:pt idx="23229">
                  <c:v>41150.968749943662</c:v>
                </c:pt>
                <c:pt idx="23230">
                  <c:v>41150.979166610327</c:v>
                </c:pt>
                <c:pt idx="23231">
                  <c:v>41150.989583276991</c:v>
                </c:pt>
                <c:pt idx="23232">
                  <c:v>41150.999999943655</c:v>
                </c:pt>
                <c:pt idx="23233">
                  <c:v>41151.010416610319</c:v>
                </c:pt>
                <c:pt idx="23234">
                  <c:v>41151.020833276983</c:v>
                </c:pt>
                <c:pt idx="23235">
                  <c:v>41151.031249943648</c:v>
                </c:pt>
                <c:pt idx="23236">
                  <c:v>41151.041666610312</c:v>
                </c:pt>
                <c:pt idx="23237">
                  <c:v>41151.052083276976</c:v>
                </c:pt>
                <c:pt idx="23238">
                  <c:v>41151.06249994364</c:v>
                </c:pt>
                <c:pt idx="23239">
                  <c:v>41151.072916610305</c:v>
                </c:pt>
                <c:pt idx="23240">
                  <c:v>41151.083333276969</c:v>
                </c:pt>
                <c:pt idx="23241">
                  <c:v>41151.093749943633</c:v>
                </c:pt>
                <c:pt idx="23242">
                  <c:v>41151.104166610297</c:v>
                </c:pt>
                <c:pt idx="23243">
                  <c:v>41151.114583276962</c:v>
                </c:pt>
                <c:pt idx="23244">
                  <c:v>41151.124999943626</c:v>
                </c:pt>
                <c:pt idx="23245">
                  <c:v>41151.13541661029</c:v>
                </c:pt>
                <c:pt idx="23246">
                  <c:v>41151.145833276954</c:v>
                </c:pt>
                <c:pt idx="23247">
                  <c:v>41151.156249943619</c:v>
                </c:pt>
                <c:pt idx="23248">
                  <c:v>41151.166666610283</c:v>
                </c:pt>
                <c:pt idx="23249">
                  <c:v>41151.177083276947</c:v>
                </c:pt>
                <c:pt idx="23250">
                  <c:v>41151.187499943611</c:v>
                </c:pt>
                <c:pt idx="23251">
                  <c:v>41151.197916610276</c:v>
                </c:pt>
                <c:pt idx="23252">
                  <c:v>41151.20833327694</c:v>
                </c:pt>
                <c:pt idx="23253">
                  <c:v>41151.218749943604</c:v>
                </c:pt>
                <c:pt idx="23254">
                  <c:v>41151.229166610268</c:v>
                </c:pt>
                <c:pt idx="23255">
                  <c:v>41151.239583276933</c:v>
                </c:pt>
                <c:pt idx="23256">
                  <c:v>41151.249999943597</c:v>
                </c:pt>
                <c:pt idx="23257">
                  <c:v>41151.260416610261</c:v>
                </c:pt>
                <c:pt idx="23258">
                  <c:v>41151.270833276925</c:v>
                </c:pt>
                <c:pt idx="23259">
                  <c:v>41151.28124994359</c:v>
                </c:pt>
                <c:pt idx="23260">
                  <c:v>41151.291666610254</c:v>
                </c:pt>
                <c:pt idx="23261">
                  <c:v>41151.302083276918</c:v>
                </c:pt>
                <c:pt idx="23262">
                  <c:v>41151.312499943582</c:v>
                </c:pt>
                <c:pt idx="23263">
                  <c:v>41151.322916610246</c:v>
                </c:pt>
                <c:pt idx="23264">
                  <c:v>41151.333333276911</c:v>
                </c:pt>
                <c:pt idx="23265">
                  <c:v>41151.343749943575</c:v>
                </c:pt>
                <c:pt idx="23266">
                  <c:v>41151.354166610239</c:v>
                </c:pt>
                <c:pt idx="23267">
                  <c:v>41151.364583276903</c:v>
                </c:pt>
                <c:pt idx="23268">
                  <c:v>41151.374999943568</c:v>
                </c:pt>
                <c:pt idx="23269">
                  <c:v>41151.385416610232</c:v>
                </c:pt>
                <c:pt idx="23270">
                  <c:v>41151.395833276896</c:v>
                </c:pt>
                <c:pt idx="23271">
                  <c:v>41151.40624994356</c:v>
                </c:pt>
                <c:pt idx="23272">
                  <c:v>41151.416666610225</c:v>
                </c:pt>
                <c:pt idx="23273">
                  <c:v>41151.427083276889</c:v>
                </c:pt>
                <c:pt idx="23274">
                  <c:v>41151.437499943553</c:v>
                </c:pt>
                <c:pt idx="23275">
                  <c:v>41151.447916610217</c:v>
                </c:pt>
                <c:pt idx="23276">
                  <c:v>41151.458333276882</c:v>
                </c:pt>
                <c:pt idx="23277">
                  <c:v>41151.468749943546</c:v>
                </c:pt>
                <c:pt idx="23278">
                  <c:v>41151.47916661021</c:v>
                </c:pt>
                <c:pt idx="23279">
                  <c:v>41151.489583276874</c:v>
                </c:pt>
                <c:pt idx="23280">
                  <c:v>41151.499999943539</c:v>
                </c:pt>
                <c:pt idx="23281">
                  <c:v>41151.510416610203</c:v>
                </c:pt>
                <c:pt idx="23282">
                  <c:v>41151.520833276867</c:v>
                </c:pt>
                <c:pt idx="23283">
                  <c:v>41151.531249943531</c:v>
                </c:pt>
                <c:pt idx="23284">
                  <c:v>41151.541666610196</c:v>
                </c:pt>
                <c:pt idx="23285">
                  <c:v>41151.55208327686</c:v>
                </c:pt>
                <c:pt idx="23286">
                  <c:v>41151.562499943524</c:v>
                </c:pt>
                <c:pt idx="23287">
                  <c:v>41151.572916610188</c:v>
                </c:pt>
                <c:pt idx="23288">
                  <c:v>41151.583333276852</c:v>
                </c:pt>
                <c:pt idx="23289">
                  <c:v>41151.593749943517</c:v>
                </c:pt>
                <c:pt idx="23290">
                  <c:v>41151.604166610181</c:v>
                </c:pt>
                <c:pt idx="23291">
                  <c:v>41151.614583276845</c:v>
                </c:pt>
                <c:pt idx="23292">
                  <c:v>41151.624999943509</c:v>
                </c:pt>
                <c:pt idx="23293">
                  <c:v>41151.635416610174</c:v>
                </c:pt>
                <c:pt idx="23294">
                  <c:v>41151.645833276838</c:v>
                </c:pt>
                <c:pt idx="23295">
                  <c:v>41151.656249943502</c:v>
                </c:pt>
                <c:pt idx="23296">
                  <c:v>41151.666666610166</c:v>
                </c:pt>
                <c:pt idx="23297">
                  <c:v>41151.677083276831</c:v>
                </c:pt>
                <c:pt idx="23298">
                  <c:v>41151.687499943495</c:v>
                </c:pt>
                <c:pt idx="23299">
                  <c:v>41151.697916610159</c:v>
                </c:pt>
                <c:pt idx="23300">
                  <c:v>41151.708333276823</c:v>
                </c:pt>
                <c:pt idx="23301">
                  <c:v>41151.718749943488</c:v>
                </c:pt>
                <c:pt idx="23302">
                  <c:v>41151.729166610152</c:v>
                </c:pt>
                <c:pt idx="23303">
                  <c:v>41151.739583276816</c:v>
                </c:pt>
                <c:pt idx="23304">
                  <c:v>41151.74999994348</c:v>
                </c:pt>
                <c:pt idx="23305">
                  <c:v>41151.760416610145</c:v>
                </c:pt>
                <c:pt idx="23306">
                  <c:v>41151.770833276809</c:v>
                </c:pt>
                <c:pt idx="23307">
                  <c:v>41151.781249943473</c:v>
                </c:pt>
                <c:pt idx="23308">
                  <c:v>41151.791666610137</c:v>
                </c:pt>
                <c:pt idx="23309">
                  <c:v>41151.802083276802</c:v>
                </c:pt>
                <c:pt idx="23310">
                  <c:v>41151.812499943466</c:v>
                </c:pt>
                <c:pt idx="23311">
                  <c:v>41151.82291661013</c:v>
                </c:pt>
                <c:pt idx="23312">
                  <c:v>41151.833333276794</c:v>
                </c:pt>
                <c:pt idx="23313">
                  <c:v>41151.843749943459</c:v>
                </c:pt>
                <c:pt idx="23314">
                  <c:v>41151.854166610123</c:v>
                </c:pt>
                <c:pt idx="23315">
                  <c:v>41151.864583276787</c:v>
                </c:pt>
                <c:pt idx="23316">
                  <c:v>41151.874999943451</c:v>
                </c:pt>
                <c:pt idx="23317">
                  <c:v>41151.885416610115</c:v>
                </c:pt>
                <c:pt idx="23318">
                  <c:v>41151.89583327678</c:v>
                </c:pt>
                <c:pt idx="23319">
                  <c:v>41151.906249943444</c:v>
                </c:pt>
                <c:pt idx="23320">
                  <c:v>41151.916666610108</c:v>
                </c:pt>
                <c:pt idx="23321">
                  <c:v>41151.927083276772</c:v>
                </c:pt>
                <c:pt idx="23322">
                  <c:v>41151.937499943437</c:v>
                </c:pt>
                <c:pt idx="23323">
                  <c:v>41151.947916610101</c:v>
                </c:pt>
                <c:pt idx="23324">
                  <c:v>41151.958333276765</c:v>
                </c:pt>
                <c:pt idx="23325">
                  <c:v>41151.968749943429</c:v>
                </c:pt>
                <c:pt idx="23326">
                  <c:v>41151.979166610094</c:v>
                </c:pt>
                <c:pt idx="23327">
                  <c:v>41151.989583276758</c:v>
                </c:pt>
                <c:pt idx="23328">
                  <c:v>41151.999999943422</c:v>
                </c:pt>
                <c:pt idx="23329">
                  <c:v>41152.010416610086</c:v>
                </c:pt>
                <c:pt idx="23330">
                  <c:v>41152.020833276751</c:v>
                </c:pt>
                <c:pt idx="23331">
                  <c:v>41152.031249943415</c:v>
                </c:pt>
                <c:pt idx="23332">
                  <c:v>41152.041666610079</c:v>
                </c:pt>
                <c:pt idx="23333">
                  <c:v>41152.052083276743</c:v>
                </c:pt>
                <c:pt idx="23334">
                  <c:v>41152.062499943408</c:v>
                </c:pt>
                <c:pt idx="23335">
                  <c:v>41152.072916610072</c:v>
                </c:pt>
                <c:pt idx="23336">
                  <c:v>41152.083333276736</c:v>
                </c:pt>
                <c:pt idx="23337">
                  <c:v>41152.0937499434</c:v>
                </c:pt>
                <c:pt idx="23338">
                  <c:v>41152.104166610065</c:v>
                </c:pt>
                <c:pt idx="23339">
                  <c:v>41152.114583276729</c:v>
                </c:pt>
                <c:pt idx="23340">
                  <c:v>41152.124999943393</c:v>
                </c:pt>
                <c:pt idx="23341">
                  <c:v>41152.135416610057</c:v>
                </c:pt>
                <c:pt idx="23342">
                  <c:v>41152.145833276722</c:v>
                </c:pt>
                <c:pt idx="23343">
                  <c:v>41152.156249943386</c:v>
                </c:pt>
                <c:pt idx="23344">
                  <c:v>41152.16666661005</c:v>
                </c:pt>
                <c:pt idx="23345">
                  <c:v>41152.177083276714</c:v>
                </c:pt>
                <c:pt idx="23346">
                  <c:v>41152.187499943378</c:v>
                </c:pt>
                <c:pt idx="23347">
                  <c:v>41152.197916610043</c:v>
                </c:pt>
                <c:pt idx="23348">
                  <c:v>41152.208333276707</c:v>
                </c:pt>
                <c:pt idx="23349">
                  <c:v>41152.218749943371</c:v>
                </c:pt>
                <c:pt idx="23350">
                  <c:v>41152.229166610035</c:v>
                </c:pt>
                <c:pt idx="23351">
                  <c:v>41152.2395832767</c:v>
                </c:pt>
                <c:pt idx="23352">
                  <c:v>41152.249999943364</c:v>
                </c:pt>
                <c:pt idx="23353">
                  <c:v>41152.260416610028</c:v>
                </c:pt>
                <c:pt idx="23354">
                  <c:v>41152.270833276692</c:v>
                </c:pt>
                <c:pt idx="23355">
                  <c:v>41152.281249943357</c:v>
                </c:pt>
                <c:pt idx="23356">
                  <c:v>41152.291666610021</c:v>
                </c:pt>
                <c:pt idx="23357">
                  <c:v>41152.302083276685</c:v>
                </c:pt>
                <c:pt idx="23358">
                  <c:v>41152.312499943349</c:v>
                </c:pt>
                <c:pt idx="23359">
                  <c:v>41152.322916610014</c:v>
                </c:pt>
                <c:pt idx="23360">
                  <c:v>41152.333333276678</c:v>
                </c:pt>
                <c:pt idx="23361">
                  <c:v>41152.343749943342</c:v>
                </c:pt>
                <c:pt idx="23362">
                  <c:v>41152.354166610006</c:v>
                </c:pt>
                <c:pt idx="23363">
                  <c:v>41152.364583276671</c:v>
                </c:pt>
                <c:pt idx="23364">
                  <c:v>41152.374999943335</c:v>
                </c:pt>
                <c:pt idx="23365">
                  <c:v>41152.385416609999</c:v>
                </c:pt>
                <c:pt idx="23366">
                  <c:v>41152.395833276663</c:v>
                </c:pt>
                <c:pt idx="23367">
                  <c:v>41152.406249943328</c:v>
                </c:pt>
                <c:pt idx="23368">
                  <c:v>41152.416666609992</c:v>
                </c:pt>
                <c:pt idx="23369">
                  <c:v>41152.427083276656</c:v>
                </c:pt>
                <c:pt idx="23370">
                  <c:v>41152.43749994332</c:v>
                </c:pt>
                <c:pt idx="23371">
                  <c:v>41152.447916609985</c:v>
                </c:pt>
                <c:pt idx="23372">
                  <c:v>41152.458333276649</c:v>
                </c:pt>
                <c:pt idx="23373">
                  <c:v>41152.468749943313</c:v>
                </c:pt>
                <c:pt idx="23374">
                  <c:v>41152.479166609977</c:v>
                </c:pt>
                <c:pt idx="23375">
                  <c:v>41152.489583276641</c:v>
                </c:pt>
                <c:pt idx="23376">
                  <c:v>41152.499999943306</c:v>
                </c:pt>
                <c:pt idx="23377">
                  <c:v>41152.51041660997</c:v>
                </c:pt>
                <c:pt idx="23378">
                  <c:v>41152.520833276634</c:v>
                </c:pt>
                <c:pt idx="23379">
                  <c:v>41152.531249943298</c:v>
                </c:pt>
                <c:pt idx="23380">
                  <c:v>41152.541666609963</c:v>
                </c:pt>
                <c:pt idx="23381">
                  <c:v>41152.552083276627</c:v>
                </c:pt>
                <c:pt idx="23382">
                  <c:v>41152.562499943291</c:v>
                </c:pt>
                <c:pt idx="23383">
                  <c:v>41152.572916609955</c:v>
                </c:pt>
                <c:pt idx="23384">
                  <c:v>41152.58333327662</c:v>
                </c:pt>
                <c:pt idx="23385">
                  <c:v>41152.593749943284</c:v>
                </c:pt>
                <c:pt idx="23386">
                  <c:v>41152.604166609948</c:v>
                </c:pt>
                <c:pt idx="23387">
                  <c:v>41152.614583276612</c:v>
                </c:pt>
                <c:pt idx="23388">
                  <c:v>41152.624999943277</c:v>
                </c:pt>
                <c:pt idx="23389">
                  <c:v>41152.635416609941</c:v>
                </c:pt>
                <c:pt idx="23390">
                  <c:v>41152.645833276605</c:v>
                </c:pt>
                <c:pt idx="23391">
                  <c:v>41152.656249943269</c:v>
                </c:pt>
                <c:pt idx="23392">
                  <c:v>41152.666666609934</c:v>
                </c:pt>
                <c:pt idx="23393">
                  <c:v>41152.677083276598</c:v>
                </c:pt>
                <c:pt idx="23394">
                  <c:v>41152.687499943262</c:v>
                </c:pt>
                <c:pt idx="23395">
                  <c:v>41152.697916609926</c:v>
                </c:pt>
                <c:pt idx="23396">
                  <c:v>41152.708333276591</c:v>
                </c:pt>
                <c:pt idx="23397">
                  <c:v>41152.718749943255</c:v>
                </c:pt>
                <c:pt idx="23398">
                  <c:v>41152.729166609919</c:v>
                </c:pt>
                <c:pt idx="23399">
                  <c:v>41152.739583276583</c:v>
                </c:pt>
                <c:pt idx="23400">
                  <c:v>41152.749999943248</c:v>
                </c:pt>
                <c:pt idx="23401">
                  <c:v>41152.760416609912</c:v>
                </c:pt>
                <c:pt idx="23402">
                  <c:v>41152.770833276576</c:v>
                </c:pt>
                <c:pt idx="23403">
                  <c:v>41152.78124994324</c:v>
                </c:pt>
                <c:pt idx="23404">
                  <c:v>41152.791666609904</c:v>
                </c:pt>
                <c:pt idx="23405">
                  <c:v>41152.802083276569</c:v>
                </c:pt>
                <c:pt idx="23406">
                  <c:v>41152.812499943233</c:v>
                </c:pt>
                <c:pt idx="23407">
                  <c:v>41152.822916609897</c:v>
                </c:pt>
                <c:pt idx="23408">
                  <c:v>41152.833333276561</c:v>
                </c:pt>
                <c:pt idx="23409">
                  <c:v>41152.843749943226</c:v>
                </c:pt>
                <c:pt idx="23410">
                  <c:v>41152.85416660989</c:v>
                </c:pt>
                <c:pt idx="23411">
                  <c:v>41152.864583276554</c:v>
                </c:pt>
                <c:pt idx="23412">
                  <c:v>41152.874999943218</c:v>
                </c:pt>
                <c:pt idx="23413">
                  <c:v>41152.885416609883</c:v>
                </c:pt>
                <c:pt idx="23414">
                  <c:v>41152.895833276547</c:v>
                </c:pt>
                <c:pt idx="23415">
                  <c:v>41152.906249943211</c:v>
                </c:pt>
                <c:pt idx="23416">
                  <c:v>41152.916666609875</c:v>
                </c:pt>
                <c:pt idx="23417">
                  <c:v>41152.92708327654</c:v>
                </c:pt>
                <c:pt idx="23418">
                  <c:v>41152.937499943204</c:v>
                </c:pt>
                <c:pt idx="23419">
                  <c:v>41152.947916609868</c:v>
                </c:pt>
                <c:pt idx="23420">
                  <c:v>41152.958333276532</c:v>
                </c:pt>
                <c:pt idx="23421">
                  <c:v>41152.968749943197</c:v>
                </c:pt>
                <c:pt idx="23422">
                  <c:v>41152.979166609861</c:v>
                </c:pt>
                <c:pt idx="23423">
                  <c:v>41152.989583276525</c:v>
                </c:pt>
                <c:pt idx="23424">
                  <c:v>41152.999999943189</c:v>
                </c:pt>
                <c:pt idx="23425">
                  <c:v>41153.010416609854</c:v>
                </c:pt>
                <c:pt idx="23426">
                  <c:v>41153.020833276518</c:v>
                </c:pt>
                <c:pt idx="23427">
                  <c:v>41153.031249943182</c:v>
                </c:pt>
                <c:pt idx="23428">
                  <c:v>41153.041666609846</c:v>
                </c:pt>
                <c:pt idx="23429">
                  <c:v>41153.052083276511</c:v>
                </c:pt>
                <c:pt idx="23430">
                  <c:v>41153.062499943175</c:v>
                </c:pt>
                <c:pt idx="23431">
                  <c:v>41153.072916609839</c:v>
                </c:pt>
                <c:pt idx="23432">
                  <c:v>41153.083333276503</c:v>
                </c:pt>
                <c:pt idx="23433">
                  <c:v>41153.093749943167</c:v>
                </c:pt>
                <c:pt idx="23434">
                  <c:v>41153.104166609832</c:v>
                </c:pt>
                <c:pt idx="23435">
                  <c:v>41153.114583276496</c:v>
                </c:pt>
                <c:pt idx="23436">
                  <c:v>41153.12499994316</c:v>
                </c:pt>
                <c:pt idx="23437">
                  <c:v>41153.135416609824</c:v>
                </c:pt>
                <c:pt idx="23438">
                  <c:v>41153.145833276489</c:v>
                </c:pt>
                <c:pt idx="23439">
                  <c:v>41153.156249943153</c:v>
                </c:pt>
                <c:pt idx="23440">
                  <c:v>41153.166666609817</c:v>
                </c:pt>
                <c:pt idx="23441">
                  <c:v>41153.177083276481</c:v>
                </c:pt>
                <c:pt idx="23442">
                  <c:v>41153.187499943146</c:v>
                </c:pt>
                <c:pt idx="23443">
                  <c:v>41153.19791660981</c:v>
                </c:pt>
                <c:pt idx="23444">
                  <c:v>41153.208333276474</c:v>
                </c:pt>
                <c:pt idx="23445">
                  <c:v>41153.218749943138</c:v>
                </c:pt>
                <c:pt idx="23446">
                  <c:v>41153.229166609803</c:v>
                </c:pt>
                <c:pt idx="23447">
                  <c:v>41153.239583276467</c:v>
                </c:pt>
                <c:pt idx="23448">
                  <c:v>41153.249999943131</c:v>
                </c:pt>
                <c:pt idx="23449">
                  <c:v>41153.260416609795</c:v>
                </c:pt>
                <c:pt idx="23450">
                  <c:v>41153.27083327646</c:v>
                </c:pt>
                <c:pt idx="23451">
                  <c:v>41153.281249943124</c:v>
                </c:pt>
                <c:pt idx="23452">
                  <c:v>41153.291666609788</c:v>
                </c:pt>
                <c:pt idx="23453">
                  <c:v>41153.302083276452</c:v>
                </c:pt>
                <c:pt idx="23454">
                  <c:v>41153.312499943117</c:v>
                </c:pt>
                <c:pt idx="23455">
                  <c:v>41153.322916609781</c:v>
                </c:pt>
                <c:pt idx="23456">
                  <c:v>41153.333333276445</c:v>
                </c:pt>
                <c:pt idx="23457">
                  <c:v>41153.343749943109</c:v>
                </c:pt>
                <c:pt idx="23458">
                  <c:v>41153.354166609774</c:v>
                </c:pt>
                <c:pt idx="23459">
                  <c:v>41153.364583276438</c:v>
                </c:pt>
                <c:pt idx="23460">
                  <c:v>41153.374999943102</c:v>
                </c:pt>
                <c:pt idx="23461">
                  <c:v>41153.385416609766</c:v>
                </c:pt>
                <c:pt idx="23462">
                  <c:v>41153.39583327643</c:v>
                </c:pt>
                <c:pt idx="23463">
                  <c:v>41153.406249943095</c:v>
                </c:pt>
                <c:pt idx="23464">
                  <c:v>41153.416666609759</c:v>
                </c:pt>
                <c:pt idx="23465">
                  <c:v>41153.427083276423</c:v>
                </c:pt>
                <c:pt idx="23466">
                  <c:v>41153.437499943087</c:v>
                </c:pt>
                <c:pt idx="23467">
                  <c:v>41153.447916609752</c:v>
                </c:pt>
                <c:pt idx="23468">
                  <c:v>41153.458333276416</c:v>
                </c:pt>
                <c:pt idx="23469">
                  <c:v>41153.46874994308</c:v>
                </c:pt>
                <c:pt idx="23470">
                  <c:v>41153.479166609744</c:v>
                </c:pt>
                <c:pt idx="23471">
                  <c:v>41153.489583276409</c:v>
                </c:pt>
                <c:pt idx="23472">
                  <c:v>41153.499999943073</c:v>
                </c:pt>
                <c:pt idx="23473">
                  <c:v>41153.510416609737</c:v>
                </c:pt>
                <c:pt idx="23474">
                  <c:v>41153.520833276401</c:v>
                </c:pt>
                <c:pt idx="23475">
                  <c:v>41153.531249943066</c:v>
                </c:pt>
                <c:pt idx="23476">
                  <c:v>41153.54166660973</c:v>
                </c:pt>
                <c:pt idx="23477">
                  <c:v>41153.552083276394</c:v>
                </c:pt>
                <c:pt idx="23478">
                  <c:v>41153.562499943058</c:v>
                </c:pt>
                <c:pt idx="23479">
                  <c:v>41153.572916609723</c:v>
                </c:pt>
                <c:pt idx="23480">
                  <c:v>41153.583333276387</c:v>
                </c:pt>
                <c:pt idx="23481">
                  <c:v>41153.593749943051</c:v>
                </c:pt>
                <c:pt idx="23482">
                  <c:v>41153.604166609715</c:v>
                </c:pt>
                <c:pt idx="23483">
                  <c:v>41153.61458327638</c:v>
                </c:pt>
                <c:pt idx="23484">
                  <c:v>41153.624999943044</c:v>
                </c:pt>
                <c:pt idx="23485">
                  <c:v>41153.635416609708</c:v>
                </c:pt>
                <c:pt idx="23486">
                  <c:v>41153.645833276372</c:v>
                </c:pt>
                <c:pt idx="23487">
                  <c:v>41153.656249943037</c:v>
                </c:pt>
                <c:pt idx="23488">
                  <c:v>41153.666666609701</c:v>
                </c:pt>
                <c:pt idx="23489">
                  <c:v>41153.677083276365</c:v>
                </c:pt>
                <c:pt idx="23490">
                  <c:v>41153.687499943029</c:v>
                </c:pt>
                <c:pt idx="23491">
                  <c:v>41153.697916609693</c:v>
                </c:pt>
                <c:pt idx="23492">
                  <c:v>41153.708333276358</c:v>
                </c:pt>
                <c:pt idx="23493">
                  <c:v>41153.718749943022</c:v>
                </c:pt>
                <c:pt idx="23494">
                  <c:v>41153.729166609686</c:v>
                </c:pt>
                <c:pt idx="23495">
                  <c:v>41153.73958327635</c:v>
                </c:pt>
                <c:pt idx="23496">
                  <c:v>41153.749999943015</c:v>
                </c:pt>
                <c:pt idx="23497">
                  <c:v>41153.760416609679</c:v>
                </c:pt>
                <c:pt idx="23498">
                  <c:v>41153.770833276343</c:v>
                </c:pt>
                <c:pt idx="23499">
                  <c:v>41153.781249943007</c:v>
                </c:pt>
                <c:pt idx="23500">
                  <c:v>41153.791666609672</c:v>
                </c:pt>
                <c:pt idx="23501">
                  <c:v>41153.802083276336</c:v>
                </c:pt>
                <c:pt idx="23502">
                  <c:v>41153.812499943</c:v>
                </c:pt>
                <c:pt idx="23503">
                  <c:v>41153.822916609664</c:v>
                </c:pt>
                <c:pt idx="23504">
                  <c:v>41153.833333276329</c:v>
                </c:pt>
                <c:pt idx="23505">
                  <c:v>41153.843749942993</c:v>
                </c:pt>
                <c:pt idx="23506">
                  <c:v>41153.854166609657</c:v>
                </c:pt>
                <c:pt idx="23507">
                  <c:v>41153.864583276321</c:v>
                </c:pt>
                <c:pt idx="23508">
                  <c:v>41153.874999942986</c:v>
                </c:pt>
                <c:pt idx="23509">
                  <c:v>41153.88541660965</c:v>
                </c:pt>
                <c:pt idx="23510">
                  <c:v>41153.895833276314</c:v>
                </c:pt>
                <c:pt idx="23511">
                  <c:v>41153.906249942978</c:v>
                </c:pt>
                <c:pt idx="23512">
                  <c:v>41153.916666609643</c:v>
                </c:pt>
                <c:pt idx="23513">
                  <c:v>41153.927083276307</c:v>
                </c:pt>
                <c:pt idx="23514">
                  <c:v>41153.937499942971</c:v>
                </c:pt>
                <c:pt idx="23515">
                  <c:v>41153.947916609635</c:v>
                </c:pt>
                <c:pt idx="23516">
                  <c:v>41153.9583332763</c:v>
                </c:pt>
                <c:pt idx="23517">
                  <c:v>41153.968749942964</c:v>
                </c:pt>
                <c:pt idx="23518">
                  <c:v>41153.979166609628</c:v>
                </c:pt>
                <c:pt idx="23519">
                  <c:v>41153.989583276292</c:v>
                </c:pt>
                <c:pt idx="23520">
                  <c:v>41153.999999942956</c:v>
                </c:pt>
                <c:pt idx="23521">
                  <c:v>41154.010416609621</c:v>
                </c:pt>
                <c:pt idx="23522">
                  <c:v>41154.020833276285</c:v>
                </c:pt>
                <c:pt idx="23523">
                  <c:v>41154.031249942949</c:v>
                </c:pt>
                <c:pt idx="23524">
                  <c:v>41154.041666609613</c:v>
                </c:pt>
                <c:pt idx="23525">
                  <c:v>41154.052083276278</c:v>
                </c:pt>
                <c:pt idx="23526">
                  <c:v>41154.062499942942</c:v>
                </c:pt>
                <c:pt idx="23527">
                  <c:v>41154.072916609606</c:v>
                </c:pt>
                <c:pt idx="23528">
                  <c:v>41154.08333327627</c:v>
                </c:pt>
                <c:pt idx="23529">
                  <c:v>41154.093749942935</c:v>
                </c:pt>
                <c:pt idx="23530">
                  <c:v>41154.104166609599</c:v>
                </c:pt>
                <c:pt idx="23531">
                  <c:v>41154.114583276263</c:v>
                </c:pt>
                <c:pt idx="23532">
                  <c:v>41154.124999942927</c:v>
                </c:pt>
                <c:pt idx="23533">
                  <c:v>41154.135416609592</c:v>
                </c:pt>
                <c:pt idx="23534">
                  <c:v>41154.145833276256</c:v>
                </c:pt>
                <c:pt idx="23535">
                  <c:v>41154.15624994292</c:v>
                </c:pt>
                <c:pt idx="23536">
                  <c:v>41154.166666609584</c:v>
                </c:pt>
                <c:pt idx="23537">
                  <c:v>41154.177083276249</c:v>
                </c:pt>
                <c:pt idx="23538">
                  <c:v>41154.187499942913</c:v>
                </c:pt>
                <c:pt idx="23539">
                  <c:v>41154.197916609577</c:v>
                </c:pt>
                <c:pt idx="23540">
                  <c:v>41154.208333276241</c:v>
                </c:pt>
                <c:pt idx="23541">
                  <c:v>41154.218749942906</c:v>
                </c:pt>
                <c:pt idx="23542">
                  <c:v>41154.22916660957</c:v>
                </c:pt>
                <c:pt idx="23543">
                  <c:v>41154.239583276234</c:v>
                </c:pt>
                <c:pt idx="23544">
                  <c:v>41154.249999942898</c:v>
                </c:pt>
                <c:pt idx="23545">
                  <c:v>41154.260416609563</c:v>
                </c:pt>
                <c:pt idx="23546">
                  <c:v>41154.270833276227</c:v>
                </c:pt>
                <c:pt idx="23547">
                  <c:v>41154.281249942891</c:v>
                </c:pt>
                <c:pt idx="23548">
                  <c:v>41154.291666609555</c:v>
                </c:pt>
                <c:pt idx="23549">
                  <c:v>41154.302083276219</c:v>
                </c:pt>
                <c:pt idx="23550">
                  <c:v>41154.312499942884</c:v>
                </c:pt>
                <c:pt idx="23551">
                  <c:v>41154.322916609548</c:v>
                </c:pt>
                <c:pt idx="23552">
                  <c:v>41154.333333276212</c:v>
                </c:pt>
                <c:pt idx="23553">
                  <c:v>41154.343749942876</c:v>
                </c:pt>
                <c:pt idx="23554">
                  <c:v>41154.354166609541</c:v>
                </c:pt>
                <c:pt idx="23555">
                  <c:v>41154.364583276205</c:v>
                </c:pt>
                <c:pt idx="23556">
                  <c:v>41154.374999942869</c:v>
                </c:pt>
                <c:pt idx="23557">
                  <c:v>41154.385416609533</c:v>
                </c:pt>
                <c:pt idx="23558">
                  <c:v>41154.395833276198</c:v>
                </c:pt>
                <c:pt idx="23559">
                  <c:v>41154.406249942862</c:v>
                </c:pt>
                <c:pt idx="23560">
                  <c:v>41154.416666609526</c:v>
                </c:pt>
                <c:pt idx="23561">
                  <c:v>41154.42708327619</c:v>
                </c:pt>
                <c:pt idx="23562">
                  <c:v>41154.437499942855</c:v>
                </c:pt>
                <c:pt idx="23563">
                  <c:v>41154.447916609519</c:v>
                </c:pt>
                <c:pt idx="23564">
                  <c:v>41154.458333276183</c:v>
                </c:pt>
                <c:pt idx="23565">
                  <c:v>41154.468749942847</c:v>
                </c:pt>
                <c:pt idx="23566">
                  <c:v>41154.479166609512</c:v>
                </c:pt>
                <c:pt idx="23567">
                  <c:v>41154.489583276176</c:v>
                </c:pt>
                <c:pt idx="23568">
                  <c:v>41154.49999994284</c:v>
                </c:pt>
                <c:pt idx="23569">
                  <c:v>41154.510416609504</c:v>
                </c:pt>
                <c:pt idx="23570">
                  <c:v>41154.520833276169</c:v>
                </c:pt>
                <c:pt idx="23571">
                  <c:v>41154.531249942833</c:v>
                </c:pt>
                <c:pt idx="23572">
                  <c:v>41154.541666609497</c:v>
                </c:pt>
                <c:pt idx="23573">
                  <c:v>41154.552083276161</c:v>
                </c:pt>
                <c:pt idx="23574">
                  <c:v>41154.562499942826</c:v>
                </c:pt>
                <c:pt idx="23575">
                  <c:v>41154.57291660949</c:v>
                </c:pt>
                <c:pt idx="23576">
                  <c:v>41154.583333276154</c:v>
                </c:pt>
                <c:pt idx="23577">
                  <c:v>41154.593749942818</c:v>
                </c:pt>
                <c:pt idx="23578">
                  <c:v>41154.604166609482</c:v>
                </c:pt>
                <c:pt idx="23579">
                  <c:v>41154.614583276147</c:v>
                </c:pt>
                <c:pt idx="23580">
                  <c:v>41154.624999942811</c:v>
                </c:pt>
                <c:pt idx="23581">
                  <c:v>41154.635416609475</c:v>
                </c:pt>
                <c:pt idx="23582">
                  <c:v>41154.645833276139</c:v>
                </c:pt>
                <c:pt idx="23583">
                  <c:v>41154.656249942804</c:v>
                </c:pt>
                <c:pt idx="23584">
                  <c:v>41154.666666609468</c:v>
                </c:pt>
                <c:pt idx="23585">
                  <c:v>41154.677083276132</c:v>
                </c:pt>
                <c:pt idx="23586">
                  <c:v>41154.687499942796</c:v>
                </c:pt>
                <c:pt idx="23587">
                  <c:v>41154.697916609461</c:v>
                </c:pt>
                <c:pt idx="23588">
                  <c:v>41154.708333276125</c:v>
                </c:pt>
                <c:pt idx="23589">
                  <c:v>41154.718749942789</c:v>
                </c:pt>
                <c:pt idx="23590">
                  <c:v>41154.729166609453</c:v>
                </c:pt>
                <c:pt idx="23591">
                  <c:v>41154.739583276118</c:v>
                </c:pt>
                <c:pt idx="23592">
                  <c:v>41154.749999942782</c:v>
                </c:pt>
                <c:pt idx="23593">
                  <c:v>41154.760416609446</c:v>
                </c:pt>
                <c:pt idx="23594">
                  <c:v>41154.77083327611</c:v>
                </c:pt>
                <c:pt idx="23595">
                  <c:v>41154.781249942775</c:v>
                </c:pt>
                <c:pt idx="23596">
                  <c:v>41154.791666609439</c:v>
                </c:pt>
                <c:pt idx="23597">
                  <c:v>41154.802083276103</c:v>
                </c:pt>
                <c:pt idx="23598">
                  <c:v>41154.812499942767</c:v>
                </c:pt>
                <c:pt idx="23599">
                  <c:v>41154.822916609432</c:v>
                </c:pt>
                <c:pt idx="23600">
                  <c:v>41154.833333276096</c:v>
                </c:pt>
                <c:pt idx="23601">
                  <c:v>41154.84374994276</c:v>
                </c:pt>
                <c:pt idx="23602">
                  <c:v>41154.854166609424</c:v>
                </c:pt>
                <c:pt idx="23603">
                  <c:v>41154.864583276089</c:v>
                </c:pt>
                <c:pt idx="23604">
                  <c:v>41154.874999942753</c:v>
                </c:pt>
                <c:pt idx="23605">
                  <c:v>41154.885416609417</c:v>
                </c:pt>
                <c:pt idx="23606">
                  <c:v>41154.895833276081</c:v>
                </c:pt>
                <c:pt idx="23607">
                  <c:v>41154.906249942745</c:v>
                </c:pt>
                <c:pt idx="23608">
                  <c:v>41154.91666660941</c:v>
                </c:pt>
                <c:pt idx="23609">
                  <c:v>41154.927083276074</c:v>
                </c:pt>
                <c:pt idx="23610">
                  <c:v>41154.937499942738</c:v>
                </c:pt>
                <c:pt idx="23611">
                  <c:v>41154.947916609402</c:v>
                </c:pt>
                <c:pt idx="23612">
                  <c:v>41154.958333276067</c:v>
                </c:pt>
                <c:pt idx="23613">
                  <c:v>41154.968749942731</c:v>
                </c:pt>
                <c:pt idx="23614">
                  <c:v>41154.979166609395</c:v>
                </c:pt>
                <c:pt idx="23615">
                  <c:v>41154.989583276059</c:v>
                </c:pt>
                <c:pt idx="23616">
                  <c:v>41154.999999942724</c:v>
                </c:pt>
                <c:pt idx="23617">
                  <c:v>41155.010416609388</c:v>
                </c:pt>
                <c:pt idx="23618">
                  <c:v>41155.020833276052</c:v>
                </c:pt>
                <c:pt idx="23619">
                  <c:v>41155.031249942716</c:v>
                </c:pt>
                <c:pt idx="23620">
                  <c:v>41155.041666609381</c:v>
                </c:pt>
                <c:pt idx="23621">
                  <c:v>41155.052083276045</c:v>
                </c:pt>
                <c:pt idx="23622">
                  <c:v>41155.062499942709</c:v>
                </c:pt>
                <c:pt idx="23623">
                  <c:v>41155.072916609373</c:v>
                </c:pt>
                <c:pt idx="23624">
                  <c:v>41155.083333276038</c:v>
                </c:pt>
                <c:pt idx="23625">
                  <c:v>41155.093749942702</c:v>
                </c:pt>
                <c:pt idx="23626">
                  <c:v>41155.104166609366</c:v>
                </c:pt>
                <c:pt idx="23627">
                  <c:v>41155.11458327603</c:v>
                </c:pt>
                <c:pt idx="23628">
                  <c:v>41155.124999942695</c:v>
                </c:pt>
                <c:pt idx="23629">
                  <c:v>41155.135416609359</c:v>
                </c:pt>
                <c:pt idx="23630">
                  <c:v>41155.145833276023</c:v>
                </c:pt>
                <c:pt idx="23631">
                  <c:v>41155.156249942687</c:v>
                </c:pt>
                <c:pt idx="23632">
                  <c:v>41155.166666609352</c:v>
                </c:pt>
                <c:pt idx="23633">
                  <c:v>41155.177083276016</c:v>
                </c:pt>
                <c:pt idx="23634">
                  <c:v>41155.18749994268</c:v>
                </c:pt>
                <c:pt idx="23635">
                  <c:v>41155.197916609344</c:v>
                </c:pt>
                <c:pt idx="23636">
                  <c:v>41155.208333276008</c:v>
                </c:pt>
                <c:pt idx="23637">
                  <c:v>41155.218749942673</c:v>
                </c:pt>
                <c:pt idx="23638">
                  <c:v>41155.229166609337</c:v>
                </c:pt>
                <c:pt idx="23639">
                  <c:v>41155.239583276001</c:v>
                </c:pt>
                <c:pt idx="23640">
                  <c:v>41155.249999942665</c:v>
                </c:pt>
                <c:pt idx="23641">
                  <c:v>41155.26041660933</c:v>
                </c:pt>
                <c:pt idx="23642">
                  <c:v>41155.270833275994</c:v>
                </c:pt>
                <c:pt idx="23643">
                  <c:v>41155.281249942658</c:v>
                </c:pt>
                <c:pt idx="23644">
                  <c:v>41155.291666609322</c:v>
                </c:pt>
                <c:pt idx="23645">
                  <c:v>41155.302083275987</c:v>
                </c:pt>
                <c:pt idx="23646">
                  <c:v>41155.312499942651</c:v>
                </c:pt>
                <c:pt idx="23647">
                  <c:v>41155.322916609315</c:v>
                </c:pt>
                <c:pt idx="23648">
                  <c:v>41155.333333275979</c:v>
                </c:pt>
                <c:pt idx="23649">
                  <c:v>41155.343749942644</c:v>
                </c:pt>
                <c:pt idx="23650">
                  <c:v>41155.354166609308</c:v>
                </c:pt>
                <c:pt idx="23651">
                  <c:v>41155.364583275972</c:v>
                </c:pt>
                <c:pt idx="23652">
                  <c:v>41155.374999942636</c:v>
                </c:pt>
                <c:pt idx="23653">
                  <c:v>41155.385416609301</c:v>
                </c:pt>
                <c:pt idx="23654">
                  <c:v>41155.395833275965</c:v>
                </c:pt>
                <c:pt idx="23655">
                  <c:v>41155.406249942629</c:v>
                </c:pt>
                <c:pt idx="23656">
                  <c:v>41155.416666609293</c:v>
                </c:pt>
                <c:pt idx="23657">
                  <c:v>41155.427083275958</c:v>
                </c:pt>
                <c:pt idx="23658">
                  <c:v>41155.437499942622</c:v>
                </c:pt>
                <c:pt idx="23659">
                  <c:v>41155.447916609286</c:v>
                </c:pt>
                <c:pt idx="23660">
                  <c:v>41155.45833327595</c:v>
                </c:pt>
                <c:pt idx="23661">
                  <c:v>41155.468749942615</c:v>
                </c:pt>
                <c:pt idx="23662">
                  <c:v>41155.479166609279</c:v>
                </c:pt>
                <c:pt idx="23663">
                  <c:v>41155.489583275943</c:v>
                </c:pt>
                <c:pt idx="23664">
                  <c:v>41155.499999942607</c:v>
                </c:pt>
                <c:pt idx="23665">
                  <c:v>41155.510416609271</c:v>
                </c:pt>
                <c:pt idx="23666">
                  <c:v>41155.520833275936</c:v>
                </c:pt>
                <c:pt idx="23667">
                  <c:v>41155.5312499426</c:v>
                </c:pt>
                <c:pt idx="23668">
                  <c:v>41155.541666609264</c:v>
                </c:pt>
                <c:pt idx="23669">
                  <c:v>41155.552083275928</c:v>
                </c:pt>
                <c:pt idx="23670">
                  <c:v>41155.562499942593</c:v>
                </c:pt>
                <c:pt idx="23671">
                  <c:v>41155.572916609257</c:v>
                </c:pt>
                <c:pt idx="23672">
                  <c:v>41155.583333275921</c:v>
                </c:pt>
                <c:pt idx="23673">
                  <c:v>41155.593749942585</c:v>
                </c:pt>
                <c:pt idx="23674">
                  <c:v>41155.60416660925</c:v>
                </c:pt>
                <c:pt idx="23675">
                  <c:v>41155.614583275914</c:v>
                </c:pt>
                <c:pt idx="23676">
                  <c:v>41155.624999942578</c:v>
                </c:pt>
                <c:pt idx="23677">
                  <c:v>41155.635416609242</c:v>
                </c:pt>
                <c:pt idx="23678">
                  <c:v>41155.645833275907</c:v>
                </c:pt>
                <c:pt idx="23679">
                  <c:v>41155.656249942571</c:v>
                </c:pt>
                <c:pt idx="23680">
                  <c:v>41155.666666609235</c:v>
                </c:pt>
                <c:pt idx="23681">
                  <c:v>41155.677083275899</c:v>
                </c:pt>
                <c:pt idx="23682">
                  <c:v>41155.687499942564</c:v>
                </c:pt>
                <c:pt idx="23683">
                  <c:v>41155.697916609228</c:v>
                </c:pt>
                <c:pt idx="23684">
                  <c:v>41155.708333275892</c:v>
                </c:pt>
                <c:pt idx="23685">
                  <c:v>41155.718749942556</c:v>
                </c:pt>
                <c:pt idx="23686">
                  <c:v>41155.729166609221</c:v>
                </c:pt>
                <c:pt idx="23687">
                  <c:v>41155.739583275885</c:v>
                </c:pt>
                <c:pt idx="23688">
                  <c:v>41155.749999942549</c:v>
                </c:pt>
                <c:pt idx="23689">
                  <c:v>41155.760416609213</c:v>
                </c:pt>
                <c:pt idx="23690">
                  <c:v>41155.770833275878</c:v>
                </c:pt>
                <c:pt idx="23691">
                  <c:v>41155.781249942542</c:v>
                </c:pt>
                <c:pt idx="23692">
                  <c:v>41155.791666609206</c:v>
                </c:pt>
                <c:pt idx="23693">
                  <c:v>41155.80208327587</c:v>
                </c:pt>
                <c:pt idx="23694">
                  <c:v>41155.812499942534</c:v>
                </c:pt>
                <c:pt idx="23695">
                  <c:v>41155.822916609199</c:v>
                </c:pt>
                <c:pt idx="23696">
                  <c:v>41155.833333275863</c:v>
                </c:pt>
                <c:pt idx="23697">
                  <c:v>41155.843749942527</c:v>
                </c:pt>
                <c:pt idx="23698">
                  <c:v>41155.854166609191</c:v>
                </c:pt>
                <c:pt idx="23699">
                  <c:v>41155.864583275856</c:v>
                </c:pt>
                <c:pt idx="23700">
                  <c:v>41155.87499994252</c:v>
                </c:pt>
                <c:pt idx="23701">
                  <c:v>41155.885416609184</c:v>
                </c:pt>
                <c:pt idx="23702">
                  <c:v>41155.895833275848</c:v>
                </c:pt>
                <c:pt idx="23703">
                  <c:v>41155.906249942513</c:v>
                </c:pt>
                <c:pt idx="23704">
                  <c:v>41155.916666609177</c:v>
                </c:pt>
                <c:pt idx="23705">
                  <c:v>41155.927083275841</c:v>
                </c:pt>
                <c:pt idx="23706">
                  <c:v>41155.937499942505</c:v>
                </c:pt>
                <c:pt idx="23707">
                  <c:v>41155.94791660917</c:v>
                </c:pt>
                <c:pt idx="23708">
                  <c:v>41155.958333275834</c:v>
                </c:pt>
                <c:pt idx="23709">
                  <c:v>41155.968749942498</c:v>
                </c:pt>
                <c:pt idx="23710">
                  <c:v>41155.979166609162</c:v>
                </c:pt>
                <c:pt idx="23711">
                  <c:v>41155.989583275827</c:v>
                </c:pt>
                <c:pt idx="23712">
                  <c:v>41155.999999942491</c:v>
                </c:pt>
                <c:pt idx="23713">
                  <c:v>41156.010416609155</c:v>
                </c:pt>
                <c:pt idx="23714">
                  <c:v>41156.020833275819</c:v>
                </c:pt>
                <c:pt idx="23715">
                  <c:v>41156.031249942484</c:v>
                </c:pt>
                <c:pt idx="23716">
                  <c:v>41156.041666609148</c:v>
                </c:pt>
                <c:pt idx="23717">
                  <c:v>41156.052083275812</c:v>
                </c:pt>
                <c:pt idx="23718">
                  <c:v>41156.062499942476</c:v>
                </c:pt>
                <c:pt idx="23719">
                  <c:v>41156.072916609141</c:v>
                </c:pt>
                <c:pt idx="23720">
                  <c:v>41156.083333275805</c:v>
                </c:pt>
                <c:pt idx="23721">
                  <c:v>41156.093749942469</c:v>
                </c:pt>
                <c:pt idx="23722">
                  <c:v>41156.104166609133</c:v>
                </c:pt>
                <c:pt idx="23723">
                  <c:v>41156.114583275797</c:v>
                </c:pt>
                <c:pt idx="23724">
                  <c:v>41156.124999942462</c:v>
                </c:pt>
                <c:pt idx="23725">
                  <c:v>41156.135416609126</c:v>
                </c:pt>
                <c:pt idx="23726">
                  <c:v>41156.14583327579</c:v>
                </c:pt>
                <c:pt idx="23727">
                  <c:v>41156.156249942454</c:v>
                </c:pt>
                <c:pt idx="23728">
                  <c:v>41156.166666609119</c:v>
                </c:pt>
                <c:pt idx="23729">
                  <c:v>41156.177083275783</c:v>
                </c:pt>
                <c:pt idx="23730">
                  <c:v>41156.187499942447</c:v>
                </c:pt>
                <c:pt idx="23731">
                  <c:v>41156.197916609111</c:v>
                </c:pt>
                <c:pt idx="23732">
                  <c:v>41156.208333275776</c:v>
                </c:pt>
                <c:pt idx="23733">
                  <c:v>41156.21874994244</c:v>
                </c:pt>
                <c:pt idx="23734">
                  <c:v>41156.229166609104</c:v>
                </c:pt>
                <c:pt idx="23735">
                  <c:v>41156.239583275768</c:v>
                </c:pt>
                <c:pt idx="23736">
                  <c:v>41156.249999942433</c:v>
                </c:pt>
                <c:pt idx="23737">
                  <c:v>41156.260416609097</c:v>
                </c:pt>
                <c:pt idx="23738">
                  <c:v>41156.270833275761</c:v>
                </c:pt>
                <c:pt idx="23739">
                  <c:v>41156.281249942425</c:v>
                </c:pt>
                <c:pt idx="23740">
                  <c:v>41156.29166660909</c:v>
                </c:pt>
                <c:pt idx="23741">
                  <c:v>41156.302083275754</c:v>
                </c:pt>
                <c:pt idx="23742">
                  <c:v>41156.312499942418</c:v>
                </c:pt>
                <c:pt idx="23743">
                  <c:v>41156.322916609082</c:v>
                </c:pt>
                <c:pt idx="23744">
                  <c:v>41156.333333275747</c:v>
                </c:pt>
                <c:pt idx="23745">
                  <c:v>41156.343749942411</c:v>
                </c:pt>
                <c:pt idx="23746">
                  <c:v>41156.354166609075</c:v>
                </c:pt>
                <c:pt idx="23747">
                  <c:v>41156.364583275739</c:v>
                </c:pt>
                <c:pt idx="23748">
                  <c:v>41156.374999942404</c:v>
                </c:pt>
                <c:pt idx="23749">
                  <c:v>41156.385416609068</c:v>
                </c:pt>
                <c:pt idx="23750">
                  <c:v>41156.395833275732</c:v>
                </c:pt>
                <c:pt idx="23751">
                  <c:v>41156.406249942396</c:v>
                </c:pt>
                <c:pt idx="23752">
                  <c:v>41156.41666660906</c:v>
                </c:pt>
                <c:pt idx="23753">
                  <c:v>41156.427083275725</c:v>
                </c:pt>
                <c:pt idx="23754">
                  <c:v>41156.437499942389</c:v>
                </c:pt>
                <c:pt idx="23755">
                  <c:v>41156.447916609053</c:v>
                </c:pt>
                <c:pt idx="23756">
                  <c:v>41156.458333275717</c:v>
                </c:pt>
                <c:pt idx="23757">
                  <c:v>41156.468749942382</c:v>
                </c:pt>
                <c:pt idx="23758">
                  <c:v>41156.479166609046</c:v>
                </c:pt>
                <c:pt idx="23759">
                  <c:v>41156.48958327571</c:v>
                </c:pt>
                <c:pt idx="23760">
                  <c:v>41156.499999942374</c:v>
                </c:pt>
                <c:pt idx="23761">
                  <c:v>41156.510416609039</c:v>
                </c:pt>
                <c:pt idx="23762">
                  <c:v>41156.520833275703</c:v>
                </c:pt>
                <c:pt idx="23763">
                  <c:v>41156.531249942367</c:v>
                </c:pt>
                <c:pt idx="23764">
                  <c:v>41156.541666609031</c:v>
                </c:pt>
                <c:pt idx="23765">
                  <c:v>41156.552083275696</c:v>
                </c:pt>
                <c:pt idx="23766">
                  <c:v>41156.56249994236</c:v>
                </c:pt>
                <c:pt idx="23767">
                  <c:v>41156.572916609024</c:v>
                </c:pt>
                <c:pt idx="23768">
                  <c:v>41156.583333275688</c:v>
                </c:pt>
                <c:pt idx="23769">
                  <c:v>41156.593749942353</c:v>
                </c:pt>
                <c:pt idx="23770">
                  <c:v>41156.604166609017</c:v>
                </c:pt>
                <c:pt idx="23771">
                  <c:v>41156.614583275681</c:v>
                </c:pt>
                <c:pt idx="23772">
                  <c:v>41156.624999942345</c:v>
                </c:pt>
                <c:pt idx="23773">
                  <c:v>41156.63541660901</c:v>
                </c:pt>
                <c:pt idx="23774">
                  <c:v>41156.645833275674</c:v>
                </c:pt>
                <c:pt idx="23775">
                  <c:v>41156.656249942338</c:v>
                </c:pt>
                <c:pt idx="23776">
                  <c:v>41156.666666609002</c:v>
                </c:pt>
                <c:pt idx="23777">
                  <c:v>41156.677083275667</c:v>
                </c:pt>
                <c:pt idx="23778">
                  <c:v>41156.687499942331</c:v>
                </c:pt>
                <c:pt idx="23779">
                  <c:v>41156.697916608995</c:v>
                </c:pt>
                <c:pt idx="23780">
                  <c:v>41156.708333275659</c:v>
                </c:pt>
                <c:pt idx="23781">
                  <c:v>41156.718749942323</c:v>
                </c:pt>
                <c:pt idx="23782">
                  <c:v>41156.729166608988</c:v>
                </c:pt>
                <c:pt idx="23783">
                  <c:v>41156.739583275652</c:v>
                </c:pt>
                <c:pt idx="23784">
                  <c:v>41156.749999942316</c:v>
                </c:pt>
                <c:pt idx="23785">
                  <c:v>41156.76041660898</c:v>
                </c:pt>
                <c:pt idx="23786">
                  <c:v>41156.770833275645</c:v>
                </c:pt>
                <c:pt idx="23787">
                  <c:v>41156.781249942309</c:v>
                </c:pt>
                <c:pt idx="23788">
                  <c:v>41156.791666608973</c:v>
                </c:pt>
                <c:pt idx="23789">
                  <c:v>41156.802083275637</c:v>
                </c:pt>
                <c:pt idx="23790">
                  <c:v>41156.812499942302</c:v>
                </c:pt>
                <c:pt idx="23791">
                  <c:v>41156.822916608966</c:v>
                </c:pt>
                <c:pt idx="23792">
                  <c:v>41156.83333327563</c:v>
                </c:pt>
                <c:pt idx="23793">
                  <c:v>41156.843749942294</c:v>
                </c:pt>
                <c:pt idx="23794">
                  <c:v>41156.854166608959</c:v>
                </c:pt>
                <c:pt idx="23795">
                  <c:v>41156.864583275623</c:v>
                </c:pt>
                <c:pt idx="23796">
                  <c:v>41156.874999942287</c:v>
                </c:pt>
                <c:pt idx="23797">
                  <c:v>41156.885416608951</c:v>
                </c:pt>
                <c:pt idx="23798">
                  <c:v>41156.895833275616</c:v>
                </c:pt>
                <c:pt idx="23799">
                  <c:v>41156.90624994228</c:v>
                </c:pt>
                <c:pt idx="23800">
                  <c:v>41156.916666608944</c:v>
                </c:pt>
                <c:pt idx="23801">
                  <c:v>41156.927083275608</c:v>
                </c:pt>
                <c:pt idx="23802">
                  <c:v>41156.937499942273</c:v>
                </c:pt>
                <c:pt idx="23803">
                  <c:v>41156.947916608937</c:v>
                </c:pt>
                <c:pt idx="23804">
                  <c:v>41156.958333275601</c:v>
                </c:pt>
                <c:pt idx="23805">
                  <c:v>41156.968749942265</c:v>
                </c:pt>
                <c:pt idx="23806">
                  <c:v>41156.97916660893</c:v>
                </c:pt>
                <c:pt idx="23807">
                  <c:v>41156.989583275594</c:v>
                </c:pt>
                <c:pt idx="23808">
                  <c:v>41156.999999942258</c:v>
                </c:pt>
                <c:pt idx="23809">
                  <c:v>41157.010416608922</c:v>
                </c:pt>
                <c:pt idx="23810">
                  <c:v>41157.020833275586</c:v>
                </c:pt>
                <c:pt idx="23811">
                  <c:v>41157.031249942251</c:v>
                </c:pt>
                <c:pt idx="23812">
                  <c:v>41157.041666608915</c:v>
                </c:pt>
                <c:pt idx="23813">
                  <c:v>41157.052083275579</c:v>
                </c:pt>
                <c:pt idx="23814">
                  <c:v>41157.062499942243</c:v>
                </c:pt>
                <c:pt idx="23815">
                  <c:v>41157.072916608908</c:v>
                </c:pt>
                <c:pt idx="23816">
                  <c:v>41157.083333275572</c:v>
                </c:pt>
                <c:pt idx="23817">
                  <c:v>41157.093749942236</c:v>
                </c:pt>
                <c:pt idx="23818">
                  <c:v>41157.1041666089</c:v>
                </c:pt>
                <c:pt idx="23819">
                  <c:v>41157.114583275565</c:v>
                </c:pt>
                <c:pt idx="23820">
                  <c:v>41157.124999942229</c:v>
                </c:pt>
                <c:pt idx="23821">
                  <c:v>41157.135416608893</c:v>
                </c:pt>
                <c:pt idx="23822">
                  <c:v>41157.145833275557</c:v>
                </c:pt>
                <c:pt idx="23823">
                  <c:v>41157.156249942222</c:v>
                </c:pt>
                <c:pt idx="23824">
                  <c:v>41157.166666608886</c:v>
                </c:pt>
                <c:pt idx="23825">
                  <c:v>41157.17708327555</c:v>
                </c:pt>
                <c:pt idx="23826">
                  <c:v>41157.187499942214</c:v>
                </c:pt>
                <c:pt idx="23827">
                  <c:v>41157.197916608879</c:v>
                </c:pt>
                <c:pt idx="23828">
                  <c:v>41157.208333275543</c:v>
                </c:pt>
                <c:pt idx="23829">
                  <c:v>41157.218749942207</c:v>
                </c:pt>
                <c:pt idx="23830">
                  <c:v>41157.229166608871</c:v>
                </c:pt>
                <c:pt idx="23831">
                  <c:v>41157.239583275536</c:v>
                </c:pt>
                <c:pt idx="23832">
                  <c:v>41157.2499999422</c:v>
                </c:pt>
                <c:pt idx="23833">
                  <c:v>41157.260416608864</c:v>
                </c:pt>
                <c:pt idx="23834">
                  <c:v>41157.270833275528</c:v>
                </c:pt>
                <c:pt idx="23835">
                  <c:v>41157.281249942193</c:v>
                </c:pt>
                <c:pt idx="23836">
                  <c:v>41157.291666608857</c:v>
                </c:pt>
                <c:pt idx="23837">
                  <c:v>41157.302083275521</c:v>
                </c:pt>
                <c:pt idx="23838">
                  <c:v>41157.312499942185</c:v>
                </c:pt>
                <c:pt idx="23839">
                  <c:v>41157.322916608849</c:v>
                </c:pt>
                <c:pt idx="23840">
                  <c:v>41157.333333275514</c:v>
                </c:pt>
                <c:pt idx="23841">
                  <c:v>41157.343749942178</c:v>
                </c:pt>
                <c:pt idx="23842">
                  <c:v>41157.354166608842</c:v>
                </c:pt>
                <c:pt idx="23843">
                  <c:v>41157.364583275506</c:v>
                </c:pt>
                <c:pt idx="23844">
                  <c:v>41157.374999942171</c:v>
                </c:pt>
                <c:pt idx="23845">
                  <c:v>41157.385416608835</c:v>
                </c:pt>
                <c:pt idx="23846">
                  <c:v>41157.395833275499</c:v>
                </c:pt>
                <c:pt idx="23847">
                  <c:v>41157.406249942163</c:v>
                </c:pt>
                <c:pt idx="23848">
                  <c:v>41157.416666608828</c:v>
                </c:pt>
                <c:pt idx="23849">
                  <c:v>41157.427083275492</c:v>
                </c:pt>
                <c:pt idx="23850">
                  <c:v>41157.437499942156</c:v>
                </c:pt>
                <c:pt idx="23851">
                  <c:v>41157.44791660882</c:v>
                </c:pt>
                <c:pt idx="23852">
                  <c:v>41157.458333275485</c:v>
                </c:pt>
                <c:pt idx="23853">
                  <c:v>41157.468749942149</c:v>
                </c:pt>
                <c:pt idx="23854">
                  <c:v>41157.479166608813</c:v>
                </c:pt>
                <c:pt idx="23855">
                  <c:v>41157.489583275477</c:v>
                </c:pt>
                <c:pt idx="23856">
                  <c:v>41157.499999942142</c:v>
                </c:pt>
                <c:pt idx="23857">
                  <c:v>41157.510416608806</c:v>
                </c:pt>
                <c:pt idx="23858">
                  <c:v>41157.52083327547</c:v>
                </c:pt>
                <c:pt idx="23859">
                  <c:v>41157.531249942134</c:v>
                </c:pt>
                <c:pt idx="23860">
                  <c:v>41157.541666608799</c:v>
                </c:pt>
                <c:pt idx="23861">
                  <c:v>41157.552083275463</c:v>
                </c:pt>
                <c:pt idx="23862">
                  <c:v>41157.562499942127</c:v>
                </c:pt>
                <c:pt idx="23863">
                  <c:v>41157.572916608791</c:v>
                </c:pt>
                <c:pt idx="23864">
                  <c:v>41157.583333275456</c:v>
                </c:pt>
                <c:pt idx="23865">
                  <c:v>41157.59374994212</c:v>
                </c:pt>
                <c:pt idx="23866">
                  <c:v>41157.604166608784</c:v>
                </c:pt>
                <c:pt idx="23867">
                  <c:v>41157.614583275448</c:v>
                </c:pt>
                <c:pt idx="23868">
                  <c:v>41157.624999942112</c:v>
                </c:pt>
                <c:pt idx="23869">
                  <c:v>41157.635416608777</c:v>
                </c:pt>
                <c:pt idx="23870">
                  <c:v>41157.645833275441</c:v>
                </c:pt>
                <c:pt idx="23871">
                  <c:v>41157.656249942105</c:v>
                </c:pt>
                <c:pt idx="23872">
                  <c:v>41157.666666608769</c:v>
                </c:pt>
                <c:pt idx="23873">
                  <c:v>41157.677083275434</c:v>
                </c:pt>
                <c:pt idx="23874">
                  <c:v>41157.687499942098</c:v>
                </c:pt>
                <c:pt idx="23875">
                  <c:v>41157.697916608762</c:v>
                </c:pt>
                <c:pt idx="23876">
                  <c:v>41157.708333275426</c:v>
                </c:pt>
                <c:pt idx="23877">
                  <c:v>41157.718749942091</c:v>
                </c:pt>
                <c:pt idx="23878">
                  <c:v>41157.729166608755</c:v>
                </c:pt>
                <c:pt idx="23879">
                  <c:v>41157.739583275419</c:v>
                </c:pt>
                <c:pt idx="23880">
                  <c:v>41157.749999942083</c:v>
                </c:pt>
                <c:pt idx="23881">
                  <c:v>41157.760416608748</c:v>
                </c:pt>
                <c:pt idx="23882">
                  <c:v>41157.770833275412</c:v>
                </c:pt>
                <c:pt idx="23883">
                  <c:v>41157.781249942076</c:v>
                </c:pt>
                <c:pt idx="23884">
                  <c:v>41157.79166660874</c:v>
                </c:pt>
                <c:pt idx="23885">
                  <c:v>41157.802083275405</c:v>
                </c:pt>
                <c:pt idx="23886">
                  <c:v>41157.812499942069</c:v>
                </c:pt>
                <c:pt idx="23887">
                  <c:v>41157.822916608733</c:v>
                </c:pt>
                <c:pt idx="23888">
                  <c:v>41157.833333275397</c:v>
                </c:pt>
                <c:pt idx="23889">
                  <c:v>41157.843749942062</c:v>
                </c:pt>
                <c:pt idx="23890">
                  <c:v>41157.854166608726</c:v>
                </c:pt>
                <c:pt idx="23891">
                  <c:v>41157.86458327539</c:v>
                </c:pt>
                <c:pt idx="23892">
                  <c:v>41157.874999942054</c:v>
                </c:pt>
                <c:pt idx="23893">
                  <c:v>41157.885416608719</c:v>
                </c:pt>
                <c:pt idx="23894">
                  <c:v>41157.895833275383</c:v>
                </c:pt>
                <c:pt idx="23895">
                  <c:v>41157.906249942047</c:v>
                </c:pt>
                <c:pt idx="23896">
                  <c:v>41157.916666608711</c:v>
                </c:pt>
                <c:pt idx="23897">
                  <c:v>41157.927083275375</c:v>
                </c:pt>
                <c:pt idx="23898">
                  <c:v>41157.93749994204</c:v>
                </c:pt>
                <c:pt idx="23899">
                  <c:v>41157.947916608704</c:v>
                </c:pt>
                <c:pt idx="23900">
                  <c:v>41157.958333275368</c:v>
                </c:pt>
                <c:pt idx="23901">
                  <c:v>41157.968749942032</c:v>
                </c:pt>
                <c:pt idx="23902">
                  <c:v>41157.979166608697</c:v>
                </c:pt>
                <c:pt idx="23903">
                  <c:v>41157.989583275361</c:v>
                </c:pt>
                <c:pt idx="23904">
                  <c:v>41157.999999942025</c:v>
                </c:pt>
                <c:pt idx="23905">
                  <c:v>41158.010416608689</c:v>
                </c:pt>
                <c:pt idx="23906">
                  <c:v>41158.020833275354</c:v>
                </c:pt>
                <c:pt idx="23907">
                  <c:v>41158.031249942018</c:v>
                </c:pt>
                <c:pt idx="23908">
                  <c:v>41158.041666608682</c:v>
                </c:pt>
                <c:pt idx="23909">
                  <c:v>41158.052083275346</c:v>
                </c:pt>
                <c:pt idx="23910">
                  <c:v>41158.062499942011</c:v>
                </c:pt>
                <c:pt idx="23911">
                  <c:v>41158.072916608675</c:v>
                </c:pt>
                <c:pt idx="23912">
                  <c:v>41158.083333275339</c:v>
                </c:pt>
                <c:pt idx="23913">
                  <c:v>41158.093749942003</c:v>
                </c:pt>
                <c:pt idx="23914">
                  <c:v>41158.104166608668</c:v>
                </c:pt>
                <c:pt idx="23915">
                  <c:v>41158.114583275332</c:v>
                </c:pt>
                <c:pt idx="23916">
                  <c:v>41158.124999941996</c:v>
                </c:pt>
                <c:pt idx="23917">
                  <c:v>41158.13541660866</c:v>
                </c:pt>
                <c:pt idx="23918">
                  <c:v>41158.145833275325</c:v>
                </c:pt>
                <c:pt idx="23919">
                  <c:v>41158.156249941989</c:v>
                </c:pt>
                <c:pt idx="23920">
                  <c:v>41158.166666608653</c:v>
                </c:pt>
                <c:pt idx="23921">
                  <c:v>41158.177083275317</c:v>
                </c:pt>
                <c:pt idx="23922">
                  <c:v>41158.187499941982</c:v>
                </c:pt>
                <c:pt idx="23923">
                  <c:v>41158.197916608646</c:v>
                </c:pt>
                <c:pt idx="23924">
                  <c:v>41158.20833327531</c:v>
                </c:pt>
                <c:pt idx="23925">
                  <c:v>41158.218749941974</c:v>
                </c:pt>
                <c:pt idx="23926">
                  <c:v>41158.229166608638</c:v>
                </c:pt>
                <c:pt idx="23927">
                  <c:v>41158.239583275303</c:v>
                </c:pt>
                <c:pt idx="23928">
                  <c:v>41158.249999941967</c:v>
                </c:pt>
                <c:pt idx="23929">
                  <c:v>41158.260416608631</c:v>
                </c:pt>
                <c:pt idx="23930">
                  <c:v>41158.270833275295</c:v>
                </c:pt>
                <c:pt idx="23931">
                  <c:v>41158.28124994196</c:v>
                </c:pt>
                <c:pt idx="23932">
                  <c:v>41158.291666608624</c:v>
                </c:pt>
                <c:pt idx="23933">
                  <c:v>41158.302083275288</c:v>
                </c:pt>
                <c:pt idx="23934">
                  <c:v>41158.312499941952</c:v>
                </c:pt>
                <c:pt idx="23935">
                  <c:v>41158.322916608617</c:v>
                </c:pt>
                <c:pt idx="23936">
                  <c:v>41158.333333275281</c:v>
                </c:pt>
                <c:pt idx="23937">
                  <c:v>41158.343749941945</c:v>
                </c:pt>
                <c:pt idx="23938">
                  <c:v>41158.354166608609</c:v>
                </c:pt>
                <c:pt idx="23939">
                  <c:v>41158.364583275274</c:v>
                </c:pt>
                <c:pt idx="23940">
                  <c:v>41158.374999941938</c:v>
                </c:pt>
                <c:pt idx="23941">
                  <c:v>41158.385416608602</c:v>
                </c:pt>
                <c:pt idx="23942">
                  <c:v>41158.395833275266</c:v>
                </c:pt>
                <c:pt idx="23943">
                  <c:v>41158.406249941931</c:v>
                </c:pt>
                <c:pt idx="23944">
                  <c:v>41158.416666608595</c:v>
                </c:pt>
                <c:pt idx="23945">
                  <c:v>41158.427083275259</c:v>
                </c:pt>
                <c:pt idx="23946">
                  <c:v>41158.437499941923</c:v>
                </c:pt>
                <c:pt idx="23947">
                  <c:v>41158.447916608588</c:v>
                </c:pt>
                <c:pt idx="23948">
                  <c:v>41158.458333275252</c:v>
                </c:pt>
                <c:pt idx="23949">
                  <c:v>41158.468749941916</c:v>
                </c:pt>
                <c:pt idx="23950">
                  <c:v>41158.47916660858</c:v>
                </c:pt>
                <c:pt idx="23951">
                  <c:v>41158.489583275245</c:v>
                </c:pt>
                <c:pt idx="23952">
                  <c:v>41158.499999941909</c:v>
                </c:pt>
                <c:pt idx="23953">
                  <c:v>41158.510416608573</c:v>
                </c:pt>
                <c:pt idx="23954">
                  <c:v>41158.520833275237</c:v>
                </c:pt>
                <c:pt idx="23955">
                  <c:v>41158.531249941901</c:v>
                </c:pt>
                <c:pt idx="23956">
                  <c:v>41158.541666608566</c:v>
                </c:pt>
                <c:pt idx="23957">
                  <c:v>41158.55208327523</c:v>
                </c:pt>
                <c:pt idx="23958">
                  <c:v>41158.562499941894</c:v>
                </c:pt>
                <c:pt idx="23959">
                  <c:v>41158.572916608558</c:v>
                </c:pt>
                <c:pt idx="23960">
                  <c:v>41158.583333275223</c:v>
                </c:pt>
                <c:pt idx="23961">
                  <c:v>41158.593749941887</c:v>
                </c:pt>
                <c:pt idx="23962">
                  <c:v>41158.604166608551</c:v>
                </c:pt>
                <c:pt idx="23963">
                  <c:v>41158.614583275215</c:v>
                </c:pt>
                <c:pt idx="23964">
                  <c:v>41158.62499994188</c:v>
                </c:pt>
                <c:pt idx="23965">
                  <c:v>41158.635416608544</c:v>
                </c:pt>
                <c:pt idx="23966">
                  <c:v>41158.645833275208</c:v>
                </c:pt>
                <c:pt idx="23967">
                  <c:v>41158.656249941872</c:v>
                </c:pt>
                <c:pt idx="23968">
                  <c:v>41158.666666608537</c:v>
                </c:pt>
                <c:pt idx="23969">
                  <c:v>41158.677083275201</c:v>
                </c:pt>
                <c:pt idx="23970">
                  <c:v>41158.687499941865</c:v>
                </c:pt>
                <c:pt idx="23971">
                  <c:v>41158.697916608529</c:v>
                </c:pt>
                <c:pt idx="23972">
                  <c:v>41158.708333275194</c:v>
                </c:pt>
                <c:pt idx="23973">
                  <c:v>41158.718749941858</c:v>
                </c:pt>
                <c:pt idx="23974">
                  <c:v>41158.729166608522</c:v>
                </c:pt>
                <c:pt idx="23975">
                  <c:v>41158.739583275186</c:v>
                </c:pt>
                <c:pt idx="23976">
                  <c:v>41158.749999941851</c:v>
                </c:pt>
                <c:pt idx="23977">
                  <c:v>41158.760416608515</c:v>
                </c:pt>
                <c:pt idx="23978">
                  <c:v>41158.770833275179</c:v>
                </c:pt>
                <c:pt idx="23979">
                  <c:v>41158.781249941843</c:v>
                </c:pt>
                <c:pt idx="23980">
                  <c:v>41158.791666608508</c:v>
                </c:pt>
                <c:pt idx="23981">
                  <c:v>41158.802083275172</c:v>
                </c:pt>
                <c:pt idx="23982">
                  <c:v>41158.812499941836</c:v>
                </c:pt>
                <c:pt idx="23983">
                  <c:v>41158.8229166085</c:v>
                </c:pt>
                <c:pt idx="23984">
                  <c:v>41158.833333275164</c:v>
                </c:pt>
                <c:pt idx="23985">
                  <c:v>41158.843749941829</c:v>
                </c:pt>
                <c:pt idx="23986">
                  <c:v>41158.854166608493</c:v>
                </c:pt>
                <c:pt idx="23987">
                  <c:v>41158.864583275157</c:v>
                </c:pt>
                <c:pt idx="23988">
                  <c:v>41158.874999941821</c:v>
                </c:pt>
                <c:pt idx="23989">
                  <c:v>41158.885416608486</c:v>
                </c:pt>
                <c:pt idx="23990">
                  <c:v>41158.89583327515</c:v>
                </c:pt>
                <c:pt idx="23991">
                  <c:v>41158.906249941814</c:v>
                </c:pt>
                <c:pt idx="23992">
                  <c:v>41158.916666608478</c:v>
                </c:pt>
                <c:pt idx="23993">
                  <c:v>41158.927083275143</c:v>
                </c:pt>
                <c:pt idx="23994">
                  <c:v>41158.937499941807</c:v>
                </c:pt>
                <c:pt idx="23995">
                  <c:v>41158.947916608471</c:v>
                </c:pt>
                <c:pt idx="23996">
                  <c:v>41158.958333275135</c:v>
                </c:pt>
                <c:pt idx="23997">
                  <c:v>41158.9687499418</c:v>
                </c:pt>
                <c:pt idx="23998">
                  <c:v>41158.979166608464</c:v>
                </c:pt>
                <c:pt idx="23999">
                  <c:v>41158.989583275128</c:v>
                </c:pt>
                <c:pt idx="24000">
                  <c:v>41158.999999941792</c:v>
                </c:pt>
                <c:pt idx="24001">
                  <c:v>41159.010416608457</c:v>
                </c:pt>
                <c:pt idx="24002">
                  <c:v>41159.020833275121</c:v>
                </c:pt>
                <c:pt idx="24003">
                  <c:v>41159.031249941785</c:v>
                </c:pt>
                <c:pt idx="24004">
                  <c:v>41159.041666608449</c:v>
                </c:pt>
                <c:pt idx="24005">
                  <c:v>41159.052083275114</c:v>
                </c:pt>
                <c:pt idx="24006">
                  <c:v>41159.062499941778</c:v>
                </c:pt>
                <c:pt idx="24007">
                  <c:v>41159.072916608442</c:v>
                </c:pt>
                <c:pt idx="24008">
                  <c:v>41159.083333275106</c:v>
                </c:pt>
                <c:pt idx="24009">
                  <c:v>41159.093749941771</c:v>
                </c:pt>
                <c:pt idx="24010">
                  <c:v>41159.104166608435</c:v>
                </c:pt>
                <c:pt idx="24011">
                  <c:v>41159.114583275099</c:v>
                </c:pt>
                <c:pt idx="24012">
                  <c:v>41159.124999941763</c:v>
                </c:pt>
                <c:pt idx="24013">
                  <c:v>41159.135416608427</c:v>
                </c:pt>
                <c:pt idx="24014">
                  <c:v>41159.145833275092</c:v>
                </c:pt>
                <c:pt idx="24015">
                  <c:v>41159.156249941756</c:v>
                </c:pt>
                <c:pt idx="24016">
                  <c:v>41159.16666660842</c:v>
                </c:pt>
                <c:pt idx="24017">
                  <c:v>41159.177083275084</c:v>
                </c:pt>
                <c:pt idx="24018">
                  <c:v>41159.187499941749</c:v>
                </c:pt>
                <c:pt idx="24019">
                  <c:v>41159.197916608413</c:v>
                </c:pt>
                <c:pt idx="24020">
                  <c:v>41159.208333275077</c:v>
                </c:pt>
                <c:pt idx="24021">
                  <c:v>41159.218749941741</c:v>
                </c:pt>
                <c:pt idx="24022">
                  <c:v>41159.229166608406</c:v>
                </c:pt>
                <c:pt idx="24023">
                  <c:v>41159.23958327507</c:v>
                </c:pt>
                <c:pt idx="24024">
                  <c:v>41159.249999941734</c:v>
                </c:pt>
                <c:pt idx="24025">
                  <c:v>41159.260416608398</c:v>
                </c:pt>
                <c:pt idx="24026">
                  <c:v>41159.270833275063</c:v>
                </c:pt>
                <c:pt idx="24027">
                  <c:v>41159.281249941727</c:v>
                </c:pt>
                <c:pt idx="24028">
                  <c:v>41159.291666608391</c:v>
                </c:pt>
                <c:pt idx="24029">
                  <c:v>41159.302083275055</c:v>
                </c:pt>
                <c:pt idx="24030">
                  <c:v>41159.31249994172</c:v>
                </c:pt>
                <c:pt idx="24031">
                  <c:v>41159.322916608384</c:v>
                </c:pt>
                <c:pt idx="24032">
                  <c:v>41159.333333275048</c:v>
                </c:pt>
                <c:pt idx="24033">
                  <c:v>41159.343749941712</c:v>
                </c:pt>
                <c:pt idx="24034">
                  <c:v>41159.354166608377</c:v>
                </c:pt>
                <c:pt idx="24035">
                  <c:v>41159.364583275041</c:v>
                </c:pt>
                <c:pt idx="24036">
                  <c:v>41159.374999941705</c:v>
                </c:pt>
                <c:pt idx="24037">
                  <c:v>41159.385416608369</c:v>
                </c:pt>
                <c:pt idx="24038">
                  <c:v>41159.395833275034</c:v>
                </c:pt>
                <c:pt idx="24039">
                  <c:v>41159.406249941698</c:v>
                </c:pt>
                <c:pt idx="24040">
                  <c:v>41159.416666608362</c:v>
                </c:pt>
                <c:pt idx="24041">
                  <c:v>41159.427083275026</c:v>
                </c:pt>
                <c:pt idx="24042">
                  <c:v>41159.43749994169</c:v>
                </c:pt>
                <c:pt idx="24043">
                  <c:v>41159.447916608355</c:v>
                </c:pt>
                <c:pt idx="24044">
                  <c:v>41159.458333275019</c:v>
                </c:pt>
                <c:pt idx="24045">
                  <c:v>41159.468749941683</c:v>
                </c:pt>
                <c:pt idx="24046">
                  <c:v>41159.479166608347</c:v>
                </c:pt>
                <c:pt idx="24047">
                  <c:v>41159.489583275012</c:v>
                </c:pt>
                <c:pt idx="24048">
                  <c:v>41159.499999941676</c:v>
                </c:pt>
                <c:pt idx="24049">
                  <c:v>41159.51041660834</c:v>
                </c:pt>
                <c:pt idx="24050">
                  <c:v>41159.520833275004</c:v>
                </c:pt>
                <c:pt idx="24051">
                  <c:v>41159.531249941669</c:v>
                </c:pt>
                <c:pt idx="24052">
                  <c:v>41159.541666608333</c:v>
                </c:pt>
                <c:pt idx="24053">
                  <c:v>41159.552083274997</c:v>
                </c:pt>
                <c:pt idx="24054">
                  <c:v>41159.562499941661</c:v>
                </c:pt>
                <c:pt idx="24055">
                  <c:v>41159.572916608326</c:v>
                </c:pt>
                <c:pt idx="24056">
                  <c:v>41159.58333327499</c:v>
                </c:pt>
                <c:pt idx="24057">
                  <c:v>41159.593749941654</c:v>
                </c:pt>
                <c:pt idx="24058">
                  <c:v>41159.604166608318</c:v>
                </c:pt>
                <c:pt idx="24059">
                  <c:v>41159.614583274983</c:v>
                </c:pt>
                <c:pt idx="24060">
                  <c:v>41159.624999941647</c:v>
                </c:pt>
                <c:pt idx="24061">
                  <c:v>41159.635416608311</c:v>
                </c:pt>
                <c:pt idx="24062">
                  <c:v>41159.645833274975</c:v>
                </c:pt>
                <c:pt idx="24063">
                  <c:v>41159.65624994164</c:v>
                </c:pt>
                <c:pt idx="24064">
                  <c:v>41159.666666608304</c:v>
                </c:pt>
                <c:pt idx="24065">
                  <c:v>41159.677083274968</c:v>
                </c:pt>
                <c:pt idx="24066">
                  <c:v>41159.687499941632</c:v>
                </c:pt>
                <c:pt idx="24067">
                  <c:v>41159.697916608297</c:v>
                </c:pt>
                <c:pt idx="24068">
                  <c:v>41159.708333274961</c:v>
                </c:pt>
                <c:pt idx="24069">
                  <c:v>41159.718749941625</c:v>
                </c:pt>
                <c:pt idx="24070">
                  <c:v>41159.729166608289</c:v>
                </c:pt>
                <c:pt idx="24071">
                  <c:v>41159.739583274953</c:v>
                </c:pt>
                <c:pt idx="24072">
                  <c:v>41159.749999941618</c:v>
                </c:pt>
                <c:pt idx="24073">
                  <c:v>41159.760416608282</c:v>
                </c:pt>
                <c:pt idx="24074">
                  <c:v>41159.770833274946</c:v>
                </c:pt>
                <c:pt idx="24075">
                  <c:v>41159.78124994161</c:v>
                </c:pt>
                <c:pt idx="24076">
                  <c:v>41159.791666608275</c:v>
                </c:pt>
                <c:pt idx="24077">
                  <c:v>41159.802083274939</c:v>
                </c:pt>
                <c:pt idx="24078">
                  <c:v>41159.812499941603</c:v>
                </c:pt>
                <c:pt idx="24079">
                  <c:v>41159.822916608267</c:v>
                </c:pt>
                <c:pt idx="24080">
                  <c:v>41159.833333274932</c:v>
                </c:pt>
                <c:pt idx="24081">
                  <c:v>41159.843749941596</c:v>
                </c:pt>
                <c:pt idx="24082">
                  <c:v>41159.85416660826</c:v>
                </c:pt>
                <c:pt idx="24083">
                  <c:v>41159.864583274924</c:v>
                </c:pt>
                <c:pt idx="24084">
                  <c:v>41159.874999941589</c:v>
                </c:pt>
                <c:pt idx="24085">
                  <c:v>41159.885416608253</c:v>
                </c:pt>
                <c:pt idx="24086">
                  <c:v>41159.895833274917</c:v>
                </c:pt>
                <c:pt idx="24087">
                  <c:v>41159.906249941581</c:v>
                </c:pt>
                <c:pt idx="24088">
                  <c:v>41159.916666608246</c:v>
                </c:pt>
                <c:pt idx="24089">
                  <c:v>41159.92708327491</c:v>
                </c:pt>
                <c:pt idx="24090">
                  <c:v>41159.937499941574</c:v>
                </c:pt>
                <c:pt idx="24091">
                  <c:v>41159.947916608238</c:v>
                </c:pt>
                <c:pt idx="24092">
                  <c:v>41159.958333274903</c:v>
                </c:pt>
                <c:pt idx="24093">
                  <c:v>41159.968749941567</c:v>
                </c:pt>
                <c:pt idx="24094">
                  <c:v>41159.979166608231</c:v>
                </c:pt>
                <c:pt idx="24095">
                  <c:v>41159.989583274895</c:v>
                </c:pt>
                <c:pt idx="24096">
                  <c:v>41159.99999994156</c:v>
                </c:pt>
                <c:pt idx="24097">
                  <c:v>41160.010416608224</c:v>
                </c:pt>
                <c:pt idx="24098">
                  <c:v>41160.020833274888</c:v>
                </c:pt>
                <c:pt idx="24099">
                  <c:v>41160.031249941552</c:v>
                </c:pt>
                <c:pt idx="24100">
                  <c:v>41160.041666608216</c:v>
                </c:pt>
                <c:pt idx="24101">
                  <c:v>41160.052083274881</c:v>
                </c:pt>
                <c:pt idx="24102">
                  <c:v>41160.062499941545</c:v>
                </c:pt>
                <c:pt idx="24103">
                  <c:v>41160.072916608209</c:v>
                </c:pt>
                <c:pt idx="24104">
                  <c:v>41160.083333274873</c:v>
                </c:pt>
                <c:pt idx="24105">
                  <c:v>41160.093749941538</c:v>
                </c:pt>
                <c:pt idx="24106">
                  <c:v>41160.104166608202</c:v>
                </c:pt>
                <c:pt idx="24107">
                  <c:v>41160.114583274866</c:v>
                </c:pt>
                <c:pt idx="24108">
                  <c:v>41160.12499994153</c:v>
                </c:pt>
                <c:pt idx="24109">
                  <c:v>41160.135416608195</c:v>
                </c:pt>
                <c:pt idx="24110">
                  <c:v>41160.145833274859</c:v>
                </c:pt>
                <c:pt idx="24111">
                  <c:v>41160.156249941523</c:v>
                </c:pt>
                <c:pt idx="24112">
                  <c:v>41160.166666608187</c:v>
                </c:pt>
                <c:pt idx="24113">
                  <c:v>41160.177083274852</c:v>
                </c:pt>
                <c:pt idx="24114">
                  <c:v>41160.187499941516</c:v>
                </c:pt>
                <c:pt idx="24115">
                  <c:v>41160.19791660818</c:v>
                </c:pt>
                <c:pt idx="24116">
                  <c:v>41160.208333274844</c:v>
                </c:pt>
                <c:pt idx="24117">
                  <c:v>41160.218749941509</c:v>
                </c:pt>
                <c:pt idx="24118">
                  <c:v>41160.229166608173</c:v>
                </c:pt>
                <c:pt idx="24119">
                  <c:v>41160.239583274837</c:v>
                </c:pt>
                <c:pt idx="24120">
                  <c:v>41160.249999941501</c:v>
                </c:pt>
                <c:pt idx="24121">
                  <c:v>41160.260416608166</c:v>
                </c:pt>
                <c:pt idx="24122">
                  <c:v>41160.27083327483</c:v>
                </c:pt>
                <c:pt idx="24123">
                  <c:v>41160.281249941494</c:v>
                </c:pt>
                <c:pt idx="24124">
                  <c:v>41160.291666608158</c:v>
                </c:pt>
                <c:pt idx="24125">
                  <c:v>41160.302083274823</c:v>
                </c:pt>
                <c:pt idx="24126">
                  <c:v>41160.312499941487</c:v>
                </c:pt>
                <c:pt idx="24127">
                  <c:v>41160.322916608151</c:v>
                </c:pt>
                <c:pt idx="24128">
                  <c:v>41160.333333274815</c:v>
                </c:pt>
                <c:pt idx="24129">
                  <c:v>41160.343749941479</c:v>
                </c:pt>
                <c:pt idx="24130">
                  <c:v>41160.354166608144</c:v>
                </c:pt>
                <c:pt idx="24131">
                  <c:v>41160.364583274808</c:v>
                </c:pt>
                <c:pt idx="24132">
                  <c:v>41160.374999941472</c:v>
                </c:pt>
                <c:pt idx="24133">
                  <c:v>41160.385416608136</c:v>
                </c:pt>
                <c:pt idx="24134">
                  <c:v>41160.395833274801</c:v>
                </c:pt>
                <c:pt idx="24135">
                  <c:v>41160.406249941465</c:v>
                </c:pt>
                <c:pt idx="24136">
                  <c:v>41160.416666608129</c:v>
                </c:pt>
                <c:pt idx="24137">
                  <c:v>41160.427083274793</c:v>
                </c:pt>
                <c:pt idx="24138">
                  <c:v>41160.437499941458</c:v>
                </c:pt>
                <c:pt idx="24139">
                  <c:v>41160.447916608122</c:v>
                </c:pt>
                <c:pt idx="24140">
                  <c:v>41160.458333274786</c:v>
                </c:pt>
                <c:pt idx="24141">
                  <c:v>41160.46874994145</c:v>
                </c:pt>
                <c:pt idx="24142">
                  <c:v>41160.479166608115</c:v>
                </c:pt>
                <c:pt idx="24143">
                  <c:v>41160.489583274779</c:v>
                </c:pt>
                <c:pt idx="24144">
                  <c:v>41160.499999941443</c:v>
                </c:pt>
                <c:pt idx="24145">
                  <c:v>41160.510416608107</c:v>
                </c:pt>
                <c:pt idx="24146">
                  <c:v>41160.520833274772</c:v>
                </c:pt>
                <c:pt idx="24147">
                  <c:v>41160.531249941436</c:v>
                </c:pt>
                <c:pt idx="24148">
                  <c:v>41160.5416666081</c:v>
                </c:pt>
                <c:pt idx="24149">
                  <c:v>41160.552083274764</c:v>
                </c:pt>
                <c:pt idx="24150">
                  <c:v>41160.562499941429</c:v>
                </c:pt>
                <c:pt idx="24151">
                  <c:v>41160.572916608093</c:v>
                </c:pt>
                <c:pt idx="24152">
                  <c:v>41160.583333274757</c:v>
                </c:pt>
                <c:pt idx="24153">
                  <c:v>41160.593749941421</c:v>
                </c:pt>
                <c:pt idx="24154">
                  <c:v>41160.604166608086</c:v>
                </c:pt>
                <c:pt idx="24155">
                  <c:v>41160.61458327475</c:v>
                </c:pt>
                <c:pt idx="24156">
                  <c:v>41160.624999941414</c:v>
                </c:pt>
                <c:pt idx="24157">
                  <c:v>41160.635416608078</c:v>
                </c:pt>
                <c:pt idx="24158">
                  <c:v>41160.645833274742</c:v>
                </c:pt>
                <c:pt idx="24159">
                  <c:v>41160.656249941407</c:v>
                </c:pt>
                <c:pt idx="24160">
                  <c:v>41160.666666608071</c:v>
                </c:pt>
                <c:pt idx="24161">
                  <c:v>41160.677083274735</c:v>
                </c:pt>
                <c:pt idx="24162">
                  <c:v>41160.687499941399</c:v>
                </c:pt>
                <c:pt idx="24163">
                  <c:v>41160.697916608064</c:v>
                </c:pt>
                <c:pt idx="24164">
                  <c:v>41160.708333274728</c:v>
                </c:pt>
                <c:pt idx="24165">
                  <c:v>41160.718749941392</c:v>
                </c:pt>
                <c:pt idx="24166">
                  <c:v>41160.729166608056</c:v>
                </c:pt>
                <c:pt idx="24167">
                  <c:v>41160.739583274721</c:v>
                </c:pt>
                <c:pt idx="24168">
                  <c:v>41160.749999941385</c:v>
                </c:pt>
                <c:pt idx="24169">
                  <c:v>41160.760416608049</c:v>
                </c:pt>
                <c:pt idx="24170">
                  <c:v>41160.770833274713</c:v>
                </c:pt>
                <c:pt idx="24171">
                  <c:v>41160.781249941378</c:v>
                </c:pt>
                <c:pt idx="24172">
                  <c:v>41160.791666608042</c:v>
                </c:pt>
                <c:pt idx="24173">
                  <c:v>41160.802083274706</c:v>
                </c:pt>
                <c:pt idx="24174">
                  <c:v>41160.81249994137</c:v>
                </c:pt>
                <c:pt idx="24175">
                  <c:v>41160.822916608035</c:v>
                </c:pt>
                <c:pt idx="24176">
                  <c:v>41160.833333274699</c:v>
                </c:pt>
                <c:pt idx="24177">
                  <c:v>41160.843749941363</c:v>
                </c:pt>
                <c:pt idx="24178">
                  <c:v>41160.854166608027</c:v>
                </c:pt>
                <c:pt idx="24179">
                  <c:v>41160.864583274692</c:v>
                </c:pt>
                <c:pt idx="24180">
                  <c:v>41160.874999941356</c:v>
                </c:pt>
                <c:pt idx="24181">
                  <c:v>41160.88541660802</c:v>
                </c:pt>
                <c:pt idx="24182">
                  <c:v>41160.895833274684</c:v>
                </c:pt>
                <c:pt idx="24183">
                  <c:v>41160.906249941349</c:v>
                </c:pt>
                <c:pt idx="24184">
                  <c:v>41160.916666608013</c:v>
                </c:pt>
                <c:pt idx="24185">
                  <c:v>41160.927083274677</c:v>
                </c:pt>
                <c:pt idx="24186">
                  <c:v>41160.937499941341</c:v>
                </c:pt>
                <c:pt idx="24187">
                  <c:v>41160.947916608005</c:v>
                </c:pt>
                <c:pt idx="24188">
                  <c:v>41160.95833327467</c:v>
                </c:pt>
                <c:pt idx="24189">
                  <c:v>41160.968749941334</c:v>
                </c:pt>
                <c:pt idx="24190">
                  <c:v>41160.979166607998</c:v>
                </c:pt>
                <c:pt idx="24191">
                  <c:v>41160.989583274662</c:v>
                </c:pt>
                <c:pt idx="24192">
                  <c:v>41160.999999941327</c:v>
                </c:pt>
                <c:pt idx="24193">
                  <c:v>41161.010416607991</c:v>
                </c:pt>
                <c:pt idx="24194">
                  <c:v>41161.020833274655</c:v>
                </c:pt>
                <c:pt idx="24195">
                  <c:v>41161.031249941319</c:v>
                </c:pt>
                <c:pt idx="24196">
                  <c:v>41161.041666607984</c:v>
                </c:pt>
                <c:pt idx="24197">
                  <c:v>41161.052083274648</c:v>
                </c:pt>
                <c:pt idx="24198">
                  <c:v>41161.062499941312</c:v>
                </c:pt>
                <c:pt idx="24199">
                  <c:v>41161.072916607976</c:v>
                </c:pt>
                <c:pt idx="24200">
                  <c:v>41161.083333274641</c:v>
                </c:pt>
                <c:pt idx="24201">
                  <c:v>41161.093749941305</c:v>
                </c:pt>
                <c:pt idx="24202">
                  <c:v>41161.104166607969</c:v>
                </c:pt>
                <c:pt idx="24203">
                  <c:v>41161.114583274633</c:v>
                </c:pt>
                <c:pt idx="24204">
                  <c:v>41161.124999941298</c:v>
                </c:pt>
                <c:pt idx="24205">
                  <c:v>41161.135416607962</c:v>
                </c:pt>
                <c:pt idx="24206">
                  <c:v>41161.145833274626</c:v>
                </c:pt>
                <c:pt idx="24207">
                  <c:v>41161.15624994129</c:v>
                </c:pt>
                <c:pt idx="24208">
                  <c:v>41161.166666607955</c:v>
                </c:pt>
                <c:pt idx="24209">
                  <c:v>41161.177083274619</c:v>
                </c:pt>
                <c:pt idx="24210">
                  <c:v>41161.187499941283</c:v>
                </c:pt>
                <c:pt idx="24211">
                  <c:v>41161.197916607947</c:v>
                </c:pt>
                <c:pt idx="24212">
                  <c:v>41161.208333274612</c:v>
                </c:pt>
                <c:pt idx="24213">
                  <c:v>41161.218749941276</c:v>
                </c:pt>
                <c:pt idx="24214">
                  <c:v>41161.22916660794</c:v>
                </c:pt>
                <c:pt idx="24215">
                  <c:v>41161.239583274604</c:v>
                </c:pt>
                <c:pt idx="24216">
                  <c:v>41161.249999941268</c:v>
                </c:pt>
                <c:pt idx="24217">
                  <c:v>41161.260416607933</c:v>
                </c:pt>
                <c:pt idx="24218">
                  <c:v>41161.270833274597</c:v>
                </c:pt>
                <c:pt idx="24219">
                  <c:v>41161.281249941261</c:v>
                </c:pt>
                <c:pt idx="24220">
                  <c:v>41161.291666607925</c:v>
                </c:pt>
                <c:pt idx="24221">
                  <c:v>41161.30208327459</c:v>
                </c:pt>
                <c:pt idx="24222">
                  <c:v>41161.312499941254</c:v>
                </c:pt>
                <c:pt idx="24223">
                  <c:v>41161.322916607918</c:v>
                </c:pt>
                <c:pt idx="24224">
                  <c:v>41161.333333274582</c:v>
                </c:pt>
                <c:pt idx="24225">
                  <c:v>41161.343749941247</c:v>
                </c:pt>
                <c:pt idx="24226">
                  <c:v>41161.354166607911</c:v>
                </c:pt>
                <c:pt idx="24227">
                  <c:v>41161.364583274575</c:v>
                </c:pt>
                <c:pt idx="24228">
                  <c:v>41161.374999941239</c:v>
                </c:pt>
                <c:pt idx="24229">
                  <c:v>41161.385416607904</c:v>
                </c:pt>
                <c:pt idx="24230">
                  <c:v>41161.395833274568</c:v>
                </c:pt>
                <c:pt idx="24231">
                  <c:v>41161.406249941232</c:v>
                </c:pt>
                <c:pt idx="24232">
                  <c:v>41161.416666607896</c:v>
                </c:pt>
                <c:pt idx="24233">
                  <c:v>41161.427083274561</c:v>
                </c:pt>
                <c:pt idx="24234">
                  <c:v>41161.437499941225</c:v>
                </c:pt>
                <c:pt idx="24235">
                  <c:v>41161.447916607889</c:v>
                </c:pt>
                <c:pt idx="24236">
                  <c:v>41161.458333274553</c:v>
                </c:pt>
                <c:pt idx="24237">
                  <c:v>41161.468749941218</c:v>
                </c:pt>
                <c:pt idx="24238">
                  <c:v>41161.479166607882</c:v>
                </c:pt>
                <c:pt idx="24239">
                  <c:v>41161.489583274546</c:v>
                </c:pt>
                <c:pt idx="24240">
                  <c:v>41161.49999994121</c:v>
                </c:pt>
                <c:pt idx="24241">
                  <c:v>41161.510416607875</c:v>
                </c:pt>
                <c:pt idx="24242">
                  <c:v>41161.520833274539</c:v>
                </c:pt>
                <c:pt idx="24243">
                  <c:v>41161.531249941203</c:v>
                </c:pt>
                <c:pt idx="24244">
                  <c:v>41161.541666607867</c:v>
                </c:pt>
                <c:pt idx="24245">
                  <c:v>41161.552083274531</c:v>
                </c:pt>
                <c:pt idx="24246">
                  <c:v>41161.562499941196</c:v>
                </c:pt>
                <c:pt idx="24247">
                  <c:v>41161.57291660786</c:v>
                </c:pt>
                <c:pt idx="24248">
                  <c:v>41161.583333274524</c:v>
                </c:pt>
                <c:pt idx="24249">
                  <c:v>41161.593749941188</c:v>
                </c:pt>
                <c:pt idx="24250">
                  <c:v>41161.604166607853</c:v>
                </c:pt>
                <c:pt idx="24251">
                  <c:v>41161.614583274517</c:v>
                </c:pt>
                <c:pt idx="24252">
                  <c:v>41161.624999941181</c:v>
                </c:pt>
                <c:pt idx="24253">
                  <c:v>41161.635416607845</c:v>
                </c:pt>
                <c:pt idx="24254">
                  <c:v>41161.64583327451</c:v>
                </c:pt>
                <c:pt idx="24255">
                  <c:v>41161.656249941174</c:v>
                </c:pt>
                <c:pt idx="24256">
                  <c:v>41161.666666607838</c:v>
                </c:pt>
                <c:pt idx="24257">
                  <c:v>41161.677083274502</c:v>
                </c:pt>
                <c:pt idx="24258">
                  <c:v>41161.687499941167</c:v>
                </c:pt>
                <c:pt idx="24259">
                  <c:v>41161.697916607831</c:v>
                </c:pt>
                <c:pt idx="24260">
                  <c:v>41161.708333274495</c:v>
                </c:pt>
                <c:pt idx="24261">
                  <c:v>41161.718749941159</c:v>
                </c:pt>
                <c:pt idx="24262">
                  <c:v>41161.729166607824</c:v>
                </c:pt>
                <c:pt idx="24263">
                  <c:v>41161.739583274488</c:v>
                </c:pt>
                <c:pt idx="24264">
                  <c:v>41161.749999941152</c:v>
                </c:pt>
                <c:pt idx="24265">
                  <c:v>41161.760416607816</c:v>
                </c:pt>
                <c:pt idx="24266">
                  <c:v>41161.770833274481</c:v>
                </c:pt>
                <c:pt idx="24267">
                  <c:v>41161.781249941145</c:v>
                </c:pt>
                <c:pt idx="24268">
                  <c:v>41161.791666607809</c:v>
                </c:pt>
                <c:pt idx="24269">
                  <c:v>41161.802083274473</c:v>
                </c:pt>
                <c:pt idx="24270">
                  <c:v>41161.812499941138</c:v>
                </c:pt>
                <c:pt idx="24271">
                  <c:v>41161.822916607802</c:v>
                </c:pt>
                <c:pt idx="24272">
                  <c:v>41161.833333274466</c:v>
                </c:pt>
                <c:pt idx="24273">
                  <c:v>41161.84374994113</c:v>
                </c:pt>
                <c:pt idx="24274">
                  <c:v>41161.854166607794</c:v>
                </c:pt>
                <c:pt idx="24275">
                  <c:v>41161.864583274459</c:v>
                </c:pt>
                <c:pt idx="24276">
                  <c:v>41161.874999941123</c:v>
                </c:pt>
                <c:pt idx="24277">
                  <c:v>41161.885416607787</c:v>
                </c:pt>
                <c:pt idx="24278">
                  <c:v>41161.895833274451</c:v>
                </c:pt>
                <c:pt idx="24279">
                  <c:v>41161.906249941116</c:v>
                </c:pt>
                <c:pt idx="24280">
                  <c:v>41161.91666660778</c:v>
                </c:pt>
                <c:pt idx="24281">
                  <c:v>41161.927083274444</c:v>
                </c:pt>
                <c:pt idx="24282">
                  <c:v>41161.937499941108</c:v>
                </c:pt>
                <c:pt idx="24283">
                  <c:v>41161.947916607773</c:v>
                </c:pt>
                <c:pt idx="24284">
                  <c:v>41161.958333274437</c:v>
                </c:pt>
                <c:pt idx="24285">
                  <c:v>41161.968749941101</c:v>
                </c:pt>
                <c:pt idx="24286">
                  <c:v>41161.979166607765</c:v>
                </c:pt>
                <c:pt idx="24287">
                  <c:v>41161.98958327443</c:v>
                </c:pt>
                <c:pt idx="24288">
                  <c:v>41161.999999941094</c:v>
                </c:pt>
                <c:pt idx="24289">
                  <c:v>41162.010416607758</c:v>
                </c:pt>
                <c:pt idx="24290">
                  <c:v>41162.020833274422</c:v>
                </c:pt>
                <c:pt idx="24291">
                  <c:v>41162.031249941087</c:v>
                </c:pt>
                <c:pt idx="24292">
                  <c:v>41162.041666607751</c:v>
                </c:pt>
                <c:pt idx="24293">
                  <c:v>41162.052083274415</c:v>
                </c:pt>
                <c:pt idx="24294">
                  <c:v>41162.062499941079</c:v>
                </c:pt>
                <c:pt idx="24295">
                  <c:v>41162.072916607744</c:v>
                </c:pt>
                <c:pt idx="24296">
                  <c:v>41162.083333274408</c:v>
                </c:pt>
                <c:pt idx="24297">
                  <c:v>41162.093749941072</c:v>
                </c:pt>
                <c:pt idx="24298">
                  <c:v>41162.104166607736</c:v>
                </c:pt>
                <c:pt idx="24299">
                  <c:v>41162.114583274401</c:v>
                </c:pt>
                <c:pt idx="24300">
                  <c:v>41162.124999941065</c:v>
                </c:pt>
                <c:pt idx="24301">
                  <c:v>41162.135416607729</c:v>
                </c:pt>
                <c:pt idx="24302">
                  <c:v>41162.145833274393</c:v>
                </c:pt>
                <c:pt idx="24303">
                  <c:v>41162.156249941057</c:v>
                </c:pt>
                <c:pt idx="24304">
                  <c:v>41162.166666607722</c:v>
                </c:pt>
                <c:pt idx="24305">
                  <c:v>41162.177083274386</c:v>
                </c:pt>
                <c:pt idx="24306">
                  <c:v>41162.18749994105</c:v>
                </c:pt>
                <c:pt idx="24307">
                  <c:v>41162.197916607714</c:v>
                </c:pt>
                <c:pt idx="24308">
                  <c:v>41162.208333274379</c:v>
                </c:pt>
                <c:pt idx="24309">
                  <c:v>41162.218749941043</c:v>
                </c:pt>
                <c:pt idx="24310">
                  <c:v>41162.229166607707</c:v>
                </c:pt>
                <c:pt idx="24311">
                  <c:v>41162.239583274371</c:v>
                </c:pt>
                <c:pt idx="24312">
                  <c:v>41162.249999941036</c:v>
                </c:pt>
                <c:pt idx="24313">
                  <c:v>41162.2604166077</c:v>
                </c:pt>
                <c:pt idx="24314">
                  <c:v>41162.270833274364</c:v>
                </c:pt>
                <c:pt idx="24315">
                  <c:v>41162.281249941028</c:v>
                </c:pt>
                <c:pt idx="24316">
                  <c:v>41162.291666607693</c:v>
                </c:pt>
                <c:pt idx="24317">
                  <c:v>41162.302083274357</c:v>
                </c:pt>
                <c:pt idx="24318">
                  <c:v>41162.312499941021</c:v>
                </c:pt>
                <c:pt idx="24319">
                  <c:v>41162.322916607685</c:v>
                </c:pt>
                <c:pt idx="24320">
                  <c:v>41162.33333327435</c:v>
                </c:pt>
                <c:pt idx="24321">
                  <c:v>41162.343749941014</c:v>
                </c:pt>
                <c:pt idx="24322">
                  <c:v>41162.354166607678</c:v>
                </c:pt>
                <c:pt idx="24323">
                  <c:v>41162.364583274342</c:v>
                </c:pt>
                <c:pt idx="24324">
                  <c:v>41162.374999941007</c:v>
                </c:pt>
                <c:pt idx="24325">
                  <c:v>41162.385416607671</c:v>
                </c:pt>
                <c:pt idx="24326">
                  <c:v>41162.395833274335</c:v>
                </c:pt>
                <c:pt idx="24327">
                  <c:v>41162.406249940999</c:v>
                </c:pt>
                <c:pt idx="24328">
                  <c:v>41162.416666607664</c:v>
                </c:pt>
                <c:pt idx="24329">
                  <c:v>41162.427083274328</c:v>
                </c:pt>
                <c:pt idx="24330">
                  <c:v>41162.437499940992</c:v>
                </c:pt>
                <c:pt idx="24331">
                  <c:v>41162.447916607656</c:v>
                </c:pt>
                <c:pt idx="24332">
                  <c:v>41162.45833327432</c:v>
                </c:pt>
                <c:pt idx="24333">
                  <c:v>41162.468749940985</c:v>
                </c:pt>
                <c:pt idx="24334">
                  <c:v>41162.479166607649</c:v>
                </c:pt>
                <c:pt idx="24335">
                  <c:v>41162.489583274313</c:v>
                </c:pt>
                <c:pt idx="24336">
                  <c:v>41162.499999940977</c:v>
                </c:pt>
                <c:pt idx="24337">
                  <c:v>41162.510416607642</c:v>
                </c:pt>
                <c:pt idx="24338">
                  <c:v>41162.520833274306</c:v>
                </c:pt>
                <c:pt idx="24339">
                  <c:v>41162.53124994097</c:v>
                </c:pt>
                <c:pt idx="24340">
                  <c:v>41162.541666607634</c:v>
                </c:pt>
                <c:pt idx="24341">
                  <c:v>41162.552083274299</c:v>
                </c:pt>
                <c:pt idx="24342">
                  <c:v>41162.562499940963</c:v>
                </c:pt>
                <c:pt idx="24343">
                  <c:v>41162.572916607627</c:v>
                </c:pt>
                <c:pt idx="24344">
                  <c:v>41162.583333274291</c:v>
                </c:pt>
                <c:pt idx="24345">
                  <c:v>41162.593749940956</c:v>
                </c:pt>
                <c:pt idx="24346">
                  <c:v>41162.60416660762</c:v>
                </c:pt>
                <c:pt idx="24347">
                  <c:v>41162.614583274284</c:v>
                </c:pt>
                <c:pt idx="24348">
                  <c:v>41162.624999940948</c:v>
                </c:pt>
                <c:pt idx="24349">
                  <c:v>41162.635416607613</c:v>
                </c:pt>
                <c:pt idx="24350">
                  <c:v>41162.645833274277</c:v>
                </c:pt>
                <c:pt idx="24351">
                  <c:v>41162.656249940941</c:v>
                </c:pt>
                <c:pt idx="24352">
                  <c:v>41162.666666607605</c:v>
                </c:pt>
                <c:pt idx="24353">
                  <c:v>41162.67708327427</c:v>
                </c:pt>
                <c:pt idx="24354">
                  <c:v>41162.687499940934</c:v>
                </c:pt>
                <c:pt idx="24355">
                  <c:v>41162.697916607598</c:v>
                </c:pt>
                <c:pt idx="24356">
                  <c:v>41162.708333274262</c:v>
                </c:pt>
                <c:pt idx="24357">
                  <c:v>41162.718749940927</c:v>
                </c:pt>
                <c:pt idx="24358">
                  <c:v>41162.729166607591</c:v>
                </c:pt>
                <c:pt idx="24359">
                  <c:v>41162.739583274255</c:v>
                </c:pt>
                <c:pt idx="24360">
                  <c:v>41162.749999940919</c:v>
                </c:pt>
                <c:pt idx="24361">
                  <c:v>41162.760416607583</c:v>
                </c:pt>
                <c:pt idx="24362">
                  <c:v>41162.770833274248</c:v>
                </c:pt>
                <c:pt idx="24363">
                  <c:v>41162.781249940912</c:v>
                </c:pt>
                <c:pt idx="24364">
                  <c:v>41162.791666607576</c:v>
                </c:pt>
                <c:pt idx="24365">
                  <c:v>41162.80208327424</c:v>
                </c:pt>
                <c:pt idx="24366">
                  <c:v>41162.812499940905</c:v>
                </c:pt>
                <c:pt idx="24367">
                  <c:v>41162.822916607569</c:v>
                </c:pt>
                <c:pt idx="24368">
                  <c:v>41162.833333274233</c:v>
                </c:pt>
                <c:pt idx="24369">
                  <c:v>41162.843749940897</c:v>
                </c:pt>
                <c:pt idx="24370">
                  <c:v>41162.854166607562</c:v>
                </c:pt>
                <c:pt idx="24371">
                  <c:v>41162.864583274226</c:v>
                </c:pt>
                <c:pt idx="24372">
                  <c:v>41162.87499994089</c:v>
                </c:pt>
                <c:pt idx="24373">
                  <c:v>41162.885416607554</c:v>
                </c:pt>
                <c:pt idx="24374">
                  <c:v>41162.895833274219</c:v>
                </c:pt>
                <c:pt idx="24375">
                  <c:v>41162.906249940883</c:v>
                </c:pt>
                <c:pt idx="24376">
                  <c:v>41162.916666607547</c:v>
                </c:pt>
                <c:pt idx="24377">
                  <c:v>41162.927083274211</c:v>
                </c:pt>
                <c:pt idx="24378">
                  <c:v>41162.937499940876</c:v>
                </c:pt>
                <c:pt idx="24379">
                  <c:v>41162.94791660754</c:v>
                </c:pt>
                <c:pt idx="24380">
                  <c:v>41162.958333274204</c:v>
                </c:pt>
                <c:pt idx="24381">
                  <c:v>41162.968749940868</c:v>
                </c:pt>
                <c:pt idx="24382">
                  <c:v>41162.979166607533</c:v>
                </c:pt>
                <c:pt idx="24383">
                  <c:v>41162.989583274197</c:v>
                </c:pt>
                <c:pt idx="24384">
                  <c:v>41162.999999940861</c:v>
                </c:pt>
                <c:pt idx="24385">
                  <c:v>41163.010416607525</c:v>
                </c:pt>
                <c:pt idx="24386">
                  <c:v>41163.020833274189</c:v>
                </c:pt>
                <c:pt idx="24387">
                  <c:v>41163.031249940854</c:v>
                </c:pt>
                <c:pt idx="24388">
                  <c:v>41163.041666607518</c:v>
                </c:pt>
                <c:pt idx="24389">
                  <c:v>41163.052083274182</c:v>
                </c:pt>
                <c:pt idx="24390">
                  <c:v>41163.062499940846</c:v>
                </c:pt>
                <c:pt idx="24391">
                  <c:v>41163.072916607511</c:v>
                </c:pt>
                <c:pt idx="24392">
                  <c:v>41163.083333274175</c:v>
                </c:pt>
                <c:pt idx="24393">
                  <c:v>41163.093749940839</c:v>
                </c:pt>
                <c:pt idx="24394">
                  <c:v>41163.104166607503</c:v>
                </c:pt>
                <c:pt idx="24395">
                  <c:v>41163.114583274168</c:v>
                </c:pt>
                <c:pt idx="24396">
                  <c:v>41163.124999940832</c:v>
                </c:pt>
                <c:pt idx="24397">
                  <c:v>41163.135416607496</c:v>
                </c:pt>
                <c:pt idx="24398">
                  <c:v>41163.14583327416</c:v>
                </c:pt>
                <c:pt idx="24399">
                  <c:v>41163.156249940825</c:v>
                </c:pt>
                <c:pt idx="24400">
                  <c:v>41163.166666607489</c:v>
                </c:pt>
                <c:pt idx="24401">
                  <c:v>41163.177083274153</c:v>
                </c:pt>
                <c:pt idx="24402">
                  <c:v>41163.187499940817</c:v>
                </c:pt>
                <c:pt idx="24403">
                  <c:v>41163.197916607482</c:v>
                </c:pt>
                <c:pt idx="24404">
                  <c:v>41163.208333274146</c:v>
                </c:pt>
                <c:pt idx="24405">
                  <c:v>41163.21874994081</c:v>
                </c:pt>
                <c:pt idx="24406">
                  <c:v>41163.229166607474</c:v>
                </c:pt>
                <c:pt idx="24407">
                  <c:v>41163.239583274139</c:v>
                </c:pt>
                <c:pt idx="24408">
                  <c:v>41163.249999940803</c:v>
                </c:pt>
                <c:pt idx="24409">
                  <c:v>41163.260416607467</c:v>
                </c:pt>
                <c:pt idx="24410">
                  <c:v>41163.270833274131</c:v>
                </c:pt>
                <c:pt idx="24411">
                  <c:v>41163.281249940796</c:v>
                </c:pt>
                <c:pt idx="24412">
                  <c:v>41163.29166660746</c:v>
                </c:pt>
                <c:pt idx="24413">
                  <c:v>41163.302083274124</c:v>
                </c:pt>
                <c:pt idx="24414">
                  <c:v>41163.312499940788</c:v>
                </c:pt>
                <c:pt idx="24415">
                  <c:v>41163.322916607452</c:v>
                </c:pt>
                <c:pt idx="24416">
                  <c:v>41163.333333274117</c:v>
                </c:pt>
                <c:pt idx="24417">
                  <c:v>41163.343749940781</c:v>
                </c:pt>
                <c:pt idx="24418">
                  <c:v>41163.354166607445</c:v>
                </c:pt>
                <c:pt idx="24419">
                  <c:v>41163.364583274109</c:v>
                </c:pt>
                <c:pt idx="24420">
                  <c:v>41163.374999940774</c:v>
                </c:pt>
                <c:pt idx="24421">
                  <c:v>41163.385416607438</c:v>
                </c:pt>
                <c:pt idx="24422">
                  <c:v>41163.395833274102</c:v>
                </c:pt>
                <c:pt idx="24423">
                  <c:v>41163.406249940766</c:v>
                </c:pt>
                <c:pt idx="24424">
                  <c:v>41163.416666607431</c:v>
                </c:pt>
                <c:pt idx="24425">
                  <c:v>41163.427083274095</c:v>
                </c:pt>
                <c:pt idx="24426">
                  <c:v>41163.437499940759</c:v>
                </c:pt>
                <c:pt idx="24427">
                  <c:v>41163.447916607423</c:v>
                </c:pt>
                <c:pt idx="24428">
                  <c:v>41163.458333274088</c:v>
                </c:pt>
                <c:pt idx="24429">
                  <c:v>41163.468749940752</c:v>
                </c:pt>
                <c:pt idx="24430">
                  <c:v>41163.479166607416</c:v>
                </c:pt>
                <c:pt idx="24431">
                  <c:v>41163.48958327408</c:v>
                </c:pt>
                <c:pt idx="24432">
                  <c:v>41163.499999940745</c:v>
                </c:pt>
                <c:pt idx="24433">
                  <c:v>41163.510416607409</c:v>
                </c:pt>
                <c:pt idx="24434">
                  <c:v>41163.520833274073</c:v>
                </c:pt>
                <c:pt idx="24435">
                  <c:v>41163.531249940737</c:v>
                </c:pt>
                <c:pt idx="24436">
                  <c:v>41163.541666607402</c:v>
                </c:pt>
                <c:pt idx="24437">
                  <c:v>41163.552083274066</c:v>
                </c:pt>
                <c:pt idx="24438">
                  <c:v>41163.56249994073</c:v>
                </c:pt>
                <c:pt idx="24439">
                  <c:v>41163.572916607394</c:v>
                </c:pt>
                <c:pt idx="24440">
                  <c:v>41163.583333274059</c:v>
                </c:pt>
                <c:pt idx="24441">
                  <c:v>41163.593749940723</c:v>
                </c:pt>
                <c:pt idx="24442">
                  <c:v>41163.604166607387</c:v>
                </c:pt>
                <c:pt idx="24443">
                  <c:v>41163.614583274051</c:v>
                </c:pt>
                <c:pt idx="24444">
                  <c:v>41163.624999940715</c:v>
                </c:pt>
                <c:pt idx="24445">
                  <c:v>41163.63541660738</c:v>
                </c:pt>
                <c:pt idx="24446">
                  <c:v>41163.645833274044</c:v>
                </c:pt>
                <c:pt idx="24447">
                  <c:v>41163.656249940708</c:v>
                </c:pt>
                <c:pt idx="24448">
                  <c:v>41163.666666607372</c:v>
                </c:pt>
                <c:pt idx="24449">
                  <c:v>41163.677083274037</c:v>
                </c:pt>
                <c:pt idx="24450">
                  <c:v>41163.687499940701</c:v>
                </c:pt>
                <c:pt idx="24451">
                  <c:v>41163.697916607365</c:v>
                </c:pt>
                <c:pt idx="24452">
                  <c:v>41163.708333274029</c:v>
                </c:pt>
                <c:pt idx="24453">
                  <c:v>41163.718749940694</c:v>
                </c:pt>
                <c:pt idx="24454">
                  <c:v>41163.729166607358</c:v>
                </c:pt>
                <c:pt idx="24455">
                  <c:v>41163.739583274022</c:v>
                </c:pt>
                <c:pt idx="24456">
                  <c:v>41163.749999940686</c:v>
                </c:pt>
                <c:pt idx="24457">
                  <c:v>41163.760416607351</c:v>
                </c:pt>
                <c:pt idx="24458">
                  <c:v>41163.770833274015</c:v>
                </c:pt>
                <c:pt idx="24459">
                  <c:v>41163.781249940679</c:v>
                </c:pt>
                <c:pt idx="24460">
                  <c:v>41163.791666607343</c:v>
                </c:pt>
                <c:pt idx="24461">
                  <c:v>41163.802083274008</c:v>
                </c:pt>
                <c:pt idx="24462">
                  <c:v>41163.812499940672</c:v>
                </c:pt>
                <c:pt idx="24463">
                  <c:v>41163.822916607336</c:v>
                </c:pt>
                <c:pt idx="24464">
                  <c:v>41163.833333274</c:v>
                </c:pt>
                <c:pt idx="24465">
                  <c:v>41163.843749940665</c:v>
                </c:pt>
                <c:pt idx="24466">
                  <c:v>41163.854166607329</c:v>
                </c:pt>
                <c:pt idx="24467">
                  <c:v>41163.864583273993</c:v>
                </c:pt>
                <c:pt idx="24468">
                  <c:v>41163.874999940657</c:v>
                </c:pt>
                <c:pt idx="24469">
                  <c:v>41163.885416607322</c:v>
                </c:pt>
                <c:pt idx="24470">
                  <c:v>41163.895833273986</c:v>
                </c:pt>
                <c:pt idx="24471">
                  <c:v>41163.90624994065</c:v>
                </c:pt>
                <c:pt idx="24472">
                  <c:v>41163.916666607314</c:v>
                </c:pt>
                <c:pt idx="24473">
                  <c:v>41163.927083273978</c:v>
                </c:pt>
                <c:pt idx="24474">
                  <c:v>41163.937499940643</c:v>
                </c:pt>
                <c:pt idx="24475">
                  <c:v>41163.947916607307</c:v>
                </c:pt>
                <c:pt idx="24476">
                  <c:v>41163.958333273971</c:v>
                </c:pt>
                <c:pt idx="24477">
                  <c:v>41163.968749940635</c:v>
                </c:pt>
                <c:pt idx="24478">
                  <c:v>41163.9791666073</c:v>
                </c:pt>
                <c:pt idx="24479">
                  <c:v>41163.989583273964</c:v>
                </c:pt>
                <c:pt idx="24480">
                  <c:v>41163.999999940628</c:v>
                </c:pt>
                <c:pt idx="24481">
                  <c:v>41164.010416607292</c:v>
                </c:pt>
                <c:pt idx="24482">
                  <c:v>41164.020833273957</c:v>
                </c:pt>
                <c:pt idx="24483">
                  <c:v>41164.031249940621</c:v>
                </c:pt>
                <c:pt idx="24484">
                  <c:v>41164.041666607285</c:v>
                </c:pt>
                <c:pt idx="24485">
                  <c:v>41164.052083273949</c:v>
                </c:pt>
                <c:pt idx="24486">
                  <c:v>41164.062499940614</c:v>
                </c:pt>
                <c:pt idx="24487">
                  <c:v>41164.072916607278</c:v>
                </c:pt>
                <c:pt idx="24488">
                  <c:v>41164.083333273942</c:v>
                </c:pt>
                <c:pt idx="24489">
                  <c:v>41164.093749940606</c:v>
                </c:pt>
                <c:pt idx="24490">
                  <c:v>41164.104166607271</c:v>
                </c:pt>
                <c:pt idx="24491">
                  <c:v>41164.114583273935</c:v>
                </c:pt>
                <c:pt idx="24492">
                  <c:v>41164.124999940599</c:v>
                </c:pt>
                <c:pt idx="24493">
                  <c:v>41164.135416607263</c:v>
                </c:pt>
                <c:pt idx="24494">
                  <c:v>41164.145833273928</c:v>
                </c:pt>
                <c:pt idx="24495">
                  <c:v>41164.156249940592</c:v>
                </c:pt>
                <c:pt idx="24496">
                  <c:v>41164.166666607256</c:v>
                </c:pt>
                <c:pt idx="24497">
                  <c:v>41164.17708327392</c:v>
                </c:pt>
                <c:pt idx="24498">
                  <c:v>41164.187499940585</c:v>
                </c:pt>
                <c:pt idx="24499">
                  <c:v>41164.197916607249</c:v>
                </c:pt>
                <c:pt idx="24500">
                  <c:v>41164.208333273913</c:v>
                </c:pt>
                <c:pt idx="24501">
                  <c:v>41164.218749940577</c:v>
                </c:pt>
                <c:pt idx="24502">
                  <c:v>41164.229166607241</c:v>
                </c:pt>
                <c:pt idx="24503">
                  <c:v>41164.239583273906</c:v>
                </c:pt>
                <c:pt idx="24504">
                  <c:v>41164.24999994057</c:v>
                </c:pt>
                <c:pt idx="24505">
                  <c:v>41164.260416607234</c:v>
                </c:pt>
                <c:pt idx="24506">
                  <c:v>41164.270833273898</c:v>
                </c:pt>
                <c:pt idx="24507">
                  <c:v>41164.281249940563</c:v>
                </c:pt>
                <c:pt idx="24508">
                  <c:v>41164.291666607227</c:v>
                </c:pt>
                <c:pt idx="24509">
                  <c:v>41164.302083273891</c:v>
                </c:pt>
                <c:pt idx="24510">
                  <c:v>41164.312499940555</c:v>
                </c:pt>
                <c:pt idx="24511">
                  <c:v>41164.32291660722</c:v>
                </c:pt>
                <c:pt idx="24512">
                  <c:v>41164.333333273884</c:v>
                </c:pt>
                <c:pt idx="24513">
                  <c:v>41164.343749940548</c:v>
                </c:pt>
                <c:pt idx="24514">
                  <c:v>41164.354166607212</c:v>
                </c:pt>
                <c:pt idx="24515">
                  <c:v>41164.364583273877</c:v>
                </c:pt>
                <c:pt idx="24516">
                  <c:v>41164.374999940541</c:v>
                </c:pt>
                <c:pt idx="24517">
                  <c:v>41164.385416607205</c:v>
                </c:pt>
                <c:pt idx="24518">
                  <c:v>41164.395833273869</c:v>
                </c:pt>
                <c:pt idx="24519">
                  <c:v>41164.406249940534</c:v>
                </c:pt>
                <c:pt idx="24520">
                  <c:v>41164.416666607198</c:v>
                </c:pt>
                <c:pt idx="24521">
                  <c:v>41164.427083273862</c:v>
                </c:pt>
                <c:pt idx="24522">
                  <c:v>41164.437499940526</c:v>
                </c:pt>
                <c:pt idx="24523">
                  <c:v>41164.447916607191</c:v>
                </c:pt>
                <c:pt idx="24524">
                  <c:v>41164.458333273855</c:v>
                </c:pt>
                <c:pt idx="24525">
                  <c:v>41164.468749940519</c:v>
                </c:pt>
                <c:pt idx="24526">
                  <c:v>41164.479166607183</c:v>
                </c:pt>
                <c:pt idx="24527">
                  <c:v>41164.489583273848</c:v>
                </c:pt>
                <c:pt idx="24528">
                  <c:v>41164.499999940512</c:v>
                </c:pt>
                <c:pt idx="24529">
                  <c:v>41164.510416607176</c:v>
                </c:pt>
                <c:pt idx="24530">
                  <c:v>41164.52083327384</c:v>
                </c:pt>
                <c:pt idx="24531">
                  <c:v>41164.531249940504</c:v>
                </c:pt>
                <c:pt idx="24532">
                  <c:v>41164.541666607169</c:v>
                </c:pt>
                <c:pt idx="24533">
                  <c:v>41164.552083273833</c:v>
                </c:pt>
                <c:pt idx="24534">
                  <c:v>41164.562499940497</c:v>
                </c:pt>
                <c:pt idx="24535">
                  <c:v>41164.572916607161</c:v>
                </c:pt>
                <c:pt idx="24536">
                  <c:v>41164.583333273826</c:v>
                </c:pt>
                <c:pt idx="24537">
                  <c:v>41164.59374994049</c:v>
                </c:pt>
                <c:pt idx="24538">
                  <c:v>41164.604166607154</c:v>
                </c:pt>
                <c:pt idx="24539">
                  <c:v>41164.614583273818</c:v>
                </c:pt>
                <c:pt idx="24540">
                  <c:v>41164.624999940483</c:v>
                </c:pt>
                <c:pt idx="24541">
                  <c:v>41164.635416607147</c:v>
                </c:pt>
                <c:pt idx="24542">
                  <c:v>41164.645833273811</c:v>
                </c:pt>
                <c:pt idx="24543">
                  <c:v>41164.656249940475</c:v>
                </c:pt>
                <c:pt idx="24544">
                  <c:v>41164.66666660714</c:v>
                </c:pt>
                <c:pt idx="24545">
                  <c:v>41164.677083273804</c:v>
                </c:pt>
                <c:pt idx="24546">
                  <c:v>41164.687499940468</c:v>
                </c:pt>
                <c:pt idx="24547">
                  <c:v>41164.697916607132</c:v>
                </c:pt>
                <c:pt idx="24548">
                  <c:v>41164.708333273797</c:v>
                </c:pt>
                <c:pt idx="24549">
                  <c:v>41164.718749940461</c:v>
                </c:pt>
                <c:pt idx="24550">
                  <c:v>41164.729166607125</c:v>
                </c:pt>
                <c:pt idx="24551">
                  <c:v>41164.739583273789</c:v>
                </c:pt>
                <c:pt idx="24552">
                  <c:v>41164.749999940454</c:v>
                </c:pt>
                <c:pt idx="24553">
                  <c:v>41164.760416607118</c:v>
                </c:pt>
                <c:pt idx="24554">
                  <c:v>41164.770833273782</c:v>
                </c:pt>
                <c:pt idx="24555">
                  <c:v>41164.781249940446</c:v>
                </c:pt>
                <c:pt idx="24556">
                  <c:v>41164.791666607111</c:v>
                </c:pt>
                <c:pt idx="24557">
                  <c:v>41164.802083273775</c:v>
                </c:pt>
                <c:pt idx="24558">
                  <c:v>41164.812499940439</c:v>
                </c:pt>
                <c:pt idx="24559">
                  <c:v>41164.822916607103</c:v>
                </c:pt>
                <c:pt idx="24560">
                  <c:v>41164.833333273767</c:v>
                </c:pt>
                <c:pt idx="24561">
                  <c:v>41164.843749940432</c:v>
                </c:pt>
                <c:pt idx="24562">
                  <c:v>41164.854166607096</c:v>
                </c:pt>
                <c:pt idx="24563">
                  <c:v>41164.86458327376</c:v>
                </c:pt>
                <c:pt idx="24564">
                  <c:v>41164.874999940424</c:v>
                </c:pt>
                <c:pt idx="24565">
                  <c:v>41164.885416607089</c:v>
                </c:pt>
                <c:pt idx="24566">
                  <c:v>41164.895833273753</c:v>
                </c:pt>
                <c:pt idx="24567">
                  <c:v>41164.906249940417</c:v>
                </c:pt>
                <c:pt idx="24568">
                  <c:v>41164.916666607081</c:v>
                </c:pt>
                <c:pt idx="24569">
                  <c:v>41164.927083273746</c:v>
                </c:pt>
                <c:pt idx="24570">
                  <c:v>41164.93749994041</c:v>
                </c:pt>
                <c:pt idx="24571">
                  <c:v>41164.947916607074</c:v>
                </c:pt>
                <c:pt idx="24572">
                  <c:v>41164.958333273738</c:v>
                </c:pt>
                <c:pt idx="24573">
                  <c:v>41164.968749940403</c:v>
                </c:pt>
                <c:pt idx="24574">
                  <c:v>41164.979166607067</c:v>
                </c:pt>
                <c:pt idx="24575">
                  <c:v>41164.989583273731</c:v>
                </c:pt>
                <c:pt idx="24576">
                  <c:v>41164.999999940395</c:v>
                </c:pt>
                <c:pt idx="24577">
                  <c:v>41165.01041660706</c:v>
                </c:pt>
                <c:pt idx="24578">
                  <c:v>41165.020833273724</c:v>
                </c:pt>
                <c:pt idx="24579">
                  <c:v>41165.031249940388</c:v>
                </c:pt>
                <c:pt idx="24580">
                  <c:v>41165.041666607052</c:v>
                </c:pt>
                <c:pt idx="24581">
                  <c:v>41165.052083273717</c:v>
                </c:pt>
                <c:pt idx="24582">
                  <c:v>41165.062499940381</c:v>
                </c:pt>
                <c:pt idx="24583">
                  <c:v>41165.072916607045</c:v>
                </c:pt>
                <c:pt idx="24584">
                  <c:v>41165.083333273709</c:v>
                </c:pt>
                <c:pt idx="24585">
                  <c:v>41165.093749940374</c:v>
                </c:pt>
                <c:pt idx="24586">
                  <c:v>41165.104166607038</c:v>
                </c:pt>
                <c:pt idx="24587">
                  <c:v>41165.114583273702</c:v>
                </c:pt>
                <c:pt idx="24588">
                  <c:v>41165.124999940366</c:v>
                </c:pt>
                <c:pt idx="24589">
                  <c:v>41165.13541660703</c:v>
                </c:pt>
                <c:pt idx="24590">
                  <c:v>41165.145833273695</c:v>
                </c:pt>
                <c:pt idx="24591">
                  <c:v>41165.156249940359</c:v>
                </c:pt>
                <c:pt idx="24592">
                  <c:v>41165.166666607023</c:v>
                </c:pt>
                <c:pt idx="24593">
                  <c:v>41165.177083273687</c:v>
                </c:pt>
                <c:pt idx="24594">
                  <c:v>41165.187499940352</c:v>
                </c:pt>
                <c:pt idx="24595">
                  <c:v>41165.197916607016</c:v>
                </c:pt>
                <c:pt idx="24596">
                  <c:v>41165.20833327368</c:v>
                </c:pt>
                <c:pt idx="24597">
                  <c:v>41165.218749940344</c:v>
                </c:pt>
                <c:pt idx="24598">
                  <c:v>41165.229166607009</c:v>
                </c:pt>
                <c:pt idx="24599">
                  <c:v>41165.239583273673</c:v>
                </c:pt>
                <c:pt idx="24600">
                  <c:v>41165.249999940337</c:v>
                </c:pt>
                <c:pt idx="24601">
                  <c:v>41165.260416607001</c:v>
                </c:pt>
                <c:pt idx="24602">
                  <c:v>41165.270833273666</c:v>
                </c:pt>
                <c:pt idx="24603">
                  <c:v>41165.28124994033</c:v>
                </c:pt>
                <c:pt idx="24604">
                  <c:v>41165.291666606994</c:v>
                </c:pt>
                <c:pt idx="24605">
                  <c:v>41165.302083273658</c:v>
                </c:pt>
                <c:pt idx="24606">
                  <c:v>41165.312499940323</c:v>
                </c:pt>
                <c:pt idx="24607">
                  <c:v>41165.322916606987</c:v>
                </c:pt>
                <c:pt idx="24608">
                  <c:v>41165.333333273651</c:v>
                </c:pt>
                <c:pt idx="24609">
                  <c:v>41165.343749940315</c:v>
                </c:pt>
                <c:pt idx="24610">
                  <c:v>41165.35416660698</c:v>
                </c:pt>
                <c:pt idx="24611">
                  <c:v>41165.364583273644</c:v>
                </c:pt>
                <c:pt idx="24612">
                  <c:v>41165.374999940308</c:v>
                </c:pt>
                <c:pt idx="24613">
                  <c:v>41165.385416606972</c:v>
                </c:pt>
                <c:pt idx="24614">
                  <c:v>41165.395833273637</c:v>
                </c:pt>
                <c:pt idx="24615">
                  <c:v>41165.406249940301</c:v>
                </c:pt>
                <c:pt idx="24616">
                  <c:v>41165.416666606965</c:v>
                </c:pt>
                <c:pt idx="24617">
                  <c:v>41165.427083273629</c:v>
                </c:pt>
                <c:pt idx="24618">
                  <c:v>41165.437499940293</c:v>
                </c:pt>
                <c:pt idx="24619">
                  <c:v>41165.447916606958</c:v>
                </c:pt>
                <c:pt idx="24620">
                  <c:v>41165.458333273622</c:v>
                </c:pt>
                <c:pt idx="24621">
                  <c:v>41165.468749940286</c:v>
                </c:pt>
                <c:pt idx="24622">
                  <c:v>41165.47916660695</c:v>
                </c:pt>
                <c:pt idx="24623">
                  <c:v>41165.489583273615</c:v>
                </c:pt>
                <c:pt idx="24624">
                  <c:v>41165.499999940279</c:v>
                </c:pt>
                <c:pt idx="24625">
                  <c:v>41165.510416606943</c:v>
                </c:pt>
                <c:pt idx="24626">
                  <c:v>41165.520833273607</c:v>
                </c:pt>
                <c:pt idx="24627">
                  <c:v>41165.531249940272</c:v>
                </c:pt>
                <c:pt idx="24628">
                  <c:v>41165.541666606936</c:v>
                </c:pt>
                <c:pt idx="24629">
                  <c:v>41165.5520832736</c:v>
                </c:pt>
                <c:pt idx="24630">
                  <c:v>41165.562499940264</c:v>
                </c:pt>
                <c:pt idx="24631">
                  <c:v>41165.572916606929</c:v>
                </c:pt>
                <c:pt idx="24632">
                  <c:v>41165.583333273593</c:v>
                </c:pt>
                <c:pt idx="24633">
                  <c:v>41165.593749940257</c:v>
                </c:pt>
                <c:pt idx="24634">
                  <c:v>41165.604166606921</c:v>
                </c:pt>
                <c:pt idx="24635">
                  <c:v>41165.614583273586</c:v>
                </c:pt>
                <c:pt idx="24636">
                  <c:v>41165.62499994025</c:v>
                </c:pt>
                <c:pt idx="24637">
                  <c:v>41165.635416606914</c:v>
                </c:pt>
                <c:pt idx="24638">
                  <c:v>41165.645833273578</c:v>
                </c:pt>
                <c:pt idx="24639">
                  <c:v>41165.656249940243</c:v>
                </c:pt>
                <c:pt idx="24640">
                  <c:v>41165.666666606907</c:v>
                </c:pt>
                <c:pt idx="24641">
                  <c:v>41165.677083273571</c:v>
                </c:pt>
                <c:pt idx="24642">
                  <c:v>41165.687499940235</c:v>
                </c:pt>
                <c:pt idx="24643">
                  <c:v>41165.6979166069</c:v>
                </c:pt>
                <c:pt idx="24644">
                  <c:v>41165.708333273564</c:v>
                </c:pt>
                <c:pt idx="24645">
                  <c:v>41165.718749940228</c:v>
                </c:pt>
                <c:pt idx="24646">
                  <c:v>41165.729166606892</c:v>
                </c:pt>
                <c:pt idx="24647">
                  <c:v>41165.739583273556</c:v>
                </c:pt>
                <c:pt idx="24648">
                  <c:v>41165.749999940221</c:v>
                </c:pt>
                <c:pt idx="24649">
                  <c:v>41165.760416606885</c:v>
                </c:pt>
                <c:pt idx="24650">
                  <c:v>41165.770833273549</c:v>
                </c:pt>
                <c:pt idx="24651">
                  <c:v>41165.781249940213</c:v>
                </c:pt>
                <c:pt idx="24652">
                  <c:v>41165.791666606878</c:v>
                </c:pt>
                <c:pt idx="24653">
                  <c:v>41165.802083273542</c:v>
                </c:pt>
                <c:pt idx="24654">
                  <c:v>41165.812499940206</c:v>
                </c:pt>
                <c:pt idx="24655">
                  <c:v>41165.82291660687</c:v>
                </c:pt>
                <c:pt idx="24656">
                  <c:v>41165.833333273535</c:v>
                </c:pt>
                <c:pt idx="24657">
                  <c:v>41165.843749940199</c:v>
                </c:pt>
                <c:pt idx="24658">
                  <c:v>41165.854166606863</c:v>
                </c:pt>
                <c:pt idx="24659">
                  <c:v>41165.864583273527</c:v>
                </c:pt>
                <c:pt idx="24660">
                  <c:v>41165.874999940192</c:v>
                </c:pt>
                <c:pt idx="24661">
                  <c:v>41165.885416606856</c:v>
                </c:pt>
                <c:pt idx="24662">
                  <c:v>41165.89583327352</c:v>
                </c:pt>
                <c:pt idx="24663">
                  <c:v>41165.906249940184</c:v>
                </c:pt>
                <c:pt idx="24664">
                  <c:v>41165.916666606849</c:v>
                </c:pt>
                <c:pt idx="24665">
                  <c:v>41165.927083273513</c:v>
                </c:pt>
                <c:pt idx="24666">
                  <c:v>41165.937499940177</c:v>
                </c:pt>
                <c:pt idx="24667">
                  <c:v>41165.947916606841</c:v>
                </c:pt>
                <c:pt idx="24668">
                  <c:v>41165.958333273506</c:v>
                </c:pt>
                <c:pt idx="24669">
                  <c:v>41165.96874994017</c:v>
                </c:pt>
                <c:pt idx="24670">
                  <c:v>41165.979166606834</c:v>
                </c:pt>
                <c:pt idx="24671">
                  <c:v>41165.989583273498</c:v>
                </c:pt>
                <c:pt idx="24672">
                  <c:v>41165.999999940163</c:v>
                </c:pt>
                <c:pt idx="24673">
                  <c:v>41166.010416606827</c:v>
                </c:pt>
                <c:pt idx="24674">
                  <c:v>41166.020833273491</c:v>
                </c:pt>
                <c:pt idx="24675">
                  <c:v>41166.031249940155</c:v>
                </c:pt>
                <c:pt idx="24676">
                  <c:v>41166.041666606819</c:v>
                </c:pt>
                <c:pt idx="24677">
                  <c:v>41166.052083273484</c:v>
                </c:pt>
                <c:pt idx="24678">
                  <c:v>41166.062499940148</c:v>
                </c:pt>
                <c:pt idx="24679">
                  <c:v>41166.072916606812</c:v>
                </c:pt>
                <c:pt idx="24680">
                  <c:v>41166.083333273476</c:v>
                </c:pt>
                <c:pt idx="24681">
                  <c:v>41166.093749940141</c:v>
                </c:pt>
                <c:pt idx="24682">
                  <c:v>41166.104166606805</c:v>
                </c:pt>
                <c:pt idx="24683">
                  <c:v>41166.114583273469</c:v>
                </c:pt>
                <c:pt idx="24684">
                  <c:v>41166.124999940133</c:v>
                </c:pt>
                <c:pt idx="24685">
                  <c:v>41166.135416606798</c:v>
                </c:pt>
                <c:pt idx="24686">
                  <c:v>41166.145833273462</c:v>
                </c:pt>
                <c:pt idx="24687">
                  <c:v>41166.156249940126</c:v>
                </c:pt>
                <c:pt idx="24688">
                  <c:v>41166.16666660679</c:v>
                </c:pt>
                <c:pt idx="24689">
                  <c:v>41166.177083273455</c:v>
                </c:pt>
                <c:pt idx="24690">
                  <c:v>41166.187499940119</c:v>
                </c:pt>
                <c:pt idx="24691">
                  <c:v>41166.197916606783</c:v>
                </c:pt>
                <c:pt idx="24692">
                  <c:v>41166.208333273447</c:v>
                </c:pt>
                <c:pt idx="24693">
                  <c:v>41166.218749940112</c:v>
                </c:pt>
                <c:pt idx="24694">
                  <c:v>41166.229166606776</c:v>
                </c:pt>
                <c:pt idx="24695">
                  <c:v>41166.23958327344</c:v>
                </c:pt>
                <c:pt idx="24696">
                  <c:v>41166.249999940104</c:v>
                </c:pt>
                <c:pt idx="24697">
                  <c:v>41166.260416606769</c:v>
                </c:pt>
                <c:pt idx="24698">
                  <c:v>41166.270833273433</c:v>
                </c:pt>
                <c:pt idx="24699">
                  <c:v>41166.281249940097</c:v>
                </c:pt>
                <c:pt idx="24700">
                  <c:v>41166.291666606761</c:v>
                </c:pt>
                <c:pt idx="24701">
                  <c:v>41166.302083273426</c:v>
                </c:pt>
                <c:pt idx="24702">
                  <c:v>41166.31249994009</c:v>
                </c:pt>
                <c:pt idx="24703">
                  <c:v>41166.322916606754</c:v>
                </c:pt>
                <c:pt idx="24704">
                  <c:v>41166.333333273418</c:v>
                </c:pt>
                <c:pt idx="24705">
                  <c:v>41166.343749940082</c:v>
                </c:pt>
                <c:pt idx="24706">
                  <c:v>41166.354166606747</c:v>
                </c:pt>
                <c:pt idx="24707">
                  <c:v>41166.364583273411</c:v>
                </c:pt>
                <c:pt idx="24708">
                  <c:v>41166.374999940075</c:v>
                </c:pt>
                <c:pt idx="24709">
                  <c:v>41166.385416606739</c:v>
                </c:pt>
                <c:pt idx="24710">
                  <c:v>41166.395833273404</c:v>
                </c:pt>
                <c:pt idx="24711">
                  <c:v>41166.406249940068</c:v>
                </c:pt>
                <c:pt idx="24712">
                  <c:v>41166.416666606732</c:v>
                </c:pt>
                <c:pt idx="24713">
                  <c:v>41166.427083273396</c:v>
                </c:pt>
                <c:pt idx="24714">
                  <c:v>41166.437499940061</c:v>
                </c:pt>
                <c:pt idx="24715">
                  <c:v>41166.447916606725</c:v>
                </c:pt>
                <c:pt idx="24716">
                  <c:v>41166.458333273389</c:v>
                </c:pt>
                <c:pt idx="24717">
                  <c:v>41166.468749940053</c:v>
                </c:pt>
                <c:pt idx="24718">
                  <c:v>41166.479166606718</c:v>
                </c:pt>
                <c:pt idx="24719">
                  <c:v>41166.489583273382</c:v>
                </c:pt>
                <c:pt idx="24720">
                  <c:v>41166.499999940046</c:v>
                </c:pt>
                <c:pt idx="24721">
                  <c:v>41166.51041660671</c:v>
                </c:pt>
                <c:pt idx="24722">
                  <c:v>41166.520833273375</c:v>
                </c:pt>
                <c:pt idx="24723">
                  <c:v>41166.531249940039</c:v>
                </c:pt>
                <c:pt idx="24724">
                  <c:v>41166.541666606703</c:v>
                </c:pt>
                <c:pt idx="24725">
                  <c:v>41166.552083273367</c:v>
                </c:pt>
                <c:pt idx="24726">
                  <c:v>41166.562499940032</c:v>
                </c:pt>
                <c:pt idx="24727">
                  <c:v>41166.572916606696</c:v>
                </c:pt>
                <c:pt idx="24728">
                  <c:v>41166.58333327336</c:v>
                </c:pt>
                <c:pt idx="24729">
                  <c:v>41166.593749940024</c:v>
                </c:pt>
                <c:pt idx="24730">
                  <c:v>41166.604166606689</c:v>
                </c:pt>
                <c:pt idx="24731">
                  <c:v>41166.614583273353</c:v>
                </c:pt>
                <c:pt idx="24732">
                  <c:v>41166.624999940017</c:v>
                </c:pt>
                <c:pt idx="24733">
                  <c:v>41166.635416606681</c:v>
                </c:pt>
                <c:pt idx="24734">
                  <c:v>41166.645833273345</c:v>
                </c:pt>
                <c:pt idx="24735">
                  <c:v>41166.65624994001</c:v>
                </c:pt>
                <c:pt idx="24736">
                  <c:v>41166.666666606674</c:v>
                </c:pt>
                <c:pt idx="24737">
                  <c:v>41166.677083273338</c:v>
                </c:pt>
                <c:pt idx="24738">
                  <c:v>41166.687499940002</c:v>
                </c:pt>
                <c:pt idx="24739">
                  <c:v>41166.697916606667</c:v>
                </c:pt>
                <c:pt idx="24740">
                  <c:v>41166.708333273331</c:v>
                </c:pt>
                <c:pt idx="24741">
                  <c:v>41166.718749939995</c:v>
                </c:pt>
                <c:pt idx="24742">
                  <c:v>41166.729166606659</c:v>
                </c:pt>
                <c:pt idx="24743">
                  <c:v>41166.739583273324</c:v>
                </c:pt>
                <c:pt idx="24744">
                  <c:v>41166.749999939988</c:v>
                </c:pt>
                <c:pt idx="24745">
                  <c:v>41166.760416606652</c:v>
                </c:pt>
                <c:pt idx="24746">
                  <c:v>41166.770833273316</c:v>
                </c:pt>
                <c:pt idx="24747">
                  <c:v>41166.781249939981</c:v>
                </c:pt>
                <c:pt idx="24748">
                  <c:v>41166.791666606645</c:v>
                </c:pt>
                <c:pt idx="24749">
                  <c:v>41166.802083273309</c:v>
                </c:pt>
                <c:pt idx="24750">
                  <c:v>41166.812499939973</c:v>
                </c:pt>
                <c:pt idx="24751">
                  <c:v>41166.822916606638</c:v>
                </c:pt>
                <c:pt idx="24752">
                  <c:v>41166.833333273302</c:v>
                </c:pt>
                <c:pt idx="24753">
                  <c:v>41166.843749939966</c:v>
                </c:pt>
                <c:pt idx="24754">
                  <c:v>41166.85416660663</c:v>
                </c:pt>
                <c:pt idx="24755">
                  <c:v>41166.864583273295</c:v>
                </c:pt>
                <c:pt idx="24756">
                  <c:v>41166.874999939959</c:v>
                </c:pt>
                <c:pt idx="24757">
                  <c:v>41166.885416606623</c:v>
                </c:pt>
                <c:pt idx="24758">
                  <c:v>41166.895833273287</c:v>
                </c:pt>
                <c:pt idx="24759">
                  <c:v>41166.906249939952</c:v>
                </c:pt>
                <c:pt idx="24760">
                  <c:v>41166.916666606616</c:v>
                </c:pt>
                <c:pt idx="24761">
                  <c:v>41166.92708327328</c:v>
                </c:pt>
                <c:pt idx="24762">
                  <c:v>41166.937499939944</c:v>
                </c:pt>
                <c:pt idx="24763">
                  <c:v>41166.947916606608</c:v>
                </c:pt>
                <c:pt idx="24764">
                  <c:v>41166.958333273273</c:v>
                </c:pt>
                <c:pt idx="24765">
                  <c:v>41166.968749939937</c:v>
                </c:pt>
                <c:pt idx="24766">
                  <c:v>41166.979166606601</c:v>
                </c:pt>
                <c:pt idx="24767">
                  <c:v>41166.989583273265</c:v>
                </c:pt>
                <c:pt idx="24768">
                  <c:v>41166.99999993993</c:v>
                </c:pt>
                <c:pt idx="24769">
                  <c:v>41167.010416606594</c:v>
                </c:pt>
                <c:pt idx="24770">
                  <c:v>41167.020833273258</c:v>
                </c:pt>
                <c:pt idx="24771">
                  <c:v>41167.031249939922</c:v>
                </c:pt>
                <c:pt idx="24772">
                  <c:v>41167.041666606587</c:v>
                </c:pt>
                <c:pt idx="24773">
                  <c:v>41167.052083273251</c:v>
                </c:pt>
                <c:pt idx="24774">
                  <c:v>41167.062499939915</c:v>
                </c:pt>
                <c:pt idx="24775">
                  <c:v>41167.072916606579</c:v>
                </c:pt>
                <c:pt idx="24776">
                  <c:v>41167.083333273244</c:v>
                </c:pt>
                <c:pt idx="24777">
                  <c:v>41167.093749939908</c:v>
                </c:pt>
                <c:pt idx="24778">
                  <c:v>41167.104166606572</c:v>
                </c:pt>
                <c:pt idx="24779">
                  <c:v>41167.114583273236</c:v>
                </c:pt>
                <c:pt idx="24780">
                  <c:v>41167.124999939901</c:v>
                </c:pt>
                <c:pt idx="24781">
                  <c:v>41167.135416606565</c:v>
                </c:pt>
                <c:pt idx="24782">
                  <c:v>41167.145833273229</c:v>
                </c:pt>
                <c:pt idx="24783">
                  <c:v>41167.156249939893</c:v>
                </c:pt>
                <c:pt idx="24784">
                  <c:v>41167.166666606558</c:v>
                </c:pt>
                <c:pt idx="24785">
                  <c:v>41167.177083273222</c:v>
                </c:pt>
                <c:pt idx="24786">
                  <c:v>41167.187499939886</c:v>
                </c:pt>
                <c:pt idx="24787">
                  <c:v>41167.19791660655</c:v>
                </c:pt>
                <c:pt idx="24788">
                  <c:v>41167.208333273215</c:v>
                </c:pt>
                <c:pt idx="24789">
                  <c:v>41167.218749939879</c:v>
                </c:pt>
                <c:pt idx="24790">
                  <c:v>41167.229166606543</c:v>
                </c:pt>
                <c:pt idx="24791">
                  <c:v>41167.239583273207</c:v>
                </c:pt>
                <c:pt idx="24792">
                  <c:v>41167.249999939871</c:v>
                </c:pt>
                <c:pt idx="24793">
                  <c:v>41167.260416606536</c:v>
                </c:pt>
                <c:pt idx="24794">
                  <c:v>41167.2708332732</c:v>
                </c:pt>
                <c:pt idx="24795">
                  <c:v>41167.281249939864</c:v>
                </c:pt>
                <c:pt idx="24796">
                  <c:v>41167.291666606528</c:v>
                </c:pt>
                <c:pt idx="24797">
                  <c:v>41167.302083273193</c:v>
                </c:pt>
                <c:pt idx="24798">
                  <c:v>41167.312499939857</c:v>
                </c:pt>
                <c:pt idx="24799">
                  <c:v>41167.322916606521</c:v>
                </c:pt>
                <c:pt idx="24800">
                  <c:v>41167.333333273185</c:v>
                </c:pt>
                <c:pt idx="24801">
                  <c:v>41167.34374993985</c:v>
                </c:pt>
                <c:pt idx="24802">
                  <c:v>41167.354166606514</c:v>
                </c:pt>
                <c:pt idx="24803">
                  <c:v>41167.364583273178</c:v>
                </c:pt>
                <c:pt idx="24804">
                  <c:v>41167.374999939842</c:v>
                </c:pt>
                <c:pt idx="24805">
                  <c:v>41167.385416606507</c:v>
                </c:pt>
                <c:pt idx="24806">
                  <c:v>41167.395833273171</c:v>
                </c:pt>
                <c:pt idx="24807">
                  <c:v>41167.406249939835</c:v>
                </c:pt>
                <c:pt idx="24808">
                  <c:v>41167.416666606499</c:v>
                </c:pt>
                <c:pt idx="24809">
                  <c:v>41167.427083273164</c:v>
                </c:pt>
                <c:pt idx="24810">
                  <c:v>41167.437499939828</c:v>
                </c:pt>
                <c:pt idx="24811">
                  <c:v>41167.447916606492</c:v>
                </c:pt>
                <c:pt idx="24812">
                  <c:v>41167.458333273156</c:v>
                </c:pt>
                <c:pt idx="24813">
                  <c:v>41167.468749939821</c:v>
                </c:pt>
                <c:pt idx="24814">
                  <c:v>41167.479166606485</c:v>
                </c:pt>
                <c:pt idx="24815">
                  <c:v>41167.489583273149</c:v>
                </c:pt>
                <c:pt idx="24816">
                  <c:v>41167.499999939813</c:v>
                </c:pt>
                <c:pt idx="24817">
                  <c:v>41167.510416606478</c:v>
                </c:pt>
                <c:pt idx="24818">
                  <c:v>41167.520833273142</c:v>
                </c:pt>
                <c:pt idx="24819">
                  <c:v>41167.531249939806</c:v>
                </c:pt>
                <c:pt idx="24820">
                  <c:v>41167.54166660647</c:v>
                </c:pt>
                <c:pt idx="24821">
                  <c:v>41167.552083273134</c:v>
                </c:pt>
                <c:pt idx="24822">
                  <c:v>41167.562499939799</c:v>
                </c:pt>
                <c:pt idx="24823">
                  <c:v>41167.572916606463</c:v>
                </c:pt>
                <c:pt idx="24824">
                  <c:v>41167.583333273127</c:v>
                </c:pt>
                <c:pt idx="24825">
                  <c:v>41167.593749939791</c:v>
                </c:pt>
                <c:pt idx="24826">
                  <c:v>41167.604166606456</c:v>
                </c:pt>
                <c:pt idx="24827">
                  <c:v>41167.61458327312</c:v>
                </c:pt>
                <c:pt idx="24828">
                  <c:v>41167.624999939784</c:v>
                </c:pt>
                <c:pt idx="24829">
                  <c:v>41167.635416606448</c:v>
                </c:pt>
                <c:pt idx="24830">
                  <c:v>41167.645833273113</c:v>
                </c:pt>
                <c:pt idx="24831">
                  <c:v>41167.656249939777</c:v>
                </c:pt>
                <c:pt idx="24832">
                  <c:v>41167.666666606441</c:v>
                </c:pt>
                <c:pt idx="24833">
                  <c:v>41167.677083273105</c:v>
                </c:pt>
                <c:pt idx="24834">
                  <c:v>41167.68749993977</c:v>
                </c:pt>
                <c:pt idx="24835">
                  <c:v>41167.697916606434</c:v>
                </c:pt>
                <c:pt idx="24836">
                  <c:v>41167.708333273098</c:v>
                </c:pt>
                <c:pt idx="24837">
                  <c:v>41167.718749939762</c:v>
                </c:pt>
                <c:pt idx="24838">
                  <c:v>41167.729166606427</c:v>
                </c:pt>
                <c:pt idx="24839">
                  <c:v>41167.739583273091</c:v>
                </c:pt>
                <c:pt idx="24840">
                  <c:v>41167.749999939755</c:v>
                </c:pt>
                <c:pt idx="24841">
                  <c:v>41167.760416606419</c:v>
                </c:pt>
                <c:pt idx="24842">
                  <c:v>41167.770833273084</c:v>
                </c:pt>
                <c:pt idx="24843">
                  <c:v>41167.781249939748</c:v>
                </c:pt>
                <c:pt idx="24844">
                  <c:v>41167.791666606412</c:v>
                </c:pt>
                <c:pt idx="24845">
                  <c:v>41167.802083273076</c:v>
                </c:pt>
                <c:pt idx="24846">
                  <c:v>41167.812499939741</c:v>
                </c:pt>
                <c:pt idx="24847">
                  <c:v>41167.822916606405</c:v>
                </c:pt>
                <c:pt idx="24848">
                  <c:v>41167.833333273069</c:v>
                </c:pt>
                <c:pt idx="24849">
                  <c:v>41167.843749939733</c:v>
                </c:pt>
                <c:pt idx="24850">
                  <c:v>41167.854166606397</c:v>
                </c:pt>
                <c:pt idx="24851">
                  <c:v>41167.864583273062</c:v>
                </c:pt>
                <c:pt idx="24852">
                  <c:v>41167.874999939726</c:v>
                </c:pt>
                <c:pt idx="24853">
                  <c:v>41167.88541660639</c:v>
                </c:pt>
                <c:pt idx="24854">
                  <c:v>41167.895833273054</c:v>
                </c:pt>
                <c:pt idx="24855">
                  <c:v>41167.906249939719</c:v>
                </c:pt>
                <c:pt idx="24856">
                  <c:v>41167.916666606383</c:v>
                </c:pt>
                <c:pt idx="24857">
                  <c:v>41167.927083273047</c:v>
                </c:pt>
                <c:pt idx="24858">
                  <c:v>41167.937499939711</c:v>
                </c:pt>
                <c:pt idx="24859">
                  <c:v>41167.947916606376</c:v>
                </c:pt>
                <c:pt idx="24860">
                  <c:v>41167.95833327304</c:v>
                </c:pt>
                <c:pt idx="24861">
                  <c:v>41167.968749939704</c:v>
                </c:pt>
                <c:pt idx="24862">
                  <c:v>41167.979166606368</c:v>
                </c:pt>
                <c:pt idx="24863">
                  <c:v>41167.989583273033</c:v>
                </c:pt>
                <c:pt idx="24864">
                  <c:v>41167.999999939697</c:v>
                </c:pt>
                <c:pt idx="24865">
                  <c:v>41168.010416606361</c:v>
                </c:pt>
                <c:pt idx="24866">
                  <c:v>41168.020833273025</c:v>
                </c:pt>
                <c:pt idx="24867">
                  <c:v>41168.03124993969</c:v>
                </c:pt>
                <c:pt idx="24868">
                  <c:v>41168.041666606354</c:v>
                </c:pt>
                <c:pt idx="24869">
                  <c:v>41168.052083273018</c:v>
                </c:pt>
                <c:pt idx="24870">
                  <c:v>41168.062499939682</c:v>
                </c:pt>
                <c:pt idx="24871">
                  <c:v>41168.072916606347</c:v>
                </c:pt>
                <c:pt idx="24872">
                  <c:v>41168.083333273011</c:v>
                </c:pt>
                <c:pt idx="24873">
                  <c:v>41168.093749939675</c:v>
                </c:pt>
                <c:pt idx="24874">
                  <c:v>41168.104166606339</c:v>
                </c:pt>
                <c:pt idx="24875">
                  <c:v>41168.114583273004</c:v>
                </c:pt>
                <c:pt idx="24876">
                  <c:v>41168.124999939668</c:v>
                </c:pt>
                <c:pt idx="24877">
                  <c:v>41168.135416606332</c:v>
                </c:pt>
                <c:pt idx="24878">
                  <c:v>41168.145833272996</c:v>
                </c:pt>
                <c:pt idx="24879">
                  <c:v>41168.15624993966</c:v>
                </c:pt>
                <c:pt idx="24880">
                  <c:v>41168.166666606325</c:v>
                </c:pt>
                <c:pt idx="24881">
                  <c:v>41168.177083272989</c:v>
                </c:pt>
                <c:pt idx="24882">
                  <c:v>41168.187499939653</c:v>
                </c:pt>
                <c:pt idx="24883">
                  <c:v>41168.197916606317</c:v>
                </c:pt>
                <c:pt idx="24884">
                  <c:v>41168.208333272982</c:v>
                </c:pt>
                <c:pt idx="24885">
                  <c:v>41168.218749939646</c:v>
                </c:pt>
                <c:pt idx="24886">
                  <c:v>41168.22916660631</c:v>
                </c:pt>
                <c:pt idx="24887">
                  <c:v>41168.239583272974</c:v>
                </c:pt>
                <c:pt idx="24888">
                  <c:v>41168.249999939639</c:v>
                </c:pt>
                <c:pt idx="24889">
                  <c:v>41168.260416606303</c:v>
                </c:pt>
                <c:pt idx="24890">
                  <c:v>41168.270833272967</c:v>
                </c:pt>
                <c:pt idx="24891">
                  <c:v>41168.281249939631</c:v>
                </c:pt>
                <c:pt idx="24892">
                  <c:v>41168.291666606296</c:v>
                </c:pt>
                <c:pt idx="24893">
                  <c:v>41168.30208327296</c:v>
                </c:pt>
                <c:pt idx="24894">
                  <c:v>41168.312499939624</c:v>
                </c:pt>
                <c:pt idx="24895">
                  <c:v>41168.322916606288</c:v>
                </c:pt>
                <c:pt idx="24896">
                  <c:v>41168.333333272953</c:v>
                </c:pt>
                <c:pt idx="24897">
                  <c:v>41168.343749939617</c:v>
                </c:pt>
                <c:pt idx="24898">
                  <c:v>41168.354166606281</c:v>
                </c:pt>
                <c:pt idx="24899">
                  <c:v>41168.364583272945</c:v>
                </c:pt>
                <c:pt idx="24900">
                  <c:v>41168.37499993961</c:v>
                </c:pt>
                <c:pt idx="24901">
                  <c:v>41168.385416606274</c:v>
                </c:pt>
                <c:pt idx="24902">
                  <c:v>41168.395833272938</c:v>
                </c:pt>
                <c:pt idx="24903">
                  <c:v>41168.406249939602</c:v>
                </c:pt>
                <c:pt idx="24904">
                  <c:v>41168.416666606267</c:v>
                </c:pt>
                <c:pt idx="24905">
                  <c:v>41168.427083272931</c:v>
                </c:pt>
                <c:pt idx="24906">
                  <c:v>41168.437499939595</c:v>
                </c:pt>
                <c:pt idx="24907">
                  <c:v>41168.447916606259</c:v>
                </c:pt>
                <c:pt idx="24908">
                  <c:v>41168.458333272923</c:v>
                </c:pt>
                <c:pt idx="24909">
                  <c:v>41168.468749939588</c:v>
                </c:pt>
                <c:pt idx="24910">
                  <c:v>41168.479166606252</c:v>
                </c:pt>
                <c:pt idx="24911">
                  <c:v>41168.489583272916</c:v>
                </c:pt>
                <c:pt idx="24912">
                  <c:v>41168.49999993958</c:v>
                </c:pt>
                <c:pt idx="24913">
                  <c:v>41168.510416606245</c:v>
                </c:pt>
                <c:pt idx="24914">
                  <c:v>41168.520833272909</c:v>
                </c:pt>
                <c:pt idx="24915">
                  <c:v>41168.531249939573</c:v>
                </c:pt>
                <c:pt idx="24916">
                  <c:v>41168.541666606237</c:v>
                </c:pt>
                <c:pt idx="24917">
                  <c:v>41168.552083272902</c:v>
                </c:pt>
                <c:pt idx="24918">
                  <c:v>41168.562499939566</c:v>
                </c:pt>
                <c:pt idx="24919">
                  <c:v>41168.57291660623</c:v>
                </c:pt>
                <c:pt idx="24920">
                  <c:v>41168.583333272894</c:v>
                </c:pt>
                <c:pt idx="24921">
                  <c:v>41168.593749939559</c:v>
                </c:pt>
                <c:pt idx="24922">
                  <c:v>41168.604166606223</c:v>
                </c:pt>
                <c:pt idx="24923">
                  <c:v>41168.614583272887</c:v>
                </c:pt>
                <c:pt idx="24924">
                  <c:v>41168.624999939551</c:v>
                </c:pt>
                <c:pt idx="24925">
                  <c:v>41168.635416606216</c:v>
                </c:pt>
                <c:pt idx="24926">
                  <c:v>41168.64583327288</c:v>
                </c:pt>
                <c:pt idx="24927">
                  <c:v>41168.656249939544</c:v>
                </c:pt>
                <c:pt idx="24928">
                  <c:v>41168.666666606208</c:v>
                </c:pt>
                <c:pt idx="24929">
                  <c:v>41168.677083272873</c:v>
                </c:pt>
                <c:pt idx="24930">
                  <c:v>41168.687499939537</c:v>
                </c:pt>
                <c:pt idx="24931">
                  <c:v>41168.697916606201</c:v>
                </c:pt>
                <c:pt idx="24932">
                  <c:v>41168.708333272865</c:v>
                </c:pt>
                <c:pt idx="24933">
                  <c:v>41168.71874993953</c:v>
                </c:pt>
                <c:pt idx="24934">
                  <c:v>41168.729166606194</c:v>
                </c:pt>
                <c:pt idx="24935">
                  <c:v>41168.739583272858</c:v>
                </c:pt>
                <c:pt idx="24936">
                  <c:v>41168.749999939522</c:v>
                </c:pt>
                <c:pt idx="24937">
                  <c:v>41168.760416606186</c:v>
                </c:pt>
                <c:pt idx="24938">
                  <c:v>41168.770833272851</c:v>
                </c:pt>
                <c:pt idx="24939">
                  <c:v>41168.781249939515</c:v>
                </c:pt>
                <c:pt idx="24940">
                  <c:v>41168.791666606179</c:v>
                </c:pt>
                <c:pt idx="24941">
                  <c:v>41168.802083272843</c:v>
                </c:pt>
                <c:pt idx="24942">
                  <c:v>41168.812499939508</c:v>
                </c:pt>
                <c:pt idx="24943">
                  <c:v>41168.822916606172</c:v>
                </c:pt>
                <c:pt idx="24944">
                  <c:v>41168.833333272836</c:v>
                </c:pt>
                <c:pt idx="24945">
                  <c:v>41168.8437499395</c:v>
                </c:pt>
                <c:pt idx="24946">
                  <c:v>41168.854166606165</c:v>
                </c:pt>
                <c:pt idx="24947">
                  <c:v>41168.864583272829</c:v>
                </c:pt>
                <c:pt idx="24948">
                  <c:v>41168.874999939493</c:v>
                </c:pt>
                <c:pt idx="24949">
                  <c:v>41168.885416606157</c:v>
                </c:pt>
                <c:pt idx="24950">
                  <c:v>41168.895833272822</c:v>
                </c:pt>
                <c:pt idx="24951">
                  <c:v>41168.906249939486</c:v>
                </c:pt>
                <c:pt idx="24952">
                  <c:v>41168.91666660615</c:v>
                </c:pt>
                <c:pt idx="24953">
                  <c:v>41168.927083272814</c:v>
                </c:pt>
                <c:pt idx="24954">
                  <c:v>41168.937499939479</c:v>
                </c:pt>
                <c:pt idx="24955">
                  <c:v>41168.947916606143</c:v>
                </c:pt>
                <c:pt idx="24956">
                  <c:v>41168.958333272807</c:v>
                </c:pt>
                <c:pt idx="24957">
                  <c:v>41168.968749939471</c:v>
                </c:pt>
                <c:pt idx="24958">
                  <c:v>41168.979166606136</c:v>
                </c:pt>
                <c:pt idx="24959">
                  <c:v>41168.9895832728</c:v>
                </c:pt>
                <c:pt idx="24960">
                  <c:v>41168.999999939464</c:v>
                </c:pt>
                <c:pt idx="24961">
                  <c:v>41169.010416606128</c:v>
                </c:pt>
                <c:pt idx="24962">
                  <c:v>41169.020833272793</c:v>
                </c:pt>
                <c:pt idx="24963">
                  <c:v>41169.031249939457</c:v>
                </c:pt>
                <c:pt idx="24964">
                  <c:v>41169.041666606121</c:v>
                </c:pt>
                <c:pt idx="24965">
                  <c:v>41169.052083272785</c:v>
                </c:pt>
                <c:pt idx="24966">
                  <c:v>41169.062499939449</c:v>
                </c:pt>
                <c:pt idx="24967">
                  <c:v>41169.072916606114</c:v>
                </c:pt>
                <c:pt idx="24968">
                  <c:v>41169.083333272778</c:v>
                </c:pt>
                <c:pt idx="24969">
                  <c:v>41169.093749939442</c:v>
                </c:pt>
                <c:pt idx="24970">
                  <c:v>41169.104166606106</c:v>
                </c:pt>
                <c:pt idx="24971">
                  <c:v>41169.114583272771</c:v>
                </c:pt>
                <c:pt idx="24972">
                  <c:v>41169.124999939435</c:v>
                </c:pt>
                <c:pt idx="24973">
                  <c:v>41169.135416606099</c:v>
                </c:pt>
                <c:pt idx="24974">
                  <c:v>41169.145833272763</c:v>
                </c:pt>
                <c:pt idx="24975">
                  <c:v>41169.156249939428</c:v>
                </c:pt>
                <c:pt idx="24976">
                  <c:v>41169.166666606092</c:v>
                </c:pt>
                <c:pt idx="24977">
                  <c:v>41169.177083272756</c:v>
                </c:pt>
                <c:pt idx="24978">
                  <c:v>41169.18749993942</c:v>
                </c:pt>
                <c:pt idx="24979">
                  <c:v>41169.197916606085</c:v>
                </c:pt>
                <c:pt idx="24980">
                  <c:v>41169.208333272749</c:v>
                </c:pt>
                <c:pt idx="24981">
                  <c:v>41169.218749939413</c:v>
                </c:pt>
                <c:pt idx="24982">
                  <c:v>41169.229166606077</c:v>
                </c:pt>
                <c:pt idx="24983">
                  <c:v>41169.239583272742</c:v>
                </c:pt>
                <c:pt idx="24984">
                  <c:v>41169.249999939406</c:v>
                </c:pt>
                <c:pt idx="24985">
                  <c:v>41169.26041660607</c:v>
                </c:pt>
                <c:pt idx="24986">
                  <c:v>41169.270833272734</c:v>
                </c:pt>
                <c:pt idx="24987">
                  <c:v>41169.281249939399</c:v>
                </c:pt>
                <c:pt idx="24988">
                  <c:v>41169.291666606063</c:v>
                </c:pt>
                <c:pt idx="24989">
                  <c:v>41169.302083272727</c:v>
                </c:pt>
                <c:pt idx="24990">
                  <c:v>41169.312499939391</c:v>
                </c:pt>
                <c:pt idx="24991">
                  <c:v>41169.322916606056</c:v>
                </c:pt>
                <c:pt idx="24992">
                  <c:v>41169.33333327272</c:v>
                </c:pt>
                <c:pt idx="24993">
                  <c:v>41169.343749939384</c:v>
                </c:pt>
                <c:pt idx="24994">
                  <c:v>41169.354166606048</c:v>
                </c:pt>
                <c:pt idx="24995">
                  <c:v>41169.364583272712</c:v>
                </c:pt>
                <c:pt idx="24996">
                  <c:v>41169.374999939377</c:v>
                </c:pt>
                <c:pt idx="24997">
                  <c:v>41169.385416606041</c:v>
                </c:pt>
                <c:pt idx="24998">
                  <c:v>41169.395833272705</c:v>
                </c:pt>
                <c:pt idx="24999">
                  <c:v>41169.406249939369</c:v>
                </c:pt>
                <c:pt idx="25000">
                  <c:v>41169.416666606034</c:v>
                </c:pt>
                <c:pt idx="25001">
                  <c:v>41169.427083272698</c:v>
                </c:pt>
                <c:pt idx="25002">
                  <c:v>41169.437499939362</c:v>
                </c:pt>
                <c:pt idx="25003">
                  <c:v>41169.447916606026</c:v>
                </c:pt>
                <c:pt idx="25004">
                  <c:v>41169.458333272691</c:v>
                </c:pt>
                <c:pt idx="25005">
                  <c:v>41169.468749939355</c:v>
                </c:pt>
                <c:pt idx="25006">
                  <c:v>41169.479166606019</c:v>
                </c:pt>
                <c:pt idx="25007">
                  <c:v>41169.489583272683</c:v>
                </c:pt>
                <c:pt idx="25008">
                  <c:v>41169.499999939348</c:v>
                </c:pt>
                <c:pt idx="25009">
                  <c:v>41169.510416606012</c:v>
                </c:pt>
                <c:pt idx="25010">
                  <c:v>41169.520833272676</c:v>
                </c:pt>
                <c:pt idx="25011">
                  <c:v>41169.53124993934</c:v>
                </c:pt>
                <c:pt idx="25012">
                  <c:v>41169.541666606005</c:v>
                </c:pt>
                <c:pt idx="25013">
                  <c:v>41169.552083272669</c:v>
                </c:pt>
                <c:pt idx="25014">
                  <c:v>41169.562499939333</c:v>
                </c:pt>
                <c:pt idx="25015">
                  <c:v>41169.572916605997</c:v>
                </c:pt>
                <c:pt idx="25016">
                  <c:v>41169.583333272662</c:v>
                </c:pt>
                <c:pt idx="25017">
                  <c:v>41169.593749939326</c:v>
                </c:pt>
                <c:pt idx="25018">
                  <c:v>41169.60416660599</c:v>
                </c:pt>
                <c:pt idx="25019">
                  <c:v>41169.614583272654</c:v>
                </c:pt>
                <c:pt idx="25020">
                  <c:v>41169.624999939319</c:v>
                </c:pt>
                <c:pt idx="25021">
                  <c:v>41169.635416605983</c:v>
                </c:pt>
                <c:pt idx="25022">
                  <c:v>41169.645833272647</c:v>
                </c:pt>
                <c:pt idx="25023">
                  <c:v>41169.656249939311</c:v>
                </c:pt>
                <c:pt idx="25024">
                  <c:v>41169.666666605975</c:v>
                </c:pt>
                <c:pt idx="25025">
                  <c:v>41169.67708327264</c:v>
                </c:pt>
                <c:pt idx="25026">
                  <c:v>41169.687499939304</c:v>
                </c:pt>
                <c:pt idx="25027">
                  <c:v>41169.697916605968</c:v>
                </c:pt>
                <c:pt idx="25028">
                  <c:v>41169.708333272632</c:v>
                </c:pt>
                <c:pt idx="25029">
                  <c:v>41169.718749939297</c:v>
                </c:pt>
                <c:pt idx="25030">
                  <c:v>41169.729166605961</c:v>
                </c:pt>
                <c:pt idx="25031">
                  <c:v>41169.739583272625</c:v>
                </c:pt>
                <c:pt idx="25032">
                  <c:v>41169.749999939289</c:v>
                </c:pt>
                <c:pt idx="25033">
                  <c:v>41169.760416605954</c:v>
                </c:pt>
                <c:pt idx="25034">
                  <c:v>41169.770833272618</c:v>
                </c:pt>
                <c:pt idx="25035">
                  <c:v>41169.781249939282</c:v>
                </c:pt>
                <c:pt idx="25036">
                  <c:v>41169.791666605946</c:v>
                </c:pt>
                <c:pt idx="25037">
                  <c:v>41169.802083272611</c:v>
                </c:pt>
                <c:pt idx="25038">
                  <c:v>41169.812499939275</c:v>
                </c:pt>
                <c:pt idx="25039">
                  <c:v>41169.822916605939</c:v>
                </c:pt>
                <c:pt idx="25040">
                  <c:v>41169.833333272603</c:v>
                </c:pt>
                <c:pt idx="25041">
                  <c:v>41169.843749939268</c:v>
                </c:pt>
                <c:pt idx="25042">
                  <c:v>41169.854166605932</c:v>
                </c:pt>
                <c:pt idx="25043">
                  <c:v>41169.864583272596</c:v>
                </c:pt>
                <c:pt idx="25044">
                  <c:v>41169.87499993926</c:v>
                </c:pt>
                <c:pt idx="25045">
                  <c:v>41169.885416605925</c:v>
                </c:pt>
                <c:pt idx="25046">
                  <c:v>41169.895833272589</c:v>
                </c:pt>
                <c:pt idx="25047">
                  <c:v>41169.906249939253</c:v>
                </c:pt>
                <c:pt idx="25048">
                  <c:v>41169.916666605917</c:v>
                </c:pt>
                <c:pt idx="25049">
                  <c:v>41169.927083272582</c:v>
                </c:pt>
                <c:pt idx="25050">
                  <c:v>41169.937499939246</c:v>
                </c:pt>
                <c:pt idx="25051">
                  <c:v>41169.94791660591</c:v>
                </c:pt>
                <c:pt idx="25052">
                  <c:v>41169.958333272574</c:v>
                </c:pt>
                <c:pt idx="25053">
                  <c:v>41169.968749939238</c:v>
                </c:pt>
                <c:pt idx="25054">
                  <c:v>41169.979166605903</c:v>
                </c:pt>
                <c:pt idx="25055">
                  <c:v>41169.989583272567</c:v>
                </c:pt>
                <c:pt idx="25056">
                  <c:v>41169.999999939231</c:v>
                </c:pt>
                <c:pt idx="25057">
                  <c:v>41170.010416605895</c:v>
                </c:pt>
                <c:pt idx="25058">
                  <c:v>41170.02083327256</c:v>
                </c:pt>
                <c:pt idx="25059">
                  <c:v>41170.031249939224</c:v>
                </c:pt>
                <c:pt idx="25060">
                  <c:v>41170.041666605888</c:v>
                </c:pt>
                <c:pt idx="25061">
                  <c:v>41170.052083272552</c:v>
                </c:pt>
                <c:pt idx="25062">
                  <c:v>41170.062499939217</c:v>
                </c:pt>
                <c:pt idx="25063">
                  <c:v>41170.072916605881</c:v>
                </c:pt>
                <c:pt idx="25064">
                  <c:v>41170.083333272545</c:v>
                </c:pt>
                <c:pt idx="25065">
                  <c:v>41170.093749939209</c:v>
                </c:pt>
                <c:pt idx="25066">
                  <c:v>41170.104166605874</c:v>
                </c:pt>
                <c:pt idx="25067">
                  <c:v>41170.114583272538</c:v>
                </c:pt>
                <c:pt idx="25068">
                  <c:v>41170.124999939202</c:v>
                </c:pt>
                <c:pt idx="25069">
                  <c:v>41170.135416605866</c:v>
                </c:pt>
                <c:pt idx="25070">
                  <c:v>41170.145833272531</c:v>
                </c:pt>
                <c:pt idx="25071">
                  <c:v>41170.156249939195</c:v>
                </c:pt>
                <c:pt idx="25072">
                  <c:v>41170.166666605859</c:v>
                </c:pt>
                <c:pt idx="25073">
                  <c:v>41170.177083272523</c:v>
                </c:pt>
                <c:pt idx="25074">
                  <c:v>41170.187499939188</c:v>
                </c:pt>
                <c:pt idx="25075">
                  <c:v>41170.197916605852</c:v>
                </c:pt>
                <c:pt idx="25076">
                  <c:v>41170.208333272516</c:v>
                </c:pt>
                <c:pt idx="25077">
                  <c:v>41170.21874993918</c:v>
                </c:pt>
                <c:pt idx="25078">
                  <c:v>41170.229166605845</c:v>
                </c:pt>
                <c:pt idx="25079">
                  <c:v>41170.239583272509</c:v>
                </c:pt>
                <c:pt idx="25080">
                  <c:v>41170.249999939173</c:v>
                </c:pt>
                <c:pt idx="25081">
                  <c:v>41170.260416605837</c:v>
                </c:pt>
                <c:pt idx="25082">
                  <c:v>41170.270833272501</c:v>
                </c:pt>
                <c:pt idx="25083">
                  <c:v>41170.281249939166</c:v>
                </c:pt>
                <c:pt idx="25084">
                  <c:v>41170.29166660583</c:v>
                </c:pt>
                <c:pt idx="25085">
                  <c:v>41170.302083272494</c:v>
                </c:pt>
                <c:pt idx="25086">
                  <c:v>41170.312499939158</c:v>
                </c:pt>
                <c:pt idx="25087">
                  <c:v>41170.322916605823</c:v>
                </c:pt>
                <c:pt idx="25088">
                  <c:v>41170.333333272487</c:v>
                </c:pt>
                <c:pt idx="25089">
                  <c:v>41170.343749939151</c:v>
                </c:pt>
                <c:pt idx="25090">
                  <c:v>41170.354166605815</c:v>
                </c:pt>
                <c:pt idx="25091">
                  <c:v>41170.36458327248</c:v>
                </c:pt>
                <c:pt idx="25092">
                  <c:v>41170.374999939144</c:v>
                </c:pt>
                <c:pt idx="25093">
                  <c:v>41170.385416605808</c:v>
                </c:pt>
                <c:pt idx="25094">
                  <c:v>41170.395833272472</c:v>
                </c:pt>
                <c:pt idx="25095">
                  <c:v>41170.406249939137</c:v>
                </c:pt>
                <c:pt idx="25096">
                  <c:v>41170.416666605801</c:v>
                </c:pt>
                <c:pt idx="25097">
                  <c:v>41170.427083272465</c:v>
                </c:pt>
                <c:pt idx="25098">
                  <c:v>41170.437499939129</c:v>
                </c:pt>
                <c:pt idx="25099">
                  <c:v>41170.447916605794</c:v>
                </c:pt>
                <c:pt idx="25100">
                  <c:v>41170.458333272458</c:v>
                </c:pt>
                <c:pt idx="25101">
                  <c:v>41170.468749939122</c:v>
                </c:pt>
                <c:pt idx="25102">
                  <c:v>41170.479166605786</c:v>
                </c:pt>
                <c:pt idx="25103">
                  <c:v>41170.489583272451</c:v>
                </c:pt>
                <c:pt idx="25104">
                  <c:v>41170.499999939115</c:v>
                </c:pt>
                <c:pt idx="25105">
                  <c:v>41170.510416605779</c:v>
                </c:pt>
                <c:pt idx="25106">
                  <c:v>41170.520833272443</c:v>
                </c:pt>
                <c:pt idx="25107">
                  <c:v>41170.531249939108</c:v>
                </c:pt>
                <c:pt idx="25108">
                  <c:v>41170.541666605772</c:v>
                </c:pt>
                <c:pt idx="25109">
                  <c:v>41170.552083272436</c:v>
                </c:pt>
                <c:pt idx="25110">
                  <c:v>41170.5624999391</c:v>
                </c:pt>
                <c:pt idx="25111">
                  <c:v>41170.572916605764</c:v>
                </c:pt>
                <c:pt idx="25112">
                  <c:v>41170.583333272429</c:v>
                </c:pt>
                <c:pt idx="25113">
                  <c:v>41170.593749939093</c:v>
                </c:pt>
                <c:pt idx="25114">
                  <c:v>41170.604166605757</c:v>
                </c:pt>
                <c:pt idx="25115">
                  <c:v>41170.614583272421</c:v>
                </c:pt>
                <c:pt idx="25116">
                  <c:v>41170.624999939086</c:v>
                </c:pt>
                <c:pt idx="25117">
                  <c:v>41170.63541660575</c:v>
                </c:pt>
                <c:pt idx="25118">
                  <c:v>41170.645833272414</c:v>
                </c:pt>
                <c:pt idx="25119">
                  <c:v>41170.656249939078</c:v>
                </c:pt>
                <c:pt idx="25120">
                  <c:v>41170.666666605743</c:v>
                </c:pt>
                <c:pt idx="25121">
                  <c:v>41170.677083272407</c:v>
                </c:pt>
                <c:pt idx="25122">
                  <c:v>41170.687499939071</c:v>
                </c:pt>
                <c:pt idx="25123">
                  <c:v>41170.697916605735</c:v>
                </c:pt>
                <c:pt idx="25124">
                  <c:v>41170.7083332724</c:v>
                </c:pt>
                <c:pt idx="25125">
                  <c:v>41170.718749939064</c:v>
                </c:pt>
                <c:pt idx="25126">
                  <c:v>41170.729166605728</c:v>
                </c:pt>
                <c:pt idx="25127">
                  <c:v>41170.739583272392</c:v>
                </c:pt>
                <c:pt idx="25128">
                  <c:v>41170.749999939057</c:v>
                </c:pt>
                <c:pt idx="25129">
                  <c:v>41170.760416605721</c:v>
                </c:pt>
                <c:pt idx="25130">
                  <c:v>41170.770833272385</c:v>
                </c:pt>
                <c:pt idx="25131">
                  <c:v>41170.781249939049</c:v>
                </c:pt>
                <c:pt idx="25132">
                  <c:v>41170.791666605714</c:v>
                </c:pt>
                <c:pt idx="25133">
                  <c:v>41170.802083272378</c:v>
                </c:pt>
                <c:pt idx="25134">
                  <c:v>41170.812499939042</c:v>
                </c:pt>
                <c:pt idx="25135">
                  <c:v>41170.822916605706</c:v>
                </c:pt>
                <c:pt idx="25136">
                  <c:v>41170.833333272371</c:v>
                </c:pt>
                <c:pt idx="25137">
                  <c:v>41170.843749939035</c:v>
                </c:pt>
                <c:pt idx="25138">
                  <c:v>41170.854166605699</c:v>
                </c:pt>
                <c:pt idx="25139">
                  <c:v>41170.864583272363</c:v>
                </c:pt>
                <c:pt idx="25140">
                  <c:v>41170.874999939027</c:v>
                </c:pt>
                <c:pt idx="25141">
                  <c:v>41170.885416605692</c:v>
                </c:pt>
                <c:pt idx="25142">
                  <c:v>41170.895833272356</c:v>
                </c:pt>
                <c:pt idx="25143">
                  <c:v>41170.90624993902</c:v>
                </c:pt>
                <c:pt idx="25144">
                  <c:v>41170.916666605684</c:v>
                </c:pt>
                <c:pt idx="25145">
                  <c:v>41170.927083272349</c:v>
                </c:pt>
                <c:pt idx="25146">
                  <c:v>41170.937499939013</c:v>
                </c:pt>
                <c:pt idx="25147">
                  <c:v>41170.947916605677</c:v>
                </c:pt>
                <c:pt idx="25148">
                  <c:v>41170.958333272341</c:v>
                </c:pt>
                <c:pt idx="25149">
                  <c:v>41170.968749939006</c:v>
                </c:pt>
                <c:pt idx="25150">
                  <c:v>41170.97916660567</c:v>
                </c:pt>
                <c:pt idx="25151">
                  <c:v>41170.989583272334</c:v>
                </c:pt>
                <c:pt idx="25152">
                  <c:v>41170.999999938998</c:v>
                </c:pt>
                <c:pt idx="25153">
                  <c:v>41171.010416605663</c:v>
                </c:pt>
                <c:pt idx="25154">
                  <c:v>41171.020833272327</c:v>
                </c:pt>
                <c:pt idx="25155">
                  <c:v>41171.031249938991</c:v>
                </c:pt>
                <c:pt idx="25156">
                  <c:v>41171.041666605655</c:v>
                </c:pt>
                <c:pt idx="25157">
                  <c:v>41171.05208327232</c:v>
                </c:pt>
                <c:pt idx="25158">
                  <c:v>41171.062499938984</c:v>
                </c:pt>
                <c:pt idx="25159">
                  <c:v>41171.072916605648</c:v>
                </c:pt>
                <c:pt idx="25160">
                  <c:v>41171.083333272312</c:v>
                </c:pt>
                <c:pt idx="25161">
                  <c:v>41171.093749938977</c:v>
                </c:pt>
                <c:pt idx="25162">
                  <c:v>41171.104166605641</c:v>
                </c:pt>
                <c:pt idx="25163">
                  <c:v>41171.114583272305</c:v>
                </c:pt>
                <c:pt idx="25164">
                  <c:v>41171.124999938969</c:v>
                </c:pt>
                <c:pt idx="25165">
                  <c:v>41171.135416605634</c:v>
                </c:pt>
                <c:pt idx="25166">
                  <c:v>41171.145833272298</c:v>
                </c:pt>
                <c:pt idx="25167">
                  <c:v>41171.156249938962</c:v>
                </c:pt>
                <c:pt idx="25168">
                  <c:v>41171.166666605626</c:v>
                </c:pt>
                <c:pt idx="25169">
                  <c:v>41171.17708327229</c:v>
                </c:pt>
                <c:pt idx="25170">
                  <c:v>41171.187499938955</c:v>
                </c:pt>
                <c:pt idx="25171">
                  <c:v>41171.197916605619</c:v>
                </c:pt>
                <c:pt idx="25172">
                  <c:v>41171.208333272283</c:v>
                </c:pt>
                <c:pt idx="25173">
                  <c:v>41171.218749938947</c:v>
                </c:pt>
                <c:pt idx="25174">
                  <c:v>41171.229166605612</c:v>
                </c:pt>
                <c:pt idx="25175">
                  <c:v>41171.239583272276</c:v>
                </c:pt>
                <c:pt idx="25176">
                  <c:v>41171.24999993894</c:v>
                </c:pt>
                <c:pt idx="25177">
                  <c:v>41171.260416605604</c:v>
                </c:pt>
                <c:pt idx="25178">
                  <c:v>41171.270833272269</c:v>
                </c:pt>
                <c:pt idx="25179">
                  <c:v>41171.281249938933</c:v>
                </c:pt>
                <c:pt idx="25180">
                  <c:v>41171.291666605597</c:v>
                </c:pt>
                <c:pt idx="25181">
                  <c:v>41171.302083272261</c:v>
                </c:pt>
                <c:pt idx="25182">
                  <c:v>41171.312499938926</c:v>
                </c:pt>
                <c:pt idx="25183">
                  <c:v>41171.32291660559</c:v>
                </c:pt>
                <c:pt idx="25184">
                  <c:v>41171.333333272254</c:v>
                </c:pt>
                <c:pt idx="25185">
                  <c:v>41171.343749938918</c:v>
                </c:pt>
                <c:pt idx="25186">
                  <c:v>41171.354166605583</c:v>
                </c:pt>
                <c:pt idx="25187">
                  <c:v>41171.364583272247</c:v>
                </c:pt>
                <c:pt idx="25188">
                  <c:v>41171.374999938911</c:v>
                </c:pt>
                <c:pt idx="25189">
                  <c:v>41171.385416605575</c:v>
                </c:pt>
                <c:pt idx="25190">
                  <c:v>41171.39583327224</c:v>
                </c:pt>
                <c:pt idx="25191">
                  <c:v>41171.406249938904</c:v>
                </c:pt>
                <c:pt idx="25192">
                  <c:v>41171.416666605568</c:v>
                </c:pt>
                <c:pt idx="25193">
                  <c:v>41171.427083272232</c:v>
                </c:pt>
                <c:pt idx="25194">
                  <c:v>41171.437499938897</c:v>
                </c:pt>
                <c:pt idx="25195">
                  <c:v>41171.447916605561</c:v>
                </c:pt>
                <c:pt idx="25196">
                  <c:v>41171.458333272225</c:v>
                </c:pt>
                <c:pt idx="25197">
                  <c:v>41171.468749938889</c:v>
                </c:pt>
                <c:pt idx="25198">
                  <c:v>41171.479166605553</c:v>
                </c:pt>
                <c:pt idx="25199">
                  <c:v>41171.489583272218</c:v>
                </c:pt>
                <c:pt idx="25200">
                  <c:v>41171.499999938882</c:v>
                </c:pt>
                <c:pt idx="25201">
                  <c:v>41171.510416605546</c:v>
                </c:pt>
                <c:pt idx="25202">
                  <c:v>41171.52083327221</c:v>
                </c:pt>
                <c:pt idx="25203">
                  <c:v>41171.531249938875</c:v>
                </c:pt>
                <c:pt idx="25204">
                  <c:v>41171.541666605539</c:v>
                </c:pt>
                <c:pt idx="25205">
                  <c:v>41171.552083272203</c:v>
                </c:pt>
                <c:pt idx="25206">
                  <c:v>41171.562499938867</c:v>
                </c:pt>
                <c:pt idx="25207">
                  <c:v>41171.572916605532</c:v>
                </c:pt>
                <c:pt idx="25208">
                  <c:v>41171.583333272196</c:v>
                </c:pt>
                <c:pt idx="25209">
                  <c:v>41171.59374993886</c:v>
                </c:pt>
                <c:pt idx="25210">
                  <c:v>41171.604166605524</c:v>
                </c:pt>
                <c:pt idx="25211">
                  <c:v>41171.614583272189</c:v>
                </c:pt>
                <c:pt idx="25212">
                  <c:v>41171.624999938853</c:v>
                </c:pt>
                <c:pt idx="25213">
                  <c:v>41171.635416605517</c:v>
                </c:pt>
                <c:pt idx="25214">
                  <c:v>41171.645833272181</c:v>
                </c:pt>
                <c:pt idx="25215">
                  <c:v>41171.656249938846</c:v>
                </c:pt>
                <c:pt idx="25216">
                  <c:v>41171.66666660551</c:v>
                </c:pt>
                <c:pt idx="25217">
                  <c:v>41171.677083272174</c:v>
                </c:pt>
                <c:pt idx="25218">
                  <c:v>41171.687499938838</c:v>
                </c:pt>
                <c:pt idx="25219">
                  <c:v>41171.697916605503</c:v>
                </c:pt>
                <c:pt idx="25220">
                  <c:v>41171.708333272167</c:v>
                </c:pt>
                <c:pt idx="25221">
                  <c:v>41171.718749938831</c:v>
                </c:pt>
                <c:pt idx="25222">
                  <c:v>41171.729166605495</c:v>
                </c:pt>
                <c:pt idx="25223">
                  <c:v>41171.73958327216</c:v>
                </c:pt>
                <c:pt idx="25224">
                  <c:v>41171.749999938824</c:v>
                </c:pt>
                <c:pt idx="25225">
                  <c:v>41171.760416605488</c:v>
                </c:pt>
                <c:pt idx="25226">
                  <c:v>41171.770833272152</c:v>
                </c:pt>
                <c:pt idx="25227">
                  <c:v>41171.781249938816</c:v>
                </c:pt>
                <c:pt idx="25228">
                  <c:v>41171.791666605481</c:v>
                </c:pt>
                <c:pt idx="25229">
                  <c:v>41171.802083272145</c:v>
                </c:pt>
                <c:pt idx="25230">
                  <c:v>41171.812499938809</c:v>
                </c:pt>
                <c:pt idx="25231">
                  <c:v>41171.822916605473</c:v>
                </c:pt>
                <c:pt idx="25232">
                  <c:v>41171.833333272138</c:v>
                </c:pt>
                <c:pt idx="25233">
                  <c:v>41171.843749938802</c:v>
                </c:pt>
                <c:pt idx="25234">
                  <c:v>41171.854166605466</c:v>
                </c:pt>
                <c:pt idx="25235">
                  <c:v>41171.86458327213</c:v>
                </c:pt>
                <c:pt idx="25236">
                  <c:v>41171.874999938795</c:v>
                </c:pt>
                <c:pt idx="25237">
                  <c:v>41171.885416605459</c:v>
                </c:pt>
                <c:pt idx="25238">
                  <c:v>41171.895833272123</c:v>
                </c:pt>
                <c:pt idx="25239">
                  <c:v>41171.906249938787</c:v>
                </c:pt>
                <c:pt idx="25240">
                  <c:v>41171.916666605452</c:v>
                </c:pt>
                <c:pt idx="25241">
                  <c:v>41171.927083272116</c:v>
                </c:pt>
                <c:pt idx="25242">
                  <c:v>41171.93749993878</c:v>
                </c:pt>
                <c:pt idx="25243">
                  <c:v>41171.947916605444</c:v>
                </c:pt>
                <c:pt idx="25244">
                  <c:v>41171.958333272109</c:v>
                </c:pt>
                <c:pt idx="25245">
                  <c:v>41171.968749938773</c:v>
                </c:pt>
                <c:pt idx="25246">
                  <c:v>41171.979166605437</c:v>
                </c:pt>
                <c:pt idx="25247">
                  <c:v>41171.989583272101</c:v>
                </c:pt>
                <c:pt idx="25248">
                  <c:v>41171.999999938766</c:v>
                </c:pt>
                <c:pt idx="25249">
                  <c:v>41172.01041660543</c:v>
                </c:pt>
                <c:pt idx="25250">
                  <c:v>41172.020833272094</c:v>
                </c:pt>
                <c:pt idx="25251">
                  <c:v>41172.031249938758</c:v>
                </c:pt>
                <c:pt idx="25252">
                  <c:v>41172.041666605423</c:v>
                </c:pt>
                <c:pt idx="25253">
                  <c:v>41172.052083272087</c:v>
                </c:pt>
                <c:pt idx="25254">
                  <c:v>41172.062499938751</c:v>
                </c:pt>
                <c:pt idx="25255">
                  <c:v>41172.072916605415</c:v>
                </c:pt>
                <c:pt idx="25256">
                  <c:v>41172.083333272079</c:v>
                </c:pt>
                <c:pt idx="25257">
                  <c:v>41172.093749938744</c:v>
                </c:pt>
                <c:pt idx="25258">
                  <c:v>41172.104166605408</c:v>
                </c:pt>
                <c:pt idx="25259">
                  <c:v>41172.114583272072</c:v>
                </c:pt>
                <c:pt idx="25260">
                  <c:v>41172.124999938736</c:v>
                </c:pt>
                <c:pt idx="25261">
                  <c:v>41172.135416605401</c:v>
                </c:pt>
                <c:pt idx="25262">
                  <c:v>41172.145833272065</c:v>
                </c:pt>
                <c:pt idx="25263">
                  <c:v>41172.156249938729</c:v>
                </c:pt>
                <c:pt idx="25264">
                  <c:v>41172.166666605393</c:v>
                </c:pt>
                <c:pt idx="25265">
                  <c:v>41172.177083272058</c:v>
                </c:pt>
                <c:pt idx="25266">
                  <c:v>41172.187499938722</c:v>
                </c:pt>
                <c:pt idx="25267">
                  <c:v>41172.197916605386</c:v>
                </c:pt>
                <c:pt idx="25268">
                  <c:v>41172.20833327205</c:v>
                </c:pt>
                <c:pt idx="25269">
                  <c:v>41172.218749938715</c:v>
                </c:pt>
                <c:pt idx="25270">
                  <c:v>41172.229166605379</c:v>
                </c:pt>
                <c:pt idx="25271">
                  <c:v>41172.239583272043</c:v>
                </c:pt>
                <c:pt idx="25272">
                  <c:v>41172.249999938707</c:v>
                </c:pt>
                <c:pt idx="25273">
                  <c:v>41172.260416605372</c:v>
                </c:pt>
                <c:pt idx="25274">
                  <c:v>41172.270833272036</c:v>
                </c:pt>
                <c:pt idx="25275">
                  <c:v>41172.2812499387</c:v>
                </c:pt>
                <c:pt idx="25276">
                  <c:v>41172.291666605364</c:v>
                </c:pt>
                <c:pt idx="25277">
                  <c:v>41172.302083272029</c:v>
                </c:pt>
                <c:pt idx="25278">
                  <c:v>41172.312499938693</c:v>
                </c:pt>
                <c:pt idx="25279">
                  <c:v>41172.322916605357</c:v>
                </c:pt>
                <c:pt idx="25280">
                  <c:v>41172.333333272021</c:v>
                </c:pt>
                <c:pt idx="25281">
                  <c:v>41172.343749938686</c:v>
                </c:pt>
                <c:pt idx="25282">
                  <c:v>41172.35416660535</c:v>
                </c:pt>
                <c:pt idx="25283">
                  <c:v>41172.364583272014</c:v>
                </c:pt>
                <c:pt idx="25284">
                  <c:v>41172.374999938678</c:v>
                </c:pt>
                <c:pt idx="25285">
                  <c:v>41172.385416605342</c:v>
                </c:pt>
                <c:pt idx="25286">
                  <c:v>41172.395833272007</c:v>
                </c:pt>
                <c:pt idx="25287">
                  <c:v>41172.406249938671</c:v>
                </c:pt>
                <c:pt idx="25288">
                  <c:v>41172.416666605335</c:v>
                </c:pt>
                <c:pt idx="25289">
                  <c:v>41172.427083271999</c:v>
                </c:pt>
                <c:pt idx="25290">
                  <c:v>41172.437499938664</c:v>
                </c:pt>
                <c:pt idx="25291">
                  <c:v>41172.447916605328</c:v>
                </c:pt>
                <c:pt idx="25292">
                  <c:v>41172.458333271992</c:v>
                </c:pt>
                <c:pt idx="25293">
                  <c:v>41172.468749938656</c:v>
                </c:pt>
                <c:pt idx="25294">
                  <c:v>41172.479166605321</c:v>
                </c:pt>
                <c:pt idx="25295">
                  <c:v>41172.489583271985</c:v>
                </c:pt>
                <c:pt idx="25296">
                  <c:v>41172.499999938649</c:v>
                </c:pt>
                <c:pt idx="25297">
                  <c:v>41172.510416605313</c:v>
                </c:pt>
                <c:pt idx="25298">
                  <c:v>41172.520833271978</c:v>
                </c:pt>
                <c:pt idx="25299">
                  <c:v>41172.531249938642</c:v>
                </c:pt>
                <c:pt idx="25300">
                  <c:v>41172.541666605306</c:v>
                </c:pt>
                <c:pt idx="25301">
                  <c:v>41172.55208327197</c:v>
                </c:pt>
                <c:pt idx="25302">
                  <c:v>41172.562499938635</c:v>
                </c:pt>
                <c:pt idx="25303">
                  <c:v>41172.572916605299</c:v>
                </c:pt>
                <c:pt idx="25304">
                  <c:v>41172.583333271963</c:v>
                </c:pt>
                <c:pt idx="25305">
                  <c:v>41172.593749938627</c:v>
                </c:pt>
                <c:pt idx="25306">
                  <c:v>41172.604166605292</c:v>
                </c:pt>
                <c:pt idx="25307">
                  <c:v>41172.614583271956</c:v>
                </c:pt>
                <c:pt idx="25308">
                  <c:v>41172.62499993862</c:v>
                </c:pt>
                <c:pt idx="25309">
                  <c:v>41172.635416605284</c:v>
                </c:pt>
                <c:pt idx="25310">
                  <c:v>41172.645833271949</c:v>
                </c:pt>
                <c:pt idx="25311">
                  <c:v>41172.656249938613</c:v>
                </c:pt>
                <c:pt idx="25312">
                  <c:v>41172.666666605277</c:v>
                </c:pt>
                <c:pt idx="25313">
                  <c:v>41172.677083271941</c:v>
                </c:pt>
                <c:pt idx="25314">
                  <c:v>41172.687499938605</c:v>
                </c:pt>
                <c:pt idx="25315">
                  <c:v>41172.69791660527</c:v>
                </c:pt>
                <c:pt idx="25316">
                  <c:v>41172.708333271934</c:v>
                </c:pt>
                <c:pt idx="25317">
                  <c:v>41172.718749938598</c:v>
                </c:pt>
                <c:pt idx="25318">
                  <c:v>41172.729166605262</c:v>
                </c:pt>
                <c:pt idx="25319">
                  <c:v>41172.739583271927</c:v>
                </c:pt>
                <c:pt idx="25320">
                  <c:v>41172.749999938591</c:v>
                </c:pt>
                <c:pt idx="25321">
                  <c:v>41172.760416605255</c:v>
                </c:pt>
                <c:pt idx="25322">
                  <c:v>41172.770833271919</c:v>
                </c:pt>
                <c:pt idx="25323">
                  <c:v>41172.781249938584</c:v>
                </c:pt>
                <c:pt idx="25324">
                  <c:v>41172.791666605248</c:v>
                </c:pt>
                <c:pt idx="25325">
                  <c:v>41172.802083271912</c:v>
                </c:pt>
                <c:pt idx="25326">
                  <c:v>41172.812499938576</c:v>
                </c:pt>
                <c:pt idx="25327">
                  <c:v>41172.822916605241</c:v>
                </c:pt>
                <c:pt idx="25328">
                  <c:v>41172.833333271905</c:v>
                </c:pt>
                <c:pt idx="25329">
                  <c:v>41172.843749938569</c:v>
                </c:pt>
                <c:pt idx="25330">
                  <c:v>41172.854166605233</c:v>
                </c:pt>
                <c:pt idx="25331">
                  <c:v>41172.864583271898</c:v>
                </c:pt>
                <c:pt idx="25332">
                  <c:v>41172.874999938562</c:v>
                </c:pt>
                <c:pt idx="25333">
                  <c:v>41172.885416605226</c:v>
                </c:pt>
                <c:pt idx="25334">
                  <c:v>41172.89583327189</c:v>
                </c:pt>
                <c:pt idx="25335">
                  <c:v>41172.906249938555</c:v>
                </c:pt>
                <c:pt idx="25336">
                  <c:v>41172.916666605219</c:v>
                </c:pt>
                <c:pt idx="25337">
                  <c:v>41172.927083271883</c:v>
                </c:pt>
                <c:pt idx="25338">
                  <c:v>41172.937499938547</c:v>
                </c:pt>
                <c:pt idx="25339">
                  <c:v>41172.947916605212</c:v>
                </c:pt>
                <c:pt idx="25340">
                  <c:v>41172.958333271876</c:v>
                </c:pt>
                <c:pt idx="25341">
                  <c:v>41172.96874993854</c:v>
                </c:pt>
                <c:pt idx="25342">
                  <c:v>41172.979166605204</c:v>
                </c:pt>
                <c:pt idx="25343">
                  <c:v>41172.989583271868</c:v>
                </c:pt>
                <c:pt idx="25344">
                  <c:v>41172.999999938533</c:v>
                </c:pt>
                <c:pt idx="25345">
                  <c:v>41173.010416605197</c:v>
                </c:pt>
                <c:pt idx="25346">
                  <c:v>41173.020833271861</c:v>
                </c:pt>
                <c:pt idx="25347">
                  <c:v>41173.031249938525</c:v>
                </c:pt>
                <c:pt idx="25348">
                  <c:v>41173.04166660519</c:v>
                </c:pt>
                <c:pt idx="25349">
                  <c:v>41173.052083271854</c:v>
                </c:pt>
                <c:pt idx="25350">
                  <c:v>41173.062499938518</c:v>
                </c:pt>
                <c:pt idx="25351">
                  <c:v>41173.072916605182</c:v>
                </c:pt>
                <c:pt idx="25352">
                  <c:v>41173.083333271847</c:v>
                </c:pt>
                <c:pt idx="25353">
                  <c:v>41173.093749938511</c:v>
                </c:pt>
                <c:pt idx="25354">
                  <c:v>41173.104166605175</c:v>
                </c:pt>
                <c:pt idx="25355">
                  <c:v>41173.114583271839</c:v>
                </c:pt>
                <c:pt idx="25356">
                  <c:v>41173.124999938504</c:v>
                </c:pt>
                <c:pt idx="25357">
                  <c:v>41173.135416605168</c:v>
                </c:pt>
                <c:pt idx="25358">
                  <c:v>41173.145833271832</c:v>
                </c:pt>
                <c:pt idx="25359">
                  <c:v>41173.156249938496</c:v>
                </c:pt>
                <c:pt idx="25360">
                  <c:v>41173.166666605161</c:v>
                </c:pt>
                <c:pt idx="25361">
                  <c:v>41173.177083271825</c:v>
                </c:pt>
                <c:pt idx="25362">
                  <c:v>41173.187499938489</c:v>
                </c:pt>
                <c:pt idx="25363">
                  <c:v>41173.197916605153</c:v>
                </c:pt>
                <c:pt idx="25364">
                  <c:v>41173.208333271818</c:v>
                </c:pt>
                <c:pt idx="25365">
                  <c:v>41173.218749938482</c:v>
                </c:pt>
                <c:pt idx="25366">
                  <c:v>41173.229166605146</c:v>
                </c:pt>
                <c:pt idx="25367">
                  <c:v>41173.23958327181</c:v>
                </c:pt>
                <c:pt idx="25368">
                  <c:v>41173.249999938475</c:v>
                </c:pt>
                <c:pt idx="25369">
                  <c:v>41173.260416605139</c:v>
                </c:pt>
                <c:pt idx="25370">
                  <c:v>41173.270833271803</c:v>
                </c:pt>
                <c:pt idx="25371">
                  <c:v>41173.281249938467</c:v>
                </c:pt>
                <c:pt idx="25372">
                  <c:v>41173.291666605131</c:v>
                </c:pt>
                <c:pt idx="25373">
                  <c:v>41173.302083271796</c:v>
                </c:pt>
                <c:pt idx="25374">
                  <c:v>41173.31249993846</c:v>
                </c:pt>
                <c:pt idx="25375">
                  <c:v>41173.322916605124</c:v>
                </c:pt>
                <c:pt idx="25376">
                  <c:v>41173.333333271788</c:v>
                </c:pt>
                <c:pt idx="25377">
                  <c:v>41173.343749938453</c:v>
                </c:pt>
                <c:pt idx="25378">
                  <c:v>41173.354166605117</c:v>
                </c:pt>
                <c:pt idx="25379">
                  <c:v>41173.364583271781</c:v>
                </c:pt>
                <c:pt idx="25380">
                  <c:v>41173.374999938445</c:v>
                </c:pt>
                <c:pt idx="25381">
                  <c:v>41173.38541660511</c:v>
                </c:pt>
                <c:pt idx="25382">
                  <c:v>41173.395833271774</c:v>
                </c:pt>
                <c:pt idx="25383">
                  <c:v>41173.406249938438</c:v>
                </c:pt>
                <c:pt idx="25384">
                  <c:v>41173.416666605102</c:v>
                </c:pt>
                <c:pt idx="25385">
                  <c:v>41173.427083271767</c:v>
                </c:pt>
                <c:pt idx="25386">
                  <c:v>41173.437499938431</c:v>
                </c:pt>
                <c:pt idx="25387">
                  <c:v>41173.447916605095</c:v>
                </c:pt>
                <c:pt idx="25388">
                  <c:v>41173.458333271759</c:v>
                </c:pt>
                <c:pt idx="25389">
                  <c:v>41173.468749938424</c:v>
                </c:pt>
                <c:pt idx="25390">
                  <c:v>41173.479166605088</c:v>
                </c:pt>
                <c:pt idx="25391">
                  <c:v>41173.489583271752</c:v>
                </c:pt>
                <c:pt idx="25392">
                  <c:v>41173.499999938416</c:v>
                </c:pt>
                <c:pt idx="25393">
                  <c:v>41173.510416605081</c:v>
                </c:pt>
                <c:pt idx="25394">
                  <c:v>41173.520833271745</c:v>
                </c:pt>
                <c:pt idx="25395">
                  <c:v>41173.531249938409</c:v>
                </c:pt>
                <c:pt idx="25396">
                  <c:v>41173.541666605073</c:v>
                </c:pt>
                <c:pt idx="25397">
                  <c:v>41173.552083271738</c:v>
                </c:pt>
                <c:pt idx="25398">
                  <c:v>41173.562499938402</c:v>
                </c:pt>
                <c:pt idx="25399">
                  <c:v>41173.572916605066</c:v>
                </c:pt>
                <c:pt idx="25400">
                  <c:v>41173.58333327173</c:v>
                </c:pt>
                <c:pt idx="25401">
                  <c:v>41173.593749938394</c:v>
                </c:pt>
                <c:pt idx="25402">
                  <c:v>41173.604166605059</c:v>
                </c:pt>
                <c:pt idx="25403">
                  <c:v>41173.614583271723</c:v>
                </c:pt>
                <c:pt idx="25404">
                  <c:v>41173.624999938387</c:v>
                </c:pt>
                <c:pt idx="25405">
                  <c:v>41173.635416605051</c:v>
                </c:pt>
                <c:pt idx="25406">
                  <c:v>41173.645833271716</c:v>
                </c:pt>
                <c:pt idx="25407">
                  <c:v>41173.65624993838</c:v>
                </c:pt>
                <c:pt idx="25408">
                  <c:v>41173.666666605044</c:v>
                </c:pt>
                <c:pt idx="25409">
                  <c:v>41173.677083271708</c:v>
                </c:pt>
                <c:pt idx="25410">
                  <c:v>41173.687499938373</c:v>
                </c:pt>
                <c:pt idx="25411">
                  <c:v>41173.697916605037</c:v>
                </c:pt>
                <c:pt idx="25412">
                  <c:v>41173.708333271701</c:v>
                </c:pt>
                <c:pt idx="25413">
                  <c:v>41173.718749938365</c:v>
                </c:pt>
                <c:pt idx="25414">
                  <c:v>41173.72916660503</c:v>
                </c:pt>
                <c:pt idx="25415">
                  <c:v>41173.739583271694</c:v>
                </c:pt>
                <c:pt idx="25416">
                  <c:v>41173.749999938358</c:v>
                </c:pt>
                <c:pt idx="25417">
                  <c:v>41173.760416605022</c:v>
                </c:pt>
                <c:pt idx="25418">
                  <c:v>41173.770833271687</c:v>
                </c:pt>
                <c:pt idx="25419">
                  <c:v>41173.781249938351</c:v>
                </c:pt>
                <c:pt idx="25420">
                  <c:v>41173.791666605015</c:v>
                </c:pt>
                <c:pt idx="25421">
                  <c:v>41173.802083271679</c:v>
                </c:pt>
                <c:pt idx="25422">
                  <c:v>41173.812499938344</c:v>
                </c:pt>
                <c:pt idx="25423">
                  <c:v>41173.822916605008</c:v>
                </c:pt>
                <c:pt idx="25424">
                  <c:v>41173.833333271672</c:v>
                </c:pt>
                <c:pt idx="25425">
                  <c:v>41173.843749938336</c:v>
                </c:pt>
                <c:pt idx="25426">
                  <c:v>41173.854166605001</c:v>
                </c:pt>
                <c:pt idx="25427">
                  <c:v>41173.864583271665</c:v>
                </c:pt>
                <c:pt idx="25428">
                  <c:v>41173.874999938329</c:v>
                </c:pt>
                <c:pt idx="25429">
                  <c:v>41173.885416604993</c:v>
                </c:pt>
                <c:pt idx="25430">
                  <c:v>41173.895833271657</c:v>
                </c:pt>
                <c:pt idx="25431">
                  <c:v>41173.906249938322</c:v>
                </c:pt>
                <c:pt idx="25432">
                  <c:v>41173.916666604986</c:v>
                </c:pt>
                <c:pt idx="25433">
                  <c:v>41173.92708327165</c:v>
                </c:pt>
                <c:pt idx="25434">
                  <c:v>41173.937499938314</c:v>
                </c:pt>
                <c:pt idx="25435">
                  <c:v>41173.947916604979</c:v>
                </c:pt>
                <c:pt idx="25436">
                  <c:v>41173.958333271643</c:v>
                </c:pt>
                <c:pt idx="25437">
                  <c:v>41173.968749938307</c:v>
                </c:pt>
                <c:pt idx="25438">
                  <c:v>41173.979166604971</c:v>
                </c:pt>
                <c:pt idx="25439">
                  <c:v>41173.989583271636</c:v>
                </c:pt>
                <c:pt idx="25440">
                  <c:v>41173.9999999383</c:v>
                </c:pt>
                <c:pt idx="25441">
                  <c:v>41174.010416604964</c:v>
                </c:pt>
                <c:pt idx="25442">
                  <c:v>41174.020833271628</c:v>
                </c:pt>
                <c:pt idx="25443">
                  <c:v>41174.031249938293</c:v>
                </c:pt>
                <c:pt idx="25444">
                  <c:v>41174.041666604957</c:v>
                </c:pt>
                <c:pt idx="25445">
                  <c:v>41174.052083271621</c:v>
                </c:pt>
                <c:pt idx="25446">
                  <c:v>41174.062499938285</c:v>
                </c:pt>
                <c:pt idx="25447">
                  <c:v>41174.07291660495</c:v>
                </c:pt>
                <c:pt idx="25448">
                  <c:v>41174.083333271614</c:v>
                </c:pt>
                <c:pt idx="25449">
                  <c:v>41174.093749938278</c:v>
                </c:pt>
                <c:pt idx="25450">
                  <c:v>41174.104166604942</c:v>
                </c:pt>
                <c:pt idx="25451">
                  <c:v>41174.114583271607</c:v>
                </c:pt>
                <c:pt idx="25452">
                  <c:v>41174.124999938271</c:v>
                </c:pt>
                <c:pt idx="25453">
                  <c:v>41174.135416604935</c:v>
                </c:pt>
                <c:pt idx="25454">
                  <c:v>41174.145833271599</c:v>
                </c:pt>
                <c:pt idx="25455">
                  <c:v>41174.156249938263</c:v>
                </c:pt>
                <c:pt idx="25456">
                  <c:v>41174.166666604928</c:v>
                </c:pt>
                <c:pt idx="25457">
                  <c:v>41174.177083271592</c:v>
                </c:pt>
                <c:pt idx="25458">
                  <c:v>41174.187499938256</c:v>
                </c:pt>
                <c:pt idx="25459">
                  <c:v>41174.19791660492</c:v>
                </c:pt>
                <c:pt idx="25460">
                  <c:v>41174.208333271585</c:v>
                </c:pt>
                <c:pt idx="25461">
                  <c:v>41174.218749938249</c:v>
                </c:pt>
                <c:pt idx="25462">
                  <c:v>41174.229166604913</c:v>
                </c:pt>
                <c:pt idx="25463">
                  <c:v>41174.239583271577</c:v>
                </c:pt>
                <c:pt idx="25464">
                  <c:v>41174.249999938242</c:v>
                </c:pt>
                <c:pt idx="25465">
                  <c:v>41174.260416604906</c:v>
                </c:pt>
                <c:pt idx="25466">
                  <c:v>41174.27083327157</c:v>
                </c:pt>
                <c:pt idx="25467">
                  <c:v>41174.281249938234</c:v>
                </c:pt>
                <c:pt idx="25468">
                  <c:v>41174.291666604899</c:v>
                </c:pt>
                <c:pt idx="25469">
                  <c:v>41174.302083271563</c:v>
                </c:pt>
                <c:pt idx="25470">
                  <c:v>41174.312499938227</c:v>
                </c:pt>
                <c:pt idx="25471">
                  <c:v>41174.322916604891</c:v>
                </c:pt>
                <c:pt idx="25472">
                  <c:v>41174.333333271556</c:v>
                </c:pt>
                <c:pt idx="25473">
                  <c:v>41174.34374993822</c:v>
                </c:pt>
                <c:pt idx="25474">
                  <c:v>41174.354166604884</c:v>
                </c:pt>
                <c:pt idx="25475">
                  <c:v>41174.364583271548</c:v>
                </c:pt>
                <c:pt idx="25476">
                  <c:v>41174.374999938213</c:v>
                </c:pt>
                <c:pt idx="25477">
                  <c:v>41174.385416604877</c:v>
                </c:pt>
                <c:pt idx="25478">
                  <c:v>41174.395833271541</c:v>
                </c:pt>
                <c:pt idx="25479">
                  <c:v>41174.406249938205</c:v>
                </c:pt>
                <c:pt idx="25480">
                  <c:v>41174.41666660487</c:v>
                </c:pt>
                <c:pt idx="25481">
                  <c:v>41174.427083271534</c:v>
                </c:pt>
                <c:pt idx="25482">
                  <c:v>41174.437499938198</c:v>
                </c:pt>
                <c:pt idx="25483">
                  <c:v>41174.447916604862</c:v>
                </c:pt>
                <c:pt idx="25484">
                  <c:v>41174.458333271526</c:v>
                </c:pt>
                <c:pt idx="25485">
                  <c:v>41174.468749938191</c:v>
                </c:pt>
                <c:pt idx="25486">
                  <c:v>41174.479166604855</c:v>
                </c:pt>
                <c:pt idx="25487">
                  <c:v>41174.489583271519</c:v>
                </c:pt>
                <c:pt idx="25488">
                  <c:v>41174.499999938183</c:v>
                </c:pt>
                <c:pt idx="25489">
                  <c:v>41174.510416604848</c:v>
                </c:pt>
                <c:pt idx="25490">
                  <c:v>41174.520833271512</c:v>
                </c:pt>
                <c:pt idx="25491">
                  <c:v>41174.531249938176</c:v>
                </c:pt>
                <c:pt idx="25492">
                  <c:v>41174.54166660484</c:v>
                </c:pt>
                <c:pt idx="25493">
                  <c:v>41174.552083271505</c:v>
                </c:pt>
                <c:pt idx="25494">
                  <c:v>41174.562499938169</c:v>
                </c:pt>
                <c:pt idx="25495">
                  <c:v>41174.572916604833</c:v>
                </c:pt>
                <c:pt idx="25496">
                  <c:v>41174.583333271497</c:v>
                </c:pt>
                <c:pt idx="25497">
                  <c:v>41174.593749938162</c:v>
                </c:pt>
                <c:pt idx="25498">
                  <c:v>41174.604166604826</c:v>
                </c:pt>
                <c:pt idx="25499">
                  <c:v>41174.61458327149</c:v>
                </c:pt>
                <c:pt idx="25500">
                  <c:v>41174.624999938154</c:v>
                </c:pt>
                <c:pt idx="25501">
                  <c:v>41174.635416604819</c:v>
                </c:pt>
                <c:pt idx="25502">
                  <c:v>41174.645833271483</c:v>
                </c:pt>
                <c:pt idx="25503">
                  <c:v>41174.656249938147</c:v>
                </c:pt>
                <c:pt idx="25504">
                  <c:v>41174.666666604811</c:v>
                </c:pt>
                <c:pt idx="25505">
                  <c:v>41174.677083271476</c:v>
                </c:pt>
                <c:pt idx="25506">
                  <c:v>41174.68749993814</c:v>
                </c:pt>
                <c:pt idx="25507">
                  <c:v>41174.697916604804</c:v>
                </c:pt>
                <c:pt idx="25508">
                  <c:v>41174.708333271468</c:v>
                </c:pt>
                <c:pt idx="25509">
                  <c:v>41174.718749938133</c:v>
                </c:pt>
                <c:pt idx="25510">
                  <c:v>41174.729166604797</c:v>
                </c:pt>
                <c:pt idx="25511">
                  <c:v>41174.739583271461</c:v>
                </c:pt>
                <c:pt idx="25512">
                  <c:v>41174.749999938125</c:v>
                </c:pt>
                <c:pt idx="25513">
                  <c:v>41174.760416604789</c:v>
                </c:pt>
                <c:pt idx="25514">
                  <c:v>41174.770833271454</c:v>
                </c:pt>
                <c:pt idx="25515">
                  <c:v>41174.781249938118</c:v>
                </c:pt>
                <c:pt idx="25516">
                  <c:v>41174.791666604782</c:v>
                </c:pt>
                <c:pt idx="25517">
                  <c:v>41174.802083271446</c:v>
                </c:pt>
                <c:pt idx="25518">
                  <c:v>41174.812499938111</c:v>
                </c:pt>
                <c:pt idx="25519">
                  <c:v>41174.822916604775</c:v>
                </c:pt>
                <c:pt idx="25520">
                  <c:v>41174.833333271439</c:v>
                </c:pt>
                <c:pt idx="25521">
                  <c:v>41174.843749938103</c:v>
                </c:pt>
                <c:pt idx="25522">
                  <c:v>41174.854166604768</c:v>
                </c:pt>
                <c:pt idx="25523">
                  <c:v>41174.864583271432</c:v>
                </c:pt>
                <c:pt idx="25524">
                  <c:v>41174.874999938096</c:v>
                </c:pt>
                <c:pt idx="25525">
                  <c:v>41174.88541660476</c:v>
                </c:pt>
                <c:pt idx="25526">
                  <c:v>41174.895833271425</c:v>
                </c:pt>
                <c:pt idx="25527">
                  <c:v>41174.906249938089</c:v>
                </c:pt>
                <c:pt idx="25528">
                  <c:v>41174.916666604753</c:v>
                </c:pt>
                <c:pt idx="25529">
                  <c:v>41174.927083271417</c:v>
                </c:pt>
                <c:pt idx="25530">
                  <c:v>41174.937499938082</c:v>
                </c:pt>
                <c:pt idx="25531">
                  <c:v>41174.947916604746</c:v>
                </c:pt>
                <c:pt idx="25532">
                  <c:v>41174.95833327141</c:v>
                </c:pt>
                <c:pt idx="25533">
                  <c:v>41174.968749938074</c:v>
                </c:pt>
                <c:pt idx="25534">
                  <c:v>41174.979166604739</c:v>
                </c:pt>
                <c:pt idx="25535">
                  <c:v>41174.989583271403</c:v>
                </c:pt>
                <c:pt idx="25536">
                  <c:v>41174.999999938067</c:v>
                </c:pt>
                <c:pt idx="25537">
                  <c:v>41175.010416604731</c:v>
                </c:pt>
                <c:pt idx="25538">
                  <c:v>41175.020833271396</c:v>
                </c:pt>
                <c:pt idx="25539">
                  <c:v>41175.03124993806</c:v>
                </c:pt>
                <c:pt idx="25540">
                  <c:v>41175.041666604724</c:v>
                </c:pt>
                <c:pt idx="25541">
                  <c:v>41175.052083271388</c:v>
                </c:pt>
                <c:pt idx="25542">
                  <c:v>41175.062499938052</c:v>
                </c:pt>
                <c:pt idx="25543">
                  <c:v>41175.072916604717</c:v>
                </c:pt>
                <c:pt idx="25544">
                  <c:v>41175.083333271381</c:v>
                </c:pt>
                <c:pt idx="25545">
                  <c:v>41175.093749938045</c:v>
                </c:pt>
                <c:pt idx="25546">
                  <c:v>41175.104166604709</c:v>
                </c:pt>
                <c:pt idx="25547">
                  <c:v>41175.114583271374</c:v>
                </c:pt>
                <c:pt idx="25548">
                  <c:v>41175.124999938038</c:v>
                </c:pt>
                <c:pt idx="25549">
                  <c:v>41175.135416604702</c:v>
                </c:pt>
                <c:pt idx="25550">
                  <c:v>41175.145833271366</c:v>
                </c:pt>
                <c:pt idx="25551">
                  <c:v>41175.156249938031</c:v>
                </c:pt>
                <c:pt idx="25552">
                  <c:v>41175.166666604695</c:v>
                </c:pt>
                <c:pt idx="25553">
                  <c:v>41175.177083271359</c:v>
                </c:pt>
                <c:pt idx="25554">
                  <c:v>41175.187499938023</c:v>
                </c:pt>
                <c:pt idx="25555">
                  <c:v>41175.197916604688</c:v>
                </c:pt>
                <c:pt idx="25556">
                  <c:v>41175.208333271352</c:v>
                </c:pt>
                <c:pt idx="25557">
                  <c:v>41175.218749938016</c:v>
                </c:pt>
                <c:pt idx="25558">
                  <c:v>41175.22916660468</c:v>
                </c:pt>
                <c:pt idx="25559">
                  <c:v>41175.239583271345</c:v>
                </c:pt>
                <c:pt idx="25560">
                  <c:v>41175.249999938009</c:v>
                </c:pt>
                <c:pt idx="25561">
                  <c:v>41175.260416604673</c:v>
                </c:pt>
                <c:pt idx="25562">
                  <c:v>41175.270833271337</c:v>
                </c:pt>
                <c:pt idx="25563">
                  <c:v>41175.281249938002</c:v>
                </c:pt>
                <c:pt idx="25564">
                  <c:v>41175.291666604666</c:v>
                </c:pt>
                <c:pt idx="25565">
                  <c:v>41175.30208327133</c:v>
                </c:pt>
                <c:pt idx="25566">
                  <c:v>41175.312499937994</c:v>
                </c:pt>
                <c:pt idx="25567">
                  <c:v>41175.322916604659</c:v>
                </c:pt>
                <c:pt idx="25568">
                  <c:v>41175.333333271323</c:v>
                </c:pt>
                <c:pt idx="25569">
                  <c:v>41175.343749937987</c:v>
                </c:pt>
                <c:pt idx="25570">
                  <c:v>41175.354166604651</c:v>
                </c:pt>
                <c:pt idx="25571">
                  <c:v>41175.364583271315</c:v>
                </c:pt>
                <c:pt idx="25572">
                  <c:v>41175.37499993798</c:v>
                </c:pt>
                <c:pt idx="25573">
                  <c:v>41175.385416604644</c:v>
                </c:pt>
                <c:pt idx="25574">
                  <c:v>41175.395833271308</c:v>
                </c:pt>
                <c:pt idx="25575">
                  <c:v>41175.406249937972</c:v>
                </c:pt>
                <c:pt idx="25576">
                  <c:v>41175.416666604637</c:v>
                </c:pt>
                <c:pt idx="25577">
                  <c:v>41175.427083271301</c:v>
                </c:pt>
                <c:pt idx="25578">
                  <c:v>41175.437499937965</c:v>
                </c:pt>
                <c:pt idx="25579">
                  <c:v>41175.447916604629</c:v>
                </c:pt>
                <c:pt idx="25580">
                  <c:v>41175.458333271294</c:v>
                </c:pt>
                <c:pt idx="25581">
                  <c:v>41175.468749937958</c:v>
                </c:pt>
                <c:pt idx="25582">
                  <c:v>41175.479166604622</c:v>
                </c:pt>
                <c:pt idx="25583">
                  <c:v>41175.489583271286</c:v>
                </c:pt>
                <c:pt idx="25584">
                  <c:v>41175.499999937951</c:v>
                </c:pt>
                <c:pt idx="25585">
                  <c:v>41175.510416604615</c:v>
                </c:pt>
                <c:pt idx="25586">
                  <c:v>41175.520833271279</c:v>
                </c:pt>
                <c:pt idx="25587">
                  <c:v>41175.531249937943</c:v>
                </c:pt>
                <c:pt idx="25588">
                  <c:v>41175.541666604608</c:v>
                </c:pt>
                <c:pt idx="25589">
                  <c:v>41175.552083271272</c:v>
                </c:pt>
                <c:pt idx="25590">
                  <c:v>41175.562499937936</c:v>
                </c:pt>
                <c:pt idx="25591">
                  <c:v>41175.5729166046</c:v>
                </c:pt>
                <c:pt idx="25592">
                  <c:v>41175.583333271265</c:v>
                </c:pt>
                <c:pt idx="25593">
                  <c:v>41175.593749937929</c:v>
                </c:pt>
                <c:pt idx="25594">
                  <c:v>41175.604166604593</c:v>
                </c:pt>
                <c:pt idx="25595">
                  <c:v>41175.614583271257</c:v>
                </c:pt>
                <c:pt idx="25596">
                  <c:v>41175.624999937922</c:v>
                </c:pt>
                <c:pt idx="25597">
                  <c:v>41175.635416604586</c:v>
                </c:pt>
                <c:pt idx="25598">
                  <c:v>41175.64583327125</c:v>
                </c:pt>
                <c:pt idx="25599">
                  <c:v>41175.656249937914</c:v>
                </c:pt>
                <c:pt idx="25600">
                  <c:v>41175.666666604578</c:v>
                </c:pt>
                <c:pt idx="25601">
                  <c:v>41175.677083271243</c:v>
                </c:pt>
                <c:pt idx="25602">
                  <c:v>41175.687499937907</c:v>
                </c:pt>
                <c:pt idx="25603">
                  <c:v>41175.697916604571</c:v>
                </c:pt>
                <c:pt idx="25604">
                  <c:v>41175.708333271235</c:v>
                </c:pt>
                <c:pt idx="25605">
                  <c:v>41175.7187499379</c:v>
                </c:pt>
                <c:pt idx="25606">
                  <c:v>41175.729166604564</c:v>
                </c:pt>
                <c:pt idx="25607">
                  <c:v>41175.739583271228</c:v>
                </c:pt>
                <c:pt idx="25608">
                  <c:v>41175.749999937892</c:v>
                </c:pt>
                <c:pt idx="25609">
                  <c:v>41175.760416604557</c:v>
                </c:pt>
                <c:pt idx="25610">
                  <c:v>41175.770833271221</c:v>
                </c:pt>
                <c:pt idx="25611">
                  <c:v>41175.781249937885</c:v>
                </c:pt>
                <c:pt idx="25612">
                  <c:v>41175.791666604549</c:v>
                </c:pt>
                <c:pt idx="25613">
                  <c:v>41175.802083271214</c:v>
                </c:pt>
                <c:pt idx="25614">
                  <c:v>41175.812499937878</c:v>
                </c:pt>
                <c:pt idx="25615">
                  <c:v>41175.822916604542</c:v>
                </c:pt>
                <c:pt idx="25616">
                  <c:v>41175.833333271206</c:v>
                </c:pt>
                <c:pt idx="25617">
                  <c:v>41175.843749937871</c:v>
                </c:pt>
                <c:pt idx="25618">
                  <c:v>41175.854166604535</c:v>
                </c:pt>
                <c:pt idx="25619">
                  <c:v>41175.864583271199</c:v>
                </c:pt>
                <c:pt idx="25620">
                  <c:v>41175.874999937863</c:v>
                </c:pt>
                <c:pt idx="25621">
                  <c:v>41175.885416604528</c:v>
                </c:pt>
                <c:pt idx="25622">
                  <c:v>41175.895833271192</c:v>
                </c:pt>
                <c:pt idx="25623">
                  <c:v>41175.906249937856</c:v>
                </c:pt>
                <c:pt idx="25624">
                  <c:v>41175.91666660452</c:v>
                </c:pt>
                <c:pt idx="25625">
                  <c:v>41175.927083271185</c:v>
                </c:pt>
                <c:pt idx="25626">
                  <c:v>41175.937499937849</c:v>
                </c:pt>
                <c:pt idx="25627">
                  <c:v>41175.947916604513</c:v>
                </c:pt>
                <c:pt idx="25628">
                  <c:v>41175.958333271177</c:v>
                </c:pt>
                <c:pt idx="25629">
                  <c:v>41175.968749937841</c:v>
                </c:pt>
                <c:pt idx="25630">
                  <c:v>41175.979166604506</c:v>
                </c:pt>
                <c:pt idx="25631">
                  <c:v>41175.98958327117</c:v>
                </c:pt>
                <c:pt idx="25632">
                  <c:v>41175.999999937834</c:v>
                </c:pt>
                <c:pt idx="25633">
                  <c:v>41176.010416604498</c:v>
                </c:pt>
                <c:pt idx="25634">
                  <c:v>41176.020833271163</c:v>
                </c:pt>
                <c:pt idx="25635">
                  <c:v>41176.031249937827</c:v>
                </c:pt>
                <c:pt idx="25636">
                  <c:v>41176.041666604491</c:v>
                </c:pt>
                <c:pt idx="25637">
                  <c:v>41176.052083271155</c:v>
                </c:pt>
                <c:pt idx="25638">
                  <c:v>41176.06249993782</c:v>
                </c:pt>
                <c:pt idx="25639">
                  <c:v>41176.072916604484</c:v>
                </c:pt>
                <c:pt idx="25640">
                  <c:v>41176.083333271148</c:v>
                </c:pt>
                <c:pt idx="25641">
                  <c:v>41176.093749937812</c:v>
                </c:pt>
                <c:pt idx="25642">
                  <c:v>41176.104166604477</c:v>
                </c:pt>
                <c:pt idx="25643">
                  <c:v>41176.114583271141</c:v>
                </c:pt>
                <c:pt idx="25644">
                  <c:v>41176.124999937805</c:v>
                </c:pt>
                <c:pt idx="25645">
                  <c:v>41176.135416604469</c:v>
                </c:pt>
                <c:pt idx="25646">
                  <c:v>41176.145833271134</c:v>
                </c:pt>
                <c:pt idx="25647">
                  <c:v>41176.156249937798</c:v>
                </c:pt>
                <c:pt idx="25648">
                  <c:v>41176.166666604462</c:v>
                </c:pt>
                <c:pt idx="25649">
                  <c:v>41176.177083271126</c:v>
                </c:pt>
                <c:pt idx="25650">
                  <c:v>41176.187499937791</c:v>
                </c:pt>
                <c:pt idx="25651">
                  <c:v>41176.197916604455</c:v>
                </c:pt>
                <c:pt idx="25652">
                  <c:v>41176.208333271119</c:v>
                </c:pt>
                <c:pt idx="25653">
                  <c:v>41176.218749937783</c:v>
                </c:pt>
                <c:pt idx="25654">
                  <c:v>41176.229166604448</c:v>
                </c:pt>
                <c:pt idx="25655">
                  <c:v>41176.239583271112</c:v>
                </c:pt>
                <c:pt idx="25656">
                  <c:v>41176.249999937776</c:v>
                </c:pt>
                <c:pt idx="25657">
                  <c:v>41176.26041660444</c:v>
                </c:pt>
                <c:pt idx="25658">
                  <c:v>41176.270833271104</c:v>
                </c:pt>
                <c:pt idx="25659">
                  <c:v>41176.281249937769</c:v>
                </c:pt>
                <c:pt idx="25660">
                  <c:v>41176.291666604433</c:v>
                </c:pt>
                <c:pt idx="25661">
                  <c:v>41176.302083271097</c:v>
                </c:pt>
                <c:pt idx="25662">
                  <c:v>41176.312499937761</c:v>
                </c:pt>
                <c:pt idx="25663">
                  <c:v>41176.322916604426</c:v>
                </c:pt>
                <c:pt idx="25664">
                  <c:v>41176.33333327109</c:v>
                </c:pt>
                <c:pt idx="25665">
                  <c:v>41176.343749937754</c:v>
                </c:pt>
                <c:pt idx="25666">
                  <c:v>41176.354166604418</c:v>
                </c:pt>
                <c:pt idx="25667">
                  <c:v>41176.364583271083</c:v>
                </c:pt>
                <c:pt idx="25668">
                  <c:v>41176.374999937747</c:v>
                </c:pt>
                <c:pt idx="25669">
                  <c:v>41176.385416604411</c:v>
                </c:pt>
                <c:pt idx="25670">
                  <c:v>41176.395833271075</c:v>
                </c:pt>
                <c:pt idx="25671">
                  <c:v>41176.40624993774</c:v>
                </c:pt>
                <c:pt idx="25672">
                  <c:v>41176.416666604404</c:v>
                </c:pt>
                <c:pt idx="25673">
                  <c:v>41176.427083271068</c:v>
                </c:pt>
                <c:pt idx="25674">
                  <c:v>41176.437499937732</c:v>
                </c:pt>
                <c:pt idx="25675">
                  <c:v>41176.447916604397</c:v>
                </c:pt>
                <c:pt idx="25676">
                  <c:v>41176.458333271061</c:v>
                </c:pt>
                <c:pt idx="25677">
                  <c:v>41176.468749937725</c:v>
                </c:pt>
                <c:pt idx="25678">
                  <c:v>41176.479166604389</c:v>
                </c:pt>
                <c:pt idx="25679">
                  <c:v>41176.489583271054</c:v>
                </c:pt>
                <c:pt idx="25680">
                  <c:v>41176.499999937718</c:v>
                </c:pt>
                <c:pt idx="25681">
                  <c:v>41176.510416604382</c:v>
                </c:pt>
                <c:pt idx="25682">
                  <c:v>41176.520833271046</c:v>
                </c:pt>
                <c:pt idx="25683">
                  <c:v>41176.531249937711</c:v>
                </c:pt>
                <c:pt idx="25684">
                  <c:v>41176.541666604375</c:v>
                </c:pt>
                <c:pt idx="25685">
                  <c:v>41176.552083271039</c:v>
                </c:pt>
                <c:pt idx="25686">
                  <c:v>41176.562499937703</c:v>
                </c:pt>
                <c:pt idx="25687">
                  <c:v>41176.572916604367</c:v>
                </c:pt>
                <c:pt idx="25688">
                  <c:v>41176.583333271032</c:v>
                </c:pt>
                <c:pt idx="25689">
                  <c:v>41176.593749937696</c:v>
                </c:pt>
                <c:pt idx="25690">
                  <c:v>41176.60416660436</c:v>
                </c:pt>
                <c:pt idx="25691">
                  <c:v>41176.614583271024</c:v>
                </c:pt>
                <c:pt idx="25692">
                  <c:v>41176.624999937689</c:v>
                </c:pt>
                <c:pt idx="25693">
                  <c:v>41176.635416604353</c:v>
                </c:pt>
                <c:pt idx="25694">
                  <c:v>41176.645833271017</c:v>
                </c:pt>
                <c:pt idx="25695">
                  <c:v>41176.656249937681</c:v>
                </c:pt>
                <c:pt idx="25696">
                  <c:v>41176.666666604346</c:v>
                </c:pt>
                <c:pt idx="25697">
                  <c:v>41176.67708327101</c:v>
                </c:pt>
                <c:pt idx="25698">
                  <c:v>41176.687499937674</c:v>
                </c:pt>
                <c:pt idx="25699">
                  <c:v>41176.697916604338</c:v>
                </c:pt>
                <c:pt idx="25700">
                  <c:v>41176.708333271003</c:v>
                </c:pt>
                <c:pt idx="25701">
                  <c:v>41176.718749937667</c:v>
                </c:pt>
                <c:pt idx="25702">
                  <c:v>41176.729166604331</c:v>
                </c:pt>
                <c:pt idx="25703">
                  <c:v>41176.739583270995</c:v>
                </c:pt>
                <c:pt idx="25704">
                  <c:v>41176.74999993766</c:v>
                </c:pt>
                <c:pt idx="25705">
                  <c:v>41176.760416604324</c:v>
                </c:pt>
                <c:pt idx="25706">
                  <c:v>41176.770833270988</c:v>
                </c:pt>
                <c:pt idx="25707">
                  <c:v>41176.781249937652</c:v>
                </c:pt>
                <c:pt idx="25708">
                  <c:v>41176.791666604317</c:v>
                </c:pt>
                <c:pt idx="25709">
                  <c:v>41176.802083270981</c:v>
                </c:pt>
                <c:pt idx="25710">
                  <c:v>41176.812499937645</c:v>
                </c:pt>
                <c:pt idx="25711">
                  <c:v>41176.822916604309</c:v>
                </c:pt>
                <c:pt idx="25712">
                  <c:v>41176.833333270974</c:v>
                </c:pt>
                <c:pt idx="25713">
                  <c:v>41176.843749937638</c:v>
                </c:pt>
                <c:pt idx="25714">
                  <c:v>41176.854166604302</c:v>
                </c:pt>
                <c:pt idx="25715">
                  <c:v>41176.864583270966</c:v>
                </c:pt>
                <c:pt idx="25716">
                  <c:v>41176.87499993763</c:v>
                </c:pt>
                <c:pt idx="25717">
                  <c:v>41176.885416604295</c:v>
                </c:pt>
                <c:pt idx="25718">
                  <c:v>41176.895833270959</c:v>
                </c:pt>
                <c:pt idx="25719">
                  <c:v>41176.906249937623</c:v>
                </c:pt>
                <c:pt idx="25720">
                  <c:v>41176.916666604287</c:v>
                </c:pt>
                <c:pt idx="25721">
                  <c:v>41176.927083270952</c:v>
                </c:pt>
                <c:pt idx="25722">
                  <c:v>41176.937499937616</c:v>
                </c:pt>
                <c:pt idx="25723">
                  <c:v>41176.94791660428</c:v>
                </c:pt>
                <c:pt idx="25724">
                  <c:v>41176.958333270944</c:v>
                </c:pt>
                <c:pt idx="25725">
                  <c:v>41176.968749937609</c:v>
                </c:pt>
                <c:pt idx="25726">
                  <c:v>41176.979166604273</c:v>
                </c:pt>
                <c:pt idx="25727">
                  <c:v>41176.989583270937</c:v>
                </c:pt>
                <c:pt idx="25728">
                  <c:v>41176.999999937601</c:v>
                </c:pt>
                <c:pt idx="25729">
                  <c:v>41177.010416604266</c:v>
                </c:pt>
                <c:pt idx="25730">
                  <c:v>41177.02083327093</c:v>
                </c:pt>
                <c:pt idx="25731">
                  <c:v>41177.031249937594</c:v>
                </c:pt>
                <c:pt idx="25732">
                  <c:v>41177.041666604258</c:v>
                </c:pt>
                <c:pt idx="25733">
                  <c:v>41177.052083270923</c:v>
                </c:pt>
                <c:pt idx="25734">
                  <c:v>41177.062499937587</c:v>
                </c:pt>
                <c:pt idx="25735">
                  <c:v>41177.072916604251</c:v>
                </c:pt>
                <c:pt idx="25736">
                  <c:v>41177.083333270915</c:v>
                </c:pt>
                <c:pt idx="25737">
                  <c:v>41177.09374993758</c:v>
                </c:pt>
                <c:pt idx="25738">
                  <c:v>41177.104166604244</c:v>
                </c:pt>
                <c:pt idx="25739">
                  <c:v>41177.114583270908</c:v>
                </c:pt>
                <c:pt idx="25740">
                  <c:v>41177.124999937572</c:v>
                </c:pt>
                <c:pt idx="25741">
                  <c:v>41177.135416604237</c:v>
                </c:pt>
                <c:pt idx="25742">
                  <c:v>41177.145833270901</c:v>
                </c:pt>
                <c:pt idx="25743">
                  <c:v>41177.156249937565</c:v>
                </c:pt>
                <c:pt idx="25744">
                  <c:v>41177.166666604229</c:v>
                </c:pt>
                <c:pt idx="25745">
                  <c:v>41177.177083270893</c:v>
                </c:pt>
                <c:pt idx="25746">
                  <c:v>41177.187499937558</c:v>
                </c:pt>
                <c:pt idx="25747">
                  <c:v>41177.197916604222</c:v>
                </c:pt>
                <c:pt idx="25748">
                  <c:v>41177.208333270886</c:v>
                </c:pt>
                <c:pt idx="25749">
                  <c:v>41177.21874993755</c:v>
                </c:pt>
                <c:pt idx="25750">
                  <c:v>41177.229166604215</c:v>
                </c:pt>
                <c:pt idx="25751">
                  <c:v>41177.239583270879</c:v>
                </c:pt>
                <c:pt idx="25752">
                  <c:v>41177.249999937543</c:v>
                </c:pt>
                <c:pt idx="25753">
                  <c:v>41177.260416604207</c:v>
                </c:pt>
                <c:pt idx="25754">
                  <c:v>41177.270833270872</c:v>
                </c:pt>
                <c:pt idx="25755">
                  <c:v>41177.281249937536</c:v>
                </c:pt>
                <c:pt idx="25756">
                  <c:v>41177.2916666042</c:v>
                </c:pt>
                <c:pt idx="25757">
                  <c:v>41177.302083270864</c:v>
                </c:pt>
                <c:pt idx="25758">
                  <c:v>41177.312499937529</c:v>
                </c:pt>
                <c:pt idx="25759">
                  <c:v>41177.322916604193</c:v>
                </c:pt>
                <c:pt idx="25760">
                  <c:v>41177.333333270857</c:v>
                </c:pt>
                <c:pt idx="25761">
                  <c:v>41177.343749937521</c:v>
                </c:pt>
                <c:pt idx="25762">
                  <c:v>41177.354166604186</c:v>
                </c:pt>
                <c:pt idx="25763">
                  <c:v>41177.36458327085</c:v>
                </c:pt>
                <c:pt idx="25764">
                  <c:v>41177.374999937514</c:v>
                </c:pt>
                <c:pt idx="25765">
                  <c:v>41177.385416604178</c:v>
                </c:pt>
                <c:pt idx="25766">
                  <c:v>41177.395833270843</c:v>
                </c:pt>
                <c:pt idx="25767">
                  <c:v>41177.406249937507</c:v>
                </c:pt>
                <c:pt idx="25768">
                  <c:v>41177.416666604171</c:v>
                </c:pt>
                <c:pt idx="25769">
                  <c:v>41177.427083270835</c:v>
                </c:pt>
                <c:pt idx="25770">
                  <c:v>41177.4374999375</c:v>
                </c:pt>
                <c:pt idx="25771">
                  <c:v>41177.447916604164</c:v>
                </c:pt>
                <c:pt idx="25772">
                  <c:v>41177.458333270828</c:v>
                </c:pt>
                <c:pt idx="25773">
                  <c:v>41177.468749937492</c:v>
                </c:pt>
                <c:pt idx="25774">
                  <c:v>41177.479166604156</c:v>
                </c:pt>
                <c:pt idx="25775">
                  <c:v>41177.489583270821</c:v>
                </c:pt>
                <c:pt idx="25776">
                  <c:v>41177.499999937485</c:v>
                </c:pt>
                <c:pt idx="25777">
                  <c:v>41177.510416604149</c:v>
                </c:pt>
                <c:pt idx="25778">
                  <c:v>41177.520833270813</c:v>
                </c:pt>
                <c:pt idx="25779">
                  <c:v>41177.531249937478</c:v>
                </c:pt>
                <c:pt idx="25780">
                  <c:v>41177.541666604142</c:v>
                </c:pt>
                <c:pt idx="25781">
                  <c:v>41177.552083270806</c:v>
                </c:pt>
                <c:pt idx="25782">
                  <c:v>41177.56249993747</c:v>
                </c:pt>
                <c:pt idx="25783">
                  <c:v>41177.572916604135</c:v>
                </c:pt>
                <c:pt idx="25784">
                  <c:v>41177.583333270799</c:v>
                </c:pt>
                <c:pt idx="25785">
                  <c:v>41177.593749937463</c:v>
                </c:pt>
                <c:pt idx="25786">
                  <c:v>41177.604166604127</c:v>
                </c:pt>
                <c:pt idx="25787">
                  <c:v>41177.614583270792</c:v>
                </c:pt>
                <c:pt idx="25788">
                  <c:v>41177.624999937456</c:v>
                </c:pt>
                <c:pt idx="25789">
                  <c:v>41177.63541660412</c:v>
                </c:pt>
                <c:pt idx="25790">
                  <c:v>41177.645833270784</c:v>
                </c:pt>
                <c:pt idx="25791">
                  <c:v>41177.656249937449</c:v>
                </c:pt>
                <c:pt idx="25792">
                  <c:v>41177.666666604113</c:v>
                </c:pt>
                <c:pt idx="25793">
                  <c:v>41177.677083270777</c:v>
                </c:pt>
                <c:pt idx="25794">
                  <c:v>41177.687499937441</c:v>
                </c:pt>
                <c:pt idx="25795">
                  <c:v>41177.697916604106</c:v>
                </c:pt>
                <c:pt idx="25796">
                  <c:v>41177.70833327077</c:v>
                </c:pt>
                <c:pt idx="25797">
                  <c:v>41177.718749937434</c:v>
                </c:pt>
                <c:pt idx="25798">
                  <c:v>41177.729166604098</c:v>
                </c:pt>
                <c:pt idx="25799">
                  <c:v>41177.739583270763</c:v>
                </c:pt>
                <c:pt idx="25800">
                  <c:v>41177.749999937427</c:v>
                </c:pt>
                <c:pt idx="25801">
                  <c:v>41177.760416604091</c:v>
                </c:pt>
                <c:pt idx="25802">
                  <c:v>41177.770833270755</c:v>
                </c:pt>
                <c:pt idx="25803">
                  <c:v>41177.781249937419</c:v>
                </c:pt>
                <c:pt idx="25804">
                  <c:v>41177.791666604084</c:v>
                </c:pt>
                <c:pt idx="25805">
                  <c:v>41177.802083270748</c:v>
                </c:pt>
                <c:pt idx="25806">
                  <c:v>41177.812499937412</c:v>
                </c:pt>
                <c:pt idx="25807">
                  <c:v>41177.822916604076</c:v>
                </c:pt>
                <c:pt idx="25808">
                  <c:v>41177.833333270741</c:v>
                </c:pt>
                <c:pt idx="25809">
                  <c:v>41177.843749937405</c:v>
                </c:pt>
                <c:pt idx="25810">
                  <c:v>41177.854166604069</c:v>
                </c:pt>
                <c:pt idx="25811">
                  <c:v>41177.864583270733</c:v>
                </c:pt>
                <c:pt idx="25812">
                  <c:v>41177.874999937398</c:v>
                </c:pt>
                <c:pt idx="25813">
                  <c:v>41177.885416604062</c:v>
                </c:pt>
                <c:pt idx="25814">
                  <c:v>41177.895833270726</c:v>
                </c:pt>
                <c:pt idx="25815">
                  <c:v>41177.90624993739</c:v>
                </c:pt>
                <c:pt idx="25816">
                  <c:v>41177.916666604055</c:v>
                </c:pt>
                <c:pt idx="25817">
                  <c:v>41177.927083270719</c:v>
                </c:pt>
                <c:pt idx="25818">
                  <c:v>41177.937499937383</c:v>
                </c:pt>
                <c:pt idx="25819">
                  <c:v>41177.947916604047</c:v>
                </c:pt>
                <c:pt idx="25820">
                  <c:v>41177.958333270712</c:v>
                </c:pt>
                <c:pt idx="25821">
                  <c:v>41177.968749937376</c:v>
                </c:pt>
                <c:pt idx="25822">
                  <c:v>41177.97916660404</c:v>
                </c:pt>
                <c:pt idx="25823">
                  <c:v>41177.989583270704</c:v>
                </c:pt>
                <c:pt idx="25824">
                  <c:v>41177.999999937369</c:v>
                </c:pt>
                <c:pt idx="25825">
                  <c:v>41178.010416604033</c:v>
                </c:pt>
                <c:pt idx="25826">
                  <c:v>41178.020833270697</c:v>
                </c:pt>
                <c:pt idx="25827">
                  <c:v>41178.031249937361</c:v>
                </c:pt>
                <c:pt idx="25828">
                  <c:v>41178.041666604026</c:v>
                </c:pt>
                <c:pt idx="25829">
                  <c:v>41178.05208327069</c:v>
                </c:pt>
                <c:pt idx="25830">
                  <c:v>41178.062499937354</c:v>
                </c:pt>
                <c:pt idx="25831">
                  <c:v>41178.072916604018</c:v>
                </c:pt>
                <c:pt idx="25832">
                  <c:v>41178.083333270682</c:v>
                </c:pt>
                <c:pt idx="25833">
                  <c:v>41178.093749937347</c:v>
                </c:pt>
                <c:pt idx="25834">
                  <c:v>41178.104166604011</c:v>
                </c:pt>
                <c:pt idx="25835">
                  <c:v>41178.114583270675</c:v>
                </c:pt>
                <c:pt idx="25836">
                  <c:v>41178.124999937339</c:v>
                </c:pt>
                <c:pt idx="25837">
                  <c:v>41178.135416604004</c:v>
                </c:pt>
                <c:pt idx="25838">
                  <c:v>41178.145833270668</c:v>
                </c:pt>
                <c:pt idx="25839">
                  <c:v>41178.156249937332</c:v>
                </c:pt>
                <c:pt idx="25840">
                  <c:v>41178.166666603996</c:v>
                </c:pt>
                <c:pt idx="25841">
                  <c:v>41178.177083270661</c:v>
                </c:pt>
                <c:pt idx="25842">
                  <c:v>41178.187499937325</c:v>
                </c:pt>
                <c:pt idx="25843">
                  <c:v>41178.197916603989</c:v>
                </c:pt>
                <c:pt idx="25844">
                  <c:v>41178.208333270653</c:v>
                </c:pt>
                <c:pt idx="25845">
                  <c:v>41178.218749937318</c:v>
                </c:pt>
                <c:pt idx="25846">
                  <c:v>41178.229166603982</c:v>
                </c:pt>
                <c:pt idx="25847">
                  <c:v>41178.239583270646</c:v>
                </c:pt>
                <c:pt idx="25848">
                  <c:v>41178.24999993731</c:v>
                </c:pt>
                <c:pt idx="25849">
                  <c:v>41178.260416603975</c:v>
                </c:pt>
                <c:pt idx="25850">
                  <c:v>41178.270833270639</c:v>
                </c:pt>
                <c:pt idx="25851">
                  <c:v>41178.281249937303</c:v>
                </c:pt>
                <c:pt idx="25852">
                  <c:v>41178.291666603967</c:v>
                </c:pt>
                <c:pt idx="25853">
                  <c:v>41178.302083270632</c:v>
                </c:pt>
                <c:pt idx="25854">
                  <c:v>41178.312499937296</c:v>
                </c:pt>
                <c:pt idx="25855">
                  <c:v>41178.32291660396</c:v>
                </c:pt>
                <c:pt idx="25856">
                  <c:v>41178.333333270624</c:v>
                </c:pt>
                <c:pt idx="25857">
                  <c:v>41178.343749937289</c:v>
                </c:pt>
                <c:pt idx="25858">
                  <c:v>41178.354166603953</c:v>
                </c:pt>
                <c:pt idx="25859">
                  <c:v>41178.364583270617</c:v>
                </c:pt>
                <c:pt idx="25860">
                  <c:v>41178.374999937281</c:v>
                </c:pt>
                <c:pt idx="25861">
                  <c:v>41178.385416603945</c:v>
                </c:pt>
                <c:pt idx="25862">
                  <c:v>41178.39583327061</c:v>
                </c:pt>
                <c:pt idx="25863">
                  <c:v>41178.406249937274</c:v>
                </c:pt>
                <c:pt idx="25864">
                  <c:v>41178.416666603938</c:v>
                </c:pt>
                <c:pt idx="25865">
                  <c:v>41178.427083270602</c:v>
                </c:pt>
                <c:pt idx="25866">
                  <c:v>41178.437499937267</c:v>
                </c:pt>
                <c:pt idx="25867">
                  <c:v>41178.447916603931</c:v>
                </c:pt>
                <c:pt idx="25868">
                  <c:v>41178.458333270595</c:v>
                </c:pt>
                <c:pt idx="25869">
                  <c:v>41178.468749937259</c:v>
                </c:pt>
                <c:pt idx="25870">
                  <c:v>41178.479166603924</c:v>
                </c:pt>
                <c:pt idx="25871">
                  <c:v>41178.489583270588</c:v>
                </c:pt>
                <c:pt idx="25872">
                  <c:v>41178.499999937252</c:v>
                </c:pt>
                <c:pt idx="25873">
                  <c:v>41178.510416603916</c:v>
                </c:pt>
                <c:pt idx="25874">
                  <c:v>41178.520833270581</c:v>
                </c:pt>
                <c:pt idx="25875">
                  <c:v>41178.531249937245</c:v>
                </c:pt>
                <c:pt idx="25876">
                  <c:v>41178.541666603909</c:v>
                </c:pt>
                <c:pt idx="25877">
                  <c:v>41178.552083270573</c:v>
                </c:pt>
                <c:pt idx="25878">
                  <c:v>41178.562499937238</c:v>
                </c:pt>
                <c:pt idx="25879">
                  <c:v>41178.572916603902</c:v>
                </c:pt>
                <c:pt idx="25880">
                  <c:v>41178.583333270566</c:v>
                </c:pt>
                <c:pt idx="25881">
                  <c:v>41178.59374993723</c:v>
                </c:pt>
                <c:pt idx="25882">
                  <c:v>41178.604166603895</c:v>
                </c:pt>
                <c:pt idx="25883">
                  <c:v>41178.614583270559</c:v>
                </c:pt>
                <c:pt idx="25884">
                  <c:v>41178.624999937223</c:v>
                </c:pt>
                <c:pt idx="25885">
                  <c:v>41178.635416603887</c:v>
                </c:pt>
                <c:pt idx="25886">
                  <c:v>41178.645833270552</c:v>
                </c:pt>
                <c:pt idx="25887">
                  <c:v>41178.656249937216</c:v>
                </c:pt>
                <c:pt idx="25888">
                  <c:v>41178.66666660388</c:v>
                </c:pt>
                <c:pt idx="25889">
                  <c:v>41178.677083270544</c:v>
                </c:pt>
                <c:pt idx="25890">
                  <c:v>41178.687499937208</c:v>
                </c:pt>
                <c:pt idx="25891">
                  <c:v>41178.697916603873</c:v>
                </c:pt>
                <c:pt idx="25892">
                  <c:v>41178.708333270537</c:v>
                </c:pt>
                <c:pt idx="25893">
                  <c:v>41178.718749937201</c:v>
                </c:pt>
                <c:pt idx="25894">
                  <c:v>41178.729166603865</c:v>
                </c:pt>
                <c:pt idx="25895">
                  <c:v>41178.73958327053</c:v>
                </c:pt>
                <c:pt idx="25896">
                  <c:v>41178.749999937194</c:v>
                </c:pt>
                <c:pt idx="25897">
                  <c:v>41178.760416603858</c:v>
                </c:pt>
                <c:pt idx="25898">
                  <c:v>41178.770833270522</c:v>
                </c:pt>
                <c:pt idx="25899">
                  <c:v>41178.781249937187</c:v>
                </c:pt>
                <c:pt idx="25900">
                  <c:v>41178.791666603851</c:v>
                </c:pt>
                <c:pt idx="25901">
                  <c:v>41178.802083270515</c:v>
                </c:pt>
                <c:pt idx="25902">
                  <c:v>41178.812499937179</c:v>
                </c:pt>
                <c:pt idx="25903">
                  <c:v>41178.822916603844</c:v>
                </c:pt>
                <c:pt idx="25904">
                  <c:v>41178.833333270508</c:v>
                </c:pt>
                <c:pt idx="25905">
                  <c:v>41178.843749937172</c:v>
                </c:pt>
                <c:pt idx="25906">
                  <c:v>41178.854166603836</c:v>
                </c:pt>
                <c:pt idx="25907">
                  <c:v>41178.864583270501</c:v>
                </c:pt>
                <c:pt idx="25908">
                  <c:v>41178.874999937165</c:v>
                </c:pt>
                <c:pt idx="25909">
                  <c:v>41178.885416603829</c:v>
                </c:pt>
                <c:pt idx="25910">
                  <c:v>41178.895833270493</c:v>
                </c:pt>
                <c:pt idx="25911">
                  <c:v>41178.906249937158</c:v>
                </c:pt>
                <c:pt idx="25912">
                  <c:v>41178.916666603822</c:v>
                </c:pt>
                <c:pt idx="25913">
                  <c:v>41178.927083270486</c:v>
                </c:pt>
                <c:pt idx="25914">
                  <c:v>41178.93749993715</c:v>
                </c:pt>
                <c:pt idx="25915">
                  <c:v>41178.947916603815</c:v>
                </c:pt>
                <c:pt idx="25916">
                  <c:v>41178.958333270479</c:v>
                </c:pt>
                <c:pt idx="25917">
                  <c:v>41178.968749937143</c:v>
                </c:pt>
                <c:pt idx="25918">
                  <c:v>41178.979166603807</c:v>
                </c:pt>
                <c:pt idx="25919">
                  <c:v>41178.989583270471</c:v>
                </c:pt>
                <c:pt idx="25920">
                  <c:v>41178.999999937136</c:v>
                </c:pt>
                <c:pt idx="25921">
                  <c:v>41179.0104166038</c:v>
                </c:pt>
                <c:pt idx="25922">
                  <c:v>41179.020833270464</c:v>
                </c:pt>
                <c:pt idx="25923">
                  <c:v>41179.031249937128</c:v>
                </c:pt>
                <c:pt idx="25924">
                  <c:v>41179.041666603793</c:v>
                </c:pt>
                <c:pt idx="25925">
                  <c:v>41179.052083270457</c:v>
                </c:pt>
                <c:pt idx="25926">
                  <c:v>41179.062499937121</c:v>
                </c:pt>
                <c:pt idx="25927">
                  <c:v>41179.072916603785</c:v>
                </c:pt>
                <c:pt idx="25928">
                  <c:v>41179.08333327045</c:v>
                </c:pt>
                <c:pt idx="25929">
                  <c:v>41179.093749937114</c:v>
                </c:pt>
                <c:pt idx="25930">
                  <c:v>41179.104166603778</c:v>
                </c:pt>
                <c:pt idx="25931">
                  <c:v>41179.114583270442</c:v>
                </c:pt>
                <c:pt idx="25932">
                  <c:v>41179.124999937107</c:v>
                </c:pt>
                <c:pt idx="25933">
                  <c:v>41179.135416603771</c:v>
                </c:pt>
                <c:pt idx="25934">
                  <c:v>41179.145833270435</c:v>
                </c:pt>
                <c:pt idx="25935">
                  <c:v>41179.156249937099</c:v>
                </c:pt>
                <c:pt idx="25936">
                  <c:v>41179.166666603764</c:v>
                </c:pt>
                <c:pt idx="25937">
                  <c:v>41179.177083270428</c:v>
                </c:pt>
                <c:pt idx="25938">
                  <c:v>41179.187499937092</c:v>
                </c:pt>
                <c:pt idx="25939">
                  <c:v>41179.197916603756</c:v>
                </c:pt>
                <c:pt idx="25940">
                  <c:v>41179.208333270421</c:v>
                </c:pt>
                <c:pt idx="25941">
                  <c:v>41179.218749937085</c:v>
                </c:pt>
                <c:pt idx="25942">
                  <c:v>41179.229166603749</c:v>
                </c:pt>
                <c:pt idx="25943">
                  <c:v>41179.239583270413</c:v>
                </c:pt>
                <c:pt idx="25944">
                  <c:v>41179.249999937078</c:v>
                </c:pt>
                <c:pt idx="25945">
                  <c:v>41179.260416603742</c:v>
                </c:pt>
                <c:pt idx="25946">
                  <c:v>41179.270833270406</c:v>
                </c:pt>
                <c:pt idx="25947">
                  <c:v>41179.28124993707</c:v>
                </c:pt>
                <c:pt idx="25948">
                  <c:v>41179.291666603734</c:v>
                </c:pt>
                <c:pt idx="25949">
                  <c:v>41179.302083270399</c:v>
                </c:pt>
                <c:pt idx="25950">
                  <c:v>41179.312499937063</c:v>
                </c:pt>
                <c:pt idx="25951">
                  <c:v>41179.322916603727</c:v>
                </c:pt>
                <c:pt idx="25952">
                  <c:v>41179.333333270391</c:v>
                </c:pt>
                <c:pt idx="25953">
                  <c:v>41179.343749937056</c:v>
                </c:pt>
                <c:pt idx="25954">
                  <c:v>41179.35416660372</c:v>
                </c:pt>
                <c:pt idx="25955">
                  <c:v>41179.364583270384</c:v>
                </c:pt>
                <c:pt idx="25956">
                  <c:v>41179.374999937048</c:v>
                </c:pt>
                <c:pt idx="25957">
                  <c:v>41179.385416603713</c:v>
                </c:pt>
                <c:pt idx="25958">
                  <c:v>41179.395833270377</c:v>
                </c:pt>
                <c:pt idx="25959">
                  <c:v>41179.406249937041</c:v>
                </c:pt>
                <c:pt idx="25960">
                  <c:v>41179.416666603705</c:v>
                </c:pt>
                <c:pt idx="25961">
                  <c:v>41179.42708327037</c:v>
                </c:pt>
                <c:pt idx="25962">
                  <c:v>41179.437499937034</c:v>
                </c:pt>
                <c:pt idx="25963">
                  <c:v>41179.447916603698</c:v>
                </c:pt>
                <c:pt idx="25964">
                  <c:v>41179.458333270362</c:v>
                </c:pt>
                <c:pt idx="25965">
                  <c:v>41179.468749937027</c:v>
                </c:pt>
                <c:pt idx="25966">
                  <c:v>41179.479166603691</c:v>
                </c:pt>
                <c:pt idx="25967">
                  <c:v>41179.489583270355</c:v>
                </c:pt>
                <c:pt idx="25968">
                  <c:v>41179.499999937019</c:v>
                </c:pt>
                <c:pt idx="25969">
                  <c:v>41179.510416603684</c:v>
                </c:pt>
                <c:pt idx="25970">
                  <c:v>41179.520833270348</c:v>
                </c:pt>
                <c:pt idx="25971">
                  <c:v>41179.531249937012</c:v>
                </c:pt>
                <c:pt idx="25972">
                  <c:v>41179.541666603676</c:v>
                </c:pt>
                <c:pt idx="25973">
                  <c:v>41179.552083270341</c:v>
                </c:pt>
                <c:pt idx="25974">
                  <c:v>41179.562499937005</c:v>
                </c:pt>
                <c:pt idx="25975">
                  <c:v>41179.572916603669</c:v>
                </c:pt>
                <c:pt idx="25976">
                  <c:v>41179.583333270333</c:v>
                </c:pt>
                <c:pt idx="25977">
                  <c:v>41179.593749936997</c:v>
                </c:pt>
                <c:pt idx="25978">
                  <c:v>41179.604166603662</c:v>
                </c:pt>
                <c:pt idx="25979">
                  <c:v>41179.614583270326</c:v>
                </c:pt>
                <c:pt idx="25980">
                  <c:v>41179.62499993699</c:v>
                </c:pt>
                <c:pt idx="25981">
                  <c:v>41179.635416603654</c:v>
                </c:pt>
                <c:pt idx="25982">
                  <c:v>41179.645833270319</c:v>
                </c:pt>
                <c:pt idx="25983">
                  <c:v>41179.656249936983</c:v>
                </c:pt>
                <c:pt idx="25984">
                  <c:v>41179.666666603647</c:v>
                </c:pt>
                <c:pt idx="25985">
                  <c:v>41179.677083270311</c:v>
                </c:pt>
                <c:pt idx="25986">
                  <c:v>41179.687499936976</c:v>
                </c:pt>
                <c:pt idx="25987">
                  <c:v>41179.69791660364</c:v>
                </c:pt>
                <c:pt idx="25988">
                  <c:v>41179.708333270304</c:v>
                </c:pt>
                <c:pt idx="25989">
                  <c:v>41179.718749936968</c:v>
                </c:pt>
                <c:pt idx="25990">
                  <c:v>41179.729166603633</c:v>
                </c:pt>
                <c:pt idx="25991">
                  <c:v>41179.739583270297</c:v>
                </c:pt>
                <c:pt idx="25992">
                  <c:v>41179.749999936961</c:v>
                </c:pt>
                <c:pt idx="25993">
                  <c:v>41179.760416603625</c:v>
                </c:pt>
                <c:pt idx="25994">
                  <c:v>41179.77083327029</c:v>
                </c:pt>
                <c:pt idx="25995">
                  <c:v>41179.781249936954</c:v>
                </c:pt>
                <c:pt idx="25996">
                  <c:v>41179.791666603618</c:v>
                </c:pt>
                <c:pt idx="25997">
                  <c:v>41179.802083270282</c:v>
                </c:pt>
                <c:pt idx="25998">
                  <c:v>41179.812499936947</c:v>
                </c:pt>
                <c:pt idx="25999">
                  <c:v>41179.822916603611</c:v>
                </c:pt>
                <c:pt idx="26000">
                  <c:v>41179.833333270275</c:v>
                </c:pt>
                <c:pt idx="26001">
                  <c:v>41179.843749936939</c:v>
                </c:pt>
                <c:pt idx="26002">
                  <c:v>41179.854166603604</c:v>
                </c:pt>
                <c:pt idx="26003">
                  <c:v>41179.864583270268</c:v>
                </c:pt>
                <c:pt idx="26004">
                  <c:v>41179.874999936932</c:v>
                </c:pt>
                <c:pt idx="26005">
                  <c:v>41179.885416603596</c:v>
                </c:pt>
                <c:pt idx="26006">
                  <c:v>41179.89583327026</c:v>
                </c:pt>
                <c:pt idx="26007">
                  <c:v>41179.906249936925</c:v>
                </c:pt>
                <c:pt idx="26008">
                  <c:v>41179.916666603589</c:v>
                </c:pt>
                <c:pt idx="26009">
                  <c:v>41179.927083270253</c:v>
                </c:pt>
                <c:pt idx="26010">
                  <c:v>41179.937499936917</c:v>
                </c:pt>
                <c:pt idx="26011">
                  <c:v>41179.947916603582</c:v>
                </c:pt>
                <c:pt idx="26012">
                  <c:v>41179.958333270246</c:v>
                </c:pt>
                <c:pt idx="26013">
                  <c:v>41179.96874993691</c:v>
                </c:pt>
                <c:pt idx="26014">
                  <c:v>41179.979166603574</c:v>
                </c:pt>
                <c:pt idx="26015">
                  <c:v>41179.989583270239</c:v>
                </c:pt>
                <c:pt idx="26016">
                  <c:v>41179.999999936903</c:v>
                </c:pt>
                <c:pt idx="26017">
                  <c:v>41180.010416603567</c:v>
                </c:pt>
                <c:pt idx="26018">
                  <c:v>41180.020833270231</c:v>
                </c:pt>
                <c:pt idx="26019">
                  <c:v>41180.031249936896</c:v>
                </c:pt>
                <c:pt idx="26020">
                  <c:v>41180.04166660356</c:v>
                </c:pt>
                <c:pt idx="26021">
                  <c:v>41180.052083270224</c:v>
                </c:pt>
                <c:pt idx="26022">
                  <c:v>41180.062499936888</c:v>
                </c:pt>
                <c:pt idx="26023">
                  <c:v>41180.072916603553</c:v>
                </c:pt>
                <c:pt idx="26024">
                  <c:v>41180.083333270217</c:v>
                </c:pt>
                <c:pt idx="26025">
                  <c:v>41180.093749936881</c:v>
                </c:pt>
                <c:pt idx="26026">
                  <c:v>41180.104166603545</c:v>
                </c:pt>
                <c:pt idx="26027">
                  <c:v>41180.11458327021</c:v>
                </c:pt>
                <c:pt idx="26028">
                  <c:v>41180.124999936874</c:v>
                </c:pt>
                <c:pt idx="26029">
                  <c:v>41180.135416603538</c:v>
                </c:pt>
                <c:pt idx="26030">
                  <c:v>41180.145833270202</c:v>
                </c:pt>
                <c:pt idx="26031">
                  <c:v>41180.156249936867</c:v>
                </c:pt>
                <c:pt idx="26032">
                  <c:v>41180.166666603531</c:v>
                </c:pt>
                <c:pt idx="26033">
                  <c:v>41180.177083270195</c:v>
                </c:pt>
                <c:pt idx="26034">
                  <c:v>41180.187499936859</c:v>
                </c:pt>
                <c:pt idx="26035">
                  <c:v>41180.197916603523</c:v>
                </c:pt>
                <c:pt idx="26036">
                  <c:v>41180.208333270188</c:v>
                </c:pt>
                <c:pt idx="26037">
                  <c:v>41180.218749936852</c:v>
                </c:pt>
                <c:pt idx="26038">
                  <c:v>41180.229166603516</c:v>
                </c:pt>
                <c:pt idx="26039">
                  <c:v>41180.23958327018</c:v>
                </c:pt>
                <c:pt idx="26040">
                  <c:v>41180.249999936845</c:v>
                </c:pt>
                <c:pt idx="26041">
                  <c:v>41180.260416603509</c:v>
                </c:pt>
                <c:pt idx="26042">
                  <c:v>41180.270833270173</c:v>
                </c:pt>
                <c:pt idx="26043">
                  <c:v>41180.281249936837</c:v>
                </c:pt>
                <c:pt idx="26044">
                  <c:v>41180.291666603502</c:v>
                </c:pt>
                <c:pt idx="26045">
                  <c:v>41180.302083270166</c:v>
                </c:pt>
                <c:pt idx="26046">
                  <c:v>41180.31249993683</c:v>
                </c:pt>
                <c:pt idx="26047">
                  <c:v>41180.322916603494</c:v>
                </c:pt>
                <c:pt idx="26048">
                  <c:v>41180.333333270159</c:v>
                </c:pt>
                <c:pt idx="26049">
                  <c:v>41180.343749936823</c:v>
                </c:pt>
                <c:pt idx="26050">
                  <c:v>41180.354166603487</c:v>
                </c:pt>
                <c:pt idx="26051">
                  <c:v>41180.364583270151</c:v>
                </c:pt>
                <c:pt idx="26052">
                  <c:v>41180.374999936816</c:v>
                </c:pt>
                <c:pt idx="26053">
                  <c:v>41180.38541660348</c:v>
                </c:pt>
                <c:pt idx="26054">
                  <c:v>41180.395833270144</c:v>
                </c:pt>
                <c:pt idx="26055">
                  <c:v>41180.406249936808</c:v>
                </c:pt>
                <c:pt idx="26056">
                  <c:v>41180.416666603473</c:v>
                </c:pt>
                <c:pt idx="26057">
                  <c:v>41180.427083270137</c:v>
                </c:pt>
                <c:pt idx="26058">
                  <c:v>41180.437499936801</c:v>
                </c:pt>
                <c:pt idx="26059">
                  <c:v>41180.447916603465</c:v>
                </c:pt>
                <c:pt idx="26060">
                  <c:v>41180.45833327013</c:v>
                </c:pt>
                <c:pt idx="26061">
                  <c:v>41180.468749936794</c:v>
                </c:pt>
                <c:pt idx="26062">
                  <c:v>41180.479166603458</c:v>
                </c:pt>
                <c:pt idx="26063">
                  <c:v>41180.489583270122</c:v>
                </c:pt>
                <c:pt idx="26064">
                  <c:v>41180.499999936786</c:v>
                </c:pt>
                <c:pt idx="26065">
                  <c:v>41180.510416603451</c:v>
                </c:pt>
                <c:pt idx="26066">
                  <c:v>41180.520833270115</c:v>
                </c:pt>
                <c:pt idx="26067">
                  <c:v>41180.531249936779</c:v>
                </c:pt>
                <c:pt idx="26068">
                  <c:v>41180.541666603443</c:v>
                </c:pt>
                <c:pt idx="26069">
                  <c:v>41180.552083270108</c:v>
                </c:pt>
                <c:pt idx="26070">
                  <c:v>41180.562499936772</c:v>
                </c:pt>
                <c:pt idx="26071">
                  <c:v>41180.572916603436</c:v>
                </c:pt>
                <c:pt idx="26072">
                  <c:v>41180.5833332701</c:v>
                </c:pt>
                <c:pt idx="26073">
                  <c:v>41180.593749936765</c:v>
                </c:pt>
                <c:pt idx="26074">
                  <c:v>41180.604166603429</c:v>
                </c:pt>
                <c:pt idx="26075">
                  <c:v>41180.614583270093</c:v>
                </c:pt>
                <c:pt idx="26076">
                  <c:v>41180.624999936757</c:v>
                </c:pt>
                <c:pt idx="26077">
                  <c:v>41180.635416603422</c:v>
                </c:pt>
                <c:pt idx="26078">
                  <c:v>41180.645833270086</c:v>
                </c:pt>
                <c:pt idx="26079">
                  <c:v>41180.65624993675</c:v>
                </c:pt>
                <c:pt idx="26080">
                  <c:v>41180.666666603414</c:v>
                </c:pt>
                <c:pt idx="26081">
                  <c:v>41180.677083270079</c:v>
                </c:pt>
                <c:pt idx="26082">
                  <c:v>41180.687499936743</c:v>
                </c:pt>
                <c:pt idx="26083">
                  <c:v>41180.697916603407</c:v>
                </c:pt>
                <c:pt idx="26084">
                  <c:v>41180.708333270071</c:v>
                </c:pt>
                <c:pt idx="26085">
                  <c:v>41180.718749936736</c:v>
                </c:pt>
                <c:pt idx="26086">
                  <c:v>41180.7291666034</c:v>
                </c:pt>
                <c:pt idx="26087">
                  <c:v>41180.739583270064</c:v>
                </c:pt>
                <c:pt idx="26088">
                  <c:v>41180.749999936728</c:v>
                </c:pt>
                <c:pt idx="26089">
                  <c:v>41180.760416603393</c:v>
                </c:pt>
                <c:pt idx="26090">
                  <c:v>41180.770833270057</c:v>
                </c:pt>
                <c:pt idx="26091">
                  <c:v>41180.781249936721</c:v>
                </c:pt>
                <c:pt idx="26092">
                  <c:v>41180.791666603385</c:v>
                </c:pt>
                <c:pt idx="26093">
                  <c:v>41180.802083270049</c:v>
                </c:pt>
                <c:pt idx="26094">
                  <c:v>41180.812499936714</c:v>
                </c:pt>
                <c:pt idx="26095">
                  <c:v>41180.822916603378</c:v>
                </c:pt>
                <c:pt idx="26096">
                  <c:v>41180.833333270042</c:v>
                </c:pt>
                <c:pt idx="26097">
                  <c:v>41180.843749936706</c:v>
                </c:pt>
                <c:pt idx="26098">
                  <c:v>41180.854166603371</c:v>
                </c:pt>
                <c:pt idx="26099">
                  <c:v>41180.864583270035</c:v>
                </c:pt>
                <c:pt idx="26100">
                  <c:v>41180.874999936699</c:v>
                </c:pt>
                <c:pt idx="26101">
                  <c:v>41180.885416603363</c:v>
                </c:pt>
                <c:pt idx="26102">
                  <c:v>41180.895833270028</c:v>
                </c:pt>
                <c:pt idx="26103">
                  <c:v>41180.906249936692</c:v>
                </c:pt>
                <c:pt idx="26104">
                  <c:v>41180.916666603356</c:v>
                </c:pt>
                <c:pt idx="26105">
                  <c:v>41180.92708327002</c:v>
                </c:pt>
                <c:pt idx="26106">
                  <c:v>41180.937499936685</c:v>
                </c:pt>
                <c:pt idx="26107">
                  <c:v>41180.947916603349</c:v>
                </c:pt>
                <c:pt idx="26108">
                  <c:v>41180.958333270013</c:v>
                </c:pt>
                <c:pt idx="26109">
                  <c:v>41180.968749936677</c:v>
                </c:pt>
                <c:pt idx="26110">
                  <c:v>41180.979166603342</c:v>
                </c:pt>
                <c:pt idx="26111">
                  <c:v>41180.989583270006</c:v>
                </c:pt>
                <c:pt idx="26112">
                  <c:v>41180.99999993667</c:v>
                </c:pt>
                <c:pt idx="26113">
                  <c:v>41181.010416603334</c:v>
                </c:pt>
                <c:pt idx="26114">
                  <c:v>41181.020833269999</c:v>
                </c:pt>
                <c:pt idx="26115">
                  <c:v>41181.031249936663</c:v>
                </c:pt>
                <c:pt idx="26116">
                  <c:v>41181.041666603327</c:v>
                </c:pt>
                <c:pt idx="26117">
                  <c:v>41181.052083269991</c:v>
                </c:pt>
                <c:pt idx="26118">
                  <c:v>41181.062499936656</c:v>
                </c:pt>
                <c:pt idx="26119">
                  <c:v>41181.07291660332</c:v>
                </c:pt>
                <c:pt idx="26120">
                  <c:v>41181.083333269984</c:v>
                </c:pt>
                <c:pt idx="26121">
                  <c:v>41181.093749936648</c:v>
                </c:pt>
                <c:pt idx="26122">
                  <c:v>41181.104166603312</c:v>
                </c:pt>
                <c:pt idx="26123">
                  <c:v>41181.114583269977</c:v>
                </c:pt>
                <c:pt idx="26124">
                  <c:v>41181.124999936641</c:v>
                </c:pt>
                <c:pt idx="26125">
                  <c:v>41181.135416603305</c:v>
                </c:pt>
                <c:pt idx="26126">
                  <c:v>41181.145833269969</c:v>
                </c:pt>
                <c:pt idx="26127">
                  <c:v>41181.156249936634</c:v>
                </c:pt>
                <c:pt idx="26128">
                  <c:v>41181.166666603298</c:v>
                </c:pt>
                <c:pt idx="26129">
                  <c:v>41181.177083269962</c:v>
                </c:pt>
                <c:pt idx="26130">
                  <c:v>41181.187499936626</c:v>
                </c:pt>
                <c:pt idx="26131">
                  <c:v>41181.197916603291</c:v>
                </c:pt>
                <c:pt idx="26132">
                  <c:v>41181.208333269955</c:v>
                </c:pt>
                <c:pt idx="26133">
                  <c:v>41181.218749936619</c:v>
                </c:pt>
                <c:pt idx="26134">
                  <c:v>41181.229166603283</c:v>
                </c:pt>
                <c:pt idx="26135">
                  <c:v>41181.239583269948</c:v>
                </c:pt>
                <c:pt idx="26136">
                  <c:v>41181.249999936612</c:v>
                </c:pt>
                <c:pt idx="26137">
                  <c:v>41181.260416603276</c:v>
                </c:pt>
                <c:pt idx="26138">
                  <c:v>41181.27083326994</c:v>
                </c:pt>
                <c:pt idx="26139">
                  <c:v>41181.281249936605</c:v>
                </c:pt>
                <c:pt idx="26140">
                  <c:v>41181.291666603269</c:v>
                </c:pt>
                <c:pt idx="26141">
                  <c:v>41181.302083269933</c:v>
                </c:pt>
                <c:pt idx="26142">
                  <c:v>41181.312499936597</c:v>
                </c:pt>
                <c:pt idx="26143">
                  <c:v>41181.322916603262</c:v>
                </c:pt>
                <c:pt idx="26144">
                  <c:v>41181.333333269926</c:v>
                </c:pt>
                <c:pt idx="26145">
                  <c:v>41181.34374993659</c:v>
                </c:pt>
                <c:pt idx="26146">
                  <c:v>41181.354166603254</c:v>
                </c:pt>
                <c:pt idx="26147">
                  <c:v>41181.364583269919</c:v>
                </c:pt>
                <c:pt idx="26148">
                  <c:v>41181.374999936583</c:v>
                </c:pt>
                <c:pt idx="26149">
                  <c:v>41181.385416603247</c:v>
                </c:pt>
                <c:pt idx="26150">
                  <c:v>41181.395833269911</c:v>
                </c:pt>
                <c:pt idx="26151">
                  <c:v>41181.406249936575</c:v>
                </c:pt>
                <c:pt idx="26152">
                  <c:v>41181.41666660324</c:v>
                </c:pt>
                <c:pt idx="26153">
                  <c:v>41181.427083269904</c:v>
                </c:pt>
                <c:pt idx="26154">
                  <c:v>41181.437499936568</c:v>
                </c:pt>
                <c:pt idx="26155">
                  <c:v>41181.447916603232</c:v>
                </c:pt>
                <c:pt idx="26156">
                  <c:v>41181.458333269897</c:v>
                </c:pt>
                <c:pt idx="26157">
                  <c:v>41181.468749936561</c:v>
                </c:pt>
                <c:pt idx="26158">
                  <c:v>41181.479166603225</c:v>
                </c:pt>
                <c:pt idx="26159">
                  <c:v>41181.489583269889</c:v>
                </c:pt>
                <c:pt idx="26160">
                  <c:v>41181.499999936554</c:v>
                </c:pt>
                <c:pt idx="26161">
                  <c:v>41181.510416603218</c:v>
                </c:pt>
                <c:pt idx="26162">
                  <c:v>41181.520833269882</c:v>
                </c:pt>
                <c:pt idx="26163">
                  <c:v>41181.531249936546</c:v>
                </c:pt>
                <c:pt idx="26164">
                  <c:v>41181.541666603211</c:v>
                </c:pt>
                <c:pt idx="26165">
                  <c:v>41181.552083269875</c:v>
                </c:pt>
                <c:pt idx="26166">
                  <c:v>41181.562499936539</c:v>
                </c:pt>
                <c:pt idx="26167">
                  <c:v>41181.572916603203</c:v>
                </c:pt>
                <c:pt idx="26168">
                  <c:v>41181.583333269868</c:v>
                </c:pt>
                <c:pt idx="26169">
                  <c:v>41181.593749936532</c:v>
                </c:pt>
                <c:pt idx="26170">
                  <c:v>41181.604166603196</c:v>
                </c:pt>
                <c:pt idx="26171">
                  <c:v>41181.61458326986</c:v>
                </c:pt>
                <c:pt idx="26172">
                  <c:v>41181.624999936525</c:v>
                </c:pt>
                <c:pt idx="26173">
                  <c:v>41181.635416603189</c:v>
                </c:pt>
                <c:pt idx="26174">
                  <c:v>41181.645833269853</c:v>
                </c:pt>
                <c:pt idx="26175">
                  <c:v>41181.656249936517</c:v>
                </c:pt>
                <c:pt idx="26176">
                  <c:v>41181.666666603182</c:v>
                </c:pt>
                <c:pt idx="26177">
                  <c:v>41181.677083269846</c:v>
                </c:pt>
                <c:pt idx="26178">
                  <c:v>41181.68749993651</c:v>
                </c:pt>
                <c:pt idx="26179">
                  <c:v>41181.697916603174</c:v>
                </c:pt>
                <c:pt idx="26180">
                  <c:v>41181.708333269838</c:v>
                </c:pt>
                <c:pt idx="26181">
                  <c:v>41181.718749936503</c:v>
                </c:pt>
                <c:pt idx="26182">
                  <c:v>41181.729166603167</c:v>
                </c:pt>
                <c:pt idx="26183">
                  <c:v>41181.739583269831</c:v>
                </c:pt>
                <c:pt idx="26184">
                  <c:v>41181.749999936495</c:v>
                </c:pt>
                <c:pt idx="26185">
                  <c:v>41181.76041660316</c:v>
                </c:pt>
                <c:pt idx="26186">
                  <c:v>41181.770833269824</c:v>
                </c:pt>
                <c:pt idx="26187">
                  <c:v>41181.781249936488</c:v>
                </c:pt>
                <c:pt idx="26188">
                  <c:v>41181.791666603152</c:v>
                </c:pt>
                <c:pt idx="26189">
                  <c:v>41181.802083269817</c:v>
                </c:pt>
                <c:pt idx="26190">
                  <c:v>41181.812499936481</c:v>
                </c:pt>
                <c:pt idx="26191">
                  <c:v>41181.822916603145</c:v>
                </c:pt>
                <c:pt idx="26192">
                  <c:v>41181.833333269809</c:v>
                </c:pt>
                <c:pt idx="26193">
                  <c:v>41181.843749936474</c:v>
                </c:pt>
                <c:pt idx="26194">
                  <c:v>41181.854166603138</c:v>
                </c:pt>
                <c:pt idx="26195">
                  <c:v>41181.864583269802</c:v>
                </c:pt>
                <c:pt idx="26196">
                  <c:v>41181.874999936466</c:v>
                </c:pt>
                <c:pt idx="26197">
                  <c:v>41181.885416603131</c:v>
                </c:pt>
                <c:pt idx="26198">
                  <c:v>41181.895833269795</c:v>
                </c:pt>
                <c:pt idx="26199">
                  <c:v>41181.906249936459</c:v>
                </c:pt>
                <c:pt idx="26200">
                  <c:v>41181.916666603123</c:v>
                </c:pt>
                <c:pt idx="26201">
                  <c:v>41181.927083269788</c:v>
                </c:pt>
                <c:pt idx="26202">
                  <c:v>41181.937499936452</c:v>
                </c:pt>
                <c:pt idx="26203">
                  <c:v>41181.947916603116</c:v>
                </c:pt>
                <c:pt idx="26204">
                  <c:v>41181.95833326978</c:v>
                </c:pt>
                <c:pt idx="26205">
                  <c:v>41181.968749936445</c:v>
                </c:pt>
                <c:pt idx="26206">
                  <c:v>41181.979166603109</c:v>
                </c:pt>
                <c:pt idx="26207">
                  <c:v>41181.989583269773</c:v>
                </c:pt>
                <c:pt idx="26208">
                  <c:v>41181.999999936437</c:v>
                </c:pt>
                <c:pt idx="26209">
                  <c:v>41182.010416603101</c:v>
                </c:pt>
                <c:pt idx="26210">
                  <c:v>41182.020833269766</c:v>
                </c:pt>
                <c:pt idx="26211">
                  <c:v>41182.03124993643</c:v>
                </c:pt>
                <c:pt idx="26212">
                  <c:v>41182.041666603094</c:v>
                </c:pt>
                <c:pt idx="26213">
                  <c:v>41182.052083269758</c:v>
                </c:pt>
                <c:pt idx="26214">
                  <c:v>41182.062499936423</c:v>
                </c:pt>
                <c:pt idx="26215">
                  <c:v>41182.072916603087</c:v>
                </c:pt>
                <c:pt idx="26216">
                  <c:v>41182.083333269751</c:v>
                </c:pt>
                <c:pt idx="26217">
                  <c:v>41182.093749936415</c:v>
                </c:pt>
                <c:pt idx="26218">
                  <c:v>41182.10416660308</c:v>
                </c:pt>
                <c:pt idx="26219">
                  <c:v>41182.114583269744</c:v>
                </c:pt>
                <c:pt idx="26220">
                  <c:v>41182.124999936408</c:v>
                </c:pt>
                <c:pt idx="26221">
                  <c:v>41182.135416603072</c:v>
                </c:pt>
                <c:pt idx="26222">
                  <c:v>41182.145833269737</c:v>
                </c:pt>
                <c:pt idx="26223">
                  <c:v>41182.156249936401</c:v>
                </c:pt>
                <c:pt idx="26224">
                  <c:v>41182.166666603065</c:v>
                </c:pt>
                <c:pt idx="26225">
                  <c:v>41182.177083269729</c:v>
                </c:pt>
                <c:pt idx="26226">
                  <c:v>41182.187499936394</c:v>
                </c:pt>
                <c:pt idx="26227">
                  <c:v>41182.197916603058</c:v>
                </c:pt>
                <c:pt idx="26228">
                  <c:v>41182.208333269722</c:v>
                </c:pt>
                <c:pt idx="26229">
                  <c:v>41182.218749936386</c:v>
                </c:pt>
                <c:pt idx="26230">
                  <c:v>41182.229166603051</c:v>
                </c:pt>
                <c:pt idx="26231">
                  <c:v>41182.239583269715</c:v>
                </c:pt>
                <c:pt idx="26232">
                  <c:v>41182.249999936379</c:v>
                </c:pt>
                <c:pt idx="26233">
                  <c:v>41182.260416603043</c:v>
                </c:pt>
                <c:pt idx="26234">
                  <c:v>41182.270833269708</c:v>
                </c:pt>
                <c:pt idx="26235">
                  <c:v>41182.281249936372</c:v>
                </c:pt>
                <c:pt idx="26236">
                  <c:v>41182.291666603036</c:v>
                </c:pt>
                <c:pt idx="26237">
                  <c:v>41182.3020832697</c:v>
                </c:pt>
                <c:pt idx="26238">
                  <c:v>41182.312499936364</c:v>
                </c:pt>
                <c:pt idx="26239">
                  <c:v>41182.322916603029</c:v>
                </c:pt>
                <c:pt idx="26240">
                  <c:v>41182.333333269693</c:v>
                </c:pt>
                <c:pt idx="26241">
                  <c:v>41182.343749936357</c:v>
                </c:pt>
                <c:pt idx="26242">
                  <c:v>41182.354166603021</c:v>
                </c:pt>
                <c:pt idx="26243">
                  <c:v>41182.364583269686</c:v>
                </c:pt>
                <c:pt idx="26244">
                  <c:v>41182.37499993635</c:v>
                </c:pt>
                <c:pt idx="26245">
                  <c:v>41182.385416603014</c:v>
                </c:pt>
                <c:pt idx="26246">
                  <c:v>41182.395833269678</c:v>
                </c:pt>
                <c:pt idx="26247">
                  <c:v>41182.406249936343</c:v>
                </c:pt>
                <c:pt idx="26248">
                  <c:v>41182.416666603007</c:v>
                </c:pt>
                <c:pt idx="26249">
                  <c:v>41182.427083269671</c:v>
                </c:pt>
                <c:pt idx="26250">
                  <c:v>41182.437499936335</c:v>
                </c:pt>
                <c:pt idx="26251">
                  <c:v>41182.447916603</c:v>
                </c:pt>
                <c:pt idx="26252">
                  <c:v>41182.458333269664</c:v>
                </c:pt>
                <c:pt idx="26253">
                  <c:v>41182.468749936328</c:v>
                </c:pt>
                <c:pt idx="26254">
                  <c:v>41182.479166602992</c:v>
                </c:pt>
                <c:pt idx="26255">
                  <c:v>41182.489583269657</c:v>
                </c:pt>
                <c:pt idx="26256">
                  <c:v>41182.499999936321</c:v>
                </c:pt>
                <c:pt idx="26257">
                  <c:v>41182.510416602985</c:v>
                </c:pt>
                <c:pt idx="26258">
                  <c:v>41182.520833269649</c:v>
                </c:pt>
                <c:pt idx="26259">
                  <c:v>41182.531249936314</c:v>
                </c:pt>
                <c:pt idx="26260">
                  <c:v>41182.541666602978</c:v>
                </c:pt>
                <c:pt idx="26261">
                  <c:v>41182.552083269642</c:v>
                </c:pt>
                <c:pt idx="26262">
                  <c:v>41182.562499936306</c:v>
                </c:pt>
                <c:pt idx="26263">
                  <c:v>41182.572916602971</c:v>
                </c:pt>
                <c:pt idx="26264">
                  <c:v>41182.583333269635</c:v>
                </c:pt>
                <c:pt idx="26265">
                  <c:v>41182.593749936299</c:v>
                </c:pt>
                <c:pt idx="26266">
                  <c:v>41182.604166602963</c:v>
                </c:pt>
                <c:pt idx="26267">
                  <c:v>41182.614583269627</c:v>
                </c:pt>
                <c:pt idx="26268">
                  <c:v>41182.624999936292</c:v>
                </c:pt>
                <c:pt idx="26269">
                  <c:v>41182.635416602956</c:v>
                </c:pt>
                <c:pt idx="26270">
                  <c:v>41182.64583326962</c:v>
                </c:pt>
                <c:pt idx="26271">
                  <c:v>41182.656249936284</c:v>
                </c:pt>
                <c:pt idx="26272">
                  <c:v>41182.666666602949</c:v>
                </c:pt>
                <c:pt idx="26273">
                  <c:v>41182.677083269613</c:v>
                </c:pt>
                <c:pt idx="26274">
                  <c:v>41182.687499936277</c:v>
                </c:pt>
                <c:pt idx="26275">
                  <c:v>41182.697916602941</c:v>
                </c:pt>
                <c:pt idx="26276">
                  <c:v>41182.708333269606</c:v>
                </c:pt>
                <c:pt idx="26277">
                  <c:v>41182.71874993627</c:v>
                </c:pt>
                <c:pt idx="26278">
                  <c:v>41182.729166602934</c:v>
                </c:pt>
                <c:pt idx="26279">
                  <c:v>41182.739583269598</c:v>
                </c:pt>
                <c:pt idx="26280">
                  <c:v>41182.749999936263</c:v>
                </c:pt>
                <c:pt idx="26281">
                  <c:v>41182.760416602927</c:v>
                </c:pt>
                <c:pt idx="26282">
                  <c:v>41182.770833269591</c:v>
                </c:pt>
                <c:pt idx="26283">
                  <c:v>41182.781249936255</c:v>
                </c:pt>
                <c:pt idx="26284">
                  <c:v>41182.79166660292</c:v>
                </c:pt>
                <c:pt idx="26285">
                  <c:v>41182.802083269584</c:v>
                </c:pt>
                <c:pt idx="26286">
                  <c:v>41182.812499936248</c:v>
                </c:pt>
                <c:pt idx="26287">
                  <c:v>41182.822916602912</c:v>
                </c:pt>
                <c:pt idx="26288">
                  <c:v>41182.833333269577</c:v>
                </c:pt>
                <c:pt idx="26289">
                  <c:v>41182.843749936241</c:v>
                </c:pt>
                <c:pt idx="26290">
                  <c:v>41182.854166602905</c:v>
                </c:pt>
                <c:pt idx="26291">
                  <c:v>41182.864583269569</c:v>
                </c:pt>
                <c:pt idx="26292">
                  <c:v>41182.874999936234</c:v>
                </c:pt>
                <c:pt idx="26293">
                  <c:v>41182.885416602898</c:v>
                </c:pt>
                <c:pt idx="26294">
                  <c:v>41182.895833269562</c:v>
                </c:pt>
                <c:pt idx="26295">
                  <c:v>41182.906249936226</c:v>
                </c:pt>
                <c:pt idx="26296">
                  <c:v>41182.91666660289</c:v>
                </c:pt>
                <c:pt idx="26297">
                  <c:v>41182.927083269555</c:v>
                </c:pt>
                <c:pt idx="26298">
                  <c:v>41182.937499936219</c:v>
                </c:pt>
                <c:pt idx="26299">
                  <c:v>41182.947916602883</c:v>
                </c:pt>
                <c:pt idx="26300">
                  <c:v>41182.958333269547</c:v>
                </c:pt>
                <c:pt idx="26301">
                  <c:v>41182.968749936212</c:v>
                </c:pt>
                <c:pt idx="26302">
                  <c:v>41182.979166602876</c:v>
                </c:pt>
                <c:pt idx="26303">
                  <c:v>41182.98958326954</c:v>
                </c:pt>
                <c:pt idx="26304">
                  <c:v>41182.999999936204</c:v>
                </c:pt>
                <c:pt idx="26305">
                  <c:v>41183.010416602869</c:v>
                </c:pt>
                <c:pt idx="26306">
                  <c:v>41183.020833269533</c:v>
                </c:pt>
                <c:pt idx="26307">
                  <c:v>41183.031249936197</c:v>
                </c:pt>
                <c:pt idx="26308">
                  <c:v>41183.041666602861</c:v>
                </c:pt>
                <c:pt idx="26309">
                  <c:v>41183.052083269526</c:v>
                </c:pt>
                <c:pt idx="26310">
                  <c:v>41183.06249993619</c:v>
                </c:pt>
                <c:pt idx="26311">
                  <c:v>41183.072916602854</c:v>
                </c:pt>
                <c:pt idx="26312">
                  <c:v>41183.083333269518</c:v>
                </c:pt>
                <c:pt idx="26313">
                  <c:v>41183.093749936183</c:v>
                </c:pt>
                <c:pt idx="26314">
                  <c:v>41183.104166602847</c:v>
                </c:pt>
                <c:pt idx="26315">
                  <c:v>41183.114583269511</c:v>
                </c:pt>
                <c:pt idx="26316">
                  <c:v>41183.124999936175</c:v>
                </c:pt>
                <c:pt idx="26317">
                  <c:v>41183.13541660284</c:v>
                </c:pt>
                <c:pt idx="26318">
                  <c:v>41183.145833269504</c:v>
                </c:pt>
                <c:pt idx="26319">
                  <c:v>41183.156249936168</c:v>
                </c:pt>
                <c:pt idx="26320">
                  <c:v>41183.166666602832</c:v>
                </c:pt>
                <c:pt idx="26321">
                  <c:v>41183.177083269497</c:v>
                </c:pt>
                <c:pt idx="26322">
                  <c:v>41183.187499936161</c:v>
                </c:pt>
                <c:pt idx="26323">
                  <c:v>41183.197916602825</c:v>
                </c:pt>
                <c:pt idx="26324">
                  <c:v>41183.208333269489</c:v>
                </c:pt>
                <c:pt idx="26325">
                  <c:v>41183.218749936153</c:v>
                </c:pt>
                <c:pt idx="26326">
                  <c:v>41183.229166602818</c:v>
                </c:pt>
                <c:pt idx="26327">
                  <c:v>41183.239583269482</c:v>
                </c:pt>
                <c:pt idx="26328">
                  <c:v>41183.249999936146</c:v>
                </c:pt>
                <c:pt idx="26329">
                  <c:v>41183.26041660281</c:v>
                </c:pt>
                <c:pt idx="26330">
                  <c:v>41183.270833269475</c:v>
                </c:pt>
                <c:pt idx="26331">
                  <c:v>41183.281249936139</c:v>
                </c:pt>
                <c:pt idx="26332">
                  <c:v>41183.291666602803</c:v>
                </c:pt>
                <c:pt idx="26333">
                  <c:v>41183.302083269467</c:v>
                </c:pt>
                <c:pt idx="26334">
                  <c:v>41183.312499936132</c:v>
                </c:pt>
                <c:pt idx="26335">
                  <c:v>41183.322916602796</c:v>
                </c:pt>
                <c:pt idx="26336">
                  <c:v>41183.33333326946</c:v>
                </c:pt>
                <c:pt idx="26337">
                  <c:v>41183.343749936124</c:v>
                </c:pt>
                <c:pt idx="26338">
                  <c:v>41183.354166602789</c:v>
                </c:pt>
                <c:pt idx="26339">
                  <c:v>41183.364583269453</c:v>
                </c:pt>
                <c:pt idx="26340">
                  <c:v>41183.374999936117</c:v>
                </c:pt>
                <c:pt idx="26341">
                  <c:v>41183.385416602781</c:v>
                </c:pt>
                <c:pt idx="26342">
                  <c:v>41183.395833269446</c:v>
                </c:pt>
                <c:pt idx="26343">
                  <c:v>41183.40624993611</c:v>
                </c:pt>
                <c:pt idx="26344">
                  <c:v>41183.416666602774</c:v>
                </c:pt>
                <c:pt idx="26345">
                  <c:v>41183.427083269438</c:v>
                </c:pt>
                <c:pt idx="26346">
                  <c:v>41183.437499936103</c:v>
                </c:pt>
                <c:pt idx="26347">
                  <c:v>41183.447916602767</c:v>
                </c:pt>
                <c:pt idx="26348">
                  <c:v>41183.458333269431</c:v>
                </c:pt>
                <c:pt idx="26349">
                  <c:v>41183.468749936095</c:v>
                </c:pt>
                <c:pt idx="26350">
                  <c:v>41183.47916660276</c:v>
                </c:pt>
                <c:pt idx="26351">
                  <c:v>41183.489583269424</c:v>
                </c:pt>
                <c:pt idx="26352">
                  <c:v>41183.499999936088</c:v>
                </c:pt>
                <c:pt idx="26353">
                  <c:v>41183.510416602752</c:v>
                </c:pt>
                <c:pt idx="26354">
                  <c:v>41183.520833269416</c:v>
                </c:pt>
                <c:pt idx="26355">
                  <c:v>41183.531249936081</c:v>
                </c:pt>
                <c:pt idx="26356">
                  <c:v>41183.541666602745</c:v>
                </c:pt>
                <c:pt idx="26357">
                  <c:v>41183.552083269409</c:v>
                </c:pt>
                <c:pt idx="26358">
                  <c:v>41183.562499936073</c:v>
                </c:pt>
                <c:pt idx="26359">
                  <c:v>41183.572916602738</c:v>
                </c:pt>
                <c:pt idx="26360">
                  <c:v>41183.583333269402</c:v>
                </c:pt>
                <c:pt idx="26361">
                  <c:v>41183.593749936066</c:v>
                </c:pt>
                <c:pt idx="26362">
                  <c:v>41183.60416660273</c:v>
                </c:pt>
                <c:pt idx="26363">
                  <c:v>41183.614583269395</c:v>
                </c:pt>
                <c:pt idx="26364">
                  <c:v>41183.624999936059</c:v>
                </c:pt>
                <c:pt idx="26365">
                  <c:v>41183.635416602723</c:v>
                </c:pt>
                <c:pt idx="26366">
                  <c:v>41183.645833269387</c:v>
                </c:pt>
                <c:pt idx="26367">
                  <c:v>41183.656249936052</c:v>
                </c:pt>
                <c:pt idx="26368">
                  <c:v>41183.666666602716</c:v>
                </c:pt>
                <c:pt idx="26369">
                  <c:v>41183.67708326938</c:v>
                </c:pt>
                <c:pt idx="26370">
                  <c:v>41183.687499936044</c:v>
                </c:pt>
                <c:pt idx="26371">
                  <c:v>41183.697916602709</c:v>
                </c:pt>
                <c:pt idx="26372">
                  <c:v>41183.708333269373</c:v>
                </c:pt>
                <c:pt idx="26373">
                  <c:v>41183.718749936037</c:v>
                </c:pt>
                <c:pt idx="26374">
                  <c:v>41183.729166602701</c:v>
                </c:pt>
                <c:pt idx="26375">
                  <c:v>41183.739583269366</c:v>
                </c:pt>
                <c:pt idx="26376">
                  <c:v>41183.74999993603</c:v>
                </c:pt>
                <c:pt idx="26377">
                  <c:v>41183.760416602694</c:v>
                </c:pt>
                <c:pt idx="26378">
                  <c:v>41183.770833269358</c:v>
                </c:pt>
                <c:pt idx="26379">
                  <c:v>41183.781249936023</c:v>
                </c:pt>
                <c:pt idx="26380">
                  <c:v>41183.791666602687</c:v>
                </c:pt>
                <c:pt idx="26381">
                  <c:v>41183.802083269351</c:v>
                </c:pt>
                <c:pt idx="26382">
                  <c:v>41183.812499936015</c:v>
                </c:pt>
                <c:pt idx="26383">
                  <c:v>41183.822916602679</c:v>
                </c:pt>
                <c:pt idx="26384">
                  <c:v>41183.833333269344</c:v>
                </c:pt>
                <c:pt idx="26385">
                  <c:v>41183.843749936008</c:v>
                </c:pt>
                <c:pt idx="26386">
                  <c:v>41183.854166602672</c:v>
                </c:pt>
                <c:pt idx="26387">
                  <c:v>41183.864583269336</c:v>
                </c:pt>
                <c:pt idx="26388">
                  <c:v>41183.874999936001</c:v>
                </c:pt>
                <c:pt idx="26389">
                  <c:v>41183.885416602665</c:v>
                </c:pt>
                <c:pt idx="26390">
                  <c:v>41183.895833269329</c:v>
                </c:pt>
                <c:pt idx="26391">
                  <c:v>41183.906249935993</c:v>
                </c:pt>
                <c:pt idx="26392">
                  <c:v>41183.916666602658</c:v>
                </c:pt>
                <c:pt idx="26393">
                  <c:v>41183.927083269322</c:v>
                </c:pt>
                <c:pt idx="26394">
                  <c:v>41183.937499935986</c:v>
                </c:pt>
                <c:pt idx="26395">
                  <c:v>41183.94791660265</c:v>
                </c:pt>
                <c:pt idx="26396">
                  <c:v>41183.958333269315</c:v>
                </c:pt>
                <c:pt idx="26397">
                  <c:v>41183.968749935979</c:v>
                </c:pt>
                <c:pt idx="26398">
                  <c:v>41183.979166602643</c:v>
                </c:pt>
                <c:pt idx="26399">
                  <c:v>41183.989583269307</c:v>
                </c:pt>
                <c:pt idx="26400">
                  <c:v>41183.999999935972</c:v>
                </c:pt>
                <c:pt idx="26401">
                  <c:v>41184.010416602636</c:v>
                </c:pt>
                <c:pt idx="26402">
                  <c:v>41184.0208332693</c:v>
                </c:pt>
                <c:pt idx="26403">
                  <c:v>41184.031249935964</c:v>
                </c:pt>
                <c:pt idx="26404">
                  <c:v>41184.041666602629</c:v>
                </c:pt>
                <c:pt idx="26405">
                  <c:v>41184.052083269293</c:v>
                </c:pt>
                <c:pt idx="26406">
                  <c:v>41184.062499935957</c:v>
                </c:pt>
                <c:pt idx="26407">
                  <c:v>41184.072916602621</c:v>
                </c:pt>
                <c:pt idx="26408">
                  <c:v>41184.083333269286</c:v>
                </c:pt>
                <c:pt idx="26409">
                  <c:v>41184.09374993595</c:v>
                </c:pt>
                <c:pt idx="26410">
                  <c:v>41184.104166602614</c:v>
                </c:pt>
                <c:pt idx="26411">
                  <c:v>41184.114583269278</c:v>
                </c:pt>
                <c:pt idx="26412">
                  <c:v>41184.124999935942</c:v>
                </c:pt>
                <c:pt idx="26413">
                  <c:v>41184.135416602607</c:v>
                </c:pt>
                <c:pt idx="26414">
                  <c:v>41184.145833269271</c:v>
                </c:pt>
                <c:pt idx="26415">
                  <c:v>41184.156249935935</c:v>
                </c:pt>
                <c:pt idx="26416">
                  <c:v>41184.166666602599</c:v>
                </c:pt>
                <c:pt idx="26417">
                  <c:v>41184.177083269264</c:v>
                </c:pt>
                <c:pt idx="26418">
                  <c:v>41184.187499935928</c:v>
                </c:pt>
                <c:pt idx="26419">
                  <c:v>41184.197916602592</c:v>
                </c:pt>
                <c:pt idx="26420">
                  <c:v>41184.208333269256</c:v>
                </c:pt>
                <c:pt idx="26421">
                  <c:v>41184.218749935921</c:v>
                </c:pt>
                <c:pt idx="26422">
                  <c:v>41184.229166602585</c:v>
                </c:pt>
                <c:pt idx="26423">
                  <c:v>41184.239583269249</c:v>
                </c:pt>
                <c:pt idx="26424">
                  <c:v>41184.249999935913</c:v>
                </c:pt>
                <c:pt idx="26425">
                  <c:v>41184.260416602578</c:v>
                </c:pt>
                <c:pt idx="26426">
                  <c:v>41184.270833269242</c:v>
                </c:pt>
                <c:pt idx="26427">
                  <c:v>41184.281249935906</c:v>
                </c:pt>
                <c:pt idx="26428">
                  <c:v>41184.29166660257</c:v>
                </c:pt>
                <c:pt idx="26429">
                  <c:v>41184.302083269235</c:v>
                </c:pt>
                <c:pt idx="26430">
                  <c:v>41184.312499935899</c:v>
                </c:pt>
                <c:pt idx="26431">
                  <c:v>41184.322916602563</c:v>
                </c:pt>
                <c:pt idx="26432">
                  <c:v>41184.333333269227</c:v>
                </c:pt>
                <c:pt idx="26433">
                  <c:v>41184.343749935892</c:v>
                </c:pt>
                <c:pt idx="26434">
                  <c:v>41184.354166602556</c:v>
                </c:pt>
                <c:pt idx="26435">
                  <c:v>41184.36458326922</c:v>
                </c:pt>
                <c:pt idx="26436">
                  <c:v>41184.374999935884</c:v>
                </c:pt>
                <c:pt idx="26437">
                  <c:v>41184.385416602549</c:v>
                </c:pt>
                <c:pt idx="26438">
                  <c:v>41184.395833269213</c:v>
                </c:pt>
                <c:pt idx="26439">
                  <c:v>41184.406249935877</c:v>
                </c:pt>
                <c:pt idx="26440">
                  <c:v>41184.416666602541</c:v>
                </c:pt>
                <c:pt idx="26441">
                  <c:v>41184.427083269205</c:v>
                </c:pt>
                <c:pt idx="26442">
                  <c:v>41184.43749993587</c:v>
                </c:pt>
                <c:pt idx="26443">
                  <c:v>41184.447916602534</c:v>
                </c:pt>
                <c:pt idx="26444">
                  <c:v>41184.458333269198</c:v>
                </c:pt>
                <c:pt idx="26445">
                  <c:v>41184.468749935862</c:v>
                </c:pt>
                <c:pt idx="26446">
                  <c:v>41184.479166602527</c:v>
                </c:pt>
                <c:pt idx="26447">
                  <c:v>41184.489583269191</c:v>
                </c:pt>
                <c:pt idx="26448">
                  <c:v>41184.499999935855</c:v>
                </c:pt>
                <c:pt idx="26449">
                  <c:v>41184.510416602519</c:v>
                </c:pt>
                <c:pt idx="26450">
                  <c:v>41184.520833269184</c:v>
                </c:pt>
                <c:pt idx="26451">
                  <c:v>41184.531249935848</c:v>
                </c:pt>
                <c:pt idx="26452">
                  <c:v>41184.541666602512</c:v>
                </c:pt>
                <c:pt idx="26453">
                  <c:v>41184.552083269176</c:v>
                </c:pt>
                <c:pt idx="26454">
                  <c:v>41184.562499935841</c:v>
                </c:pt>
                <c:pt idx="26455">
                  <c:v>41184.572916602505</c:v>
                </c:pt>
                <c:pt idx="26456">
                  <c:v>41184.583333269169</c:v>
                </c:pt>
                <c:pt idx="26457">
                  <c:v>41184.593749935833</c:v>
                </c:pt>
                <c:pt idx="26458">
                  <c:v>41184.604166602498</c:v>
                </c:pt>
                <c:pt idx="26459">
                  <c:v>41184.614583269162</c:v>
                </c:pt>
                <c:pt idx="26460">
                  <c:v>41184.624999935826</c:v>
                </c:pt>
                <c:pt idx="26461">
                  <c:v>41184.63541660249</c:v>
                </c:pt>
                <c:pt idx="26462">
                  <c:v>41184.645833269155</c:v>
                </c:pt>
                <c:pt idx="26463">
                  <c:v>41184.656249935819</c:v>
                </c:pt>
                <c:pt idx="26464">
                  <c:v>41184.666666602483</c:v>
                </c:pt>
                <c:pt idx="26465">
                  <c:v>41184.677083269147</c:v>
                </c:pt>
                <c:pt idx="26466">
                  <c:v>41184.687499935812</c:v>
                </c:pt>
                <c:pt idx="26467">
                  <c:v>41184.697916602476</c:v>
                </c:pt>
                <c:pt idx="26468">
                  <c:v>41184.70833326914</c:v>
                </c:pt>
                <c:pt idx="26469">
                  <c:v>41184.718749935804</c:v>
                </c:pt>
                <c:pt idx="26470">
                  <c:v>41184.729166602468</c:v>
                </c:pt>
                <c:pt idx="26471">
                  <c:v>41184.739583269133</c:v>
                </c:pt>
                <c:pt idx="26472">
                  <c:v>41184.749999935797</c:v>
                </c:pt>
                <c:pt idx="26473">
                  <c:v>41184.760416602461</c:v>
                </c:pt>
                <c:pt idx="26474">
                  <c:v>41184.770833269125</c:v>
                </c:pt>
                <c:pt idx="26475">
                  <c:v>41184.78124993579</c:v>
                </c:pt>
                <c:pt idx="26476">
                  <c:v>41184.791666602454</c:v>
                </c:pt>
                <c:pt idx="26477">
                  <c:v>41184.802083269118</c:v>
                </c:pt>
                <c:pt idx="26478">
                  <c:v>41184.812499935782</c:v>
                </c:pt>
                <c:pt idx="26479">
                  <c:v>41184.822916602447</c:v>
                </c:pt>
                <c:pt idx="26480">
                  <c:v>41184.833333269111</c:v>
                </c:pt>
                <c:pt idx="26481">
                  <c:v>41184.843749935775</c:v>
                </c:pt>
                <c:pt idx="26482">
                  <c:v>41184.854166602439</c:v>
                </c:pt>
                <c:pt idx="26483">
                  <c:v>41184.864583269104</c:v>
                </c:pt>
                <c:pt idx="26484">
                  <c:v>41184.874999935768</c:v>
                </c:pt>
                <c:pt idx="26485">
                  <c:v>41184.885416602432</c:v>
                </c:pt>
                <c:pt idx="26486">
                  <c:v>41184.895833269096</c:v>
                </c:pt>
                <c:pt idx="26487">
                  <c:v>41184.906249935761</c:v>
                </c:pt>
                <c:pt idx="26488">
                  <c:v>41184.916666602425</c:v>
                </c:pt>
                <c:pt idx="26489">
                  <c:v>41184.927083269089</c:v>
                </c:pt>
                <c:pt idx="26490">
                  <c:v>41184.937499935753</c:v>
                </c:pt>
                <c:pt idx="26491">
                  <c:v>41184.947916602418</c:v>
                </c:pt>
                <c:pt idx="26492">
                  <c:v>41184.958333269082</c:v>
                </c:pt>
                <c:pt idx="26493">
                  <c:v>41184.968749935746</c:v>
                </c:pt>
                <c:pt idx="26494">
                  <c:v>41184.97916660241</c:v>
                </c:pt>
                <c:pt idx="26495">
                  <c:v>41184.989583269075</c:v>
                </c:pt>
                <c:pt idx="26496">
                  <c:v>41184.999999935739</c:v>
                </c:pt>
                <c:pt idx="26497">
                  <c:v>41185.010416602403</c:v>
                </c:pt>
                <c:pt idx="26498">
                  <c:v>41185.020833269067</c:v>
                </c:pt>
                <c:pt idx="26499">
                  <c:v>41185.031249935731</c:v>
                </c:pt>
                <c:pt idx="26500">
                  <c:v>41185.041666602396</c:v>
                </c:pt>
                <c:pt idx="26501">
                  <c:v>41185.05208326906</c:v>
                </c:pt>
                <c:pt idx="26502">
                  <c:v>41185.062499935724</c:v>
                </c:pt>
                <c:pt idx="26503">
                  <c:v>41185.072916602388</c:v>
                </c:pt>
                <c:pt idx="26504">
                  <c:v>41185.083333269053</c:v>
                </c:pt>
                <c:pt idx="26505">
                  <c:v>41185.093749935717</c:v>
                </c:pt>
                <c:pt idx="26506">
                  <c:v>41185.104166602381</c:v>
                </c:pt>
                <c:pt idx="26507">
                  <c:v>41185.114583269045</c:v>
                </c:pt>
                <c:pt idx="26508">
                  <c:v>41185.12499993571</c:v>
                </c:pt>
                <c:pt idx="26509">
                  <c:v>41185.135416602374</c:v>
                </c:pt>
                <c:pt idx="26510">
                  <c:v>41185.145833269038</c:v>
                </c:pt>
                <c:pt idx="26511">
                  <c:v>41185.156249935702</c:v>
                </c:pt>
                <c:pt idx="26512">
                  <c:v>41185.166666602367</c:v>
                </c:pt>
                <c:pt idx="26513">
                  <c:v>41185.177083269031</c:v>
                </c:pt>
                <c:pt idx="26514">
                  <c:v>41185.187499935695</c:v>
                </c:pt>
                <c:pt idx="26515">
                  <c:v>41185.197916602359</c:v>
                </c:pt>
                <c:pt idx="26516">
                  <c:v>41185.208333269024</c:v>
                </c:pt>
                <c:pt idx="26517">
                  <c:v>41185.218749935688</c:v>
                </c:pt>
                <c:pt idx="26518">
                  <c:v>41185.229166602352</c:v>
                </c:pt>
                <c:pt idx="26519">
                  <c:v>41185.239583269016</c:v>
                </c:pt>
                <c:pt idx="26520">
                  <c:v>41185.249999935681</c:v>
                </c:pt>
                <c:pt idx="26521">
                  <c:v>41185.260416602345</c:v>
                </c:pt>
                <c:pt idx="26522">
                  <c:v>41185.270833269009</c:v>
                </c:pt>
                <c:pt idx="26523">
                  <c:v>41185.281249935673</c:v>
                </c:pt>
                <c:pt idx="26524">
                  <c:v>41185.291666602338</c:v>
                </c:pt>
                <c:pt idx="26525">
                  <c:v>41185.302083269002</c:v>
                </c:pt>
                <c:pt idx="26526">
                  <c:v>41185.312499935666</c:v>
                </c:pt>
                <c:pt idx="26527">
                  <c:v>41185.32291660233</c:v>
                </c:pt>
                <c:pt idx="26528">
                  <c:v>41185.333333268994</c:v>
                </c:pt>
                <c:pt idx="26529">
                  <c:v>41185.343749935659</c:v>
                </c:pt>
                <c:pt idx="26530">
                  <c:v>41185.354166602323</c:v>
                </c:pt>
                <c:pt idx="26531">
                  <c:v>41185.364583268987</c:v>
                </c:pt>
                <c:pt idx="26532">
                  <c:v>41185.374999935651</c:v>
                </c:pt>
                <c:pt idx="26533">
                  <c:v>41185.385416602316</c:v>
                </c:pt>
                <c:pt idx="26534">
                  <c:v>41185.39583326898</c:v>
                </c:pt>
                <c:pt idx="26535">
                  <c:v>41185.406249935644</c:v>
                </c:pt>
                <c:pt idx="26536">
                  <c:v>41185.416666602308</c:v>
                </c:pt>
                <c:pt idx="26537">
                  <c:v>41185.427083268973</c:v>
                </c:pt>
                <c:pt idx="26538">
                  <c:v>41185.437499935637</c:v>
                </c:pt>
                <c:pt idx="26539">
                  <c:v>41185.447916602301</c:v>
                </c:pt>
                <c:pt idx="26540">
                  <c:v>41185.458333268965</c:v>
                </c:pt>
                <c:pt idx="26541">
                  <c:v>41185.46874993563</c:v>
                </c:pt>
                <c:pt idx="26542">
                  <c:v>41185.479166602294</c:v>
                </c:pt>
                <c:pt idx="26543">
                  <c:v>41185.489583268958</c:v>
                </c:pt>
                <c:pt idx="26544">
                  <c:v>41185.499999935622</c:v>
                </c:pt>
                <c:pt idx="26545">
                  <c:v>41185.510416602287</c:v>
                </c:pt>
                <c:pt idx="26546">
                  <c:v>41185.520833268951</c:v>
                </c:pt>
                <c:pt idx="26547">
                  <c:v>41185.531249935615</c:v>
                </c:pt>
                <c:pt idx="26548">
                  <c:v>41185.541666602279</c:v>
                </c:pt>
                <c:pt idx="26549">
                  <c:v>41185.552083268944</c:v>
                </c:pt>
                <c:pt idx="26550">
                  <c:v>41185.562499935608</c:v>
                </c:pt>
                <c:pt idx="26551">
                  <c:v>41185.572916602272</c:v>
                </c:pt>
                <c:pt idx="26552">
                  <c:v>41185.583333268936</c:v>
                </c:pt>
                <c:pt idx="26553">
                  <c:v>41185.5937499356</c:v>
                </c:pt>
                <c:pt idx="26554">
                  <c:v>41185.604166602265</c:v>
                </c:pt>
                <c:pt idx="26555">
                  <c:v>41185.614583268929</c:v>
                </c:pt>
                <c:pt idx="26556">
                  <c:v>41185.624999935593</c:v>
                </c:pt>
                <c:pt idx="26557">
                  <c:v>41185.635416602257</c:v>
                </c:pt>
                <c:pt idx="26558">
                  <c:v>41185.645833268922</c:v>
                </c:pt>
                <c:pt idx="26559">
                  <c:v>41185.656249935586</c:v>
                </c:pt>
                <c:pt idx="26560">
                  <c:v>41185.66666660225</c:v>
                </c:pt>
                <c:pt idx="26561">
                  <c:v>41185.677083268914</c:v>
                </c:pt>
                <c:pt idx="26562">
                  <c:v>41185.687499935579</c:v>
                </c:pt>
                <c:pt idx="26563">
                  <c:v>41185.697916602243</c:v>
                </c:pt>
                <c:pt idx="26564">
                  <c:v>41185.708333268907</c:v>
                </c:pt>
                <c:pt idx="26565">
                  <c:v>41185.718749935571</c:v>
                </c:pt>
                <c:pt idx="26566">
                  <c:v>41185.729166602236</c:v>
                </c:pt>
                <c:pt idx="26567">
                  <c:v>41185.7395832689</c:v>
                </c:pt>
                <c:pt idx="26568">
                  <c:v>41185.749999935564</c:v>
                </c:pt>
                <c:pt idx="26569">
                  <c:v>41185.760416602228</c:v>
                </c:pt>
                <c:pt idx="26570">
                  <c:v>41185.770833268893</c:v>
                </c:pt>
                <c:pt idx="26571">
                  <c:v>41185.781249935557</c:v>
                </c:pt>
                <c:pt idx="26572">
                  <c:v>41185.791666602221</c:v>
                </c:pt>
                <c:pt idx="26573">
                  <c:v>41185.802083268885</c:v>
                </c:pt>
                <c:pt idx="26574">
                  <c:v>41185.81249993555</c:v>
                </c:pt>
                <c:pt idx="26575">
                  <c:v>41185.822916602214</c:v>
                </c:pt>
                <c:pt idx="26576">
                  <c:v>41185.833333268878</c:v>
                </c:pt>
                <c:pt idx="26577">
                  <c:v>41185.843749935542</c:v>
                </c:pt>
                <c:pt idx="26578">
                  <c:v>41185.854166602207</c:v>
                </c:pt>
                <c:pt idx="26579">
                  <c:v>41185.864583268871</c:v>
                </c:pt>
                <c:pt idx="26580">
                  <c:v>41185.874999935535</c:v>
                </c:pt>
                <c:pt idx="26581">
                  <c:v>41185.885416602199</c:v>
                </c:pt>
                <c:pt idx="26582">
                  <c:v>41185.895833268863</c:v>
                </c:pt>
                <c:pt idx="26583">
                  <c:v>41185.906249935528</c:v>
                </c:pt>
                <c:pt idx="26584">
                  <c:v>41185.916666602192</c:v>
                </c:pt>
                <c:pt idx="26585">
                  <c:v>41185.927083268856</c:v>
                </c:pt>
                <c:pt idx="26586">
                  <c:v>41185.93749993552</c:v>
                </c:pt>
                <c:pt idx="26587">
                  <c:v>41185.947916602185</c:v>
                </c:pt>
                <c:pt idx="26588">
                  <c:v>41185.958333268849</c:v>
                </c:pt>
                <c:pt idx="26589">
                  <c:v>41185.968749935513</c:v>
                </c:pt>
                <c:pt idx="26590">
                  <c:v>41185.979166602177</c:v>
                </c:pt>
                <c:pt idx="26591">
                  <c:v>41185.989583268842</c:v>
                </c:pt>
                <c:pt idx="26592">
                  <c:v>41185.999999935506</c:v>
                </c:pt>
                <c:pt idx="26593">
                  <c:v>41186.01041660217</c:v>
                </c:pt>
                <c:pt idx="26594">
                  <c:v>41186.020833268834</c:v>
                </c:pt>
                <c:pt idx="26595">
                  <c:v>41186.031249935499</c:v>
                </c:pt>
                <c:pt idx="26596">
                  <c:v>41186.041666602163</c:v>
                </c:pt>
                <c:pt idx="26597">
                  <c:v>41186.052083268827</c:v>
                </c:pt>
                <c:pt idx="26598">
                  <c:v>41186.062499935491</c:v>
                </c:pt>
                <c:pt idx="26599">
                  <c:v>41186.072916602156</c:v>
                </c:pt>
                <c:pt idx="26600">
                  <c:v>41186.08333326882</c:v>
                </c:pt>
                <c:pt idx="26601">
                  <c:v>41186.093749935484</c:v>
                </c:pt>
                <c:pt idx="26602">
                  <c:v>41186.104166602148</c:v>
                </c:pt>
                <c:pt idx="26603">
                  <c:v>41186.114583268813</c:v>
                </c:pt>
                <c:pt idx="26604">
                  <c:v>41186.124999935477</c:v>
                </c:pt>
                <c:pt idx="26605">
                  <c:v>41186.135416602141</c:v>
                </c:pt>
                <c:pt idx="26606">
                  <c:v>41186.145833268805</c:v>
                </c:pt>
                <c:pt idx="26607">
                  <c:v>41186.15624993547</c:v>
                </c:pt>
                <c:pt idx="26608">
                  <c:v>41186.166666602134</c:v>
                </c:pt>
                <c:pt idx="26609">
                  <c:v>41186.177083268798</c:v>
                </c:pt>
                <c:pt idx="26610">
                  <c:v>41186.187499935462</c:v>
                </c:pt>
                <c:pt idx="26611">
                  <c:v>41186.197916602126</c:v>
                </c:pt>
                <c:pt idx="26612">
                  <c:v>41186.208333268791</c:v>
                </c:pt>
                <c:pt idx="26613">
                  <c:v>41186.218749935455</c:v>
                </c:pt>
                <c:pt idx="26614">
                  <c:v>41186.229166602119</c:v>
                </c:pt>
                <c:pt idx="26615">
                  <c:v>41186.239583268783</c:v>
                </c:pt>
                <c:pt idx="26616">
                  <c:v>41186.249999935448</c:v>
                </c:pt>
                <c:pt idx="26617">
                  <c:v>41186.260416602112</c:v>
                </c:pt>
                <c:pt idx="26618">
                  <c:v>41186.270833268776</c:v>
                </c:pt>
                <c:pt idx="26619">
                  <c:v>41186.28124993544</c:v>
                </c:pt>
                <c:pt idx="26620">
                  <c:v>41186.291666602105</c:v>
                </c:pt>
                <c:pt idx="26621">
                  <c:v>41186.302083268769</c:v>
                </c:pt>
                <c:pt idx="26622">
                  <c:v>41186.312499935433</c:v>
                </c:pt>
                <c:pt idx="26623">
                  <c:v>41186.322916602097</c:v>
                </c:pt>
                <c:pt idx="26624">
                  <c:v>41186.333333268762</c:v>
                </c:pt>
                <c:pt idx="26625">
                  <c:v>41186.343749935426</c:v>
                </c:pt>
                <c:pt idx="26626">
                  <c:v>41186.35416660209</c:v>
                </c:pt>
                <c:pt idx="26627">
                  <c:v>41186.364583268754</c:v>
                </c:pt>
                <c:pt idx="26628">
                  <c:v>41186.374999935419</c:v>
                </c:pt>
                <c:pt idx="26629">
                  <c:v>41186.385416602083</c:v>
                </c:pt>
                <c:pt idx="26630">
                  <c:v>41186.395833268747</c:v>
                </c:pt>
                <c:pt idx="26631">
                  <c:v>41186.406249935411</c:v>
                </c:pt>
                <c:pt idx="26632">
                  <c:v>41186.416666602076</c:v>
                </c:pt>
                <c:pt idx="26633">
                  <c:v>41186.42708326874</c:v>
                </c:pt>
                <c:pt idx="26634">
                  <c:v>41186.437499935404</c:v>
                </c:pt>
                <c:pt idx="26635">
                  <c:v>41186.447916602068</c:v>
                </c:pt>
                <c:pt idx="26636">
                  <c:v>41186.458333268733</c:v>
                </c:pt>
                <c:pt idx="26637">
                  <c:v>41186.468749935397</c:v>
                </c:pt>
                <c:pt idx="26638">
                  <c:v>41186.479166602061</c:v>
                </c:pt>
                <c:pt idx="26639">
                  <c:v>41186.489583268725</c:v>
                </c:pt>
                <c:pt idx="26640">
                  <c:v>41186.499999935389</c:v>
                </c:pt>
                <c:pt idx="26641">
                  <c:v>41186.510416602054</c:v>
                </c:pt>
                <c:pt idx="26642">
                  <c:v>41186.520833268718</c:v>
                </c:pt>
                <c:pt idx="26643">
                  <c:v>41186.531249935382</c:v>
                </c:pt>
                <c:pt idx="26644">
                  <c:v>41186.541666602046</c:v>
                </c:pt>
                <c:pt idx="26645">
                  <c:v>41186.552083268711</c:v>
                </c:pt>
                <c:pt idx="26646">
                  <c:v>41186.562499935375</c:v>
                </c:pt>
                <c:pt idx="26647">
                  <c:v>41186.572916602039</c:v>
                </c:pt>
                <c:pt idx="26648">
                  <c:v>41186.583333268703</c:v>
                </c:pt>
                <c:pt idx="26649">
                  <c:v>41186.593749935368</c:v>
                </c:pt>
                <c:pt idx="26650">
                  <c:v>41186.604166602032</c:v>
                </c:pt>
                <c:pt idx="26651">
                  <c:v>41186.614583268696</c:v>
                </c:pt>
                <c:pt idx="26652">
                  <c:v>41186.62499993536</c:v>
                </c:pt>
                <c:pt idx="26653">
                  <c:v>41186.635416602025</c:v>
                </c:pt>
                <c:pt idx="26654">
                  <c:v>41186.645833268689</c:v>
                </c:pt>
                <c:pt idx="26655">
                  <c:v>41186.656249935353</c:v>
                </c:pt>
                <c:pt idx="26656">
                  <c:v>41186.666666602017</c:v>
                </c:pt>
                <c:pt idx="26657">
                  <c:v>41186.677083268682</c:v>
                </c:pt>
                <c:pt idx="26658">
                  <c:v>41186.687499935346</c:v>
                </c:pt>
                <c:pt idx="26659">
                  <c:v>41186.69791660201</c:v>
                </c:pt>
                <c:pt idx="26660">
                  <c:v>41186.708333268674</c:v>
                </c:pt>
                <c:pt idx="26661">
                  <c:v>41186.718749935339</c:v>
                </c:pt>
                <c:pt idx="26662">
                  <c:v>41186.729166602003</c:v>
                </c:pt>
                <c:pt idx="26663">
                  <c:v>41186.739583268667</c:v>
                </c:pt>
                <c:pt idx="26664">
                  <c:v>41186.749999935331</c:v>
                </c:pt>
                <c:pt idx="26665">
                  <c:v>41186.760416601996</c:v>
                </c:pt>
                <c:pt idx="26666">
                  <c:v>41186.77083326866</c:v>
                </c:pt>
                <c:pt idx="26667">
                  <c:v>41186.781249935324</c:v>
                </c:pt>
                <c:pt idx="26668">
                  <c:v>41186.791666601988</c:v>
                </c:pt>
                <c:pt idx="26669">
                  <c:v>41186.802083268652</c:v>
                </c:pt>
                <c:pt idx="26670">
                  <c:v>41186.812499935317</c:v>
                </c:pt>
                <c:pt idx="26671">
                  <c:v>41186.822916601981</c:v>
                </c:pt>
                <c:pt idx="26672">
                  <c:v>41186.833333268645</c:v>
                </c:pt>
                <c:pt idx="26673">
                  <c:v>41186.843749935309</c:v>
                </c:pt>
                <c:pt idx="26674">
                  <c:v>41186.854166601974</c:v>
                </c:pt>
                <c:pt idx="26675">
                  <c:v>41186.864583268638</c:v>
                </c:pt>
                <c:pt idx="26676">
                  <c:v>41186.874999935302</c:v>
                </c:pt>
                <c:pt idx="26677">
                  <c:v>41186.885416601966</c:v>
                </c:pt>
                <c:pt idx="26678">
                  <c:v>41186.895833268631</c:v>
                </c:pt>
                <c:pt idx="26679">
                  <c:v>41186.906249935295</c:v>
                </c:pt>
                <c:pt idx="26680">
                  <c:v>41186.916666601959</c:v>
                </c:pt>
                <c:pt idx="26681">
                  <c:v>41186.927083268623</c:v>
                </c:pt>
                <c:pt idx="26682">
                  <c:v>41186.937499935288</c:v>
                </c:pt>
                <c:pt idx="26683">
                  <c:v>41186.947916601952</c:v>
                </c:pt>
                <c:pt idx="26684">
                  <c:v>41186.958333268616</c:v>
                </c:pt>
                <c:pt idx="26685">
                  <c:v>41186.96874993528</c:v>
                </c:pt>
                <c:pt idx="26686">
                  <c:v>41186.979166601945</c:v>
                </c:pt>
                <c:pt idx="26687">
                  <c:v>41186.989583268609</c:v>
                </c:pt>
                <c:pt idx="26688">
                  <c:v>41186.999999935273</c:v>
                </c:pt>
                <c:pt idx="26689">
                  <c:v>41187.010416601937</c:v>
                </c:pt>
                <c:pt idx="26690">
                  <c:v>41187.020833268602</c:v>
                </c:pt>
                <c:pt idx="26691">
                  <c:v>41187.031249935266</c:v>
                </c:pt>
                <c:pt idx="26692">
                  <c:v>41187.04166660193</c:v>
                </c:pt>
                <c:pt idx="26693">
                  <c:v>41187.052083268594</c:v>
                </c:pt>
                <c:pt idx="26694">
                  <c:v>41187.062499935259</c:v>
                </c:pt>
                <c:pt idx="26695">
                  <c:v>41187.072916601923</c:v>
                </c:pt>
                <c:pt idx="26696">
                  <c:v>41187.083333268587</c:v>
                </c:pt>
                <c:pt idx="26697">
                  <c:v>41187.093749935251</c:v>
                </c:pt>
                <c:pt idx="26698">
                  <c:v>41187.104166601915</c:v>
                </c:pt>
                <c:pt idx="26699">
                  <c:v>41187.11458326858</c:v>
                </c:pt>
                <c:pt idx="26700">
                  <c:v>41187.124999935244</c:v>
                </c:pt>
                <c:pt idx="26701">
                  <c:v>41187.135416601908</c:v>
                </c:pt>
                <c:pt idx="26702">
                  <c:v>41187.145833268572</c:v>
                </c:pt>
                <c:pt idx="26703">
                  <c:v>41187.156249935237</c:v>
                </c:pt>
                <c:pt idx="26704">
                  <c:v>41187.166666601901</c:v>
                </c:pt>
                <c:pt idx="26705">
                  <c:v>41187.177083268565</c:v>
                </c:pt>
                <c:pt idx="26706">
                  <c:v>41187.187499935229</c:v>
                </c:pt>
                <c:pt idx="26707">
                  <c:v>41187.197916601894</c:v>
                </c:pt>
                <c:pt idx="26708">
                  <c:v>41187.208333268558</c:v>
                </c:pt>
                <c:pt idx="26709">
                  <c:v>41187.218749935222</c:v>
                </c:pt>
                <c:pt idx="26710">
                  <c:v>41187.229166601886</c:v>
                </c:pt>
                <c:pt idx="26711">
                  <c:v>41187.239583268551</c:v>
                </c:pt>
                <c:pt idx="26712">
                  <c:v>41187.249999935215</c:v>
                </c:pt>
                <c:pt idx="26713">
                  <c:v>41187.260416601879</c:v>
                </c:pt>
                <c:pt idx="26714">
                  <c:v>41187.270833268543</c:v>
                </c:pt>
                <c:pt idx="26715">
                  <c:v>41187.281249935208</c:v>
                </c:pt>
                <c:pt idx="26716">
                  <c:v>41187.291666601872</c:v>
                </c:pt>
                <c:pt idx="26717">
                  <c:v>41187.302083268536</c:v>
                </c:pt>
                <c:pt idx="26718">
                  <c:v>41187.3124999352</c:v>
                </c:pt>
                <c:pt idx="26719">
                  <c:v>41187.322916601865</c:v>
                </c:pt>
                <c:pt idx="26720">
                  <c:v>41187.333333268529</c:v>
                </c:pt>
                <c:pt idx="26721">
                  <c:v>41187.343749935193</c:v>
                </c:pt>
                <c:pt idx="26722">
                  <c:v>41187.354166601857</c:v>
                </c:pt>
                <c:pt idx="26723">
                  <c:v>41187.364583268522</c:v>
                </c:pt>
                <c:pt idx="26724">
                  <c:v>41187.374999935186</c:v>
                </c:pt>
                <c:pt idx="26725">
                  <c:v>41187.38541660185</c:v>
                </c:pt>
                <c:pt idx="26726">
                  <c:v>41187.395833268514</c:v>
                </c:pt>
                <c:pt idx="26727">
                  <c:v>41187.406249935178</c:v>
                </c:pt>
                <c:pt idx="26728">
                  <c:v>41187.416666601843</c:v>
                </c:pt>
                <c:pt idx="26729">
                  <c:v>41187.427083268507</c:v>
                </c:pt>
                <c:pt idx="26730">
                  <c:v>41187.437499935171</c:v>
                </c:pt>
                <c:pt idx="26731">
                  <c:v>41187.447916601835</c:v>
                </c:pt>
                <c:pt idx="26732">
                  <c:v>41187.4583332685</c:v>
                </c:pt>
                <c:pt idx="26733">
                  <c:v>41187.468749935164</c:v>
                </c:pt>
                <c:pt idx="26734">
                  <c:v>41187.479166601828</c:v>
                </c:pt>
                <c:pt idx="26735">
                  <c:v>41187.489583268492</c:v>
                </c:pt>
                <c:pt idx="26736">
                  <c:v>41187.499999935157</c:v>
                </c:pt>
                <c:pt idx="26737">
                  <c:v>41187.510416601821</c:v>
                </c:pt>
                <c:pt idx="26738">
                  <c:v>41187.520833268485</c:v>
                </c:pt>
                <c:pt idx="26739">
                  <c:v>41187.531249935149</c:v>
                </c:pt>
                <c:pt idx="26740">
                  <c:v>41187.541666601814</c:v>
                </c:pt>
                <c:pt idx="26741">
                  <c:v>41187.552083268478</c:v>
                </c:pt>
                <c:pt idx="26742">
                  <c:v>41187.562499935142</c:v>
                </c:pt>
                <c:pt idx="26743">
                  <c:v>41187.572916601806</c:v>
                </c:pt>
                <c:pt idx="26744">
                  <c:v>41187.583333268471</c:v>
                </c:pt>
                <c:pt idx="26745">
                  <c:v>41187.593749935135</c:v>
                </c:pt>
                <c:pt idx="26746">
                  <c:v>41187.604166601799</c:v>
                </c:pt>
                <c:pt idx="26747">
                  <c:v>41187.614583268463</c:v>
                </c:pt>
                <c:pt idx="26748">
                  <c:v>41187.624999935128</c:v>
                </c:pt>
                <c:pt idx="26749">
                  <c:v>41187.635416601792</c:v>
                </c:pt>
                <c:pt idx="26750">
                  <c:v>41187.645833268456</c:v>
                </c:pt>
                <c:pt idx="26751">
                  <c:v>41187.65624993512</c:v>
                </c:pt>
                <c:pt idx="26752">
                  <c:v>41187.666666601785</c:v>
                </c:pt>
                <c:pt idx="26753">
                  <c:v>41187.677083268449</c:v>
                </c:pt>
                <c:pt idx="26754">
                  <c:v>41187.687499935113</c:v>
                </c:pt>
                <c:pt idx="26755">
                  <c:v>41187.697916601777</c:v>
                </c:pt>
                <c:pt idx="26756">
                  <c:v>41187.708333268441</c:v>
                </c:pt>
                <c:pt idx="26757">
                  <c:v>41187.718749935106</c:v>
                </c:pt>
                <c:pt idx="26758">
                  <c:v>41187.72916660177</c:v>
                </c:pt>
                <c:pt idx="26759">
                  <c:v>41187.739583268434</c:v>
                </c:pt>
                <c:pt idx="26760">
                  <c:v>41187.749999935098</c:v>
                </c:pt>
                <c:pt idx="26761">
                  <c:v>41187.760416601763</c:v>
                </c:pt>
                <c:pt idx="26762">
                  <c:v>41187.770833268427</c:v>
                </c:pt>
                <c:pt idx="26763">
                  <c:v>41187.781249935091</c:v>
                </c:pt>
                <c:pt idx="26764">
                  <c:v>41187.791666601755</c:v>
                </c:pt>
                <c:pt idx="26765">
                  <c:v>41187.80208326842</c:v>
                </c:pt>
                <c:pt idx="26766">
                  <c:v>41187.812499935084</c:v>
                </c:pt>
                <c:pt idx="26767">
                  <c:v>41187.822916601748</c:v>
                </c:pt>
                <c:pt idx="26768">
                  <c:v>41187.833333268412</c:v>
                </c:pt>
                <c:pt idx="26769">
                  <c:v>41187.843749935077</c:v>
                </c:pt>
                <c:pt idx="26770">
                  <c:v>41187.854166601741</c:v>
                </c:pt>
                <c:pt idx="26771">
                  <c:v>41187.864583268405</c:v>
                </c:pt>
                <c:pt idx="26772">
                  <c:v>41187.874999935069</c:v>
                </c:pt>
                <c:pt idx="26773">
                  <c:v>41187.885416601734</c:v>
                </c:pt>
                <c:pt idx="26774">
                  <c:v>41187.895833268398</c:v>
                </c:pt>
                <c:pt idx="26775">
                  <c:v>41187.906249935062</c:v>
                </c:pt>
                <c:pt idx="26776">
                  <c:v>41187.916666601726</c:v>
                </c:pt>
                <c:pt idx="26777">
                  <c:v>41187.927083268391</c:v>
                </c:pt>
                <c:pt idx="26778">
                  <c:v>41187.937499935055</c:v>
                </c:pt>
                <c:pt idx="26779">
                  <c:v>41187.947916601719</c:v>
                </c:pt>
                <c:pt idx="26780">
                  <c:v>41187.958333268383</c:v>
                </c:pt>
                <c:pt idx="26781">
                  <c:v>41187.968749935048</c:v>
                </c:pt>
                <c:pt idx="26782">
                  <c:v>41187.979166601712</c:v>
                </c:pt>
                <c:pt idx="26783">
                  <c:v>41187.989583268376</c:v>
                </c:pt>
                <c:pt idx="26784">
                  <c:v>41187.99999993504</c:v>
                </c:pt>
                <c:pt idx="26785">
                  <c:v>41188.010416601704</c:v>
                </c:pt>
                <c:pt idx="26786">
                  <c:v>41188.020833268369</c:v>
                </c:pt>
                <c:pt idx="26787">
                  <c:v>41188.031249935033</c:v>
                </c:pt>
                <c:pt idx="26788">
                  <c:v>41188.041666601697</c:v>
                </c:pt>
                <c:pt idx="26789">
                  <c:v>41188.052083268361</c:v>
                </c:pt>
                <c:pt idx="26790">
                  <c:v>41188.062499935026</c:v>
                </c:pt>
                <c:pt idx="26791">
                  <c:v>41188.07291660169</c:v>
                </c:pt>
                <c:pt idx="26792">
                  <c:v>41188.083333268354</c:v>
                </c:pt>
                <c:pt idx="26793">
                  <c:v>41188.093749935018</c:v>
                </c:pt>
                <c:pt idx="26794">
                  <c:v>41188.104166601683</c:v>
                </c:pt>
                <c:pt idx="26795">
                  <c:v>41188.114583268347</c:v>
                </c:pt>
                <c:pt idx="26796">
                  <c:v>41188.124999935011</c:v>
                </c:pt>
                <c:pt idx="26797">
                  <c:v>41188.135416601675</c:v>
                </c:pt>
                <c:pt idx="26798">
                  <c:v>41188.14583326834</c:v>
                </c:pt>
                <c:pt idx="26799">
                  <c:v>41188.156249935004</c:v>
                </c:pt>
                <c:pt idx="26800">
                  <c:v>41188.166666601668</c:v>
                </c:pt>
                <c:pt idx="26801">
                  <c:v>41188.177083268332</c:v>
                </c:pt>
                <c:pt idx="26802">
                  <c:v>41188.187499934997</c:v>
                </c:pt>
                <c:pt idx="26803">
                  <c:v>41188.197916601661</c:v>
                </c:pt>
                <c:pt idx="26804">
                  <c:v>41188.208333268325</c:v>
                </c:pt>
                <c:pt idx="26805">
                  <c:v>41188.218749934989</c:v>
                </c:pt>
                <c:pt idx="26806">
                  <c:v>41188.229166601654</c:v>
                </c:pt>
                <c:pt idx="26807">
                  <c:v>41188.239583268318</c:v>
                </c:pt>
                <c:pt idx="26808">
                  <c:v>41188.249999934982</c:v>
                </c:pt>
                <c:pt idx="26809">
                  <c:v>41188.260416601646</c:v>
                </c:pt>
                <c:pt idx="26810">
                  <c:v>41188.270833268311</c:v>
                </c:pt>
                <c:pt idx="26811">
                  <c:v>41188.281249934975</c:v>
                </c:pt>
                <c:pt idx="26812">
                  <c:v>41188.291666601639</c:v>
                </c:pt>
                <c:pt idx="26813">
                  <c:v>41188.302083268303</c:v>
                </c:pt>
                <c:pt idx="26814">
                  <c:v>41188.312499934967</c:v>
                </c:pt>
                <c:pt idx="26815">
                  <c:v>41188.322916601632</c:v>
                </c:pt>
                <c:pt idx="26816">
                  <c:v>41188.333333268296</c:v>
                </c:pt>
                <c:pt idx="26817">
                  <c:v>41188.34374993496</c:v>
                </c:pt>
                <c:pt idx="26818">
                  <c:v>41188.354166601624</c:v>
                </c:pt>
                <c:pt idx="26819">
                  <c:v>41188.364583268289</c:v>
                </c:pt>
                <c:pt idx="26820">
                  <c:v>41188.374999934953</c:v>
                </c:pt>
                <c:pt idx="26821">
                  <c:v>41188.385416601617</c:v>
                </c:pt>
                <c:pt idx="26822">
                  <c:v>41188.395833268281</c:v>
                </c:pt>
                <c:pt idx="26823">
                  <c:v>41188.406249934946</c:v>
                </c:pt>
                <c:pt idx="26824">
                  <c:v>41188.41666660161</c:v>
                </c:pt>
                <c:pt idx="26825">
                  <c:v>41188.427083268274</c:v>
                </c:pt>
                <c:pt idx="26826">
                  <c:v>41188.437499934938</c:v>
                </c:pt>
                <c:pt idx="26827">
                  <c:v>41188.447916601603</c:v>
                </c:pt>
                <c:pt idx="26828">
                  <c:v>41188.458333268267</c:v>
                </c:pt>
                <c:pt idx="26829">
                  <c:v>41188.468749934931</c:v>
                </c:pt>
                <c:pt idx="26830">
                  <c:v>41188.479166601595</c:v>
                </c:pt>
                <c:pt idx="26831">
                  <c:v>41188.48958326826</c:v>
                </c:pt>
                <c:pt idx="26832">
                  <c:v>41188.499999934924</c:v>
                </c:pt>
                <c:pt idx="26833">
                  <c:v>41188.510416601588</c:v>
                </c:pt>
                <c:pt idx="26834">
                  <c:v>41188.520833268252</c:v>
                </c:pt>
                <c:pt idx="26835">
                  <c:v>41188.531249934917</c:v>
                </c:pt>
                <c:pt idx="26836">
                  <c:v>41188.541666601581</c:v>
                </c:pt>
                <c:pt idx="26837">
                  <c:v>41188.552083268245</c:v>
                </c:pt>
                <c:pt idx="26838">
                  <c:v>41188.562499934909</c:v>
                </c:pt>
                <c:pt idx="26839">
                  <c:v>41188.572916601574</c:v>
                </c:pt>
                <c:pt idx="26840">
                  <c:v>41188.583333268238</c:v>
                </c:pt>
                <c:pt idx="26841">
                  <c:v>41188.593749934902</c:v>
                </c:pt>
                <c:pt idx="26842">
                  <c:v>41188.604166601566</c:v>
                </c:pt>
                <c:pt idx="26843">
                  <c:v>41188.61458326823</c:v>
                </c:pt>
                <c:pt idx="26844">
                  <c:v>41188.624999934895</c:v>
                </c:pt>
                <c:pt idx="26845">
                  <c:v>41188.635416601559</c:v>
                </c:pt>
                <c:pt idx="26846">
                  <c:v>41188.645833268223</c:v>
                </c:pt>
                <c:pt idx="26847">
                  <c:v>41188.656249934887</c:v>
                </c:pt>
                <c:pt idx="26848">
                  <c:v>41188.666666601552</c:v>
                </c:pt>
                <c:pt idx="26849">
                  <c:v>41188.677083268216</c:v>
                </c:pt>
                <c:pt idx="26850">
                  <c:v>41188.68749993488</c:v>
                </c:pt>
                <c:pt idx="26851">
                  <c:v>41188.697916601544</c:v>
                </c:pt>
                <c:pt idx="26852">
                  <c:v>41188.708333268209</c:v>
                </c:pt>
                <c:pt idx="26853">
                  <c:v>41188.718749934873</c:v>
                </c:pt>
                <c:pt idx="26854">
                  <c:v>41188.729166601537</c:v>
                </c:pt>
                <c:pt idx="26855">
                  <c:v>41188.739583268201</c:v>
                </c:pt>
                <c:pt idx="26856">
                  <c:v>41188.749999934866</c:v>
                </c:pt>
                <c:pt idx="26857">
                  <c:v>41188.76041660153</c:v>
                </c:pt>
                <c:pt idx="26858">
                  <c:v>41188.770833268194</c:v>
                </c:pt>
                <c:pt idx="26859">
                  <c:v>41188.781249934858</c:v>
                </c:pt>
                <c:pt idx="26860">
                  <c:v>41188.791666601523</c:v>
                </c:pt>
                <c:pt idx="26861">
                  <c:v>41188.802083268187</c:v>
                </c:pt>
                <c:pt idx="26862">
                  <c:v>41188.812499934851</c:v>
                </c:pt>
                <c:pt idx="26863">
                  <c:v>41188.822916601515</c:v>
                </c:pt>
                <c:pt idx="26864">
                  <c:v>41188.83333326818</c:v>
                </c:pt>
                <c:pt idx="26865">
                  <c:v>41188.843749934844</c:v>
                </c:pt>
                <c:pt idx="26866">
                  <c:v>41188.854166601508</c:v>
                </c:pt>
                <c:pt idx="26867">
                  <c:v>41188.864583268172</c:v>
                </c:pt>
                <c:pt idx="26868">
                  <c:v>41188.874999934837</c:v>
                </c:pt>
                <c:pt idx="26869">
                  <c:v>41188.885416601501</c:v>
                </c:pt>
                <c:pt idx="26870">
                  <c:v>41188.895833268165</c:v>
                </c:pt>
                <c:pt idx="26871">
                  <c:v>41188.906249934829</c:v>
                </c:pt>
                <c:pt idx="26872">
                  <c:v>41188.916666601493</c:v>
                </c:pt>
                <c:pt idx="26873">
                  <c:v>41188.927083268158</c:v>
                </c:pt>
                <c:pt idx="26874">
                  <c:v>41188.937499934822</c:v>
                </c:pt>
                <c:pt idx="26875">
                  <c:v>41188.947916601486</c:v>
                </c:pt>
                <c:pt idx="26876">
                  <c:v>41188.95833326815</c:v>
                </c:pt>
                <c:pt idx="26877">
                  <c:v>41188.968749934815</c:v>
                </c:pt>
                <c:pt idx="26878">
                  <c:v>41188.979166601479</c:v>
                </c:pt>
                <c:pt idx="26879">
                  <c:v>41188.989583268143</c:v>
                </c:pt>
                <c:pt idx="26880">
                  <c:v>41188.999999934807</c:v>
                </c:pt>
                <c:pt idx="26881">
                  <c:v>41189.010416601472</c:v>
                </c:pt>
                <c:pt idx="26882">
                  <c:v>41189.020833268136</c:v>
                </c:pt>
                <c:pt idx="26883">
                  <c:v>41189.0312499348</c:v>
                </c:pt>
                <c:pt idx="26884">
                  <c:v>41189.041666601464</c:v>
                </c:pt>
                <c:pt idx="26885">
                  <c:v>41189.052083268129</c:v>
                </c:pt>
                <c:pt idx="26886">
                  <c:v>41189.062499934793</c:v>
                </c:pt>
                <c:pt idx="26887">
                  <c:v>41189.072916601457</c:v>
                </c:pt>
                <c:pt idx="26888">
                  <c:v>41189.083333268121</c:v>
                </c:pt>
                <c:pt idx="26889">
                  <c:v>41189.093749934786</c:v>
                </c:pt>
                <c:pt idx="26890">
                  <c:v>41189.10416660145</c:v>
                </c:pt>
                <c:pt idx="26891">
                  <c:v>41189.114583268114</c:v>
                </c:pt>
                <c:pt idx="26892">
                  <c:v>41189.124999934778</c:v>
                </c:pt>
                <c:pt idx="26893">
                  <c:v>41189.135416601443</c:v>
                </c:pt>
                <c:pt idx="26894">
                  <c:v>41189.145833268107</c:v>
                </c:pt>
                <c:pt idx="26895">
                  <c:v>41189.156249934771</c:v>
                </c:pt>
                <c:pt idx="26896">
                  <c:v>41189.166666601435</c:v>
                </c:pt>
                <c:pt idx="26897">
                  <c:v>41189.1770832681</c:v>
                </c:pt>
                <c:pt idx="26898">
                  <c:v>41189.187499934764</c:v>
                </c:pt>
                <c:pt idx="26899">
                  <c:v>41189.197916601428</c:v>
                </c:pt>
                <c:pt idx="26900">
                  <c:v>41189.208333268092</c:v>
                </c:pt>
                <c:pt idx="26901">
                  <c:v>41189.218749934756</c:v>
                </c:pt>
                <c:pt idx="26902">
                  <c:v>41189.229166601421</c:v>
                </c:pt>
                <c:pt idx="26903">
                  <c:v>41189.239583268085</c:v>
                </c:pt>
                <c:pt idx="26904">
                  <c:v>41189.249999934749</c:v>
                </c:pt>
                <c:pt idx="26905">
                  <c:v>41189.260416601413</c:v>
                </c:pt>
                <c:pt idx="26906">
                  <c:v>41189.270833268078</c:v>
                </c:pt>
                <c:pt idx="26907">
                  <c:v>41189.281249934742</c:v>
                </c:pt>
                <c:pt idx="26908">
                  <c:v>41189.291666601406</c:v>
                </c:pt>
                <c:pt idx="26909">
                  <c:v>41189.30208326807</c:v>
                </c:pt>
                <c:pt idx="26910">
                  <c:v>41189.312499934735</c:v>
                </c:pt>
                <c:pt idx="26911">
                  <c:v>41189.322916601399</c:v>
                </c:pt>
                <c:pt idx="26912">
                  <c:v>41189.333333268063</c:v>
                </c:pt>
                <c:pt idx="26913">
                  <c:v>41189.343749934727</c:v>
                </c:pt>
                <c:pt idx="26914">
                  <c:v>41189.354166601392</c:v>
                </c:pt>
                <c:pt idx="26915">
                  <c:v>41189.364583268056</c:v>
                </c:pt>
                <c:pt idx="26916">
                  <c:v>41189.37499993472</c:v>
                </c:pt>
                <c:pt idx="26917">
                  <c:v>41189.385416601384</c:v>
                </c:pt>
                <c:pt idx="26918">
                  <c:v>41189.395833268049</c:v>
                </c:pt>
                <c:pt idx="26919">
                  <c:v>41189.406249934713</c:v>
                </c:pt>
                <c:pt idx="26920">
                  <c:v>41189.416666601377</c:v>
                </c:pt>
                <c:pt idx="26921">
                  <c:v>41189.427083268041</c:v>
                </c:pt>
                <c:pt idx="26922">
                  <c:v>41189.437499934706</c:v>
                </c:pt>
                <c:pt idx="26923">
                  <c:v>41189.44791660137</c:v>
                </c:pt>
                <c:pt idx="26924">
                  <c:v>41189.458333268034</c:v>
                </c:pt>
                <c:pt idx="26925">
                  <c:v>41189.468749934698</c:v>
                </c:pt>
                <c:pt idx="26926">
                  <c:v>41189.479166601363</c:v>
                </c:pt>
                <c:pt idx="26927">
                  <c:v>41189.489583268027</c:v>
                </c:pt>
                <c:pt idx="26928">
                  <c:v>41189.499999934691</c:v>
                </c:pt>
                <c:pt idx="26929">
                  <c:v>41189.510416601355</c:v>
                </c:pt>
                <c:pt idx="26930">
                  <c:v>41189.520833268019</c:v>
                </c:pt>
                <c:pt idx="26931">
                  <c:v>41189.531249934684</c:v>
                </c:pt>
                <c:pt idx="26932">
                  <c:v>41189.541666601348</c:v>
                </c:pt>
                <c:pt idx="26933">
                  <c:v>41189.552083268012</c:v>
                </c:pt>
                <c:pt idx="26934">
                  <c:v>41189.562499934676</c:v>
                </c:pt>
                <c:pt idx="26935">
                  <c:v>41189.572916601341</c:v>
                </c:pt>
                <c:pt idx="26936">
                  <c:v>41189.583333268005</c:v>
                </c:pt>
                <c:pt idx="26937">
                  <c:v>41189.593749934669</c:v>
                </c:pt>
                <c:pt idx="26938">
                  <c:v>41189.604166601333</c:v>
                </c:pt>
                <c:pt idx="26939">
                  <c:v>41189.614583267998</c:v>
                </c:pt>
                <c:pt idx="26940">
                  <c:v>41189.624999934662</c:v>
                </c:pt>
                <c:pt idx="26941">
                  <c:v>41189.635416601326</c:v>
                </c:pt>
                <c:pt idx="26942">
                  <c:v>41189.64583326799</c:v>
                </c:pt>
                <c:pt idx="26943">
                  <c:v>41189.656249934655</c:v>
                </c:pt>
                <c:pt idx="26944">
                  <c:v>41189.666666601319</c:v>
                </c:pt>
                <c:pt idx="26945">
                  <c:v>41189.677083267983</c:v>
                </c:pt>
                <c:pt idx="26946">
                  <c:v>41189.687499934647</c:v>
                </c:pt>
                <c:pt idx="26947">
                  <c:v>41189.697916601312</c:v>
                </c:pt>
                <c:pt idx="26948">
                  <c:v>41189.708333267976</c:v>
                </c:pt>
                <c:pt idx="26949">
                  <c:v>41189.71874993464</c:v>
                </c:pt>
                <c:pt idx="26950">
                  <c:v>41189.729166601304</c:v>
                </c:pt>
                <c:pt idx="26951">
                  <c:v>41189.739583267969</c:v>
                </c:pt>
                <c:pt idx="26952">
                  <c:v>41189.749999934633</c:v>
                </c:pt>
                <c:pt idx="26953">
                  <c:v>41189.760416601297</c:v>
                </c:pt>
                <c:pt idx="26954">
                  <c:v>41189.770833267961</c:v>
                </c:pt>
                <c:pt idx="26955">
                  <c:v>41189.781249934626</c:v>
                </c:pt>
                <c:pt idx="26956">
                  <c:v>41189.79166660129</c:v>
                </c:pt>
                <c:pt idx="26957">
                  <c:v>41189.802083267954</c:v>
                </c:pt>
                <c:pt idx="26958">
                  <c:v>41189.812499934618</c:v>
                </c:pt>
                <c:pt idx="26959">
                  <c:v>41189.822916601282</c:v>
                </c:pt>
                <c:pt idx="26960">
                  <c:v>41189.833333267947</c:v>
                </c:pt>
                <c:pt idx="26961">
                  <c:v>41189.843749934611</c:v>
                </c:pt>
                <c:pt idx="26962">
                  <c:v>41189.854166601275</c:v>
                </c:pt>
                <c:pt idx="26963">
                  <c:v>41189.864583267939</c:v>
                </c:pt>
                <c:pt idx="26964">
                  <c:v>41189.874999934604</c:v>
                </c:pt>
                <c:pt idx="26965">
                  <c:v>41189.885416601268</c:v>
                </c:pt>
                <c:pt idx="26966">
                  <c:v>41189.895833267932</c:v>
                </c:pt>
                <c:pt idx="26967">
                  <c:v>41189.906249934596</c:v>
                </c:pt>
                <c:pt idx="26968">
                  <c:v>41189.916666601261</c:v>
                </c:pt>
                <c:pt idx="26969">
                  <c:v>41189.927083267925</c:v>
                </c:pt>
                <c:pt idx="26970">
                  <c:v>41189.937499934589</c:v>
                </c:pt>
                <c:pt idx="26971">
                  <c:v>41189.947916601253</c:v>
                </c:pt>
                <c:pt idx="26972">
                  <c:v>41189.958333267918</c:v>
                </c:pt>
                <c:pt idx="26973">
                  <c:v>41189.968749934582</c:v>
                </c:pt>
                <c:pt idx="26974">
                  <c:v>41189.979166601246</c:v>
                </c:pt>
                <c:pt idx="26975">
                  <c:v>41189.98958326791</c:v>
                </c:pt>
                <c:pt idx="26976">
                  <c:v>41189.999999934575</c:v>
                </c:pt>
                <c:pt idx="26977">
                  <c:v>41190.010416601239</c:v>
                </c:pt>
                <c:pt idx="26978">
                  <c:v>41190.020833267903</c:v>
                </c:pt>
                <c:pt idx="26979">
                  <c:v>41190.031249934567</c:v>
                </c:pt>
                <c:pt idx="26980">
                  <c:v>41190.041666601232</c:v>
                </c:pt>
                <c:pt idx="26981">
                  <c:v>41190.052083267896</c:v>
                </c:pt>
                <c:pt idx="26982">
                  <c:v>41190.06249993456</c:v>
                </c:pt>
                <c:pt idx="26983">
                  <c:v>41190.072916601224</c:v>
                </c:pt>
                <c:pt idx="26984">
                  <c:v>41190.083333267889</c:v>
                </c:pt>
                <c:pt idx="26985">
                  <c:v>41190.093749934553</c:v>
                </c:pt>
                <c:pt idx="26986">
                  <c:v>41190.104166601217</c:v>
                </c:pt>
                <c:pt idx="26987">
                  <c:v>41190.114583267881</c:v>
                </c:pt>
                <c:pt idx="26988">
                  <c:v>41190.124999934545</c:v>
                </c:pt>
                <c:pt idx="26989">
                  <c:v>41190.13541660121</c:v>
                </c:pt>
                <c:pt idx="26990">
                  <c:v>41190.145833267874</c:v>
                </c:pt>
                <c:pt idx="26991">
                  <c:v>41190.156249934538</c:v>
                </c:pt>
                <c:pt idx="26992">
                  <c:v>41190.166666601202</c:v>
                </c:pt>
                <c:pt idx="26993">
                  <c:v>41190.177083267867</c:v>
                </c:pt>
                <c:pt idx="26994">
                  <c:v>41190.187499934531</c:v>
                </c:pt>
                <c:pt idx="26995">
                  <c:v>41190.197916601195</c:v>
                </c:pt>
                <c:pt idx="26996">
                  <c:v>41190.208333267859</c:v>
                </c:pt>
                <c:pt idx="26997">
                  <c:v>41190.218749934524</c:v>
                </c:pt>
                <c:pt idx="26998">
                  <c:v>41190.229166601188</c:v>
                </c:pt>
                <c:pt idx="26999">
                  <c:v>41190.239583267852</c:v>
                </c:pt>
                <c:pt idx="27000">
                  <c:v>41190.249999934516</c:v>
                </c:pt>
                <c:pt idx="27001">
                  <c:v>41190.260416601181</c:v>
                </c:pt>
                <c:pt idx="27002">
                  <c:v>41190.270833267845</c:v>
                </c:pt>
                <c:pt idx="27003">
                  <c:v>41190.281249934509</c:v>
                </c:pt>
                <c:pt idx="27004">
                  <c:v>41190.291666601173</c:v>
                </c:pt>
                <c:pt idx="27005">
                  <c:v>41190.302083267838</c:v>
                </c:pt>
                <c:pt idx="27006">
                  <c:v>41190.312499934502</c:v>
                </c:pt>
                <c:pt idx="27007">
                  <c:v>41190.322916601166</c:v>
                </c:pt>
                <c:pt idx="27008">
                  <c:v>41190.33333326783</c:v>
                </c:pt>
                <c:pt idx="27009">
                  <c:v>41190.343749934495</c:v>
                </c:pt>
                <c:pt idx="27010">
                  <c:v>41190.354166601159</c:v>
                </c:pt>
                <c:pt idx="27011">
                  <c:v>41190.364583267823</c:v>
                </c:pt>
                <c:pt idx="27012">
                  <c:v>41190.374999934487</c:v>
                </c:pt>
                <c:pt idx="27013">
                  <c:v>41190.385416601152</c:v>
                </c:pt>
                <c:pt idx="27014">
                  <c:v>41190.395833267816</c:v>
                </c:pt>
                <c:pt idx="27015">
                  <c:v>41190.40624993448</c:v>
                </c:pt>
                <c:pt idx="27016">
                  <c:v>41190.416666601144</c:v>
                </c:pt>
                <c:pt idx="27017">
                  <c:v>41190.427083267808</c:v>
                </c:pt>
                <c:pt idx="27018">
                  <c:v>41190.437499934473</c:v>
                </c:pt>
                <c:pt idx="27019">
                  <c:v>41190.447916601137</c:v>
                </c:pt>
                <c:pt idx="27020">
                  <c:v>41190.458333267801</c:v>
                </c:pt>
                <c:pt idx="27021">
                  <c:v>41190.468749934465</c:v>
                </c:pt>
                <c:pt idx="27022">
                  <c:v>41190.47916660113</c:v>
                </c:pt>
                <c:pt idx="27023">
                  <c:v>41190.489583267794</c:v>
                </c:pt>
                <c:pt idx="27024">
                  <c:v>41190.499999934458</c:v>
                </c:pt>
                <c:pt idx="27025">
                  <c:v>41190.510416601122</c:v>
                </c:pt>
                <c:pt idx="27026">
                  <c:v>41190.520833267787</c:v>
                </c:pt>
                <c:pt idx="27027">
                  <c:v>41190.531249934451</c:v>
                </c:pt>
                <c:pt idx="27028">
                  <c:v>41190.541666601115</c:v>
                </c:pt>
                <c:pt idx="27029">
                  <c:v>41190.552083267779</c:v>
                </c:pt>
                <c:pt idx="27030">
                  <c:v>41190.562499934444</c:v>
                </c:pt>
                <c:pt idx="27031">
                  <c:v>41190.572916601108</c:v>
                </c:pt>
                <c:pt idx="27032">
                  <c:v>41190.583333267772</c:v>
                </c:pt>
                <c:pt idx="27033">
                  <c:v>41190.593749934436</c:v>
                </c:pt>
                <c:pt idx="27034">
                  <c:v>41190.604166601101</c:v>
                </c:pt>
                <c:pt idx="27035">
                  <c:v>41190.614583267765</c:v>
                </c:pt>
                <c:pt idx="27036">
                  <c:v>41190.624999934429</c:v>
                </c:pt>
                <c:pt idx="27037">
                  <c:v>41190.635416601093</c:v>
                </c:pt>
                <c:pt idx="27038">
                  <c:v>41190.645833267758</c:v>
                </c:pt>
                <c:pt idx="27039">
                  <c:v>41190.656249934422</c:v>
                </c:pt>
                <c:pt idx="27040">
                  <c:v>41190.666666601086</c:v>
                </c:pt>
                <c:pt idx="27041">
                  <c:v>41190.67708326775</c:v>
                </c:pt>
                <c:pt idx="27042">
                  <c:v>41190.687499934415</c:v>
                </c:pt>
                <c:pt idx="27043">
                  <c:v>41190.697916601079</c:v>
                </c:pt>
                <c:pt idx="27044">
                  <c:v>41190.708333267743</c:v>
                </c:pt>
                <c:pt idx="27045">
                  <c:v>41190.718749934407</c:v>
                </c:pt>
                <c:pt idx="27046">
                  <c:v>41190.729166601071</c:v>
                </c:pt>
                <c:pt idx="27047">
                  <c:v>41190.739583267736</c:v>
                </c:pt>
                <c:pt idx="27048">
                  <c:v>41190.7499999344</c:v>
                </c:pt>
                <c:pt idx="27049">
                  <c:v>41190.760416601064</c:v>
                </c:pt>
                <c:pt idx="27050">
                  <c:v>41190.770833267728</c:v>
                </c:pt>
                <c:pt idx="27051">
                  <c:v>41190.781249934393</c:v>
                </c:pt>
                <c:pt idx="27052">
                  <c:v>41190.791666601057</c:v>
                </c:pt>
                <c:pt idx="27053">
                  <c:v>41190.802083267721</c:v>
                </c:pt>
                <c:pt idx="27054">
                  <c:v>41190.812499934385</c:v>
                </c:pt>
                <c:pt idx="27055">
                  <c:v>41190.82291660105</c:v>
                </c:pt>
                <c:pt idx="27056">
                  <c:v>41190.833333267714</c:v>
                </c:pt>
                <c:pt idx="27057">
                  <c:v>41190.843749934378</c:v>
                </c:pt>
                <c:pt idx="27058">
                  <c:v>41190.854166601042</c:v>
                </c:pt>
                <c:pt idx="27059">
                  <c:v>41190.864583267707</c:v>
                </c:pt>
                <c:pt idx="27060">
                  <c:v>41190.874999934371</c:v>
                </c:pt>
                <c:pt idx="27061">
                  <c:v>41190.885416601035</c:v>
                </c:pt>
                <c:pt idx="27062">
                  <c:v>41190.895833267699</c:v>
                </c:pt>
                <c:pt idx="27063">
                  <c:v>41190.906249934364</c:v>
                </c:pt>
                <c:pt idx="27064">
                  <c:v>41190.916666601028</c:v>
                </c:pt>
                <c:pt idx="27065">
                  <c:v>41190.927083267692</c:v>
                </c:pt>
                <c:pt idx="27066">
                  <c:v>41190.937499934356</c:v>
                </c:pt>
                <c:pt idx="27067">
                  <c:v>41190.947916601021</c:v>
                </c:pt>
                <c:pt idx="27068">
                  <c:v>41190.958333267685</c:v>
                </c:pt>
                <c:pt idx="27069">
                  <c:v>41190.968749934349</c:v>
                </c:pt>
                <c:pt idx="27070">
                  <c:v>41190.979166601013</c:v>
                </c:pt>
                <c:pt idx="27071">
                  <c:v>41190.989583267678</c:v>
                </c:pt>
                <c:pt idx="27072">
                  <c:v>41190.999999934342</c:v>
                </c:pt>
                <c:pt idx="27073">
                  <c:v>41191.010416601006</c:v>
                </c:pt>
                <c:pt idx="27074">
                  <c:v>41191.02083326767</c:v>
                </c:pt>
                <c:pt idx="27075">
                  <c:v>41191.031249934334</c:v>
                </c:pt>
                <c:pt idx="27076">
                  <c:v>41191.041666600999</c:v>
                </c:pt>
                <c:pt idx="27077">
                  <c:v>41191.052083267663</c:v>
                </c:pt>
                <c:pt idx="27078">
                  <c:v>41191.062499934327</c:v>
                </c:pt>
                <c:pt idx="27079">
                  <c:v>41191.072916600991</c:v>
                </c:pt>
                <c:pt idx="27080">
                  <c:v>41191.083333267656</c:v>
                </c:pt>
                <c:pt idx="27081">
                  <c:v>41191.09374993432</c:v>
                </c:pt>
                <c:pt idx="27082">
                  <c:v>41191.104166600984</c:v>
                </c:pt>
                <c:pt idx="27083">
                  <c:v>41191.114583267648</c:v>
                </c:pt>
                <c:pt idx="27084">
                  <c:v>41191.124999934313</c:v>
                </c:pt>
                <c:pt idx="27085">
                  <c:v>41191.135416600977</c:v>
                </c:pt>
                <c:pt idx="27086">
                  <c:v>41191.145833267641</c:v>
                </c:pt>
                <c:pt idx="27087">
                  <c:v>41191.156249934305</c:v>
                </c:pt>
                <c:pt idx="27088">
                  <c:v>41191.16666660097</c:v>
                </c:pt>
                <c:pt idx="27089">
                  <c:v>41191.177083267634</c:v>
                </c:pt>
                <c:pt idx="27090">
                  <c:v>41191.187499934298</c:v>
                </c:pt>
                <c:pt idx="27091">
                  <c:v>41191.197916600962</c:v>
                </c:pt>
                <c:pt idx="27092">
                  <c:v>41191.208333267627</c:v>
                </c:pt>
                <c:pt idx="27093">
                  <c:v>41191.218749934291</c:v>
                </c:pt>
                <c:pt idx="27094">
                  <c:v>41191.229166600955</c:v>
                </c:pt>
                <c:pt idx="27095">
                  <c:v>41191.239583267619</c:v>
                </c:pt>
                <c:pt idx="27096">
                  <c:v>41191.249999934284</c:v>
                </c:pt>
                <c:pt idx="27097">
                  <c:v>41191.260416600948</c:v>
                </c:pt>
                <c:pt idx="27098">
                  <c:v>41191.270833267612</c:v>
                </c:pt>
                <c:pt idx="27099">
                  <c:v>41191.281249934276</c:v>
                </c:pt>
                <c:pt idx="27100">
                  <c:v>41191.291666600941</c:v>
                </c:pt>
                <c:pt idx="27101">
                  <c:v>41191.302083267605</c:v>
                </c:pt>
                <c:pt idx="27102">
                  <c:v>41191.312499934269</c:v>
                </c:pt>
                <c:pt idx="27103">
                  <c:v>41191.322916600933</c:v>
                </c:pt>
                <c:pt idx="27104">
                  <c:v>41191.333333267597</c:v>
                </c:pt>
                <c:pt idx="27105">
                  <c:v>41191.343749934262</c:v>
                </c:pt>
                <c:pt idx="27106">
                  <c:v>41191.354166600926</c:v>
                </c:pt>
                <c:pt idx="27107">
                  <c:v>41191.36458326759</c:v>
                </c:pt>
                <c:pt idx="27108">
                  <c:v>41191.374999934254</c:v>
                </c:pt>
                <c:pt idx="27109">
                  <c:v>41191.385416600919</c:v>
                </c:pt>
                <c:pt idx="27110">
                  <c:v>41191.395833267583</c:v>
                </c:pt>
                <c:pt idx="27111">
                  <c:v>41191.406249934247</c:v>
                </c:pt>
                <c:pt idx="27112">
                  <c:v>41191.416666600911</c:v>
                </c:pt>
                <c:pt idx="27113">
                  <c:v>41191.427083267576</c:v>
                </c:pt>
                <c:pt idx="27114">
                  <c:v>41191.43749993424</c:v>
                </c:pt>
                <c:pt idx="27115">
                  <c:v>41191.447916600904</c:v>
                </c:pt>
                <c:pt idx="27116">
                  <c:v>41191.458333267568</c:v>
                </c:pt>
                <c:pt idx="27117">
                  <c:v>41191.468749934233</c:v>
                </c:pt>
                <c:pt idx="27118">
                  <c:v>41191.479166600897</c:v>
                </c:pt>
                <c:pt idx="27119">
                  <c:v>41191.489583267561</c:v>
                </c:pt>
                <c:pt idx="27120">
                  <c:v>41191.499999934225</c:v>
                </c:pt>
                <c:pt idx="27121">
                  <c:v>41191.51041660089</c:v>
                </c:pt>
                <c:pt idx="27122">
                  <c:v>41191.520833267554</c:v>
                </c:pt>
                <c:pt idx="27123">
                  <c:v>41191.531249934218</c:v>
                </c:pt>
                <c:pt idx="27124">
                  <c:v>41191.541666600882</c:v>
                </c:pt>
                <c:pt idx="27125">
                  <c:v>41191.552083267547</c:v>
                </c:pt>
                <c:pt idx="27126">
                  <c:v>41191.562499934211</c:v>
                </c:pt>
                <c:pt idx="27127">
                  <c:v>41191.572916600875</c:v>
                </c:pt>
                <c:pt idx="27128">
                  <c:v>41191.583333267539</c:v>
                </c:pt>
                <c:pt idx="27129">
                  <c:v>41191.593749934204</c:v>
                </c:pt>
                <c:pt idx="27130">
                  <c:v>41191.604166600868</c:v>
                </c:pt>
                <c:pt idx="27131">
                  <c:v>41191.614583267532</c:v>
                </c:pt>
                <c:pt idx="27132">
                  <c:v>41191.624999934196</c:v>
                </c:pt>
                <c:pt idx="27133">
                  <c:v>41191.63541660086</c:v>
                </c:pt>
                <c:pt idx="27134">
                  <c:v>41191.645833267525</c:v>
                </c:pt>
                <c:pt idx="27135">
                  <c:v>41191.656249934189</c:v>
                </c:pt>
                <c:pt idx="27136">
                  <c:v>41191.666666600853</c:v>
                </c:pt>
                <c:pt idx="27137">
                  <c:v>41191.677083267517</c:v>
                </c:pt>
                <c:pt idx="27138">
                  <c:v>41191.687499934182</c:v>
                </c:pt>
                <c:pt idx="27139">
                  <c:v>41191.697916600846</c:v>
                </c:pt>
                <c:pt idx="27140">
                  <c:v>41191.70833326751</c:v>
                </c:pt>
                <c:pt idx="27141">
                  <c:v>41191.718749934174</c:v>
                </c:pt>
                <c:pt idx="27142">
                  <c:v>41191.729166600839</c:v>
                </c:pt>
                <c:pt idx="27143">
                  <c:v>41191.739583267503</c:v>
                </c:pt>
                <c:pt idx="27144">
                  <c:v>41191.749999934167</c:v>
                </c:pt>
                <c:pt idx="27145">
                  <c:v>41191.760416600831</c:v>
                </c:pt>
                <c:pt idx="27146">
                  <c:v>41191.770833267496</c:v>
                </c:pt>
                <c:pt idx="27147">
                  <c:v>41191.78124993416</c:v>
                </c:pt>
                <c:pt idx="27148">
                  <c:v>41191.791666600824</c:v>
                </c:pt>
                <c:pt idx="27149">
                  <c:v>41191.802083267488</c:v>
                </c:pt>
                <c:pt idx="27150">
                  <c:v>41191.812499934153</c:v>
                </c:pt>
                <c:pt idx="27151">
                  <c:v>41191.822916600817</c:v>
                </c:pt>
                <c:pt idx="27152">
                  <c:v>41191.833333267481</c:v>
                </c:pt>
                <c:pt idx="27153">
                  <c:v>41191.843749934145</c:v>
                </c:pt>
                <c:pt idx="27154">
                  <c:v>41191.85416660081</c:v>
                </c:pt>
                <c:pt idx="27155">
                  <c:v>41191.864583267474</c:v>
                </c:pt>
                <c:pt idx="27156">
                  <c:v>41191.874999934138</c:v>
                </c:pt>
                <c:pt idx="27157">
                  <c:v>41191.885416600802</c:v>
                </c:pt>
                <c:pt idx="27158">
                  <c:v>41191.895833267467</c:v>
                </c:pt>
                <c:pt idx="27159">
                  <c:v>41191.906249934131</c:v>
                </c:pt>
                <c:pt idx="27160">
                  <c:v>41191.916666600795</c:v>
                </c:pt>
                <c:pt idx="27161">
                  <c:v>41191.927083267459</c:v>
                </c:pt>
                <c:pt idx="27162">
                  <c:v>41191.937499934123</c:v>
                </c:pt>
                <c:pt idx="27163">
                  <c:v>41191.947916600788</c:v>
                </c:pt>
                <c:pt idx="27164">
                  <c:v>41191.958333267452</c:v>
                </c:pt>
                <c:pt idx="27165">
                  <c:v>41191.968749934116</c:v>
                </c:pt>
                <c:pt idx="27166">
                  <c:v>41191.97916660078</c:v>
                </c:pt>
                <c:pt idx="27167">
                  <c:v>41191.989583267445</c:v>
                </c:pt>
                <c:pt idx="27168">
                  <c:v>41191.999999934109</c:v>
                </c:pt>
                <c:pt idx="27169">
                  <c:v>41192.010416600773</c:v>
                </c:pt>
                <c:pt idx="27170">
                  <c:v>41192.020833267437</c:v>
                </c:pt>
                <c:pt idx="27171">
                  <c:v>41192.031249934102</c:v>
                </c:pt>
                <c:pt idx="27172">
                  <c:v>41192.041666600766</c:v>
                </c:pt>
                <c:pt idx="27173">
                  <c:v>41192.05208326743</c:v>
                </c:pt>
                <c:pt idx="27174">
                  <c:v>41192.062499934094</c:v>
                </c:pt>
                <c:pt idx="27175">
                  <c:v>41192.072916600759</c:v>
                </c:pt>
                <c:pt idx="27176">
                  <c:v>41192.083333267423</c:v>
                </c:pt>
                <c:pt idx="27177">
                  <c:v>41192.093749934087</c:v>
                </c:pt>
                <c:pt idx="27178">
                  <c:v>41192.104166600751</c:v>
                </c:pt>
                <c:pt idx="27179">
                  <c:v>41192.114583267416</c:v>
                </c:pt>
                <c:pt idx="27180">
                  <c:v>41192.12499993408</c:v>
                </c:pt>
                <c:pt idx="27181">
                  <c:v>41192.135416600744</c:v>
                </c:pt>
                <c:pt idx="27182">
                  <c:v>41192.145833267408</c:v>
                </c:pt>
                <c:pt idx="27183">
                  <c:v>41192.156249934073</c:v>
                </c:pt>
                <c:pt idx="27184">
                  <c:v>41192.166666600737</c:v>
                </c:pt>
                <c:pt idx="27185">
                  <c:v>41192.177083267401</c:v>
                </c:pt>
                <c:pt idx="27186">
                  <c:v>41192.187499934065</c:v>
                </c:pt>
                <c:pt idx="27187">
                  <c:v>41192.19791660073</c:v>
                </c:pt>
                <c:pt idx="27188">
                  <c:v>41192.208333267394</c:v>
                </c:pt>
                <c:pt idx="27189">
                  <c:v>41192.218749934058</c:v>
                </c:pt>
                <c:pt idx="27190">
                  <c:v>41192.229166600722</c:v>
                </c:pt>
                <c:pt idx="27191">
                  <c:v>41192.239583267386</c:v>
                </c:pt>
                <c:pt idx="27192">
                  <c:v>41192.249999934051</c:v>
                </c:pt>
                <c:pt idx="27193">
                  <c:v>41192.260416600715</c:v>
                </c:pt>
                <c:pt idx="27194">
                  <c:v>41192.270833267379</c:v>
                </c:pt>
                <c:pt idx="27195">
                  <c:v>41192.281249934043</c:v>
                </c:pt>
                <c:pt idx="27196">
                  <c:v>41192.291666600708</c:v>
                </c:pt>
                <c:pt idx="27197">
                  <c:v>41192.302083267372</c:v>
                </c:pt>
                <c:pt idx="27198">
                  <c:v>41192.312499934036</c:v>
                </c:pt>
                <c:pt idx="27199">
                  <c:v>41192.3229166007</c:v>
                </c:pt>
                <c:pt idx="27200">
                  <c:v>41192.333333267365</c:v>
                </c:pt>
                <c:pt idx="27201">
                  <c:v>41192.343749934029</c:v>
                </c:pt>
                <c:pt idx="27202">
                  <c:v>41192.354166600693</c:v>
                </c:pt>
                <c:pt idx="27203">
                  <c:v>41192.364583267357</c:v>
                </c:pt>
                <c:pt idx="27204">
                  <c:v>41192.374999934022</c:v>
                </c:pt>
                <c:pt idx="27205">
                  <c:v>41192.385416600686</c:v>
                </c:pt>
                <c:pt idx="27206">
                  <c:v>41192.39583326735</c:v>
                </c:pt>
                <c:pt idx="27207">
                  <c:v>41192.406249934014</c:v>
                </c:pt>
                <c:pt idx="27208">
                  <c:v>41192.416666600679</c:v>
                </c:pt>
                <c:pt idx="27209">
                  <c:v>41192.427083267343</c:v>
                </c:pt>
                <c:pt idx="27210">
                  <c:v>41192.437499934007</c:v>
                </c:pt>
                <c:pt idx="27211">
                  <c:v>41192.447916600671</c:v>
                </c:pt>
                <c:pt idx="27212">
                  <c:v>41192.458333267336</c:v>
                </c:pt>
                <c:pt idx="27213">
                  <c:v>41192.468749934</c:v>
                </c:pt>
                <c:pt idx="27214">
                  <c:v>41192.479166600664</c:v>
                </c:pt>
                <c:pt idx="27215">
                  <c:v>41192.489583267328</c:v>
                </c:pt>
                <c:pt idx="27216">
                  <c:v>41192.499999933993</c:v>
                </c:pt>
                <c:pt idx="27217">
                  <c:v>41192.510416600657</c:v>
                </c:pt>
                <c:pt idx="27218">
                  <c:v>41192.520833267321</c:v>
                </c:pt>
                <c:pt idx="27219">
                  <c:v>41192.531249933985</c:v>
                </c:pt>
                <c:pt idx="27220">
                  <c:v>41192.541666600649</c:v>
                </c:pt>
                <c:pt idx="27221">
                  <c:v>41192.552083267314</c:v>
                </c:pt>
                <c:pt idx="27222">
                  <c:v>41192.562499933978</c:v>
                </c:pt>
                <c:pt idx="27223">
                  <c:v>41192.572916600642</c:v>
                </c:pt>
                <c:pt idx="27224">
                  <c:v>41192.583333267306</c:v>
                </c:pt>
                <c:pt idx="27225">
                  <c:v>41192.593749933971</c:v>
                </c:pt>
                <c:pt idx="27226">
                  <c:v>41192.604166600635</c:v>
                </c:pt>
                <c:pt idx="27227">
                  <c:v>41192.614583267299</c:v>
                </c:pt>
                <c:pt idx="27228">
                  <c:v>41192.624999933963</c:v>
                </c:pt>
                <c:pt idx="27229">
                  <c:v>41192.635416600628</c:v>
                </c:pt>
                <c:pt idx="27230">
                  <c:v>41192.645833267292</c:v>
                </c:pt>
                <c:pt idx="27231">
                  <c:v>41192.656249933956</c:v>
                </c:pt>
                <c:pt idx="27232">
                  <c:v>41192.66666660062</c:v>
                </c:pt>
                <c:pt idx="27233">
                  <c:v>41192.677083267285</c:v>
                </c:pt>
                <c:pt idx="27234">
                  <c:v>41192.687499933949</c:v>
                </c:pt>
                <c:pt idx="27235">
                  <c:v>41192.697916600613</c:v>
                </c:pt>
                <c:pt idx="27236">
                  <c:v>41192.708333267277</c:v>
                </c:pt>
                <c:pt idx="27237">
                  <c:v>41192.718749933942</c:v>
                </c:pt>
                <c:pt idx="27238">
                  <c:v>41192.729166600606</c:v>
                </c:pt>
                <c:pt idx="27239">
                  <c:v>41192.73958326727</c:v>
                </c:pt>
                <c:pt idx="27240">
                  <c:v>41192.749999933934</c:v>
                </c:pt>
                <c:pt idx="27241">
                  <c:v>41192.760416600599</c:v>
                </c:pt>
                <c:pt idx="27242">
                  <c:v>41192.770833267263</c:v>
                </c:pt>
                <c:pt idx="27243">
                  <c:v>41192.781249933927</c:v>
                </c:pt>
                <c:pt idx="27244">
                  <c:v>41192.791666600591</c:v>
                </c:pt>
                <c:pt idx="27245">
                  <c:v>41192.802083267256</c:v>
                </c:pt>
                <c:pt idx="27246">
                  <c:v>41192.81249993392</c:v>
                </c:pt>
                <c:pt idx="27247">
                  <c:v>41192.822916600584</c:v>
                </c:pt>
                <c:pt idx="27248">
                  <c:v>41192.833333267248</c:v>
                </c:pt>
                <c:pt idx="27249">
                  <c:v>41192.843749933912</c:v>
                </c:pt>
                <c:pt idx="27250">
                  <c:v>41192.854166600577</c:v>
                </c:pt>
                <c:pt idx="27251">
                  <c:v>41192.864583267241</c:v>
                </c:pt>
                <c:pt idx="27252">
                  <c:v>41192.874999933905</c:v>
                </c:pt>
                <c:pt idx="27253">
                  <c:v>41192.885416600569</c:v>
                </c:pt>
                <c:pt idx="27254">
                  <c:v>41192.895833267234</c:v>
                </c:pt>
                <c:pt idx="27255">
                  <c:v>41192.906249933898</c:v>
                </c:pt>
                <c:pt idx="27256">
                  <c:v>41192.916666600562</c:v>
                </c:pt>
                <c:pt idx="27257">
                  <c:v>41192.927083267226</c:v>
                </c:pt>
                <c:pt idx="27258">
                  <c:v>41192.937499933891</c:v>
                </c:pt>
                <c:pt idx="27259">
                  <c:v>41192.947916600555</c:v>
                </c:pt>
                <c:pt idx="27260">
                  <c:v>41192.958333267219</c:v>
                </c:pt>
                <c:pt idx="27261">
                  <c:v>41192.968749933883</c:v>
                </c:pt>
                <c:pt idx="27262">
                  <c:v>41192.979166600548</c:v>
                </c:pt>
                <c:pt idx="27263">
                  <c:v>41192.989583267212</c:v>
                </c:pt>
                <c:pt idx="27264">
                  <c:v>41192.999999933876</c:v>
                </c:pt>
                <c:pt idx="27265">
                  <c:v>41193.01041660054</c:v>
                </c:pt>
                <c:pt idx="27266">
                  <c:v>41193.020833267205</c:v>
                </c:pt>
                <c:pt idx="27267">
                  <c:v>41193.031249933869</c:v>
                </c:pt>
                <c:pt idx="27268">
                  <c:v>41193.041666600533</c:v>
                </c:pt>
                <c:pt idx="27269">
                  <c:v>41193.052083267197</c:v>
                </c:pt>
                <c:pt idx="27270">
                  <c:v>41193.062499933862</c:v>
                </c:pt>
                <c:pt idx="27271">
                  <c:v>41193.072916600526</c:v>
                </c:pt>
                <c:pt idx="27272">
                  <c:v>41193.08333326719</c:v>
                </c:pt>
                <c:pt idx="27273">
                  <c:v>41193.093749933854</c:v>
                </c:pt>
                <c:pt idx="27274">
                  <c:v>41193.104166600519</c:v>
                </c:pt>
                <c:pt idx="27275">
                  <c:v>41193.114583267183</c:v>
                </c:pt>
                <c:pt idx="27276">
                  <c:v>41193.124999933847</c:v>
                </c:pt>
                <c:pt idx="27277">
                  <c:v>41193.135416600511</c:v>
                </c:pt>
                <c:pt idx="27278">
                  <c:v>41193.145833267175</c:v>
                </c:pt>
                <c:pt idx="27279">
                  <c:v>41193.15624993384</c:v>
                </c:pt>
                <c:pt idx="27280">
                  <c:v>41193.166666600504</c:v>
                </c:pt>
                <c:pt idx="27281">
                  <c:v>41193.177083267168</c:v>
                </c:pt>
                <c:pt idx="27282">
                  <c:v>41193.187499933832</c:v>
                </c:pt>
                <c:pt idx="27283">
                  <c:v>41193.197916600497</c:v>
                </c:pt>
                <c:pt idx="27284">
                  <c:v>41193.208333267161</c:v>
                </c:pt>
                <c:pt idx="27285">
                  <c:v>41193.218749933825</c:v>
                </c:pt>
                <c:pt idx="27286">
                  <c:v>41193.229166600489</c:v>
                </c:pt>
                <c:pt idx="27287">
                  <c:v>41193.239583267154</c:v>
                </c:pt>
                <c:pt idx="27288">
                  <c:v>41193.249999933818</c:v>
                </c:pt>
                <c:pt idx="27289">
                  <c:v>41193.260416600482</c:v>
                </c:pt>
                <c:pt idx="27290">
                  <c:v>41193.270833267146</c:v>
                </c:pt>
                <c:pt idx="27291">
                  <c:v>41193.281249933811</c:v>
                </c:pt>
                <c:pt idx="27292">
                  <c:v>41193.291666600475</c:v>
                </c:pt>
                <c:pt idx="27293">
                  <c:v>41193.302083267139</c:v>
                </c:pt>
                <c:pt idx="27294">
                  <c:v>41193.312499933803</c:v>
                </c:pt>
                <c:pt idx="27295">
                  <c:v>41193.322916600468</c:v>
                </c:pt>
                <c:pt idx="27296">
                  <c:v>41193.333333267132</c:v>
                </c:pt>
                <c:pt idx="27297">
                  <c:v>41193.343749933796</c:v>
                </c:pt>
                <c:pt idx="27298">
                  <c:v>41193.35416660046</c:v>
                </c:pt>
                <c:pt idx="27299">
                  <c:v>41193.364583267125</c:v>
                </c:pt>
                <c:pt idx="27300">
                  <c:v>41193.374999933789</c:v>
                </c:pt>
                <c:pt idx="27301">
                  <c:v>41193.385416600453</c:v>
                </c:pt>
                <c:pt idx="27302">
                  <c:v>41193.395833267117</c:v>
                </c:pt>
                <c:pt idx="27303">
                  <c:v>41193.406249933782</c:v>
                </c:pt>
                <c:pt idx="27304">
                  <c:v>41193.416666600446</c:v>
                </c:pt>
                <c:pt idx="27305">
                  <c:v>41193.42708326711</c:v>
                </c:pt>
                <c:pt idx="27306">
                  <c:v>41193.437499933774</c:v>
                </c:pt>
                <c:pt idx="27307">
                  <c:v>41193.447916600438</c:v>
                </c:pt>
                <c:pt idx="27308">
                  <c:v>41193.458333267103</c:v>
                </c:pt>
                <c:pt idx="27309">
                  <c:v>41193.468749933767</c:v>
                </c:pt>
                <c:pt idx="27310">
                  <c:v>41193.479166600431</c:v>
                </c:pt>
                <c:pt idx="27311">
                  <c:v>41193.489583267095</c:v>
                </c:pt>
                <c:pt idx="27312">
                  <c:v>41193.49999993376</c:v>
                </c:pt>
                <c:pt idx="27313">
                  <c:v>41193.510416600424</c:v>
                </c:pt>
                <c:pt idx="27314">
                  <c:v>41193.520833267088</c:v>
                </c:pt>
                <c:pt idx="27315">
                  <c:v>41193.531249933752</c:v>
                </c:pt>
                <c:pt idx="27316">
                  <c:v>41193.541666600417</c:v>
                </c:pt>
                <c:pt idx="27317">
                  <c:v>41193.552083267081</c:v>
                </c:pt>
                <c:pt idx="27318">
                  <c:v>41193.562499933745</c:v>
                </c:pt>
                <c:pt idx="27319">
                  <c:v>41193.572916600409</c:v>
                </c:pt>
                <c:pt idx="27320">
                  <c:v>41193.583333267074</c:v>
                </c:pt>
                <c:pt idx="27321">
                  <c:v>41193.593749933738</c:v>
                </c:pt>
                <c:pt idx="27322">
                  <c:v>41193.604166600402</c:v>
                </c:pt>
                <c:pt idx="27323">
                  <c:v>41193.614583267066</c:v>
                </c:pt>
                <c:pt idx="27324">
                  <c:v>41193.624999933731</c:v>
                </c:pt>
                <c:pt idx="27325">
                  <c:v>41193.635416600395</c:v>
                </c:pt>
                <c:pt idx="27326">
                  <c:v>41193.645833267059</c:v>
                </c:pt>
                <c:pt idx="27327">
                  <c:v>41193.656249933723</c:v>
                </c:pt>
                <c:pt idx="27328">
                  <c:v>41193.666666600388</c:v>
                </c:pt>
                <c:pt idx="27329">
                  <c:v>41193.677083267052</c:v>
                </c:pt>
                <c:pt idx="27330">
                  <c:v>41193.687499933716</c:v>
                </c:pt>
                <c:pt idx="27331">
                  <c:v>41193.69791660038</c:v>
                </c:pt>
                <c:pt idx="27332">
                  <c:v>41193.708333267045</c:v>
                </c:pt>
                <c:pt idx="27333">
                  <c:v>41193.718749933709</c:v>
                </c:pt>
                <c:pt idx="27334">
                  <c:v>41193.729166600373</c:v>
                </c:pt>
                <c:pt idx="27335">
                  <c:v>41193.739583267037</c:v>
                </c:pt>
                <c:pt idx="27336">
                  <c:v>41193.749999933701</c:v>
                </c:pt>
                <c:pt idx="27337">
                  <c:v>41193.760416600366</c:v>
                </c:pt>
                <c:pt idx="27338">
                  <c:v>41193.77083326703</c:v>
                </c:pt>
                <c:pt idx="27339">
                  <c:v>41193.781249933694</c:v>
                </c:pt>
                <c:pt idx="27340">
                  <c:v>41193.791666600358</c:v>
                </c:pt>
                <c:pt idx="27341">
                  <c:v>41193.802083267023</c:v>
                </c:pt>
                <c:pt idx="27342">
                  <c:v>41193.812499933687</c:v>
                </c:pt>
                <c:pt idx="27343">
                  <c:v>41193.822916600351</c:v>
                </c:pt>
                <c:pt idx="27344">
                  <c:v>41193.833333267015</c:v>
                </c:pt>
                <c:pt idx="27345">
                  <c:v>41193.84374993368</c:v>
                </c:pt>
                <c:pt idx="27346">
                  <c:v>41193.854166600344</c:v>
                </c:pt>
                <c:pt idx="27347">
                  <c:v>41193.864583267008</c:v>
                </c:pt>
                <c:pt idx="27348">
                  <c:v>41193.874999933672</c:v>
                </c:pt>
                <c:pt idx="27349">
                  <c:v>41193.885416600337</c:v>
                </c:pt>
                <c:pt idx="27350">
                  <c:v>41193.895833267001</c:v>
                </c:pt>
                <c:pt idx="27351">
                  <c:v>41193.906249933665</c:v>
                </c:pt>
                <c:pt idx="27352">
                  <c:v>41193.916666600329</c:v>
                </c:pt>
                <c:pt idx="27353">
                  <c:v>41193.927083266994</c:v>
                </c:pt>
                <c:pt idx="27354">
                  <c:v>41193.937499933658</c:v>
                </c:pt>
                <c:pt idx="27355">
                  <c:v>41193.947916600322</c:v>
                </c:pt>
                <c:pt idx="27356">
                  <c:v>41193.958333266986</c:v>
                </c:pt>
                <c:pt idx="27357">
                  <c:v>41193.968749933651</c:v>
                </c:pt>
                <c:pt idx="27358">
                  <c:v>41193.979166600315</c:v>
                </c:pt>
                <c:pt idx="27359">
                  <c:v>41193.989583266979</c:v>
                </c:pt>
                <c:pt idx="27360">
                  <c:v>41193.999999933643</c:v>
                </c:pt>
                <c:pt idx="27361">
                  <c:v>41194.010416600308</c:v>
                </c:pt>
                <c:pt idx="27362">
                  <c:v>41194.020833266972</c:v>
                </c:pt>
                <c:pt idx="27363">
                  <c:v>41194.031249933636</c:v>
                </c:pt>
                <c:pt idx="27364">
                  <c:v>41194.0416666003</c:v>
                </c:pt>
                <c:pt idx="27365">
                  <c:v>41194.052083266964</c:v>
                </c:pt>
                <c:pt idx="27366">
                  <c:v>41194.062499933629</c:v>
                </c:pt>
                <c:pt idx="27367">
                  <c:v>41194.072916600293</c:v>
                </c:pt>
                <c:pt idx="27368">
                  <c:v>41194.083333266957</c:v>
                </c:pt>
                <c:pt idx="27369">
                  <c:v>41194.093749933621</c:v>
                </c:pt>
                <c:pt idx="27370">
                  <c:v>41194.104166600286</c:v>
                </c:pt>
                <c:pt idx="27371">
                  <c:v>41194.11458326695</c:v>
                </c:pt>
                <c:pt idx="27372">
                  <c:v>41194.124999933614</c:v>
                </c:pt>
                <c:pt idx="27373">
                  <c:v>41194.135416600278</c:v>
                </c:pt>
                <c:pt idx="27374">
                  <c:v>41194.145833266943</c:v>
                </c:pt>
                <c:pt idx="27375">
                  <c:v>41194.156249933607</c:v>
                </c:pt>
                <c:pt idx="27376">
                  <c:v>41194.166666600271</c:v>
                </c:pt>
                <c:pt idx="27377">
                  <c:v>41194.177083266935</c:v>
                </c:pt>
                <c:pt idx="27378">
                  <c:v>41194.1874999336</c:v>
                </c:pt>
                <c:pt idx="27379">
                  <c:v>41194.197916600264</c:v>
                </c:pt>
                <c:pt idx="27380">
                  <c:v>41194.208333266928</c:v>
                </c:pt>
                <c:pt idx="27381">
                  <c:v>41194.218749933592</c:v>
                </c:pt>
                <c:pt idx="27382">
                  <c:v>41194.229166600257</c:v>
                </c:pt>
                <c:pt idx="27383">
                  <c:v>41194.239583266921</c:v>
                </c:pt>
                <c:pt idx="27384">
                  <c:v>41194.249999933585</c:v>
                </c:pt>
                <c:pt idx="27385">
                  <c:v>41194.260416600249</c:v>
                </c:pt>
                <c:pt idx="27386">
                  <c:v>41194.270833266914</c:v>
                </c:pt>
                <c:pt idx="27387">
                  <c:v>41194.281249933578</c:v>
                </c:pt>
                <c:pt idx="27388">
                  <c:v>41194.291666600242</c:v>
                </c:pt>
                <c:pt idx="27389">
                  <c:v>41194.302083266906</c:v>
                </c:pt>
                <c:pt idx="27390">
                  <c:v>41194.312499933571</c:v>
                </c:pt>
                <c:pt idx="27391">
                  <c:v>41194.322916600235</c:v>
                </c:pt>
                <c:pt idx="27392">
                  <c:v>41194.333333266899</c:v>
                </c:pt>
                <c:pt idx="27393">
                  <c:v>41194.343749933563</c:v>
                </c:pt>
                <c:pt idx="27394">
                  <c:v>41194.354166600227</c:v>
                </c:pt>
                <c:pt idx="27395">
                  <c:v>41194.364583266892</c:v>
                </c:pt>
                <c:pt idx="27396">
                  <c:v>41194.374999933556</c:v>
                </c:pt>
                <c:pt idx="27397">
                  <c:v>41194.38541660022</c:v>
                </c:pt>
                <c:pt idx="27398">
                  <c:v>41194.395833266884</c:v>
                </c:pt>
                <c:pt idx="27399">
                  <c:v>41194.406249933549</c:v>
                </c:pt>
                <c:pt idx="27400">
                  <c:v>41194.416666600213</c:v>
                </c:pt>
                <c:pt idx="27401">
                  <c:v>41194.427083266877</c:v>
                </c:pt>
                <c:pt idx="27402">
                  <c:v>41194.437499933541</c:v>
                </c:pt>
                <c:pt idx="27403">
                  <c:v>41194.447916600206</c:v>
                </c:pt>
                <c:pt idx="27404">
                  <c:v>41194.45833326687</c:v>
                </c:pt>
                <c:pt idx="27405">
                  <c:v>41194.468749933534</c:v>
                </c:pt>
                <c:pt idx="27406">
                  <c:v>41194.479166600198</c:v>
                </c:pt>
                <c:pt idx="27407">
                  <c:v>41194.489583266863</c:v>
                </c:pt>
                <c:pt idx="27408">
                  <c:v>41194.499999933527</c:v>
                </c:pt>
                <c:pt idx="27409">
                  <c:v>41194.510416600191</c:v>
                </c:pt>
                <c:pt idx="27410">
                  <c:v>41194.520833266855</c:v>
                </c:pt>
                <c:pt idx="27411">
                  <c:v>41194.53124993352</c:v>
                </c:pt>
                <c:pt idx="27412">
                  <c:v>41194.541666600184</c:v>
                </c:pt>
                <c:pt idx="27413">
                  <c:v>41194.552083266848</c:v>
                </c:pt>
                <c:pt idx="27414">
                  <c:v>41194.562499933512</c:v>
                </c:pt>
                <c:pt idx="27415">
                  <c:v>41194.572916600177</c:v>
                </c:pt>
                <c:pt idx="27416">
                  <c:v>41194.583333266841</c:v>
                </c:pt>
                <c:pt idx="27417">
                  <c:v>41194.593749933505</c:v>
                </c:pt>
                <c:pt idx="27418">
                  <c:v>41194.604166600169</c:v>
                </c:pt>
                <c:pt idx="27419">
                  <c:v>41194.614583266834</c:v>
                </c:pt>
                <c:pt idx="27420">
                  <c:v>41194.624999933498</c:v>
                </c:pt>
                <c:pt idx="27421">
                  <c:v>41194.635416600162</c:v>
                </c:pt>
                <c:pt idx="27422">
                  <c:v>41194.645833266826</c:v>
                </c:pt>
                <c:pt idx="27423">
                  <c:v>41194.65624993349</c:v>
                </c:pt>
                <c:pt idx="27424">
                  <c:v>41194.666666600155</c:v>
                </c:pt>
                <c:pt idx="27425">
                  <c:v>41194.677083266819</c:v>
                </c:pt>
                <c:pt idx="27426">
                  <c:v>41194.687499933483</c:v>
                </c:pt>
                <c:pt idx="27427">
                  <c:v>41194.697916600147</c:v>
                </c:pt>
                <c:pt idx="27428">
                  <c:v>41194.708333266812</c:v>
                </c:pt>
                <c:pt idx="27429">
                  <c:v>41194.718749933476</c:v>
                </c:pt>
                <c:pt idx="27430">
                  <c:v>41194.72916660014</c:v>
                </c:pt>
                <c:pt idx="27431">
                  <c:v>41194.739583266804</c:v>
                </c:pt>
                <c:pt idx="27432">
                  <c:v>41194.749999933469</c:v>
                </c:pt>
                <c:pt idx="27433">
                  <c:v>41194.760416600133</c:v>
                </c:pt>
                <c:pt idx="27434">
                  <c:v>41194.770833266797</c:v>
                </c:pt>
                <c:pt idx="27435">
                  <c:v>41194.781249933461</c:v>
                </c:pt>
                <c:pt idx="27436">
                  <c:v>41194.791666600126</c:v>
                </c:pt>
                <c:pt idx="27437">
                  <c:v>41194.80208326679</c:v>
                </c:pt>
                <c:pt idx="27438">
                  <c:v>41194.812499933454</c:v>
                </c:pt>
                <c:pt idx="27439">
                  <c:v>41194.822916600118</c:v>
                </c:pt>
                <c:pt idx="27440">
                  <c:v>41194.833333266783</c:v>
                </c:pt>
                <c:pt idx="27441">
                  <c:v>41194.843749933447</c:v>
                </c:pt>
                <c:pt idx="27442">
                  <c:v>41194.854166600111</c:v>
                </c:pt>
                <c:pt idx="27443">
                  <c:v>41194.864583266775</c:v>
                </c:pt>
                <c:pt idx="27444">
                  <c:v>41194.87499993344</c:v>
                </c:pt>
                <c:pt idx="27445">
                  <c:v>41194.885416600104</c:v>
                </c:pt>
                <c:pt idx="27446">
                  <c:v>41194.895833266768</c:v>
                </c:pt>
                <c:pt idx="27447">
                  <c:v>41194.906249933432</c:v>
                </c:pt>
                <c:pt idx="27448">
                  <c:v>41194.916666600097</c:v>
                </c:pt>
                <c:pt idx="27449">
                  <c:v>41194.927083266761</c:v>
                </c:pt>
                <c:pt idx="27450">
                  <c:v>41194.937499933425</c:v>
                </c:pt>
                <c:pt idx="27451">
                  <c:v>41194.947916600089</c:v>
                </c:pt>
                <c:pt idx="27452">
                  <c:v>41194.958333266753</c:v>
                </c:pt>
                <c:pt idx="27453">
                  <c:v>41194.968749933418</c:v>
                </c:pt>
                <c:pt idx="27454">
                  <c:v>41194.979166600082</c:v>
                </c:pt>
                <c:pt idx="27455">
                  <c:v>41194.989583266746</c:v>
                </c:pt>
                <c:pt idx="27456">
                  <c:v>41194.99999993341</c:v>
                </c:pt>
                <c:pt idx="27457">
                  <c:v>41195.010416600075</c:v>
                </c:pt>
                <c:pt idx="27458">
                  <c:v>41195.020833266739</c:v>
                </c:pt>
                <c:pt idx="27459">
                  <c:v>41195.031249933403</c:v>
                </c:pt>
                <c:pt idx="27460">
                  <c:v>41195.041666600067</c:v>
                </c:pt>
                <c:pt idx="27461">
                  <c:v>41195.052083266732</c:v>
                </c:pt>
                <c:pt idx="27462">
                  <c:v>41195.062499933396</c:v>
                </c:pt>
                <c:pt idx="27463">
                  <c:v>41195.07291660006</c:v>
                </c:pt>
                <c:pt idx="27464">
                  <c:v>41195.083333266724</c:v>
                </c:pt>
                <c:pt idx="27465">
                  <c:v>41195.093749933389</c:v>
                </c:pt>
                <c:pt idx="27466">
                  <c:v>41195.104166600053</c:v>
                </c:pt>
                <c:pt idx="27467">
                  <c:v>41195.114583266717</c:v>
                </c:pt>
                <c:pt idx="27468">
                  <c:v>41195.124999933381</c:v>
                </c:pt>
                <c:pt idx="27469">
                  <c:v>41195.135416600046</c:v>
                </c:pt>
                <c:pt idx="27470">
                  <c:v>41195.14583326671</c:v>
                </c:pt>
                <c:pt idx="27471">
                  <c:v>41195.156249933374</c:v>
                </c:pt>
                <c:pt idx="27472">
                  <c:v>41195.166666600038</c:v>
                </c:pt>
                <c:pt idx="27473">
                  <c:v>41195.177083266703</c:v>
                </c:pt>
                <c:pt idx="27474">
                  <c:v>41195.187499933367</c:v>
                </c:pt>
                <c:pt idx="27475">
                  <c:v>41195.197916600031</c:v>
                </c:pt>
                <c:pt idx="27476">
                  <c:v>41195.208333266695</c:v>
                </c:pt>
                <c:pt idx="27477">
                  <c:v>41195.21874993336</c:v>
                </c:pt>
                <c:pt idx="27478">
                  <c:v>41195.229166600024</c:v>
                </c:pt>
                <c:pt idx="27479">
                  <c:v>41195.239583266688</c:v>
                </c:pt>
                <c:pt idx="27480">
                  <c:v>41195.249999933352</c:v>
                </c:pt>
                <c:pt idx="27481">
                  <c:v>41195.260416600016</c:v>
                </c:pt>
                <c:pt idx="27482">
                  <c:v>41195.270833266681</c:v>
                </c:pt>
                <c:pt idx="27483">
                  <c:v>41195.281249933345</c:v>
                </c:pt>
                <c:pt idx="27484">
                  <c:v>41195.291666600009</c:v>
                </c:pt>
                <c:pt idx="27485">
                  <c:v>41195.302083266673</c:v>
                </c:pt>
                <c:pt idx="27486">
                  <c:v>41195.312499933338</c:v>
                </c:pt>
                <c:pt idx="27487">
                  <c:v>41195.322916600002</c:v>
                </c:pt>
                <c:pt idx="27488">
                  <c:v>41195.333333266666</c:v>
                </c:pt>
                <c:pt idx="27489">
                  <c:v>41195.34374993333</c:v>
                </c:pt>
                <c:pt idx="27490">
                  <c:v>41195.354166599995</c:v>
                </c:pt>
                <c:pt idx="27491">
                  <c:v>41195.364583266659</c:v>
                </c:pt>
                <c:pt idx="27492">
                  <c:v>41195.374999933323</c:v>
                </c:pt>
                <c:pt idx="27493">
                  <c:v>41195.385416599987</c:v>
                </c:pt>
                <c:pt idx="27494">
                  <c:v>41195.395833266652</c:v>
                </c:pt>
                <c:pt idx="27495">
                  <c:v>41195.406249933316</c:v>
                </c:pt>
                <c:pt idx="27496">
                  <c:v>41195.41666659998</c:v>
                </c:pt>
                <c:pt idx="27497">
                  <c:v>41195.427083266644</c:v>
                </c:pt>
                <c:pt idx="27498">
                  <c:v>41195.437499933309</c:v>
                </c:pt>
                <c:pt idx="27499">
                  <c:v>41195.447916599973</c:v>
                </c:pt>
                <c:pt idx="27500">
                  <c:v>41195.458333266637</c:v>
                </c:pt>
                <c:pt idx="27501">
                  <c:v>41195.468749933301</c:v>
                </c:pt>
                <c:pt idx="27502">
                  <c:v>41195.479166599966</c:v>
                </c:pt>
                <c:pt idx="27503">
                  <c:v>41195.48958326663</c:v>
                </c:pt>
                <c:pt idx="27504">
                  <c:v>41195.499999933294</c:v>
                </c:pt>
                <c:pt idx="27505">
                  <c:v>41195.510416599958</c:v>
                </c:pt>
                <c:pt idx="27506">
                  <c:v>41195.520833266623</c:v>
                </c:pt>
                <c:pt idx="27507">
                  <c:v>41195.531249933287</c:v>
                </c:pt>
                <c:pt idx="27508">
                  <c:v>41195.541666599951</c:v>
                </c:pt>
                <c:pt idx="27509">
                  <c:v>41195.552083266615</c:v>
                </c:pt>
                <c:pt idx="27510">
                  <c:v>41195.562499933279</c:v>
                </c:pt>
                <c:pt idx="27511">
                  <c:v>41195.572916599944</c:v>
                </c:pt>
                <c:pt idx="27512">
                  <c:v>41195.583333266608</c:v>
                </c:pt>
                <c:pt idx="27513">
                  <c:v>41195.593749933272</c:v>
                </c:pt>
                <c:pt idx="27514">
                  <c:v>41195.604166599936</c:v>
                </c:pt>
                <c:pt idx="27515">
                  <c:v>41195.614583266601</c:v>
                </c:pt>
                <c:pt idx="27516">
                  <c:v>41195.624999933265</c:v>
                </c:pt>
                <c:pt idx="27517">
                  <c:v>41195.635416599929</c:v>
                </c:pt>
                <c:pt idx="27518">
                  <c:v>41195.645833266593</c:v>
                </c:pt>
                <c:pt idx="27519">
                  <c:v>41195.656249933258</c:v>
                </c:pt>
                <c:pt idx="27520">
                  <c:v>41195.666666599922</c:v>
                </c:pt>
                <c:pt idx="27521">
                  <c:v>41195.677083266586</c:v>
                </c:pt>
                <c:pt idx="27522">
                  <c:v>41195.68749993325</c:v>
                </c:pt>
                <c:pt idx="27523">
                  <c:v>41195.697916599915</c:v>
                </c:pt>
                <c:pt idx="27524">
                  <c:v>41195.708333266579</c:v>
                </c:pt>
                <c:pt idx="27525">
                  <c:v>41195.718749933243</c:v>
                </c:pt>
                <c:pt idx="27526">
                  <c:v>41195.729166599907</c:v>
                </c:pt>
                <c:pt idx="27527">
                  <c:v>41195.739583266572</c:v>
                </c:pt>
                <c:pt idx="27528">
                  <c:v>41195.749999933236</c:v>
                </c:pt>
                <c:pt idx="27529">
                  <c:v>41195.7604165999</c:v>
                </c:pt>
                <c:pt idx="27530">
                  <c:v>41195.770833266564</c:v>
                </c:pt>
                <c:pt idx="27531">
                  <c:v>41195.781249933229</c:v>
                </c:pt>
                <c:pt idx="27532">
                  <c:v>41195.791666599893</c:v>
                </c:pt>
                <c:pt idx="27533">
                  <c:v>41195.802083266557</c:v>
                </c:pt>
                <c:pt idx="27534">
                  <c:v>41195.812499933221</c:v>
                </c:pt>
                <c:pt idx="27535">
                  <c:v>41195.822916599886</c:v>
                </c:pt>
                <c:pt idx="27536">
                  <c:v>41195.83333326655</c:v>
                </c:pt>
                <c:pt idx="27537">
                  <c:v>41195.843749933214</c:v>
                </c:pt>
                <c:pt idx="27538">
                  <c:v>41195.854166599878</c:v>
                </c:pt>
                <c:pt idx="27539">
                  <c:v>41195.864583266542</c:v>
                </c:pt>
                <c:pt idx="27540">
                  <c:v>41195.874999933207</c:v>
                </c:pt>
                <c:pt idx="27541">
                  <c:v>41195.885416599871</c:v>
                </c:pt>
                <c:pt idx="27542">
                  <c:v>41195.895833266535</c:v>
                </c:pt>
                <c:pt idx="27543">
                  <c:v>41195.906249933199</c:v>
                </c:pt>
                <c:pt idx="27544">
                  <c:v>41195.916666599864</c:v>
                </c:pt>
                <c:pt idx="27545">
                  <c:v>41195.927083266528</c:v>
                </c:pt>
                <c:pt idx="27546">
                  <c:v>41195.937499933192</c:v>
                </c:pt>
                <c:pt idx="27547">
                  <c:v>41195.947916599856</c:v>
                </c:pt>
                <c:pt idx="27548">
                  <c:v>41195.958333266521</c:v>
                </c:pt>
                <c:pt idx="27549">
                  <c:v>41195.968749933185</c:v>
                </c:pt>
                <c:pt idx="27550">
                  <c:v>41195.979166599849</c:v>
                </c:pt>
                <c:pt idx="27551">
                  <c:v>41195.989583266513</c:v>
                </c:pt>
                <c:pt idx="27552">
                  <c:v>41195.999999933178</c:v>
                </c:pt>
                <c:pt idx="27553">
                  <c:v>41196.010416599842</c:v>
                </c:pt>
                <c:pt idx="27554">
                  <c:v>41196.020833266506</c:v>
                </c:pt>
                <c:pt idx="27555">
                  <c:v>41196.03124993317</c:v>
                </c:pt>
                <c:pt idx="27556">
                  <c:v>41196.041666599835</c:v>
                </c:pt>
                <c:pt idx="27557">
                  <c:v>41196.052083266499</c:v>
                </c:pt>
                <c:pt idx="27558">
                  <c:v>41196.062499933163</c:v>
                </c:pt>
                <c:pt idx="27559">
                  <c:v>41196.072916599827</c:v>
                </c:pt>
                <c:pt idx="27560">
                  <c:v>41196.083333266492</c:v>
                </c:pt>
                <c:pt idx="27561">
                  <c:v>41196.093749933156</c:v>
                </c:pt>
                <c:pt idx="27562">
                  <c:v>41196.10416659982</c:v>
                </c:pt>
                <c:pt idx="27563">
                  <c:v>41196.114583266484</c:v>
                </c:pt>
                <c:pt idx="27564">
                  <c:v>41196.124999933149</c:v>
                </c:pt>
                <c:pt idx="27565">
                  <c:v>41196.135416599813</c:v>
                </c:pt>
                <c:pt idx="27566">
                  <c:v>41196.145833266477</c:v>
                </c:pt>
                <c:pt idx="27567">
                  <c:v>41196.156249933141</c:v>
                </c:pt>
                <c:pt idx="27568">
                  <c:v>41196.166666599805</c:v>
                </c:pt>
                <c:pt idx="27569">
                  <c:v>41196.17708326647</c:v>
                </c:pt>
                <c:pt idx="27570">
                  <c:v>41196.187499933134</c:v>
                </c:pt>
                <c:pt idx="27571">
                  <c:v>41196.197916599798</c:v>
                </c:pt>
                <c:pt idx="27572">
                  <c:v>41196.208333266462</c:v>
                </c:pt>
                <c:pt idx="27573">
                  <c:v>41196.218749933127</c:v>
                </c:pt>
                <c:pt idx="27574">
                  <c:v>41196.229166599791</c:v>
                </c:pt>
                <c:pt idx="27575">
                  <c:v>41196.239583266455</c:v>
                </c:pt>
                <c:pt idx="27576">
                  <c:v>41196.249999933119</c:v>
                </c:pt>
                <c:pt idx="27577">
                  <c:v>41196.260416599784</c:v>
                </c:pt>
                <c:pt idx="27578">
                  <c:v>41196.270833266448</c:v>
                </c:pt>
                <c:pt idx="27579">
                  <c:v>41196.281249933112</c:v>
                </c:pt>
                <c:pt idx="27580">
                  <c:v>41196.291666599776</c:v>
                </c:pt>
                <c:pt idx="27581">
                  <c:v>41196.302083266441</c:v>
                </c:pt>
                <c:pt idx="27582">
                  <c:v>41196.312499933105</c:v>
                </c:pt>
                <c:pt idx="27583">
                  <c:v>41196.322916599769</c:v>
                </c:pt>
                <c:pt idx="27584">
                  <c:v>41196.333333266433</c:v>
                </c:pt>
                <c:pt idx="27585">
                  <c:v>41196.343749933098</c:v>
                </c:pt>
                <c:pt idx="27586">
                  <c:v>41196.354166599762</c:v>
                </c:pt>
                <c:pt idx="27587">
                  <c:v>41196.364583266426</c:v>
                </c:pt>
                <c:pt idx="27588">
                  <c:v>41196.37499993309</c:v>
                </c:pt>
                <c:pt idx="27589">
                  <c:v>41196.385416599755</c:v>
                </c:pt>
                <c:pt idx="27590">
                  <c:v>41196.395833266419</c:v>
                </c:pt>
                <c:pt idx="27591">
                  <c:v>41196.406249933083</c:v>
                </c:pt>
                <c:pt idx="27592">
                  <c:v>41196.416666599747</c:v>
                </c:pt>
                <c:pt idx="27593">
                  <c:v>41196.427083266412</c:v>
                </c:pt>
                <c:pt idx="27594">
                  <c:v>41196.437499933076</c:v>
                </c:pt>
                <c:pt idx="27595">
                  <c:v>41196.44791659974</c:v>
                </c:pt>
                <c:pt idx="27596">
                  <c:v>41196.458333266404</c:v>
                </c:pt>
                <c:pt idx="27597">
                  <c:v>41196.468749933068</c:v>
                </c:pt>
                <c:pt idx="27598">
                  <c:v>41196.479166599733</c:v>
                </c:pt>
                <c:pt idx="27599">
                  <c:v>41196.489583266397</c:v>
                </c:pt>
                <c:pt idx="27600">
                  <c:v>41196.499999933061</c:v>
                </c:pt>
                <c:pt idx="27601">
                  <c:v>41196.510416599725</c:v>
                </c:pt>
                <c:pt idx="27602">
                  <c:v>41196.52083326639</c:v>
                </c:pt>
                <c:pt idx="27603">
                  <c:v>41196.531249933054</c:v>
                </c:pt>
                <c:pt idx="27604">
                  <c:v>41196.541666599718</c:v>
                </c:pt>
                <c:pt idx="27605">
                  <c:v>41196.552083266382</c:v>
                </c:pt>
                <c:pt idx="27606">
                  <c:v>41196.562499933047</c:v>
                </c:pt>
                <c:pt idx="27607">
                  <c:v>41196.572916599711</c:v>
                </c:pt>
                <c:pt idx="27608">
                  <c:v>41196.583333266375</c:v>
                </c:pt>
                <c:pt idx="27609">
                  <c:v>41196.593749933039</c:v>
                </c:pt>
                <c:pt idx="27610">
                  <c:v>41196.604166599704</c:v>
                </c:pt>
                <c:pt idx="27611">
                  <c:v>41196.614583266368</c:v>
                </c:pt>
                <c:pt idx="27612">
                  <c:v>41196.624999933032</c:v>
                </c:pt>
                <c:pt idx="27613">
                  <c:v>41196.635416599696</c:v>
                </c:pt>
                <c:pt idx="27614">
                  <c:v>41196.645833266361</c:v>
                </c:pt>
                <c:pt idx="27615">
                  <c:v>41196.656249933025</c:v>
                </c:pt>
                <c:pt idx="27616">
                  <c:v>41196.666666599689</c:v>
                </c:pt>
                <c:pt idx="27617">
                  <c:v>41196.677083266353</c:v>
                </c:pt>
                <c:pt idx="27618">
                  <c:v>41196.687499933018</c:v>
                </c:pt>
                <c:pt idx="27619">
                  <c:v>41196.697916599682</c:v>
                </c:pt>
                <c:pt idx="27620">
                  <c:v>41196.708333266346</c:v>
                </c:pt>
                <c:pt idx="27621">
                  <c:v>41196.71874993301</c:v>
                </c:pt>
                <c:pt idx="27622">
                  <c:v>41196.729166599674</c:v>
                </c:pt>
                <c:pt idx="27623">
                  <c:v>41196.739583266339</c:v>
                </c:pt>
                <c:pt idx="27624">
                  <c:v>41196.749999933003</c:v>
                </c:pt>
                <c:pt idx="27625">
                  <c:v>41196.760416599667</c:v>
                </c:pt>
                <c:pt idx="27626">
                  <c:v>41196.770833266331</c:v>
                </c:pt>
                <c:pt idx="27627">
                  <c:v>41196.781249932996</c:v>
                </c:pt>
                <c:pt idx="27628">
                  <c:v>41196.79166659966</c:v>
                </c:pt>
                <c:pt idx="27629">
                  <c:v>41196.802083266324</c:v>
                </c:pt>
                <c:pt idx="27630">
                  <c:v>41196.812499932988</c:v>
                </c:pt>
                <c:pt idx="27631">
                  <c:v>41196.822916599653</c:v>
                </c:pt>
                <c:pt idx="27632">
                  <c:v>41196.833333266317</c:v>
                </c:pt>
                <c:pt idx="27633">
                  <c:v>41196.843749932981</c:v>
                </c:pt>
                <c:pt idx="27634">
                  <c:v>41196.854166599645</c:v>
                </c:pt>
                <c:pt idx="27635">
                  <c:v>41196.86458326631</c:v>
                </c:pt>
                <c:pt idx="27636">
                  <c:v>41196.874999932974</c:v>
                </c:pt>
                <c:pt idx="27637">
                  <c:v>41196.885416599638</c:v>
                </c:pt>
                <c:pt idx="27638">
                  <c:v>41196.895833266302</c:v>
                </c:pt>
                <c:pt idx="27639">
                  <c:v>41196.906249932967</c:v>
                </c:pt>
                <c:pt idx="27640">
                  <c:v>41196.916666599631</c:v>
                </c:pt>
                <c:pt idx="27641">
                  <c:v>41196.927083266295</c:v>
                </c:pt>
                <c:pt idx="27642">
                  <c:v>41196.937499932959</c:v>
                </c:pt>
                <c:pt idx="27643">
                  <c:v>41196.947916599624</c:v>
                </c:pt>
                <c:pt idx="27644">
                  <c:v>41196.958333266288</c:v>
                </c:pt>
                <c:pt idx="27645">
                  <c:v>41196.968749932952</c:v>
                </c:pt>
                <c:pt idx="27646">
                  <c:v>41196.979166599616</c:v>
                </c:pt>
                <c:pt idx="27647">
                  <c:v>41196.989583266281</c:v>
                </c:pt>
                <c:pt idx="27648">
                  <c:v>41196.999999932945</c:v>
                </c:pt>
                <c:pt idx="27649">
                  <c:v>41197.010416599609</c:v>
                </c:pt>
                <c:pt idx="27650">
                  <c:v>41197.020833266273</c:v>
                </c:pt>
                <c:pt idx="27651">
                  <c:v>41197.031249932937</c:v>
                </c:pt>
                <c:pt idx="27652">
                  <c:v>41197.041666599602</c:v>
                </c:pt>
                <c:pt idx="27653">
                  <c:v>41197.052083266266</c:v>
                </c:pt>
                <c:pt idx="27654">
                  <c:v>41197.06249993293</c:v>
                </c:pt>
                <c:pt idx="27655">
                  <c:v>41197.072916599594</c:v>
                </c:pt>
                <c:pt idx="27656">
                  <c:v>41197.083333266259</c:v>
                </c:pt>
                <c:pt idx="27657">
                  <c:v>41197.093749932923</c:v>
                </c:pt>
                <c:pt idx="27658">
                  <c:v>41197.104166599587</c:v>
                </c:pt>
                <c:pt idx="27659">
                  <c:v>41197.114583266251</c:v>
                </c:pt>
                <c:pt idx="27660">
                  <c:v>41197.124999932916</c:v>
                </c:pt>
                <c:pt idx="27661">
                  <c:v>41197.13541659958</c:v>
                </c:pt>
                <c:pt idx="27662">
                  <c:v>41197.145833266244</c:v>
                </c:pt>
                <c:pt idx="27663">
                  <c:v>41197.156249932908</c:v>
                </c:pt>
                <c:pt idx="27664">
                  <c:v>41197.166666599573</c:v>
                </c:pt>
                <c:pt idx="27665">
                  <c:v>41197.177083266237</c:v>
                </c:pt>
                <c:pt idx="27666">
                  <c:v>41197.187499932901</c:v>
                </c:pt>
                <c:pt idx="27667">
                  <c:v>41197.197916599565</c:v>
                </c:pt>
                <c:pt idx="27668">
                  <c:v>41197.20833326623</c:v>
                </c:pt>
                <c:pt idx="27669">
                  <c:v>41197.218749932894</c:v>
                </c:pt>
                <c:pt idx="27670">
                  <c:v>41197.229166599558</c:v>
                </c:pt>
                <c:pt idx="27671">
                  <c:v>41197.239583266222</c:v>
                </c:pt>
                <c:pt idx="27672">
                  <c:v>41197.249999932887</c:v>
                </c:pt>
                <c:pt idx="27673">
                  <c:v>41197.260416599551</c:v>
                </c:pt>
                <c:pt idx="27674">
                  <c:v>41197.270833266215</c:v>
                </c:pt>
                <c:pt idx="27675">
                  <c:v>41197.281249932879</c:v>
                </c:pt>
                <c:pt idx="27676">
                  <c:v>41197.291666599544</c:v>
                </c:pt>
                <c:pt idx="27677">
                  <c:v>41197.302083266208</c:v>
                </c:pt>
                <c:pt idx="27678">
                  <c:v>41197.312499932872</c:v>
                </c:pt>
                <c:pt idx="27679">
                  <c:v>41197.322916599536</c:v>
                </c:pt>
                <c:pt idx="27680">
                  <c:v>41197.3333332662</c:v>
                </c:pt>
                <c:pt idx="27681">
                  <c:v>41197.343749932865</c:v>
                </c:pt>
                <c:pt idx="27682">
                  <c:v>41197.354166599529</c:v>
                </c:pt>
                <c:pt idx="27683">
                  <c:v>41197.364583266193</c:v>
                </c:pt>
                <c:pt idx="27684">
                  <c:v>41197.374999932857</c:v>
                </c:pt>
                <c:pt idx="27685">
                  <c:v>41197.385416599522</c:v>
                </c:pt>
                <c:pt idx="27686">
                  <c:v>41197.395833266186</c:v>
                </c:pt>
                <c:pt idx="27687">
                  <c:v>41197.40624993285</c:v>
                </c:pt>
                <c:pt idx="27688">
                  <c:v>41197.416666599514</c:v>
                </c:pt>
                <c:pt idx="27689">
                  <c:v>41197.427083266179</c:v>
                </c:pt>
                <c:pt idx="27690">
                  <c:v>41197.437499932843</c:v>
                </c:pt>
                <c:pt idx="27691">
                  <c:v>41197.447916599507</c:v>
                </c:pt>
                <c:pt idx="27692">
                  <c:v>41197.458333266171</c:v>
                </c:pt>
                <c:pt idx="27693">
                  <c:v>41197.468749932836</c:v>
                </c:pt>
                <c:pt idx="27694">
                  <c:v>41197.4791665995</c:v>
                </c:pt>
                <c:pt idx="27695">
                  <c:v>41197.489583266164</c:v>
                </c:pt>
                <c:pt idx="27696">
                  <c:v>41197.499999932828</c:v>
                </c:pt>
                <c:pt idx="27697">
                  <c:v>41197.510416599493</c:v>
                </c:pt>
                <c:pt idx="27698">
                  <c:v>41197.520833266157</c:v>
                </c:pt>
                <c:pt idx="27699">
                  <c:v>41197.531249932821</c:v>
                </c:pt>
                <c:pt idx="27700">
                  <c:v>41197.541666599485</c:v>
                </c:pt>
                <c:pt idx="27701">
                  <c:v>41197.55208326615</c:v>
                </c:pt>
                <c:pt idx="27702">
                  <c:v>41197.562499932814</c:v>
                </c:pt>
                <c:pt idx="27703">
                  <c:v>41197.572916599478</c:v>
                </c:pt>
                <c:pt idx="27704">
                  <c:v>41197.583333266142</c:v>
                </c:pt>
                <c:pt idx="27705">
                  <c:v>41197.593749932807</c:v>
                </c:pt>
                <c:pt idx="27706">
                  <c:v>41197.604166599471</c:v>
                </c:pt>
                <c:pt idx="27707">
                  <c:v>41197.614583266135</c:v>
                </c:pt>
                <c:pt idx="27708">
                  <c:v>41197.624999932799</c:v>
                </c:pt>
                <c:pt idx="27709">
                  <c:v>41197.635416599463</c:v>
                </c:pt>
                <c:pt idx="27710">
                  <c:v>41197.645833266128</c:v>
                </c:pt>
                <c:pt idx="27711">
                  <c:v>41197.656249932792</c:v>
                </c:pt>
                <c:pt idx="27712">
                  <c:v>41197.666666599456</c:v>
                </c:pt>
                <c:pt idx="27713">
                  <c:v>41197.67708326612</c:v>
                </c:pt>
                <c:pt idx="27714">
                  <c:v>41197.687499932785</c:v>
                </c:pt>
                <c:pt idx="27715">
                  <c:v>41197.697916599449</c:v>
                </c:pt>
                <c:pt idx="27716">
                  <c:v>41197.708333266113</c:v>
                </c:pt>
                <c:pt idx="27717">
                  <c:v>41197.718749932777</c:v>
                </c:pt>
                <c:pt idx="27718">
                  <c:v>41197.729166599442</c:v>
                </c:pt>
                <c:pt idx="27719">
                  <c:v>41197.739583266106</c:v>
                </c:pt>
                <c:pt idx="27720">
                  <c:v>41197.74999993277</c:v>
                </c:pt>
                <c:pt idx="27721">
                  <c:v>41197.760416599434</c:v>
                </c:pt>
                <c:pt idx="27722">
                  <c:v>41197.770833266099</c:v>
                </c:pt>
                <c:pt idx="27723">
                  <c:v>41197.781249932763</c:v>
                </c:pt>
                <c:pt idx="27724">
                  <c:v>41197.791666599427</c:v>
                </c:pt>
                <c:pt idx="27725">
                  <c:v>41197.802083266091</c:v>
                </c:pt>
                <c:pt idx="27726">
                  <c:v>41197.812499932756</c:v>
                </c:pt>
                <c:pt idx="27727">
                  <c:v>41197.82291659942</c:v>
                </c:pt>
                <c:pt idx="27728">
                  <c:v>41197.833333266084</c:v>
                </c:pt>
                <c:pt idx="27729">
                  <c:v>41197.843749932748</c:v>
                </c:pt>
                <c:pt idx="27730">
                  <c:v>41197.854166599413</c:v>
                </c:pt>
                <c:pt idx="27731">
                  <c:v>41197.864583266077</c:v>
                </c:pt>
                <c:pt idx="27732">
                  <c:v>41197.874999932741</c:v>
                </c:pt>
                <c:pt idx="27733">
                  <c:v>41197.885416599405</c:v>
                </c:pt>
                <c:pt idx="27734">
                  <c:v>41197.89583326607</c:v>
                </c:pt>
                <c:pt idx="27735">
                  <c:v>41197.906249932734</c:v>
                </c:pt>
                <c:pt idx="27736">
                  <c:v>41197.916666599398</c:v>
                </c:pt>
                <c:pt idx="27737">
                  <c:v>41197.927083266062</c:v>
                </c:pt>
                <c:pt idx="27738">
                  <c:v>41197.937499932726</c:v>
                </c:pt>
                <c:pt idx="27739">
                  <c:v>41197.947916599391</c:v>
                </c:pt>
                <c:pt idx="27740">
                  <c:v>41197.958333266055</c:v>
                </c:pt>
                <c:pt idx="27741">
                  <c:v>41197.968749932719</c:v>
                </c:pt>
                <c:pt idx="27742">
                  <c:v>41197.979166599383</c:v>
                </c:pt>
                <c:pt idx="27743">
                  <c:v>41197.989583266048</c:v>
                </c:pt>
                <c:pt idx="27744">
                  <c:v>41197.999999932712</c:v>
                </c:pt>
                <c:pt idx="27745">
                  <c:v>41198.010416599376</c:v>
                </c:pt>
                <c:pt idx="27746">
                  <c:v>41198.02083326604</c:v>
                </c:pt>
                <c:pt idx="27747">
                  <c:v>41198.031249932705</c:v>
                </c:pt>
                <c:pt idx="27748">
                  <c:v>41198.041666599369</c:v>
                </c:pt>
                <c:pt idx="27749">
                  <c:v>41198.052083266033</c:v>
                </c:pt>
                <c:pt idx="27750">
                  <c:v>41198.062499932697</c:v>
                </c:pt>
                <c:pt idx="27751">
                  <c:v>41198.072916599362</c:v>
                </c:pt>
                <c:pt idx="27752">
                  <c:v>41198.083333266026</c:v>
                </c:pt>
                <c:pt idx="27753">
                  <c:v>41198.09374993269</c:v>
                </c:pt>
                <c:pt idx="27754">
                  <c:v>41198.104166599354</c:v>
                </c:pt>
                <c:pt idx="27755">
                  <c:v>41198.114583266019</c:v>
                </c:pt>
                <c:pt idx="27756">
                  <c:v>41198.124999932683</c:v>
                </c:pt>
                <c:pt idx="27757">
                  <c:v>41198.135416599347</c:v>
                </c:pt>
                <c:pt idx="27758">
                  <c:v>41198.145833266011</c:v>
                </c:pt>
                <c:pt idx="27759">
                  <c:v>41198.156249932676</c:v>
                </c:pt>
                <c:pt idx="27760">
                  <c:v>41198.16666659934</c:v>
                </c:pt>
                <c:pt idx="27761">
                  <c:v>41198.177083266004</c:v>
                </c:pt>
                <c:pt idx="27762">
                  <c:v>41198.187499932668</c:v>
                </c:pt>
                <c:pt idx="27763">
                  <c:v>41198.197916599333</c:v>
                </c:pt>
                <c:pt idx="27764">
                  <c:v>41198.208333265997</c:v>
                </c:pt>
                <c:pt idx="27765">
                  <c:v>41198.218749932661</c:v>
                </c:pt>
                <c:pt idx="27766">
                  <c:v>41198.229166599325</c:v>
                </c:pt>
                <c:pt idx="27767">
                  <c:v>41198.239583265989</c:v>
                </c:pt>
                <c:pt idx="27768">
                  <c:v>41198.249999932654</c:v>
                </c:pt>
                <c:pt idx="27769">
                  <c:v>41198.260416599318</c:v>
                </c:pt>
                <c:pt idx="27770">
                  <c:v>41198.270833265982</c:v>
                </c:pt>
                <c:pt idx="27771">
                  <c:v>41198.281249932646</c:v>
                </c:pt>
                <c:pt idx="27772">
                  <c:v>41198.291666599311</c:v>
                </c:pt>
                <c:pt idx="27773">
                  <c:v>41198.302083265975</c:v>
                </c:pt>
                <c:pt idx="27774">
                  <c:v>41198.312499932639</c:v>
                </c:pt>
                <c:pt idx="27775">
                  <c:v>41198.322916599303</c:v>
                </c:pt>
                <c:pt idx="27776">
                  <c:v>41198.333333265968</c:v>
                </c:pt>
                <c:pt idx="27777">
                  <c:v>41198.343749932632</c:v>
                </c:pt>
                <c:pt idx="27778">
                  <c:v>41198.354166599296</c:v>
                </c:pt>
                <c:pt idx="27779">
                  <c:v>41198.36458326596</c:v>
                </c:pt>
                <c:pt idx="27780">
                  <c:v>41198.374999932625</c:v>
                </c:pt>
                <c:pt idx="27781">
                  <c:v>41198.385416599289</c:v>
                </c:pt>
                <c:pt idx="27782">
                  <c:v>41198.395833265953</c:v>
                </c:pt>
                <c:pt idx="27783">
                  <c:v>41198.406249932617</c:v>
                </c:pt>
                <c:pt idx="27784">
                  <c:v>41198.416666599282</c:v>
                </c:pt>
                <c:pt idx="27785">
                  <c:v>41198.427083265946</c:v>
                </c:pt>
                <c:pt idx="27786">
                  <c:v>41198.43749993261</c:v>
                </c:pt>
                <c:pt idx="27787">
                  <c:v>41198.447916599274</c:v>
                </c:pt>
                <c:pt idx="27788">
                  <c:v>41198.458333265939</c:v>
                </c:pt>
                <c:pt idx="27789">
                  <c:v>41198.468749932603</c:v>
                </c:pt>
                <c:pt idx="27790">
                  <c:v>41198.479166599267</c:v>
                </c:pt>
                <c:pt idx="27791">
                  <c:v>41198.489583265931</c:v>
                </c:pt>
                <c:pt idx="27792">
                  <c:v>41198.499999932596</c:v>
                </c:pt>
                <c:pt idx="27793">
                  <c:v>41198.51041659926</c:v>
                </c:pt>
                <c:pt idx="27794">
                  <c:v>41198.520833265924</c:v>
                </c:pt>
                <c:pt idx="27795">
                  <c:v>41198.531249932588</c:v>
                </c:pt>
                <c:pt idx="27796">
                  <c:v>41198.541666599252</c:v>
                </c:pt>
                <c:pt idx="27797">
                  <c:v>41198.552083265917</c:v>
                </c:pt>
                <c:pt idx="27798">
                  <c:v>41198.562499932581</c:v>
                </c:pt>
                <c:pt idx="27799">
                  <c:v>41198.572916599245</c:v>
                </c:pt>
                <c:pt idx="27800">
                  <c:v>41198.583333265909</c:v>
                </c:pt>
                <c:pt idx="27801">
                  <c:v>41198.593749932574</c:v>
                </c:pt>
                <c:pt idx="27802">
                  <c:v>41198.604166599238</c:v>
                </c:pt>
                <c:pt idx="27803">
                  <c:v>41198.614583265902</c:v>
                </c:pt>
                <c:pt idx="27804">
                  <c:v>41198.624999932566</c:v>
                </c:pt>
                <c:pt idx="27805">
                  <c:v>41198.635416599231</c:v>
                </c:pt>
                <c:pt idx="27806">
                  <c:v>41198.645833265895</c:v>
                </c:pt>
                <c:pt idx="27807">
                  <c:v>41198.656249932559</c:v>
                </c:pt>
                <c:pt idx="27808">
                  <c:v>41198.666666599223</c:v>
                </c:pt>
                <c:pt idx="27809">
                  <c:v>41198.677083265888</c:v>
                </c:pt>
                <c:pt idx="27810">
                  <c:v>41198.687499932552</c:v>
                </c:pt>
                <c:pt idx="27811">
                  <c:v>41198.697916599216</c:v>
                </c:pt>
                <c:pt idx="27812">
                  <c:v>41198.70833326588</c:v>
                </c:pt>
                <c:pt idx="27813">
                  <c:v>41198.718749932545</c:v>
                </c:pt>
                <c:pt idx="27814">
                  <c:v>41198.729166599209</c:v>
                </c:pt>
                <c:pt idx="27815">
                  <c:v>41198.739583265873</c:v>
                </c:pt>
                <c:pt idx="27816">
                  <c:v>41198.749999932537</c:v>
                </c:pt>
                <c:pt idx="27817">
                  <c:v>41198.760416599202</c:v>
                </c:pt>
                <c:pt idx="27818">
                  <c:v>41198.770833265866</c:v>
                </c:pt>
                <c:pt idx="27819">
                  <c:v>41198.78124993253</c:v>
                </c:pt>
                <c:pt idx="27820">
                  <c:v>41198.791666599194</c:v>
                </c:pt>
                <c:pt idx="27821">
                  <c:v>41198.802083265859</c:v>
                </c:pt>
                <c:pt idx="27822">
                  <c:v>41198.812499932523</c:v>
                </c:pt>
                <c:pt idx="27823">
                  <c:v>41198.822916599187</c:v>
                </c:pt>
                <c:pt idx="27824">
                  <c:v>41198.833333265851</c:v>
                </c:pt>
                <c:pt idx="27825">
                  <c:v>41198.843749932515</c:v>
                </c:pt>
                <c:pt idx="27826">
                  <c:v>41198.85416659918</c:v>
                </c:pt>
                <c:pt idx="27827">
                  <c:v>41198.864583265844</c:v>
                </c:pt>
                <c:pt idx="27828">
                  <c:v>41198.874999932508</c:v>
                </c:pt>
                <c:pt idx="27829">
                  <c:v>41198.885416599172</c:v>
                </c:pt>
                <c:pt idx="27830">
                  <c:v>41198.895833265837</c:v>
                </c:pt>
                <c:pt idx="27831">
                  <c:v>41198.906249932501</c:v>
                </c:pt>
                <c:pt idx="27832">
                  <c:v>41198.916666599165</c:v>
                </c:pt>
                <c:pt idx="27833">
                  <c:v>41198.927083265829</c:v>
                </c:pt>
                <c:pt idx="27834">
                  <c:v>41198.937499932494</c:v>
                </c:pt>
                <c:pt idx="27835">
                  <c:v>41198.947916599158</c:v>
                </c:pt>
                <c:pt idx="27836">
                  <c:v>41198.958333265822</c:v>
                </c:pt>
                <c:pt idx="27837">
                  <c:v>41198.968749932486</c:v>
                </c:pt>
                <c:pt idx="27838">
                  <c:v>41198.979166599151</c:v>
                </c:pt>
                <c:pt idx="27839">
                  <c:v>41198.989583265815</c:v>
                </c:pt>
                <c:pt idx="27840">
                  <c:v>41198.999999932479</c:v>
                </c:pt>
                <c:pt idx="27841">
                  <c:v>41199.010416599143</c:v>
                </c:pt>
                <c:pt idx="27842">
                  <c:v>41199.020833265808</c:v>
                </c:pt>
                <c:pt idx="27843">
                  <c:v>41199.031249932472</c:v>
                </c:pt>
                <c:pt idx="27844">
                  <c:v>41199.041666599136</c:v>
                </c:pt>
                <c:pt idx="27845">
                  <c:v>41199.0520832658</c:v>
                </c:pt>
                <c:pt idx="27846">
                  <c:v>41199.062499932465</c:v>
                </c:pt>
                <c:pt idx="27847">
                  <c:v>41199.072916599129</c:v>
                </c:pt>
                <c:pt idx="27848">
                  <c:v>41199.083333265793</c:v>
                </c:pt>
                <c:pt idx="27849">
                  <c:v>41199.093749932457</c:v>
                </c:pt>
                <c:pt idx="27850">
                  <c:v>41199.104166599122</c:v>
                </c:pt>
                <c:pt idx="27851">
                  <c:v>41199.114583265786</c:v>
                </c:pt>
                <c:pt idx="27852">
                  <c:v>41199.12499993245</c:v>
                </c:pt>
                <c:pt idx="27853">
                  <c:v>41199.135416599114</c:v>
                </c:pt>
                <c:pt idx="27854">
                  <c:v>41199.145833265778</c:v>
                </c:pt>
                <c:pt idx="27855">
                  <c:v>41199.156249932443</c:v>
                </c:pt>
                <c:pt idx="27856">
                  <c:v>41199.166666599107</c:v>
                </c:pt>
                <c:pt idx="27857">
                  <c:v>41199.177083265771</c:v>
                </c:pt>
                <c:pt idx="27858">
                  <c:v>41199.187499932435</c:v>
                </c:pt>
                <c:pt idx="27859">
                  <c:v>41199.1979165991</c:v>
                </c:pt>
                <c:pt idx="27860">
                  <c:v>41199.208333265764</c:v>
                </c:pt>
                <c:pt idx="27861">
                  <c:v>41199.218749932428</c:v>
                </c:pt>
                <c:pt idx="27862">
                  <c:v>41199.229166599092</c:v>
                </c:pt>
                <c:pt idx="27863">
                  <c:v>41199.239583265757</c:v>
                </c:pt>
                <c:pt idx="27864">
                  <c:v>41199.249999932421</c:v>
                </c:pt>
                <c:pt idx="27865">
                  <c:v>41199.260416599085</c:v>
                </c:pt>
                <c:pt idx="27866">
                  <c:v>41199.270833265749</c:v>
                </c:pt>
                <c:pt idx="27867">
                  <c:v>41199.281249932414</c:v>
                </c:pt>
                <c:pt idx="27868">
                  <c:v>41199.291666599078</c:v>
                </c:pt>
                <c:pt idx="27869">
                  <c:v>41199.302083265742</c:v>
                </c:pt>
                <c:pt idx="27870">
                  <c:v>41199.312499932406</c:v>
                </c:pt>
                <c:pt idx="27871">
                  <c:v>41199.322916599071</c:v>
                </c:pt>
                <c:pt idx="27872">
                  <c:v>41199.333333265735</c:v>
                </c:pt>
                <c:pt idx="27873">
                  <c:v>41199.343749932399</c:v>
                </c:pt>
                <c:pt idx="27874">
                  <c:v>41199.354166599063</c:v>
                </c:pt>
                <c:pt idx="27875">
                  <c:v>41199.364583265728</c:v>
                </c:pt>
                <c:pt idx="27876">
                  <c:v>41199.374999932392</c:v>
                </c:pt>
                <c:pt idx="27877">
                  <c:v>41199.385416599056</c:v>
                </c:pt>
                <c:pt idx="27878">
                  <c:v>41199.39583326572</c:v>
                </c:pt>
                <c:pt idx="27879">
                  <c:v>41199.406249932385</c:v>
                </c:pt>
                <c:pt idx="27880">
                  <c:v>41199.416666599049</c:v>
                </c:pt>
                <c:pt idx="27881">
                  <c:v>41199.427083265713</c:v>
                </c:pt>
                <c:pt idx="27882">
                  <c:v>41199.437499932377</c:v>
                </c:pt>
                <c:pt idx="27883">
                  <c:v>41199.447916599041</c:v>
                </c:pt>
                <c:pt idx="27884">
                  <c:v>41199.458333265706</c:v>
                </c:pt>
                <c:pt idx="27885">
                  <c:v>41199.46874993237</c:v>
                </c:pt>
                <c:pt idx="27886">
                  <c:v>41199.479166599034</c:v>
                </c:pt>
                <c:pt idx="27887">
                  <c:v>41199.489583265698</c:v>
                </c:pt>
                <c:pt idx="27888">
                  <c:v>41199.499999932363</c:v>
                </c:pt>
                <c:pt idx="27889">
                  <c:v>41199.510416599027</c:v>
                </c:pt>
                <c:pt idx="27890">
                  <c:v>41199.520833265691</c:v>
                </c:pt>
                <c:pt idx="27891">
                  <c:v>41199.531249932355</c:v>
                </c:pt>
                <c:pt idx="27892">
                  <c:v>41199.54166659902</c:v>
                </c:pt>
                <c:pt idx="27893">
                  <c:v>41199.552083265684</c:v>
                </c:pt>
                <c:pt idx="27894">
                  <c:v>41199.562499932348</c:v>
                </c:pt>
                <c:pt idx="27895">
                  <c:v>41199.572916599012</c:v>
                </c:pt>
                <c:pt idx="27896">
                  <c:v>41199.583333265677</c:v>
                </c:pt>
                <c:pt idx="27897">
                  <c:v>41199.593749932341</c:v>
                </c:pt>
                <c:pt idx="27898">
                  <c:v>41199.604166599005</c:v>
                </c:pt>
                <c:pt idx="27899">
                  <c:v>41199.614583265669</c:v>
                </c:pt>
                <c:pt idx="27900">
                  <c:v>41199.624999932334</c:v>
                </c:pt>
                <c:pt idx="27901">
                  <c:v>41199.635416598998</c:v>
                </c:pt>
                <c:pt idx="27902">
                  <c:v>41199.645833265662</c:v>
                </c:pt>
                <c:pt idx="27903">
                  <c:v>41199.656249932326</c:v>
                </c:pt>
                <c:pt idx="27904">
                  <c:v>41199.666666598991</c:v>
                </c:pt>
                <c:pt idx="27905">
                  <c:v>41199.677083265655</c:v>
                </c:pt>
                <c:pt idx="27906">
                  <c:v>41199.687499932319</c:v>
                </c:pt>
                <c:pt idx="27907">
                  <c:v>41199.697916598983</c:v>
                </c:pt>
                <c:pt idx="27908">
                  <c:v>41199.708333265648</c:v>
                </c:pt>
                <c:pt idx="27909">
                  <c:v>41199.718749932312</c:v>
                </c:pt>
                <c:pt idx="27910">
                  <c:v>41199.729166598976</c:v>
                </c:pt>
                <c:pt idx="27911">
                  <c:v>41199.73958326564</c:v>
                </c:pt>
                <c:pt idx="27912">
                  <c:v>41199.749999932304</c:v>
                </c:pt>
                <c:pt idx="27913">
                  <c:v>41199.760416598969</c:v>
                </c:pt>
                <c:pt idx="27914">
                  <c:v>41199.770833265633</c:v>
                </c:pt>
                <c:pt idx="27915">
                  <c:v>41199.781249932297</c:v>
                </c:pt>
                <c:pt idx="27916">
                  <c:v>41199.791666598961</c:v>
                </c:pt>
                <c:pt idx="27917">
                  <c:v>41199.802083265626</c:v>
                </c:pt>
                <c:pt idx="27918">
                  <c:v>41199.81249993229</c:v>
                </c:pt>
                <c:pt idx="27919">
                  <c:v>41199.822916598954</c:v>
                </c:pt>
                <c:pt idx="27920">
                  <c:v>41199.833333265618</c:v>
                </c:pt>
                <c:pt idx="27921">
                  <c:v>41199.843749932283</c:v>
                </c:pt>
                <c:pt idx="27922">
                  <c:v>41199.854166598947</c:v>
                </c:pt>
                <c:pt idx="27923">
                  <c:v>41199.864583265611</c:v>
                </c:pt>
                <c:pt idx="27924">
                  <c:v>41199.874999932275</c:v>
                </c:pt>
                <c:pt idx="27925">
                  <c:v>41199.88541659894</c:v>
                </c:pt>
                <c:pt idx="27926">
                  <c:v>41199.895833265604</c:v>
                </c:pt>
                <c:pt idx="27927">
                  <c:v>41199.906249932268</c:v>
                </c:pt>
                <c:pt idx="27928">
                  <c:v>41199.916666598932</c:v>
                </c:pt>
                <c:pt idx="27929">
                  <c:v>41199.927083265597</c:v>
                </c:pt>
                <c:pt idx="27930">
                  <c:v>41199.937499932261</c:v>
                </c:pt>
                <c:pt idx="27931">
                  <c:v>41199.947916598925</c:v>
                </c:pt>
                <c:pt idx="27932">
                  <c:v>41199.958333265589</c:v>
                </c:pt>
                <c:pt idx="27933">
                  <c:v>41199.968749932254</c:v>
                </c:pt>
                <c:pt idx="27934">
                  <c:v>41199.979166598918</c:v>
                </c:pt>
                <c:pt idx="27935">
                  <c:v>41199.989583265582</c:v>
                </c:pt>
                <c:pt idx="27936">
                  <c:v>41199.999999932246</c:v>
                </c:pt>
                <c:pt idx="27937">
                  <c:v>41200.010416598911</c:v>
                </c:pt>
                <c:pt idx="27938">
                  <c:v>41200.020833265575</c:v>
                </c:pt>
                <c:pt idx="27939">
                  <c:v>41200.031249932239</c:v>
                </c:pt>
                <c:pt idx="27940">
                  <c:v>41200.041666598903</c:v>
                </c:pt>
                <c:pt idx="27941">
                  <c:v>41200.052083265567</c:v>
                </c:pt>
                <c:pt idx="27942">
                  <c:v>41200.062499932232</c:v>
                </c:pt>
                <c:pt idx="27943">
                  <c:v>41200.072916598896</c:v>
                </c:pt>
                <c:pt idx="27944">
                  <c:v>41200.08333326556</c:v>
                </c:pt>
                <c:pt idx="27945">
                  <c:v>41200.093749932224</c:v>
                </c:pt>
                <c:pt idx="27946">
                  <c:v>41200.104166598889</c:v>
                </c:pt>
                <c:pt idx="27947">
                  <c:v>41200.114583265553</c:v>
                </c:pt>
                <c:pt idx="27948">
                  <c:v>41200.124999932217</c:v>
                </c:pt>
                <c:pt idx="27949">
                  <c:v>41200.135416598881</c:v>
                </c:pt>
                <c:pt idx="27950">
                  <c:v>41200.145833265546</c:v>
                </c:pt>
                <c:pt idx="27951">
                  <c:v>41200.15624993221</c:v>
                </c:pt>
                <c:pt idx="27952">
                  <c:v>41200.166666598874</c:v>
                </c:pt>
                <c:pt idx="27953">
                  <c:v>41200.177083265538</c:v>
                </c:pt>
                <c:pt idx="27954">
                  <c:v>41200.187499932203</c:v>
                </c:pt>
                <c:pt idx="27955">
                  <c:v>41200.197916598867</c:v>
                </c:pt>
                <c:pt idx="27956">
                  <c:v>41200.208333265531</c:v>
                </c:pt>
                <c:pt idx="27957">
                  <c:v>41200.218749932195</c:v>
                </c:pt>
                <c:pt idx="27958">
                  <c:v>41200.22916659886</c:v>
                </c:pt>
                <c:pt idx="27959">
                  <c:v>41200.239583265524</c:v>
                </c:pt>
                <c:pt idx="27960">
                  <c:v>41200.249999932188</c:v>
                </c:pt>
                <c:pt idx="27961">
                  <c:v>41200.260416598852</c:v>
                </c:pt>
                <c:pt idx="27962">
                  <c:v>41200.270833265517</c:v>
                </c:pt>
                <c:pt idx="27963">
                  <c:v>41200.281249932181</c:v>
                </c:pt>
                <c:pt idx="27964">
                  <c:v>41200.291666598845</c:v>
                </c:pt>
                <c:pt idx="27965">
                  <c:v>41200.302083265509</c:v>
                </c:pt>
                <c:pt idx="27966">
                  <c:v>41200.312499932174</c:v>
                </c:pt>
                <c:pt idx="27967">
                  <c:v>41200.322916598838</c:v>
                </c:pt>
                <c:pt idx="27968">
                  <c:v>41200.333333265502</c:v>
                </c:pt>
                <c:pt idx="27969">
                  <c:v>41200.343749932166</c:v>
                </c:pt>
                <c:pt idx="27970">
                  <c:v>41200.35416659883</c:v>
                </c:pt>
                <c:pt idx="27971">
                  <c:v>41200.364583265495</c:v>
                </c:pt>
                <c:pt idx="27972">
                  <c:v>41200.374999932159</c:v>
                </c:pt>
                <c:pt idx="27973">
                  <c:v>41200.385416598823</c:v>
                </c:pt>
                <c:pt idx="27974">
                  <c:v>41200.395833265487</c:v>
                </c:pt>
                <c:pt idx="27975">
                  <c:v>41200.406249932152</c:v>
                </c:pt>
                <c:pt idx="27976">
                  <c:v>41200.416666598816</c:v>
                </c:pt>
                <c:pt idx="27977">
                  <c:v>41200.42708326548</c:v>
                </c:pt>
                <c:pt idx="27978">
                  <c:v>41200.437499932144</c:v>
                </c:pt>
                <c:pt idx="27979">
                  <c:v>41200.447916598809</c:v>
                </c:pt>
                <c:pt idx="27980">
                  <c:v>41200.458333265473</c:v>
                </c:pt>
                <c:pt idx="27981">
                  <c:v>41200.468749932137</c:v>
                </c:pt>
                <c:pt idx="27982">
                  <c:v>41200.479166598801</c:v>
                </c:pt>
                <c:pt idx="27983">
                  <c:v>41200.489583265466</c:v>
                </c:pt>
                <c:pt idx="27984">
                  <c:v>41200.49999993213</c:v>
                </c:pt>
                <c:pt idx="27985">
                  <c:v>41200.510416598794</c:v>
                </c:pt>
                <c:pt idx="27986">
                  <c:v>41200.520833265458</c:v>
                </c:pt>
                <c:pt idx="27987">
                  <c:v>41200.531249932123</c:v>
                </c:pt>
                <c:pt idx="27988">
                  <c:v>41200.541666598787</c:v>
                </c:pt>
                <c:pt idx="27989">
                  <c:v>41200.552083265451</c:v>
                </c:pt>
                <c:pt idx="27990">
                  <c:v>41200.562499932115</c:v>
                </c:pt>
                <c:pt idx="27991">
                  <c:v>41200.57291659878</c:v>
                </c:pt>
                <c:pt idx="27992">
                  <c:v>41200.583333265444</c:v>
                </c:pt>
                <c:pt idx="27993">
                  <c:v>41200.593749932108</c:v>
                </c:pt>
                <c:pt idx="27994">
                  <c:v>41200.604166598772</c:v>
                </c:pt>
                <c:pt idx="27995">
                  <c:v>41200.614583265437</c:v>
                </c:pt>
                <c:pt idx="27996">
                  <c:v>41200.624999932101</c:v>
                </c:pt>
                <c:pt idx="27997">
                  <c:v>41200.635416598765</c:v>
                </c:pt>
                <c:pt idx="27998">
                  <c:v>41200.645833265429</c:v>
                </c:pt>
                <c:pt idx="27999">
                  <c:v>41200.656249932093</c:v>
                </c:pt>
                <c:pt idx="28000">
                  <c:v>41200.666666598758</c:v>
                </c:pt>
                <c:pt idx="28001">
                  <c:v>41200.677083265422</c:v>
                </c:pt>
                <c:pt idx="28002">
                  <c:v>41200.687499932086</c:v>
                </c:pt>
                <c:pt idx="28003">
                  <c:v>41200.69791659875</c:v>
                </c:pt>
                <c:pt idx="28004">
                  <c:v>41200.708333265415</c:v>
                </c:pt>
                <c:pt idx="28005">
                  <c:v>41200.718749932079</c:v>
                </c:pt>
                <c:pt idx="28006">
                  <c:v>41200.729166598743</c:v>
                </c:pt>
                <c:pt idx="28007">
                  <c:v>41200.739583265407</c:v>
                </c:pt>
                <c:pt idx="28008">
                  <c:v>41200.749999932072</c:v>
                </c:pt>
                <c:pt idx="28009">
                  <c:v>41200.760416598736</c:v>
                </c:pt>
                <c:pt idx="28010">
                  <c:v>41200.7708332654</c:v>
                </c:pt>
                <c:pt idx="28011">
                  <c:v>41200.781249932064</c:v>
                </c:pt>
                <c:pt idx="28012">
                  <c:v>41200.791666598729</c:v>
                </c:pt>
                <c:pt idx="28013">
                  <c:v>41200.802083265393</c:v>
                </c:pt>
                <c:pt idx="28014">
                  <c:v>41200.812499932057</c:v>
                </c:pt>
                <c:pt idx="28015">
                  <c:v>41200.822916598721</c:v>
                </c:pt>
                <c:pt idx="28016">
                  <c:v>41200.833333265386</c:v>
                </c:pt>
                <c:pt idx="28017">
                  <c:v>41200.84374993205</c:v>
                </c:pt>
                <c:pt idx="28018">
                  <c:v>41200.854166598714</c:v>
                </c:pt>
                <c:pt idx="28019">
                  <c:v>41200.864583265378</c:v>
                </c:pt>
                <c:pt idx="28020">
                  <c:v>41200.874999932043</c:v>
                </c:pt>
                <c:pt idx="28021">
                  <c:v>41200.885416598707</c:v>
                </c:pt>
                <c:pt idx="28022">
                  <c:v>41200.895833265371</c:v>
                </c:pt>
                <c:pt idx="28023">
                  <c:v>41200.906249932035</c:v>
                </c:pt>
                <c:pt idx="28024">
                  <c:v>41200.9166665987</c:v>
                </c:pt>
                <c:pt idx="28025">
                  <c:v>41200.927083265364</c:v>
                </c:pt>
                <c:pt idx="28026">
                  <c:v>41200.937499932028</c:v>
                </c:pt>
                <c:pt idx="28027">
                  <c:v>41200.947916598692</c:v>
                </c:pt>
                <c:pt idx="28028">
                  <c:v>41200.958333265356</c:v>
                </c:pt>
                <c:pt idx="28029">
                  <c:v>41200.968749932021</c:v>
                </c:pt>
                <c:pt idx="28030">
                  <c:v>41200.979166598685</c:v>
                </c:pt>
                <c:pt idx="28031">
                  <c:v>41200.989583265349</c:v>
                </c:pt>
                <c:pt idx="28032">
                  <c:v>41200.999999932013</c:v>
                </c:pt>
                <c:pt idx="28033">
                  <c:v>41201.010416598678</c:v>
                </c:pt>
                <c:pt idx="28034">
                  <c:v>41201.020833265342</c:v>
                </c:pt>
                <c:pt idx="28035">
                  <c:v>41201.031249932006</c:v>
                </c:pt>
                <c:pt idx="28036">
                  <c:v>41201.04166659867</c:v>
                </c:pt>
                <c:pt idx="28037">
                  <c:v>41201.052083265335</c:v>
                </c:pt>
                <c:pt idx="28038">
                  <c:v>41201.062499931999</c:v>
                </c:pt>
                <c:pt idx="28039">
                  <c:v>41201.072916598663</c:v>
                </c:pt>
                <c:pt idx="28040">
                  <c:v>41201.083333265327</c:v>
                </c:pt>
                <c:pt idx="28041">
                  <c:v>41201.093749931992</c:v>
                </c:pt>
                <c:pt idx="28042">
                  <c:v>41201.104166598656</c:v>
                </c:pt>
                <c:pt idx="28043">
                  <c:v>41201.11458326532</c:v>
                </c:pt>
                <c:pt idx="28044">
                  <c:v>41201.124999931984</c:v>
                </c:pt>
                <c:pt idx="28045">
                  <c:v>41201.135416598649</c:v>
                </c:pt>
                <c:pt idx="28046">
                  <c:v>41201.145833265313</c:v>
                </c:pt>
                <c:pt idx="28047">
                  <c:v>41201.156249931977</c:v>
                </c:pt>
                <c:pt idx="28048">
                  <c:v>41201.166666598641</c:v>
                </c:pt>
                <c:pt idx="28049">
                  <c:v>41201.177083265306</c:v>
                </c:pt>
                <c:pt idx="28050">
                  <c:v>41201.18749993197</c:v>
                </c:pt>
                <c:pt idx="28051">
                  <c:v>41201.197916598634</c:v>
                </c:pt>
                <c:pt idx="28052">
                  <c:v>41201.208333265298</c:v>
                </c:pt>
                <c:pt idx="28053">
                  <c:v>41201.218749931963</c:v>
                </c:pt>
                <c:pt idx="28054">
                  <c:v>41201.229166598627</c:v>
                </c:pt>
                <c:pt idx="28055">
                  <c:v>41201.239583265291</c:v>
                </c:pt>
                <c:pt idx="28056">
                  <c:v>41201.249999931955</c:v>
                </c:pt>
                <c:pt idx="28057">
                  <c:v>41201.260416598619</c:v>
                </c:pt>
                <c:pt idx="28058">
                  <c:v>41201.270833265284</c:v>
                </c:pt>
                <c:pt idx="28059">
                  <c:v>41201.281249931948</c:v>
                </c:pt>
                <c:pt idx="28060">
                  <c:v>41201.291666598612</c:v>
                </c:pt>
                <c:pt idx="28061">
                  <c:v>41201.302083265276</c:v>
                </c:pt>
                <c:pt idx="28062">
                  <c:v>41201.312499931941</c:v>
                </c:pt>
                <c:pt idx="28063">
                  <c:v>41201.322916598605</c:v>
                </c:pt>
                <c:pt idx="28064">
                  <c:v>41201.333333265269</c:v>
                </c:pt>
                <c:pt idx="28065">
                  <c:v>41201.343749931933</c:v>
                </c:pt>
                <c:pt idx="28066">
                  <c:v>41201.354166598598</c:v>
                </c:pt>
                <c:pt idx="28067">
                  <c:v>41201.364583265262</c:v>
                </c:pt>
                <c:pt idx="28068">
                  <c:v>41201.374999931926</c:v>
                </c:pt>
                <c:pt idx="28069">
                  <c:v>41201.38541659859</c:v>
                </c:pt>
                <c:pt idx="28070">
                  <c:v>41201.395833265255</c:v>
                </c:pt>
                <c:pt idx="28071">
                  <c:v>41201.406249931919</c:v>
                </c:pt>
                <c:pt idx="28072">
                  <c:v>41201.416666598583</c:v>
                </c:pt>
                <c:pt idx="28073">
                  <c:v>41201.427083265247</c:v>
                </c:pt>
                <c:pt idx="28074">
                  <c:v>41201.437499931912</c:v>
                </c:pt>
                <c:pt idx="28075">
                  <c:v>41201.447916598576</c:v>
                </c:pt>
                <c:pt idx="28076">
                  <c:v>41201.45833326524</c:v>
                </c:pt>
                <c:pt idx="28077">
                  <c:v>41201.468749931904</c:v>
                </c:pt>
                <c:pt idx="28078">
                  <c:v>41201.479166598569</c:v>
                </c:pt>
                <c:pt idx="28079">
                  <c:v>41201.489583265233</c:v>
                </c:pt>
                <c:pt idx="28080">
                  <c:v>41201.499999931897</c:v>
                </c:pt>
                <c:pt idx="28081">
                  <c:v>41201.510416598561</c:v>
                </c:pt>
                <c:pt idx="28082">
                  <c:v>41201.520833265226</c:v>
                </c:pt>
                <c:pt idx="28083">
                  <c:v>41201.53124993189</c:v>
                </c:pt>
                <c:pt idx="28084">
                  <c:v>41201.541666598554</c:v>
                </c:pt>
                <c:pt idx="28085">
                  <c:v>41201.552083265218</c:v>
                </c:pt>
                <c:pt idx="28086">
                  <c:v>41201.562499931882</c:v>
                </c:pt>
                <c:pt idx="28087">
                  <c:v>41201.572916598547</c:v>
                </c:pt>
                <c:pt idx="28088">
                  <c:v>41201.583333265211</c:v>
                </c:pt>
                <c:pt idx="28089">
                  <c:v>41201.593749931875</c:v>
                </c:pt>
                <c:pt idx="28090">
                  <c:v>41201.604166598539</c:v>
                </c:pt>
                <c:pt idx="28091">
                  <c:v>41201.614583265204</c:v>
                </c:pt>
                <c:pt idx="28092">
                  <c:v>41201.624999931868</c:v>
                </c:pt>
                <c:pt idx="28093">
                  <c:v>41201.635416598532</c:v>
                </c:pt>
                <c:pt idx="28094">
                  <c:v>41201.645833265196</c:v>
                </c:pt>
                <c:pt idx="28095">
                  <c:v>41201.656249931861</c:v>
                </c:pt>
                <c:pt idx="28096">
                  <c:v>41201.666666598525</c:v>
                </c:pt>
                <c:pt idx="28097">
                  <c:v>41201.677083265189</c:v>
                </c:pt>
                <c:pt idx="28098">
                  <c:v>41201.687499931853</c:v>
                </c:pt>
                <c:pt idx="28099">
                  <c:v>41201.697916598518</c:v>
                </c:pt>
                <c:pt idx="28100">
                  <c:v>41201.708333265182</c:v>
                </c:pt>
                <c:pt idx="28101">
                  <c:v>41201.718749931846</c:v>
                </c:pt>
                <c:pt idx="28102">
                  <c:v>41201.72916659851</c:v>
                </c:pt>
                <c:pt idx="28103">
                  <c:v>41201.739583265175</c:v>
                </c:pt>
                <c:pt idx="28104">
                  <c:v>41201.749999931839</c:v>
                </c:pt>
                <c:pt idx="28105">
                  <c:v>41201.760416598503</c:v>
                </c:pt>
                <c:pt idx="28106">
                  <c:v>41201.770833265167</c:v>
                </c:pt>
                <c:pt idx="28107">
                  <c:v>41201.781249931832</c:v>
                </c:pt>
                <c:pt idx="28108">
                  <c:v>41201.791666598496</c:v>
                </c:pt>
                <c:pt idx="28109">
                  <c:v>41201.80208326516</c:v>
                </c:pt>
                <c:pt idx="28110">
                  <c:v>41201.812499931824</c:v>
                </c:pt>
                <c:pt idx="28111">
                  <c:v>41201.822916598489</c:v>
                </c:pt>
                <c:pt idx="28112">
                  <c:v>41201.833333265153</c:v>
                </c:pt>
                <c:pt idx="28113">
                  <c:v>41201.843749931817</c:v>
                </c:pt>
                <c:pt idx="28114">
                  <c:v>41201.854166598481</c:v>
                </c:pt>
                <c:pt idx="28115">
                  <c:v>41201.864583265145</c:v>
                </c:pt>
                <c:pt idx="28116">
                  <c:v>41201.87499993181</c:v>
                </c:pt>
                <c:pt idx="28117">
                  <c:v>41201.885416598474</c:v>
                </c:pt>
                <c:pt idx="28118">
                  <c:v>41201.895833265138</c:v>
                </c:pt>
                <c:pt idx="28119">
                  <c:v>41201.906249931802</c:v>
                </c:pt>
                <c:pt idx="28120">
                  <c:v>41201.916666598467</c:v>
                </c:pt>
                <c:pt idx="28121">
                  <c:v>41201.927083265131</c:v>
                </c:pt>
                <c:pt idx="28122">
                  <c:v>41201.937499931795</c:v>
                </c:pt>
                <c:pt idx="28123">
                  <c:v>41201.947916598459</c:v>
                </c:pt>
                <c:pt idx="28124">
                  <c:v>41201.958333265124</c:v>
                </c:pt>
                <c:pt idx="28125">
                  <c:v>41201.968749931788</c:v>
                </c:pt>
                <c:pt idx="28126">
                  <c:v>41201.979166598452</c:v>
                </c:pt>
                <c:pt idx="28127">
                  <c:v>41201.989583265116</c:v>
                </c:pt>
                <c:pt idx="28128">
                  <c:v>41201.999999931781</c:v>
                </c:pt>
                <c:pt idx="28129">
                  <c:v>41202.010416598445</c:v>
                </c:pt>
                <c:pt idx="28130">
                  <c:v>41202.020833265109</c:v>
                </c:pt>
                <c:pt idx="28131">
                  <c:v>41202.031249931773</c:v>
                </c:pt>
                <c:pt idx="28132">
                  <c:v>41202.041666598438</c:v>
                </c:pt>
                <c:pt idx="28133">
                  <c:v>41202.052083265102</c:v>
                </c:pt>
                <c:pt idx="28134">
                  <c:v>41202.062499931766</c:v>
                </c:pt>
                <c:pt idx="28135">
                  <c:v>41202.07291659843</c:v>
                </c:pt>
                <c:pt idx="28136">
                  <c:v>41202.083333265095</c:v>
                </c:pt>
                <c:pt idx="28137">
                  <c:v>41202.093749931759</c:v>
                </c:pt>
                <c:pt idx="28138">
                  <c:v>41202.104166598423</c:v>
                </c:pt>
                <c:pt idx="28139">
                  <c:v>41202.114583265087</c:v>
                </c:pt>
                <c:pt idx="28140">
                  <c:v>41202.124999931752</c:v>
                </c:pt>
                <c:pt idx="28141">
                  <c:v>41202.135416598416</c:v>
                </c:pt>
                <c:pt idx="28142">
                  <c:v>41202.14583326508</c:v>
                </c:pt>
                <c:pt idx="28143">
                  <c:v>41202.156249931744</c:v>
                </c:pt>
                <c:pt idx="28144">
                  <c:v>41202.166666598408</c:v>
                </c:pt>
                <c:pt idx="28145">
                  <c:v>41202.177083265073</c:v>
                </c:pt>
                <c:pt idx="28146">
                  <c:v>41202.187499931737</c:v>
                </c:pt>
                <c:pt idx="28147">
                  <c:v>41202.197916598401</c:v>
                </c:pt>
                <c:pt idx="28148">
                  <c:v>41202.208333265065</c:v>
                </c:pt>
                <c:pt idx="28149">
                  <c:v>41202.21874993173</c:v>
                </c:pt>
                <c:pt idx="28150">
                  <c:v>41202.229166598394</c:v>
                </c:pt>
                <c:pt idx="28151">
                  <c:v>41202.239583265058</c:v>
                </c:pt>
                <c:pt idx="28152">
                  <c:v>41202.249999931722</c:v>
                </c:pt>
                <c:pt idx="28153">
                  <c:v>41202.260416598387</c:v>
                </c:pt>
                <c:pt idx="28154">
                  <c:v>41202.270833265051</c:v>
                </c:pt>
                <c:pt idx="28155">
                  <c:v>41202.281249931715</c:v>
                </c:pt>
                <c:pt idx="28156">
                  <c:v>41202.291666598379</c:v>
                </c:pt>
                <c:pt idx="28157">
                  <c:v>41202.302083265044</c:v>
                </c:pt>
                <c:pt idx="28158">
                  <c:v>41202.312499931708</c:v>
                </c:pt>
                <c:pt idx="28159">
                  <c:v>41202.322916598372</c:v>
                </c:pt>
                <c:pt idx="28160">
                  <c:v>41202.333333265036</c:v>
                </c:pt>
                <c:pt idx="28161">
                  <c:v>41202.343749931701</c:v>
                </c:pt>
                <c:pt idx="28162">
                  <c:v>41202.354166598365</c:v>
                </c:pt>
                <c:pt idx="28163">
                  <c:v>41202.364583265029</c:v>
                </c:pt>
                <c:pt idx="28164">
                  <c:v>41202.374999931693</c:v>
                </c:pt>
                <c:pt idx="28165">
                  <c:v>41202.385416598358</c:v>
                </c:pt>
                <c:pt idx="28166">
                  <c:v>41202.395833265022</c:v>
                </c:pt>
                <c:pt idx="28167">
                  <c:v>41202.406249931686</c:v>
                </c:pt>
                <c:pt idx="28168">
                  <c:v>41202.41666659835</c:v>
                </c:pt>
                <c:pt idx="28169">
                  <c:v>41202.427083265015</c:v>
                </c:pt>
                <c:pt idx="28170">
                  <c:v>41202.437499931679</c:v>
                </c:pt>
                <c:pt idx="28171">
                  <c:v>41202.447916598343</c:v>
                </c:pt>
                <c:pt idx="28172">
                  <c:v>41202.458333265007</c:v>
                </c:pt>
                <c:pt idx="28173">
                  <c:v>41202.468749931671</c:v>
                </c:pt>
                <c:pt idx="28174">
                  <c:v>41202.479166598336</c:v>
                </c:pt>
                <c:pt idx="28175">
                  <c:v>41202.489583265</c:v>
                </c:pt>
                <c:pt idx="28176">
                  <c:v>41202.499999931664</c:v>
                </c:pt>
                <c:pt idx="28177">
                  <c:v>41202.510416598328</c:v>
                </c:pt>
                <c:pt idx="28178">
                  <c:v>41202.520833264993</c:v>
                </c:pt>
                <c:pt idx="28179">
                  <c:v>41202.531249931657</c:v>
                </c:pt>
                <c:pt idx="28180">
                  <c:v>41202.541666598321</c:v>
                </c:pt>
                <c:pt idx="28181">
                  <c:v>41202.552083264985</c:v>
                </c:pt>
                <c:pt idx="28182">
                  <c:v>41202.56249993165</c:v>
                </c:pt>
                <c:pt idx="28183">
                  <c:v>41202.572916598314</c:v>
                </c:pt>
                <c:pt idx="28184">
                  <c:v>41202.583333264978</c:v>
                </c:pt>
                <c:pt idx="28185">
                  <c:v>41202.593749931642</c:v>
                </c:pt>
                <c:pt idx="28186">
                  <c:v>41202.604166598307</c:v>
                </c:pt>
                <c:pt idx="28187">
                  <c:v>41202.614583264971</c:v>
                </c:pt>
                <c:pt idx="28188">
                  <c:v>41202.624999931635</c:v>
                </c:pt>
                <c:pt idx="28189">
                  <c:v>41202.635416598299</c:v>
                </c:pt>
                <c:pt idx="28190">
                  <c:v>41202.645833264964</c:v>
                </c:pt>
                <c:pt idx="28191">
                  <c:v>41202.656249931628</c:v>
                </c:pt>
                <c:pt idx="28192">
                  <c:v>41202.666666598292</c:v>
                </c:pt>
                <c:pt idx="28193">
                  <c:v>41202.677083264956</c:v>
                </c:pt>
                <c:pt idx="28194">
                  <c:v>41202.687499931621</c:v>
                </c:pt>
                <c:pt idx="28195">
                  <c:v>41202.697916598285</c:v>
                </c:pt>
                <c:pt idx="28196">
                  <c:v>41202.708333264949</c:v>
                </c:pt>
                <c:pt idx="28197">
                  <c:v>41202.718749931613</c:v>
                </c:pt>
                <c:pt idx="28198">
                  <c:v>41202.729166598278</c:v>
                </c:pt>
                <c:pt idx="28199">
                  <c:v>41202.739583264942</c:v>
                </c:pt>
                <c:pt idx="28200">
                  <c:v>41202.749999931606</c:v>
                </c:pt>
                <c:pt idx="28201">
                  <c:v>41202.76041659827</c:v>
                </c:pt>
                <c:pt idx="28202">
                  <c:v>41202.770833264934</c:v>
                </c:pt>
                <c:pt idx="28203">
                  <c:v>41202.781249931599</c:v>
                </c:pt>
                <c:pt idx="28204">
                  <c:v>41202.791666598263</c:v>
                </c:pt>
                <c:pt idx="28205">
                  <c:v>41202.802083264927</c:v>
                </c:pt>
                <c:pt idx="28206">
                  <c:v>41202.812499931591</c:v>
                </c:pt>
                <c:pt idx="28207">
                  <c:v>41202.822916598256</c:v>
                </c:pt>
                <c:pt idx="28208">
                  <c:v>41202.83333326492</c:v>
                </c:pt>
                <c:pt idx="28209">
                  <c:v>41202.843749931584</c:v>
                </c:pt>
                <c:pt idx="28210">
                  <c:v>41202.854166598248</c:v>
                </c:pt>
                <c:pt idx="28211">
                  <c:v>41202.864583264913</c:v>
                </c:pt>
                <c:pt idx="28212">
                  <c:v>41202.874999931577</c:v>
                </c:pt>
                <c:pt idx="28213">
                  <c:v>41202.885416598241</c:v>
                </c:pt>
                <c:pt idx="28214">
                  <c:v>41202.895833264905</c:v>
                </c:pt>
                <c:pt idx="28215">
                  <c:v>41202.90624993157</c:v>
                </c:pt>
                <c:pt idx="28216">
                  <c:v>41202.916666598234</c:v>
                </c:pt>
                <c:pt idx="28217">
                  <c:v>41202.927083264898</c:v>
                </c:pt>
                <c:pt idx="28218">
                  <c:v>41202.937499931562</c:v>
                </c:pt>
                <c:pt idx="28219">
                  <c:v>41202.947916598227</c:v>
                </c:pt>
                <c:pt idx="28220">
                  <c:v>41202.958333264891</c:v>
                </c:pt>
                <c:pt idx="28221">
                  <c:v>41202.968749931555</c:v>
                </c:pt>
                <c:pt idx="28222">
                  <c:v>41202.979166598219</c:v>
                </c:pt>
                <c:pt idx="28223">
                  <c:v>41202.989583264884</c:v>
                </c:pt>
                <c:pt idx="28224">
                  <c:v>41202.999999931548</c:v>
                </c:pt>
                <c:pt idx="28225">
                  <c:v>41203.010416598212</c:v>
                </c:pt>
                <c:pt idx="28226">
                  <c:v>41203.020833264876</c:v>
                </c:pt>
                <c:pt idx="28227">
                  <c:v>41203.031249931541</c:v>
                </c:pt>
                <c:pt idx="28228">
                  <c:v>41203.041666598205</c:v>
                </c:pt>
                <c:pt idx="28229">
                  <c:v>41203.052083264869</c:v>
                </c:pt>
                <c:pt idx="28230">
                  <c:v>41203.062499931533</c:v>
                </c:pt>
                <c:pt idx="28231">
                  <c:v>41203.072916598197</c:v>
                </c:pt>
                <c:pt idx="28232">
                  <c:v>41203.083333264862</c:v>
                </c:pt>
                <c:pt idx="28233">
                  <c:v>41203.093749931526</c:v>
                </c:pt>
                <c:pt idx="28234">
                  <c:v>41203.10416659819</c:v>
                </c:pt>
                <c:pt idx="28235">
                  <c:v>41203.114583264854</c:v>
                </c:pt>
                <c:pt idx="28236">
                  <c:v>41203.124999931519</c:v>
                </c:pt>
                <c:pt idx="28237">
                  <c:v>41203.135416598183</c:v>
                </c:pt>
                <c:pt idx="28238">
                  <c:v>41203.145833264847</c:v>
                </c:pt>
                <c:pt idx="28239">
                  <c:v>41203.156249931511</c:v>
                </c:pt>
                <c:pt idx="28240">
                  <c:v>41203.166666598176</c:v>
                </c:pt>
                <c:pt idx="28241">
                  <c:v>41203.17708326484</c:v>
                </c:pt>
                <c:pt idx="28242">
                  <c:v>41203.187499931504</c:v>
                </c:pt>
                <c:pt idx="28243">
                  <c:v>41203.197916598168</c:v>
                </c:pt>
                <c:pt idx="28244">
                  <c:v>41203.208333264833</c:v>
                </c:pt>
                <c:pt idx="28245">
                  <c:v>41203.218749931497</c:v>
                </c:pt>
                <c:pt idx="28246">
                  <c:v>41203.229166598161</c:v>
                </c:pt>
                <c:pt idx="28247">
                  <c:v>41203.239583264825</c:v>
                </c:pt>
                <c:pt idx="28248">
                  <c:v>41203.24999993149</c:v>
                </c:pt>
                <c:pt idx="28249">
                  <c:v>41203.260416598154</c:v>
                </c:pt>
                <c:pt idx="28250">
                  <c:v>41203.270833264818</c:v>
                </c:pt>
                <c:pt idx="28251">
                  <c:v>41203.281249931482</c:v>
                </c:pt>
                <c:pt idx="28252">
                  <c:v>41203.291666598147</c:v>
                </c:pt>
                <c:pt idx="28253">
                  <c:v>41203.302083264811</c:v>
                </c:pt>
                <c:pt idx="28254">
                  <c:v>41203.312499931475</c:v>
                </c:pt>
                <c:pt idx="28255">
                  <c:v>41203.322916598139</c:v>
                </c:pt>
                <c:pt idx="28256">
                  <c:v>41203.333333264804</c:v>
                </c:pt>
                <c:pt idx="28257">
                  <c:v>41203.343749931468</c:v>
                </c:pt>
                <c:pt idx="28258">
                  <c:v>41203.354166598132</c:v>
                </c:pt>
                <c:pt idx="28259">
                  <c:v>41203.364583264796</c:v>
                </c:pt>
                <c:pt idx="28260">
                  <c:v>41203.37499993146</c:v>
                </c:pt>
                <c:pt idx="28261">
                  <c:v>41203.385416598125</c:v>
                </c:pt>
                <c:pt idx="28262">
                  <c:v>41203.395833264789</c:v>
                </c:pt>
                <c:pt idx="28263">
                  <c:v>41203.406249931453</c:v>
                </c:pt>
                <c:pt idx="28264">
                  <c:v>41203.416666598117</c:v>
                </c:pt>
                <c:pt idx="28265">
                  <c:v>41203.427083264782</c:v>
                </c:pt>
                <c:pt idx="28266">
                  <c:v>41203.437499931446</c:v>
                </c:pt>
                <c:pt idx="28267">
                  <c:v>41203.44791659811</c:v>
                </c:pt>
                <c:pt idx="28268">
                  <c:v>41203.458333264774</c:v>
                </c:pt>
                <c:pt idx="28269">
                  <c:v>41203.468749931439</c:v>
                </c:pt>
                <c:pt idx="28270">
                  <c:v>41203.479166598103</c:v>
                </c:pt>
                <c:pt idx="28271">
                  <c:v>41203.489583264767</c:v>
                </c:pt>
                <c:pt idx="28272">
                  <c:v>41203.499999931431</c:v>
                </c:pt>
                <c:pt idx="28273">
                  <c:v>41203.510416598096</c:v>
                </c:pt>
                <c:pt idx="28274">
                  <c:v>41203.52083326476</c:v>
                </c:pt>
                <c:pt idx="28275">
                  <c:v>41203.531249931424</c:v>
                </c:pt>
                <c:pt idx="28276">
                  <c:v>41203.541666598088</c:v>
                </c:pt>
                <c:pt idx="28277">
                  <c:v>41203.552083264753</c:v>
                </c:pt>
                <c:pt idx="28278">
                  <c:v>41203.562499931417</c:v>
                </c:pt>
                <c:pt idx="28279">
                  <c:v>41203.572916598081</c:v>
                </c:pt>
                <c:pt idx="28280">
                  <c:v>41203.583333264745</c:v>
                </c:pt>
                <c:pt idx="28281">
                  <c:v>41203.59374993141</c:v>
                </c:pt>
                <c:pt idx="28282">
                  <c:v>41203.604166598074</c:v>
                </c:pt>
                <c:pt idx="28283">
                  <c:v>41203.614583264738</c:v>
                </c:pt>
                <c:pt idx="28284">
                  <c:v>41203.624999931402</c:v>
                </c:pt>
                <c:pt idx="28285">
                  <c:v>41203.635416598067</c:v>
                </c:pt>
                <c:pt idx="28286">
                  <c:v>41203.645833264731</c:v>
                </c:pt>
                <c:pt idx="28287">
                  <c:v>41203.656249931395</c:v>
                </c:pt>
                <c:pt idx="28288">
                  <c:v>41203.666666598059</c:v>
                </c:pt>
                <c:pt idx="28289">
                  <c:v>41203.677083264723</c:v>
                </c:pt>
                <c:pt idx="28290">
                  <c:v>41203.687499931388</c:v>
                </c:pt>
                <c:pt idx="28291">
                  <c:v>41203.697916598052</c:v>
                </c:pt>
                <c:pt idx="28292">
                  <c:v>41203.708333264716</c:v>
                </c:pt>
                <c:pt idx="28293">
                  <c:v>41203.71874993138</c:v>
                </c:pt>
                <c:pt idx="28294">
                  <c:v>41203.729166598045</c:v>
                </c:pt>
                <c:pt idx="28295">
                  <c:v>41203.739583264709</c:v>
                </c:pt>
                <c:pt idx="28296">
                  <c:v>41203.749999931373</c:v>
                </c:pt>
                <c:pt idx="28297">
                  <c:v>41203.760416598037</c:v>
                </c:pt>
                <c:pt idx="28298">
                  <c:v>41203.770833264702</c:v>
                </c:pt>
                <c:pt idx="28299">
                  <c:v>41203.781249931366</c:v>
                </c:pt>
                <c:pt idx="28300">
                  <c:v>41203.79166659803</c:v>
                </c:pt>
                <c:pt idx="28301">
                  <c:v>41203.802083264694</c:v>
                </c:pt>
                <c:pt idx="28302">
                  <c:v>41203.812499931359</c:v>
                </c:pt>
                <c:pt idx="28303">
                  <c:v>41203.822916598023</c:v>
                </c:pt>
                <c:pt idx="28304">
                  <c:v>41203.833333264687</c:v>
                </c:pt>
                <c:pt idx="28305">
                  <c:v>41203.843749931351</c:v>
                </c:pt>
                <c:pt idx="28306">
                  <c:v>41203.854166598016</c:v>
                </c:pt>
                <c:pt idx="28307">
                  <c:v>41203.86458326468</c:v>
                </c:pt>
                <c:pt idx="28308">
                  <c:v>41203.874999931344</c:v>
                </c:pt>
                <c:pt idx="28309">
                  <c:v>41203.885416598008</c:v>
                </c:pt>
                <c:pt idx="28310">
                  <c:v>41203.895833264673</c:v>
                </c:pt>
                <c:pt idx="28311">
                  <c:v>41203.906249931337</c:v>
                </c:pt>
                <c:pt idx="28312">
                  <c:v>41203.916666598001</c:v>
                </c:pt>
                <c:pt idx="28313">
                  <c:v>41203.927083264665</c:v>
                </c:pt>
                <c:pt idx="28314">
                  <c:v>41203.93749993133</c:v>
                </c:pt>
                <c:pt idx="28315">
                  <c:v>41203.947916597994</c:v>
                </c:pt>
                <c:pt idx="28316">
                  <c:v>41203.958333264658</c:v>
                </c:pt>
                <c:pt idx="28317">
                  <c:v>41203.968749931322</c:v>
                </c:pt>
                <c:pt idx="28318">
                  <c:v>41203.979166597986</c:v>
                </c:pt>
                <c:pt idx="28319">
                  <c:v>41203.989583264651</c:v>
                </c:pt>
                <c:pt idx="28320">
                  <c:v>41203.999999931315</c:v>
                </c:pt>
                <c:pt idx="28321">
                  <c:v>41204.010416597979</c:v>
                </c:pt>
                <c:pt idx="28322">
                  <c:v>41204.020833264643</c:v>
                </c:pt>
                <c:pt idx="28323">
                  <c:v>41204.031249931308</c:v>
                </c:pt>
                <c:pt idx="28324">
                  <c:v>41204.041666597972</c:v>
                </c:pt>
                <c:pt idx="28325">
                  <c:v>41204.052083264636</c:v>
                </c:pt>
                <c:pt idx="28326">
                  <c:v>41204.0624999313</c:v>
                </c:pt>
                <c:pt idx="28327">
                  <c:v>41204.072916597965</c:v>
                </c:pt>
                <c:pt idx="28328">
                  <c:v>41204.083333264629</c:v>
                </c:pt>
                <c:pt idx="28329">
                  <c:v>41204.093749931293</c:v>
                </c:pt>
                <c:pt idx="28330">
                  <c:v>41204.104166597957</c:v>
                </c:pt>
                <c:pt idx="28331">
                  <c:v>41204.114583264622</c:v>
                </c:pt>
                <c:pt idx="28332">
                  <c:v>41204.124999931286</c:v>
                </c:pt>
                <c:pt idx="28333">
                  <c:v>41204.13541659795</c:v>
                </c:pt>
                <c:pt idx="28334">
                  <c:v>41204.145833264614</c:v>
                </c:pt>
                <c:pt idx="28335">
                  <c:v>41204.156249931279</c:v>
                </c:pt>
                <c:pt idx="28336">
                  <c:v>41204.166666597943</c:v>
                </c:pt>
                <c:pt idx="28337">
                  <c:v>41204.177083264607</c:v>
                </c:pt>
                <c:pt idx="28338">
                  <c:v>41204.187499931271</c:v>
                </c:pt>
                <c:pt idx="28339">
                  <c:v>41204.197916597936</c:v>
                </c:pt>
                <c:pt idx="28340">
                  <c:v>41204.2083332646</c:v>
                </c:pt>
                <c:pt idx="28341">
                  <c:v>41204.218749931264</c:v>
                </c:pt>
                <c:pt idx="28342">
                  <c:v>41204.229166597928</c:v>
                </c:pt>
                <c:pt idx="28343">
                  <c:v>41204.239583264593</c:v>
                </c:pt>
                <c:pt idx="28344">
                  <c:v>41204.249999931257</c:v>
                </c:pt>
                <c:pt idx="28345">
                  <c:v>41204.260416597921</c:v>
                </c:pt>
                <c:pt idx="28346">
                  <c:v>41204.270833264585</c:v>
                </c:pt>
                <c:pt idx="28347">
                  <c:v>41204.281249931249</c:v>
                </c:pt>
                <c:pt idx="28348">
                  <c:v>41204.291666597914</c:v>
                </c:pt>
                <c:pt idx="28349">
                  <c:v>41204.302083264578</c:v>
                </c:pt>
                <c:pt idx="28350">
                  <c:v>41204.312499931242</c:v>
                </c:pt>
                <c:pt idx="28351">
                  <c:v>41204.322916597906</c:v>
                </c:pt>
                <c:pt idx="28352">
                  <c:v>41204.333333264571</c:v>
                </c:pt>
                <c:pt idx="28353">
                  <c:v>41204.343749931235</c:v>
                </c:pt>
                <c:pt idx="28354">
                  <c:v>41204.354166597899</c:v>
                </c:pt>
                <c:pt idx="28355">
                  <c:v>41204.364583264563</c:v>
                </c:pt>
                <c:pt idx="28356">
                  <c:v>41204.374999931228</c:v>
                </c:pt>
                <c:pt idx="28357">
                  <c:v>41204.385416597892</c:v>
                </c:pt>
                <c:pt idx="28358">
                  <c:v>41204.395833264556</c:v>
                </c:pt>
                <c:pt idx="28359">
                  <c:v>41204.40624993122</c:v>
                </c:pt>
                <c:pt idx="28360">
                  <c:v>41204.416666597885</c:v>
                </c:pt>
                <c:pt idx="28361">
                  <c:v>41204.427083264549</c:v>
                </c:pt>
                <c:pt idx="28362">
                  <c:v>41204.437499931213</c:v>
                </c:pt>
                <c:pt idx="28363">
                  <c:v>41204.447916597877</c:v>
                </c:pt>
                <c:pt idx="28364">
                  <c:v>41204.458333264542</c:v>
                </c:pt>
                <c:pt idx="28365">
                  <c:v>41204.468749931206</c:v>
                </c:pt>
                <c:pt idx="28366">
                  <c:v>41204.47916659787</c:v>
                </c:pt>
                <c:pt idx="28367">
                  <c:v>41204.489583264534</c:v>
                </c:pt>
                <c:pt idx="28368">
                  <c:v>41204.499999931199</c:v>
                </c:pt>
                <c:pt idx="28369">
                  <c:v>41204.510416597863</c:v>
                </c:pt>
                <c:pt idx="28370">
                  <c:v>41204.520833264527</c:v>
                </c:pt>
                <c:pt idx="28371">
                  <c:v>41204.531249931191</c:v>
                </c:pt>
                <c:pt idx="28372">
                  <c:v>41204.541666597856</c:v>
                </c:pt>
                <c:pt idx="28373">
                  <c:v>41204.55208326452</c:v>
                </c:pt>
                <c:pt idx="28374">
                  <c:v>41204.562499931184</c:v>
                </c:pt>
                <c:pt idx="28375">
                  <c:v>41204.572916597848</c:v>
                </c:pt>
                <c:pt idx="28376">
                  <c:v>41204.583333264512</c:v>
                </c:pt>
                <c:pt idx="28377">
                  <c:v>41204.593749931177</c:v>
                </c:pt>
                <c:pt idx="28378">
                  <c:v>41204.604166597841</c:v>
                </c:pt>
                <c:pt idx="28379">
                  <c:v>41204.614583264505</c:v>
                </c:pt>
                <c:pt idx="28380">
                  <c:v>41204.624999931169</c:v>
                </c:pt>
                <c:pt idx="28381">
                  <c:v>41204.635416597834</c:v>
                </c:pt>
                <c:pt idx="28382">
                  <c:v>41204.645833264498</c:v>
                </c:pt>
                <c:pt idx="28383">
                  <c:v>41204.656249931162</c:v>
                </c:pt>
                <c:pt idx="28384">
                  <c:v>41204.666666597826</c:v>
                </c:pt>
                <c:pt idx="28385">
                  <c:v>41204.677083264491</c:v>
                </c:pt>
                <c:pt idx="28386">
                  <c:v>41204.687499931155</c:v>
                </c:pt>
                <c:pt idx="28387">
                  <c:v>41204.697916597819</c:v>
                </c:pt>
                <c:pt idx="28388">
                  <c:v>41204.708333264483</c:v>
                </c:pt>
                <c:pt idx="28389">
                  <c:v>41204.718749931148</c:v>
                </c:pt>
                <c:pt idx="28390">
                  <c:v>41204.729166597812</c:v>
                </c:pt>
                <c:pt idx="28391">
                  <c:v>41204.739583264476</c:v>
                </c:pt>
                <c:pt idx="28392">
                  <c:v>41204.74999993114</c:v>
                </c:pt>
                <c:pt idx="28393">
                  <c:v>41204.760416597805</c:v>
                </c:pt>
                <c:pt idx="28394">
                  <c:v>41204.770833264469</c:v>
                </c:pt>
                <c:pt idx="28395">
                  <c:v>41204.781249931133</c:v>
                </c:pt>
                <c:pt idx="28396">
                  <c:v>41204.791666597797</c:v>
                </c:pt>
                <c:pt idx="28397">
                  <c:v>41204.802083264462</c:v>
                </c:pt>
                <c:pt idx="28398">
                  <c:v>41204.812499931126</c:v>
                </c:pt>
                <c:pt idx="28399">
                  <c:v>41204.82291659779</c:v>
                </c:pt>
                <c:pt idx="28400">
                  <c:v>41204.833333264454</c:v>
                </c:pt>
                <c:pt idx="28401">
                  <c:v>41204.843749931119</c:v>
                </c:pt>
                <c:pt idx="28402">
                  <c:v>41204.854166597783</c:v>
                </c:pt>
                <c:pt idx="28403">
                  <c:v>41204.864583264447</c:v>
                </c:pt>
                <c:pt idx="28404">
                  <c:v>41204.874999931111</c:v>
                </c:pt>
                <c:pt idx="28405">
                  <c:v>41204.885416597775</c:v>
                </c:pt>
                <c:pt idx="28406">
                  <c:v>41204.89583326444</c:v>
                </c:pt>
                <c:pt idx="28407">
                  <c:v>41204.906249931104</c:v>
                </c:pt>
                <c:pt idx="28408">
                  <c:v>41204.916666597768</c:v>
                </c:pt>
                <c:pt idx="28409">
                  <c:v>41204.927083264432</c:v>
                </c:pt>
                <c:pt idx="28410">
                  <c:v>41204.937499931097</c:v>
                </c:pt>
                <c:pt idx="28411">
                  <c:v>41204.947916597761</c:v>
                </c:pt>
                <c:pt idx="28412">
                  <c:v>41204.958333264425</c:v>
                </c:pt>
                <c:pt idx="28413">
                  <c:v>41204.968749931089</c:v>
                </c:pt>
                <c:pt idx="28414">
                  <c:v>41204.979166597754</c:v>
                </c:pt>
                <c:pt idx="28415">
                  <c:v>41204.989583264418</c:v>
                </c:pt>
                <c:pt idx="28416">
                  <c:v>41204.999999931082</c:v>
                </c:pt>
                <c:pt idx="28417">
                  <c:v>41205.010416597746</c:v>
                </c:pt>
                <c:pt idx="28418">
                  <c:v>41205.020833264411</c:v>
                </c:pt>
                <c:pt idx="28419">
                  <c:v>41205.031249931075</c:v>
                </c:pt>
                <c:pt idx="28420">
                  <c:v>41205.041666597739</c:v>
                </c:pt>
                <c:pt idx="28421">
                  <c:v>41205.052083264403</c:v>
                </c:pt>
                <c:pt idx="28422">
                  <c:v>41205.062499931068</c:v>
                </c:pt>
                <c:pt idx="28423">
                  <c:v>41205.072916597732</c:v>
                </c:pt>
                <c:pt idx="28424">
                  <c:v>41205.083333264396</c:v>
                </c:pt>
                <c:pt idx="28425">
                  <c:v>41205.09374993106</c:v>
                </c:pt>
                <c:pt idx="28426">
                  <c:v>41205.104166597725</c:v>
                </c:pt>
                <c:pt idx="28427">
                  <c:v>41205.114583264389</c:v>
                </c:pt>
                <c:pt idx="28428">
                  <c:v>41205.124999931053</c:v>
                </c:pt>
                <c:pt idx="28429">
                  <c:v>41205.135416597717</c:v>
                </c:pt>
                <c:pt idx="28430">
                  <c:v>41205.145833264382</c:v>
                </c:pt>
                <c:pt idx="28431">
                  <c:v>41205.156249931046</c:v>
                </c:pt>
                <c:pt idx="28432">
                  <c:v>41205.16666659771</c:v>
                </c:pt>
                <c:pt idx="28433">
                  <c:v>41205.177083264374</c:v>
                </c:pt>
                <c:pt idx="28434">
                  <c:v>41205.187499931038</c:v>
                </c:pt>
                <c:pt idx="28435">
                  <c:v>41205.197916597703</c:v>
                </c:pt>
                <c:pt idx="28436">
                  <c:v>41205.208333264367</c:v>
                </c:pt>
                <c:pt idx="28437">
                  <c:v>41205.218749931031</c:v>
                </c:pt>
                <c:pt idx="28438">
                  <c:v>41205.229166597695</c:v>
                </c:pt>
                <c:pt idx="28439">
                  <c:v>41205.23958326436</c:v>
                </c:pt>
                <c:pt idx="28440">
                  <c:v>41205.249999931024</c:v>
                </c:pt>
                <c:pt idx="28441">
                  <c:v>41205.260416597688</c:v>
                </c:pt>
                <c:pt idx="28442">
                  <c:v>41205.270833264352</c:v>
                </c:pt>
                <c:pt idx="28443">
                  <c:v>41205.281249931017</c:v>
                </c:pt>
                <c:pt idx="28444">
                  <c:v>41205.291666597681</c:v>
                </c:pt>
                <c:pt idx="28445">
                  <c:v>41205.302083264345</c:v>
                </c:pt>
                <c:pt idx="28446">
                  <c:v>41205.312499931009</c:v>
                </c:pt>
                <c:pt idx="28447">
                  <c:v>41205.322916597674</c:v>
                </c:pt>
                <c:pt idx="28448">
                  <c:v>41205.333333264338</c:v>
                </c:pt>
                <c:pt idx="28449">
                  <c:v>41205.343749931002</c:v>
                </c:pt>
                <c:pt idx="28450">
                  <c:v>41205.354166597666</c:v>
                </c:pt>
                <c:pt idx="28451">
                  <c:v>41205.364583264331</c:v>
                </c:pt>
                <c:pt idx="28452">
                  <c:v>41205.374999930995</c:v>
                </c:pt>
                <c:pt idx="28453">
                  <c:v>41205.385416597659</c:v>
                </c:pt>
                <c:pt idx="28454">
                  <c:v>41205.395833264323</c:v>
                </c:pt>
                <c:pt idx="28455">
                  <c:v>41205.406249930988</c:v>
                </c:pt>
                <c:pt idx="28456">
                  <c:v>41205.416666597652</c:v>
                </c:pt>
                <c:pt idx="28457">
                  <c:v>41205.427083264316</c:v>
                </c:pt>
                <c:pt idx="28458">
                  <c:v>41205.43749993098</c:v>
                </c:pt>
                <c:pt idx="28459">
                  <c:v>41205.447916597645</c:v>
                </c:pt>
                <c:pt idx="28460">
                  <c:v>41205.458333264309</c:v>
                </c:pt>
                <c:pt idx="28461">
                  <c:v>41205.468749930973</c:v>
                </c:pt>
                <c:pt idx="28462">
                  <c:v>41205.479166597637</c:v>
                </c:pt>
                <c:pt idx="28463">
                  <c:v>41205.489583264301</c:v>
                </c:pt>
                <c:pt idx="28464">
                  <c:v>41205.499999930966</c:v>
                </c:pt>
                <c:pt idx="28465">
                  <c:v>41205.51041659763</c:v>
                </c:pt>
                <c:pt idx="28466">
                  <c:v>41205.520833264294</c:v>
                </c:pt>
                <c:pt idx="28467">
                  <c:v>41205.531249930958</c:v>
                </c:pt>
                <c:pt idx="28468">
                  <c:v>41205.541666597623</c:v>
                </c:pt>
                <c:pt idx="28469">
                  <c:v>41205.552083264287</c:v>
                </c:pt>
                <c:pt idx="28470">
                  <c:v>41205.562499930951</c:v>
                </c:pt>
                <c:pt idx="28471">
                  <c:v>41205.572916597615</c:v>
                </c:pt>
                <c:pt idx="28472">
                  <c:v>41205.58333326428</c:v>
                </c:pt>
                <c:pt idx="28473">
                  <c:v>41205.593749930944</c:v>
                </c:pt>
                <c:pt idx="28474">
                  <c:v>41205.604166597608</c:v>
                </c:pt>
                <c:pt idx="28475">
                  <c:v>41205.614583264272</c:v>
                </c:pt>
                <c:pt idx="28476">
                  <c:v>41205.624999930937</c:v>
                </c:pt>
                <c:pt idx="28477">
                  <c:v>41205.635416597601</c:v>
                </c:pt>
                <c:pt idx="28478">
                  <c:v>41205.645833264265</c:v>
                </c:pt>
                <c:pt idx="28479">
                  <c:v>41205.656249930929</c:v>
                </c:pt>
                <c:pt idx="28480">
                  <c:v>41205.666666597594</c:v>
                </c:pt>
                <c:pt idx="28481">
                  <c:v>41205.677083264258</c:v>
                </c:pt>
                <c:pt idx="28482">
                  <c:v>41205.687499930922</c:v>
                </c:pt>
                <c:pt idx="28483">
                  <c:v>41205.697916597586</c:v>
                </c:pt>
                <c:pt idx="28484">
                  <c:v>41205.708333264251</c:v>
                </c:pt>
                <c:pt idx="28485">
                  <c:v>41205.718749930915</c:v>
                </c:pt>
                <c:pt idx="28486">
                  <c:v>41205.729166597579</c:v>
                </c:pt>
                <c:pt idx="28487">
                  <c:v>41205.739583264243</c:v>
                </c:pt>
                <c:pt idx="28488">
                  <c:v>41205.749999930908</c:v>
                </c:pt>
                <c:pt idx="28489">
                  <c:v>41205.760416597572</c:v>
                </c:pt>
                <c:pt idx="28490">
                  <c:v>41205.770833264236</c:v>
                </c:pt>
                <c:pt idx="28491">
                  <c:v>41205.7812499309</c:v>
                </c:pt>
                <c:pt idx="28492">
                  <c:v>41205.791666597564</c:v>
                </c:pt>
                <c:pt idx="28493">
                  <c:v>41205.802083264229</c:v>
                </c:pt>
                <c:pt idx="28494">
                  <c:v>41205.812499930893</c:v>
                </c:pt>
                <c:pt idx="28495">
                  <c:v>41205.822916597557</c:v>
                </c:pt>
                <c:pt idx="28496">
                  <c:v>41205.833333264221</c:v>
                </c:pt>
                <c:pt idx="28497">
                  <c:v>41205.843749930886</c:v>
                </c:pt>
                <c:pt idx="28498">
                  <c:v>41205.85416659755</c:v>
                </c:pt>
                <c:pt idx="28499">
                  <c:v>41205.864583264214</c:v>
                </c:pt>
                <c:pt idx="28500">
                  <c:v>41205.874999930878</c:v>
                </c:pt>
                <c:pt idx="28501">
                  <c:v>41205.885416597543</c:v>
                </c:pt>
                <c:pt idx="28502">
                  <c:v>41205.895833264207</c:v>
                </c:pt>
                <c:pt idx="28503">
                  <c:v>41205.906249930871</c:v>
                </c:pt>
                <c:pt idx="28504">
                  <c:v>41205.916666597535</c:v>
                </c:pt>
                <c:pt idx="28505">
                  <c:v>41205.9270832642</c:v>
                </c:pt>
                <c:pt idx="28506">
                  <c:v>41205.937499930864</c:v>
                </c:pt>
                <c:pt idx="28507">
                  <c:v>41205.947916597528</c:v>
                </c:pt>
                <c:pt idx="28508">
                  <c:v>41205.958333264192</c:v>
                </c:pt>
                <c:pt idx="28509">
                  <c:v>41205.968749930857</c:v>
                </c:pt>
                <c:pt idx="28510">
                  <c:v>41205.979166597521</c:v>
                </c:pt>
                <c:pt idx="28511">
                  <c:v>41205.989583264185</c:v>
                </c:pt>
                <c:pt idx="28512">
                  <c:v>41205.999999930849</c:v>
                </c:pt>
                <c:pt idx="28513">
                  <c:v>41206.010416597514</c:v>
                </c:pt>
                <c:pt idx="28514">
                  <c:v>41206.020833264178</c:v>
                </c:pt>
                <c:pt idx="28515">
                  <c:v>41206.031249930842</c:v>
                </c:pt>
                <c:pt idx="28516">
                  <c:v>41206.041666597506</c:v>
                </c:pt>
                <c:pt idx="28517">
                  <c:v>41206.052083264171</c:v>
                </c:pt>
                <c:pt idx="28518">
                  <c:v>41206.062499930835</c:v>
                </c:pt>
                <c:pt idx="28519">
                  <c:v>41206.072916597499</c:v>
                </c:pt>
                <c:pt idx="28520">
                  <c:v>41206.083333264163</c:v>
                </c:pt>
                <c:pt idx="28521">
                  <c:v>41206.093749930827</c:v>
                </c:pt>
                <c:pt idx="28522">
                  <c:v>41206.104166597492</c:v>
                </c:pt>
                <c:pt idx="28523">
                  <c:v>41206.114583264156</c:v>
                </c:pt>
                <c:pt idx="28524">
                  <c:v>41206.12499993082</c:v>
                </c:pt>
                <c:pt idx="28525">
                  <c:v>41206.135416597484</c:v>
                </c:pt>
                <c:pt idx="28526">
                  <c:v>41206.145833264149</c:v>
                </c:pt>
                <c:pt idx="28527">
                  <c:v>41206.156249930813</c:v>
                </c:pt>
                <c:pt idx="28528">
                  <c:v>41206.166666597477</c:v>
                </c:pt>
                <c:pt idx="28529">
                  <c:v>41206.177083264141</c:v>
                </c:pt>
                <c:pt idx="28530">
                  <c:v>41206.187499930806</c:v>
                </c:pt>
                <c:pt idx="28531">
                  <c:v>41206.19791659747</c:v>
                </c:pt>
                <c:pt idx="28532">
                  <c:v>41206.208333264134</c:v>
                </c:pt>
                <c:pt idx="28533">
                  <c:v>41206.218749930798</c:v>
                </c:pt>
                <c:pt idx="28534">
                  <c:v>41206.229166597463</c:v>
                </c:pt>
                <c:pt idx="28535">
                  <c:v>41206.239583264127</c:v>
                </c:pt>
                <c:pt idx="28536">
                  <c:v>41206.249999930791</c:v>
                </c:pt>
                <c:pt idx="28537">
                  <c:v>41206.260416597455</c:v>
                </c:pt>
                <c:pt idx="28538">
                  <c:v>41206.27083326412</c:v>
                </c:pt>
                <c:pt idx="28539">
                  <c:v>41206.281249930784</c:v>
                </c:pt>
                <c:pt idx="28540">
                  <c:v>41206.291666597448</c:v>
                </c:pt>
                <c:pt idx="28541">
                  <c:v>41206.302083264112</c:v>
                </c:pt>
                <c:pt idx="28542">
                  <c:v>41206.312499930777</c:v>
                </c:pt>
                <c:pt idx="28543">
                  <c:v>41206.322916597441</c:v>
                </c:pt>
                <c:pt idx="28544">
                  <c:v>41206.333333264105</c:v>
                </c:pt>
                <c:pt idx="28545">
                  <c:v>41206.343749930769</c:v>
                </c:pt>
                <c:pt idx="28546">
                  <c:v>41206.354166597434</c:v>
                </c:pt>
                <c:pt idx="28547">
                  <c:v>41206.364583264098</c:v>
                </c:pt>
                <c:pt idx="28548">
                  <c:v>41206.374999930762</c:v>
                </c:pt>
                <c:pt idx="28549">
                  <c:v>41206.385416597426</c:v>
                </c:pt>
                <c:pt idx="28550">
                  <c:v>41206.39583326409</c:v>
                </c:pt>
                <c:pt idx="28551">
                  <c:v>41206.406249930755</c:v>
                </c:pt>
                <c:pt idx="28552">
                  <c:v>41206.416666597419</c:v>
                </c:pt>
                <c:pt idx="28553">
                  <c:v>41206.427083264083</c:v>
                </c:pt>
                <c:pt idx="28554">
                  <c:v>41206.437499930747</c:v>
                </c:pt>
                <c:pt idx="28555">
                  <c:v>41206.447916597412</c:v>
                </c:pt>
                <c:pt idx="28556">
                  <c:v>41206.458333264076</c:v>
                </c:pt>
                <c:pt idx="28557">
                  <c:v>41206.46874993074</c:v>
                </c:pt>
                <c:pt idx="28558">
                  <c:v>41206.479166597404</c:v>
                </c:pt>
                <c:pt idx="28559">
                  <c:v>41206.489583264069</c:v>
                </c:pt>
                <c:pt idx="28560">
                  <c:v>41206.499999930733</c:v>
                </c:pt>
                <c:pt idx="28561">
                  <c:v>41206.510416597397</c:v>
                </c:pt>
                <c:pt idx="28562">
                  <c:v>41206.520833264061</c:v>
                </c:pt>
                <c:pt idx="28563">
                  <c:v>41206.531249930726</c:v>
                </c:pt>
                <c:pt idx="28564">
                  <c:v>41206.54166659739</c:v>
                </c:pt>
                <c:pt idx="28565">
                  <c:v>41206.552083264054</c:v>
                </c:pt>
                <c:pt idx="28566">
                  <c:v>41206.562499930718</c:v>
                </c:pt>
                <c:pt idx="28567">
                  <c:v>41206.572916597383</c:v>
                </c:pt>
                <c:pt idx="28568">
                  <c:v>41206.583333264047</c:v>
                </c:pt>
                <c:pt idx="28569">
                  <c:v>41206.593749930711</c:v>
                </c:pt>
                <c:pt idx="28570">
                  <c:v>41206.604166597375</c:v>
                </c:pt>
                <c:pt idx="28571">
                  <c:v>41206.61458326404</c:v>
                </c:pt>
                <c:pt idx="28572">
                  <c:v>41206.624999930704</c:v>
                </c:pt>
                <c:pt idx="28573">
                  <c:v>41206.635416597368</c:v>
                </c:pt>
                <c:pt idx="28574">
                  <c:v>41206.645833264032</c:v>
                </c:pt>
                <c:pt idx="28575">
                  <c:v>41206.656249930697</c:v>
                </c:pt>
                <c:pt idx="28576">
                  <c:v>41206.666666597361</c:v>
                </c:pt>
                <c:pt idx="28577">
                  <c:v>41206.677083264025</c:v>
                </c:pt>
                <c:pt idx="28578">
                  <c:v>41206.687499930689</c:v>
                </c:pt>
                <c:pt idx="28579">
                  <c:v>41206.697916597353</c:v>
                </c:pt>
                <c:pt idx="28580">
                  <c:v>41206.708333264018</c:v>
                </c:pt>
                <c:pt idx="28581">
                  <c:v>41206.718749930682</c:v>
                </c:pt>
                <c:pt idx="28582">
                  <c:v>41206.729166597346</c:v>
                </c:pt>
                <c:pt idx="28583">
                  <c:v>41206.73958326401</c:v>
                </c:pt>
                <c:pt idx="28584">
                  <c:v>41206.749999930675</c:v>
                </c:pt>
                <c:pt idx="28585">
                  <c:v>41206.760416597339</c:v>
                </c:pt>
                <c:pt idx="28586">
                  <c:v>41206.770833264003</c:v>
                </c:pt>
                <c:pt idx="28587">
                  <c:v>41206.781249930667</c:v>
                </c:pt>
                <c:pt idx="28588">
                  <c:v>41206.791666597332</c:v>
                </c:pt>
                <c:pt idx="28589">
                  <c:v>41206.802083263996</c:v>
                </c:pt>
                <c:pt idx="28590">
                  <c:v>41206.81249993066</c:v>
                </c:pt>
                <c:pt idx="28591">
                  <c:v>41206.822916597324</c:v>
                </c:pt>
                <c:pt idx="28592">
                  <c:v>41206.833333263989</c:v>
                </c:pt>
                <c:pt idx="28593">
                  <c:v>41206.843749930653</c:v>
                </c:pt>
                <c:pt idx="28594">
                  <c:v>41206.854166597317</c:v>
                </c:pt>
                <c:pt idx="28595">
                  <c:v>41206.864583263981</c:v>
                </c:pt>
                <c:pt idx="28596">
                  <c:v>41206.874999930646</c:v>
                </c:pt>
                <c:pt idx="28597">
                  <c:v>41206.88541659731</c:v>
                </c:pt>
                <c:pt idx="28598">
                  <c:v>41206.895833263974</c:v>
                </c:pt>
                <c:pt idx="28599">
                  <c:v>41206.906249930638</c:v>
                </c:pt>
                <c:pt idx="28600">
                  <c:v>41206.916666597303</c:v>
                </c:pt>
                <c:pt idx="28601">
                  <c:v>41206.927083263967</c:v>
                </c:pt>
                <c:pt idx="28602">
                  <c:v>41206.937499930631</c:v>
                </c:pt>
                <c:pt idx="28603">
                  <c:v>41206.947916597295</c:v>
                </c:pt>
                <c:pt idx="28604">
                  <c:v>41206.95833326396</c:v>
                </c:pt>
                <c:pt idx="28605">
                  <c:v>41206.968749930624</c:v>
                </c:pt>
                <c:pt idx="28606">
                  <c:v>41206.979166597288</c:v>
                </c:pt>
                <c:pt idx="28607">
                  <c:v>41206.989583263952</c:v>
                </c:pt>
                <c:pt idx="28608">
                  <c:v>41206.999999930616</c:v>
                </c:pt>
                <c:pt idx="28609">
                  <c:v>41207.010416597281</c:v>
                </c:pt>
                <c:pt idx="28610">
                  <c:v>41207.020833263945</c:v>
                </c:pt>
                <c:pt idx="28611">
                  <c:v>41207.031249930609</c:v>
                </c:pt>
                <c:pt idx="28612">
                  <c:v>41207.041666597273</c:v>
                </c:pt>
                <c:pt idx="28613">
                  <c:v>41207.052083263938</c:v>
                </c:pt>
                <c:pt idx="28614">
                  <c:v>41207.062499930602</c:v>
                </c:pt>
                <c:pt idx="28615">
                  <c:v>41207.072916597266</c:v>
                </c:pt>
                <c:pt idx="28616">
                  <c:v>41207.08333326393</c:v>
                </c:pt>
                <c:pt idx="28617">
                  <c:v>41207.093749930595</c:v>
                </c:pt>
                <c:pt idx="28618">
                  <c:v>41207.104166597259</c:v>
                </c:pt>
                <c:pt idx="28619">
                  <c:v>41207.114583263923</c:v>
                </c:pt>
                <c:pt idx="28620">
                  <c:v>41207.124999930587</c:v>
                </c:pt>
                <c:pt idx="28621">
                  <c:v>41207.135416597252</c:v>
                </c:pt>
                <c:pt idx="28622">
                  <c:v>41207.145833263916</c:v>
                </c:pt>
                <c:pt idx="28623">
                  <c:v>41207.15624993058</c:v>
                </c:pt>
                <c:pt idx="28624">
                  <c:v>41207.166666597244</c:v>
                </c:pt>
                <c:pt idx="28625">
                  <c:v>41207.177083263909</c:v>
                </c:pt>
                <c:pt idx="28626">
                  <c:v>41207.187499930573</c:v>
                </c:pt>
                <c:pt idx="28627">
                  <c:v>41207.197916597237</c:v>
                </c:pt>
                <c:pt idx="28628">
                  <c:v>41207.208333263901</c:v>
                </c:pt>
                <c:pt idx="28629">
                  <c:v>41207.218749930566</c:v>
                </c:pt>
                <c:pt idx="28630">
                  <c:v>41207.22916659723</c:v>
                </c:pt>
                <c:pt idx="28631">
                  <c:v>41207.239583263894</c:v>
                </c:pt>
                <c:pt idx="28632">
                  <c:v>41207.249999930558</c:v>
                </c:pt>
                <c:pt idx="28633">
                  <c:v>41207.260416597223</c:v>
                </c:pt>
                <c:pt idx="28634">
                  <c:v>41207.270833263887</c:v>
                </c:pt>
                <c:pt idx="28635">
                  <c:v>41207.281249930551</c:v>
                </c:pt>
                <c:pt idx="28636">
                  <c:v>41207.291666597215</c:v>
                </c:pt>
                <c:pt idx="28637">
                  <c:v>41207.302083263879</c:v>
                </c:pt>
                <c:pt idx="28638">
                  <c:v>41207.312499930544</c:v>
                </c:pt>
                <c:pt idx="28639">
                  <c:v>41207.322916597208</c:v>
                </c:pt>
                <c:pt idx="28640">
                  <c:v>41207.333333263872</c:v>
                </c:pt>
                <c:pt idx="28641">
                  <c:v>41207.343749930536</c:v>
                </c:pt>
                <c:pt idx="28642">
                  <c:v>41207.354166597201</c:v>
                </c:pt>
                <c:pt idx="28643">
                  <c:v>41207.364583263865</c:v>
                </c:pt>
                <c:pt idx="28644">
                  <c:v>41207.374999930529</c:v>
                </c:pt>
                <c:pt idx="28645">
                  <c:v>41207.385416597193</c:v>
                </c:pt>
                <c:pt idx="28646">
                  <c:v>41207.395833263858</c:v>
                </c:pt>
                <c:pt idx="28647">
                  <c:v>41207.406249930522</c:v>
                </c:pt>
                <c:pt idx="28648">
                  <c:v>41207.416666597186</c:v>
                </c:pt>
                <c:pt idx="28649">
                  <c:v>41207.42708326385</c:v>
                </c:pt>
                <c:pt idx="28650">
                  <c:v>41207.437499930515</c:v>
                </c:pt>
                <c:pt idx="28651">
                  <c:v>41207.447916597179</c:v>
                </c:pt>
                <c:pt idx="28652">
                  <c:v>41207.458333263843</c:v>
                </c:pt>
                <c:pt idx="28653">
                  <c:v>41207.468749930507</c:v>
                </c:pt>
                <c:pt idx="28654">
                  <c:v>41207.479166597172</c:v>
                </c:pt>
                <c:pt idx="28655">
                  <c:v>41207.489583263836</c:v>
                </c:pt>
                <c:pt idx="28656">
                  <c:v>41207.4999999305</c:v>
                </c:pt>
                <c:pt idx="28657">
                  <c:v>41207.510416597164</c:v>
                </c:pt>
                <c:pt idx="28658">
                  <c:v>41207.520833263829</c:v>
                </c:pt>
                <c:pt idx="28659">
                  <c:v>41207.531249930493</c:v>
                </c:pt>
                <c:pt idx="28660">
                  <c:v>41207.541666597157</c:v>
                </c:pt>
                <c:pt idx="28661">
                  <c:v>41207.552083263821</c:v>
                </c:pt>
                <c:pt idx="28662">
                  <c:v>41207.562499930486</c:v>
                </c:pt>
                <c:pt idx="28663">
                  <c:v>41207.57291659715</c:v>
                </c:pt>
                <c:pt idx="28664">
                  <c:v>41207.583333263814</c:v>
                </c:pt>
                <c:pt idx="28665">
                  <c:v>41207.593749930478</c:v>
                </c:pt>
                <c:pt idx="28666">
                  <c:v>41207.604166597142</c:v>
                </c:pt>
                <c:pt idx="28667">
                  <c:v>41207.614583263807</c:v>
                </c:pt>
                <c:pt idx="28668">
                  <c:v>41207.624999930471</c:v>
                </c:pt>
                <c:pt idx="28669">
                  <c:v>41207.635416597135</c:v>
                </c:pt>
                <c:pt idx="28670">
                  <c:v>41207.645833263799</c:v>
                </c:pt>
                <c:pt idx="28671">
                  <c:v>41207.656249930464</c:v>
                </c:pt>
                <c:pt idx="28672">
                  <c:v>41207.666666597128</c:v>
                </c:pt>
                <c:pt idx="28673">
                  <c:v>41207.677083263792</c:v>
                </c:pt>
                <c:pt idx="28674">
                  <c:v>41207.687499930456</c:v>
                </c:pt>
                <c:pt idx="28675">
                  <c:v>41207.697916597121</c:v>
                </c:pt>
                <c:pt idx="28676">
                  <c:v>41207.708333263785</c:v>
                </c:pt>
                <c:pt idx="28677">
                  <c:v>41207.718749930449</c:v>
                </c:pt>
                <c:pt idx="28678">
                  <c:v>41207.729166597113</c:v>
                </c:pt>
                <c:pt idx="28679">
                  <c:v>41207.739583263778</c:v>
                </c:pt>
                <c:pt idx="28680">
                  <c:v>41207.749999930442</c:v>
                </c:pt>
                <c:pt idx="28681">
                  <c:v>41207.760416597106</c:v>
                </c:pt>
                <c:pt idx="28682">
                  <c:v>41207.77083326377</c:v>
                </c:pt>
                <c:pt idx="28683">
                  <c:v>41207.781249930435</c:v>
                </c:pt>
                <c:pt idx="28684">
                  <c:v>41207.791666597099</c:v>
                </c:pt>
                <c:pt idx="28685">
                  <c:v>41207.802083263763</c:v>
                </c:pt>
                <c:pt idx="28686">
                  <c:v>41207.812499930427</c:v>
                </c:pt>
                <c:pt idx="28687">
                  <c:v>41207.822916597092</c:v>
                </c:pt>
                <c:pt idx="28688">
                  <c:v>41207.833333263756</c:v>
                </c:pt>
                <c:pt idx="28689">
                  <c:v>41207.84374993042</c:v>
                </c:pt>
                <c:pt idx="28690">
                  <c:v>41207.854166597084</c:v>
                </c:pt>
                <c:pt idx="28691">
                  <c:v>41207.864583263749</c:v>
                </c:pt>
                <c:pt idx="28692">
                  <c:v>41207.874999930413</c:v>
                </c:pt>
                <c:pt idx="28693">
                  <c:v>41207.885416597077</c:v>
                </c:pt>
                <c:pt idx="28694">
                  <c:v>41207.895833263741</c:v>
                </c:pt>
                <c:pt idx="28695">
                  <c:v>41207.906249930405</c:v>
                </c:pt>
                <c:pt idx="28696">
                  <c:v>41207.91666659707</c:v>
                </c:pt>
                <c:pt idx="28697">
                  <c:v>41207.927083263734</c:v>
                </c:pt>
                <c:pt idx="28698">
                  <c:v>41207.937499930398</c:v>
                </c:pt>
                <c:pt idx="28699">
                  <c:v>41207.947916597062</c:v>
                </c:pt>
                <c:pt idx="28700">
                  <c:v>41207.958333263727</c:v>
                </c:pt>
                <c:pt idx="28701">
                  <c:v>41207.968749930391</c:v>
                </c:pt>
                <c:pt idx="28702">
                  <c:v>41207.979166597055</c:v>
                </c:pt>
                <c:pt idx="28703">
                  <c:v>41207.989583263719</c:v>
                </c:pt>
                <c:pt idx="28704">
                  <c:v>41207.999999930384</c:v>
                </c:pt>
                <c:pt idx="28705">
                  <c:v>41208.010416597048</c:v>
                </c:pt>
                <c:pt idx="28706">
                  <c:v>41208.020833263712</c:v>
                </c:pt>
                <c:pt idx="28707">
                  <c:v>41208.031249930376</c:v>
                </c:pt>
                <c:pt idx="28708">
                  <c:v>41208.041666597041</c:v>
                </c:pt>
                <c:pt idx="28709">
                  <c:v>41208.052083263705</c:v>
                </c:pt>
                <c:pt idx="28710">
                  <c:v>41208.062499930369</c:v>
                </c:pt>
                <c:pt idx="28711">
                  <c:v>41208.072916597033</c:v>
                </c:pt>
                <c:pt idx="28712">
                  <c:v>41208.083333263698</c:v>
                </c:pt>
                <c:pt idx="28713">
                  <c:v>41208.093749930362</c:v>
                </c:pt>
                <c:pt idx="28714">
                  <c:v>41208.104166597026</c:v>
                </c:pt>
                <c:pt idx="28715">
                  <c:v>41208.11458326369</c:v>
                </c:pt>
                <c:pt idx="28716">
                  <c:v>41208.124999930355</c:v>
                </c:pt>
                <c:pt idx="28717">
                  <c:v>41208.135416597019</c:v>
                </c:pt>
                <c:pt idx="28718">
                  <c:v>41208.145833263683</c:v>
                </c:pt>
                <c:pt idx="28719">
                  <c:v>41208.156249930347</c:v>
                </c:pt>
                <c:pt idx="28720">
                  <c:v>41208.166666597011</c:v>
                </c:pt>
                <c:pt idx="28721">
                  <c:v>41208.177083263676</c:v>
                </c:pt>
                <c:pt idx="28722">
                  <c:v>41208.18749993034</c:v>
                </c:pt>
                <c:pt idx="28723">
                  <c:v>41208.197916597004</c:v>
                </c:pt>
                <c:pt idx="28724">
                  <c:v>41208.208333263668</c:v>
                </c:pt>
                <c:pt idx="28725">
                  <c:v>41208.218749930333</c:v>
                </c:pt>
                <c:pt idx="28726">
                  <c:v>41208.229166596997</c:v>
                </c:pt>
                <c:pt idx="28727">
                  <c:v>41208.239583263661</c:v>
                </c:pt>
                <c:pt idx="28728">
                  <c:v>41208.249999930325</c:v>
                </c:pt>
                <c:pt idx="28729">
                  <c:v>41208.26041659699</c:v>
                </c:pt>
                <c:pt idx="28730">
                  <c:v>41208.270833263654</c:v>
                </c:pt>
                <c:pt idx="28731">
                  <c:v>41208.281249930318</c:v>
                </c:pt>
                <c:pt idx="28732">
                  <c:v>41208.291666596982</c:v>
                </c:pt>
                <c:pt idx="28733">
                  <c:v>41208.302083263647</c:v>
                </c:pt>
                <c:pt idx="28734">
                  <c:v>41208.312499930311</c:v>
                </c:pt>
                <c:pt idx="28735">
                  <c:v>41208.322916596975</c:v>
                </c:pt>
                <c:pt idx="28736">
                  <c:v>41208.333333263639</c:v>
                </c:pt>
                <c:pt idx="28737">
                  <c:v>41208.343749930304</c:v>
                </c:pt>
                <c:pt idx="28738">
                  <c:v>41208.354166596968</c:v>
                </c:pt>
                <c:pt idx="28739">
                  <c:v>41208.364583263632</c:v>
                </c:pt>
                <c:pt idx="28740">
                  <c:v>41208.374999930296</c:v>
                </c:pt>
                <c:pt idx="28741">
                  <c:v>41208.385416596961</c:v>
                </c:pt>
                <c:pt idx="28742">
                  <c:v>41208.395833263625</c:v>
                </c:pt>
                <c:pt idx="28743">
                  <c:v>41208.406249930289</c:v>
                </c:pt>
                <c:pt idx="28744">
                  <c:v>41208.416666596953</c:v>
                </c:pt>
                <c:pt idx="28745">
                  <c:v>41208.427083263618</c:v>
                </c:pt>
                <c:pt idx="28746">
                  <c:v>41208.437499930282</c:v>
                </c:pt>
                <c:pt idx="28747">
                  <c:v>41208.447916596946</c:v>
                </c:pt>
                <c:pt idx="28748">
                  <c:v>41208.45833326361</c:v>
                </c:pt>
                <c:pt idx="28749">
                  <c:v>41208.468749930274</c:v>
                </c:pt>
                <c:pt idx="28750">
                  <c:v>41208.479166596939</c:v>
                </c:pt>
                <c:pt idx="28751">
                  <c:v>41208.489583263603</c:v>
                </c:pt>
                <c:pt idx="28752">
                  <c:v>41208.499999930267</c:v>
                </c:pt>
                <c:pt idx="28753">
                  <c:v>41208.510416596931</c:v>
                </c:pt>
                <c:pt idx="28754">
                  <c:v>41208.520833263596</c:v>
                </c:pt>
                <c:pt idx="28755">
                  <c:v>41208.53124993026</c:v>
                </c:pt>
                <c:pt idx="28756">
                  <c:v>41208.541666596924</c:v>
                </c:pt>
                <c:pt idx="28757">
                  <c:v>41208.552083263588</c:v>
                </c:pt>
                <c:pt idx="28758">
                  <c:v>41208.562499930253</c:v>
                </c:pt>
                <c:pt idx="28759">
                  <c:v>41208.572916596917</c:v>
                </c:pt>
                <c:pt idx="28760">
                  <c:v>41208.583333263581</c:v>
                </c:pt>
                <c:pt idx="28761">
                  <c:v>41208.593749930245</c:v>
                </c:pt>
                <c:pt idx="28762">
                  <c:v>41208.60416659691</c:v>
                </c:pt>
                <c:pt idx="28763">
                  <c:v>41208.614583263574</c:v>
                </c:pt>
                <c:pt idx="28764">
                  <c:v>41208.624999930238</c:v>
                </c:pt>
                <c:pt idx="28765">
                  <c:v>41208.635416596902</c:v>
                </c:pt>
                <c:pt idx="28766">
                  <c:v>41208.645833263567</c:v>
                </c:pt>
                <c:pt idx="28767">
                  <c:v>41208.656249930231</c:v>
                </c:pt>
                <c:pt idx="28768">
                  <c:v>41208.666666596895</c:v>
                </c:pt>
                <c:pt idx="28769">
                  <c:v>41208.677083263559</c:v>
                </c:pt>
                <c:pt idx="28770">
                  <c:v>41208.687499930224</c:v>
                </c:pt>
                <c:pt idx="28771">
                  <c:v>41208.697916596888</c:v>
                </c:pt>
                <c:pt idx="28772">
                  <c:v>41208.708333263552</c:v>
                </c:pt>
                <c:pt idx="28773">
                  <c:v>41208.718749930216</c:v>
                </c:pt>
                <c:pt idx="28774">
                  <c:v>41208.729166596881</c:v>
                </c:pt>
                <c:pt idx="28775">
                  <c:v>41208.739583263545</c:v>
                </c:pt>
                <c:pt idx="28776">
                  <c:v>41208.749999930209</c:v>
                </c:pt>
                <c:pt idx="28777">
                  <c:v>41208.760416596873</c:v>
                </c:pt>
                <c:pt idx="28778">
                  <c:v>41208.770833263537</c:v>
                </c:pt>
                <c:pt idx="28779">
                  <c:v>41208.781249930202</c:v>
                </c:pt>
                <c:pt idx="28780">
                  <c:v>41208.791666596866</c:v>
                </c:pt>
                <c:pt idx="28781">
                  <c:v>41208.80208326353</c:v>
                </c:pt>
                <c:pt idx="28782">
                  <c:v>41208.812499930194</c:v>
                </c:pt>
                <c:pt idx="28783">
                  <c:v>41208.822916596859</c:v>
                </c:pt>
                <c:pt idx="28784">
                  <c:v>41208.833333263523</c:v>
                </c:pt>
                <c:pt idx="28785">
                  <c:v>41208.843749930187</c:v>
                </c:pt>
                <c:pt idx="28786">
                  <c:v>41208.854166596851</c:v>
                </c:pt>
                <c:pt idx="28787">
                  <c:v>41208.864583263516</c:v>
                </c:pt>
                <c:pt idx="28788">
                  <c:v>41208.87499993018</c:v>
                </c:pt>
                <c:pt idx="28789">
                  <c:v>41208.885416596844</c:v>
                </c:pt>
                <c:pt idx="28790">
                  <c:v>41208.895833263508</c:v>
                </c:pt>
                <c:pt idx="28791">
                  <c:v>41208.906249930173</c:v>
                </c:pt>
                <c:pt idx="28792">
                  <c:v>41208.916666596837</c:v>
                </c:pt>
                <c:pt idx="28793">
                  <c:v>41208.927083263501</c:v>
                </c:pt>
                <c:pt idx="28794">
                  <c:v>41208.937499930165</c:v>
                </c:pt>
                <c:pt idx="28795">
                  <c:v>41208.94791659683</c:v>
                </c:pt>
                <c:pt idx="28796">
                  <c:v>41208.958333263494</c:v>
                </c:pt>
                <c:pt idx="28797">
                  <c:v>41208.968749930158</c:v>
                </c:pt>
                <c:pt idx="28798">
                  <c:v>41208.979166596822</c:v>
                </c:pt>
                <c:pt idx="28799">
                  <c:v>41208.989583263487</c:v>
                </c:pt>
                <c:pt idx="28800">
                  <c:v>41208.999999930151</c:v>
                </c:pt>
                <c:pt idx="28801">
                  <c:v>41209.010416596815</c:v>
                </c:pt>
                <c:pt idx="28802">
                  <c:v>41209.020833263479</c:v>
                </c:pt>
                <c:pt idx="28803">
                  <c:v>41209.031249930144</c:v>
                </c:pt>
                <c:pt idx="28804">
                  <c:v>41209.041666596808</c:v>
                </c:pt>
                <c:pt idx="28805">
                  <c:v>41209.052083263472</c:v>
                </c:pt>
                <c:pt idx="28806">
                  <c:v>41209.062499930136</c:v>
                </c:pt>
                <c:pt idx="28807">
                  <c:v>41209.0729165968</c:v>
                </c:pt>
                <c:pt idx="28808">
                  <c:v>41209.083333263465</c:v>
                </c:pt>
                <c:pt idx="28809">
                  <c:v>41209.093749930129</c:v>
                </c:pt>
                <c:pt idx="28810">
                  <c:v>41209.104166596793</c:v>
                </c:pt>
                <c:pt idx="28811">
                  <c:v>41209.114583263457</c:v>
                </c:pt>
                <c:pt idx="28812">
                  <c:v>41209.124999930122</c:v>
                </c:pt>
                <c:pt idx="28813">
                  <c:v>41209.135416596786</c:v>
                </c:pt>
                <c:pt idx="28814">
                  <c:v>41209.14583326345</c:v>
                </c:pt>
                <c:pt idx="28815">
                  <c:v>41209.156249930114</c:v>
                </c:pt>
                <c:pt idx="28816">
                  <c:v>41209.166666596779</c:v>
                </c:pt>
                <c:pt idx="28817">
                  <c:v>41209.177083263443</c:v>
                </c:pt>
                <c:pt idx="28818">
                  <c:v>41209.187499930107</c:v>
                </c:pt>
                <c:pt idx="28819">
                  <c:v>41209.197916596771</c:v>
                </c:pt>
                <c:pt idx="28820">
                  <c:v>41209.208333263436</c:v>
                </c:pt>
                <c:pt idx="28821">
                  <c:v>41209.2187499301</c:v>
                </c:pt>
                <c:pt idx="28822">
                  <c:v>41209.229166596764</c:v>
                </c:pt>
                <c:pt idx="28823">
                  <c:v>41209.239583263428</c:v>
                </c:pt>
                <c:pt idx="28824">
                  <c:v>41209.249999930093</c:v>
                </c:pt>
                <c:pt idx="28825">
                  <c:v>41209.260416596757</c:v>
                </c:pt>
                <c:pt idx="28826">
                  <c:v>41209.270833263421</c:v>
                </c:pt>
                <c:pt idx="28827">
                  <c:v>41209.281249930085</c:v>
                </c:pt>
                <c:pt idx="28828">
                  <c:v>41209.29166659675</c:v>
                </c:pt>
                <c:pt idx="28829">
                  <c:v>41209.302083263414</c:v>
                </c:pt>
                <c:pt idx="28830">
                  <c:v>41209.312499930078</c:v>
                </c:pt>
                <c:pt idx="28831">
                  <c:v>41209.322916596742</c:v>
                </c:pt>
                <c:pt idx="28832">
                  <c:v>41209.333333263407</c:v>
                </c:pt>
                <c:pt idx="28833">
                  <c:v>41209.343749930071</c:v>
                </c:pt>
                <c:pt idx="28834">
                  <c:v>41209.354166596735</c:v>
                </c:pt>
                <c:pt idx="28835">
                  <c:v>41209.364583263399</c:v>
                </c:pt>
                <c:pt idx="28836">
                  <c:v>41209.374999930063</c:v>
                </c:pt>
                <c:pt idx="28837">
                  <c:v>41209.385416596728</c:v>
                </c:pt>
                <c:pt idx="28838">
                  <c:v>41209.395833263392</c:v>
                </c:pt>
                <c:pt idx="28839">
                  <c:v>41209.406249930056</c:v>
                </c:pt>
                <c:pt idx="28840">
                  <c:v>41209.41666659672</c:v>
                </c:pt>
                <c:pt idx="28841">
                  <c:v>41209.427083263385</c:v>
                </c:pt>
                <c:pt idx="28842">
                  <c:v>41209.437499930049</c:v>
                </c:pt>
                <c:pt idx="28843">
                  <c:v>41209.447916596713</c:v>
                </c:pt>
                <c:pt idx="28844">
                  <c:v>41209.458333263377</c:v>
                </c:pt>
                <c:pt idx="28845">
                  <c:v>41209.468749930042</c:v>
                </c:pt>
                <c:pt idx="28846">
                  <c:v>41209.479166596706</c:v>
                </c:pt>
                <c:pt idx="28847">
                  <c:v>41209.48958326337</c:v>
                </c:pt>
                <c:pt idx="28848">
                  <c:v>41209.499999930034</c:v>
                </c:pt>
                <c:pt idx="28849">
                  <c:v>41209.510416596699</c:v>
                </c:pt>
                <c:pt idx="28850">
                  <c:v>41209.520833263363</c:v>
                </c:pt>
                <c:pt idx="28851">
                  <c:v>41209.531249930027</c:v>
                </c:pt>
                <c:pt idx="28852">
                  <c:v>41209.541666596691</c:v>
                </c:pt>
                <c:pt idx="28853">
                  <c:v>41209.552083263356</c:v>
                </c:pt>
                <c:pt idx="28854">
                  <c:v>41209.56249993002</c:v>
                </c:pt>
                <c:pt idx="28855">
                  <c:v>41209.572916596684</c:v>
                </c:pt>
                <c:pt idx="28856">
                  <c:v>41209.583333263348</c:v>
                </c:pt>
                <c:pt idx="28857">
                  <c:v>41209.593749930013</c:v>
                </c:pt>
                <c:pt idx="28858">
                  <c:v>41209.604166596677</c:v>
                </c:pt>
                <c:pt idx="28859">
                  <c:v>41209.614583263341</c:v>
                </c:pt>
                <c:pt idx="28860">
                  <c:v>41209.624999930005</c:v>
                </c:pt>
                <c:pt idx="28861">
                  <c:v>41209.63541659667</c:v>
                </c:pt>
                <c:pt idx="28862">
                  <c:v>41209.645833263334</c:v>
                </c:pt>
                <c:pt idx="28863">
                  <c:v>41209.656249929998</c:v>
                </c:pt>
                <c:pt idx="28864">
                  <c:v>41209.666666596662</c:v>
                </c:pt>
                <c:pt idx="28865">
                  <c:v>41209.677083263326</c:v>
                </c:pt>
                <c:pt idx="28866">
                  <c:v>41209.687499929991</c:v>
                </c:pt>
                <c:pt idx="28867">
                  <c:v>41209.697916596655</c:v>
                </c:pt>
                <c:pt idx="28868">
                  <c:v>41209.708333263319</c:v>
                </c:pt>
                <c:pt idx="28869">
                  <c:v>41209.718749929983</c:v>
                </c:pt>
                <c:pt idx="28870">
                  <c:v>41209.729166596648</c:v>
                </c:pt>
                <c:pt idx="28871">
                  <c:v>41209.739583263312</c:v>
                </c:pt>
                <c:pt idx="28872">
                  <c:v>41209.749999929976</c:v>
                </c:pt>
                <c:pt idx="28873">
                  <c:v>41209.76041659664</c:v>
                </c:pt>
                <c:pt idx="28874">
                  <c:v>41209.770833263305</c:v>
                </c:pt>
                <c:pt idx="28875">
                  <c:v>41209.781249929969</c:v>
                </c:pt>
                <c:pt idx="28876">
                  <c:v>41209.791666596633</c:v>
                </c:pt>
                <c:pt idx="28877">
                  <c:v>41209.802083263297</c:v>
                </c:pt>
                <c:pt idx="28878">
                  <c:v>41209.812499929962</c:v>
                </c:pt>
                <c:pt idx="28879">
                  <c:v>41209.822916596626</c:v>
                </c:pt>
                <c:pt idx="28880">
                  <c:v>41209.83333326329</c:v>
                </c:pt>
                <c:pt idx="28881">
                  <c:v>41209.843749929954</c:v>
                </c:pt>
                <c:pt idx="28882">
                  <c:v>41209.854166596619</c:v>
                </c:pt>
                <c:pt idx="28883">
                  <c:v>41209.864583263283</c:v>
                </c:pt>
                <c:pt idx="28884">
                  <c:v>41209.874999929947</c:v>
                </c:pt>
                <c:pt idx="28885">
                  <c:v>41209.885416596611</c:v>
                </c:pt>
                <c:pt idx="28886">
                  <c:v>41209.895833263276</c:v>
                </c:pt>
                <c:pt idx="28887">
                  <c:v>41209.90624992994</c:v>
                </c:pt>
                <c:pt idx="28888">
                  <c:v>41209.916666596604</c:v>
                </c:pt>
                <c:pt idx="28889">
                  <c:v>41209.927083263268</c:v>
                </c:pt>
                <c:pt idx="28890">
                  <c:v>41209.937499929933</c:v>
                </c:pt>
                <c:pt idx="28891">
                  <c:v>41209.947916596597</c:v>
                </c:pt>
                <c:pt idx="28892">
                  <c:v>41209.958333263261</c:v>
                </c:pt>
                <c:pt idx="28893">
                  <c:v>41209.968749929925</c:v>
                </c:pt>
                <c:pt idx="28894">
                  <c:v>41209.979166596589</c:v>
                </c:pt>
                <c:pt idx="28895">
                  <c:v>41209.989583263254</c:v>
                </c:pt>
                <c:pt idx="28896">
                  <c:v>41209.999999929918</c:v>
                </c:pt>
                <c:pt idx="28897">
                  <c:v>41210.010416596582</c:v>
                </c:pt>
                <c:pt idx="28898">
                  <c:v>41210.020833263246</c:v>
                </c:pt>
                <c:pt idx="28899">
                  <c:v>41210.031249929911</c:v>
                </c:pt>
                <c:pt idx="28900">
                  <c:v>41210.041666596575</c:v>
                </c:pt>
                <c:pt idx="28901">
                  <c:v>41210.052083263239</c:v>
                </c:pt>
                <c:pt idx="28902">
                  <c:v>41210.062499929903</c:v>
                </c:pt>
                <c:pt idx="28903">
                  <c:v>41210.072916596568</c:v>
                </c:pt>
                <c:pt idx="28904">
                  <c:v>41210.083333263232</c:v>
                </c:pt>
                <c:pt idx="28905">
                  <c:v>41210.093749929896</c:v>
                </c:pt>
                <c:pt idx="28906">
                  <c:v>41210.10416659656</c:v>
                </c:pt>
                <c:pt idx="28907">
                  <c:v>41210.114583263225</c:v>
                </c:pt>
                <c:pt idx="28908">
                  <c:v>41210.124999929889</c:v>
                </c:pt>
                <c:pt idx="28909">
                  <c:v>41210.135416596553</c:v>
                </c:pt>
                <c:pt idx="28910">
                  <c:v>41210.145833263217</c:v>
                </c:pt>
                <c:pt idx="28911">
                  <c:v>41210.156249929882</c:v>
                </c:pt>
                <c:pt idx="28912">
                  <c:v>41210.166666596546</c:v>
                </c:pt>
                <c:pt idx="28913">
                  <c:v>41210.17708326321</c:v>
                </c:pt>
                <c:pt idx="28914">
                  <c:v>41210.187499929874</c:v>
                </c:pt>
                <c:pt idx="28915">
                  <c:v>41210.197916596539</c:v>
                </c:pt>
                <c:pt idx="28916">
                  <c:v>41210.208333263203</c:v>
                </c:pt>
                <c:pt idx="28917">
                  <c:v>41210.218749929867</c:v>
                </c:pt>
                <c:pt idx="28918">
                  <c:v>41210.229166596531</c:v>
                </c:pt>
                <c:pt idx="28919">
                  <c:v>41210.239583263196</c:v>
                </c:pt>
                <c:pt idx="28920">
                  <c:v>41210.24999992986</c:v>
                </c:pt>
                <c:pt idx="28921">
                  <c:v>41210.260416596524</c:v>
                </c:pt>
                <c:pt idx="28922">
                  <c:v>41210.270833263188</c:v>
                </c:pt>
                <c:pt idx="28923">
                  <c:v>41210.281249929852</c:v>
                </c:pt>
                <c:pt idx="28924">
                  <c:v>41210.291666596517</c:v>
                </c:pt>
                <c:pt idx="28925">
                  <c:v>41210.302083263181</c:v>
                </c:pt>
                <c:pt idx="28926">
                  <c:v>41210.312499929845</c:v>
                </c:pt>
                <c:pt idx="28927">
                  <c:v>41210.322916596509</c:v>
                </c:pt>
                <c:pt idx="28928">
                  <c:v>41210.333333263174</c:v>
                </c:pt>
                <c:pt idx="28929">
                  <c:v>41210.343749929838</c:v>
                </c:pt>
                <c:pt idx="28930">
                  <c:v>41210.354166596502</c:v>
                </c:pt>
                <c:pt idx="28931">
                  <c:v>41210.364583263166</c:v>
                </c:pt>
                <c:pt idx="28932">
                  <c:v>41210.374999929831</c:v>
                </c:pt>
                <c:pt idx="28933">
                  <c:v>41210.385416596495</c:v>
                </c:pt>
                <c:pt idx="28934">
                  <c:v>41210.395833263159</c:v>
                </c:pt>
                <c:pt idx="28935">
                  <c:v>41210.406249929823</c:v>
                </c:pt>
                <c:pt idx="28936">
                  <c:v>41210.416666596488</c:v>
                </c:pt>
                <c:pt idx="28937">
                  <c:v>41210.427083263152</c:v>
                </c:pt>
                <c:pt idx="28938">
                  <c:v>41210.437499929816</c:v>
                </c:pt>
                <c:pt idx="28939">
                  <c:v>41210.44791659648</c:v>
                </c:pt>
                <c:pt idx="28940">
                  <c:v>41210.458333263145</c:v>
                </c:pt>
                <c:pt idx="28941">
                  <c:v>41210.468749929809</c:v>
                </c:pt>
                <c:pt idx="28942">
                  <c:v>41210.479166596473</c:v>
                </c:pt>
                <c:pt idx="28943">
                  <c:v>41210.489583263137</c:v>
                </c:pt>
                <c:pt idx="28944">
                  <c:v>41210.499999929802</c:v>
                </c:pt>
                <c:pt idx="28945">
                  <c:v>41210.510416596466</c:v>
                </c:pt>
                <c:pt idx="28946">
                  <c:v>41210.52083326313</c:v>
                </c:pt>
                <c:pt idx="28947">
                  <c:v>41210.531249929794</c:v>
                </c:pt>
                <c:pt idx="28948">
                  <c:v>41210.541666596459</c:v>
                </c:pt>
                <c:pt idx="28949">
                  <c:v>41210.552083263123</c:v>
                </c:pt>
                <c:pt idx="28950">
                  <c:v>41210.562499929787</c:v>
                </c:pt>
                <c:pt idx="28951">
                  <c:v>41210.572916596451</c:v>
                </c:pt>
                <c:pt idx="28952">
                  <c:v>41210.583333263115</c:v>
                </c:pt>
                <c:pt idx="28953">
                  <c:v>41210.59374992978</c:v>
                </c:pt>
                <c:pt idx="28954">
                  <c:v>41210.604166596444</c:v>
                </c:pt>
                <c:pt idx="28955">
                  <c:v>41210.614583263108</c:v>
                </c:pt>
                <c:pt idx="28956">
                  <c:v>41210.624999929772</c:v>
                </c:pt>
                <c:pt idx="28957">
                  <c:v>41210.635416596437</c:v>
                </c:pt>
                <c:pt idx="28958">
                  <c:v>41210.645833263101</c:v>
                </c:pt>
                <c:pt idx="28959">
                  <c:v>41210.656249929765</c:v>
                </c:pt>
                <c:pt idx="28960">
                  <c:v>41210.666666596429</c:v>
                </c:pt>
                <c:pt idx="28961">
                  <c:v>41210.677083263094</c:v>
                </c:pt>
                <c:pt idx="28962">
                  <c:v>41210.687499929758</c:v>
                </c:pt>
                <c:pt idx="28963">
                  <c:v>41210.697916596422</c:v>
                </c:pt>
                <c:pt idx="28964">
                  <c:v>41210.708333263086</c:v>
                </c:pt>
                <c:pt idx="28965">
                  <c:v>41210.718749929751</c:v>
                </c:pt>
                <c:pt idx="28966">
                  <c:v>41210.729166596415</c:v>
                </c:pt>
                <c:pt idx="28967">
                  <c:v>41210.739583263079</c:v>
                </c:pt>
                <c:pt idx="28968">
                  <c:v>41210.749999929743</c:v>
                </c:pt>
                <c:pt idx="28969">
                  <c:v>41210.760416596408</c:v>
                </c:pt>
                <c:pt idx="28970">
                  <c:v>41210.770833263072</c:v>
                </c:pt>
                <c:pt idx="28971">
                  <c:v>41210.781249929736</c:v>
                </c:pt>
                <c:pt idx="28972">
                  <c:v>41210.7916665964</c:v>
                </c:pt>
                <c:pt idx="28973">
                  <c:v>41210.802083263065</c:v>
                </c:pt>
                <c:pt idx="28974">
                  <c:v>41210.812499929729</c:v>
                </c:pt>
                <c:pt idx="28975">
                  <c:v>41210.822916596393</c:v>
                </c:pt>
                <c:pt idx="28976">
                  <c:v>41210.833333263057</c:v>
                </c:pt>
                <c:pt idx="28977">
                  <c:v>41210.843749929722</c:v>
                </c:pt>
                <c:pt idx="28978">
                  <c:v>41210.854166596386</c:v>
                </c:pt>
                <c:pt idx="28979">
                  <c:v>41210.86458326305</c:v>
                </c:pt>
                <c:pt idx="28980">
                  <c:v>41210.874999929714</c:v>
                </c:pt>
                <c:pt idx="28981">
                  <c:v>41210.885416596378</c:v>
                </c:pt>
                <c:pt idx="28982">
                  <c:v>41210.895833263043</c:v>
                </c:pt>
                <c:pt idx="28983">
                  <c:v>41210.906249929707</c:v>
                </c:pt>
                <c:pt idx="28984">
                  <c:v>41210.916666596371</c:v>
                </c:pt>
                <c:pt idx="28985">
                  <c:v>41210.927083263035</c:v>
                </c:pt>
                <c:pt idx="28986">
                  <c:v>41210.9374999297</c:v>
                </c:pt>
                <c:pt idx="28987">
                  <c:v>41210.947916596364</c:v>
                </c:pt>
                <c:pt idx="28988">
                  <c:v>41210.958333263028</c:v>
                </c:pt>
                <c:pt idx="28989">
                  <c:v>41210.968749929692</c:v>
                </c:pt>
                <c:pt idx="28990">
                  <c:v>41210.979166596357</c:v>
                </c:pt>
                <c:pt idx="28991">
                  <c:v>41210.989583263021</c:v>
                </c:pt>
                <c:pt idx="28992">
                  <c:v>41210.999999929685</c:v>
                </c:pt>
                <c:pt idx="28993">
                  <c:v>41211.010416596349</c:v>
                </c:pt>
                <c:pt idx="28994">
                  <c:v>41211.020833263014</c:v>
                </c:pt>
                <c:pt idx="28995">
                  <c:v>41211.031249929678</c:v>
                </c:pt>
                <c:pt idx="28996">
                  <c:v>41211.041666596342</c:v>
                </c:pt>
                <c:pt idx="28997">
                  <c:v>41211.052083263006</c:v>
                </c:pt>
                <c:pt idx="28998">
                  <c:v>41211.062499929671</c:v>
                </c:pt>
                <c:pt idx="28999">
                  <c:v>41211.072916596335</c:v>
                </c:pt>
                <c:pt idx="29000">
                  <c:v>41211.083333262999</c:v>
                </c:pt>
                <c:pt idx="29001">
                  <c:v>41211.093749929663</c:v>
                </c:pt>
                <c:pt idx="29002">
                  <c:v>41211.104166596328</c:v>
                </c:pt>
                <c:pt idx="29003">
                  <c:v>41211.114583262992</c:v>
                </c:pt>
                <c:pt idx="29004">
                  <c:v>41211.124999929656</c:v>
                </c:pt>
                <c:pt idx="29005">
                  <c:v>41211.13541659632</c:v>
                </c:pt>
                <c:pt idx="29006">
                  <c:v>41211.145833262985</c:v>
                </c:pt>
                <c:pt idx="29007">
                  <c:v>41211.156249929649</c:v>
                </c:pt>
                <c:pt idx="29008">
                  <c:v>41211.166666596313</c:v>
                </c:pt>
                <c:pt idx="29009">
                  <c:v>41211.177083262977</c:v>
                </c:pt>
                <c:pt idx="29010">
                  <c:v>41211.187499929641</c:v>
                </c:pt>
                <c:pt idx="29011">
                  <c:v>41211.197916596306</c:v>
                </c:pt>
                <c:pt idx="29012">
                  <c:v>41211.20833326297</c:v>
                </c:pt>
                <c:pt idx="29013">
                  <c:v>41211.218749929634</c:v>
                </c:pt>
                <c:pt idx="29014">
                  <c:v>41211.229166596298</c:v>
                </c:pt>
                <c:pt idx="29015">
                  <c:v>41211.239583262963</c:v>
                </c:pt>
                <c:pt idx="29016">
                  <c:v>41211.249999929627</c:v>
                </c:pt>
                <c:pt idx="29017">
                  <c:v>41211.260416596291</c:v>
                </c:pt>
                <c:pt idx="29018">
                  <c:v>41211.270833262955</c:v>
                </c:pt>
                <c:pt idx="29019">
                  <c:v>41211.28124992962</c:v>
                </c:pt>
                <c:pt idx="29020">
                  <c:v>41211.291666596284</c:v>
                </c:pt>
                <c:pt idx="29021">
                  <c:v>41211.302083262948</c:v>
                </c:pt>
                <c:pt idx="29022">
                  <c:v>41211.312499929612</c:v>
                </c:pt>
                <c:pt idx="29023">
                  <c:v>41211.322916596277</c:v>
                </c:pt>
                <c:pt idx="29024">
                  <c:v>41211.333333262941</c:v>
                </c:pt>
                <c:pt idx="29025">
                  <c:v>41211.343749929605</c:v>
                </c:pt>
                <c:pt idx="29026">
                  <c:v>41211.354166596269</c:v>
                </c:pt>
                <c:pt idx="29027">
                  <c:v>41211.364583262934</c:v>
                </c:pt>
                <c:pt idx="29028">
                  <c:v>41211.374999929598</c:v>
                </c:pt>
                <c:pt idx="29029">
                  <c:v>41211.385416596262</c:v>
                </c:pt>
                <c:pt idx="29030">
                  <c:v>41211.395833262926</c:v>
                </c:pt>
                <c:pt idx="29031">
                  <c:v>41211.406249929591</c:v>
                </c:pt>
                <c:pt idx="29032">
                  <c:v>41211.416666596255</c:v>
                </c:pt>
                <c:pt idx="29033">
                  <c:v>41211.427083262919</c:v>
                </c:pt>
                <c:pt idx="29034">
                  <c:v>41211.437499929583</c:v>
                </c:pt>
                <c:pt idx="29035">
                  <c:v>41211.447916596248</c:v>
                </c:pt>
                <c:pt idx="29036">
                  <c:v>41211.458333262912</c:v>
                </c:pt>
                <c:pt idx="29037">
                  <c:v>41211.468749929576</c:v>
                </c:pt>
                <c:pt idx="29038">
                  <c:v>41211.47916659624</c:v>
                </c:pt>
                <c:pt idx="29039">
                  <c:v>41211.489583262904</c:v>
                </c:pt>
                <c:pt idx="29040">
                  <c:v>41211.499999929569</c:v>
                </c:pt>
                <c:pt idx="29041">
                  <c:v>41211.510416596233</c:v>
                </c:pt>
                <c:pt idx="29042">
                  <c:v>41211.520833262897</c:v>
                </c:pt>
                <c:pt idx="29043">
                  <c:v>41211.531249929561</c:v>
                </c:pt>
                <c:pt idx="29044">
                  <c:v>41211.541666596226</c:v>
                </c:pt>
                <c:pt idx="29045">
                  <c:v>41211.55208326289</c:v>
                </c:pt>
                <c:pt idx="29046">
                  <c:v>41211.562499929554</c:v>
                </c:pt>
                <c:pt idx="29047">
                  <c:v>41211.572916596218</c:v>
                </c:pt>
                <c:pt idx="29048">
                  <c:v>41211.583333262883</c:v>
                </c:pt>
                <c:pt idx="29049">
                  <c:v>41211.593749929547</c:v>
                </c:pt>
                <c:pt idx="29050">
                  <c:v>41211.604166596211</c:v>
                </c:pt>
                <c:pt idx="29051">
                  <c:v>41211.614583262875</c:v>
                </c:pt>
                <c:pt idx="29052">
                  <c:v>41211.62499992954</c:v>
                </c:pt>
                <c:pt idx="29053">
                  <c:v>41211.635416596204</c:v>
                </c:pt>
                <c:pt idx="29054">
                  <c:v>41211.645833262868</c:v>
                </c:pt>
                <c:pt idx="29055">
                  <c:v>41211.656249929532</c:v>
                </c:pt>
                <c:pt idx="29056">
                  <c:v>41211.666666596197</c:v>
                </c:pt>
                <c:pt idx="29057">
                  <c:v>41211.677083262861</c:v>
                </c:pt>
                <c:pt idx="29058">
                  <c:v>41211.687499929525</c:v>
                </c:pt>
                <c:pt idx="29059">
                  <c:v>41211.697916596189</c:v>
                </c:pt>
                <c:pt idx="29060">
                  <c:v>41211.708333262854</c:v>
                </c:pt>
                <c:pt idx="29061">
                  <c:v>41211.718749929518</c:v>
                </c:pt>
                <c:pt idx="29062">
                  <c:v>41211.729166596182</c:v>
                </c:pt>
                <c:pt idx="29063">
                  <c:v>41211.739583262846</c:v>
                </c:pt>
                <c:pt idx="29064">
                  <c:v>41211.749999929511</c:v>
                </c:pt>
                <c:pt idx="29065">
                  <c:v>41211.760416596175</c:v>
                </c:pt>
                <c:pt idx="29066">
                  <c:v>41211.770833262839</c:v>
                </c:pt>
                <c:pt idx="29067">
                  <c:v>41211.781249929503</c:v>
                </c:pt>
                <c:pt idx="29068">
                  <c:v>41211.791666596167</c:v>
                </c:pt>
                <c:pt idx="29069">
                  <c:v>41211.802083262832</c:v>
                </c:pt>
                <c:pt idx="29070">
                  <c:v>41211.812499929496</c:v>
                </c:pt>
                <c:pt idx="29071">
                  <c:v>41211.82291659616</c:v>
                </c:pt>
                <c:pt idx="29072">
                  <c:v>41211.833333262824</c:v>
                </c:pt>
                <c:pt idx="29073">
                  <c:v>41211.843749929489</c:v>
                </c:pt>
                <c:pt idx="29074">
                  <c:v>41211.854166596153</c:v>
                </c:pt>
                <c:pt idx="29075">
                  <c:v>41211.864583262817</c:v>
                </c:pt>
                <c:pt idx="29076">
                  <c:v>41211.874999929481</c:v>
                </c:pt>
                <c:pt idx="29077">
                  <c:v>41211.885416596146</c:v>
                </c:pt>
                <c:pt idx="29078">
                  <c:v>41211.89583326281</c:v>
                </c:pt>
                <c:pt idx="29079">
                  <c:v>41211.906249929474</c:v>
                </c:pt>
                <c:pt idx="29080">
                  <c:v>41211.916666596138</c:v>
                </c:pt>
                <c:pt idx="29081">
                  <c:v>41211.927083262803</c:v>
                </c:pt>
                <c:pt idx="29082">
                  <c:v>41211.937499929467</c:v>
                </c:pt>
                <c:pt idx="29083">
                  <c:v>41211.947916596131</c:v>
                </c:pt>
                <c:pt idx="29084">
                  <c:v>41211.958333262795</c:v>
                </c:pt>
                <c:pt idx="29085">
                  <c:v>41211.96874992946</c:v>
                </c:pt>
                <c:pt idx="29086">
                  <c:v>41211.979166596124</c:v>
                </c:pt>
                <c:pt idx="29087">
                  <c:v>41211.989583262788</c:v>
                </c:pt>
                <c:pt idx="29088">
                  <c:v>41211.999999929452</c:v>
                </c:pt>
                <c:pt idx="29089">
                  <c:v>41212.010416596117</c:v>
                </c:pt>
                <c:pt idx="29090">
                  <c:v>41212.020833262781</c:v>
                </c:pt>
                <c:pt idx="29091">
                  <c:v>41212.031249929445</c:v>
                </c:pt>
                <c:pt idx="29092">
                  <c:v>41212.041666596109</c:v>
                </c:pt>
                <c:pt idx="29093">
                  <c:v>41212.052083262774</c:v>
                </c:pt>
                <c:pt idx="29094">
                  <c:v>41212.062499929438</c:v>
                </c:pt>
                <c:pt idx="29095">
                  <c:v>41212.072916596102</c:v>
                </c:pt>
                <c:pt idx="29096">
                  <c:v>41212.083333262766</c:v>
                </c:pt>
                <c:pt idx="29097">
                  <c:v>41212.09374992943</c:v>
                </c:pt>
                <c:pt idx="29098">
                  <c:v>41212.104166596095</c:v>
                </c:pt>
                <c:pt idx="29099">
                  <c:v>41212.114583262759</c:v>
                </c:pt>
                <c:pt idx="29100">
                  <c:v>41212.124999929423</c:v>
                </c:pt>
                <c:pt idx="29101">
                  <c:v>41212.135416596087</c:v>
                </c:pt>
                <c:pt idx="29102">
                  <c:v>41212.145833262752</c:v>
                </c:pt>
                <c:pt idx="29103">
                  <c:v>41212.156249929416</c:v>
                </c:pt>
                <c:pt idx="29104">
                  <c:v>41212.16666659608</c:v>
                </c:pt>
                <c:pt idx="29105">
                  <c:v>41212.177083262744</c:v>
                </c:pt>
                <c:pt idx="29106">
                  <c:v>41212.187499929409</c:v>
                </c:pt>
                <c:pt idx="29107">
                  <c:v>41212.197916596073</c:v>
                </c:pt>
                <c:pt idx="29108">
                  <c:v>41212.208333262737</c:v>
                </c:pt>
                <c:pt idx="29109">
                  <c:v>41212.218749929401</c:v>
                </c:pt>
                <c:pt idx="29110">
                  <c:v>41212.229166596066</c:v>
                </c:pt>
                <c:pt idx="29111">
                  <c:v>41212.23958326273</c:v>
                </c:pt>
                <c:pt idx="29112">
                  <c:v>41212.249999929394</c:v>
                </c:pt>
                <c:pt idx="29113">
                  <c:v>41212.260416596058</c:v>
                </c:pt>
                <c:pt idx="29114">
                  <c:v>41212.270833262723</c:v>
                </c:pt>
                <c:pt idx="29115">
                  <c:v>41212.281249929387</c:v>
                </c:pt>
                <c:pt idx="29116">
                  <c:v>41212.291666596051</c:v>
                </c:pt>
                <c:pt idx="29117">
                  <c:v>41212.302083262715</c:v>
                </c:pt>
                <c:pt idx="29118">
                  <c:v>41212.31249992938</c:v>
                </c:pt>
                <c:pt idx="29119">
                  <c:v>41212.322916596044</c:v>
                </c:pt>
                <c:pt idx="29120">
                  <c:v>41212.333333262708</c:v>
                </c:pt>
                <c:pt idx="29121">
                  <c:v>41212.343749929372</c:v>
                </c:pt>
                <c:pt idx="29122">
                  <c:v>41212.354166596037</c:v>
                </c:pt>
                <c:pt idx="29123">
                  <c:v>41212.364583262701</c:v>
                </c:pt>
                <c:pt idx="29124">
                  <c:v>41212.374999929365</c:v>
                </c:pt>
                <c:pt idx="29125">
                  <c:v>41212.385416596029</c:v>
                </c:pt>
                <c:pt idx="29126">
                  <c:v>41212.395833262693</c:v>
                </c:pt>
                <c:pt idx="29127">
                  <c:v>41212.406249929358</c:v>
                </c:pt>
                <c:pt idx="29128">
                  <c:v>41212.416666596022</c:v>
                </c:pt>
                <c:pt idx="29129">
                  <c:v>41212.427083262686</c:v>
                </c:pt>
                <c:pt idx="29130">
                  <c:v>41212.43749992935</c:v>
                </c:pt>
                <c:pt idx="29131">
                  <c:v>41212.447916596015</c:v>
                </c:pt>
                <c:pt idx="29132">
                  <c:v>41212.458333262679</c:v>
                </c:pt>
                <c:pt idx="29133">
                  <c:v>41212.468749929343</c:v>
                </c:pt>
                <c:pt idx="29134">
                  <c:v>41212.479166596007</c:v>
                </c:pt>
                <c:pt idx="29135">
                  <c:v>41212.489583262672</c:v>
                </c:pt>
                <c:pt idx="29136">
                  <c:v>41212.499999929336</c:v>
                </c:pt>
                <c:pt idx="29137">
                  <c:v>41212.510416596</c:v>
                </c:pt>
                <c:pt idx="29138">
                  <c:v>41212.520833262664</c:v>
                </c:pt>
                <c:pt idx="29139">
                  <c:v>41212.531249929329</c:v>
                </c:pt>
                <c:pt idx="29140">
                  <c:v>41212.541666595993</c:v>
                </c:pt>
                <c:pt idx="29141">
                  <c:v>41212.552083262657</c:v>
                </c:pt>
                <c:pt idx="29142">
                  <c:v>41212.562499929321</c:v>
                </c:pt>
                <c:pt idx="29143">
                  <c:v>41212.572916595986</c:v>
                </c:pt>
                <c:pt idx="29144">
                  <c:v>41212.58333326265</c:v>
                </c:pt>
                <c:pt idx="29145">
                  <c:v>41212.593749929314</c:v>
                </c:pt>
                <c:pt idx="29146">
                  <c:v>41212.604166595978</c:v>
                </c:pt>
                <c:pt idx="29147">
                  <c:v>41212.614583262643</c:v>
                </c:pt>
                <c:pt idx="29148">
                  <c:v>41212.624999929307</c:v>
                </c:pt>
                <c:pt idx="29149">
                  <c:v>41212.635416595971</c:v>
                </c:pt>
                <c:pt idx="29150">
                  <c:v>41212.645833262635</c:v>
                </c:pt>
                <c:pt idx="29151">
                  <c:v>41212.6562499293</c:v>
                </c:pt>
                <c:pt idx="29152">
                  <c:v>41212.666666595964</c:v>
                </c:pt>
                <c:pt idx="29153">
                  <c:v>41212.677083262628</c:v>
                </c:pt>
                <c:pt idx="29154">
                  <c:v>41212.687499929292</c:v>
                </c:pt>
                <c:pt idx="29155">
                  <c:v>41212.697916595956</c:v>
                </c:pt>
                <c:pt idx="29156">
                  <c:v>41212.708333262621</c:v>
                </c:pt>
                <c:pt idx="29157">
                  <c:v>41212.718749929285</c:v>
                </c:pt>
                <c:pt idx="29158">
                  <c:v>41212.729166595949</c:v>
                </c:pt>
                <c:pt idx="29159">
                  <c:v>41212.739583262613</c:v>
                </c:pt>
                <c:pt idx="29160">
                  <c:v>41212.749999929278</c:v>
                </c:pt>
                <c:pt idx="29161">
                  <c:v>41212.760416595942</c:v>
                </c:pt>
                <c:pt idx="29162">
                  <c:v>41212.770833262606</c:v>
                </c:pt>
                <c:pt idx="29163">
                  <c:v>41212.78124992927</c:v>
                </c:pt>
                <c:pt idx="29164">
                  <c:v>41212.791666595935</c:v>
                </c:pt>
                <c:pt idx="29165">
                  <c:v>41212.802083262599</c:v>
                </c:pt>
                <c:pt idx="29166">
                  <c:v>41212.812499929263</c:v>
                </c:pt>
                <c:pt idx="29167">
                  <c:v>41212.822916595927</c:v>
                </c:pt>
                <c:pt idx="29168">
                  <c:v>41212.833333262592</c:v>
                </c:pt>
                <c:pt idx="29169">
                  <c:v>41212.843749929256</c:v>
                </c:pt>
                <c:pt idx="29170">
                  <c:v>41212.85416659592</c:v>
                </c:pt>
                <c:pt idx="29171">
                  <c:v>41212.864583262584</c:v>
                </c:pt>
                <c:pt idx="29172">
                  <c:v>41212.874999929249</c:v>
                </c:pt>
                <c:pt idx="29173">
                  <c:v>41212.885416595913</c:v>
                </c:pt>
                <c:pt idx="29174">
                  <c:v>41212.895833262577</c:v>
                </c:pt>
                <c:pt idx="29175">
                  <c:v>41212.906249929241</c:v>
                </c:pt>
                <c:pt idx="29176">
                  <c:v>41212.916666595906</c:v>
                </c:pt>
                <c:pt idx="29177">
                  <c:v>41212.92708326257</c:v>
                </c:pt>
                <c:pt idx="29178">
                  <c:v>41212.937499929234</c:v>
                </c:pt>
                <c:pt idx="29179">
                  <c:v>41212.947916595898</c:v>
                </c:pt>
                <c:pt idx="29180">
                  <c:v>41212.958333262563</c:v>
                </c:pt>
                <c:pt idx="29181">
                  <c:v>41212.968749929227</c:v>
                </c:pt>
                <c:pt idx="29182">
                  <c:v>41212.979166595891</c:v>
                </c:pt>
                <c:pt idx="29183">
                  <c:v>41212.989583262555</c:v>
                </c:pt>
                <c:pt idx="29184">
                  <c:v>41212.999999929219</c:v>
                </c:pt>
                <c:pt idx="29185">
                  <c:v>41213.010416595884</c:v>
                </c:pt>
                <c:pt idx="29186">
                  <c:v>41213.020833262548</c:v>
                </c:pt>
                <c:pt idx="29187">
                  <c:v>41213.031249929212</c:v>
                </c:pt>
                <c:pt idx="29188">
                  <c:v>41213.041666595876</c:v>
                </c:pt>
                <c:pt idx="29189">
                  <c:v>41213.052083262541</c:v>
                </c:pt>
                <c:pt idx="29190">
                  <c:v>41213.062499929205</c:v>
                </c:pt>
                <c:pt idx="29191">
                  <c:v>41213.072916595869</c:v>
                </c:pt>
                <c:pt idx="29192">
                  <c:v>41213.083333262533</c:v>
                </c:pt>
                <c:pt idx="29193">
                  <c:v>41213.093749929198</c:v>
                </c:pt>
                <c:pt idx="29194">
                  <c:v>41213.104166595862</c:v>
                </c:pt>
                <c:pt idx="29195">
                  <c:v>41213.114583262526</c:v>
                </c:pt>
                <c:pt idx="29196">
                  <c:v>41213.12499992919</c:v>
                </c:pt>
                <c:pt idx="29197">
                  <c:v>41213.135416595855</c:v>
                </c:pt>
                <c:pt idx="29198">
                  <c:v>41213.145833262519</c:v>
                </c:pt>
                <c:pt idx="29199">
                  <c:v>41213.156249929183</c:v>
                </c:pt>
                <c:pt idx="29200">
                  <c:v>41213.166666595847</c:v>
                </c:pt>
                <c:pt idx="29201">
                  <c:v>41213.177083262512</c:v>
                </c:pt>
                <c:pt idx="29202">
                  <c:v>41213.187499929176</c:v>
                </c:pt>
                <c:pt idx="29203">
                  <c:v>41213.19791659584</c:v>
                </c:pt>
                <c:pt idx="29204">
                  <c:v>41213.208333262504</c:v>
                </c:pt>
                <c:pt idx="29205">
                  <c:v>41213.218749929169</c:v>
                </c:pt>
                <c:pt idx="29206">
                  <c:v>41213.229166595833</c:v>
                </c:pt>
                <c:pt idx="29207">
                  <c:v>41213.239583262497</c:v>
                </c:pt>
                <c:pt idx="29208">
                  <c:v>41213.249999929161</c:v>
                </c:pt>
                <c:pt idx="29209">
                  <c:v>41213.260416595826</c:v>
                </c:pt>
                <c:pt idx="29210">
                  <c:v>41213.27083326249</c:v>
                </c:pt>
                <c:pt idx="29211">
                  <c:v>41213.281249929154</c:v>
                </c:pt>
                <c:pt idx="29212">
                  <c:v>41213.291666595818</c:v>
                </c:pt>
                <c:pt idx="29213">
                  <c:v>41213.302083262482</c:v>
                </c:pt>
                <c:pt idx="29214">
                  <c:v>41213.312499929147</c:v>
                </c:pt>
                <c:pt idx="29215">
                  <c:v>41213.322916595811</c:v>
                </c:pt>
                <c:pt idx="29216">
                  <c:v>41213.333333262475</c:v>
                </c:pt>
                <c:pt idx="29217">
                  <c:v>41213.343749929139</c:v>
                </c:pt>
                <c:pt idx="29218">
                  <c:v>41213.354166595804</c:v>
                </c:pt>
                <c:pt idx="29219">
                  <c:v>41213.364583262468</c:v>
                </c:pt>
                <c:pt idx="29220">
                  <c:v>41213.374999929132</c:v>
                </c:pt>
                <c:pt idx="29221">
                  <c:v>41213.385416595796</c:v>
                </c:pt>
                <c:pt idx="29222">
                  <c:v>41213.395833262461</c:v>
                </c:pt>
                <c:pt idx="29223">
                  <c:v>41213.406249929125</c:v>
                </c:pt>
                <c:pt idx="29224">
                  <c:v>41213.416666595789</c:v>
                </c:pt>
                <c:pt idx="29225">
                  <c:v>41213.427083262453</c:v>
                </c:pt>
                <c:pt idx="29226">
                  <c:v>41213.437499929118</c:v>
                </c:pt>
                <c:pt idx="29227">
                  <c:v>41213.447916595782</c:v>
                </c:pt>
                <c:pt idx="29228">
                  <c:v>41213.458333262446</c:v>
                </c:pt>
                <c:pt idx="29229">
                  <c:v>41213.46874992911</c:v>
                </c:pt>
                <c:pt idx="29230">
                  <c:v>41213.479166595775</c:v>
                </c:pt>
                <c:pt idx="29231">
                  <c:v>41213.489583262439</c:v>
                </c:pt>
                <c:pt idx="29232">
                  <c:v>41213.499999929103</c:v>
                </c:pt>
                <c:pt idx="29233">
                  <c:v>41213.510416595767</c:v>
                </c:pt>
                <c:pt idx="29234">
                  <c:v>41213.520833262432</c:v>
                </c:pt>
                <c:pt idx="29235">
                  <c:v>41213.531249929096</c:v>
                </c:pt>
                <c:pt idx="29236">
                  <c:v>41213.54166659576</c:v>
                </c:pt>
                <c:pt idx="29237">
                  <c:v>41213.552083262424</c:v>
                </c:pt>
                <c:pt idx="29238">
                  <c:v>41213.562499929089</c:v>
                </c:pt>
                <c:pt idx="29239">
                  <c:v>41213.572916595753</c:v>
                </c:pt>
                <c:pt idx="29240">
                  <c:v>41213.583333262417</c:v>
                </c:pt>
                <c:pt idx="29241">
                  <c:v>41213.593749929081</c:v>
                </c:pt>
                <c:pt idx="29242">
                  <c:v>41213.604166595745</c:v>
                </c:pt>
                <c:pt idx="29243">
                  <c:v>41213.61458326241</c:v>
                </c:pt>
                <c:pt idx="29244">
                  <c:v>41213.624999929074</c:v>
                </c:pt>
                <c:pt idx="29245">
                  <c:v>41213.635416595738</c:v>
                </c:pt>
                <c:pt idx="29246">
                  <c:v>41213.645833262402</c:v>
                </c:pt>
                <c:pt idx="29247">
                  <c:v>41213.656249929067</c:v>
                </c:pt>
                <c:pt idx="29248">
                  <c:v>41213.666666595731</c:v>
                </c:pt>
                <c:pt idx="29249">
                  <c:v>41213.677083262395</c:v>
                </c:pt>
                <c:pt idx="29250">
                  <c:v>41213.687499929059</c:v>
                </c:pt>
                <c:pt idx="29251">
                  <c:v>41213.697916595724</c:v>
                </c:pt>
                <c:pt idx="29252">
                  <c:v>41213.708333262388</c:v>
                </c:pt>
                <c:pt idx="29253">
                  <c:v>41213.718749929052</c:v>
                </c:pt>
                <c:pt idx="29254">
                  <c:v>41213.729166595716</c:v>
                </c:pt>
                <c:pt idx="29255">
                  <c:v>41213.739583262381</c:v>
                </c:pt>
                <c:pt idx="29256">
                  <c:v>41213.749999929045</c:v>
                </c:pt>
                <c:pt idx="29257">
                  <c:v>41213.760416595709</c:v>
                </c:pt>
                <c:pt idx="29258">
                  <c:v>41213.770833262373</c:v>
                </c:pt>
                <c:pt idx="29259">
                  <c:v>41213.781249929038</c:v>
                </c:pt>
                <c:pt idx="29260">
                  <c:v>41213.791666595702</c:v>
                </c:pt>
                <c:pt idx="29261">
                  <c:v>41213.802083262366</c:v>
                </c:pt>
                <c:pt idx="29262">
                  <c:v>41213.81249992903</c:v>
                </c:pt>
                <c:pt idx="29263">
                  <c:v>41213.822916595695</c:v>
                </c:pt>
                <c:pt idx="29264">
                  <c:v>41213.833333262359</c:v>
                </c:pt>
                <c:pt idx="29265">
                  <c:v>41213.843749929023</c:v>
                </c:pt>
                <c:pt idx="29266">
                  <c:v>41213.854166595687</c:v>
                </c:pt>
                <c:pt idx="29267">
                  <c:v>41213.864583262352</c:v>
                </c:pt>
                <c:pt idx="29268">
                  <c:v>41213.874999929016</c:v>
                </c:pt>
                <c:pt idx="29269">
                  <c:v>41213.88541659568</c:v>
                </c:pt>
                <c:pt idx="29270">
                  <c:v>41213.895833262344</c:v>
                </c:pt>
                <c:pt idx="29271">
                  <c:v>41213.906249929008</c:v>
                </c:pt>
                <c:pt idx="29272">
                  <c:v>41213.916666595673</c:v>
                </c:pt>
                <c:pt idx="29273">
                  <c:v>41213.927083262337</c:v>
                </c:pt>
                <c:pt idx="29274">
                  <c:v>41213.937499929001</c:v>
                </c:pt>
                <c:pt idx="29275">
                  <c:v>41213.947916595665</c:v>
                </c:pt>
                <c:pt idx="29276">
                  <c:v>41213.95833326233</c:v>
                </c:pt>
                <c:pt idx="29277">
                  <c:v>41213.968749928994</c:v>
                </c:pt>
                <c:pt idx="29278">
                  <c:v>41213.979166595658</c:v>
                </c:pt>
                <c:pt idx="29279">
                  <c:v>41213.989583262322</c:v>
                </c:pt>
                <c:pt idx="29280">
                  <c:v>41213.999999928987</c:v>
                </c:pt>
                <c:pt idx="29281">
                  <c:v>41214.010416595651</c:v>
                </c:pt>
                <c:pt idx="29282">
                  <c:v>41214.020833262315</c:v>
                </c:pt>
                <c:pt idx="29283">
                  <c:v>41214.031249928979</c:v>
                </c:pt>
                <c:pt idx="29284">
                  <c:v>41214.041666595644</c:v>
                </c:pt>
                <c:pt idx="29285">
                  <c:v>41214.052083262308</c:v>
                </c:pt>
                <c:pt idx="29286">
                  <c:v>41214.062499928972</c:v>
                </c:pt>
                <c:pt idx="29287">
                  <c:v>41214.072916595636</c:v>
                </c:pt>
                <c:pt idx="29288">
                  <c:v>41214.083333262301</c:v>
                </c:pt>
                <c:pt idx="29289">
                  <c:v>41214.093749928965</c:v>
                </c:pt>
                <c:pt idx="29290">
                  <c:v>41214.104166595629</c:v>
                </c:pt>
                <c:pt idx="29291">
                  <c:v>41214.114583262293</c:v>
                </c:pt>
                <c:pt idx="29292">
                  <c:v>41214.124999928958</c:v>
                </c:pt>
                <c:pt idx="29293">
                  <c:v>41214.135416595622</c:v>
                </c:pt>
                <c:pt idx="29294">
                  <c:v>41214.145833262286</c:v>
                </c:pt>
                <c:pt idx="29295">
                  <c:v>41214.15624992895</c:v>
                </c:pt>
                <c:pt idx="29296">
                  <c:v>41214.166666595615</c:v>
                </c:pt>
                <c:pt idx="29297">
                  <c:v>41214.177083262279</c:v>
                </c:pt>
                <c:pt idx="29298">
                  <c:v>41214.187499928943</c:v>
                </c:pt>
                <c:pt idx="29299">
                  <c:v>41214.197916595607</c:v>
                </c:pt>
                <c:pt idx="29300">
                  <c:v>41214.208333262271</c:v>
                </c:pt>
                <c:pt idx="29301">
                  <c:v>41214.218749928936</c:v>
                </c:pt>
                <c:pt idx="29302">
                  <c:v>41214.2291665956</c:v>
                </c:pt>
                <c:pt idx="29303">
                  <c:v>41214.239583262264</c:v>
                </c:pt>
                <c:pt idx="29304">
                  <c:v>41214.249999928928</c:v>
                </c:pt>
                <c:pt idx="29305">
                  <c:v>41214.260416595593</c:v>
                </c:pt>
                <c:pt idx="29306">
                  <c:v>41214.270833262257</c:v>
                </c:pt>
                <c:pt idx="29307">
                  <c:v>41214.281249928921</c:v>
                </c:pt>
                <c:pt idx="29308">
                  <c:v>41214.291666595585</c:v>
                </c:pt>
                <c:pt idx="29309">
                  <c:v>41214.30208326225</c:v>
                </c:pt>
                <c:pt idx="29310">
                  <c:v>41214.312499928914</c:v>
                </c:pt>
                <c:pt idx="29311">
                  <c:v>41214.322916595578</c:v>
                </c:pt>
                <c:pt idx="29312">
                  <c:v>41214.333333262242</c:v>
                </c:pt>
                <c:pt idx="29313">
                  <c:v>41214.343749928907</c:v>
                </c:pt>
                <c:pt idx="29314">
                  <c:v>41214.354166595571</c:v>
                </c:pt>
                <c:pt idx="29315">
                  <c:v>41214.364583262235</c:v>
                </c:pt>
                <c:pt idx="29316">
                  <c:v>41214.374999928899</c:v>
                </c:pt>
                <c:pt idx="29317">
                  <c:v>41214.385416595564</c:v>
                </c:pt>
                <c:pt idx="29318">
                  <c:v>41214.395833262228</c:v>
                </c:pt>
                <c:pt idx="29319">
                  <c:v>41214.406249928892</c:v>
                </c:pt>
                <c:pt idx="29320">
                  <c:v>41214.416666595556</c:v>
                </c:pt>
                <c:pt idx="29321">
                  <c:v>41214.427083262221</c:v>
                </c:pt>
                <c:pt idx="29322">
                  <c:v>41214.437499928885</c:v>
                </c:pt>
                <c:pt idx="29323">
                  <c:v>41214.447916595549</c:v>
                </c:pt>
                <c:pt idx="29324">
                  <c:v>41214.458333262213</c:v>
                </c:pt>
                <c:pt idx="29325">
                  <c:v>41214.468749928878</c:v>
                </c:pt>
                <c:pt idx="29326">
                  <c:v>41214.479166595542</c:v>
                </c:pt>
                <c:pt idx="29327">
                  <c:v>41214.489583262206</c:v>
                </c:pt>
                <c:pt idx="29328">
                  <c:v>41214.49999992887</c:v>
                </c:pt>
                <c:pt idx="29329">
                  <c:v>41214.510416595534</c:v>
                </c:pt>
                <c:pt idx="29330">
                  <c:v>41214.520833262199</c:v>
                </c:pt>
                <c:pt idx="29331">
                  <c:v>41214.531249928863</c:v>
                </c:pt>
                <c:pt idx="29332">
                  <c:v>41214.541666595527</c:v>
                </c:pt>
                <c:pt idx="29333">
                  <c:v>41214.552083262191</c:v>
                </c:pt>
                <c:pt idx="29334">
                  <c:v>41214.562499928856</c:v>
                </c:pt>
                <c:pt idx="29335">
                  <c:v>41214.57291659552</c:v>
                </c:pt>
                <c:pt idx="29336">
                  <c:v>41214.583333262184</c:v>
                </c:pt>
                <c:pt idx="29337">
                  <c:v>41214.593749928848</c:v>
                </c:pt>
                <c:pt idx="29338">
                  <c:v>41214.604166595513</c:v>
                </c:pt>
                <c:pt idx="29339">
                  <c:v>41214.614583262177</c:v>
                </c:pt>
                <c:pt idx="29340">
                  <c:v>41214.624999928841</c:v>
                </c:pt>
                <c:pt idx="29341">
                  <c:v>41214.635416595505</c:v>
                </c:pt>
                <c:pt idx="29342">
                  <c:v>41214.64583326217</c:v>
                </c:pt>
                <c:pt idx="29343">
                  <c:v>41214.656249928834</c:v>
                </c:pt>
                <c:pt idx="29344">
                  <c:v>41214.666666595498</c:v>
                </c:pt>
                <c:pt idx="29345">
                  <c:v>41214.677083262162</c:v>
                </c:pt>
                <c:pt idx="29346">
                  <c:v>41214.687499928827</c:v>
                </c:pt>
                <c:pt idx="29347">
                  <c:v>41214.697916595491</c:v>
                </c:pt>
                <c:pt idx="29348">
                  <c:v>41214.708333262155</c:v>
                </c:pt>
                <c:pt idx="29349">
                  <c:v>41214.718749928819</c:v>
                </c:pt>
                <c:pt idx="29350">
                  <c:v>41214.729166595484</c:v>
                </c:pt>
                <c:pt idx="29351">
                  <c:v>41214.739583262148</c:v>
                </c:pt>
                <c:pt idx="29352">
                  <c:v>41214.749999928812</c:v>
                </c:pt>
                <c:pt idx="29353">
                  <c:v>41214.760416595476</c:v>
                </c:pt>
                <c:pt idx="29354">
                  <c:v>41214.770833262141</c:v>
                </c:pt>
                <c:pt idx="29355">
                  <c:v>41214.781249928805</c:v>
                </c:pt>
                <c:pt idx="29356">
                  <c:v>41214.791666595469</c:v>
                </c:pt>
                <c:pt idx="29357">
                  <c:v>41214.802083262133</c:v>
                </c:pt>
                <c:pt idx="29358">
                  <c:v>41214.812499928797</c:v>
                </c:pt>
                <c:pt idx="29359">
                  <c:v>41214.822916595462</c:v>
                </c:pt>
                <c:pt idx="29360">
                  <c:v>41214.833333262126</c:v>
                </c:pt>
                <c:pt idx="29361">
                  <c:v>41214.84374992879</c:v>
                </c:pt>
                <c:pt idx="29362">
                  <c:v>41214.854166595454</c:v>
                </c:pt>
                <c:pt idx="29363">
                  <c:v>41214.864583262119</c:v>
                </c:pt>
                <c:pt idx="29364">
                  <c:v>41214.874999928783</c:v>
                </c:pt>
                <c:pt idx="29365">
                  <c:v>41214.885416595447</c:v>
                </c:pt>
                <c:pt idx="29366">
                  <c:v>41214.895833262111</c:v>
                </c:pt>
                <c:pt idx="29367">
                  <c:v>41214.906249928776</c:v>
                </c:pt>
                <c:pt idx="29368">
                  <c:v>41214.91666659544</c:v>
                </c:pt>
                <c:pt idx="29369">
                  <c:v>41214.927083262104</c:v>
                </c:pt>
                <c:pt idx="29370">
                  <c:v>41214.937499928768</c:v>
                </c:pt>
                <c:pt idx="29371">
                  <c:v>41214.947916595433</c:v>
                </c:pt>
                <c:pt idx="29372">
                  <c:v>41214.958333262097</c:v>
                </c:pt>
                <c:pt idx="29373">
                  <c:v>41214.968749928761</c:v>
                </c:pt>
                <c:pt idx="29374">
                  <c:v>41214.979166595425</c:v>
                </c:pt>
                <c:pt idx="29375">
                  <c:v>41214.98958326209</c:v>
                </c:pt>
                <c:pt idx="29376">
                  <c:v>41214.999999928754</c:v>
                </c:pt>
                <c:pt idx="29377">
                  <c:v>41215.010416595418</c:v>
                </c:pt>
                <c:pt idx="29378">
                  <c:v>41215.020833262082</c:v>
                </c:pt>
                <c:pt idx="29379">
                  <c:v>41215.031249928747</c:v>
                </c:pt>
                <c:pt idx="29380">
                  <c:v>41215.041666595411</c:v>
                </c:pt>
                <c:pt idx="29381">
                  <c:v>41215.052083262075</c:v>
                </c:pt>
                <c:pt idx="29382">
                  <c:v>41215.062499928739</c:v>
                </c:pt>
                <c:pt idx="29383">
                  <c:v>41215.072916595404</c:v>
                </c:pt>
                <c:pt idx="29384">
                  <c:v>41215.083333262068</c:v>
                </c:pt>
                <c:pt idx="29385">
                  <c:v>41215.093749928732</c:v>
                </c:pt>
                <c:pt idx="29386">
                  <c:v>41215.104166595396</c:v>
                </c:pt>
                <c:pt idx="29387">
                  <c:v>41215.11458326206</c:v>
                </c:pt>
                <c:pt idx="29388">
                  <c:v>41215.124999928725</c:v>
                </c:pt>
                <c:pt idx="29389">
                  <c:v>41215.135416595389</c:v>
                </c:pt>
                <c:pt idx="29390">
                  <c:v>41215.145833262053</c:v>
                </c:pt>
                <c:pt idx="29391">
                  <c:v>41215.156249928717</c:v>
                </c:pt>
                <c:pt idx="29392">
                  <c:v>41215.166666595382</c:v>
                </c:pt>
                <c:pt idx="29393">
                  <c:v>41215.177083262046</c:v>
                </c:pt>
                <c:pt idx="29394">
                  <c:v>41215.18749992871</c:v>
                </c:pt>
                <c:pt idx="29395">
                  <c:v>41215.197916595374</c:v>
                </c:pt>
                <c:pt idx="29396">
                  <c:v>41215.208333262039</c:v>
                </c:pt>
                <c:pt idx="29397">
                  <c:v>41215.218749928703</c:v>
                </c:pt>
                <c:pt idx="29398">
                  <c:v>41215.229166595367</c:v>
                </c:pt>
                <c:pt idx="29399">
                  <c:v>41215.239583262031</c:v>
                </c:pt>
                <c:pt idx="29400">
                  <c:v>41215.249999928696</c:v>
                </c:pt>
                <c:pt idx="29401">
                  <c:v>41215.26041659536</c:v>
                </c:pt>
                <c:pt idx="29402">
                  <c:v>41215.270833262024</c:v>
                </c:pt>
                <c:pt idx="29403">
                  <c:v>41215.281249928688</c:v>
                </c:pt>
                <c:pt idx="29404">
                  <c:v>41215.291666595353</c:v>
                </c:pt>
                <c:pt idx="29405">
                  <c:v>41215.302083262017</c:v>
                </c:pt>
                <c:pt idx="29406">
                  <c:v>41215.312499928681</c:v>
                </c:pt>
                <c:pt idx="29407">
                  <c:v>41215.322916595345</c:v>
                </c:pt>
                <c:pt idx="29408">
                  <c:v>41215.33333326201</c:v>
                </c:pt>
                <c:pt idx="29409">
                  <c:v>41215.343749928674</c:v>
                </c:pt>
                <c:pt idx="29410">
                  <c:v>41215.354166595338</c:v>
                </c:pt>
                <c:pt idx="29411">
                  <c:v>41215.364583262002</c:v>
                </c:pt>
                <c:pt idx="29412">
                  <c:v>41215.374999928667</c:v>
                </c:pt>
                <c:pt idx="29413">
                  <c:v>41215.385416595331</c:v>
                </c:pt>
                <c:pt idx="29414">
                  <c:v>41215.395833261995</c:v>
                </c:pt>
                <c:pt idx="29415">
                  <c:v>41215.406249928659</c:v>
                </c:pt>
                <c:pt idx="29416">
                  <c:v>41215.416666595323</c:v>
                </c:pt>
                <c:pt idx="29417">
                  <c:v>41215.427083261988</c:v>
                </c:pt>
                <c:pt idx="29418">
                  <c:v>41215.437499928652</c:v>
                </c:pt>
                <c:pt idx="29419">
                  <c:v>41215.447916595316</c:v>
                </c:pt>
                <c:pt idx="29420">
                  <c:v>41215.45833326198</c:v>
                </c:pt>
                <c:pt idx="29421">
                  <c:v>41215.468749928645</c:v>
                </c:pt>
                <c:pt idx="29422">
                  <c:v>41215.479166595309</c:v>
                </c:pt>
                <c:pt idx="29423">
                  <c:v>41215.489583261973</c:v>
                </c:pt>
                <c:pt idx="29424">
                  <c:v>41215.499999928637</c:v>
                </c:pt>
                <c:pt idx="29425">
                  <c:v>41215.510416595302</c:v>
                </c:pt>
                <c:pt idx="29426">
                  <c:v>41215.520833261966</c:v>
                </c:pt>
                <c:pt idx="29427">
                  <c:v>41215.53124992863</c:v>
                </c:pt>
                <c:pt idx="29428">
                  <c:v>41215.541666595294</c:v>
                </c:pt>
                <c:pt idx="29429">
                  <c:v>41215.552083261959</c:v>
                </c:pt>
                <c:pt idx="29430">
                  <c:v>41215.562499928623</c:v>
                </c:pt>
                <c:pt idx="29431">
                  <c:v>41215.572916595287</c:v>
                </c:pt>
                <c:pt idx="29432">
                  <c:v>41215.583333261951</c:v>
                </c:pt>
                <c:pt idx="29433">
                  <c:v>41215.593749928616</c:v>
                </c:pt>
                <c:pt idx="29434">
                  <c:v>41215.60416659528</c:v>
                </c:pt>
                <c:pt idx="29435">
                  <c:v>41215.614583261944</c:v>
                </c:pt>
                <c:pt idx="29436">
                  <c:v>41215.624999928608</c:v>
                </c:pt>
                <c:pt idx="29437">
                  <c:v>41215.635416595273</c:v>
                </c:pt>
                <c:pt idx="29438">
                  <c:v>41215.645833261937</c:v>
                </c:pt>
                <c:pt idx="29439">
                  <c:v>41215.656249928601</c:v>
                </c:pt>
                <c:pt idx="29440">
                  <c:v>41215.666666595265</c:v>
                </c:pt>
                <c:pt idx="29441">
                  <c:v>41215.67708326193</c:v>
                </c:pt>
                <c:pt idx="29442">
                  <c:v>41215.687499928594</c:v>
                </c:pt>
                <c:pt idx="29443">
                  <c:v>41215.697916595258</c:v>
                </c:pt>
                <c:pt idx="29444">
                  <c:v>41215.708333261922</c:v>
                </c:pt>
                <c:pt idx="29445">
                  <c:v>41215.718749928586</c:v>
                </c:pt>
                <c:pt idx="29446">
                  <c:v>41215.729166595251</c:v>
                </c:pt>
                <c:pt idx="29447">
                  <c:v>41215.739583261915</c:v>
                </c:pt>
                <c:pt idx="29448">
                  <c:v>41215.749999928579</c:v>
                </c:pt>
                <c:pt idx="29449">
                  <c:v>41215.760416595243</c:v>
                </c:pt>
                <c:pt idx="29450">
                  <c:v>41215.770833261908</c:v>
                </c:pt>
                <c:pt idx="29451">
                  <c:v>41215.781249928572</c:v>
                </c:pt>
                <c:pt idx="29452">
                  <c:v>41215.791666595236</c:v>
                </c:pt>
                <c:pt idx="29453">
                  <c:v>41215.8020832619</c:v>
                </c:pt>
                <c:pt idx="29454">
                  <c:v>41215.812499928565</c:v>
                </c:pt>
                <c:pt idx="29455">
                  <c:v>41215.822916595229</c:v>
                </c:pt>
                <c:pt idx="29456">
                  <c:v>41215.833333261893</c:v>
                </c:pt>
                <c:pt idx="29457">
                  <c:v>41215.843749928557</c:v>
                </c:pt>
                <c:pt idx="29458">
                  <c:v>41215.854166595222</c:v>
                </c:pt>
                <c:pt idx="29459">
                  <c:v>41215.864583261886</c:v>
                </c:pt>
                <c:pt idx="29460">
                  <c:v>41215.87499992855</c:v>
                </c:pt>
                <c:pt idx="29461">
                  <c:v>41215.885416595214</c:v>
                </c:pt>
                <c:pt idx="29462">
                  <c:v>41215.895833261879</c:v>
                </c:pt>
                <c:pt idx="29463">
                  <c:v>41215.906249928543</c:v>
                </c:pt>
                <c:pt idx="29464">
                  <c:v>41215.916666595207</c:v>
                </c:pt>
                <c:pt idx="29465">
                  <c:v>41215.927083261871</c:v>
                </c:pt>
                <c:pt idx="29466">
                  <c:v>41215.937499928536</c:v>
                </c:pt>
                <c:pt idx="29467">
                  <c:v>41215.9479165952</c:v>
                </c:pt>
                <c:pt idx="29468">
                  <c:v>41215.958333261864</c:v>
                </c:pt>
                <c:pt idx="29469">
                  <c:v>41215.968749928528</c:v>
                </c:pt>
                <c:pt idx="29470">
                  <c:v>41215.979166595193</c:v>
                </c:pt>
                <c:pt idx="29471">
                  <c:v>41215.989583261857</c:v>
                </c:pt>
                <c:pt idx="29472">
                  <c:v>41215.999999928521</c:v>
                </c:pt>
                <c:pt idx="29473">
                  <c:v>41216.010416595185</c:v>
                </c:pt>
                <c:pt idx="29474">
                  <c:v>41216.020833261849</c:v>
                </c:pt>
                <c:pt idx="29475">
                  <c:v>41216.031249928514</c:v>
                </c:pt>
                <c:pt idx="29476">
                  <c:v>41216.041666595178</c:v>
                </c:pt>
                <c:pt idx="29477">
                  <c:v>41216.052083261842</c:v>
                </c:pt>
                <c:pt idx="29478">
                  <c:v>41216.062499928506</c:v>
                </c:pt>
                <c:pt idx="29479">
                  <c:v>41216.072916595171</c:v>
                </c:pt>
                <c:pt idx="29480">
                  <c:v>41216.083333261835</c:v>
                </c:pt>
                <c:pt idx="29481">
                  <c:v>41216.093749928499</c:v>
                </c:pt>
                <c:pt idx="29482">
                  <c:v>41216.104166595163</c:v>
                </c:pt>
                <c:pt idx="29483">
                  <c:v>41216.114583261828</c:v>
                </c:pt>
                <c:pt idx="29484">
                  <c:v>41216.124999928492</c:v>
                </c:pt>
                <c:pt idx="29485">
                  <c:v>41216.135416595156</c:v>
                </c:pt>
                <c:pt idx="29486">
                  <c:v>41216.14583326182</c:v>
                </c:pt>
                <c:pt idx="29487">
                  <c:v>41216.156249928485</c:v>
                </c:pt>
                <c:pt idx="29488">
                  <c:v>41216.166666595149</c:v>
                </c:pt>
                <c:pt idx="29489">
                  <c:v>41216.177083261813</c:v>
                </c:pt>
                <c:pt idx="29490">
                  <c:v>41216.187499928477</c:v>
                </c:pt>
                <c:pt idx="29491">
                  <c:v>41216.197916595142</c:v>
                </c:pt>
                <c:pt idx="29492">
                  <c:v>41216.208333261806</c:v>
                </c:pt>
                <c:pt idx="29493">
                  <c:v>41216.21874992847</c:v>
                </c:pt>
                <c:pt idx="29494">
                  <c:v>41216.229166595134</c:v>
                </c:pt>
                <c:pt idx="29495">
                  <c:v>41216.239583261799</c:v>
                </c:pt>
                <c:pt idx="29496">
                  <c:v>41216.249999928463</c:v>
                </c:pt>
                <c:pt idx="29497">
                  <c:v>41216.260416595127</c:v>
                </c:pt>
                <c:pt idx="29498">
                  <c:v>41216.270833261791</c:v>
                </c:pt>
                <c:pt idx="29499">
                  <c:v>41216.281249928456</c:v>
                </c:pt>
                <c:pt idx="29500">
                  <c:v>41216.29166659512</c:v>
                </c:pt>
                <c:pt idx="29501">
                  <c:v>41216.302083261784</c:v>
                </c:pt>
                <c:pt idx="29502">
                  <c:v>41216.312499928448</c:v>
                </c:pt>
                <c:pt idx="29503">
                  <c:v>41216.322916595112</c:v>
                </c:pt>
                <c:pt idx="29504">
                  <c:v>41216.333333261777</c:v>
                </c:pt>
                <c:pt idx="29505">
                  <c:v>41216.343749928441</c:v>
                </c:pt>
                <c:pt idx="29506">
                  <c:v>41216.354166595105</c:v>
                </c:pt>
                <c:pt idx="29507">
                  <c:v>41216.364583261769</c:v>
                </c:pt>
                <c:pt idx="29508">
                  <c:v>41216.374999928434</c:v>
                </c:pt>
                <c:pt idx="29509">
                  <c:v>41216.385416595098</c:v>
                </c:pt>
                <c:pt idx="29510">
                  <c:v>41216.395833261762</c:v>
                </c:pt>
                <c:pt idx="29511">
                  <c:v>41216.406249928426</c:v>
                </c:pt>
                <c:pt idx="29512">
                  <c:v>41216.416666595091</c:v>
                </c:pt>
                <c:pt idx="29513">
                  <c:v>41216.427083261755</c:v>
                </c:pt>
                <c:pt idx="29514">
                  <c:v>41216.437499928419</c:v>
                </c:pt>
                <c:pt idx="29515">
                  <c:v>41216.447916595083</c:v>
                </c:pt>
                <c:pt idx="29516">
                  <c:v>41216.458333261748</c:v>
                </c:pt>
                <c:pt idx="29517">
                  <c:v>41216.468749928412</c:v>
                </c:pt>
                <c:pt idx="29518">
                  <c:v>41216.479166595076</c:v>
                </c:pt>
                <c:pt idx="29519">
                  <c:v>41216.48958326174</c:v>
                </c:pt>
                <c:pt idx="29520">
                  <c:v>41216.499999928405</c:v>
                </c:pt>
                <c:pt idx="29521">
                  <c:v>41216.510416595069</c:v>
                </c:pt>
                <c:pt idx="29522">
                  <c:v>41216.520833261733</c:v>
                </c:pt>
                <c:pt idx="29523">
                  <c:v>41216.531249928397</c:v>
                </c:pt>
                <c:pt idx="29524">
                  <c:v>41216.541666595062</c:v>
                </c:pt>
                <c:pt idx="29525">
                  <c:v>41216.552083261726</c:v>
                </c:pt>
                <c:pt idx="29526">
                  <c:v>41216.56249992839</c:v>
                </c:pt>
                <c:pt idx="29527">
                  <c:v>41216.572916595054</c:v>
                </c:pt>
                <c:pt idx="29528">
                  <c:v>41216.583333261719</c:v>
                </c:pt>
                <c:pt idx="29529">
                  <c:v>41216.593749928383</c:v>
                </c:pt>
                <c:pt idx="29530">
                  <c:v>41216.604166595047</c:v>
                </c:pt>
                <c:pt idx="29531">
                  <c:v>41216.614583261711</c:v>
                </c:pt>
                <c:pt idx="29532">
                  <c:v>41216.624999928375</c:v>
                </c:pt>
                <c:pt idx="29533">
                  <c:v>41216.63541659504</c:v>
                </c:pt>
                <c:pt idx="29534">
                  <c:v>41216.645833261704</c:v>
                </c:pt>
                <c:pt idx="29535">
                  <c:v>41216.656249928368</c:v>
                </c:pt>
                <c:pt idx="29536">
                  <c:v>41216.666666595032</c:v>
                </c:pt>
                <c:pt idx="29537">
                  <c:v>41216.677083261697</c:v>
                </c:pt>
                <c:pt idx="29538">
                  <c:v>41216.687499928361</c:v>
                </c:pt>
                <c:pt idx="29539">
                  <c:v>41216.697916595025</c:v>
                </c:pt>
                <c:pt idx="29540">
                  <c:v>41216.708333261689</c:v>
                </c:pt>
                <c:pt idx="29541">
                  <c:v>41216.718749928354</c:v>
                </c:pt>
                <c:pt idx="29542">
                  <c:v>41216.729166595018</c:v>
                </c:pt>
                <c:pt idx="29543">
                  <c:v>41216.739583261682</c:v>
                </c:pt>
                <c:pt idx="29544">
                  <c:v>41216.749999928346</c:v>
                </c:pt>
                <c:pt idx="29545">
                  <c:v>41216.760416595011</c:v>
                </c:pt>
                <c:pt idx="29546">
                  <c:v>41216.770833261675</c:v>
                </c:pt>
                <c:pt idx="29547">
                  <c:v>41216.781249928339</c:v>
                </c:pt>
                <c:pt idx="29548">
                  <c:v>41216.791666595003</c:v>
                </c:pt>
                <c:pt idx="29549">
                  <c:v>41216.802083261668</c:v>
                </c:pt>
                <c:pt idx="29550">
                  <c:v>41216.812499928332</c:v>
                </c:pt>
                <c:pt idx="29551">
                  <c:v>41216.822916594996</c:v>
                </c:pt>
                <c:pt idx="29552">
                  <c:v>41216.83333326166</c:v>
                </c:pt>
                <c:pt idx="29553">
                  <c:v>41216.843749928325</c:v>
                </c:pt>
                <c:pt idx="29554">
                  <c:v>41216.854166594989</c:v>
                </c:pt>
                <c:pt idx="29555">
                  <c:v>41216.864583261653</c:v>
                </c:pt>
                <c:pt idx="29556">
                  <c:v>41216.874999928317</c:v>
                </c:pt>
                <c:pt idx="29557">
                  <c:v>41216.885416594982</c:v>
                </c:pt>
                <c:pt idx="29558">
                  <c:v>41216.895833261646</c:v>
                </c:pt>
                <c:pt idx="29559">
                  <c:v>41216.90624992831</c:v>
                </c:pt>
                <c:pt idx="29560">
                  <c:v>41216.916666594974</c:v>
                </c:pt>
                <c:pt idx="29561">
                  <c:v>41216.927083261638</c:v>
                </c:pt>
                <c:pt idx="29562">
                  <c:v>41216.937499928303</c:v>
                </c:pt>
                <c:pt idx="29563">
                  <c:v>41216.947916594967</c:v>
                </c:pt>
                <c:pt idx="29564">
                  <c:v>41216.958333261631</c:v>
                </c:pt>
                <c:pt idx="29565">
                  <c:v>41216.968749928295</c:v>
                </c:pt>
                <c:pt idx="29566">
                  <c:v>41216.97916659496</c:v>
                </c:pt>
                <c:pt idx="29567">
                  <c:v>41216.989583261624</c:v>
                </c:pt>
                <c:pt idx="29568">
                  <c:v>41216.999999928288</c:v>
                </c:pt>
                <c:pt idx="29569">
                  <c:v>41217.010416594952</c:v>
                </c:pt>
                <c:pt idx="29570">
                  <c:v>41217.020833261617</c:v>
                </c:pt>
                <c:pt idx="29571">
                  <c:v>41217.031249928281</c:v>
                </c:pt>
                <c:pt idx="29572">
                  <c:v>41217.041666594945</c:v>
                </c:pt>
                <c:pt idx="29573">
                  <c:v>41217.052083261609</c:v>
                </c:pt>
                <c:pt idx="29574">
                  <c:v>41217.062499928274</c:v>
                </c:pt>
                <c:pt idx="29575">
                  <c:v>41217.072916594938</c:v>
                </c:pt>
                <c:pt idx="29576">
                  <c:v>41217.083333261602</c:v>
                </c:pt>
                <c:pt idx="29577">
                  <c:v>41217.093749928266</c:v>
                </c:pt>
                <c:pt idx="29578">
                  <c:v>41217.104166594931</c:v>
                </c:pt>
                <c:pt idx="29579">
                  <c:v>41217.114583261595</c:v>
                </c:pt>
                <c:pt idx="29580">
                  <c:v>41217.124999928259</c:v>
                </c:pt>
                <c:pt idx="29581">
                  <c:v>41217.135416594923</c:v>
                </c:pt>
                <c:pt idx="29582">
                  <c:v>41217.145833261588</c:v>
                </c:pt>
                <c:pt idx="29583">
                  <c:v>41217.156249928252</c:v>
                </c:pt>
                <c:pt idx="29584">
                  <c:v>41217.166666594916</c:v>
                </c:pt>
                <c:pt idx="29585">
                  <c:v>41217.17708326158</c:v>
                </c:pt>
                <c:pt idx="29586">
                  <c:v>41217.187499928245</c:v>
                </c:pt>
                <c:pt idx="29587">
                  <c:v>41217.197916594909</c:v>
                </c:pt>
                <c:pt idx="29588">
                  <c:v>41217.208333261573</c:v>
                </c:pt>
                <c:pt idx="29589">
                  <c:v>41217.218749928237</c:v>
                </c:pt>
                <c:pt idx="29590">
                  <c:v>41217.229166594901</c:v>
                </c:pt>
                <c:pt idx="29591">
                  <c:v>41217.239583261566</c:v>
                </c:pt>
                <c:pt idx="29592">
                  <c:v>41217.24999992823</c:v>
                </c:pt>
                <c:pt idx="29593">
                  <c:v>41217.260416594894</c:v>
                </c:pt>
                <c:pt idx="29594">
                  <c:v>41217.270833261558</c:v>
                </c:pt>
                <c:pt idx="29595">
                  <c:v>41217.281249928223</c:v>
                </c:pt>
                <c:pt idx="29596">
                  <c:v>41217.291666594887</c:v>
                </c:pt>
                <c:pt idx="29597">
                  <c:v>41217.302083261551</c:v>
                </c:pt>
                <c:pt idx="29598">
                  <c:v>41217.312499928215</c:v>
                </c:pt>
                <c:pt idx="29599">
                  <c:v>41217.32291659488</c:v>
                </c:pt>
                <c:pt idx="29600">
                  <c:v>41217.333333261544</c:v>
                </c:pt>
                <c:pt idx="29601">
                  <c:v>41217.343749928208</c:v>
                </c:pt>
                <c:pt idx="29602">
                  <c:v>41217.354166594872</c:v>
                </c:pt>
                <c:pt idx="29603">
                  <c:v>41217.364583261537</c:v>
                </c:pt>
                <c:pt idx="29604">
                  <c:v>41217.374999928201</c:v>
                </c:pt>
                <c:pt idx="29605">
                  <c:v>41217.385416594865</c:v>
                </c:pt>
                <c:pt idx="29606">
                  <c:v>41217.395833261529</c:v>
                </c:pt>
                <c:pt idx="29607">
                  <c:v>41217.406249928194</c:v>
                </c:pt>
                <c:pt idx="29608">
                  <c:v>41217.416666594858</c:v>
                </c:pt>
                <c:pt idx="29609">
                  <c:v>41217.427083261522</c:v>
                </c:pt>
                <c:pt idx="29610">
                  <c:v>41217.437499928186</c:v>
                </c:pt>
                <c:pt idx="29611">
                  <c:v>41217.447916594851</c:v>
                </c:pt>
                <c:pt idx="29612">
                  <c:v>41217.458333261515</c:v>
                </c:pt>
                <c:pt idx="29613">
                  <c:v>41217.468749928179</c:v>
                </c:pt>
                <c:pt idx="29614">
                  <c:v>41217.479166594843</c:v>
                </c:pt>
                <c:pt idx="29615">
                  <c:v>41217.489583261508</c:v>
                </c:pt>
                <c:pt idx="29616">
                  <c:v>41217.499999928172</c:v>
                </c:pt>
                <c:pt idx="29617">
                  <c:v>41217.510416594836</c:v>
                </c:pt>
                <c:pt idx="29618">
                  <c:v>41217.5208332615</c:v>
                </c:pt>
                <c:pt idx="29619">
                  <c:v>41217.531249928164</c:v>
                </c:pt>
                <c:pt idx="29620">
                  <c:v>41217.541666594829</c:v>
                </c:pt>
                <c:pt idx="29621">
                  <c:v>41217.552083261493</c:v>
                </c:pt>
                <c:pt idx="29622">
                  <c:v>41217.562499928157</c:v>
                </c:pt>
                <c:pt idx="29623">
                  <c:v>41217.572916594821</c:v>
                </c:pt>
                <c:pt idx="29624">
                  <c:v>41217.583333261486</c:v>
                </c:pt>
                <c:pt idx="29625">
                  <c:v>41217.59374992815</c:v>
                </c:pt>
                <c:pt idx="29626">
                  <c:v>41217.604166594814</c:v>
                </c:pt>
                <c:pt idx="29627">
                  <c:v>41217.614583261478</c:v>
                </c:pt>
                <c:pt idx="29628">
                  <c:v>41217.624999928143</c:v>
                </c:pt>
                <c:pt idx="29629">
                  <c:v>41217.635416594807</c:v>
                </c:pt>
                <c:pt idx="29630">
                  <c:v>41217.645833261471</c:v>
                </c:pt>
                <c:pt idx="29631">
                  <c:v>41217.656249928135</c:v>
                </c:pt>
                <c:pt idx="29632">
                  <c:v>41217.6666665948</c:v>
                </c:pt>
                <c:pt idx="29633">
                  <c:v>41217.677083261464</c:v>
                </c:pt>
                <c:pt idx="29634">
                  <c:v>41217.687499928128</c:v>
                </c:pt>
                <c:pt idx="29635">
                  <c:v>41217.697916594792</c:v>
                </c:pt>
                <c:pt idx="29636">
                  <c:v>41217.708333261457</c:v>
                </c:pt>
                <c:pt idx="29637">
                  <c:v>41217.718749928121</c:v>
                </c:pt>
                <c:pt idx="29638">
                  <c:v>41217.729166594785</c:v>
                </c:pt>
                <c:pt idx="29639">
                  <c:v>41217.739583261449</c:v>
                </c:pt>
                <c:pt idx="29640">
                  <c:v>41217.749999928114</c:v>
                </c:pt>
                <c:pt idx="29641">
                  <c:v>41217.760416594778</c:v>
                </c:pt>
                <c:pt idx="29642">
                  <c:v>41217.770833261442</c:v>
                </c:pt>
                <c:pt idx="29643">
                  <c:v>41217.781249928106</c:v>
                </c:pt>
                <c:pt idx="29644">
                  <c:v>41217.791666594771</c:v>
                </c:pt>
                <c:pt idx="29645">
                  <c:v>41217.802083261435</c:v>
                </c:pt>
                <c:pt idx="29646">
                  <c:v>41217.812499928099</c:v>
                </c:pt>
                <c:pt idx="29647">
                  <c:v>41217.822916594763</c:v>
                </c:pt>
                <c:pt idx="29648">
                  <c:v>41217.833333261427</c:v>
                </c:pt>
                <c:pt idx="29649">
                  <c:v>41217.843749928092</c:v>
                </c:pt>
                <c:pt idx="29650">
                  <c:v>41217.854166594756</c:v>
                </c:pt>
                <c:pt idx="29651">
                  <c:v>41217.86458326142</c:v>
                </c:pt>
                <c:pt idx="29652">
                  <c:v>41217.874999928084</c:v>
                </c:pt>
                <c:pt idx="29653">
                  <c:v>41217.885416594749</c:v>
                </c:pt>
                <c:pt idx="29654">
                  <c:v>41217.895833261413</c:v>
                </c:pt>
                <c:pt idx="29655">
                  <c:v>41217.906249928077</c:v>
                </c:pt>
                <c:pt idx="29656">
                  <c:v>41217.916666594741</c:v>
                </c:pt>
                <c:pt idx="29657">
                  <c:v>41217.927083261406</c:v>
                </c:pt>
                <c:pt idx="29658">
                  <c:v>41217.93749992807</c:v>
                </c:pt>
                <c:pt idx="29659">
                  <c:v>41217.947916594734</c:v>
                </c:pt>
                <c:pt idx="29660">
                  <c:v>41217.958333261398</c:v>
                </c:pt>
                <c:pt idx="29661">
                  <c:v>41217.968749928063</c:v>
                </c:pt>
                <c:pt idx="29662">
                  <c:v>41217.979166594727</c:v>
                </c:pt>
                <c:pt idx="29663">
                  <c:v>41217.989583261391</c:v>
                </c:pt>
                <c:pt idx="29664">
                  <c:v>41217.999999928055</c:v>
                </c:pt>
                <c:pt idx="29665">
                  <c:v>41218.01041659472</c:v>
                </c:pt>
                <c:pt idx="29666">
                  <c:v>41218.020833261384</c:v>
                </c:pt>
                <c:pt idx="29667">
                  <c:v>41218.031249928048</c:v>
                </c:pt>
                <c:pt idx="29668">
                  <c:v>41218.041666594712</c:v>
                </c:pt>
                <c:pt idx="29669">
                  <c:v>41218.052083261377</c:v>
                </c:pt>
                <c:pt idx="29670">
                  <c:v>41218.062499928041</c:v>
                </c:pt>
                <c:pt idx="29671">
                  <c:v>41218.072916594705</c:v>
                </c:pt>
                <c:pt idx="29672">
                  <c:v>41218.083333261369</c:v>
                </c:pt>
                <c:pt idx="29673">
                  <c:v>41218.093749928034</c:v>
                </c:pt>
                <c:pt idx="29674">
                  <c:v>41218.104166594698</c:v>
                </c:pt>
                <c:pt idx="29675">
                  <c:v>41218.114583261362</c:v>
                </c:pt>
                <c:pt idx="29676">
                  <c:v>41218.124999928026</c:v>
                </c:pt>
                <c:pt idx="29677">
                  <c:v>41218.13541659469</c:v>
                </c:pt>
                <c:pt idx="29678">
                  <c:v>41218.145833261355</c:v>
                </c:pt>
                <c:pt idx="29679">
                  <c:v>41218.156249928019</c:v>
                </c:pt>
                <c:pt idx="29680">
                  <c:v>41218.166666594683</c:v>
                </c:pt>
                <c:pt idx="29681">
                  <c:v>41218.177083261347</c:v>
                </c:pt>
                <c:pt idx="29682">
                  <c:v>41218.187499928012</c:v>
                </c:pt>
                <c:pt idx="29683">
                  <c:v>41218.197916594676</c:v>
                </c:pt>
                <c:pt idx="29684">
                  <c:v>41218.20833326134</c:v>
                </c:pt>
                <c:pt idx="29685">
                  <c:v>41218.218749928004</c:v>
                </c:pt>
                <c:pt idx="29686">
                  <c:v>41218.229166594669</c:v>
                </c:pt>
                <c:pt idx="29687">
                  <c:v>41218.239583261333</c:v>
                </c:pt>
                <c:pt idx="29688">
                  <c:v>41218.249999927997</c:v>
                </c:pt>
                <c:pt idx="29689">
                  <c:v>41218.260416594661</c:v>
                </c:pt>
                <c:pt idx="29690">
                  <c:v>41218.270833261326</c:v>
                </c:pt>
                <c:pt idx="29691">
                  <c:v>41218.28124992799</c:v>
                </c:pt>
                <c:pt idx="29692">
                  <c:v>41218.291666594654</c:v>
                </c:pt>
                <c:pt idx="29693">
                  <c:v>41218.302083261318</c:v>
                </c:pt>
                <c:pt idx="29694">
                  <c:v>41218.312499927983</c:v>
                </c:pt>
                <c:pt idx="29695">
                  <c:v>41218.322916594647</c:v>
                </c:pt>
                <c:pt idx="29696">
                  <c:v>41218.333333261311</c:v>
                </c:pt>
                <c:pt idx="29697">
                  <c:v>41218.343749927975</c:v>
                </c:pt>
                <c:pt idx="29698">
                  <c:v>41218.35416659464</c:v>
                </c:pt>
                <c:pt idx="29699">
                  <c:v>41218.364583261304</c:v>
                </c:pt>
                <c:pt idx="29700">
                  <c:v>41218.374999927968</c:v>
                </c:pt>
                <c:pt idx="29701">
                  <c:v>41218.385416594632</c:v>
                </c:pt>
                <c:pt idx="29702">
                  <c:v>41218.395833261297</c:v>
                </c:pt>
                <c:pt idx="29703">
                  <c:v>41218.406249927961</c:v>
                </c:pt>
                <c:pt idx="29704">
                  <c:v>41218.416666594625</c:v>
                </c:pt>
                <c:pt idx="29705">
                  <c:v>41218.427083261289</c:v>
                </c:pt>
                <c:pt idx="29706">
                  <c:v>41218.437499927953</c:v>
                </c:pt>
                <c:pt idx="29707">
                  <c:v>41218.447916594618</c:v>
                </c:pt>
                <c:pt idx="29708">
                  <c:v>41218.458333261282</c:v>
                </c:pt>
                <c:pt idx="29709">
                  <c:v>41218.468749927946</c:v>
                </c:pt>
                <c:pt idx="29710">
                  <c:v>41218.47916659461</c:v>
                </c:pt>
                <c:pt idx="29711">
                  <c:v>41218.489583261275</c:v>
                </c:pt>
                <c:pt idx="29712">
                  <c:v>41218.499999927939</c:v>
                </c:pt>
                <c:pt idx="29713">
                  <c:v>41218.510416594603</c:v>
                </c:pt>
                <c:pt idx="29714">
                  <c:v>41218.520833261267</c:v>
                </c:pt>
                <c:pt idx="29715">
                  <c:v>41218.531249927932</c:v>
                </c:pt>
                <c:pt idx="29716">
                  <c:v>41218.541666594596</c:v>
                </c:pt>
                <c:pt idx="29717">
                  <c:v>41218.55208326126</c:v>
                </c:pt>
                <c:pt idx="29718">
                  <c:v>41218.562499927924</c:v>
                </c:pt>
                <c:pt idx="29719">
                  <c:v>41218.572916594589</c:v>
                </c:pt>
                <c:pt idx="29720">
                  <c:v>41218.583333261253</c:v>
                </c:pt>
                <c:pt idx="29721">
                  <c:v>41218.593749927917</c:v>
                </c:pt>
                <c:pt idx="29722">
                  <c:v>41218.604166594581</c:v>
                </c:pt>
                <c:pt idx="29723">
                  <c:v>41218.614583261246</c:v>
                </c:pt>
                <c:pt idx="29724">
                  <c:v>41218.62499992791</c:v>
                </c:pt>
                <c:pt idx="29725">
                  <c:v>41218.635416594574</c:v>
                </c:pt>
                <c:pt idx="29726">
                  <c:v>41218.645833261238</c:v>
                </c:pt>
                <c:pt idx="29727">
                  <c:v>41218.656249927903</c:v>
                </c:pt>
                <c:pt idx="29728">
                  <c:v>41218.666666594567</c:v>
                </c:pt>
                <c:pt idx="29729">
                  <c:v>41218.677083261231</c:v>
                </c:pt>
                <c:pt idx="29730">
                  <c:v>41218.687499927895</c:v>
                </c:pt>
                <c:pt idx="29731">
                  <c:v>41218.69791659456</c:v>
                </c:pt>
                <c:pt idx="29732">
                  <c:v>41218.708333261224</c:v>
                </c:pt>
                <c:pt idx="29733">
                  <c:v>41218.718749927888</c:v>
                </c:pt>
                <c:pt idx="29734">
                  <c:v>41218.729166594552</c:v>
                </c:pt>
                <c:pt idx="29735">
                  <c:v>41218.739583261216</c:v>
                </c:pt>
                <c:pt idx="29736">
                  <c:v>41218.749999927881</c:v>
                </c:pt>
                <c:pt idx="29737">
                  <c:v>41218.760416594545</c:v>
                </c:pt>
                <c:pt idx="29738">
                  <c:v>41218.770833261209</c:v>
                </c:pt>
                <c:pt idx="29739">
                  <c:v>41218.781249927873</c:v>
                </c:pt>
                <c:pt idx="29740">
                  <c:v>41218.791666594538</c:v>
                </c:pt>
                <c:pt idx="29741">
                  <c:v>41218.802083261202</c:v>
                </c:pt>
                <c:pt idx="29742">
                  <c:v>41218.812499927866</c:v>
                </c:pt>
                <c:pt idx="29743">
                  <c:v>41218.82291659453</c:v>
                </c:pt>
                <c:pt idx="29744">
                  <c:v>41218.833333261195</c:v>
                </c:pt>
                <c:pt idx="29745">
                  <c:v>41218.843749927859</c:v>
                </c:pt>
                <c:pt idx="29746">
                  <c:v>41218.854166594523</c:v>
                </c:pt>
                <c:pt idx="29747">
                  <c:v>41218.864583261187</c:v>
                </c:pt>
                <c:pt idx="29748">
                  <c:v>41218.874999927852</c:v>
                </c:pt>
                <c:pt idx="29749">
                  <c:v>41218.885416594516</c:v>
                </c:pt>
                <c:pt idx="29750">
                  <c:v>41218.89583326118</c:v>
                </c:pt>
                <c:pt idx="29751">
                  <c:v>41218.906249927844</c:v>
                </c:pt>
                <c:pt idx="29752">
                  <c:v>41218.916666594509</c:v>
                </c:pt>
                <c:pt idx="29753">
                  <c:v>41218.927083261173</c:v>
                </c:pt>
                <c:pt idx="29754">
                  <c:v>41218.937499927837</c:v>
                </c:pt>
                <c:pt idx="29755">
                  <c:v>41218.947916594501</c:v>
                </c:pt>
                <c:pt idx="29756">
                  <c:v>41218.958333261166</c:v>
                </c:pt>
                <c:pt idx="29757">
                  <c:v>41218.96874992783</c:v>
                </c:pt>
                <c:pt idx="29758">
                  <c:v>41218.979166594494</c:v>
                </c:pt>
                <c:pt idx="29759">
                  <c:v>41218.989583261158</c:v>
                </c:pt>
                <c:pt idx="29760">
                  <c:v>41218.999999927823</c:v>
                </c:pt>
                <c:pt idx="29761">
                  <c:v>41219.010416594487</c:v>
                </c:pt>
                <c:pt idx="29762">
                  <c:v>41219.020833261151</c:v>
                </c:pt>
                <c:pt idx="29763">
                  <c:v>41219.031249927815</c:v>
                </c:pt>
                <c:pt idx="29764">
                  <c:v>41219.041666594479</c:v>
                </c:pt>
                <c:pt idx="29765">
                  <c:v>41219.052083261144</c:v>
                </c:pt>
                <c:pt idx="29766">
                  <c:v>41219.062499927808</c:v>
                </c:pt>
                <c:pt idx="29767">
                  <c:v>41219.072916594472</c:v>
                </c:pt>
                <c:pt idx="29768">
                  <c:v>41219.083333261136</c:v>
                </c:pt>
                <c:pt idx="29769">
                  <c:v>41219.093749927801</c:v>
                </c:pt>
                <c:pt idx="29770">
                  <c:v>41219.104166594465</c:v>
                </c:pt>
                <c:pt idx="29771">
                  <c:v>41219.114583261129</c:v>
                </c:pt>
                <c:pt idx="29772">
                  <c:v>41219.124999927793</c:v>
                </c:pt>
                <c:pt idx="29773">
                  <c:v>41219.135416594458</c:v>
                </c:pt>
                <c:pt idx="29774">
                  <c:v>41219.145833261122</c:v>
                </c:pt>
                <c:pt idx="29775">
                  <c:v>41219.156249927786</c:v>
                </c:pt>
                <c:pt idx="29776">
                  <c:v>41219.16666659445</c:v>
                </c:pt>
                <c:pt idx="29777">
                  <c:v>41219.177083261115</c:v>
                </c:pt>
                <c:pt idx="29778">
                  <c:v>41219.187499927779</c:v>
                </c:pt>
                <c:pt idx="29779">
                  <c:v>41219.197916594443</c:v>
                </c:pt>
                <c:pt idx="29780">
                  <c:v>41219.208333261107</c:v>
                </c:pt>
                <c:pt idx="29781">
                  <c:v>41219.218749927772</c:v>
                </c:pt>
                <c:pt idx="29782">
                  <c:v>41219.229166594436</c:v>
                </c:pt>
                <c:pt idx="29783">
                  <c:v>41219.2395832611</c:v>
                </c:pt>
                <c:pt idx="29784">
                  <c:v>41219.249999927764</c:v>
                </c:pt>
                <c:pt idx="29785">
                  <c:v>41219.260416594429</c:v>
                </c:pt>
                <c:pt idx="29786">
                  <c:v>41219.270833261093</c:v>
                </c:pt>
                <c:pt idx="29787">
                  <c:v>41219.281249927757</c:v>
                </c:pt>
                <c:pt idx="29788">
                  <c:v>41219.291666594421</c:v>
                </c:pt>
                <c:pt idx="29789">
                  <c:v>41219.302083261085</c:v>
                </c:pt>
                <c:pt idx="29790">
                  <c:v>41219.31249992775</c:v>
                </c:pt>
                <c:pt idx="29791">
                  <c:v>41219.322916594414</c:v>
                </c:pt>
                <c:pt idx="29792">
                  <c:v>41219.333333261078</c:v>
                </c:pt>
                <c:pt idx="29793">
                  <c:v>41219.343749927742</c:v>
                </c:pt>
                <c:pt idx="29794">
                  <c:v>41219.354166594407</c:v>
                </c:pt>
                <c:pt idx="29795">
                  <c:v>41219.364583261071</c:v>
                </c:pt>
                <c:pt idx="29796">
                  <c:v>41219.374999927735</c:v>
                </c:pt>
                <c:pt idx="29797">
                  <c:v>41219.385416594399</c:v>
                </c:pt>
                <c:pt idx="29798">
                  <c:v>41219.395833261064</c:v>
                </c:pt>
                <c:pt idx="29799">
                  <c:v>41219.406249927728</c:v>
                </c:pt>
                <c:pt idx="29800">
                  <c:v>41219.416666594392</c:v>
                </c:pt>
                <c:pt idx="29801">
                  <c:v>41219.427083261056</c:v>
                </c:pt>
                <c:pt idx="29802">
                  <c:v>41219.437499927721</c:v>
                </c:pt>
                <c:pt idx="29803">
                  <c:v>41219.447916594385</c:v>
                </c:pt>
                <c:pt idx="29804">
                  <c:v>41219.458333261049</c:v>
                </c:pt>
                <c:pt idx="29805">
                  <c:v>41219.468749927713</c:v>
                </c:pt>
                <c:pt idx="29806">
                  <c:v>41219.479166594378</c:v>
                </c:pt>
                <c:pt idx="29807">
                  <c:v>41219.489583261042</c:v>
                </c:pt>
                <c:pt idx="29808">
                  <c:v>41219.499999927706</c:v>
                </c:pt>
                <c:pt idx="29809">
                  <c:v>41219.51041659437</c:v>
                </c:pt>
                <c:pt idx="29810">
                  <c:v>41219.520833261035</c:v>
                </c:pt>
                <c:pt idx="29811">
                  <c:v>41219.531249927699</c:v>
                </c:pt>
                <c:pt idx="29812">
                  <c:v>41219.541666594363</c:v>
                </c:pt>
                <c:pt idx="29813">
                  <c:v>41219.552083261027</c:v>
                </c:pt>
                <c:pt idx="29814">
                  <c:v>41219.562499927692</c:v>
                </c:pt>
                <c:pt idx="29815">
                  <c:v>41219.572916594356</c:v>
                </c:pt>
                <c:pt idx="29816">
                  <c:v>41219.58333326102</c:v>
                </c:pt>
                <c:pt idx="29817">
                  <c:v>41219.593749927684</c:v>
                </c:pt>
                <c:pt idx="29818">
                  <c:v>41219.604166594348</c:v>
                </c:pt>
                <c:pt idx="29819">
                  <c:v>41219.614583261013</c:v>
                </c:pt>
                <c:pt idx="29820">
                  <c:v>41219.624999927677</c:v>
                </c:pt>
                <c:pt idx="29821">
                  <c:v>41219.635416594341</c:v>
                </c:pt>
                <c:pt idx="29822">
                  <c:v>41219.645833261005</c:v>
                </c:pt>
                <c:pt idx="29823">
                  <c:v>41219.65624992767</c:v>
                </c:pt>
                <c:pt idx="29824">
                  <c:v>41219.666666594334</c:v>
                </c:pt>
                <c:pt idx="29825">
                  <c:v>41219.677083260998</c:v>
                </c:pt>
                <c:pt idx="29826">
                  <c:v>41219.687499927662</c:v>
                </c:pt>
                <c:pt idx="29827">
                  <c:v>41219.697916594327</c:v>
                </c:pt>
                <c:pt idx="29828">
                  <c:v>41219.708333260991</c:v>
                </c:pt>
                <c:pt idx="29829">
                  <c:v>41219.718749927655</c:v>
                </c:pt>
                <c:pt idx="29830">
                  <c:v>41219.729166594319</c:v>
                </c:pt>
                <c:pt idx="29831">
                  <c:v>41219.739583260984</c:v>
                </c:pt>
                <c:pt idx="29832">
                  <c:v>41219.749999927648</c:v>
                </c:pt>
                <c:pt idx="29833">
                  <c:v>41219.760416594312</c:v>
                </c:pt>
                <c:pt idx="29834">
                  <c:v>41219.770833260976</c:v>
                </c:pt>
                <c:pt idx="29835">
                  <c:v>41219.781249927641</c:v>
                </c:pt>
                <c:pt idx="29836">
                  <c:v>41219.791666594305</c:v>
                </c:pt>
                <c:pt idx="29837">
                  <c:v>41219.802083260969</c:v>
                </c:pt>
                <c:pt idx="29838">
                  <c:v>41219.812499927633</c:v>
                </c:pt>
                <c:pt idx="29839">
                  <c:v>41219.822916594298</c:v>
                </c:pt>
                <c:pt idx="29840">
                  <c:v>41219.833333260962</c:v>
                </c:pt>
                <c:pt idx="29841">
                  <c:v>41219.843749927626</c:v>
                </c:pt>
                <c:pt idx="29842">
                  <c:v>41219.85416659429</c:v>
                </c:pt>
                <c:pt idx="29843">
                  <c:v>41219.864583260955</c:v>
                </c:pt>
                <c:pt idx="29844">
                  <c:v>41219.874999927619</c:v>
                </c:pt>
                <c:pt idx="29845">
                  <c:v>41219.885416594283</c:v>
                </c:pt>
                <c:pt idx="29846">
                  <c:v>41219.895833260947</c:v>
                </c:pt>
                <c:pt idx="29847">
                  <c:v>41219.906249927611</c:v>
                </c:pt>
                <c:pt idx="29848">
                  <c:v>41219.916666594276</c:v>
                </c:pt>
                <c:pt idx="29849">
                  <c:v>41219.92708326094</c:v>
                </c:pt>
                <c:pt idx="29850">
                  <c:v>41219.937499927604</c:v>
                </c:pt>
                <c:pt idx="29851">
                  <c:v>41219.947916594268</c:v>
                </c:pt>
                <c:pt idx="29852">
                  <c:v>41219.958333260933</c:v>
                </c:pt>
                <c:pt idx="29853">
                  <c:v>41219.968749927597</c:v>
                </c:pt>
                <c:pt idx="29854">
                  <c:v>41219.979166594261</c:v>
                </c:pt>
                <c:pt idx="29855">
                  <c:v>41219.989583260925</c:v>
                </c:pt>
                <c:pt idx="29856">
                  <c:v>41219.99999992759</c:v>
                </c:pt>
                <c:pt idx="29857">
                  <c:v>41220.010416594254</c:v>
                </c:pt>
                <c:pt idx="29858">
                  <c:v>41220.020833260918</c:v>
                </c:pt>
                <c:pt idx="29859">
                  <c:v>41220.031249927582</c:v>
                </c:pt>
                <c:pt idx="29860">
                  <c:v>41220.041666594247</c:v>
                </c:pt>
                <c:pt idx="29861">
                  <c:v>41220.052083260911</c:v>
                </c:pt>
                <c:pt idx="29862">
                  <c:v>41220.062499927575</c:v>
                </c:pt>
                <c:pt idx="29863">
                  <c:v>41220.072916594239</c:v>
                </c:pt>
                <c:pt idx="29864">
                  <c:v>41220.083333260904</c:v>
                </c:pt>
                <c:pt idx="29865">
                  <c:v>41220.093749927568</c:v>
                </c:pt>
                <c:pt idx="29866">
                  <c:v>41220.104166594232</c:v>
                </c:pt>
                <c:pt idx="29867">
                  <c:v>41220.114583260896</c:v>
                </c:pt>
                <c:pt idx="29868">
                  <c:v>41220.124999927561</c:v>
                </c:pt>
                <c:pt idx="29869">
                  <c:v>41220.135416594225</c:v>
                </c:pt>
                <c:pt idx="29870">
                  <c:v>41220.145833260889</c:v>
                </c:pt>
                <c:pt idx="29871">
                  <c:v>41220.156249927553</c:v>
                </c:pt>
                <c:pt idx="29872">
                  <c:v>41220.166666594218</c:v>
                </c:pt>
                <c:pt idx="29873">
                  <c:v>41220.177083260882</c:v>
                </c:pt>
                <c:pt idx="29874">
                  <c:v>41220.187499927546</c:v>
                </c:pt>
                <c:pt idx="29875">
                  <c:v>41220.19791659421</c:v>
                </c:pt>
                <c:pt idx="29876">
                  <c:v>41220.208333260874</c:v>
                </c:pt>
                <c:pt idx="29877">
                  <c:v>41220.218749927539</c:v>
                </c:pt>
                <c:pt idx="29878">
                  <c:v>41220.229166594203</c:v>
                </c:pt>
                <c:pt idx="29879">
                  <c:v>41220.239583260867</c:v>
                </c:pt>
                <c:pt idx="29880">
                  <c:v>41220.249999927531</c:v>
                </c:pt>
                <c:pt idx="29881">
                  <c:v>41220.260416594196</c:v>
                </c:pt>
                <c:pt idx="29882">
                  <c:v>41220.27083326086</c:v>
                </c:pt>
                <c:pt idx="29883">
                  <c:v>41220.281249927524</c:v>
                </c:pt>
                <c:pt idx="29884">
                  <c:v>41220.291666594188</c:v>
                </c:pt>
                <c:pt idx="29885">
                  <c:v>41220.302083260853</c:v>
                </c:pt>
                <c:pt idx="29886">
                  <c:v>41220.312499927517</c:v>
                </c:pt>
                <c:pt idx="29887">
                  <c:v>41220.322916594181</c:v>
                </c:pt>
                <c:pt idx="29888">
                  <c:v>41220.333333260845</c:v>
                </c:pt>
                <c:pt idx="29889">
                  <c:v>41220.34374992751</c:v>
                </c:pt>
                <c:pt idx="29890">
                  <c:v>41220.354166594174</c:v>
                </c:pt>
                <c:pt idx="29891">
                  <c:v>41220.364583260838</c:v>
                </c:pt>
                <c:pt idx="29892">
                  <c:v>41220.374999927502</c:v>
                </c:pt>
                <c:pt idx="29893">
                  <c:v>41220.385416594167</c:v>
                </c:pt>
                <c:pt idx="29894">
                  <c:v>41220.395833260831</c:v>
                </c:pt>
                <c:pt idx="29895">
                  <c:v>41220.406249927495</c:v>
                </c:pt>
                <c:pt idx="29896">
                  <c:v>41220.416666594159</c:v>
                </c:pt>
                <c:pt idx="29897">
                  <c:v>41220.427083260824</c:v>
                </c:pt>
                <c:pt idx="29898">
                  <c:v>41220.437499927488</c:v>
                </c:pt>
                <c:pt idx="29899">
                  <c:v>41220.447916594152</c:v>
                </c:pt>
                <c:pt idx="29900">
                  <c:v>41220.458333260816</c:v>
                </c:pt>
                <c:pt idx="29901">
                  <c:v>41220.468749927481</c:v>
                </c:pt>
                <c:pt idx="29902">
                  <c:v>41220.479166594145</c:v>
                </c:pt>
                <c:pt idx="29903">
                  <c:v>41220.489583260809</c:v>
                </c:pt>
                <c:pt idx="29904">
                  <c:v>41220.499999927473</c:v>
                </c:pt>
                <c:pt idx="29905">
                  <c:v>41220.510416594137</c:v>
                </c:pt>
                <c:pt idx="29906">
                  <c:v>41220.520833260802</c:v>
                </c:pt>
                <c:pt idx="29907">
                  <c:v>41220.531249927466</c:v>
                </c:pt>
                <c:pt idx="29908">
                  <c:v>41220.54166659413</c:v>
                </c:pt>
                <c:pt idx="29909">
                  <c:v>41220.552083260794</c:v>
                </c:pt>
                <c:pt idx="29910">
                  <c:v>41220.562499927459</c:v>
                </c:pt>
                <c:pt idx="29911">
                  <c:v>41220.572916594123</c:v>
                </c:pt>
                <c:pt idx="29912">
                  <c:v>41220.583333260787</c:v>
                </c:pt>
                <c:pt idx="29913">
                  <c:v>41220.593749927451</c:v>
                </c:pt>
                <c:pt idx="29914">
                  <c:v>41220.604166594116</c:v>
                </c:pt>
                <c:pt idx="29915">
                  <c:v>41220.61458326078</c:v>
                </c:pt>
                <c:pt idx="29916">
                  <c:v>41220.624999927444</c:v>
                </c:pt>
                <c:pt idx="29917">
                  <c:v>41220.635416594108</c:v>
                </c:pt>
                <c:pt idx="29918">
                  <c:v>41220.645833260773</c:v>
                </c:pt>
                <c:pt idx="29919">
                  <c:v>41220.656249927437</c:v>
                </c:pt>
                <c:pt idx="29920">
                  <c:v>41220.666666594101</c:v>
                </c:pt>
                <c:pt idx="29921">
                  <c:v>41220.677083260765</c:v>
                </c:pt>
                <c:pt idx="29922">
                  <c:v>41220.68749992743</c:v>
                </c:pt>
                <c:pt idx="29923">
                  <c:v>41220.697916594094</c:v>
                </c:pt>
                <c:pt idx="29924">
                  <c:v>41220.708333260758</c:v>
                </c:pt>
                <c:pt idx="29925">
                  <c:v>41220.718749927422</c:v>
                </c:pt>
                <c:pt idx="29926">
                  <c:v>41220.729166594087</c:v>
                </c:pt>
                <c:pt idx="29927">
                  <c:v>41220.739583260751</c:v>
                </c:pt>
                <c:pt idx="29928">
                  <c:v>41220.749999927415</c:v>
                </c:pt>
                <c:pt idx="29929">
                  <c:v>41220.760416594079</c:v>
                </c:pt>
                <c:pt idx="29930">
                  <c:v>41220.770833260744</c:v>
                </c:pt>
                <c:pt idx="29931">
                  <c:v>41220.781249927408</c:v>
                </c:pt>
                <c:pt idx="29932">
                  <c:v>41220.791666594072</c:v>
                </c:pt>
                <c:pt idx="29933">
                  <c:v>41220.802083260736</c:v>
                </c:pt>
                <c:pt idx="29934">
                  <c:v>41220.8124999274</c:v>
                </c:pt>
                <c:pt idx="29935">
                  <c:v>41220.822916594065</c:v>
                </c:pt>
                <c:pt idx="29936">
                  <c:v>41220.833333260729</c:v>
                </c:pt>
                <c:pt idx="29937">
                  <c:v>41220.843749927393</c:v>
                </c:pt>
                <c:pt idx="29938">
                  <c:v>41220.854166594057</c:v>
                </c:pt>
                <c:pt idx="29939">
                  <c:v>41220.864583260722</c:v>
                </c:pt>
                <c:pt idx="29940">
                  <c:v>41220.874999927386</c:v>
                </c:pt>
                <c:pt idx="29941">
                  <c:v>41220.88541659405</c:v>
                </c:pt>
                <c:pt idx="29942">
                  <c:v>41220.895833260714</c:v>
                </c:pt>
                <c:pt idx="29943">
                  <c:v>41220.906249927379</c:v>
                </c:pt>
                <c:pt idx="29944">
                  <c:v>41220.916666594043</c:v>
                </c:pt>
                <c:pt idx="29945">
                  <c:v>41220.927083260707</c:v>
                </c:pt>
                <c:pt idx="29946">
                  <c:v>41220.937499927371</c:v>
                </c:pt>
                <c:pt idx="29947">
                  <c:v>41220.947916594036</c:v>
                </c:pt>
                <c:pt idx="29948">
                  <c:v>41220.9583332607</c:v>
                </c:pt>
                <c:pt idx="29949">
                  <c:v>41220.968749927364</c:v>
                </c:pt>
                <c:pt idx="29950">
                  <c:v>41220.979166594028</c:v>
                </c:pt>
                <c:pt idx="29951">
                  <c:v>41220.989583260693</c:v>
                </c:pt>
                <c:pt idx="29952">
                  <c:v>41220.999999927357</c:v>
                </c:pt>
                <c:pt idx="29953">
                  <c:v>41221.010416594021</c:v>
                </c:pt>
                <c:pt idx="29954">
                  <c:v>41221.020833260685</c:v>
                </c:pt>
                <c:pt idx="29955">
                  <c:v>41221.03124992735</c:v>
                </c:pt>
                <c:pt idx="29956">
                  <c:v>41221.041666594014</c:v>
                </c:pt>
                <c:pt idx="29957">
                  <c:v>41221.052083260678</c:v>
                </c:pt>
                <c:pt idx="29958">
                  <c:v>41221.062499927342</c:v>
                </c:pt>
                <c:pt idx="29959">
                  <c:v>41221.072916594007</c:v>
                </c:pt>
                <c:pt idx="29960">
                  <c:v>41221.083333260671</c:v>
                </c:pt>
                <c:pt idx="29961">
                  <c:v>41221.093749927335</c:v>
                </c:pt>
                <c:pt idx="29962">
                  <c:v>41221.104166593999</c:v>
                </c:pt>
                <c:pt idx="29963">
                  <c:v>41221.114583260663</c:v>
                </c:pt>
                <c:pt idx="29964">
                  <c:v>41221.124999927328</c:v>
                </c:pt>
                <c:pt idx="29965">
                  <c:v>41221.135416593992</c:v>
                </c:pt>
                <c:pt idx="29966">
                  <c:v>41221.145833260656</c:v>
                </c:pt>
                <c:pt idx="29967">
                  <c:v>41221.15624992732</c:v>
                </c:pt>
                <c:pt idx="29968">
                  <c:v>41221.166666593985</c:v>
                </c:pt>
                <c:pt idx="29969">
                  <c:v>41221.177083260649</c:v>
                </c:pt>
                <c:pt idx="29970">
                  <c:v>41221.187499927313</c:v>
                </c:pt>
                <c:pt idx="29971">
                  <c:v>41221.197916593977</c:v>
                </c:pt>
                <c:pt idx="29972">
                  <c:v>41221.208333260642</c:v>
                </c:pt>
                <c:pt idx="29973">
                  <c:v>41221.218749927306</c:v>
                </c:pt>
                <c:pt idx="29974">
                  <c:v>41221.22916659397</c:v>
                </c:pt>
                <c:pt idx="29975">
                  <c:v>41221.239583260634</c:v>
                </c:pt>
                <c:pt idx="29976">
                  <c:v>41221.249999927299</c:v>
                </c:pt>
                <c:pt idx="29977">
                  <c:v>41221.260416593963</c:v>
                </c:pt>
                <c:pt idx="29978">
                  <c:v>41221.270833260627</c:v>
                </c:pt>
                <c:pt idx="29979">
                  <c:v>41221.281249927291</c:v>
                </c:pt>
                <c:pt idx="29980">
                  <c:v>41221.291666593956</c:v>
                </c:pt>
                <c:pt idx="29981">
                  <c:v>41221.30208326062</c:v>
                </c:pt>
                <c:pt idx="29982">
                  <c:v>41221.312499927284</c:v>
                </c:pt>
                <c:pt idx="29983">
                  <c:v>41221.322916593948</c:v>
                </c:pt>
                <c:pt idx="29984">
                  <c:v>41221.333333260613</c:v>
                </c:pt>
                <c:pt idx="29985">
                  <c:v>41221.343749927277</c:v>
                </c:pt>
                <c:pt idx="29986">
                  <c:v>41221.354166593941</c:v>
                </c:pt>
                <c:pt idx="29987">
                  <c:v>41221.364583260605</c:v>
                </c:pt>
                <c:pt idx="29988">
                  <c:v>41221.37499992727</c:v>
                </c:pt>
                <c:pt idx="29989">
                  <c:v>41221.385416593934</c:v>
                </c:pt>
                <c:pt idx="29990">
                  <c:v>41221.395833260598</c:v>
                </c:pt>
                <c:pt idx="29991">
                  <c:v>41221.406249927262</c:v>
                </c:pt>
                <c:pt idx="29992">
                  <c:v>41221.416666593926</c:v>
                </c:pt>
                <c:pt idx="29993">
                  <c:v>41221.427083260591</c:v>
                </c:pt>
                <c:pt idx="29994">
                  <c:v>41221.437499927255</c:v>
                </c:pt>
                <c:pt idx="29995">
                  <c:v>41221.447916593919</c:v>
                </c:pt>
                <c:pt idx="29996">
                  <c:v>41221.458333260583</c:v>
                </c:pt>
                <c:pt idx="29997">
                  <c:v>41221.468749927248</c:v>
                </c:pt>
                <c:pt idx="29998">
                  <c:v>41221.479166593912</c:v>
                </c:pt>
                <c:pt idx="29999">
                  <c:v>41221.489583260576</c:v>
                </c:pt>
                <c:pt idx="30000">
                  <c:v>41221.49999992724</c:v>
                </c:pt>
                <c:pt idx="30001">
                  <c:v>41221.510416593905</c:v>
                </c:pt>
                <c:pt idx="30002">
                  <c:v>41221.520833260569</c:v>
                </c:pt>
                <c:pt idx="30003">
                  <c:v>41221.531249927233</c:v>
                </c:pt>
                <c:pt idx="30004">
                  <c:v>41221.541666593897</c:v>
                </c:pt>
                <c:pt idx="30005">
                  <c:v>41221.552083260562</c:v>
                </c:pt>
                <c:pt idx="30006">
                  <c:v>41221.562499927226</c:v>
                </c:pt>
                <c:pt idx="30007">
                  <c:v>41221.57291659389</c:v>
                </c:pt>
                <c:pt idx="30008">
                  <c:v>41221.583333260554</c:v>
                </c:pt>
                <c:pt idx="30009">
                  <c:v>41221.593749927219</c:v>
                </c:pt>
                <c:pt idx="30010">
                  <c:v>41221.604166593883</c:v>
                </c:pt>
                <c:pt idx="30011">
                  <c:v>41221.614583260547</c:v>
                </c:pt>
                <c:pt idx="30012">
                  <c:v>41221.624999927211</c:v>
                </c:pt>
                <c:pt idx="30013">
                  <c:v>41221.635416593876</c:v>
                </c:pt>
                <c:pt idx="30014">
                  <c:v>41221.64583326054</c:v>
                </c:pt>
                <c:pt idx="30015">
                  <c:v>41221.656249927204</c:v>
                </c:pt>
                <c:pt idx="30016">
                  <c:v>41221.666666593868</c:v>
                </c:pt>
                <c:pt idx="30017">
                  <c:v>41221.677083260533</c:v>
                </c:pt>
                <c:pt idx="30018">
                  <c:v>41221.687499927197</c:v>
                </c:pt>
                <c:pt idx="30019">
                  <c:v>41221.697916593861</c:v>
                </c:pt>
                <c:pt idx="30020">
                  <c:v>41221.708333260525</c:v>
                </c:pt>
                <c:pt idx="30021">
                  <c:v>41221.718749927189</c:v>
                </c:pt>
                <c:pt idx="30022">
                  <c:v>41221.729166593854</c:v>
                </c:pt>
                <c:pt idx="30023">
                  <c:v>41221.739583260518</c:v>
                </c:pt>
                <c:pt idx="30024">
                  <c:v>41221.749999927182</c:v>
                </c:pt>
                <c:pt idx="30025">
                  <c:v>41221.760416593846</c:v>
                </c:pt>
                <c:pt idx="30026">
                  <c:v>41221.770833260511</c:v>
                </c:pt>
                <c:pt idx="30027">
                  <c:v>41221.781249927175</c:v>
                </c:pt>
                <c:pt idx="30028">
                  <c:v>41221.791666593839</c:v>
                </c:pt>
                <c:pt idx="30029">
                  <c:v>41221.802083260503</c:v>
                </c:pt>
                <c:pt idx="30030">
                  <c:v>41221.812499927168</c:v>
                </c:pt>
                <c:pt idx="30031">
                  <c:v>41221.822916593832</c:v>
                </c:pt>
                <c:pt idx="30032">
                  <c:v>41221.833333260496</c:v>
                </c:pt>
                <c:pt idx="30033">
                  <c:v>41221.84374992716</c:v>
                </c:pt>
                <c:pt idx="30034">
                  <c:v>41221.854166593825</c:v>
                </c:pt>
                <c:pt idx="30035">
                  <c:v>41221.864583260489</c:v>
                </c:pt>
                <c:pt idx="30036">
                  <c:v>41221.874999927153</c:v>
                </c:pt>
                <c:pt idx="30037">
                  <c:v>41221.885416593817</c:v>
                </c:pt>
                <c:pt idx="30038">
                  <c:v>41221.895833260482</c:v>
                </c:pt>
                <c:pt idx="30039">
                  <c:v>41221.906249927146</c:v>
                </c:pt>
                <c:pt idx="30040">
                  <c:v>41221.91666659381</c:v>
                </c:pt>
                <c:pt idx="30041">
                  <c:v>41221.927083260474</c:v>
                </c:pt>
                <c:pt idx="30042">
                  <c:v>41221.937499927139</c:v>
                </c:pt>
                <c:pt idx="30043">
                  <c:v>41221.947916593803</c:v>
                </c:pt>
                <c:pt idx="30044">
                  <c:v>41221.958333260467</c:v>
                </c:pt>
                <c:pt idx="30045">
                  <c:v>41221.968749927131</c:v>
                </c:pt>
                <c:pt idx="30046">
                  <c:v>41221.979166593796</c:v>
                </c:pt>
                <c:pt idx="30047">
                  <c:v>41221.98958326046</c:v>
                </c:pt>
                <c:pt idx="30048">
                  <c:v>41221.999999927124</c:v>
                </c:pt>
                <c:pt idx="30049">
                  <c:v>41222.010416593788</c:v>
                </c:pt>
                <c:pt idx="30050">
                  <c:v>41222.020833260452</c:v>
                </c:pt>
                <c:pt idx="30051">
                  <c:v>41222.031249927117</c:v>
                </c:pt>
                <c:pt idx="30052">
                  <c:v>41222.041666593781</c:v>
                </c:pt>
                <c:pt idx="30053">
                  <c:v>41222.052083260445</c:v>
                </c:pt>
                <c:pt idx="30054">
                  <c:v>41222.062499927109</c:v>
                </c:pt>
                <c:pt idx="30055">
                  <c:v>41222.072916593774</c:v>
                </c:pt>
                <c:pt idx="30056">
                  <c:v>41222.083333260438</c:v>
                </c:pt>
                <c:pt idx="30057">
                  <c:v>41222.093749927102</c:v>
                </c:pt>
                <c:pt idx="30058">
                  <c:v>41222.104166593766</c:v>
                </c:pt>
                <c:pt idx="30059">
                  <c:v>41222.114583260431</c:v>
                </c:pt>
                <c:pt idx="30060">
                  <c:v>41222.124999927095</c:v>
                </c:pt>
                <c:pt idx="30061">
                  <c:v>41222.135416593759</c:v>
                </c:pt>
                <c:pt idx="30062">
                  <c:v>41222.145833260423</c:v>
                </c:pt>
                <c:pt idx="30063">
                  <c:v>41222.156249927088</c:v>
                </c:pt>
                <c:pt idx="30064">
                  <c:v>41222.166666593752</c:v>
                </c:pt>
                <c:pt idx="30065">
                  <c:v>41222.177083260416</c:v>
                </c:pt>
                <c:pt idx="30066">
                  <c:v>41222.18749992708</c:v>
                </c:pt>
                <c:pt idx="30067">
                  <c:v>41222.197916593745</c:v>
                </c:pt>
                <c:pt idx="30068">
                  <c:v>41222.208333260409</c:v>
                </c:pt>
                <c:pt idx="30069">
                  <c:v>41222.218749927073</c:v>
                </c:pt>
                <c:pt idx="30070">
                  <c:v>41222.229166593737</c:v>
                </c:pt>
                <c:pt idx="30071">
                  <c:v>41222.239583260402</c:v>
                </c:pt>
                <c:pt idx="30072">
                  <c:v>41222.249999927066</c:v>
                </c:pt>
                <c:pt idx="30073">
                  <c:v>41222.26041659373</c:v>
                </c:pt>
                <c:pt idx="30074">
                  <c:v>41222.270833260394</c:v>
                </c:pt>
                <c:pt idx="30075">
                  <c:v>41222.281249927059</c:v>
                </c:pt>
                <c:pt idx="30076">
                  <c:v>41222.291666593723</c:v>
                </c:pt>
                <c:pt idx="30077">
                  <c:v>41222.302083260387</c:v>
                </c:pt>
                <c:pt idx="30078">
                  <c:v>41222.312499927051</c:v>
                </c:pt>
                <c:pt idx="30079">
                  <c:v>41222.322916593715</c:v>
                </c:pt>
                <c:pt idx="30080">
                  <c:v>41222.33333326038</c:v>
                </c:pt>
                <c:pt idx="30081">
                  <c:v>41222.343749927044</c:v>
                </c:pt>
                <c:pt idx="30082">
                  <c:v>41222.354166593708</c:v>
                </c:pt>
                <c:pt idx="30083">
                  <c:v>41222.364583260372</c:v>
                </c:pt>
                <c:pt idx="30084">
                  <c:v>41222.374999927037</c:v>
                </c:pt>
                <c:pt idx="30085">
                  <c:v>41222.385416593701</c:v>
                </c:pt>
                <c:pt idx="30086">
                  <c:v>41222.395833260365</c:v>
                </c:pt>
                <c:pt idx="30087">
                  <c:v>41222.406249927029</c:v>
                </c:pt>
                <c:pt idx="30088">
                  <c:v>41222.416666593694</c:v>
                </c:pt>
                <c:pt idx="30089">
                  <c:v>41222.427083260358</c:v>
                </c:pt>
                <c:pt idx="30090">
                  <c:v>41222.437499927022</c:v>
                </c:pt>
                <c:pt idx="30091">
                  <c:v>41222.447916593686</c:v>
                </c:pt>
                <c:pt idx="30092">
                  <c:v>41222.458333260351</c:v>
                </c:pt>
                <c:pt idx="30093">
                  <c:v>41222.468749927015</c:v>
                </c:pt>
                <c:pt idx="30094">
                  <c:v>41222.479166593679</c:v>
                </c:pt>
                <c:pt idx="30095">
                  <c:v>41222.489583260343</c:v>
                </c:pt>
                <c:pt idx="30096">
                  <c:v>41222.499999927008</c:v>
                </c:pt>
                <c:pt idx="30097">
                  <c:v>41222.510416593672</c:v>
                </c:pt>
                <c:pt idx="30098">
                  <c:v>41222.520833260336</c:v>
                </c:pt>
                <c:pt idx="30099">
                  <c:v>41222.531249927</c:v>
                </c:pt>
                <c:pt idx="30100">
                  <c:v>41222.541666593665</c:v>
                </c:pt>
                <c:pt idx="30101">
                  <c:v>41222.552083260329</c:v>
                </c:pt>
                <c:pt idx="30102">
                  <c:v>41222.562499926993</c:v>
                </c:pt>
                <c:pt idx="30103">
                  <c:v>41222.572916593657</c:v>
                </c:pt>
                <c:pt idx="30104">
                  <c:v>41222.583333260322</c:v>
                </c:pt>
                <c:pt idx="30105">
                  <c:v>41222.593749926986</c:v>
                </c:pt>
                <c:pt idx="30106">
                  <c:v>41222.60416659365</c:v>
                </c:pt>
                <c:pt idx="30107">
                  <c:v>41222.614583260314</c:v>
                </c:pt>
                <c:pt idx="30108">
                  <c:v>41222.624999926978</c:v>
                </c:pt>
                <c:pt idx="30109">
                  <c:v>41222.635416593643</c:v>
                </c:pt>
                <c:pt idx="30110">
                  <c:v>41222.645833260307</c:v>
                </c:pt>
                <c:pt idx="30111">
                  <c:v>41222.656249926971</c:v>
                </c:pt>
                <c:pt idx="30112">
                  <c:v>41222.666666593635</c:v>
                </c:pt>
                <c:pt idx="30113">
                  <c:v>41222.6770832603</c:v>
                </c:pt>
                <c:pt idx="30114">
                  <c:v>41222.687499926964</c:v>
                </c:pt>
                <c:pt idx="30115">
                  <c:v>41222.697916593628</c:v>
                </c:pt>
                <c:pt idx="30116">
                  <c:v>41222.708333260292</c:v>
                </c:pt>
                <c:pt idx="30117">
                  <c:v>41222.718749926957</c:v>
                </c:pt>
                <c:pt idx="30118">
                  <c:v>41222.729166593621</c:v>
                </c:pt>
                <c:pt idx="30119">
                  <c:v>41222.739583260285</c:v>
                </c:pt>
                <c:pt idx="30120">
                  <c:v>41222.749999926949</c:v>
                </c:pt>
                <c:pt idx="30121">
                  <c:v>41222.760416593614</c:v>
                </c:pt>
                <c:pt idx="30122">
                  <c:v>41222.770833260278</c:v>
                </c:pt>
                <c:pt idx="30123">
                  <c:v>41222.781249926942</c:v>
                </c:pt>
                <c:pt idx="30124">
                  <c:v>41222.791666593606</c:v>
                </c:pt>
                <c:pt idx="30125">
                  <c:v>41222.802083260271</c:v>
                </c:pt>
                <c:pt idx="30126">
                  <c:v>41222.812499926935</c:v>
                </c:pt>
                <c:pt idx="30127">
                  <c:v>41222.822916593599</c:v>
                </c:pt>
                <c:pt idx="30128">
                  <c:v>41222.833333260263</c:v>
                </c:pt>
                <c:pt idx="30129">
                  <c:v>41222.843749926928</c:v>
                </c:pt>
                <c:pt idx="30130">
                  <c:v>41222.854166593592</c:v>
                </c:pt>
                <c:pt idx="30131">
                  <c:v>41222.864583260256</c:v>
                </c:pt>
                <c:pt idx="30132">
                  <c:v>41222.87499992692</c:v>
                </c:pt>
                <c:pt idx="30133">
                  <c:v>41222.885416593585</c:v>
                </c:pt>
                <c:pt idx="30134">
                  <c:v>41222.895833260249</c:v>
                </c:pt>
                <c:pt idx="30135">
                  <c:v>41222.906249926913</c:v>
                </c:pt>
                <c:pt idx="30136">
                  <c:v>41222.916666593577</c:v>
                </c:pt>
                <c:pt idx="30137">
                  <c:v>41222.927083260241</c:v>
                </c:pt>
                <c:pt idx="30138">
                  <c:v>41222.937499926906</c:v>
                </c:pt>
                <c:pt idx="30139">
                  <c:v>41222.94791659357</c:v>
                </c:pt>
                <c:pt idx="30140">
                  <c:v>41222.958333260234</c:v>
                </c:pt>
                <c:pt idx="30141">
                  <c:v>41222.968749926898</c:v>
                </c:pt>
                <c:pt idx="30142">
                  <c:v>41222.979166593563</c:v>
                </c:pt>
                <c:pt idx="30143">
                  <c:v>41222.989583260227</c:v>
                </c:pt>
                <c:pt idx="30144">
                  <c:v>41222.999999926891</c:v>
                </c:pt>
                <c:pt idx="30145">
                  <c:v>41223.010416593555</c:v>
                </c:pt>
                <c:pt idx="30146">
                  <c:v>41223.02083326022</c:v>
                </c:pt>
                <c:pt idx="30147">
                  <c:v>41223.031249926884</c:v>
                </c:pt>
                <c:pt idx="30148">
                  <c:v>41223.041666593548</c:v>
                </c:pt>
                <c:pt idx="30149">
                  <c:v>41223.052083260212</c:v>
                </c:pt>
                <c:pt idx="30150">
                  <c:v>41223.062499926877</c:v>
                </c:pt>
                <c:pt idx="30151">
                  <c:v>41223.072916593541</c:v>
                </c:pt>
                <c:pt idx="30152">
                  <c:v>41223.083333260205</c:v>
                </c:pt>
                <c:pt idx="30153">
                  <c:v>41223.093749926869</c:v>
                </c:pt>
                <c:pt idx="30154">
                  <c:v>41223.104166593534</c:v>
                </c:pt>
                <c:pt idx="30155">
                  <c:v>41223.114583260198</c:v>
                </c:pt>
                <c:pt idx="30156">
                  <c:v>41223.124999926862</c:v>
                </c:pt>
                <c:pt idx="30157">
                  <c:v>41223.135416593526</c:v>
                </c:pt>
                <c:pt idx="30158">
                  <c:v>41223.145833260191</c:v>
                </c:pt>
                <c:pt idx="30159">
                  <c:v>41223.156249926855</c:v>
                </c:pt>
                <c:pt idx="30160">
                  <c:v>41223.166666593519</c:v>
                </c:pt>
                <c:pt idx="30161">
                  <c:v>41223.177083260183</c:v>
                </c:pt>
                <c:pt idx="30162">
                  <c:v>41223.187499926848</c:v>
                </c:pt>
                <c:pt idx="30163">
                  <c:v>41223.197916593512</c:v>
                </c:pt>
                <c:pt idx="30164">
                  <c:v>41223.208333260176</c:v>
                </c:pt>
                <c:pt idx="30165">
                  <c:v>41223.21874992684</c:v>
                </c:pt>
                <c:pt idx="30166">
                  <c:v>41223.229166593504</c:v>
                </c:pt>
                <c:pt idx="30167">
                  <c:v>41223.239583260169</c:v>
                </c:pt>
                <c:pt idx="30168">
                  <c:v>41223.249999926833</c:v>
                </c:pt>
                <c:pt idx="30169">
                  <c:v>41223.260416593497</c:v>
                </c:pt>
                <c:pt idx="30170">
                  <c:v>41223.270833260161</c:v>
                </c:pt>
                <c:pt idx="30171">
                  <c:v>41223.281249926826</c:v>
                </c:pt>
                <c:pt idx="30172">
                  <c:v>41223.29166659349</c:v>
                </c:pt>
                <c:pt idx="30173">
                  <c:v>41223.302083260154</c:v>
                </c:pt>
                <c:pt idx="30174">
                  <c:v>41223.312499926818</c:v>
                </c:pt>
                <c:pt idx="30175">
                  <c:v>41223.322916593483</c:v>
                </c:pt>
                <c:pt idx="30176">
                  <c:v>41223.333333260147</c:v>
                </c:pt>
                <c:pt idx="30177">
                  <c:v>41223.343749926811</c:v>
                </c:pt>
                <c:pt idx="30178">
                  <c:v>41223.354166593475</c:v>
                </c:pt>
                <c:pt idx="30179">
                  <c:v>41223.36458326014</c:v>
                </c:pt>
                <c:pt idx="30180">
                  <c:v>41223.374999926804</c:v>
                </c:pt>
                <c:pt idx="30181">
                  <c:v>41223.385416593468</c:v>
                </c:pt>
                <c:pt idx="30182">
                  <c:v>41223.395833260132</c:v>
                </c:pt>
                <c:pt idx="30183">
                  <c:v>41223.406249926797</c:v>
                </c:pt>
                <c:pt idx="30184">
                  <c:v>41223.416666593461</c:v>
                </c:pt>
                <c:pt idx="30185">
                  <c:v>41223.427083260125</c:v>
                </c:pt>
                <c:pt idx="30186">
                  <c:v>41223.437499926789</c:v>
                </c:pt>
                <c:pt idx="30187">
                  <c:v>41223.447916593454</c:v>
                </c:pt>
                <c:pt idx="30188">
                  <c:v>41223.458333260118</c:v>
                </c:pt>
                <c:pt idx="30189">
                  <c:v>41223.468749926782</c:v>
                </c:pt>
                <c:pt idx="30190">
                  <c:v>41223.479166593446</c:v>
                </c:pt>
                <c:pt idx="30191">
                  <c:v>41223.489583260111</c:v>
                </c:pt>
                <c:pt idx="30192">
                  <c:v>41223.499999926775</c:v>
                </c:pt>
                <c:pt idx="30193">
                  <c:v>41223.510416593439</c:v>
                </c:pt>
                <c:pt idx="30194">
                  <c:v>41223.520833260103</c:v>
                </c:pt>
                <c:pt idx="30195">
                  <c:v>41223.531249926767</c:v>
                </c:pt>
                <c:pt idx="30196">
                  <c:v>41223.541666593432</c:v>
                </c:pt>
                <c:pt idx="30197">
                  <c:v>41223.552083260096</c:v>
                </c:pt>
                <c:pt idx="30198">
                  <c:v>41223.56249992676</c:v>
                </c:pt>
                <c:pt idx="30199">
                  <c:v>41223.572916593424</c:v>
                </c:pt>
                <c:pt idx="30200">
                  <c:v>41223.583333260089</c:v>
                </c:pt>
                <c:pt idx="30201">
                  <c:v>41223.593749926753</c:v>
                </c:pt>
                <c:pt idx="30202">
                  <c:v>41223.604166593417</c:v>
                </c:pt>
                <c:pt idx="30203">
                  <c:v>41223.614583260081</c:v>
                </c:pt>
                <c:pt idx="30204">
                  <c:v>41223.624999926746</c:v>
                </c:pt>
                <c:pt idx="30205">
                  <c:v>41223.63541659341</c:v>
                </c:pt>
                <c:pt idx="30206">
                  <c:v>41223.645833260074</c:v>
                </c:pt>
                <c:pt idx="30207">
                  <c:v>41223.656249926738</c:v>
                </c:pt>
                <c:pt idx="30208">
                  <c:v>41223.666666593403</c:v>
                </c:pt>
                <c:pt idx="30209">
                  <c:v>41223.677083260067</c:v>
                </c:pt>
                <c:pt idx="30210">
                  <c:v>41223.687499926731</c:v>
                </c:pt>
                <c:pt idx="30211">
                  <c:v>41223.697916593395</c:v>
                </c:pt>
                <c:pt idx="30212">
                  <c:v>41223.70833326006</c:v>
                </c:pt>
                <c:pt idx="30213">
                  <c:v>41223.718749926724</c:v>
                </c:pt>
                <c:pt idx="30214">
                  <c:v>41223.729166593388</c:v>
                </c:pt>
                <c:pt idx="30215">
                  <c:v>41223.739583260052</c:v>
                </c:pt>
                <c:pt idx="30216">
                  <c:v>41223.749999926717</c:v>
                </c:pt>
                <c:pt idx="30217">
                  <c:v>41223.760416593381</c:v>
                </c:pt>
                <c:pt idx="30218">
                  <c:v>41223.770833260045</c:v>
                </c:pt>
                <c:pt idx="30219">
                  <c:v>41223.781249926709</c:v>
                </c:pt>
                <c:pt idx="30220">
                  <c:v>41223.791666593374</c:v>
                </c:pt>
                <c:pt idx="30221">
                  <c:v>41223.802083260038</c:v>
                </c:pt>
                <c:pt idx="30222">
                  <c:v>41223.812499926702</c:v>
                </c:pt>
                <c:pt idx="30223">
                  <c:v>41223.822916593366</c:v>
                </c:pt>
                <c:pt idx="30224">
                  <c:v>41223.83333326003</c:v>
                </c:pt>
                <c:pt idx="30225">
                  <c:v>41223.843749926695</c:v>
                </c:pt>
                <c:pt idx="30226">
                  <c:v>41223.854166593359</c:v>
                </c:pt>
                <c:pt idx="30227">
                  <c:v>41223.864583260023</c:v>
                </c:pt>
                <c:pt idx="30228">
                  <c:v>41223.874999926687</c:v>
                </c:pt>
                <c:pt idx="30229">
                  <c:v>41223.885416593352</c:v>
                </c:pt>
                <c:pt idx="30230">
                  <c:v>41223.895833260016</c:v>
                </c:pt>
                <c:pt idx="30231">
                  <c:v>41223.90624992668</c:v>
                </c:pt>
                <c:pt idx="30232">
                  <c:v>41223.916666593344</c:v>
                </c:pt>
                <c:pt idx="30233">
                  <c:v>41223.927083260009</c:v>
                </c:pt>
                <c:pt idx="30234">
                  <c:v>41223.937499926673</c:v>
                </c:pt>
                <c:pt idx="30235">
                  <c:v>41223.947916593337</c:v>
                </c:pt>
                <c:pt idx="30236">
                  <c:v>41223.958333260001</c:v>
                </c:pt>
                <c:pt idx="30237">
                  <c:v>41223.968749926666</c:v>
                </c:pt>
                <c:pt idx="30238">
                  <c:v>41223.97916659333</c:v>
                </c:pt>
                <c:pt idx="30239">
                  <c:v>41223.989583259994</c:v>
                </c:pt>
                <c:pt idx="30240">
                  <c:v>41223.999999926658</c:v>
                </c:pt>
                <c:pt idx="30241">
                  <c:v>41224.010416593323</c:v>
                </c:pt>
                <c:pt idx="30242">
                  <c:v>41224.020833259987</c:v>
                </c:pt>
                <c:pt idx="30243">
                  <c:v>41224.031249926651</c:v>
                </c:pt>
                <c:pt idx="30244">
                  <c:v>41224.041666593315</c:v>
                </c:pt>
                <c:pt idx="30245">
                  <c:v>41224.05208325998</c:v>
                </c:pt>
                <c:pt idx="30246">
                  <c:v>41224.062499926644</c:v>
                </c:pt>
                <c:pt idx="30247">
                  <c:v>41224.072916593308</c:v>
                </c:pt>
                <c:pt idx="30248">
                  <c:v>41224.083333259972</c:v>
                </c:pt>
                <c:pt idx="30249">
                  <c:v>41224.093749926637</c:v>
                </c:pt>
                <c:pt idx="30250">
                  <c:v>41224.104166593301</c:v>
                </c:pt>
                <c:pt idx="30251">
                  <c:v>41224.114583259965</c:v>
                </c:pt>
                <c:pt idx="30252">
                  <c:v>41224.124999926629</c:v>
                </c:pt>
                <c:pt idx="30253">
                  <c:v>41224.135416593293</c:v>
                </c:pt>
                <c:pt idx="30254">
                  <c:v>41224.145833259958</c:v>
                </c:pt>
                <c:pt idx="30255">
                  <c:v>41224.156249926622</c:v>
                </c:pt>
                <c:pt idx="30256">
                  <c:v>41224.166666593286</c:v>
                </c:pt>
                <c:pt idx="30257">
                  <c:v>41224.17708325995</c:v>
                </c:pt>
                <c:pt idx="30258">
                  <c:v>41224.187499926615</c:v>
                </c:pt>
                <c:pt idx="30259">
                  <c:v>41224.197916593279</c:v>
                </c:pt>
                <c:pt idx="30260">
                  <c:v>41224.208333259943</c:v>
                </c:pt>
                <c:pt idx="30261">
                  <c:v>41224.218749926607</c:v>
                </c:pt>
                <c:pt idx="30262">
                  <c:v>41224.229166593272</c:v>
                </c:pt>
                <c:pt idx="30263">
                  <c:v>41224.239583259936</c:v>
                </c:pt>
                <c:pt idx="30264">
                  <c:v>41224.2499999266</c:v>
                </c:pt>
                <c:pt idx="30265">
                  <c:v>41224.260416593264</c:v>
                </c:pt>
                <c:pt idx="30266">
                  <c:v>41224.270833259929</c:v>
                </c:pt>
                <c:pt idx="30267">
                  <c:v>41224.281249926593</c:v>
                </c:pt>
                <c:pt idx="30268">
                  <c:v>41224.291666593257</c:v>
                </c:pt>
                <c:pt idx="30269">
                  <c:v>41224.302083259921</c:v>
                </c:pt>
                <c:pt idx="30270">
                  <c:v>41224.312499926586</c:v>
                </c:pt>
                <c:pt idx="30271">
                  <c:v>41224.32291659325</c:v>
                </c:pt>
                <c:pt idx="30272">
                  <c:v>41224.333333259914</c:v>
                </c:pt>
                <c:pt idx="30273">
                  <c:v>41224.343749926578</c:v>
                </c:pt>
                <c:pt idx="30274">
                  <c:v>41224.354166593243</c:v>
                </c:pt>
                <c:pt idx="30275">
                  <c:v>41224.364583259907</c:v>
                </c:pt>
                <c:pt idx="30276">
                  <c:v>41224.374999926571</c:v>
                </c:pt>
                <c:pt idx="30277">
                  <c:v>41224.385416593235</c:v>
                </c:pt>
                <c:pt idx="30278">
                  <c:v>41224.3958332599</c:v>
                </c:pt>
                <c:pt idx="30279">
                  <c:v>41224.406249926564</c:v>
                </c:pt>
                <c:pt idx="30280">
                  <c:v>41224.416666593228</c:v>
                </c:pt>
                <c:pt idx="30281">
                  <c:v>41224.427083259892</c:v>
                </c:pt>
                <c:pt idx="30282">
                  <c:v>41224.437499926556</c:v>
                </c:pt>
                <c:pt idx="30283">
                  <c:v>41224.447916593221</c:v>
                </c:pt>
                <c:pt idx="30284">
                  <c:v>41224.458333259885</c:v>
                </c:pt>
                <c:pt idx="30285">
                  <c:v>41224.468749926549</c:v>
                </c:pt>
                <c:pt idx="30286">
                  <c:v>41224.479166593213</c:v>
                </c:pt>
                <c:pt idx="30287">
                  <c:v>41224.489583259878</c:v>
                </c:pt>
                <c:pt idx="30288">
                  <c:v>41224.499999926542</c:v>
                </c:pt>
                <c:pt idx="30289">
                  <c:v>41224.510416593206</c:v>
                </c:pt>
                <c:pt idx="30290">
                  <c:v>41224.52083325987</c:v>
                </c:pt>
                <c:pt idx="30291">
                  <c:v>41224.531249926535</c:v>
                </c:pt>
                <c:pt idx="30292">
                  <c:v>41224.541666593199</c:v>
                </c:pt>
                <c:pt idx="30293">
                  <c:v>41224.552083259863</c:v>
                </c:pt>
                <c:pt idx="30294">
                  <c:v>41224.562499926527</c:v>
                </c:pt>
                <c:pt idx="30295">
                  <c:v>41224.572916593192</c:v>
                </c:pt>
                <c:pt idx="30296">
                  <c:v>41224.583333259856</c:v>
                </c:pt>
                <c:pt idx="30297">
                  <c:v>41224.59374992652</c:v>
                </c:pt>
                <c:pt idx="30298">
                  <c:v>41224.604166593184</c:v>
                </c:pt>
                <c:pt idx="30299">
                  <c:v>41224.614583259849</c:v>
                </c:pt>
                <c:pt idx="30300">
                  <c:v>41224.624999926513</c:v>
                </c:pt>
                <c:pt idx="30301">
                  <c:v>41224.635416593177</c:v>
                </c:pt>
                <c:pt idx="30302">
                  <c:v>41224.645833259841</c:v>
                </c:pt>
                <c:pt idx="30303">
                  <c:v>41224.656249926506</c:v>
                </c:pt>
                <c:pt idx="30304">
                  <c:v>41224.66666659317</c:v>
                </c:pt>
                <c:pt idx="30305">
                  <c:v>41224.677083259834</c:v>
                </c:pt>
                <c:pt idx="30306">
                  <c:v>41224.687499926498</c:v>
                </c:pt>
                <c:pt idx="30307">
                  <c:v>41224.697916593163</c:v>
                </c:pt>
                <c:pt idx="30308">
                  <c:v>41224.708333259827</c:v>
                </c:pt>
                <c:pt idx="30309">
                  <c:v>41224.718749926491</c:v>
                </c:pt>
                <c:pt idx="30310">
                  <c:v>41224.729166593155</c:v>
                </c:pt>
                <c:pt idx="30311">
                  <c:v>41224.739583259819</c:v>
                </c:pt>
                <c:pt idx="30312">
                  <c:v>41224.749999926484</c:v>
                </c:pt>
                <c:pt idx="30313">
                  <c:v>41224.760416593148</c:v>
                </c:pt>
                <c:pt idx="30314">
                  <c:v>41224.770833259812</c:v>
                </c:pt>
                <c:pt idx="30315">
                  <c:v>41224.781249926476</c:v>
                </c:pt>
                <c:pt idx="30316">
                  <c:v>41224.791666593141</c:v>
                </c:pt>
                <c:pt idx="30317">
                  <c:v>41224.802083259805</c:v>
                </c:pt>
                <c:pt idx="30318">
                  <c:v>41224.812499926469</c:v>
                </c:pt>
                <c:pt idx="30319">
                  <c:v>41224.822916593133</c:v>
                </c:pt>
                <c:pt idx="30320">
                  <c:v>41224.833333259798</c:v>
                </c:pt>
                <c:pt idx="30321">
                  <c:v>41224.843749926462</c:v>
                </c:pt>
                <c:pt idx="30322">
                  <c:v>41224.854166593126</c:v>
                </c:pt>
                <c:pt idx="30323">
                  <c:v>41224.86458325979</c:v>
                </c:pt>
                <c:pt idx="30324">
                  <c:v>41224.874999926455</c:v>
                </c:pt>
                <c:pt idx="30325">
                  <c:v>41224.885416593119</c:v>
                </c:pt>
                <c:pt idx="30326">
                  <c:v>41224.895833259783</c:v>
                </c:pt>
                <c:pt idx="30327">
                  <c:v>41224.906249926447</c:v>
                </c:pt>
                <c:pt idx="30328">
                  <c:v>41224.916666593112</c:v>
                </c:pt>
                <c:pt idx="30329">
                  <c:v>41224.927083259776</c:v>
                </c:pt>
                <c:pt idx="30330">
                  <c:v>41224.93749992644</c:v>
                </c:pt>
                <c:pt idx="30331">
                  <c:v>41224.947916593104</c:v>
                </c:pt>
                <c:pt idx="30332">
                  <c:v>41224.958333259769</c:v>
                </c:pt>
                <c:pt idx="30333">
                  <c:v>41224.968749926433</c:v>
                </c:pt>
                <c:pt idx="30334">
                  <c:v>41224.979166593097</c:v>
                </c:pt>
                <c:pt idx="30335">
                  <c:v>41224.989583259761</c:v>
                </c:pt>
                <c:pt idx="30336">
                  <c:v>41224.999999926426</c:v>
                </c:pt>
                <c:pt idx="30337">
                  <c:v>41225.01041659309</c:v>
                </c:pt>
                <c:pt idx="30338">
                  <c:v>41225.020833259754</c:v>
                </c:pt>
                <c:pt idx="30339">
                  <c:v>41225.031249926418</c:v>
                </c:pt>
                <c:pt idx="30340">
                  <c:v>41225.041666593082</c:v>
                </c:pt>
                <c:pt idx="30341">
                  <c:v>41225.052083259747</c:v>
                </c:pt>
                <c:pt idx="30342">
                  <c:v>41225.062499926411</c:v>
                </c:pt>
                <c:pt idx="30343">
                  <c:v>41225.072916593075</c:v>
                </c:pt>
                <c:pt idx="30344">
                  <c:v>41225.083333259739</c:v>
                </c:pt>
                <c:pt idx="30345">
                  <c:v>41225.093749926404</c:v>
                </c:pt>
                <c:pt idx="30346">
                  <c:v>41225.104166593068</c:v>
                </c:pt>
                <c:pt idx="30347">
                  <c:v>41225.114583259732</c:v>
                </c:pt>
                <c:pt idx="30348">
                  <c:v>41225.124999926396</c:v>
                </c:pt>
                <c:pt idx="30349">
                  <c:v>41225.135416593061</c:v>
                </c:pt>
                <c:pt idx="30350">
                  <c:v>41225.145833259725</c:v>
                </c:pt>
                <c:pt idx="30351">
                  <c:v>41225.156249926389</c:v>
                </c:pt>
                <c:pt idx="30352">
                  <c:v>41225.166666593053</c:v>
                </c:pt>
                <c:pt idx="30353">
                  <c:v>41225.177083259718</c:v>
                </c:pt>
                <c:pt idx="30354">
                  <c:v>41225.187499926382</c:v>
                </c:pt>
                <c:pt idx="30355">
                  <c:v>41225.197916593046</c:v>
                </c:pt>
                <c:pt idx="30356">
                  <c:v>41225.20833325971</c:v>
                </c:pt>
                <c:pt idx="30357">
                  <c:v>41225.218749926375</c:v>
                </c:pt>
                <c:pt idx="30358">
                  <c:v>41225.229166593039</c:v>
                </c:pt>
                <c:pt idx="30359">
                  <c:v>41225.239583259703</c:v>
                </c:pt>
                <c:pt idx="30360">
                  <c:v>41225.249999926367</c:v>
                </c:pt>
                <c:pt idx="30361">
                  <c:v>41225.260416593032</c:v>
                </c:pt>
                <c:pt idx="30362">
                  <c:v>41225.270833259696</c:v>
                </c:pt>
                <c:pt idx="30363">
                  <c:v>41225.28124992636</c:v>
                </c:pt>
                <c:pt idx="30364">
                  <c:v>41225.291666593024</c:v>
                </c:pt>
                <c:pt idx="30365">
                  <c:v>41225.302083259689</c:v>
                </c:pt>
                <c:pt idx="30366">
                  <c:v>41225.312499926353</c:v>
                </c:pt>
                <c:pt idx="30367">
                  <c:v>41225.322916593017</c:v>
                </c:pt>
                <c:pt idx="30368">
                  <c:v>41225.333333259681</c:v>
                </c:pt>
                <c:pt idx="30369">
                  <c:v>41225.343749926345</c:v>
                </c:pt>
                <c:pt idx="30370">
                  <c:v>41225.35416659301</c:v>
                </c:pt>
                <c:pt idx="30371">
                  <c:v>41225.364583259674</c:v>
                </c:pt>
                <c:pt idx="30372">
                  <c:v>41225.374999926338</c:v>
                </c:pt>
                <c:pt idx="30373">
                  <c:v>41225.385416593002</c:v>
                </c:pt>
                <c:pt idx="30374">
                  <c:v>41225.395833259667</c:v>
                </c:pt>
                <c:pt idx="30375">
                  <c:v>41225.406249926331</c:v>
                </c:pt>
                <c:pt idx="30376">
                  <c:v>41225.416666592995</c:v>
                </c:pt>
                <c:pt idx="30377">
                  <c:v>41225.427083259659</c:v>
                </c:pt>
                <c:pt idx="30378">
                  <c:v>41225.437499926324</c:v>
                </c:pt>
                <c:pt idx="30379">
                  <c:v>41225.447916592988</c:v>
                </c:pt>
                <c:pt idx="30380">
                  <c:v>41225.458333259652</c:v>
                </c:pt>
                <c:pt idx="30381">
                  <c:v>41225.468749926316</c:v>
                </c:pt>
                <c:pt idx="30382">
                  <c:v>41225.479166592981</c:v>
                </c:pt>
                <c:pt idx="30383">
                  <c:v>41225.489583259645</c:v>
                </c:pt>
                <c:pt idx="30384">
                  <c:v>41225.499999926309</c:v>
                </c:pt>
                <c:pt idx="30385">
                  <c:v>41225.510416592973</c:v>
                </c:pt>
                <c:pt idx="30386">
                  <c:v>41225.520833259638</c:v>
                </c:pt>
                <c:pt idx="30387">
                  <c:v>41225.531249926302</c:v>
                </c:pt>
                <c:pt idx="30388">
                  <c:v>41225.541666592966</c:v>
                </c:pt>
                <c:pt idx="30389">
                  <c:v>41225.55208325963</c:v>
                </c:pt>
                <c:pt idx="30390">
                  <c:v>41225.562499926295</c:v>
                </c:pt>
                <c:pt idx="30391">
                  <c:v>41225.572916592959</c:v>
                </c:pt>
                <c:pt idx="30392">
                  <c:v>41225.583333259623</c:v>
                </c:pt>
                <c:pt idx="30393">
                  <c:v>41225.593749926287</c:v>
                </c:pt>
                <c:pt idx="30394">
                  <c:v>41225.604166592952</c:v>
                </c:pt>
                <c:pt idx="30395">
                  <c:v>41225.614583259616</c:v>
                </c:pt>
                <c:pt idx="30396">
                  <c:v>41225.62499992628</c:v>
                </c:pt>
                <c:pt idx="30397">
                  <c:v>41225.635416592944</c:v>
                </c:pt>
                <c:pt idx="30398">
                  <c:v>41225.645833259608</c:v>
                </c:pt>
                <c:pt idx="30399">
                  <c:v>41225.656249926273</c:v>
                </c:pt>
                <c:pt idx="30400">
                  <c:v>41225.666666592937</c:v>
                </c:pt>
                <c:pt idx="30401">
                  <c:v>41225.677083259601</c:v>
                </c:pt>
                <c:pt idx="30402">
                  <c:v>41225.687499926265</c:v>
                </c:pt>
                <c:pt idx="30403">
                  <c:v>41225.69791659293</c:v>
                </c:pt>
                <c:pt idx="30404">
                  <c:v>41225.708333259594</c:v>
                </c:pt>
                <c:pt idx="30405">
                  <c:v>41225.718749926258</c:v>
                </c:pt>
                <c:pt idx="30406">
                  <c:v>41225.729166592922</c:v>
                </c:pt>
                <c:pt idx="30407">
                  <c:v>41225.739583259587</c:v>
                </c:pt>
                <c:pt idx="30408">
                  <c:v>41225.749999926251</c:v>
                </c:pt>
                <c:pt idx="30409">
                  <c:v>41225.760416592915</c:v>
                </c:pt>
                <c:pt idx="30410">
                  <c:v>41225.770833259579</c:v>
                </c:pt>
                <c:pt idx="30411">
                  <c:v>41225.781249926244</c:v>
                </c:pt>
                <c:pt idx="30412">
                  <c:v>41225.791666592908</c:v>
                </c:pt>
                <c:pt idx="30413">
                  <c:v>41225.802083259572</c:v>
                </c:pt>
                <c:pt idx="30414">
                  <c:v>41225.812499926236</c:v>
                </c:pt>
                <c:pt idx="30415">
                  <c:v>41225.822916592901</c:v>
                </c:pt>
                <c:pt idx="30416">
                  <c:v>41225.833333259565</c:v>
                </c:pt>
                <c:pt idx="30417">
                  <c:v>41225.843749926229</c:v>
                </c:pt>
                <c:pt idx="30418">
                  <c:v>41225.854166592893</c:v>
                </c:pt>
                <c:pt idx="30419">
                  <c:v>41225.864583259558</c:v>
                </c:pt>
                <c:pt idx="30420">
                  <c:v>41225.874999926222</c:v>
                </c:pt>
                <c:pt idx="30421">
                  <c:v>41225.885416592886</c:v>
                </c:pt>
                <c:pt idx="30422">
                  <c:v>41225.89583325955</c:v>
                </c:pt>
                <c:pt idx="30423">
                  <c:v>41225.906249926215</c:v>
                </c:pt>
                <c:pt idx="30424">
                  <c:v>41225.916666592879</c:v>
                </c:pt>
                <c:pt idx="30425">
                  <c:v>41225.927083259543</c:v>
                </c:pt>
                <c:pt idx="30426">
                  <c:v>41225.937499926207</c:v>
                </c:pt>
                <c:pt idx="30427">
                  <c:v>41225.947916592871</c:v>
                </c:pt>
                <c:pt idx="30428">
                  <c:v>41225.958333259536</c:v>
                </c:pt>
                <c:pt idx="30429">
                  <c:v>41225.9687499262</c:v>
                </c:pt>
                <c:pt idx="30430">
                  <c:v>41225.979166592864</c:v>
                </c:pt>
                <c:pt idx="30431">
                  <c:v>41225.989583259528</c:v>
                </c:pt>
                <c:pt idx="30432">
                  <c:v>41225.999999926193</c:v>
                </c:pt>
                <c:pt idx="30433">
                  <c:v>41226.010416592857</c:v>
                </c:pt>
                <c:pt idx="30434">
                  <c:v>41226.020833259521</c:v>
                </c:pt>
                <c:pt idx="30435">
                  <c:v>41226.031249926185</c:v>
                </c:pt>
                <c:pt idx="30436">
                  <c:v>41226.04166659285</c:v>
                </c:pt>
                <c:pt idx="30437">
                  <c:v>41226.052083259514</c:v>
                </c:pt>
                <c:pt idx="30438">
                  <c:v>41226.062499926178</c:v>
                </c:pt>
                <c:pt idx="30439">
                  <c:v>41226.072916592842</c:v>
                </c:pt>
                <c:pt idx="30440">
                  <c:v>41226.083333259507</c:v>
                </c:pt>
                <c:pt idx="30441">
                  <c:v>41226.093749926171</c:v>
                </c:pt>
                <c:pt idx="30442">
                  <c:v>41226.104166592835</c:v>
                </c:pt>
                <c:pt idx="30443">
                  <c:v>41226.114583259499</c:v>
                </c:pt>
                <c:pt idx="30444">
                  <c:v>41226.124999926164</c:v>
                </c:pt>
                <c:pt idx="30445">
                  <c:v>41226.135416592828</c:v>
                </c:pt>
                <c:pt idx="30446">
                  <c:v>41226.145833259492</c:v>
                </c:pt>
                <c:pt idx="30447">
                  <c:v>41226.156249926156</c:v>
                </c:pt>
                <c:pt idx="30448">
                  <c:v>41226.166666592821</c:v>
                </c:pt>
                <c:pt idx="30449">
                  <c:v>41226.177083259485</c:v>
                </c:pt>
                <c:pt idx="30450">
                  <c:v>41226.187499926149</c:v>
                </c:pt>
                <c:pt idx="30451">
                  <c:v>41226.197916592813</c:v>
                </c:pt>
                <c:pt idx="30452">
                  <c:v>41226.208333259478</c:v>
                </c:pt>
                <c:pt idx="30453">
                  <c:v>41226.218749926142</c:v>
                </c:pt>
                <c:pt idx="30454">
                  <c:v>41226.229166592806</c:v>
                </c:pt>
                <c:pt idx="30455">
                  <c:v>41226.23958325947</c:v>
                </c:pt>
                <c:pt idx="30456">
                  <c:v>41226.249999926134</c:v>
                </c:pt>
                <c:pt idx="30457">
                  <c:v>41226.260416592799</c:v>
                </c:pt>
                <c:pt idx="30458">
                  <c:v>41226.270833259463</c:v>
                </c:pt>
                <c:pt idx="30459">
                  <c:v>41226.281249926127</c:v>
                </c:pt>
                <c:pt idx="30460">
                  <c:v>41226.291666592791</c:v>
                </c:pt>
                <c:pt idx="30461">
                  <c:v>41226.302083259456</c:v>
                </c:pt>
                <c:pt idx="30462">
                  <c:v>41226.31249992612</c:v>
                </c:pt>
                <c:pt idx="30463">
                  <c:v>41226.322916592784</c:v>
                </c:pt>
                <c:pt idx="30464">
                  <c:v>41226.333333259448</c:v>
                </c:pt>
                <c:pt idx="30465">
                  <c:v>41226.343749926113</c:v>
                </c:pt>
                <c:pt idx="30466">
                  <c:v>41226.354166592777</c:v>
                </c:pt>
                <c:pt idx="30467">
                  <c:v>41226.364583259441</c:v>
                </c:pt>
                <c:pt idx="30468">
                  <c:v>41226.374999926105</c:v>
                </c:pt>
                <c:pt idx="30469">
                  <c:v>41226.38541659277</c:v>
                </c:pt>
                <c:pt idx="30470">
                  <c:v>41226.395833259434</c:v>
                </c:pt>
                <c:pt idx="30471">
                  <c:v>41226.406249926098</c:v>
                </c:pt>
                <c:pt idx="30472">
                  <c:v>41226.416666592762</c:v>
                </c:pt>
                <c:pt idx="30473">
                  <c:v>41226.427083259427</c:v>
                </c:pt>
                <c:pt idx="30474">
                  <c:v>41226.437499926091</c:v>
                </c:pt>
                <c:pt idx="30475">
                  <c:v>41226.447916592755</c:v>
                </c:pt>
                <c:pt idx="30476">
                  <c:v>41226.458333259419</c:v>
                </c:pt>
                <c:pt idx="30477">
                  <c:v>41226.468749926084</c:v>
                </c:pt>
                <c:pt idx="30478">
                  <c:v>41226.479166592748</c:v>
                </c:pt>
                <c:pt idx="30479">
                  <c:v>41226.489583259412</c:v>
                </c:pt>
                <c:pt idx="30480">
                  <c:v>41226.499999926076</c:v>
                </c:pt>
                <c:pt idx="30481">
                  <c:v>41226.510416592741</c:v>
                </c:pt>
                <c:pt idx="30482">
                  <c:v>41226.520833259405</c:v>
                </c:pt>
                <c:pt idx="30483">
                  <c:v>41226.531249926069</c:v>
                </c:pt>
                <c:pt idx="30484">
                  <c:v>41226.541666592733</c:v>
                </c:pt>
                <c:pt idx="30485">
                  <c:v>41226.552083259397</c:v>
                </c:pt>
                <c:pt idx="30486">
                  <c:v>41226.562499926062</c:v>
                </c:pt>
                <c:pt idx="30487">
                  <c:v>41226.572916592726</c:v>
                </c:pt>
                <c:pt idx="30488">
                  <c:v>41226.58333325939</c:v>
                </c:pt>
                <c:pt idx="30489">
                  <c:v>41226.593749926054</c:v>
                </c:pt>
                <c:pt idx="30490">
                  <c:v>41226.604166592719</c:v>
                </c:pt>
                <c:pt idx="30491">
                  <c:v>41226.614583259383</c:v>
                </c:pt>
                <c:pt idx="30492">
                  <c:v>41226.624999926047</c:v>
                </c:pt>
                <c:pt idx="30493">
                  <c:v>41226.635416592711</c:v>
                </c:pt>
                <c:pt idx="30494">
                  <c:v>41226.645833259376</c:v>
                </c:pt>
                <c:pt idx="30495">
                  <c:v>41226.65624992604</c:v>
                </c:pt>
                <c:pt idx="30496">
                  <c:v>41226.666666592704</c:v>
                </c:pt>
                <c:pt idx="30497">
                  <c:v>41226.677083259368</c:v>
                </c:pt>
                <c:pt idx="30498">
                  <c:v>41226.687499926033</c:v>
                </c:pt>
                <c:pt idx="30499">
                  <c:v>41226.697916592697</c:v>
                </c:pt>
                <c:pt idx="30500">
                  <c:v>41226.708333259361</c:v>
                </c:pt>
                <c:pt idx="30501">
                  <c:v>41226.718749926025</c:v>
                </c:pt>
                <c:pt idx="30502">
                  <c:v>41226.72916659269</c:v>
                </c:pt>
                <c:pt idx="30503">
                  <c:v>41226.739583259354</c:v>
                </c:pt>
                <c:pt idx="30504">
                  <c:v>41226.749999926018</c:v>
                </c:pt>
                <c:pt idx="30505">
                  <c:v>41226.760416592682</c:v>
                </c:pt>
                <c:pt idx="30506">
                  <c:v>41226.770833259347</c:v>
                </c:pt>
                <c:pt idx="30507">
                  <c:v>41226.781249926011</c:v>
                </c:pt>
                <c:pt idx="30508">
                  <c:v>41226.791666592675</c:v>
                </c:pt>
                <c:pt idx="30509">
                  <c:v>41226.802083259339</c:v>
                </c:pt>
                <c:pt idx="30510">
                  <c:v>41226.812499926004</c:v>
                </c:pt>
                <c:pt idx="30511">
                  <c:v>41226.822916592668</c:v>
                </c:pt>
                <c:pt idx="30512">
                  <c:v>41226.833333259332</c:v>
                </c:pt>
                <c:pt idx="30513">
                  <c:v>41226.843749925996</c:v>
                </c:pt>
                <c:pt idx="30514">
                  <c:v>41226.85416659266</c:v>
                </c:pt>
                <c:pt idx="30515">
                  <c:v>41226.864583259325</c:v>
                </c:pt>
                <c:pt idx="30516">
                  <c:v>41226.874999925989</c:v>
                </c:pt>
                <c:pt idx="30517">
                  <c:v>41226.885416592653</c:v>
                </c:pt>
                <c:pt idx="30518">
                  <c:v>41226.895833259317</c:v>
                </c:pt>
                <c:pt idx="30519">
                  <c:v>41226.906249925982</c:v>
                </c:pt>
                <c:pt idx="30520">
                  <c:v>41226.916666592646</c:v>
                </c:pt>
                <c:pt idx="30521">
                  <c:v>41226.92708325931</c:v>
                </c:pt>
                <c:pt idx="30522">
                  <c:v>41226.937499925974</c:v>
                </c:pt>
                <c:pt idx="30523">
                  <c:v>41226.947916592639</c:v>
                </c:pt>
                <c:pt idx="30524">
                  <c:v>41226.958333259303</c:v>
                </c:pt>
                <c:pt idx="30525">
                  <c:v>41226.968749925967</c:v>
                </c:pt>
                <c:pt idx="30526">
                  <c:v>41226.979166592631</c:v>
                </c:pt>
                <c:pt idx="30527">
                  <c:v>41226.989583259296</c:v>
                </c:pt>
                <c:pt idx="30528">
                  <c:v>41226.99999992596</c:v>
                </c:pt>
                <c:pt idx="30529">
                  <c:v>41227.010416592624</c:v>
                </c:pt>
                <c:pt idx="30530">
                  <c:v>41227.020833259288</c:v>
                </c:pt>
                <c:pt idx="30531">
                  <c:v>41227.031249925953</c:v>
                </c:pt>
                <c:pt idx="30532">
                  <c:v>41227.041666592617</c:v>
                </c:pt>
                <c:pt idx="30533">
                  <c:v>41227.052083259281</c:v>
                </c:pt>
                <c:pt idx="30534">
                  <c:v>41227.062499925945</c:v>
                </c:pt>
                <c:pt idx="30535">
                  <c:v>41227.07291659261</c:v>
                </c:pt>
                <c:pt idx="30536">
                  <c:v>41227.083333259274</c:v>
                </c:pt>
                <c:pt idx="30537">
                  <c:v>41227.093749925938</c:v>
                </c:pt>
                <c:pt idx="30538">
                  <c:v>41227.104166592602</c:v>
                </c:pt>
                <c:pt idx="30539">
                  <c:v>41227.114583259267</c:v>
                </c:pt>
                <c:pt idx="30540">
                  <c:v>41227.124999925931</c:v>
                </c:pt>
                <c:pt idx="30541">
                  <c:v>41227.135416592595</c:v>
                </c:pt>
                <c:pt idx="30542">
                  <c:v>41227.145833259259</c:v>
                </c:pt>
                <c:pt idx="30543">
                  <c:v>41227.156249925923</c:v>
                </c:pt>
                <c:pt idx="30544">
                  <c:v>41227.166666592588</c:v>
                </c:pt>
                <c:pt idx="30545">
                  <c:v>41227.177083259252</c:v>
                </c:pt>
                <c:pt idx="30546">
                  <c:v>41227.187499925916</c:v>
                </c:pt>
                <c:pt idx="30547">
                  <c:v>41227.19791659258</c:v>
                </c:pt>
                <c:pt idx="30548">
                  <c:v>41227.208333259245</c:v>
                </c:pt>
                <c:pt idx="30549">
                  <c:v>41227.218749925909</c:v>
                </c:pt>
                <c:pt idx="30550">
                  <c:v>41227.229166592573</c:v>
                </c:pt>
                <c:pt idx="30551">
                  <c:v>41227.239583259237</c:v>
                </c:pt>
                <c:pt idx="30552">
                  <c:v>41227.249999925902</c:v>
                </c:pt>
                <c:pt idx="30553">
                  <c:v>41227.260416592566</c:v>
                </c:pt>
                <c:pt idx="30554">
                  <c:v>41227.27083325923</c:v>
                </c:pt>
                <c:pt idx="30555">
                  <c:v>41227.281249925894</c:v>
                </c:pt>
                <c:pt idx="30556">
                  <c:v>41227.291666592559</c:v>
                </c:pt>
                <c:pt idx="30557">
                  <c:v>41227.302083259223</c:v>
                </c:pt>
                <c:pt idx="30558">
                  <c:v>41227.312499925887</c:v>
                </c:pt>
                <c:pt idx="30559">
                  <c:v>41227.322916592551</c:v>
                </c:pt>
                <c:pt idx="30560">
                  <c:v>41227.333333259216</c:v>
                </c:pt>
                <c:pt idx="30561">
                  <c:v>41227.34374992588</c:v>
                </c:pt>
                <c:pt idx="30562">
                  <c:v>41227.354166592544</c:v>
                </c:pt>
                <c:pt idx="30563">
                  <c:v>41227.364583259208</c:v>
                </c:pt>
                <c:pt idx="30564">
                  <c:v>41227.374999925873</c:v>
                </c:pt>
                <c:pt idx="30565">
                  <c:v>41227.385416592537</c:v>
                </c:pt>
                <c:pt idx="30566">
                  <c:v>41227.395833259201</c:v>
                </c:pt>
                <c:pt idx="30567">
                  <c:v>41227.406249925865</c:v>
                </c:pt>
                <c:pt idx="30568">
                  <c:v>41227.41666659253</c:v>
                </c:pt>
                <c:pt idx="30569">
                  <c:v>41227.427083259194</c:v>
                </c:pt>
                <c:pt idx="30570">
                  <c:v>41227.437499925858</c:v>
                </c:pt>
                <c:pt idx="30571">
                  <c:v>41227.447916592522</c:v>
                </c:pt>
                <c:pt idx="30572">
                  <c:v>41227.458333259186</c:v>
                </c:pt>
                <c:pt idx="30573">
                  <c:v>41227.468749925851</c:v>
                </c:pt>
                <c:pt idx="30574">
                  <c:v>41227.479166592515</c:v>
                </c:pt>
                <c:pt idx="30575">
                  <c:v>41227.489583259179</c:v>
                </c:pt>
                <c:pt idx="30576">
                  <c:v>41227.499999925843</c:v>
                </c:pt>
                <c:pt idx="30577">
                  <c:v>41227.510416592508</c:v>
                </c:pt>
                <c:pt idx="30578">
                  <c:v>41227.520833259172</c:v>
                </c:pt>
                <c:pt idx="30579">
                  <c:v>41227.531249925836</c:v>
                </c:pt>
                <c:pt idx="30580">
                  <c:v>41227.5416665925</c:v>
                </c:pt>
                <c:pt idx="30581">
                  <c:v>41227.552083259165</c:v>
                </c:pt>
                <c:pt idx="30582">
                  <c:v>41227.562499925829</c:v>
                </c:pt>
                <c:pt idx="30583">
                  <c:v>41227.572916592493</c:v>
                </c:pt>
                <c:pt idx="30584">
                  <c:v>41227.583333259157</c:v>
                </c:pt>
                <c:pt idx="30585">
                  <c:v>41227.593749925822</c:v>
                </c:pt>
                <c:pt idx="30586">
                  <c:v>41227.604166592486</c:v>
                </c:pt>
                <c:pt idx="30587">
                  <c:v>41227.61458325915</c:v>
                </c:pt>
                <c:pt idx="30588">
                  <c:v>41227.624999925814</c:v>
                </c:pt>
                <c:pt idx="30589">
                  <c:v>41227.635416592479</c:v>
                </c:pt>
                <c:pt idx="30590">
                  <c:v>41227.645833259143</c:v>
                </c:pt>
                <c:pt idx="30591">
                  <c:v>41227.656249925807</c:v>
                </c:pt>
                <c:pt idx="30592">
                  <c:v>41227.666666592471</c:v>
                </c:pt>
                <c:pt idx="30593">
                  <c:v>41227.677083259136</c:v>
                </c:pt>
                <c:pt idx="30594">
                  <c:v>41227.6874999258</c:v>
                </c:pt>
                <c:pt idx="30595">
                  <c:v>41227.697916592464</c:v>
                </c:pt>
                <c:pt idx="30596">
                  <c:v>41227.708333259128</c:v>
                </c:pt>
                <c:pt idx="30597">
                  <c:v>41227.718749925793</c:v>
                </c:pt>
                <c:pt idx="30598">
                  <c:v>41227.729166592457</c:v>
                </c:pt>
                <c:pt idx="30599">
                  <c:v>41227.739583259121</c:v>
                </c:pt>
                <c:pt idx="30600">
                  <c:v>41227.749999925785</c:v>
                </c:pt>
                <c:pt idx="30601">
                  <c:v>41227.760416592449</c:v>
                </c:pt>
                <c:pt idx="30602">
                  <c:v>41227.770833259114</c:v>
                </c:pt>
                <c:pt idx="30603">
                  <c:v>41227.781249925778</c:v>
                </c:pt>
                <c:pt idx="30604">
                  <c:v>41227.791666592442</c:v>
                </c:pt>
                <c:pt idx="30605">
                  <c:v>41227.802083259106</c:v>
                </c:pt>
                <c:pt idx="30606">
                  <c:v>41227.812499925771</c:v>
                </c:pt>
                <c:pt idx="30607">
                  <c:v>41227.822916592435</c:v>
                </c:pt>
                <c:pt idx="30608">
                  <c:v>41227.833333259099</c:v>
                </c:pt>
                <c:pt idx="30609">
                  <c:v>41227.843749925763</c:v>
                </c:pt>
                <c:pt idx="30610">
                  <c:v>41227.854166592428</c:v>
                </c:pt>
                <c:pt idx="30611">
                  <c:v>41227.864583259092</c:v>
                </c:pt>
                <c:pt idx="30612">
                  <c:v>41227.874999925756</c:v>
                </c:pt>
                <c:pt idx="30613">
                  <c:v>41227.88541659242</c:v>
                </c:pt>
                <c:pt idx="30614">
                  <c:v>41227.895833259085</c:v>
                </c:pt>
                <c:pt idx="30615">
                  <c:v>41227.906249925749</c:v>
                </c:pt>
                <c:pt idx="30616">
                  <c:v>41227.916666592413</c:v>
                </c:pt>
                <c:pt idx="30617">
                  <c:v>41227.927083259077</c:v>
                </c:pt>
                <c:pt idx="30618">
                  <c:v>41227.937499925742</c:v>
                </c:pt>
                <c:pt idx="30619">
                  <c:v>41227.947916592406</c:v>
                </c:pt>
                <c:pt idx="30620">
                  <c:v>41227.95833325907</c:v>
                </c:pt>
                <c:pt idx="30621">
                  <c:v>41227.968749925734</c:v>
                </c:pt>
                <c:pt idx="30622">
                  <c:v>41227.979166592399</c:v>
                </c:pt>
                <c:pt idx="30623">
                  <c:v>41227.989583259063</c:v>
                </c:pt>
                <c:pt idx="30624">
                  <c:v>41227.999999925727</c:v>
                </c:pt>
                <c:pt idx="30625">
                  <c:v>41228.010416592391</c:v>
                </c:pt>
                <c:pt idx="30626">
                  <c:v>41228.020833259056</c:v>
                </c:pt>
                <c:pt idx="30627">
                  <c:v>41228.03124992572</c:v>
                </c:pt>
                <c:pt idx="30628">
                  <c:v>41228.041666592384</c:v>
                </c:pt>
                <c:pt idx="30629">
                  <c:v>41228.052083259048</c:v>
                </c:pt>
                <c:pt idx="30630">
                  <c:v>41228.062499925712</c:v>
                </c:pt>
                <c:pt idx="30631">
                  <c:v>41228.072916592377</c:v>
                </c:pt>
                <c:pt idx="30632">
                  <c:v>41228.083333259041</c:v>
                </c:pt>
                <c:pt idx="30633">
                  <c:v>41228.093749925705</c:v>
                </c:pt>
                <c:pt idx="30634">
                  <c:v>41228.104166592369</c:v>
                </c:pt>
                <c:pt idx="30635">
                  <c:v>41228.114583259034</c:v>
                </c:pt>
                <c:pt idx="30636">
                  <c:v>41228.124999925698</c:v>
                </c:pt>
                <c:pt idx="30637">
                  <c:v>41228.135416592362</c:v>
                </c:pt>
                <c:pt idx="30638">
                  <c:v>41228.145833259026</c:v>
                </c:pt>
                <c:pt idx="30639">
                  <c:v>41228.156249925691</c:v>
                </c:pt>
                <c:pt idx="30640">
                  <c:v>41228.166666592355</c:v>
                </c:pt>
                <c:pt idx="30641">
                  <c:v>41228.177083259019</c:v>
                </c:pt>
                <c:pt idx="30642">
                  <c:v>41228.187499925683</c:v>
                </c:pt>
                <c:pt idx="30643">
                  <c:v>41228.197916592348</c:v>
                </c:pt>
                <c:pt idx="30644">
                  <c:v>41228.208333259012</c:v>
                </c:pt>
                <c:pt idx="30645">
                  <c:v>41228.218749925676</c:v>
                </c:pt>
                <c:pt idx="30646">
                  <c:v>41228.22916659234</c:v>
                </c:pt>
                <c:pt idx="30647">
                  <c:v>41228.239583259005</c:v>
                </c:pt>
                <c:pt idx="30648">
                  <c:v>41228.249999925669</c:v>
                </c:pt>
                <c:pt idx="30649">
                  <c:v>41228.260416592333</c:v>
                </c:pt>
                <c:pt idx="30650">
                  <c:v>41228.270833258997</c:v>
                </c:pt>
                <c:pt idx="30651">
                  <c:v>41228.281249925662</c:v>
                </c:pt>
                <c:pt idx="30652">
                  <c:v>41228.291666592326</c:v>
                </c:pt>
                <c:pt idx="30653">
                  <c:v>41228.30208325899</c:v>
                </c:pt>
                <c:pt idx="30654">
                  <c:v>41228.312499925654</c:v>
                </c:pt>
                <c:pt idx="30655">
                  <c:v>41228.322916592319</c:v>
                </c:pt>
                <c:pt idx="30656">
                  <c:v>41228.333333258983</c:v>
                </c:pt>
                <c:pt idx="30657">
                  <c:v>41228.343749925647</c:v>
                </c:pt>
                <c:pt idx="30658">
                  <c:v>41228.354166592311</c:v>
                </c:pt>
                <c:pt idx="30659">
                  <c:v>41228.364583258975</c:v>
                </c:pt>
                <c:pt idx="30660">
                  <c:v>41228.37499992564</c:v>
                </c:pt>
                <c:pt idx="30661">
                  <c:v>41228.385416592304</c:v>
                </c:pt>
                <c:pt idx="30662">
                  <c:v>41228.395833258968</c:v>
                </c:pt>
                <c:pt idx="30663">
                  <c:v>41228.406249925632</c:v>
                </c:pt>
                <c:pt idx="30664">
                  <c:v>41228.416666592297</c:v>
                </c:pt>
                <c:pt idx="30665">
                  <c:v>41228.427083258961</c:v>
                </c:pt>
                <c:pt idx="30666">
                  <c:v>41228.437499925625</c:v>
                </c:pt>
                <c:pt idx="30667">
                  <c:v>41228.447916592289</c:v>
                </c:pt>
                <c:pt idx="30668">
                  <c:v>41228.458333258954</c:v>
                </c:pt>
                <c:pt idx="30669">
                  <c:v>41228.468749925618</c:v>
                </c:pt>
                <c:pt idx="30670">
                  <c:v>41228.479166592282</c:v>
                </c:pt>
                <c:pt idx="30671">
                  <c:v>41228.489583258946</c:v>
                </c:pt>
                <c:pt idx="30672">
                  <c:v>41228.499999925611</c:v>
                </c:pt>
                <c:pt idx="30673">
                  <c:v>41228.510416592275</c:v>
                </c:pt>
                <c:pt idx="30674">
                  <c:v>41228.520833258939</c:v>
                </c:pt>
                <c:pt idx="30675">
                  <c:v>41228.531249925603</c:v>
                </c:pt>
                <c:pt idx="30676">
                  <c:v>41228.541666592268</c:v>
                </c:pt>
                <c:pt idx="30677">
                  <c:v>41228.552083258932</c:v>
                </c:pt>
                <c:pt idx="30678">
                  <c:v>41228.562499925596</c:v>
                </c:pt>
                <c:pt idx="30679">
                  <c:v>41228.57291659226</c:v>
                </c:pt>
                <c:pt idx="30680">
                  <c:v>41228.583333258925</c:v>
                </c:pt>
                <c:pt idx="30681">
                  <c:v>41228.593749925589</c:v>
                </c:pt>
                <c:pt idx="30682">
                  <c:v>41228.604166592253</c:v>
                </c:pt>
                <c:pt idx="30683">
                  <c:v>41228.614583258917</c:v>
                </c:pt>
                <c:pt idx="30684">
                  <c:v>41228.624999925582</c:v>
                </c:pt>
                <c:pt idx="30685">
                  <c:v>41228.635416592246</c:v>
                </c:pt>
                <c:pt idx="30686">
                  <c:v>41228.64583325891</c:v>
                </c:pt>
                <c:pt idx="30687">
                  <c:v>41228.656249925574</c:v>
                </c:pt>
                <c:pt idx="30688">
                  <c:v>41228.666666592238</c:v>
                </c:pt>
                <c:pt idx="30689">
                  <c:v>41228.677083258903</c:v>
                </c:pt>
                <c:pt idx="30690">
                  <c:v>41228.687499925567</c:v>
                </c:pt>
                <c:pt idx="30691">
                  <c:v>41228.697916592231</c:v>
                </c:pt>
                <c:pt idx="30692">
                  <c:v>41228.708333258895</c:v>
                </c:pt>
                <c:pt idx="30693">
                  <c:v>41228.71874992556</c:v>
                </c:pt>
                <c:pt idx="30694">
                  <c:v>41228.729166592224</c:v>
                </c:pt>
                <c:pt idx="30695">
                  <c:v>41228.739583258888</c:v>
                </c:pt>
                <c:pt idx="30696">
                  <c:v>41228.749999925552</c:v>
                </c:pt>
                <c:pt idx="30697">
                  <c:v>41228.760416592217</c:v>
                </c:pt>
                <c:pt idx="30698">
                  <c:v>41228.770833258881</c:v>
                </c:pt>
                <c:pt idx="30699">
                  <c:v>41228.781249925545</c:v>
                </c:pt>
                <c:pt idx="30700">
                  <c:v>41228.791666592209</c:v>
                </c:pt>
                <c:pt idx="30701">
                  <c:v>41228.802083258874</c:v>
                </c:pt>
                <c:pt idx="30702">
                  <c:v>41228.812499925538</c:v>
                </c:pt>
                <c:pt idx="30703">
                  <c:v>41228.822916592202</c:v>
                </c:pt>
                <c:pt idx="30704">
                  <c:v>41228.833333258866</c:v>
                </c:pt>
                <c:pt idx="30705">
                  <c:v>41228.843749925531</c:v>
                </c:pt>
                <c:pt idx="30706">
                  <c:v>41228.854166592195</c:v>
                </c:pt>
                <c:pt idx="30707">
                  <c:v>41228.864583258859</c:v>
                </c:pt>
                <c:pt idx="30708">
                  <c:v>41228.874999925523</c:v>
                </c:pt>
                <c:pt idx="30709">
                  <c:v>41228.885416592188</c:v>
                </c:pt>
                <c:pt idx="30710">
                  <c:v>41228.895833258852</c:v>
                </c:pt>
                <c:pt idx="30711">
                  <c:v>41228.906249925516</c:v>
                </c:pt>
                <c:pt idx="30712">
                  <c:v>41228.91666659218</c:v>
                </c:pt>
                <c:pt idx="30713">
                  <c:v>41228.927083258845</c:v>
                </c:pt>
                <c:pt idx="30714">
                  <c:v>41228.937499925509</c:v>
                </c:pt>
                <c:pt idx="30715">
                  <c:v>41228.947916592173</c:v>
                </c:pt>
                <c:pt idx="30716">
                  <c:v>41228.958333258837</c:v>
                </c:pt>
                <c:pt idx="30717">
                  <c:v>41228.968749925501</c:v>
                </c:pt>
                <c:pt idx="30718">
                  <c:v>41228.979166592166</c:v>
                </c:pt>
                <c:pt idx="30719">
                  <c:v>41228.98958325883</c:v>
                </c:pt>
                <c:pt idx="30720">
                  <c:v>41228.999999925494</c:v>
                </c:pt>
                <c:pt idx="30721">
                  <c:v>41229.010416592158</c:v>
                </c:pt>
                <c:pt idx="30722">
                  <c:v>41229.020833258823</c:v>
                </c:pt>
                <c:pt idx="30723">
                  <c:v>41229.031249925487</c:v>
                </c:pt>
                <c:pt idx="30724">
                  <c:v>41229.041666592151</c:v>
                </c:pt>
                <c:pt idx="30725">
                  <c:v>41229.052083258815</c:v>
                </c:pt>
                <c:pt idx="30726">
                  <c:v>41229.06249992548</c:v>
                </c:pt>
                <c:pt idx="30727">
                  <c:v>41229.072916592144</c:v>
                </c:pt>
                <c:pt idx="30728">
                  <c:v>41229.083333258808</c:v>
                </c:pt>
                <c:pt idx="30729">
                  <c:v>41229.093749925472</c:v>
                </c:pt>
                <c:pt idx="30730">
                  <c:v>41229.104166592137</c:v>
                </c:pt>
                <c:pt idx="30731">
                  <c:v>41229.114583258801</c:v>
                </c:pt>
                <c:pt idx="30732">
                  <c:v>41229.124999925465</c:v>
                </c:pt>
                <c:pt idx="30733">
                  <c:v>41229.135416592129</c:v>
                </c:pt>
                <c:pt idx="30734">
                  <c:v>41229.145833258794</c:v>
                </c:pt>
                <c:pt idx="30735">
                  <c:v>41229.156249925458</c:v>
                </c:pt>
                <c:pt idx="30736">
                  <c:v>41229.166666592122</c:v>
                </c:pt>
                <c:pt idx="30737">
                  <c:v>41229.177083258786</c:v>
                </c:pt>
                <c:pt idx="30738">
                  <c:v>41229.187499925451</c:v>
                </c:pt>
                <c:pt idx="30739">
                  <c:v>41229.197916592115</c:v>
                </c:pt>
                <c:pt idx="30740">
                  <c:v>41229.208333258779</c:v>
                </c:pt>
                <c:pt idx="30741">
                  <c:v>41229.218749925443</c:v>
                </c:pt>
                <c:pt idx="30742">
                  <c:v>41229.229166592108</c:v>
                </c:pt>
                <c:pt idx="30743">
                  <c:v>41229.239583258772</c:v>
                </c:pt>
                <c:pt idx="30744">
                  <c:v>41229.249999925436</c:v>
                </c:pt>
                <c:pt idx="30745">
                  <c:v>41229.2604165921</c:v>
                </c:pt>
                <c:pt idx="30746">
                  <c:v>41229.270833258764</c:v>
                </c:pt>
                <c:pt idx="30747">
                  <c:v>41229.281249925429</c:v>
                </c:pt>
                <c:pt idx="30748">
                  <c:v>41229.291666592093</c:v>
                </c:pt>
                <c:pt idx="30749">
                  <c:v>41229.302083258757</c:v>
                </c:pt>
                <c:pt idx="30750">
                  <c:v>41229.312499925421</c:v>
                </c:pt>
                <c:pt idx="30751">
                  <c:v>41229.322916592086</c:v>
                </c:pt>
                <c:pt idx="30752">
                  <c:v>41229.33333325875</c:v>
                </c:pt>
                <c:pt idx="30753">
                  <c:v>41229.343749925414</c:v>
                </c:pt>
                <c:pt idx="30754">
                  <c:v>41229.354166592078</c:v>
                </c:pt>
                <c:pt idx="30755">
                  <c:v>41229.364583258743</c:v>
                </c:pt>
                <c:pt idx="30756">
                  <c:v>41229.374999925407</c:v>
                </c:pt>
                <c:pt idx="30757">
                  <c:v>41229.385416592071</c:v>
                </c:pt>
                <c:pt idx="30758">
                  <c:v>41229.395833258735</c:v>
                </c:pt>
                <c:pt idx="30759">
                  <c:v>41229.4062499254</c:v>
                </c:pt>
                <c:pt idx="30760">
                  <c:v>41229.416666592064</c:v>
                </c:pt>
                <c:pt idx="30761">
                  <c:v>41229.427083258728</c:v>
                </c:pt>
                <c:pt idx="30762">
                  <c:v>41229.437499925392</c:v>
                </c:pt>
                <c:pt idx="30763">
                  <c:v>41229.447916592057</c:v>
                </c:pt>
                <c:pt idx="30764">
                  <c:v>41229.458333258721</c:v>
                </c:pt>
                <c:pt idx="30765">
                  <c:v>41229.468749925385</c:v>
                </c:pt>
                <c:pt idx="30766">
                  <c:v>41229.479166592049</c:v>
                </c:pt>
                <c:pt idx="30767">
                  <c:v>41229.489583258714</c:v>
                </c:pt>
                <c:pt idx="30768">
                  <c:v>41229.499999925378</c:v>
                </c:pt>
                <c:pt idx="30769">
                  <c:v>41229.510416592042</c:v>
                </c:pt>
                <c:pt idx="30770">
                  <c:v>41229.520833258706</c:v>
                </c:pt>
                <c:pt idx="30771">
                  <c:v>41229.531249925371</c:v>
                </c:pt>
                <c:pt idx="30772">
                  <c:v>41229.541666592035</c:v>
                </c:pt>
                <c:pt idx="30773">
                  <c:v>41229.552083258699</c:v>
                </c:pt>
                <c:pt idx="30774">
                  <c:v>41229.562499925363</c:v>
                </c:pt>
                <c:pt idx="30775">
                  <c:v>41229.572916592027</c:v>
                </c:pt>
                <c:pt idx="30776">
                  <c:v>41229.583333258692</c:v>
                </c:pt>
                <c:pt idx="30777">
                  <c:v>41229.593749925356</c:v>
                </c:pt>
                <c:pt idx="30778">
                  <c:v>41229.60416659202</c:v>
                </c:pt>
                <c:pt idx="30779">
                  <c:v>41229.614583258684</c:v>
                </c:pt>
                <c:pt idx="30780">
                  <c:v>41229.624999925349</c:v>
                </c:pt>
                <c:pt idx="30781">
                  <c:v>41229.635416592013</c:v>
                </c:pt>
                <c:pt idx="30782">
                  <c:v>41229.645833258677</c:v>
                </c:pt>
                <c:pt idx="30783">
                  <c:v>41229.656249925341</c:v>
                </c:pt>
                <c:pt idx="30784">
                  <c:v>41229.666666592006</c:v>
                </c:pt>
                <c:pt idx="30785">
                  <c:v>41229.67708325867</c:v>
                </c:pt>
                <c:pt idx="30786">
                  <c:v>41229.687499925334</c:v>
                </c:pt>
                <c:pt idx="30787">
                  <c:v>41229.697916591998</c:v>
                </c:pt>
                <c:pt idx="30788">
                  <c:v>41229.708333258663</c:v>
                </c:pt>
                <c:pt idx="30789">
                  <c:v>41229.718749925327</c:v>
                </c:pt>
                <c:pt idx="30790">
                  <c:v>41229.729166591991</c:v>
                </c:pt>
                <c:pt idx="30791">
                  <c:v>41229.739583258655</c:v>
                </c:pt>
                <c:pt idx="30792">
                  <c:v>41229.74999992532</c:v>
                </c:pt>
                <c:pt idx="30793">
                  <c:v>41229.760416591984</c:v>
                </c:pt>
                <c:pt idx="30794">
                  <c:v>41229.770833258648</c:v>
                </c:pt>
                <c:pt idx="30795">
                  <c:v>41229.781249925312</c:v>
                </c:pt>
                <c:pt idx="30796">
                  <c:v>41229.791666591977</c:v>
                </c:pt>
                <c:pt idx="30797">
                  <c:v>41229.802083258641</c:v>
                </c:pt>
                <c:pt idx="30798">
                  <c:v>41229.812499925305</c:v>
                </c:pt>
                <c:pt idx="30799">
                  <c:v>41229.822916591969</c:v>
                </c:pt>
                <c:pt idx="30800">
                  <c:v>41229.833333258634</c:v>
                </c:pt>
                <c:pt idx="30801">
                  <c:v>41229.843749925298</c:v>
                </c:pt>
                <c:pt idx="30802">
                  <c:v>41229.854166591962</c:v>
                </c:pt>
                <c:pt idx="30803">
                  <c:v>41229.864583258626</c:v>
                </c:pt>
                <c:pt idx="30804">
                  <c:v>41229.87499992529</c:v>
                </c:pt>
                <c:pt idx="30805">
                  <c:v>41229.885416591955</c:v>
                </c:pt>
                <c:pt idx="30806">
                  <c:v>41229.895833258619</c:v>
                </c:pt>
                <c:pt idx="30807">
                  <c:v>41229.906249925283</c:v>
                </c:pt>
                <c:pt idx="30808">
                  <c:v>41229.916666591947</c:v>
                </c:pt>
                <c:pt idx="30809">
                  <c:v>41229.927083258612</c:v>
                </c:pt>
                <c:pt idx="30810">
                  <c:v>41229.937499925276</c:v>
                </c:pt>
                <c:pt idx="30811">
                  <c:v>41229.94791659194</c:v>
                </c:pt>
                <c:pt idx="30812">
                  <c:v>41229.958333258604</c:v>
                </c:pt>
                <c:pt idx="30813">
                  <c:v>41229.968749925269</c:v>
                </c:pt>
                <c:pt idx="30814">
                  <c:v>41229.979166591933</c:v>
                </c:pt>
                <c:pt idx="30815">
                  <c:v>41229.989583258597</c:v>
                </c:pt>
                <c:pt idx="30816">
                  <c:v>41229.999999925261</c:v>
                </c:pt>
                <c:pt idx="30817">
                  <c:v>41230.010416591926</c:v>
                </c:pt>
                <c:pt idx="30818">
                  <c:v>41230.02083325859</c:v>
                </c:pt>
                <c:pt idx="30819">
                  <c:v>41230.031249925254</c:v>
                </c:pt>
                <c:pt idx="30820">
                  <c:v>41230.041666591918</c:v>
                </c:pt>
                <c:pt idx="30821">
                  <c:v>41230.052083258583</c:v>
                </c:pt>
                <c:pt idx="30822">
                  <c:v>41230.062499925247</c:v>
                </c:pt>
                <c:pt idx="30823">
                  <c:v>41230.072916591911</c:v>
                </c:pt>
                <c:pt idx="30824">
                  <c:v>41230.083333258575</c:v>
                </c:pt>
                <c:pt idx="30825">
                  <c:v>41230.09374992524</c:v>
                </c:pt>
                <c:pt idx="30826">
                  <c:v>41230.104166591904</c:v>
                </c:pt>
                <c:pt idx="30827">
                  <c:v>41230.114583258568</c:v>
                </c:pt>
                <c:pt idx="30828">
                  <c:v>41230.124999925232</c:v>
                </c:pt>
                <c:pt idx="30829">
                  <c:v>41230.135416591897</c:v>
                </c:pt>
                <c:pt idx="30830">
                  <c:v>41230.145833258561</c:v>
                </c:pt>
                <c:pt idx="30831">
                  <c:v>41230.156249925225</c:v>
                </c:pt>
                <c:pt idx="30832">
                  <c:v>41230.166666591889</c:v>
                </c:pt>
                <c:pt idx="30833">
                  <c:v>41230.177083258553</c:v>
                </c:pt>
                <c:pt idx="30834">
                  <c:v>41230.187499925218</c:v>
                </c:pt>
                <c:pt idx="30835">
                  <c:v>41230.197916591882</c:v>
                </c:pt>
                <c:pt idx="30836">
                  <c:v>41230.208333258546</c:v>
                </c:pt>
                <c:pt idx="30837">
                  <c:v>41230.21874992521</c:v>
                </c:pt>
                <c:pt idx="30838">
                  <c:v>41230.229166591875</c:v>
                </c:pt>
                <c:pt idx="30839">
                  <c:v>41230.239583258539</c:v>
                </c:pt>
                <c:pt idx="30840">
                  <c:v>41230.249999925203</c:v>
                </c:pt>
                <c:pt idx="30841">
                  <c:v>41230.260416591867</c:v>
                </c:pt>
                <c:pt idx="30842">
                  <c:v>41230.270833258532</c:v>
                </c:pt>
                <c:pt idx="30843">
                  <c:v>41230.281249925196</c:v>
                </c:pt>
                <c:pt idx="30844">
                  <c:v>41230.29166659186</c:v>
                </c:pt>
                <c:pt idx="30845">
                  <c:v>41230.302083258524</c:v>
                </c:pt>
                <c:pt idx="30846">
                  <c:v>41230.312499925189</c:v>
                </c:pt>
                <c:pt idx="30847">
                  <c:v>41230.322916591853</c:v>
                </c:pt>
                <c:pt idx="30848">
                  <c:v>41230.333333258517</c:v>
                </c:pt>
                <c:pt idx="30849">
                  <c:v>41230.343749925181</c:v>
                </c:pt>
                <c:pt idx="30850">
                  <c:v>41230.354166591846</c:v>
                </c:pt>
                <c:pt idx="30851">
                  <c:v>41230.36458325851</c:v>
                </c:pt>
                <c:pt idx="30852">
                  <c:v>41230.374999925174</c:v>
                </c:pt>
                <c:pt idx="30853">
                  <c:v>41230.385416591838</c:v>
                </c:pt>
                <c:pt idx="30854">
                  <c:v>41230.395833258503</c:v>
                </c:pt>
                <c:pt idx="30855">
                  <c:v>41230.406249925167</c:v>
                </c:pt>
                <c:pt idx="30856">
                  <c:v>41230.416666591831</c:v>
                </c:pt>
                <c:pt idx="30857">
                  <c:v>41230.427083258495</c:v>
                </c:pt>
                <c:pt idx="30858">
                  <c:v>41230.437499925159</c:v>
                </c:pt>
                <c:pt idx="30859">
                  <c:v>41230.447916591824</c:v>
                </c:pt>
                <c:pt idx="30860">
                  <c:v>41230.458333258488</c:v>
                </c:pt>
                <c:pt idx="30861">
                  <c:v>41230.468749925152</c:v>
                </c:pt>
                <c:pt idx="30862">
                  <c:v>41230.479166591816</c:v>
                </c:pt>
                <c:pt idx="30863">
                  <c:v>41230.489583258481</c:v>
                </c:pt>
                <c:pt idx="30864">
                  <c:v>41230.499999925145</c:v>
                </c:pt>
                <c:pt idx="30865">
                  <c:v>41230.510416591809</c:v>
                </c:pt>
                <c:pt idx="30866">
                  <c:v>41230.520833258473</c:v>
                </c:pt>
                <c:pt idx="30867">
                  <c:v>41230.531249925138</c:v>
                </c:pt>
                <c:pt idx="30868">
                  <c:v>41230.541666591802</c:v>
                </c:pt>
                <c:pt idx="30869">
                  <c:v>41230.552083258466</c:v>
                </c:pt>
                <c:pt idx="30870">
                  <c:v>41230.56249992513</c:v>
                </c:pt>
                <c:pt idx="30871">
                  <c:v>41230.572916591795</c:v>
                </c:pt>
                <c:pt idx="30872">
                  <c:v>41230.583333258459</c:v>
                </c:pt>
                <c:pt idx="30873">
                  <c:v>41230.593749925123</c:v>
                </c:pt>
                <c:pt idx="30874">
                  <c:v>41230.604166591787</c:v>
                </c:pt>
                <c:pt idx="30875">
                  <c:v>41230.614583258452</c:v>
                </c:pt>
                <c:pt idx="30876">
                  <c:v>41230.624999925116</c:v>
                </c:pt>
                <c:pt idx="30877">
                  <c:v>41230.63541659178</c:v>
                </c:pt>
                <c:pt idx="30878">
                  <c:v>41230.645833258444</c:v>
                </c:pt>
                <c:pt idx="30879">
                  <c:v>41230.656249925109</c:v>
                </c:pt>
                <c:pt idx="30880">
                  <c:v>41230.666666591773</c:v>
                </c:pt>
                <c:pt idx="30881">
                  <c:v>41230.677083258437</c:v>
                </c:pt>
                <c:pt idx="30882">
                  <c:v>41230.687499925101</c:v>
                </c:pt>
                <c:pt idx="30883">
                  <c:v>41230.697916591766</c:v>
                </c:pt>
                <c:pt idx="30884">
                  <c:v>41230.70833325843</c:v>
                </c:pt>
                <c:pt idx="30885">
                  <c:v>41230.718749925094</c:v>
                </c:pt>
                <c:pt idx="30886">
                  <c:v>41230.729166591758</c:v>
                </c:pt>
                <c:pt idx="30887">
                  <c:v>41230.739583258422</c:v>
                </c:pt>
                <c:pt idx="30888">
                  <c:v>41230.749999925087</c:v>
                </c:pt>
                <c:pt idx="30889">
                  <c:v>41230.760416591751</c:v>
                </c:pt>
                <c:pt idx="30890">
                  <c:v>41230.770833258415</c:v>
                </c:pt>
                <c:pt idx="30891">
                  <c:v>41230.781249925079</c:v>
                </c:pt>
                <c:pt idx="30892">
                  <c:v>41230.791666591744</c:v>
                </c:pt>
                <c:pt idx="30893">
                  <c:v>41230.802083258408</c:v>
                </c:pt>
                <c:pt idx="30894">
                  <c:v>41230.812499925072</c:v>
                </c:pt>
                <c:pt idx="30895">
                  <c:v>41230.822916591736</c:v>
                </c:pt>
                <c:pt idx="30896">
                  <c:v>41230.833333258401</c:v>
                </c:pt>
                <c:pt idx="30897">
                  <c:v>41230.843749925065</c:v>
                </c:pt>
                <c:pt idx="30898">
                  <c:v>41230.854166591729</c:v>
                </c:pt>
                <c:pt idx="30899">
                  <c:v>41230.864583258393</c:v>
                </c:pt>
                <c:pt idx="30900">
                  <c:v>41230.874999925058</c:v>
                </c:pt>
                <c:pt idx="30901">
                  <c:v>41230.885416591722</c:v>
                </c:pt>
                <c:pt idx="30902">
                  <c:v>41230.895833258386</c:v>
                </c:pt>
                <c:pt idx="30903">
                  <c:v>41230.90624992505</c:v>
                </c:pt>
                <c:pt idx="30904">
                  <c:v>41230.916666591715</c:v>
                </c:pt>
                <c:pt idx="30905">
                  <c:v>41230.927083258379</c:v>
                </c:pt>
                <c:pt idx="30906">
                  <c:v>41230.937499925043</c:v>
                </c:pt>
                <c:pt idx="30907">
                  <c:v>41230.947916591707</c:v>
                </c:pt>
                <c:pt idx="30908">
                  <c:v>41230.958333258372</c:v>
                </c:pt>
                <c:pt idx="30909">
                  <c:v>41230.968749925036</c:v>
                </c:pt>
                <c:pt idx="30910">
                  <c:v>41230.9791665917</c:v>
                </c:pt>
                <c:pt idx="30911">
                  <c:v>41230.989583258364</c:v>
                </c:pt>
                <c:pt idx="30912">
                  <c:v>41230.999999925029</c:v>
                </c:pt>
                <c:pt idx="30913">
                  <c:v>41231.010416591693</c:v>
                </c:pt>
                <c:pt idx="30914">
                  <c:v>41231.020833258357</c:v>
                </c:pt>
                <c:pt idx="30915">
                  <c:v>41231.031249925021</c:v>
                </c:pt>
                <c:pt idx="30916">
                  <c:v>41231.041666591685</c:v>
                </c:pt>
                <c:pt idx="30917">
                  <c:v>41231.05208325835</c:v>
                </c:pt>
                <c:pt idx="30918">
                  <c:v>41231.062499925014</c:v>
                </c:pt>
                <c:pt idx="30919">
                  <c:v>41231.072916591678</c:v>
                </c:pt>
                <c:pt idx="30920">
                  <c:v>41231.083333258342</c:v>
                </c:pt>
                <c:pt idx="30921">
                  <c:v>41231.093749925007</c:v>
                </c:pt>
                <c:pt idx="30922">
                  <c:v>41231.104166591671</c:v>
                </c:pt>
                <c:pt idx="30923">
                  <c:v>41231.114583258335</c:v>
                </c:pt>
                <c:pt idx="30924">
                  <c:v>41231.124999924999</c:v>
                </c:pt>
                <c:pt idx="30925">
                  <c:v>41231.135416591664</c:v>
                </c:pt>
                <c:pt idx="30926">
                  <c:v>41231.145833258328</c:v>
                </c:pt>
                <c:pt idx="30927">
                  <c:v>41231.156249924992</c:v>
                </c:pt>
                <c:pt idx="30928">
                  <c:v>41231.166666591656</c:v>
                </c:pt>
                <c:pt idx="30929">
                  <c:v>41231.177083258321</c:v>
                </c:pt>
                <c:pt idx="30930">
                  <c:v>41231.187499924985</c:v>
                </c:pt>
                <c:pt idx="30931">
                  <c:v>41231.197916591649</c:v>
                </c:pt>
                <c:pt idx="30932">
                  <c:v>41231.208333258313</c:v>
                </c:pt>
                <c:pt idx="30933">
                  <c:v>41231.218749924978</c:v>
                </c:pt>
                <c:pt idx="30934">
                  <c:v>41231.229166591642</c:v>
                </c:pt>
                <c:pt idx="30935">
                  <c:v>41231.239583258306</c:v>
                </c:pt>
                <c:pt idx="30936">
                  <c:v>41231.24999992497</c:v>
                </c:pt>
                <c:pt idx="30937">
                  <c:v>41231.260416591635</c:v>
                </c:pt>
                <c:pt idx="30938">
                  <c:v>41231.270833258299</c:v>
                </c:pt>
                <c:pt idx="30939">
                  <c:v>41231.281249924963</c:v>
                </c:pt>
                <c:pt idx="30940">
                  <c:v>41231.291666591627</c:v>
                </c:pt>
                <c:pt idx="30941">
                  <c:v>41231.302083258292</c:v>
                </c:pt>
                <c:pt idx="30942">
                  <c:v>41231.312499924956</c:v>
                </c:pt>
                <c:pt idx="30943">
                  <c:v>41231.32291659162</c:v>
                </c:pt>
                <c:pt idx="30944">
                  <c:v>41231.333333258284</c:v>
                </c:pt>
                <c:pt idx="30945">
                  <c:v>41231.343749924948</c:v>
                </c:pt>
                <c:pt idx="30946">
                  <c:v>41231.354166591613</c:v>
                </c:pt>
                <c:pt idx="30947">
                  <c:v>41231.364583258277</c:v>
                </c:pt>
                <c:pt idx="30948">
                  <c:v>41231.374999924941</c:v>
                </c:pt>
                <c:pt idx="30949">
                  <c:v>41231.385416591605</c:v>
                </c:pt>
                <c:pt idx="30950">
                  <c:v>41231.39583325827</c:v>
                </c:pt>
                <c:pt idx="30951">
                  <c:v>41231.406249924934</c:v>
                </c:pt>
                <c:pt idx="30952">
                  <c:v>41231.416666591598</c:v>
                </c:pt>
                <c:pt idx="30953">
                  <c:v>41231.427083258262</c:v>
                </c:pt>
                <c:pt idx="30954">
                  <c:v>41231.437499924927</c:v>
                </c:pt>
                <c:pt idx="30955">
                  <c:v>41231.447916591591</c:v>
                </c:pt>
                <c:pt idx="30956">
                  <c:v>41231.458333258255</c:v>
                </c:pt>
                <c:pt idx="30957">
                  <c:v>41231.468749924919</c:v>
                </c:pt>
                <c:pt idx="30958">
                  <c:v>41231.479166591584</c:v>
                </c:pt>
                <c:pt idx="30959">
                  <c:v>41231.489583258248</c:v>
                </c:pt>
                <c:pt idx="30960">
                  <c:v>41231.499999924912</c:v>
                </c:pt>
                <c:pt idx="30961">
                  <c:v>41231.510416591576</c:v>
                </c:pt>
                <c:pt idx="30962">
                  <c:v>41231.520833258241</c:v>
                </c:pt>
                <c:pt idx="30963">
                  <c:v>41231.531249924905</c:v>
                </c:pt>
                <c:pt idx="30964">
                  <c:v>41231.541666591569</c:v>
                </c:pt>
                <c:pt idx="30965">
                  <c:v>41231.552083258233</c:v>
                </c:pt>
                <c:pt idx="30966">
                  <c:v>41231.562499924898</c:v>
                </c:pt>
                <c:pt idx="30967">
                  <c:v>41231.572916591562</c:v>
                </c:pt>
                <c:pt idx="30968">
                  <c:v>41231.583333258226</c:v>
                </c:pt>
                <c:pt idx="30969">
                  <c:v>41231.59374992489</c:v>
                </c:pt>
                <c:pt idx="30970">
                  <c:v>41231.604166591555</c:v>
                </c:pt>
                <c:pt idx="30971">
                  <c:v>41231.614583258219</c:v>
                </c:pt>
                <c:pt idx="30972">
                  <c:v>41231.624999924883</c:v>
                </c:pt>
                <c:pt idx="30973">
                  <c:v>41231.635416591547</c:v>
                </c:pt>
                <c:pt idx="30974">
                  <c:v>41231.645833258211</c:v>
                </c:pt>
                <c:pt idx="30975">
                  <c:v>41231.656249924876</c:v>
                </c:pt>
                <c:pt idx="30976">
                  <c:v>41231.66666659154</c:v>
                </c:pt>
                <c:pt idx="30977">
                  <c:v>41231.677083258204</c:v>
                </c:pt>
                <c:pt idx="30978">
                  <c:v>41231.687499924868</c:v>
                </c:pt>
                <c:pt idx="30979">
                  <c:v>41231.697916591533</c:v>
                </c:pt>
                <c:pt idx="30980">
                  <c:v>41231.708333258197</c:v>
                </c:pt>
                <c:pt idx="30981">
                  <c:v>41231.718749924861</c:v>
                </c:pt>
                <c:pt idx="30982">
                  <c:v>41231.729166591525</c:v>
                </c:pt>
                <c:pt idx="30983">
                  <c:v>41231.73958325819</c:v>
                </c:pt>
                <c:pt idx="30984">
                  <c:v>41231.749999924854</c:v>
                </c:pt>
                <c:pt idx="30985">
                  <c:v>41231.760416591518</c:v>
                </c:pt>
                <c:pt idx="30986">
                  <c:v>41231.770833258182</c:v>
                </c:pt>
                <c:pt idx="30987">
                  <c:v>41231.781249924847</c:v>
                </c:pt>
                <c:pt idx="30988">
                  <c:v>41231.791666591511</c:v>
                </c:pt>
                <c:pt idx="30989">
                  <c:v>41231.802083258175</c:v>
                </c:pt>
                <c:pt idx="30990">
                  <c:v>41231.812499924839</c:v>
                </c:pt>
                <c:pt idx="30991">
                  <c:v>41231.822916591504</c:v>
                </c:pt>
                <c:pt idx="30992">
                  <c:v>41231.833333258168</c:v>
                </c:pt>
                <c:pt idx="30993">
                  <c:v>41231.843749924832</c:v>
                </c:pt>
                <c:pt idx="30994">
                  <c:v>41231.854166591496</c:v>
                </c:pt>
                <c:pt idx="30995">
                  <c:v>41231.864583258161</c:v>
                </c:pt>
                <c:pt idx="30996">
                  <c:v>41231.874999924825</c:v>
                </c:pt>
                <c:pt idx="30997">
                  <c:v>41231.885416591489</c:v>
                </c:pt>
                <c:pt idx="30998">
                  <c:v>41231.895833258153</c:v>
                </c:pt>
                <c:pt idx="30999">
                  <c:v>41231.906249924818</c:v>
                </c:pt>
                <c:pt idx="31000">
                  <c:v>41231.916666591482</c:v>
                </c:pt>
                <c:pt idx="31001">
                  <c:v>41231.927083258146</c:v>
                </c:pt>
                <c:pt idx="31002">
                  <c:v>41231.93749992481</c:v>
                </c:pt>
                <c:pt idx="31003">
                  <c:v>41231.947916591474</c:v>
                </c:pt>
                <c:pt idx="31004">
                  <c:v>41231.958333258139</c:v>
                </c:pt>
                <c:pt idx="31005">
                  <c:v>41231.968749924803</c:v>
                </c:pt>
                <c:pt idx="31006">
                  <c:v>41231.979166591467</c:v>
                </c:pt>
                <c:pt idx="31007">
                  <c:v>41231.989583258131</c:v>
                </c:pt>
                <c:pt idx="31008">
                  <c:v>41231.999999924796</c:v>
                </c:pt>
                <c:pt idx="31009">
                  <c:v>41232.01041659146</c:v>
                </c:pt>
                <c:pt idx="31010">
                  <c:v>41232.020833258124</c:v>
                </c:pt>
                <c:pt idx="31011">
                  <c:v>41232.031249924788</c:v>
                </c:pt>
                <c:pt idx="31012">
                  <c:v>41232.041666591453</c:v>
                </c:pt>
                <c:pt idx="31013">
                  <c:v>41232.052083258117</c:v>
                </c:pt>
                <c:pt idx="31014">
                  <c:v>41232.062499924781</c:v>
                </c:pt>
                <c:pt idx="31015">
                  <c:v>41232.072916591445</c:v>
                </c:pt>
                <c:pt idx="31016">
                  <c:v>41232.08333325811</c:v>
                </c:pt>
                <c:pt idx="31017">
                  <c:v>41232.093749924774</c:v>
                </c:pt>
                <c:pt idx="31018">
                  <c:v>41232.104166591438</c:v>
                </c:pt>
                <c:pt idx="31019">
                  <c:v>41232.114583258102</c:v>
                </c:pt>
                <c:pt idx="31020">
                  <c:v>41232.124999924767</c:v>
                </c:pt>
                <c:pt idx="31021">
                  <c:v>41232.135416591431</c:v>
                </c:pt>
                <c:pt idx="31022">
                  <c:v>41232.145833258095</c:v>
                </c:pt>
                <c:pt idx="31023">
                  <c:v>41232.156249924759</c:v>
                </c:pt>
                <c:pt idx="31024">
                  <c:v>41232.166666591424</c:v>
                </c:pt>
                <c:pt idx="31025">
                  <c:v>41232.177083258088</c:v>
                </c:pt>
                <c:pt idx="31026">
                  <c:v>41232.187499924752</c:v>
                </c:pt>
                <c:pt idx="31027">
                  <c:v>41232.197916591416</c:v>
                </c:pt>
                <c:pt idx="31028">
                  <c:v>41232.208333258081</c:v>
                </c:pt>
                <c:pt idx="31029">
                  <c:v>41232.218749924745</c:v>
                </c:pt>
                <c:pt idx="31030">
                  <c:v>41232.229166591409</c:v>
                </c:pt>
                <c:pt idx="31031">
                  <c:v>41232.239583258073</c:v>
                </c:pt>
                <c:pt idx="31032">
                  <c:v>41232.249999924737</c:v>
                </c:pt>
                <c:pt idx="31033">
                  <c:v>41232.260416591402</c:v>
                </c:pt>
                <c:pt idx="31034">
                  <c:v>41232.270833258066</c:v>
                </c:pt>
                <c:pt idx="31035">
                  <c:v>41232.28124992473</c:v>
                </c:pt>
                <c:pt idx="31036">
                  <c:v>41232.291666591394</c:v>
                </c:pt>
                <c:pt idx="31037">
                  <c:v>41232.302083258059</c:v>
                </c:pt>
                <c:pt idx="31038">
                  <c:v>41232.312499924723</c:v>
                </c:pt>
                <c:pt idx="31039">
                  <c:v>41232.322916591387</c:v>
                </c:pt>
                <c:pt idx="31040">
                  <c:v>41232.333333258051</c:v>
                </c:pt>
                <c:pt idx="31041">
                  <c:v>41232.343749924716</c:v>
                </c:pt>
                <c:pt idx="31042">
                  <c:v>41232.35416659138</c:v>
                </c:pt>
                <c:pt idx="31043">
                  <c:v>41232.364583258044</c:v>
                </c:pt>
                <c:pt idx="31044">
                  <c:v>41232.374999924708</c:v>
                </c:pt>
                <c:pt idx="31045">
                  <c:v>41232.385416591373</c:v>
                </c:pt>
                <c:pt idx="31046">
                  <c:v>41232.395833258037</c:v>
                </c:pt>
                <c:pt idx="31047">
                  <c:v>41232.406249924701</c:v>
                </c:pt>
                <c:pt idx="31048">
                  <c:v>41232.416666591365</c:v>
                </c:pt>
                <c:pt idx="31049">
                  <c:v>41232.42708325803</c:v>
                </c:pt>
                <c:pt idx="31050">
                  <c:v>41232.437499924694</c:v>
                </c:pt>
                <c:pt idx="31051">
                  <c:v>41232.447916591358</c:v>
                </c:pt>
                <c:pt idx="31052">
                  <c:v>41232.458333258022</c:v>
                </c:pt>
                <c:pt idx="31053">
                  <c:v>41232.468749924687</c:v>
                </c:pt>
                <c:pt idx="31054">
                  <c:v>41232.479166591351</c:v>
                </c:pt>
                <c:pt idx="31055">
                  <c:v>41232.489583258015</c:v>
                </c:pt>
                <c:pt idx="31056">
                  <c:v>41232.499999924679</c:v>
                </c:pt>
                <c:pt idx="31057">
                  <c:v>41232.510416591344</c:v>
                </c:pt>
                <c:pt idx="31058">
                  <c:v>41232.520833258008</c:v>
                </c:pt>
                <c:pt idx="31059">
                  <c:v>41232.531249924672</c:v>
                </c:pt>
                <c:pt idx="31060">
                  <c:v>41232.541666591336</c:v>
                </c:pt>
                <c:pt idx="31061">
                  <c:v>41232.552083258</c:v>
                </c:pt>
                <c:pt idx="31062">
                  <c:v>41232.562499924665</c:v>
                </c:pt>
                <c:pt idx="31063">
                  <c:v>41232.572916591329</c:v>
                </c:pt>
                <c:pt idx="31064">
                  <c:v>41232.583333257993</c:v>
                </c:pt>
                <c:pt idx="31065">
                  <c:v>41232.593749924657</c:v>
                </c:pt>
                <c:pt idx="31066">
                  <c:v>41232.604166591322</c:v>
                </c:pt>
                <c:pt idx="31067">
                  <c:v>41232.614583257986</c:v>
                </c:pt>
                <c:pt idx="31068">
                  <c:v>41232.62499992465</c:v>
                </c:pt>
                <c:pt idx="31069">
                  <c:v>41232.635416591314</c:v>
                </c:pt>
                <c:pt idx="31070">
                  <c:v>41232.645833257979</c:v>
                </c:pt>
                <c:pt idx="31071">
                  <c:v>41232.656249924643</c:v>
                </c:pt>
                <c:pt idx="31072">
                  <c:v>41232.666666591307</c:v>
                </c:pt>
                <c:pt idx="31073">
                  <c:v>41232.677083257971</c:v>
                </c:pt>
                <c:pt idx="31074">
                  <c:v>41232.687499924636</c:v>
                </c:pt>
                <c:pt idx="31075">
                  <c:v>41232.6979165913</c:v>
                </c:pt>
                <c:pt idx="31076">
                  <c:v>41232.708333257964</c:v>
                </c:pt>
                <c:pt idx="31077">
                  <c:v>41232.718749924628</c:v>
                </c:pt>
                <c:pt idx="31078">
                  <c:v>41232.729166591293</c:v>
                </c:pt>
                <c:pt idx="31079">
                  <c:v>41232.739583257957</c:v>
                </c:pt>
                <c:pt idx="31080">
                  <c:v>41232.749999924621</c:v>
                </c:pt>
                <c:pt idx="31081">
                  <c:v>41232.760416591285</c:v>
                </c:pt>
                <c:pt idx="31082">
                  <c:v>41232.77083325795</c:v>
                </c:pt>
                <c:pt idx="31083">
                  <c:v>41232.781249924614</c:v>
                </c:pt>
                <c:pt idx="31084">
                  <c:v>41232.791666591278</c:v>
                </c:pt>
                <c:pt idx="31085">
                  <c:v>41232.802083257942</c:v>
                </c:pt>
                <c:pt idx="31086">
                  <c:v>41232.812499924607</c:v>
                </c:pt>
                <c:pt idx="31087">
                  <c:v>41232.822916591271</c:v>
                </c:pt>
                <c:pt idx="31088">
                  <c:v>41232.833333257935</c:v>
                </c:pt>
                <c:pt idx="31089">
                  <c:v>41232.843749924599</c:v>
                </c:pt>
                <c:pt idx="31090">
                  <c:v>41232.854166591263</c:v>
                </c:pt>
                <c:pt idx="31091">
                  <c:v>41232.864583257928</c:v>
                </c:pt>
                <c:pt idx="31092">
                  <c:v>41232.874999924592</c:v>
                </c:pt>
                <c:pt idx="31093">
                  <c:v>41232.885416591256</c:v>
                </c:pt>
                <c:pt idx="31094">
                  <c:v>41232.89583325792</c:v>
                </c:pt>
                <c:pt idx="31095">
                  <c:v>41232.906249924585</c:v>
                </c:pt>
                <c:pt idx="31096">
                  <c:v>41232.916666591249</c:v>
                </c:pt>
                <c:pt idx="31097">
                  <c:v>41232.927083257913</c:v>
                </c:pt>
                <c:pt idx="31098">
                  <c:v>41232.937499924577</c:v>
                </c:pt>
                <c:pt idx="31099">
                  <c:v>41232.947916591242</c:v>
                </c:pt>
                <c:pt idx="31100">
                  <c:v>41232.958333257906</c:v>
                </c:pt>
                <c:pt idx="31101">
                  <c:v>41232.96874992457</c:v>
                </c:pt>
                <c:pt idx="31102">
                  <c:v>41232.979166591234</c:v>
                </c:pt>
                <c:pt idx="31103">
                  <c:v>41232.989583257899</c:v>
                </c:pt>
                <c:pt idx="31104">
                  <c:v>41232.999999924563</c:v>
                </c:pt>
                <c:pt idx="31105">
                  <c:v>41233.010416591227</c:v>
                </c:pt>
                <c:pt idx="31106">
                  <c:v>41233.020833257891</c:v>
                </c:pt>
                <c:pt idx="31107">
                  <c:v>41233.031249924556</c:v>
                </c:pt>
                <c:pt idx="31108">
                  <c:v>41233.04166659122</c:v>
                </c:pt>
                <c:pt idx="31109">
                  <c:v>41233.052083257884</c:v>
                </c:pt>
                <c:pt idx="31110">
                  <c:v>41233.062499924548</c:v>
                </c:pt>
                <c:pt idx="31111">
                  <c:v>41233.072916591213</c:v>
                </c:pt>
                <c:pt idx="31112">
                  <c:v>41233.083333257877</c:v>
                </c:pt>
                <c:pt idx="31113">
                  <c:v>41233.093749924541</c:v>
                </c:pt>
                <c:pt idx="31114">
                  <c:v>41233.104166591205</c:v>
                </c:pt>
                <c:pt idx="31115">
                  <c:v>41233.11458325787</c:v>
                </c:pt>
                <c:pt idx="31116">
                  <c:v>41233.124999924534</c:v>
                </c:pt>
                <c:pt idx="31117">
                  <c:v>41233.135416591198</c:v>
                </c:pt>
                <c:pt idx="31118">
                  <c:v>41233.145833257862</c:v>
                </c:pt>
                <c:pt idx="31119">
                  <c:v>41233.156249924526</c:v>
                </c:pt>
                <c:pt idx="31120">
                  <c:v>41233.166666591191</c:v>
                </c:pt>
                <c:pt idx="31121">
                  <c:v>41233.177083257855</c:v>
                </c:pt>
                <c:pt idx="31122">
                  <c:v>41233.187499924519</c:v>
                </c:pt>
                <c:pt idx="31123">
                  <c:v>41233.197916591183</c:v>
                </c:pt>
                <c:pt idx="31124">
                  <c:v>41233.208333257848</c:v>
                </c:pt>
                <c:pt idx="31125">
                  <c:v>41233.218749924512</c:v>
                </c:pt>
                <c:pt idx="31126">
                  <c:v>41233.229166591176</c:v>
                </c:pt>
                <c:pt idx="31127">
                  <c:v>41233.23958325784</c:v>
                </c:pt>
                <c:pt idx="31128">
                  <c:v>41233.249999924505</c:v>
                </c:pt>
                <c:pt idx="31129">
                  <c:v>41233.260416591169</c:v>
                </c:pt>
                <c:pt idx="31130">
                  <c:v>41233.270833257833</c:v>
                </c:pt>
                <c:pt idx="31131">
                  <c:v>41233.281249924497</c:v>
                </c:pt>
                <c:pt idx="31132">
                  <c:v>41233.291666591162</c:v>
                </c:pt>
                <c:pt idx="31133">
                  <c:v>41233.302083257826</c:v>
                </c:pt>
                <c:pt idx="31134">
                  <c:v>41233.31249992449</c:v>
                </c:pt>
                <c:pt idx="31135">
                  <c:v>41233.322916591154</c:v>
                </c:pt>
                <c:pt idx="31136">
                  <c:v>41233.333333257819</c:v>
                </c:pt>
                <c:pt idx="31137">
                  <c:v>41233.343749924483</c:v>
                </c:pt>
                <c:pt idx="31138">
                  <c:v>41233.354166591147</c:v>
                </c:pt>
                <c:pt idx="31139">
                  <c:v>41233.364583257811</c:v>
                </c:pt>
                <c:pt idx="31140">
                  <c:v>41233.374999924476</c:v>
                </c:pt>
                <c:pt idx="31141">
                  <c:v>41233.38541659114</c:v>
                </c:pt>
                <c:pt idx="31142">
                  <c:v>41233.395833257804</c:v>
                </c:pt>
                <c:pt idx="31143">
                  <c:v>41233.406249924468</c:v>
                </c:pt>
                <c:pt idx="31144">
                  <c:v>41233.416666591133</c:v>
                </c:pt>
                <c:pt idx="31145">
                  <c:v>41233.427083257797</c:v>
                </c:pt>
                <c:pt idx="31146">
                  <c:v>41233.437499924461</c:v>
                </c:pt>
                <c:pt idx="31147">
                  <c:v>41233.447916591125</c:v>
                </c:pt>
                <c:pt idx="31148">
                  <c:v>41233.458333257789</c:v>
                </c:pt>
                <c:pt idx="31149">
                  <c:v>41233.468749924454</c:v>
                </c:pt>
                <c:pt idx="31150">
                  <c:v>41233.479166591118</c:v>
                </c:pt>
                <c:pt idx="31151">
                  <c:v>41233.489583257782</c:v>
                </c:pt>
                <c:pt idx="31152">
                  <c:v>41233.499999924446</c:v>
                </c:pt>
                <c:pt idx="31153">
                  <c:v>41233.510416591111</c:v>
                </c:pt>
                <c:pt idx="31154">
                  <c:v>41233.520833257775</c:v>
                </c:pt>
                <c:pt idx="31155">
                  <c:v>41233.531249924439</c:v>
                </c:pt>
                <c:pt idx="31156">
                  <c:v>41233.541666591103</c:v>
                </c:pt>
                <c:pt idx="31157">
                  <c:v>41233.552083257768</c:v>
                </c:pt>
                <c:pt idx="31158">
                  <c:v>41233.562499924432</c:v>
                </c:pt>
                <c:pt idx="31159">
                  <c:v>41233.572916591096</c:v>
                </c:pt>
                <c:pt idx="31160">
                  <c:v>41233.58333325776</c:v>
                </c:pt>
                <c:pt idx="31161">
                  <c:v>41233.593749924425</c:v>
                </c:pt>
                <c:pt idx="31162">
                  <c:v>41233.604166591089</c:v>
                </c:pt>
                <c:pt idx="31163">
                  <c:v>41233.614583257753</c:v>
                </c:pt>
                <c:pt idx="31164">
                  <c:v>41233.624999924417</c:v>
                </c:pt>
                <c:pt idx="31165">
                  <c:v>41233.635416591082</c:v>
                </c:pt>
                <c:pt idx="31166">
                  <c:v>41233.645833257746</c:v>
                </c:pt>
                <c:pt idx="31167">
                  <c:v>41233.65624992441</c:v>
                </c:pt>
                <c:pt idx="31168">
                  <c:v>41233.666666591074</c:v>
                </c:pt>
                <c:pt idx="31169">
                  <c:v>41233.677083257739</c:v>
                </c:pt>
                <c:pt idx="31170">
                  <c:v>41233.687499924403</c:v>
                </c:pt>
                <c:pt idx="31171">
                  <c:v>41233.697916591067</c:v>
                </c:pt>
                <c:pt idx="31172">
                  <c:v>41233.708333257731</c:v>
                </c:pt>
                <c:pt idx="31173">
                  <c:v>41233.718749924396</c:v>
                </c:pt>
                <c:pt idx="31174">
                  <c:v>41233.72916659106</c:v>
                </c:pt>
                <c:pt idx="31175">
                  <c:v>41233.739583257724</c:v>
                </c:pt>
                <c:pt idx="31176">
                  <c:v>41233.749999924388</c:v>
                </c:pt>
                <c:pt idx="31177">
                  <c:v>41233.760416591052</c:v>
                </c:pt>
                <c:pt idx="31178">
                  <c:v>41233.770833257717</c:v>
                </c:pt>
                <c:pt idx="31179">
                  <c:v>41233.781249924381</c:v>
                </c:pt>
                <c:pt idx="31180">
                  <c:v>41233.791666591045</c:v>
                </c:pt>
                <c:pt idx="31181">
                  <c:v>41233.802083257709</c:v>
                </c:pt>
                <c:pt idx="31182">
                  <c:v>41233.812499924374</c:v>
                </c:pt>
                <c:pt idx="31183">
                  <c:v>41233.822916591038</c:v>
                </c:pt>
                <c:pt idx="31184">
                  <c:v>41233.833333257702</c:v>
                </c:pt>
                <c:pt idx="31185">
                  <c:v>41233.843749924366</c:v>
                </c:pt>
                <c:pt idx="31186">
                  <c:v>41233.854166591031</c:v>
                </c:pt>
                <c:pt idx="31187">
                  <c:v>41233.864583257695</c:v>
                </c:pt>
                <c:pt idx="31188">
                  <c:v>41233.874999924359</c:v>
                </c:pt>
                <c:pt idx="31189">
                  <c:v>41233.885416591023</c:v>
                </c:pt>
                <c:pt idx="31190">
                  <c:v>41233.895833257688</c:v>
                </c:pt>
                <c:pt idx="31191">
                  <c:v>41233.906249924352</c:v>
                </c:pt>
                <c:pt idx="31192">
                  <c:v>41233.916666591016</c:v>
                </c:pt>
                <c:pt idx="31193">
                  <c:v>41233.92708325768</c:v>
                </c:pt>
                <c:pt idx="31194">
                  <c:v>41233.937499924345</c:v>
                </c:pt>
                <c:pt idx="31195">
                  <c:v>41233.947916591009</c:v>
                </c:pt>
                <c:pt idx="31196">
                  <c:v>41233.958333257673</c:v>
                </c:pt>
                <c:pt idx="31197">
                  <c:v>41233.968749924337</c:v>
                </c:pt>
                <c:pt idx="31198">
                  <c:v>41233.979166591002</c:v>
                </c:pt>
                <c:pt idx="31199">
                  <c:v>41233.989583257666</c:v>
                </c:pt>
                <c:pt idx="31200">
                  <c:v>41233.99999992433</c:v>
                </c:pt>
                <c:pt idx="31201">
                  <c:v>41234.010416590994</c:v>
                </c:pt>
                <c:pt idx="31202">
                  <c:v>41234.020833257659</c:v>
                </c:pt>
                <c:pt idx="31203">
                  <c:v>41234.031249924323</c:v>
                </c:pt>
                <c:pt idx="31204">
                  <c:v>41234.041666590987</c:v>
                </c:pt>
                <c:pt idx="31205">
                  <c:v>41234.052083257651</c:v>
                </c:pt>
                <c:pt idx="31206">
                  <c:v>41234.062499924315</c:v>
                </c:pt>
                <c:pt idx="31207">
                  <c:v>41234.07291659098</c:v>
                </c:pt>
                <c:pt idx="31208">
                  <c:v>41234.083333257644</c:v>
                </c:pt>
                <c:pt idx="31209">
                  <c:v>41234.093749924308</c:v>
                </c:pt>
                <c:pt idx="31210">
                  <c:v>41234.104166590972</c:v>
                </c:pt>
                <c:pt idx="31211">
                  <c:v>41234.114583257637</c:v>
                </c:pt>
                <c:pt idx="31212">
                  <c:v>41234.124999924301</c:v>
                </c:pt>
                <c:pt idx="31213">
                  <c:v>41234.135416590965</c:v>
                </c:pt>
                <c:pt idx="31214">
                  <c:v>41234.145833257629</c:v>
                </c:pt>
                <c:pt idx="31215">
                  <c:v>41234.156249924294</c:v>
                </c:pt>
                <c:pt idx="31216">
                  <c:v>41234.166666590958</c:v>
                </c:pt>
                <c:pt idx="31217">
                  <c:v>41234.177083257622</c:v>
                </c:pt>
                <c:pt idx="31218">
                  <c:v>41234.187499924286</c:v>
                </c:pt>
                <c:pt idx="31219">
                  <c:v>41234.197916590951</c:v>
                </c:pt>
                <c:pt idx="31220">
                  <c:v>41234.208333257615</c:v>
                </c:pt>
                <c:pt idx="31221">
                  <c:v>41234.218749924279</c:v>
                </c:pt>
                <c:pt idx="31222">
                  <c:v>41234.229166590943</c:v>
                </c:pt>
                <c:pt idx="31223">
                  <c:v>41234.239583257608</c:v>
                </c:pt>
                <c:pt idx="31224">
                  <c:v>41234.249999924272</c:v>
                </c:pt>
                <c:pt idx="31225">
                  <c:v>41234.260416590936</c:v>
                </c:pt>
                <c:pt idx="31226">
                  <c:v>41234.2708332576</c:v>
                </c:pt>
                <c:pt idx="31227">
                  <c:v>41234.281249924265</c:v>
                </c:pt>
                <c:pt idx="31228">
                  <c:v>41234.291666590929</c:v>
                </c:pt>
                <c:pt idx="31229">
                  <c:v>41234.302083257593</c:v>
                </c:pt>
                <c:pt idx="31230">
                  <c:v>41234.312499924257</c:v>
                </c:pt>
                <c:pt idx="31231">
                  <c:v>41234.322916590922</c:v>
                </c:pt>
                <c:pt idx="31232">
                  <c:v>41234.333333257586</c:v>
                </c:pt>
                <c:pt idx="31233">
                  <c:v>41234.34374992425</c:v>
                </c:pt>
                <c:pt idx="31234">
                  <c:v>41234.354166590914</c:v>
                </c:pt>
                <c:pt idx="31235">
                  <c:v>41234.364583257578</c:v>
                </c:pt>
                <c:pt idx="31236">
                  <c:v>41234.374999924243</c:v>
                </c:pt>
                <c:pt idx="31237">
                  <c:v>41234.385416590907</c:v>
                </c:pt>
                <c:pt idx="31238">
                  <c:v>41234.395833257571</c:v>
                </c:pt>
                <c:pt idx="31239">
                  <c:v>41234.406249924235</c:v>
                </c:pt>
                <c:pt idx="31240">
                  <c:v>41234.4166665909</c:v>
                </c:pt>
                <c:pt idx="31241">
                  <c:v>41234.427083257564</c:v>
                </c:pt>
                <c:pt idx="31242">
                  <c:v>41234.437499924228</c:v>
                </c:pt>
                <c:pt idx="31243">
                  <c:v>41234.447916590892</c:v>
                </c:pt>
                <c:pt idx="31244">
                  <c:v>41234.458333257557</c:v>
                </c:pt>
                <c:pt idx="31245">
                  <c:v>41234.468749924221</c:v>
                </c:pt>
                <c:pt idx="31246">
                  <c:v>41234.479166590885</c:v>
                </c:pt>
                <c:pt idx="31247">
                  <c:v>41234.489583257549</c:v>
                </c:pt>
                <c:pt idx="31248">
                  <c:v>41234.499999924214</c:v>
                </c:pt>
                <c:pt idx="31249">
                  <c:v>41234.510416590878</c:v>
                </c:pt>
                <c:pt idx="31250">
                  <c:v>41234.520833257542</c:v>
                </c:pt>
                <c:pt idx="31251">
                  <c:v>41234.531249924206</c:v>
                </c:pt>
                <c:pt idx="31252">
                  <c:v>41234.541666590871</c:v>
                </c:pt>
                <c:pt idx="31253">
                  <c:v>41234.552083257535</c:v>
                </c:pt>
                <c:pt idx="31254">
                  <c:v>41234.562499924199</c:v>
                </c:pt>
                <c:pt idx="31255">
                  <c:v>41234.572916590863</c:v>
                </c:pt>
                <c:pt idx="31256">
                  <c:v>41234.583333257528</c:v>
                </c:pt>
                <c:pt idx="31257">
                  <c:v>41234.593749924192</c:v>
                </c:pt>
                <c:pt idx="31258">
                  <c:v>41234.604166590856</c:v>
                </c:pt>
                <c:pt idx="31259">
                  <c:v>41234.61458325752</c:v>
                </c:pt>
                <c:pt idx="31260">
                  <c:v>41234.624999924185</c:v>
                </c:pt>
                <c:pt idx="31261">
                  <c:v>41234.635416590849</c:v>
                </c:pt>
                <c:pt idx="31262">
                  <c:v>41234.645833257513</c:v>
                </c:pt>
                <c:pt idx="31263">
                  <c:v>41234.656249924177</c:v>
                </c:pt>
                <c:pt idx="31264">
                  <c:v>41234.666666590841</c:v>
                </c:pt>
                <c:pt idx="31265">
                  <c:v>41234.677083257506</c:v>
                </c:pt>
                <c:pt idx="31266">
                  <c:v>41234.68749992417</c:v>
                </c:pt>
                <c:pt idx="31267">
                  <c:v>41234.697916590834</c:v>
                </c:pt>
                <c:pt idx="31268">
                  <c:v>41234.708333257498</c:v>
                </c:pt>
                <c:pt idx="31269">
                  <c:v>41234.718749924163</c:v>
                </c:pt>
                <c:pt idx="31270">
                  <c:v>41234.729166590827</c:v>
                </c:pt>
                <c:pt idx="31271">
                  <c:v>41234.739583257491</c:v>
                </c:pt>
                <c:pt idx="31272">
                  <c:v>41234.749999924155</c:v>
                </c:pt>
                <c:pt idx="31273">
                  <c:v>41234.76041659082</c:v>
                </c:pt>
                <c:pt idx="31274">
                  <c:v>41234.770833257484</c:v>
                </c:pt>
                <c:pt idx="31275">
                  <c:v>41234.781249924148</c:v>
                </c:pt>
                <c:pt idx="31276">
                  <c:v>41234.791666590812</c:v>
                </c:pt>
                <c:pt idx="31277">
                  <c:v>41234.802083257477</c:v>
                </c:pt>
                <c:pt idx="31278">
                  <c:v>41234.812499924141</c:v>
                </c:pt>
                <c:pt idx="31279">
                  <c:v>41234.822916590805</c:v>
                </c:pt>
                <c:pt idx="31280">
                  <c:v>41234.833333257469</c:v>
                </c:pt>
                <c:pt idx="31281">
                  <c:v>41234.843749924134</c:v>
                </c:pt>
                <c:pt idx="31282">
                  <c:v>41234.854166590798</c:v>
                </c:pt>
                <c:pt idx="31283">
                  <c:v>41234.864583257462</c:v>
                </c:pt>
                <c:pt idx="31284">
                  <c:v>41234.874999924126</c:v>
                </c:pt>
                <c:pt idx="31285">
                  <c:v>41234.885416590791</c:v>
                </c:pt>
                <c:pt idx="31286">
                  <c:v>41234.895833257455</c:v>
                </c:pt>
                <c:pt idx="31287">
                  <c:v>41234.906249924119</c:v>
                </c:pt>
                <c:pt idx="31288">
                  <c:v>41234.916666590783</c:v>
                </c:pt>
                <c:pt idx="31289">
                  <c:v>41234.927083257448</c:v>
                </c:pt>
                <c:pt idx="31290">
                  <c:v>41234.937499924112</c:v>
                </c:pt>
                <c:pt idx="31291">
                  <c:v>41234.947916590776</c:v>
                </c:pt>
                <c:pt idx="31292">
                  <c:v>41234.95833325744</c:v>
                </c:pt>
                <c:pt idx="31293">
                  <c:v>41234.968749924104</c:v>
                </c:pt>
                <c:pt idx="31294">
                  <c:v>41234.979166590769</c:v>
                </c:pt>
                <c:pt idx="31295">
                  <c:v>41234.989583257433</c:v>
                </c:pt>
                <c:pt idx="31296">
                  <c:v>41234.999999924097</c:v>
                </c:pt>
                <c:pt idx="31297">
                  <c:v>41235.010416590761</c:v>
                </c:pt>
                <c:pt idx="31298">
                  <c:v>41235.020833257426</c:v>
                </c:pt>
                <c:pt idx="31299">
                  <c:v>41235.03124992409</c:v>
                </c:pt>
                <c:pt idx="31300">
                  <c:v>41235.041666590754</c:v>
                </c:pt>
                <c:pt idx="31301">
                  <c:v>41235.052083257418</c:v>
                </c:pt>
                <c:pt idx="31302">
                  <c:v>41235.062499924083</c:v>
                </c:pt>
                <c:pt idx="31303">
                  <c:v>41235.072916590747</c:v>
                </c:pt>
                <c:pt idx="31304">
                  <c:v>41235.083333257411</c:v>
                </c:pt>
                <c:pt idx="31305">
                  <c:v>41235.093749924075</c:v>
                </c:pt>
                <c:pt idx="31306">
                  <c:v>41235.10416659074</c:v>
                </c:pt>
                <c:pt idx="31307">
                  <c:v>41235.114583257404</c:v>
                </c:pt>
                <c:pt idx="31308">
                  <c:v>41235.124999924068</c:v>
                </c:pt>
                <c:pt idx="31309">
                  <c:v>41235.135416590732</c:v>
                </c:pt>
                <c:pt idx="31310">
                  <c:v>41235.145833257397</c:v>
                </c:pt>
                <c:pt idx="31311">
                  <c:v>41235.156249924061</c:v>
                </c:pt>
                <c:pt idx="31312">
                  <c:v>41235.166666590725</c:v>
                </c:pt>
                <c:pt idx="31313">
                  <c:v>41235.177083257389</c:v>
                </c:pt>
                <c:pt idx="31314">
                  <c:v>41235.187499924054</c:v>
                </c:pt>
                <c:pt idx="31315">
                  <c:v>41235.197916590718</c:v>
                </c:pt>
                <c:pt idx="31316">
                  <c:v>41235.208333257382</c:v>
                </c:pt>
                <c:pt idx="31317">
                  <c:v>41235.218749924046</c:v>
                </c:pt>
                <c:pt idx="31318">
                  <c:v>41235.229166590711</c:v>
                </c:pt>
                <c:pt idx="31319">
                  <c:v>41235.239583257375</c:v>
                </c:pt>
                <c:pt idx="31320">
                  <c:v>41235.249999924039</c:v>
                </c:pt>
                <c:pt idx="31321">
                  <c:v>41235.260416590703</c:v>
                </c:pt>
                <c:pt idx="31322">
                  <c:v>41235.270833257367</c:v>
                </c:pt>
                <c:pt idx="31323">
                  <c:v>41235.281249924032</c:v>
                </c:pt>
                <c:pt idx="31324">
                  <c:v>41235.291666590696</c:v>
                </c:pt>
                <c:pt idx="31325">
                  <c:v>41235.30208325736</c:v>
                </c:pt>
                <c:pt idx="31326">
                  <c:v>41235.312499924024</c:v>
                </c:pt>
                <c:pt idx="31327">
                  <c:v>41235.322916590689</c:v>
                </c:pt>
                <c:pt idx="31328">
                  <c:v>41235.333333257353</c:v>
                </c:pt>
                <c:pt idx="31329">
                  <c:v>41235.343749924017</c:v>
                </c:pt>
                <c:pt idx="31330">
                  <c:v>41235.354166590681</c:v>
                </c:pt>
                <c:pt idx="31331">
                  <c:v>41235.364583257346</c:v>
                </c:pt>
                <c:pt idx="31332">
                  <c:v>41235.37499992401</c:v>
                </c:pt>
                <c:pt idx="31333">
                  <c:v>41235.385416590674</c:v>
                </c:pt>
                <c:pt idx="31334">
                  <c:v>41235.395833257338</c:v>
                </c:pt>
                <c:pt idx="31335">
                  <c:v>41235.406249924003</c:v>
                </c:pt>
                <c:pt idx="31336">
                  <c:v>41235.416666590667</c:v>
                </c:pt>
                <c:pt idx="31337">
                  <c:v>41235.427083257331</c:v>
                </c:pt>
                <c:pt idx="31338">
                  <c:v>41235.437499923995</c:v>
                </c:pt>
                <c:pt idx="31339">
                  <c:v>41235.44791659066</c:v>
                </c:pt>
                <c:pt idx="31340">
                  <c:v>41235.458333257324</c:v>
                </c:pt>
                <c:pt idx="31341">
                  <c:v>41235.468749923988</c:v>
                </c:pt>
                <c:pt idx="31342">
                  <c:v>41235.479166590652</c:v>
                </c:pt>
                <c:pt idx="31343">
                  <c:v>41235.489583257317</c:v>
                </c:pt>
                <c:pt idx="31344">
                  <c:v>41235.499999923981</c:v>
                </c:pt>
                <c:pt idx="31345">
                  <c:v>41235.510416590645</c:v>
                </c:pt>
                <c:pt idx="31346">
                  <c:v>41235.520833257309</c:v>
                </c:pt>
                <c:pt idx="31347">
                  <c:v>41235.531249923974</c:v>
                </c:pt>
                <c:pt idx="31348">
                  <c:v>41235.541666590638</c:v>
                </c:pt>
                <c:pt idx="31349">
                  <c:v>41235.552083257302</c:v>
                </c:pt>
                <c:pt idx="31350">
                  <c:v>41235.562499923966</c:v>
                </c:pt>
                <c:pt idx="31351">
                  <c:v>41235.57291659063</c:v>
                </c:pt>
                <c:pt idx="31352">
                  <c:v>41235.583333257295</c:v>
                </c:pt>
                <c:pt idx="31353">
                  <c:v>41235.593749923959</c:v>
                </c:pt>
                <c:pt idx="31354">
                  <c:v>41235.604166590623</c:v>
                </c:pt>
                <c:pt idx="31355">
                  <c:v>41235.614583257287</c:v>
                </c:pt>
                <c:pt idx="31356">
                  <c:v>41235.624999923952</c:v>
                </c:pt>
                <c:pt idx="31357">
                  <c:v>41235.635416590616</c:v>
                </c:pt>
                <c:pt idx="31358">
                  <c:v>41235.64583325728</c:v>
                </c:pt>
                <c:pt idx="31359">
                  <c:v>41235.656249923944</c:v>
                </c:pt>
                <c:pt idx="31360">
                  <c:v>41235.666666590609</c:v>
                </c:pt>
                <c:pt idx="31361">
                  <c:v>41235.677083257273</c:v>
                </c:pt>
                <c:pt idx="31362">
                  <c:v>41235.687499923937</c:v>
                </c:pt>
                <c:pt idx="31363">
                  <c:v>41235.697916590601</c:v>
                </c:pt>
                <c:pt idx="31364">
                  <c:v>41235.708333257266</c:v>
                </c:pt>
                <c:pt idx="31365">
                  <c:v>41235.71874992393</c:v>
                </c:pt>
                <c:pt idx="31366">
                  <c:v>41235.729166590594</c:v>
                </c:pt>
                <c:pt idx="31367">
                  <c:v>41235.739583257258</c:v>
                </c:pt>
                <c:pt idx="31368">
                  <c:v>41235.749999923923</c:v>
                </c:pt>
                <c:pt idx="31369">
                  <c:v>41235.760416590587</c:v>
                </c:pt>
                <c:pt idx="31370">
                  <c:v>41235.770833257251</c:v>
                </c:pt>
                <c:pt idx="31371">
                  <c:v>41235.781249923915</c:v>
                </c:pt>
                <c:pt idx="31372">
                  <c:v>41235.79166659058</c:v>
                </c:pt>
                <c:pt idx="31373">
                  <c:v>41235.802083257244</c:v>
                </c:pt>
                <c:pt idx="31374">
                  <c:v>41235.812499923908</c:v>
                </c:pt>
                <c:pt idx="31375">
                  <c:v>41235.822916590572</c:v>
                </c:pt>
                <c:pt idx="31376">
                  <c:v>41235.833333257237</c:v>
                </c:pt>
                <c:pt idx="31377">
                  <c:v>41235.843749923901</c:v>
                </c:pt>
                <c:pt idx="31378">
                  <c:v>41235.854166590565</c:v>
                </c:pt>
                <c:pt idx="31379">
                  <c:v>41235.864583257229</c:v>
                </c:pt>
                <c:pt idx="31380">
                  <c:v>41235.874999923893</c:v>
                </c:pt>
                <c:pt idx="31381">
                  <c:v>41235.885416590558</c:v>
                </c:pt>
                <c:pt idx="31382">
                  <c:v>41235.895833257222</c:v>
                </c:pt>
                <c:pt idx="31383">
                  <c:v>41235.906249923886</c:v>
                </c:pt>
                <c:pt idx="31384">
                  <c:v>41235.91666659055</c:v>
                </c:pt>
                <c:pt idx="31385">
                  <c:v>41235.927083257215</c:v>
                </c:pt>
                <c:pt idx="31386">
                  <c:v>41235.937499923879</c:v>
                </c:pt>
                <c:pt idx="31387">
                  <c:v>41235.947916590543</c:v>
                </c:pt>
                <c:pt idx="31388">
                  <c:v>41235.958333257207</c:v>
                </c:pt>
                <c:pt idx="31389">
                  <c:v>41235.968749923872</c:v>
                </c:pt>
                <c:pt idx="31390">
                  <c:v>41235.979166590536</c:v>
                </c:pt>
                <c:pt idx="31391">
                  <c:v>41235.9895832572</c:v>
                </c:pt>
                <c:pt idx="31392">
                  <c:v>41235.999999923864</c:v>
                </c:pt>
                <c:pt idx="31393">
                  <c:v>41236.010416590529</c:v>
                </c:pt>
                <c:pt idx="31394">
                  <c:v>41236.020833257193</c:v>
                </c:pt>
                <c:pt idx="31395">
                  <c:v>41236.031249923857</c:v>
                </c:pt>
                <c:pt idx="31396">
                  <c:v>41236.041666590521</c:v>
                </c:pt>
                <c:pt idx="31397">
                  <c:v>41236.052083257186</c:v>
                </c:pt>
                <c:pt idx="31398">
                  <c:v>41236.06249992385</c:v>
                </c:pt>
                <c:pt idx="31399">
                  <c:v>41236.072916590514</c:v>
                </c:pt>
                <c:pt idx="31400">
                  <c:v>41236.083333257178</c:v>
                </c:pt>
                <c:pt idx="31401">
                  <c:v>41236.093749923843</c:v>
                </c:pt>
                <c:pt idx="31402">
                  <c:v>41236.104166590507</c:v>
                </c:pt>
                <c:pt idx="31403">
                  <c:v>41236.114583257171</c:v>
                </c:pt>
                <c:pt idx="31404">
                  <c:v>41236.124999923835</c:v>
                </c:pt>
                <c:pt idx="31405">
                  <c:v>41236.1354165905</c:v>
                </c:pt>
                <c:pt idx="31406">
                  <c:v>41236.145833257164</c:v>
                </c:pt>
                <c:pt idx="31407">
                  <c:v>41236.156249923828</c:v>
                </c:pt>
                <c:pt idx="31408">
                  <c:v>41236.166666590492</c:v>
                </c:pt>
                <c:pt idx="31409">
                  <c:v>41236.177083257156</c:v>
                </c:pt>
                <c:pt idx="31410">
                  <c:v>41236.187499923821</c:v>
                </c:pt>
                <c:pt idx="31411">
                  <c:v>41236.197916590485</c:v>
                </c:pt>
                <c:pt idx="31412">
                  <c:v>41236.208333257149</c:v>
                </c:pt>
                <c:pt idx="31413">
                  <c:v>41236.218749923813</c:v>
                </c:pt>
                <c:pt idx="31414">
                  <c:v>41236.229166590478</c:v>
                </c:pt>
                <c:pt idx="31415">
                  <c:v>41236.239583257142</c:v>
                </c:pt>
                <c:pt idx="31416">
                  <c:v>41236.249999923806</c:v>
                </c:pt>
                <c:pt idx="31417">
                  <c:v>41236.26041659047</c:v>
                </c:pt>
                <c:pt idx="31418">
                  <c:v>41236.270833257135</c:v>
                </c:pt>
                <c:pt idx="31419">
                  <c:v>41236.281249923799</c:v>
                </c:pt>
                <c:pt idx="31420">
                  <c:v>41236.291666590463</c:v>
                </c:pt>
                <c:pt idx="31421">
                  <c:v>41236.302083257127</c:v>
                </c:pt>
                <c:pt idx="31422">
                  <c:v>41236.312499923792</c:v>
                </c:pt>
                <c:pt idx="31423">
                  <c:v>41236.322916590456</c:v>
                </c:pt>
                <c:pt idx="31424">
                  <c:v>41236.33333325712</c:v>
                </c:pt>
                <c:pt idx="31425">
                  <c:v>41236.343749923784</c:v>
                </c:pt>
                <c:pt idx="31426">
                  <c:v>41236.354166590449</c:v>
                </c:pt>
                <c:pt idx="31427">
                  <c:v>41236.364583257113</c:v>
                </c:pt>
                <c:pt idx="31428">
                  <c:v>41236.374999923777</c:v>
                </c:pt>
                <c:pt idx="31429">
                  <c:v>41236.385416590441</c:v>
                </c:pt>
                <c:pt idx="31430">
                  <c:v>41236.395833257106</c:v>
                </c:pt>
                <c:pt idx="31431">
                  <c:v>41236.40624992377</c:v>
                </c:pt>
                <c:pt idx="31432">
                  <c:v>41236.416666590434</c:v>
                </c:pt>
                <c:pt idx="31433">
                  <c:v>41236.427083257098</c:v>
                </c:pt>
                <c:pt idx="31434">
                  <c:v>41236.437499923763</c:v>
                </c:pt>
                <c:pt idx="31435">
                  <c:v>41236.447916590427</c:v>
                </c:pt>
                <c:pt idx="31436">
                  <c:v>41236.458333257091</c:v>
                </c:pt>
                <c:pt idx="31437">
                  <c:v>41236.468749923755</c:v>
                </c:pt>
                <c:pt idx="31438">
                  <c:v>41236.479166590419</c:v>
                </c:pt>
                <c:pt idx="31439">
                  <c:v>41236.489583257084</c:v>
                </c:pt>
                <c:pt idx="31440">
                  <c:v>41236.499999923748</c:v>
                </c:pt>
                <c:pt idx="31441">
                  <c:v>41236.510416590412</c:v>
                </c:pt>
                <c:pt idx="31442">
                  <c:v>41236.520833257076</c:v>
                </c:pt>
                <c:pt idx="31443">
                  <c:v>41236.531249923741</c:v>
                </c:pt>
                <c:pt idx="31444">
                  <c:v>41236.541666590405</c:v>
                </c:pt>
                <c:pt idx="31445">
                  <c:v>41236.552083257069</c:v>
                </c:pt>
                <c:pt idx="31446">
                  <c:v>41236.562499923733</c:v>
                </c:pt>
                <c:pt idx="31447">
                  <c:v>41236.572916590398</c:v>
                </c:pt>
                <c:pt idx="31448">
                  <c:v>41236.583333257062</c:v>
                </c:pt>
                <c:pt idx="31449">
                  <c:v>41236.593749923726</c:v>
                </c:pt>
                <c:pt idx="31450">
                  <c:v>41236.60416659039</c:v>
                </c:pt>
                <c:pt idx="31451">
                  <c:v>41236.614583257055</c:v>
                </c:pt>
                <c:pt idx="31452">
                  <c:v>41236.624999923719</c:v>
                </c:pt>
                <c:pt idx="31453">
                  <c:v>41236.635416590383</c:v>
                </c:pt>
                <c:pt idx="31454">
                  <c:v>41236.645833257047</c:v>
                </c:pt>
                <c:pt idx="31455">
                  <c:v>41236.656249923712</c:v>
                </c:pt>
                <c:pt idx="31456">
                  <c:v>41236.666666590376</c:v>
                </c:pt>
                <c:pt idx="31457">
                  <c:v>41236.67708325704</c:v>
                </c:pt>
                <c:pt idx="31458">
                  <c:v>41236.687499923704</c:v>
                </c:pt>
                <c:pt idx="31459">
                  <c:v>41236.697916590369</c:v>
                </c:pt>
                <c:pt idx="31460">
                  <c:v>41236.708333257033</c:v>
                </c:pt>
                <c:pt idx="31461">
                  <c:v>41236.718749923697</c:v>
                </c:pt>
                <c:pt idx="31462">
                  <c:v>41236.729166590361</c:v>
                </c:pt>
                <c:pt idx="31463">
                  <c:v>41236.739583257026</c:v>
                </c:pt>
                <c:pt idx="31464">
                  <c:v>41236.74999992369</c:v>
                </c:pt>
                <c:pt idx="31465">
                  <c:v>41236.760416590354</c:v>
                </c:pt>
                <c:pt idx="31466">
                  <c:v>41236.770833257018</c:v>
                </c:pt>
                <c:pt idx="31467">
                  <c:v>41236.781249923682</c:v>
                </c:pt>
                <c:pt idx="31468">
                  <c:v>41236.791666590347</c:v>
                </c:pt>
                <c:pt idx="31469">
                  <c:v>41236.802083257011</c:v>
                </c:pt>
                <c:pt idx="31470">
                  <c:v>41236.812499923675</c:v>
                </c:pt>
                <c:pt idx="31471">
                  <c:v>41236.822916590339</c:v>
                </c:pt>
                <c:pt idx="31472">
                  <c:v>41236.833333257004</c:v>
                </c:pt>
                <c:pt idx="31473">
                  <c:v>41236.843749923668</c:v>
                </c:pt>
                <c:pt idx="31474">
                  <c:v>41236.854166590332</c:v>
                </c:pt>
                <c:pt idx="31475">
                  <c:v>41236.864583256996</c:v>
                </c:pt>
                <c:pt idx="31476">
                  <c:v>41236.874999923661</c:v>
                </c:pt>
                <c:pt idx="31477">
                  <c:v>41236.885416590325</c:v>
                </c:pt>
                <c:pt idx="31478">
                  <c:v>41236.895833256989</c:v>
                </c:pt>
                <c:pt idx="31479">
                  <c:v>41236.906249923653</c:v>
                </c:pt>
                <c:pt idx="31480">
                  <c:v>41236.916666590318</c:v>
                </c:pt>
                <c:pt idx="31481">
                  <c:v>41236.927083256982</c:v>
                </c:pt>
                <c:pt idx="31482">
                  <c:v>41236.937499923646</c:v>
                </c:pt>
                <c:pt idx="31483">
                  <c:v>41236.94791659031</c:v>
                </c:pt>
                <c:pt idx="31484">
                  <c:v>41236.958333256975</c:v>
                </c:pt>
                <c:pt idx="31485">
                  <c:v>41236.968749923639</c:v>
                </c:pt>
                <c:pt idx="31486">
                  <c:v>41236.979166590303</c:v>
                </c:pt>
                <c:pt idx="31487">
                  <c:v>41236.989583256967</c:v>
                </c:pt>
                <c:pt idx="31488">
                  <c:v>41236.999999923632</c:v>
                </c:pt>
                <c:pt idx="31489">
                  <c:v>41237.010416590296</c:v>
                </c:pt>
                <c:pt idx="31490">
                  <c:v>41237.02083325696</c:v>
                </c:pt>
                <c:pt idx="31491">
                  <c:v>41237.031249923624</c:v>
                </c:pt>
                <c:pt idx="31492">
                  <c:v>41237.041666590289</c:v>
                </c:pt>
                <c:pt idx="31493">
                  <c:v>41237.052083256953</c:v>
                </c:pt>
                <c:pt idx="31494">
                  <c:v>41237.062499923617</c:v>
                </c:pt>
                <c:pt idx="31495">
                  <c:v>41237.072916590281</c:v>
                </c:pt>
                <c:pt idx="31496">
                  <c:v>41237.083333256945</c:v>
                </c:pt>
                <c:pt idx="31497">
                  <c:v>41237.09374992361</c:v>
                </c:pt>
                <c:pt idx="31498">
                  <c:v>41237.104166590274</c:v>
                </c:pt>
                <c:pt idx="31499">
                  <c:v>41237.114583256938</c:v>
                </c:pt>
                <c:pt idx="31500">
                  <c:v>41237.124999923602</c:v>
                </c:pt>
                <c:pt idx="31501">
                  <c:v>41237.135416590267</c:v>
                </c:pt>
                <c:pt idx="31502">
                  <c:v>41237.145833256931</c:v>
                </c:pt>
                <c:pt idx="31503">
                  <c:v>41237.156249923595</c:v>
                </c:pt>
                <c:pt idx="31504">
                  <c:v>41237.166666590259</c:v>
                </c:pt>
                <c:pt idx="31505">
                  <c:v>41237.177083256924</c:v>
                </c:pt>
                <c:pt idx="31506">
                  <c:v>41237.187499923588</c:v>
                </c:pt>
                <c:pt idx="31507">
                  <c:v>41237.197916590252</c:v>
                </c:pt>
                <c:pt idx="31508">
                  <c:v>41237.208333256916</c:v>
                </c:pt>
                <c:pt idx="31509">
                  <c:v>41237.218749923581</c:v>
                </c:pt>
                <c:pt idx="31510">
                  <c:v>41237.229166590245</c:v>
                </c:pt>
                <c:pt idx="31511">
                  <c:v>41237.239583256909</c:v>
                </c:pt>
                <c:pt idx="31512">
                  <c:v>41237.249999923573</c:v>
                </c:pt>
                <c:pt idx="31513">
                  <c:v>41237.260416590238</c:v>
                </c:pt>
                <c:pt idx="31514">
                  <c:v>41237.270833256902</c:v>
                </c:pt>
                <c:pt idx="31515">
                  <c:v>41237.281249923566</c:v>
                </c:pt>
                <c:pt idx="31516">
                  <c:v>41237.29166659023</c:v>
                </c:pt>
                <c:pt idx="31517">
                  <c:v>41237.302083256895</c:v>
                </c:pt>
                <c:pt idx="31518">
                  <c:v>41237.312499923559</c:v>
                </c:pt>
                <c:pt idx="31519">
                  <c:v>41237.322916590223</c:v>
                </c:pt>
                <c:pt idx="31520">
                  <c:v>41237.333333256887</c:v>
                </c:pt>
                <c:pt idx="31521">
                  <c:v>41237.343749923552</c:v>
                </c:pt>
                <c:pt idx="31522">
                  <c:v>41237.354166590216</c:v>
                </c:pt>
                <c:pt idx="31523">
                  <c:v>41237.36458325688</c:v>
                </c:pt>
                <c:pt idx="31524">
                  <c:v>41237.374999923544</c:v>
                </c:pt>
                <c:pt idx="31525">
                  <c:v>41237.385416590208</c:v>
                </c:pt>
                <c:pt idx="31526">
                  <c:v>41237.395833256873</c:v>
                </c:pt>
                <c:pt idx="31527">
                  <c:v>41237.406249923537</c:v>
                </c:pt>
                <c:pt idx="31528">
                  <c:v>41237.416666590201</c:v>
                </c:pt>
                <c:pt idx="31529">
                  <c:v>41237.427083256865</c:v>
                </c:pt>
                <c:pt idx="31530">
                  <c:v>41237.43749992353</c:v>
                </c:pt>
                <c:pt idx="31531">
                  <c:v>41237.447916590194</c:v>
                </c:pt>
                <c:pt idx="31532">
                  <c:v>41237.458333256858</c:v>
                </c:pt>
                <c:pt idx="31533">
                  <c:v>41237.468749923522</c:v>
                </c:pt>
                <c:pt idx="31534">
                  <c:v>41237.479166590187</c:v>
                </c:pt>
                <c:pt idx="31535">
                  <c:v>41237.489583256851</c:v>
                </c:pt>
                <c:pt idx="31536">
                  <c:v>41237.499999923515</c:v>
                </c:pt>
                <c:pt idx="31537">
                  <c:v>41237.510416590179</c:v>
                </c:pt>
                <c:pt idx="31538">
                  <c:v>41237.520833256844</c:v>
                </c:pt>
                <c:pt idx="31539">
                  <c:v>41237.531249923508</c:v>
                </c:pt>
                <c:pt idx="31540">
                  <c:v>41237.541666590172</c:v>
                </c:pt>
                <c:pt idx="31541">
                  <c:v>41237.552083256836</c:v>
                </c:pt>
                <c:pt idx="31542">
                  <c:v>41237.562499923501</c:v>
                </c:pt>
                <c:pt idx="31543">
                  <c:v>41237.572916590165</c:v>
                </c:pt>
                <c:pt idx="31544">
                  <c:v>41237.583333256829</c:v>
                </c:pt>
                <c:pt idx="31545">
                  <c:v>41237.593749923493</c:v>
                </c:pt>
                <c:pt idx="31546">
                  <c:v>41237.604166590158</c:v>
                </c:pt>
                <c:pt idx="31547">
                  <c:v>41237.614583256822</c:v>
                </c:pt>
                <c:pt idx="31548">
                  <c:v>41237.624999923486</c:v>
                </c:pt>
                <c:pt idx="31549">
                  <c:v>41237.63541659015</c:v>
                </c:pt>
                <c:pt idx="31550">
                  <c:v>41237.645833256815</c:v>
                </c:pt>
                <c:pt idx="31551">
                  <c:v>41237.656249923479</c:v>
                </c:pt>
                <c:pt idx="31552">
                  <c:v>41237.666666590143</c:v>
                </c:pt>
                <c:pt idx="31553">
                  <c:v>41237.677083256807</c:v>
                </c:pt>
                <c:pt idx="31554">
                  <c:v>41237.687499923471</c:v>
                </c:pt>
                <c:pt idx="31555">
                  <c:v>41237.697916590136</c:v>
                </c:pt>
                <c:pt idx="31556">
                  <c:v>41237.7083332568</c:v>
                </c:pt>
                <c:pt idx="31557">
                  <c:v>41237.718749923464</c:v>
                </c:pt>
                <c:pt idx="31558">
                  <c:v>41237.729166590128</c:v>
                </c:pt>
                <c:pt idx="31559">
                  <c:v>41237.739583256793</c:v>
                </c:pt>
                <c:pt idx="31560">
                  <c:v>41237.749999923457</c:v>
                </c:pt>
                <c:pt idx="31561">
                  <c:v>41237.760416590121</c:v>
                </c:pt>
                <c:pt idx="31562">
                  <c:v>41237.770833256785</c:v>
                </c:pt>
                <c:pt idx="31563">
                  <c:v>41237.78124992345</c:v>
                </c:pt>
                <c:pt idx="31564">
                  <c:v>41237.791666590114</c:v>
                </c:pt>
                <c:pt idx="31565">
                  <c:v>41237.802083256778</c:v>
                </c:pt>
                <c:pt idx="31566">
                  <c:v>41237.812499923442</c:v>
                </c:pt>
                <c:pt idx="31567">
                  <c:v>41237.822916590107</c:v>
                </c:pt>
                <c:pt idx="31568">
                  <c:v>41237.833333256771</c:v>
                </c:pt>
                <c:pt idx="31569">
                  <c:v>41237.843749923435</c:v>
                </c:pt>
                <c:pt idx="31570">
                  <c:v>41237.854166590099</c:v>
                </c:pt>
                <c:pt idx="31571">
                  <c:v>41237.864583256764</c:v>
                </c:pt>
                <c:pt idx="31572">
                  <c:v>41237.874999923428</c:v>
                </c:pt>
                <c:pt idx="31573">
                  <c:v>41237.885416590092</c:v>
                </c:pt>
                <c:pt idx="31574">
                  <c:v>41237.895833256756</c:v>
                </c:pt>
                <c:pt idx="31575">
                  <c:v>41237.906249923421</c:v>
                </c:pt>
                <c:pt idx="31576">
                  <c:v>41237.916666590085</c:v>
                </c:pt>
                <c:pt idx="31577">
                  <c:v>41237.927083256749</c:v>
                </c:pt>
                <c:pt idx="31578">
                  <c:v>41237.937499923413</c:v>
                </c:pt>
                <c:pt idx="31579">
                  <c:v>41237.947916590078</c:v>
                </c:pt>
                <c:pt idx="31580">
                  <c:v>41237.958333256742</c:v>
                </c:pt>
                <c:pt idx="31581">
                  <c:v>41237.968749923406</c:v>
                </c:pt>
                <c:pt idx="31582">
                  <c:v>41237.97916659007</c:v>
                </c:pt>
                <c:pt idx="31583">
                  <c:v>41237.989583256734</c:v>
                </c:pt>
                <c:pt idx="31584">
                  <c:v>41237.999999923399</c:v>
                </c:pt>
                <c:pt idx="31585">
                  <c:v>41238.010416590063</c:v>
                </c:pt>
                <c:pt idx="31586">
                  <c:v>41238.020833256727</c:v>
                </c:pt>
                <c:pt idx="31587">
                  <c:v>41238.031249923391</c:v>
                </c:pt>
                <c:pt idx="31588">
                  <c:v>41238.041666590056</c:v>
                </c:pt>
                <c:pt idx="31589">
                  <c:v>41238.05208325672</c:v>
                </c:pt>
                <c:pt idx="31590">
                  <c:v>41238.062499923384</c:v>
                </c:pt>
                <c:pt idx="31591">
                  <c:v>41238.072916590048</c:v>
                </c:pt>
                <c:pt idx="31592">
                  <c:v>41238.083333256713</c:v>
                </c:pt>
                <c:pt idx="31593">
                  <c:v>41238.093749923377</c:v>
                </c:pt>
                <c:pt idx="31594">
                  <c:v>41238.104166590041</c:v>
                </c:pt>
                <c:pt idx="31595">
                  <c:v>41238.114583256705</c:v>
                </c:pt>
                <c:pt idx="31596">
                  <c:v>41238.12499992337</c:v>
                </c:pt>
                <c:pt idx="31597">
                  <c:v>41238.135416590034</c:v>
                </c:pt>
                <c:pt idx="31598">
                  <c:v>41238.145833256698</c:v>
                </c:pt>
                <c:pt idx="31599">
                  <c:v>41238.156249923362</c:v>
                </c:pt>
                <c:pt idx="31600">
                  <c:v>41238.166666590027</c:v>
                </c:pt>
                <c:pt idx="31601">
                  <c:v>41238.177083256691</c:v>
                </c:pt>
                <c:pt idx="31602">
                  <c:v>41238.187499923355</c:v>
                </c:pt>
                <c:pt idx="31603">
                  <c:v>41238.197916590019</c:v>
                </c:pt>
                <c:pt idx="31604">
                  <c:v>41238.208333256684</c:v>
                </c:pt>
                <c:pt idx="31605">
                  <c:v>41238.218749923348</c:v>
                </c:pt>
                <c:pt idx="31606">
                  <c:v>41238.229166590012</c:v>
                </c:pt>
                <c:pt idx="31607">
                  <c:v>41238.239583256676</c:v>
                </c:pt>
                <c:pt idx="31608">
                  <c:v>41238.249999923341</c:v>
                </c:pt>
                <c:pt idx="31609">
                  <c:v>41238.260416590005</c:v>
                </c:pt>
                <c:pt idx="31610">
                  <c:v>41238.270833256669</c:v>
                </c:pt>
                <c:pt idx="31611">
                  <c:v>41238.281249923333</c:v>
                </c:pt>
                <c:pt idx="31612">
                  <c:v>41238.291666589997</c:v>
                </c:pt>
                <c:pt idx="31613">
                  <c:v>41238.302083256662</c:v>
                </c:pt>
                <c:pt idx="31614">
                  <c:v>41238.312499923326</c:v>
                </c:pt>
                <c:pt idx="31615">
                  <c:v>41238.32291658999</c:v>
                </c:pt>
                <c:pt idx="31616">
                  <c:v>41238.333333256654</c:v>
                </c:pt>
                <c:pt idx="31617">
                  <c:v>41238.343749923319</c:v>
                </c:pt>
                <c:pt idx="31618">
                  <c:v>41238.354166589983</c:v>
                </c:pt>
                <c:pt idx="31619">
                  <c:v>41238.364583256647</c:v>
                </c:pt>
                <c:pt idx="31620">
                  <c:v>41238.374999923311</c:v>
                </c:pt>
                <c:pt idx="31621">
                  <c:v>41238.385416589976</c:v>
                </c:pt>
                <c:pt idx="31622">
                  <c:v>41238.39583325664</c:v>
                </c:pt>
                <c:pt idx="31623">
                  <c:v>41238.406249923304</c:v>
                </c:pt>
                <c:pt idx="31624">
                  <c:v>41238.416666589968</c:v>
                </c:pt>
                <c:pt idx="31625">
                  <c:v>41238.427083256633</c:v>
                </c:pt>
                <c:pt idx="31626">
                  <c:v>41238.437499923297</c:v>
                </c:pt>
                <c:pt idx="31627">
                  <c:v>41238.447916589961</c:v>
                </c:pt>
                <c:pt idx="31628">
                  <c:v>41238.458333256625</c:v>
                </c:pt>
                <c:pt idx="31629">
                  <c:v>41238.46874992329</c:v>
                </c:pt>
                <c:pt idx="31630">
                  <c:v>41238.479166589954</c:v>
                </c:pt>
                <c:pt idx="31631">
                  <c:v>41238.489583256618</c:v>
                </c:pt>
                <c:pt idx="31632">
                  <c:v>41238.499999923282</c:v>
                </c:pt>
                <c:pt idx="31633">
                  <c:v>41238.510416589947</c:v>
                </c:pt>
                <c:pt idx="31634">
                  <c:v>41238.520833256611</c:v>
                </c:pt>
                <c:pt idx="31635">
                  <c:v>41238.531249923275</c:v>
                </c:pt>
                <c:pt idx="31636">
                  <c:v>41238.541666589939</c:v>
                </c:pt>
                <c:pt idx="31637">
                  <c:v>41238.552083256604</c:v>
                </c:pt>
                <c:pt idx="31638">
                  <c:v>41238.562499923268</c:v>
                </c:pt>
                <c:pt idx="31639">
                  <c:v>41238.572916589932</c:v>
                </c:pt>
                <c:pt idx="31640">
                  <c:v>41238.583333256596</c:v>
                </c:pt>
                <c:pt idx="31641">
                  <c:v>41238.59374992326</c:v>
                </c:pt>
                <c:pt idx="31642">
                  <c:v>41238.604166589925</c:v>
                </c:pt>
                <c:pt idx="31643">
                  <c:v>41238.614583256589</c:v>
                </c:pt>
                <c:pt idx="31644">
                  <c:v>41238.624999923253</c:v>
                </c:pt>
                <c:pt idx="31645">
                  <c:v>41238.635416589917</c:v>
                </c:pt>
                <c:pt idx="31646">
                  <c:v>41238.645833256582</c:v>
                </c:pt>
                <c:pt idx="31647">
                  <c:v>41238.656249923246</c:v>
                </c:pt>
                <c:pt idx="31648">
                  <c:v>41238.66666658991</c:v>
                </c:pt>
                <c:pt idx="31649">
                  <c:v>41238.677083256574</c:v>
                </c:pt>
                <c:pt idx="31650">
                  <c:v>41238.687499923239</c:v>
                </c:pt>
                <c:pt idx="31651">
                  <c:v>41238.697916589903</c:v>
                </c:pt>
                <c:pt idx="31652">
                  <c:v>41238.708333256567</c:v>
                </c:pt>
                <c:pt idx="31653">
                  <c:v>41238.718749923231</c:v>
                </c:pt>
                <c:pt idx="31654">
                  <c:v>41238.729166589896</c:v>
                </c:pt>
                <c:pt idx="31655">
                  <c:v>41238.73958325656</c:v>
                </c:pt>
                <c:pt idx="31656">
                  <c:v>41238.749999923224</c:v>
                </c:pt>
                <c:pt idx="31657">
                  <c:v>41238.760416589888</c:v>
                </c:pt>
                <c:pt idx="31658">
                  <c:v>41238.770833256553</c:v>
                </c:pt>
                <c:pt idx="31659">
                  <c:v>41238.781249923217</c:v>
                </c:pt>
                <c:pt idx="31660">
                  <c:v>41238.791666589881</c:v>
                </c:pt>
                <c:pt idx="31661">
                  <c:v>41238.802083256545</c:v>
                </c:pt>
                <c:pt idx="31662">
                  <c:v>41238.81249992321</c:v>
                </c:pt>
                <c:pt idx="31663">
                  <c:v>41238.822916589874</c:v>
                </c:pt>
                <c:pt idx="31664">
                  <c:v>41238.833333256538</c:v>
                </c:pt>
                <c:pt idx="31665">
                  <c:v>41238.843749923202</c:v>
                </c:pt>
                <c:pt idx="31666">
                  <c:v>41238.854166589867</c:v>
                </c:pt>
                <c:pt idx="31667">
                  <c:v>41238.864583256531</c:v>
                </c:pt>
                <c:pt idx="31668">
                  <c:v>41238.874999923195</c:v>
                </c:pt>
                <c:pt idx="31669">
                  <c:v>41238.885416589859</c:v>
                </c:pt>
                <c:pt idx="31670">
                  <c:v>41238.895833256523</c:v>
                </c:pt>
                <c:pt idx="31671">
                  <c:v>41238.906249923188</c:v>
                </c:pt>
                <c:pt idx="31672">
                  <c:v>41238.916666589852</c:v>
                </c:pt>
                <c:pt idx="31673">
                  <c:v>41238.927083256516</c:v>
                </c:pt>
                <c:pt idx="31674">
                  <c:v>41238.93749992318</c:v>
                </c:pt>
                <c:pt idx="31675">
                  <c:v>41238.947916589845</c:v>
                </c:pt>
                <c:pt idx="31676">
                  <c:v>41238.958333256509</c:v>
                </c:pt>
                <c:pt idx="31677">
                  <c:v>41238.968749923173</c:v>
                </c:pt>
                <c:pt idx="31678">
                  <c:v>41238.979166589837</c:v>
                </c:pt>
                <c:pt idx="31679">
                  <c:v>41238.989583256502</c:v>
                </c:pt>
                <c:pt idx="31680">
                  <c:v>41238.999999923166</c:v>
                </c:pt>
                <c:pt idx="31681">
                  <c:v>41239.01041658983</c:v>
                </c:pt>
                <c:pt idx="31682">
                  <c:v>41239.020833256494</c:v>
                </c:pt>
                <c:pt idx="31683">
                  <c:v>41239.031249923159</c:v>
                </c:pt>
                <c:pt idx="31684">
                  <c:v>41239.041666589823</c:v>
                </c:pt>
                <c:pt idx="31685">
                  <c:v>41239.052083256487</c:v>
                </c:pt>
                <c:pt idx="31686">
                  <c:v>41239.062499923151</c:v>
                </c:pt>
                <c:pt idx="31687">
                  <c:v>41239.072916589816</c:v>
                </c:pt>
                <c:pt idx="31688">
                  <c:v>41239.08333325648</c:v>
                </c:pt>
                <c:pt idx="31689">
                  <c:v>41239.093749923144</c:v>
                </c:pt>
                <c:pt idx="31690">
                  <c:v>41239.104166589808</c:v>
                </c:pt>
                <c:pt idx="31691">
                  <c:v>41239.114583256473</c:v>
                </c:pt>
                <c:pt idx="31692">
                  <c:v>41239.124999923137</c:v>
                </c:pt>
                <c:pt idx="31693">
                  <c:v>41239.135416589801</c:v>
                </c:pt>
                <c:pt idx="31694">
                  <c:v>41239.145833256465</c:v>
                </c:pt>
                <c:pt idx="31695">
                  <c:v>41239.15624992313</c:v>
                </c:pt>
                <c:pt idx="31696">
                  <c:v>41239.166666589794</c:v>
                </c:pt>
                <c:pt idx="31697">
                  <c:v>41239.177083256458</c:v>
                </c:pt>
                <c:pt idx="31698">
                  <c:v>41239.187499923122</c:v>
                </c:pt>
                <c:pt idx="31699">
                  <c:v>41239.197916589786</c:v>
                </c:pt>
                <c:pt idx="31700">
                  <c:v>41239.208333256451</c:v>
                </c:pt>
                <c:pt idx="31701">
                  <c:v>41239.218749923115</c:v>
                </c:pt>
                <c:pt idx="31702">
                  <c:v>41239.229166589779</c:v>
                </c:pt>
                <c:pt idx="31703">
                  <c:v>41239.239583256443</c:v>
                </c:pt>
                <c:pt idx="31704">
                  <c:v>41239.249999923108</c:v>
                </c:pt>
                <c:pt idx="31705">
                  <c:v>41239.260416589772</c:v>
                </c:pt>
                <c:pt idx="31706">
                  <c:v>41239.270833256436</c:v>
                </c:pt>
                <c:pt idx="31707">
                  <c:v>41239.2812499231</c:v>
                </c:pt>
                <c:pt idx="31708">
                  <c:v>41239.291666589765</c:v>
                </c:pt>
                <c:pt idx="31709">
                  <c:v>41239.302083256429</c:v>
                </c:pt>
                <c:pt idx="31710">
                  <c:v>41239.312499923093</c:v>
                </c:pt>
                <c:pt idx="31711">
                  <c:v>41239.322916589757</c:v>
                </c:pt>
                <c:pt idx="31712">
                  <c:v>41239.333333256422</c:v>
                </c:pt>
                <c:pt idx="31713">
                  <c:v>41239.343749923086</c:v>
                </c:pt>
                <c:pt idx="31714">
                  <c:v>41239.35416658975</c:v>
                </c:pt>
                <c:pt idx="31715">
                  <c:v>41239.364583256414</c:v>
                </c:pt>
                <c:pt idx="31716">
                  <c:v>41239.374999923079</c:v>
                </c:pt>
                <c:pt idx="31717">
                  <c:v>41239.385416589743</c:v>
                </c:pt>
                <c:pt idx="31718">
                  <c:v>41239.395833256407</c:v>
                </c:pt>
                <c:pt idx="31719">
                  <c:v>41239.406249923071</c:v>
                </c:pt>
                <c:pt idx="31720">
                  <c:v>41239.416666589736</c:v>
                </c:pt>
                <c:pt idx="31721">
                  <c:v>41239.4270832564</c:v>
                </c:pt>
                <c:pt idx="31722">
                  <c:v>41239.437499923064</c:v>
                </c:pt>
                <c:pt idx="31723">
                  <c:v>41239.447916589728</c:v>
                </c:pt>
                <c:pt idx="31724">
                  <c:v>41239.458333256393</c:v>
                </c:pt>
                <c:pt idx="31725">
                  <c:v>41239.468749923057</c:v>
                </c:pt>
                <c:pt idx="31726">
                  <c:v>41239.479166589721</c:v>
                </c:pt>
                <c:pt idx="31727">
                  <c:v>41239.489583256385</c:v>
                </c:pt>
                <c:pt idx="31728">
                  <c:v>41239.499999923049</c:v>
                </c:pt>
                <c:pt idx="31729">
                  <c:v>41239.510416589714</c:v>
                </c:pt>
                <c:pt idx="31730">
                  <c:v>41239.520833256378</c:v>
                </c:pt>
                <c:pt idx="31731">
                  <c:v>41239.531249923042</c:v>
                </c:pt>
                <c:pt idx="31732">
                  <c:v>41239.541666589706</c:v>
                </c:pt>
                <c:pt idx="31733">
                  <c:v>41239.552083256371</c:v>
                </c:pt>
                <c:pt idx="31734">
                  <c:v>41239.562499923035</c:v>
                </c:pt>
                <c:pt idx="31735">
                  <c:v>41239.572916589699</c:v>
                </c:pt>
                <c:pt idx="31736">
                  <c:v>41239.583333256363</c:v>
                </c:pt>
                <c:pt idx="31737">
                  <c:v>41239.593749923028</c:v>
                </c:pt>
                <c:pt idx="31738">
                  <c:v>41239.604166589692</c:v>
                </c:pt>
                <c:pt idx="31739">
                  <c:v>41239.614583256356</c:v>
                </c:pt>
                <c:pt idx="31740">
                  <c:v>41239.62499992302</c:v>
                </c:pt>
                <c:pt idx="31741">
                  <c:v>41239.635416589685</c:v>
                </c:pt>
                <c:pt idx="31742">
                  <c:v>41239.645833256349</c:v>
                </c:pt>
                <c:pt idx="31743">
                  <c:v>41239.656249923013</c:v>
                </c:pt>
                <c:pt idx="31744">
                  <c:v>41239.666666589677</c:v>
                </c:pt>
                <c:pt idx="31745">
                  <c:v>41239.677083256342</c:v>
                </c:pt>
                <c:pt idx="31746">
                  <c:v>41239.687499923006</c:v>
                </c:pt>
                <c:pt idx="31747">
                  <c:v>41239.69791658967</c:v>
                </c:pt>
                <c:pt idx="31748">
                  <c:v>41239.708333256334</c:v>
                </c:pt>
                <c:pt idx="31749">
                  <c:v>41239.718749922999</c:v>
                </c:pt>
                <c:pt idx="31750">
                  <c:v>41239.729166589663</c:v>
                </c:pt>
                <c:pt idx="31751">
                  <c:v>41239.739583256327</c:v>
                </c:pt>
                <c:pt idx="31752">
                  <c:v>41239.749999922991</c:v>
                </c:pt>
                <c:pt idx="31753">
                  <c:v>41239.760416589656</c:v>
                </c:pt>
                <c:pt idx="31754">
                  <c:v>41239.77083325632</c:v>
                </c:pt>
                <c:pt idx="31755">
                  <c:v>41239.781249922984</c:v>
                </c:pt>
                <c:pt idx="31756">
                  <c:v>41239.791666589648</c:v>
                </c:pt>
                <c:pt idx="31757">
                  <c:v>41239.802083256312</c:v>
                </c:pt>
                <c:pt idx="31758">
                  <c:v>41239.812499922977</c:v>
                </c:pt>
                <c:pt idx="31759">
                  <c:v>41239.822916589641</c:v>
                </c:pt>
                <c:pt idx="31760">
                  <c:v>41239.833333256305</c:v>
                </c:pt>
                <c:pt idx="31761">
                  <c:v>41239.843749922969</c:v>
                </c:pt>
                <c:pt idx="31762">
                  <c:v>41239.854166589634</c:v>
                </c:pt>
                <c:pt idx="31763">
                  <c:v>41239.864583256298</c:v>
                </c:pt>
                <c:pt idx="31764">
                  <c:v>41239.874999922962</c:v>
                </c:pt>
                <c:pt idx="31765">
                  <c:v>41239.885416589626</c:v>
                </c:pt>
                <c:pt idx="31766">
                  <c:v>41239.895833256291</c:v>
                </c:pt>
                <c:pt idx="31767">
                  <c:v>41239.906249922955</c:v>
                </c:pt>
                <c:pt idx="31768">
                  <c:v>41239.916666589619</c:v>
                </c:pt>
                <c:pt idx="31769">
                  <c:v>41239.927083256283</c:v>
                </c:pt>
                <c:pt idx="31770">
                  <c:v>41239.937499922948</c:v>
                </c:pt>
                <c:pt idx="31771">
                  <c:v>41239.947916589612</c:v>
                </c:pt>
                <c:pt idx="31772">
                  <c:v>41239.958333256276</c:v>
                </c:pt>
                <c:pt idx="31773">
                  <c:v>41239.96874992294</c:v>
                </c:pt>
                <c:pt idx="31774">
                  <c:v>41239.979166589605</c:v>
                </c:pt>
                <c:pt idx="31775">
                  <c:v>41239.989583256269</c:v>
                </c:pt>
                <c:pt idx="31776">
                  <c:v>41239.999999922933</c:v>
                </c:pt>
                <c:pt idx="31777">
                  <c:v>41240.010416589597</c:v>
                </c:pt>
                <c:pt idx="31778">
                  <c:v>41240.020833256262</c:v>
                </c:pt>
                <c:pt idx="31779">
                  <c:v>41240.031249922926</c:v>
                </c:pt>
                <c:pt idx="31780">
                  <c:v>41240.04166658959</c:v>
                </c:pt>
                <c:pt idx="31781">
                  <c:v>41240.052083256254</c:v>
                </c:pt>
                <c:pt idx="31782">
                  <c:v>41240.062499922919</c:v>
                </c:pt>
                <c:pt idx="31783">
                  <c:v>41240.072916589583</c:v>
                </c:pt>
                <c:pt idx="31784">
                  <c:v>41240.083333256247</c:v>
                </c:pt>
                <c:pt idx="31785">
                  <c:v>41240.093749922911</c:v>
                </c:pt>
                <c:pt idx="31786">
                  <c:v>41240.104166589575</c:v>
                </c:pt>
                <c:pt idx="31787">
                  <c:v>41240.11458325624</c:v>
                </c:pt>
                <c:pt idx="31788">
                  <c:v>41240.124999922904</c:v>
                </c:pt>
                <c:pt idx="31789">
                  <c:v>41240.135416589568</c:v>
                </c:pt>
                <c:pt idx="31790">
                  <c:v>41240.145833256232</c:v>
                </c:pt>
                <c:pt idx="31791">
                  <c:v>41240.156249922897</c:v>
                </c:pt>
                <c:pt idx="31792">
                  <c:v>41240.166666589561</c:v>
                </c:pt>
                <c:pt idx="31793">
                  <c:v>41240.177083256225</c:v>
                </c:pt>
                <c:pt idx="31794">
                  <c:v>41240.187499922889</c:v>
                </c:pt>
                <c:pt idx="31795">
                  <c:v>41240.197916589554</c:v>
                </c:pt>
                <c:pt idx="31796">
                  <c:v>41240.208333256218</c:v>
                </c:pt>
                <c:pt idx="31797">
                  <c:v>41240.218749922882</c:v>
                </c:pt>
                <c:pt idx="31798">
                  <c:v>41240.229166589546</c:v>
                </c:pt>
                <c:pt idx="31799">
                  <c:v>41240.239583256211</c:v>
                </c:pt>
                <c:pt idx="31800">
                  <c:v>41240.249999922875</c:v>
                </c:pt>
                <c:pt idx="31801">
                  <c:v>41240.260416589539</c:v>
                </c:pt>
                <c:pt idx="31802">
                  <c:v>41240.270833256203</c:v>
                </c:pt>
                <c:pt idx="31803">
                  <c:v>41240.281249922868</c:v>
                </c:pt>
                <c:pt idx="31804">
                  <c:v>41240.291666589532</c:v>
                </c:pt>
                <c:pt idx="31805">
                  <c:v>41240.302083256196</c:v>
                </c:pt>
                <c:pt idx="31806">
                  <c:v>41240.31249992286</c:v>
                </c:pt>
                <c:pt idx="31807">
                  <c:v>41240.322916589525</c:v>
                </c:pt>
                <c:pt idx="31808">
                  <c:v>41240.333333256189</c:v>
                </c:pt>
                <c:pt idx="31809">
                  <c:v>41240.343749922853</c:v>
                </c:pt>
                <c:pt idx="31810">
                  <c:v>41240.354166589517</c:v>
                </c:pt>
                <c:pt idx="31811">
                  <c:v>41240.364583256182</c:v>
                </c:pt>
                <c:pt idx="31812">
                  <c:v>41240.374999922846</c:v>
                </c:pt>
                <c:pt idx="31813">
                  <c:v>41240.38541658951</c:v>
                </c:pt>
                <c:pt idx="31814">
                  <c:v>41240.395833256174</c:v>
                </c:pt>
                <c:pt idx="31815">
                  <c:v>41240.406249922838</c:v>
                </c:pt>
                <c:pt idx="31816">
                  <c:v>41240.416666589503</c:v>
                </c:pt>
                <c:pt idx="31817">
                  <c:v>41240.427083256167</c:v>
                </c:pt>
                <c:pt idx="31818">
                  <c:v>41240.437499922831</c:v>
                </c:pt>
                <c:pt idx="31819">
                  <c:v>41240.447916589495</c:v>
                </c:pt>
                <c:pt idx="31820">
                  <c:v>41240.45833325616</c:v>
                </c:pt>
                <c:pt idx="31821">
                  <c:v>41240.468749922824</c:v>
                </c:pt>
                <c:pt idx="31822">
                  <c:v>41240.479166589488</c:v>
                </c:pt>
                <c:pt idx="31823">
                  <c:v>41240.489583256152</c:v>
                </c:pt>
                <c:pt idx="31824">
                  <c:v>41240.499999922817</c:v>
                </c:pt>
                <c:pt idx="31825">
                  <c:v>41240.510416589481</c:v>
                </c:pt>
                <c:pt idx="31826">
                  <c:v>41240.520833256145</c:v>
                </c:pt>
                <c:pt idx="31827">
                  <c:v>41240.531249922809</c:v>
                </c:pt>
                <c:pt idx="31828">
                  <c:v>41240.541666589474</c:v>
                </c:pt>
                <c:pt idx="31829">
                  <c:v>41240.552083256138</c:v>
                </c:pt>
                <c:pt idx="31830">
                  <c:v>41240.562499922802</c:v>
                </c:pt>
                <c:pt idx="31831">
                  <c:v>41240.572916589466</c:v>
                </c:pt>
                <c:pt idx="31832">
                  <c:v>41240.583333256131</c:v>
                </c:pt>
                <c:pt idx="31833">
                  <c:v>41240.593749922795</c:v>
                </c:pt>
                <c:pt idx="31834">
                  <c:v>41240.604166589459</c:v>
                </c:pt>
                <c:pt idx="31835">
                  <c:v>41240.614583256123</c:v>
                </c:pt>
                <c:pt idx="31836">
                  <c:v>41240.624999922788</c:v>
                </c:pt>
                <c:pt idx="31837">
                  <c:v>41240.635416589452</c:v>
                </c:pt>
                <c:pt idx="31838">
                  <c:v>41240.645833256116</c:v>
                </c:pt>
                <c:pt idx="31839">
                  <c:v>41240.65624992278</c:v>
                </c:pt>
                <c:pt idx="31840">
                  <c:v>41240.666666589445</c:v>
                </c:pt>
                <c:pt idx="31841">
                  <c:v>41240.677083256109</c:v>
                </c:pt>
                <c:pt idx="31842">
                  <c:v>41240.687499922773</c:v>
                </c:pt>
                <c:pt idx="31843">
                  <c:v>41240.697916589437</c:v>
                </c:pt>
                <c:pt idx="31844">
                  <c:v>41240.708333256101</c:v>
                </c:pt>
                <c:pt idx="31845">
                  <c:v>41240.718749922766</c:v>
                </c:pt>
                <c:pt idx="31846">
                  <c:v>41240.72916658943</c:v>
                </c:pt>
                <c:pt idx="31847">
                  <c:v>41240.739583256094</c:v>
                </c:pt>
                <c:pt idx="31848">
                  <c:v>41240.749999922758</c:v>
                </c:pt>
                <c:pt idx="31849">
                  <c:v>41240.760416589423</c:v>
                </c:pt>
                <c:pt idx="31850">
                  <c:v>41240.770833256087</c:v>
                </c:pt>
                <c:pt idx="31851">
                  <c:v>41240.781249922751</c:v>
                </c:pt>
                <c:pt idx="31852">
                  <c:v>41240.791666589415</c:v>
                </c:pt>
                <c:pt idx="31853">
                  <c:v>41240.80208325608</c:v>
                </c:pt>
                <c:pt idx="31854">
                  <c:v>41240.812499922744</c:v>
                </c:pt>
                <c:pt idx="31855">
                  <c:v>41240.822916589408</c:v>
                </c:pt>
                <c:pt idx="31856">
                  <c:v>41240.833333256072</c:v>
                </c:pt>
                <c:pt idx="31857">
                  <c:v>41240.843749922737</c:v>
                </c:pt>
                <c:pt idx="31858">
                  <c:v>41240.854166589401</c:v>
                </c:pt>
                <c:pt idx="31859">
                  <c:v>41240.864583256065</c:v>
                </c:pt>
                <c:pt idx="31860">
                  <c:v>41240.874999922729</c:v>
                </c:pt>
                <c:pt idx="31861">
                  <c:v>41240.885416589394</c:v>
                </c:pt>
                <c:pt idx="31862">
                  <c:v>41240.895833256058</c:v>
                </c:pt>
                <c:pt idx="31863">
                  <c:v>41240.906249922722</c:v>
                </c:pt>
                <c:pt idx="31864">
                  <c:v>41240.916666589386</c:v>
                </c:pt>
                <c:pt idx="31865">
                  <c:v>41240.927083256051</c:v>
                </c:pt>
                <c:pt idx="31866">
                  <c:v>41240.937499922715</c:v>
                </c:pt>
                <c:pt idx="31867">
                  <c:v>41240.947916589379</c:v>
                </c:pt>
                <c:pt idx="31868">
                  <c:v>41240.958333256043</c:v>
                </c:pt>
                <c:pt idx="31869">
                  <c:v>41240.968749922708</c:v>
                </c:pt>
                <c:pt idx="31870">
                  <c:v>41240.979166589372</c:v>
                </c:pt>
                <c:pt idx="31871">
                  <c:v>41240.989583256036</c:v>
                </c:pt>
                <c:pt idx="31872">
                  <c:v>41240.9999999227</c:v>
                </c:pt>
                <c:pt idx="31873">
                  <c:v>41241.010416589364</c:v>
                </c:pt>
                <c:pt idx="31874">
                  <c:v>41241.020833256029</c:v>
                </c:pt>
                <c:pt idx="31875">
                  <c:v>41241.031249922693</c:v>
                </c:pt>
                <c:pt idx="31876">
                  <c:v>41241.041666589357</c:v>
                </c:pt>
                <c:pt idx="31877">
                  <c:v>41241.052083256021</c:v>
                </c:pt>
                <c:pt idx="31878">
                  <c:v>41241.062499922686</c:v>
                </c:pt>
                <c:pt idx="31879">
                  <c:v>41241.07291658935</c:v>
                </c:pt>
                <c:pt idx="31880">
                  <c:v>41241.083333256014</c:v>
                </c:pt>
                <c:pt idx="31881">
                  <c:v>41241.093749922678</c:v>
                </c:pt>
                <c:pt idx="31882">
                  <c:v>41241.104166589343</c:v>
                </c:pt>
                <c:pt idx="31883">
                  <c:v>41241.114583256007</c:v>
                </c:pt>
                <c:pt idx="31884">
                  <c:v>41241.124999922671</c:v>
                </c:pt>
                <c:pt idx="31885">
                  <c:v>41241.135416589335</c:v>
                </c:pt>
                <c:pt idx="31886">
                  <c:v>41241.145833256</c:v>
                </c:pt>
                <c:pt idx="31887">
                  <c:v>41241.156249922664</c:v>
                </c:pt>
                <c:pt idx="31888">
                  <c:v>41241.166666589328</c:v>
                </c:pt>
                <c:pt idx="31889">
                  <c:v>41241.177083255992</c:v>
                </c:pt>
                <c:pt idx="31890">
                  <c:v>41241.187499922657</c:v>
                </c:pt>
                <c:pt idx="31891">
                  <c:v>41241.197916589321</c:v>
                </c:pt>
                <c:pt idx="31892">
                  <c:v>41241.208333255985</c:v>
                </c:pt>
                <c:pt idx="31893">
                  <c:v>41241.218749922649</c:v>
                </c:pt>
                <c:pt idx="31894">
                  <c:v>41241.229166589314</c:v>
                </c:pt>
                <c:pt idx="31895">
                  <c:v>41241.239583255978</c:v>
                </c:pt>
                <c:pt idx="31896">
                  <c:v>41241.249999922642</c:v>
                </c:pt>
                <c:pt idx="31897">
                  <c:v>41241.260416589306</c:v>
                </c:pt>
                <c:pt idx="31898">
                  <c:v>41241.270833255971</c:v>
                </c:pt>
                <c:pt idx="31899">
                  <c:v>41241.281249922635</c:v>
                </c:pt>
                <c:pt idx="31900">
                  <c:v>41241.291666589299</c:v>
                </c:pt>
                <c:pt idx="31901">
                  <c:v>41241.302083255963</c:v>
                </c:pt>
                <c:pt idx="31902">
                  <c:v>41241.312499922627</c:v>
                </c:pt>
                <c:pt idx="31903">
                  <c:v>41241.322916589292</c:v>
                </c:pt>
                <c:pt idx="31904">
                  <c:v>41241.333333255956</c:v>
                </c:pt>
                <c:pt idx="31905">
                  <c:v>41241.34374992262</c:v>
                </c:pt>
                <c:pt idx="31906">
                  <c:v>41241.354166589284</c:v>
                </c:pt>
                <c:pt idx="31907">
                  <c:v>41241.364583255949</c:v>
                </c:pt>
                <c:pt idx="31908">
                  <c:v>41241.374999922613</c:v>
                </c:pt>
                <c:pt idx="31909">
                  <c:v>41241.385416589277</c:v>
                </c:pt>
                <c:pt idx="31910">
                  <c:v>41241.395833255941</c:v>
                </c:pt>
                <c:pt idx="31911">
                  <c:v>41241.406249922606</c:v>
                </c:pt>
                <c:pt idx="31912">
                  <c:v>41241.41666658927</c:v>
                </c:pt>
                <c:pt idx="31913">
                  <c:v>41241.427083255934</c:v>
                </c:pt>
                <c:pt idx="31914">
                  <c:v>41241.437499922598</c:v>
                </c:pt>
                <c:pt idx="31915">
                  <c:v>41241.447916589263</c:v>
                </c:pt>
                <c:pt idx="31916">
                  <c:v>41241.458333255927</c:v>
                </c:pt>
                <c:pt idx="31917">
                  <c:v>41241.468749922591</c:v>
                </c:pt>
                <c:pt idx="31918">
                  <c:v>41241.479166589255</c:v>
                </c:pt>
                <c:pt idx="31919">
                  <c:v>41241.48958325592</c:v>
                </c:pt>
                <c:pt idx="31920">
                  <c:v>41241.499999922584</c:v>
                </c:pt>
                <c:pt idx="31921">
                  <c:v>41241.510416589248</c:v>
                </c:pt>
                <c:pt idx="31922">
                  <c:v>41241.520833255912</c:v>
                </c:pt>
                <c:pt idx="31923">
                  <c:v>41241.531249922577</c:v>
                </c:pt>
                <c:pt idx="31924">
                  <c:v>41241.541666589241</c:v>
                </c:pt>
                <c:pt idx="31925">
                  <c:v>41241.552083255905</c:v>
                </c:pt>
                <c:pt idx="31926">
                  <c:v>41241.562499922569</c:v>
                </c:pt>
                <c:pt idx="31927">
                  <c:v>41241.572916589234</c:v>
                </c:pt>
                <c:pt idx="31928">
                  <c:v>41241.583333255898</c:v>
                </c:pt>
                <c:pt idx="31929">
                  <c:v>41241.593749922562</c:v>
                </c:pt>
                <c:pt idx="31930">
                  <c:v>41241.604166589226</c:v>
                </c:pt>
                <c:pt idx="31931">
                  <c:v>41241.61458325589</c:v>
                </c:pt>
                <c:pt idx="31932">
                  <c:v>41241.624999922555</c:v>
                </c:pt>
                <c:pt idx="31933">
                  <c:v>41241.635416589219</c:v>
                </c:pt>
                <c:pt idx="31934">
                  <c:v>41241.645833255883</c:v>
                </c:pt>
                <c:pt idx="31935">
                  <c:v>41241.656249922547</c:v>
                </c:pt>
                <c:pt idx="31936">
                  <c:v>41241.666666589212</c:v>
                </c:pt>
                <c:pt idx="31937">
                  <c:v>41241.677083255876</c:v>
                </c:pt>
                <c:pt idx="31938">
                  <c:v>41241.68749992254</c:v>
                </c:pt>
                <c:pt idx="31939">
                  <c:v>41241.697916589204</c:v>
                </c:pt>
                <c:pt idx="31940">
                  <c:v>41241.708333255869</c:v>
                </c:pt>
                <c:pt idx="31941">
                  <c:v>41241.718749922533</c:v>
                </c:pt>
                <c:pt idx="31942">
                  <c:v>41241.729166589197</c:v>
                </c:pt>
                <c:pt idx="31943">
                  <c:v>41241.739583255861</c:v>
                </c:pt>
                <c:pt idx="31944">
                  <c:v>41241.749999922526</c:v>
                </c:pt>
                <c:pt idx="31945">
                  <c:v>41241.76041658919</c:v>
                </c:pt>
                <c:pt idx="31946">
                  <c:v>41241.770833255854</c:v>
                </c:pt>
                <c:pt idx="31947">
                  <c:v>41241.781249922518</c:v>
                </c:pt>
                <c:pt idx="31948">
                  <c:v>41241.791666589183</c:v>
                </c:pt>
                <c:pt idx="31949">
                  <c:v>41241.802083255847</c:v>
                </c:pt>
                <c:pt idx="31950">
                  <c:v>41241.812499922511</c:v>
                </c:pt>
                <c:pt idx="31951">
                  <c:v>41241.822916589175</c:v>
                </c:pt>
                <c:pt idx="31952">
                  <c:v>41241.83333325584</c:v>
                </c:pt>
                <c:pt idx="31953">
                  <c:v>41241.843749922504</c:v>
                </c:pt>
                <c:pt idx="31954">
                  <c:v>41241.854166589168</c:v>
                </c:pt>
                <c:pt idx="31955">
                  <c:v>41241.864583255832</c:v>
                </c:pt>
                <c:pt idx="31956">
                  <c:v>41241.874999922496</c:v>
                </c:pt>
                <c:pt idx="31957">
                  <c:v>41241.885416589161</c:v>
                </c:pt>
                <c:pt idx="31958">
                  <c:v>41241.895833255825</c:v>
                </c:pt>
                <c:pt idx="31959">
                  <c:v>41241.906249922489</c:v>
                </c:pt>
                <c:pt idx="31960">
                  <c:v>41241.916666589153</c:v>
                </c:pt>
                <c:pt idx="31961">
                  <c:v>41241.927083255818</c:v>
                </c:pt>
                <c:pt idx="31962">
                  <c:v>41241.937499922482</c:v>
                </c:pt>
                <c:pt idx="31963">
                  <c:v>41241.947916589146</c:v>
                </c:pt>
                <c:pt idx="31964">
                  <c:v>41241.95833325581</c:v>
                </c:pt>
                <c:pt idx="31965">
                  <c:v>41241.968749922475</c:v>
                </c:pt>
                <c:pt idx="31966">
                  <c:v>41241.979166589139</c:v>
                </c:pt>
                <c:pt idx="31967">
                  <c:v>41241.989583255803</c:v>
                </c:pt>
                <c:pt idx="31968">
                  <c:v>41241.999999922467</c:v>
                </c:pt>
                <c:pt idx="31969">
                  <c:v>41242.010416589132</c:v>
                </c:pt>
                <c:pt idx="31970">
                  <c:v>41242.020833255796</c:v>
                </c:pt>
                <c:pt idx="31971">
                  <c:v>41242.03124992246</c:v>
                </c:pt>
                <c:pt idx="31972">
                  <c:v>41242.041666589124</c:v>
                </c:pt>
                <c:pt idx="31973">
                  <c:v>41242.052083255789</c:v>
                </c:pt>
                <c:pt idx="31974">
                  <c:v>41242.062499922453</c:v>
                </c:pt>
                <c:pt idx="31975">
                  <c:v>41242.072916589117</c:v>
                </c:pt>
                <c:pt idx="31976">
                  <c:v>41242.083333255781</c:v>
                </c:pt>
                <c:pt idx="31977">
                  <c:v>41242.093749922446</c:v>
                </c:pt>
                <c:pt idx="31978">
                  <c:v>41242.10416658911</c:v>
                </c:pt>
                <c:pt idx="31979">
                  <c:v>41242.114583255774</c:v>
                </c:pt>
                <c:pt idx="31980">
                  <c:v>41242.124999922438</c:v>
                </c:pt>
                <c:pt idx="31981">
                  <c:v>41242.135416589103</c:v>
                </c:pt>
                <c:pt idx="31982">
                  <c:v>41242.145833255767</c:v>
                </c:pt>
                <c:pt idx="31983">
                  <c:v>41242.156249922431</c:v>
                </c:pt>
                <c:pt idx="31984">
                  <c:v>41242.166666589095</c:v>
                </c:pt>
                <c:pt idx="31985">
                  <c:v>41242.177083255759</c:v>
                </c:pt>
                <c:pt idx="31986">
                  <c:v>41242.187499922424</c:v>
                </c:pt>
                <c:pt idx="31987">
                  <c:v>41242.197916589088</c:v>
                </c:pt>
                <c:pt idx="31988">
                  <c:v>41242.208333255752</c:v>
                </c:pt>
                <c:pt idx="31989">
                  <c:v>41242.218749922416</c:v>
                </c:pt>
                <c:pt idx="31990">
                  <c:v>41242.229166589081</c:v>
                </c:pt>
                <c:pt idx="31991">
                  <c:v>41242.239583255745</c:v>
                </c:pt>
                <c:pt idx="31992">
                  <c:v>41242.249999922409</c:v>
                </c:pt>
                <c:pt idx="31993">
                  <c:v>41242.260416589073</c:v>
                </c:pt>
                <c:pt idx="31994">
                  <c:v>41242.270833255738</c:v>
                </c:pt>
                <c:pt idx="31995">
                  <c:v>41242.281249922402</c:v>
                </c:pt>
                <c:pt idx="31996">
                  <c:v>41242.291666589066</c:v>
                </c:pt>
                <c:pt idx="31997">
                  <c:v>41242.30208325573</c:v>
                </c:pt>
                <c:pt idx="31998">
                  <c:v>41242.312499922395</c:v>
                </c:pt>
                <c:pt idx="31999">
                  <c:v>41242.322916589059</c:v>
                </c:pt>
                <c:pt idx="32000">
                  <c:v>41242.333333255723</c:v>
                </c:pt>
                <c:pt idx="32001">
                  <c:v>41242.343749922387</c:v>
                </c:pt>
                <c:pt idx="32002">
                  <c:v>41242.354166589052</c:v>
                </c:pt>
                <c:pt idx="32003">
                  <c:v>41242.364583255716</c:v>
                </c:pt>
                <c:pt idx="32004">
                  <c:v>41242.37499992238</c:v>
                </c:pt>
                <c:pt idx="32005">
                  <c:v>41242.385416589044</c:v>
                </c:pt>
                <c:pt idx="32006">
                  <c:v>41242.395833255709</c:v>
                </c:pt>
                <c:pt idx="32007">
                  <c:v>41242.406249922373</c:v>
                </c:pt>
                <c:pt idx="32008">
                  <c:v>41242.416666589037</c:v>
                </c:pt>
                <c:pt idx="32009">
                  <c:v>41242.427083255701</c:v>
                </c:pt>
                <c:pt idx="32010">
                  <c:v>41242.437499922366</c:v>
                </c:pt>
                <c:pt idx="32011">
                  <c:v>41242.44791658903</c:v>
                </c:pt>
                <c:pt idx="32012">
                  <c:v>41242.458333255694</c:v>
                </c:pt>
                <c:pt idx="32013">
                  <c:v>41242.468749922358</c:v>
                </c:pt>
                <c:pt idx="32014">
                  <c:v>41242.479166589022</c:v>
                </c:pt>
                <c:pt idx="32015">
                  <c:v>41242.489583255687</c:v>
                </c:pt>
                <c:pt idx="32016">
                  <c:v>41242.499999922351</c:v>
                </c:pt>
                <c:pt idx="32017">
                  <c:v>41242.510416589015</c:v>
                </c:pt>
                <c:pt idx="32018">
                  <c:v>41242.520833255679</c:v>
                </c:pt>
                <c:pt idx="32019">
                  <c:v>41242.531249922344</c:v>
                </c:pt>
                <c:pt idx="32020">
                  <c:v>41242.541666589008</c:v>
                </c:pt>
                <c:pt idx="32021">
                  <c:v>41242.552083255672</c:v>
                </c:pt>
                <c:pt idx="32022">
                  <c:v>41242.562499922336</c:v>
                </c:pt>
                <c:pt idx="32023">
                  <c:v>41242.572916589001</c:v>
                </c:pt>
                <c:pt idx="32024">
                  <c:v>41242.583333255665</c:v>
                </c:pt>
                <c:pt idx="32025">
                  <c:v>41242.593749922329</c:v>
                </c:pt>
                <c:pt idx="32026">
                  <c:v>41242.604166588993</c:v>
                </c:pt>
                <c:pt idx="32027">
                  <c:v>41242.614583255658</c:v>
                </c:pt>
                <c:pt idx="32028">
                  <c:v>41242.624999922322</c:v>
                </c:pt>
                <c:pt idx="32029">
                  <c:v>41242.635416588986</c:v>
                </c:pt>
                <c:pt idx="32030">
                  <c:v>41242.64583325565</c:v>
                </c:pt>
                <c:pt idx="32031">
                  <c:v>41242.656249922315</c:v>
                </c:pt>
                <c:pt idx="32032">
                  <c:v>41242.666666588979</c:v>
                </c:pt>
                <c:pt idx="32033">
                  <c:v>41242.677083255643</c:v>
                </c:pt>
                <c:pt idx="32034">
                  <c:v>41242.687499922307</c:v>
                </c:pt>
                <c:pt idx="32035">
                  <c:v>41242.697916588972</c:v>
                </c:pt>
                <c:pt idx="32036">
                  <c:v>41242.708333255636</c:v>
                </c:pt>
                <c:pt idx="32037">
                  <c:v>41242.7187499223</c:v>
                </c:pt>
                <c:pt idx="32038">
                  <c:v>41242.729166588964</c:v>
                </c:pt>
                <c:pt idx="32039">
                  <c:v>41242.739583255629</c:v>
                </c:pt>
                <c:pt idx="32040">
                  <c:v>41242.749999922293</c:v>
                </c:pt>
                <c:pt idx="32041">
                  <c:v>41242.760416588957</c:v>
                </c:pt>
                <c:pt idx="32042">
                  <c:v>41242.770833255621</c:v>
                </c:pt>
                <c:pt idx="32043">
                  <c:v>41242.781249922285</c:v>
                </c:pt>
                <c:pt idx="32044">
                  <c:v>41242.79166658895</c:v>
                </c:pt>
                <c:pt idx="32045">
                  <c:v>41242.802083255614</c:v>
                </c:pt>
                <c:pt idx="32046">
                  <c:v>41242.812499922278</c:v>
                </c:pt>
                <c:pt idx="32047">
                  <c:v>41242.822916588942</c:v>
                </c:pt>
                <c:pt idx="32048">
                  <c:v>41242.833333255607</c:v>
                </c:pt>
                <c:pt idx="32049">
                  <c:v>41242.843749922271</c:v>
                </c:pt>
                <c:pt idx="32050">
                  <c:v>41242.854166588935</c:v>
                </c:pt>
                <c:pt idx="32051">
                  <c:v>41242.864583255599</c:v>
                </c:pt>
                <c:pt idx="32052">
                  <c:v>41242.874999922264</c:v>
                </c:pt>
                <c:pt idx="32053">
                  <c:v>41242.885416588928</c:v>
                </c:pt>
                <c:pt idx="32054">
                  <c:v>41242.895833255592</c:v>
                </c:pt>
                <c:pt idx="32055">
                  <c:v>41242.906249922256</c:v>
                </c:pt>
                <c:pt idx="32056">
                  <c:v>41242.916666588921</c:v>
                </c:pt>
                <c:pt idx="32057">
                  <c:v>41242.927083255585</c:v>
                </c:pt>
                <c:pt idx="32058">
                  <c:v>41242.937499922249</c:v>
                </c:pt>
                <c:pt idx="32059">
                  <c:v>41242.947916588913</c:v>
                </c:pt>
                <c:pt idx="32060">
                  <c:v>41242.958333255578</c:v>
                </c:pt>
                <c:pt idx="32061">
                  <c:v>41242.968749922242</c:v>
                </c:pt>
                <c:pt idx="32062">
                  <c:v>41242.979166588906</c:v>
                </c:pt>
                <c:pt idx="32063">
                  <c:v>41242.98958325557</c:v>
                </c:pt>
                <c:pt idx="32064">
                  <c:v>41242.999999922235</c:v>
                </c:pt>
                <c:pt idx="32065">
                  <c:v>41243.010416588899</c:v>
                </c:pt>
                <c:pt idx="32066">
                  <c:v>41243.020833255563</c:v>
                </c:pt>
                <c:pt idx="32067">
                  <c:v>41243.031249922227</c:v>
                </c:pt>
                <c:pt idx="32068">
                  <c:v>41243.041666588892</c:v>
                </c:pt>
                <c:pt idx="32069">
                  <c:v>41243.052083255556</c:v>
                </c:pt>
                <c:pt idx="32070">
                  <c:v>41243.06249992222</c:v>
                </c:pt>
                <c:pt idx="32071">
                  <c:v>41243.072916588884</c:v>
                </c:pt>
                <c:pt idx="32072">
                  <c:v>41243.083333255548</c:v>
                </c:pt>
                <c:pt idx="32073">
                  <c:v>41243.093749922213</c:v>
                </c:pt>
                <c:pt idx="32074">
                  <c:v>41243.104166588877</c:v>
                </c:pt>
                <c:pt idx="32075">
                  <c:v>41243.114583255541</c:v>
                </c:pt>
                <c:pt idx="32076">
                  <c:v>41243.124999922205</c:v>
                </c:pt>
                <c:pt idx="32077">
                  <c:v>41243.13541658887</c:v>
                </c:pt>
                <c:pt idx="32078">
                  <c:v>41243.145833255534</c:v>
                </c:pt>
                <c:pt idx="32079">
                  <c:v>41243.156249922198</c:v>
                </c:pt>
                <c:pt idx="32080">
                  <c:v>41243.166666588862</c:v>
                </c:pt>
                <c:pt idx="32081">
                  <c:v>41243.177083255527</c:v>
                </c:pt>
                <c:pt idx="32082">
                  <c:v>41243.187499922191</c:v>
                </c:pt>
                <c:pt idx="32083">
                  <c:v>41243.197916588855</c:v>
                </c:pt>
                <c:pt idx="32084">
                  <c:v>41243.208333255519</c:v>
                </c:pt>
                <c:pt idx="32085">
                  <c:v>41243.218749922184</c:v>
                </c:pt>
                <c:pt idx="32086">
                  <c:v>41243.229166588848</c:v>
                </c:pt>
                <c:pt idx="32087">
                  <c:v>41243.239583255512</c:v>
                </c:pt>
                <c:pt idx="32088">
                  <c:v>41243.249999922176</c:v>
                </c:pt>
                <c:pt idx="32089">
                  <c:v>41243.260416588841</c:v>
                </c:pt>
                <c:pt idx="32090">
                  <c:v>41243.270833255505</c:v>
                </c:pt>
                <c:pt idx="32091">
                  <c:v>41243.281249922169</c:v>
                </c:pt>
                <c:pt idx="32092">
                  <c:v>41243.291666588833</c:v>
                </c:pt>
                <c:pt idx="32093">
                  <c:v>41243.302083255498</c:v>
                </c:pt>
                <c:pt idx="32094">
                  <c:v>41243.312499922162</c:v>
                </c:pt>
                <c:pt idx="32095">
                  <c:v>41243.322916588826</c:v>
                </c:pt>
                <c:pt idx="32096">
                  <c:v>41243.33333325549</c:v>
                </c:pt>
                <c:pt idx="32097">
                  <c:v>41243.343749922155</c:v>
                </c:pt>
                <c:pt idx="32098">
                  <c:v>41243.354166588819</c:v>
                </c:pt>
                <c:pt idx="32099">
                  <c:v>41243.364583255483</c:v>
                </c:pt>
                <c:pt idx="32100">
                  <c:v>41243.374999922147</c:v>
                </c:pt>
                <c:pt idx="32101">
                  <c:v>41243.385416588811</c:v>
                </c:pt>
                <c:pt idx="32102">
                  <c:v>41243.395833255476</c:v>
                </c:pt>
                <c:pt idx="32103">
                  <c:v>41243.40624992214</c:v>
                </c:pt>
                <c:pt idx="32104">
                  <c:v>41243.416666588804</c:v>
                </c:pt>
                <c:pt idx="32105">
                  <c:v>41243.427083255468</c:v>
                </c:pt>
                <c:pt idx="32106">
                  <c:v>41243.437499922133</c:v>
                </c:pt>
                <c:pt idx="32107">
                  <c:v>41243.447916588797</c:v>
                </c:pt>
                <c:pt idx="32108">
                  <c:v>41243.458333255461</c:v>
                </c:pt>
                <c:pt idx="32109">
                  <c:v>41243.468749922125</c:v>
                </c:pt>
                <c:pt idx="32110">
                  <c:v>41243.47916658879</c:v>
                </c:pt>
                <c:pt idx="32111">
                  <c:v>41243.489583255454</c:v>
                </c:pt>
                <c:pt idx="32112">
                  <c:v>41243.499999922118</c:v>
                </c:pt>
                <c:pt idx="32113">
                  <c:v>41243.510416588782</c:v>
                </c:pt>
                <c:pt idx="32114">
                  <c:v>41243.520833255447</c:v>
                </c:pt>
                <c:pt idx="32115">
                  <c:v>41243.531249922111</c:v>
                </c:pt>
                <c:pt idx="32116">
                  <c:v>41243.541666588775</c:v>
                </c:pt>
                <c:pt idx="32117">
                  <c:v>41243.552083255439</c:v>
                </c:pt>
                <c:pt idx="32118">
                  <c:v>41243.562499922104</c:v>
                </c:pt>
                <c:pt idx="32119">
                  <c:v>41243.572916588768</c:v>
                </c:pt>
                <c:pt idx="32120">
                  <c:v>41243.583333255432</c:v>
                </c:pt>
                <c:pt idx="32121">
                  <c:v>41243.593749922096</c:v>
                </c:pt>
                <c:pt idx="32122">
                  <c:v>41243.604166588761</c:v>
                </c:pt>
                <c:pt idx="32123">
                  <c:v>41243.614583255425</c:v>
                </c:pt>
                <c:pt idx="32124">
                  <c:v>41243.624999922089</c:v>
                </c:pt>
                <c:pt idx="32125">
                  <c:v>41243.635416588753</c:v>
                </c:pt>
                <c:pt idx="32126">
                  <c:v>41243.645833255418</c:v>
                </c:pt>
                <c:pt idx="32127">
                  <c:v>41243.656249922082</c:v>
                </c:pt>
                <c:pt idx="32128">
                  <c:v>41243.666666588746</c:v>
                </c:pt>
                <c:pt idx="32129">
                  <c:v>41243.67708325541</c:v>
                </c:pt>
                <c:pt idx="32130">
                  <c:v>41243.687499922074</c:v>
                </c:pt>
                <c:pt idx="32131">
                  <c:v>41243.697916588739</c:v>
                </c:pt>
                <c:pt idx="32132">
                  <c:v>41243.708333255403</c:v>
                </c:pt>
                <c:pt idx="32133">
                  <c:v>41243.718749922067</c:v>
                </c:pt>
                <c:pt idx="32134">
                  <c:v>41243.729166588731</c:v>
                </c:pt>
                <c:pt idx="32135">
                  <c:v>41243.739583255396</c:v>
                </c:pt>
                <c:pt idx="32136">
                  <c:v>41243.74999992206</c:v>
                </c:pt>
                <c:pt idx="32137">
                  <c:v>41243.760416588724</c:v>
                </c:pt>
                <c:pt idx="32138">
                  <c:v>41243.770833255388</c:v>
                </c:pt>
                <c:pt idx="32139">
                  <c:v>41243.781249922053</c:v>
                </c:pt>
                <c:pt idx="32140">
                  <c:v>41243.791666588717</c:v>
                </c:pt>
                <c:pt idx="32141">
                  <c:v>41243.802083255381</c:v>
                </c:pt>
                <c:pt idx="32142">
                  <c:v>41243.812499922045</c:v>
                </c:pt>
                <c:pt idx="32143">
                  <c:v>41243.82291658871</c:v>
                </c:pt>
                <c:pt idx="32144">
                  <c:v>41243.833333255374</c:v>
                </c:pt>
                <c:pt idx="32145">
                  <c:v>41243.843749922038</c:v>
                </c:pt>
                <c:pt idx="32146">
                  <c:v>41243.854166588702</c:v>
                </c:pt>
                <c:pt idx="32147">
                  <c:v>41243.864583255367</c:v>
                </c:pt>
                <c:pt idx="32148">
                  <c:v>41243.874999922031</c:v>
                </c:pt>
                <c:pt idx="32149">
                  <c:v>41243.885416588695</c:v>
                </c:pt>
                <c:pt idx="32150">
                  <c:v>41243.895833255359</c:v>
                </c:pt>
                <c:pt idx="32151">
                  <c:v>41243.906249922024</c:v>
                </c:pt>
                <c:pt idx="32152">
                  <c:v>41243.916666588688</c:v>
                </c:pt>
                <c:pt idx="32153">
                  <c:v>41243.927083255352</c:v>
                </c:pt>
                <c:pt idx="32154">
                  <c:v>41243.937499922016</c:v>
                </c:pt>
                <c:pt idx="32155">
                  <c:v>41243.947916588681</c:v>
                </c:pt>
                <c:pt idx="32156">
                  <c:v>41243.958333255345</c:v>
                </c:pt>
                <c:pt idx="32157">
                  <c:v>41243.968749922009</c:v>
                </c:pt>
                <c:pt idx="32158">
                  <c:v>41243.979166588673</c:v>
                </c:pt>
                <c:pt idx="32159">
                  <c:v>41243.989583255337</c:v>
                </c:pt>
                <c:pt idx="32160">
                  <c:v>41243.999999922002</c:v>
                </c:pt>
                <c:pt idx="32161">
                  <c:v>41244.010416588666</c:v>
                </c:pt>
                <c:pt idx="32162">
                  <c:v>41244.02083325533</c:v>
                </c:pt>
                <c:pt idx="32163">
                  <c:v>41244.031249921994</c:v>
                </c:pt>
                <c:pt idx="32164">
                  <c:v>41244.041666588659</c:v>
                </c:pt>
                <c:pt idx="32165">
                  <c:v>41244.052083255323</c:v>
                </c:pt>
                <c:pt idx="32166">
                  <c:v>41244.062499921987</c:v>
                </c:pt>
                <c:pt idx="32167">
                  <c:v>41244.072916588651</c:v>
                </c:pt>
                <c:pt idx="32168">
                  <c:v>41244.083333255316</c:v>
                </c:pt>
                <c:pt idx="32169">
                  <c:v>41244.09374992198</c:v>
                </c:pt>
                <c:pt idx="32170">
                  <c:v>41244.104166588644</c:v>
                </c:pt>
                <c:pt idx="32171">
                  <c:v>41244.114583255308</c:v>
                </c:pt>
                <c:pt idx="32172">
                  <c:v>41244.124999921973</c:v>
                </c:pt>
                <c:pt idx="32173">
                  <c:v>41244.135416588637</c:v>
                </c:pt>
                <c:pt idx="32174">
                  <c:v>41244.145833255301</c:v>
                </c:pt>
                <c:pt idx="32175">
                  <c:v>41244.156249921965</c:v>
                </c:pt>
                <c:pt idx="32176">
                  <c:v>41244.16666658863</c:v>
                </c:pt>
                <c:pt idx="32177">
                  <c:v>41244.177083255294</c:v>
                </c:pt>
                <c:pt idx="32178">
                  <c:v>41244.187499921958</c:v>
                </c:pt>
                <c:pt idx="32179">
                  <c:v>41244.197916588622</c:v>
                </c:pt>
                <c:pt idx="32180">
                  <c:v>41244.208333255287</c:v>
                </c:pt>
                <c:pt idx="32181">
                  <c:v>41244.218749921951</c:v>
                </c:pt>
                <c:pt idx="32182">
                  <c:v>41244.229166588615</c:v>
                </c:pt>
                <c:pt idx="32183">
                  <c:v>41244.239583255279</c:v>
                </c:pt>
                <c:pt idx="32184">
                  <c:v>41244.249999921944</c:v>
                </c:pt>
                <c:pt idx="32185">
                  <c:v>41244.260416588608</c:v>
                </c:pt>
                <c:pt idx="32186">
                  <c:v>41244.270833255272</c:v>
                </c:pt>
                <c:pt idx="32187">
                  <c:v>41244.281249921936</c:v>
                </c:pt>
                <c:pt idx="32188">
                  <c:v>41244.2916665886</c:v>
                </c:pt>
                <c:pt idx="32189">
                  <c:v>41244.302083255265</c:v>
                </c:pt>
                <c:pt idx="32190">
                  <c:v>41244.312499921929</c:v>
                </c:pt>
                <c:pt idx="32191">
                  <c:v>41244.322916588593</c:v>
                </c:pt>
                <c:pt idx="32192">
                  <c:v>41244.333333255257</c:v>
                </c:pt>
                <c:pt idx="32193">
                  <c:v>41244.343749921922</c:v>
                </c:pt>
                <c:pt idx="32194">
                  <c:v>41244.354166588586</c:v>
                </c:pt>
                <c:pt idx="32195">
                  <c:v>41244.36458325525</c:v>
                </c:pt>
                <c:pt idx="32196">
                  <c:v>41244.374999921914</c:v>
                </c:pt>
                <c:pt idx="32197">
                  <c:v>41244.385416588579</c:v>
                </c:pt>
                <c:pt idx="32198">
                  <c:v>41244.395833255243</c:v>
                </c:pt>
                <c:pt idx="32199">
                  <c:v>41244.406249921907</c:v>
                </c:pt>
                <c:pt idx="32200">
                  <c:v>41244.416666588571</c:v>
                </c:pt>
                <c:pt idx="32201">
                  <c:v>41244.427083255236</c:v>
                </c:pt>
                <c:pt idx="32202">
                  <c:v>41244.4374999219</c:v>
                </c:pt>
                <c:pt idx="32203">
                  <c:v>41244.447916588564</c:v>
                </c:pt>
                <c:pt idx="32204">
                  <c:v>41244.458333255228</c:v>
                </c:pt>
                <c:pt idx="32205">
                  <c:v>41244.468749921893</c:v>
                </c:pt>
                <c:pt idx="32206">
                  <c:v>41244.479166588557</c:v>
                </c:pt>
                <c:pt idx="32207">
                  <c:v>41244.489583255221</c:v>
                </c:pt>
                <c:pt idx="32208">
                  <c:v>41244.499999921885</c:v>
                </c:pt>
                <c:pt idx="32209">
                  <c:v>41244.51041658855</c:v>
                </c:pt>
                <c:pt idx="32210">
                  <c:v>41244.520833255214</c:v>
                </c:pt>
                <c:pt idx="32211">
                  <c:v>41244.531249921878</c:v>
                </c:pt>
                <c:pt idx="32212">
                  <c:v>41244.541666588542</c:v>
                </c:pt>
                <c:pt idx="32213">
                  <c:v>41244.552083255207</c:v>
                </c:pt>
                <c:pt idx="32214">
                  <c:v>41244.562499921871</c:v>
                </c:pt>
                <c:pt idx="32215">
                  <c:v>41244.572916588535</c:v>
                </c:pt>
                <c:pt idx="32216">
                  <c:v>41244.583333255199</c:v>
                </c:pt>
                <c:pt idx="32217">
                  <c:v>41244.593749921863</c:v>
                </c:pt>
                <c:pt idx="32218">
                  <c:v>41244.604166588528</c:v>
                </c:pt>
                <c:pt idx="32219">
                  <c:v>41244.614583255192</c:v>
                </c:pt>
                <c:pt idx="32220">
                  <c:v>41244.624999921856</c:v>
                </c:pt>
                <c:pt idx="32221">
                  <c:v>41244.63541658852</c:v>
                </c:pt>
                <c:pt idx="32222">
                  <c:v>41244.645833255185</c:v>
                </c:pt>
                <c:pt idx="32223">
                  <c:v>41244.656249921849</c:v>
                </c:pt>
                <c:pt idx="32224">
                  <c:v>41244.666666588513</c:v>
                </c:pt>
                <c:pt idx="32225">
                  <c:v>41244.677083255177</c:v>
                </c:pt>
                <c:pt idx="32226">
                  <c:v>41244.687499921842</c:v>
                </c:pt>
                <c:pt idx="32227">
                  <c:v>41244.697916588506</c:v>
                </c:pt>
                <c:pt idx="32228">
                  <c:v>41244.70833325517</c:v>
                </c:pt>
                <c:pt idx="32229">
                  <c:v>41244.718749921834</c:v>
                </c:pt>
                <c:pt idx="32230">
                  <c:v>41244.729166588499</c:v>
                </c:pt>
                <c:pt idx="32231">
                  <c:v>41244.739583255163</c:v>
                </c:pt>
                <c:pt idx="32232">
                  <c:v>41244.749999921827</c:v>
                </c:pt>
                <c:pt idx="32233">
                  <c:v>41244.760416588491</c:v>
                </c:pt>
                <c:pt idx="32234">
                  <c:v>41244.770833255156</c:v>
                </c:pt>
                <c:pt idx="32235">
                  <c:v>41244.78124992182</c:v>
                </c:pt>
                <c:pt idx="32236">
                  <c:v>41244.791666588484</c:v>
                </c:pt>
                <c:pt idx="32237">
                  <c:v>41244.802083255148</c:v>
                </c:pt>
                <c:pt idx="32238">
                  <c:v>41244.812499921813</c:v>
                </c:pt>
                <c:pt idx="32239">
                  <c:v>41244.822916588477</c:v>
                </c:pt>
                <c:pt idx="32240">
                  <c:v>41244.833333255141</c:v>
                </c:pt>
                <c:pt idx="32241">
                  <c:v>41244.843749921805</c:v>
                </c:pt>
                <c:pt idx="32242">
                  <c:v>41244.85416658847</c:v>
                </c:pt>
                <c:pt idx="32243">
                  <c:v>41244.864583255134</c:v>
                </c:pt>
                <c:pt idx="32244">
                  <c:v>41244.874999921798</c:v>
                </c:pt>
                <c:pt idx="32245">
                  <c:v>41244.885416588462</c:v>
                </c:pt>
                <c:pt idx="32246">
                  <c:v>41244.895833255126</c:v>
                </c:pt>
                <c:pt idx="32247">
                  <c:v>41244.906249921791</c:v>
                </c:pt>
                <c:pt idx="32248">
                  <c:v>41244.916666588455</c:v>
                </c:pt>
                <c:pt idx="32249">
                  <c:v>41244.927083255119</c:v>
                </c:pt>
                <c:pt idx="32250">
                  <c:v>41244.937499921783</c:v>
                </c:pt>
                <c:pt idx="32251">
                  <c:v>41244.947916588448</c:v>
                </c:pt>
                <c:pt idx="32252">
                  <c:v>41244.958333255112</c:v>
                </c:pt>
                <c:pt idx="32253">
                  <c:v>41244.968749921776</c:v>
                </c:pt>
                <c:pt idx="32254">
                  <c:v>41244.97916658844</c:v>
                </c:pt>
                <c:pt idx="32255">
                  <c:v>41244.989583255105</c:v>
                </c:pt>
                <c:pt idx="32256">
                  <c:v>41244.999999921769</c:v>
                </c:pt>
                <c:pt idx="32257">
                  <c:v>41245.010416588433</c:v>
                </c:pt>
                <c:pt idx="32258">
                  <c:v>41245.020833255097</c:v>
                </c:pt>
                <c:pt idx="32259">
                  <c:v>41245.031249921762</c:v>
                </c:pt>
                <c:pt idx="32260">
                  <c:v>41245.041666588426</c:v>
                </c:pt>
                <c:pt idx="32261">
                  <c:v>41245.05208325509</c:v>
                </c:pt>
                <c:pt idx="32262">
                  <c:v>41245.062499921754</c:v>
                </c:pt>
                <c:pt idx="32263">
                  <c:v>41245.072916588419</c:v>
                </c:pt>
                <c:pt idx="32264">
                  <c:v>41245.083333255083</c:v>
                </c:pt>
                <c:pt idx="32265">
                  <c:v>41245.093749921747</c:v>
                </c:pt>
                <c:pt idx="32266">
                  <c:v>41245.104166588411</c:v>
                </c:pt>
                <c:pt idx="32267">
                  <c:v>41245.114583255076</c:v>
                </c:pt>
                <c:pt idx="32268">
                  <c:v>41245.12499992174</c:v>
                </c:pt>
                <c:pt idx="32269">
                  <c:v>41245.135416588404</c:v>
                </c:pt>
                <c:pt idx="32270">
                  <c:v>41245.145833255068</c:v>
                </c:pt>
                <c:pt idx="32271">
                  <c:v>41245.156249921733</c:v>
                </c:pt>
                <c:pt idx="32272">
                  <c:v>41245.166666588397</c:v>
                </c:pt>
                <c:pt idx="32273">
                  <c:v>41245.177083255061</c:v>
                </c:pt>
                <c:pt idx="32274">
                  <c:v>41245.187499921725</c:v>
                </c:pt>
                <c:pt idx="32275">
                  <c:v>41245.197916588389</c:v>
                </c:pt>
                <c:pt idx="32276">
                  <c:v>41245.208333255054</c:v>
                </c:pt>
                <c:pt idx="32277">
                  <c:v>41245.218749921718</c:v>
                </c:pt>
                <c:pt idx="32278">
                  <c:v>41245.229166588382</c:v>
                </c:pt>
                <c:pt idx="32279">
                  <c:v>41245.239583255046</c:v>
                </c:pt>
                <c:pt idx="32280">
                  <c:v>41245.249999921711</c:v>
                </c:pt>
                <c:pt idx="32281">
                  <c:v>41245.260416588375</c:v>
                </c:pt>
                <c:pt idx="32282">
                  <c:v>41245.270833255039</c:v>
                </c:pt>
                <c:pt idx="32283">
                  <c:v>41245.281249921703</c:v>
                </c:pt>
                <c:pt idx="32284">
                  <c:v>41245.291666588368</c:v>
                </c:pt>
                <c:pt idx="32285">
                  <c:v>41245.302083255032</c:v>
                </c:pt>
                <c:pt idx="32286">
                  <c:v>41245.312499921696</c:v>
                </c:pt>
                <c:pt idx="32287">
                  <c:v>41245.32291658836</c:v>
                </c:pt>
                <c:pt idx="32288">
                  <c:v>41245.333333255025</c:v>
                </c:pt>
                <c:pt idx="32289">
                  <c:v>41245.343749921689</c:v>
                </c:pt>
                <c:pt idx="32290">
                  <c:v>41245.354166588353</c:v>
                </c:pt>
                <c:pt idx="32291">
                  <c:v>41245.364583255017</c:v>
                </c:pt>
                <c:pt idx="32292">
                  <c:v>41245.374999921682</c:v>
                </c:pt>
                <c:pt idx="32293">
                  <c:v>41245.385416588346</c:v>
                </c:pt>
                <c:pt idx="32294">
                  <c:v>41245.39583325501</c:v>
                </c:pt>
                <c:pt idx="32295">
                  <c:v>41245.406249921674</c:v>
                </c:pt>
                <c:pt idx="32296">
                  <c:v>41245.416666588339</c:v>
                </c:pt>
                <c:pt idx="32297">
                  <c:v>41245.427083255003</c:v>
                </c:pt>
                <c:pt idx="32298">
                  <c:v>41245.437499921667</c:v>
                </c:pt>
                <c:pt idx="32299">
                  <c:v>41245.447916588331</c:v>
                </c:pt>
                <c:pt idx="32300">
                  <c:v>41245.458333254996</c:v>
                </c:pt>
                <c:pt idx="32301">
                  <c:v>41245.46874992166</c:v>
                </c:pt>
                <c:pt idx="32302">
                  <c:v>41245.479166588324</c:v>
                </c:pt>
                <c:pt idx="32303">
                  <c:v>41245.489583254988</c:v>
                </c:pt>
                <c:pt idx="32304">
                  <c:v>41245.499999921652</c:v>
                </c:pt>
                <c:pt idx="32305">
                  <c:v>41245.510416588317</c:v>
                </c:pt>
                <c:pt idx="32306">
                  <c:v>41245.520833254981</c:v>
                </c:pt>
                <c:pt idx="32307">
                  <c:v>41245.531249921645</c:v>
                </c:pt>
                <c:pt idx="32308">
                  <c:v>41245.541666588309</c:v>
                </c:pt>
                <c:pt idx="32309">
                  <c:v>41245.552083254974</c:v>
                </c:pt>
                <c:pt idx="32310">
                  <c:v>41245.562499921638</c:v>
                </c:pt>
                <c:pt idx="32311">
                  <c:v>41245.572916588302</c:v>
                </c:pt>
                <c:pt idx="32312">
                  <c:v>41245.583333254966</c:v>
                </c:pt>
                <c:pt idx="32313">
                  <c:v>41245.593749921631</c:v>
                </c:pt>
                <c:pt idx="32314">
                  <c:v>41245.604166588295</c:v>
                </c:pt>
                <c:pt idx="32315">
                  <c:v>41245.614583254959</c:v>
                </c:pt>
                <c:pt idx="32316">
                  <c:v>41245.624999921623</c:v>
                </c:pt>
                <c:pt idx="32317">
                  <c:v>41245.635416588288</c:v>
                </c:pt>
                <c:pt idx="32318">
                  <c:v>41245.645833254952</c:v>
                </c:pt>
                <c:pt idx="32319">
                  <c:v>41245.656249921616</c:v>
                </c:pt>
                <c:pt idx="32320">
                  <c:v>41245.66666658828</c:v>
                </c:pt>
                <c:pt idx="32321">
                  <c:v>41245.677083254945</c:v>
                </c:pt>
                <c:pt idx="32322">
                  <c:v>41245.687499921609</c:v>
                </c:pt>
                <c:pt idx="32323">
                  <c:v>41245.697916588273</c:v>
                </c:pt>
                <c:pt idx="32324">
                  <c:v>41245.708333254937</c:v>
                </c:pt>
                <c:pt idx="32325">
                  <c:v>41245.718749921602</c:v>
                </c:pt>
                <c:pt idx="32326">
                  <c:v>41245.729166588266</c:v>
                </c:pt>
                <c:pt idx="32327">
                  <c:v>41245.73958325493</c:v>
                </c:pt>
                <c:pt idx="32328">
                  <c:v>41245.749999921594</c:v>
                </c:pt>
                <c:pt idx="32329">
                  <c:v>41245.760416588259</c:v>
                </c:pt>
                <c:pt idx="32330">
                  <c:v>41245.770833254923</c:v>
                </c:pt>
                <c:pt idx="32331">
                  <c:v>41245.781249921587</c:v>
                </c:pt>
                <c:pt idx="32332">
                  <c:v>41245.791666588251</c:v>
                </c:pt>
                <c:pt idx="32333">
                  <c:v>41245.802083254915</c:v>
                </c:pt>
                <c:pt idx="32334">
                  <c:v>41245.81249992158</c:v>
                </c:pt>
                <c:pt idx="32335">
                  <c:v>41245.822916588244</c:v>
                </c:pt>
                <c:pt idx="32336">
                  <c:v>41245.833333254908</c:v>
                </c:pt>
                <c:pt idx="32337">
                  <c:v>41245.843749921572</c:v>
                </c:pt>
                <c:pt idx="32338">
                  <c:v>41245.854166588237</c:v>
                </c:pt>
                <c:pt idx="32339">
                  <c:v>41245.864583254901</c:v>
                </c:pt>
                <c:pt idx="32340">
                  <c:v>41245.874999921565</c:v>
                </c:pt>
                <c:pt idx="32341">
                  <c:v>41245.885416588229</c:v>
                </c:pt>
                <c:pt idx="32342">
                  <c:v>41245.895833254894</c:v>
                </c:pt>
                <c:pt idx="32343">
                  <c:v>41245.906249921558</c:v>
                </c:pt>
                <c:pt idx="32344">
                  <c:v>41245.916666588222</c:v>
                </c:pt>
                <c:pt idx="32345">
                  <c:v>41245.927083254886</c:v>
                </c:pt>
                <c:pt idx="32346">
                  <c:v>41245.937499921551</c:v>
                </c:pt>
                <c:pt idx="32347">
                  <c:v>41245.947916588215</c:v>
                </c:pt>
                <c:pt idx="32348">
                  <c:v>41245.958333254879</c:v>
                </c:pt>
                <c:pt idx="32349">
                  <c:v>41245.968749921543</c:v>
                </c:pt>
                <c:pt idx="32350">
                  <c:v>41245.979166588208</c:v>
                </c:pt>
                <c:pt idx="32351">
                  <c:v>41245.989583254872</c:v>
                </c:pt>
                <c:pt idx="32352">
                  <c:v>41245.999999921536</c:v>
                </c:pt>
                <c:pt idx="32353">
                  <c:v>41246.0104165882</c:v>
                </c:pt>
                <c:pt idx="32354">
                  <c:v>41246.020833254865</c:v>
                </c:pt>
                <c:pt idx="32355">
                  <c:v>41246.031249921529</c:v>
                </c:pt>
                <c:pt idx="32356">
                  <c:v>41246.041666588193</c:v>
                </c:pt>
                <c:pt idx="32357">
                  <c:v>41246.052083254857</c:v>
                </c:pt>
                <c:pt idx="32358">
                  <c:v>41246.062499921522</c:v>
                </c:pt>
                <c:pt idx="32359">
                  <c:v>41246.072916588186</c:v>
                </c:pt>
                <c:pt idx="32360">
                  <c:v>41246.08333325485</c:v>
                </c:pt>
                <c:pt idx="32361">
                  <c:v>41246.093749921514</c:v>
                </c:pt>
                <c:pt idx="32362">
                  <c:v>41246.104166588178</c:v>
                </c:pt>
                <c:pt idx="32363">
                  <c:v>41246.114583254843</c:v>
                </c:pt>
                <c:pt idx="32364">
                  <c:v>41246.124999921507</c:v>
                </c:pt>
                <c:pt idx="32365">
                  <c:v>41246.135416588171</c:v>
                </c:pt>
                <c:pt idx="32366">
                  <c:v>41246.145833254835</c:v>
                </c:pt>
                <c:pt idx="32367">
                  <c:v>41246.1562499215</c:v>
                </c:pt>
                <c:pt idx="32368">
                  <c:v>41246.166666588164</c:v>
                </c:pt>
                <c:pt idx="32369">
                  <c:v>41246.177083254828</c:v>
                </c:pt>
                <c:pt idx="32370">
                  <c:v>41246.187499921492</c:v>
                </c:pt>
                <c:pt idx="32371">
                  <c:v>41246.197916588157</c:v>
                </c:pt>
                <c:pt idx="32372">
                  <c:v>41246.208333254821</c:v>
                </c:pt>
                <c:pt idx="32373">
                  <c:v>41246.218749921485</c:v>
                </c:pt>
                <c:pt idx="32374">
                  <c:v>41246.229166588149</c:v>
                </c:pt>
                <c:pt idx="32375">
                  <c:v>41246.239583254814</c:v>
                </c:pt>
                <c:pt idx="32376">
                  <c:v>41246.249999921478</c:v>
                </c:pt>
                <c:pt idx="32377">
                  <c:v>41246.260416588142</c:v>
                </c:pt>
                <c:pt idx="32378">
                  <c:v>41246.270833254806</c:v>
                </c:pt>
                <c:pt idx="32379">
                  <c:v>41246.281249921471</c:v>
                </c:pt>
                <c:pt idx="32380">
                  <c:v>41246.291666588135</c:v>
                </c:pt>
                <c:pt idx="32381">
                  <c:v>41246.302083254799</c:v>
                </c:pt>
                <c:pt idx="32382">
                  <c:v>41246.312499921463</c:v>
                </c:pt>
                <c:pt idx="32383">
                  <c:v>41246.322916588128</c:v>
                </c:pt>
                <c:pt idx="32384">
                  <c:v>41246.333333254792</c:v>
                </c:pt>
                <c:pt idx="32385">
                  <c:v>41246.343749921456</c:v>
                </c:pt>
                <c:pt idx="32386">
                  <c:v>41246.35416658812</c:v>
                </c:pt>
                <c:pt idx="32387">
                  <c:v>41246.364583254785</c:v>
                </c:pt>
                <c:pt idx="32388">
                  <c:v>41246.374999921449</c:v>
                </c:pt>
                <c:pt idx="32389">
                  <c:v>41246.385416588113</c:v>
                </c:pt>
                <c:pt idx="32390">
                  <c:v>41246.395833254777</c:v>
                </c:pt>
                <c:pt idx="32391">
                  <c:v>41246.406249921441</c:v>
                </c:pt>
                <c:pt idx="32392">
                  <c:v>41246.416666588106</c:v>
                </c:pt>
                <c:pt idx="32393">
                  <c:v>41246.42708325477</c:v>
                </c:pt>
                <c:pt idx="32394">
                  <c:v>41246.437499921434</c:v>
                </c:pt>
                <c:pt idx="32395">
                  <c:v>41246.447916588098</c:v>
                </c:pt>
                <c:pt idx="32396">
                  <c:v>41246.458333254763</c:v>
                </c:pt>
                <c:pt idx="32397">
                  <c:v>41246.468749921427</c:v>
                </c:pt>
                <c:pt idx="32398">
                  <c:v>41246.479166588091</c:v>
                </c:pt>
                <c:pt idx="32399">
                  <c:v>41246.489583254755</c:v>
                </c:pt>
                <c:pt idx="32400">
                  <c:v>41246.49999992142</c:v>
                </c:pt>
                <c:pt idx="32401">
                  <c:v>41246.510416588084</c:v>
                </c:pt>
                <c:pt idx="32402">
                  <c:v>41246.520833254748</c:v>
                </c:pt>
                <c:pt idx="32403">
                  <c:v>41246.531249921412</c:v>
                </c:pt>
                <c:pt idx="32404">
                  <c:v>41246.541666588077</c:v>
                </c:pt>
                <c:pt idx="32405">
                  <c:v>41246.552083254741</c:v>
                </c:pt>
                <c:pt idx="32406">
                  <c:v>41246.562499921405</c:v>
                </c:pt>
                <c:pt idx="32407">
                  <c:v>41246.572916588069</c:v>
                </c:pt>
                <c:pt idx="32408">
                  <c:v>41246.583333254734</c:v>
                </c:pt>
                <c:pt idx="32409">
                  <c:v>41246.593749921398</c:v>
                </c:pt>
                <c:pt idx="32410">
                  <c:v>41246.604166588062</c:v>
                </c:pt>
                <c:pt idx="32411">
                  <c:v>41246.614583254726</c:v>
                </c:pt>
                <c:pt idx="32412">
                  <c:v>41246.624999921391</c:v>
                </c:pt>
                <c:pt idx="32413">
                  <c:v>41246.635416588055</c:v>
                </c:pt>
                <c:pt idx="32414">
                  <c:v>41246.645833254719</c:v>
                </c:pt>
                <c:pt idx="32415">
                  <c:v>41246.656249921383</c:v>
                </c:pt>
                <c:pt idx="32416">
                  <c:v>41246.666666588048</c:v>
                </c:pt>
                <c:pt idx="32417">
                  <c:v>41246.677083254712</c:v>
                </c:pt>
                <c:pt idx="32418">
                  <c:v>41246.687499921376</c:v>
                </c:pt>
                <c:pt idx="32419">
                  <c:v>41246.69791658804</c:v>
                </c:pt>
                <c:pt idx="32420">
                  <c:v>41246.708333254704</c:v>
                </c:pt>
                <c:pt idx="32421">
                  <c:v>41246.718749921369</c:v>
                </c:pt>
                <c:pt idx="32422">
                  <c:v>41246.729166588033</c:v>
                </c:pt>
                <c:pt idx="32423">
                  <c:v>41246.739583254697</c:v>
                </c:pt>
                <c:pt idx="32424">
                  <c:v>41246.749999921361</c:v>
                </c:pt>
                <c:pt idx="32425">
                  <c:v>41246.760416588026</c:v>
                </c:pt>
                <c:pt idx="32426">
                  <c:v>41246.77083325469</c:v>
                </c:pt>
                <c:pt idx="32427">
                  <c:v>41246.781249921354</c:v>
                </c:pt>
                <c:pt idx="32428">
                  <c:v>41246.791666588018</c:v>
                </c:pt>
                <c:pt idx="32429">
                  <c:v>41246.802083254683</c:v>
                </c:pt>
                <c:pt idx="32430">
                  <c:v>41246.812499921347</c:v>
                </c:pt>
                <c:pt idx="32431">
                  <c:v>41246.822916588011</c:v>
                </c:pt>
                <c:pt idx="32432">
                  <c:v>41246.833333254675</c:v>
                </c:pt>
                <c:pt idx="32433">
                  <c:v>41246.84374992134</c:v>
                </c:pt>
                <c:pt idx="32434">
                  <c:v>41246.854166588004</c:v>
                </c:pt>
                <c:pt idx="32435">
                  <c:v>41246.864583254668</c:v>
                </c:pt>
                <c:pt idx="32436">
                  <c:v>41246.874999921332</c:v>
                </c:pt>
                <c:pt idx="32437">
                  <c:v>41246.885416587997</c:v>
                </c:pt>
                <c:pt idx="32438">
                  <c:v>41246.895833254661</c:v>
                </c:pt>
                <c:pt idx="32439">
                  <c:v>41246.906249921325</c:v>
                </c:pt>
                <c:pt idx="32440">
                  <c:v>41246.916666587989</c:v>
                </c:pt>
                <c:pt idx="32441">
                  <c:v>41246.927083254654</c:v>
                </c:pt>
                <c:pt idx="32442">
                  <c:v>41246.937499921318</c:v>
                </c:pt>
                <c:pt idx="32443">
                  <c:v>41246.947916587982</c:v>
                </c:pt>
                <c:pt idx="32444">
                  <c:v>41246.958333254646</c:v>
                </c:pt>
                <c:pt idx="32445">
                  <c:v>41246.968749921311</c:v>
                </c:pt>
                <c:pt idx="32446">
                  <c:v>41246.979166587975</c:v>
                </c:pt>
                <c:pt idx="32447">
                  <c:v>41246.989583254639</c:v>
                </c:pt>
                <c:pt idx="32448">
                  <c:v>41246.999999921303</c:v>
                </c:pt>
                <c:pt idx="32449">
                  <c:v>41247.010416587967</c:v>
                </c:pt>
                <c:pt idx="32450">
                  <c:v>41247.020833254632</c:v>
                </c:pt>
                <c:pt idx="32451">
                  <c:v>41247.031249921296</c:v>
                </c:pt>
                <c:pt idx="32452">
                  <c:v>41247.04166658796</c:v>
                </c:pt>
                <c:pt idx="32453">
                  <c:v>41247.052083254624</c:v>
                </c:pt>
                <c:pt idx="32454">
                  <c:v>41247.062499921289</c:v>
                </c:pt>
                <c:pt idx="32455">
                  <c:v>41247.072916587953</c:v>
                </c:pt>
                <c:pt idx="32456">
                  <c:v>41247.083333254617</c:v>
                </c:pt>
                <c:pt idx="32457">
                  <c:v>41247.093749921281</c:v>
                </c:pt>
                <c:pt idx="32458">
                  <c:v>41247.104166587946</c:v>
                </c:pt>
                <c:pt idx="32459">
                  <c:v>41247.11458325461</c:v>
                </c:pt>
                <c:pt idx="32460">
                  <c:v>41247.124999921274</c:v>
                </c:pt>
                <c:pt idx="32461">
                  <c:v>41247.135416587938</c:v>
                </c:pt>
                <c:pt idx="32462">
                  <c:v>41247.145833254603</c:v>
                </c:pt>
                <c:pt idx="32463">
                  <c:v>41247.156249921267</c:v>
                </c:pt>
                <c:pt idx="32464">
                  <c:v>41247.166666587931</c:v>
                </c:pt>
                <c:pt idx="32465">
                  <c:v>41247.177083254595</c:v>
                </c:pt>
                <c:pt idx="32466">
                  <c:v>41247.18749992126</c:v>
                </c:pt>
                <c:pt idx="32467">
                  <c:v>41247.197916587924</c:v>
                </c:pt>
                <c:pt idx="32468">
                  <c:v>41247.208333254588</c:v>
                </c:pt>
                <c:pt idx="32469">
                  <c:v>41247.218749921252</c:v>
                </c:pt>
                <c:pt idx="32470">
                  <c:v>41247.229166587917</c:v>
                </c:pt>
                <c:pt idx="32471">
                  <c:v>41247.239583254581</c:v>
                </c:pt>
                <c:pt idx="32472">
                  <c:v>41247.249999921245</c:v>
                </c:pt>
                <c:pt idx="32473">
                  <c:v>41247.260416587909</c:v>
                </c:pt>
                <c:pt idx="32474">
                  <c:v>41247.270833254574</c:v>
                </c:pt>
                <c:pt idx="32475">
                  <c:v>41247.281249921238</c:v>
                </c:pt>
                <c:pt idx="32476">
                  <c:v>41247.291666587902</c:v>
                </c:pt>
                <c:pt idx="32477">
                  <c:v>41247.302083254566</c:v>
                </c:pt>
                <c:pt idx="32478">
                  <c:v>41247.31249992123</c:v>
                </c:pt>
                <c:pt idx="32479">
                  <c:v>41247.322916587895</c:v>
                </c:pt>
                <c:pt idx="32480">
                  <c:v>41247.333333254559</c:v>
                </c:pt>
                <c:pt idx="32481">
                  <c:v>41247.343749921223</c:v>
                </c:pt>
                <c:pt idx="32482">
                  <c:v>41247.354166587887</c:v>
                </c:pt>
                <c:pt idx="32483">
                  <c:v>41247.364583254552</c:v>
                </c:pt>
                <c:pt idx="32484">
                  <c:v>41247.374999921216</c:v>
                </c:pt>
                <c:pt idx="32485">
                  <c:v>41247.38541658788</c:v>
                </c:pt>
                <c:pt idx="32486">
                  <c:v>41247.395833254544</c:v>
                </c:pt>
                <c:pt idx="32487">
                  <c:v>41247.406249921209</c:v>
                </c:pt>
                <c:pt idx="32488">
                  <c:v>41247.416666587873</c:v>
                </c:pt>
                <c:pt idx="32489">
                  <c:v>41247.427083254537</c:v>
                </c:pt>
                <c:pt idx="32490">
                  <c:v>41247.437499921201</c:v>
                </c:pt>
                <c:pt idx="32491">
                  <c:v>41247.447916587866</c:v>
                </c:pt>
                <c:pt idx="32492">
                  <c:v>41247.45833325453</c:v>
                </c:pt>
                <c:pt idx="32493">
                  <c:v>41247.468749921194</c:v>
                </c:pt>
                <c:pt idx="32494">
                  <c:v>41247.479166587858</c:v>
                </c:pt>
                <c:pt idx="32495">
                  <c:v>41247.489583254523</c:v>
                </c:pt>
                <c:pt idx="32496">
                  <c:v>41247.499999921187</c:v>
                </c:pt>
                <c:pt idx="32497">
                  <c:v>41247.510416587851</c:v>
                </c:pt>
                <c:pt idx="32498">
                  <c:v>41247.520833254515</c:v>
                </c:pt>
                <c:pt idx="32499">
                  <c:v>41247.53124992118</c:v>
                </c:pt>
                <c:pt idx="32500">
                  <c:v>41247.541666587844</c:v>
                </c:pt>
                <c:pt idx="32501">
                  <c:v>41247.552083254508</c:v>
                </c:pt>
                <c:pt idx="32502">
                  <c:v>41247.562499921172</c:v>
                </c:pt>
                <c:pt idx="32503">
                  <c:v>41247.572916587837</c:v>
                </c:pt>
                <c:pt idx="32504">
                  <c:v>41247.583333254501</c:v>
                </c:pt>
                <c:pt idx="32505">
                  <c:v>41247.593749921165</c:v>
                </c:pt>
                <c:pt idx="32506">
                  <c:v>41247.604166587829</c:v>
                </c:pt>
                <c:pt idx="32507">
                  <c:v>41247.614583254493</c:v>
                </c:pt>
                <c:pt idx="32508">
                  <c:v>41247.624999921158</c:v>
                </c:pt>
                <c:pt idx="32509">
                  <c:v>41247.635416587822</c:v>
                </c:pt>
                <c:pt idx="32510">
                  <c:v>41247.645833254486</c:v>
                </c:pt>
                <c:pt idx="32511">
                  <c:v>41247.65624992115</c:v>
                </c:pt>
                <c:pt idx="32512">
                  <c:v>41247.666666587815</c:v>
                </c:pt>
                <c:pt idx="32513">
                  <c:v>41247.677083254479</c:v>
                </c:pt>
                <c:pt idx="32514">
                  <c:v>41247.687499921143</c:v>
                </c:pt>
                <c:pt idx="32515">
                  <c:v>41247.697916587807</c:v>
                </c:pt>
                <c:pt idx="32516">
                  <c:v>41247.708333254472</c:v>
                </c:pt>
                <c:pt idx="32517">
                  <c:v>41247.718749921136</c:v>
                </c:pt>
                <c:pt idx="32518">
                  <c:v>41247.7291665878</c:v>
                </c:pt>
                <c:pt idx="32519">
                  <c:v>41247.739583254464</c:v>
                </c:pt>
                <c:pt idx="32520">
                  <c:v>41247.749999921129</c:v>
                </c:pt>
                <c:pt idx="32521">
                  <c:v>41247.760416587793</c:v>
                </c:pt>
                <c:pt idx="32522">
                  <c:v>41247.770833254457</c:v>
                </c:pt>
                <c:pt idx="32523">
                  <c:v>41247.781249921121</c:v>
                </c:pt>
                <c:pt idx="32524">
                  <c:v>41247.791666587786</c:v>
                </c:pt>
                <c:pt idx="32525">
                  <c:v>41247.80208325445</c:v>
                </c:pt>
                <c:pt idx="32526">
                  <c:v>41247.812499921114</c:v>
                </c:pt>
                <c:pt idx="32527">
                  <c:v>41247.822916587778</c:v>
                </c:pt>
                <c:pt idx="32528">
                  <c:v>41247.833333254443</c:v>
                </c:pt>
                <c:pt idx="32529">
                  <c:v>41247.843749921107</c:v>
                </c:pt>
                <c:pt idx="32530">
                  <c:v>41247.854166587771</c:v>
                </c:pt>
                <c:pt idx="32531">
                  <c:v>41247.864583254435</c:v>
                </c:pt>
                <c:pt idx="32532">
                  <c:v>41247.8749999211</c:v>
                </c:pt>
                <c:pt idx="32533">
                  <c:v>41247.885416587764</c:v>
                </c:pt>
                <c:pt idx="32534">
                  <c:v>41247.895833254428</c:v>
                </c:pt>
                <c:pt idx="32535">
                  <c:v>41247.906249921092</c:v>
                </c:pt>
                <c:pt idx="32536">
                  <c:v>41247.916666587756</c:v>
                </c:pt>
                <c:pt idx="32537">
                  <c:v>41247.927083254421</c:v>
                </c:pt>
                <c:pt idx="32538">
                  <c:v>41247.937499921085</c:v>
                </c:pt>
                <c:pt idx="32539">
                  <c:v>41247.947916587749</c:v>
                </c:pt>
                <c:pt idx="32540">
                  <c:v>41247.958333254413</c:v>
                </c:pt>
                <c:pt idx="32541">
                  <c:v>41247.968749921078</c:v>
                </c:pt>
                <c:pt idx="32542">
                  <c:v>41247.979166587742</c:v>
                </c:pt>
                <c:pt idx="32543">
                  <c:v>41247.989583254406</c:v>
                </c:pt>
                <c:pt idx="32544">
                  <c:v>41247.99999992107</c:v>
                </c:pt>
                <c:pt idx="32545">
                  <c:v>41248.010416587735</c:v>
                </c:pt>
                <c:pt idx="32546">
                  <c:v>41248.020833254399</c:v>
                </c:pt>
                <c:pt idx="32547">
                  <c:v>41248.031249921063</c:v>
                </c:pt>
                <c:pt idx="32548">
                  <c:v>41248.041666587727</c:v>
                </c:pt>
                <c:pt idx="32549">
                  <c:v>41248.052083254392</c:v>
                </c:pt>
                <c:pt idx="32550">
                  <c:v>41248.062499921056</c:v>
                </c:pt>
                <c:pt idx="32551">
                  <c:v>41248.07291658772</c:v>
                </c:pt>
                <c:pt idx="32552">
                  <c:v>41248.083333254384</c:v>
                </c:pt>
                <c:pt idx="32553">
                  <c:v>41248.093749921049</c:v>
                </c:pt>
                <c:pt idx="32554">
                  <c:v>41248.104166587713</c:v>
                </c:pt>
                <c:pt idx="32555">
                  <c:v>41248.114583254377</c:v>
                </c:pt>
                <c:pt idx="32556">
                  <c:v>41248.124999921041</c:v>
                </c:pt>
                <c:pt idx="32557">
                  <c:v>41248.135416587706</c:v>
                </c:pt>
                <c:pt idx="32558">
                  <c:v>41248.14583325437</c:v>
                </c:pt>
                <c:pt idx="32559">
                  <c:v>41248.156249921034</c:v>
                </c:pt>
                <c:pt idx="32560">
                  <c:v>41248.166666587698</c:v>
                </c:pt>
                <c:pt idx="32561">
                  <c:v>41248.177083254363</c:v>
                </c:pt>
                <c:pt idx="32562">
                  <c:v>41248.187499921027</c:v>
                </c:pt>
                <c:pt idx="32563">
                  <c:v>41248.197916587691</c:v>
                </c:pt>
                <c:pt idx="32564">
                  <c:v>41248.208333254355</c:v>
                </c:pt>
                <c:pt idx="32565">
                  <c:v>41248.218749921019</c:v>
                </c:pt>
                <c:pt idx="32566">
                  <c:v>41248.229166587684</c:v>
                </c:pt>
                <c:pt idx="32567">
                  <c:v>41248.239583254348</c:v>
                </c:pt>
                <c:pt idx="32568">
                  <c:v>41248.249999921012</c:v>
                </c:pt>
                <c:pt idx="32569">
                  <c:v>41248.260416587676</c:v>
                </c:pt>
                <c:pt idx="32570">
                  <c:v>41248.270833254341</c:v>
                </c:pt>
                <c:pt idx="32571">
                  <c:v>41248.281249921005</c:v>
                </c:pt>
                <c:pt idx="32572">
                  <c:v>41248.291666587669</c:v>
                </c:pt>
                <c:pt idx="32573">
                  <c:v>41248.302083254333</c:v>
                </c:pt>
                <c:pt idx="32574">
                  <c:v>41248.312499920998</c:v>
                </c:pt>
                <c:pt idx="32575">
                  <c:v>41248.322916587662</c:v>
                </c:pt>
                <c:pt idx="32576">
                  <c:v>41248.333333254326</c:v>
                </c:pt>
                <c:pt idx="32577">
                  <c:v>41248.34374992099</c:v>
                </c:pt>
                <c:pt idx="32578">
                  <c:v>41248.354166587655</c:v>
                </c:pt>
                <c:pt idx="32579">
                  <c:v>41248.364583254319</c:v>
                </c:pt>
                <c:pt idx="32580">
                  <c:v>41248.374999920983</c:v>
                </c:pt>
                <c:pt idx="32581">
                  <c:v>41248.385416587647</c:v>
                </c:pt>
                <c:pt idx="32582">
                  <c:v>41248.395833254312</c:v>
                </c:pt>
                <c:pt idx="32583">
                  <c:v>41248.406249920976</c:v>
                </c:pt>
                <c:pt idx="32584">
                  <c:v>41248.41666658764</c:v>
                </c:pt>
                <c:pt idx="32585">
                  <c:v>41248.427083254304</c:v>
                </c:pt>
                <c:pt idx="32586">
                  <c:v>41248.437499920969</c:v>
                </c:pt>
                <c:pt idx="32587">
                  <c:v>41248.447916587633</c:v>
                </c:pt>
                <c:pt idx="32588">
                  <c:v>41248.458333254297</c:v>
                </c:pt>
                <c:pt idx="32589">
                  <c:v>41248.468749920961</c:v>
                </c:pt>
                <c:pt idx="32590">
                  <c:v>41248.479166587626</c:v>
                </c:pt>
                <c:pt idx="32591">
                  <c:v>41248.48958325429</c:v>
                </c:pt>
                <c:pt idx="32592">
                  <c:v>41248.499999920954</c:v>
                </c:pt>
                <c:pt idx="32593">
                  <c:v>41248.510416587618</c:v>
                </c:pt>
                <c:pt idx="32594">
                  <c:v>41248.520833254282</c:v>
                </c:pt>
                <c:pt idx="32595">
                  <c:v>41248.531249920947</c:v>
                </c:pt>
                <c:pt idx="32596">
                  <c:v>41248.541666587611</c:v>
                </c:pt>
                <c:pt idx="32597">
                  <c:v>41248.552083254275</c:v>
                </c:pt>
                <c:pt idx="32598">
                  <c:v>41248.562499920939</c:v>
                </c:pt>
                <c:pt idx="32599">
                  <c:v>41248.572916587604</c:v>
                </c:pt>
                <c:pt idx="32600">
                  <c:v>41248.583333254268</c:v>
                </c:pt>
                <c:pt idx="32601">
                  <c:v>41248.593749920932</c:v>
                </c:pt>
                <c:pt idx="32602">
                  <c:v>41248.604166587596</c:v>
                </c:pt>
                <c:pt idx="32603">
                  <c:v>41248.614583254261</c:v>
                </c:pt>
                <c:pt idx="32604">
                  <c:v>41248.624999920925</c:v>
                </c:pt>
                <c:pt idx="32605">
                  <c:v>41248.635416587589</c:v>
                </c:pt>
                <c:pt idx="32606">
                  <c:v>41248.645833254253</c:v>
                </c:pt>
                <c:pt idx="32607">
                  <c:v>41248.656249920918</c:v>
                </c:pt>
                <c:pt idx="32608">
                  <c:v>41248.666666587582</c:v>
                </c:pt>
                <c:pt idx="32609">
                  <c:v>41248.677083254246</c:v>
                </c:pt>
                <c:pt idx="32610">
                  <c:v>41248.68749992091</c:v>
                </c:pt>
                <c:pt idx="32611">
                  <c:v>41248.697916587575</c:v>
                </c:pt>
                <c:pt idx="32612">
                  <c:v>41248.708333254239</c:v>
                </c:pt>
                <c:pt idx="32613">
                  <c:v>41248.718749920903</c:v>
                </c:pt>
                <c:pt idx="32614">
                  <c:v>41248.729166587567</c:v>
                </c:pt>
                <c:pt idx="32615">
                  <c:v>41248.739583254232</c:v>
                </c:pt>
                <c:pt idx="32616">
                  <c:v>41248.749999920896</c:v>
                </c:pt>
                <c:pt idx="32617">
                  <c:v>41248.76041658756</c:v>
                </c:pt>
                <c:pt idx="32618">
                  <c:v>41248.770833254224</c:v>
                </c:pt>
                <c:pt idx="32619">
                  <c:v>41248.781249920889</c:v>
                </c:pt>
                <c:pt idx="32620">
                  <c:v>41248.791666587553</c:v>
                </c:pt>
                <c:pt idx="32621">
                  <c:v>41248.802083254217</c:v>
                </c:pt>
                <c:pt idx="32622">
                  <c:v>41248.812499920881</c:v>
                </c:pt>
                <c:pt idx="32623">
                  <c:v>41248.822916587545</c:v>
                </c:pt>
                <c:pt idx="32624">
                  <c:v>41248.83333325421</c:v>
                </c:pt>
                <c:pt idx="32625">
                  <c:v>41248.843749920874</c:v>
                </c:pt>
                <c:pt idx="32626">
                  <c:v>41248.854166587538</c:v>
                </c:pt>
                <c:pt idx="32627">
                  <c:v>41248.864583254202</c:v>
                </c:pt>
                <c:pt idx="32628">
                  <c:v>41248.874999920867</c:v>
                </c:pt>
                <c:pt idx="32629">
                  <c:v>41248.885416587531</c:v>
                </c:pt>
                <c:pt idx="32630">
                  <c:v>41248.895833254195</c:v>
                </c:pt>
                <c:pt idx="32631">
                  <c:v>41248.906249920859</c:v>
                </c:pt>
                <c:pt idx="32632">
                  <c:v>41248.916666587524</c:v>
                </c:pt>
                <c:pt idx="32633">
                  <c:v>41248.927083254188</c:v>
                </c:pt>
                <c:pt idx="32634">
                  <c:v>41248.937499920852</c:v>
                </c:pt>
                <c:pt idx="32635">
                  <c:v>41248.947916587516</c:v>
                </c:pt>
                <c:pt idx="32636">
                  <c:v>41248.958333254181</c:v>
                </c:pt>
                <c:pt idx="32637">
                  <c:v>41248.968749920845</c:v>
                </c:pt>
                <c:pt idx="32638">
                  <c:v>41248.979166587509</c:v>
                </c:pt>
                <c:pt idx="32639">
                  <c:v>41248.989583254173</c:v>
                </c:pt>
                <c:pt idx="32640">
                  <c:v>41248.999999920838</c:v>
                </c:pt>
                <c:pt idx="32641">
                  <c:v>41249.010416587502</c:v>
                </c:pt>
                <c:pt idx="32642">
                  <c:v>41249.020833254166</c:v>
                </c:pt>
                <c:pt idx="32643">
                  <c:v>41249.03124992083</c:v>
                </c:pt>
                <c:pt idx="32644">
                  <c:v>41249.041666587495</c:v>
                </c:pt>
                <c:pt idx="32645">
                  <c:v>41249.052083254159</c:v>
                </c:pt>
                <c:pt idx="32646">
                  <c:v>41249.062499920823</c:v>
                </c:pt>
                <c:pt idx="32647">
                  <c:v>41249.072916587487</c:v>
                </c:pt>
                <c:pt idx="32648">
                  <c:v>41249.083333254152</c:v>
                </c:pt>
                <c:pt idx="32649">
                  <c:v>41249.093749920816</c:v>
                </c:pt>
                <c:pt idx="32650">
                  <c:v>41249.10416658748</c:v>
                </c:pt>
                <c:pt idx="32651">
                  <c:v>41249.114583254144</c:v>
                </c:pt>
                <c:pt idx="32652">
                  <c:v>41249.124999920808</c:v>
                </c:pt>
                <c:pt idx="32653">
                  <c:v>41249.135416587473</c:v>
                </c:pt>
                <c:pt idx="32654">
                  <c:v>41249.145833254137</c:v>
                </c:pt>
                <c:pt idx="32655">
                  <c:v>41249.156249920801</c:v>
                </c:pt>
                <c:pt idx="32656">
                  <c:v>41249.166666587465</c:v>
                </c:pt>
                <c:pt idx="32657">
                  <c:v>41249.17708325413</c:v>
                </c:pt>
                <c:pt idx="32658">
                  <c:v>41249.187499920794</c:v>
                </c:pt>
                <c:pt idx="32659">
                  <c:v>41249.197916587458</c:v>
                </c:pt>
                <c:pt idx="32660">
                  <c:v>41249.208333254122</c:v>
                </c:pt>
                <c:pt idx="32661">
                  <c:v>41249.218749920787</c:v>
                </c:pt>
                <c:pt idx="32662">
                  <c:v>41249.229166587451</c:v>
                </c:pt>
                <c:pt idx="32663">
                  <c:v>41249.239583254115</c:v>
                </c:pt>
                <c:pt idx="32664">
                  <c:v>41249.249999920779</c:v>
                </c:pt>
                <c:pt idx="32665">
                  <c:v>41249.260416587444</c:v>
                </c:pt>
                <c:pt idx="32666">
                  <c:v>41249.270833254108</c:v>
                </c:pt>
                <c:pt idx="32667">
                  <c:v>41249.281249920772</c:v>
                </c:pt>
                <c:pt idx="32668">
                  <c:v>41249.291666587436</c:v>
                </c:pt>
                <c:pt idx="32669">
                  <c:v>41249.302083254101</c:v>
                </c:pt>
                <c:pt idx="32670">
                  <c:v>41249.312499920765</c:v>
                </c:pt>
                <c:pt idx="32671">
                  <c:v>41249.322916587429</c:v>
                </c:pt>
                <c:pt idx="32672">
                  <c:v>41249.333333254093</c:v>
                </c:pt>
                <c:pt idx="32673">
                  <c:v>41249.343749920758</c:v>
                </c:pt>
                <c:pt idx="32674">
                  <c:v>41249.354166587422</c:v>
                </c:pt>
                <c:pt idx="32675">
                  <c:v>41249.364583254086</c:v>
                </c:pt>
                <c:pt idx="32676">
                  <c:v>41249.37499992075</c:v>
                </c:pt>
                <c:pt idx="32677">
                  <c:v>41249.385416587415</c:v>
                </c:pt>
                <c:pt idx="32678">
                  <c:v>41249.395833254079</c:v>
                </c:pt>
                <c:pt idx="32679">
                  <c:v>41249.406249920743</c:v>
                </c:pt>
                <c:pt idx="32680">
                  <c:v>41249.416666587407</c:v>
                </c:pt>
                <c:pt idx="32681">
                  <c:v>41249.427083254071</c:v>
                </c:pt>
                <c:pt idx="32682">
                  <c:v>41249.437499920736</c:v>
                </c:pt>
                <c:pt idx="32683">
                  <c:v>41249.4479165874</c:v>
                </c:pt>
                <c:pt idx="32684">
                  <c:v>41249.458333254064</c:v>
                </c:pt>
                <c:pt idx="32685">
                  <c:v>41249.468749920728</c:v>
                </c:pt>
                <c:pt idx="32686">
                  <c:v>41249.479166587393</c:v>
                </c:pt>
                <c:pt idx="32687">
                  <c:v>41249.489583254057</c:v>
                </c:pt>
                <c:pt idx="32688">
                  <c:v>41249.499999920721</c:v>
                </c:pt>
                <c:pt idx="32689">
                  <c:v>41249.510416587385</c:v>
                </c:pt>
                <c:pt idx="32690">
                  <c:v>41249.52083325405</c:v>
                </c:pt>
                <c:pt idx="32691">
                  <c:v>41249.531249920714</c:v>
                </c:pt>
                <c:pt idx="32692">
                  <c:v>41249.541666587378</c:v>
                </c:pt>
                <c:pt idx="32693">
                  <c:v>41249.552083254042</c:v>
                </c:pt>
                <c:pt idx="32694">
                  <c:v>41249.562499920707</c:v>
                </c:pt>
                <c:pt idx="32695">
                  <c:v>41249.572916587371</c:v>
                </c:pt>
                <c:pt idx="32696">
                  <c:v>41249.583333254035</c:v>
                </c:pt>
                <c:pt idx="32697">
                  <c:v>41249.593749920699</c:v>
                </c:pt>
                <c:pt idx="32698">
                  <c:v>41249.604166587364</c:v>
                </c:pt>
                <c:pt idx="32699">
                  <c:v>41249.614583254028</c:v>
                </c:pt>
                <c:pt idx="32700">
                  <c:v>41249.624999920692</c:v>
                </c:pt>
                <c:pt idx="32701">
                  <c:v>41249.635416587356</c:v>
                </c:pt>
                <c:pt idx="32702">
                  <c:v>41249.645833254021</c:v>
                </c:pt>
                <c:pt idx="32703">
                  <c:v>41249.656249920685</c:v>
                </c:pt>
                <c:pt idx="32704">
                  <c:v>41249.666666587349</c:v>
                </c:pt>
                <c:pt idx="32705">
                  <c:v>41249.677083254013</c:v>
                </c:pt>
                <c:pt idx="32706">
                  <c:v>41249.687499920678</c:v>
                </c:pt>
                <c:pt idx="32707">
                  <c:v>41249.697916587342</c:v>
                </c:pt>
                <c:pt idx="32708">
                  <c:v>41249.708333254006</c:v>
                </c:pt>
                <c:pt idx="32709">
                  <c:v>41249.71874992067</c:v>
                </c:pt>
                <c:pt idx="32710">
                  <c:v>41249.729166587334</c:v>
                </c:pt>
                <c:pt idx="32711">
                  <c:v>41249.739583253999</c:v>
                </c:pt>
                <c:pt idx="32712">
                  <c:v>41249.749999920663</c:v>
                </c:pt>
                <c:pt idx="32713">
                  <c:v>41249.760416587327</c:v>
                </c:pt>
                <c:pt idx="32714">
                  <c:v>41249.770833253991</c:v>
                </c:pt>
                <c:pt idx="32715">
                  <c:v>41249.781249920656</c:v>
                </c:pt>
                <c:pt idx="32716">
                  <c:v>41249.79166658732</c:v>
                </c:pt>
                <c:pt idx="32717">
                  <c:v>41249.802083253984</c:v>
                </c:pt>
                <c:pt idx="32718">
                  <c:v>41249.812499920648</c:v>
                </c:pt>
                <c:pt idx="32719">
                  <c:v>41249.822916587313</c:v>
                </c:pt>
                <c:pt idx="32720">
                  <c:v>41249.833333253977</c:v>
                </c:pt>
                <c:pt idx="32721">
                  <c:v>41249.843749920641</c:v>
                </c:pt>
                <c:pt idx="32722">
                  <c:v>41249.854166587305</c:v>
                </c:pt>
                <c:pt idx="32723">
                  <c:v>41249.86458325397</c:v>
                </c:pt>
                <c:pt idx="32724">
                  <c:v>41249.874999920634</c:v>
                </c:pt>
                <c:pt idx="32725">
                  <c:v>41249.885416587298</c:v>
                </c:pt>
                <c:pt idx="32726">
                  <c:v>41249.895833253962</c:v>
                </c:pt>
                <c:pt idx="32727">
                  <c:v>41249.906249920627</c:v>
                </c:pt>
                <c:pt idx="32728">
                  <c:v>41249.916666587291</c:v>
                </c:pt>
                <c:pt idx="32729">
                  <c:v>41249.927083253955</c:v>
                </c:pt>
                <c:pt idx="32730">
                  <c:v>41249.937499920619</c:v>
                </c:pt>
                <c:pt idx="32731">
                  <c:v>41249.947916587284</c:v>
                </c:pt>
                <c:pt idx="32732">
                  <c:v>41249.958333253948</c:v>
                </c:pt>
                <c:pt idx="32733">
                  <c:v>41249.968749920612</c:v>
                </c:pt>
                <c:pt idx="32734">
                  <c:v>41249.979166587276</c:v>
                </c:pt>
                <c:pt idx="32735">
                  <c:v>41249.989583253941</c:v>
                </c:pt>
                <c:pt idx="32736">
                  <c:v>41249.999999920605</c:v>
                </c:pt>
                <c:pt idx="32737">
                  <c:v>41250.010416587269</c:v>
                </c:pt>
                <c:pt idx="32738">
                  <c:v>41250.020833253933</c:v>
                </c:pt>
                <c:pt idx="32739">
                  <c:v>41250.031249920597</c:v>
                </c:pt>
                <c:pt idx="32740">
                  <c:v>41250.041666587262</c:v>
                </c:pt>
                <c:pt idx="32741">
                  <c:v>41250.052083253926</c:v>
                </c:pt>
                <c:pt idx="32742">
                  <c:v>41250.06249992059</c:v>
                </c:pt>
                <c:pt idx="32743">
                  <c:v>41250.072916587254</c:v>
                </c:pt>
                <c:pt idx="32744">
                  <c:v>41250.083333253919</c:v>
                </c:pt>
                <c:pt idx="32745">
                  <c:v>41250.093749920583</c:v>
                </c:pt>
                <c:pt idx="32746">
                  <c:v>41250.104166587247</c:v>
                </c:pt>
                <c:pt idx="32747">
                  <c:v>41250.114583253911</c:v>
                </c:pt>
                <c:pt idx="32748">
                  <c:v>41250.124999920576</c:v>
                </c:pt>
                <c:pt idx="32749">
                  <c:v>41250.13541658724</c:v>
                </c:pt>
                <c:pt idx="32750">
                  <c:v>41250.145833253904</c:v>
                </c:pt>
                <c:pt idx="32751">
                  <c:v>41250.156249920568</c:v>
                </c:pt>
                <c:pt idx="32752">
                  <c:v>41250.166666587233</c:v>
                </c:pt>
                <c:pt idx="32753">
                  <c:v>41250.177083253897</c:v>
                </c:pt>
                <c:pt idx="32754">
                  <c:v>41250.187499920561</c:v>
                </c:pt>
                <c:pt idx="32755">
                  <c:v>41250.197916587225</c:v>
                </c:pt>
                <c:pt idx="32756">
                  <c:v>41250.20833325389</c:v>
                </c:pt>
                <c:pt idx="32757">
                  <c:v>41250.218749920554</c:v>
                </c:pt>
                <c:pt idx="32758">
                  <c:v>41250.229166587218</c:v>
                </c:pt>
                <c:pt idx="32759">
                  <c:v>41250.239583253882</c:v>
                </c:pt>
                <c:pt idx="32760">
                  <c:v>41250.249999920547</c:v>
                </c:pt>
                <c:pt idx="32761">
                  <c:v>41250.260416587211</c:v>
                </c:pt>
                <c:pt idx="32762">
                  <c:v>41250.270833253875</c:v>
                </c:pt>
                <c:pt idx="32763">
                  <c:v>41250.281249920539</c:v>
                </c:pt>
                <c:pt idx="32764">
                  <c:v>41250.291666587204</c:v>
                </c:pt>
                <c:pt idx="32765">
                  <c:v>41250.302083253868</c:v>
                </c:pt>
                <c:pt idx="32766">
                  <c:v>41250.312499920532</c:v>
                </c:pt>
                <c:pt idx="32767">
                  <c:v>41250.322916587196</c:v>
                </c:pt>
                <c:pt idx="32768">
                  <c:v>41250.33333325386</c:v>
                </c:pt>
                <c:pt idx="32769">
                  <c:v>41250.343749920525</c:v>
                </c:pt>
                <c:pt idx="32770">
                  <c:v>41250.354166587189</c:v>
                </c:pt>
                <c:pt idx="32771">
                  <c:v>41250.364583253853</c:v>
                </c:pt>
                <c:pt idx="32772">
                  <c:v>41250.374999920517</c:v>
                </c:pt>
                <c:pt idx="32773">
                  <c:v>41250.385416587182</c:v>
                </c:pt>
                <c:pt idx="32774">
                  <c:v>41250.395833253846</c:v>
                </c:pt>
                <c:pt idx="32775">
                  <c:v>41250.40624992051</c:v>
                </c:pt>
                <c:pt idx="32776">
                  <c:v>41250.416666587174</c:v>
                </c:pt>
                <c:pt idx="32777">
                  <c:v>41250.427083253839</c:v>
                </c:pt>
                <c:pt idx="32778">
                  <c:v>41250.437499920503</c:v>
                </c:pt>
                <c:pt idx="32779">
                  <c:v>41250.447916587167</c:v>
                </c:pt>
                <c:pt idx="32780">
                  <c:v>41250.458333253831</c:v>
                </c:pt>
                <c:pt idx="32781">
                  <c:v>41250.468749920496</c:v>
                </c:pt>
                <c:pt idx="32782">
                  <c:v>41250.47916658716</c:v>
                </c:pt>
                <c:pt idx="32783">
                  <c:v>41250.489583253824</c:v>
                </c:pt>
                <c:pt idx="32784">
                  <c:v>41250.499999920488</c:v>
                </c:pt>
                <c:pt idx="32785">
                  <c:v>41250.510416587153</c:v>
                </c:pt>
                <c:pt idx="32786">
                  <c:v>41250.520833253817</c:v>
                </c:pt>
                <c:pt idx="32787">
                  <c:v>41250.531249920481</c:v>
                </c:pt>
                <c:pt idx="32788">
                  <c:v>41250.541666587145</c:v>
                </c:pt>
                <c:pt idx="32789">
                  <c:v>41250.55208325381</c:v>
                </c:pt>
                <c:pt idx="32790">
                  <c:v>41250.562499920474</c:v>
                </c:pt>
                <c:pt idx="32791">
                  <c:v>41250.572916587138</c:v>
                </c:pt>
                <c:pt idx="32792">
                  <c:v>41250.583333253802</c:v>
                </c:pt>
                <c:pt idx="32793">
                  <c:v>41250.593749920467</c:v>
                </c:pt>
                <c:pt idx="32794">
                  <c:v>41250.604166587131</c:v>
                </c:pt>
                <c:pt idx="32795">
                  <c:v>41250.614583253795</c:v>
                </c:pt>
                <c:pt idx="32796">
                  <c:v>41250.624999920459</c:v>
                </c:pt>
                <c:pt idx="32797">
                  <c:v>41250.635416587123</c:v>
                </c:pt>
                <c:pt idx="32798">
                  <c:v>41250.645833253788</c:v>
                </c:pt>
                <c:pt idx="32799">
                  <c:v>41250.656249920452</c:v>
                </c:pt>
                <c:pt idx="32800">
                  <c:v>41250.666666587116</c:v>
                </c:pt>
                <c:pt idx="32801">
                  <c:v>41250.67708325378</c:v>
                </c:pt>
                <c:pt idx="32802">
                  <c:v>41250.687499920445</c:v>
                </c:pt>
                <c:pt idx="32803">
                  <c:v>41250.697916587109</c:v>
                </c:pt>
                <c:pt idx="32804">
                  <c:v>41250.708333253773</c:v>
                </c:pt>
                <c:pt idx="32805">
                  <c:v>41250.718749920437</c:v>
                </c:pt>
                <c:pt idx="32806">
                  <c:v>41250.729166587102</c:v>
                </c:pt>
                <c:pt idx="32807">
                  <c:v>41250.739583253766</c:v>
                </c:pt>
                <c:pt idx="32808">
                  <c:v>41250.74999992043</c:v>
                </c:pt>
                <c:pt idx="32809">
                  <c:v>41250.760416587094</c:v>
                </c:pt>
                <c:pt idx="32810">
                  <c:v>41250.770833253759</c:v>
                </c:pt>
                <c:pt idx="32811">
                  <c:v>41250.781249920423</c:v>
                </c:pt>
                <c:pt idx="32812">
                  <c:v>41250.791666587087</c:v>
                </c:pt>
                <c:pt idx="32813">
                  <c:v>41250.802083253751</c:v>
                </c:pt>
                <c:pt idx="32814">
                  <c:v>41250.812499920416</c:v>
                </c:pt>
                <c:pt idx="32815">
                  <c:v>41250.82291658708</c:v>
                </c:pt>
                <c:pt idx="32816">
                  <c:v>41250.833333253744</c:v>
                </c:pt>
                <c:pt idx="32817">
                  <c:v>41250.843749920408</c:v>
                </c:pt>
                <c:pt idx="32818">
                  <c:v>41250.854166587073</c:v>
                </c:pt>
                <c:pt idx="32819">
                  <c:v>41250.864583253737</c:v>
                </c:pt>
                <c:pt idx="32820">
                  <c:v>41250.874999920401</c:v>
                </c:pt>
                <c:pt idx="32821">
                  <c:v>41250.885416587065</c:v>
                </c:pt>
                <c:pt idx="32822">
                  <c:v>41250.89583325373</c:v>
                </c:pt>
                <c:pt idx="32823">
                  <c:v>41250.906249920394</c:v>
                </c:pt>
                <c:pt idx="32824">
                  <c:v>41250.916666587058</c:v>
                </c:pt>
                <c:pt idx="32825">
                  <c:v>41250.927083253722</c:v>
                </c:pt>
                <c:pt idx="32826">
                  <c:v>41250.937499920386</c:v>
                </c:pt>
                <c:pt idx="32827">
                  <c:v>41250.947916587051</c:v>
                </c:pt>
                <c:pt idx="32828">
                  <c:v>41250.958333253715</c:v>
                </c:pt>
                <c:pt idx="32829">
                  <c:v>41250.968749920379</c:v>
                </c:pt>
                <c:pt idx="32830">
                  <c:v>41250.979166587043</c:v>
                </c:pt>
                <c:pt idx="32831">
                  <c:v>41250.989583253708</c:v>
                </c:pt>
                <c:pt idx="32832">
                  <c:v>41250.999999920372</c:v>
                </c:pt>
                <c:pt idx="32833">
                  <c:v>41251.010416587036</c:v>
                </c:pt>
                <c:pt idx="32834">
                  <c:v>41251.0208332537</c:v>
                </c:pt>
                <c:pt idx="32835">
                  <c:v>41251.031249920365</c:v>
                </c:pt>
                <c:pt idx="32836">
                  <c:v>41251.041666587029</c:v>
                </c:pt>
                <c:pt idx="32837">
                  <c:v>41251.052083253693</c:v>
                </c:pt>
                <c:pt idx="32838">
                  <c:v>41251.062499920357</c:v>
                </c:pt>
                <c:pt idx="32839">
                  <c:v>41251.072916587022</c:v>
                </c:pt>
                <c:pt idx="32840">
                  <c:v>41251.083333253686</c:v>
                </c:pt>
                <c:pt idx="32841">
                  <c:v>41251.09374992035</c:v>
                </c:pt>
                <c:pt idx="32842">
                  <c:v>41251.104166587014</c:v>
                </c:pt>
                <c:pt idx="32843">
                  <c:v>41251.114583253679</c:v>
                </c:pt>
                <c:pt idx="32844">
                  <c:v>41251.124999920343</c:v>
                </c:pt>
                <c:pt idx="32845">
                  <c:v>41251.135416587007</c:v>
                </c:pt>
                <c:pt idx="32846">
                  <c:v>41251.145833253671</c:v>
                </c:pt>
                <c:pt idx="32847">
                  <c:v>41251.156249920336</c:v>
                </c:pt>
                <c:pt idx="32848">
                  <c:v>41251.166666587</c:v>
                </c:pt>
                <c:pt idx="32849">
                  <c:v>41251.177083253664</c:v>
                </c:pt>
                <c:pt idx="32850">
                  <c:v>41251.187499920328</c:v>
                </c:pt>
                <c:pt idx="32851">
                  <c:v>41251.197916586993</c:v>
                </c:pt>
                <c:pt idx="32852">
                  <c:v>41251.208333253657</c:v>
                </c:pt>
                <c:pt idx="32853">
                  <c:v>41251.218749920321</c:v>
                </c:pt>
                <c:pt idx="32854">
                  <c:v>41251.229166586985</c:v>
                </c:pt>
                <c:pt idx="32855">
                  <c:v>41251.239583253649</c:v>
                </c:pt>
                <c:pt idx="32856">
                  <c:v>41251.249999920314</c:v>
                </c:pt>
                <c:pt idx="32857">
                  <c:v>41251.260416586978</c:v>
                </c:pt>
                <c:pt idx="32858">
                  <c:v>41251.270833253642</c:v>
                </c:pt>
                <c:pt idx="32859">
                  <c:v>41251.281249920306</c:v>
                </c:pt>
                <c:pt idx="32860">
                  <c:v>41251.291666586971</c:v>
                </c:pt>
                <c:pt idx="32861">
                  <c:v>41251.302083253635</c:v>
                </c:pt>
                <c:pt idx="32862">
                  <c:v>41251.312499920299</c:v>
                </c:pt>
                <c:pt idx="32863">
                  <c:v>41251.322916586963</c:v>
                </c:pt>
                <c:pt idx="32864">
                  <c:v>41251.333333253628</c:v>
                </c:pt>
                <c:pt idx="32865">
                  <c:v>41251.343749920292</c:v>
                </c:pt>
                <c:pt idx="32866">
                  <c:v>41251.354166586956</c:v>
                </c:pt>
                <c:pt idx="32867">
                  <c:v>41251.36458325362</c:v>
                </c:pt>
                <c:pt idx="32868">
                  <c:v>41251.374999920285</c:v>
                </c:pt>
                <c:pt idx="32869">
                  <c:v>41251.385416586949</c:v>
                </c:pt>
                <c:pt idx="32870">
                  <c:v>41251.395833253613</c:v>
                </c:pt>
                <c:pt idx="32871">
                  <c:v>41251.406249920277</c:v>
                </c:pt>
                <c:pt idx="32872">
                  <c:v>41251.416666586942</c:v>
                </c:pt>
                <c:pt idx="32873">
                  <c:v>41251.427083253606</c:v>
                </c:pt>
                <c:pt idx="32874">
                  <c:v>41251.43749992027</c:v>
                </c:pt>
                <c:pt idx="32875">
                  <c:v>41251.447916586934</c:v>
                </c:pt>
                <c:pt idx="32876">
                  <c:v>41251.458333253599</c:v>
                </c:pt>
                <c:pt idx="32877">
                  <c:v>41251.468749920263</c:v>
                </c:pt>
                <c:pt idx="32878">
                  <c:v>41251.479166586927</c:v>
                </c:pt>
                <c:pt idx="32879">
                  <c:v>41251.489583253591</c:v>
                </c:pt>
                <c:pt idx="32880">
                  <c:v>41251.499999920256</c:v>
                </c:pt>
                <c:pt idx="32881">
                  <c:v>41251.51041658692</c:v>
                </c:pt>
                <c:pt idx="32882">
                  <c:v>41251.520833253584</c:v>
                </c:pt>
                <c:pt idx="32883">
                  <c:v>41251.531249920248</c:v>
                </c:pt>
                <c:pt idx="32884">
                  <c:v>41251.541666586912</c:v>
                </c:pt>
                <c:pt idx="32885">
                  <c:v>41251.552083253577</c:v>
                </c:pt>
                <c:pt idx="32886">
                  <c:v>41251.562499920241</c:v>
                </c:pt>
                <c:pt idx="32887">
                  <c:v>41251.572916586905</c:v>
                </c:pt>
                <c:pt idx="32888">
                  <c:v>41251.583333253569</c:v>
                </c:pt>
                <c:pt idx="32889">
                  <c:v>41251.593749920234</c:v>
                </c:pt>
                <c:pt idx="32890">
                  <c:v>41251.604166586898</c:v>
                </c:pt>
                <c:pt idx="32891">
                  <c:v>41251.614583253562</c:v>
                </c:pt>
                <c:pt idx="32892">
                  <c:v>41251.624999920226</c:v>
                </c:pt>
                <c:pt idx="32893">
                  <c:v>41251.635416586891</c:v>
                </c:pt>
                <c:pt idx="32894">
                  <c:v>41251.645833253555</c:v>
                </c:pt>
                <c:pt idx="32895">
                  <c:v>41251.656249920219</c:v>
                </c:pt>
                <c:pt idx="32896">
                  <c:v>41251.666666586883</c:v>
                </c:pt>
                <c:pt idx="32897">
                  <c:v>41251.677083253548</c:v>
                </c:pt>
                <c:pt idx="32898">
                  <c:v>41251.687499920212</c:v>
                </c:pt>
                <c:pt idx="32899">
                  <c:v>41251.697916586876</c:v>
                </c:pt>
                <c:pt idx="32900">
                  <c:v>41251.70833325354</c:v>
                </c:pt>
                <c:pt idx="32901">
                  <c:v>41251.718749920205</c:v>
                </c:pt>
                <c:pt idx="32902">
                  <c:v>41251.729166586869</c:v>
                </c:pt>
                <c:pt idx="32903">
                  <c:v>41251.739583253533</c:v>
                </c:pt>
                <c:pt idx="32904">
                  <c:v>41251.749999920197</c:v>
                </c:pt>
                <c:pt idx="32905">
                  <c:v>41251.760416586862</c:v>
                </c:pt>
                <c:pt idx="32906">
                  <c:v>41251.770833253526</c:v>
                </c:pt>
                <c:pt idx="32907">
                  <c:v>41251.78124992019</c:v>
                </c:pt>
                <c:pt idx="32908">
                  <c:v>41251.791666586854</c:v>
                </c:pt>
                <c:pt idx="32909">
                  <c:v>41251.802083253519</c:v>
                </c:pt>
                <c:pt idx="32910">
                  <c:v>41251.812499920183</c:v>
                </c:pt>
                <c:pt idx="32911">
                  <c:v>41251.822916586847</c:v>
                </c:pt>
                <c:pt idx="32912">
                  <c:v>41251.833333253511</c:v>
                </c:pt>
                <c:pt idx="32913">
                  <c:v>41251.843749920175</c:v>
                </c:pt>
                <c:pt idx="32914">
                  <c:v>41251.85416658684</c:v>
                </c:pt>
                <c:pt idx="32915">
                  <c:v>41251.864583253504</c:v>
                </c:pt>
                <c:pt idx="32916">
                  <c:v>41251.874999920168</c:v>
                </c:pt>
                <c:pt idx="32917">
                  <c:v>41251.885416586832</c:v>
                </c:pt>
                <c:pt idx="32918">
                  <c:v>41251.895833253497</c:v>
                </c:pt>
                <c:pt idx="32919">
                  <c:v>41251.906249920161</c:v>
                </c:pt>
                <c:pt idx="32920">
                  <c:v>41251.916666586825</c:v>
                </c:pt>
                <c:pt idx="32921">
                  <c:v>41251.927083253489</c:v>
                </c:pt>
                <c:pt idx="32922">
                  <c:v>41251.937499920154</c:v>
                </c:pt>
                <c:pt idx="32923">
                  <c:v>41251.947916586818</c:v>
                </c:pt>
                <c:pt idx="32924">
                  <c:v>41251.958333253482</c:v>
                </c:pt>
                <c:pt idx="32925">
                  <c:v>41251.968749920146</c:v>
                </c:pt>
                <c:pt idx="32926">
                  <c:v>41251.979166586811</c:v>
                </c:pt>
                <c:pt idx="32927">
                  <c:v>41251.989583253475</c:v>
                </c:pt>
                <c:pt idx="32928">
                  <c:v>41251.999999920139</c:v>
                </c:pt>
                <c:pt idx="32929">
                  <c:v>41252.010416586803</c:v>
                </c:pt>
                <c:pt idx="32930">
                  <c:v>41252.020833253468</c:v>
                </c:pt>
                <c:pt idx="32931">
                  <c:v>41252.031249920132</c:v>
                </c:pt>
                <c:pt idx="32932">
                  <c:v>41252.041666586796</c:v>
                </c:pt>
                <c:pt idx="32933">
                  <c:v>41252.05208325346</c:v>
                </c:pt>
                <c:pt idx="32934">
                  <c:v>41252.062499920125</c:v>
                </c:pt>
                <c:pt idx="32935">
                  <c:v>41252.072916586789</c:v>
                </c:pt>
                <c:pt idx="32936">
                  <c:v>41252.083333253453</c:v>
                </c:pt>
                <c:pt idx="32937">
                  <c:v>41252.093749920117</c:v>
                </c:pt>
                <c:pt idx="32938">
                  <c:v>41252.104166586782</c:v>
                </c:pt>
                <c:pt idx="32939">
                  <c:v>41252.114583253446</c:v>
                </c:pt>
                <c:pt idx="32940">
                  <c:v>41252.12499992011</c:v>
                </c:pt>
                <c:pt idx="32941">
                  <c:v>41252.135416586774</c:v>
                </c:pt>
                <c:pt idx="32942">
                  <c:v>41252.145833253438</c:v>
                </c:pt>
                <c:pt idx="32943">
                  <c:v>41252.156249920103</c:v>
                </c:pt>
                <c:pt idx="32944">
                  <c:v>41252.166666586767</c:v>
                </c:pt>
                <c:pt idx="32945">
                  <c:v>41252.177083253431</c:v>
                </c:pt>
                <c:pt idx="32946">
                  <c:v>41252.187499920095</c:v>
                </c:pt>
                <c:pt idx="32947">
                  <c:v>41252.19791658676</c:v>
                </c:pt>
                <c:pt idx="32948">
                  <c:v>41252.208333253424</c:v>
                </c:pt>
                <c:pt idx="32949">
                  <c:v>41252.218749920088</c:v>
                </c:pt>
                <c:pt idx="32950">
                  <c:v>41252.229166586752</c:v>
                </c:pt>
                <c:pt idx="32951">
                  <c:v>41252.239583253417</c:v>
                </c:pt>
                <c:pt idx="32952">
                  <c:v>41252.249999920081</c:v>
                </c:pt>
                <c:pt idx="32953">
                  <c:v>41252.260416586745</c:v>
                </c:pt>
                <c:pt idx="32954">
                  <c:v>41252.270833253409</c:v>
                </c:pt>
                <c:pt idx="32955">
                  <c:v>41252.281249920074</c:v>
                </c:pt>
                <c:pt idx="32956">
                  <c:v>41252.291666586738</c:v>
                </c:pt>
                <c:pt idx="32957">
                  <c:v>41252.302083253402</c:v>
                </c:pt>
                <c:pt idx="32958">
                  <c:v>41252.312499920066</c:v>
                </c:pt>
                <c:pt idx="32959">
                  <c:v>41252.322916586731</c:v>
                </c:pt>
                <c:pt idx="32960">
                  <c:v>41252.333333253395</c:v>
                </c:pt>
                <c:pt idx="32961">
                  <c:v>41252.343749920059</c:v>
                </c:pt>
                <c:pt idx="32962">
                  <c:v>41252.354166586723</c:v>
                </c:pt>
                <c:pt idx="32963">
                  <c:v>41252.364583253388</c:v>
                </c:pt>
                <c:pt idx="32964">
                  <c:v>41252.374999920052</c:v>
                </c:pt>
                <c:pt idx="32965">
                  <c:v>41252.385416586716</c:v>
                </c:pt>
                <c:pt idx="32966">
                  <c:v>41252.39583325338</c:v>
                </c:pt>
                <c:pt idx="32967">
                  <c:v>41252.406249920045</c:v>
                </c:pt>
                <c:pt idx="32968">
                  <c:v>41252.416666586709</c:v>
                </c:pt>
                <c:pt idx="32969">
                  <c:v>41252.427083253373</c:v>
                </c:pt>
                <c:pt idx="32970">
                  <c:v>41252.437499920037</c:v>
                </c:pt>
                <c:pt idx="32971">
                  <c:v>41252.447916586701</c:v>
                </c:pt>
                <c:pt idx="32972">
                  <c:v>41252.458333253366</c:v>
                </c:pt>
                <c:pt idx="32973">
                  <c:v>41252.46874992003</c:v>
                </c:pt>
                <c:pt idx="32974">
                  <c:v>41252.479166586694</c:v>
                </c:pt>
                <c:pt idx="32975">
                  <c:v>41252.489583253358</c:v>
                </c:pt>
                <c:pt idx="32976">
                  <c:v>41252.499999920023</c:v>
                </c:pt>
                <c:pt idx="32977">
                  <c:v>41252.510416586687</c:v>
                </c:pt>
                <c:pt idx="32978">
                  <c:v>41252.520833253351</c:v>
                </c:pt>
                <c:pt idx="32979">
                  <c:v>41252.531249920015</c:v>
                </c:pt>
                <c:pt idx="32980">
                  <c:v>41252.54166658668</c:v>
                </c:pt>
                <c:pt idx="32981">
                  <c:v>41252.552083253344</c:v>
                </c:pt>
                <c:pt idx="32982">
                  <c:v>41252.562499920008</c:v>
                </c:pt>
                <c:pt idx="32983">
                  <c:v>41252.572916586672</c:v>
                </c:pt>
                <c:pt idx="32984">
                  <c:v>41252.583333253337</c:v>
                </c:pt>
                <c:pt idx="32985">
                  <c:v>41252.593749920001</c:v>
                </c:pt>
                <c:pt idx="32986">
                  <c:v>41252.604166586665</c:v>
                </c:pt>
                <c:pt idx="32987">
                  <c:v>41252.614583253329</c:v>
                </c:pt>
                <c:pt idx="32988">
                  <c:v>41252.624999919994</c:v>
                </c:pt>
                <c:pt idx="32989">
                  <c:v>41252.635416586658</c:v>
                </c:pt>
                <c:pt idx="32990">
                  <c:v>41252.645833253322</c:v>
                </c:pt>
                <c:pt idx="32991">
                  <c:v>41252.656249919986</c:v>
                </c:pt>
                <c:pt idx="32992">
                  <c:v>41252.666666586651</c:v>
                </c:pt>
                <c:pt idx="32993">
                  <c:v>41252.677083253315</c:v>
                </c:pt>
                <c:pt idx="32994">
                  <c:v>41252.687499919979</c:v>
                </c:pt>
                <c:pt idx="32995">
                  <c:v>41252.697916586643</c:v>
                </c:pt>
                <c:pt idx="32996">
                  <c:v>41252.708333253308</c:v>
                </c:pt>
                <c:pt idx="32997">
                  <c:v>41252.718749919972</c:v>
                </c:pt>
                <c:pt idx="32998">
                  <c:v>41252.729166586636</c:v>
                </c:pt>
                <c:pt idx="32999">
                  <c:v>41252.7395832533</c:v>
                </c:pt>
                <c:pt idx="33000">
                  <c:v>41252.749999919964</c:v>
                </c:pt>
                <c:pt idx="33001">
                  <c:v>41252.760416586629</c:v>
                </c:pt>
                <c:pt idx="33002">
                  <c:v>41252.770833253293</c:v>
                </c:pt>
                <c:pt idx="33003">
                  <c:v>41252.781249919957</c:v>
                </c:pt>
                <c:pt idx="33004">
                  <c:v>41252.791666586621</c:v>
                </c:pt>
                <c:pt idx="33005">
                  <c:v>41252.802083253286</c:v>
                </c:pt>
                <c:pt idx="33006">
                  <c:v>41252.81249991995</c:v>
                </c:pt>
                <c:pt idx="33007">
                  <c:v>41252.822916586614</c:v>
                </c:pt>
                <c:pt idx="33008">
                  <c:v>41252.833333253278</c:v>
                </c:pt>
                <c:pt idx="33009">
                  <c:v>41252.843749919943</c:v>
                </c:pt>
                <c:pt idx="33010">
                  <c:v>41252.854166586607</c:v>
                </c:pt>
                <c:pt idx="33011">
                  <c:v>41252.864583253271</c:v>
                </c:pt>
                <c:pt idx="33012">
                  <c:v>41252.874999919935</c:v>
                </c:pt>
                <c:pt idx="33013">
                  <c:v>41252.8854165866</c:v>
                </c:pt>
                <c:pt idx="33014">
                  <c:v>41252.895833253264</c:v>
                </c:pt>
                <c:pt idx="33015">
                  <c:v>41252.906249919928</c:v>
                </c:pt>
                <c:pt idx="33016">
                  <c:v>41252.916666586592</c:v>
                </c:pt>
                <c:pt idx="33017">
                  <c:v>41252.927083253257</c:v>
                </c:pt>
                <c:pt idx="33018">
                  <c:v>41252.937499919921</c:v>
                </c:pt>
                <c:pt idx="33019">
                  <c:v>41252.947916586585</c:v>
                </c:pt>
                <c:pt idx="33020">
                  <c:v>41252.958333253249</c:v>
                </c:pt>
                <c:pt idx="33021">
                  <c:v>41252.968749919914</c:v>
                </c:pt>
                <c:pt idx="33022">
                  <c:v>41252.979166586578</c:v>
                </c:pt>
                <c:pt idx="33023">
                  <c:v>41252.989583253242</c:v>
                </c:pt>
                <c:pt idx="33024">
                  <c:v>41252.999999919906</c:v>
                </c:pt>
                <c:pt idx="33025">
                  <c:v>41253.01041658657</c:v>
                </c:pt>
                <c:pt idx="33026">
                  <c:v>41253.020833253235</c:v>
                </c:pt>
                <c:pt idx="33027">
                  <c:v>41253.031249919899</c:v>
                </c:pt>
                <c:pt idx="33028">
                  <c:v>41253.041666586563</c:v>
                </c:pt>
                <c:pt idx="33029">
                  <c:v>41253.052083253227</c:v>
                </c:pt>
                <c:pt idx="33030">
                  <c:v>41253.062499919892</c:v>
                </c:pt>
                <c:pt idx="33031">
                  <c:v>41253.072916586556</c:v>
                </c:pt>
                <c:pt idx="33032">
                  <c:v>41253.08333325322</c:v>
                </c:pt>
                <c:pt idx="33033">
                  <c:v>41253.093749919884</c:v>
                </c:pt>
                <c:pt idx="33034">
                  <c:v>41253.104166586549</c:v>
                </c:pt>
                <c:pt idx="33035">
                  <c:v>41253.114583253213</c:v>
                </c:pt>
                <c:pt idx="33036">
                  <c:v>41253.124999919877</c:v>
                </c:pt>
                <c:pt idx="33037">
                  <c:v>41253.135416586541</c:v>
                </c:pt>
                <c:pt idx="33038">
                  <c:v>41253.145833253206</c:v>
                </c:pt>
                <c:pt idx="33039">
                  <c:v>41253.15624991987</c:v>
                </c:pt>
                <c:pt idx="33040">
                  <c:v>41253.166666586534</c:v>
                </c:pt>
                <c:pt idx="33041">
                  <c:v>41253.177083253198</c:v>
                </c:pt>
                <c:pt idx="33042">
                  <c:v>41253.187499919863</c:v>
                </c:pt>
                <c:pt idx="33043">
                  <c:v>41253.197916586527</c:v>
                </c:pt>
                <c:pt idx="33044">
                  <c:v>41253.208333253191</c:v>
                </c:pt>
                <c:pt idx="33045">
                  <c:v>41253.218749919855</c:v>
                </c:pt>
                <c:pt idx="33046">
                  <c:v>41253.22916658652</c:v>
                </c:pt>
                <c:pt idx="33047">
                  <c:v>41253.239583253184</c:v>
                </c:pt>
                <c:pt idx="33048">
                  <c:v>41253.249999919848</c:v>
                </c:pt>
                <c:pt idx="33049">
                  <c:v>41253.260416586512</c:v>
                </c:pt>
                <c:pt idx="33050">
                  <c:v>41253.270833253177</c:v>
                </c:pt>
                <c:pt idx="33051">
                  <c:v>41253.281249919841</c:v>
                </c:pt>
                <c:pt idx="33052">
                  <c:v>41253.291666586505</c:v>
                </c:pt>
                <c:pt idx="33053">
                  <c:v>41253.302083253169</c:v>
                </c:pt>
                <c:pt idx="33054">
                  <c:v>41253.312499919833</c:v>
                </c:pt>
                <c:pt idx="33055">
                  <c:v>41253.322916586498</c:v>
                </c:pt>
                <c:pt idx="33056">
                  <c:v>41253.333333253162</c:v>
                </c:pt>
                <c:pt idx="33057">
                  <c:v>41253.343749919826</c:v>
                </c:pt>
                <c:pt idx="33058">
                  <c:v>41253.35416658649</c:v>
                </c:pt>
                <c:pt idx="33059">
                  <c:v>41253.364583253155</c:v>
                </c:pt>
                <c:pt idx="33060">
                  <c:v>41253.374999919819</c:v>
                </c:pt>
                <c:pt idx="33061">
                  <c:v>41253.385416586483</c:v>
                </c:pt>
                <c:pt idx="33062">
                  <c:v>41253.395833253147</c:v>
                </c:pt>
                <c:pt idx="33063">
                  <c:v>41253.406249919812</c:v>
                </c:pt>
                <c:pt idx="33064">
                  <c:v>41253.416666586476</c:v>
                </c:pt>
                <c:pt idx="33065">
                  <c:v>41253.42708325314</c:v>
                </c:pt>
                <c:pt idx="33066">
                  <c:v>41253.437499919804</c:v>
                </c:pt>
                <c:pt idx="33067">
                  <c:v>41253.447916586469</c:v>
                </c:pt>
                <c:pt idx="33068">
                  <c:v>41253.458333253133</c:v>
                </c:pt>
                <c:pt idx="33069">
                  <c:v>41253.468749919797</c:v>
                </c:pt>
                <c:pt idx="33070">
                  <c:v>41253.479166586461</c:v>
                </c:pt>
                <c:pt idx="33071">
                  <c:v>41253.489583253126</c:v>
                </c:pt>
                <c:pt idx="33072">
                  <c:v>41253.49999991979</c:v>
                </c:pt>
                <c:pt idx="33073">
                  <c:v>41253.510416586454</c:v>
                </c:pt>
                <c:pt idx="33074">
                  <c:v>41253.520833253118</c:v>
                </c:pt>
                <c:pt idx="33075">
                  <c:v>41253.531249919783</c:v>
                </c:pt>
                <c:pt idx="33076">
                  <c:v>41253.541666586447</c:v>
                </c:pt>
                <c:pt idx="33077">
                  <c:v>41253.552083253111</c:v>
                </c:pt>
                <c:pt idx="33078">
                  <c:v>41253.562499919775</c:v>
                </c:pt>
                <c:pt idx="33079">
                  <c:v>41253.57291658644</c:v>
                </c:pt>
                <c:pt idx="33080">
                  <c:v>41253.583333253104</c:v>
                </c:pt>
                <c:pt idx="33081">
                  <c:v>41253.593749919768</c:v>
                </c:pt>
                <c:pt idx="33082">
                  <c:v>41253.604166586432</c:v>
                </c:pt>
                <c:pt idx="33083">
                  <c:v>41253.614583253096</c:v>
                </c:pt>
                <c:pt idx="33084">
                  <c:v>41253.624999919761</c:v>
                </c:pt>
                <c:pt idx="33085">
                  <c:v>41253.635416586425</c:v>
                </c:pt>
                <c:pt idx="33086">
                  <c:v>41253.645833253089</c:v>
                </c:pt>
                <c:pt idx="33087">
                  <c:v>41253.656249919753</c:v>
                </c:pt>
                <c:pt idx="33088">
                  <c:v>41253.666666586418</c:v>
                </c:pt>
                <c:pt idx="33089">
                  <c:v>41253.677083253082</c:v>
                </c:pt>
                <c:pt idx="33090">
                  <c:v>41253.687499919746</c:v>
                </c:pt>
                <c:pt idx="33091">
                  <c:v>41253.69791658641</c:v>
                </c:pt>
                <c:pt idx="33092">
                  <c:v>41253.708333253075</c:v>
                </c:pt>
                <c:pt idx="33093">
                  <c:v>41253.718749919739</c:v>
                </c:pt>
                <c:pt idx="33094">
                  <c:v>41253.729166586403</c:v>
                </c:pt>
                <c:pt idx="33095">
                  <c:v>41253.739583253067</c:v>
                </c:pt>
                <c:pt idx="33096">
                  <c:v>41253.749999919732</c:v>
                </c:pt>
                <c:pt idx="33097">
                  <c:v>41253.760416586396</c:v>
                </c:pt>
                <c:pt idx="33098">
                  <c:v>41253.77083325306</c:v>
                </c:pt>
                <c:pt idx="33099">
                  <c:v>41253.781249919724</c:v>
                </c:pt>
                <c:pt idx="33100">
                  <c:v>41253.791666586389</c:v>
                </c:pt>
                <c:pt idx="33101">
                  <c:v>41253.802083253053</c:v>
                </c:pt>
                <c:pt idx="33102">
                  <c:v>41253.812499919717</c:v>
                </c:pt>
                <c:pt idx="33103">
                  <c:v>41253.822916586381</c:v>
                </c:pt>
                <c:pt idx="33104">
                  <c:v>41253.833333253046</c:v>
                </c:pt>
                <c:pt idx="33105">
                  <c:v>41253.84374991971</c:v>
                </c:pt>
                <c:pt idx="33106">
                  <c:v>41253.854166586374</c:v>
                </c:pt>
                <c:pt idx="33107">
                  <c:v>41253.864583253038</c:v>
                </c:pt>
                <c:pt idx="33108">
                  <c:v>41253.874999919703</c:v>
                </c:pt>
                <c:pt idx="33109">
                  <c:v>41253.885416586367</c:v>
                </c:pt>
                <c:pt idx="33110">
                  <c:v>41253.895833253031</c:v>
                </c:pt>
                <c:pt idx="33111">
                  <c:v>41253.906249919695</c:v>
                </c:pt>
                <c:pt idx="33112">
                  <c:v>41253.916666586359</c:v>
                </c:pt>
                <c:pt idx="33113">
                  <c:v>41253.927083253024</c:v>
                </c:pt>
                <c:pt idx="33114">
                  <c:v>41253.937499919688</c:v>
                </c:pt>
                <c:pt idx="33115">
                  <c:v>41253.947916586352</c:v>
                </c:pt>
                <c:pt idx="33116">
                  <c:v>41253.958333253016</c:v>
                </c:pt>
                <c:pt idx="33117">
                  <c:v>41253.968749919681</c:v>
                </c:pt>
                <c:pt idx="33118">
                  <c:v>41253.979166586345</c:v>
                </c:pt>
                <c:pt idx="33119">
                  <c:v>41253.989583253009</c:v>
                </c:pt>
                <c:pt idx="33120">
                  <c:v>41253.999999919673</c:v>
                </c:pt>
                <c:pt idx="33121">
                  <c:v>41254.010416586338</c:v>
                </c:pt>
                <c:pt idx="33122">
                  <c:v>41254.020833253002</c:v>
                </c:pt>
                <c:pt idx="33123">
                  <c:v>41254.031249919666</c:v>
                </c:pt>
                <c:pt idx="33124">
                  <c:v>41254.04166658633</c:v>
                </c:pt>
                <c:pt idx="33125">
                  <c:v>41254.052083252995</c:v>
                </c:pt>
                <c:pt idx="33126">
                  <c:v>41254.062499919659</c:v>
                </c:pt>
                <c:pt idx="33127">
                  <c:v>41254.072916586323</c:v>
                </c:pt>
                <c:pt idx="33128">
                  <c:v>41254.083333252987</c:v>
                </c:pt>
                <c:pt idx="33129">
                  <c:v>41254.093749919652</c:v>
                </c:pt>
                <c:pt idx="33130">
                  <c:v>41254.104166586316</c:v>
                </c:pt>
                <c:pt idx="33131">
                  <c:v>41254.11458325298</c:v>
                </c:pt>
                <c:pt idx="33132">
                  <c:v>41254.124999919644</c:v>
                </c:pt>
                <c:pt idx="33133">
                  <c:v>41254.135416586309</c:v>
                </c:pt>
                <c:pt idx="33134">
                  <c:v>41254.145833252973</c:v>
                </c:pt>
                <c:pt idx="33135">
                  <c:v>41254.156249919637</c:v>
                </c:pt>
                <c:pt idx="33136">
                  <c:v>41254.166666586301</c:v>
                </c:pt>
                <c:pt idx="33137">
                  <c:v>41254.177083252966</c:v>
                </c:pt>
                <c:pt idx="33138">
                  <c:v>41254.18749991963</c:v>
                </c:pt>
                <c:pt idx="33139">
                  <c:v>41254.197916586294</c:v>
                </c:pt>
                <c:pt idx="33140">
                  <c:v>41254.208333252958</c:v>
                </c:pt>
                <c:pt idx="33141">
                  <c:v>41254.218749919622</c:v>
                </c:pt>
                <c:pt idx="33142">
                  <c:v>41254.229166586287</c:v>
                </c:pt>
                <c:pt idx="33143">
                  <c:v>41254.239583252951</c:v>
                </c:pt>
                <c:pt idx="33144">
                  <c:v>41254.249999919615</c:v>
                </c:pt>
                <c:pt idx="33145">
                  <c:v>41254.260416586279</c:v>
                </c:pt>
                <c:pt idx="33146">
                  <c:v>41254.270833252944</c:v>
                </c:pt>
                <c:pt idx="33147">
                  <c:v>41254.281249919608</c:v>
                </c:pt>
                <c:pt idx="33148">
                  <c:v>41254.291666586272</c:v>
                </c:pt>
                <c:pt idx="33149">
                  <c:v>41254.302083252936</c:v>
                </c:pt>
                <c:pt idx="33150">
                  <c:v>41254.312499919601</c:v>
                </c:pt>
                <c:pt idx="33151">
                  <c:v>41254.322916586265</c:v>
                </c:pt>
                <c:pt idx="33152">
                  <c:v>41254.333333252929</c:v>
                </c:pt>
                <c:pt idx="33153">
                  <c:v>41254.343749919593</c:v>
                </c:pt>
                <c:pt idx="33154">
                  <c:v>41254.354166586258</c:v>
                </c:pt>
                <c:pt idx="33155">
                  <c:v>41254.364583252922</c:v>
                </c:pt>
                <c:pt idx="33156">
                  <c:v>41254.374999919586</c:v>
                </c:pt>
                <c:pt idx="33157">
                  <c:v>41254.38541658625</c:v>
                </c:pt>
                <c:pt idx="33158">
                  <c:v>41254.395833252915</c:v>
                </c:pt>
                <c:pt idx="33159">
                  <c:v>41254.406249919579</c:v>
                </c:pt>
                <c:pt idx="33160">
                  <c:v>41254.416666586243</c:v>
                </c:pt>
                <c:pt idx="33161">
                  <c:v>41254.427083252907</c:v>
                </c:pt>
                <c:pt idx="33162">
                  <c:v>41254.437499919572</c:v>
                </c:pt>
                <c:pt idx="33163">
                  <c:v>41254.447916586236</c:v>
                </c:pt>
                <c:pt idx="33164">
                  <c:v>41254.4583332529</c:v>
                </c:pt>
                <c:pt idx="33165">
                  <c:v>41254.468749919564</c:v>
                </c:pt>
                <c:pt idx="33166">
                  <c:v>41254.479166586229</c:v>
                </c:pt>
                <c:pt idx="33167">
                  <c:v>41254.489583252893</c:v>
                </c:pt>
                <c:pt idx="33168">
                  <c:v>41254.499999919557</c:v>
                </c:pt>
                <c:pt idx="33169">
                  <c:v>41254.510416586221</c:v>
                </c:pt>
                <c:pt idx="33170">
                  <c:v>41254.520833252885</c:v>
                </c:pt>
                <c:pt idx="33171">
                  <c:v>41254.53124991955</c:v>
                </c:pt>
                <c:pt idx="33172">
                  <c:v>41254.541666586214</c:v>
                </c:pt>
                <c:pt idx="33173">
                  <c:v>41254.552083252878</c:v>
                </c:pt>
                <c:pt idx="33174">
                  <c:v>41254.562499919542</c:v>
                </c:pt>
                <c:pt idx="33175">
                  <c:v>41254.572916586207</c:v>
                </c:pt>
                <c:pt idx="33176">
                  <c:v>41254.583333252871</c:v>
                </c:pt>
                <c:pt idx="33177">
                  <c:v>41254.593749919535</c:v>
                </c:pt>
                <c:pt idx="33178">
                  <c:v>41254.604166586199</c:v>
                </c:pt>
                <c:pt idx="33179">
                  <c:v>41254.614583252864</c:v>
                </c:pt>
                <c:pt idx="33180">
                  <c:v>41254.624999919528</c:v>
                </c:pt>
                <c:pt idx="33181">
                  <c:v>41254.635416586192</c:v>
                </c:pt>
                <c:pt idx="33182">
                  <c:v>41254.645833252856</c:v>
                </c:pt>
                <c:pt idx="33183">
                  <c:v>41254.656249919521</c:v>
                </c:pt>
                <c:pt idx="33184">
                  <c:v>41254.666666586185</c:v>
                </c:pt>
                <c:pt idx="33185">
                  <c:v>41254.677083252849</c:v>
                </c:pt>
                <c:pt idx="33186">
                  <c:v>41254.687499919513</c:v>
                </c:pt>
                <c:pt idx="33187">
                  <c:v>41254.697916586178</c:v>
                </c:pt>
                <c:pt idx="33188">
                  <c:v>41254.708333252842</c:v>
                </c:pt>
                <c:pt idx="33189">
                  <c:v>41254.718749919506</c:v>
                </c:pt>
                <c:pt idx="33190">
                  <c:v>41254.72916658617</c:v>
                </c:pt>
                <c:pt idx="33191">
                  <c:v>41254.739583252835</c:v>
                </c:pt>
                <c:pt idx="33192">
                  <c:v>41254.749999919499</c:v>
                </c:pt>
                <c:pt idx="33193">
                  <c:v>41254.760416586163</c:v>
                </c:pt>
                <c:pt idx="33194">
                  <c:v>41254.770833252827</c:v>
                </c:pt>
                <c:pt idx="33195">
                  <c:v>41254.781249919492</c:v>
                </c:pt>
                <c:pt idx="33196">
                  <c:v>41254.791666586156</c:v>
                </c:pt>
                <c:pt idx="33197">
                  <c:v>41254.80208325282</c:v>
                </c:pt>
                <c:pt idx="33198">
                  <c:v>41254.812499919484</c:v>
                </c:pt>
                <c:pt idx="33199">
                  <c:v>41254.822916586148</c:v>
                </c:pt>
                <c:pt idx="33200">
                  <c:v>41254.833333252813</c:v>
                </c:pt>
                <c:pt idx="33201">
                  <c:v>41254.843749919477</c:v>
                </c:pt>
                <c:pt idx="33202">
                  <c:v>41254.854166586141</c:v>
                </c:pt>
                <c:pt idx="33203">
                  <c:v>41254.864583252805</c:v>
                </c:pt>
                <c:pt idx="33204">
                  <c:v>41254.87499991947</c:v>
                </c:pt>
                <c:pt idx="33205">
                  <c:v>41254.885416586134</c:v>
                </c:pt>
                <c:pt idx="33206">
                  <c:v>41254.895833252798</c:v>
                </c:pt>
                <c:pt idx="33207">
                  <c:v>41254.906249919462</c:v>
                </c:pt>
                <c:pt idx="33208">
                  <c:v>41254.916666586127</c:v>
                </c:pt>
                <c:pt idx="33209">
                  <c:v>41254.927083252791</c:v>
                </c:pt>
                <c:pt idx="33210">
                  <c:v>41254.937499919455</c:v>
                </c:pt>
                <c:pt idx="33211">
                  <c:v>41254.947916586119</c:v>
                </c:pt>
                <c:pt idx="33212">
                  <c:v>41254.958333252784</c:v>
                </c:pt>
                <c:pt idx="33213">
                  <c:v>41254.968749919448</c:v>
                </c:pt>
                <c:pt idx="33214">
                  <c:v>41254.979166586112</c:v>
                </c:pt>
                <c:pt idx="33215">
                  <c:v>41254.989583252776</c:v>
                </c:pt>
                <c:pt idx="33216">
                  <c:v>41254.999999919441</c:v>
                </c:pt>
                <c:pt idx="33217">
                  <c:v>41255.010416586105</c:v>
                </c:pt>
                <c:pt idx="33218">
                  <c:v>41255.020833252769</c:v>
                </c:pt>
                <c:pt idx="33219">
                  <c:v>41255.031249919433</c:v>
                </c:pt>
                <c:pt idx="33220">
                  <c:v>41255.041666586098</c:v>
                </c:pt>
                <c:pt idx="33221">
                  <c:v>41255.052083252762</c:v>
                </c:pt>
                <c:pt idx="33222">
                  <c:v>41255.062499919426</c:v>
                </c:pt>
                <c:pt idx="33223">
                  <c:v>41255.07291658609</c:v>
                </c:pt>
                <c:pt idx="33224">
                  <c:v>41255.083333252755</c:v>
                </c:pt>
                <c:pt idx="33225">
                  <c:v>41255.093749919419</c:v>
                </c:pt>
                <c:pt idx="33226">
                  <c:v>41255.104166586083</c:v>
                </c:pt>
                <c:pt idx="33227">
                  <c:v>41255.114583252747</c:v>
                </c:pt>
                <c:pt idx="33228">
                  <c:v>41255.124999919411</c:v>
                </c:pt>
                <c:pt idx="33229">
                  <c:v>41255.135416586076</c:v>
                </c:pt>
                <c:pt idx="33230">
                  <c:v>41255.14583325274</c:v>
                </c:pt>
                <c:pt idx="33231">
                  <c:v>41255.156249919404</c:v>
                </c:pt>
                <c:pt idx="33232">
                  <c:v>41255.166666586068</c:v>
                </c:pt>
                <c:pt idx="33233">
                  <c:v>41255.177083252733</c:v>
                </c:pt>
                <c:pt idx="33234">
                  <c:v>41255.187499919397</c:v>
                </c:pt>
                <c:pt idx="33235">
                  <c:v>41255.197916586061</c:v>
                </c:pt>
                <c:pt idx="33236">
                  <c:v>41255.208333252725</c:v>
                </c:pt>
                <c:pt idx="33237">
                  <c:v>41255.21874991939</c:v>
                </c:pt>
                <c:pt idx="33238">
                  <c:v>41255.229166586054</c:v>
                </c:pt>
                <c:pt idx="33239">
                  <c:v>41255.239583252718</c:v>
                </c:pt>
                <c:pt idx="33240">
                  <c:v>41255.249999919382</c:v>
                </c:pt>
                <c:pt idx="33241">
                  <c:v>41255.260416586047</c:v>
                </c:pt>
                <c:pt idx="33242">
                  <c:v>41255.270833252711</c:v>
                </c:pt>
                <c:pt idx="33243">
                  <c:v>41255.281249919375</c:v>
                </c:pt>
                <c:pt idx="33244">
                  <c:v>41255.291666586039</c:v>
                </c:pt>
                <c:pt idx="33245">
                  <c:v>41255.302083252704</c:v>
                </c:pt>
                <c:pt idx="33246">
                  <c:v>41255.312499919368</c:v>
                </c:pt>
                <c:pt idx="33247">
                  <c:v>41255.322916586032</c:v>
                </c:pt>
                <c:pt idx="33248">
                  <c:v>41255.333333252696</c:v>
                </c:pt>
                <c:pt idx="33249">
                  <c:v>41255.343749919361</c:v>
                </c:pt>
                <c:pt idx="33250">
                  <c:v>41255.354166586025</c:v>
                </c:pt>
                <c:pt idx="33251">
                  <c:v>41255.364583252689</c:v>
                </c:pt>
                <c:pt idx="33252">
                  <c:v>41255.374999919353</c:v>
                </c:pt>
                <c:pt idx="33253">
                  <c:v>41255.385416586018</c:v>
                </c:pt>
                <c:pt idx="33254">
                  <c:v>41255.395833252682</c:v>
                </c:pt>
                <c:pt idx="33255">
                  <c:v>41255.406249919346</c:v>
                </c:pt>
                <c:pt idx="33256">
                  <c:v>41255.41666658601</c:v>
                </c:pt>
                <c:pt idx="33257">
                  <c:v>41255.427083252674</c:v>
                </c:pt>
                <c:pt idx="33258">
                  <c:v>41255.437499919339</c:v>
                </c:pt>
                <c:pt idx="33259">
                  <c:v>41255.447916586003</c:v>
                </c:pt>
                <c:pt idx="33260">
                  <c:v>41255.458333252667</c:v>
                </c:pt>
                <c:pt idx="33261">
                  <c:v>41255.468749919331</c:v>
                </c:pt>
                <c:pt idx="33262">
                  <c:v>41255.479166585996</c:v>
                </c:pt>
                <c:pt idx="33263">
                  <c:v>41255.48958325266</c:v>
                </c:pt>
                <c:pt idx="33264">
                  <c:v>41255.499999919324</c:v>
                </c:pt>
                <c:pt idx="33265">
                  <c:v>41255.510416585988</c:v>
                </c:pt>
                <c:pt idx="33266">
                  <c:v>41255.520833252653</c:v>
                </c:pt>
                <c:pt idx="33267">
                  <c:v>41255.531249919317</c:v>
                </c:pt>
                <c:pt idx="33268">
                  <c:v>41255.541666585981</c:v>
                </c:pt>
                <c:pt idx="33269">
                  <c:v>41255.552083252645</c:v>
                </c:pt>
                <c:pt idx="33270">
                  <c:v>41255.56249991931</c:v>
                </c:pt>
                <c:pt idx="33271">
                  <c:v>41255.572916585974</c:v>
                </c:pt>
                <c:pt idx="33272">
                  <c:v>41255.583333252638</c:v>
                </c:pt>
                <c:pt idx="33273">
                  <c:v>41255.593749919302</c:v>
                </c:pt>
                <c:pt idx="33274">
                  <c:v>41255.604166585967</c:v>
                </c:pt>
                <c:pt idx="33275">
                  <c:v>41255.614583252631</c:v>
                </c:pt>
                <c:pt idx="33276">
                  <c:v>41255.624999919295</c:v>
                </c:pt>
                <c:pt idx="33277">
                  <c:v>41255.635416585959</c:v>
                </c:pt>
                <c:pt idx="33278">
                  <c:v>41255.645833252624</c:v>
                </c:pt>
                <c:pt idx="33279">
                  <c:v>41255.656249919288</c:v>
                </c:pt>
                <c:pt idx="33280">
                  <c:v>41255.666666585952</c:v>
                </c:pt>
                <c:pt idx="33281">
                  <c:v>41255.677083252616</c:v>
                </c:pt>
                <c:pt idx="33282">
                  <c:v>41255.687499919281</c:v>
                </c:pt>
                <c:pt idx="33283">
                  <c:v>41255.697916585945</c:v>
                </c:pt>
                <c:pt idx="33284">
                  <c:v>41255.708333252609</c:v>
                </c:pt>
                <c:pt idx="33285">
                  <c:v>41255.718749919273</c:v>
                </c:pt>
                <c:pt idx="33286">
                  <c:v>41255.729166585937</c:v>
                </c:pt>
                <c:pt idx="33287">
                  <c:v>41255.739583252602</c:v>
                </c:pt>
                <c:pt idx="33288">
                  <c:v>41255.749999919266</c:v>
                </c:pt>
                <c:pt idx="33289">
                  <c:v>41255.76041658593</c:v>
                </c:pt>
                <c:pt idx="33290">
                  <c:v>41255.770833252594</c:v>
                </c:pt>
                <c:pt idx="33291">
                  <c:v>41255.781249919259</c:v>
                </c:pt>
                <c:pt idx="33292">
                  <c:v>41255.791666585923</c:v>
                </c:pt>
                <c:pt idx="33293">
                  <c:v>41255.802083252587</c:v>
                </c:pt>
                <c:pt idx="33294">
                  <c:v>41255.812499919251</c:v>
                </c:pt>
                <c:pt idx="33295">
                  <c:v>41255.822916585916</c:v>
                </c:pt>
                <c:pt idx="33296">
                  <c:v>41255.83333325258</c:v>
                </c:pt>
                <c:pt idx="33297">
                  <c:v>41255.843749919244</c:v>
                </c:pt>
                <c:pt idx="33298">
                  <c:v>41255.854166585908</c:v>
                </c:pt>
                <c:pt idx="33299">
                  <c:v>41255.864583252573</c:v>
                </c:pt>
                <c:pt idx="33300">
                  <c:v>41255.874999919237</c:v>
                </c:pt>
                <c:pt idx="33301">
                  <c:v>41255.885416585901</c:v>
                </c:pt>
                <c:pt idx="33302">
                  <c:v>41255.895833252565</c:v>
                </c:pt>
                <c:pt idx="33303">
                  <c:v>41255.90624991923</c:v>
                </c:pt>
                <c:pt idx="33304">
                  <c:v>41255.916666585894</c:v>
                </c:pt>
                <c:pt idx="33305">
                  <c:v>41255.927083252558</c:v>
                </c:pt>
                <c:pt idx="33306">
                  <c:v>41255.937499919222</c:v>
                </c:pt>
                <c:pt idx="33307">
                  <c:v>41255.947916585887</c:v>
                </c:pt>
                <c:pt idx="33308">
                  <c:v>41255.958333252551</c:v>
                </c:pt>
                <c:pt idx="33309">
                  <c:v>41255.968749919215</c:v>
                </c:pt>
                <c:pt idx="33310">
                  <c:v>41255.979166585879</c:v>
                </c:pt>
                <c:pt idx="33311">
                  <c:v>41255.989583252544</c:v>
                </c:pt>
                <c:pt idx="33312">
                  <c:v>41255.999999919208</c:v>
                </c:pt>
                <c:pt idx="33313">
                  <c:v>41256.010416585872</c:v>
                </c:pt>
                <c:pt idx="33314">
                  <c:v>41256.020833252536</c:v>
                </c:pt>
                <c:pt idx="33315">
                  <c:v>41256.0312499192</c:v>
                </c:pt>
                <c:pt idx="33316">
                  <c:v>41256.041666585865</c:v>
                </c:pt>
                <c:pt idx="33317">
                  <c:v>41256.052083252529</c:v>
                </c:pt>
                <c:pt idx="33318">
                  <c:v>41256.062499919193</c:v>
                </c:pt>
                <c:pt idx="33319">
                  <c:v>41256.072916585857</c:v>
                </c:pt>
                <c:pt idx="33320">
                  <c:v>41256.083333252522</c:v>
                </c:pt>
                <c:pt idx="33321">
                  <c:v>41256.093749919186</c:v>
                </c:pt>
                <c:pt idx="33322">
                  <c:v>41256.10416658585</c:v>
                </c:pt>
                <c:pt idx="33323">
                  <c:v>41256.114583252514</c:v>
                </c:pt>
                <c:pt idx="33324">
                  <c:v>41256.124999919179</c:v>
                </c:pt>
                <c:pt idx="33325">
                  <c:v>41256.135416585843</c:v>
                </c:pt>
                <c:pt idx="33326">
                  <c:v>41256.145833252507</c:v>
                </c:pt>
                <c:pt idx="33327">
                  <c:v>41256.156249919171</c:v>
                </c:pt>
                <c:pt idx="33328">
                  <c:v>41256.166666585836</c:v>
                </c:pt>
                <c:pt idx="33329">
                  <c:v>41256.1770832525</c:v>
                </c:pt>
                <c:pt idx="33330">
                  <c:v>41256.187499919164</c:v>
                </c:pt>
                <c:pt idx="33331">
                  <c:v>41256.197916585828</c:v>
                </c:pt>
                <c:pt idx="33332">
                  <c:v>41256.208333252493</c:v>
                </c:pt>
                <c:pt idx="33333">
                  <c:v>41256.218749919157</c:v>
                </c:pt>
                <c:pt idx="33334">
                  <c:v>41256.229166585821</c:v>
                </c:pt>
                <c:pt idx="33335">
                  <c:v>41256.239583252485</c:v>
                </c:pt>
                <c:pt idx="33336">
                  <c:v>41256.24999991915</c:v>
                </c:pt>
                <c:pt idx="33337">
                  <c:v>41256.260416585814</c:v>
                </c:pt>
                <c:pt idx="33338">
                  <c:v>41256.270833252478</c:v>
                </c:pt>
                <c:pt idx="33339">
                  <c:v>41256.281249919142</c:v>
                </c:pt>
                <c:pt idx="33340">
                  <c:v>41256.291666585807</c:v>
                </c:pt>
                <c:pt idx="33341">
                  <c:v>41256.302083252471</c:v>
                </c:pt>
                <c:pt idx="33342">
                  <c:v>41256.312499919135</c:v>
                </c:pt>
                <c:pt idx="33343">
                  <c:v>41256.322916585799</c:v>
                </c:pt>
                <c:pt idx="33344">
                  <c:v>41256.333333252463</c:v>
                </c:pt>
                <c:pt idx="33345">
                  <c:v>41256.343749919128</c:v>
                </c:pt>
                <c:pt idx="33346">
                  <c:v>41256.354166585792</c:v>
                </c:pt>
                <c:pt idx="33347">
                  <c:v>41256.364583252456</c:v>
                </c:pt>
                <c:pt idx="33348">
                  <c:v>41256.37499991912</c:v>
                </c:pt>
                <c:pt idx="33349">
                  <c:v>41256.385416585785</c:v>
                </c:pt>
                <c:pt idx="33350">
                  <c:v>41256.395833252449</c:v>
                </c:pt>
                <c:pt idx="33351">
                  <c:v>41256.406249919113</c:v>
                </c:pt>
                <c:pt idx="33352">
                  <c:v>41256.416666585777</c:v>
                </c:pt>
                <c:pt idx="33353">
                  <c:v>41256.427083252442</c:v>
                </c:pt>
                <c:pt idx="33354">
                  <c:v>41256.437499919106</c:v>
                </c:pt>
                <c:pt idx="33355">
                  <c:v>41256.44791658577</c:v>
                </c:pt>
                <c:pt idx="33356">
                  <c:v>41256.458333252434</c:v>
                </c:pt>
                <c:pt idx="33357">
                  <c:v>41256.468749919099</c:v>
                </c:pt>
                <c:pt idx="33358">
                  <c:v>41256.479166585763</c:v>
                </c:pt>
                <c:pt idx="33359">
                  <c:v>41256.489583252427</c:v>
                </c:pt>
                <c:pt idx="33360">
                  <c:v>41256.499999919091</c:v>
                </c:pt>
                <c:pt idx="33361">
                  <c:v>41256.510416585756</c:v>
                </c:pt>
                <c:pt idx="33362">
                  <c:v>41256.52083325242</c:v>
                </c:pt>
                <c:pt idx="33363">
                  <c:v>41256.531249919084</c:v>
                </c:pt>
                <c:pt idx="33364">
                  <c:v>41256.541666585748</c:v>
                </c:pt>
                <c:pt idx="33365">
                  <c:v>41256.552083252413</c:v>
                </c:pt>
                <c:pt idx="33366">
                  <c:v>41256.562499919077</c:v>
                </c:pt>
                <c:pt idx="33367">
                  <c:v>41256.572916585741</c:v>
                </c:pt>
                <c:pt idx="33368">
                  <c:v>41256.583333252405</c:v>
                </c:pt>
                <c:pt idx="33369">
                  <c:v>41256.59374991907</c:v>
                </c:pt>
                <c:pt idx="33370">
                  <c:v>41256.604166585734</c:v>
                </c:pt>
                <c:pt idx="33371">
                  <c:v>41256.614583252398</c:v>
                </c:pt>
                <c:pt idx="33372">
                  <c:v>41256.624999919062</c:v>
                </c:pt>
                <c:pt idx="33373">
                  <c:v>41256.635416585726</c:v>
                </c:pt>
                <c:pt idx="33374">
                  <c:v>41256.645833252391</c:v>
                </c:pt>
                <c:pt idx="33375">
                  <c:v>41256.656249919055</c:v>
                </c:pt>
                <c:pt idx="33376">
                  <c:v>41256.666666585719</c:v>
                </c:pt>
                <c:pt idx="33377">
                  <c:v>41256.677083252383</c:v>
                </c:pt>
                <c:pt idx="33378">
                  <c:v>41256.687499919048</c:v>
                </c:pt>
                <c:pt idx="33379">
                  <c:v>41256.697916585712</c:v>
                </c:pt>
                <c:pt idx="33380">
                  <c:v>41256.708333252376</c:v>
                </c:pt>
                <c:pt idx="33381">
                  <c:v>41256.71874991904</c:v>
                </c:pt>
                <c:pt idx="33382">
                  <c:v>41256.729166585705</c:v>
                </c:pt>
                <c:pt idx="33383">
                  <c:v>41256.739583252369</c:v>
                </c:pt>
                <c:pt idx="33384">
                  <c:v>41256.749999919033</c:v>
                </c:pt>
                <c:pt idx="33385">
                  <c:v>41256.760416585697</c:v>
                </c:pt>
                <c:pt idx="33386">
                  <c:v>41256.770833252362</c:v>
                </c:pt>
                <c:pt idx="33387">
                  <c:v>41256.781249919026</c:v>
                </c:pt>
                <c:pt idx="33388">
                  <c:v>41256.79166658569</c:v>
                </c:pt>
                <c:pt idx="33389">
                  <c:v>41256.802083252354</c:v>
                </c:pt>
                <c:pt idx="33390">
                  <c:v>41256.812499919019</c:v>
                </c:pt>
                <c:pt idx="33391">
                  <c:v>41256.822916585683</c:v>
                </c:pt>
                <c:pt idx="33392">
                  <c:v>41256.833333252347</c:v>
                </c:pt>
                <c:pt idx="33393">
                  <c:v>41256.843749919011</c:v>
                </c:pt>
                <c:pt idx="33394">
                  <c:v>41256.854166585676</c:v>
                </c:pt>
                <c:pt idx="33395">
                  <c:v>41256.86458325234</c:v>
                </c:pt>
                <c:pt idx="33396">
                  <c:v>41256.874999919004</c:v>
                </c:pt>
                <c:pt idx="33397">
                  <c:v>41256.885416585668</c:v>
                </c:pt>
                <c:pt idx="33398">
                  <c:v>41256.895833252333</c:v>
                </c:pt>
                <c:pt idx="33399">
                  <c:v>41256.906249918997</c:v>
                </c:pt>
                <c:pt idx="33400">
                  <c:v>41256.916666585661</c:v>
                </c:pt>
                <c:pt idx="33401">
                  <c:v>41256.927083252325</c:v>
                </c:pt>
                <c:pt idx="33402">
                  <c:v>41256.937499918989</c:v>
                </c:pt>
                <c:pt idx="33403">
                  <c:v>41256.947916585654</c:v>
                </c:pt>
                <c:pt idx="33404">
                  <c:v>41256.958333252318</c:v>
                </c:pt>
                <c:pt idx="33405">
                  <c:v>41256.968749918982</c:v>
                </c:pt>
                <c:pt idx="33406">
                  <c:v>41256.979166585646</c:v>
                </c:pt>
                <c:pt idx="33407">
                  <c:v>41256.989583252311</c:v>
                </c:pt>
                <c:pt idx="33408">
                  <c:v>41256.999999918975</c:v>
                </c:pt>
                <c:pt idx="33409">
                  <c:v>41257.010416585639</c:v>
                </c:pt>
                <c:pt idx="33410">
                  <c:v>41257.020833252303</c:v>
                </c:pt>
                <c:pt idx="33411">
                  <c:v>41257.031249918968</c:v>
                </c:pt>
                <c:pt idx="33412">
                  <c:v>41257.041666585632</c:v>
                </c:pt>
                <c:pt idx="33413">
                  <c:v>41257.052083252296</c:v>
                </c:pt>
                <c:pt idx="33414">
                  <c:v>41257.06249991896</c:v>
                </c:pt>
                <c:pt idx="33415">
                  <c:v>41257.072916585625</c:v>
                </c:pt>
                <c:pt idx="33416">
                  <c:v>41257.083333252289</c:v>
                </c:pt>
                <c:pt idx="33417">
                  <c:v>41257.093749918953</c:v>
                </c:pt>
                <c:pt idx="33418">
                  <c:v>41257.104166585617</c:v>
                </c:pt>
                <c:pt idx="33419">
                  <c:v>41257.114583252282</c:v>
                </c:pt>
                <c:pt idx="33420">
                  <c:v>41257.124999918946</c:v>
                </c:pt>
                <c:pt idx="33421">
                  <c:v>41257.13541658561</c:v>
                </c:pt>
                <c:pt idx="33422">
                  <c:v>41257.145833252274</c:v>
                </c:pt>
                <c:pt idx="33423">
                  <c:v>41257.156249918939</c:v>
                </c:pt>
                <c:pt idx="33424">
                  <c:v>41257.166666585603</c:v>
                </c:pt>
                <c:pt idx="33425">
                  <c:v>41257.177083252267</c:v>
                </c:pt>
                <c:pt idx="33426">
                  <c:v>41257.187499918931</c:v>
                </c:pt>
                <c:pt idx="33427">
                  <c:v>41257.197916585596</c:v>
                </c:pt>
                <c:pt idx="33428">
                  <c:v>41257.20833325226</c:v>
                </c:pt>
                <c:pt idx="33429">
                  <c:v>41257.218749918924</c:v>
                </c:pt>
                <c:pt idx="33430">
                  <c:v>41257.229166585588</c:v>
                </c:pt>
                <c:pt idx="33431">
                  <c:v>41257.239583252252</c:v>
                </c:pt>
                <c:pt idx="33432">
                  <c:v>41257.249999918917</c:v>
                </c:pt>
                <c:pt idx="33433">
                  <c:v>41257.260416585581</c:v>
                </c:pt>
                <c:pt idx="33434">
                  <c:v>41257.270833252245</c:v>
                </c:pt>
                <c:pt idx="33435">
                  <c:v>41257.281249918909</c:v>
                </c:pt>
                <c:pt idx="33436">
                  <c:v>41257.291666585574</c:v>
                </c:pt>
                <c:pt idx="33437">
                  <c:v>41257.302083252238</c:v>
                </c:pt>
                <c:pt idx="33438">
                  <c:v>41257.312499918902</c:v>
                </c:pt>
                <c:pt idx="33439">
                  <c:v>41257.322916585566</c:v>
                </c:pt>
                <c:pt idx="33440">
                  <c:v>41257.333333252231</c:v>
                </c:pt>
                <c:pt idx="33441">
                  <c:v>41257.343749918895</c:v>
                </c:pt>
                <c:pt idx="33442">
                  <c:v>41257.354166585559</c:v>
                </c:pt>
                <c:pt idx="33443">
                  <c:v>41257.364583252223</c:v>
                </c:pt>
                <c:pt idx="33444">
                  <c:v>41257.374999918888</c:v>
                </c:pt>
                <c:pt idx="33445">
                  <c:v>41257.385416585552</c:v>
                </c:pt>
                <c:pt idx="33446">
                  <c:v>41257.395833252216</c:v>
                </c:pt>
                <c:pt idx="33447">
                  <c:v>41257.40624991888</c:v>
                </c:pt>
                <c:pt idx="33448">
                  <c:v>41257.416666585545</c:v>
                </c:pt>
                <c:pt idx="33449">
                  <c:v>41257.427083252209</c:v>
                </c:pt>
                <c:pt idx="33450">
                  <c:v>41257.437499918873</c:v>
                </c:pt>
                <c:pt idx="33451">
                  <c:v>41257.447916585537</c:v>
                </c:pt>
                <c:pt idx="33452">
                  <c:v>41257.458333252202</c:v>
                </c:pt>
                <c:pt idx="33453">
                  <c:v>41257.468749918866</c:v>
                </c:pt>
                <c:pt idx="33454">
                  <c:v>41257.47916658553</c:v>
                </c:pt>
                <c:pt idx="33455">
                  <c:v>41257.489583252194</c:v>
                </c:pt>
                <c:pt idx="33456">
                  <c:v>41257.499999918859</c:v>
                </c:pt>
                <c:pt idx="33457">
                  <c:v>41257.510416585523</c:v>
                </c:pt>
                <c:pt idx="33458">
                  <c:v>41257.520833252187</c:v>
                </c:pt>
                <c:pt idx="33459">
                  <c:v>41257.531249918851</c:v>
                </c:pt>
                <c:pt idx="33460">
                  <c:v>41257.541666585515</c:v>
                </c:pt>
                <c:pt idx="33461">
                  <c:v>41257.55208325218</c:v>
                </c:pt>
                <c:pt idx="33462">
                  <c:v>41257.562499918844</c:v>
                </c:pt>
                <c:pt idx="33463">
                  <c:v>41257.572916585508</c:v>
                </c:pt>
                <c:pt idx="33464">
                  <c:v>41257.583333252172</c:v>
                </c:pt>
                <c:pt idx="33465">
                  <c:v>41257.593749918837</c:v>
                </c:pt>
                <c:pt idx="33466">
                  <c:v>41257.604166585501</c:v>
                </c:pt>
                <c:pt idx="33467">
                  <c:v>41257.614583252165</c:v>
                </c:pt>
                <c:pt idx="33468">
                  <c:v>41257.624999918829</c:v>
                </c:pt>
                <c:pt idx="33469">
                  <c:v>41257.635416585494</c:v>
                </c:pt>
                <c:pt idx="33470">
                  <c:v>41257.645833252158</c:v>
                </c:pt>
                <c:pt idx="33471">
                  <c:v>41257.656249918822</c:v>
                </c:pt>
                <c:pt idx="33472">
                  <c:v>41257.666666585486</c:v>
                </c:pt>
                <c:pt idx="33473">
                  <c:v>41257.677083252151</c:v>
                </c:pt>
                <c:pt idx="33474">
                  <c:v>41257.687499918815</c:v>
                </c:pt>
                <c:pt idx="33475">
                  <c:v>41257.697916585479</c:v>
                </c:pt>
                <c:pt idx="33476">
                  <c:v>41257.708333252143</c:v>
                </c:pt>
                <c:pt idx="33477">
                  <c:v>41257.718749918808</c:v>
                </c:pt>
                <c:pt idx="33478">
                  <c:v>41257.729166585472</c:v>
                </c:pt>
                <c:pt idx="33479">
                  <c:v>41257.739583252136</c:v>
                </c:pt>
                <c:pt idx="33480">
                  <c:v>41257.7499999188</c:v>
                </c:pt>
                <c:pt idx="33481">
                  <c:v>41257.760416585465</c:v>
                </c:pt>
                <c:pt idx="33482">
                  <c:v>41257.770833252129</c:v>
                </c:pt>
                <c:pt idx="33483">
                  <c:v>41257.781249918793</c:v>
                </c:pt>
                <c:pt idx="33484">
                  <c:v>41257.791666585457</c:v>
                </c:pt>
                <c:pt idx="33485">
                  <c:v>41257.802083252122</c:v>
                </c:pt>
                <c:pt idx="33486">
                  <c:v>41257.812499918786</c:v>
                </c:pt>
                <c:pt idx="33487">
                  <c:v>41257.82291658545</c:v>
                </c:pt>
                <c:pt idx="33488">
                  <c:v>41257.833333252114</c:v>
                </c:pt>
                <c:pt idx="33489">
                  <c:v>41257.843749918778</c:v>
                </c:pt>
                <c:pt idx="33490">
                  <c:v>41257.854166585443</c:v>
                </c:pt>
                <c:pt idx="33491">
                  <c:v>41257.864583252107</c:v>
                </c:pt>
                <c:pt idx="33492">
                  <c:v>41257.874999918771</c:v>
                </c:pt>
                <c:pt idx="33493">
                  <c:v>41257.885416585435</c:v>
                </c:pt>
                <c:pt idx="33494">
                  <c:v>41257.8958332521</c:v>
                </c:pt>
                <c:pt idx="33495">
                  <c:v>41257.906249918764</c:v>
                </c:pt>
                <c:pt idx="33496">
                  <c:v>41257.916666585428</c:v>
                </c:pt>
                <c:pt idx="33497">
                  <c:v>41257.927083252092</c:v>
                </c:pt>
                <c:pt idx="33498">
                  <c:v>41257.937499918757</c:v>
                </c:pt>
                <c:pt idx="33499">
                  <c:v>41257.947916585421</c:v>
                </c:pt>
                <c:pt idx="33500">
                  <c:v>41257.958333252085</c:v>
                </c:pt>
                <c:pt idx="33501">
                  <c:v>41257.968749918749</c:v>
                </c:pt>
                <c:pt idx="33502">
                  <c:v>41257.979166585414</c:v>
                </c:pt>
                <c:pt idx="33503">
                  <c:v>41257.989583252078</c:v>
                </c:pt>
                <c:pt idx="33504">
                  <c:v>41257.999999918742</c:v>
                </c:pt>
                <c:pt idx="33505">
                  <c:v>41258.010416585406</c:v>
                </c:pt>
                <c:pt idx="33506">
                  <c:v>41258.020833252071</c:v>
                </c:pt>
                <c:pt idx="33507">
                  <c:v>41258.031249918735</c:v>
                </c:pt>
                <c:pt idx="33508">
                  <c:v>41258.041666585399</c:v>
                </c:pt>
                <c:pt idx="33509">
                  <c:v>41258.052083252063</c:v>
                </c:pt>
                <c:pt idx="33510">
                  <c:v>41258.062499918728</c:v>
                </c:pt>
                <c:pt idx="33511">
                  <c:v>41258.072916585392</c:v>
                </c:pt>
                <c:pt idx="33512">
                  <c:v>41258.083333252056</c:v>
                </c:pt>
                <c:pt idx="33513">
                  <c:v>41258.09374991872</c:v>
                </c:pt>
                <c:pt idx="33514">
                  <c:v>41258.104166585385</c:v>
                </c:pt>
                <c:pt idx="33515">
                  <c:v>41258.114583252049</c:v>
                </c:pt>
                <c:pt idx="33516">
                  <c:v>41258.124999918713</c:v>
                </c:pt>
                <c:pt idx="33517">
                  <c:v>41258.135416585377</c:v>
                </c:pt>
                <c:pt idx="33518">
                  <c:v>41258.145833252041</c:v>
                </c:pt>
                <c:pt idx="33519">
                  <c:v>41258.156249918706</c:v>
                </c:pt>
                <c:pt idx="33520">
                  <c:v>41258.16666658537</c:v>
                </c:pt>
                <c:pt idx="33521">
                  <c:v>41258.177083252034</c:v>
                </c:pt>
                <c:pt idx="33522">
                  <c:v>41258.187499918698</c:v>
                </c:pt>
                <c:pt idx="33523">
                  <c:v>41258.197916585363</c:v>
                </c:pt>
                <c:pt idx="33524">
                  <c:v>41258.208333252027</c:v>
                </c:pt>
                <c:pt idx="33525">
                  <c:v>41258.218749918691</c:v>
                </c:pt>
                <c:pt idx="33526">
                  <c:v>41258.229166585355</c:v>
                </c:pt>
                <c:pt idx="33527">
                  <c:v>41258.23958325202</c:v>
                </c:pt>
                <c:pt idx="33528">
                  <c:v>41258.249999918684</c:v>
                </c:pt>
                <c:pt idx="33529">
                  <c:v>41258.260416585348</c:v>
                </c:pt>
                <c:pt idx="33530">
                  <c:v>41258.270833252012</c:v>
                </c:pt>
                <c:pt idx="33531">
                  <c:v>41258.281249918677</c:v>
                </c:pt>
                <c:pt idx="33532">
                  <c:v>41258.291666585341</c:v>
                </c:pt>
                <c:pt idx="33533">
                  <c:v>41258.302083252005</c:v>
                </c:pt>
                <c:pt idx="33534">
                  <c:v>41258.312499918669</c:v>
                </c:pt>
                <c:pt idx="33535">
                  <c:v>41258.322916585334</c:v>
                </c:pt>
                <c:pt idx="33536">
                  <c:v>41258.333333251998</c:v>
                </c:pt>
                <c:pt idx="33537">
                  <c:v>41258.343749918662</c:v>
                </c:pt>
                <c:pt idx="33538">
                  <c:v>41258.354166585326</c:v>
                </c:pt>
                <c:pt idx="33539">
                  <c:v>41258.364583251991</c:v>
                </c:pt>
                <c:pt idx="33540">
                  <c:v>41258.374999918655</c:v>
                </c:pt>
                <c:pt idx="33541">
                  <c:v>41258.385416585319</c:v>
                </c:pt>
                <c:pt idx="33542">
                  <c:v>41258.395833251983</c:v>
                </c:pt>
                <c:pt idx="33543">
                  <c:v>41258.406249918648</c:v>
                </c:pt>
                <c:pt idx="33544">
                  <c:v>41258.416666585312</c:v>
                </c:pt>
                <c:pt idx="33545">
                  <c:v>41258.427083251976</c:v>
                </c:pt>
                <c:pt idx="33546">
                  <c:v>41258.43749991864</c:v>
                </c:pt>
                <c:pt idx="33547">
                  <c:v>41258.447916585304</c:v>
                </c:pt>
                <c:pt idx="33548">
                  <c:v>41258.458333251969</c:v>
                </c:pt>
                <c:pt idx="33549">
                  <c:v>41258.468749918633</c:v>
                </c:pt>
                <c:pt idx="33550">
                  <c:v>41258.479166585297</c:v>
                </c:pt>
                <c:pt idx="33551">
                  <c:v>41258.489583251961</c:v>
                </c:pt>
                <c:pt idx="33552">
                  <c:v>41258.499999918626</c:v>
                </c:pt>
                <c:pt idx="33553">
                  <c:v>41258.51041658529</c:v>
                </c:pt>
                <c:pt idx="33554">
                  <c:v>41258.520833251954</c:v>
                </c:pt>
                <c:pt idx="33555">
                  <c:v>41258.531249918618</c:v>
                </c:pt>
                <c:pt idx="33556">
                  <c:v>41258.541666585283</c:v>
                </c:pt>
                <c:pt idx="33557">
                  <c:v>41258.552083251947</c:v>
                </c:pt>
                <c:pt idx="33558">
                  <c:v>41258.562499918611</c:v>
                </c:pt>
                <c:pt idx="33559">
                  <c:v>41258.572916585275</c:v>
                </c:pt>
                <c:pt idx="33560">
                  <c:v>41258.58333325194</c:v>
                </c:pt>
                <c:pt idx="33561">
                  <c:v>41258.593749918604</c:v>
                </c:pt>
                <c:pt idx="33562">
                  <c:v>41258.604166585268</c:v>
                </c:pt>
                <c:pt idx="33563">
                  <c:v>41258.614583251932</c:v>
                </c:pt>
                <c:pt idx="33564">
                  <c:v>41258.624999918597</c:v>
                </c:pt>
                <c:pt idx="33565">
                  <c:v>41258.635416585261</c:v>
                </c:pt>
                <c:pt idx="33566">
                  <c:v>41258.645833251925</c:v>
                </c:pt>
                <c:pt idx="33567">
                  <c:v>41258.656249918589</c:v>
                </c:pt>
                <c:pt idx="33568">
                  <c:v>41258.666666585254</c:v>
                </c:pt>
                <c:pt idx="33569">
                  <c:v>41258.677083251918</c:v>
                </c:pt>
                <c:pt idx="33570">
                  <c:v>41258.687499918582</c:v>
                </c:pt>
                <c:pt idx="33571">
                  <c:v>41258.697916585246</c:v>
                </c:pt>
                <c:pt idx="33572">
                  <c:v>41258.708333251911</c:v>
                </c:pt>
                <c:pt idx="33573">
                  <c:v>41258.718749918575</c:v>
                </c:pt>
                <c:pt idx="33574">
                  <c:v>41258.729166585239</c:v>
                </c:pt>
                <c:pt idx="33575">
                  <c:v>41258.739583251903</c:v>
                </c:pt>
                <c:pt idx="33576">
                  <c:v>41258.749999918567</c:v>
                </c:pt>
                <c:pt idx="33577">
                  <c:v>41258.760416585232</c:v>
                </c:pt>
                <c:pt idx="33578">
                  <c:v>41258.770833251896</c:v>
                </c:pt>
                <c:pt idx="33579">
                  <c:v>41258.78124991856</c:v>
                </c:pt>
                <c:pt idx="33580">
                  <c:v>41258.791666585224</c:v>
                </c:pt>
                <c:pt idx="33581">
                  <c:v>41258.802083251889</c:v>
                </c:pt>
                <c:pt idx="33582">
                  <c:v>41258.812499918553</c:v>
                </c:pt>
                <c:pt idx="33583">
                  <c:v>41258.822916585217</c:v>
                </c:pt>
                <c:pt idx="33584">
                  <c:v>41258.833333251881</c:v>
                </c:pt>
                <c:pt idx="33585">
                  <c:v>41258.843749918546</c:v>
                </c:pt>
                <c:pt idx="33586">
                  <c:v>41258.85416658521</c:v>
                </c:pt>
                <c:pt idx="33587">
                  <c:v>41258.864583251874</c:v>
                </c:pt>
                <c:pt idx="33588">
                  <c:v>41258.874999918538</c:v>
                </c:pt>
                <c:pt idx="33589">
                  <c:v>41258.885416585203</c:v>
                </c:pt>
                <c:pt idx="33590">
                  <c:v>41258.895833251867</c:v>
                </c:pt>
                <c:pt idx="33591">
                  <c:v>41258.906249918531</c:v>
                </c:pt>
                <c:pt idx="33592">
                  <c:v>41258.916666585195</c:v>
                </c:pt>
                <c:pt idx="33593">
                  <c:v>41258.92708325186</c:v>
                </c:pt>
                <c:pt idx="33594">
                  <c:v>41258.937499918524</c:v>
                </c:pt>
                <c:pt idx="33595">
                  <c:v>41258.947916585188</c:v>
                </c:pt>
                <c:pt idx="33596">
                  <c:v>41258.958333251852</c:v>
                </c:pt>
                <c:pt idx="33597">
                  <c:v>41258.968749918517</c:v>
                </c:pt>
                <c:pt idx="33598">
                  <c:v>41258.979166585181</c:v>
                </c:pt>
                <c:pt idx="33599">
                  <c:v>41258.989583251845</c:v>
                </c:pt>
                <c:pt idx="33600">
                  <c:v>41258.999999918509</c:v>
                </c:pt>
                <c:pt idx="33601">
                  <c:v>41259.010416585174</c:v>
                </c:pt>
                <c:pt idx="33602">
                  <c:v>41259.020833251838</c:v>
                </c:pt>
                <c:pt idx="33603">
                  <c:v>41259.031249918502</c:v>
                </c:pt>
                <c:pt idx="33604">
                  <c:v>41259.041666585166</c:v>
                </c:pt>
                <c:pt idx="33605">
                  <c:v>41259.05208325183</c:v>
                </c:pt>
                <c:pt idx="33606">
                  <c:v>41259.062499918495</c:v>
                </c:pt>
                <c:pt idx="33607">
                  <c:v>41259.072916585159</c:v>
                </c:pt>
                <c:pt idx="33608">
                  <c:v>41259.083333251823</c:v>
                </c:pt>
                <c:pt idx="33609">
                  <c:v>41259.093749918487</c:v>
                </c:pt>
                <c:pt idx="33610">
                  <c:v>41259.104166585152</c:v>
                </c:pt>
                <c:pt idx="33611">
                  <c:v>41259.114583251816</c:v>
                </c:pt>
                <c:pt idx="33612">
                  <c:v>41259.12499991848</c:v>
                </c:pt>
                <c:pt idx="33613">
                  <c:v>41259.135416585144</c:v>
                </c:pt>
                <c:pt idx="33614">
                  <c:v>41259.145833251809</c:v>
                </c:pt>
                <c:pt idx="33615">
                  <c:v>41259.156249918473</c:v>
                </c:pt>
                <c:pt idx="33616">
                  <c:v>41259.166666585137</c:v>
                </c:pt>
                <c:pt idx="33617">
                  <c:v>41259.177083251801</c:v>
                </c:pt>
                <c:pt idx="33618">
                  <c:v>41259.187499918466</c:v>
                </c:pt>
                <c:pt idx="33619">
                  <c:v>41259.19791658513</c:v>
                </c:pt>
                <c:pt idx="33620">
                  <c:v>41259.208333251794</c:v>
                </c:pt>
                <c:pt idx="33621">
                  <c:v>41259.218749918458</c:v>
                </c:pt>
                <c:pt idx="33622">
                  <c:v>41259.229166585123</c:v>
                </c:pt>
                <c:pt idx="33623">
                  <c:v>41259.239583251787</c:v>
                </c:pt>
                <c:pt idx="33624">
                  <c:v>41259.249999918451</c:v>
                </c:pt>
                <c:pt idx="33625">
                  <c:v>41259.260416585115</c:v>
                </c:pt>
                <c:pt idx="33626">
                  <c:v>41259.27083325178</c:v>
                </c:pt>
                <c:pt idx="33627">
                  <c:v>41259.281249918444</c:v>
                </c:pt>
                <c:pt idx="33628">
                  <c:v>41259.291666585108</c:v>
                </c:pt>
                <c:pt idx="33629">
                  <c:v>41259.302083251772</c:v>
                </c:pt>
                <c:pt idx="33630">
                  <c:v>41259.312499918437</c:v>
                </c:pt>
                <c:pt idx="33631">
                  <c:v>41259.322916585101</c:v>
                </c:pt>
                <c:pt idx="33632">
                  <c:v>41259.333333251765</c:v>
                </c:pt>
                <c:pt idx="33633">
                  <c:v>41259.343749918429</c:v>
                </c:pt>
                <c:pt idx="33634">
                  <c:v>41259.354166585093</c:v>
                </c:pt>
                <c:pt idx="33635">
                  <c:v>41259.364583251758</c:v>
                </c:pt>
                <c:pt idx="33636">
                  <c:v>41259.374999918422</c:v>
                </c:pt>
                <c:pt idx="33637">
                  <c:v>41259.385416585086</c:v>
                </c:pt>
                <c:pt idx="33638">
                  <c:v>41259.39583325175</c:v>
                </c:pt>
                <c:pt idx="33639">
                  <c:v>41259.406249918415</c:v>
                </c:pt>
                <c:pt idx="33640">
                  <c:v>41259.416666585079</c:v>
                </c:pt>
                <c:pt idx="33641">
                  <c:v>41259.427083251743</c:v>
                </c:pt>
                <c:pt idx="33642">
                  <c:v>41259.437499918407</c:v>
                </c:pt>
                <c:pt idx="33643">
                  <c:v>41259.447916585072</c:v>
                </c:pt>
                <c:pt idx="33644">
                  <c:v>41259.458333251736</c:v>
                </c:pt>
                <c:pt idx="33645">
                  <c:v>41259.4687499184</c:v>
                </c:pt>
                <c:pt idx="33646">
                  <c:v>41259.479166585064</c:v>
                </c:pt>
                <c:pt idx="33647">
                  <c:v>41259.489583251729</c:v>
                </c:pt>
                <c:pt idx="33648">
                  <c:v>41259.499999918393</c:v>
                </c:pt>
                <c:pt idx="33649">
                  <c:v>41259.510416585057</c:v>
                </c:pt>
                <c:pt idx="33650">
                  <c:v>41259.520833251721</c:v>
                </c:pt>
                <c:pt idx="33651">
                  <c:v>41259.531249918386</c:v>
                </c:pt>
                <c:pt idx="33652">
                  <c:v>41259.54166658505</c:v>
                </c:pt>
                <c:pt idx="33653">
                  <c:v>41259.552083251714</c:v>
                </c:pt>
                <c:pt idx="33654">
                  <c:v>41259.562499918378</c:v>
                </c:pt>
                <c:pt idx="33655">
                  <c:v>41259.572916585043</c:v>
                </c:pt>
                <c:pt idx="33656">
                  <c:v>41259.583333251707</c:v>
                </c:pt>
                <c:pt idx="33657">
                  <c:v>41259.593749918371</c:v>
                </c:pt>
                <c:pt idx="33658">
                  <c:v>41259.604166585035</c:v>
                </c:pt>
                <c:pt idx="33659">
                  <c:v>41259.6145832517</c:v>
                </c:pt>
                <c:pt idx="33660">
                  <c:v>41259.624999918364</c:v>
                </c:pt>
                <c:pt idx="33661">
                  <c:v>41259.635416585028</c:v>
                </c:pt>
                <c:pt idx="33662">
                  <c:v>41259.645833251692</c:v>
                </c:pt>
                <c:pt idx="33663">
                  <c:v>41259.656249918356</c:v>
                </c:pt>
                <c:pt idx="33664">
                  <c:v>41259.666666585021</c:v>
                </c:pt>
                <c:pt idx="33665">
                  <c:v>41259.677083251685</c:v>
                </c:pt>
                <c:pt idx="33666">
                  <c:v>41259.687499918349</c:v>
                </c:pt>
                <c:pt idx="33667">
                  <c:v>41259.697916585013</c:v>
                </c:pt>
                <c:pt idx="33668">
                  <c:v>41259.708333251678</c:v>
                </c:pt>
                <c:pt idx="33669">
                  <c:v>41259.718749918342</c:v>
                </c:pt>
                <c:pt idx="33670">
                  <c:v>41259.729166585006</c:v>
                </c:pt>
                <c:pt idx="33671">
                  <c:v>41259.73958325167</c:v>
                </c:pt>
                <c:pt idx="33672">
                  <c:v>41259.749999918335</c:v>
                </c:pt>
                <c:pt idx="33673">
                  <c:v>41259.760416584999</c:v>
                </c:pt>
                <c:pt idx="33674">
                  <c:v>41259.770833251663</c:v>
                </c:pt>
                <c:pt idx="33675">
                  <c:v>41259.781249918327</c:v>
                </c:pt>
                <c:pt idx="33676">
                  <c:v>41259.791666584992</c:v>
                </c:pt>
                <c:pt idx="33677">
                  <c:v>41259.802083251656</c:v>
                </c:pt>
                <c:pt idx="33678">
                  <c:v>41259.81249991832</c:v>
                </c:pt>
                <c:pt idx="33679">
                  <c:v>41259.822916584984</c:v>
                </c:pt>
                <c:pt idx="33680">
                  <c:v>41259.833333251649</c:v>
                </c:pt>
                <c:pt idx="33681">
                  <c:v>41259.843749918313</c:v>
                </c:pt>
                <c:pt idx="33682">
                  <c:v>41259.854166584977</c:v>
                </c:pt>
                <c:pt idx="33683">
                  <c:v>41259.864583251641</c:v>
                </c:pt>
                <c:pt idx="33684">
                  <c:v>41259.874999918306</c:v>
                </c:pt>
                <c:pt idx="33685">
                  <c:v>41259.88541658497</c:v>
                </c:pt>
                <c:pt idx="33686">
                  <c:v>41259.895833251634</c:v>
                </c:pt>
                <c:pt idx="33687">
                  <c:v>41259.906249918298</c:v>
                </c:pt>
                <c:pt idx="33688">
                  <c:v>41259.916666584963</c:v>
                </c:pt>
                <c:pt idx="33689">
                  <c:v>41259.927083251627</c:v>
                </c:pt>
                <c:pt idx="33690">
                  <c:v>41259.937499918291</c:v>
                </c:pt>
                <c:pt idx="33691">
                  <c:v>41259.947916584955</c:v>
                </c:pt>
                <c:pt idx="33692">
                  <c:v>41259.958333251619</c:v>
                </c:pt>
                <c:pt idx="33693">
                  <c:v>41259.968749918284</c:v>
                </c:pt>
                <c:pt idx="33694">
                  <c:v>41259.979166584948</c:v>
                </c:pt>
                <c:pt idx="33695">
                  <c:v>41259.989583251612</c:v>
                </c:pt>
                <c:pt idx="33696">
                  <c:v>41259.999999918276</c:v>
                </c:pt>
                <c:pt idx="33697">
                  <c:v>41260.010416584941</c:v>
                </c:pt>
                <c:pt idx="33698">
                  <c:v>41260.020833251605</c:v>
                </c:pt>
                <c:pt idx="33699">
                  <c:v>41260.031249918269</c:v>
                </c:pt>
                <c:pt idx="33700">
                  <c:v>41260.041666584933</c:v>
                </c:pt>
                <c:pt idx="33701">
                  <c:v>41260.052083251598</c:v>
                </c:pt>
                <c:pt idx="33702">
                  <c:v>41260.062499918262</c:v>
                </c:pt>
                <c:pt idx="33703">
                  <c:v>41260.072916584926</c:v>
                </c:pt>
                <c:pt idx="33704">
                  <c:v>41260.08333325159</c:v>
                </c:pt>
                <c:pt idx="33705">
                  <c:v>41260.093749918255</c:v>
                </c:pt>
                <c:pt idx="33706">
                  <c:v>41260.104166584919</c:v>
                </c:pt>
                <c:pt idx="33707">
                  <c:v>41260.114583251583</c:v>
                </c:pt>
                <c:pt idx="33708">
                  <c:v>41260.124999918247</c:v>
                </c:pt>
                <c:pt idx="33709">
                  <c:v>41260.135416584912</c:v>
                </c:pt>
                <c:pt idx="33710">
                  <c:v>41260.145833251576</c:v>
                </c:pt>
                <c:pt idx="33711">
                  <c:v>41260.15624991824</c:v>
                </c:pt>
                <c:pt idx="33712">
                  <c:v>41260.166666584904</c:v>
                </c:pt>
                <c:pt idx="33713">
                  <c:v>41260.177083251569</c:v>
                </c:pt>
                <c:pt idx="33714">
                  <c:v>41260.187499918233</c:v>
                </c:pt>
                <c:pt idx="33715">
                  <c:v>41260.197916584897</c:v>
                </c:pt>
                <c:pt idx="33716">
                  <c:v>41260.208333251561</c:v>
                </c:pt>
                <c:pt idx="33717">
                  <c:v>41260.218749918226</c:v>
                </c:pt>
                <c:pt idx="33718">
                  <c:v>41260.22916658489</c:v>
                </c:pt>
                <c:pt idx="33719">
                  <c:v>41260.239583251554</c:v>
                </c:pt>
                <c:pt idx="33720">
                  <c:v>41260.249999918218</c:v>
                </c:pt>
                <c:pt idx="33721">
                  <c:v>41260.260416584882</c:v>
                </c:pt>
                <c:pt idx="33722">
                  <c:v>41260.270833251547</c:v>
                </c:pt>
                <c:pt idx="33723">
                  <c:v>41260.281249918211</c:v>
                </c:pt>
                <c:pt idx="33724">
                  <c:v>41260.291666584875</c:v>
                </c:pt>
                <c:pt idx="33725">
                  <c:v>41260.302083251539</c:v>
                </c:pt>
                <c:pt idx="33726">
                  <c:v>41260.312499918204</c:v>
                </c:pt>
                <c:pt idx="33727">
                  <c:v>41260.322916584868</c:v>
                </c:pt>
                <c:pt idx="33728">
                  <c:v>41260.333333251532</c:v>
                </c:pt>
                <c:pt idx="33729">
                  <c:v>41260.343749918196</c:v>
                </c:pt>
                <c:pt idx="33730">
                  <c:v>41260.354166584861</c:v>
                </c:pt>
                <c:pt idx="33731">
                  <c:v>41260.364583251525</c:v>
                </c:pt>
                <c:pt idx="33732">
                  <c:v>41260.374999918189</c:v>
                </c:pt>
                <c:pt idx="33733">
                  <c:v>41260.385416584853</c:v>
                </c:pt>
                <c:pt idx="33734">
                  <c:v>41260.395833251518</c:v>
                </c:pt>
                <c:pt idx="33735">
                  <c:v>41260.406249918182</c:v>
                </c:pt>
                <c:pt idx="33736">
                  <c:v>41260.416666584846</c:v>
                </c:pt>
                <c:pt idx="33737">
                  <c:v>41260.42708325151</c:v>
                </c:pt>
                <c:pt idx="33738">
                  <c:v>41260.437499918175</c:v>
                </c:pt>
                <c:pt idx="33739">
                  <c:v>41260.447916584839</c:v>
                </c:pt>
                <c:pt idx="33740">
                  <c:v>41260.458333251503</c:v>
                </c:pt>
                <c:pt idx="33741">
                  <c:v>41260.468749918167</c:v>
                </c:pt>
                <c:pt idx="33742">
                  <c:v>41260.479166584832</c:v>
                </c:pt>
                <c:pt idx="33743">
                  <c:v>41260.489583251496</c:v>
                </c:pt>
                <c:pt idx="33744">
                  <c:v>41260.49999991816</c:v>
                </c:pt>
                <c:pt idx="33745">
                  <c:v>41260.510416584824</c:v>
                </c:pt>
                <c:pt idx="33746">
                  <c:v>41260.520833251489</c:v>
                </c:pt>
                <c:pt idx="33747">
                  <c:v>41260.531249918153</c:v>
                </c:pt>
                <c:pt idx="33748">
                  <c:v>41260.541666584817</c:v>
                </c:pt>
                <c:pt idx="33749">
                  <c:v>41260.552083251481</c:v>
                </c:pt>
                <c:pt idx="33750">
                  <c:v>41260.562499918145</c:v>
                </c:pt>
                <c:pt idx="33751">
                  <c:v>41260.57291658481</c:v>
                </c:pt>
                <c:pt idx="33752">
                  <c:v>41260.583333251474</c:v>
                </c:pt>
                <c:pt idx="33753">
                  <c:v>41260.593749918138</c:v>
                </c:pt>
                <c:pt idx="33754">
                  <c:v>41260.604166584802</c:v>
                </c:pt>
                <c:pt idx="33755">
                  <c:v>41260.614583251467</c:v>
                </c:pt>
                <c:pt idx="33756">
                  <c:v>41260.624999918131</c:v>
                </c:pt>
                <c:pt idx="33757">
                  <c:v>41260.635416584795</c:v>
                </c:pt>
                <c:pt idx="33758">
                  <c:v>41260.645833251459</c:v>
                </c:pt>
                <c:pt idx="33759">
                  <c:v>41260.656249918124</c:v>
                </c:pt>
                <c:pt idx="33760">
                  <c:v>41260.666666584788</c:v>
                </c:pt>
                <c:pt idx="33761">
                  <c:v>41260.677083251452</c:v>
                </c:pt>
                <c:pt idx="33762">
                  <c:v>41260.687499918116</c:v>
                </c:pt>
                <c:pt idx="33763">
                  <c:v>41260.697916584781</c:v>
                </c:pt>
                <c:pt idx="33764">
                  <c:v>41260.708333251445</c:v>
                </c:pt>
                <c:pt idx="33765">
                  <c:v>41260.718749918109</c:v>
                </c:pt>
                <c:pt idx="33766">
                  <c:v>41260.729166584773</c:v>
                </c:pt>
                <c:pt idx="33767">
                  <c:v>41260.739583251438</c:v>
                </c:pt>
                <c:pt idx="33768">
                  <c:v>41260.749999918102</c:v>
                </c:pt>
                <c:pt idx="33769">
                  <c:v>41260.760416584766</c:v>
                </c:pt>
                <c:pt idx="33770">
                  <c:v>41260.77083325143</c:v>
                </c:pt>
                <c:pt idx="33771">
                  <c:v>41260.781249918095</c:v>
                </c:pt>
                <c:pt idx="33772">
                  <c:v>41260.791666584759</c:v>
                </c:pt>
                <c:pt idx="33773">
                  <c:v>41260.802083251423</c:v>
                </c:pt>
                <c:pt idx="33774">
                  <c:v>41260.812499918087</c:v>
                </c:pt>
                <c:pt idx="33775">
                  <c:v>41260.822916584752</c:v>
                </c:pt>
                <c:pt idx="33776">
                  <c:v>41260.833333251416</c:v>
                </c:pt>
                <c:pt idx="33777">
                  <c:v>41260.84374991808</c:v>
                </c:pt>
                <c:pt idx="33778">
                  <c:v>41260.854166584744</c:v>
                </c:pt>
                <c:pt idx="33779">
                  <c:v>41260.864583251408</c:v>
                </c:pt>
                <c:pt idx="33780">
                  <c:v>41260.874999918073</c:v>
                </c:pt>
                <c:pt idx="33781">
                  <c:v>41260.885416584737</c:v>
                </c:pt>
                <c:pt idx="33782">
                  <c:v>41260.895833251401</c:v>
                </c:pt>
                <c:pt idx="33783">
                  <c:v>41260.906249918065</c:v>
                </c:pt>
                <c:pt idx="33784">
                  <c:v>41260.91666658473</c:v>
                </c:pt>
                <c:pt idx="33785">
                  <c:v>41260.927083251394</c:v>
                </c:pt>
                <c:pt idx="33786">
                  <c:v>41260.937499918058</c:v>
                </c:pt>
                <c:pt idx="33787">
                  <c:v>41260.947916584722</c:v>
                </c:pt>
                <c:pt idx="33788">
                  <c:v>41260.958333251387</c:v>
                </c:pt>
                <c:pt idx="33789">
                  <c:v>41260.968749918051</c:v>
                </c:pt>
                <c:pt idx="33790">
                  <c:v>41260.979166584715</c:v>
                </c:pt>
                <c:pt idx="33791">
                  <c:v>41260.989583251379</c:v>
                </c:pt>
                <c:pt idx="33792">
                  <c:v>41260.999999918044</c:v>
                </c:pt>
                <c:pt idx="33793">
                  <c:v>41261.010416584708</c:v>
                </c:pt>
                <c:pt idx="33794">
                  <c:v>41261.020833251372</c:v>
                </c:pt>
                <c:pt idx="33795">
                  <c:v>41261.031249918036</c:v>
                </c:pt>
                <c:pt idx="33796">
                  <c:v>41261.041666584701</c:v>
                </c:pt>
                <c:pt idx="33797">
                  <c:v>41261.052083251365</c:v>
                </c:pt>
                <c:pt idx="33798">
                  <c:v>41261.062499918029</c:v>
                </c:pt>
                <c:pt idx="33799">
                  <c:v>41261.072916584693</c:v>
                </c:pt>
                <c:pt idx="33800">
                  <c:v>41261.083333251358</c:v>
                </c:pt>
                <c:pt idx="33801">
                  <c:v>41261.093749918022</c:v>
                </c:pt>
                <c:pt idx="33802">
                  <c:v>41261.104166584686</c:v>
                </c:pt>
                <c:pt idx="33803">
                  <c:v>41261.11458325135</c:v>
                </c:pt>
                <c:pt idx="33804">
                  <c:v>41261.124999918015</c:v>
                </c:pt>
                <c:pt idx="33805">
                  <c:v>41261.135416584679</c:v>
                </c:pt>
                <c:pt idx="33806">
                  <c:v>41261.145833251343</c:v>
                </c:pt>
                <c:pt idx="33807">
                  <c:v>41261.156249918007</c:v>
                </c:pt>
                <c:pt idx="33808">
                  <c:v>41261.166666584671</c:v>
                </c:pt>
                <c:pt idx="33809">
                  <c:v>41261.177083251336</c:v>
                </c:pt>
                <c:pt idx="33810">
                  <c:v>41261.187499918</c:v>
                </c:pt>
                <c:pt idx="33811">
                  <c:v>41261.197916584664</c:v>
                </c:pt>
                <c:pt idx="33812">
                  <c:v>41261.208333251328</c:v>
                </c:pt>
                <c:pt idx="33813">
                  <c:v>41261.218749917993</c:v>
                </c:pt>
                <c:pt idx="33814">
                  <c:v>41261.229166584657</c:v>
                </c:pt>
                <c:pt idx="33815">
                  <c:v>41261.239583251321</c:v>
                </c:pt>
                <c:pt idx="33816">
                  <c:v>41261.249999917985</c:v>
                </c:pt>
                <c:pt idx="33817">
                  <c:v>41261.26041658465</c:v>
                </c:pt>
                <c:pt idx="33818">
                  <c:v>41261.270833251314</c:v>
                </c:pt>
                <c:pt idx="33819">
                  <c:v>41261.281249917978</c:v>
                </c:pt>
                <c:pt idx="33820">
                  <c:v>41261.291666584642</c:v>
                </c:pt>
                <c:pt idx="33821">
                  <c:v>41261.302083251307</c:v>
                </c:pt>
                <c:pt idx="33822">
                  <c:v>41261.312499917971</c:v>
                </c:pt>
                <c:pt idx="33823">
                  <c:v>41261.322916584635</c:v>
                </c:pt>
                <c:pt idx="33824">
                  <c:v>41261.333333251299</c:v>
                </c:pt>
                <c:pt idx="33825">
                  <c:v>41261.343749917964</c:v>
                </c:pt>
                <c:pt idx="33826">
                  <c:v>41261.354166584628</c:v>
                </c:pt>
                <c:pt idx="33827">
                  <c:v>41261.364583251292</c:v>
                </c:pt>
                <c:pt idx="33828">
                  <c:v>41261.374999917956</c:v>
                </c:pt>
                <c:pt idx="33829">
                  <c:v>41261.385416584621</c:v>
                </c:pt>
                <c:pt idx="33830">
                  <c:v>41261.395833251285</c:v>
                </c:pt>
                <c:pt idx="33831">
                  <c:v>41261.406249917949</c:v>
                </c:pt>
                <c:pt idx="33832">
                  <c:v>41261.416666584613</c:v>
                </c:pt>
                <c:pt idx="33833">
                  <c:v>41261.427083251278</c:v>
                </c:pt>
                <c:pt idx="33834">
                  <c:v>41261.437499917942</c:v>
                </c:pt>
                <c:pt idx="33835">
                  <c:v>41261.447916584606</c:v>
                </c:pt>
                <c:pt idx="33836">
                  <c:v>41261.45833325127</c:v>
                </c:pt>
                <c:pt idx="33837">
                  <c:v>41261.468749917934</c:v>
                </c:pt>
                <c:pt idx="33838">
                  <c:v>41261.479166584599</c:v>
                </c:pt>
                <c:pt idx="33839">
                  <c:v>41261.489583251263</c:v>
                </c:pt>
                <c:pt idx="33840">
                  <c:v>41261.499999917927</c:v>
                </c:pt>
                <c:pt idx="33841">
                  <c:v>41261.510416584591</c:v>
                </c:pt>
                <c:pt idx="33842">
                  <c:v>41261.520833251256</c:v>
                </c:pt>
                <c:pt idx="33843">
                  <c:v>41261.53124991792</c:v>
                </c:pt>
                <c:pt idx="33844">
                  <c:v>41261.541666584584</c:v>
                </c:pt>
                <c:pt idx="33845">
                  <c:v>41261.552083251248</c:v>
                </c:pt>
                <c:pt idx="33846">
                  <c:v>41261.562499917913</c:v>
                </c:pt>
                <c:pt idx="33847">
                  <c:v>41261.572916584577</c:v>
                </c:pt>
                <c:pt idx="33848">
                  <c:v>41261.583333251241</c:v>
                </c:pt>
                <c:pt idx="33849">
                  <c:v>41261.593749917905</c:v>
                </c:pt>
                <c:pt idx="33850">
                  <c:v>41261.60416658457</c:v>
                </c:pt>
                <c:pt idx="33851">
                  <c:v>41261.614583251234</c:v>
                </c:pt>
                <c:pt idx="33852">
                  <c:v>41261.624999917898</c:v>
                </c:pt>
                <c:pt idx="33853">
                  <c:v>41261.635416584562</c:v>
                </c:pt>
                <c:pt idx="33854">
                  <c:v>41261.645833251227</c:v>
                </c:pt>
                <c:pt idx="33855">
                  <c:v>41261.656249917891</c:v>
                </c:pt>
                <c:pt idx="33856">
                  <c:v>41261.666666584555</c:v>
                </c:pt>
                <c:pt idx="33857">
                  <c:v>41261.677083251219</c:v>
                </c:pt>
                <c:pt idx="33858">
                  <c:v>41261.687499917884</c:v>
                </c:pt>
                <c:pt idx="33859">
                  <c:v>41261.697916584548</c:v>
                </c:pt>
                <c:pt idx="33860">
                  <c:v>41261.708333251212</c:v>
                </c:pt>
                <c:pt idx="33861">
                  <c:v>41261.718749917876</c:v>
                </c:pt>
                <c:pt idx="33862">
                  <c:v>41261.729166584541</c:v>
                </c:pt>
                <c:pt idx="33863">
                  <c:v>41261.739583251205</c:v>
                </c:pt>
                <c:pt idx="33864">
                  <c:v>41261.749999917869</c:v>
                </c:pt>
                <c:pt idx="33865">
                  <c:v>41261.760416584533</c:v>
                </c:pt>
                <c:pt idx="33866">
                  <c:v>41261.770833251197</c:v>
                </c:pt>
                <c:pt idx="33867">
                  <c:v>41261.781249917862</c:v>
                </c:pt>
                <c:pt idx="33868">
                  <c:v>41261.791666584526</c:v>
                </c:pt>
                <c:pt idx="33869">
                  <c:v>41261.80208325119</c:v>
                </c:pt>
                <c:pt idx="33870">
                  <c:v>41261.812499917854</c:v>
                </c:pt>
                <c:pt idx="33871">
                  <c:v>41261.822916584519</c:v>
                </c:pt>
                <c:pt idx="33872">
                  <c:v>41261.833333251183</c:v>
                </c:pt>
                <c:pt idx="33873">
                  <c:v>41261.843749917847</c:v>
                </c:pt>
                <c:pt idx="33874">
                  <c:v>41261.854166584511</c:v>
                </c:pt>
                <c:pt idx="33875">
                  <c:v>41261.864583251176</c:v>
                </c:pt>
                <c:pt idx="33876">
                  <c:v>41261.87499991784</c:v>
                </c:pt>
                <c:pt idx="33877">
                  <c:v>41261.885416584504</c:v>
                </c:pt>
                <c:pt idx="33878">
                  <c:v>41261.895833251168</c:v>
                </c:pt>
                <c:pt idx="33879">
                  <c:v>41261.906249917833</c:v>
                </c:pt>
                <c:pt idx="33880">
                  <c:v>41261.916666584497</c:v>
                </c:pt>
                <c:pt idx="33881">
                  <c:v>41261.927083251161</c:v>
                </c:pt>
                <c:pt idx="33882">
                  <c:v>41261.937499917825</c:v>
                </c:pt>
                <c:pt idx="33883">
                  <c:v>41261.94791658449</c:v>
                </c:pt>
                <c:pt idx="33884">
                  <c:v>41261.958333251154</c:v>
                </c:pt>
                <c:pt idx="33885">
                  <c:v>41261.968749917818</c:v>
                </c:pt>
                <c:pt idx="33886">
                  <c:v>41261.979166584482</c:v>
                </c:pt>
                <c:pt idx="33887">
                  <c:v>41261.989583251147</c:v>
                </c:pt>
                <c:pt idx="33888">
                  <c:v>41261.999999917811</c:v>
                </c:pt>
                <c:pt idx="33889">
                  <c:v>41262.010416584475</c:v>
                </c:pt>
                <c:pt idx="33890">
                  <c:v>41262.020833251139</c:v>
                </c:pt>
                <c:pt idx="33891">
                  <c:v>41262.031249917804</c:v>
                </c:pt>
                <c:pt idx="33892">
                  <c:v>41262.041666584468</c:v>
                </c:pt>
                <c:pt idx="33893">
                  <c:v>41262.052083251132</c:v>
                </c:pt>
                <c:pt idx="33894">
                  <c:v>41262.062499917796</c:v>
                </c:pt>
                <c:pt idx="33895">
                  <c:v>41262.07291658446</c:v>
                </c:pt>
                <c:pt idx="33896">
                  <c:v>41262.083333251125</c:v>
                </c:pt>
                <c:pt idx="33897">
                  <c:v>41262.093749917789</c:v>
                </c:pt>
                <c:pt idx="33898">
                  <c:v>41262.104166584453</c:v>
                </c:pt>
                <c:pt idx="33899">
                  <c:v>41262.114583251117</c:v>
                </c:pt>
                <c:pt idx="33900">
                  <c:v>41262.124999917782</c:v>
                </c:pt>
                <c:pt idx="33901">
                  <c:v>41262.135416584446</c:v>
                </c:pt>
                <c:pt idx="33902">
                  <c:v>41262.14583325111</c:v>
                </c:pt>
                <c:pt idx="33903">
                  <c:v>41262.156249917774</c:v>
                </c:pt>
                <c:pt idx="33904">
                  <c:v>41262.166666584439</c:v>
                </c:pt>
                <c:pt idx="33905">
                  <c:v>41262.177083251103</c:v>
                </c:pt>
                <c:pt idx="33906">
                  <c:v>41262.187499917767</c:v>
                </c:pt>
                <c:pt idx="33907">
                  <c:v>41262.197916584431</c:v>
                </c:pt>
                <c:pt idx="33908">
                  <c:v>41262.208333251096</c:v>
                </c:pt>
                <c:pt idx="33909">
                  <c:v>41262.21874991776</c:v>
                </c:pt>
                <c:pt idx="33910">
                  <c:v>41262.229166584424</c:v>
                </c:pt>
                <c:pt idx="33911">
                  <c:v>41262.239583251088</c:v>
                </c:pt>
                <c:pt idx="33912">
                  <c:v>41262.249999917753</c:v>
                </c:pt>
                <c:pt idx="33913">
                  <c:v>41262.260416584417</c:v>
                </c:pt>
                <c:pt idx="33914">
                  <c:v>41262.270833251081</c:v>
                </c:pt>
                <c:pt idx="33915">
                  <c:v>41262.281249917745</c:v>
                </c:pt>
                <c:pt idx="33916">
                  <c:v>41262.29166658441</c:v>
                </c:pt>
                <c:pt idx="33917">
                  <c:v>41262.302083251074</c:v>
                </c:pt>
                <c:pt idx="33918">
                  <c:v>41262.312499917738</c:v>
                </c:pt>
                <c:pt idx="33919">
                  <c:v>41262.322916584402</c:v>
                </c:pt>
                <c:pt idx="33920">
                  <c:v>41262.333333251067</c:v>
                </c:pt>
                <c:pt idx="33921">
                  <c:v>41262.343749917731</c:v>
                </c:pt>
                <c:pt idx="33922">
                  <c:v>41262.354166584395</c:v>
                </c:pt>
                <c:pt idx="33923">
                  <c:v>41262.364583251059</c:v>
                </c:pt>
                <c:pt idx="33924">
                  <c:v>41262.374999917723</c:v>
                </c:pt>
                <c:pt idx="33925">
                  <c:v>41262.385416584388</c:v>
                </c:pt>
                <c:pt idx="33926">
                  <c:v>41262.395833251052</c:v>
                </c:pt>
                <c:pt idx="33927">
                  <c:v>41262.406249917716</c:v>
                </c:pt>
                <c:pt idx="33928">
                  <c:v>41262.41666658438</c:v>
                </c:pt>
                <c:pt idx="33929">
                  <c:v>41262.427083251045</c:v>
                </c:pt>
                <c:pt idx="33930">
                  <c:v>41262.437499917709</c:v>
                </c:pt>
                <c:pt idx="33931">
                  <c:v>41262.447916584373</c:v>
                </c:pt>
                <c:pt idx="33932">
                  <c:v>41262.458333251037</c:v>
                </c:pt>
                <c:pt idx="33933">
                  <c:v>41262.468749917702</c:v>
                </c:pt>
                <c:pt idx="33934">
                  <c:v>41262.479166584366</c:v>
                </c:pt>
                <c:pt idx="33935">
                  <c:v>41262.48958325103</c:v>
                </c:pt>
                <c:pt idx="33936">
                  <c:v>41262.499999917694</c:v>
                </c:pt>
                <c:pt idx="33937">
                  <c:v>41262.510416584359</c:v>
                </c:pt>
                <c:pt idx="33938">
                  <c:v>41262.520833251023</c:v>
                </c:pt>
                <c:pt idx="33939">
                  <c:v>41262.531249917687</c:v>
                </c:pt>
                <c:pt idx="33940">
                  <c:v>41262.541666584351</c:v>
                </c:pt>
                <c:pt idx="33941">
                  <c:v>41262.552083251016</c:v>
                </c:pt>
                <c:pt idx="33942">
                  <c:v>41262.56249991768</c:v>
                </c:pt>
                <c:pt idx="33943">
                  <c:v>41262.572916584344</c:v>
                </c:pt>
                <c:pt idx="33944">
                  <c:v>41262.583333251008</c:v>
                </c:pt>
                <c:pt idx="33945">
                  <c:v>41262.593749917673</c:v>
                </c:pt>
                <c:pt idx="33946">
                  <c:v>41262.604166584337</c:v>
                </c:pt>
                <c:pt idx="33947">
                  <c:v>41262.614583251001</c:v>
                </c:pt>
                <c:pt idx="33948">
                  <c:v>41262.624999917665</c:v>
                </c:pt>
                <c:pt idx="33949">
                  <c:v>41262.63541658433</c:v>
                </c:pt>
                <c:pt idx="33950">
                  <c:v>41262.645833250994</c:v>
                </c:pt>
                <c:pt idx="33951">
                  <c:v>41262.656249917658</c:v>
                </c:pt>
                <c:pt idx="33952">
                  <c:v>41262.666666584322</c:v>
                </c:pt>
                <c:pt idx="33953">
                  <c:v>41262.677083250986</c:v>
                </c:pt>
                <c:pt idx="33954">
                  <c:v>41262.687499917651</c:v>
                </c:pt>
                <c:pt idx="33955">
                  <c:v>41262.697916584315</c:v>
                </c:pt>
                <c:pt idx="33956">
                  <c:v>41262.708333250979</c:v>
                </c:pt>
                <c:pt idx="33957">
                  <c:v>41262.718749917643</c:v>
                </c:pt>
                <c:pt idx="33958">
                  <c:v>41262.729166584308</c:v>
                </c:pt>
                <c:pt idx="33959">
                  <c:v>41262.739583250972</c:v>
                </c:pt>
                <c:pt idx="33960">
                  <c:v>41262.749999917636</c:v>
                </c:pt>
                <c:pt idx="33961">
                  <c:v>41262.7604165843</c:v>
                </c:pt>
                <c:pt idx="33962">
                  <c:v>41262.770833250965</c:v>
                </c:pt>
                <c:pt idx="33963">
                  <c:v>41262.781249917629</c:v>
                </c:pt>
                <c:pt idx="33964">
                  <c:v>41262.791666584293</c:v>
                </c:pt>
                <c:pt idx="33965">
                  <c:v>41262.802083250957</c:v>
                </c:pt>
                <c:pt idx="33966">
                  <c:v>41262.812499917622</c:v>
                </c:pt>
                <c:pt idx="33967">
                  <c:v>41262.822916584286</c:v>
                </c:pt>
                <c:pt idx="33968">
                  <c:v>41262.83333325095</c:v>
                </c:pt>
                <c:pt idx="33969">
                  <c:v>41262.843749917614</c:v>
                </c:pt>
                <c:pt idx="33970">
                  <c:v>41262.854166584279</c:v>
                </c:pt>
                <c:pt idx="33971">
                  <c:v>41262.864583250943</c:v>
                </c:pt>
                <c:pt idx="33972">
                  <c:v>41262.874999917607</c:v>
                </c:pt>
                <c:pt idx="33973">
                  <c:v>41262.885416584271</c:v>
                </c:pt>
                <c:pt idx="33974">
                  <c:v>41262.895833250936</c:v>
                </c:pt>
                <c:pt idx="33975">
                  <c:v>41262.9062499176</c:v>
                </c:pt>
                <c:pt idx="33976">
                  <c:v>41262.916666584264</c:v>
                </c:pt>
                <c:pt idx="33977">
                  <c:v>41262.927083250928</c:v>
                </c:pt>
                <c:pt idx="33978">
                  <c:v>41262.937499917593</c:v>
                </c:pt>
                <c:pt idx="33979">
                  <c:v>41262.947916584257</c:v>
                </c:pt>
                <c:pt idx="33980">
                  <c:v>41262.958333250921</c:v>
                </c:pt>
                <c:pt idx="33981">
                  <c:v>41262.968749917585</c:v>
                </c:pt>
                <c:pt idx="33982">
                  <c:v>41262.979166584249</c:v>
                </c:pt>
                <c:pt idx="33983">
                  <c:v>41262.989583250914</c:v>
                </c:pt>
                <c:pt idx="33984">
                  <c:v>41262.999999917578</c:v>
                </c:pt>
                <c:pt idx="33985">
                  <c:v>41263.010416584242</c:v>
                </c:pt>
                <c:pt idx="33986">
                  <c:v>41263.020833250906</c:v>
                </c:pt>
                <c:pt idx="33987">
                  <c:v>41263.031249917571</c:v>
                </c:pt>
                <c:pt idx="33988">
                  <c:v>41263.041666584235</c:v>
                </c:pt>
                <c:pt idx="33989">
                  <c:v>41263.052083250899</c:v>
                </c:pt>
                <c:pt idx="33990">
                  <c:v>41263.062499917563</c:v>
                </c:pt>
                <c:pt idx="33991">
                  <c:v>41263.072916584228</c:v>
                </c:pt>
                <c:pt idx="33992">
                  <c:v>41263.083333250892</c:v>
                </c:pt>
                <c:pt idx="33993">
                  <c:v>41263.093749917556</c:v>
                </c:pt>
                <c:pt idx="33994">
                  <c:v>41263.10416658422</c:v>
                </c:pt>
                <c:pt idx="33995">
                  <c:v>41263.114583250885</c:v>
                </c:pt>
                <c:pt idx="33996">
                  <c:v>41263.124999917549</c:v>
                </c:pt>
                <c:pt idx="33997">
                  <c:v>41263.135416584213</c:v>
                </c:pt>
                <c:pt idx="33998">
                  <c:v>41263.145833250877</c:v>
                </c:pt>
                <c:pt idx="33999">
                  <c:v>41263.156249917542</c:v>
                </c:pt>
                <c:pt idx="34000">
                  <c:v>41263.166666584206</c:v>
                </c:pt>
                <c:pt idx="34001">
                  <c:v>41263.17708325087</c:v>
                </c:pt>
                <c:pt idx="34002">
                  <c:v>41263.187499917534</c:v>
                </c:pt>
                <c:pt idx="34003">
                  <c:v>41263.197916584199</c:v>
                </c:pt>
                <c:pt idx="34004">
                  <c:v>41263.208333250863</c:v>
                </c:pt>
                <c:pt idx="34005">
                  <c:v>41263.218749917527</c:v>
                </c:pt>
                <c:pt idx="34006">
                  <c:v>41263.229166584191</c:v>
                </c:pt>
                <c:pt idx="34007">
                  <c:v>41263.239583250856</c:v>
                </c:pt>
                <c:pt idx="34008">
                  <c:v>41263.24999991752</c:v>
                </c:pt>
                <c:pt idx="34009">
                  <c:v>41263.260416584184</c:v>
                </c:pt>
                <c:pt idx="34010">
                  <c:v>41263.270833250848</c:v>
                </c:pt>
                <c:pt idx="34011">
                  <c:v>41263.281249917512</c:v>
                </c:pt>
                <c:pt idx="34012">
                  <c:v>41263.291666584177</c:v>
                </c:pt>
                <c:pt idx="34013">
                  <c:v>41263.302083250841</c:v>
                </c:pt>
                <c:pt idx="34014">
                  <c:v>41263.312499917505</c:v>
                </c:pt>
                <c:pt idx="34015">
                  <c:v>41263.322916584169</c:v>
                </c:pt>
                <c:pt idx="34016">
                  <c:v>41263.333333250834</c:v>
                </c:pt>
                <c:pt idx="34017">
                  <c:v>41263.343749917498</c:v>
                </c:pt>
                <c:pt idx="34018">
                  <c:v>41263.354166584162</c:v>
                </c:pt>
                <c:pt idx="34019">
                  <c:v>41263.364583250826</c:v>
                </c:pt>
                <c:pt idx="34020">
                  <c:v>41263.374999917491</c:v>
                </c:pt>
                <c:pt idx="34021">
                  <c:v>41263.385416584155</c:v>
                </c:pt>
                <c:pt idx="34022">
                  <c:v>41263.395833250819</c:v>
                </c:pt>
                <c:pt idx="34023">
                  <c:v>41263.406249917483</c:v>
                </c:pt>
                <c:pt idx="34024">
                  <c:v>41263.416666584148</c:v>
                </c:pt>
                <c:pt idx="34025">
                  <c:v>41263.427083250812</c:v>
                </c:pt>
                <c:pt idx="34026">
                  <c:v>41263.437499917476</c:v>
                </c:pt>
                <c:pt idx="34027">
                  <c:v>41263.44791658414</c:v>
                </c:pt>
                <c:pt idx="34028">
                  <c:v>41263.458333250805</c:v>
                </c:pt>
                <c:pt idx="34029">
                  <c:v>41263.468749917469</c:v>
                </c:pt>
                <c:pt idx="34030">
                  <c:v>41263.479166584133</c:v>
                </c:pt>
                <c:pt idx="34031">
                  <c:v>41263.489583250797</c:v>
                </c:pt>
                <c:pt idx="34032">
                  <c:v>41263.499999917462</c:v>
                </c:pt>
                <c:pt idx="34033">
                  <c:v>41263.510416584126</c:v>
                </c:pt>
                <c:pt idx="34034">
                  <c:v>41263.52083325079</c:v>
                </c:pt>
                <c:pt idx="34035">
                  <c:v>41263.531249917454</c:v>
                </c:pt>
                <c:pt idx="34036">
                  <c:v>41263.541666584119</c:v>
                </c:pt>
                <c:pt idx="34037">
                  <c:v>41263.552083250783</c:v>
                </c:pt>
                <c:pt idx="34038">
                  <c:v>41263.562499917447</c:v>
                </c:pt>
                <c:pt idx="34039">
                  <c:v>41263.572916584111</c:v>
                </c:pt>
                <c:pt idx="34040">
                  <c:v>41263.583333250775</c:v>
                </c:pt>
                <c:pt idx="34041">
                  <c:v>41263.59374991744</c:v>
                </c:pt>
                <c:pt idx="34042">
                  <c:v>41263.604166584104</c:v>
                </c:pt>
                <c:pt idx="34043">
                  <c:v>41263.614583250768</c:v>
                </c:pt>
                <c:pt idx="34044">
                  <c:v>41263.624999917432</c:v>
                </c:pt>
                <c:pt idx="34045">
                  <c:v>41263.635416584097</c:v>
                </c:pt>
                <c:pt idx="34046">
                  <c:v>41263.645833250761</c:v>
                </c:pt>
                <c:pt idx="34047">
                  <c:v>41263.656249917425</c:v>
                </c:pt>
                <c:pt idx="34048">
                  <c:v>41263.666666584089</c:v>
                </c:pt>
                <c:pt idx="34049">
                  <c:v>41263.677083250754</c:v>
                </c:pt>
                <c:pt idx="34050">
                  <c:v>41263.687499917418</c:v>
                </c:pt>
                <c:pt idx="34051">
                  <c:v>41263.697916584082</c:v>
                </c:pt>
                <c:pt idx="34052">
                  <c:v>41263.708333250746</c:v>
                </c:pt>
                <c:pt idx="34053">
                  <c:v>41263.718749917411</c:v>
                </c:pt>
                <c:pt idx="34054">
                  <c:v>41263.729166584075</c:v>
                </c:pt>
                <c:pt idx="34055">
                  <c:v>41263.739583250739</c:v>
                </c:pt>
                <c:pt idx="34056">
                  <c:v>41263.749999917403</c:v>
                </c:pt>
                <c:pt idx="34057">
                  <c:v>41263.760416584068</c:v>
                </c:pt>
                <c:pt idx="34058">
                  <c:v>41263.770833250732</c:v>
                </c:pt>
                <c:pt idx="34059">
                  <c:v>41263.781249917396</c:v>
                </c:pt>
                <c:pt idx="34060">
                  <c:v>41263.79166658406</c:v>
                </c:pt>
                <c:pt idx="34061">
                  <c:v>41263.802083250725</c:v>
                </c:pt>
                <c:pt idx="34062">
                  <c:v>41263.812499917389</c:v>
                </c:pt>
                <c:pt idx="34063">
                  <c:v>41263.822916584053</c:v>
                </c:pt>
                <c:pt idx="34064">
                  <c:v>41263.833333250717</c:v>
                </c:pt>
                <c:pt idx="34065">
                  <c:v>41263.843749917382</c:v>
                </c:pt>
                <c:pt idx="34066">
                  <c:v>41263.854166584046</c:v>
                </c:pt>
                <c:pt idx="34067">
                  <c:v>41263.86458325071</c:v>
                </c:pt>
                <c:pt idx="34068">
                  <c:v>41263.874999917374</c:v>
                </c:pt>
                <c:pt idx="34069">
                  <c:v>41263.885416584038</c:v>
                </c:pt>
                <c:pt idx="34070">
                  <c:v>41263.895833250703</c:v>
                </c:pt>
                <c:pt idx="34071">
                  <c:v>41263.906249917367</c:v>
                </c:pt>
                <c:pt idx="34072">
                  <c:v>41263.916666584031</c:v>
                </c:pt>
                <c:pt idx="34073">
                  <c:v>41263.927083250695</c:v>
                </c:pt>
                <c:pt idx="34074">
                  <c:v>41263.93749991736</c:v>
                </c:pt>
                <c:pt idx="34075">
                  <c:v>41263.947916584024</c:v>
                </c:pt>
                <c:pt idx="34076">
                  <c:v>41263.958333250688</c:v>
                </c:pt>
                <c:pt idx="34077">
                  <c:v>41263.968749917352</c:v>
                </c:pt>
                <c:pt idx="34078">
                  <c:v>41263.979166584017</c:v>
                </c:pt>
                <c:pt idx="34079">
                  <c:v>41263.989583250681</c:v>
                </c:pt>
                <c:pt idx="34080">
                  <c:v>41263.999999917345</c:v>
                </c:pt>
                <c:pt idx="34081">
                  <c:v>41264.010416584009</c:v>
                </c:pt>
                <c:pt idx="34082">
                  <c:v>41264.020833250674</c:v>
                </c:pt>
                <c:pt idx="34083">
                  <c:v>41264.031249917338</c:v>
                </c:pt>
                <c:pt idx="34084">
                  <c:v>41264.041666584002</c:v>
                </c:pt>
                <c:pt idx="34085">
                  <c:v>41264.052083250666</c:v>
                </c:pt>
                <c:pt idx="34086">
                  <c:v>41264.062499917331</c:v>
                </c:pt>
                <c:pt idx="34087">
                  <c:v>41264.072916583995</c:v>
                </c:pt>
                <c:pt idx="34088">
                  <c:v>41264.083333250659</c:v>
                </c:pt>
                <c:pt idx="34089">
                  <c:v>41264.093749917323</c:v>
                </c:pt>
                <c:pt idx="34090">
                  <c:v>41264.104166583988</c:v>
                </c:pt>
                <c:pt idx="34091">
                  <c:v>41264.114583250652</c:v>
                </c:pt>
                <c:pt idx="34092">
                  <c:v>41264.124999917316</c:v>
                </c:pt>
                <c:pt idx="34093">
                  <c:v>41264.13541658398</c:v>
                </c:pt>
                <c:pt idx="34094">
                  <c:v>41264.145833250645</c:v>
                </c:pt>
                <c:pt idx="34095">
                  <c:v>41264.156249917309</c:v>
                </c:pt>
                <c:pt idx="34096">
                  <c:v>41264.166666583973</c:v>
                </c:pt>
                <c:pt idx="34097">
                  <c:v>41264.177083250637</c:v>
                </c:pt>
                <c:pt idx="34098">
                  <c:v>41264.187499917301</c:v>
                </c:pt>
                <c:pt idx="34099">
                  <c:v>41264.197916583966</c:v>
                </c:pt>
                <c:pt idx="34100">
                  <c:v>41264.20833325063</c:v>
                </c:pt>
                <c:pt idx="34101">
                  <c:v>41264.218749917294</c:v>
                </c:pt>
                <c:pt idx="34102">
                  <c:v>41264.229166583958</c:v>
                </c:pt>
                <c:pt idx="34103">
                  <c:v>41264.239583250623</c:v>
                </c:pt>
                <c:pt idx="34104">
                  <c:v>41264.249999917287</c:v>
                </c:pt>
                <c:pt idx="34105">
                  <c:v>41264.260416583951</c:v>
                </c:pt>
                <c:pt idx="34106">
                  <c:v>41264.270833250615</c:v>
                </c:pt>
                <c:pt idx="34107">
                  <c:v>41264.28124991728</c:v>
                </c:pt>
                <c:pt idx="34108">
                  <c:v>41264.291666583944</c:v>
                </c:pt>
                <c:pt idx="34109">
                  <c:v>41264.302083250608</c:v>
                </c:pt>
                <c:pt idx="34110">
                  <c:v>41264.312499917272</c:v>
                </c:pt>
                <c:pt idx="34111">
                  <c:v>41264.322916583937</c:v>
                </c:pt>
                <c:pt idx="34112">
                  <c:v>41264.333333250601</c:v>
                </c:pt>
                <c:pt idx="34113">
                  <c:v>41264.343749917265</c:v>
                </c:pt>
                <c:pt idx="34114">
                  <c:v>41264.354166583929</c:v>
                </c:pt>
                <c:pt idx="34115">
                  <c:v>41264.364583250594</c:v>
                </c:pt>
                <c:pt idx="34116">
                  <c:v>41264.374999917258</c:v>
                </c:pt>
                <c:pt idx="34117">
                  <c:v>41264.385416583922</c:v>
                </c:pt>
                <c:pt idx="34118">
                  <c:v>41264.395833250586</c:v>
                </c:pt>
                <c:pt idx="34119">
                  <c:v>41264.406249917251</c:v>
                </c:pt>
                <c:pt idx="34120">
                  <c:v>41264.416666583915</c:v>
                </c:pt>
                <c:pt idx="34121">
                  <c:v>41264.427083250579</c:v>
                </c:pt>
                <c:pt idx="34122">
                  <c:v>41264.437499917243</c:v>
                </c:pt>
                <c:pt idx="34123">
                  <c:v>41264.447916583907</c:v>
                </c:pt>
                <c:pt idx="34124">
                  <c:v>41264.458333250572</c:v>
                </c:pt>
                <c:pt idx="34125">
                  <c:v>41264.468749917236</c:v>
                </c:pt>
                <c:pt idx="34126">
                  <c:v>41264.4791665839</c:v>
                </c:pt>
                <c:pt idx="34127">
                  <c:v>41264.489583250564</c:v>
                </c:pt>
                <c:pt idx="34128">
                  <c:v>41264.499999917229</c:v>
                </c:pt>
                <c:pt idx="34129">
                  <c:v>41264.510416583893</c:v>
                </c:pt>
                <c:pt idx="34130">
                  <c:v>41264.520833250557</c:v>
                </c:pt>
                <c:pt idx="34131">
                  <c:v>41264.531249917221</c:v>
                </c:pt>
                <c:pt idx="34132">
                  <c:v>41264.541666583886</c:v>
                </c:pt>
                <c:pt idx="34133">
                  <c:v>41264.55208325055</c:v>
                </c:pt>
                <c:pt idx="34134">
                  <c:v>41264.562499917214</c:v>
                </c:pt>
                <c:pt idx="34135">
                  <c:v>41264.572916583878</c:v>
                </c:pt>
                <c:pt idx="34136">
                  <c:v>41264.583333250543</c:v>
                </c:pt>
                <c:pt idx="34137">
                  <c:v>41264.593749917207</c:v>
                </c:pt>
                <c:pt idx="34138">
                  <c:v>41264.604166583871</c:v>
                </c:pt>
                <c:pt idx="34139">
                  <c:v>41264.614583250535</c:v>
                </c:pt>
                <c:pt idx="34140">
                  <c:v>41264.6249999172</c:v>
                </c:pt>
                <c:pt idx="34141">
                  <c:v>41264.635416583864</c:v>
                </c:pt>
                <c:pt idx="34142">
                  <c:v>41264.645833250528</c:v>
                </c:pt>
                <c:pt idx="34143">
                  <c:v>41264.656249917192</c:v>
                </c:pt>
                <c:pt idx="34144">
                  <c:v>41264.666666583857</c:v>
                </c:pt>
                <c:pt idx="34145">
                  <c:v>41264.677083250521</c:v>
                </c:pt>
                <c:pt idx="34146">
                  <c:v>41264.687499917185</c:v>
                </c:pt>
                <c:pt idx="34147">
                  <c:v>41264.697916583849</c:v>
                </c:pt>
                <c:pt idx="34148">
                  <c:v>41264.708333250514</c:v>
                </c:pt>
                <c:pt idx="34149">
                  <c:v>41264.718749917178</c:v>
                </c:pt>
                <c:pt idx="34150">
                  <c:v>41264.729166583842</c:v>
                </c:pt>
                <c:pt idx="34151">
                  <c:v>41264.739583250506</c:v>
                </c:pt>
                <c:pt idx="34152">
                  <c:v>41264.74999991717</c:v>
                </c:pt>
                <c:pt idx="34153">
                  <c:v>41264.760416583835</c:v>
                </c:pt>
                <c:pt idx="34154">
                  <c:v>41264.770833250499</c:v>
                </c:pt>
                <c:pt idx="34155">
                  <c:v>41264.781249917163</c:v>
                </c:pt>
                <c:pt idx="34156">
                  <c:v>41264.791666583827</c:v>
                </c:pt>
                <c:pt idx="34157">
                  <c:v>41264.802083250492</c:v>
                </c:pt>
                <c:pt idx="34158">
                  <c:v>41264.812499917156</c:v>
                </c:pt>
                <c:pt idx="34159">
                  <c:v>41264.82291658382</c:v>
                </c:pt>
                <c:pt idx="34160">
                  <c:v>41264.833333250484</c:v>
                </c:pt>
                <c:pt idx="34161">
                  <c:v>41264.843749917149</c:v>
                </c:pt>
                <c:pt idx="34162">
                  <c:v>41264.854166583813</c:v>
                </c:pt>
                <c:pt idx="34163">
                  <c:v>41264.864583250477</c:v>
                </c:pt>
                <c:pt idx="34164">
                  <c:v>41264.874999917141</c:v>
                </c:pt>
                <c:pt idx="34165">
                  <c:v>41264.885416583806</c:v>
                </c:pt>
                <c:pt idx="34166">
                  <c:v>41264.89583325047</c:v>
                </c:pt>
                <c:pt idx="34167">
                  <c:v>41264.906249917134</c:v>
                </c:pt>
                <c:pt idx="34168">
                  <c:v>41264.916666583798</c:v>
                </c:pt>
                <c:pt idx="34169">
                  <c:v>41264.927083250463</c:v>
                </c:pt>
                <c:pt idx="34170">
                  <c:v>41264.937499917127</c:v>
                </c:pt>
                <c:pt idx="34171">
                  <c:v>41264.947916583791</c:v>
                </c:pt>
                <c:pt idx="34172">
                  <c:v>41264.958333250455</c:v>
                </c:pt>
                <c:pt idx="34173">
                  <c:v>41264.96874991712</c:v>
                </c:pt>
                <c:pt idx="34174">
                  <c:v>41264.979166583784</c:v>
                </c:pt>
                <c:pt idx="34175">
                  <c:v>41264.989583250448</c:v>
                </c:pt>
                <c:pt idx="34176">
                  <c:v>41264.999999917112</c:v>
                </c:pt>
                <c:pt idx="34177">
                  <c:v>41265.010416583777</c:v>
                </c:pt>
                <c:pt idx="34178">
                  <c:v>41265.020833250441</c:v>
                </c:pt>
                <c:pt idx="34179">
                  <c:v>41265.031249917105</c:v>
                </c:pt>
                <c:pt idx="34180">
                  <c:v>41265.041666583769</c:v>
                </c:pt>
                <c:pt idx="34181">
                  <c:v>41265.052083250433</c:v>
                </c:pt>
                <c:pt idx="34182">
                  <c:v>41265.062499917098</c:v>
                </c:pt>
                <c:pt idx="34183">
                  <c:v>41265.072916583762</c:v>
                </c:pt>
                <c:pt idx="34184">
                  <c:v>41265.083333250426</c:v>
                </c:pt>
                <c:pt idx="34185">
                  <c:v>41265.09374991709</c:v>
                </c:pt>
                <c:pt idx="34186">
                  <c:v>41265.104166583755</c:v>
                </c:pt>
                <c:pt idx="34187">
                  <c:v>41265.114583250419</c:v>
                </c:pt>
                <c:pt idx="34188">
                  <c:v>41265.124999917083</c:v>
                </c:pt>
                <c:pt idx="34189">
                  <c:v>41265.135416583747</c:v>
                </c:pt>
                <c:pt idx="34190">
                  <c:v>41265.145833250412</c:v>
                </c:pt>
                <c:pt idx="34191">
                  <c:v>41265.156249917076</c:v>
                </c:pt>
                <c:pt idx="34192">
                  <c:v>41265.16666658374</c:v>
                </c:pt>
                <c:pt idx="34193">
                  <c:v>41265.177083250404</c:v>
                </c:pt>
                <c:pt idx="34194">
                  <c:v>41265.187499917069</c:v>
                </c:pt>
                <c:pt idx="34195">
                  <c:v>41265.197916583733</c:v>
                </c:pt>
                <c:pt idx="34196">
                  <c:v>41265.208333250397</c:v>
                </c:pt>
                <c:pt idx="34197">
                  <c:v>41265.218749917061</c:v>
                </c:pt>
                <c:pt idx="34198">
                  <c:v>41265.229166583726</c:v>
                </c:pt>
                <c:pt idx="34199">
                  <c:v>41265.23958325039</c:v>
                </c:pt>
                <c:pt idx="34200">
                  <c:v>41265.249999917054</c:v>
                </c:pt>
                <c:pt idx="34201">
                  <c:v>41265.260416583718</c:v>
                </c:pt>
                <c:pt idx="34202">
                  <c:v>41265.270833250383</c:v>
                </c:pt>
                <c:pt idx="34203">
                  <c:v>41265.281249917047</c:v>
                </c:pt>
                <c:pt idx="34204">
                  <c:v>41265.291666583711</c:v>
                </c:pt>
                <c:pt idx="34205">
                  <c:v>41265.302083250375</c:v>
                </c:pt>
                <c:pt idx="34206">
                  <c:v>41265.31249991704</c:v>
                </c:pt>
                <c:pt idx="34207">
                  <c:v>41265.322916583704</c:v>
                </c:pt>
                <c:pt idx="34208">
                  <c:v>41265.333333250368</c:v>
                </c:pt>
                <c:pt idx="34209">
                  <c:v>41265.343749917032</c:v>
                </c:pt>
                <c:pt idx="34210">
                  <c:v>41265.354166583696</c:v>
                </c:pt>
                <c:pt idx="34211">
                  <c:v>41265.364583250361</c:v>
                </c:pt>
                <c:pt idx="34212">
                  <c:v>41265.374999917025</c:v>
                </c:pt>
                <c:pt idx="34213">
                  <c:v>41265.385416583689</c:v>
                </c:pt>
                <c:pt idx="34214">
                  <c:v>41265.395833250353</c:v>
                </c:pt>
                <c:pt idx="34215">
                  <c:v>41265.406249917018</c:v>
                </c:pt>
                <c:pt idx="34216">
                  <c:v>41265.416666583682</c:v>
                </c:pt>
                <c:pt idx="34217">
                  <c:v>41265.427083250346</c:v>
                </c:pt>
                <c:pt idx="34218">
                  <c:v>41265.43749991701</c:v>
                </c:pt>
                <c:pt idx="34219">
                  <c:v>41265.447916583675</c:v>
                </c:pt>
                <c:pt idx="34220">
                  <c:v>41265.458333250339</c:v>
                </c:pt>
                <c:pt idx="34221">
                  <c:v>41265.468749917003</c:v>
                </c:pt>
                <c:pt idx="34222">
                  <c:v>41265.479166583667</c:v>
                </c:pt>
                <c:pt idx="34223">
                  <c:v>41265.489583250332</c:v>
                </c:pt>
                <c:pt idx="34224">
                  <c:v>41265.499999916996</c:v>
                </c:pt>
                <c:pt idx="34225">
                  <c:v>41265.51041658366</c:v>
                </c:pt>
                <c:pt idx="34226">
                  <c:v>41265.520833250324</c:v>
                </c:pt>
                <c:pt idx="34227">
                  <c:v>41265.531249916989</c:v>
                </c:pt>
                <c:pt idx="34228">
                  <c:v>41265.541666583653</c:v>
                </c:pt>
                <c:pt idx="34229">
                  <c:v>41265.552083250317</c:v>
                </c:pt>
                <c:pt idx="34230">
                  <c:v>41265.562499916981</c:v>
                </c:pt>
                <c:pt idx="34231">
                  <c:v>41265.572916583646</c:v>
                </c:pt>
                <c:pt idx="34232">
                  <c:v>41265.58333325031</c:v>
                </c:pt>
                <c:pt idx="34233">
                  <c:v>41265.593749916974</c:v>
                </c:pt>
                <c:pt idx="34234">
                  <c:v>41265.604166583638</c:v>
                </c:pt>
                <c:pt idx="34235">
                  <c:v>41265.614583250303</c:v>
                </c:pt>
                <c:pt idx="34236">
                  <c:v>41265.624999916967</c:v>
                </c:pt>
                <c:pt idx="34237">
                  <c:v>41265.635416583631</c:v>
                </c:pt>
                <c:pt idx="34238">
                  <c:v>41265.645833250295</c:v>
                </c:pt>
                <c:pt idx="34239">
                  <c:v>41265.656249916959</c:v>
                </c:pt>
                <c:pt idx="34240">
                  <c:v>41265.666666583624</c:v>
                </c:pt>
                <c:pt idx="34241">
                  <c:v>41265.677083250288</c:v>
                </c:pt>
                <c:pt idx="34242">
                  <c:v>41265.687499916952</c:v>
                </c:pt>
                <c:pt idx="34243">
                  <c:v>41265.697916583616</c:v>
                </c:pt>
                <c:pt idx="34244">
                  <c:v>41265.708333250281</c:v>
                </c:pt>
                <c:pt idx="34245">
                  <c:v>41265.718749916945</c:v>
                </c:pt>
                <c:pt idx="34246">
                  <c:v>41265.729166583609</c:v>
                </c:pt>
                <c:pt idx="34247">
                  <c:v>41265.739583250273</c:v>
                </c:pt>
                <c:pt idx="34248">
                  <c:v>41265.749999916938</c:v>
                </c:pt>
                <c:pt idx="34249">
                  <c:v>41265.760416583602</c:v>
                </c:pt>
                <c:pt idx="34250">
                  <c:v>41265.770833250266</c:v>
                </c:pt>
                <c:pt idx="34251">
                  <c:v>41265.78124991693</c:v>
                </c:pt>
                <c:pt idx="34252">
                  <c:v>41265.791666583595</c:v>
                </c:pt>
                <c:pt idx="34253">
                  <c:v>41265.802083250259</c:v>
                </c:pt>
                <c:pt idx="34254">
                  <c:v>41265.812499916923</c:v>
                </c:pt>
                <c:pt idx="34255">
                  <c:v>41265.822916583587</c:v>
                </c:pt>
                <c:pt idx="34256">
                  <c:v>41265.833333250252</c:v>
                </c:pt>
                <c:pt idx="34257">
                  <c:v>41265.843749916916</c:v>
                </c:pt>
                <c:pt idx="34258">
                  <c:v>41265.85416658358</c:v>
                </c:pt>
                <c:pt idx="34259">
                  <c:v>41265.864583250244</c:v>
                </c:pt>
                <c:pt idx="34260">
                  <c:v>41265.874999916909</c:v>
                </c:pt>
                <c:pt idx="34261">
                  <c:v>41265.885416583573</c:v>
                </c:pt>
                <c:pt idx="34262">
                  <c:v>41265.895833250237</c:v>
                </c:pt>
                <c:pt idx="34263">
                  <c:v>41265.906249916901</c:v>
                </c:pt>
                <c:pt idx="34264">
                  <c:v>41265.916666583566</c:v>
                </c:pt>
                <c:pt idx="34265">
                  <c:v>41265.92708325023</c:v>
                </c:pt>
                <c:pt idx="34266">
                  <c:v>41265.937499916894</c:v>
                </c:pt>
                <c:pt idx="34267">
                  <c:v>41265.947916583558</c:v>
                </c:pt>
                <c:pt idx="34268">
                  <c:v>41265.958333250222</c:v>
                </c:pt>
                <c:pt idx="34269">
                  <c:v>41265.968749916887</c:v>
                </c:pt>
                <c:pt idx="34270">
                  <c:v>41265.979166583551</c:v>
                </c:pt>
                <c:pt idx="34271">
                  <c:v>41265.989583250215</c:v>
                </c:pt>
                <c:pt idx="34272">
                  <c:v>41265.999999916879</c:v>
                </c:pt>
                <c:pt idx="34273">
                  <c:v>41266.010416583544</c:v>
                </c:pt>
                <c:pt idx="34274">
                  <c:v>41266.020833250208</c:v>
                </c:pt>
                <c:pt idx="34275">
                  <c:v>41266.031249916872</c:v>
                </c:pt>
                <c:pt idx="34276">
                  <c:v>41266.041666583536</c:v>
                </c:pt>
                <c:pt idx="34277">
                  <c:v>41266.052083250201</c:v>
                </c:pt>
                <c:pt idx="34278">
                  <c:v>41266.062499916865</c:v>
                </c:pt>
                <c:pt idx="34279">
                  <c:v>41266.072916583529</c:v>
                </c:pt>
                <c:pt idx="34280">
                  <c:v>41266.083333250193</c:v>
                </c:pt>
                <c:pt idx="34281">
                  <c:v>41266.093749916858</c:v>
                </c:pt>
                <c:pt idx="34282">
                  <c:v>41266.104166583522</c:v>
                </c:pt>
                <c:pt idx="34283">
                  <c:v>41266.114583250186</c:v>
                </c:pt>
                <c:pt idx="34284">
                  <c:v>41266.12499991685</c:v>
                </c:pt>
                <c:pt idx="34285">
                  <c:v>41266.135416583515</c:v>
                </c:pt>
                <c:pt idx="34286">
                  <c:v>41266.145833250179</c:v>
                </c:pt>
                <c:pt idx="34287">
                  <c:v>41266.156249916843</c:v>
                </c:pt>
                <c:pt idx="34288">
                  <c:v>41266.166666583507</c:v>
                </c:pt>
                <c:pt idx="34289">
                  <c:v>41266.177083250172</c:v>
                </c:pt>
                <c:pt idx="34290">
                  <c:v>41266.187499916836</c:v>
                </c:pt>
                <c:pt idx="34291">
                  <c:v>41266.1979165835</c:v>
                </c:pt>
                <c:pt idx="34292">
                  <c:v>41266.208333250164</c:v>
                </c:pt>
                <c:pt idx="34293">
                  <c:v>41266.218749916829</c:v>
                </c:pt>
                <c:pt idx="34294">
                  <c:v>41266.229166583493</c:v>
                </c:pt>
                <c:pt idx="34295">
                  <c:v>41266.239583250157</c:v>
                </c:pt>
                <c:pt idx="34296">
                  <c:v>41266.249999916821</c:v>
                </c:pt>
                <c:pt idx="34297">
                  <c:v>41266.260416583485</c:v>
                </c:pt>
                <c:pt idx="34298">
                  <c:v>41266.27083325015</c:v>
                </c:pt>
                <c:pt idx="34299">
                  <c:v>41266.281249916814</c:v>
                </c:pt>
                <c:pt idx="34300">
                  <c:v>41266.291666583478</c:v>
                </c:pt>
                <c:pt idx="34301">
                  <c:v>41266.302083250142</c:v>
                </c:pt>
                <c:pt idx="34302">
                  <c:v>41266.312499916807</c:v>
                </c:pt>
                <c:pt idx="34303">
                  <c:v>41266.322916583471</c:v>
                </c:pt>
                <c:pt idx="34304">
                  <c:v>41266.333333250135</c:v>
                </c:pt>
                <c:pt idx="34305">
                  <c:v>41266.343749916799</c:v>
                </c:pt>
                <c:pt idx="34306">
                  <c:v>41266.354166583464</c:v>
                </c:pt>
                <c:pt idx="34307">
                  <c:v>41266.364583250128</c:v>
                </c:pt>
                <c:pt idx="34308">
                  <c:v>41266.374999916792</c:v>
                </c:pt>
                <c:pt idx="34309">
                  <c:v>41266.385416583456</c:v>
                </c:pt>
                <c:pt idx="34310">
                  <c:v>41266.395833250121</c:v>
                </c:pt>
                <c:pt idx="34311">
                  <c:v>41266.406249916785</c:v>
                </c:pt>
                <c:pt idx="34312">
                  <c:v>41266.416666583449</c:v>
                </c:pt>
                <c:pt idx="34313">
                  <c:v>41266.427083250113</c:v>
                </c:pt>
                <c:pt idx="34314">
                  <c:v>41266.437499916778</c:v>
                </c:pt>
                <c:pt idx="34315">
                  <c:v>41266.447916583442</c:v>
                </c:pt>
                <c:pt idx="34316">
                  <c:v>41266.458333250106</c:v>
                </c:pt>
                <c:pt idx="34317">
                  <c:v>41266.46874991677</c:v>
                </c:pt>
                <c:pt idx="34318">
                  <c:v>41266.479166583435</c:v>
                </c:pt>
                <c:pt idx="34319">
                  <c:v>41266.489583250099</c:v>
                </c:pt>
                <c:pt idx="34320">
                  <c:v>41266.499999916763</c:v>
                </c:pt>
                <c:pt idx="34321">
                  <c:v>41266.510416583427</c:v>
                </c:pt>
                <c:pt idx="34322">
                  <c:v>41266.520833250092</c:v>
                </c:pt>
                <c:pt idx="34323">
                  <c:v>41266.531249916756</c:v>
                </c:pt>
                <c:pt idx="34324">
                  <c:v>41266.54166658342</c:v>
                </c:pt>
                <c:pt idx="34325">
                  <c:v>41266.552083250084</c:v>
                </c:pt>
                <c:pt idx="34326">
                  <c:v>41266.562499916748</c:v>
                </c:pt>
                <c:pt idx="34327">
                  <c:v>41266.572916583413</c:v>
                </c:pt>
                <c:pt idx="34328">
                  <c:v>41266.583333250077</c:v>
                </c:pt>
                <c:pt idx="34329">
                  <c:v>41266.593749916741</c:v>
                </c:pt>
                <c:pt idx="34330">
                  <c:v>41266.604166583405</c:v>
                </c:pt>
                <c:pt idx="34331">
                  <c:v>41266.61458325007</c:v>
                </c:pt>
                <c:pt idx="34332">
                  <c:v>41266.624999916734</c:v>
                </c:pt>
                <c:pt idx="34333">
                  <c:v>41266.635416583398</c:v>
                </c:pt>
                <c:pt idx="34334">
                  <c:v>41266.645833250062</c:v>
                </c:pt>
                <c:pt idx="34335">
                  <c:v>41266.656249916727</c:v>
                </c:pt>
                <c:pt idx="34336">
                  <c:v>41266.666666583391</c:v>
                </c:pt>
                <c:pt idx="34337">
                  <c:v>41266.677083250055</c:v>
                </c:pt>
                <c:pt idx="34338">
                  <c:v>41266.687499916719</c:v>
                </c:pt>
                <c:pt idx="34339">
                  <c:v>41266.697916583384</c:v>
                </c:pt>
                <c:pt idx="34340">
                  <c:v>41266.708333250048</c:v>
                </c:pt>
                <c:pt idx="34341">
                  <c:v>41266.718749916712</c:v>
                </c:pt>
                <c:pt idx="34342">
                  <c:v>41266.729166583376</c:v>
                </c:pt>
                <c:pt idx="34343">
                  <c:v>41266.739583250041</c:v>
                </c:pt>
                <c:pt idx="34344">
                  <c:v>41266.749999916705</c:v>
                </c:pt>
                <c:pt idx="34345">
                  <c:v>41266.760416583369</c:v>
                </c:pt>
                <c:pt idx="34346">
                  <c:v>41266.770833250033</c:v>
                </c:pt>
                <c:pt idx="34347">
                  <c:v>41266.781249916698</c:v>
                </c:pt>
                <c:pt idx="34348">
                  <c:v>41266.791666583362</c:v>
                </c:pt>
                <c:pt idx="34349">
                  <c:v>41266.802083250026</c:v>
                </c:pt>
                <c:pt idx="34350">
                  <c:v>41266.81249991669</c:v>
                </c:pt>
                <c:pt idx="34351">
                  <c:v>41266.822916583355</c:v>
                </c:pt>
                <c:pt idx="34352">
                  <c:v>41266.833333250019</c:v>
                </c:pt>
                <c:pt idx="34353">
                  <c:v>41266.843749916683</c:v>
                </c:pt>
                <c:pt idx="34354">
                  <c:v>41266.854166583347</c:v>
                </c:pt>
                <c:pt idx="34355">
                  <c:v>41266.864583250011</c:v>
                </c:pt>
                <c:pt idx="34356">
                  <c:v>41266.874999916676</c:v>
                </c:pt>
                <c:pt idx="34357">
                  <c:v>41266.88541658334</c:v>
                </c:pt>
                <c:pt idx="34358">
                  <c:v>41266.895833250004</c:v>
                </c:pt>
                <c:pt idx="34359">
                  <c:v>41266.906249916668</c:v>
                </c:pt>
                <c:pt idx="34360">
                  <c:v>41266.916666583333</c:v>
                </c:pt>
                <c:pt idx="34361">
                  <c:v>41266.927083249997</c:v>
                </c:pt>
                <c:pt idx="34362">
                  <c:v>41266.937499916661</c:v>
                </c:pt>
                <c:pt idx="34363">
                  <c:v>41266.947916583325</c:v>
                </c:pt>
                <c:pt idx="34364">
                  <c:v>41266.95833324999</c:v>
                </c:pt>
                <c:pt idx="34365">
                  <c:v>41266.968749916654</c:v>
                </c:pt>
                <c:pt idx="34366">
                  <c:v>41266.979166583318</c:v>
                </c:pt>
                <c:pt idx="34367">
                  <c:v>41266.989583249982</c:v>
                </c:pt>
                <c:pt idx="34368">
                  <c:v>41266.999999916647</c:v>
                </c:pt>
                <c:pt idx="34369">
                  <c:v>41267.010416583311</c:v>
                </c:pt>
                <c:pt idx="34370">
                  <c:v>41267.020833249975</c:v>
                </c:pt>
                <c:pt idx="34371">
                  <c:v>41267.031249916639</c:v>
                </c:pt>
                <c:pt idx="34372">
                  <c:v>41267.041666583304</c:v>
                </c:pt>
                <c:pt idx="34373">
                  <c:v>41267.052083249968</c:v>
                </c:pt>
                <c:pt idx="34374">
                  <c:v>41267.062499916632</c:v>
                </c:pt>
                <c:pt idx="34375">
                  <c:v>41267.072916583296</c:v>
                </c:pt>
                <c:pt idx="34376">
                  <c:v>41267.083333249961</c:v>
                </c:pt>
                <c:pt idx="34377">
                  <c:v>41267.093749916625</c:v>
                </c:pt>
                <c:pt idx="34378">
                  <c:v>41267.104166583289</c:v>
                </c:pt>
                <c:pt idx="34379">
                  <c:v>41267.114583249953</c:v>
                </c:pt>
                <c:pt idx="34380">
                  <c:v>41267.124999916618</c:v>
                </c:pt>
                <c:pt idx="34381">
                  <c:v>41267.135416583282</c:v>
                </c:pt>
                <c:pt idx="34382">
                  <c:v>41267.145833249946</c:v>
                </c:pt>
                <c:pt idx="34383">
                  <c:v>41267.15624991661</c:v>
                </c:pt>
                <c:pt idx="34384">
                  <c:v>41267.166666583274</c:v>
                </c:pt>
                <c:pt idx="34385">
                  <c:v>41267.177083249939</c:v>
                </c:pt>
                <c:pt idx="34386">
                  <c:v>41267.187499916603</c:v>
                </c:pt>
                <c:pt idx="34387">
                  <c:v>41267.197916583267</c:v>
                </c:pt>
                <c:pt idx="34388">
                  <c:v>41267.208333249931</c:v>
                </c:pt>
                <c:pt idx="34389">
                  <c:v>41267.218749916596</c:v>
                </c:pt>
                <c:pt idx="34390">
                  <c:v>41267.22916658326</c:v>
                </c:pt>
                <c:pt idx="34391">
                  <c:v>41267.239583249924</c:v>
                </c:pt>
                <c:pt idx="34392">
                  <c:v>41267.249999916588</c:v>
                </c:pt>
                <c:pt idx="34393">
                  <c:v>41267.260416583253</c:v>
                </c:pt>
                <c:pt idx="34394">
                  <c:v>41267.270833249917</c:v>
                </c:pt>
                <c:pt idx="34395">
                  <c:v>41267.281249916581</c:v>
                </c:pt>
                <c:pt idx="34396">
                  <c:v>41267.291666583245</c:v>
                </c:pt>
                <c:pt idx="34397">
                  <c:v>41267.30208324991</c:v>
                </c:pt>
                <c:pt idx="34398">
                  <c:v>41267.312499916574</c:v>
                </c:pt>
                <c:pt idx="34399">
                  <c:v>41267.322916583238</c:v>
                </c:pt>
                <c:pt idx="34400">
                  <c:v>41267.333333249902</c:v>
                </c:pt>
                <c:pt idx="34401">
                  <c:v>41267.343749916567</c:v>
                </c:pt>
                <c:pt idx="34402">
                  <c:v>41267.354166583231</c:v>
                </c:pt>
                <c:pt idx="34403">
                  <c:v>41267.364583249895</c:v>
                </c:pt>
                <c:pt idx="34404">
                  <c:v>41267.374999916559</c:v>
                </c:pt>
                <c:pt idx="34405">
                  <c:v>41267.385416583224</c:v>
                </c:pt>
                <c:pt idx="34406">
                  <c:v>41267.395833249888</c:v>
                </c:pt>
                <c:pt idx="34407">
                  <c:v>41267.406249916552</c:v>
                </c:pt>
                <c:pt idx="34408">
                  <c:v>41267.416666583216</c:v>
                </c:pt>
                <c:pt idx="34409">
                  <c:v>41267.427083249881</c:v>
                </c:pt>
                <c:pt idx="34410">
                  <c:v>41267.437499916545</c:v>
                </c:pt>
                <c:pt idx="34411">
                  <c:v>41267.447916583209</c:v>
                </c:pt>
                <c:pt idx="34412">
                  <c:v>41267.458333249873</c:v>
                </c:pt>
                <c:pt idx="34413">
                  <c:v>41267.468749916537</c:v>
                </c:pt>
                <c:pt idx="34414">
                  <c:v>41267.479166583202</c:v>
                </c:pt>
                <c:pt idx="34415">
                  <c:v>41267.489583249866</c:v>
                </c:pt>
                <c:pt idx="34416">
                  <c:v>41267.49999991653</c:v>
                </c:pt>
                <c:pt idx="34417">
                  <c:v>41267.510416583194</c:v>
                </c:pt>
                <c:pt idx="34418">
                  <c:v>41267.520833249859</c:v>
                </c:pt>
                <c:pt idx="34419">
                  <c:v>41267.531249916523</c:v>
                </c:pt>
                <c:pt idx="34420">
                  <c:v>41267.541666583187</c:v>
                </c:pt>
                <c:pt idx="34421">
                  <c:v>41267.552083249851</c:v>
                </c:pt>
                <c:pt idx="34422">
                  <c:v>41267.562499916516</c:v>
                </c:pt>
                <c:pt idx="34423">
                  <c:v>41267.57291658318</c:v>
                </c:pt>
                <c:pt idx="34424">
                  <c:v>41267.583333249844</c:v>
                </c:pt>
                <c:pt idx="34425">
                  <c:v>41267.593749916508</c:v>
                </c:pt>
                <c:pt idx="34426">
                  <c:v>41267.604166583173</c:v>
                </c:pt>
                <c:pt idx="34427">
                  <c:v>41267.614583249837</c:v>
                </c:pt>
                <c:pt idx="34428">
                  <c:v>41267.624999916501</c:v>
                </c:pt>
                <c:pt idx="34429">
                  <c:v>41267.635416583165</c:v>
                </c:pt>
                <c:pt idx="34430">
                  <c:v>41267.64583324983</c:v>
                </c:pt>
                <c:pt idx="34431">
                  <c:v>41267.656249916494</c:v>
                </c:pt>
                <c:pt idx="34432">
                  <c:v>41267.666666583158</c:v>
                </c:pt>
                <c:pt idx="34433">
                  <c:v>41267.677083249822</c:v>
                </c:pt>
                <c:pt idx="34434">
                  <c:v>41267.687499916487</c:v>
                </c:pt>
                <c:pt idx="34435">
                  <c:v>41267.697916583151</c:v>
                </c:pt>
                <c:pt idx="34436">
                  <c:v>41267.708333249815</c:v>
                </c:pt>
                <c:pt idx="34437">
                  <c:v>41267.718749916479</c:v>
                </c:pt>
                <c:pt idx="34438">
                  <c:v>41267.729166583144</c:v>
                </c:pt>
                <c:pt idx="34439">
                  <c:v>41267.739583249808</c:v>
                </c:pt>
                <c:pt idx="34440">
                  <c:v>41267.749999916472</c:v>
                </c:pt>
                <c:pt idx="34441">
                  <c:v>41267.760416583136</c:v>
                </c:pt>
                <c:pt idx="34442">
                  <c:v>41267.7708332498</c:v>
                </c:pt>
                <c:pt idx="34443">
                  <c:v>41267.781249916465</c:v>
                </c:pt>
                <c:pt idx="34444">
                  <c:v>41267.791666583129</c:v>
                </c:pt>
                <c:pt idx="34445">
                  <c:v>41267.802083249793</c:v>
                </c:pt>
                <c:pt idx="34446">
                  <c:v>41267.812499916457</c:v>
                </c:pt>
                <c:pt idx="34447">
                  <c:v>41267.822916583122</c:v>
                </c:pt>
                <c:pt idx="34448">
                  <c:v>41267.833333249786</c:v>
                </c:pt>
                <c:pt idx="34449">
                  <c:v>41267.84374991645</c:v>
                </c:pt>
                <c:pt idx="34450">
                  <c:v>41267.854166583114</c:v>
                </c:pt>
                <c:pt idx="34451">
                  <c:v>41267.864583249779</c:v>
                </c:pt>
                <c:pt idx="34452">
                  <c:v>41267.874999916443</c:v>
                </c:pt>
                <c:pt idx="34453">
                  <c:v>41267.885416583107</c:v>
                </c:pt>
                <c:pt idx="34454">
                  <c:v>41267.895833249771</c:v>
                </c:pt>
                <c:pt idx="34455">
                  <c:v>41267.906249916436</c:v>
                </c:pt>
                <c:pt idx="34456">
                  <c:v>41267.9166665831</c:v>
                </c:pt>
                <c:pt idx="34457">
                  <c:v>41267.927083249764</c:v>
                </c:pt>
                <c:pt idx="34458">
                  <c:v>41267.937499916428</c:v>
                </c:pt>
                <c:pt idx="34459">
                  <c:v>41267.947916583093</c:v>
                </c:pt>
                <c:pt idx="34460">
                  <c:v>41267.958333249757</c:v>
                </c:pt>
                <c:pt idx="34461">
                  <c:v>41267.968749916421</c:v>
                </c:pt>
                <c:pt idx="34462">
                  <c:v>41267.979166583085</c:v>
                </c:pt>
                <c:pt idx="34463">
                  <c:v>41267.98958324975</c:v>
                </c:pt>
                <c:pt idx="34464">
                  <c:v>41267.999999916414</c:v>
                </c:pt>
                <c:pt idx="34465">
                  <c:v>41268.010416583078</c:v>
                </c:pt>
                <c:pt idx="34466">
                  <c:v>41268.020833249742</c:v>
                </c:pt>
                <c:pt idx="34467">
                  <c:v>41268.031249916407</c:v>
                </c:pt>
                <c:pt idx="34468">
                  <c:v>41268.041666583071</c:v>
                </c:pt>
                <c:pt idx="34469">
                  <c:v>41268.052083249735</c:v>
                </c:pt>
                <c:pt idx="34470">
                  <c:v>41268.062499916399</c:v>
                </c:pt>
                <c:pt idx="34471">
                  <c:v>41268.072916583063</c:v>
                </c:pt>
                <c:pt idx="34472">
                  <c:v>41268.083333249728</c:v>
                </c:pt>
                <c:pt idx="34473">
                  <c:v>41268.093749916392</c:v>
                </c:pt>
                <c:pt idx="34474">
                  <c:v>41268.104166583056</c:v>
                </c:pt>
                <c:pt idx="34475">
                  <c:v>41268.11458324972</c:v>
                </c:pt>
                <c:pt idx="34476">
                  <c:v>41268.124999916385</c:v>
                </c:pt>
                <c:pt idx="34477">
                  <c:v>41268.135416583049</c:v>
                </c:pt>
                <c:pt idx="34478">
                  <c:v>41268.145833249713</c:v>
                </c:pt>
                <c:pt idx="34479">
                  <c:v>41268.156249916377</c:v>
                </c:pt>
                <c:pt idx="34480">
                  <c:v>41268.166666583042</c:v>
                </c:pt>
                <c:pt idx="34481">
                  <c:v>41268.177083249706</c:v>
                </c:pt>
                <c:pt idx="34482">
                  <c:v>41268.18749991637</c:v>
                </c:pt>
                <c:pt idx="34483">
                  <c:v>41268.197916583034</c:v>
                </c:pt>
                <c:pt idx="34484">
                  <c:v>41268.208333249699</c:v>
                </c:pt>
                <c:pt idx="34485">
                  <c:v>41268.218749916363</c:v>
                </c:pt>
                <c:pt idx="34486">
                  <c:v>41268.229166583027</c:v>
                </c:pt>
                <c:pt idx="34487">
                  <c:v>41268.239583249691</c:v>
                </c:pt>
                <c:pt idx="34488">
                  <c:v>41268.249999916356</c:v>
                </c:pt>
                <c:pt idx="34489">
                  <c:v>41268.26041658302</c:v>
                </c:pt>
                <c:pt idx="34490">
                  <c:v>41268.270833249684</c:v>
                </c:pt>
                <c:pt idx="34491">
                  <c:v>41268.281249916348</c:v>
                </c:pt>
                <c:pt idx="34492">
                  <c:v>41268.291666583013</c:v>
                </c:pt>
                <c:pt idx="34493">
                  <c:v>41268.302083249677</c:v>
                </c:pt>
                <c:pt idx="34494">
                  <c:v>41268.312499916341</c:v>
                </c:pt>
                <c:pt idx="34495">
                  <c:v>41268.322916583005</c:v>
                </c:pt>
                <c:pt idx="34496">
                  <c:v>41268.33333324967</c:v>
                </c:pt>
                <c:pt idx="34497">
                  <c:v>41268.343749916334</c:v>
                </c:pt>
                <c:pt idx="34498">
                  <c:v>41268.354166582998</c:v>
                </c:pt>
                <c:pt idx="34499">
                  <c:v>41268.364583249662</c:v>
                </c:pt>
                <c:pt idx="34500">
                  <c:v>41268.374999916326</c:v>
                </c:pt>
                <c:pt idx="34501">
                  <c:v>41268.385416582991</c:v>
                </c:pt>
                <c:pt idx="34502">
                  <c:v>41268.395833249655</c:v>
                </c:pt>
                <c:pt idx="34503">
                  <c:v>41268.406249916319</c:v>
                </c:pt>
                <c:pt idx="34504">
                  <c:v>41268.416666582983</c:v>
                </c:pt>
                <c:pt idx="34505">
                  <c:v>41268.427083249648</c:v>
                </c:pt>
                <c:pt idx="34506">
                  <c:v>41268.437499916312</c:v>
                </c:pt>
                <c:pt idx="34507">
                  <c:v>41268.447916582976</c:v>
                </c:pt>
                <c:pt idx="34508">
                  <c:v>41268.45833324964</c:v>
                </c:pt>
                <c:pt idx="34509">
                  <c:v>41268.468749916305</c:v>
                </c:pt>
                <c:pt idx="34510">
                  <c:v>41268.479166582969</c:v>
                </c:pt>
                <c:pt idx="34511">
                  <c:v>41268.489583249633</c:v>
                </c:pt>
                <c:pt idx="34512">
                  <c:v>41268.499999916297</c:v>
                </c:pt>
                <c:pt idx="34513">
                  <c:v>41268.510416582962</c:v>
                </c:pt>
                <c:pt idx="34514">
                  <c:v>41268.520833249626</c:v>
                </c:pt>
                <c:pt idx="34515">
                  <c:v>41268.53124991629</c:v>
                </c:pt>
                <c:pt idx="34516">
                  <c:v>41268.541666582954</c:v>
                </c:pt>
                <c:pt idx="34517">
                  <c:v>41268.552083249619</c:v>
                </c:pt>
                <c:pt idx="34518">
                  <c:v>41268.562499916283</c:v>
                </c:pt>
                <c:pt idx="34519">
                  <c:v>41268.572916582947</c:v>
                </c:pt>
                <c:pt idx="34520">
                  <c:v>41268.583333249611</c:v>
                </c:pt>
                <c:pt idx="34521">
                  <c:v>41268.593749916276</c:v>
                </c:pt>
                <c:pt idx="34522">
                  <c:v>41268.60416658294</c:v>
                </c:pt>
                <c:pt idx="34523">
                  <c:v>41268.614583249604</c:v>
                </c:pt>
                <c:pt idx="34524">
                  <c:v>41268.624999916268</c:v>
                </c:pt>
                <c:pt idx="34525">
                  <c:v>41268.635416582933</c:v>
                </c:pt>
                <c:pt idx="34526">
                  <c:v>41268.645833249597</c:v>
                </c:pt>
                <c:pt idx="34527">
                  <c:v>41268.656249916261</c:v>
                </c:pt>
                <c:pt idx="34528">
                  <c:v>41268.666666582925</c:v>
                </c:pt>
                <c:pt idx="34529">
                  <c:v>41268.677083249589</c:v>
                </c:pt>
                <c:pt idx="34530">
                  <c:v>41268.687499916254</c:v>
                </c:pt>
                <c:pt idx="34531">
                  <c:v>41268.697916582918</c:v>
                </c:pt>
                <c:pt idx="34532">
                  <c:v>41268.708333249582</c:v>
                </c:pt>
                <c:pt idx="34533">
                  <c:v>41268.718749916246</c:v>
                </c:pt>
                <c:pt idx="34534">
                  <c:v>41268.729166582911</c:v>
                </c:pt>
                <c:pt idx="34535">
                  <c:v>41268.739583249575</c:v>
                </c:pt>
                <c:pt idx="34536">
                  <c:v>41268.749999916239</c:v>
                </c:pt>
                <c:pt idx="34537">
                  <c:v>41268.760416582903</c:v>
                </c:pt>
                <c:pt idx="34538">
                  <c:v>41268.770833249568</c:v>
                </c:pt>
                <c:pt idx="34539">
                  <c:v>41268.781249916232</c:v>
                </c:pt>
                <c:pt idx="34540">
                  <c:v>41268.791666582896</c:v>
                </c:pt>
                <c:pt idx="34541">
                  <c:v>41268.80208324956</c:v>
                </c:pt>
                <c:pt idx="34542">
                  <c:v>41268.812499916225</c:v>
                </c:pt>
                <c:pt idx="34543">
                  <c:v>41268.822916582889</c:v>
                </c:pt>
                <c:pt idx="34544">
                  <c:v>41268.833333249553</c:v>
                </c:pt>
                <c:pt idx="34545">
                  <c:v>41268.843749916217</c:v>
                </c:pt>
                <c:pt idx="34546">
                  <c:v>41268.854166582882</c:v>
                </c:pt>
                <c:pt idx="34547">
                  <c:v>41268.864583249546</c:v>
                </c:pt>
                <c:pt idx="34548">
                  <c:v>41268.87499991621</c:v>
                </c:pt>
                <c:pt idx="34549">
                  <c:v>41268.885416582874</c:v>
                </c:pt>
                <c:pt idx="34550">
                  <c:v>41268.895833249539</c:v>
                </c:pt>
                <c:pt idx="34551">
                  <c:v>41268.906249916203</c:v>
                </c:pt>
                <c:pt idx="34552">
                  <c:v>41268.916666582867</c:v>
                </c:pt>
                <c:pt idx="34553">
                  <c:v>41268.927083249531</c:v>
                </c:pt>
                <c:pt idx="34554">
                  <c:v>41268.937499916196</c:v>
                </c:pt>
                <c:pt idx="34555">
                  <c:v>41268.94791658286</c:v>
                </c:pt>
                <c:pt idx="34556">
                  <c:v>41268.958333249524</c:v>
                </c:pt>
                <c:pt idx="34557">
                  <c:v>41268.968749916188</c:v>
                </c:pt>
                <c:pt idx="34558">
                  <c:v>41268.979166582852</c:v>
                </c:pt>
                <c:pt idx="34559">
                  <c:v>41268.989583249517</c:v>
                </c:pt>
                <c:pt idx="34560">
                  <c:v>41268.999999916181</c:v>
                </c:pt>
                <c:pt idx="34561">
                  <c:v>41269.010416582845</c:v>
                </c:pt>
                <c:pt idx="34562">
                  <c:v>41269.020833249509</c:v>
                </c:pt>
                <c:pt idx="34563">
                  <c:v>41269.031249916174</c:v>
                </c:pt>
                <c:pt idx="34564">
                  <c:v>41269.041666582838</c:v>
                </c:pt>
                <c:pt idx="34565">
                  <c:v>41269.052083249502</c:v>
                </c:pt>
                <c:pt idx="34566">
                  <c:v>41269.062499916166</c:v>
                </c:pt>
                <c:pt idx="34567">
                  <c:v>41269.072916582831</c:v>
                </c:pt>
                <c:pt idx="34568">
                  <c:v>41269.083333249495</c:v>
                </c:pt>
                <c:pt idx="34569">
                  <c:v>41269.093749916159</c:v>
                </c:pt>
                <c:pt idx="34570">
                  <c:v>41269.104166582823</c:v>
                </c:pt>
                <c:pt idx="34571">
                  <c:v>41269.114583249488</c:v>
                </c:pt>
                <c:pt idx="34572">
                  <c:v>41269.124999916152</c:v>
                </c:pt>
                <c:pt idx="34573">
                  <c:v>41269.135416582816</c:v>
                </c:pt>
                <c:pt idx="34574">
                  <c:v>41269.14583324948</c:v>
                </c:pt>
                <c:pt idx="34575">
                  <c:v>41269.156249916145</c:v>
                </c:pt>
                <c:pt idx="34576">
                  <c:v>41269.166666582809</c:v>
                </c:pt>
                <c:pt idx="34577">
                  <c:v>41269.177083249473</c:v>
                </c:pt>
                <c:pt idx="34578">
                  <c:v>41269.187499916137</c:v>
                </c:pt>
                <c:pt idx="34579">
                  <c:v>41269.197916582802</c:v>
                </c:pt>
                <c:pt idx="34580">
                  <c:v>41269.208333249466</c:v>
                </c:pt>
                <c:pt idx="34581">
                  <c:v>41269.21874991613</c:v>
                </c:pt>
                <c:pt idx="34582">
                  <c:v>41269.229166582794</c:v>
                </c:pt>
                <c:pt idx="34583">
                  <c:v>41269.239583249459</c:v>
                </c:pt>
                <c:pt idx="34584">
                  <c:v>41269.249999916123</c:v>
                </c:pt>
                <c:pt idx="34585">
                  <c:v>41269.260416582787</c:v>
                </c:pt>
                <c:pt idx="34586">
                  <c:v>41269.270833249451</c:v>
                </c:pt>
                <c:pt idx="34587">
                  <c:v>41269.281249916115</c:v>
                </c:pt>
                <c:pt idx="34588">
                  <c:v>41269.29166658278</c:v>
                </c:pt>
                <c:pt idx="34589">
                  <c:v>41269.302083249444</c:v>
                </c:pt>
                <c:pt idx="34590">
                  <c:v>41269.312499916108</c:v>
                </c:pt>
                <c:pt idx="34591">
                  <c:v>41269.322916582772</c:v>
                </c:pt>
                <c:pt idx="34592">
                  <c:v>41269.333333249437</c:v>
                </c:pt>
                <c:pt idx="34593">
                  <c:v>41269.343749916101</c:v>
                </c:pt>
                <c:pt idx="34594">
                  <c:v>41269.354166582765</c:v>
                </c:pt>
                <c:pt idx="34595">
                  <c:v>41269.364583249429</c:v>
                </c:pt>
                <c:pt idx="34596">
                  <c:v>41269.374999916094</c:v>
                </c:pt>
                <c:pt idx="34597">
                  <c:v>41269.385416582758</c:v>
                </c:pt>
                <c:pt idx="34598">
                  <c:v>41269.395833249422</c:v>
                </c:pt>
                <c:pt idx="34599">
                  <c:v>41269.406249916086</c:v>
                </c:pt>
                <c:pt idx="34600">
                  <c:v>41269.416666582751</c:v>
                </c:pt>
                <c:pt idx="34601">
                  <c:v>41269.427083249415</c:v>
                </c:pt>
                <c:pt idx="34602">
                  <c:v>41269.437499916079</c:v>
                </c:pt>
                <c:pt idx="34603">
                  <c:v>41269.447916582743</c:v>
                </c:pt>
                <c:pt idx="34604">
                  <c:v>41269.458333249408</c:v>
                </c:pt>
                <c:pt idx="34605">
                  <c:v>41269.468749916072</c:v>
                </c:pt>
                <c:pt idx="34606">
                  <c:v>41269.479166582736</c:v>
                </c:pt>
                <c:pt idx="34607">
                  <c:v>41269.4895832494</c:v>
                </c:pt>
                <c:pt idx="34608">
                  <c:v>41269.499999916065</c:v>
                </c:pt>
                <c:pt idx="34609">
                  <c:v>41269.510416582729</c:v>
                </c:pt>
                <c:pt idx="34610">
                  <c:v>41269.520833249393</c:v>
                </c:pt>
                <c:pt idx="34611">
                  <c:v>41269.531249916057</c:v>
                </c:pt>
                <c:pt idx="34612">
                  <c:v>41269.541666582722</c:v>
                </c:pt>
                <c:pt idx="34613">
                  <c:v>41269.552083249386</c:v>
                </c:pt>
                <c:pt idx="34614">
                  <c:v>41269.56249991605</c:v>
                </c:pt>
                <c:pt idx="34615">
                  <c:v>41269.572916582714</c:v>
                </c:pt>
                <c:pt idx="34616">
                  <c:v>41269.583333249378</c:v>
                </c:pt>
                <c:pt idx="34617">
                  <c:v>41269.593749916043</c:v>
                </c:pt>
                <c:pt idx="34618">
                  <c:v>41269.604166582707</c:v>
                </c:pt>
                <c:pt idx="34619">
                  <c:v>41269.614583249371</c:v>
                </c:pt>
                <c:pt idx="34620">
                  <c:v>41269.624999916035</c:v>
                </c:pt>
                <c:pt idx="34621">
                  <c:v>41269.6354165827</c:v>
                </c:pt>
                <c:pt idx="34622">
                  <c:v>41269.645833249364</c:v>
                </c:pt>
                <c:pt idx="34623">
                  <c:v>41269.656249916028</c:v>
                </c:pt>
                <c:pt idx="34624">
                  <c:v>41269.666666582692</c:v>
                </c:pt>
                <c:pt idx="34625">
                  <c:v>41269.677083249357</c:v>
                </c:pt>
                <c:pt idx="34626">
                  <c:v>41269.687499916021</c:v>
                </c:pt>
                <c:pt idx="34627">
                  <c:v>41269.697916582685</c:v>
                </c:pt>
                <c:pt idx="34628">
                  <c:v>41269.708333249349</c:v>
                </c:pt>
                <c:pt idx="34629">
                  <c:v>41269.718749916014</c:v>
                </c:pt>
                <c:pt idx="34630">
                  <c:v>41269.729166582678</c:v>
                </c:pt>
                <c:pt idx="34631">
                  <c:v>41269.739583249342</c:v>
                </c:pt>
                <c:pt idx="34632">
                  <c:v>41269.749999916006</c:v>
                </c:pt>
                <c:pt idx="34633">
                  <c:v>41269.760416582671</c:v>
                </c:pt>
                <c:pt idx="34634">
                  <c:v>41269.770833249335</c:v>
                </c:pt>
                <c:pt idx="34635">
                  <c:v>41269.781249915999</c:v>
                </c:pt>
                <c:pt idx="34636">
                  <c:v>41269.791666582663</c:v>
                </c:pt>
                <c:pt idx="34637">
                  <c:v>41269.802083249328</c:v>
                </c:pt>
                <c:pt idx="34638">
                  <c:v>41269.812499915992</c:v>
                </c:pt>
                <c:pt idx="34639">
                  <c:v>41269.822916582656</c:v>
                </c:pt>
                <c:pt idx="34640">
                  <c:v>41269.83333324932</c:v>
                </c:pt>
                <c:pt idx="34641">
                  <c:v>41269.843749915985</c:v>
                </c:pt>
                <c:pt idx="34642">
                  <c:v>41269.854166582649</c:v>
                </c:pt>
                <c:pt idx="34643">
                  <c:v>41269.864583249313</c:v>
                </c:pt>
                <c:pt idx="34644">
                  <c:v>41269.874999915977</c:v>
                </c:pt>
                <c:pt idx="34645">
                  <c:v>41269.885416582641</c:v>
                </c:pt>
                <c:pt idx="34646">
                  <c:v>41269.895833249306</c:v>
                </c:pt>
                <c:pt idx="34647">
                  <c:v>41269.90624991597</c:v>
                </c:pt>
                <c:pt idx="34648">
                  <c:v>41269.916666582634</c:v>
                </c:pt>
                <c:pt idx="34649">
                  <c:v>41269.927083249298</c:v>
                </c:pt>
                <c:pt idx="34650">
                  <c:v>41269.937499915963</c:v>
                </c:pt>
                <c:pt idx="34651">
                  <c:v>41269.947916582627</c:v>
                </c:pt>
                <c:pt idx="34652">
                  <c:v>41269.958333249291</c:v>
                </c:pt>
                <c:pt idx="34653">
                  <c:v>41269.968749915955</c:v>
                </c:pt>
                <c:pt idx="34654">
                  <c:v>41269.97916658262</c:v>
                </c:pt>
                <c:pt idx="34655">
                  <c:v>41269.989583249284</c:v>
                </c:pt>
                <c:pt idx="34656">
                  <c:v>41269.999999915948</c:v>
                </c:pt>
                <c:pt idx="34657">
                  <c:v>41270.010416582612</c:v>
                </c:pt>
                <c:pt idx="34658">
                  <c:v>41270.020833249277</c:v>
                </c:pt>
                <c:pt idx="34659">
                  <c:v>41270.031249915941</c:v>
                </c:pt>
                <c:pt idx="34660">
                  <c:v>41270.041666582605</c:v>
                </c:pt>
                <c:pt idx="34661">
                  <c:v>41270.052083249269</c:v>
                </c:pt>
                <c:pt idx="34662">
                  <c:v>41270.062499915934</c:v>
                </c:pt>
                <c:pt idx="34663">
                  <c:v>41270.072916582598</c:v>
                </c:pt>
                <c:pt idx="34664">
                  <c:v>41270.083333249262</c:v>
                </c:pt>
                <c:pt idx="34665">
                  <c:v>41270.093749915926</c:v>
                </c:pt>
                <c:pt idx="34666">
                  <c:v>41270.104166582591</c:v>
                </c:pt>
                <c:pt idx="34667">
                  <c:v>41270.114583249255</c:v>
                </c:pt>
                <c:pt idx="34668">
                  <c:v>41270.124999915919</c:v>
                </c:pt>
                <c:pt idx="34669">
                  <c:v>41270.135416582583</c:v>
                </c:pt>
                <c:pt idx="34670">
                  <c:v>41270.145833249248</c:v>
                </c:pt>
                <c:pt idx="34671">
                  <c:v>41270.156249915912</c:v>
                </c:pt>
                <c:pt idx="34672">
                  <c:v>41270.166666582576</c:v>
                </c:pt>
                <c:pt idx="34673">
                  <c:v>41270.17708324924</c:v>
                </c:pt>
                <c:pt idx="34674">
                  <c:v>41270.187499915904</c:v>
                </c:pt>
                <c:pt idx="34675">
                  <c:v>41270.197916582569</c:v>
                </c:pt>
                <c:pt idx="34676">
                  <c:v>41270.208333249233</c:v>
                </c:pt>
                <c:pt idx="34677">
                  <c:v>41270.218749915897</c:v>
                </c:pt>
                <c:pt idx="34678">
                  <c:v>41270.229166582561</c:v>
                </c:pt>
                <c:pt idx="34679">
                  <c:v>41270.239583249226</c:v>
                </c:pt>
                <c:pt idx="34680">
                  <c:v>41270.24999991589</c:v>
                </c:pt>
                <c:pt idx="34681">
                  <c:v>41270.260416582554</c:v>
                </c:pt>
                <c:pt idx="34682">
                  <c:v>41270.270833249218</c:v>
                </c:pt>
                <c:pt idx="34683">
                  <c:v>41270.281249915883</c:v>
                </c:pt>
                <c:pt idx="34684">
                  <c:v>41270.291666582547</c:v>
                </c:pt>
                <c:pt idx="34685">
                  <c:v>41270.302083249211</c:v>
                </c:pt>
                <c:pt idx="34686">
                  <c:v>41270.312499915875</c:v>
                </c:pt>
                <c:pt idx="34687">
                  <c:v>41270.32291658254</c:v>
                </c:pt>
                <c:pt idx="34688">
                  <c:v>41270.333333249204</c:v>
                </c:pt>
                <c:pt idx="34689">
                  <c:v>41270.343749915868</c:v>
                </c:pt>
                <c:pt idx="34690">
                  <c:v>41270.354166582532</c:v>
                </c:pt>
                <c:pt idx="34691">
                  <c:v>41270.364583249197</c:v>
                </c:pt>
                <c:pt idx="34692">
                  <c:v>41270.374999915861</c:v>
                </c:pt>
                <c:pt idx="34693">
                  <c:v>41270.385416582525</c:v>
                </c:pt>
                <c:pt idx="34694">
                  <c:v>41270.395833249189</c:v>
                </c:pt>
                <c:pt idx="34695">
                  <c:v>41270.406249915854</c:v>
                </c:pt>
                <c:pt idx="34696">
                  <c:v>41270.416666582518</c:v>
                </c:pt>
                <c:pt idx="34697">
                  <c:v>41270.427083249182</c:v>
                </c:pt>
                <c:pt idx="34698">
                  <c:v>41270.437499915846</c:v>
                </c:pt>
                <c:pt idx="34699">
                  <c:v>41270.447916582511</c:v>
                </c:pt>
                <c:pt idx="34700">
                  <c:v>41270.458333249175</c:v>
                </c:pt>
                <c:pt idx="34701">
                  <c:v>41270.468749915839</c:v>
                </c:pt>
                <c:pt idx="34702">
                  <c:v>41270.479166582503</c:v>
                </c:pt>
                <c:pt idx="34703">
                  <c:v>41270.489583249167</c:v>
                </c:pt>
                <c:pt idx="34704">
                  <c:v>41270.499999915832</c:v>
                </c:pt>
                <c:pt idx="34705">
                  <c:v>41270.510416582496</c:v>
                </c:pt>
                <c:pt idx="34706">
                  <c:v>41270.52083324916</c:v>
                </c:pt>
                <c:pt idx="34707">
                  <c:v>41270.531249915824</c:v>
                </c:pt>
                <c:pt idx="34708">
                  <c:v>41270.541666582489</c:v>
                </c:pt>
                <c:pt idx="34709">
                  <c:v>41270.552083249153</c:v>
                </c:pt>
                <c:pt idx="34710">
                  <c:v>41270.562499915817</c:v>
                </c:pt>
                <c:pt idx="34711">
                  <c:v>41270.572916582481</c:v>
                </c:pt>
                <c:pt idx="34712">
                  <c:v>41270.583333249146</c:v>
                </c:pt>
                <c:pt idx="34713">
                  <c:v>41270.59374991581</c:v>
                </c:pt>
                <c:pt idx="34714">
                  <c:v>41270.604166582474</c:v>
                </c:pt>
                <c:pt idx="34715">
                  <c:v>41270.614583249138</c:v>
                </c:pt>
                <c:pt idx="34716">
                  <c:v>41270.624999915803</c:v>
                </c:pt>
                <c:pt idx="34717">
                  <c:v>41270.635416582467</c:v>
                </c:pt>
                <c:pt idx="34718">
                  <c:v>41270.645833249131</c:v>
                </c:pt>
                <c:pt idx="34719">
                  <c:v>41270.656249915795</c:v>
                </c:pt>
                <c:pt idx="34720">
                  <c:v>41270.66666658246</c:v>
                </c:pt>
                <c:pt idx="34721">
                  <c:v>41270.677083249124</c:v>
                </c:pt>
                <c:pt idx="34722">
                  <c:v>41270.687499915788</c:v>
                </c:pt>
                <c:pt idx="34723">
                  <c:v>41270.697916582452</c:v>
                </c:pt>
                <c:pt idx="34724">
                  <c:v>41270.708333249117</c:v>
                </c:pt>
                <c:pt idx="34725">
                  <c:v>41270.718749915781</c:v>
                </c:pt>
                <c:pt idx="34726">
                  <c:v>41270.729166582445</c:v>
                </c:pt>
                <c:pt idx="34727">
                  <c:v>41270.739583249109</c:v>
                </c:pt>
                <c:pt idx="34728">
                  <c:v>41270.749999915774</c:v>
                </c:pt>
                <c:pt idx="34729">
                  <c:v>41270.760416582438</c:v>
                </c:pt>
                <c:pt idx="34730">
                  <c:v>41270.770833249102</c:v>
                </c:pt>
                <c:pt idx="34731">
                  <c:v>41270.781249915766</c:v>
                </c:pt>
                <c:pt idx="34732">
                  <c:v>41270.79166658243</c:v>
                </c:pt>
                <c:pt idx="34733">
                  <c:v>41270.802083249095</c:v>
                </c:pt>
                <c:pt idx="34734">
                  <c:v>41270.812499915759</c:v>
                </c:pt>
                <c:pt idx="34735">
                  <c:v>41270.822916582423</c:v>
                </c:pt>
                <c:pt idx="34736">
                  <c:v>41270.833333249087</c:v>
                </c:pt>
                <c:pt idx="34737">
                  <c:v>41270.843749915752</c:v>
                </c:pt>
                <c:pt idx="34738">
                  <c:v>41270.854166582416</c:v>
                </c:pt>
                <c:pt idx="34739">
                  <c:v>41270.86458324908</c:v>
                </c:pt>
                <c:pt idx="34740">
                  <c:v>41270.874999915744</c:v>
                </c:pt>
                <c:pt idx="34741">
                  <c:v>41270.885416582409</c:v>
                </c:pt>
                <c:pt idx="34742">
                  <c:v>41270.895833249073</c:v>
                </c:pt>
                <c:pt idx="34743">
                  <c:v>41270.906249915737</c:v>
                </c:pt>
                <c:pt idx="34744">
                  <c:v>41270.916666582401</c:v>
                </c:pt>
                <c:pt idx="34745">
                  <c:v>41270.927083249066</c:v>
                </c:pt>
                <c:pt idx="34746">
                  <c:v>41270.93749991573</c:v>
                </c:pt>
                <c:pt idx="34747">
                  <c:v>41270.947916582394</c:v>
                </c:pt>
                <c:pt idx="34748">
                  <c:v>41270.958333249058</c:v>
                </c:pt>
                <c:pt idx="34749">
                  <c:v>41270.968749915723</c:v>
                </c:pt>
                <c:pt idx="34750">
                  <c:v>41270.979166582387</c:v>
                </c:pt>
                <c:pt idx="34751">
                  <c:v>41270.989583249051</c:v>
                </c:pt>
                <c:pt idx="34752">
                  <c:v>41270.999999915715</c:v>
                </c:pt>
                <c:pt idx="34753">
                  <c:v>41271.01041658238</c:v>
                </c:pt>
                <c:pt idx="34754">
                  <c:v>41271.020833249044</c:v>
                </c:pt>
                <c:pt idx="34755">
                  <c:v>41271.031249915708</c:v>
                </c:pt>
                <c:pt idx="34756">
                  <c:v>41271.041666582372</c:v>
                </c:pt>
                <c:pt idx="34757">
                  <c:v>41271.052083249037</c:v>
                </c:pt>
                <c:pt idx="34758">
                  <c:v>41271.062499915701</c:v>
                </c:pt>
                <c:pt idx="34759">
                  <c:v>41271.072916582365</c:v>
                </c:pt>
                <c:pt idx="34760">
                  <c:v>41271.083333249029</c:v>
                </c:pt>
                <c:pt idx="34761">
                  <c:v>41271.093749915693</c:v>
                </c:pt>
                <c:pt idx="34762">
                  <c:v>41271.104166582358</c:v>
                </c:pt>
                <c:pt idx="34763">
                  <c:v>41271.114583249022</c:v>
                </c:pt>
                <c:pt idx="34764">
                  <c:v>41271.124999915686</c:v>
                </c:pt>
                <c:pt idx="34765">
                  <c:v>41271.13541658235</c:v>
                </c:pt>
                <c:pt idx="34766">
                  <c:v>41271.145833249015</c:v>
                </c:pt>
                <c:pt idx="34767">
                  <c:v>41271.156249915679</c:v>
                </c:pt>
                <c:pt idx="34768">
                  <c:v>41271.166666582343</c:v>
                </c:pt>
                <c:pt idx="34769">
                  <c:v>41271.177083249007</c:v>
                </c:pt>
                <c:pt idx="34770">
                  <c:v>41271.187499915672</c:v>
                </c:pt>
                <c:pt idx="34771">
                  <c:v>41271.197916582336</c:v>
                </c:pt>
                <c:pt idx="34772">
                  <c:v>41271.208333249</c:v>
                </c:pt>
                <c:pt idx="34773">
                  <c:v>41271.218749915664</c:v>
                </c:pt>
                <c:pt idx="34774">
                  <c:v>41271.229166582329</c:v>
                </c:pt>
                <c:pt idx="34775">
                  <c:v>41271.239583248993</c:v>
                </c:pt>
                <c:pt idx="34776">
                  <c:v>41271.249999915657</c:v>
                </c:pt>
                <c:pt idx="34777">
                  <c:v>41271.260416582321</c:v>
                </c:pt>
                <c:pt idx="34778">
                  <c:v>41271.270833248986</c:v>
                </c:pt>
                <c:pt idx="34779">
                  <c:v>41271.28124991565</c:v>
                </c:pt>
                <c:pt idx="34780">
                  <c:v>41271.291666582314</c:v>
                </c:pt>
                <c:pt idx="34781">
                  <c:v>41271.302083248978</c:v>
                </c:pt>
                <c:pt idx="34782">
                  <c:v>41271.312499915643</c:v>
                </c:pt>
                <c:pt idx="34783">
                  <c:v>41271.322916582307</c:v>
                </c:pt>
                <c:pt idx="34784">
                  <c:v>41271.333333248971</c:v>
                </c:pt>
                <c:pt idx="34785">
                  <c:v>41271.343749915635</c:v>
                </c:pt>
                <c:pt idx="34786">
                  <c:v>41271.3541665823</c:v>
                </c:pt>
                <c:pt idx="34787">
                  <c:v>41271.364583248964</c:v>
                </c:pt>
                <c:pt idx="34788">
                  <c:v>41271.374999915628</c:v>
                </c:pt>
                <c:pt idx="34789">
                  <c:v>41271.385416582292</c:v>
                </c:pt>
                <c:pt idx="34790">
                  <c:v>41271.395833248956</c:v>
                </c:pt>
                <c:pt idx="34791">
                  <c:v>41271.406249915621</c:v>
                </c:pt>
                <c:pt idx="34792">
                  <c:v>41271.416666582285</c:v>
                </c:pt>
                <c:pt idx="34793">
                  <c:v>41271.427083248949</c:v>
                </c:pt>
                <c:pt idx="34794">
                  <c:v>41271.437499915613</c:v>
                </c:pt>
                <c:pt idx="34795">
                  <c:v>41271.447916582278</c:v>
                </c:pt>
                <c:pt idx="34796">
                  <c:v>41271.458333248942</c:v>
                </c:pt>
                <c:pt idx="34797">
                  <c:v>41271.468749915606</c:v>
                </c:pt>
                <c:pt idx="34798">
                  <c:v>41271.47916658227</c:v>
                </c:pt>
                <c:pt idx="34799">
                  <c:v>41271.489583248935</c:v>
                </c:pt>
                <c:pt idx="34800">
                  <c:v>41271.499999915599</c:v>
                </c:pt>
                <c:pt idx="34801">
                  <c:v>41271.510416582263</c:v>
                </c:pt>
                <c:pt idx="34802">
                  <c:v>41271.520833248927</c:v>
                </c:pt>
                <c:pt idx="34803">
                  <c:v>41271.531249915592</c:v>
                </c:pt>
                <c:pt idx="34804">
                  <c:v>41271.541666582256</c:v>
                </c:pt>
                <c:pt idx="34805">
                  <c:v>41271.55208324892</c:v>
                </c:pt>
                <c:pt idx="34806">
                  <c:v>41271.562499915584</c:v>
                </c:pt>
                <c:pt idx="34807">
                  <c:v>41271.572916582249</c:v>
                </c:pt>
                <c:pt idx="34808">
                  <c:v>41271.583333248913</c:v>
                </c:pt>
                <c:pt idx="34809">
                  <c:v>41271.593749915577</c:v>
                </c:pt>
                <c:pt idx="34810">
                  <c:v>41271.604166582241</c:v>
                </c:pt>
                <c:pt idx="34811">
                  <c:v>41271.614583248906</c:v>
                </c:pt>
                <c:pt idx="34812">
                  <c:v>41271.62499991557</c:v>
                </c:pt>
                <c:pt idx="34813">
                  <c:v>41271.635416582234</c:v>
                </c:pt>
                <c:pt idx="34814">
                  <c:v>41271.645833248898</c:v>
                </c:pt>
                <c:pt idx="34815">
                  <c:v>41271.656249915563</c:v>
                </c:pt>
                <c:pt idx="34816">
                  <c:v>41271.666666582227</c:v>
                </c:pt>
                <c:pt idx="34817">
                  <c:v>41271.677083248891</c:v>
                </c:pt>
                <c:pt idx="34818">
                  <c:v>41271.687499915555</c:v>
                </c:pt>
                <c:pt idx="34819">
                  <c:v>41271.697916582219</c:v>
                </c:pt>
                <c:pt idx="34820">
                  <c:v>41271.708333248884</c:v>
                </c:pt>
                <c:pt idx="34821">
                  <c:v>41271.718749915548</c:v>
                </c:pt>
                <c:pt idx="34822">
                  <c:v>41271.729166582212</c:v>
                </c:pt>
                <c:pt idx="34823">
                  <c:v>41271.739583248876</c:v>
                </c:pt>
                <c:pt idx="34824">
                  <c:v>41271.749999915541</c:v>
                </c:pt>
                <c:pt idx="34825">
                  <c:v>41271.760416582205</c:v>
                </c:pt>
                <c:pt idx="34826">
                  <c:v>41271.770833248869</c:v>
                </c:pt>
                <c:pt idx="34827">
                  <c:v>41271.781249915533</c:v>
                </c:pt>
                <c:pt idx="34828">
                  <c:v>41271.791666582198</c:v>
                </c:pt>
                <c:pt idx="34829">
                  <c:v>41271.802083248862</c:v>
                </c:pt>
                <c:pt idx="34830">
                  <c:v>41271.812499915526</c:v>
                </c:pt>
                <c:pt idx="34831">
                  <c:v>41271.82291658219</c:v>
                </c:pt>
                <c:pt idx="34832">
                  <c:v>41271.833333248855</c:v>
                </c:pt>
                <c:pt idx="34833">
                  <c:v>41271.843749915519</c:v>
                </c:pt>
                <c:pt idx="34834">
                  <c:v>41271.854166582183</c:v>
                </c:pt>
                <c:pt idx="34835">
                  <c:v>41271.864583248847</c:v>
                </c:pt>
                <c:pt idx="34836">
                  <c:v>41271.874999915512</c:v>
                </c:pt>
                <c:pt idx="34837">
                  <c:v>41271.885416582176</c:v>
                </c:pt>
                <c:pt idx="34838">
                  <c:v>41271.89583324884</c:v>
                </c:pt>
                <c:pt idx="34839">
                  <c:v>41271.906249915504</c:v>
                </c:pt>
                <c:pt idx="34840">
                  <c:v>41271.916666582169</c:v>
                </c:pt>
                <c:pt idx="34841">
                  <c:v>41271.927083248833</c:v>
                </c:pt>
                <c:pt idx="34842">
                  <c:v>41271.937499915497</c:v>
                </c:pt>
                <c:pt idx="34843">
                  <c:v>41271.947916582161</c:v>
                </c:pt>
                <c:pt idx="34844">
                  <c:v>41271.958333248826</c:v>
                </c:pt>
                <c:pt idx="34845">
                  <c:v>41271.96874991549</c:v>
                </c:pt>
                <c:pt idx="34846">
                  <c:v>41271.979166582154</c:v>
                </c:pt>
                <c:pt idx="34847">
                  <c:v>41271.989583248818</c:v>
                </c:pt>
                <c:pt idx="34848">
                  <c:v>41271.999999915482</c:v>
                </c:pt>
                <c:pt idx="34849">
                  <c:v>41272.010416582147</c:v>
                </c:pt>
                <c:pt idx="34850">
                  <c:v>41272.020833248811</c:v>
                </c:pt>
                <c:pt idx="34851">
                  <c:v>41272.031249915475</c:v>
                </c:pt>
                <c:pt idx="34852">
                  <c:v>41272.041666582139</c:v>
                </c:pt>
                <c:pt idx="34853">
                  <c:v>41272.052083248804</c:v>
                </c:pt>
                <c:pt idx="34854">
                  <c:v>41272.062499915468</c:v>
                </c:pt>
                <c:pt idx="34855">
                  <c:v>41272.072916582132</c:v>
                </c:pt>
                <c:pt idx="34856">
                  <c:v>41272.083333248796</c:v>
                </c:pt>
                <c:pt idx="34857">
                  <c:v>41272.093749915461</c:v>
                </c:pt>
                <c:pt idx="34858">
                  <c:v>41272.104166582125</c:v>
                </c:pt>
                <c:pt idx="34859">
                  <c:v>41272.114583248789</c:v>
                </c:pt>
                <c:pt idx="34860">
                  <c:v>41272.124999915453</c:v>
                </c:pt>
                <c:pt idx="34861">
                  <c:v>41272.135416582118</c:v>
                </c:pt>
                <c:pt idx="34862">
                  <c:v>41272.145833248782</c:v>
                </c:pt>
                <c:pt idx="34863">
                  <c:v>41272.156249915446</c:v>
                </c:pt>
                <c:pt idx="34864">
                  <c:v>41272.16666658211</c:v>
                </c:pt>
                <c:pt idx="34865">
                  <c:v>41272.177083248775</c:v>
                </c:pt>
                <c:pt idx="34866">
                  <c:v>41272.187499915439</c:v>
                </c:pt>
                <c:pt idx="34867">
                  <c:v>41272.197916582103</c:v>
                </c:pt>
                <c:pt idx="34868">
                  <c:v>41272.208333248767</c:v>
                </c:pt>
                <c:pt idx="34869">
                  <c:v>41272.218749915432</c:v>
                </c:pt>
                <c:pt idx="34870">
                  <c:v>41272.229166582096</c:v>
                </c:pt>
                <c:pt idx="34871">
                  <c:v>41272.23958324876</c:v>
                </c:pt>
                <c:pt idx="34872">
                  <c:v>41272.249999915424</c:v>
                </c:pt>
                <c:pt idx="34873">
                  <c:v>41272.260416582089</c:v>
                </c:pt>
                <c:pt idx="34874">
                  <c:v>41272.270833248753</c:v>
                </c:pt>
                <c:pt idx="34875">
                  <c:v>41272.281249915417</c:v>
                </c:pt>
                <c:pt idx="34876">
                  <c:v>41272.291666582081</c:v>
                </c:pt>
                <c:pt idx="34877">
                  <c:v>41272.302083248745</c:v>
                </c:pt>
                <c:pt idx="34878">
                  <c:v>41272.31249991541</c:v>
                </c:pt>
                <c:pt idx="34879">
                  <c:v>41272.322916582074</c:v>
                </c:pt>
                <c:pt idx="34880">
                  <c:v>41272.333333248738</c:v>
                </c:pt>
                <c:pt idx="34881">
                  <c:v>41272.343749915402</c:v>
                </c:pt>
                <c:pt idx="34882">
                  <c:v>41272.354166582067</c:v>
                </c:pt>
                <c:pt idx="34883">
                  <c:v>41272.364583248731</c:v>
                </c:pt>
                <c:pt idx="34884">
                  <c:v>41272.374999915395</c:v>
                </c:pt>
                <c:pt idx="34885">
                  <c:v>41272.385416582059</c:v>
                </c:pt>
                <c:pt idx="34886">
                  <c:v>41272.395833248724</c:v>
                </c:pt>
                <c:pt idx="34887">
                  <c:v>41272.406249915388</c:v>
                </c:pt>
                <c:pt idx="34888">
                  <c:v>41272.416666582052</c:v>
                </c:pt>
                <c:pt idx="34889">
                  <c:v>41272.427083248716</c:v>
                </c:pt>
                <c:pt idx="34890">
                  <c:v>41272.437499915381</c:v>
                </c:pt>
                <c:pt idx="34891">
                  <c:v>41272.447916582045</c:v>
                </c:pt>
                <c:pt idx="34892">
                  <c:v>41272.458333248709</c:v>
                </c:pt>
                <c:pt idx="34893">
                  <c:v>41272.468749915373</c:v>
                </c:pt>
                <c:pt idx="34894">
                  <c:v>41272.479166582038</c:v>
                </c:pt>
                <c:pt idx="34895">
                  <c:v>41272.489583248702</c:v>
                </c:pt>
                <c:pt idx="34896">
                  <c:v>41272.499999915366</c:v>
                </c:pt>
                <c:pt idx="34897">
                  <c:v>41272.51041658203</c:v>
                </c:pt>
                <c:pt idx="34898">
                  <c:v>41272.520833248695</c:v>
                </c:pt>
                <c:pt idx="34899">
                  <c:v>41272.531249915359</c:v>
                </c:pt>
                <c:pt idx="34900">
                  <c:v>41272.541666582023</c:v>
                </c:pt>
                <c:pt idx="34901">
                  <c:v>41272.552083248687</c:v>
                </c:pt>
                <c:pt idx="34902">
                  <c:v>41272.562499915352</c:v>
                </c:pt>
                <c:pt idx="34903">
                  <c:v>41272.572916582016</c:v>
                </c:pt>
                <c:pt idx="34904">
                  <c:v>41272.58333324868</c:v>
                </c:pt>
                <c:pt idx="34905">
                  <c:v>41272.593749915344</c:v>
                </c:pt>
                <c:pt idx="34906">
                  <c:v>41272.604166582008</c:v>
                </c:pt>
                <c:pt idx="34907">
                  <c:v>41272.614583248673</c:v>
                </c:pt>
                <c:pt idx="34908">
                  <c:v>41272.624999915337</c:v>
                </c:pt>
                <c:pt idx="34909">
                  <c:v>41272.635416582001</c:v>
                </c:pt>
                <c:pt idx="34910">
                  <c:v>41272.645833248665</c:v>
                </c:pt>
                <c:pt idx="34911">
                  <c:v>41272.65624991533</c:v>
                </c:pt>
                <c:pt idx="34912">
                  <c:v>41272.666666581994</c:v>
                </c:pt>
                <c:pt idx="34913">
                  <c:v>41272.677083248658</c:v>
                </c:pt>
                <c:pt idx="34914">
                  <c:v>41272.687499915322</c:v>
                </c:pt>
                <c:pt idx="34915">
                  <c:v>41272.697916581987</c:v>
                </c:pt>
                <c:pt idx="34916">
                  <c:v>41272.708333248651</c:v>
                </c:pt>
                <c:pt idx="34917">
                  <c:v>41272.718749915315</c:v>
                </c:pt>
                <c:pt idx="34918">
                  <c:v>41272.729166581979</c:v>
                </c:pt>
                <c:pt idx="34919">
                  <c:v>41272.739583248644</c:v>
                </c:pt>
                <c:pt idx="34920">
                  <c:v>41272.749999915308</c:v>
                </c:pt>
                <c:pt idx="34921">
                  <c:v>41272.760416581972</c:v>
                </c:pt>
                <c:pt idx="34922">
                  <c:v>41272.770833248636</c:v>
                </c:pt>
                <c:pt idx="34923">
                  <c:v>41272.781249915301</c:v>
                </c:pt>
                <c:pt idx="34924">
                  <c:v>41272.791666581965</c:v>
                </c:pt>
                <c:pt idx="34925">
                  <c:v>41272.802083248629</c:v>
                </c:pt>
                <c:pt idx="34926">
                  <c:v>41272.812499915293</c:v>
                </c:pt>
                <c:pt idx="34927">
                  <c:v>41272.822916581958</c:v>
                </c:pt>
                <c:pt idx="34928">
                  <c:v>41272.833333248622</c:v>
                </c:pt>
                <c:pt idx="34929">
                  <c:v>41272.843749915286</c:v>
                </c:pt>
                <c:pt idx="34930">
                  <c:v>41272.85416658195</c:v>
                </c:pt>
                <c:pt idx="34931">
                  <c:v>41272.864583248615</c:v>
                </c:pt>
                <c:pt idx="34932">
                  <c:v>41272.874999915279</c:v>
                </c:pt>
                <c:pt idx="34933">
                  <c:v>41272.885416581943</c:v>
                </c:pt>
                <c:pt idx="34934">
                  <c:v>41272.895833248607</c:v>
                </c:pt>
                <c:pt idx="34935">
                  <c:v>41272.906249915271</c:v>
                </c:pt>
                <c:pt idx="34936">
                  <c:v>41272.916666581936</c:v>
                </c:pt>
                <c:pt idx="34937">
                  <c:v>41272.9270832486</c:v>
                </c:pt>
                <c:pt idx="34938">
                  <c:v>41272.937499915264</c:v>
                </c:pt>
                <c:pt idx="34939">
                  <c:v>41272.947916581928</c:v>
                </c:pt>
                <c:pt idx="34940">
                  <c:v>41272.958333248593</c:v>
                </c:pt>
                <c:pt idx="34941">
                  <c:v>41272.968749915257</c:v>
                </c:pt>
                <c:pt idx="34942">
                  <c:v>41272.979166581921</c:v>
                </c:pt>
                <c:pt idx="34943">
                  <c:v>41272.989583248585</c:v>
                </c:pt>
                <c:pt idx="34944">
                  <c:v>41272.99999991525</c:v>
                </c:pt>
                <c:pt idx="34945">
                  <c:v>41273.010416581914</c:v>
                </c:pt>
                <c:pt idx="34946">
                  <c:v>41273.020833248578</c:v>
                </c:pt>
                <c:pt idx="34947">
                  <c:v>41273.031249915242</c:v>
                </c:pt>
                <c:pt idx="34948">
                  <c:v>41273.041666581907</c:v>
                </c:pt>
                <c:pt idx="34949">
                  <c:v>41273.052083248571</c:v>
                </c:pt>
                <c:pt idx="34950">
                  <c:v>41273.062499915235</c:v>
                </c:pt>
                <c:pt idx="34951">
                  <c:v>41273.072916581899</c:v>
                </c:pt>
                <c:pt idx="34952">
                  <c:v>41273.083333248564</c:v>
                </c:pt>
                <c:pt idx="34953">
                  <c:v>41273.093749915228</c:v>
                </c:pt>
                <c:pt idx="34954">
                  <c:v>41273.104166581892</c:v>
                </c:pt>
                <c:pt idx="34955">
                  <c:v>41273.114583248556</c:v>
                </c:pt>
                <c:pt idx="34956">
                  <c:v>41273.124999915221</c:v>
                </c:pt>
                <c:pt idx="34957">
                  <c:v>41273.135416581885</c:v>
                </c:pt>
                <c:pt idx="34958">
                  <c:v>41273.145833248549</c:v>
                </c:pt>
                <c:pt idx="34959">
                  <c:v>41273.156249915213</c:v>
                </c:pt>
                <c:pt idx="34960">
                  <c:v>41273.166666581878</c:v>
                </c:pt>
                <c:pt idx="34961">
                  <c:v>41273.177083248542</c:v>
                </c:pt>
                <c:pt idx="34962">
                  <c:v>41273.187499915206</c:v>
                </c:pt>
                <c:pt idx="34963">
                  <c:v>41273.19791658187</c:v>
                </c:pt>
                <c:pt idx="34964">
                  <c:v>41273.208333248534</c:v>
                </c:pt>
                <c:pt idx="34965">
                  <c:v>41273.218749915199</c:v>
                </c:pt>
                <c:pt idx="34966">
                  <c:v>41273.229166581863</c:v>
                </c:pt>
                <c:pt idx="34967">
                  <c:v>41273.239583248527</c:v>
                </c:pt>
                <c:pt idx="34968">
                  <c:v>41273.249999915191</c:v>
                </c:pt>
                <c:pt idx="34969">
                  <c:v>41273.260416581856</c:v>
                </c:pt>
                <c:pt idx="34970">
                  <c:v>41273.27083324852</c:v>
                </c:pt>
                <c:pt idx="34971">
                  <c:v>41273.281249915184</c:v>
                </c:pt>
                <c:pt idx="34972">
                  <c:v>41273.291666581848</c:v>
                </c:pt>
                <c:pt idx="34973">
                  <c:v>41273.302083248513</c:v>
                </c:pt>
                <c:pt idx="34974">
                  <c:v>41273.312499915177</c:v>
                </c:pt>
                <c:pt idx="34975">
                  <c:v>41273.322916581841</c:v>
                </c:pt>
                <c:pt idx="34976">
                  <c:v>41273.333333248505</c:v>
                </c:pt>
                <c:pt idx="34977">
                  <c:v>41273.34374991517</c:v>
                </c:pt>
                <c:pt idx="34978">
                  <c:v>41273.354166581834</c:v>
                </c:pt>
                <c:pt idx="34979">
                  <c:v>41273.364583248498</c:v>
                </c:pt>
                <c:pt idx="34980">
                  <c:v>41273.374999915162</c:v>
                </c:pt>
                <c:pt idx="34981">
                  <c:v>41273.385416581827</c:v>
                </c:pt>
                <c:pt idx="34982">
                  <c:v>41273.395833248491</c:v>
                </c:pt>
                <c:pt idx="34983">
                  <c:v>41273.406249915155</c:v>
                </c:pt>
                <c:pt idx="34984">
                  <c:v>41273.416666581819</c:v>
                </c:pt>
                <c:pt idx="34985">
                  <c:v>41273.427083248484</c:v>
                </c:pt>
                <c:pt idx="34986">
                  <c:v>41273.437499915148</c:v>
                </c:pt>
                <c:pt idx="34987">
                  <c:v>41273.447916581812</c:v>
                </c:pt>
                <c:pt idx="34988">
                  <c:v>41273.458333248476</c:v>
                </c:pt>
                <c:pt idx="34989">
                  <c:v>41273.468749915141</c:v>
                </c:pt>
                <c:pt idx="34990">
                  <c:v>41273.479166581805</c:v>
                </c:pt>
                <c:pt idx="34991">
                  <c:v>41273.489583248469</c:v>
                </c:pt>
                <c:pt idx="34992">
                  <c:v>41273.499999915133</c:v>
                </c:pt>
                <c:pt idx="34993">
                  <c:v>41273.510416581797</c:v>
                </c:pt>
                <c:pt idx="34994">
                  <c:v>41273.520833248462</c:v>
                </c:pt>
                <c:pt idx="34995">
                  <c:v>41273.531249915126</c:v>
                </c:pt>
                <c:pt idx="34996">
                  <c:v>41273.54166658179</c:v>
                </c:pt>
                <c:pt idx="34997">
                  <c:v>41273.552083248454</c:v>
                </c:pt>
                <c:pt idx="34998">
                  <c:v>41273.562499915119</c:v>
                </c:pt>
                <c:pt idx="34999">
                  <c:v>41273.572916581783</c:v>
                </c:pt>
                <c:pt idx="35000">
                  <c:v>41273.583333248447</c:v>
                </c:pt>
                <c:pt idx="35001">
                  <c:v>41273.593749915111</c:v>
                </c:pt>
                <c:pt idx="35002">
                  <c:v>41273.604166581776</c:v>
                </c:pt>
                <c:pt idx="35003">
                  <c:v>41273.61458324844</c:v>
                </c:pt>
                <c:pt idx="35004">
                  <c:v>41273.624999915104</c:v>
                </c:pt>
                <c:pt idx="35005">
                  <c:v>41273.635416581768</c:v>
                </c:pt>
                <c:pt idx="35006">
                  <c:v>41273.645833248433</c:v>
                </c:pt>
                <c:pt idx="35007">
                  <c:v>41273.656249915097</c:v>
                </c:pt>
                <c:pt idx="35008">
                  <c:v>41273.666666581761</c:v>
                </c:pt>
                <c:pt idx="35009">
                  <c:v>41273.677083248425</c:v>
                </c:pt>
                <c:pt idx="35010">
                  <c:v>41273.68749991509</c:v>
                </c:pt>
                <c:pt idx="35011">
                  <c:v>41273.697916581754</c:v>
                </c:pt>
                <c:pt idx="35012">
                  <c:v>41273.708333248418</c:v>
                </c:pt>
                <c:pt idx="35013">
                  <c:v>41273.718749915082</c:v>
                </c:pt>
                <c:pt idx="35014">
                  <c:v>41273.729166581747</c:v>
                </c:pt>
                <c:pt idx="35015">
                  <c:v>41273.739583248411</c:v>
                </c:pt>
                <c:pt idx="35016">
                  <c:v>41273.749999915075</c:v>
                </c:pt>
                <c:pt idx="35017">
                  <c:v>41273.760416581739</c:v>
                </c:pt>
                <c:pt idx="35018">
                  <c:v>41273.770833248404</c:v>
                </c:pt>
                <c:pt idx="35019">
                  <c:v>41273.781249915068</c:v>
                </c:pt>
                <c:pt idx="35020">
                  <c:v>41273.791666581732</c:v>
                </c:pt>
                <c:pt idx="35021">
                  <c:v>41273.802083248396</c:v>
                </c:pt>
                <c:pt idx="35022">
                  <c:v>41273.81249991506</c:v>
                </c:pt>
                <c:pt idx="35023">
                  <c:v>41273.822916581725</c:v>
                </c:pt>
                <c:pt idx="35024">
                  <c:v>41273.833333248389</c:v>
                </c:pt>
                <c:pt idx="35025">
                  <c:v>41273.843749915053</c:v>
                </c:pt>
                <c:pt idx="35026">
                  <c:v>41273.854166581717</c:v>
                </c:pt>
                <c:pt idx="35027">
                  <c:v>41273.864583248382</c:v>
                </c:pt>
                <c:pt idx="35028">
                  <c:v>41273.874999915046</c:v>
                </c:pt>
                <c:pt idx="35029">
                  <c:v>41273.88541658171</c:v>
                </c:pt>
                <c:pt idx="35030">
                  <c:v>41273.895833248374</c:v>
                </c:pt>
                <c:pt idx="35031">
                  <c:v>41273.906249915039</c:v>
                </c:pt>
                <c:pt idx="35032">
                  <c:v>41273.916666581703</c:v>
                </c:pt>
                <c:pt idx="35033">
                  <c:v>41273.927083248367</c:v>
                </c:pt>
                <c:pt idx="35034">
                  <c:v>41273.937499915031</c:v>
                </c:pt>
                <c:pt idx="35035">
                  <c:v>41273.947916581696</c:v>
                </c:pt>
                <c:pt idx="35036">
                  <c:v>41273.95833324836</c:v>
                </c:pt>
                <c:pt idx="35037">
                  <c:v>41273.968749915024</c:v>
                </c:pt>
                <c:pt idx="35038">
                  <c:v>41273.979166581688</c:v>
                </c:pt>
                <c:pt idx="35039">
                  <c:v>41273.989583248353</c:v>
                </c:pt>
              </c:numCache>
            </c:numRef>
          </c:cat>
          <c:val>
            <c:numRef>
              <c:f>carLoadBreakdown!$H$2:$H$675</c:f>
              <c:numCache>
                <c:formatCode>0</c:formatCode>
                <c:ptCount val="67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4.4060899999999998</c:v>
                </c:pt>
                <c:pt idx="150">
                  <c:v>4.4060899999999998</c:v>
                </c:pt>
                <c:pt idx="151">
                  <c:v>4.4060899999999998</c:v>
                </c:pt>
                <c:pt idx="152">
                  <c:v>4.4060899999999998</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4.3660100000000002</c:v>
                </c:pt>
                <c:pt idx="229">
                  <c:v>4.3660100000000002</c:v>
                </c:pt>
                <c:pt idx="230">
                  <c:v>4.3660100000000002</c:v>
                </c:pt>
                <c:pt idx="231">
                  <c:v>4.3660100000000002</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5.7885499999999999</c:v>
                </c:pt>
                <c:pt idx="317">
                  <c:v>5.7885499999999999</c:v>
                </c:pt>
                <c:pt idx="318">
                  <c:v>5.7885499999999999</c:v>
                </c:pt>
                <c:pt idx="319">
                  <c:v>5.7885499999999999</c:v>
                </c:pt>
                <c:pt idx="320">
                  <c:v>5.7885499999999999</c:v>
                </c:pt>
                <c:pt idx="321">
                  <c:v>5.7885499999999999</c:v>
                </c:pt>
                <c:pt idx="322">
                  <c:v>5.7885499999999999</c:v>
                </c:pt>
                <c:pt idx="323">
                  <c:v>5.7885499999999999</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6.28440324324324</c:v>
                </c:pt>
                <c:pt idx="416">
                  <c:v>6.28440324324324</c:v>
                </c:pt>
                <c:pt idx="417">
                  <c:v>6.28440324324324</c:v>
                </c:pt>
                <c:pt idx="418">
                  <c:v>6.28440324324324</c:v>
                </c:pt>
                <c:pt idx="419">
                  <c:v>6.28440324324324</c:v>
                </c:pt>
                <c:pt idx="420">
                  <c:v>6.28440324324324</c:v>
                </c:pt>
                <c:pt idx="421">
                  <c:v>6.28440324324324</c:v>
                </c:pt>
                <c:pt idx="422">
                  <c:v>6.28440324324324</c:v>
                </c:pt>
                <c:pt idx="423">
                  <c:v>6.28440324324324</c:v>
                </c:pt>
                <c:pt idx="424">
                  <c:v>6.28440324324324</c:v>
                </c:pt>
                <c:pt idx="425">
                  <c:v>6.28440324324324</c:v>
                </c:pt>
                <c:pt idx="426">
                  <c:v>6.28440324324324</c:v>
                </c:pt>
                <c:pt idx="427">
                  <c:v>6.28440324324324</c:v>
                </c:pt>
                <c:pt idx="428">
                  <c:v>6.28440324324324</c:v>
                </c:pt>
                <c:pt idx="429">
                  <c:v>6.28440324324324</c:v>
                </c:pt>
                <c:pt idx="430">
                  <c:v>6.28440324324324</c:v>
                </c:pt>
                <c:pt idx="431">
                  <c:v>6.28440324324324</c:v>
                </c:pt>
                <c:pt idx="432">
                  <c:v>6.28440324324324</c:v>
                </c:pt>
                <c:pt idx="433">
                  <c:v>6.28440324324324</c:v>
                </c:pt>
                <c:pt idx="434">
                  <c:v>6.28440324324324</c:v>
                </c:pt>
                <c:pt idx="435">
                  <c:v>6.28440324324324</c:v>
                </c:pt>
                <c:pt idx="436">
                  <c:v>6.28440324324324</c:v>
                </c:pt>
                <c:pt idx="437">
                  <c:v>6.28440324324324</c:v>
                </c:pt>
                <c:pt idx="438">
                  <c:v>6.28440324324324</c:v>
                </c:pt>
                <c:pt idx="439">
                  <c:v>6.28440324324324</c:v>
                </c:pt>
                <c:pt idx="440">
                  <c:v>6.28440324324324</c:v>
                </c:pt>
                <c:pt idx="441">
                  <c:v>6.28440324324324</c:v>
                </c:pt>
                <c:pt idx="442">
                  <c:v>6.28440324324324</c:v>
                </c:pt>
                <c:pt idx="443">
                  <c:v>6.28440324324324</c:v>
                </c:pt>
                <c:pt idx="444">
                  <c:v>6.28440324324324</c:v>
                </c:pt>
                <c:pt idx="445">
                  <c:v>6.28440324324324</c:v>
                </c:pt>
                <c:pt idx="446">
                  <c:v>6.28440324324324</c:v>
                </c:pt>
                <c:pt idx="447">
                  <c:v>6.28440324324324</c:v>
                </c:pt>
                <c:pt idx="448">
                  <c:v>6.28440324324324</c:v>
                </c:pt>
                <c:pt idx="449">
                  <c:v>6.28440324324324</c:v>
                </c:pt>
                <c:pt idx="450">
                  <c:v>6.28440324324324</c:v>
                </c:pt>
                <c:pt idx="451">
                  <c:v>6.28440324324324</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6.3996092307692303</c:v>
                </c:pt>
                <c:pt idx="508">
                  <c:v>6.3996092307692303</c:v>
                </c:pt>
                <c:pt idx="509">
                  <c:v>6.3996092307692303</c:v>
                </c:pt>
                <c:pt idx="510">
                  <c:v>6.3996092307692303</c:v>
                </c:pt>
                <c:pt idx="511">
                  <c:v>6.3996092307692303</c:v>
                </c:pt>
                <c:pt idx="512">
                  <c:v>6.3996092307692303</c:v>
                </c:pt>
                <c:pt idx="513">
                  <c:v>6.3996092307692303</c:v>
                </c:pt>
                <c:pt idx="514">
                  <c:v>6.3996092307692303</c:v>
                </c:pt>
                <c:pt idx="515">
                  <c:v>6.3996092307692303</c:v>
                </c:pt>
                <c:pt idx="516">
                  <c:v>6.3996092307692303</c:v>
                </c:pt>
                <c:pt idx="517">
                  <c:v>6.3996092307692303</c:v>
                </c:pt>
                <c:pt idx="518">
                  <c:v>6.3996092307692303</c:v>
                </c:pt>
                <c:pt idx="519">
                  <c:v>6.3996092307692303</c:v>
                </c:pt>
                <c:pt idx="520">
                  <c:v>6.3996092307692303</c:v>
                </c:pt>
                <c:pt idx="521">
                  <c:v>6.3996092307692303</c:v>
                </c:pt>
                <c:pt idx="522">
                  <c:v>6.3996092307692303</c:v>
                </c:pt>
                <c:pt idx="523">
                  <c:v>6.3996092307692303</c:v>
                </c:pt>
                <c:pt idx="524">
                  <c:v>6.3996092307692303</c:v>
                </c:pt>
                <c:pt idx="525">
                  <c:v>6.3996092307692303</c:v>
                </c:pt>
                <c:pt idx="526">
                  <c:v>6.3996092307692303</c:v>
                </c:pt>
                <c:pt idx="527">
                  <c:v>6.3996092307692303</c:v>
                </c:pt>
                <c:pt idx="528">
                  <c:v>6.3996092307692303</c:v>
                </c:pt>
                <c:pt idx="529">
                  <c:v>6.3996092307692303</c:v>
                </c:pt>
                <c:pt idx="530">
                  <c:v>6.3996092307692303</c:v>
                </c:pt>
                <c:pt idx="531">
                  <c:v>6.3996092307692303</c:v>
                </c:pt>
                <c:pt idx="532">
                  <c:v>6.3996092307692303</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numCache>
            </c:numRef>
          </c:val>
          <c:extLst>
            <c:ext xmlns:c16="http://schemas.microsoft.com/office/drawing/2014/chart" uri="{C3380CC4-5D6E-409C-BE32-E72D297353CC}">
              <c16:uniqueId val="{00000001-0528-48EF-83D4-CA8F90EA44FA}"/>
            </c:ext>
          </c:extLst>
        </c:ser>
        <c:ser>
          <c:idx val="1"/>
          <c:order val="2"/>
          <c:tx>
            <c:strRef>
              <c:f>carLoadBreakdown!$I$1</c:f>
              <c:strCache>
                <c:ptCount val="1"/>
                <c:pt idx="0">
                  <c:v>Charger 3</c:v>
                </c:pt>
              </c:strCache>
            </c:strRef>
          </c:tx>
          <c:spPr>
            <a:solidFill>
              <a:schemeClr val="accent3"/>
            </a:solidFill>
            <a:ln>
              <a:noFill/>
            </a:ln>
            <a:effectLst/>
          </c:spPr>
          <c:cat>
            <c:numRef>
              <c:f>carLoadBreakdown!$C$2:$C$35041</c:f>
              <c:numCache>
                <c:formatCode>[$-F400]h:mm:ss\ AM/PM</c:formatCode>
                <c:ptCount val="35040"/>
                <c:pt idx="0">
                  <c:v>40909</c:v>
                </c:pt>
                <c:pt idx="1">
                  <c:v>40909.010416666664</c:v>
                </c:pt>
                <c:pt idx="2">
                  <c:v>40909.020833333328</c:v>
                </c:pt>
                <c:pt idx="3">
                  <c:v>40909.031249999993</c:v>
                </c:pt>
                <c:pt idx="4">
                  <c:v>40909.041666666657</c:v>
                </c:pt>
                <c:pt idx="5">
                  <c:v>40909.052083333321</c:v>
                </c:pt>
                <c:pt idx="6">
                  <c:v>40909.062499999985</c:v>
                </c:pt>
                <c:pt idx="7">
                  <c:v>40909.07291666665</c:v>
                </c:pt>
                <c:pt idx="8">
                  <c:v>40909.083333333314</c:v>
                </c:pt>
                <c:pt idx="9">
                  <c:v>40909.093749999978</c:v>
                </c:pt>
                <c:pt idx="10">
                  <c:v>40909.104166666642</c:v>
                </c:pt>
                <c:pt idx="11">
                  <c:v>40909.114583333307</c:v>
                </c:pt>
                <c:pt idx="12">
                  <c:v>40909.124999999971</c:v>
                </c:pt>
                <c:pt idx="13">
                  <c:v>40909.135416666635</c:v>
                </c:pt>
                <c:pt idx="14">
                  <c:v>40909.145833333299</c:v>
                </c:pt>
                <c:pt idx="15">
                  <c:v>40909.156249999964</c:v>
                </c:pt>
                <c:pt idx="16">
                  <c:v>40909.166666666628</c:v>
                </c:pt>
                <c:pt idx="17">
                  <c:v>40909.177083333292</c:v>
                </c:pt>
                <c:pt idx="18">
                  <c:v>40909.187499999956</c:v>
                </c:pt>
                <c:pt idx="19">
                  <c:v>40909.197916666621</c:v>
                </c:pt>
                <c:pt idx="20">
                  <c:v>40909.208333333285</c:v>
                </c:pt>
                <c:pt idx="21">
                  <c:v>40909.218749999949</c:v>
                </c:pt>
                <c:pt idx="22">
                  <c:v>40909.229166666613</c:v>
                </c:pt>
                <c:pt idx="23">
                  <c:v>40909.239583333278</c:v>
                </c:pt>
                <c:pt idx="24">
                  <c:v>40909.249999999942</c:v>
                </c:pt>
                <c:pt idx="25">
                  <c:v>40909.260416666606</c:v>
                </c:pt>
                <c:pt idx="26">
                  <c:v>40909.27083333327</c:v>
                </c:pt>
                <c:pt idx="27">
                  <c:v>40909.281249999935</c:v>
                </c:pt>
                <c:pt idx="28">
                  <c:v>40909.291666666599</c:v>
                </c:pt>
                <c:pt idx="29">
                  <c:v>40909.302083333263</c:v>
                </c:pt>
                <c:pt idx="30">
                  <c:v>40909.312499999927</c:v>
                </c:pt>
                <c:pt idx="31">
                  <c:v>40909.322916666591</c:v>
                </c:pt>
                <c:pt idx="32">
                  <c:v>40909.333333333256</c:v>
                </c:pt>
                <c:pt idx="33">
                  <c:v>40909.34374999992</c:v>
                </c:pt>
                <c:pt idx="34">
                  <c:v>40909.354166666584</c:v>
                </c:pt>
                <c:pt idx="35">
                  <c:v>40909.364583333248</c:v>
                </c:pt>
                <c:pt idx="36">
                  <c:v>40909.374999999913</c:v>
                </c:pt>
                <c:pt idx="37">
                  <c:v>40909.385416666577</c:v>
                </c:pt>
                <c:pt idx="38">
                  <c:v>40909.395833333241</c:v>
                </c:pt>
                <c:pt idx="39">
                  <c:v>40909.406249999905</c:v>
                </c:pt>
                <c:pt idx="40">
                  <c:v>40909.41666666657</c:v>
                </c:pt>
                <c:pt idx="41">
                  <c:v>40909.427083333234</c:v>
                </c:pt>
                <c:pt idx="42">
                  <c:v>40909.437499999898</c:v>
                </c:pt>
                <c:pt idx="43">
                  <c:v>40909.447916666562</c:v>
                </c:pt>
                <c:pt idx="44">
                  <c:v>40909.458333333227</c:v>
                </c:pt>
                <c:pt idx="45">
                  <c:v>40909.468749999891</c:v>
                </c:pt>
                <c:pt idx="46">
                  <c:v>40909.479166666555</c:v>
                </c:pt>
                <c:pt idx="47">
                  <c:v>40909.489583333219</c:v>
                </c:pt>
                <c:pt idx="48">
                  <c:v>40909.499999999884</c:v>
                </c:pt>
                <c:pt idx="49">
                  <c:v>40909.510416666548</c:v>
                </c:pt>
                <c:pt idx="50">
                  <c:v>40909.520833333212</c:v>
                </c:pt>
                <c:pt idx="51">
                  <c:v>40909.531249999876</c:v>
                </c:pt>
                <c:pt idx="52">
                  <c:v>40909.541666666541</c:v>
                </c:pt>
                <c:pt idx="53">
                  <c:v>40909.552083333205</c:v>
                </c:pt>
                <c:pt idx="54">
                  <c:v>40909.562499999869</c:v>
                </c:pt>
                <c:pt idx="55">
                  <c:v>40909.572916666533</c:v>
                </c:pt>
                <c:pt idx="56">
                  <c:v>40909.583333333198</c:v>
                </c:pt>
                <c:pt idx="57">
                  <c:v>40909.593749999862</c:v>
                </c:pt>
                <c:pt idx="58">
                  <c:v>40909.604166666526</c:v>
                </c:pt>
                <c:pt idx="59">
                  <c:v>40909.61458333319</c:v>
                </c:pt>
                <c:pt idx="60">
                  <c:v>40909.624999999854</c:v>
                </c:pt>
                <c:pt idx="61">
                  <c:v>40909.635416666519</c:v>
                </c:pt>
                <c:pt idx="62">
                  <c:v>40909.645833333183</c:v>
                </c:pt>
                <c:pt idx="63">
                  <c:v>40909.656249999847</c:v>
                </c:pt>
                <c:pt idx="64">
                  <c:v>40909.666666666511</c:v>
                </c:pt>
                <c:pt idx="65">
                  <c:v>40909.677083333176</c:v>
                </c:pt>
                <c:pt idx="66">
                  <c:v>40909.68749999984</c:v>
                </c:pt>
                <c:pt idx="67">
                  <c:v>40909.697916666504</c:v>
                </c:pt>
                <c:pt idx="68">
                  <c:v>40909.708333333168</c:v>
                </c:pt>
                <c:pt idx="69">
                  <c:v>40909.718749999833</c:v>
                </c:pt>
                <c:pt idx="70">
                  <c:v>40909.729166666497</c:v>
                </c:pt>
                <c:pt idx="71">
                  <c:v>40909.739583333161</c:v>
                </c:pt>
                <c:pt idx="72">
                  <c:v>40909.749999999825</c:v>
                </c:pt>
                <c:pt idx="73">
                  <c:v>40909.76041666649</c:v>
                </c:pt>
                <c:pt idx="74">
                  <c:v>40909.770833333154</c:v>
                </c:pt>
                <c:pt idx="75">
                  <c:v>40909.781249999818</c:v>
                </c:pt>
                <c:pt idx="76">
                  <c:v>40909.791666666482</c:v>
                </c:pt>
                <c:pt idx="77">
                  <c:v>40909.802083333147</c:v>
                </c:pt>
                <c:pt idx="78">
                  <c:v>40909.812499999811</c:v>
                </c:pt>
                <c:pt idx="79">
                  <c:v>40909.822916666475</c:v>
                </c:pt>
                <c:pt idx="80">
                  <c:v>40909.833333333139</c:v>
                </c:pt>
                <c:pt idx="81">
                  <c:v>40909.843749999804</c:v>
                </c:pt>
                <c:pt idx="82">
                  <c:v>40909.854166666468</c:v>
                </c:pt>
                <c:pt idx="83">
                  <c:v>40909.864583333132</c:v>
                </c:pt>
                <c:pt idx="84">
                  <c:v>40909.874999999796</c:v>
                </c:pt>
                <c:pt idx="85">
                  <c:v>40909.885416666461</c:v>
                </c:pt>
                <c:pt idx="86">
                  <c:v>40909.895833333125</c:v>
                </c:pt>
                <c:pt idx="87">
                  <c:v>40909.906249999789</c:v>
                </c:pt>
                <c:pt idx="88">
                  <c:v>40909.916666666453</c:v>
                </c:pt>
                <c:pt idx="89">
                  <c:v>40909.927083333117</c:v>
                </c:pt>
                <c:pt idx="90">
                  <c:v>40909.937499999782</c:v>
                </c:pt>
                <c:pt idx="91">
                  <c:v>40909.947916666446</c:v>
                </c:pt>
                <c:pt idx="92">
                  <c:v>40909.95833333311</c:v>
                </c:pt>
                <c:pt idx="93">
                  <c:v>40909.968749999774</c:v>
                </c:pt>
                <c:pt idx="94">
                  <c:v>40909.979166666439</c:v>
                </c:pt>
                <c:pt idx="95">
                  <c:v>40909.989583333103</c:v>
                </c:pt>
                <c:pt idx="96">
                  <c:v>40909.999999999767</c:v>
                </c:pt>
                <c:pt idx="97">
                  <c:v>40910.010416666431</c:v>
                </c:pt>
                <c:pt idx="98">
                  <c:v>40910.020833333096</c:v>
                </c:pt>
                <c:pt idx="99">
                  <c:v>40910.03124999976</c:v>
                </c:pt>
                <c:pt idx="100">
                  <c:v>40910.041666666424</c:v>
                </c:pt>
                <c:pt idx="101">
                  <c:v>40910.052083333088</c:v>
                </c:pt>
                <c:pt idx="102">
                  <c:v>40910.062499999753</c:v>
                </c:pt>
                <c:pt idx="103">
                  <c:v>40910.072916666417</c:v>
                </c:pt>
                <c:pt idx="104">
                  <c:v>40910.083333333081</c:v>
                </c:pt>
                <c:pt idx="105">
                  <c:v>40910.093749999745</c:v>
                </c:pt>
                <c:pt idx="106">
                  <c:v>40910.10416666641</c:v>
                </c:pt>
                <c:pt idx="107">
                  <c:v>40910.114583333074</c:v>
                </c:pt>
                <c:pt idx="108">
                  <c:v>40910.124999999738</c:v>
                </c:pt>
                <c:pt idx="109">
                  <c:v>40910.135416666402</c:v>
                </c:pt>
                <c:pt idx="110">
                  <c:v>40910.145833333067</c:v>
                </c:pt>
                <c:pt idx="111">
                  <c:v>40910.156249999731</c:v>
                </c:pt>
                <c:pt idx="112">
                  <c:v>40910.166666666395</c:v>
                </c:pt>
                <c:pt idx="113">
                  <c:v>40910.177083333059</c:v>
                </c:pt>
                <c:pt idx="114">
                  <c:v>40910.187499999724</c:v>
                </c:pt>
                <c:pt idx="115">
                  <c:v>40910.197916666388</c:v>
                </c:pt>
                <c:pt idx="116">
                  <c:v>40910.208333333052</c:v>
                </c:pt>
                <c:pt idx="117">
                  <c:v>40910.218749999716</c:v>
                </c:pt>
                <c:pt idx="118">
                  <c:v>40910.22916666638</c:v>
                </c:pt>
                <c:pt idx="119">
                  <c:v>40910.239583333045</c:v>
                </c:pt>
                <c:pt idx="120">
                  <c:v>40910.249999999709</c:v>
                </c:pt>
                <c:pt idx="121">
                  <c:v>40910.260416666373</c:v>
                </c:pt>
                <c:pt idx="122">
                  <c:v>40910.270833333037</c:v>
                </c:pt>
                <c:pt idx="123">
                  <c:v>40910.281249999702</c:v>
                </c:pt>
                <c:pt idx="124">
                  <c:v>40910.291666666366</c:v>
                </c:pt>
                <c:pt idx="125">
                  <c:v>40910.30208333303</c:v>
                </c:pt>
                <c:pt idx="126">
                  <c:v>40910.312499999694</c:v>
                </c:pt>
                <c:pt idx="127">
                  <c:v>40910.322916666359</c:v>
                </c:pt>
                <c:pt idx="128">
                  <c:v>40910.333333333023</c:v>
                </c:pt>
                <c:pt idx="129">
                  <c:v>40910.343749999687</c:v>
                </c:pt>
                <c:pt idx="130">
                  <c:v>40910.354166666351</c:v>
                </c:pt>
                <c:pt idx="131">
                  <c:v>40910.364583333016</c:v>
                </c:pt>
                <c:pt idx="132">
                  <c:v>40910.37499999968</c:v>
                </c:pt>
                <c:pt idx="133">
                  <c:v>40910.385416666344</c:v>
                </c:pt>
                <c:pt idx="134">
                  <c:v>40910.395833333008</c:v>
                </c:pt>
                <c:pt idx="135">
                  <c:v>40910.406249999673</c:v>
                </c:pt>
                <c:pt idx="136">
                  <c:v>40910.416666666337</c:v>
                </c:pt>
                <c:pt idx="137">
                  <c:v>40910.427083333001</c:v>
                </c:pt>
                <c:pt idx="138">
                  <c:v>40910.437499999665</c:v>
                </c:pt>
                <c:pt idx="139">
                  <c:v>40910.44791666633</c:v>
                </c:pt>
                <c:pt idx="140">
                  <c:v>40910.458333332994</c:v>
                </c:pt>
                <c:pt idx="141">
                  <c:v>40910.468749999658</c:v>
                </c:pt>
                <c:pt idx="142">
                  <c:v>40910.479166666322</c:v>
                </c:pt>
                <c:pt idx="143">
                  <c:v>40910.489583332987</c:v>
                </c:pt>
                <c:pt idx="144">
                  <c:v>40910.499999999651</c:v>
                </c:pt>
                <c:pt idx="145">
                  <c:v>40910.510416666315</c:v>
                </c:pt>
                <c:pt idx="146">
                  <c:v>40910.520833332979</c:v>
                </c:pt>
                <c:pt idx="147">
                  <c:v>40910.531249999643</c:v>
                </c:pt>
                <c:pt idx="148">
                  <c:v>40910.541666666308</c:v>
                </c:pt>
                <c:pt idx="149">
                  <c:v>40910.552083332972</c:v>
                </c:pt>
                <c:pt idx="150">
                  <c:v>40910.562499999636</c:v>
                </c:pt>
                <c:pt idx="151">
                  <c:v>40910.5729166663</c:v>
                </c:pt>
                <c:pt idx="152">
                  <c:v>40910.583333332965</c:v>
                </c:pt>
                <c:pt idx="153">
                  <c:v>40910.593749999629</c:v>
                </c:pt>
                <c:pt idx="154">
                  <c:v>40910.604166666293</c:v>
                </c:pt>
                <c:pt idx="155">
                  <c:v>40910.614583332957</c:v>
                </c:pt>
                <c:pt idx="156">
                  <c:v>40910.624999999622</c:v>
                </c:pt>
                <c:pt idx="157">
                  <c:v>40910.635416666286</c:v>
                </c:pt>
                <c:pt idx="158">
                  <c:v>40910.64583333295</c:v>
                </c:pt>
                <c:pt idx="159">
                  <c:v>40910.656249999614</c:v>
                </c:pt>
                <c:pt idx="160">
                  <c:v>40910.666666666279</c:v>
                </c:pt>
                <c:pt idx="161">
                  <c:v>40910.677083332943</c:v>
                </c:pt>
                <c:pt idx="162">
                  <c:v>40910.687499999607</c:v>
                </c:pt>
                <c:pt idx="163">
                  <c:v>40910.697916666271</c:v>
                </c:pt>
                <c:pt idx="164">
                  <c:v>40910.708333332936</c:v>
                </c:pt>
                <c:pt idx="165">
                  <c:v>40910.7187499996</c:v>
                </c:pt>
                <c:pt idx="166">
                  <c:v>40910.729166666264</c:v>
                </c:pt>
                <c:pt idx="167">
                  <c:v>40910.739583332928</c:v>
                </c:pt>
                <c:pt idx="168">
                  <c:v>40910.749999999593</c:v>
                </c:pt>
                <c:pt idx="169">
                  <c:v>40910.760416666257</c:v>
                </c:pt>
                <c:pt idx="170">
                  <c:v>40910.770833332921</c:v>
                </c:pt>
                <c:pt idx="171">
                  <c:v>40910.781249999585</c:v>
                </c:pt>
                <c:pt idx="172">
                  <c:v>40910.79166666625</c:v>
                </c:pt>
                <c:pt idx="173">
                  <c:v>40910.802083332914</c:v>
                </c:pt>
                <c:pt idx="174">
                  <c:v>40910.812499999578</c:v>
                </c:pt>
                <c:pt idx="175">
                  <c:v>40910.822916666242</c:v>
                </c:pt>
                <c:pt idx="176">
                  <c:v>40910.833333332906</c:v>
                </c:pt>
                <c:pt idx="177">
                  <c:v>40910.843749999571</c:v>
                </c:pt>
                <c:pt idx="178">
                  <c:v>40910.854166666235</c:v>
                </c:pt>
                <c:pt idx="179">
                  <c:v>40910.864583332899</c:v>
                </c:pt>
                <c:pt idx="180">
                  <c:v>40910.874999999563</c:v>
                </c:pt>
                <c:pt idx="181">
                  <c:v>40910.885416666228</c:v>
                </c:pt>
                <c:pt idx="182">
                  <c:v>40910.895833332892</c:v>
                </c:pt>
                <c:pt idx="183">
                  <c:v>40910.906249999556</c:v>
                </c:pt>
                <c:pt idx="184">
                  <c:v>40910.91666666622</c:v>
                </c:pt>
                <c:pt idx="185">
                  <c:v>40910.927083332885</c:v>
                </c:pt>
                <c:pt idx="186">
                  <c:v>40910.937499999549</c:v>
                </c:pt>
                <c:pt idx="187">
                  <c:v>40910.947916666213</c:v>
                </c:pt>
                <c:pt idx="188">
                  <c:v>40910.958333332877</c:v>
                </c:pt>
                <c:pt idx="189">
                  <c:v>40910.968749999542</c:v>
                </c:pt>
                <c:pt idx="190">
                  <c:v>40910.979166666206</c:v>
                </c:pt>
                <c:pt idx="191">
                  <c:v>40910.98958333287</c:v>
                </c:pt>
                <c:pt idx="192">
                  <c:v>40910.999999999534</c:v>
                </c:pt>
                <c:pt idx="193">
                  <c:v>40911.010416666199</c:v>
                </c:pt>
                <c:pt idx="194">
                  <c:v>40911.020833332863</c:v>
                </c:pt>
                <c:pt idx="195">
                  <c:v>40911.031249999527</c:v>
                </c:pt>
                <c:pt idx="196">
                  <c:v>40911.041666666191</c:v>
                </c:pt>
                <c:pt idx="197">
                  <c:v>40911.052083332856</c:v>
                </c:pt>
                <c:pt idx="198">
                  <c:v>40911.06249999952</c:v>
                </c:pt>
                <c:pt idx="199">
                  <c:v>40911.072916666184</c:v>
                </c:pt>
                <c:pt idx="200">
                  <c:v>40911.083333332848</c:v>
                </c:pt>
                <c:pt idx="201">
                  <c:v>40911.093749999513</c:v>
                </c:pt>
                <c:pt idx="202">
                  <c:v>40911.104166666177</c:v>
                </c:pt>
                <c:pt idx="203">
                  <c:v>40911.114583332841</c:v>
                </c:pt>
                <c:pt idx="204">
                  <c:v>40911.124999999505</c:v>
                </c:pt>
                <c:pt idx="205">
                  <c:v>40911.135416666169</c:v>
                </c:pt>
                <c:pt idx="206">
                  <c:v>40911.145833332834</c:v>
                </c:pt>
                <c:pt idx="207">
                  <c:v>40911.156249999498</c:v>
                </c:pt>
                <c:pt idx="208">
                  <c:v>40911.166666666162</c:v>
                </c:pt>
                <c:pt idx="209">
                  <c:v>40911.177083332826</c:v>
                </c:pt>
                <c:pt idx="210">
                  <c:v>40911.187499999491</c:v>
                </c:pt>
                <c:pt idx="211">
                  <c:v>40911.197916666155</c:v>
                </c:pt>
                <c:pt idx="212">
                  <c:v>40911.208333332819</c:v>
                </c:pt>
                <c:pt idx="213">
                  <c:v>40911.218749999483</c:v>
                </c:pt>
                <c:pt idx="214">
                  <c:v>40911.229166666148</c:v>
                </c:pt>
                <c:pt idx="215">
                  <c:v>40911.239583332812</c:v>
                </c:pt>
                <c:pt idx="216">
                  <c:v>40911.249999999476</c:v>
                </c:pt>
                <c:pt idx="217">
                  <c:v>40911.26041666614</c:v>
                </c:pt>
                <c:pt idx="218">
                  <c:v>40911.270833332805</c:v>
                </c:pt>
                <c:pt idx="219">
                  <c:v>40911.281249999469</c:v>
                </c:pt>
                <c:pt idx="220">
                  <c:v>40911.291666666133</c:v>
                </c:pt>
                <c:pt idx="221">
                  <c:v>40911.302083332797</c:v>
                </c:pt>
                <c:pt idx="222">
                  <c:v>40911.312499999462</c:v>
                </c:pt>
                <c:pt idx="223">
                  <c:v>40911.322916666126</c:v>
                </c:pt>
                <c:pt idx="224">
                  <c:v>40911.33333333279</c:v>
                </c:pt>
                <c:pt idx="225">
                  <c:v>40911.343749999454</c:v>
                </c:pt>
                <c:pt idx="226">
                  <c:v>40911.354166666119</c:v>
                </c:pt>
                <c:pt idx="227">
                  <c:v>40911.364583332783</c:v>
                </c:pt>
                <c:pt idx="228">
                  <c:v>40911.374999999447</c:v>
                </c:pt>
                <c:pt idx="229">
                  <c:v>40911.385416666111</c:v>
                </c:pt>
                <c:pt idx="230">
                  <c:v>40911.395833332776</c:v>
                </c:pt>
                <c:pt idx="231">
                  <c:v>40911.40624999944</c:v>
                </c:pt>
                <c:pt idx="232">
                  <c:v>40911.416666666104</c:v>
                </c:pt>
                <c:pt idx="233">
                  <c:v>40911.427083332768</c:v>
                </c:pt>
                <c:pt idx="234">
                  <c:v>40911.437499999432</c:v>
                </c:pt>
                <c:pt idx="235">
                  <c:v>40911.447916666097</c:v>
                </c:pt>
                <c:pt idx="236">
                  <c:v>40911.458333332761</c:v>
                </c:pt>
                <c:pt idx="237">
                  <c:v>40911.468749999425</c:v>
                </c:pt>
                <c:pt idx="238">
                  <c:v>40911.479166666089</c:v>
                </c:pt>
                <c:pt idx="239">
                  <c:v>40911.489583332754</c:v>
                </c:pt>
                <c:pt idx="240">
                  <c:v>40911.499999999418</c:v>
                </c:pt>
                <c:pt idx="241">
                  <c:v>40911.510416666082</c:v>
                </c:pt>
                <c:pt idx="242">
                  <c:v>40911.520833332746</c:v>
                </c:pt>
                <c:pt idx="243">
                  <c:v>40911.531249999411</c:v>
                </c:pt>
                <c:pt idx="244">
                  <c:v>40911.541666666075</c:v>
                </c:pt>
                <c:pt idx="245">
                  <c:v>40911.552083332739</c:v>
                </c:pt>
                <c:pt idx="246">
                  <c:v>40911.562499999403</c:v>
                </c:pt>
                <c:pt idx="247">
                  <c:v>40911.572916666068</c:v>
                </c:pt>
                <c:pt idx="248">
                  <c:v>40911.583333332732</c:v>
                </c:pt>
                <c:pt idx="249">
                  <c:v>40911.593749999396</c:v>
                </c:pt>
                <c:pt idx="250">
                  <c:v>40911.60416666606</c:v>
                </c:pt>
                <c:pt idx="251">
                  <c:v>40911.614583332725</c:v>
                </c:pt>
                <c:pt idx="252">
                  <c:v>40911.624999999389</c:v>
                </c:pt>
                <c:pt idx="253">
                  <c:v>40911.635416666053</c:v>
                </c:pt>
                <c:pt idx="254">
                  <c:v>40911.645833332717</c:v>
                </c:pt>
                <c:pt idx="255">
                  <c:v>40911.656249999382</c:v>
                </c:pt>
                <c:pt idx="256">
                  <c:v>40911.666666666046</c:v>
                </c:pt>
                <c:pt idx="257">
                  <c:v>40911.67708333271</c:v>
                </c:pt>
                <c:pt idx="258">
                  <c:v>40911.687499999374</c:v>
                </c:pt>
                <c:pt idx="259">
                  <c:v>40911.697916666039</c:v>
                </c:pt>
                <c:pt idx="260">
                  <c:v>40911.708333332703</c:v>
                </c:pt>
                <c:pt idx="261">
                  <c:v>40911.718749999367</c:v>
                </c:pt>
                <c:pt idx="262">
                  <c:v>40911.729166666031</c:v>
                </c:pt>
                <c:pt idx="263">
                  <c:v>40911.739583332695</c:v>
                </c:pt>
                <c:pt idx="264">
                  <c:v>40911.74999999936</c:v>
                </c:pt>
                <c:pt idx="265">
                  <c:v>40911.760416666024</c:v>
                </c:pt>
                <c:pt idx="266">
                  <c:v>40911.770833332688</c:v>
                </c:pt>
                <c:pt idx="267">
                  <c:v>40911.781249999352</c:v>
                </c:pt>
                <c:pt idx="268">
                  <c:v>40911.791666666017</c:v>
                </c:pt>
                <c:pt idx="269">
                  <c:v>40911.802083332681</c:v>
                </c:pt>
                <c:pt idx="270">
                  <c:v>40911.812499999345</c:v>
                </c:pt>
                <c:pt idx="271">
                  <c:v>40911.822916666009</c:v>
                </c:pt>
                <c:pt idx="272">
                  <c:v>40911.833333332674</c:v>
                </c:pt>
                <c:pt idx="273">
                  <c:v>40911.843749999338</c:v>
                </c:pt>
                <c:pt idx="274">
                  <c:v>40911.854166666002</c:v>
                </c:pt>
                <c:pt idx="275">
                  <c:v>40911.864583332666</c:v>
                </c:pt>
                <c:pt idx="276">
                  <c:v>40911.874999999331</c:v>
                </c:pt>
                <c:pt idx="277">
                  <c:v>40911.885416665995</c:v>
                </c:pt>
                <c:pt idx="278">
                  <c:v>40911.895833332659</c:v>
                </c:pt>
                <c:pt idx="279">
                  <c:v>40911.906249999323</c:v>
                </c:pt>
                <c:pt idx="280">
                  <c:v>40911.916666665988</c:v>
                </c:pt>
                <c:pt idx="281">
                  <c:v>40911.927083332652</c:v>
                </c:pt>
                <c:pt idx="282">
                  <c:v>40911.937499999316</c:v>
                </c:pt>
                <c:pt idx="283">
                  <c:v>40911.94791666598</c:v>
                </c:pt>
                <c:pt idx="284">
                  <c:v>40911.958333332645</c:v>
                </c:pt>
                <c:pt idx="285">
                  <c:v>40911.968749999309</c:v>
                </c:pt>
                <c:pt idx="286">
                  <c:v>40911.979166665973</c:v>
                </c:pt>
                <c:pt idx="287">
                  <c:v>40911.989583332637</c:v>
                </c:pt>
                <c:pt idx="288">
                  <c:v>40911.999999999302</c:v>
                </c:pt>
                <c:pt idx="289">
                  <c:v>40912.010416665966</c:v>
                </c:pt>
                <c:pt idx="290">
                  <c:v>40912.02083333263</c:v>
                </c:pt>
                <c:pt idx="291">
                  <c:v>40912.031249999294</c:v>
                </c:pt>
                <c:pt idx="292">
                  <c:v>40912.041666665958</c:v>
                </c:pt>
                <c:pt idx="293">
                  <c:v>40912.052083332623</c:v>
                </c:pt>
                <c:pt idx="294">
                  <c:v>40912.062499999287</c:v>
                </c:pt>
                <c:pt idx="295">
                  <c:v>40912.072916665951</c:v>
                </c:pt>
                <c:pt idx="296">
                  <c:v>40912.083333332615</c:v>
                </c:pt>
                <c:pt idx="297">
                  <c:v>40912.09374999928</c:v>
                </c:pt>
                <c:pt idx="298">
                  <c:v>40912.104166665944</c:v>
                </c:pt>
                <c:pt idx="299">
                  <c:v>40912.114583332608</c:v>
                </c:pt>
                <c:pt idx="300">
                  <c:v>40912.124999999272</c:v>
                </c:pt>
                <c:pt idx="301">
                  <c:v>40912.135416665937</c:v>
                </c:pt>
                <c:pt idx="302">
                  <c:v>40912.145833332601</c:v>
                </c:pt>
                <c:pt idx="303">
                  <c:v>40912.156249999265</c:v>
                </c:pt>
                <c:pt idx="304">
                  <c:v>40912.166666665929</c:v>
                </c:pt>
                <c:pt idx="305">
                  <c:v>40912.177083332594</c:v>
                </c:pt>
                <c:pt idx="306">
                  <c:v>40912.187499999258</c:v>
                </c:pt>
                <c:pt idx="307">
                  <c:v>40912.197916665922</c:v>
                </c:pt>
                <c:pt idx="308">
                  <c:v>40912.208333332586</c:v>
                </c:pt>
                <c:pt idx="309">
                  <c:v>40912.218749999251</c:v>
                </c:pt>
                <c:pt idx="310">
                  <c:v>40912.229166665915</c:v>
                </c:pt>
                <c:pt idx="311">
                  <c:v>40912.239583332579</c:v>
                </c:pt>
                <c:pt idx="312">
                  <c:v>40912.249999999243</c:v>
                </c:pt>
                <c:pt idx="313">
                  <c:v>40912.260416665908</c:v>
                </c:pt>
                <c:pt idx="314">
                  <c:v>40912.270833332572</c:v>
                </c:pt>
                <c:pt idx="315">
                  <c:v>40912.281249999236</c:v>
                </c:pt>
                <c:pt idx="316">
                  <c:v>40912.2916666659</c:v>
                </c:pt>
                <c:pt idx="317">
                  <c:v>40912.302083332565</c:v>
                </c:pt>
                <c:pt idx="318">
                  <c:v>40912.312499999229</c:v>
                </c:pt>
                <c:pt idx="319">
                  <c:v>40912.322916665893</c:v>
                </c:pt>
                <c:pt idx="320">
                  <c:v>40912.333333332557</c:v>
                </c:pt>
                <c:pt idx="321">
                  <c:v>40912.343749999221</c:v>
                </c:pt>
                <c:pt idx="322">
                  <c:v>40912.354166665886</c:v>
                </c:pt>
                <c:pt idx="323">
                  <c:v>40912.36458333255</c:v>
                </c:pt>
                <c:pt idx="324">
                  <c:v>40912.374999999214</c:v>
                </c:pt>
                <c:pt idx="325">
                  <c:v>40912.385416665878</c:v>
                </c:pt>
                <c:pt idx="326">
                  <c:v>40912.395833332543</c:v>
                </c:pt>
                <c:pt idx="327">
                  <c:v>40912.406249999207</c:v>
                </c:pt>
                <c:pt idx="328">
                  <c:v>40912.416666665871</c:v>
                </c:pt>
                <c:pt idx="329">
                  <c:v>40912.427083332535</c:v>
                </c:pt>
                <c:pt idx="330">
                  <c:v>40912.4374999992</c:v>
                </c:pt>
                <c:pt idx="331">
                  <c:v>40912.447916665864</c:v>
                </c:pt>
                <c:pt idx="332">
                  <c:v>40912.458333332528</c:v>
                </c:pt>
                <c:pt idx="333">
                  <c:v>40912.468749999192</c:v>
                </c:pt>
                <c:pt idx="334">
                  <c:v>40912.479166665857</c:v>
                </c:pt>
                <c:pt idx="335">
                  <c:v>40912.489583332521</c:v>
                </c:pt>
                <c:pt idx="336">
                  <c:v>40912.499999999185</c:v>
                </c:pt>
                <c:pt idx="337">
                  <c:v>40912.510416665849</c:v>
                </c:pt>
                <c:pt idx="338">
                  <c:v>40912.520833332514</c:v>
                </c:pt>
                <c:pt idx="339">
                  <c:v>40912.531249999178</c:v>
                </c:pt>
                <c:pt idx="340">
                  <c:v>40912.541666665842</c:v>
                </c:pt>
                <c:pt idx="341">
                  <c:v>40912.552083332506</c:v>
                </c:pt>
                <c:pt idx="342">
                  <c:v>40912.562499999171</c:v>
                </c:pt>
                <c:pt idx="343">
                  <c:v>40912.572916665835</c:v>
                </c:pt>
                <c:pt idx="344">
                  <c:v>40912.583333332499</c:v>
                </c:pt>
                <c:pt idx="345">
                  <c:v>40912.593749999163</c:v>
                </c:pt>
                <c:pt idx="346">
                  <c:v>40912.604166665828</c:v>
                </c:pt>
                <c:pt idx="347">
                  <c:v>40912.614583332492</c:v>
                </c:pt>
                <c:pt idx="348">
                  <c:v>40912.624999999156</c:v>
                </c:pt>
                <c:pt idx="349">
                  <c:v>40912.63541666582</c:v>
                </c:pt>
                <c:pt idx="350">
                  <c:v>40912.645833332484</c:v>
                </c:pt>
                <c:pt idx="351">
                  <c:v>40912.656249999149</c:v>
                </c:pt>
                <c:pt idx="352">
                  <c:v>40912.666666665813</c:v>
                </c:pt>
                <c:pt idx="353">
                  <c:v>40912.677083332477</c:v>
                </c:pt>
                <c:pt idx="354">
                  <c:v>40912.687499999141</c:v>
                </c:pt>
                <c:pt idx="355">
                  <c:v>40912.697916665806</c:v>
                </c:pt>
                <c:pt idx="356">
                  <c:v>40912.70833333247</c:v>
                </c:pt>
                <c:pt idx="357">
                  <c:v>40912.718749999134</c:v>
                </c:pt>
                <c:pt idx="358">
                  <c:v>40912.729166665798</c:v>
                </c:pt>
                <c:pt idx="359">
                  <c:v>40912.739583332463</c:v>
                </c:pt>
                <c:pt idx="360">
                  <c:v>40912.749999999127</c:v>
                </c:pt>
                <c:pt idx="361">
                  <c:v>40912.760416665791</c:v>
                </c:pt>
                <c:pt idx="362">
                  <c:v>40912.770833332455</c:v>
                </c:pt>
                <c:pt idx="363">
                  <c:v>40912.78124999912</c:v>
                </c:pt>
                <c:pt idx="364">
                  <c:v>40912.791666665784</c:v>
                </c:pt>
                <c:pt idx="365">
                  <c:v>40912.802083332448</c:v>
                </c:pt>
                <c:pt idx="366">
                  <c:v>40912.812499999112</c:v>
                </c:pt>
                <c:pt idx="367">
                  <c:v>40912.822916665777</c:v>
                </c:pt>
                <c:pt idx="368">
                  <c:v>40912.833333332441</c:v>
                </c:pt>
                <c:pt idx="369">
                  <c:v>40912.843749999105</c:v>
                </c:pt>
                <c:pt idx="370">
                  <c:v>40912.854166665769</c:v>
                </c:pt>
                <c:pt idx="371">
                  <c:v>40912.864583332434</c:v>
                </c:pt>
                <c:pt idx="372">
                  <c:v>40912.874999999098</c:v>
                </c:pt>
                <c:pt idx="373">
                  <c:v>40912.885416665762</c:v>
                </c:pt>
                <c:pt idx="374">
                  <c:v>40912.895833332426</c:v>
                </c:pt>
                <c:pt idx="375">
                  <c:v>40912.906249999091</c:v>
                </c:pt>
                <c:pt idx="376">
                  <c:v>40912.916666665755</c:v>
                </c:pt>
                <c:pt idx="377">
                  <c:v>40912.927083332419</c:v>
                </c:pt>
                <c:pt idx="378">
                  <c:v>40912.937499999083</c:v>
                </c:pt>
                <c:pt idx="379">
                  <c:v>40912.947916665747</c:v>
                </c:pt>
                <c:pt idx="380">
                  <c:v>40912.958333332412</c:v>
                </c:pt>
                <c:pt idx="381">
                  <c:v>40912.968749999076</c:v>
                </c:pt>
                <c:pt idx="382">
                  <c:v>40912.97916666574</c:v>
                </c:pt>
                <c:pt idx="383">
                  <c:v>40912.989583332404</c:v>
                </c:pt>
                <c:pt idx="384">
                  <c:v>40912.999999999069</c:v>
                </c:pt>
                <c:pt idx="385">
                  <c:v>40913.010416665733</c:v>
                </c:pt>
                <c:pt idx="386">
                  <c:v>40913.020833332397</c:v>
                </c:pt>
                <c:pt idx="387">
                  <c:v>40913.031249999061</c:v>
                </c:pt>
                <c:pt idx="388">
                  <c:v>40913.041666665726</c:v>
                </c:pt>
                <c:pt idx="389">
                  <c:v>40913.05208333239</c:v>
                </c:pt>
                <c:pt idx="390">
                  <c:v>40913.062499999054</c:v>
                </c:pt>
                <c:pt idx="391">
                  <c:v>40913.072916665718</c:v>
                </c:pt>
                <c:pt idx="392">
                  <c:v>40913.083333332383</c:v>
                </c:pt>
                <c:pt idx="393">
                  <c:v>40913.093749999047</c:v>
                </c:pt>
                <c:pt idx="394">
                  <c:v>40913.104166665711</c:v>
                </c:pt>
                <c:pt idx="395">
                  <c:v>40913.114583332375</c:v>
                </c:pt>
                <c:pt idx="396">
                  <c:v>40913.12499999904</c:v>
                </c:pt>
                <c:pt idx="397">
                  <c:v>40913.135416665704</c:v>
                </c:pt>
                <c:pt idx="398">
                  <c:v>40913.145833332368</c:v>
                </c:pt>
                <c:pt idx="399">
                  <c:v>40913.156249999032</c:v>
                </c:pt>
                <c:pt idx="400">
                  <c:v>40913.166666665697</c:v>
                </c:pt>
                <c:pt idx="401">
                  <c:v>40913.177083332361</c:v>
                </c:pt>
                <c:pt idx="402">
                  <c:v>40913.187499999025</c:v>
                </c:pt>
                <c:pt idx="403">
                  <c:v>40913.197916665689</c:v>
                </c:pt>
                <c:pt idx="404">
                  <c:v>40913.208333332354</c:v>
                </c:pt>
                <c:pt idx="405">
                  <c:v>40913.218749999018</c:v>
                </c:pt>
                <c:pt idx="406">
                  <c:v>40913.229166665682</c:v>
                </c:pt>
                <c:pt idx="407">
                  <c:v>40913.239583332346</c:v>
                </c:pt>
                <c:pt idx="408">
                  <c:v>40913.24999999901</c:v>
                </c:pt>
                <c:pt idx="409">
                  <c:v>40913.260416665675</c:v>
                </c:pt>
                <c:pt idx="410">
                  <c:v>40913.270833332339</c:v>
                </c:pt>
                <c:pt idx="411">
                  <c:v>40913.281249999003</c:v>
                </c:pt>
                <c:pt idx="412">
                  <c:v>40913.291666665667</c:v>
                </c:pt>
                <c:pt idx="413">
                  <c:v>40913.302083332332</c:v>
                </c:pt>
                <c:pt idx="414">
                  <c:v>40913.312499998996</c:v>
                </c:pt>
                <c:pt idx="415">
                  <c:v>40913.32291666566</c:v>
                </c:pt>
                <c:pt idx="416">
                  <c:v>40913.333333332324</c:v>
                </c:pt>
                <c:pt idx="417">
                  <c:v>40913.343749998989</c:v>
                </c:pt>
                <c:pt idx="418">
                  <c:v>40913.354166665653</c:v>
                </c:pt>
                <c:pt idx="419">
                  <c:v>40913.364583332317</c:v>
                </c:pt>
                <c:pt idx="420">
                  <c:v>40913.374999998981</c:v>
                </c:pt>
                <c:pt idx="421">
                  <c:v>40913.385416665646</c:v>
                </c:pt>
                <c:pt idx="422">
                  <c:v>40913.39583333231</c:v>
                </c:pt>
                <c:pt idx="423">
                  <c:v>40913.406249998974</c:v>
                </c:pt>
                <c:pt idx="424">
                  <c:v>40913.416666665638</c:v>
                </c:pt>
                <c:pt idx="425">
                  <c:v>40913.427083332303</c:v>
                </c:pt>
                <c:pt idx="426">
                  <c:v>40913.437499998967</c:v>
                </c:pt>
                <c:pt idx="427">
                  <c:v>40913.447916665631</c:v>
                </c:pt>
                <c:pt idx="428">
                  <c:v>40913.458333332295</c:v>
                </c:pt>
                <c:pt idx="429">
                  <c:v>40913.46874999896</c:v>
                </c:pt>
                <c:pt idx="430">
                  <c:v>40913.479166665624</c:v>
                </c:pt>
                <c:pt idx="431">
                  <c:v>40913.489583332288</c:v>
                </c:pt>
                <c:pt idx="432">
                  <c:v>40913.499999998952</c:v>
                </c:pt>
                <c:pt idx="433">
                  <c:v>40913.510416665617</c:v>
                </c:pt>
                <c:pt idx="434">
                  <c:v>40913.520833332281</c:v>
                </c:pt>
                <c:pt idx="435">
                  <c:v>40913.531249998945</c:v>
                </c:pt>
                <c:pt idx="436">
                  <c:v>40913.541666665609</c:v>
                </c:pt>
                <c:pt idx="437">
                  <c:v>40913.552083332273</c:v>
                </c:pt>
                <c:pt idx="438">
                  <c:v>40913.562499998938</c:v>
                </c:pt>
                <c:pt idx="439">
                  <c:v>40913.572916665602</c:v>
                </c:pt>
                <c:pt idx="440">
                  <c:v>40913.583333332266</c:v>
                </c:pt>
                <c:pt idx="441">
                  <c:v>40913.59374999893</c:v>
                </c:pt>
                <c:pt idx="442">
                  <c:v>40913.604166665595</c:v>
                </c:pt>
                <c:pt idx="443">
                  <c:v>40913.614583332259</c:v>
                </c:pt>
                <c:pt idx="444">
                  <c:v>40913.624999998923</c:v>
                </c:pt>
                <c:pt idx="445">
                  <c:v>40913.635416665587</c:v>
                </c:pt>
                <c:pt idx="446">
                  <c:v>40913.645833332252</c:v>
                </c:pt>
                <c:pt idx="447">
                  <c:v>40913.656249998916</c:v>
                </c:pt>
                <c:pt idx="448">
                  <c:v>40913.66666666558</c:v>
                </c:pt>
                <c:pt idx="449">
                  <c:v>40913.677083332244</c:v>
                </c:pt>
                <c:pt idx="450">
                  <c:v>40913.687499998909</c:v>
                </c:pt>
                <c:pt idx="451">
                  <c:v>40913.697916665573</c:v>
                </c:pt>
                <c:pt idx="452">
                  <c:v>40913.708333332237</c:v>
                </c:pt>
                <c:pt idx="453">
                  <c:v>40913.718749998901</c:v>
                </c:pt>
                <c:pt idx="454">
                  <c:v>40913.729166665566</c:v>
                </c:pt>
                <c:pt idx="455">
                  <c:v>40913.73958333223</c:v>
                </c:pt>
                <c:pt idx="456">
                  <c:v>40913.749999998894</c:v>
                </c:pt>
                <c:pt idx="457">
                  <c:v>40913.760416665558</c:v>
                </c:pt>
                <c:pt idx="458">
                  <c:v>40913.770833332223</c:v>
                </c:pt>
                <c:pt idx="459">
                  <c:v>40913.781249998887</c:v>
                </c:pt>
                <c:pt idx="460">
                  <c:v>40913.791666665551</c:v>
                </c:pt>
                <c:pt idx="461">
                  <c:v>40913.802083332215</c:v>
                </c:pt>
                <c:pt idx="462">
                  <c:v>40913.81249999888</c:v>
                </c:pt>
                <c:pt idx="463">
                  <c:v>40913.822916665544</c:v>
                </c:pt>
                <c:pt idx="464">
                  <c:v>40913.833333332208</c:v>
                </c:pt>
                <c:pt idx="465">
                  <c:v>40913.843749998872</c:v>
                </c:pt>
                <c:pt idx="466">
                  <c:v>40913.854166665536</c:v>
                </c:pt>
                <c:pt idx="467">
                  <c:v>40913.864583332201</c:v>
                </c:pt>
                <c:pt idx="468">
                  <c:v>40913.874999998865</c:v>
                </c:pt>
                <c:pt idx="469">
                  <c:v>40913.885416665529</c:v>
                </c:pt>
                <c:pt idx="470">
                  <c:v>40913.895833332193</c:v>
                </c:pt>
                <c:pt idx="471">
                  <c:v>40913.906249998858</c:v>
                </c:pt>
                <c:pt idx="472">
                  <c:v>40913.916666665522</c:v>
                </c:pt>
                <c:pt idx="473">
                  <c:v>40913.927083332186</c:v>
                </c:pt>
                <c:pt idx="474">
                  <c:v>40913.93749999885</c:v>
                </c:pt>
                <c:pt idx="475">
                  <c:v>40913.947916665515</c:v>
                </c:pt>
                <c:pt idx="476">
                  <c:v>40913.958333332179</c:v>
                </c:pt>
                <c:pt idx="477">
                  <c:v>40913.968749998843</c:v>
                </c:pt>
                <c:pt idx="478">
                  <c:v>40913.979166665507</c:v>
                </c:pt>
                <c:pt idx="479">
                  <c:v>40913.989583332172</c:v>
                </c:pt>
                <c:pt idx="480">
                  <c:v>40913.999999998836</c:v>
                </c:pt>
                <c:pt idx="481">
                  <c:v>40914.0104166655</c:v>
                </c:pt>
                <c:pt idx="482">
                  <c:v>40914.020833332164</c:v>
                </c:pt>
                <c:pt idx="483">
                  <c:v>40914.031249998829</c:v>
                </c:pt>
                <c:pt idx="484">
                  <c:v>40914.041666665493</c:v>
                </c:pt>
                <c:pt idx="485">
                  <c:v>40914.052083332157</c:v>
                </c:pt>
                <c:pt idx="486">
                  <c:v>40914.062499998821</c:v>
                </c:pt>
                <c:pt idx="487">
                  <c:v>40914.072916665486</c:v>
                </c:pt>
                <c:pt idx="488">
                  <c:v>40914.08333333215</c:v>
                </c:pt>
                <c:pt idx="489">
                  <c:v>40914.093749998814</c:v>
                </c:pt>
                <c:pt idx="490">
                  <c:v>40914.104166665478</c:v>
                </c:pt>
                <c:pt idx="491">
                  <c:v>40914.114583332143</c:v>
                </c:pt>
                <c:pt idx="492">
                  <c:v>40914.124999998807</c:v>
                </c:pt>
                <c:pt idx="493">
                  <c:v>40914.135416665471</c:v>
                </c:pt>
                <c:pt idx="494">
                  <c:v>40914.145833332135</c:v>
                </c:pt>
                <c:pt idx="495">
                  <c:v>40914.156249998799</c:v>
                </c:pt>
                <c:pt idx="496">
                  <c:v>40914.166666665464</c:v>
                </c:pt>
                <c:pt idx="497">
                  <c:v>40914.177083332128</c:v>
                </c:pt>
                <c:pt idx="498">
                  <c:v>40914.187499998792</c:v>
                </c:pt>
                <c:pt idx="499">
                  <c:v>40914.197916665456</c:v>
                </c:pt>
                <c:pt idx="500">
                  <c:v>40914.208333332121</c:v>
                </c:pt>
                <c:pt idx="501">
                  <c:v>40914.218749998785</c:v>
                </c:pt>
                <c:pt idx="502">
                  <c:v>40914.229166665449</c:v>
                </c:pt>
                <c:pt idx="503">
                  <c:v>40914.239583332113</c:v>
                </c:pt>
                <c:pt idx="504">
                  <c:v>40914.249999998778</c:v>
                </c:pt>
                <c:pt idx="505">
                  <c:v>40914.260416665442</c:v>
                </c:pt>
                <c:pt idx="506">
                  <c:v>40914.270833332106</c:v>
                </c:pt>
                <c:pt idx="507">
                  <c:v>40914.28124999877</c:v>
                </c:pt>
                <c:pt idx="508">
                  <c:v>40914.291666665435</c:v>
                </c:pt>
                <c:pt idx="509">
                  <c:v>40914.302083332099</c:v>
                </c:pt>
                <c:pt idx="510">
                  <c:v>40914.312499998763</c:v>
                </c:pt>
                <c:pt idx="511">
                  <c:v>40914.322916665427</c:v>
                </c:pt>
                <c:pt idx="512">
                  <c:v>40914.333333332092</c:v>
                </c:pt>
                <c:pt idx="513">
                  <c:v>40914.343749998756</c:v>
                </c:pt>
                <c:pt idx="514">
                  <c:v>40914.35416666542</c:v>
                </c:pt>
                <c:pt idx="515">
                  <c:v>40914.364583332084</c:v>
                </c:pt>
                <c:pt idx="516">
                  <c:v>40914.374999998749</c:v>
                </c:pt>
                <c:pt idx="517">
                  <c:v>40914.385416665413</c:v>
                </c:pt>
                <c:pt idx="518">
                  <c:v>40914.395833332077</c:v>
                </c:pt>
                <c:pt idx="519">
                  <c:v>40914.406249998741</c:v>
                </c:pt>
                <c:pt idx="520">
                  <c:v>40914.416666665406</c:v>
                </c:pt>
                <c:pt idx="521">
                  <c:v>40914.42708333207</c:v>
                </c:pt>
                <c:pt idx="522">
                  <c:v>40914.437499998734</c:v>
                </c:pt>
                <c:pt idx="523">
                  <c:v>40914.447916665398</c:v>
                </c:pt>
                <c:pt idx="524">
                  <c:v>40914.458333332062</c:v>
                </c:pt>
                <c:pt idx="525">
                  <c:v>40914.468749998727</c:v>
                </c:pt>
                <c:pt idx="526">
                  <c:v>40914.479166665391</c:v>
                </c:pt>
                <c:pt idx="527">
                  <c:v>40914.489583332055</c:v>
                </c:pt>
                <c:pt idx="528">
                  <c:v>40914.499999998719</c:v>
                </c:pt>
                <c:pt idx="529">
                  <c:v>40914.510416665384</c:v>
                </c:pt>
                <c:pt idx="530">
                  <c:v>40914.520833332048</c:v>
                </c:pt>
                <c:pt idx="531">
                  <c:v>40914.531249998712</c:v>
                </c:pt>
                <c:pt idx="532">
                  <c:v>40914.541666665376</c:v>
                </c:pt>
                <c:pt idx="533">
                  <c:v>40914.552083332041</c:v>
                </c:pt>
                <c:pt idx="534">
                  <c:v>40914.562499998705</c:v>
                </c:pt>
                <c:pt idx="535">
                  <c:v>40914.572916665369</c:v>
                </c:pt>
                <c:pt idx="536">
                  <c:v>40914.583333332033</c:v>
                </c:pt>
                <c:pt idx="537">
                  <c:v>40914.593749998698</c:v>
                </c:pt>
                <c:pt idx="538">
                  <c:v>40914.604166665362</c:v>
                </c:pt>
                <c:pt idx="539">
                  <c:v>40914.614583332026</c:v>
                </c:pt>
                <c:pt idx="540">
                  <c:v>40914.62499999869</c:v>
                </c:pt>
                <c:pt idx="541">
                  <c:v>40914.635416665355</c:v>
                </c:pt>
                <c:pt idx="542">
                  <c:v>40914.645833332019</c:v>
                </c:pt>
                <c:pt idx="543">
                  <c:v>40914.656249998683</c:v>
                </c:pt>
                <c:pt idx="544">
                  <c:v>40914.666666665347</c:v>
                </c:pt>
                <c:pt idx="545">
                  <c:v>40914.677083332012</c:v>
                </c:pt>
                <c:pt idx="546">
                  <c:v>40914.687499998676</c:v>
                </c:pt>
                <c:pt idx="547">
                  <c:v>40914.69791666534</c:v>
                </c:pt>
                <c:pt idx="548">
                  <c:v>40914.708333332004</c:v>
                </c:pt>
                <c:pt idx="549">
                  <c:v>40914.718749998668</c:v>
                </c:pt>
                <c:pt idx="550">
                  <c:v>40914.729166665333</c:v>
                </c:pt>
                <c:pt idx="551">
                  <c:v>40914.739583331997</c:v>
                </c:pt>
                <c:pt idx="552">
                  <c:v>40914.749999998661</c:v>
                </c:pt>
                <c:pt idx="553">
                  <c:v>40914.760416665325</c:v>
                </c:pt>
                <c:pt idx="554">
                  <c:v>40914.77083333199</c:v>
                </c:pt>
                <c:pt idx="555">
                  <c:v>40914.781249998654</c:v>
                </c:pt>
                <c:pt idx="556">
                  <c:v>40914.791666665318</c:v>
                </c:pt>
                <c:pt idx="557">
                  <c:v>40914.802083331982</c:v>
                </c:pt>
                <c:pt idx="558">
                  <c:v>40914.812499998647</c:v>
                </c:pt>
                <c:pt idx="559">
                  <c:v>40914.822916665311</c:v>
                </c:pt>
                <c:pt idx="560">
                  <c:v>40914.833333331975</c:v>
                </c:pt>
                <c:pt idx="561">
                  <c:v>40914.843749998639</c:v>
                </c:pt>
                <c:pt idx="562">
                  <c:v>40914.854166665304</c:v>
                </c:pt>
                <c:pt idx="563">
                  <c:v>40914.864583331968</c:v>
                </c:pt>
                <c:pt idx="564">
                  <c:v>40914.874999998632</c:v>
                </c:pt>
                <c:pt idx="565">
                  <c:v>40914.885416665296</c:v>
                </c:pt>
                <c:pt idx="566">
                  <c:v>40914.895833331961</c:v>
                </c:pt>
                <c:pt idx="567">
                  <c:v>40914.906249998625</c:v>
                </c:pt>
                <c:pt idx="568">
                  <c:v>40914.916666665289</c:v>
                </c:pt>
                <c:pt idx="569">
                  <c:v>40914.927083331953</c:v>
                </c:pt>
                <c:pt idx="570">
                  <c:v>40914.937499998618</c:v>
                </c:pt>
                <c:pt idx="571">
                  <c:v>40914.947916665282</c:v>
                </c:pt>
                <c:pt idx="572">
                  <c:v>40914.958333331946</c:v>
                </c:pt>
                <c:pt idx="573">
                  <c:v>40914.96874999861</c:v>
                </c:pt>
                <c:pt idx="574">
                  <c:v>40914.979166665275</c:v>
                </c:pt>
                <c:pt idx="575">
                  <c:v>40914.989583331939</c:v>
                </c:pt>
                <c:pt idx="576">
                  <c:v>40914.999999998603</c:v>
                </c:pt>
                <c:pt idx="577">
                  <c:v>40915.010416665267</c:v>
                </c:pt>
                <c:pt idx="578">
                  <c:v>40915.020833331931</c:v>
                </c:pt>
                <c:pt idx="579">
                  <c:v>40915.031249998596</c:v>
                </c:pt>
                <c:pt idx="580">
                  <c:v>40915.04166666526</c:v>
                </c:pt>
                <c:pt idx="581">
                  <c:v>40915.052083331924</c:v>
                </c:pt>
                <c:pt idx="582">
                  <c:v>40915.062499998588</c:v>
                </c:pt>
                <c:pt idx="583">
                  <c:v>40915.072916665253</c:v>
                </c:pt>
                <c:pt idx="584">
                  <c:v>40915.083333331917</c:v>
                </c:pt>
                <c:pt idx="585">
                  <c:v>40915.093749998581</c:v>
                </c:pt>
                <c:pt idx="586">
                  <c:v>40915.104166665245</c:v>
                </c:pt>
                <c:pt idx="587">
                  <c:v>40915.11458333191</c:v>
                </c:pt>
                <c:pt idx="588">
                  <c:v>40915.124999998574</c:v>
                </c:pt>
                <c:pt idx="589">
                  <c:v>40915.135416665238</c:v>
                </c:pt>
                <c:pt idx="590">
                  <c:v>40915.145833331902</c:v>
                </c:pt>
                <c:pt idx="591">
                  <c:v>40915.156249998567</c:v>
                </c:pt>
                <c:pt idx="592">
                  <c:v>40915.166666665231</c:v>
                </c:pt>
                <c:pt idx="593">
                  <c:v>40915.177083331895</c:v>
                </c:pt>
                <c:pt idx="594">
                  <c:v>40915.187499998559</c:v>
                </c:pt>
                <c:pt idx="595">
                  <c:v>40915.197916665224</c:v>
                </c:pt>
                <c:pt idx="596">
                  <c:v>40915.208333331888</c:v>
                </c:pt>
                <c:pt idx="597">
                  <c:v>40915.218749998552</c:v>
                </c:pt>
                <c:pt idx="598">
                  <c:v>40915.229166665216</c:v>
                </c:pt>
                <c:pt idx="599">
                  <c:v>40915.239583331881</c:v>
                </c:pt>
                <c:pt idx="600">
                  <c:v>40915.249999998545</c:v>
                </c:pt>
                <c:pt idx="601">
                  <c:v>40915.260416665209</c:v>
                </c:pt>
                <c:pt idx="602">
                  <c:v>40915.270833331873</c:v>
                </c:pt>
                <c:pt idx="603">
                  <c:v>40915.281249998538</c:v>
                </c:pt>
                <c:pt idx="604">
                  <c:v>40915.291666665202</c:v>
                </c:pt>
                <c:pt idx="605">
                  <c:v>40915.302083331866</c:v>
                </c:pt>
                <c:pt idx="606">
                  <c:v>40915.31249999853</c:v>
                </c:pt>
                <c:pt idx="607">
                  <c:v>40915.322916665194</c:v>
                </c:pt>
                <c:pt idx="608">
                  <c:v>40915.333333331859</c:v>
                </c:pt>
                <c:pt idx="609">
                  <c:v>40915.343749998523</c:v>
                </c:pt>
                <c:pt idx="610">
                  <c:v>40915.354166665187</c:v>
                </c:pt>
                <c:pt idx="611">
                  <c:v>40915.364583331851</c:v>
                </c:pt>
                <c:pt idx="612">
                  <c:v>40915.374999998516</c:v>
                </c:pt>
                <c:pt idx="613">
                  <c:v>40915.38541666518</c:v>
                </c:pt>
                <c:pt idx="614">
                  <c:v>40915.395833331844</c:v>
                </c:pt>
                <c:pt idx="615">
                  <c:v>40915.406249998508</c:v>
                </c:pt>
                <c:pt idx="616">
                  <c:v>40915.416666665173</c:v>
                </c:pt>
                <c:pt idx="617">
                  <c:v>40915.427083331837</c:v>
                </c:pt>
                <c:pt idx="618">
                  <c:v>40915.437499998501</c:v>
                </c:pt>
                <c:pt idx="619">
                  <c:v>40915.447916665165</c:v>
                </c:pt>
                <c:pt idx="620">
                  <c:v>40915.45833333183</c:v>
                </c:pt>
                <c:pt idx="621">
                  <c:v>40915.468749998494</c:v>
                </c:pt>
                <c:pt idx="622">
                  <c:v>40915.479166665158</c:v>
                </c:pt>
                <c:pt idx="623">
                  <c:v>40915.489583331822</c:v>
                </c:pt>
                <c:pt idx="624">
                  <c:v>40915.499999998487</c:v>
                </c:pt>
                <c:pt idx="625">
                  <c:v>40915.510416665151</c:v>
                </c:pt>
                <c:pt idx="626">
                  <c:v>40915.520833331815</c:v>
                </c:pt>
                <c:pt idx="627">
                  <c:v>40915.531249998479</c:v>
                </c:pt>
                <c:pt idx="628">
                  <c:v>40915.541666665144</c:v>
                </c:pt>
                <c:pt idx="629">
                  <c:v>40915.552083331808</c:v>
                </c:pt>
                <c:pt idx="630">
                  <c:v>40915.562499998472</c:v>
                </c:pt>
                <c:pt idx="631">
                  <c:v>40915.572916665136</c:v>
                </c:pt>
                <c:pt idx="632">
                  <c:v>40915.583333331801</c:v>
                </c:pt>
                <c:pt idx="633">
                  <c:v>40915.593749998465</c:v>
                </c:pt>
                <c:pt idx="634">
                  <c:v>40915.604166665129</c:v>
                </c:pt>
                <c:pt idx="635">
                  <c:v>40915.614583331793</c:v>
                </c:pt>
                <c:pt idx="636">
                  <c:v>40915.624999998457</c:v>
                </c:pt>
                <c:pt idx="637">
                  <c:v>40915.635416665122</c:v>
                </c:pt>
                <c:pt idx="638">
                  <c:v>40915.645833331786</c:v>
                </c:pt>
                <c:pt idx="639">
                  <c:v>40915.65624999845</c:v>
                </c:pt>
                <c:pt idx="640">
                  <c:v>40915.666666665114</c:v>
                </c:pt>
                <c:pt idx="641">
                  <c:v>40915.677083331779</c:v>
                </c:pt>
                <c:pt idx="642">
                  <c:v>40915.687499998443</c:v>
                </c:pt>
                <c:pt idx="643">
                  <c:v>40915.697916665107</c:v>
                </c:pt>
                <c:pt idx="644">
                  <c:v>40915.708333331771</c:v>
                </c:pt>
                <c:pt idx="645">
                  <c:v>40915.718749998436</c:v>
                </c:pt>
                <c:pt idx="646">
                  <c:v>40915.7291666651</c:v>
                </c:pt>
                <c:pt idx="647">
                  <c:v>40915.739583331764</c:v>
                </c:pt>
                <c:pt idx="648">
                  <c:v>40915.749999998428</c:v>
                </c:pt>
                <c:pt idx="649">
                  <c:v>40915.760416665093</c:v>
                </c:pt>
                <c:pt idx="650">
                  <c:v>40915.770833331757</c:v>
                </c:pt>
                <c:pt idx="651">
                  <c:v>40915.781249998421</c:v>
                </c:pt>
                <c:pt idx="652">
                  <c:v>40915.791666665085</c:v>
                </c:pt>
                <c:pt idx="653">
                  <c:v>40915.80208333175</c:v>
                </c:pt>
                <c:pt idx="654">
                  <c:v>40915.812499998414</c:v>
                </c:pt>
                <c:pt idx="655">
                  <c:v>40915.822916665078</c:v>
                </c:pt>
                <c:pt idx="656">
                  <c:v>40915.833333331742</c:v>
                </c:pt>
                <c:pt idx="657">
                  <c:v>40915.843749998407</c:v>
                </c:pt>
                <c:pt idx="658">
                  <c:v>40915.854166665071</c:v>
                </c:pt>
                <c:pt idx="659">
                  <c:v>40915.864583331735</c:v>
                </c:pt>
                <c:pt idx="660">
                  <c:v>40915.874999998399</c:v>
                </c:pt>
                <c:pt idx="661">
                  <c:v>40915.885416665064</c:v>
                </c:pt>
                <c:pt idx="662">
                  <c:v>40915.895833331728</c:v>
                </c:pt>
                <c:pt idx="663">
                  <c:v>40915.906249998392</c:v>
                </c:pt>
                <c:pt idx="664">
                  <c:v>40915.916666665056</c:v>
                </c:pt>
                <c:pt idx="665">
                  <c:v>40915.92708333172</c:v>
                </c:pt>
                <c:pt idx="666">
                  <c:v>40915.937499998385</c:v>
                </c:pt>
                <c:pt idx="667">
                  <c:v>40915.947916665049</c:v>
                </c:pt>
                <c:pt idx="668">
                  <c:v>40915.958333331713</c:v>
                </c:pt>
                <c:pt idx="669">
                  <c:v>40915.968749998377</c:v>
                </c:pt>
                <c:pt idx="670">
                  <c:v>40915.979166665042</c:v>
                </c:pt>
                <c:pt idx="671">
                  <c:v>40915.989583331706</c:v>
                </c:pt>
                <c:pt idx="672">
                  <c:v>40915.99999999837</c:v>
                </c:pt>
                <c:pt idx="673">
                  <c:v>40916.010416665034</c:v>
                </c:pt>
                <c:pt idx="674">
                  <c:v>40916.020833331699</c:v>
                </c:pt>
                <c:pt idx="675">
                  <c:v>40916.031249998363</c:v>
                </c:pt>
                <c:pt idx="676">
                  <c:v>40916.041666665027</c:v>
                </c:pt>
                <c:pt idx="677">
                  <c:v>40916.052083331691</c:v>
                </c:pt>
                <c:pt idx="678">
                  <c:v>40916.062499998356</c:v>
                </c:pt>
                <c:pt idx="679">
                  <c:v>40916.07291666502</c:v>
                </c:pt>
                <c:pt idx="680">
                  <c:v>40916.083333331684</c:v>
                </c:pt>
                <c:pt idx="681">
                  <c:v>40916.093749998348</c:v>
                </c:pt>
                <c:pt idx="682">
                  <c:v>40916.104166665013</c:v>
                </c:pt>
                <c:pt idx="683">
                  <c:v>40916.114583331677</c:v>
                </c:pt>
                <c:pt idx="684">
                  <c:v>40916.124999998341</c:v>
                </c:pt>
                <c:pt idx="685">
                  <c:v>40916.135416665005</c:v>
                </c:pt>
                <c:pt idx="686">
                  <c:v>40916.14583333167</c:v>
                </c:pt>
                <c:pt idx="687">
                  <c:v>40916.156249998334</c:v>
                </c:pt>
                <c:pt idx="688">
                  <c:v>40916.166666664998</c:v>
                </c:pt>
                <c:pt idx="689">
                  <c:v>40916.177083331662</c:v>
                </c:pt>
                <c:pt idx="690">
                  <c:v>40916.187499998327</c:v>
                </c:pt>
                <c:pt idx="691">
                  <c:v>40916.197916664991</c:v>
                </c:pt>
                <c:pt idx="692">
                  <c:v>40916.208333331655</c:v>
                </c:pt>
                <c:pt idx="693">
                  <c:v>40916.218749998319</c:v>
                </c:pt>
                <c:pt idx="694">
                  <c:v>40916.229166664983</c:v>
                </c:pt>
                <c:pt idx="695">
                  <c:v>40916.239583331648</c:v>
                </c:pt>
                <c:pt idx="696">
                  <c:v>40916.249999998312</c:v>
                </c:pt>
                <c:pt idx="697">
                  <c:v>40916.260416664976</c:v>
                </c:pt>
                <c:pt idx="698">
                  <c:v>40916.27083333164</c:v>
                </c:pt>
                <c:pt idx="699">
                  <c:v>40916.281249998305</c:v>
                </c:pt>
                <c:pt idx="700">
                  <c:v>40916.291666664969</c:v>
                </c:pt>
                <c:pt idx="701">
                  <c:v>40916.302083331633</c:v>
                </c:pt>
                <c:pt idx="702">
                  <c:v>40916.312499998297</c:v>
                </c:pt>
                <c:pt idx="703">
                  <c:v>40916.322916664962</c:v>
                </c:pt>
                <c:pt idx="704">
                  <c:v>40916.333333331626</c:v>
                </c:pt>
                <c:pt idx="705">
                  <c:v>40916.34374999829</c:v>
                </c:pt>
                <c:pt idx="706">
                  <c:v>40916.354166664954</c:v>
                </c:pt>
                <c:pt idx="707">
                  <c:v>40916.364583331619</c:v>
                </c:pt>
                <c:pt idx="708">
                  <c:v>40916.374999998283</c:v>
                </c:pt>
                <c:pt idx="709">
                  <c:v>40916.385416664947</c:v>
                </c:pt>
                <c:pt idx="710">
                  <c:v>40916.395833331611</c:v>
                </c:pt>
                <c:pt idx="711">
                  <c:v>40916.406249998276</c:v>
                </c:pt>
                <c:pt idx="712">
                  <c:v>40916.41666666494</c:v>
                </c:pt>
                <c:pt idx="713">
                  <c:v>40916.427083331604</c:v>
                </c:pt>
                <c:pt idx="714">
                  <c:v>40916.437499998268</c:v>
                </c:pt>
                <c:pt idx="715">
                  <c:v>40916.447916664933</c:v>
                </c:pt>
                <c:pt idx="716">
                  <c:v>40916.458333331597</c:v>
                </c:pt>
                <c:pt idx="717">
                  <c:v>40916.468749998261</c:v>
                </c:pt>
                <c:pt idx="718">
                  <c:v>40916.479166664925</c:v>
                </c:pt>
                <c:pt idx="719">
                  <c:v>40916.48958333159</c:v>
                </c:pt>
                <c:pt idx="720">
                  <c:v>40916.499999998254</c:v>
                </c:pt>
                <c:pt idx="721">
                  <c:v>40916.510416664918</c:v>
                </c:pt>
                <c:pt idx="722">
                  <c:v>40916.520833331582</c:v>
                </c:pt>
                <c:pt idx="723">
                  <c:v>40916.531249998246</c:v>
                </c:pt>
                <c:pt idx="724">
                  <c:v>40916.541666664911</c:v>
                </c:pt>
                <c:pt idx="725">
                  <c:v>40916.552083331575</c:v>
                </c:pt>
                <c:pt idx="726">
                  <c:v>40916.562499998239</c:v>
                </c:pt>
                <c:pt idx="727">
                  <c:v>40916.572916664903</c:v>
                </c:pt>
                <c:pt idx="728">
                  <c:v>40916.583333331568</c:v>
                </c:pt>
                <c:pt idx="729">
                  <c:v>40916.593749998232</c:v>
                </c:pt>
                <c:pt idx="730">
                  <c:v>40916.604166664896</c:v>
                </c:pt>
                <c:pt idx="731">
                  <c:v>40916.61458333156</c:v>
                </c:pt>
                <c:pt idx="732">
                  <c:v>40916.624999998225</c:v>
                </c:pt>
                <c:pt idx="733">
                  <c:v>40916.635416664889</c:v>
                </c:pt>
                <c:pt idx="734">
                  <c:v>40916.645833331553</c:v>
                </c:pt>
                <c:pt idx="735">
                  <c:v>40916.656249998217</c:v>
                </c:pt>
                <c:pt idx="736">
                  <c:v>40916.666666664882</c:v>
                </c:pt>
                <c:pt idx="737">
                  <c:v>40916.677083331546</c:v>
                </c:pt>
                <c:pt idx="738">
                  <c:v>40916.68749999821</c:v>
                </c:pt>
                <c:pt idx="739">
                  <c:v>40916.697916664874</c:v>
                </c:pt>
                <c:pt idx="740">
                  <c:v>40916.708333331539</c:v>
                </c:pt>
                <c:pt idx="741">
                  <c:v>40916.718749998203</c:v>
                </c:pt>
                <c:pt idx="742">
                  <c:v>40916.729166664867</c:v>
                </c:pt>
                <c:pt idx="743">
                  <c:v>40916.739583331531</c:v>
                </c:pt>
                <c:pt idx="744">
                  <c:v>40916.749999998196</c:v>
                </c:pt>
                <c:pt idx="745">
                  <c:v>40916.76041666486</c:v>
                </c:pt>
                <c:pt idx="746">
                  <c:v>40916.770833331524</c:v>
                </c:pt>
                <c:pt idx="747">
                  <c:v>40916.781249998188</c:v>
                </c:pt>
                <c:pt idx="748">
                  <c:v>40916.791666664853</c:v>
                </c:pt>
                <c:pt idx="749">
                  <c:v>40916.802083331517</c:v>
                </c:pt>
                <c:pt idx="750">
                  <c:v>40916.812499998181</c:v>
                </c:pt>
                <c:pt idx="751">
                  <c:v>40916.822916664845</c:v>
                </c:pt>
                <c:pt idx="752">
                  <c:v>40916.833333331509</c:v>
                </c:pt>
                <c:pt idx="753">
                  <c:v>40916.843749998174</c:v>
                </c:pt>
                <c:pt idx="754">
                  <c:v>40916.854166664838</c:v>
                </c:pt>
                <c:pt idx="755">
                  <c:v>40916.864583331502</c:v>
                </c:pt>
                <c:pt idx="756">
                  <c:v>40916.874999998166</c:v>
                </c:pt>
                <c:pt idx="757">
                  <c:v>40916.885416664831</c:v>
                </c:pt>
                <c:pt idx="758">
                  <c:v>40916.895833331495</c:v>
                </c:pt>
                <c:pt idx="759">
                  <c:v>40916.906249998159</c:v>
                </c:pt>
                <c:pt idx="760">
                  <c:v>40916.916666664823</c:v>
                </c:pt>
                <c:pt idx="761">
                  <c:v>40916.927083331488</c:v>
                </c:pt>
                <c:pt idx="762">
                  <c:v>40916.937499998152</c:v>
                </c:pt>
                <c:pt idx="763">
                  <c:v>40916.947916664816</c:v>
                </c:pt>
                <c:pt idx="764">
                  <c:v>40916.95833333148</c:v>
                </c:pt>
                <c:pt idx="765">
                  <c:v>40916.968749998145</c:v>
                </c:pt>
                <c:pt idx="766">
                  <c:v>40916.979166664809</c:v>
                </c:pt>
                <c:pt idx="767">
                  <c:v>40916.989583331473</c:v>
                </c:pt>
                <c:pt idx="768">
                  <c:v>40916.999999998137</c:v>
                </c:pt>
                <c:pt idx="769">
                  <c:v>40917.010416664802</c:v>
                </c:pt>
                <c:pt idx="770">
                  <c:v>40917.020833331466</c:v>
                </c:pt>
                <c:pt idx="771">
                  <c:v>40917.03124999813</c:v>
                </c:pt>
                <c:pt idx="772">
                  <c:v>40917.041666664794</c:v>
                </c:pt>
                <c:pt idx="773">
                  <c:v>40917.052083331459</c:v>
                </c:pt>
                <c:pt idx="774">
                  <c:v>40917.062499998123</c:v>
                </c:pt>
                <c:pt idx="775">
                  <c:v>40917.072916664787</c:v>
                </c:pt>
                <c:pt idx="776">
                  <c:v>40917.083333331451</c:v>
                </c:pt>
                <c:pt idx="777">
                  <c:v>40917.093749998116</c:v>
                </c:pt>
                <c:pt idx="778">
                  <c:v>40917.10416666478</c:v>
                </c:pt>
                <c:pt idx="779">
                  <c:v>40917.114583331444</c:v>
                </c:pt>
                <c:pt idx="780">
                  <c:v>40917.124999998108</c:v>
                </c:pt>
                <c:pt idx="781">
                  <c:v>40917.135416664772</c:v>
                </c:pt>
                <c:pt idx="782">
                  <c:v>40917.145833331437</c:v>
                </c:pt>
                <c:pt idx="783">
                  <c:v>40917.156249998101</c:v>
                </c:pt>
                <c:pt idx="784">
                  <c:v>40917.166666664765</c:v>
                </c:pt>
                <c:pt idx="785">
                  <c:v>40917.177083331429</c:v>
                </c:pt>
                <c:pt idx="786">
                  <c:v>40917.187499998094</c:v>
                </c:pt>
                <c:pt idx="787">
                  <c:v>40917.197916664758</c:v>
                </c:pt>
                <c:pt idx="788">
                  <c:v>40917.208333331422</c:v>
                </c:pt>
                <c:pt idx="789">
                  <c:v>40917.218749998086</c:v>
                </c:pt>
                <c:pt idx="790">
                  <c:v>40917.229166664751</c:v>
                </c:pt>
                <c:pt idx="791">
                  <c:v>40917.239583331415</c:v>
                </c:pt>
                <c:pt idx="792">
                  <c:v>40917.249999998079</c:v>
                </c:pt>
                <c:pt idx="793">
                  <c:v>40917.260416664743</c:v>
                </c:pt>
                <c:pt idx="794">
                  <c:v>40917.270833331408</c:v>
                </c:pt>
                <c:pt idx="795">
                  <c:v>40917.281249998072</c:v>
                </c:pt>
                <c:pt idx="796">
                  <c:v>40917.291666664736</c:v>
                </c:pt>
                <c:pt idx="797">
                  <c:v>40917.3020833314</c:v>
                </c:pt>
                <c:pt idx="798">
                  <c:v>40917.312499998065</c:v>
                </c:pt>
                <c:pt idx="799">
                  <c:v>40917.322916664729</c:v>
                </c:pt>
                <c:pt idx="800">
                  <c:v>40917.333333331393</c:v>
                </c:pt>
                <c:pt idx="801">
                  <c:v>40917.343749998057</c:v>
                </c:pt>
                <c:pt idx="802">
                  <c:v>40917.354166664722</c:v>
                </c:pt>
                <c:pt idx="803">
                  <c:v>40917.364583331386</c:v>
                </c:pt>
                <c:pt idx="804">
                  <c:v>40917.37499999805</c:v>
                </c:pt>
                <c:pt idx="805">
                  <c:v>40917.385416664714</c:v>
                </c:pt>
                <c:pt idx="806">
                  <c:v>40917.395833331379</c:v>
                </c:pt>
                <c:pt idx="807">
                  <c:v>40917.406249998043</c:v>
                </c:pt>
                <c:pt idx="808">
                  <c:v>40917.416666664707</c:v>
                </c:pt>
                <c:pt idx="809">
                  <c:v>40917.427083331371</c:v>
                </c:pt>
                <c:pt idx="810">
                  <c:v>40917.437499998035</c:v>
                </c:pt>
                <c:pt idx="811">
                  <c:v>40917.4479166647</c:v>
                </c:pt>
                <c:pt idx="812">
                  <c:v>40917.458333331364</c:v>
                </c:pt>
                <c:pt idx="813">
                  <c:v>40917.468749998028</c:v>
                </c:pt>
                <c:pt idx="814">
                  <c:v>40917.479166664692</c:v>
                </c:pt>
                <c:pt idx="815">
                  <c:v>40917.489583331357</c:v>
                </c:pt>
                <c:pt idx="816">
                  <c:v>40917.499999998021</c:v>
                </c:pt>
                <c:pt idx="817">
                  <c:v>40917.510416664685</c:v>
                </c:pt>
                <c:pt idx="818">
                  <c:v>40917.520833331349</c:v>
                </c:pt>
                <c:pt idx="819">
                  <c:v>40917.531249998014</c:v>
                </c:pt>
                <c:pt idx="820">
                  <c:v>40917.541666664678</c:v>
                </c:pt>
                <c:pt idx="821">
                  <c:v>40917.552083331342</c:v>
                </c:pt>
                <c:pt idx="822">
                  <c:v>40917.562499998006</c:v>
                </c:pt>
                <c:pt idx="823">
                  <c:v>40917.572916664671</c:v>
                </c:pt>
                <c:pt idx="824">
                  <c:v>40917.583333331335</c:v>
                </c:pt>
                <c:pt idx="825">
                  <c:v>40917.593749997999</c:v>
                </c:pt>
                <c:pt idx="826">
                  <c:v>40917.604166664663</c:v>
                </c:pt>
                <c:pt idx="827">
                  <c:v>40917.614583331328</c:v>
                </c:pt>
                <c:pt idx="828">
                  <c:v>40917.624999997992</c:v>
                </c:pt>
                <c:pt idx="829">
                  <c:v>40917.635416664656</c:v>
                </c:pt>
                <c:pt idx="830">
                  <c:v>40917.64583333132</c:v>
                </c:pt>
                <c:pt idx="831">
                  <c:v>40917.656249997985</c:v>
                </c:pt>
                <c:pt idx="832">
                  <c:v>40917.666666664649</c:v>
                </c:pt>
                <c:pt idx="833">
                  <c:v>40917.677083331313</c:v>
                </c:pt>
                <c:pt idx="834">
                  <c:v>40917.687499997977</c:v>
                </c:pt>
                <c:pt idx="835">
                  <c:v>40917.697916664642</c:v>
                </c:pt>
                <c:pt idx="836">
                  <c:v>40917.708333331306</c:v>
                </c:pt>
                <c:pt idx="837">
                  <c:v>40917.71874999797</c:v>
                </c:pt>
                <c:pt idx="838">
                  <c:v>40917.729166664634</c:v>
                </c:pt>
                <c:pt idx="839">
                  <c:v>40917.739583331298</c:v>
                </c:pt>
                <c:pt idx="840">
                  <c:v>40917.749999997963</c:v>
                </c:pt>
                <c:pt idx="841">
                  <c:v>40917.760416664627</c:v>
                </c:pt>
                <c:pt idx="842">
                  <c:v>40917.770833331291</c:v>
                </c:pt>
                <c:pt idx="843">
                  <c:v>40917.781249997955</c:v>
                </c:pt>
                <c:pt idx="844">
                  <c:v>40917.79166666462</c:v>
                </c:pt>
                <c:pt idx="845">
                  <c:v>40917.802083331284</c:v>
                </c:pt>
                <c:pt idx="846">
                  <c:v>40917.812499997948</c:v>
                </c:pt>
                <c:pt idx="847">
                  <c:v>40917.822916664612</c:v>
                </c:pt>
                <c:pt idx="848">
                  <c:v>40917.833333331277</c:v>
                </c:pt>
                <c:pt idx="849">
                  <c:v>40917.843749997941</c:v>
                </c:pt>
                <c:pt idx="850">
                  <c:v>40917.854166664605</c:v>
                </c:pt>
                <c:pt idx="851">
                  <c:v>40917.864583331269</c:v>
                </c:pt>
                <c:pt idx="852">
                  <c:v>40917.874999997934</c:v>
                </c:pt>
                <c:pt idx="853">
                  <c:v>40917.885416664598</c:v>
                </c:pt>
                <c:pt idx="854">
                  <c:v>40917.895833331262</c:v>
                </c:pt>
                <c:pt idx="855">
                  <c:v>40917.906249997926</c:v>
                </c:pt>
                <c:pt idx="856">
                  <c:v>40917.916666664591</c:v>
                </c:pt>
                <c:pt idx="857">
                  <c:v>40917.927083331255</c:v>
                </c:pt>
                <c:pt idx="858">
                  <c:v>40917.937499997919</c:v>
                </c:pt>
                <c:pt idx="859">
                  <c:v>40917.947916664583</c:v>
                </c:pt>
                <c:pt idx="860">
                  <c:v>40917.958333331248</c:v>
                </c:pt>
                <c:pt idx="861">
                  <c:v>40917.968749997912</c:v>
                </c:pt>
                <c:pt idx="862">
                  <c:v>40917.979166664576</c:v>
                </c:pt>
                <c:pt idx="863">
                  <c:v>40917.98958333124</c:v>
                </c:pt>
                <c:pt idx="864">
                  <c:v>40917.999999997905</c:v>
                </c:pt>
                <c:pt idx="865">
                  <c:v>40918.010416664569</c:v>
                </c:pt>
                <c:pt idx="866">
                  <c:v>40918.020833331233</c:v>
                </c:pt>
                <c:pt idx="867">
                  <c:v>40918.031249997897</c:v>
                </c:pt>
                <c:pt idx="868">
                  <c:v>40918.041666664561</c:v>
                </c:pt>
                <c:pt idx="869">
                  <c:v>40918.052083331226</c:v>
                </c:pt>
                <c:pt idx="870">
                  <c:v>40918.06249999789</c:v>
                </c:pt>
                <c:pt idx="871">
                  <c:v>40918.072916664554</c:v>
                </c:pt>
                <c:pt idx="872">
                  <c:v>40918.083333331218</c:v>
                </c:pt>
                <c:pt idx="873">
                  <c:v>40918.093749997883</c:v>
                </c:pt>
                <c:pt idx="874">
                  <c:v>40918.104166664547</c:v>
                </c:pt>
                <c:pt idx="875">
                  <c:v>40918.114583331211</c:v>
                </c:pt>
                <c:pt idx="876">
                  <c:v>40918.124999997875</c:v>
                </c:pt>
                <c:pt idx="877">
                  <c:v>40918.13541666454</c:v>
                </c:pt>
                <c:pt idx="878">
                  <c:v>40918.145833331204</c:v>
                </c:pt>
                <c:pt idx="879">
                  <c:v>40918.156249997868</c:v>
                </c:pt>
                <c:pt idx="880">
                  <c:v>40918.166666664532</c:v>
                </c:pt>
                <c:pt idx="881">
                  <c:v>40918.177083331197</c:v>
                </c:pt>
                <c:pt idx="882">
                  <c:v>40918.187499997861</c:v>
                </c:pt>
                <c:pt idx="883">
                  <c:v>40918.197916664525</c:v>
                </c:pt>
                <c:pt idx="884">
                  <c:v>40918.208333331189</c:v>
                </c:pt>
                <c:pt idx="885">
                  <c:v>40918.218749997854</c:v>
                </c:pt>
                <c:pt idx="886">
                  <c:v>40918.229166664518</c:v>
                </c:pt>
                <c:pt idx="887">
                  <c:v>40918.239583331182</c:v>
                </c:pt>
                <c:pt idx="888">
                  <c:v>40918.249999997846</c:v>
                </c:pt>
                <c:pt idx="889">
                  <c:v>40918.260416664511</c:v>
                </c:pt>
                <c:pt idx="890">
                  <c:v>40918.270833331175</c:v>
                </c:pt>
                <c:pt idx="891">
                  <c:v>40918.281249997839</c:v>
                </c:pt>
                <c:pt idx="892">
                  <c:v>40918.291666664503</c:v>
                </c:pt>
                <c:pt idx="893">
                  <c:v>40918.302083331168</c:v>
                </c:pt>
                <c:pt idx="894">
                  <c:v>40918.312499997832</c:v>
                </c:pt>
                <c:pt idx="895">
                  <c:v>40918.322916664496</c:v>
                </c:pt>
                <c:pt idx="896">
                  <c:v>40918.33333333116</c:v>
                </c:pt>
                <c:pt idx="897">
                  <c:v>40918.343749997824</c:v>
                </c:pt>
                <c:pt idx="898">
                  <c:v>40918.354166664489</c:v>
                </c:pt>
                <c:pt idx="899">
                  <c:v>40918.364583331153</c:v>
                </c:pt>
                <c:pt idx="900">
                  <c:v>40918.374999997817</c:v>
                </c:pt>
                <c:pt idx="901">
                  <c:v>40918.385416664481</c:v>
                </c:pt>
                <c:pt idx="902">
                  <c:v>40918.395833331146</c:v>
                </c:pt>
                <c:pt idx="903">
                  <c:v>40918.40624999781</c:v>
                </c:pt>
                <c:pt idx="904">
                  <c:v>40918.416666664474</c:v>
                </c:pt>
                <c:pt idx="905">
                  <c:v>40918.427083331138</c:v>
                </c:pt>
                <c:pt idx="906">
                  <c:v>40918.437499997803</c:v>
                </c:pt>
                <c:pt idx="907">
                  <c:v>40918.447916664467</c:v>
                </c:pt>
                <c:pt idx="908">
                  <c:v>40918.458333331131</c:v>
                </c:pt>
                <c:pt idx="909">
                  <c:v>40918.468749997795</c:v>
                </c:pt>
                <c:pt idx="910">
                  <c:v>40918.47916666446</c:v>
                </c:pt>
                <c:pt idx="911">
                  <c:v>40918.489583331124</c:v>
                </c:pt>
                <c:pt idx="912">
                  <c:v>40918.499999997788</c:v>
                </c:pt>
                <c:pt idx="913">
                  <c:v>40918.510416664452</c:v>
                </c:pt>
                <c:pt idx="914">
                  <c:v>40918.520833331117</c:v>
                </c:pt>
                <c:pt idx="915">
                  <c:v>40918.531249997781</c:v>
                </c:pt>
                <c:pt idx="916">
                  <c:v>40918.541666664445</c:v>
                </c:pt>
                <c:pt idx="917">
                  <c:v>40918.552083331109</c:v>
                </c:pt>
                <c:pt idx="918">
                  <c:v>40918.562499997774</c:v>
                </c:pt>
                <c:pt idx="919">
                  <c:v>40918.572916664438</c:v>
                </c:pt>
                <c:pt idx="920">
                  <c:v>40918.583333331102</c:v>
                </c:pt>
                <c:pt idx="921">
                  <c:v>40918.593749997766</c:v>
                </c:pt>
                <c:pt idx="922">
                  <c:v>40918.604166664431</c:v>
                </c:pt>
                <c:pt idx="923">
                  <c:v>40918.614583331095</c:v>
                </c:pt>
                <c:pt idx="924">
                  <c:v>40918.624999997759</c:v>
                </c:pt>
                <c:pt idx="925">
                  <c:v>40918.635416664423</c:v>
                </c:pt>
                <c:pt idx="926">
                  <c:v>40918.645833331087</c:v>
                </c:pt>
                <c:pt idx="927">
                  <c:v>40918.656249997752</c:v>
                </c:pt>
                <c:pt idx="928">
                  <c:v>40918.666666664416</c:v>
                </c:pt>
                <c:pt idx="929">
                  <c:v>40918.67708333108</c:v>
                </c:pt>
                <c:pt idx="930">
                  <c:v>40918.687499997744</c:v>
                </c:pt>
                <c:pt idx="931">
                  <c:v>40918.697916664409</c:v>
                </c:pt>
                <c:pt idx="932">
                  <c:v>40918.708333331073</c:v>
                </c:pt>
                <c:pt idx="933">
                  <c:v>40918.718749997737</c:v>
                </c:pt>
                <c:pt idx="934">
                  <c:v>40918.729166664401</c:v>
                </c:pt>
                <c:pt idx="935">
                  <c:v>40918.739583331066</c:v>
                </c:pt>
                <c:pt idx="936">
                  <c:v>40918.74999999773</c:v>
                </c:pt>
                <c:pt idx="937">
                  <c:v>40918.760416664394</c:v>
                </c:pt>
                <c:pt idx="938">
                  <c:v>40918.770833331058</c:v>
                </c:pt>
                <c:pt idx="939">
                  <c:v>40918.781249997723</c:v>
                </c:pt>
                <c:pt idx="940">
                  <c:v>40918.791666664387</c:v>
                </c:pt>
                <c:pt idx="941">
                  <c:v>40918.802083331051</c:v>
                </c:pt>
                <c:pt idx="942">
                  <c:v>40918.812499997715</c:v>
                </c:pt>
                <c:pt idx="943">
                  <c:v>40918.82291666438</c:v>
                </c:pt>
                <c:pt idx="944">
                  <c:v>40918.833333331044</c:v>
                </c:pt>
                <c:pt idx="945">
                  <c:v>40918.843749997708</c:v>
                </c:pt>
                <c:pt idx="946">
                  <c:v>40918.854166664372</c:v>
                </c:pt>
                <c:pt idx="947">
                  <c:v>40918.864583331037</c:v>
                </c:pt>
                <c:pt idx="948">
                  <c:v>40918.874999997701</c:v>
                </c:pt>
                <c:pt idx="949">
                  <c:v>40918.885416664365</c:v>
                </c:pt>
                <c:pt idx="950">
                  <c:v>40918.895833331029</c:v>
                </c:pt>
                <c:pt idx="951">
                  <c:v>40918.906249997694</c:v>
                </c:pt>
                <c:pt idx="952">
                  <c:v>40918.916666664358</c:v>
                </c:pt>
                <c:pt idx="953">
                  <c:v>40918.927083331022</c:v>
                </c:pt>
                <c:pt idx="954">
                  <c:v>40918.937499997686</c:v>
                </c:pt>
                <c:pt idx="955">
                  <c:v>40918.94791666435</c:v>
                </c:pt>
                <c:pt idx="956">
                  <c:v>40918.958333331015</c:v>
                </c:pt>
                <c:pt idx="957">
                  <c:v>40918.968749997679</c:v>
                </c:pt>
                <c:pt idx="958">
                  <c:v>40918.979166664343</c:v>
                </c:pt>
                <c:pt idx="959">
                  <c:v>40918.989583331007</c:v>
                </c:pt>
                <c:pt idx="960">
                  <c:v>40918.999999997672</c:v>
                </c:pt>
                <c:pt idx="961">
                  <c:v>40919.010416664336</c:v>
                </c:pt>
                <c:pt idx="962">
                  <c:v>40919.020833331</c:v>
                </c:pt>
                <c:pt idx="963">
                  <c:v>40919.031249997664</c:v>
                </c:pt>
                <c:pt idx="964">
                  <c:v>40919.041666664329</c:v>
                </c:pt>
                <c:pt idx="965">
                  <c:v>40919.052083330993</c:v>
                </c:pt>
                <c:pt idx="966">
                  <c:v>40919.062499997657</c:v>
                </c:pt>
                <c:pt idx="967">
                  <c:v>40919.072916664321</c:v>
                </c:pt>
                <c:pt idx="968">
                  <c:v>40919.083333330986</c:v>
                </c:pt>
                <c:pt idx="969">
                  <c:v>40919.09374999765</c:v>
                </c:pt>
                <c:pt idx="970">
                  <c:v>40919.104166664314</c:v>
                </c:pt>
                <c:pt idx="971">
                  <c:v>40919.114583330978</c:v>
                </c:pt>
                <c:pt idx="972">
                  <c:v>40919.124999997643</c:v>
                </c:pt>
                <c:pt idx="973">
                  <c:v>40919.135416664307</c:v>
                </c:pt>
                <c:pt idx="974">
                  <c:v>40919.145833330971</c:v>
                </c:pt>
                <c:pt idx="975">
                  <c:v>40919.156249997635</c:v>
                </c:pt>
                <c:pt idx="976">
                  <c:v>40919.1666666643</c:v>
                </c:pt>
                <c:pt idx="977">
                  <c:v>40919.177083330964</c:v>
                </c:pt>
                <c:pt idx="978">
                  <c:v>40919.187499997628</c:v>
                </c:pt>
                <c:pt idx="979">
                  <c:v>40919.197916664292</c:v>
                </c:pt>
                <c:pt idx="980">
                  <c:v>40919.208333330957</c:v>
                </c:pt>
                <c:pt idx="981">
                  <c:v>40919.218749997621</c:v>
                </c:pt>
                <c:pt idx="982">
                  <c:v>40919.229166664285</c:v>
                </c:pt>
                <c:pt idx="983">
                  <c:v>40919.239583330949</c:v>
                </c:pt>
                <c:pt idx="984">
                  <c:v>40919.249999997613</c:v>
                </c:pt>
                <c:pt idx="985">
                  <c:v>40919.260416664278</c:v>
                </c:pt>
                <c:pt idx="986">
                  <c:v>40919.270833330942</c:v>
                </c:pt>
                <c:pt idx="987">
                  <c:v>40919.281249997606</c:v>
                </c:pt>
                <c:pt idx="988">
                  <c:v>40919.29166666427</c:v>
                </c:pt>
                <c:pt idx="989">
                  <c:v>40919.302083330935</c:v>
                </c:pt>
                <c:pt idx="990">
                  <c:v>40919.312499997599</c:v>
                </c:pt>
                <c:pt idx="991">
                  <c:v>40919.322916664263</c:v>
                </c:pt>
                <c:pt idx="992">
                  <c:v>40919.333333330927</c:v>
                </c:pt>
                <c:pt idx="993">
                  <c:v>40919.343749997592</c:v>
                </c:pt>
                <c:pt idx="994">
                  <c:v>40919.354166664256</c:v>
                </c:pt>
                <c:pt idx="995">
                  <c:v>40919.36458333092</c:v>
                </c:pt>
                <c:pt idx="996">
                  <c:v>40919.374999997584</c:v>
                </c:pt>
                <c:pt idx="997">
                  <c:v>40919.385416664249</c:v>
                </c:pt>
                <c:pt idx="998">
                  <c:v>40919.395833330913</c:v>
                </c:pt>
                <c:pt idx="999">
                  <c:v>40919.406249997577</c:v>
                </c:pt>
                <c:pt idx="1000">
                  <c:v>40919.416666664241</c:v>
                </c:pt>
                <c:pt idx="1001">
                  <c:v>40919.427083330906</c:v>
                </c:pt>
                <c:pt idx="1002">
                  <c:v>40919.43749999757</c:v>
                </c:pt>
                <c:pt idx="1003">
                  <c:v>40919.447916664234</c:v>
                </c:pt>
                <c:pt idx="1004">
                  <c:v>40919.458333330898</c:v>
                </c:pt>
                <c:pt idx="1005">
                  <c:v>40919.468749997563</c:v>
                </c:pt>
                <c:pt idx="1006">
                  <c:v>40919.479166664227</c:v>
                </c:pt>
                <c:pt idx="1007">
                  <c:v>40919.489583330891</c:v>
                </c:pt>
                <c:pt idx="1008">
                  <c:v>40919.499999997555</c:v>
                </c:pt>
                <c:pt idx="1009">
                  <c:v>40919.51041666422</c:v>
                </c:pt>
                <c:pt idx="1010">
                  <c:v>40919.520833330884</c:v>
                </c:pt>
                <c:pt idx="1011">
                  <c:v>40919.531249997548</c:v>
                </c:pt>
                <c:pt idx="1012">
                  <c:v>40919.541666664212</c:v>
                </c:pt>
                <c:pt idx="1013">
                  <c:v>40919.552083330876</c:v>
                </c:pt>
                <c:pt idx="1014">
                  <c:v>40919.562499997541</c:v>
                </c:pt>
                <c:pt idx="1015">
                  <c:v>40919.572916664205</c:v>
                </c:pt>
                <c:pt idx="1016">
                  <c:v>40919.583333330869</c:v>
                </c:pt>
                <c:pt idx="1017">
                  <c:v>40919.593749997533</c:v>
                </c:pt>
                <c:pt idx="1018">
                  <c:v>40919.604166664198</c:v>
                </c:pt>
                <c:pt idx="1019">
                  <c:v>40919.614583330862</c:v>
                </c:pt>
                <c:pt idx="1020">
                  <c:v>40919.624999997526</c:v>
                </c:pt>
                <c:pt idx="1021">
                  <c:v>40919.63541666419</c:v>
                </c:pt>
                <c:pt idx="1022">
                  <c:v>40919.645833330855</c:v>
                </c:pt>
                <c:pt idx="1023">
                  <c:v>40919.656249997519</c:v>
                </c:pt>
                <c:pt idx="1024">
                  <c:v>40919.666666664183</c:v>
                </c:pt>
                <c:pt idx="1025">
                  <c:v>40919.677083330847</c:v>
                </c:pt>
                <c:pt idx="1026">
                  <c:v>40919.687499997512</c:v>
                </c:pt>
                <c:pt idx="1027">
                  <c:v>40919.697916664176</c:v>
                </c:pt>
                <c:pt idx="1028">
                  <c:v>40919.70833333084</c:v>
                </c:pt>
                <c:pt idx="1029">
                  <c:v>40919.718749997504</c:v>
                </c:pt>
                <c:pt idx="1030">
                  <c:v>40919.729166664169</c:v>
                </c:pt>
                <c:pt idx="1031">
                  <c:v>40919.739583330833</c:v>
                </c:pt>
                <c:pt idx="1032">
                  <c:v>40919.749999997497</c:v>
                </c:pt>
                <c:pt idx="1033">
                  <c:v>40919.760416664161</c:v>
                </c:pt>
                <c:pt idx="1034">
                  <c:v>40919.770833330826</c:v>
                </c:pt>
                <c:pt idx="1035">
                  <c:v>40919.78124999749</c:v>
                </c:pt>
                <c:pt idx="1036">
                  <c:v>40919.791666664154</c:v>
                </c:pt>
                <c:pt idx="1037">
                  <c:v>40919.802083330818</c:v>
                </c:pt>
                <c:pt idx="1038">
                  <c:v>40919.812499997483</c:v>
                </c:pt>
                <c:pt idx="1039">
                  <c:v>40919.822916664147</c:v>
                </c:pt>
                <c:pt idx="1040">
                  <c:v>40919.833333330811</c:v>
                </c:pt>
                <c:pt idx="1041">
                  <c:v>40919.843749997475</c:v>
                </c:pt>
                <c:pt idx="1042">
                  <c:v>40919.854166664139</c:v>
                </c:pt>
                <c:pt idx="1043">
                  <c:v>40919.864583330804</c:v>
                </c:pt>
                <c:pt idx="1044">
                  <c:v>40919.874999997468</c:v>
                </c:pt>
                <c:pt idx="1045">
                  <c:v>40919.885416664132</c:v>
                </c:pt>
                <c:pt idx="1046">
                  <c:v>40919.895833330796</c:v>
                </c:pt>
                <c:pt idx="1047">
                  <c:v>40919.906249997461</c:v>
                </c:pt>
                <c:pt idx="1048">
                  <c:v>40919.916666664125</c:v>
                </c:pt>
                <c:pt idx="1049">
                  <c:v>40919.927083330789</c:v>
                </c:pt>
                <c:pt idx="1050">
                  <c:v>40919.937499997453</c:v>
                </c:pt>
                <c:pt idx="1051">
                  <c:v>40919.947916664118</c:v>
                </c:pt>
                <c:pt idx="1052">
                  <c:v>40919.958333330782</c:v>
                </c:pt>
                <c:pt idx="1053">
                  <c:v>40919.968749997446</c:v>
                </c:pt>
                <c:pt idx="1054">
                  <c:v>40919.97916666411</c:v>
                </c:pt>
                <c:pt idx="1055">
                  <c:v>40919.989583330775</c:v>
                </c:pt>
                <c:pt idx="1056">
                  <c:v>40919.999999997439</c:v>
                </c:pt>
                <c:pt idx="1057">
                  <c:v>40920.010416664103</c:v>
                </c:pt>
                <c:pt idx="1058">
                  <c:v>40920.020833330767</c:v>
                </c:pt>
                <c:pt idx="1059">
                  <c:v>40920.031249997432</c:v>
                </c:pt>
                <c:pt idx="1060">
                  <c:v>40920.041666664096</c:v>
                </c:pt>
                <c:pt idx="1061">
                  <c:v>40920.05208333076</c:v>
                </c:pt>
                <c:pt idx="1062">
                  <c:v>40920.062499997424</c:v>
                </c:pt>
                <c:pt idx="1063">
                  <c:v>40920.072916664089</c:v>
                </c:pt>
                <c:pt idx="1064">
                  <c:v>40920.083333330753</c:v>
                </c:pt>
                <c:pt idx="1065">
                  <c:v>40920.093749997417</c:v>
                </c:pt>
                <c:pt idx="1066">
                  <c:v>40920.104166664081</c:v>
                </c:pt>
                <c:pt idx="1067">
                  <c:v>40920.114583330746</c:v>
                </c:pt>
                <c:pt idx="1068">
                  <c:v>40920.12499999741</c:v>
                </c:pt>
                <c:pt idx="1069">
                  <c:v>40920.135416664074</c:v>
                </c:pt>
                <c:pt idx="1070">
                  <c:v>40920.145833330738</c:v>
                </c:pt>
                <c:pt idx="1071">
                  <c:v>40920.156249997402</c:v>
                </c:pt>
                <c:pt idx="1072">
                  <c:v>40920.166666664067</c:v>
                </c:pt>
                <c:pt idx="1073">
                  <c:v>40920.177083330731</c:v>
                </c:pt>
                <c:pt idx="1074">
                  <c:v>40920.187499997395</c:v>
                </c:pt>
                <c:pt idx="1075">
                  <c:v>40920.197916664059</c:v>
                </c:pt>
                <c:pt idx="1076">
                  <c:v>40920.208333330724</c:v>
                </c:pt>
                <c:pt idx="1077">
                  <c:v>40920.218749997388</c:v>
                </c:pt>
                <c:pt idx="1078">
                  <c:v>40920.229166664052</c:v>
                </c:pt>
                <c:pt idx="1079">
                  <c:v>40920.239583330716</c:v>
                </c:pt>
                <c:pt idx="1080">
                  <c:v>40920.249999997381</c:v>
                </c:pt>
                <c:pt idx="1081">
                  <c:v>40920.260416664045</c:v>
                </c:pt>
                <c:pt idx="1082">
                  <c:v>40920.270833330709</c:v>
                </c:pt>
                <c:pt idx="1083">
                  <c:v>40920.281249997373</c:v>
                </c:pt>
                <c:pt idx="1084">
                  <c:v>40920.291666664038</c:v>
                </c:pt>
                <c:pt idx="1085">
                  <c:v>40920.302083330702</c:v>
                </c:pt>
                <c:pt idx="1086">
                  <c:v>40920.312499997366</c:v>
                </c:pt>
                <c:pt idx="1087">
                  <c:v>40920.32291666403</c:v>
                </c:pt>
                <c:pt idx="1088">
                  <c:v>40920.333333330695</c:v>
                </c:pt>
                <c:pt idx="1089">
                  <c:v>40920.343749997359</c:v>
                </c:pt>
                <c:pt idx="1090">
                  <c:v>40920.354166664023</c:v>
                </c:pt>
                <c:pt idx="1091">
                  <c:v>40920.364583330687</c:v>
                </c:pt>
                <c:pt idx="1092">
                  <c:v>40920.374999997352</c:v>
                </c:pt>
                <c:pt idx="1093">
                  <c:v>40920.385416664016</c:v>
                </c:pt>
                <c:pt idx="1094">
                  <c:v>40920.39583333068</c:v>
                </c:pt>
                <c:pt idx="1095">
                  <c:v>40920.406249997344</c:v>
                </c:pt>
                <c:pt idx="1096">
                  <c:v>40920.416666664009</c:v>
                </c:pt>
                <c:pt idx="1097">
                  <c:v>40920.427083330673</c:v>
                </c:pt>
                <c:pt idx="1098">
                  <c:v>40920.437499997337</c:v>
                </c:pt>
                <c:pt idx="1099">
                  <c:v>40920.447916664001</c:v>
                </c:pt>
                <c:pt idx="1100">
                  <c:v>40920.458333330665</c:v>
                </c:pt>
                <c:pt idx="1101">
                  <c:v>40920.46874999733</c:v>
                </c:pt>
                <c:pt idx="1102">
                  <c:v>40920.479166663994</c:v>
                </c:pt>
                <c:pt idx="1103">
                  <c:v>40920.489583330658</c:v>
                </c:pt>
                <c:pt idx="1104">
                  <c:v>40920.499999997322</c:v>
                </c:pt>
                <c:pt idx="1105">
                  <c:v>40920.510416663987</c:v>
                </c:pt>
                <c:pt idx="1106">
                  <c:v>40920.520833330651</c:v>
                </c:pt>
                <c:pt idx="1107">
                  <c:v>40920.531249997315</c:v>
                </c:pt>
                <c:pt idx="1108">
                  <c:v>40920.541666663979</c:v>
                </c:pt>
                <c:pt idx="1109">
                  <c:v>40920.552083330644</c:v>
                </c:pt>
                <c:pt idx="1110">
                  <c:v>40920.562499997308</c:v>
                </c:pt>
                <c:pt idx="1111">
                  <c:v>40920.572916663972</c:v>
                </c:pt>
                <c:pt idx="1112">
                  <c:v>40920.583333330636</c:v>
                </c:pt>
                <c:pt idx="1113">
                  <c:v>40920.593749997301</c:v>
                </c:pt>
                <c:pt idx="1114">
                  <c:v>40920.604166663965</c:v>
                </c:pt>
                <c:pt idx="1115">
                  <c:v>40920.614583330629</c:v>
                </c:pt>
                <c:pt idx="1116">
                  <c:v>40920.624999997293</c:v>
                </c:pt>
                <c:pt idx="1117">
                  <c:v>40920.635416663958</c:v>
                </c:pt>
                <c:pt idx="1118">
                  <c:v>40920.645833330622</c:v>
                </c:pt>
                <c:pt idx="1119">
                  <c:v>40920.656249997286</c:v>
                </c:pt>
                <c:pt idx="1120">
                  <c:v>40920.66666666395</c:v>
                </c:pt>
                <c:pt idx="1121">
                  <c:v>40920.677083330615</c:v>
                </c:pt>
                <c:pt idx="1122">
                  <c:v>40920.687499997279</c:v>
                </c:pt>
                <c:pt idx="1123">
                  <c:v>40920.697916663943</c:v>
                </c:pt>
                <c:pt idx="1124">
                  <c:v>40920.708333330607</c:v>
                </c:pt>
                <c:pt idx="1125">
                  <c:v>40920.718749997272</c:v>
                </c:pt>
                <c:pt idx="1126">
                  <c:v>40920.729166663936</c:v>
                </c:pt>
                <c:pt idx="1127">
                  <c:v>40920.7395833306</c:v>
                </c:pt>
                <c:pt idx="1128">
                  <c:v>40920.749999997264</c:v>
                </c:pt>
                <c:pt idx="1129">
                  <c:v>40920.760416663928</c:v>
                </c:pt>
                <c:pt idx="1130">
                  <c:v>40920.770833330593</c:v>
                </c:pt>
                <c:pt idx="1131">
                  <c:v>40920.781249997257</c:v>
                </c:pt>
                <c:pt idx="1132">
                  <c:v>40920.791666663921</c:v>
                </c:pt>
                <c:pt idx="1133">
                  <c:v>40920.802083330585</c:v>
                </c:pt>
                <c:pt idx="1134">
                  <c:v>40920.81249999725</c:v>
                </c:pt>
                <c:pt idx="1135">
                  <c:v>40920.822916663914</c:v>
                </c:pt>
                <c:pt idx="1136">
                  <c:v>40920.833333330578</c:v>
                </c:pt>
                <c:pt idx="1137">
                  <c:v>40920.843749997242</c:v>
                </c:pt>
                <c:pt idx="1138">
                  <c:v>40920.854166663907</c:v>
                </c:pt>
                <c:pt idx="1139">
                  <c:v>40920.864583330571</c:v>
                </c:pt>
                <c:pt idx="1140">
                  <c:v>40920.874999997235</c:v>
                </c:pt>
                <c:pt idx="1141">
                  <c:v>40920.885416663899</c:v>
                </c:pt>
                <c:pt idx="1142">
                  <c:v>40920.895833330564</c:v>
                </c:pt>
                <c:pt idx="1143">
                  <c:v>40920.906249997228</c:v>
                </c:pt>
                <c:pt idx="1144">
                  <c:v>40920.916666663892</c:v>
                </c:pt>
                <c:pt idx="1145">
                  <c:v>40920.927083330556</c:v>
                </c:pt>
                <c:pt idx="1146">
                  <c:v>40920.937499997221</c:v>
                </c:pt>
                <c:pt idx="1147">
                  <c:v>40920.947916663885</c:v>
                </c:pt>
                <c:pt idx="1148">
                  <c:v>40920.958333330549</c:v>
                </c:pt>
                <c:pt idx="1149">
                  <c:v>40920.968749997213</c:v>
                </c:pt>
                <c:pt idx="1150">
                  <c:v>40920.979166663878</c:v>
                </c:pt>
                <c:pt idx="1151">
                  <c:v>40920.989583330542</c:v>
                </c:pt>
                <c:pt idx="1152">
                  <c:v>40920.999999997206</c:v>
                </c:pt>
                <c:pt idx="1153">
                  <c:v>40921.01041666387</c:v>
                </c:pt>
                <c:pt idx="1154">
                  <c:v>40921.020833330535</c:v>
                </c:pt>
                <c:pt idx="1155">
                  <c:v>40921.031249997199</c:v>
                </c:pt>
                <c:pt idx="1156">
                  <c:v>40921.041666663863</c:v>
                </c:pt>
                <c:pt idx="1157">
                  <c:v>40921.052083330527</c:v>
                </c:pt>
                <c:pt idx="1158">
                  <c:v>40921.062499997191</c:v>
                </c:pt>
                <c:pt idx="1159">
                  <c:v>40921.072916663856</c:v>
                </c:pt>
                <c:pt idx="1160">
                  <c:v>40921.08333333052</c:v>
                </c:pt>
                <c:pt idx="1161">
                  <c:v>40921.093749997184</c:v>
                </c:pt>
                <c:pt idx="1162">
                  <c:v>40921.104166663848</c:v>
                </c:pt>
                <c:pt idx="1163">
                  <c:v>40921.114583330513</c:v>
                </c:pt>
                <c:pt idx="1164">
                  <c:v>40921.124999997177</c:v>
                </c:pt>
                <c:pt idx="1165">
                  <c:v>40921.135416663841</c:v>
                </c:pt>
                <c:pt idx="1166">
                  <c:v>40921.145833330505</c:v>
                </c:pt>
                <c:pt idx="1167">
                  <c:v>40921.15624999717</c:v>
                </c:pt>
                <c:pt idx="1168">
                  <c:v>40921.166666663834</c:v>
                </c:pt>
                <c:pt idx="1169">
                  <c:v>40921.177083330498</c:v>
                </c:pt>
                <c:pt idx="1170">
                  <c:v>40921.187499997162</c:v>
                </c:pt>
                <c:pt idx="1171">
                  <c:v>40921.197916663827</c:v>
                </c:pt>
                <c:pt idx="1172">
                  <c:v>40921.208333330491</c:v>
                </c:pt>
                <c:pt idx="1173">
                  <c:v>40921.218749997155</c:v>
                </c:pt>
                <c:pt idx="1174">
                  <c:v>40921.229166663819</c:v>
                </c:pt>
                <c:pt idx="1175">
                  <c:v>40921.239583330484</c:v>
                </c:pt>
                <c:pt idx="1176">
                  <c:v>40921.249999997148</c:v>
                </c:pt>
                <c:pt idx="1177">
                  <c:v>40921.260416663812</c:v>
                </c:pt>
                <c:pt idx="1178">
                  <c:v>40921.270833330476</c:v>
                </c:pt>
                <c:pt idx="1179">
                  <c:v>40921.281249997141</c:v>
                </c:pt>
                <c:pt idx="1180">
                  <c:v>40921.291666663805</c:v>
                </c:pt>
                <c:pt idx="1181">
                  <c:v>40921.302083330469</c:v>
                </c:pt>
                <c:pt idx="1182">
                  <c:v>40921.312499997133</c:v>
                </c:pt>
                <c:pt idx="1183">
                  <c:v>40921.322916663798</c:v>
                </c:pt>
                <c:pt idx="1184">
                  <c:v>40921.333333330462</c:v>
                </c:pt>
                <c:pt idx="1185">
                  <c:v>40921.343749997126</c:v>
                </c:pt>
                <c:pt idx="1186">
                  <c:v>40921.35416666379</c:v>
                </c:pt>
                <c:pt idx="1187">
                  <c:v>40921.364583330454</c:v>
                </c:pt>
                <c:pt idx="1188">
                  <c:v>40921.374999997119</c:v>
                </c:pt>
                <c:pt idx="1189">
                  <c:v>40921.385416663783</c:v>
                </c:pt>
                <c:pt idx="1190">
                  <c:v>40921.395833330447</c:v>
                </c:pt>
                <c:pt idx="1191">
                  <c:v>40921.406249997111</c:v>
                </c:pt>
                <c:pt idx="1192">
                  <c:v>40921.416666663776</c:v>
                </c:pt>
                <c:pt idx="1193">
                  <c:v>40921.42708333044</c:v>
                </c:pt>
                <c:pt idx="1194">
                  <c:v>40921.437499997104</c:v>
                </c:pt>
                <c:pt idx="1195">
                  <c:v>40921.447916663768</c:v>
                </c:pt>
                <c:pt idx="1196">
                  <c:v>40921.458333330433</c:v>
                </c:pt>
                <c:pt idx="1197">
                  <c:v>40921.468749997097</c:v>
                </c:pt>
                <c:pt idx="1198">
                  <c:v>40921.479166663761</c:v>
                </c:pt>
                <c:pt idx="1199">
                  <c:v>40921.489583330425</c:v>
                </c:pt>
                <c:pt idx="1200">
                  <c:v>40921.49999999709</c:v>
                </c:pt>
                <c:pt idx="1201">
                  <c:v>40921.510416663754</c:v>
                </c:pt>
                <c:pt idx="1202">
                  <c:v>40921.520833330418</c:v>
                </c:pt>
                <c:pt idx="1203">
                  <c:v>40921.531249997082</c:v>
                </c:pt>
                <c:pt idx="1204">
                  <c:v>40921.541666663747</c:v>
                </c:pt>
                <c:pt idx="1205">
                  <c:v>40921.552083330411</c:v>
                </c:pt>
                <c:pt idx="1206">
                  <c:v>40921.562499997075</c:v>
                </c:pt>
                <c:pt idx="1207">
                  <c:v>40921.572916663739</c:v>
                </c:pt>
                <c:pt idx="1208">
                  <c:v>40921.583333330404</c:v>
                </c:pt>
                <c:pt idx="1209">
                  <c:v>40921.593749997068</c:v>
                </c:pt>
                <c:pt idx="1210">
                  <c:v>40921.604166663732</c:v>
                </c:pt>
                <c:pt idx="1211">
                  <c:v>40921.614583330396</c:v>
                </c:pt>
                <c:pt idx="1212">
                  <c:v>40921.624999997061</c:v>
                </c:pt>
                <c:pt idx="1213">
                  <c:v>40921.635416663725</c:v>
                </c:pt>
                <c:pt idx="1214">
                  <c:v>40921.645833330389</c:v>
                </c:pt>
                <c:pt idx="1215">
                  <c:v>40921.656249997053</c:v>
                </c:pt>
                <c:pt idx="1216">
                  <c:v>40921.666666663717</c:v>
                </c:pt>
                <c:pt idx="1217">
                  <c:v>40921.677083330382</c:v>
                </c:pt>
                <c:pt idx="1218">
                  <c:v>40921.687499997046</c:v>
                </c:pt>
                <c:pt idx="1219">
                  <c:v>40921.69791666371</c:v>
                </c:pt>
                <c:pt idx="1220">
                  <c:v>40921.708333330374</c:v>
                </c:pt>
                <c:pt idx="1221">
                  <c:v>40921.718749997039</c:v>
                </c:pt>
                <c:pt idx="1222">
                  <c:v>40921.729166663703</c:v>
                </c:pt>
                <c:pt idx="1223">
                  <c:v>40921.739583330367</c:v>
                </c:pt>
                <c:pt idx="1224">
                  <c:v>40921.749999997031</c:v>
                </c:pt>
                <c:pt idx="1225">
                  <c:v>40921.760416663696</c:v>
                </c:pt>
                <c:pt idx="1226">
                  <c:v>40921.77083333036</c:v>
                </c:pt>
                <c:pt idx="1227">
                  <c:v>40921.781249997024</c:v>
                </c:pt>
                <c:pt idx="1228">
                  <c:v>40921.791666663688</c:v>
                </c:pt>
                <c:pt idx="1229">
                  <c:v>40921.802083330353</c:v>
                </c:pt>
                <c:pt idx="1230">
                  <c:v>40921.812499997017</c:v>
                </c:pt>
                <c:pt idx="1231">
                  <c:v>40921.822916663681</c:v>
                </c:pt>
                <c:pt idx="1232">
                  <c:v>40921.833333330345</c:v>
                </c:pt>
                <c:pt idx="1233">
                  <c:v>40921.84374999701</c:v>
                </c:pt>
                <c:pt idx="1234">
                  <c:v>40921.854166663674</c:v>
                </c:pt>
                <c:pt idx="1235">
                  <c:v>40921.864583330338</c:v>
                </c:pt>
                <c:pt idx="1236">
                  <c:v>40921.874999997002</c:v>
                </c:pt>
                <c:pt idx="1237">
                  <c:v>40921.885416663667</c:v>
                </c:pt>
                <c:pt idx="1238">
                  <c:v>40921.895833330331</c:v>
                </c:pt>
                <c:pt idx="1239">
                  <c:v>40921.906249996995</c:v>
                </c:pt>
                <c:pt idx="1240">
                  <c:v>40921.916666663659</c:v>
                </c:pt>
                <c:pt idx="1241">
                  <c:v>40921.927083330324</c:v>
                </c:pt>
                <c:pt idx="1242">
                  <c:v>40921.937499996988</c:v>
                </c:pt>
                <c:pt idx="1243">
                  <c:v>40921.947916663652</c:v>
                </c:pt>
                <c:pt idx="1244">
                  <c:v>40921.958333330316</c:v>
                </c:pt>
                <c:pt idx="1245">
                  <c:v>40921.96874999698</c:v>
                </c:pt>
                <c:pt idx="1246">
                  <c:v>40921.979166663645</c:v>
                </c:pt>
                <c:pt idx="1247">
                  <c:v>40921.989583330309</c:v>
                </c:pt>
                <c:pt idx="1248">
                  <c:v>40921.999999996973</c:v>
                </c:pt>
                <c:pt idx="1249">
                  <c:v>40922.010416663637</c:v>
                </c:pt>
                <c:pt idx="1250">
                  <c:v>40922.020833330302</c:v>
                </c:pt>
                <c:pt idx="1251">
                  <c:v>40922.031249996966</c:v>
                </c:pt>
                <c:pt idx="1252">
                  <c:v>40922.04166666363</c:v>
                </c:pt>
                <c:pt idx="1253">
                  <c:v>40922.052083330294</c:v>
                </c:pt>
                <c:pt idx="1254">
                  <c:v>40922.062499996959</c:v>
                </c:pt>
                <c:pt idx="1255">
                  <c:v>40922.072916663623</c:v>
                </c:pt>
                <c:pt idx="1256">
                  <c:v>40922.083333330287</c:v>
                </c:pt>
                <c:pt idx="1257">
                  <c:v>40922.093749996951</c:v>
                </c:pt>
                <c:pt idx="1258">
                  <c:v>40922.104166663616</c:v>
                </c:pt>
                <c:pt idx="1259">
                  <c:v>40922.11458333028</c:v>
                </c:pt>
                <c:pt idx="1260">
                  <c:v>40922.124999996944</c:v>
                </c:pt>
                <c:pt idx="1261">
                  <c:v>40922.135416663608</c:v>
                </c:pt>
                <c:pt idx="1262">
                  <c:v>40922.145833330273</c:v>
                </c:pt>
                <c:pt idx="1263">
                  <c:v>40922.156249996937</c:v>
                </c:pt>
                <c:pt idx="1264">
                  <c:v>40922.166666663601</c:v>
                </c:pt>
                <c:pt idx="1265">
                  <c:v>40922.177083330265</c:v>
                </c:pt>
                <c:pt idx="1266">
                  <c:v>40922.18749999693</c:v>
                </c:pt>
                <c:pt idx="1267">
                  <c:v>40922.197916663594</c:v>
                </c:pt>
                <c:pt idx="1268">
                  <c:v>40922.208333330258</c:v>
                </c:pt>
                <c:pt idx="1269">
                  <c:v>40922.218749996922</c:v>
                </c:pt>
                <c:pt idx="1270">
                  <c:v>40922.229166663587</c:v>
                </c:pt>
                <c:pt idx="1271">
                  <c:v>40922.239583330251</c:v>
                </c:pt>
                <c:pt idx="1272">
                  <c:v>40922.249999996915</c:v>
                </c:pt>
                <c:pt idx="1273">
                  <c:v>40922.260416663579</c:v>
                </c:pt>
                <c:pt idx="1274">
                  <c:v>40922.270833330243</c:v>
                </c:pt>
                <c:pt idx="1275">
                  <c:v>40922.281249996908</c:v>
                </c:pt>
                <c:pt idx="1276">
                  <c:v>40922.291666663572</c:v>
                </c:pt>
                <c:pt idx="1277">
                  <c:v>40922.302083330236</c:v>
                </c:pt>
                <c:pt idx="1278">
                  <c:v>40922.3124999969</c:v>
                </c:pt>
                <c:pt idx="1279">
                  <c:v>40922.322916663565</c:v>
                </c:pt>
                <c:pt idx="1280">
                  <c:v>40922.333333330229</c:v>
                </c:pt>
                <c:pt idx="1281">
                  <c:v>40922.343749996893</c:v>
                </c:pt>
                <c:pt idx="1282">
                  <c:v>40922.354166663557</c:v>
                </c:pt>
                <c:pt idx="1283">
                  <c:v>40922.364583330222</c:v>
                </c:pt>
                <c:pt idx="1284">
                  <c:v>40922.374999996886</c:v>
                </c:pt>
                <c:pt idx="1285">
                  <c:v>40922.38541666355</c:v>
                </c:pt>
                <c:pt idx="1286">
                  <c:v>40922.395833330214</c:v>
                </c:pt>
                <c:pt idx="1287">
                  <c:v>40922.406249996879</c:v>
                </c:pt>
                <c:pt idx="1288">
                  <c:v>40922.416666663543</c:v>
                </c:pt>
                <c:pt idx="1289">
                  <c:v>40922.427083330207</c:v>
                </c:pt>
                <c:pt idx="1290">
                  <c:v>40922.437499996871</c:v>
                </c:pt>
                <c:pt idx="1291">
                  <c:v>40922.447916663536</c:v>
                </c:pt>
                <c:pt idx="1292">
                  <c:v>40922.4583333302</c:v>
                </c:pt>
                <c:pt idx="1293">
                  <c:v>40922.468749996864</c:v>
                </c:pt>
                <c:pt idx="1294">
                  <c:v>40922.479166663528</c:v>
                </c:pt>
                <c:pt idx="1295">
                  <c:v>40922.489583330193</c:v>
                </c:pt>
                <c:pt idx="1296">
                  <c:v>40922.499999996857</c:v>
                </c:pt>
                <c:pt idx="1297">
                  <c:v>40922.510416663521</c:v>
                </c:pt>
                <c:pt idx="1298">
                  <c:v>40922.520833330185</c:v>
                </c:pt>
                <c:pt idx="1299">
                  <c:v>40922.53124999685</c:v>
                </c:pt>
                <c:pt idx="1300">
                  <c:v>40922.541666663514</c:v>
                </c:pt>
                <c:pt idx="1301">
                  <c:v>40922.552083330178</c:v>
                </c:pt>
                <c:pt idx="1302">
                  <c:v>40922.562499996842</c:v>
                </c:pt>
                <c:pt idx="1303">
                  <c:v>40922.572916663506</c:v>
                </c:pt>
                <c:pt idx="1304">
                  <c:v>40922.583333330171</c:v>
                </c:pt>
                <c:pt idx="1305">
                  <c:v>40922.593749996835</c:v>
                </c:pt>
                <c:pt idx="1306">
                  <c:v>40922.604166663499</c:v>
                </c:pt>
                <c:pt idx="1307">
                  <c:v>40922.614583330163</c:v>
                </c:pt>
                <c:pt idx="1308">
                  <c:v>40922.624999996828</c:v>
                </c:pt>
                <c:pt idx="1309">
                  <c:v>40922.635416663492</c:v>
                </c:pt>
                <c:pt idx="1310">
                  <c:v>40922.645833330156</c:v>
                </c:pt>
                <c:pt idx="1311">
                  <c:v>40922.65624999682</c:v>
                </c:pt>
                <c:pt idx="1312">
                  <c:v>40922.666666663485</c:v>
                </c:pt>
                <c:pt idx="1313">
                  <c:v>40922.677083330149</c:v>
                </c:pt>
                <c:pt idx="1314">
                  <c:v>40922.687499996813</c:v>
                </c:pt>
                <c:pt idx="1315">
                  <c:v>40922.697916663477</c:v>
                </c:pt>
                <c:pt idx="1316">
                  <c:v>40922.708333330142</c:v>
                </c:pt>
                <c:pt idx="1317">
                  <c:v>40922.718749996806</c:v>
                </c:pt>
                <c:pt idx="1318">
                  <c:v>40922.72916666347</c:v>
                </c:pt>
                <c:pt idx="1319">
                  <c:v>40922.739583330134</c:v>
                </c:pt>
                <c:pt idx="1320">
                  <c:v>40922.749999996799</c:v>
                </c:pt>
                <c:pt idx="1321">
                  <c:v>40922.760416663463</c:v>
                </c:pt>
                <c:pt idx="1322">
                  <c:v>40922.770833330127</c:v>
                </c:pt>
                <c:pt idx="1323">
                  <c:v>40922.781249996791</c:v>
                </c:pt>
                <c:pt idx="1324">
                  <c:v>40922.791666663456</c:v>
                </c:pt>
                <c:pt idx="1325">
                  <c:v>40922.80208333012</c:v>
                </c:pt>
                <c:pt idx="1326">
                  <c:v>40922.812499996784</c:v>
                </c:pt>
                <c:pt idx="1327">
                  <c:v>40922.822916663448</c:v>
                </c:pt>
                <c:pt idx="1328">
                  <c:v>40922.833333330113</c:v>
                </c:pt>
                <c:pt idx="1329">
                  <c:v>40922.843749996777</c:v>
                </c:pt>
                <c:pt idx="1330">
                  <c:v>40922.854166663441</c:v>
                </c:pt>
                <c:pt idx="1331">
                  <c:v>40922.864583330105</c:v>
                </c:pt>
                <c:pt idx="1332">
                  <c:v>40922.874999996769</c:v>
                </c:pt>
                <c:pt idx="1333">
                  <c:v>40922.885416663434</c:v>
                </c:pt>
                <c:pt idx="1334">
                  <c:v>40922.895833330098</c:v>
                </c:pt>
                <c:pt idx="1335">
                  <c:v>40922.906249996762</c:v>
                </c:pt>
                <c:pt idx="1336">
                  <c:v>40922.916666663426</c:v>
                </c:pt>
                <c:pt idx="1337">
                  <c:v>40922.927083330091</c:v>
                </c:pt>
                <c:pt idx="1338">
                  <c:v>40922.937499996755</c:v>
                </c:pt>
                <c:pt idx="1339">
                  <c:v>40922.947916663419</c:v>
                </c:pt>
                <c:pt idx="1340">
                  <c:v>40922.958333330083</c:v>
                </c:pt>
                <c:pt idx="1341">
                  <c:v>40922.968749996748</c:v>
                </c:pt>
                <c:pt idx="1342">
                  <c:v>40922.979166663412</c:v>
                </c:pt>
                <c:pt idx="1343">
                  <c:v>40922.989583330076</c:v>
                </c:pt>
                <c:pt idx="1344">
                  <c:v>40922.99999999674</c:v>
                </c:pt>
                <c:pt idx="1345">
                  <c:v>40923.010416663405</c:v>
                </c:pt>
                <c:pt idx="1346">
                  <c:v>40923.020833330069</c:v>
                </c:pt>
                <c:pt idx="1347">
                  <c:v>40923.031249996733</c:v>
                </c:pt>
                <c:pt idx="1348">
                  <c:v>40923.041666663397</c:v>
                </c:pt>
                <c:pt idx="1349">
                  <c:v>40923.052083330062</c:v>
                </c:pt>
                <c:pt idx="1350">
                  <c:v>40923.062499996726</c:v>
                </c:pt>
                <c:pt idx="1351">
                  <c:v>40923.07291666339</c:v>
                </c:pt>
                <c:pt idx="1352">
                  <c:v>40923.083333330054</c:v>
                </c:pt>
                <c:pt idx="1353">
                  <c:v>40923.093749996719</c:v>
                </c:pt>
                <c:pt idx="1354">
                  <c:v>40923.104166663383</c:v>
                </c:pt>
                <c:pt idx="1355">
                  <c:v>40923.114583330047</c:v>
                </c:pt>
                <c:pt idx="1356">
                  <c:v>40923.124999996711</c:v>
                </c:pt>
                <c:pt idx="1357">
                  <c:v>40923.135416663376</c:v>
                </c:pt>
                <c:pt idx="1358">
                  <c:v>40923.14583333004</c:v>
                </c:pt>
                <c:pt idx="1359">
                  <c:v>40923.156249996704</c:v>
                </c:pt>
                <c:pt idx="1360">
                  <c:v>40923.166666663368</c:v>
                </c:pt>
                <c:pt idx="1361">
                  <c:v>40923.177083330032</c:v>
                </c:pt>
                <c:pt idx="1362">
                  <c:v>40923.187499996697</c:v>
                </c:pt>
                <c:pt idx="1363">
                  <c:v>40923.197916663361</c:v>
                </c:pt>
                <c:pt idx="1364">
                  <c:v>40923.208333330025</c:v>
                </c:pt>
                <c:pt idx="1365">
                  <c:v>40923.218749996689</c:v>
                </c:pt>
                <c:pt idx="1366">
                  <c:v>40923.229166663354</c:v>
                </c:pt>
                <c:pt idx="1367">
                  <c:v>40923.239583330018</c:v>
                </c:pt>
                <c:pt idx="1368">
                  <c:v>40923.249999996682</c:v>
                </c:pt>
                <c:pt idx="1369">
                  <c:v>40923.260416663346</c:v>
                </c:pt>
                <c:pt idx="1370">
                  <c:v>40923.270833330011</c:v>
                </c:pt>
                <c:pt idx="1371">
                  <c:v>40923.281249996675</c:v>
                </c:pt>
                <c:pt idx="1372">
                  <c:v>40923.291666663339</c:v>
                </c:pt>
                <c:pt idx="1373">
                  <c:v>40923.302083330003</c:v>
                </c:pt>
                <c:pt idx="1374">
                  <c:v>40923.312499996668</c:v>
                </c:pt>
                <c:pt idx="1375">
                  <c:v>40923.322916663332</c:v>
                </c:pt>
                <c:pt idx="1376">
                  <c:v>40923.333333329996</c:v>
                </c:pt>
                <c:pt idx="1377">
                  <c:v>40923.34374999666</c:v>
                </c:pt>
                <c:pt idx="1378">
                  <c:v>40923.354166663325</c:v>
                </c:pt>
                <c:pt idx="1379">
                  <c:v>40923.364583329989</c:v>
                </c:pt>
                <c:pt idx="1380">
                  <c:v>40923.374999996653</c:v>
                </c:pt>
                <c:pt idx="1381">
                  <c:v>40923.385416663317</c:v>
                </c:pt>
                <c:pt idx="1382">
                  <c:v>40923.395833329982</c:v>
                </c:pt>
                <c:pt idx="1383">
                  <c:v>40923.406249996646</c:v>
                </c:pt>
                <c:pt idx="1384">
                  <c:v>40923.41666666331</c:v>
                </c:pt>
                <c:pt idx="1385">
                  <c:v>40923.427083329974</c:v>
                </c:pt>
                <c:pt idx="1386">
                  <c:v>40923.437499996639</c:v>
                </c:pt>
                <c:pt idx="1387">
                  <c:v>40923.447916663303</c:v>
                </c:pt>
                <c:pt idx="1388">
                  <c:v>40923.458333329967</c:v>
                </c:pt>
                <c:pt idx="1389">
                  <c:v>40923.468749996631</c:v>
                </c:pt>
                <c:pt idx="1390">
                  <c:v>40923.479166663295</c:v>
                </c:pt>
                <c:pt idx="1391">
                  <c:v>40923.48958332996</c:v>
                </c:pt>
                <c:pt idx="1392">
                  <c:v>40923.499999996624</c:v>
                </c:pt>
                <c:pt idx="1393">
                  <c:v>40923.510416663288</c:v>
                </c:pt>
                <c:pt idx="1394">
                  <c:v>40923.520833329952</c:v>
                </c:pt>
                <c:pt idx="1395">
                  <c:v>40923.531249996617</c:v>
                </c:pt>
                <c:pt idx="1396">
                  <c:v>40923.541666663281</c:v>
                </c:pt>
                <c:pt idx="1397">
                  <c:v>40923.552083329945</c:v>
                </c:pt>
                <c:pt idx="1398">
                  <c:v>40923.562499996609</c:v>
                </c:pt>
                <c:pt idx="1399">
                  <c:v>40923.572916663274</c:v>
                </c:pt>
                <c:pt idx="1400">
                  <c:v>40923.583333329938</c:v>
                </c:pt>
                <c:pt idx="1401">
                  <c:v>40923.593749996602</c:v>
                </c:pt>
                <c:pt idx="1402">
                  <c:v>40923.604166663266</c:v>
                </c:pt>
                <c:pt idx="1403">
                  <c:v>40923.614583329931</c:v>
                </c:pt>
                <c:pt idx="1404">
                  <c:v>40923.624999996595</c:v>
                </c:pt>
                <c:pt idx="1405">
                  <c:v>40923.635416663259</c:v>
                </c:pt>
                <c:pt idx="1406">
                  <c:v>40923.645833329923</c:v>
                </c:pt>
                <c:pt idx="1407">
                  <c:v>40923.656249996588</c:v>
                </c:pt>
                <c:pt idx="1408">
                  <c:v>40923.666666663252</c:v>
                </c:pt>
                <c:pt idx="1409">
                  <c:v>40923.677083329916</c:v>
                </c:pt>
                <c:pt idx="1410">
                  <c:v>40923.68749999658</c:v>
                </c:pt>
                <c:pt idx="1411">
                  <c:v>40923.697916663245</c:v>
                </c:pt>
                <c:pt idx="1412">
                  <c:v>40923.708333329909</c:v>
                </c:pt>
                <c:pt idx="1413">
                  <c:v>40923.718749996573</c:v>
                </c:pt>
                <c:pt idx="1414">
                  <c:v>40923.729166663237</c:v>
                </c:pt>
                <c:pt idx="1415">
                  <c:v>40923.739583329902</c:v>
                </c:pt>
                <c:pt idx="1416">
                  <c:v>40923.749999996566</c:v>
                </c:pt>
                <c:pt idx="1417">
                  <c:v>40923.76041666323</c:v>
                </c:pt>
                <c:pt idx="1418">
                  <c:v>40923.770833329894</c:v>
                </c:pt>
                <c:pt idx="1419">
                  <c:v>40923.781249996558</c:v>
                </c:pt>
                <c:pt idx="1420">
                  <c:v>40923.791666663223</c:v>
                </c:pt>
                <c:pt idx="1421">
                  <c:v>40923.802083329887</c:v>
                </c:pt>
                <c:pt idx="1422">
                  <c:v>40923.812499996551</c:v>
                </c:pt>
                <c:pt idx="1423">
                  <c:v>40923.822916663215</c:v>
                </c:pt>
                <c:pt idx="1424">
                  <c:v>40923.83333332988</c:v>
                </c:pt>
                <c:pt idx="1425">
                  <c:v>40923.843749996544</c:v>
                </c:pt>
                <c:pt idx="1426">
                  <c:v>40923.854166663208</c:v>
                </c:pt>
                <c:pt idx="1427">
                  <c:v>40923.864583329872</c:v>
                </c:pt>
                <c:pt idx="1428">
                  <c:v>40923.874999996537</c:v>
                </c:pt>
                <c:pt idx="1429">
                  <c:v>40923.885416663201</c:v>
                </c:pt>
                <c:pt idx="1430">
                  <c:v>40923.895833329865</c:v>
                </c:pt>
                <c:pt idx="1431">
                  <c:v>40923.906249996529</c:v>
                </c:pt>
                <c:pt idx="1432">
                  <c:v>40923.916666663194</c:v>
                </c:pt>
                <c:pt idx="1433">
                  <c:v>40923.927083329858</c:v>
                </c:pt>
                <c:pt idx="1434">
                  <c:v>40923.937499996522</c:v>
                </c:pt>
                <c:pt idx="1435">
                  <c:v>40923.947916663186</c:v>
                </c:pt>
                <c:pt idx="1436">
                  <c:v>40923.958333329851</c:v>
                </c:pt>
                <c:pt idx="1437">
                  <c:v>40923.968749996515</c:v>
                </c:pt>
                <c:pt idx="1438">
                  <c:v>40923.979166663179</c:v>
                </c:pt>
                <c:pt idx="1439">
                  <c:v>40923.989583329843</c:v>
                </c:pt>
                <c:pt idx="1440">
                  <c:v>40923.999999996508</c:v>
                </c:pt>
                <c:pt idx="1441">
                  <c:v>40924.010416663172</c:v>
                </c:pt>
                <c:pt idx="1442">
                  <c:v>40924.020833329836</c:v>
                </c:pt>
                <c:pt idx="1443">
                  <c:v>40924.0312499965</c:v>
                </c:pt>
                <c:pt idx="1444">
                  <c:v>40924.041666663165</c:v>
                </c:pt>
                <c:pt idx="1445">
                  <c:v>40924.052083329829</c:v>
                </c:pt>
                <c:pt idx="1446">
                  <c:v>40924.062499996493</c:v>
                </c:pt>
                <c:pt idx="1447">
                  <c:v>40924.072916663157</c:v>
                </c:pt>
                <c:pt idx="1448">
                  <c:v>40924.083333329821</c:v>
                </c:pt>
                <c:pt idx="1449">
                  <c:v>40924.093749996486</c:v>
                </c:pt>
                <c:pt idx="1450">
                  <c:v>40924.10416666315</c:v>
                </c:pt>
                <c:pt idx="1451">
                  <c:v>40924.114583329814</c:v>
                </c:pt>
                <c:pt idx="1452">
                  <c:v>40924.124999996478</c:v>
                </c:pt>
                <c:pt idx="1453">
                  <c:v>40924.135416663143</c:v>
                </c:pt>
                <c:pt idx="1454">
                  <c:v>40924.145833329807</c:v>
                </c:pt>
                <c:pt idx="1455">
                  <c:v>40924.156249996471</c:v>
                </c:pt>
                <c:pt idx="1456">
                  <c:v>40924.166666663135</c:v>
                </c:pt>
                <c:pt idx="1457">
                  <c:v>40924.1770833298</c:v>
                </c:pt>
                <c:pt idx="1458">
                  <c:v>40924.187499996464</c:v>
                </c:pt>
                <c:pt idx="1459">
                  <c:v>40924.197916663128</c:v>
                </c:pt>
                <c:pt idx="1460">
                  <c:v>40924.208333329792</c:v>
                </c:pt>
                <c:pt idx="1461">
                  <c:v>40924.218749996457</c:v>
                </c:pt>
                <c:pt idx="1462">
                  <c:v>40924.229166663121</c:v>
                </c:pt>
                <c:pt idx="1463">
                  <c:v>40924.239583329785</c:v>
                </c:pt>
                <c:pt idx="1464">
                  <c:v>40924.249999996449</c:v>
                </c:pt>
                <c:pt idx="1465">
                  <c:v>40924.260416663114</c:v>
                </c:pt>
                <c:pt idx="1466">
                  <c:v>40924.270833329778</c:v>
                </c:pt>
                <c:pt idx="1467">
                  <c:v>40924.281249996442</c:v>
                </c:pt>
                <c:pt idx="1468">
                  <c:v>40924.291666663106</c:v>
                </c:pt>
                <c:pt idx="1469">
                  <c:v>40924.302083329771</c:v>
                </c:pt>
                <c:pt idx="1470">
                  <c:v>40924.312499996435</c:v>
                </c:pt>
                <c:pt idx="1471">
                  <c:v>40924.322916663099</c:v>
                </c:pt>
                <c:pt idx="1472">
                  <c:v>40924.333333329763</c:v>
                </c:pt>
                <c:pt idx="1473">
                  <c:v>40924.343749996428</c:v>
                </c:pt>
                <c:pt idx="1474">
                  <c:v>40924.354166663092</c:v>
                </c:pt>
                <c:pt idx="1475">
                  <c:v>40924.364583329756</c:v>
                </c:pt>
                <c:pt idx="1476">
                  <c:v>40924.37499999642</c:v>
                </c:pt>
                <c:pt idx="1477">
                  <c:v>40924.385416663084</c:v>
                </c:pt>
                <c:pt idx="1478">
                  <c:v>40924.395833329749</c:v>
                </c:pt>
                <c:pt idx="1479">
                  <c:v>40924.406249996413</c:v>
                </c:pt>
                <c:pt idx="1480">
                  <c:v>40924.416666663077</c:v>
                </c:pt>
                <c:pt idx="1481">
                  <c:v>40924.427083329741</c:v>
                </c:pt>
                <c:pt idx="1482">
                  <c:v>40924.437499996406</c:v>
                </c:pt>
                <c:pt idx="1483">
                  <c:v>40924.44791666307</c:v>
                </c:pt>
                <c:pt idx="1484">
                  <c:v>40924.458333329734</c:v>
                </c:pt>
                <c:pt idx="1485">
                  <c:v>40924.468749996398</c:v>
                </c:pt>
                <c:pt idx="1486">
                  <c:v>40924.479166663063</c:v>
                </c:pt>
                <c:pt idx="1487">
                  <c:v>40924.489583329727</c:v>
                </c:pt>
                <c:pt idx="1488">
                  <c:v>40924.499999996391</c:v>
                </c:pt>
                <c:pt idx="1489">
                  <c:v>40924.510416663055</c:v>
                </c:pt>
                <c:pt idx="1490">
                  <c:v>40924.52083332972</c:v>
                </c:pt>
                <c:pt idx="1491">
                  <c:v>40924.531249996384</c:v>
                </c:pt>
                <c:pt idx="1492">
                  <c:v>40924.541666663048</c:v>
                </c:pt>
                <c:pt idx="1493">
                  <c:v>40924.552083329712</c:v>
                </c:pt>
                <c:pt idx="1494">
                  <c:v>40924.562499996377</c:v>
                </c:pt>
                <c:pt idx="1495">
                  <c:v>40924.572916663041</c:v>
                </c:pt>
                <c:pt idx="1496">
                  <c:v>40924.583333329705</c:v>
                </c:pt>
                <c:pt idx="1497">
                  <c:v>40924.593749996369</c:v>
                </c:pt>
                <c:pt idx="1498">
                  <c:v>40924.604166663034</c:v>
                </c:pt>
                <c:pt idx="1499">
                  <c:v>40924.614583329698</c:v>
                </c:pt>
                <c:pt idx="1500">
                  <c:v>40924.624999996362</c:v>
                </c:pt>
                <c:pt idx="1501">
                  <c:v>40924.635416663026</c:v>
                </c:pt>
                <c:pt idx="1502">
                  <c:v>40924.645833329691</c:v>
                </c:pt>
                <c:pt idx="1503">
                  <c:v>40924.656249996355</c:v>
                </c:pt>
                <c:pt idx="1504">
                  <c:v>40924.666666663019</c:v>
                </c:pt>
                <c:pt idx="1505">
                  <c:v>40924.677083329683</c:v>
                </c:pt>
                <c:pt idx="1506">
                  <c:v>40924.687499996347</c:v>
                </c:pt>
                <c:pt idx="1507">
                  <c:v>40924.697916663012</c:v>
                </c:pt>
                <c:pt idx="1508">
                  <c:v>40924.708333329676</c:v>
                </c:pt>
                <c:pt idx="1509">
                  <c:v>40924.71874999634</c:v>
                </c:pt>
                <c:pt idx="1510">
                  <c:v>40924.729166663004</c:v>
                </c:pt>
                <c:pt idx="1511">
                  <c:v>40924.739583329669</c:v>
                </c:pt>
                <c:pt idx="1512">
                  <c:v>40924.749999996333</c:v>
                </c:pt>
                <c:pt idx="1513">
                  <c:v>40924.760416662997</c:v>
                </c:pt>
                <c:pt idx="1514">
                  <c:v>40924.770833329661</c:v>
                </c:pt>
                <c:pt idx="1515">
                  <c:v>40924.781249996326</c:v>
                </c:pt>
                <c:pt idx="1516">
                  <c:v>40924.79166666299</c:v>
                </c:pt>
                <c:pt idx="1517">
                  <c:v>40924.802083329654</c:v>
                </c:pt>
                <c:pt idx="1518">
                  <c:v>40924.812499996318</c:v>
                </c:pt>
                <c:pt idx="1519">
                  <c:v>40924.822916662983</c:v>
                </c:pt>
                <c:pt idx="1520">
                  <c:v>40924.833333329647</c:v>
                </c:pt>
                <c:pt idx="1521">
                  <c:v>40924.843749996311</c:v>
                </c:pt>
                <c:pt idx="1522">
                  <c:v>40924.854166662975</c:v>
                </c:pt>
                <c:pt idx="1523">
                  <c:v>40924.86458332964</c:v>
                </c:pt>
                <c:pt idx="1524">
                  <c:v>40924.874999996304</c:v>
                </c:pt>
                <c:pt idx="1525">
                  <c:v>40924.885416662968</c:v>
                </c:pt>
                <c:pt idx="1526">
                  <c:v>40924.895833329632</c:v>
                </c:pt>
                <c:pt idx="1527">
                  <c:v>40924.906249996297</c:v>
                </c:pt>
                <c:pt idx="1528">
                  <c:v>40924.916666662961</c:v>
                </c:pt>
                <c:pt idx="1529">
                  <c:v>40924.927083329625</c:v>
                </c:pt>
                <c:pt idx="1530">
                  <c:v>40924.937499996289</c:v>
                </c:pt>
                <c:pt idx="1531">
                  <c:v>40924.947916662954</c:v>
                </c:pt>
                <c:pt idx="1532">
                  <c:v>40924.958333329618</c:v>
                </c:pt>
                <c:pt idx="1533">
                  <c:v>40924.968749996282</c:v>
                </c:pt>
                <c:pt idx="1534">
                  <c:v>40924.979166662946</c:v>
                </c:pt>
                <c:pt idx="1535">
                  <c:v>40924.98958332961</c:v>
                </c:pt>
                <c:pt idx="1536">
                  <c:v>40924.999999996275</c:v>
                </c:pt>
                <c:pt idx="1537">
                  <c:v>40925.010416662939</c:v>
                </c:pt>
                <c:pt idx="1538">
                  <c:v>40925.020833329603</c:v>
                </c:pt>
                <c:pt idx="1539">
                  <c:v>40925.031249996267</c:v>
                </c:pt>
                <c:pt idx="1540">
                  <c:v>40925.041666662932</c:v>
                </c:pt>
                <c:pt idx="1541">
                  <c:v>40925.052083329596</c:v>
                </c:pt>
                <c:pt idx="1542">
                  <c:v>40925.06249999626</c:v>
                </c:pt>
                <c:pt idx="1543">
                  <c:v>40925.072916662924</c:v>
                </c:pt>
                <c:pt idx="1544">
                  <c:v>40925.083333329589</c:v>
                </c:pt>
                <c:pt idx="1545">
                  <c:v>40925.093749996253</c:v>
                </c:pt>
                <c:pt idx="1546">
                  <c:v>40925.104166662917</c:v>
                </c:pt>
                <c:pt idx="1547">
                  <c:v>40925.114583329581</c:v>
                </c:pt>
                <c:pt idx="1548">
                  <c:v>40925.124999996246</c:v>
                </c:pt>
                <c:pt idx="1549">
                  <c:v>40925.13541666291</c:v>
                </c:pt>
                <c:pt idx="1550">
                  <c:v>40925.145833329574</c:v>
                </c:pt>
                <c:pt idx="1551">
                  <c:v>40925.156249996238</c:v>
                </c:pt>
                <c:pt idx="1552">
                  <c:v>40925.166666662903</c:v>
                </c:pt>
                <c:pt idx="1553">
                  <c:v>40925.177083329567</c:v>
                </c:pt>
                <c:pt idx="1554">
                  <c:v>40925.187499996231</c:v>
                </c:pt>
                <c:pt idx="1555">
                  <c:v>40925.197916662895</c:v>
                </c:pt>
                <c:pt idx="1556">
                  <c:v>40925.20833332956</c:v>
                </c:pt>
                <c:pt idx="1557">
                  <c:v>40925.218749996224</c:v>
                </c:pt>
                <c:pt idx="1558">
                  <c:v>40925.229166662888</c:v>
                </c:pt>
                <c:pt idx="1559">
                  <c:v>40925.239583329552</c:v>
                </c:pt>
                <c:pt idx="1560">
                  <c:v>40925.249999996217</c:v>
                </c:pt>
                <c:pt idx="1561">
                  <c:v>40925.260416662881</c:v>
                </c:pt>
                <c:pt idx="1562">
                  <c:v>40925.270833329545</c:v>
                </c:pt>
                <c:pt idx="1563">
                  <c:v>40925.281249996209</c:v>
                </c:pt>
                <c:pt idx="1564">
                  <c:v>40925.291666662873</c:v>
                </c:pt>
                <c:pt idx="1565">
                  <c:v>40925.302083329538</c:v>
                </c:pt>
                <c:pt idx="1566">
                  <c:v>40925.312499996202</c:v>
                </c:pt>
                <c:pt idx="1567">
                  <c:v>40925.322916662866</c:v>
                </c:pt>
                <c:pt idx="1568">
                  <c:v>40925.33333332953</c:v>
                </c:pt>
                <c:pt idx="1569">
                  <c:v>40925.343749996195</c:v>
                </c:pt>
                <c:pt idx="1570">
                  <c:v>40925.354166662859</c:v>
                </c:pt>
                <c:pt idx="1571">
                  <c:v>40925.364583329523</c:v>
                </c:pt>
                <c:pt idx="1572">
                  <c:v>40925.374999996187</c:v>
                </c:pt>
                <c:pt idx="1573">
                  <c:v>40925.385416662852</c:v>
                </c:pt>
                <c:pt idx="1574">
                  <c:v>40925.395833329516</c:v>
                </c:pt>
                <c:pt idx="1575">
                  <c:v>40925.40624999618</c:v>
                </c:pt>
                <c:pt idx="1576">
                  <c:v>40925.416666662844</c:v>
                </c:pt>
                <c:pt idx="1577">
                  <c:v>40925.427083329509</c:v>
                </c:pt>
                <c:pt idx="1578">
                  <c:v>40925.437499996173</c:v>
                </c:pt>
                <c:pt idx="1579">
                  <c:v>40925.447916662837</c:v>
                </c:pt>
                <c:pt idx="1580">
                  <c:v>40925.458333329501</c:v>
                </c:pt>
                <c:pt idx="1581">
                  <c:v>40925.468749996166</c:v>
                </c:pt>
                <c:pt idx="1582">
                  <c:v>40925.47916666283</c:v>
                </c:pt>
                <c:pt idx="1583">
                  <c:v>40925.489583329494</c:v>
                </c:pt>
                <c:pt idx="1584">
                  <c:v>40925.499999996158</c:v>
                </c:pt>
                <c:pt idx="1585">
                  <c:v>40925.510416662823</c:v>
                </c:pt>
                <c:pt idx="1586">
                  <c:v>40925.520833329487</c:v>
                </c:pt>
                <c:pt idx="1587">
                  <c:v>40925.531249996151</c:v>
                </c:pt>
                <c:pt idx="1588">
                  <c:v>40925.541666662815</c:v>
                </c:pt>
                <c:pt idx="1589">
                  <c:v>40925.55208332948</c:v>
                </c:pt>
                <c:pt idx="1590">
                  <c:v>40925.562499996144</c:v>
                </c:pt>
                <c:pt idx="1591">
                  <c:v>40925.572916662808</c:v>
                </c:pt>
                <c:pt idx="1592">
                  <c:v>40925.583333329472</c:v>
                </c:pt>
                <c:pt idx="1593">
                  <c:v>40925.593749996136</c:v>
                </c:pt>
                <c:pt idx="1594">
                  <c:v>40925.604166662801</c:v>
                </c:pt>
                <c:pt idx="1595">
                  <c:v>40925.614583329465</c:v>
                </c:pt>
                <c:pt idx="1596">
                  <c:v>40925.624999996129</c:v>
                </c:pt>
                <c:pt idx="1597">
                  <c:v>40925.635416662793</c:v>
                </c:pt>
                <c:pt idx="1598">
                  <c:v>40925.645833329458</c:v>
                </c:pt>
                <c:pt idx="1599">
                  <c:v>40925.656249996122</c:v>
                </c:pt>
                <c:pt idx="1600">
                  <c:v>40925.666666662786</c:v>
                </c:pt>
                <c:pt idx="1601">
                  <c:v>40925.67708332945</c:v>
                </c:pt>
                <c:pt idx="1602">
                  <c:v>40925.687499996115</c:v>
                </c:pt>
                <c:pt idx="1603">
                  <c:v>40925.697916662779</c:v>
                </c:pt>
                <c:pt idx="1604">
                  <c:v>40925.708333329443</c:v>
                </c:pt>
                <c:pt idx="1605">
                  <c:v>40925.718749996107</c:v>
                </c:pt>
                <c:pt idx="1606">
                  <c:v>40925.729166662772</c:v>
                </c:pt>
                <c:pt idx="1607">
                  <c:v>40925.739583329436</c:v>
                </c:pt>
                <c:pt idx="1608">
                  <c:v>40925.7499999961</c:v>
                </c:pt>
                <c:pt idx="1609">
                  <c:v>40925.760416662764</c:v>
                </c:pt>
                <c:pt idx="1610">
                  <c:v>40925.770833329429</c:v>
                </c:pt>
                <c:pt idx="1611">
                  <c:v>40925.781249996093</c:v>
                </c:pt>
                <c:pt idx="1612">
                  <c:v>40925.791666662757</c:v>
                </c:pt>
                <c:pt idx="1613">
                  <c:v>40925.802083329421</c:v>
                </c:pt>
                <c:pt idx="1614">
                  <c:v>40925.812499996086</c:v>
                </c:pt>
                <c:pt idx="1615">
                  <c:v>40925.82291666275</c:v>
                </c:pt>
                <c:pt idx="1616">
                  <c:v>40925.833333329414</c:v>
                </c:pt>
                <c:pt idx="1617">
                  <c:v>40925.843749996078</c:v>
                </c:pt>
                <c:pt idx="1618">
                  <c:v>40925.854166662743</c:v>
                </c:pt>
                <c:pt idx="1619">
                  <c:v>40925.864583329407</c:v>
                </c:pt>
                <c:pt idx="1620">
                  <c:v>40925.874999996071</c:v>
                </c:pt>
                <c:pt idx="1621">
                  <c:v>40925.885416662735</c:v>
                </c:pt>
                <c:pt idx="1622">
                  <c:v>40925.895833329399</c:v>
                </c:pt>
                <c:pt idx="1623">
                  <c:v>40925.906249996064</c:v>
                </c:pt>
                <c:pt idx="1624">
                  <c:v>40925.916666662728</c:v>
                </c:pt>
                <c:pt idx="1625">
                  <c:v>40925.927083329392</c:v>
                </c:pt>
                <c:pt idx="1626">
                  <c:v>40925.937499996056</c:v>
                </c:pt>
                <c:pt idx="1627">
                  <c:v>40925.947916662721</c:v>
                </c:pt>
                <c:pt idx="1628">
                  <c:v>40925.958333329385</c:v>
                </c:pt>
                <c:pt idx="1629">
                  <c:v>40925.968749996049</c:v>
                </c:pt>
                <c:pt idx="1630">
                  <c:v>40925.979166662713</c:v>
                </c:pt>
                <c:pt idx="1631">
                  <c:v>40925.989583329378</c:v>
                </c:pt>
                <c:pt idx="1632">
                  <c:v>40925.999999996042</c:v>
                </c:pt>
                <c:pt idx="1633">
                  <c:v>40926.010416662706</c:v>
                </c:pt>
                <c:pt idx="1634">
                  <c:v>40926.02083332937</c:v>
                </c:pt>
                <c:pt idx="1635">
                  <c:v>40926.031249996035</c:v>
                </c:pt>
                <c:pt idx="1636">
                  <c:v>40926.041666662699</c:v>
                </c:pt>
                <c:pt idx="1637">
                  <c:v>40926.052083329363</c:v>
                </c:pt>
                <c:pt idx="1638">
                  <c:v>40926.062499996027</c:v>
                </c:pt>
                <c:pt idx="1639">
                  <c:v>40926.072916662692</c:v>
                </c:pt>
                <c:pt idx="1640">
                  <c:v>40926.083333329356</c:v>
                </c:pt>
                <c:pt idx="1641">
                  <c:v>40926.09374999602</c:v>
                </c:pt>
                <c:pt idx="1642">
                  <c:v>40926.104166662684</c:v>
                </c:pt>
                <c:pt idx="1643">
                  <c:v>40926.114583329349</c:v>
                </c:pt>
                <c:pt idx="1644">
                  <c:v>40926.124999996013</c:v>
                </c:pt>
                <c:pt idx="1645">
                  <c:v>40926.135416662677</c:v>
                </c:pt>
                <c:pt idx="1646">
                  <c:v>40926.145833329341</c:v>
                </c:pt>
                <c:pt idx="1647">
                  <c:v>40926.156249996005</c:v>
                </c:pt>
                <c:pt idx="1648">
                  <c:v>40926.16666666267</c:v>
                </c:pt>
                <c:pt idx="1649">
                  <c:v>40926.177083329334</c:v>
                </c:pt>
                <c:pt idx="1650">
                  <c:v>40926.187499995998</c:v>
                </c:pt>
                <c:pt idx="1651">
                  <c:v>40926.197916662662</c:v>
                </c:pt>
                <c:pt idx="1652">
                  <c:v>40926.208333329327</c:v>
                </c:pt>
                <c:pt idx="1653">
                  <c:v>40926.218749995991</c:v>
                </c:pt>
                <c:pt idx="1654">
                  <c:v>40926.229166662655</c:v>
                </c:pt>
                <c:pt idx="1655">
                  <c:v>40926.239583329319</c:v>
                </c:pt>
                <c:pt idx="1656">
                  <c:v>40926.249999995984</c:v>
                </c:pt>
                <c:pt idx="1657">
                  <c:v>40926.260416662648</c:v>
                </c:pt>
                <c:pt idx="1658">
                  <c:v>40926.270833329312</c:v>
                </c:pt>
                <c:pt idx="1659">
                  <c:v>40926.281249995976</c:v>
                </c:pt>
                <c:pt idx="1660">
                  <c:v>40926.291666662641</c:v>
                </c:pt>
                <c:pt idx="1661">
                  <c:v>40926.302083329305</c:v>
                </c:pt>
                <c:pt idx="1662">
                  <c:v>40926.312499995969</c:v>
                </c:pt>
                <c:pt idx="1663">
                  <c:v>40926.322916662633</c:v>
                </c:pt>
                <c:pt idx="1664">
                  <c:v>40926.333333329298</c:v>
                </c:pt>
                <c:pt idx="1665">
                  <c:v>40926.343749995962</c:v>
                </c:pt>
                <c:pt idx="1666">
                  <c:v>40926.354166662626</c:v>
                </c:pt>
                <c:pt idx="1667">
                  <c:v>40926.36458332929</c:v>
                </c:pt>
                <c:pt idx="1668">
                  <c:v>40926.374999995955</c:v>
                </c:pt>
                <c:pt idx="1669">
                  <c:v>40926.385416662619</c:v>
                </c:pt>
                <c:pt idx="1670">
                  <c:v>40926.395833329283</c:v>
                </c:pt>
                <c:pt idx="1671">
                  <c:v>40926.406249995947</c:v>
                </c:pt>
                <c:pt idx="1672">
                  <c:v>40926.416666662612</c:v>
                </c:pt>
                <c:pt idx="1673">
                  <c:v>40926.427083329276</c:v>
                </c:pt>
                <c:pt idx="1674">
                  <c:v>40926.43749999594</c:v>
                </c:pt>
                <c:pt idx="1675">
                  <c:v>40926.447916662604</c:v>
                </c:pt>
                <c:pt idx="1676">
                  <c:v>40926.458333329268</c:v>
                </c:pt>
                <c:pt idx="1677">
                  <c:v>40926.468749995933</c:v>
                </c:pt>
                <c:pt idx="1678">
                  <c:v>40926.479166662597</c:v>
                </c:pt>
                <c:pt idx="1679">
                  <c:v>40926.489583329261</c:v>
                </c:pt>
                <c:pt idx="1680">
                  <c:v>40926.499999995925</c:v>
                </c:pt>
                <c:pt idx="1681">
                  <c:v>40926.51041666259</c:v>
                </c:pt>
                <c:pt idx="1682">
                  <c:v>40926.520833329254</c:v>
                </c:pt>
                <c:pt idx="1683">
                  <c:v>40926.531249995918</c:v>
                </c:pt>
                <c:pt idx="1684">
                  <c:v>40926.541666662582</c:v>
                </c:pt>
                <c:pt idx="1685">
                  <c:v>40926.552083329247</c:v>
                </c:pt>
                <c:pt idx="1686">
                  <c:v>40926.562499995911</c:v>
                </c:pt>
                <c:pt idx="1687">
                  <c:v>40926.572916662575</c:v>
                </c:pt>
                <c:pt idx="1688">
                  <c:v>40926.583333329239</c:v>
                </c:pt>
                <c:pt idx="1689">
                  <c:v>40926.593749995904</c:v>
                </c:pt>
                <c:pt idx="1690">
                  <c:v>40926.604166662568</c:v>
                </c:pt>
                <c:pt idx="1691">
                  <c:v>40926.614583329232</c:v>
                </c:pt>
                <c:pt idx="1692">
                  <c:v>40926.624999995896</c:v>
                </c:pt>
                <c:pt idx="1693">
                  <c:v>40926.635416662561</c:v>
                </c:pt>
                <c:pt idx="1694">
                  <c:v>40926.645833329225</c:v>
                </c:pt>
                <c:pt idx="1695">
                  <c:v>40926.656249995889</c:v>
                </c:pt>
                <c:pt idx="1696">
                  <c:v>40926.666666662553</c:v>
                </c:pt>
                <c:pt idx="1697">
                  <c:v>40926.677083329218</c:v>
                </c:pt>
                <c:pt idx="1698">
                  <c:v>40926.687499995882</c:v>
                </c:pt>
                <c:pt idx="1699">
                  <c:v>40926.697916662546</c:v>
                </c:pt>
                <c:pt idx="1700">
                  <c:v>40926.70833332921</c:v>
                </c:pt>
                <c:pt idx="1701">
                  <c:v>40926.718749995875</c:v>
                </c:pt>
                <c:pt idx="1702">
                  <c:v>40926.729166662539</c:v>
                </c:pt>
                <c:pt idx="1703">
                  <c:v>40926.739583329203</c:v>
                </c:pt>
                <c:pt idx="1704">
                  <c:v>40926.749999995867</c:v>
                </c:pt>
                <c:pt idx="1705">
                  <c:v>40926.760416662531</c:v>
                </c:pt>
                <c:pt idx="1706">
                  <c:v>40926.770833329196</c:v>
                </c:pt>
                <c:pt idx="1707">
                  <c:v>40926.78124999586</c:v>
                </c:pt>
                <c:pt idx="1708">
                  <c:v>40926.791666662524</c:v>
                </c:pt>
                <c:pt idx="1709">
                  <c:v>40926.802083329188</c:v>
                </c:pt>
                <c:pt idx="1710">
                  <c:v>40926.812499995853</c:v>
                </c:pt>
                <c:pt idx="1711">
                  <c:v>40926.822916662517</c:v>
                </c:pt>
                <c:pt idx="1712">
                  <c:v>40926.833333329181</c:v>
                </c:pt>
                <c:pt idx="1713">
                  <c:v>40926.843749995845</c:v>
                </c:pt>
                <c:pt idx="1714">
                  <c:v>40926.85416666251</c:v>
                </c:pt>
                <c:pt idx="1715">
                  <c:v>40926.864583329174</c:v>
                </c:pt>
                <c:pt idx="1716">
                  <c:v>40926.874999995838</c:v>
                </c:pt>
                <c:pt idx="1717">
                  <c:v>40926.885416662502</c:v>
                </c:pt>
                <c:pt idx="1718">
                  <c:v>40926.895833329167</c:v>
                </c:pt>
                <c:pt idx="1719">
                  <c:v>40926.906249995831</c:v>
                </c:pt>
                <c:pt idx="1720">
                  <c:v>40926.916666662495</c:v>
                </c:pt>
                <c:pt idx="1721">
                  <c:v>40926.927083329159</c:v>
                </c:pt>
                <c:pt idx="1722">
                  <c:v>40926.937499995824</c:v>
                </c:pt>
                <c:pt idx="1723">
                  <c:v>40926.947916662488</c:v>
                </c:pt>
                <c:pt idx="1724">
                  <c:v>40926.958333329152</c:v>
                </c:pt>
                <c:pt idx="1725">
                  <c:v>40926.968749995816</c:v>
                </c:pt>
                <c:pt idx="1726">
                  <c:v>40926.979166662481</c:v>
                </c:pt>
                <c:pt idx="1727">
                  <c:v>40926.989583329145</c:v>
                </c:pt>
                <c:pt idx="1728">
                  <c:v>40926.999999995809</c:v>
                </c:pt>
                <c:pt idx="1729">
                  <c:v>40927.010416662473</c:v>
                </c:pt>
                <c:pt idx="1730">
                  <c:v>40927.020833329138</c:v>
                </c:pt>
                <c:pt idx="1731">
                  <c:v>40927.031249995802</c:v>
                </c:pt>
                <c:pt idx="1732">
                  <c:v>40927.041666662466</c:v>
                </c:pt>
                <c:pt idx="1733">
                  <c:v>40927.05208332913</c:v>
                </c:pt>
                <c:pt idx="1734">
                  <c:v>40927.062499995794</c:v>
                </c:pt>
                <c:pt idx="1735">
                  <c:v>40927.072916662459</c:v>
                </c:pt>
                <c:pt idx="1736">
                  <c:v>40927.083333329123</c:v>
                </c:pt>
                <c:pt idx="1737">
                  <c:v>40927.093749995787</c:v>
                </c:pt>
                <c:pt idx="1738">
                  <c:v>40927.104166662451</c:v>
                </c:pt>
                <c:pt idx="1739">
                  <c:v>40927.114583329116</c:v>
                </c:pt>
                <c:pt idx="1740">
                  <c:v>40927.12499999578</c:v>
                </c:pt>
                <c:pt idx="1741">
                  <c:v>40927.135416662444</c:v>
                </c:pt>
                <c:pt idx="1742">
                  <c:v>40927.145833329108</c:v>
                </c:pt>
                <c:pt idx="1743">
                  <c:v>40927.156249995773</c:v>
                </c:pt>
                <c:pt idx="1744">
                  <c:v>40927.166666662437</c:v>
                </c:pt>
                <c:pt idx="1745">
                  <c:v>40927.177083329101</c:v>
                </c:pt>
                <c:pt idx="1746">
                  <c:v>40927.187499995765</c:v>
                </c:pt>
                <c:pt idx="1747">
                  <c:v>40927.19791666243</c:v>
                </c:pt>
                <c:pt idx="1748">
                  <c:v>40927.208333329094</c:v>
                </c:pt>
                <c:pt idx="1749">
                  <c:v>40927.218749995758</c:v>
                </c:pt>
                <c:pt idx="1750">
                  <c:v>40927.229166662422</c:v>
                </c:pt>
                <c:pt idx="1751">
                  <c:v>40927.239583329087</c:v>
                </c:pt>
                <c:pt idx="1752">
                  <c:v>40927.249999995751</c:v>
                </c:pt>
                <c:pt idx="1753">
                  <c:v>40927.260416662415</c:v>
                </c:pt>
                <c:pt idx="1754">
                  <c:v>40927.270833329079</c:v>
                </c:pt>
                <c:pt idx="1755">
                  <c:v>40927.281249995744</c:v>
                </c:pt>
                <c:pt idx="1756">
                  <c:v>40927.291666662408</c:v>
                </c:pt>
                <c:pt idx="1757">
                  <c:v>40927.302083329072</c:v>
                </c:pt>
                <c:pt idx="1758">
                  <c:v>40927.312499995736</c:v>
                </c:pt>
                <c:pt idx="1759">
                  <c:v>40927.322916662401</c:v>
                </c:pt>
                <c:pt idx="1760">
                  <c:v>40927.333333329065</c:v>
                </c:pt>
                <c:pt idx="1761">
                  <c:v>40927.343749995729</c:v>
                </c:pt>
                <c:pt idx="1762">
                  <c:v>40927.354166662393</c:v>
                </c:pt>
                <c:pt idx="1763">
                  <c:v>40927.364583329057</c:v>
                </c:pt>
                <c:pt idx="1764">
                  <c:v>40927.374999995722</c:v>
                </c:pt>
                <c:pt idx="1765">
                  <c:v>40927.385416662386</c:v>
                </c:pt>
                <c:pt idx="1766">
                  <c:v>40927.39583332905</c:v>
                </c:pt>
                <c:pt idx="1767">
                  <c:v>40927.406249995714</c:v>
                </c:pt>
                <c:pt idx="1768">
                  <c:v>40927.416666662379</c:v>
                </c:pt>
                <c:pt idx="1769">
                  <c:v>40927.427083329043</c:v>
                </c:pt>
                <c:pt idx="1770">
                  <c:v>40927.437499995707</c:v>
                </c:pt>
                <c:pt idx="1771">
                  <c:v>40927.447916662371</c:v>
                </c:pt>
                <c:pt idx="1772">
                  <c:v>40927.458333329036</c:v>
                </c:pt>
                <c:pt idx="1773">
                  <c:v>40927.4687499957</c:v>
                </c:pt>
                <c:pt idx="1774">
                  <c:v>40927.479166662364</c:v>
                </c:pt>
                <c:pt idx="1775">
                  <c:v>40927.489583329028</c:v>
                </c:pt>
                <c:pt idx="1776">
                  <c:v>40927.499999995693</c:v>
                </c:pt>
                <c:pt idx="1777">
                  <c:v>40927.510416662357</c:v>
                </c:pt>
                <c:pt idx="1778">
                  <c:v>40927.520833329021</c:v>
                </c:pt>
                <c:pt idx="1779">
                  <c:v>40927.531249995685</c:v>
                </c:pt>
                <c:pt idx="1780">
                  <c:v>40927.54166666235</c:v>
                </c:pt>
                <c:pt idx="1781">
                  <c:v>40927.552083329014</c:v>
                </c:pt>
                <c:pt idx="1782">
                  <c:v>40927.562499995678</c:v>
                </c:pt>
                <c:pt idx="1783">
                  <c:v>40927.572916662342</c:v>
                </c:pt>
                <c:pt idx="1784">
                  <c:v>40927.583333329007</c:v>
                </c:pt>
                <c:pt idx="1785">
                  <c:v>40927.593749995671</c:v>
                </c:pt>
                <c:pt idx="1786">
                  <c:v>40927.604166662335</c:v>
                </c:pt>
                <c:pt idx="1787">
                  <c:v>40927.614583328999</c:v>
                </c:pt>
                <c:pt idx="1788">
                  <c:v>40927.624999995664</c:v>
                </c:pt>
                <c:pt idx="1789">
                  <c:v>40927.635416662328</c:v>
                </c:pt>
                <c:pt idx="1790">
                  <c:v>40927.645833328992</c:v>
                </c:pt>
                <c:pt idx="1791">
                  <c:v>40927.656249995656</c:v>
                </c:pt>
                <c:pt idx="1792">
                  <c:v>40927.66666666232</c:v>
                </c:pt>
                <c:pt idx="1793">
                  <c:v>40927.677083328985</c:v>
                </c:pt>
                <c:pt idx="1794">
                  <c:v>40927.687499995649</c:v>
                </c:pt>
                <c:pt idx="1795">
                  <c:v>40927.697916662313</c:v>
                </c:pt>
                <c:pt idx="1796">
                  <c:v>40927.708333328977</c:v>
                </c:pt>
                <c:pt idx="1797">
                  <c:v>40927.718749995642</c:v>
                </c:pt>
                <c:pt idx="1798">
                  <c:v>40927.729166662306</c:v>
                </c:pt>
                <c:pt idx="1799">
                  <c:v>40927.73958332897</c:v>
                </c:pt>
                <c:pt idx="1800">
                  <c:v>40927.749999995634</c:v>
                </c:pt>
                <c:pt idx="1801">
                  <c:v>40927.760416662299</c:v>
                </c:pt>
                <c:pt idx="1802">
                  <c:v>40927.770833328963</c:v>
                </c:pt>
                <c:pt idx="1803">
                  <c:v>40927.781249995627</c:v>
                </c:pt>
                <c:pt idx="1804">
                  <c:v>40927.791666662291</c:v>
                </c:pt>
                <c:pt idx="1805">
                  <c:v>40927.802083328956</c:v>
                </c:pt>
                <c:pt idx="1806">
                  <c:v>40927.81249999562</c:v>
                </c:pt>
                <c:pt idx="1807">
                  <c:v>40927.822916662284</c:v>
                </c:pt>
                <c:pt idx="1808">
                  <c:v>40927.833333328948</c:v>
                </c:pt>
                <c:pt idx="1809">
                  <c:v>40927.843749995613</c:v>
                </c:pt>
                <c:pt idx="1810">
                  <c:v>40927.854166662277</c:v>
                </c:pt>
                <c:pt idx="1811">
                  <c:v>40927.864583328941</c:v>
                </c:pt>
                <c:pt idx="1812">
                  <c:v>40927.874999995605</c:v>
                </c:pt>
                <c:pt idx="1813">
                  <c:v>40927.88541666227</c:v>
                </c:pt>
                <c:pt idx="1814">
                  <c:v>40927.895833328934</c:v>
                </c:pt>
                <c:pt idx="1815">
                  <c:v>40927.906249995598</c:v>
                </c:pt>
                <c:pt idx="1816">
                  <c:v>40927.916666662262</c:v>
                </c:pt>
                <c:pt idx="1817">
                  <c:v>40927.927083328927</c:v>
                </c:pt>
                <c:pt idx="1818">
                  <c:v>40927.937499995591</c:v>
                </c:pt>
                <c:pt idx="1819">
                  <c:v>40927.947916662255</c:v>
                </c:pt>
                <c:pt idx="1820">
                  <c:v>40927.958333328919</c:v>
                </c:pt>
                <c:pt idx="1821">
                  <c:v>40927.968749995583</c:v>
                </c:pt>
                <c:pt idx="1822">
                  <c:v>40927.979166662248</c:v>
                </c:pt>
                <c:pt idx="1823">
                  <c:v>40927.989583328912</c:v>
                </c:pt>
                <c:pt idx="1824">
                  <c:v>40927.999999995576</c:v>
                </c:pt>
                <c:pt idx="1825">
                  <c:v>40928.01041666224</c:v>
                </c:pt>
                <c:pt idx="1826">
                  <c:v>40928.020833328905</c:v>
                </c:pt>
                <c:pt idx="1827">
                  <c:v>40928.031249995569</c:v>
                </c:pt>
                <c:pt idx="1828">
                  <c:v>40928.041666662233</c:v>
                </c:pt>
                <c:pt idx="1829">
                  <c:v>40928.052083328897</c:v>
                </c:pt>
                <c:pt idx="1830">
                  <c:v>40928.062499995562</c:v>
                </c:pt>
                <c:pt idx="1831">
                  <c:v>40928.072916662226</c:v>
                </c:pt>
                <c:pt idx="1832">
                  <c:v>40928.08333332889</c:v>
                </c:pt>
                <c:pt idx="1833">
                  <c:v>40928.093749995554</c:v>
                </c:pt>
                <c:pt idx="1834">
                  <c:v>40928.104166662219</c:v>
                </c:pt>
                <c:pt idx="1835">
                  <c:v>40928.114583328883</c:v>
                </c:pt>
                <c:pt idx="1836">
                  <c:v>40928.124999995547</c:v>
                </c:pt>
                <c:pt idx="1837">
                  <c:v>40928.135416662211</c:v>
                </c:pt>
                <c:pt idx="1838">
                  <c:v>40928.145833328876</c:v>
                </c:pt>
                <c:pt idx="1839">
                  <c:v>40928.15624999554</c:v>
                </c:pt>
                <c:pt idx="1840">
                  <c:v>40928.166666662204</c:v>
                </c:pt>
                <c:pt idx="1841">
                  <c:v>40928.177083328868</c:v>
                </c:pt>
                <c:pt idx="1842">
                  <c:v>40928.187499995533</c:v>
                </c:pt>
                <c:pt idx="1843">
                  <c:v>40928.197916662197</c:v>
                </c:pt>
                <c:pt idx="1844">
                  <c:v>40928.208333328861</c:v>
                </c:pt>
                <c:pt idx="1845">
                  <c:v>40928.218749995525</c:v>
                </c:pt>
                <c:pt idx="1846">
                  <c:v>40928.22916666219</c:v>
                </c:pt>
                <c:pt idx="1847">
                  <c:v>40928.239583328854</c:v>
                </c:pt>
                <c:pt idx="1848">
                  <c:v>40928.249999995518</c:v>
                </c:pt>
                <c:pt idx="1849">
                  <c:v>40928.260416662182</c:v>
                </c:pt>
                <c:pt idx="1850">
                  <c:v>40928.270833328846</c:v>
                </c:pt>
                <c:pt idx="1851">
                  <c:v>40928.281249995511</c:v>
                </c:pt>
                <c:pt idx="1852">
                  <c:v>40928.291666662175</c:v>
                </c:pt>
                <c:pt idx="1853">
                  <c:v>40928.302083328839</c:v>
                </c:pt>
                <c:pt idx="1854">
                  <c:v>40928.312499995503</c:v>
                </c:pt>
                <c:pt idx="1855">
                  <c:v>40928.322916662168</c:v>
                </c:pt>
                <c:pt idx="1856">
                  <c:v>40928.333333328832</c:v>
                </c:pt>
                <c:pt idx="1857">
                  <c:v>40928.343749995496</c:v>
                </c:pt>
                <c:pt idx="1858">
                  <c:v>40928.35416666216</c:v>
                </c:pt>
                <c:pt idx="1859">
                  <c:v>40928.364583328825</c:v>
                </c:pt>
                <c:pt idx="1860">
                  <c:v>40928.374999995489</c:v>
                </c:pt>
                <c:pt idx="1861">
                  <c:v>40928.385416662153</c:v>
                </c:pt>
                <c:pt idx="1862">
                  <c:v>40928.395833328817</c:v>
                </c:pt>
                <c:pt idx="1863">
                  <c:v>40928.406249995482</c:v>
                </c:pt>
                <c:pt idx="1864">
                  <c:v>40928.416666662146</c:v>
                </c:pt>
                <c:pt idx="1865">
                  <c:v>40928.42708332881</c:v>
                </c:pt>
                <c:pt idx="1866">
                  <c:v>40928.437499995474</c:v>
                </c:pt>
                <c:pt idx="1867">
                  <c:v>40928.447916662139</c:v>
                </c:pt>
                <c:pt idx="1868">
                  <c:v>40928.458333328803</c:v>
                </c:pt>
                <c:pt idx="1869">
                  <c:v>40928.468749995467</c:v>
                </c:pt>
                <c:pt idx="1870">
                  <c:v>40928.479166662131</c:v>
                </c:pt>
                <c:pt idx="1871">
                  <c:v>40928.489583328796</c:v>
                </c:pt>
                <c:pt idx="1872">
                  <c:v>40928.49999999546</c:v>
                </c:pt>
                <c:pt idx="1873">
                  <c:v>40928.510416662124</c:v>
                </c:pt>
                <c:pt idx="1874">
                  <c:v>40928.520833328788</c:v>
                </c:pt>
                <c:pt idx="1875">
                  <c:v>40928.531249995453</c:v>
                </c:pt>
                <c:pt idx="1876">
                  <c:v>40928.541666662117</c:v>
                </c:pt>
                <c:pt idx="1877">
                  <c:v>40928.552083328781</c:v>
                </c:pt>
                <c:pt idx="1878">
                  <c:v>40928.562499995445</c:v>
                </c:pt>
                <c:pt idx="1879">
                  <c:v>40928.572916662109</c:v>
                </c:pt>
                <c:pt idx="1880">
                  <c:v>40928.583333328774</c:v>
                </c:pt>
                <c:pt idx="1881">
                  <c:v>40928.593749995438</c:v>
                </c:pt>
                <c:pt idx="1882">
                  <c:v>40928.604166662102</c:v>
                </c:pt>
                <c:pt idx="1883">
                  <c:v>40928.614583328766</c:v>
                </c:pt>
                <c:pt idx="1884">
                  <c:v>40928.624999995431</c:v>
                </c:pt>
                <c:pt idx="1885">
                  <c:v>40928.635416662095</c:v>
                </c:pt>
                <c:pt idx="1886">
                  <c:v>40928.645833328759</c:v>
                </c:pt>
                <c:pt idx="1887">
                  <c:v>40928.656249995423</c:v>
                </c:pt>
                <c:pt idx="1888">
                  <c:v>40928.666666662088</c:v>
                </c:pt>
                <c:pt idx="1889">
                  <c:v>40928.677083328752</c:v>
                </c:pt>
                <c:pt idx="1890">
                  <c:v>40928.687499995416</c:v>
                </c:pt>
                <c:pt idx="1891">
                  <c:v>40928.69791666208</c:v>
                </c:pt>
                <c:pt idx="1892">
                  <c:v>40928.708333328745</c:v>
                </c:pt>
                <c:pt idx="1893">
                  <c:v>40928.718749995409</c:v>
                </c:pt>
                <c:pt idx="1894">
                  <c:v>40928.729166662073</c:v>
                </c:pt>
                <c:pt idx="1895">
                  <c:v>40928.739583328737</c:v>
                </c:pt>
                <c:pt idx="1896">
                  <c:v>40928.749999995402</c:v>
                </c:pt>
                <c:pt idx="1897">
                  <c:v>40928.760416662066</c:v>
                </c:pt>
                <c:pt idx="1898">
                  <c:v>40928.77083332873</c:v>
                </c:pt>
                <c:pt idx="1899">
                  <c:v>40928.781249995394</c:v>
                </c:pt>
                <c:pt idx="1900">
                  <c:v>40928.791666662059</c:v>
                </c:pt>
                <c:pt idx="1901">
                  <c:v>40928.802083328723</c:v>
                </c:pt>
                <c:pt idx="1902">
                  <c:v>40928.812499995387</c:v>
                </c:pt>
                <c:pt idx="1903">
                  <c:v>40928.822916662051</c:v>
                </c:pt>
                <c:pt idx="1904">
                  <c:v>40928.833333328716</c:v>
                </c:pt>
                <c:pt idx="1905">
                  <c:v>40928.84374999538</c:v>
                </c:pt>
                <c:pt idx="1906">
                  <c:v>40928.854166662044</c:v>
                </c:pt>
                <c:pt idx="1907">
                  <c:v>40928.864583328708</c:v>
                </c:pt>
                <c:pt idx="1908">
                  <c:v>40928.874999995372</c:v>
                </c:pt>
                <c:pt idx="1909">
                  <c:v>40928.885416662037</c:v>
                </c:pt>
                <c:pt idx="1910">
                  <c:v>40928.895833328701</c:v>
                </c:pt>
                <c:pt idx="1911">
                  <c:v>40928.906249995365</c:v>
                </c:pt>
                <c:pt idx="1912">
                  <c:v>40928.916666662029</c:v>
                </c:pt>
                <c:pt idx="1913">
                  <c:v>40928.927083328694</c:v>
                </c:pt>
                <c:pt idx="1914">
                  <c:v>40928.937499995358</c:v>
                </c:pt>
                <c:pt idx="1915">
                  <c:v>40928.947916662022</c:v>
                </c:pt>
                <c:pt idx="1916">
                  <c:v>40928.958333328686</c:v>
                </c:pt>
                <c:pt idx="1917">
                  <c:v>40928.968749995351</c:v>
                </c:pt>
                <c:pt idx="1918">
                  <c:v>40928.979166662015</c:v>
                </c:pt>
                <c:pt idx="1919">
                  <c:v>40928.989583328679</c:v>
                </c:pt>
                <c:pt idx="1920">
                  <c:v>40928.999999995343</c:v>
                </c:pt>
                <c:pt idx="1921">
                  <c:v>40929.010416662008</c:v>
                </c:pt>
                <c:pt idx="1922">
                  <c:v>40929.020833328672</c:v>
                </c:pt>
                <c:pt idx="1923">
                  <c:v>40929.031249995336</c:v>
                </c:pt>
                <c:pt idx="1924">
                  <c:v>40929.041666662</c:v>
                </c:pt>
                <c:pt idx="1925">
                  <c:v>40929.052083328665</c:v>
                </c:pt>
                <c:pt idx="1926">
                  <c:v>40929.062499995329</c:v>
                </c:pt>
                <c:pt idx="1927">
                  <c:v>40929.072916661993</c:v>
                </c:pt>
                <c:pt idx="1928">
                  <c:v>40929.083333328657</c:v>
                </c:pt>
                <c:pt idx="1929">
                  <c:v>40929.093749995322</c:v>
                </c:pt>
                <c:pt idx="1930">
                  <c:v>40929.104166661986</c:v>
                </c:pt>
                <c:pt idx="1931">
                  <c:v>40929.11458332865</c:v>
                </c:pt>
                <c:pt idx="1932">
                  <c:v>40929.124999995314</c:v>
                </c:pt>
                <c:pt idx="1933">
                  <c:v>40929.135416661979</c:v>
                </c:pt>
                <c:pt idx="1934">
                  <c:v>40929.145833328643</c:v>
                </c:pt>
                <c:pt idx="1935">
                  <c:v>40929.156249995307</c:v>
                </c:pt>
                <c:pt idx="1936">
                  <c:v>40929.166666661971</c:v>
                </c:pt>
                <c:pt idx="1937">
                  <c:v>40929.177083328635</c:v>
                </c:pt>
                <c:pt idx="1938">
                  <c:v>40929.1874999953</c:v>
                </c:pt>
                <c:pt idx="1939">
                  <c:v>40929.197916661964</c:v>
                </c:pt>
                <c:pt idx="1940">
                  <c:v>40929.208333328628</c:v>
                </c:pt>
                <c:pt idx="1941">
                  <c:v>40929.218749995292</c:v>
                </c:pt>
                <c:pt idx="1942">
                  <c:v>40929.229166661957</c:v>
                </c:pt>
                <c:pt idx="1943">
                  <c:v>40929.239583328621</c:v>
                </c:pt>
                <c:pt idx="1944">
                  <c:v>40929.249999995285</c:v>
                </c:pt>
                <c:pt idx="1945">
                  <c:v>40929.260416661949</c:v>
                </c:pt>
                <c:pt idx="1946">
                  <c:v>40929.270833328614</c:v>
                </c:pt>
                <c:pt idx="1947">
                  <c:v>40929.281249995278</c:v>
                </c:pt>
                <c:pt idx="1948">
                  <c:v>40929.291666661942</c:v>
                </c:pt>
                <c:pt idx="1949">
                  <c:v>40929.302083328606</c:v>
                </c:pt>
                <c:pt idx="1950">
                  <c:v>40929.312499995271</c:v>
                </c:pt>
                <c:pt idx="1951">
                  <c:v>40929.322916661935</c:v>
                </c:pt>
                <c:pt idx="1952">
                  <c:v>40929.333333328599</c:v>
                </c:pt>
                <c:pt idx="1953">
                  <c:v>40929.343749995263</c:v>
                </c:pt>
                <c:pt idx="1954">
                  <c:v>40929.354166661928</c:v>
                </c:pt>
                <c:pt idx="1955">
                  <c:v>40929.364583328592</c:v>
                </c:pt>
                <c:pt idx="1956">
                  <c:v>40929.374999995256</c:v>
                </c:pt>
                <c:pt idx="1957">
                  <c:v>40929.38541666192</c:v>
                </c:pt>
                <c:pt idx="1958">
                  <c:v>40929.395833328585</c:v>
                </c:pt>
                <c:pt idx="1959">
                  <c:v>40929.406249995249</c:v>
                </c:pt>
                <c:pt idx="1960">
                  <c:v>40929.416666661913</c:v>
                </c:pt>
                <c:pt idx="1961">
                  <c:v>40929.427083328577</c:v>
                </c:pt>
                <c:pt idx="1962">
                  <c:v>40929.437499995242</c:v>
                </c:pt>
                <c:pt idx="1963">
                  <c:v>40929.447916661906</c:v>
                </c:pt>
                <c:pt idx="1964">
                  <c:v>40929.45833332857</c:v>
                </c:pt>
                <c:pt idx="1965">
                  <c:v>40929.468749995234</c:v>
                </c:pt>
                <c:pt idx="1966">
                  <c:v>40929.479166661898</c:v>
                </c:pt>
                <c:pt idx="1967">
                  <c:v>40929.489583328563</c:v>
                </c:pt>
                <c:pt idx="1968">
                  <c:v>40929.499999995227</c:v>
                </c:pt>
                <c:pt idx="1969">
                  <c:v>40929.510416661891</c:v>
                </c:pt>
                <c:pt idx="1970">
                  <c:v>40929.520833328555</c:v>
                </c:pt>
                <c:pt idx="1971">
                  <c:v>40929.53124999522</c:v>
                </c:pt>
                <c:pt idx="1972">
                  <c:v>40929.541666661884</c:v>
                </c:pt>
                <c:pt idx="1973">
                  <c:v>40929.552083328548</c:v>
                </c:pt>
                <c:pt idx="1974">
                  <c:v>40929.562499995212</c:v>
                </c:pt>
                <c:pt idx="1975">
                  <c:v>40929.572916661877</c:v>
                </c:pt>
                <c:pt idx="1976">
                  <c:v>40929.583333328541</c:v>
                </c:pt>
                <c:pt idx="1977">
                  <c:v>40929.593749995205</c:v>
                </c:pt>
                <c:pt idx="1978">
                  <c:v>40929.604166661869</c:v>
                </c:pt>
                <c:pt idx="1979">
                  <c:v>40929.614583328534</c:v>
                </c:pt>
                <c:pt idx="1980">
                  <c:v>40929.624999995198</c:v>
                </c:pt>
                <c:pt idx="1981">
                  <c:v>40929.635416661862</c:v>
                </c:pt>
                <c:pt idx="1982">
                  <c:v>40929.645833328526</c:v>
                </c:pt>
                <c:pt idx="1983">
                  <c:v>40929.656249995191</c:v>
                </c:pt>
                <c:pt idx="1984">
                  <c:v>40929.666666661855</c:v>
                </c:pt>
                <c:pt idx="1985">
                  <c:v>40929.677083328519</c:v>
                </c:pt>
                <c:pt idx="1986">
                  <c:v>40929.687499995183</c:v>
                </c:pt>
                <c:pt idx="1987">
                  <c:v>40929.697916661848</c:v>
                </c:pt>
                <c:pt idx="1988">
                  <c:v>40929.708333328512</c:v>
                </c:pt>
                <c:pt idx="1989">
                  <c:v>40929.718749995176</c:v>
                </c:pt>
                <c:pt idx="1990">
                  <c:v>40929.72916666184</c:v>
                </c:pt>
                <c:pt idx="1991">
                  <c:v>40929.739583328505</c:v>
                </c:pt>
                <c:pt idx="1992">
                  <c:v>40929.749999995169</c:v>
                </c:pt>
                <c:pt idx="1993">
                  <c:v>40929.760416661833</c:v>
                </c:pt>
                <c:pt idx="1994">
                  <c:v>40929.770833328497</c:v>
                </c:pt>
                <c:pt idx="1995">
                  <c:v>40929.781249995161</c:v>
                </c:pt>
                <c:pt idx="1996">
                  <c:v>40929.791666661826</c:v>
                </c:pt>
                <c:pt idx="1997">
                  <c:v>40929.80208332849</c:v>
                </c:pt>
                <c:pt idx="1998">
                  <c:v>40929.812499995154</c:v>
                </c:pt>
                <c:pt idx="1999">
                  <c:v>40929.822916661818</c:v>
                </c:pt>
                <c:pt idx="2000">
                  <c:v>40929.833333328483</c:v>
                </c:pt>
                <c:pt idx="2001">
                  <c:v>40929.843749995147</c:v>
                </c:pt>
                <c:pt idx="2002">
                  <c:v>40929.854166661811</c:v>
                </c:pt>
                <c:pt idx="2003">
                  <c:v>40929.864583328475</c:v>
                </c:pt>
                <c:pt idx="2004">
                  <c:v>40929.87499999514</c:v>
                </c:pt>
                <c:pt idx="2005">
                  <c:v>40929.885416661804</c:v>
                </c:pt>
                <c:pt idx="2006">
                  <c:v>40929.895833328468</c:v>
                </c:pt>
                <c:pt idx="2007">
                  <c:v>40929.906249995132</c:v>
                </c:pt>
                <c:pt idx="2008">
                  <c:v>40929.916666661797</c:v>
                </c:pt>
                <c:pt idx="2009">
                  <c:v>40929.927083328461</c:v>
                </c:pt>
                <c:pt idx="2010">
                  <c:v>40929.937499995125</c:v>
                </c:pt>
                <c:pt idx="2011">
                  <c:v>40929.947916661789</c:v>
                </c:pt>
                <c:pt idx="2012">
                  <c:v>40929.958333328454</c:v>
                </c:pt>
                <c:pt idx="2013">
                  <c:v>40929.968749995118</c:v>
                </c:pt>
                <c:pt idx="2014">
                  <c:v>40929.979166661782</c:v>
                </c:pt>
                <c:pt idx="2015">
                  <c:v>40929.989583328446</c:v>
                </c:pt>
                <c:pt idx="2016">
                  <c:v>40929.999999995111</c:v>
                </c:pt>
                <c:pt idx="2017">
                  <c:v>40930.010416661775</c:v>
                </c:pt>
                <c:pt idx="2018">
                  <c:v>40930.020833328439</c:v>
                </c:pt>
                <c:pt idx="2019">
                  <c:v>40930.031249995103</c:v>
                </c:pt>
                <c:pt idx="2020">
                  <c:v>40930.041666661768</c:v>
                </c:pt>
                <c:pt idx="2021">
                  <c:v>40930.052083328432</c:v>
                </c:pt>
                <c:pt idx="2022">
                  <c:v>40930.062499995096</c:v>
                </c:pt>
                <c:pt idx="2023">
                  <c:v>40930.07291666176</c:v>
                </c:pt>
                <c:pt idx="2024">
                  <c:v>40930.083333328424</c:v>
                </c:pt>
                <c:pt idx="2025">
                  <c:v>40930.093749995089</c:v>
                </c:pt>
                <c:pt idx="2026">
                  <c:v>40930.104166661753</c:v>
                </c:pt>
                <c:pt idx="2027">
                  <c:v>40930.114583328417</c:v>
                </c:pt>
                <c:pt idx="2028">
                  <c:v>40930.124999995081</c:v>
                </c:pt>
                <c:pt idx="2029">
                  <c:v>40930.135416661746</c:v>
                </c:pt>
                <c:pt idx="2030">
                  <c:v>40930.14583332841</c:v>
                </c:pt>
                <c:pt idx="2031">
                  <c:v>40930.156249995074</c:v>
                </c:pt>
                <c:pt idx="2032">
                  <c:v>40930.166666661738</c:v>
                </c:pt>
                <c:pt idx="2033">
                  <c:v>40930.177083328403</c:v>
                </c:pt>
                <c:pt idx="2034">
                  <c:v>40930.187499995067</c:v>
                </c:pt>
                <c:pt idx="2035">
                  <c:v>40930.197916661731</c:v>
                </c:pt>
                <c:pt idx="2036">
                  <c:v>40930.208333328395</c:v>
                </c:pt>
                <c:pt idx="2037">
                  <c:v>40930.21874999506</c:v>
                </c:pt>
                <c:pt idx="2038">
                  <c:v>40930.229166661724</c:v>
                </c:pt>
                <c:pt idx="2039">
                  <c:v>40930.239583328388</c:v>
                </c:pt>
                <c:pt idx="2040">
                  <c:v>40930.249999995052</c:v>
                </c:pt>
                <c:pt idx="2041">
                  <c:v>40930.260416661717</c:v>
                </c:pt>
                <c:pt idx="2042">
                  <c:v>40930.270833328381</c:v>
                </c:pt>
                <c:pt idx="2043">
                  <c:v>40930.281249995045</c:v>
                </c:pt>
                <c:pt idx="2044">
                  <c:v>40930.291666661709</c:v>
                </c:pt>
                <c:pt idx="2045">
                  <c:v>40930.302083328374</c:v>
                </c:pt>
                <c:pt idx="2046">
                  <c:v>40930.312499995038</c:v>
                </c:pt>
                <c:pt idx="2047">
                  <c:v>40930.322916661702</c:v>
                </c:pt>
                <c:pt idx="2048">
                  <c:v>40930.333333328366</c:v>
                </c:pt>
                <c:pt idx="2049">
                  <c:v>40930.343749995031</c:v>
                </c:pt>
                <c:pt idx="2050">
                  <c:v>40930.354166661695</c:v>
                </c:pt>
                <c:pt idx="2051">
                  <c:v>40930.364583328359</c:v>
                </c:pt>
                <c:pt idx="2052">
                  <c:v>40930.374999995023</c:v>
                </c:pt>
                <c:pt idx="2053">
                  <c:v>40930.385416661687</c:v>
                </c:pt>
                <c:pt idx="2054">
                  <c:v>40930.395833328352</c:v>
                </c:pt>
                <c:pt idx="2055">
                  <c:v>40930.406249995016</c:v>
                </c:pt>
                <c:pt idx="2056">
                  <c:v>40930.41666666168</c:v>
                </c:pt>
                <c:pt idx="2057">
                  <c:v>40930.427083328344</c:v>
                </c:pt>
                <c:pt idx="2058">
                  <c:v>40930.437499995009</c:v>
                </c:pt>
                <c:pt idx="2059">
                  <c:v>40930.447916661673</c:v>
                </c:pt>
                <c:pt idx="2060">
                  <c:v>40930.458333328337</c:v>
                </c:pt>
                <c:pt idx="2061">
                  <c:v>40930.468749995001</c:v>
                </c:pt>
                <c:pt idx="2062">
                  <c:v>40930.479166661666</c:v>
                </c:pt>
                <c:pt idx="2063">
                  <c:v>40930.48958332833</c:v>
                </c:pt>
                <c:pt idx="2064">
                  <c:v>40930.499999994994</c:v>
                </c:pt>
                <c:pt idx="2065">
                  <c:v>40930.510416661658</c:v>
                </c:pt>
                <c:pt idx="2066">
                  <c:v>40930.520833328323</c:v>
                </c:pt>
                <c:pt idx="2067">
                  <c:v>40930.531249994987</c:v>
                </c:pt>
                <c:pt idx="2068">
                  <c:v>40930.541666661651</c:v>
                </c:pt>
                <c:pt idx="2069">
                  <c:v>40930.552083328315</c:v>
                </c:pt>
                <c:pt idx="2070">
                  <c:v>40930.56249999498</c:v>
                </c:pt>
                <c:pt idx="2071">
                  <c:v>40930.572916661644</c:v>
                </c:pt>
                <c:pt idx="2072">
                  <c:v>40930.583333328308</c:v>
                </c:pt>
                <c:pt idx="2073">
                  <c:v>40930.593749994972</c:v>
                </c:pt>
                <c:pt idx="2074">
                  <c:v>40930.604166661637</c:v>
                </c:pt>
                <c:pt idx="2075">
                  <c:v>40930.614583328301</c:v>
                </c:pt>
                <c:pt idx="2076">
                  <c:v>40930.624999994965</c:v>
                </c:pt>
                <c:pt idx="2077">
                  <c:v>40930.635416661629</c:v>
                </c:pt>
                <c:pt idx="2078">
                  <c:v>40930.645833328294</c:v>
                </c:pt>
                <c:pt idx="2079">
                  <c:v>40930.656249994958</c:v>
                </c:pt>
                <c:pt idx="2080">
                  <c:v>40930.666666661622</c:v>
                </c:pt>
                <c:pt idx="2081">
                  <c:v>40930.677083328286</c:v>
                </c:pt>
                <c:pt idx="2082">
                  <c:v>40930.68749999495</c:v>
                </c:pt>
                <c:pt idx="2083">
                  <c:v>40930.697916661615</c:v>
                </c:pt>
                <c:pt idx="2084">
                  <c:v>40930.708333328279</c:v>
                </c:pt>
                <c:pt idx="2085">
                  <c:v>40930.718749994943</c:v>
                </c:pt>
                <c:pt idx="2086">
                  <c:v>40930.729166661607</c:v>
                </c:pt>
                <c:pt idx="2087">
                  <c:v>40930.739583328272</c:v>
                </c:pt>
                <c:pt idx="2088">
                  <c:v>40930.749999994936</c:v>
                </c:pt>
                <c:pt idx="2089">
                  <c:v>40930.7604166616</c:v>
                </c:pt>
                <c:pt idx="2090">
                  <c:v>40930.770833328264</c:v>
                </c:pt>
                <c:pt idx="2091">
                  <c:v>40930.781249994929</c:v>
                </c:pt>
                <c:pt idx="2092">
                  <c:v>40930.791666661593</c:v>
                </c:pt>
                <c:pt idx="2093">
                  <c:v>40930.802083328257</c:v>
                </c:pt>
                <c:pt idx="2094">
                  <c:v>40930.812499994921</c:v>
                </c:pt>
                <c:pt idx="2095">
                  <c:v>40930.822916661586</c:v>
                </c:pt>
                <c:pt idx="2096">
                  <c:v>40930.83333332825</c:v>
                </c:pt>
                <c:pt idx="2097">
                  <c:v>40930.843749994914</c:v>
                </c:pt>
                <c:pt idx="2098">
                  <c:v>40930.854166661578</c:v>
                </c:pt>
                <c:pt idx="2099">
                  <c:v>40930.864583328243</c:v>
                </c:pt>
                <c:pt idx="2100">
                  <c:v>40930.874999994907</c:v>
                </c:pt>
                <c:pt idx="2101">
                  <c:v>40930.885416661571</c:v>
                </c:pt>
                <c:pt idx="2102">
                  <c:v>40930.895833328235</c:v>
                </c:pt>
                <c:pt idx="2103">
                  <c:v>40930.9062499949</c:v>
                </c:pt>
                <c:pt idx="2104">
                  <c:v>40930.916666661564</c:v>
                </c:pt>
                <c:pt idx="2105">
                  <c:v>40930.927083328228</c:v>
                </c:pt>
                <c:pt idx="2106">
                  <c:v>40930.937499994892</c:v>
                </c:pt>
                <c:pt idx="2107">
                  <c:v>40930.947916661557</c:v>
                </c:pt>
                <c:pt idx="2108">
                  <c:v>40930.958333328221</c:v>
                </c:pt>
                <c:pt idx="2109">
                  <c:v>40930.968749994885</c:v>
                </c:pt>
                <c:pt idx="2110">
                  <c:v>40930.979166661549</c:v>
                </c:pt>
                <c:pt idx="2111">
                  <c:v>40930.989583328213</c:v>
                </c:pt>
                <c:pt idx="2112">
                  <c:v>40930.999999994878</c:v>
                </c:pt>
                <c:pt idx="2113">
                  <c:v>40931.010416661542</c:v>
                </c:pt>
                <c:pt idx="2114">
                  <c:v>40931.020833328206</c:v>
                </c:pt>
                <c:pt idx="2115">
                  <c:v>40931.03124999487</c:v>
                </c:pt>
                <c:pt idx="2116">
                  <c:v>40931.041666661535</c:v>
                </c:pt>
                <c:pt idx="2117">
                  <c:v>40931.052083328199</c:v>
                </c:pt>
                <c:pt idx="2118">
                  <c:v>40931.062499994863</c:v>
                </c:pt>
                <c:pt idx="2119">
                  <c:v>40931.072916661527</c:v>
                </c:pt>
                <c:pt idx="2120">
                  <c:v>40931.083333328192</c:v>
                </c:pt>
                <c:pt idx="2121">
                  <c:v>40931.093749994856</c:v>
                </c:pt>
                <c:pt idx="2122">
                  <c:v>40931.10416666152</c:v>
                </c:pt>
                <c:pt idx="2123">
                  <c:v>40931.114583328184</c:v>
                </c:pt>
                <c:pt idx="2124">
                  <c:v>40931.124999994849</c:v>
                </c:pt>
                <c:pt idx="2125">
                  <c:v>40931.135416661513</c:v>
                </c:pt>
                <c:pt idx="2126">
                  <c:v>40931.145833328177</c:v>
                </c:pt>
                <c:pt idx="2127">
                  <c:v>40931.156249994841</c:v>
                </c:pt>
                <c:pt idx="2128">
                  <c:v>40931.166666661506</c:v>
                </c:pt>
                <c:pt idx="2129">
                  <c:v>40931.17708332817</c:v>
                </c:pt>
                <c:pt idx="2130">
                  <c:v>40931.187499994834</c:v>
                </c:pt>
                <c:pt idx="2131">
                  <c:v>40931.197916661498</c:v>
                </c:pt>
                <c:pt idx="2132">
                  <c:v>40931.208333328163</c:v>
                </c:pt>
                <c:pt idx="2133">
                  <c:v>40931.218749994827</c:v>
                </c:pt>
                <c:pt idx="2134">
                  <c:v>40931.229166661491</c:v>
                </c:pt>
                <c:pt idx="2135">
                  <c:v>40931.239583328155</c:v>
                </c:pt>
                <c:pt idx="2136">
                  <c:v>40931.24999999482</c:v>
                </c:pt>
                <c:pt idx="2137">
                  <c:v>40931.260416661484</c:v>
                </c:pt>
                <c:pt idx="2138">
                  <c:v>40931.270833328148</c:v>
                </c:pt>
                <c:pt idx="2139">
                  <c:v>40931.281249994812</c:v>
                </c:pt>
                <c:pt idx="2140">
                  <c:v>40931.291666661476</c:v>
                </c:pt>
                <c:pt idx="2141">
                  <c:v>40931.302083328141</c:v>
                </c:pt>
                <c:pt idx="2142">
                  <c:v>40931.312499994805</c:v>
                </c:pt>
                <c:pt idx="2143">
                  <c:v>40931.322916661469</c:v>
                </c:pt>
                <c:pt idx="2144">
                  <c:v>40931.333333328133</c:v>
                </c:pt>
                <c:pt idx="2145">
                  <c:v>40931.343749994798</c:v>
                </c:pt>
                <c:pt idx="2146">
                  <c:v>40931.354166661462</c:v>
                </c:pt>
                <c:pt idx="2147">
                  <c:v>40931.364583328126</c:v>
                </c:pt>
                <c:pt idx="2148">
                  <c:v>40931.37499999479</c:v>
                </c:pt>
                <c:pt idx="2149">
                  <c:v>40931.385416661455</c:v>
                </c:pt>
                <c:pt idx="2150">
                  <c:v>40931.395833328119</c:v>
                </c:pt>
                <c:pt idx="2151">
                  <c:v>40931.406249994783</c:v>
                </c:pt>
                <c:pt idx="2152">
                  <c:v>40931.416666661447</c:v>
                </c:pt>
                <c:pt idx="2153">
                  <c:v>40931.427083328112</c:v>
                </c:pt>
                <c:pt idx="2154">
                  <c:v>40931.437499994776</c:v>
                </c:pt>
                <c:pt idx="2155">
                  <c:v>40931.44791666144</c:v>
                </c:pt>
                <c:pt idx="2156">
                  <c:v>40931.458333328104</c:v>
                </c:pt>
                <c:pt idx="2157">
                  <c:v>40931.468749994769</c:v>
                </c:pt>
                <c:pt idx="2158">
                  <c:v>40931.479166661433</c:v>
                </c:pt>
                <c:pt idx="2159">
                  <c:v>40931.489583328097</c:v>
                </c:pt>
                <c:pt idx="2160">
                  <c:v>40931.499999994761</c:v>
                </c:pt>
                <c:pt idx="2161">
                  <c:v>40931.510416661426</c:v>
                </c:pt>
                <c:pt idx="2162">
                  <c:v>40931.52083332809</c:v>
                </c:pt>
                <c:pt idx="2163">
                  <c:v>40931.531249994754</c:v>
                </c:pt>
                <c:pt idx="2164">
                  <c:v>40931.541666661418</c:v>
                </c:pt>
                <c:pt idx="2165">
                  <c:v>40931.552083328083</c:v>
                </c:pt>
                <c:pt idx="2166">
                  <c:v>40931.562499994747</c:v>
                </c:pt>
                <c:pt idx="2167">
                  <c:v>40931.572916661411</c:v>
                </c:pt>
                <c:pt idx="2168">
                  <c:v>40931.583333328075</c:v>
                </c:pt>
                <c:pt idx="2169">
                  <c:v>40931.593749994739</c:v>
                </c:pt>
                <c:pt idx="2170">
                  <c:v>40931.604166661404</c:v>
                </c:pt>
                <c:pt idx="2171">
                  <c:v>40931.614583328068</c:v>
                </c:pt>
                <c:pt idx="2172">
                  <c:v>40931.624999994732</c:v>
                </c:pt>
                <c:pt idx="2173">
                  <c:v>40931.635416661396</c:v>
                </c:pt>
                <c:pt idx="2174">
                  <c:v>40931.645833328061</c:v>
                </c:pt>
                <c:pt idx="2175">
                  <c:v>40931.656249994725</c:v>
                </c:pt>
                <c:pt idx="2176">
                  <c:v>40931.666666661389</c:v>
                </c:pt>
                <c:pt idx="2177">
                  <c:v>40931.677083328053</c:v>
                </c:pt>
                <c:pt idx="2178">
                  <c:v>40931.687499994718</c:v>
                </c:pt>
                <c:pt idx="2179">
                  <c:v>40931.697916661382</c:v>
                </c:pt>
                <c:pt idx="2180">
                  <c:v>40931.708333328046</c:v>
                </c:pt>
                <c:pt idx="2181">
                  <c:v>40931.71874999471</c:v>
                </c:pt>
                <c:pt idx="2182">
                  <c:v>40931.729166661375</c:v>
                </c:pt>
                <c:pt idx="2183">
                  <c:v>40931.739583328039</c:v>
                </c:pt>
                <c:pt idx="2184">
                  <c:v>40931.749999994703</c:v>
                </c:pt>
                <c:pt idx="2185">
                  <c:v>40931.760416661367</c:v>
                </c:pt>
                <c:pt idx="2186">
                  <c:v>40931.770833328032</c:v>
                </c:pt>
                <c:pt idx="2187">
                  <c:v>40931.781249994696</c:v>
                </c:pt>
                <c:pt idx="2188">
                  <c:v>40931.79166666136</c:v>
                </c:pt>
                <c:pt idx="2189">
                  <c:v>40931.802083328024</c:v>
                </c:pt>
                <c:pt idx="2190">
                  <c:v>40931.812499994689</c:v>
                </c:pt>
                <c:pt idx="2191">
                  <c:v>40931.822916661353</c:v>
                </c:pt>
                <c:pt idx="2192">
                  <c:v>40931.833333328017</c:v>
                </c:pt>
                <c:pt idx="2193">
                  <c:v>40931.843749994681</c:v>
                </c:pt>
                <c:pt idx="2194">
                  <c:v>40931.854166661346</c:v>
                </c:pt>
                <c:pt idx="2195">
                  <c:v>40931.86458332801</c:v>
                </c:pt>
                <c:pt idx="2196">
                  <c:v>40931.874999994674</c:v>
                </c:pt>
                <c:pt idx="2197">
                  <c:v>40931.885416661338</c:v>
                </c:pt>
                <c:pt idx="2198">
                  <c:v>40931.895833328002</c:v>
                </c:pt>
                <c:pt idx="2199">
                  <c:v>40931.906249994667</c:v>
                </c:pt>
                <c:pt idx="2200">
                  <c:v>40931.916666661331</c:v>
                </c:pt>
                <c:pt idx="2201">
                  <c:v>40931.927083327995</c:v>
                </c:pt>
                <c:pt idx="2202">
                  <c:v>40931.937499994659</c:v>
                </c:pt>
                <c:pt idx="2203">
                  <c:v>40931.947916661324</c:v>
                </c:pt>
                <c:pt idx="2204">
                  <c:v>40931.958333327988</c:v>
                </c:pt>
                <c:pt idx="2205">
                  <c:v>40931.968749994652</c:v>
                </c:pt>
                <c:pt idx="2206">
                  <c:v>40931.979166661316</c:v>
                </c:pt>
                <c:pt idx="2207">
                  <c:v>40931.989583327981</c:v>
                </c:pt>
                <c:pt idx="2208">
                  <c:v>40931.999999994645</c:v>
                </c:pt>
                <c:pt idx="2209">
                  <c:v>40932.010416661309</c:v>
                </c:pt>
                <c:pt idx="2210">
                  <c:v>40932.020833327973</c:v>
                </c:pt>
                <c:pt idx="2211">
                  <c:v>40932.031249994638</c:v>
                </c:pt>
                <c:pt idx="2212">
                  <c:v>40932.041666661302</c:v>
                </c:pt>
                <c:pt idx="2213">
                  <c:v>40932.052083327966</c:v>
                </c:pt>
                <c:pt idx="2214">
                  <c:v>40932.06249999463</c:v>
                </c:pt>
                <c:pt idx="2215">
                  <c:v>40932.072916661295</c:v>
                </c:pt>
                <c:pt idx="2216">
                  <c:v>40932.083333327959</c:v>
                </c:pt>
                <c:pt idx="2217">
                  <c:v>40932.093749994623</c:v>
                </c:pt>
                <c:pt idx="2218">
                  <c:v>40932.104166661287</c:v>
                </c:pt>
                <c:pt idx="2219">
                  <c:v>40932.114583327952</c:v>
                </c:pt>
                <c:pt idx="2220">
                  <c:v>40932.124999994616</c:v>
                </c:pt>
                <c:pt idx="2221">
                  <c:v>40932.13541666128</c:v>
                </c:pt>
                <c:pt idx="2222">
                  <c:v>40932.145833327944</c:v>
                </c:pt>
                <c:pt idx="2223">
                  <c:v>40932.156249994609</c:v>
                </c:pt>
                <c:pt idx="2224">
                  <c:v>40932.166666661273</c:v>
                </c:pt>
                <c:pt idx="2225">
                  <c:v>40932.177083327937</c:v>
                </c:pt>
                <c:pt idx="2226">
                  <c:v>40932.187499994601</c:v>
                </c:pt>
                <c:pt idx="2227">
                  <c:v>40932.197916661265</c:v>
                </c:pt>
                <c:pt idx="2228">
                  <c:v>40932.20833332793</c:v>
                </c:pt>
                <c:pt idx="2229">
                  <c:v>40932.218749994594</c:v>
                </c:pt>
                <c:pt idx="2230">
                  <c:v>40932.229166661258</c:v>
                </c:pt>
                <c:pt idx="2231">
                  <c:v>40932.239583327922</c:v>
                </c:pt>
                <c:pt idx="2232">
                  <c:v>40932.249999994587</c:v>
                </c:pt>
                <c:pt idx="2233">
                  <c:v>40932.260416661251</c:v>
                </c:pt>
                <c:pt idx="2234">
                  <c:v>40932.270833327915</c:v>
                </c:pt>
                <c:pt idx="2235">
                  <c:v>40932.281249994579</c:v>
                </c:pt>
                <c:pt idx="2236">
                  <c:v>40932.291666661244</c:v>
                </c:pt>
                <c:pt idx="2237">
                  <c:v>40932.302083327908</c:v>
                </c:pt>
                <c:pt idx="2238">
                  <c:v>40932.312499994572</c:v>
                </c:pt>
                <c:pt idx="2239">
                  <c:v>40932.322916661236</c:v>
                </c:pt>
                <c:pt idx="2240">
                  <c:v>40932.333333327901</c:v>
                </c:pt>
                <c:pt idx="2241">
                  <c:v>40932.343749994565</c:v>
                </c:pt>
                <c:pt idx="2242">
                  <c:v>40932.354166661229</c:v>
                </c:pt>
                <c:pt idx="2243">
                  <c:v>40932.364583327893</c:v>
                </c:pt>
                <c:pt idx="2244">
                  <c:v>40932.374999994558</c:v>
                </c:pt>
                <c:pt idx="2245">
                  <c:v>40932.385416661222</c:v>
                </c:pt>
                <c:pt idx="2246">
                  <c:v>40932.395833327886</c:v>
                </c:pt>
                <c:pt idx="2247">
                  <c:v>40932.40624999455</c:v>
                </c:pt>
                <c:pt idx="2248">
                  <c:v>40932.416666661215</c:v>
                </c:pt>
                <c:pt idx="2249">
                  <c:v>40932.427083327879</c:v>
                </c:pt>
                <c:pt idx="2250">
                  <c:v>40932.437499994543</c:v>
                </c:pt>
                <c:pt idx="2251">
                  <c:v>40932.447916661207</c:v>
                </c:pt>
                <c:pt idx="2252">
                  <c:v>40932.458333327872</c:v>
                </c:pt>
                <c:pt idx="2253">
                  <c:v>40932.468749994536</c:v>
                </c:pt>
                <c:pt idx="2254">
                  <c:v>40932.4791666612</c:v>
                </c:pt>
                <c:pt idx="2255">
                  <c:v>40932.489583327864</c:v>
                </c:pt>
                <c:pt idx="2256">
                  <c:v>40932.499999994528</c:v>
                </c:pt>
                <c:pt idx="2257">
                  <c:v>40932.510416661193</c:v>
                </c:pt>
                <c:pt idx="2258">
                  <c:v>40932.520833327857</c:v>
                </c:pt>
                <c:pt idx="2259">
                  <c:v>40932.531249994521</c:v>
                </c:pt>
                <c:pt idx="2260">
                  <c:v>40932.541666661185</c:v>
                </c:pt>
                <c:pt idx="2261">
                  <c:v>40932.55208332785</c:v>
                </c:pt>
                <c:pt idx="2262">
                  <c:v>40932.562499994514</c:v>
                </c:pt>
                <c:pt idx="2263">
                  <c:v>40932.572916661178</c:v>
                </c:pt>
                <c:pt idx="2264">
                  <c:v>40932.583333327842</c:v>
                </c:pt>
                <c:pt idx="2265">
                  <c:v>40932.593749994507</c:v>
                </c:pt>
                <c:pt idx="2266">
                  <c:v>40932.604166661171</c:v>
                </c:pt>
                <c:pt idx="2267">
                  <c:v>40932.614583327835</c:v>
                </c:pt>
                <c:pt idx="2268">
                  <c:v>40932.624999994499</c:v>
                </c:pt>
                <c:pt idx="2269">
                  <c:v>40932.635416661164</c:v>
                </c:pt>
                <c:pt idx="2270">
                  <c:v>40932.645833327828</c:v>
                </c:pt>
                <c:pt idx="2271">
                  <c:v>40932.656249994492</c:v>
                </c:pt>
                <c:pt idx="2272">
                  <c:v>40932.666666661156</c:v>
                </c:pt>
                <c:pt idx="2273">
                  <c:v>40932.677083327821</c:v>
                </c:pt>
                <c:pt idx="2274">
                  <c:v>40932.687499994485</c:v>
                </c:pt>
                <c:pt idx="2275">
                  <c:v>40932.697916661149</c:v>
                </c:pt>
                <c:pt idx="2276">
                  <c:v>40932.708333327813</c:v>
                </c:pt>
                <c:pt idx="2277">
                  <c:v>40932.718749994478</c:v>
                </c:pt>
                <c:pt idx="2278">
                  <c:v>40932.729166661142</c:v>
                </c:pt>
                <c:pt idx="2279">
                  <c:v>40932.739583327806</c:v>
                </c:pt>
                <c:pt idx="2280">
                  <c:v>40932.74999999447</c:v>
                </c:pt>
                <c:pt idx="2281">
                  <c:v>40932.760416661135</c:v>
                </c:pt>
                <c:pt idx="2282">
                  <c:v>40932.770833327799</c:v>
                </c:pt>
                <c:pt idx="2283">
                  <c:v>40932.781249994463</c:v>
                </c:pt>
                <c:pt idx="2284">
                  <c:v>40932.791666661127</c:v>
                </c:pt>
                <c:pt idx="2285">
                  <c:v>40932.802083327791</c:v>
                </c:pt>
                <c:pt idx="2286">
                  <c:v>40932.812499994456</c:v>
                </c:pt>
                <c:pt idx="2287">
                  <c:v>40932.82291666112</c:v>
                </c:pt>
                <c:pt idx="2288">
                  <c:v>40932.833333327784</c:v>
                </c:pt>
                <c:pt idx="2289">
                  <c:v>40932.843749994448</c:v>
                </c:pt>
                <c:pt idx="2290">
                  <c:v>40932.854166661113</c:v>
                </c:pt>
                <c:pt idx="2291">
                  <c:v>40932.864583327777</c:v>
                </c:pt>
                <c:pt idx="2292">
                  <c:v>40932.874999994441</c:v>
                </c:pt>
                <c:pt idx="2293">
                  <c:v>40932.885416661105</c:v>
                </c:pt>
                <c:pt idx="2294">
                  <c:v>40932.89583332777</c:v>
                </c:pt>
                <c:pt idx="2295">
                  <c:v>40932.906249994434</c:v>
                </c:pt>
                <c:pt idx="2296">
                  <c:v>40932.916666661098</c:v>
                </c:pt>
                <c:pt idx="2297">
                  <c:v>40932.927083327762</c:v>
                </c:pt>
                <c:pt idx="2298">
                  <c:v>40932.937499994427</c:v>
                </c:pt>
                <c:pt idx="2299">
                  <c:v>40932.947916661091</c:v>
                </c:pt>
                <c:pt idx="2300">
                  <c:v>40932.958333327755</c:v>
                </c:pt>
                <c:pt idx="2301">
                  <c:v>40932.968749994419</c:v>
                </c:pt>
                <c:pt idx="2302">
                  <c:v>40932.979166661084</c:v>
                </c:pt>
                <c:pt idx="2303">
                  <c:v>40932.989583327748</c:v>
                </c:pt>
                <c:pt idx="2304">
                  <c:v>40932.999999994412</c:v>
                </c:pt>
                <c:pt idx="2305">
                  <c:v>40933.010416661076</c:v>
                </c:pt>
                <c:pt idx="2306">
                  <c:v>40933.020833327741</c:v>
                </c:pt>
                <c:pt idx="2307">
                  <c:v>40933.031249994405</c:v>
                </c:pt>
                <c:pt idx="2308">
                  <c:v>40933.041666661069</c:v>
                </c:pt>
                <c:pt idx="2309">
                  <c:v>40933.052083327733</c:v>
                </c:pt>
                <c:pt idx="2310">
                  <c:v>40933.062499994398</c:v>
                </c:pt>
                <c:pt idx="2311">
                  <c:v>40933.072916661062</c:v>
                </c:pt>
                <c:pt idx="2312">
                  <c:v>40933.083333327726</c:v>
                </c:pt>
                <c:pt idx="2313">
                  <c:v>40933.09374999439</c:v>
                </c:pt>
                <c:pt idx="2314">
                  <c:v>40933.104166661054</c:v>
                </c:pt>
                <c:pt idx="2315">
                  <c:v>40933.114583327719</c:v>
                </c:pt>
                <c:pt idx="2316">
                  <c:v>40933.124999994383</c:v>
                </c:pt>
                <c:pt idx="2317">
                  <c:v>40933.135416661047</c:v>
                </c:pt>
                <c:pt idx="2318">
                  <c:v>40933.145833327711</c:v>
                </c:pt>
                <c:pt idx="2319">
                  <c:v>40933.156249994376</c:v>
                </c:pt>
                <c:pt idx="2320">
                  <c:v>40933.16666666104</c:v>
                </c:pt>
                <c:pt idx="2321">
                  <c:v>40933.177083327704</c:v>
                </c:pt>
                <c:pt idx="2322">
                  <c:v>40933.187499994368</c:v>
                </c:pt>
                <c:pt idx="2323">
                  <c:v>40933.197916661033</c:v>
                </c:pt>
                <c:pt idx="2324">
                  <c:v>40933.208333327697</c:v>
                </c:pt>
                <c:pt idx="2325">
                  <c:v>40933.218749994361</c:v>
                </c:pt>
                <c:pt idx="2326">
                  <c:v>40933.229166661025</c:v>
                </c:pt>
                <c:pt idx="2327">
                  <c:v>40933.23958332769</c:v>
                </c:pt>
                <c:pt idx="2328">
                  <c:v>40933.249999994354</c:v>
                </c:pt>
                <c:pt idx="2329">
                  <c:v>40933.260416661018</c:v>
                </c:pt>
                <c:pt idx="2330">
                  <c:v>40933.270833327682</c:v>
                </c:pt>
                <c:pt idx="2331">
                  <c:v>40933.281249994347</c:v>
                </c:pt>
                <c:pt idx="2332">
                  <c:v>40933.291666661011</c:v>
                </c:pt>
                <c:pt idx="2333">
                  <c:v>40933.302083327675</c:v>
                </c:pt>
                <c:pt idx="2334">
                  <c:v>40933.312499994339</c:v>
                </c:pt>
                <c:pt idx="2335">
                  <c:v>40933.322916661004</c:v>
                </c:pt>
                <c:pt idx="2336">
                  <c:v>40933.333333327668</c:v>
                </c:pt>
                <c:pt idx="2337">
                  <c:v>40933.343749994332</c:v>
                </c:pt>
                <c:pt idx="2338">
                  <c:v>40933.354166660996</c:v>
                </c:pt>
                <c:pt idx="2339">
                  <c:v>40933.364583327661</c:v>
                </c:pt>
                <c:pt idx="2340">
                  <c:v>40933.374999994325</c:v>
                </c:pt>
                <c:pt idx="2341">
                  <c:v>40933.385416660989</c:v>
                </c:pt>
                <c:pt idx="2342">
                  <c:v>40933.395833327653</c:v>
                </c:pt>
                <c:pt idx="2343">
                  <c:v>40933.406249994317</c:v>
                </c:pt>
                <c:pt idx="2344">
                  <c:v>40933.416666660982</c:v>
                </c:pt>
                <c:pt idx="2345">
                  <c:v>40933.427083327646</c:v>
                </c:pt>
                <c:pt idx="2346">
                  <c:v>40933.43749999431</c:v>
                </c:pt>
                <c:pt idx="2347">
                  <c:v>40933.447916660974</c:v>
                </c:pt>
                <c:pt idx="2348">
                  <c:v>40933.458333327639</c:v>
                </c:pt>
                <c:pt idx="2349">
                  <c:v>40933.468749994303</c:v>
                </c:pt>
                <c:pt idx="2350">
                  <c:v>40933.479166660967</c:v>
                </c:pt>
                <c:pt idx="2351">
                  <c:v>40933.489583327631</c:v>
                </c:pt>
                <c:pt idx="2352">
                  <c:v>40933.499999994296</c:v>
                </c:pt>
                <c:pt idx="2353">
                  <c:v>40933.51041666096</c:v>
                </c:pt>
                <c:pt idx="2354">
                  <c:v>40933.520833327624</c:v>
                </c:pt>
                <c:pt idx="2355">
                  <c:v>40933.531249994288</c:v>
                </c:pt>
                <c:pt idx="2356">
                  <c:v>40933.541666660953</c:v>
                </c:pt>
                <c:pt idx="2357">
                  <c:v>40933.552083327617</c:v>
                </c:pt>
                <c:pt idx="2358">
                  <c:v>40933.562499994281</c:v>
                </c:pt>
                <c:pt idx="2359">
                  <c:v>40933.572916660945</c:v>
                </c:pt>
                <c:pt idx="2360">
                  <c:v>40933.58333332761</c:v>
                </c:pt>
                <c:pt idx="2361">
                  <c:v>40933.593749994274</c:v>
                </c:pt>
                <c:pt idx="2362">
                  <c:v>40933.604166660938</c:v>
                </c:pt>
                <c:pt idx="2363">
                  <c:v>40933.614583327602</c:v>
                </c:pt>
                <c:pt idx="2364">
                  <c:v>40933.624999994267</c:v>
                </c:pt>
                <c:pt idx="2365">
                  <c:v>40933.635416660931</c:v>
                </c:pt>
                <c:pt idx="2366">
                  <c:v>40933.645833327595</c:v>
                </c:pt>
                <c:pt idx="2367">
                  <c:v>40933.656249994259</c:v>
                </c:pt>
                <c:pt idx="2368">
                  <c:v>40933.666666660924</c:v>
                </c:pt>
                <c:pt idx="2369">
                  <c:v>40933.677083327588</c:v>
                </c:pt>
                <c:pt idx="2370">
                  <c:v>40933.687499994252</c:v>
                </c:pt>
                <c:pt idx="2371">
                  <c:v>40933.697916660916</c:v>
                </c:pt>
                <c:pt idx="2372">
                  <c:v>40933.70833332758</c:v>
                </c:pt>
                <c:pt idx="2373">
                  <c:v>40933.718749994245</c:v>
                </c:pt>
                <c:pt idx="2374">
                  <c:v>40933.729166660909</c:v>
                </c:pt>
                <c:pt idx="2375">
                  <c:v>40933.739583327573</c:v>
                </c:pt>
                <c:pt idx="2376">
                  <c:v>40933.749999994237</c:v>
                </c:pt>
                <c:pt idx="2377">
                  <c:v>40933.760416660902</c:v>
                </c:pt>
                <c:pt idx="2378">
                  <c:v>40933.770833327566</c:v>
                </c:pt>
                <c:pt idx="2379">
                  <c:v>40933.78124999423</c:v>
                </c:pt>
                <c:pt idx="2380">
                  <c:v>40933.791666660894</c:v>
                </c:pt>
                <c:pt idx="2381">
                  <c:v>40933.802083327559</c:v>
                </c:pt>
                <c:pt idx="2382">
                  <c:v>40933.812499994223</c:v>
                </c:pt>
                <c:pt idx="2383">
                  <c:v>40933.822916660887</c:v>
                </c:pt>
                <c:pt idx="2384">
                  <c:v>40933.833333327551</c:v>
                </c:pt>
                <c:pt idx="2385">
                  <c:v>40933.843749994216</c:v>
                </c:pt>
                <c:pt idx="2386">
                  <c:v>40933.85416666088</c:v>
                </c:pt>
                <c:pt idx="2387">
                  <c:v>40933.864583327544</c:v>
                </c:pt>
                <c:pt idx="2388">
                  <c:v>40933.874999994208</c:v>
                </c:pt>
                <c:pt idx="2389">
                  <c:v>40933.885416660873</c:v>
                </c:pt>
                <c:pt idx="2390">
                  <c:v>40933.895833327537</c:v>
                </c:pt>
                <c:pt idx="2391">
                  <c:v>40933.906249994201</c:v>
                </c:pt>
                <c:pt idx="2392">
                  <c:v>40933.916666660865</c:v>
                </c:pt>
                <c:pt idx="2393">
                  <c:v>40933.92708332753</c:v>
                </c:pt>
                <c:pt idx="2394">
                  <c:v>40933.937499994194</c:v>
                </c:pt>
                <c:pt idx="2395">
                  <c:v>40933.947916660858</c:v>
                </c:pt>
                <c:pt idx="2396">
                  <c:v>40933.958333327522</c:v>
                </c:pt>
                <c:pt idx="2397">
                  <c:v>40933.968749994187</c:v>
                </c:pt>
                <c:pt idx="2398">
                  <c:v>40933.979166660851</c:v>
                </c:pt>
                <c:pt idx="2399">
                  <c:v>40933.989583327515</c:v>
                </c:pt>
                <c:pt idx="2400">
                  <c:v>40933.999999994179</c:v>
                </c:pt>
                <c:pt idx="2401">
                  <c:v>40934.010416660843</c:v>
                </c:pt>
                <c:pt idx="2402">
                  <c:v>40934.020833327508</c:v>
                </c:pt>
                <c:pt idx="2403">
                  <c:v>40934.031249994172</c:v>
                </c:pt>
                <c:pt idx="2404">
                  <c:v>40934.041666660836</c:v>
                </c:pt>
                <c:pt idx="2405">
                  <c:v>40934.0520833275</c:v>
                </c:pt>
                <c:pt idx="2406">
                  <c:v>40934.062499994165</c:v>
                </c:pt>
                <c:pt idx="2407">
                  <c:v>40934.072916660829</c:v>
                </c:pt>
                <c:pt idx="2408">
                  <c:v>40934.083333327493</c:v>
                </c:pt>
                <c:pt idx="2409">
                  <c:v>40934.093749994157</c:v>
                </c:pt>
                <c:pt idx="2410">
                  <c:v>40934.104166660822</c:v>
                </c:pt>
                <c:pt idx="2411">
                  <c:v>40934.114583327486</c:v>
                </c:pt>
                <c:pt idx="2412">
                  <c:v>40934.12499999415</c:v>
                </c:pt>
                <c:pt idx="2413">
                  <c:v>40934.135416660814</c:v>
                </c:pt>
                <c:pt idx="2414">
                  <c:v>40934.145833327479</c:v>
                </c:pt>
                <c:pt idx="2415">
                  <c:v>40934.156249994143</c:v>
                </c:pt>
                <c:pt idx="2416">
                  <c:v>40934.166666660807</c:v>
                </c:pt>
                <c:pt idx="2417">
                  <c:v>40934.177083327471</c:v>
                </c:pt>
                <c:pt idx="2418">
                  <c:v>40934.187499994136</c:v>
                </c:pt>
                <c:pt idx="2419">
                  <c:v>40934.1979166608</c:v>
                </c:pt>
                <c:pt idx="2420">
                  <c:v>40934.208333327464</c:v>
                </c:pt>
                <c:pt idx="2421">
                  <c:v>40934.218749994128</c:v>
                </c:pt>
                <c:pt idx="2422">
                  <c:v>40934.229166660793</c:v>
                </c:pt>
                <c:pt idx="2423">
                  <c:v>40934.239583327457</c:v>
                </c:pt>
                <c:pt idx="2424">
                  <c:v>40934.249999994121</c:v>
                </c:pt>
                <c:pt idx="2425">
                  <c:v>40934.260416660785</c:v>
                </c:pt>
                <c:pt idx="2426">
                  <c:v>40934.27083332745</c:v>
                </c:pt>
                <c:pt idx="2427">
                  <c:v>40934.281249994114</c:v>
                </c:pt>
                <c:pt idx="2428">
                  <c:v>40934.291666660778</c:v>
                </c:pt>
                <c:pt idx="2429">
                  <c:v>40934.302083327442</c:v>
                </c:pt>
                <c:pt idx="2430">
                  <c:v>40934.312499994106</c:v>
                </c:pt>
                <c:pt idx="2431">
                  <c:v>40934.322916660771</c:v>
                </c:pt>
                <c:pt idx="2432">
                  <c:v>40934.333333327435</c:v>
                </c:pt>
                <c:pt idx="2433">
                  <c:v>40934.343749994099</c:v>
                </c:pt>
                <c:pt idx="2434">
                  <c:v>40934.354166660763</c:v>
                </c:pt>
                <c:pt idx="2435">
                  <c:v>40934.364583327428</c:v>
                </c:pt>
                <c:pt idx="2436">
                  <c:v>40934.374999994092</c:v>
                </c:pt>
                <c:pt idx="2437">
                  <c:v>40934.385416660756</c:v>
                </c:pt>
                <c:pt idx="2438">
                  <c:v>40934.39583332742</c:v>
                </c:pt>
                <c:pt idx="2439">
                  <c:v>40934.406249994085</c:v>
                </c:pt>
                <c:pt idx="2440">
                  <c:v>40934.416666660749</c:v>
                </c:pt>
                <c:pt idx="2441">
                  <c:v>40934.427083327413</c:v>
                </c:pt>
                <c:pt idx="2442">
                  <c:v>40934.437499994077</c:v>
                </c:pt>
                <c:pt idx="2443">
                  <c:v>40934.447916660742</c:v>
                </c:pt>
                <c:pt idx="2444">
                  <c:v>40934.458333327406</c:v>
                </c:pt>
                <c:pt idx="2445">
                  <c:v>40934.46874999407</c:v>
                </c:pt>
                <c:pt idx="2446">
                  <c:v>40934.479166660734</c:v>
                </c:pt>
                <c:pt idx="2447">
                  <c:v>40934.489583327399</c:v>
                </c:pt>
                <c:pt idx="2448">
                  <c:v>40934.499999994063</c:v>
                </c:pt>
                <c:pt idx="2449">
                  <c:v>40934.510416660727</c:v>
                </c:pt>
                <c:pt idx="2450">
                  <c:v>40934.520833327391</c:v>
                </c:pt>
                <c:pt idx="2451">
                  <c:v>40934.531249994056</c:v>
                </c:pt>
                <c:pt idx="2452">
                  <c:v>40934.54166666072</c:v>
                </c:pt>
                <c:pt idx="2453">
                  <c:v>40934.552083327384</c:v>
                </c:pt>
                <c:pt idx="2454">
                  <c:v>40934.562499994048</c:v>
                </c:pt>
                <c:pt idx="2455">
                  <c:v>40934.572916660713</c:v>
                </c:pt>
                <c:pt idx="2456">
                  <c:v>40934.583333327377</c:v>
                </c:pt>
                <c:pt idx="2457">
                  <c:v>40934.593749994041</c:v>
                </c:pt>
                <c:pt idx="2458">
                  <c:v>40934.604166660705</c:v>
                </c:pt>
                <c:pt idx="2459">
                  <c:v>40934.614583327369</c:v>
                </c:pt>
                <c:pt idx="2460">
                  <c:v>40934.624999994034</c:v>
                </c:pt>
                <c:pt idx="2461">
                  <c:v>40934.635416660698</c:v>
                </c:pt>
                <c:pt idx="2462">
                  <c:v>40934.645833327362</c:v>
                </c:pt>
                <c:pt idx="2463">
                  <c:v>40934.656249994026</c:v>
                </c:pt>
                <c:pt idx="2464">
                  <c:v>40934.666666660691</c:v>
                </c:pt>
                <c:pt idx="2465">
                  <c:v>40934.677083327355</c:v>
                </c:pt>
                <c:pt idx="2466">
                  <c:v>40934.687499994019</c:v>
                </c:pt>
                <c:pt idx="2467">
                  <c:v>40934.697916660683</c:v>
                </c:pt>
                <c:pt idx="2468">
                  <c:v>40934.708333327348</c:v>
                </c:pt>
                <c:pt idx="2469">
                  <c:v>40934.718749994012</c:v>
                </c:pt>
                <c:pt idx="2470">
                  <c:v>40934.729166660676</c:v>
                </c:pt>
                <c:pt idx="2471">
                  <c:v>40934.73958332734</c:v>
                </c:pt>
                <c:pt idx="2472">
                  <c:v>40934.749999994005</c:v>
                </c:pt>
                <c:pt idx="2473">
                  <c:v>40934.760416660669</c:v>
                </c:pt>
                <c:pt idx="2474">
                  <c:v>40934.770833327333</c:v>
                </c:pt>
                <c:pt idx="2475">
                  <c:v>40934.781249993997</c:v>
                </c:pt>
                <c:pt idx="2476">
                  <c:v>40934.791666660662</c:v>
                </c:pt>
                <c:pt idx="2477">
                  <c:v>40934.802083327326</c:v>
                </c:pt>
                <c:pt idx="2478">
                  <c:v>40934.81249999399</c:v>
                </c:pt>
                <c:pt idx="2479">
                  <c:v>40934.822916660654</c:v>
                </c:pt>
                <c:pt idx="2480">
                  <c:v>40934.833333327319</c:v>
                </c:pt>
                <c:pt idx="2481">
                  <c:v>40934.843749993983</c:v>
                </c:pt>
                <c:pt idx="2482">
                  <c:v>40934.854166660647</c:v>
                </c:pt>
                <c:pt idx="2483">
                  <c:v>40934.864583327311</c:v>
                </c:pt>
                <c:pt idx="2484">
                  <c:v>40934.874999993976</c:v>
                </c:pt>
                <c:pt idx="2485">
                  <c:v>40934.88541666064</c:v>
                </c:pt>
                <c:pt idx="2486">
                  <c:v>40934.895833327304</c:v>
                </c:pt>
                <c:pt idx="2487">
                  <c:v>40934.906249993968</c:v>
                </c:pt>
                <c:pt idx="2488">
                  <c:v>40934.916666660632</c:v>
                </c:pt>
                <c:pt idx="2489">
                  <c:v>40934.927083327297</c:v>
                </c:pt>
                <c:pt idx="2490">
                  <c:v>40934.937499993961</c:v>
                </c:pt>
                <c:pt idx="2491">
                  <c:v>40934.947916660625</c:v>
                </c:pt>
                <c:pt idx="2492">
                  <c:v>40934.958333327289</c:v>
                </c:pt>
                <c:pt idx="2493">
                  <c:v>40934.968749993954</c:v>
                </c:pt>
                <c:pt idx="2494">
                  <c:v>40934.979166660618</c:v>
                </c:pt>
                <c:pt idx="2495">
                  <c:v>40934.989583327282</c:v>
                </c:pt>
                <c:pt idx="2496">
                  <c:v>40934.999999993946</c:v>
                </c:pt>
                <c:pt idx="2497">
                  <c:v>40935.010416660611</c:v>
                </c:pt>
                <c:pt idx="2498">
                  <c:v>40935.020833327275</c:v>
                </c:pt>
                <c:pt idx="2499">
                  <c:v>40935.031249993939</c:v>
                </c:pt>
                <c:pt idx="2500">
                  <c:v>40935.041666660603</c:v>
                </c:pt>
                <c:pt idx="2501">
                  <c:v>40935.052083327268</c:v>
                </c:pt>
                <c:pt idx="2502">
                  <c:v>40935.062499993932</c:v>
                </c:pt>
                <c:pt idx="2503">
                  <c:v>40935.072916660596</c:v>
                </c:pt>
                <c:pt idx="2504">
                  <c:v>40935.08333332726</c:v>
                </c:pt>
                <c:pt idx="2505">
                  <c:v>40935.093749993925</c:v>
                </c:pt>
                <c:pt idx="2506">
                  <c:v>40935.104166660589</c:v>
                </c:pt>
                <c:pt idx="2507">
                  <c:v>40935.114583327253</c:v>
                </c:pt>
                <c:pt idx="2508">
                  <c:v>40935.124999993917</c:v>
                </c:pt>
                <c:pt idx="2509">
                  <c:v>40935.135416660582</c:v>
                </c:pt>
                <c:pt idx="2510">
                  <c:v>40935.145833327246</c:v>
                </c:pt>
                <c:pt idx="2511">
                  <c:v>40935.15624999391</c:v>
                </c:pt>
                <c:pt idx="2512">
                  <c:v>40935.166666660574</c:v>
                </c:pt>
                <c:pt idx="2513">
                  <c:v>40935.177083327239</c:v>
                </c:pt>
                <c:pt idx="2514">
                  <c:v>40935.187499993903</c:v>
                </c:pt>
                <c:pt idx="2515">
                  <c:v>40935.197916660567</c:v>
                </c:pt>
                <c:pt idx="2516">
                  <c:v>40935.208333327231</c:v>
                </c:pt>
                <c:pt idx="2517">
                  <c:v>40935.218749993895</c:v>
                </c:pt>
                <c:pt idx="2518">
                  <c:v>40935.22916666056</c:v>
                </c:pt>
                <c:pt idx="2519">
                  <c:v>40935.239583327224</c:v>
                </c:pt>
                <c:pt idx="2520">
                  <c:v>40935.249999993888</c:v>
                </c:pt>
                <c:pt idx="2521">
                  <c:v>40935.260416660552</c:v>
                </c:pt>
                <c:pt idx="2522">
                  <c:v>40935.270833327217</c:v>
                </c:pt>
                <c:pt idx="2523">
                  <c:v>40935.281249993881</c:v>
                </c:pt>
                <c:pt idx="2524">
                  <c:v>40935.291666660545</c:v>
                </c:pt>
                <c:pt idx="2525">
                  <c:v>40935.302083327209</c:v>
                </c:pt>
                <c:pt idx="2526">
                  <c:v>40935.312499993874</c:v>
                </c:pt>
                <c:pt idx="2527">
                  <c:v>40935.322916660538</c:v>
                </c:pt>
                <c:pt idx="2528">
                  <c:v>40935.333333327202</c:v>
                </c:pt>
                <c:pt idx="2529">
                  <c:v>40935.343749993866</c:v>
                </c:pt>
                <c:pt idx="2530">
                  <c:v>40935.354166660531</c:v>
                </c:pt>
                <c:pt idx="2531">
                  <c:v>40935.364583327195</c:v>
                </c:pt>
                <c:pt idx="2532">
                  <c:v>40935.374999993859</c:v>
                </c:pt>
                <c:pt idx="2533">
                  <c:v>40935.385416660523</c:v>
                </c:pt>
                <c:pt idx="2534">
                  <c:v>40935.395833327188</c:v>
                </c:pt>
                <c:pt idx="2535">
                  <c:v>40935.406249993852</c:v>
                </c:pt>
                <c:pt idx="2536">
                  <c:v>40935.416666660516</c:v>
                </c:pt>
                <c:pt idx="2537">
                  <c:v>40935.42708332718</c:v>
                </c:pt>
                <c:pt idx="2538">
                  <c:v>40935.437499993845</c:v>
                </c:pt>
                <c:pt idx="2539">
                  <c:v>40935.447916660509</c:v>
                </c:pt>
                <c:pt idx="2540">
                  <c:v>40935.458333327173</c:v>
                </c:pt>
                <c:pt idx="2541">
                  <c:v>40935.468749993837</c:v>
                </c:pt>
                <c:pt idx="2542">
                  <c:v>40935.479166660502</c:v>
                </c:pt>
                <c:pt idx="2543">
                  <c:v>40935.489583327166</c:v>
                </c:pt>
                <c:pt idx="2544">
                  <c:v>40935.49999999383</c:v>
                </c:pt>
                <c:pt idx="2545">
                  <c:v>40935.510416660494</c:v>
                </c:pt>
                <c:pt idx="2546">
                  <c:v>40935.520833327158</c:v>
                </c:pt>
                <c:pt idx="2547">
                  <c:v>40935.531249993823</c:v>
                </c:pt>
                <c:pt idx="2548">
                  <c:v>40935.541666660487</c:v>
                </c:pt>
                <c:pt idx="2549">
                  <c:v>40935.552083327151</c:v>
                </c:pt>
                <c:pt idx="2550">
                  <c:v>40935.562499993815</c:v>
                </c:pt>
                <c:pt idx="2551">
                  <c:v>40935.57291666048</c:v>
                </c:pt>
                <c:pt idx="2552">
                  <c:v>40935.583333327144</c:v>
                </c:pt>
                <c:pt idx="2553">
                  <c:v>40935.593749993808</c:v>
                </c:pt>
                <c:pt idx="2554">
                  <c:v>40935.604166660472</c:v>
                </c:pt>
                <c:pt idx="2555">
                  <c:v>40935.614583327137</c:v>
                </c:pt>
                <c:pt idx="2556">
                  <c:v>40935.624999993801</c:v>
                </c:pt>
                <c:pt idx="2557">
                  <c:v>40935.635416660465</c:v>
                </c:pt>
                <c:pt idx="2558">
                  <c:v>40935.645833327129</c:v>
                </c:pt>
                <c:pt idx="2559">
                  <c:v>40935.656249993794</c:v>
                </c:pt>
                <c:pt idx="2560">
                  <c:v>40935.666666660458</c:v>
                </c:pt>
                <c:pt idx="2561">
                  <c:v>40935.677083327122</c:v>
                </c:pt>
                <c:pt idx="2562">
                  <c:v>40935.687499993786</c:v>
                </c:pt>
                <c:pt idx="2563">
                  <c:v>40935.697916660451</c:v>
                </c:pt>
                <c:pt idx="2564">
                  <c:v>40935.708333327115</c:v>
                </c:pt>
                <c:pt idx="2565">
                  <c:v>40935.718749993779</c:v>
                </c:pt>
                <c:pt idx="2566">
                  <c:v>40935.729166660443</c:v>
                </c:pt>
                <c:pt idx="2567">
                  <c:v>40935.739583327108</c:v>
                </c:pt>
                <c:pt idx="2568">
                  <c:v>40935.749999993772</c:v>
                </c:pt>
                <c:pt idx="2569">
                  <c:v>40935.760416660436</c:v>
                </c:pt>
                <c:pt idx="2570">
                  <c:v>40935.7708333271</c:v>
                </c:pt>
                <c:pt idx="2571">
                  <c:v>40935.781249993765</c:v>
                </c:pt>
                <c:pt idx="2572">
                  <c:v>40935.791666660429</c:v>
                </c:pt>
                <c:pt idx="2573">
                  <c:v>40935.802083327093</c:v>
                </c:pt>
                <c:pt idx="2574">
                  <c:v>40935.812499993757</c:v>
                </c:pt>
                <c:pt idx="2575">
                  <c:v>40935.822916660421</c:v>
                </c:pt>
                <c:pt idx="2576">
                  <c:v>40935.833333327086</c:v>
                </c:pt>
                <c:pt idx="2577">
                  <c:v>40935.84374999375</c:v>
                </c:pt>
                <c:pt idx="2578">
                  <c:v>40935.854166660414</c:v>
                </c:pt>
                <c:pt idx="2579">
                  <c:v>40935.864583327078</c:v>
                </c:pt>
                <c:pt idx="2580">
                  <c:v>40935.874999993743</c:v>
                </c:pt>
                <c:pt idx="2581">
                  <c:v>40935.885416660407</c:v>
                </c:pt>
                <c:pt idx="2582">
                  <c:v>40935.895833327071</c:v>
                </c:pt>
                <c:pt idx="2583">
                  <c:v>40935.906249993735</c:v>
                </c:pt>
                <c:pt idx="2584">
                  <c:v>40935.9166666604</c:v>
                </c:pt>
                <c:pt idx="2585">
                  <c:v>40935.927083327064</c:v>
                </c:pt>
                <c:pt idx="2586">
                  <c:v>40935.937499993728</c:v>
                </c:pt>
                <c:pt idx="2587">
                  <c:v>40935.947916660392</c:v>
                </c:pt>
                <c:pt idx="2588">
                  <c:v>40935.958333327057</c:v>
                </c:pt>
                <c:pt idx="2589">
                  <c:v>40935.968749993721</c:v>
                </c:pt>
                <c:pt idx="2590">
                  <c:v>40935.979166660385</c:v>
                </c:pt>
                <c:pt idx="2591">
                  <c:v>40935.989583327049</c:v>
                </c:pt>
                <c:pt idx="2592">
                  <c:v>40935.999999993714</c:v>
                </c:pt>
                <c:pt idx="2593">
                  <c:v>40936.010416660378</c:v>
                </c:pt>
                <c:pt idx="2594">
                  <c:v>40936.020833327042</c:v>
                </c:pt>
                <c:pt idx="2595">
                  <c:v>40936.031249993706</c:v>
                </c:pt>
                <c:pt idx="2596">
                  <c:v>40936.041666660371</c:v>
                </c:pt>
                <c:pt idx="2597">
                  <c:v>40936.052083327035</c:v>
                </c:pt>
                <c:pt idx="2598">
                  <c:v>40936.062499993699</c:v>
                </c:pt>
                <c:pt idx="2599">
                  <c:v>40936.072916660363</c:v>
                </c:pt>
                <c:pt idx="2600">
                  <c:v>40936.083333327028</c:v>
                </c:pt>
                <c:pt idx="2601">
                  <c:v>40936.093749993692</c:v>
                </c:pt>
                <c:pt idx="2602">
                  <c:v>40936.104166660356</c:v>
                </c:pt>
                <c:pt idx="2603">
                  <c:v>40936.11458332702</c:v>
                </c:pt>
                <c:pt idx="2604">
                  <c:v>40936.124999993684</c:v>
                </c:pt>
                <c:pt idx="2605">
                  <c:v>40936.135416660349</c:v>
                </c:pt>
                <c:pt idx="2606">
                  <c:v>40936.145833327013</c:v>
                </c:pt>
                <c:pt idx="2607">
                  <c:v>40936.156249993677</c:v>
                </c:pt>
                <c:pt idx="2608">
                  <c:v>40936.166666660341</c:v>
                </c:pt>
                <c:pt idx="2609">
                  <c:v>40936.177083327006</c:v>
                </c:pt>
                <c:pt idx="2610">
                  <c:v>40936.18749999367</c:v>
                </c:pt>
                <c:pt idx="2611">
                  <c:v>40936.197916660334</c:v>
                </c:pt>
                <c:pt idx="2612">
                  <c:v>40936.208333326998</c:v>
                </c:pt>
                <c:pt idx="2613">
                  <c:v>40936.218749993663</c:v>
                </c:pt>
                <c:pt idx="2614">
                  <c:v>40936.229166660327</c:v>
                </c:pt>
                <c:pt idx="2615">
                  <c:v>40936.239583326991</c:v>
                </c:pt>
                <c:pt idx="2616">
                  <c:v>40936.249999993655</c:v>
                </c:pt>
                <c:pt idx="2617">
                  <c:v>40936.26041666032</c:v>
                </c:pt>
                <c:pt idx="2618">
                  <c:v>40936.270833326984</c:v>
                </c:pt>
                <c:pt idx="2619">
                  <c:v>40936.281249993648</c:v>
                </c:pt>
                <c:pt idx="2620">
                  <c:v>40936.291666660312</c:v>
                </c:pt>
                <c:pt idx="2621">
                  <c:v>40936.302083326977</c:v>
                </c:pt>
                <c:pt idx="2622">
                  <c:v>40936.312499993641</c:v>
                </c:pt>
                <c:pt idx="2623">
                  <c:v>40936.322916660305</c:v>
                </c:pt>
                <c:pt idx="2624">
                  <c:v>40936.333333326969</c:v>
                </c:pt>
                <c:pt idx="2625">
                  <c:v>40936.343749993634</c:v>
                </c:pt>
                <c:pt idx="2626">
                  <c:v>40936.354166660298</c:v>
                </c:pt>
                <c:pt idx="2627">
                  <c:v>40936.364583326962</c:v>
                </c:pt>
                <c:pt idx="2628">
                  <c:v>40936.374999993626</c:v>
                </c:pt>
                <c:pt idx="2629">
                  <c:v>40936.385416660291</c:v>
                </c:pt>
                <c:pt idx="2630">
                  <c:v>40936.395833326955</c:v>
                </c:pt>
                <c:pt idx="2631">
                  <c:v>40936.406249993619</c:v>
                </c:pt>
                <c:pt idx="2632">
                  <c:v>40936.416666660283</c:v>
                </c:pt>
                <c:pt idx="2633">
                  <c:v>40936.427083326947</c:v>
                </c:pt>
                <c:pt idx="2634">
                  <c:v>40936.437499993612</c:v>
                </c:pt>
                <c:pt idx="2635">
                  <c:v>40936.447916660276</c:v>
                </c:pt>
                <c:pt idx="2636">
                  <c:v>40936.45833332694</c:v>
                </c:pt>
                <c:pt idx="2637">
                  <c:v>40936.468749993604</c:v>
                </c:pt>
                <c:pt idx="2638">
                  <c:v>40936.479166660269</c:v>
                </c:pt>
                <c:pt idx="2639">
                  <c:v>40936.489583326933</c:v>
                </c:pt>
                <c:pt idx="2640">
                  <c:v>40936.499999993597</c:v>
                </c:pt>
                <c:pt idx="2641">
                  <c:v>40936.510416660261</c:v>
                </c:pt>
                <c:pt idx="2642">
                  <c:v>40936.520833326926</c:v>
                </c:pt>
                <c:pt idx="2643">
                  <c:v>40936.53124999359</c:v>
                </c:pt>
                <c:pt idx="2644">
                  <c:v>40936.541666660254</c:v>
                </c:pt>
                <c:pt idx="2645">
                  <c:v>40936.552083326918</c:v>
                </c:pt>
                <c:pt idx="2646">
                  <c:v>40936.562499993583</c:v>
                </c:pt>
                <c:pt idx="2647">
                  <c:v>40936.572916660247</c:v>
                </c:pt>
                <c:pt idx="2648">
                  <c:v>40936.583333326911</c:v>
                </c:pt>
                <c:pt idx="2649">
                  <c:v>40936.593749993575</c:v>
                </c:pt>
                <c:pt idx="2650">
                  <c:v>40936.60416666024</c:v>
                </c:pt>
                <c:pt idx="2651">
                  <c:v>40936.614583326904</c:v>
                </c:pt>
                <c:pt idx="2652">
                  <c:v>40936.624999993568</c:v>
                </c:pt>
                <c:pt idx="2653">
                  <c:v>40936.635416660232</c:v>
                </c:pt>
                <c:pt idx="2654">
                  <c:v>40936.645833326897</c:v>
                </c:pt>
                <c:pt idx="2655">
                  <c:v>40936.656249993561</c:v>
                </c:pt>
                <c:pt idx="2656">
                  <c:v>40936.666666660225</c:v>
                </c:pt>
                <c:pt idx="2657">
                  <c:v>40936.677083326889</c:v>
                </c:pt>
                <c:pt idx="2658">
                  <c:v>40936.687499993554</c:v>
                </c:pt>
                <c:pt idx="2659">
                  <c:v>40936.697916660218</c:v>
                </c:pt>
                <c:pt idx="2660">
                  <c:v>40936.708333326882</c:v>
                </c:pt>
                <c:pt idx="2661">
                  <c:v>40936.718749993546</c:v>
                </c:pt>
                <c:pt idx="2662">
                  <c:v>40936.72916666021</c:v>
                </c:pt>
                <c:pt idx="2663">
                  <c:v>40936.739583326875</c:v>
                </c:pt>
                <c:pt idx="2664">
                  <c:v>40936.749999993539</c:v>
                </c:pt>
                <c:pt idx="2665">
                  <c:v>40936.760416660203</c:v>
                </c:pt>
                <c:pt idx="2666">
                  <c:v>40936.770833326867</c:v>
                </c:pt>
                <c:pt idx="2667">
                  <c:v>40936.781249993532</c:v>
                </c:pt>
                <c:pt idx="2668">
                  <c:v>40936.791666660196</c:v>
                </c:pt>
                <c:pt idx="2669">
                  <c:v>40936.80208332686</c:v>
                </c:pt>
                <c:pt idx="2670">
                  <c:v>40936.812499993524</c:v>
                </c:pt>
                <c:pt idx="2671">
                  <c:v>40936.822916660189</c:v>
                </c:pt>
                <c:pt idx="2672">
                  <c:v>40936.833333326853</c:v>
                </c:pt>
                <c:pt idx="2673">
                  <c:v>40936.843749993517</c:v>
                </c:pt>
                <c:pt idx="2674">
                  <c:v>40936.854166660181</c:v>
                </c:pt>
                <c:pt idx="2675">
                  <c:v>40936.864583326846</c:v>
                </c:pt>
                <c:pt idx="2676">
                  <c:v>40936.87499999351</c:v>
                </c:pt>
                <c:pt idx="2677">
                  <c:v>40936.885416660174</c:v>
                </c:pt>
                <c:pt idx="2678">
                  <c:v>40936.895833326838</c:v>
                </c:pt>
                <c:pt idx="2679">
                  <c:v>40936.906249993503</c:v>
                </c:pt>
                <c:pt idx="2680">
                  <c:v>40936.916666660167</c:v>
                </c:pt>
                <c:pt idx="2681">
                  <c:v>40936.927083326831</c:v>
                </c:pt>
                <c:pt idx="2682">
                  <c:v>40936.937499993495</c:v>
                </c:pt>
                <c:pt idx="2683">
                  <c:v>40936.94791666016</c:v>
                </c:pt>
                <c:pt idx="2684">
                  <c:v>40936.958333326824</c:v>
                </c:pt>
                <c:pt idx="2685">
                  <c:v>40936.968749993488</c:v>
                </c:pt>
                <c:pt idx="2686">
                  <c:v>40936.979166660152</c:v>
                </c:pt>
                <c:pt idx="2687">
                  <c:v>40936.989583326817</c:v>
                </c:pt>
                <c:pt idx="2688">
                  <c:v>40936.999999993481</c:v>
                </c:pt>
                <c:pt idx="2689">
                  <c:v>40937.010416660145</c:v>
                </c:pt>
                <c:pt idx="2690">
                  <c:v>40937.020833326809</c:v>
                </c:pt>
                <c:pt idx="2691">
                  <c:v>40937.031249993473</c:v>
                </c:pt>
                <c:pt idx="2692">
                  <c:v>40937.041666660138</c:v>
                </c:pt>
                <c:pt idx="2693">
                  <c:v>40937.052083326802</c:v>
                </c:pt>
                <c:pt idx="2694">
                  <c:v>40937.062499993466</c:v>
                </c:pt>
                <c:pt idx="2695">
                  <c:v>40937.07291666013</c:v>
                </c:pt>
                <c:pt idx="2696">
                  <c:v>40937.083333326795</c:v>
                </c:pt>
                <c:pt idx="2697">
                  <c:v>40937.093749993459</c:v>
                </c:pt>
                <c:pt idx="2698">
                  <c:v>40937.104166660123</c:v>
                </c:pt>
                <c:pt idx="2699">
                  <c:v>40937.114583326787</c:v>
                </c:pt>
                <c:pt idx="2700">
                  <c:v>40937.124999993452</c:v>
                </c:pt>
                <c:pt idx="2701">
                  <c:v>40937.135416660116</c:v>
                </c:pt>
                <c:pt idx="2702">
                  <c:v>40937.14583332678</c:v>
                </c:pt>
                <c:pt idx="2703">
                  <c:v>40937.156249993444</c:v>
                </c:pt>
                <c:pt idx="2704">
                  <c:v>40937.166666660109</c:v>
                </c:pt>
                <c:pt idx="2705">
                  <c:v>40937.177083326773</c:v>
                </c:pt>
                <c:pt idx="2706">
                  <c:v>40937.187499993437</c:v>
                </c:pt>
                <c:pt idx="2707">
                  <c:v>40937.197916660101</c:v>
                </c:pt>
                <c:pt idx="2708">
                  <c:v>40937.208333326766</c:v>
                </c:pt>
                <c:pt idx="2709">
                  <c:v>40937.21874999343</c:v>
                </c:pt>
                <c:pt idx="2710">
                  <c:v>40937.229166660094</c:v>
                </c:pt>
                <c:pt idx="2711">
                  <c:v>40937.239583326758</c:v>
                </c:pt>
                <c:pt idx="2712">
                  <c:v>40937.249999993423</c:v>
                </c:pt>
                <c:pt idx="2713">
                  <c:v>40937.260416660087</c:v>
                </c:pt>
                <c:pt idx="2714">
                  <c:v>40937.270833326751</c:v>
                </c:pt>
                <c:pt idx="2715">
                  <c:v>40937.281249993415</c:v>
                </c:pt>
                <c:pt idx="2716">
                  <c:v>40937.291666660079</c:v>
                </c:pt>
                <c:pt idx="2717">
                  <c:v>40937.302083326744</c:v>
                </c:pt>
                <c:pt idx="2718">
                  <c:v>40937.312499993408</c:v>
                </c:pt>
                <c:pt idx="2719">
                  <c:v>40937.322916660072</c:v>
                </c:pt>
                <c:pt idx="2720">
                  <c:v>40937.333333326736</c:v>
                </c:pt>
                <c:pt idx="2721">
                  <c:v>40937.343749993401</c:v>
                </c:pt>
                <c:pt idx="2722">
                  <c:v>40937.354166660065</c:v>
                </c:pt>
                <c:pt idx="2723">
                  <c:v>40937.364583326729</c:v>
                </c:pt>
                <c:pt idx="2724">
                  <c:v>40937.374999993393</c:v>
                </c:pt>
                <c:pt idx="2725">
                  <c:v>40937.385416660058</c:v>
                </c:pt>
                <c:pt idx="2726">
                  <c:v>40937.395833326722</c:v>
                </c:pt>
                <c:pt idx="2727">
                  <c:v>40937.406249993386</c:v>
                </c:pt>
                <c:pt idx="2728">
                  <c:v>40937.41666666005</c:v>
                </c:pt>
                <c:pt idx="2729">
                  <c:v>40937.427083326715</c:v>
                </c:pt>
                <c:pt idx="2730">
                  <c:v>40937.437499993379</c:v>
                </c:pt>
                <c:pt idx="2731">
                  <c:v>40937.447916660043</c:v>
                </c:pt>
                <c:pt idx="2732">
                  <c:v>40937.458333326707</c:v>
                </c:pt>
                <c:pt idx="2733">
                  <c:v>40937.468749993372</c:v>
                </c:pt>
                <c:pt idx="2734">
                  <c:v>40937.479166660036</c:v>
                </c:pt>
                <c:pt idx="2735">
                  <c:v>40937.4895833267</c:v>
                </c:pt>
                <c:pt idx="2736">
                  <c:v>40937.499999993364</c:v>
                </c:pt>
                <c:pt idx="2737">
                  <c:v>40937.510416660029</c:v>
                </c:pt>
                <c:pt idx="2738">
                  <c:v>40937.520833326693</c:v>
                </c:pt>
                <c:pt idx="2739">
                  <c:v>40937.531249993357</c:v>
                </c:pt>
                <c:pt idx="2740">
                  <c:v>40937.541666660021</c:v>
                </c:pt>
                <c:pt idx="2741">
                  <c:v>40937.552083326686</c:v>
                </c:pt>
                <c:pt idx="2742">
                  <c:v>40937.56249999335</c:v>
                </c:pt>
                <c:pt idx="2743">
                  <c:v>40937.572916660014</c:v>
                </c:pt>
                <c:pt idx="2744">
                  <c:v>40937.583333326678</c:v>
                </c:pt>
                <c:pt idx="2745">
                  <c:v>40937.593749993342</c:v>
                </c:pt>
                <c:pt idx="2746">
                  <c:v>40937.604166660007</c:v>
                </c:pt>
                <c:pt idx="2747">
                  <c:v>40937.614583326671</c:v>
                </c:pt>
                <c:pt idx="2748">
                  <c:v>40937.624999993335</c:v>
                </c:pt>
                <c:pt idx="2749">
                  <c:v>40937.635416659999</c:v>
                </c:pt>
                <c:pt idx="2750">
                  <c:v>40937.645833326664</c:v>
                </c:pt>
                <c:pt idx="2751">
                  <c:v>40937.656249993328</c:v>
                </c:pt>
                <c:pt idx="2752">
                  <c:v>40937.666666659992</c:v>
                </c:pt>
                <c:pt idx="2753">
                  <c:v>40937.677083326656</c:v>
                </c:pt>
                <c:pt idx="2754">
                  <c:v>40937.687499993321</c:v>
                </c:pt>
                <c:pt idx="2755">
                  <c:v>40937.697916659985</c:v>
                </c:pt>
                <c:pt idx="2756">
                  <c:v>40937.708333326649</c:v>
                </c:pt>
                <c:pt idx="2757">
                  <c:v>40937.718749993313</c:v>
                </c:pt>
                <c:pt idx="2758">
                  <c:v>40937.729166659978</c:v>
                </c:pt>
                <c:pt idx="2759">
                  <c:v>40937.739583326642</c:v>
                </c:pt>
                <c:pt idx="2760">
                  <c:v>40937.749999993306</c:v>
                </c:pt>
                <c:pt idx="2761">
                  <c:v>40937.76041665997</c:v>
                </c:pt>
                <c:pt idx="2762">
                  <c:v>40937.770833326635</c:v>
                </c:pt>
                <c:pt idx="2763">
                  <c:v>40937.781249993299</c:v>
                </c:pt>
                <c:pt idx="2764">
                  <c:v>40937.791666659963</c:v>
                </c:pt>
                <c:pt idx="2765">
                  <c:v>40937.802083326627</c:v>
                </c:pt>
                <c:pt idx="2766">
                  <c:v>40937.812499993292</c:v>
                </c:pt>
                <c:pt idx="2767">
                  <c:v>40937.822916659956</c:v>
                </c:pt>
                <c:pt idx="2768">
                  <c:v>40937.83333332662</c:v>
                </c:pt>
                <c:pt idx="2769">
                  <c:v>40937.843749993284</c:v>
                </c:pt>
                <c:pt idx="2770">
                  <c:v>40937.854166659949</c:v>
                </c:pt>
                <c:pt idx="2771">
                  <c:v>40937.864583326613</c:v>
                </c:pt>
                <c:pt idx="2772">
                  <c:v>40937.874999993277</c:v>
                </c:pt>
                <c:pt idx="2773">
                  <c:v>40937.885416659941</c:v>
                </c:pt>
                <c:pt idx="2774">
                  <c:v>40937.895833326605</c:v>
                </c:pt>
                <c:pt idx="2775">
                  <c:v>40937.90624999327</c:v>
                </c:pt>
                <c:pt idx="2776">
                  <c:v>40937.916666659934</c:v>
                </c:pt>
                <c:pt idx="2777">
                  <c:v>40937.927083326598</c:v>
                </c:pt>
                <c:pt idx="2778">
                  <c:v>40937.937499993262</c:v>
                </c:pt>
                <c:pt idx="2779">
                  <c:v>40937.947916659927</c:v>
                </c:pt>
                <c:pt idx="2780">
                  <c:v>40937.958333326591</c:v>
                </c:pt>
                <c:pt idx="2781">
                  <c:v>40937.968749993255</c:v>
                </c:pt>
                <c:pt idx="2782">
                  <c:v>40937.979166659919</c:v>
                </c:pt>
                <c:pt idx="2783">
                  <c:v>40937.989583326584</c:v>
                </c:pt>
                <c:pt idx="2784">
                  <c:v>40937.999999993248</c:v>
                </c:pt>
                <c:pt idx="2785">
                  <c:v>40938.010416659912</c:v>
                </c:pt>
                <c:pt idx="2786">
                  <c:v>40938.020833326576</c:v>
                </c:pt>
                <c:pt idx="2787">
                  <c:v>40938.031249993241</c:v>
                </c:pt>
                <c:pt idx="2788">
                  <c:v>40938.041666659905</c:v>
                </c:pt>
                <c:pt idx="2789">
                  <c:v>40938.052083326569</c:v>
                </c:pt>
                <c:pt idx="2790">
                  <c:v>40938.062499993233</c:v>
                </c:pt>
                <c:pt idx="2791">
                  <c:v>40938.072916659898</c:v>
                </c:pt>
                <c:pt idx="2792">
                  <c:v>40938.083333326562</c:v>
                </c:pt>
                <c:pt idx="2793">
                  <c:v>40938.093749993226</c:v>
                </c:pt>
                <c:pt idx="2794">
                  <c:v>40938.10416665989</c:v>
                </c:pt>
                <c:pt idx="2795">
                  <c:v>40938.114583326555</c:v>
                </c:pt>
                <c:pt idx="2796">
                  <c:v>40938.124999993219</c:v>
                </c:pt>
                <c:pt idx="2797">
                  <c:v>40938.135416659883</c:v>
                </c:pt>
                <c:pt idx="2798">
                  <c:v>40938.145833326547</c:v>
                </c:pt>
                <c:pt idx="2799">
                  <c:v>40938.156249993212</c:v>
                </c:pt>
                <c:pt idx="2800">
                  <c:v>40938.166666659876</c:v>
                </c:pt>
                <c:pt idx="2801">
                  <c:v>40938.17708332654</c:v>
                </c:pt>
                <c:pt idx="2802">
                  <c:v>40938.187499993204</c:v>
                </c:pt>
                <c:pt idx="2803">
                  <c:v>40938.197916659868</c:v>
                </c:pt>
                <c:pt idx="2804">
                  <c:v>40938.208333326533</c:v>
                </c:pt>
                <c:pt idx="2805">
                  <c:v>40938.218749993197</c:v>
                </c:pt>
                <c:pt idx="2806">
                  <c:v>40938.229166659861</c:v>
                </c:pt>
                <c:pt idx="2807">
                  <c:v>40938.239583326525</c:v>
                </c:pt>
                <c:pt idx="2808">
                  <c:v>40938.24999999319</c:v>
                </c:pt>
                <c:pt idx="2809">
                  <c:v>40938.260416659854</c:v>
                </c:pt>
                <c:pt idx="2810">
                  <c:v>40938.270833326518</c:v>
                </c:pt>
                <c:pt idx="2811">
                  <c:v>40938.281249993182</c:v>
                </c:pt>
                <c:pt idx="2812">
                  <c:v>40938.291666659847</c:v>
                </c:pt>
                <c:pt idx="2813">
                  <c:v>40938.302083326511</c:v>
                </c:pt>
                <c:pt idx="2814">
                  <c:v>40938.312499993175</c:v>
                </c:pt>
                <c:pt idx="2815">
                  <c:v>40938.322916659839</c:v>
                </c:pt>
                <c:pt idx="2816">
                  <c:v>40938.333333326504</c:v>
                </c:pt>
                <c:pt idx="2817">
                  <c:v>40938.343749993168</c:v>
                </c:pt>
                <c:pt idx="2818">
                  <c:v>40938.354166659832</c:v>
                </c:pt>
                <c:pt idx="2819">
                  <c:v>40938.364583326496</c:v>
                </c:pt>
                <c:pt idx="2820">
                  <c:v>40938.374999993161</c:v>
                </c:pt>
                <c:pt idx="2821">
                  <c:v>40938.385416659825</c:v>
                </c:pt>
                <c:pt idx="2822">
                  <c:v>40938.395833326489</c:v>
                </c:pt>
                <c:pt idx="2823">
                  <c:v>40938.406249993153</c:v>
                </c:pt>
                <c:pt idx="2824">
                  <c:v>40938.416666659818</c:v>
                </c:pt>
                <c:pt idx="2825">
                  <c:v>40938.427083326482</c:v>
                </c:pt>
                <c:pt idx="2826">
                  <c:v>40938.437499993146</c:v>
                </c:pt>
                <c:pt idx="2827">
                  <c:v>40938.44791665981</c:v>
                </c:pt>
                <c:pt idx="2828">
                  <c:v>40938.458333326475</c:v>
                </c:pt>
                <c:pt idx="2829">
                  <c:v>40938.468749993139</c:v>
                </c:pt>
                <c:pt idx="2830">
                  <c:v>40938.479166659803</c:v>
                </c:pt>
                <c:pt idx="2831">
                  <c:v>40938.489583326467</c:v>
                </c:pt>
                <c:pt idx="2832">
                  <c:v>40938.499999993131</c:v>
                </c:pt>
                <c:pt idx="2833">
                  <c:v>40938.510416659796</c:v>
                </c:pt>
                <c:pt idx="2834">
                  <c:v>40938.52083332646</c:v>
                </c:pt>
                <c:pt idx="2835">
                  <c:v>40938.531249993124</c:v>
                </c:pt>
                <c:pt idx="2836">
                  <c:v>40938.541666659788</c:v>
                </c:pt>
                <c:pt idx="2837">
                  <c:v>40938.552083326453</c:v>
                </c:pt>
                <c:pt idx="2838">
                  <c:v>40938.562499993117</c:v>
                </c:pt>
                <c:pt idx="2839">
                  <c:v>40938.572916659781</c:v>
                </c:pt>
                <c:pt idx="2840">
                  <c:v>40938.583333326445</c:v>
                </c:pt>
                <c:pt idx="2841">
                  <c:v>40938.59374999311</c:v>
                </c:pt>
                <c:pt idx="2842">
                  <c:v>40938.604166659774</c:v>
                </c:pt>
                <c:pt idx="2843">
                  <c:v>40938.614583326438</c:v>
                </c:pt>
                <c:pt idx="2844">
                  <c:v>40938.624999993102</c:v>
                </c:pt>
                <c:pt idx="2845">
                  <c:v>40938.635416659767</c:v>
                </c:pt>
                <c:pt idx="2846">
                  <c:v>40938.645833326431</c:v>
                </c:pt>
                <c:pt idx="2847">
                  <c:v>40938.656249993095</c:v>
                </c:pt>
                <c:pt idx="2848">
                  <c:v>40938.666666659759</c:v>
                </c:pt>
                <c:pt idx="2849">
                  <c:v>40938.677083326424</c:v>
                </c:pt>
                <c:pt idx="2850">
                  <c:v>40938.687499993088</c:v>
                </c:pt>
                <c:pt idx="2851">
                  <c:v>40938.697916659752</c:v>
                </c:pt>
                <c:pt idx="2852">
                  <c:v>40938.708333326416</c:v>
                </c:pt>
                <c:pt idx="2853">
                  <c:v>40938.718749993081</c:v>
                </c:pt>
                <c:pt idx="2854">
                  <c:v>40938.729166659745</c:v>
                </c:pt>
                <c:pt idx="2855">
                  <c:v>40938.739583326409</c:v>
                </c:pt>
                <c:pt idx="2856">
                  <c:v>40938.749999993073</c:v>
                </c:pt>
                <c:pt idx="2857">
                  <c:v>40938.760416659738</c:v>
                </c:pt>
                <c:pt idx="2858">
                  <c:v>40938.770833326402</c:v>
                </c:pt>
                <c:pt idx="2859">
                  <c:v>40938.781249993066</c:v>
                </c:pt>
                <c:pt idx="2860">
                  <c:v>40938.79166665973</c:v>
                </c:pt>
                <c:pt idx="2861">
                  <c:v>40938.802083326394</c:v>
                </c:pt>
                <c:pt idx="2862">
                  <c:v>40938.812499993059</c:v>
                </c:pt>
                <c:pt idx="2863">
                  <c:v>40938.822916659723</c:v>
                </c:pt>
                <c:pt idx="2864">
                  <c:v>40938.833333326387</c:v>
                </c:pt>
                <c:pt idx="2865">
                  <c:v>40938.843749993051</c:v>
                </c:pt>
                <c:pt idx="2866">
                  <c:v>40938.854166659716</c:v>
                </c:pt>
                <c:pt idx="2867">
                  <c:v>40938.86458332638</c:v>
                </c:pt>
                <c:pt idx="2868">
                  <c:v>40938.874999993044</c:v>
                </c:pt>
                <c:pt idx="2869">
                  <c:v>40938.885416659708</c:v>
                </c:pt>
                <c:pt idx="2870">
                  <c:v>40938.895833326373</c:v>
                </c:pt>
                <c:pt idx="2871">
                  <c:v>40938.906249993037</c:v>
                </c:pt>
                <c:pt idx="2872">
                  <c:v>40938.916666659701</c:v>
                </c:pt>
                <c:pt idx="2873">
                  <c:v>40938.927083326365</c:v>
                </c:pt>
                <c:pt idx="2874">
                  <c:v>40938.93749999303</c:v>
                </c:pt>
                <c:pt idx="2875">
                  <c:v>40938.947916659694</c:v>
                </c:pt>
                <c:pt idx="2876">
                  <c:v>40938.958333326358</c:v>
                </c:pt>
                <c:pt idx="2877">
                  <c:v>40938.968749993022</c:v>
                </c:pt>
                <c:pt idx="2878">
                  <c:v>40938.979166659687</c:v>
                </c:pt>
                <c:pt idx="2879">
                  <c:v>40938.989583326351</c:v>
                </c:pt>
                <c:pt idx="2880">
                  <c:v>40938.999999993015</c:v>
                </c:pt>
                <c:pt idx="2881">
                  <c:v>40939.010416659679</c:v>
                </c:pt>
                <c:pt idx="2882">
                  <c:v>40939.020833326344</c:v>
                </c:pt>
                <c:pt idx="2883">
                  <c:v>40939.031249993008</c:v>
                </c:pt>
                <c:pt idx="2884">
                  <c:v>40939.041666659672</c:v>
                </c:pt>
                <c:pt idx="2885">
                  <c:v>40939.052083326336</c:v>
                </c:pt>
                <c:pt idx="2886">
                  <c:v>40939.062499993001</c:v>
                </c:pt>
                <c:pt idx="2887">
                  <c:v>40939.072916659665</c:v>
                </c:pt>
                <c:pt idx="2888">
                  <c:v>40939.083333326329</c:v>
                </c:pt>
                <c:pt idx="2889">
                  <c:v>40939.093749992993</c:v>
                </c:pt>
                <c:pt idx="2890">
                  <c:v>40939.104166659657</c:v>
                </c:pt>
                <c:pt idx="2891">
                  <c:v>40939.114583326322</c:v>
                </c:pt>
                <c:pt idx="2892">
                  <c:v>40939.124999992986</c:v>
                </c:pt>
                <c:pt idx="2893">
                  <c:v>40939.13541665965</c:v>
                </c:pt>
                <c:pt idx="2894">
                  <c:v>40939.145833326314</c:v>
                </c:pt>
                <c:pt idx="2895">
                  <c:v>40939.156249992979</c:v>
                </c:pt>
                <c:pt idx="2896">
                  <c:v>40939.166666659643</c:v>
                </c:pt>
                <c:pt idx="2897">
                  <c:v>40939.177083326307</c:v>
                </c:pt>
                <c:pt idx="2898">
                  <c:v>40939.187499992971</c:v>
                </c:pt>
                <c:pt idx="2899">
                  <c:v>40939.197916659636</c:v>
                </c:pt>
                <c:pt idx="2900">
                  <c:v>40939.2083333263</c:v>
                </c:pt>
                <c:pt idx="2901">
                  <c:v>40939.218749992964</c:v>
                </c:pt>
                <c:pt idx="2902">
                  <c:v>40939.229166659628</c:v>
                </c:pt>
                <c:pt idx="2903">
                  <c:v>40939.239583326293</c:v>
                </c:pt>
                <c:pt idx="2904">
                  <c:v>40939.249999992957</c:v>
                </c:pt>
                <c:pt idx="2905">
                  <c:v>40939.260416659621</c:v>
                </c:pt>
                <c:pt idx="2906">
                  <c:v>40939.270833326285</c:v>
                </c:pt>
                <c:pt idx="2907">
                  <c:v>40939.28124999295</c:v>
                </c:pt>
                <c:pt idx="2908">
                  <c:v>40939.291666659614</c:v>
                </c:pt>
                <c:pt idx="2909">
                  <c:v>40939.302083326278</c:v>
                </c:pt>
                <c:pt idx="2910">
                  <c:v>40939.312499992942</c:v>
                </c:pt>
                <c:pt idx="2911">
                  <c:v>40939.322916659607</c:v>
                </c:pt>
                <c:pt idx="2912">
                  <c:v>40939.333333326271</c:v>
                </c:pt>
                <c:pt idx="2913">
                  <c:v>40939.343749992935</c:v>
                </c:pt>
                <c:pt idx="2914">
                  <c:v>40939.354166659599</c:v>
                </c:pt>
                <c:pt idx="2915">
                  <c:v>40939.364583326264</c:v>
                </c:pt>
                <c:pt idx="2916">
                  <c:v>40939.374999992928</c:v>
                </c:pt>
                <c:pt idx="2917">
                  <c:v>40939.385416659592</c:v>
                </c:pt>
                <c:pt idx="2918">
                  <c:v>40939.395833326256</c:v>
                </c:pt>
                <c:pt idx="2919">
                  <c:v>40939.40624999292</c:v>
                </c:pt>
                <c:pt idx="2920">
                  <c:v>40939.416666659585</c:v>
                </c:pt>
                <c:pt idx="2921">
                  <c:v>40939.427083326249</c:v>
                </c:pt>
                <c:pt idx="2922">
                  <c:v>40939.437499992913</c:v>
                </c:pt>
                <c:pt idx="2923">
                  <c:v>40939.447916659577</c:v>
                </c:pt>
                <c:pt idx="2924">
                  <c:v>40939.458333326242</c:v>
                </c:pt>
                <c:pt idx="2925">
                  <c:v>40939.468749992906</c:v>
                </c:pt>
                <c:pt idx="2926">
                  <c:v>40939.47916665957</c:v>
                </c:pt>
                <c:pt idx="2927">
                  <c:v>40939.489583326234</c:v>
                </c:pt>
                <c:pt idx="2928">
                  <c:v>40939.499999992899</c:v>
                </c:pt>
                <c:pt idx="2929">
                  <c:v>40939.510416659563</c:v>
                </c:pt>
                <c:pt idx="2930">
                  <c:v>40939.520833326227</c:v>
                </c:pt>
                <c:pt idx="2931">
                  <c:v>40939.531249992891</c:v>
                </c:pt>
                <c:pt idx="2932">
                  <c:v>40939.541666659556</c:v>
                </c:pt>
                <c:pt idx="2933">
                  <c:v>40939.55208332622</c:v>
                </c:pt>
                <c:pt idx="2934">
                  <c:v>40939.562499992884</c:v>
                </c:pt>
                <c:pt idx="2935">
                  <c:v>40939.572916659548</c:v>
                </c:pt>
                <c:pt idx="2936">
                  <c:v>40939.583333326213</c:v>
                </c:pt>
                <c:pt idx="2937">
                  <c:v>40939.593749992877</c:v>
                </c:pt>
                <c:pt idx="2938">
                  <c:v>40939.604166659541</c:v>
                </c:pt>
                <c:pt idx="2939">
                  <c:v>40939.614583326205</c:v>
                </c:pt>
                <c:pt idx="2940">
                  <c:v>40939.62499999287</c:v>
                </c:pt>
                <c:pt idx="2941">
                  <c:v>40939.635416659534</c:v>
                </c:pt>
                <c:pt idx="2942">
                  <c:v>40939.645833326198</c:v>
                </c:pt>
                <c:pt idx="2943">
                  <c:v>40939.656249992862</c:v>
                </c:pt>
                <c:pt idx="2944">
                  <c:v>40939.666666659527</c:v>
                </c:pt>
                <c:pt idx="2945">
                  <c:v>40939.677083326191</c:v>
                </c:pt>
                <c:pt idx="2946">
                  <c:v>40939.687499992855</c:v>
                </c:pt>
                <c:pt idx="2947">
                  <c:v>40939.697916659519</c:v>
                </c:pt>
                <c:pt idx="2948">
                  <c:v>40939.708333326183</c:v>
                </c:pt>
                <c:pt idx="2949">
                  <c:v>40939.718749992848</c:v>
                </c:pt>
                <c:pt idx="2950">
                  <c:v>40939.729166659512</c:v>
                </c:pt>
                <c:pt idx="2951">
                  <c:v>40939.739583326176</c:v>
                </c:pt>
                <c:pt idx="2952">
                  <c:v>40939.74999999284</c:v>
                </c:pt>
                <c:pt idx="2953">
                  <c:v>40939.760416659505</c:v>
                </c:pt>
                <c:pt idx="2954">
                  <c:v>40939.770833326169</c:v>
                </c:pt>
                <c:pt idx="2955">
                  <c:v>40939.781249992833</c:v>
                </c:pt>
                <c:pt idx="2956">
                  <c:v>40939.791666659497</c:v>
                </c:pt>
                <c:pt idx="2957">
                  <c:v>40939.802083326162</c:v>
                </c:pt>
                <c:pt idx="2958">
                  <c:v>40939.812499992826</c:v>
                </c:pt>
                <c:pt idx="2959">
                  <c:v>40939.82291665949</c:v>
                </c:pt>
                <c:pt idx="2960">
                  <c:v>40939.833333326154</c:v>
                </c:pt>
                <c:pt idx="2961">
                  <c:v>40939.843749992819</c:v>
                </c:pt>
                <c:pt idx="2962">
                  <c:v>40939.854166659483</c:v>
                </c:pt>
                <c:pt idx="2963">
                  <c:v>40939.864583326147</c:v>
                </c:pt>
                <c:pt idx="2964">
                  <c:v>40939.874999992811</c:v>
                </c:pt>
                <c:pt idx="2965">
                  <c:v>40939.885416659476</c:v>
                </c:pt>
                <c:pt idx="2966">
                  <c:v>40939.89583332614</c:v>
                </c:pt>
                <c:pt idx="2967">
                  <c:v>40939.906249992804</c:v>
                </c:pt>
                <c:pt idx="2968">
                  <c:v>40939.916666659468</c:v>
                </c:pt>
                <c:pt idx="2969">
                  <c:v>40939.927083326133</c:v>
                </c:pt>
                <c:pt idx="2970">
                  <c:v>40939.937499992797</c:v>
                </c:pt>
                <c:pt idx="2971">
                  <c:v>40939.947916659461</c:v>
                </c:pt>
                <c:pt idx="2972">
                  <c:v>40939.958333326125</c:v>
                </c:pt>
                <c:pt idx="2973">
                  <c:v>40939.96874999279</c:v>
                </c:pt>
                <c:pt idx="2974">
                  <c:v>40939.979166659454</c:v>
                </c:pt>
                <c:pt idx="2975">
                  <c:v>40939.989583326118</c:v>
                </c:pt>
                <c:pt idx="2976">
                  <c:v>40939.999999992782</c:v>
                </c:pt>
                <c:pt idx="2977">
                  <c:v>40940.010416659446</c:v>
                </c:pt>
                <c:pt idx="2978">
                  <c:v>40940.020833326111</c:v>
                </c:pt>
                <c:pt idx="2979">
                  <c:v>40940.031249992775</c:v>
                </c:pt>
                <c:pt idx="2980">
                  <c:v>40940.041666659439</c:v>
                </c:pt>
                <c:pt idx="2981">
                  <c:v>40940.052083326103</c:v>
                </c:pt>
                <c:pt idx="2982">
                  <c:v>40940.062499992768</c:v>
                </c:pt>
                <c:pt idx="2983">
                  <c:v>40940.072916659432</c:v>
                </c:pt>
                <c:pt idx="2984">
                  <c:v>40940.083333326096</c:v>
                </c:pt>
                <c:pt idx="2985">
                  <c:v>40940.09374999276</c:v>
                </c:pt>
                <c:pt idx="2986">
                  <c:v>40940.104166659425</c:v>
                </c:pt>
                <c:pt idx="2987">
                  <c:v>40940.114583326089</c:v>
                </c:pt>
                <c:pt idx="2988">
                  <c:v>40940.124999992753</c:v>
                </c:pt>
                <c:pt idx="2989">
                  <c:v>40940.135416659417</c:v>
                </c:pt>
                <c:pt idx="2990">
                  <c:v>40940.145833326082</c:v>
                </c:pt>
                <c:pt idx="2991">
                  <c:v>40940.156249992746</c:v>
                </c:pt>
                <c:pt idx="2992">
                  <c:v>40940.16666665941</c:v>
                </c:pt>
                <c:pt idx="2993">
                  <c:v>40940.177083326074</c:v>
                </c:pt>
                <c:pt idx="2994">
                  <c:v>40940.187499992739</c:v>
                </c:pt>
                <c:pt idx="2995">
                  <c:v>40940.197916659403</c:v>
                </c:pt>
                <c:pt idx="2996">
                  <c:v>40940.208333326067</c:v>
                </c:pt>
                <c:pt idx="2997">
                  <c:v>40940.218749992731</c:v>
                </c:pt>
                <c:pt idx="2998">
                  <c:v>40940.229166659396</c:v>
                </c:pt>
                <c:pt idx="2999">
                  <c:v>40940.23958332606</c:v>
                </c:pt>
                <c:pt idx="3000">
                  <c:v>40940.249999992724</c:v>
                </c:pt>
                <c:pt idx="3001">
                  <c:v>40940.260416659388</c:v>
                </c:pt>
                <c:pt idx="3002">
                  <c:v>40940.270833326053</c:v>
                </c:pt>
                <c:pt idx="3003">
                  <c:v>40940.281249992717</c:v>
                </c:pt>
                <c:pt idx="3004">
                  <c:v>40940.291666659381</c:v>
                </c:pt>
                <c:pt idx="3005">
                  <c:v>40940.302083326045</c:v>
                </c:pt>
                <c:pt idx="3006">
                  <c:v>40940.312499992709</c:v>
                </c:pt>
                <c:pt idx="3007">
                  <c:v>40940.322916659374</c:v>
                </c:pt>
                <c:pt idx="3008">
                  <c:v>40940.333333326038</c:v>
                </c:pt>
                <c:pt idx="3009">
                  <c:v>40940.343749992702</c:v>
                </c:pt>
                <c:pt idx="3010">
                  <c:v>40940.354166659366</c:v>
                </c:pt>
                <c:pt idx="3011">
                  <c:v>40940.364583326031</c:v>
                </c:pt>
                <c:pt idx="3012">
                  <c:v>40940.374999992695</c:v>
                </c:pt>
                <c:pt idx="3013">
                  <c:v>40940.385416659359</c:v>
                </c:pt>
                <c:pt idx="3014">
                  <c:v>40940.395833326023</c:v>
                </c:pt>
                <c:pt idx="3015">
                  <c:v>40940.406249992688</c:v>
                </c:pt>
                <c:pt idx="3016">
                  <c:v>40940.416666659352</c:v>
                </c:pt>
                <c:pt idx="3017">
                  <c:v>40940.427083326016</c:v>
                </c:pt>
                <c:pt idx="3018">
                  <c:v>40940.43749999268</c:v>
                </c:pt>
                <c:pt idx="3019">
                  <c:v>40940.447916659345</c:v>
                </c:pt>
                <c:pt idx="3020">
                  <c:v>40940.458333326009</c:v>
                </c:pt>
                <c:pt idx="3021">
                  <c:v>40940.468749992673</c:v>
                </c:pt>
                <c:pt idx="3022">
                  <c:v>40940.479166659337</c:v>
                </c:pt>
                <c:pt idx="3023">
                  <c:v>40940.489583326002</c:v>
                </c:pt>
                <c:pt idx="3024">
                  <c:v>40940.499999992666</c:v>
                </c:pt>
                <c:pt idx="3025">
                  <c:v>40940.51041665933</c:v>
                </c:pt>
                <c:pt idx="3026">
                  <c:v>40940.520833325994</c:v>
                </c:pt>
                <c:pt idx="3027">
                  <c:v>40940.531249992659</c:v>
                </c:pt>
                <c:pt idx="3028">
                  <c:v>40940.541666659323</c:v>
                </c:pt>
                <c:pt idx="3029">
                  <c:v>40940.552083325987</c:v>
                </c:pt>
                <c:pt idx="3030">
                  <c:v>40940.562499992651</c:v>
                </c:pt>
                <c:pt idx="3031">
                  <c:v>40940.572916659316</c:v>
                </c:pt>
                <c:pt idx="3032">
                  <c:v>40940.58333332598</c:v>
                </c:pt>
                <c:pt idx="3033">
                  <c:v>40940.593749992644</c:v>
                </c:pt>
                <c:pt idx="3034">
                  <c:v>40940.604166659308</c:v>
                </c:pt>
                <c:pt idx="3035">
                  <c:v>40940.614583325972</c:v>
                </c:pt>
                <c:pt idx="3036">
                  <c:v>40940.624999992637</c:v>
                </c:pt>
                <c:pt idx="3037">
                  <c:v>40940.635416659301</c:v>
                </c:pt>
                <c:pt idx="3038">
                  <c:v>40940.645833325965</c:v>
                </c:pt>
                <c:pt idx="3039">
                  <c:v>40940.656249992629</c:v>
                </c:pt>
                <c:pt idx="3040">
                  <c:v>40940.666666659294</c:v>
                </c:pt>
                <c:pt idx="3041">
                  <c:v>40940.677083325958</c:v>
                </c:pt>
                <c:pt idx="3042">
                  <c:v>40940.687499992622</c:v>
                </c:pt>
                <c:pt idx="3043">
                  <c:v>40940.697916659286</c:v>
                </c:pt>
                <c:pt idx="3044">
                  <c:v>40940.708333325951</c:v>
                </c:pt>
                <c:pt idx="3045">
                  <c:v>40940.718749992615</c:v>
                </c:pt>
                <c:pt idx="3046">
                  <c:v>40940.729166659279</c:v>
                </c:pt>
                <c:pt idx="3047">
                  <c:v>40940.739583325943</c:v>
                </c:pt>
                <c:pt idx="3048">
                  <c:v>40940.749999992608</c:v>
                </c:pt>
                <c:pt idx="3049">
                  <c:v>40940.760416659272</c:v>
                </c:pt>
                <c:pt idx="3050">
                  <c:v>40940.770833325936</c:v>
                </c:pt>
                <c:pt idx="3051">
                  <c:v>40940.7812499926</c:v>
                </c:pt>
                <c:pt idx="3052">
                  <c:v>40940.791666659265</c:v>
                </c:pt>
                <c:pt idx="3053">
                  <c:v>40940.802083325929</c:v>
                </c:pt>
                <c:pt idx="3054">
                  <c:v>40940.812499992593</c:v>
                </c:pt>
                <c:pt idx="3055">
                  <c:v>40940.822916659257</c:v>
                </c:pt>
                <c:pt idx="3056">
                  <c:v>40940.833333325922</c:v>
                </c:pt>
                <c:pt idx="3057">
                  <c:v>40940.843749992586</c:v>
                </c:pt>
                <c:pt idx="3058">
                  <c:v>40940.85416665925</c:v>
                </c:pt>
                <c:pt idx="3059">
                  <c:v>40940.864583325914</c:v>
                </c:pt>
                <c:pt idx="3060">
                  <c:v>40940.874999992579</c:v>
                </c:pt>
                <c:pt idx="3061">
                  <c:v>40940.885416659243</c:v>
                </c:pt>
                <c:pt idx="3062">
                  <c:v>40940.895833325907</c:v>
                </c:pt>
                <c:pt idx="3063">
                  <c:v>40940.906249992571</c:v>
                </c:pt>
                <c:pt idx="3064">
                  <c:v>40940.916666659235</c:v>
                </c:pt>
                <c:pt idx="3065">
                  <c:v>40940.9270833259</c:v>
                </c:pt>
                <c:pt idx="3066">
                  <c:v>40940.937499992564</c:v>
                </c:pt>
                <c:pt idx="3067">
                  <c:v>40940.947916659228</c:v>
                </c:pt>
                <c:pt idx="3068">
                  <c:v>40940.958333325892</c:v>
                </c:pt>
                <c:pt idx="3069">
                  <c:v>40940.968749992557</c:v>
                </c:pt>
                <c:pt idx="3070">
                  <c:v>40940.979166659221</c:v>
                </c:pt>
                <c:pt idx="3071">
                  <c:v>40940.989583325885</c:v>
                </c:pt>
                <c:pt idx="3072">
                  <c:v>40940.999999992549</c:v>
                </c:pt>
                <c:pt idx="3073">
                  <c:v>40941.010416659214</c:v>
                </c:pt>
                <c:pt idx="3074">
                  <c:v>40941.020833325878</c:v>
                </c:pt>
                <c:pt idx="3075">
                  <c:v>40941.031249992542</c:v>
                </c:pt>
                <c:pt idx="3076">
                  <c:v>40941.041666659206</c:v>
                </c:pt>
                <c:pt idx="3077">
                  <c:v>40941.052083325871</c:v>
                </c:pt>
                <c:pt idx="3078">
                  <c:v>40941.062499992535</c:v>
                </c:pt>
                <c:pt idx="3079">
                  <c:v>40941.072916659199</c:v>
                </c:pt>
                <c:pt idx="3080">
                  <c:v>40941.083333325863</c:v>
                </c:pt>
                <c:pt idx="3081">
                  <c:v>40941.093749992528</c:v>
                </c:pt>
                <c:pt idx="3082">
                  <c:v>40941.104166659192</c:v>
                </c:pt>
                <c:pt idx="3083">
                  <c:v>40941.114583325856</c:v>
                </c:pt>
                <c:pt idx="3084">
                  <c:v>40941.12499999252</c:v>
                </c:pt>
                <c:pt idx="3085">
                  <c:v>40941.135416659185</c:v>
                </c:pt>
                <c:pt idx="3086">
                  <c:v>40941.145833325849</c:v>
                </c:pt>
                <c:pt idx="3087">
                  <c:v>40941.156249992513</c:v>
                </c:pt>
                <c:pt idx="3088">
                  <c:v>40941.166666659177</c:v>
                </c:pt>
                <c:pt idx="3089">
                  <c:v>40941.177083325842</c:v>
                </c:pt>
                <c:pt idx="3090">
                  <c:v>40941.187499992506</c:v>
                </c:pt>
                <c:pt idx="3091">
                  <c:v>40941.19791665917</c:v>
                </c:pt>
                <c:pt idx="3092">
                  <c:v>40941.208333325834</c:v>
                </c:pt>
                <c:pt idx="3093">
                  <c:v>40941.218749992498</c:v>
                </c:pt>
                <c:pt idx="3094">
                  <c:v>40941.229166659163</c:v>
                </c:pt>
                <c:pt idx="3095">
                  <c:v>40941.239583325827</c:v>
                </c:pt>
                <c:pt idx="3096">
                  <c:v>40941.249999992491</c:v>
                </c:pt>
                <c:pt idx="3097">
                  <c:v>40941.260416659155</c:v>
                </c:pt>
                <c:pt idx="3098">
                  <c:v>40941.27083332582</c:v>
                </c:pt>
                <c:pt idx="3099">
                  <c:v>40941.281249992484</c:v>
                </c:pt>
                <c:pt idx="3100">
                  <c:v>40941.291666659148</c:v>
                </c:pt>
                <c:pt idx="3101">
                  <c:v>40941.302083325812</c:v>
                </c:pt>
                <c:pt idx="3102">
                  <c:v>40941.312499992477</c:v>
                </c:pt>
                <c:pt idx="3103">
                  <c:v>40941.322916659141</c:v>
                </c:pt>
                <c:pt idx="3104">
                  <c:v>40941.333333325805</c:v>
                </c:pt>
                <c:pt idx="3105">
                  <c:v>40941.343749992469</c:v>
                </c:pt>
                <c:pt idx="3106">
                  <c:v>40941.354166659134</c:v>
                </c:pt>
                <c:pt idx="3107">
                  <c:v>40941.364583325798</c:v>
                </c:pt>
                <c:pt idx="3108">
                  <c:v>40941.374999992462</c:v>
                </c:pt>
                <c:pt idx="3109">
                  <c:v>40941.385416659126</c:v>
                </c:pt>
                <c:pt idx="3110">
                  <c:v>40941.395833325791</c:v>
                </c:pt>
                <c:pt idx="3111">
                  <c:v>40941.406249992455</c:v>
                </c:pt>
                <c:pt idx="3112">
                  <c:v>40941.416666659119</c:v>
                </c:pt>
                <c:pt idx="3113">
                  <c:v>40941.427083325783</c:v>
                </c:pt>
                <c:pt idx="3114">
                  <c:v>40941.437499992448</c:v>
                </c:pt>
                <c:pt idx="3115">
                  <c:v>40941.447916659112</c:v>
                </c:pt>
                <c:pt idx="3116">
                  <c:v>40941.458333325776</c:v>
                </c:pt>
                <c:pt idx="3117">
                  <c:v>40941.46874999244</c:v>
                </c:pt>
                <c:pt idx="3118">
                  <c:v>40941.479166659105</c:v>
                </c:pt>
                <c:pt idx="3119">
                  <c:v>40941.489583325769</c:v>
                </c:pt>
                <c:pt idx="3120">
                  <c:v>40941.499999992433</c:v>
                </c:pt>
                <c:pt idx="3121">
                  <c:v>40941.510416659097</c:v>
                </c:pt>
                <c:pt idx="3122">
                  <c:v>40941.520833325761</c:v>
                </c:pt>
                <c:pt idx="3123">
                  <c:v>40941.531249992426</c:v>
                </c:pt>
                <c:pt idx="3124">
                  <c:v>40941.54166665909</c:v>
                </c:pt>
                <c:pt idx="3125">
                  <c:v>40941.552083325754</c:v>
                </c:pt>
                <c:pt idx="3126">
                  <c:v>40941.562499992418</c:v>
                </c:pt>
                <c:pt idx="3127">
                  <c:v>40941.572916659083</c:v>
                </c:pt>
                <c:pt idx="3128">
                  <c:v>40941.583333325747</c:v>
                </c:pt>
                <c:pt idx="3129">
                  <c:v>40941.593749992411</c:v>
                </c:pt>
                <c:pt idx="3130">
                  <c:v>40941.604166659075</c:v>
                </c:pt>
                <c:pt idx="3131">
                  <c:v>40941.61458332574</c:v>
                </c:pt>
                <c:pt idx="3132">
                  <c:v>40941.624999992404</c:v>
                </c:pt>
                <c:pt idx="3133">
                  <c:v>40941.635416659068</c:v>
                </c:pt>
                <c:pt idx="3134">
                  <c:v>40941.645833325732</c:v>
                </c:pt>
                <c:pt idx="3135">
                  <c:v>40941.656249992397</c:v>
                </c:pt>
                <c:pt idx="3136">
                  <c:v>40941.666666659061</c:v>
                </c:pt>
                <c:pt idx="3137">
                  <c:v>40941.677083325725</c:v>
                </c:pt>
                <c:pt idx="3138">
                  <c:v>40941.687499992389</c:v>
                </c:pt>
                <c:pt idx="3139">
                  <c:v>40941.697916659054</c:v>
                </c:pt>
                <c:pt idx="3140">
                  <c:v>40941.708333325718</c:v>
                </c:pt>
                <c:pt idx="3141">
                  <c:v>40941.718749992382</c:v>
                </c:pt>
                <c:pt idx="3142">
                  <c:v>40941.729166659046</c:v>
                </c:pt>
                <c:pt idx="3143">
                  <c:v>40941.739583325711</c:v>
                </c:pt>
                <c:pt idx="3144">
                  <c:v>40941.749999992375</c:v>
                </c:pt>
                <c:pt idx="3145">
                  <c:v>40941.760416659039</c:v>
                </c:pt>
                <c:pt idx="3146">
                  <c:v>40941.770833325703</c:v>
                </c:pt>
                <c:pt idx="3147">
                  <c:v>40941.781249992368</c:v>
                </c:pt>
                <c:pt idx="3148">
                  <c:v>40941.791666659032</c:v>
                </c:pt>
                <c:pt idx="3149">
                  <c:v>40941.802083325696</c:v>
                </c:pt>
                <c:pt idx="3150">
                  <c:v>40941.81249999236</c:v>
                </c:pt>
                <c:pt idx="3151">
                  <c:v>40941.822916659024</c:v>
                </c:pt>
                <c:pt idx="3152">
                  <c:v>40941.833333325689</c:v>
                </c:pt>
                <c:pt idx="3153">
                  <c:v>40941.843749992353</c:v>
                </c:pt>
                <c:pt idx="3154">
                  <c:v>40941.854166659017</c:v>
                </c:pt>
                <c:pt idx="3155">
                  <c:v>40941.864583325681</c:v>
                </c:pt>
                <c:pt idx="3156">
                  <c:v>40941.874999992346</c:v>
                </c:pt>
                <c:pt idx="3157">
                  <c:v>40941.88541665901</c:v>
                </c:pt>
                <c:pt idx="3158">
                  <c:v>40941.895833325674</c:v>
                </c:pt>
                <c:pt idx="3159">
                  <c:v>40941.906249992338</c:v>
                </c:pt>
                <c:pt idx="3160">
                  <c:v>40941.916666659003</c:v>
                </c:pt>
                <c:pt idx="3161">
                  <c:v>40941.927083325667</c:v>
                </c:pt>
                <c:pt idx="3162">
                  <c:v>40941.937499992331</c:v>
                </c:pt>
                <c:pt idx="3163">
                  <c:v>40941.947916658995</c:v>
                </c:pt>
                <c:pt idx="3164">
                  <c:v>40941.95833332566</c:v>
                </c:pt>
                <c:pt idx="3165">
                  <c:v>40941.968749992324</c:v>
                </c:pt>
                <c:pt idx="3166">
                  <c:v>40941.979166658988</c:v>
                </c:pt>
                <c:pt idx="3167">
                  <c:v>40941.989583325652</c:v>
                </c:pt>
                <c:pt idx="3168">
                  <c:v>40941.999999992317</c:v>
                </c:pt>
                <c:pt idx="3169">
                  <c:v>40942.010416658981</c:v>
                </c:pt>
                <c:pt idx="3170">
                  <c:v>40942.020833325645</c:v>
                </c:pt>
                <c:pt idx="3171">
                  <c:v>40942.031249992309</c:v>
                </c:pt>
                <c:pt idx="3172">
                  <c:v>40942.041666658974</c:v>
                </c:pt>
                <c:pt idx="3173">
                  <c:v>40942.052083325638</c:v>
                </c:pt>
                <c:pt idx="3174">
                  <c:v>40942.062499992302</c:v>
                </c:pt>
                <c:pt idx="3175">
                  <c:v>40942.072916658966</c:v>
                </c:pt>
                <c:pt idx="3176">
                  <c:v>40942.083333325631</c:v>
                </c:pt>
                <c:pt idx="3177">
                  <c:v>40942.093749992295</c:v>
                </c:pt>
                <c:pt idx="3178">
                  <c:v>40942.104166658959</c:v>
                </c:pt>
                <c:pt idx="3179">
                  <c:v>40942.114583325623</c:v>
                </c:pt>
                <c:pt idx="3180">
                  <c:v>40942.124999992287</c:v>
                </c:pt>
                <c:pt idx="3181">
                  <c:v>40942.135416658952</c:v>
                </c:pt>
                <c:pt idx="3182">
                  <c:v>40942.145833325616</c:v>
                </c:pt>
                <c:pt idx="3183">
                  <c:v>40942.15624999228</c:v>
                </c:pt>
                <c:pt idx="3184">
                  <c:v>40942.166666658944</c:v>
                </c:pt>
                <c:pt idx="3185">
                  <c:v>40942.177083325609</c:v>
                </c:pt>
                <c:pt idx="3186">
                  <c:v>40942.187499992273</c:v>
                </c:pt>
                <c:pt idx="3187">
                  <c:v>40942.197916658937</c:v>
                </c:pt>
                <c:pt idx="3188">
                  <c:v>40942.208333325601</c:v>
                </c:pt>
                <c:pt idx="3189">
                  <c:v>40942.218749992266</c:v>
                </c:pt>
                <c:pt idx="3190">
                  <c:v>40942.22916665893</c:v>
                </c:pt>
                <c:pt idx="3191">
                  <c:v>40942.239583325594</c:v>
                </c:pt>
                <c:pt idx="3192">
                  <c:v>40942.249999992258</c:v>
                </c:pt>
                <c:pt idx="3193">
                  <c:v>40942.260416658923</c:v>
                </c:pt>
                <c:pt idx="3194">
                  <c:v>40942.270833325587</c:v>
                </c:pt>
                <c:pt idx="3195">
                  <c:v>40942.281249992251</c:v>
                </c:pt>
                <c:pt idx="3196">
                  <c:v>40942.291666658915</c:v>
                </c:pt>
                <c:pt idx="3197">
                  <c:v>40942.30208332558</c:v>
                </c:pt>
                <c:pt idx="3198">
                  <c:v>40942.312499992244</c:v>
                </c:pt>
                <c:pt idx="3199">
                  <c:v>40942.322916658908</c:v>
                </c:pt>
                <c:pt idx="3200">
                  <c:v>40942.333333325572</c:v>
                </c:pt>
                <c:pt idx="3201">
                  <c:v>40942.343749992237</c:v>
                </c:pt>
                <c:pt idx="3202">
                  <c:v>40942.354166658901</c:v>
                </c:pt>
                <c:pt idx="3203">
                  <c:v>40942.364583325565</c:v>
                </c:pt>
                <c:pt idx="3204">
                  <c:v>40942.374999992229</c:v>
                </c:pt>
                <c:pt idx="3205">
                  <c:v>40942.385416658894</c:v>
                </c:pt>
                <c:pt idx="3206">
                  <c:v>40942.395833325558</c:v>
                </c:pt>
                <c:pt idx="3207">
                  <c:v>40942.406249992222</c:v>
                </c:pt>
                <c:pt idx="3208">
                  <c:v>40942.416666658886</c:v>
                </c:pt>
                <c:pt idx="3209">
                  <c:v>40942.42708332555</c:v>
                </c:pt>
                <c:pt idx="3210">
                  <c:v>40942.437499992215</c:v>
                </c:pt>
                <c:pt idx="3211">
                  <c:v>40942.447916658879</c:v>
                </c:pt>
                <c:pt idx="3212">
                  <c:v>40942.458333325543</c:v>
                </c:pt>
                <c:pt idx="3213">
                  <c:v>40942.468749992207</c:v>
                </c:pt>
                <c:pt idx="3214">
                  <c:v>40942.479166658872</c:v>
                </c:pt>
                <c:pt idx="3215">
                  <c:v>40942.489583325536</c:v>
                </c:pt>
                <c:pt idx="3216">
                  <c:v>40942.4999999922</c:v>
                </c:pt>
                <c:pt idx="3217">
                  <c:v>40942.510416658864</c:v>
                </c:pt>
                <c:pt idx="3218">
                  <c:v>40942.520833325529</c:v>
                </c:pt>
                <c:pt idx="3219">
                  <c:v>40942.531249992193</c:v>
                </c:pt>
                <c:pt idx="3220">
                  <c:v>40942.541666658857</c:v>
                </c:pt>
                <c:pt idx="3221">
                  <c:v>40942.552083325521</c:v>
                </c:pt>
                <c:pt idx="3222">
                  <c:v>40942.562499992186</c:v>
                </c:pt>
                <c:pt idx="3223">
                  <c:v>40942.57291665885</c:v>
                </c:pt>
                <c:pt idx="3224">
                  <c:v>40942.583333325514</c:v>
                </c:pt>
                <c:pt idx="3225">
                  <c:v>40942.593749992178</c:v>
                </c:pt>
                <c:pt idx="3226">
                  <c:v>40942.604166658843</c:v>
                </c:pt>
                <c:pt idx="3227">
                  <c:v>40942.614583325507</c:v>
                </c:pt>
                <c:pt idx="3228">
                  <c:v>40942.624999992171</c:v>
                </c:pt>
                <c:pt idx="3229">
                  <c:v>40942.635416658835</c:v>
                </c:pt>
                <c:pt idx="3230">
                  <c:v>40942.6458333255</c:v>
                </c:pt>
                <c:pt idx="3231">
                  <c:v>40942.656249992164</c:v>
                </c:pt>
                <c:pt idx="3232">
                  <c:v>40942.666666658828</c:v>
                </c:pt>
                <c:pt idx="3233">
                  <c:v>40942.677083325492</c:v>
                </c:pt>
                <c:pt idx="3234">
                  <c:v>40942.687499992157</c:v>
                </c:pt>
                <c:pt idx="3235">
                  <c:v>40942.697916658821</c:v>
                </c:pt>
                <c:pt idx="3236">
                  <c:v>40942.708333325485</c:v>
                </c:pt>
                <c:pt idx="3237">
                  <c:v>40942.718749992149</c:v>
                </c:pt>
                <c:pt idx="3238">
                  <c:v>40942.729166658813</c:v>
                </c:pt>
                <c:pt idx="3239">
                  <c:v>40942.739583325478</c:v>
                </c:pt>
                <c:pt idx="3240">
                  <c:v>40942.749999992142</c:v>
                </c:pt>
                <c:pt idx="3241">
                  <c:v>40942.760416658806</c:v>
                </c:pt>
                <c:pt idx="3242">
                  <c:v>40942.77083332547</c:v>
                </c:pt>
                <c:pt idx="3243">
                  <c:v>40942.781249992135</c:v>
                </c:pt>
                <c:pt idx="3244">
                  <c:v>40942.791666658799</c:v>
                </c:pt>
                <c:pt idx="3245">
                  <c:v>40942.802083325463</c:v>
                </c:pt>
                <c:pt idx="3246">
                  <c:v>40942.812499992127</c:v>
                </c:pt>
                <c:pt idx="3247">
                  <c:v>40942.822916658792</c:v>
                </c:pt>
                <c:pt idx="3248">
                  <c:v>40942.833333325456</c:v>
                </c:pt>
                <c:pt idx="3249">
                  <c:v>40942.84374999212</c:v>
                </c:pt>
                <c:pt idx="3250">
                  <c:v>40942.854166658784</c:v>
                </c:pt>
                <c:pt idx="3251">
                  <c:v>40942.864583325449</c:v>
                </c:pt>
                <c:pt idx="3252">
                  <c:v>40942.874999992113</c:v>
                </c:pt>
                <c:pt idx="3253">
                  <c:v>40942.885416658777</c:v>
                </c:pt>
                <c:pt idx="3254">
                  <c:v>40942.895833325441</c:v>
                </c:pt>
                <c:pt idx="3255">
                  <c:v>40942.906249992106</c:v>
                </c:pt>
                <c:pt idx="3256">
                  <c:v>40942.91666665877</c:v>
                </c:pt>
                <c:pt idx="3257">
                  <c:v>40942.927083325434</c:v>
                </c:pt>
                <c:pt idx="3258">
                  <c:v>40942.937499992098</c:v>
                </c:pt>
                <c:pt idx="3259">
                  <c:v>40942.947916658763</c:v>
                </c:pt>
                <c:pt idx="3260">
                  <c:v>40942.958333325427</c:v>
                </c:pt>
                <c:pt idx="3261">
                  <c:v>40942.968749992091</c:v>
                </c:pt>
                <c:pt idx="3262">
                  <c:v>40942.979166658755</c:v>
                </c:pt>
                <c:pt idx="3263">
                  <c:v>40942.98958332542</c:v>
                </c:pt>
                <c:pt idx="3264">
                  <c:v>40942.999999992084</c:v>
                </c:pt>
                <c:pt idx="3265">
                  <c:v>40943.010416658748</c:v>
                </c:pt>
                <c:pt idx="3266">
                  <c:v>40943.020833325412</c:v>
                </c:pt>
                <c:pt idx="3267">
                  <c:v>40943.031249992076</c:v>
                </c:pt>
                <c:pt idx="3268">
                  <c:v>40943.041666658741</c:v>
                </c:pt>
                <c:pt idx="3269">
                  <c:v>40943.052083325405</c:v>
                </c:pt>
                <c:pt idx="3270">
                  <c:v>40943.062499992069</c:v>
                </c:pt>
                <c:pt idx="3271">
                  <c:v>40943.072916658733</c:v>
                </c:pt>
                <c:pt idx="3272">
                  <c:v>40943.083333325398</c:v>
                </c:pt>
                <c:pt idx="3273">
                  <c:v>40943.093749992062</c:v>
                </c:pt>
                <c:pt idx="3274">
                  <c:v>40943.104166658726</c:v>
                </c:pt>
                <c:pt idx="3275">
                  <c:v>40943.11458332539</c:v>
                </c:pt>
                <c:pt idx="3276">
                  <c:v>40943.124999992055</c:v>
                </c:pt>
                <c:pt idx="3277">
                  <c:v>40943.135416658719</c:v>
                </c:pt>
                <c:pt idx="3278">
                  <c:v>40943.145833325383</c:v>
                </c:pt>
                <c:pt idx="3279">
                  <c:v>40943.156249992047</c:v>
                </c:pt>
                <c:pt idx="3280">
                  <c:v>40943.166666658712</c:v>
                </c:pt>
                <c:pt idx="3281">
                  <c:v>40943.177083325376</c:v>
                </c:pt>
                <c:pt idx="3282">
                  <c:v>40943.18749999204</c:v>
                </c:pt>
                <c:pt idx="3283">
                  <c:v>40943.197916658704</c:v>
                </c:pt>
                <c:pt idx="3284">
                  <c:v>40943.208333325369</c:v>
                </c:pt>
                <c:pt idx="3285">
                  <c:v>40943.218749992033</c:v>
                </c:pt>
                <c:pt idx="3286">
                  <c:v>40943.229166658697</c:v>
                </c:pt>
                <c:pt idx="3287">
                  <c:v>40943.239583325361</c:v>
                </c:pt>
                <c:pt idx="3288">
                  <c:v>40943.249999992026</c:v>
                </c:pt>
                <c:pt idx="3289">
                  <c:v>40943.26041665869</c:v>
                </c:pt>
                <c:pt idx="3290">
                  <c:v>40943.270833325354</c:v>
                </c:pt>
                <c:pt idx="3291">
                  <c:v>40943.281249992018</c:v>
                </c:pt>
                <c:pt idx="3292">
                  <c:v>40943.291666658683</c:v>
                </c:pt>
                <c:pt idx="3293">
                  <c:v>40943.302083325347</c:v>
                </c:pt>
                <c:pt idx="3294">
                  <c:v>40943.312499992011</c:v>
                </c:pt>
                <c:pt idx="3295">
                  <c:v>40943.322916658675</c:v>
                </c:pt>
                <c:pt idx="3296">
                  <c:v>40943.333333325339</c:v>
                </c:pt>
                <c:pt idx="3297">
                  <c:v>40943.343749992004</c:v>
                </c:pt>
                <c:pt idx="3298">
                  <c:v>40943.354166658668</c:v>
                </c:pt>
                <c:pt idx="3299">
                  <c:v>40943.364583325332</c:v>
                </c:pt>
                <c:pt idx="3300">
                  <c:v>40943.374999991996</c:v>
                </c:pt>
                <c:pt idx="3301">
                  <c:v>40943.385416658661</c:v>
                </c:pt>
                <c:pt idx="3302">
                  <c:v>40943.395833325325</c:v>
                </c:pt>
                <c:pt idx="3303">
                  <c:v>40943.406249991989</c:v>
                </c:pt>
                <c:pt idx="3304">
                  <c:v>40943.416666658653</c:v>
                </c:pt>
                <c:pt idx="3305">
                  <c:v>40943.427083325318</c:v>
                </c:pt>
                <c:pt idx="3306">
                  <c:v>40943.437499991982</c:v>
                </c:pt>
                <c:pt idx="3307">
                  <c:v>40943.447916658646</c:v>
                </c:pt>
                <c:pt idx="3308">
                  <c:v>40943.45833332531</c:v>
                </c:pt>
                <c:pt idx="3309">
                  <c:v>40943.468749991975</c:v>
                </c:pt>
                <c:pt idx="3310">
                  <c:v>40943.479166658639</c:v>
                </c:pt>
                <c:pt idx="3311">
                  <c:v>40943.489583325303</c:v>
                </c:pt>
                <c:pt idx="3312">
                  <c:v>40943.499999991967</c:v>
                </c:pt>
                <c:pt idx="3313">
                  <c:v>40943.510416658632</c:v>
                </c:pt>
                <c:pt idx="3314">
                  <c:v>40943.520833325296</c:v>
                </c:pt>
                <c:pt idx="3315">
                  <c:v>40943.53124999196</c:v>
                </c:pt>
                <c:pt idx="3316">
                  <c:v>40943.541666658624</c:v>
                </c:pt>
                <c:pt idx="3317">
                  <c:v>40943.552083325289</c:v>
                </c:pt>
                <c:pt idx="3318">
                  <c:v>40943.562499991953</c:v>
                </c:pt>
                <c:pt idx="3319">
                  <c:v>40943.572916658617</c:v>
                </c:pt>
                <c:pt idx="3320">
                  <c:v>40943.583333325281</c:v>
                </c:pt>
                <c:pt idx="3321">
                  <c:v>40943.593749991946</c:v>
                </c:pt>
                <c:pt idx="3322">
                  <c:v>40943.60416665861</c:v>
                </c:pt>
                <c:pt idx="3323">
                  <c:v>40943.614583325274</c:v>
                </c:pt>
                <c:pt idx="3324">
                  <c:v>40943.624999991938</c:v>
                </c:pt>
                <c:pt idx="3325">
                  <c:v>40943.635416658602</c:v>
                </c:pt>
                <c:pt idx="3326">
                  <c:v>40943.645833325267</c:v>
                </c:pt>
                <c:pt idx="3327">
                  <c:v>40943.656249991931</c:v>
                </c:pt>
                <c:pt idx="3328">
                  <c:v>40943.666666658595</c:v>
                </c:pt>
                <c:pt idx="3329">
                  <c:v>40943.677083325259</c:v>
                </c:pt>
                <c:pt idx="3330">
                  <c:v>40943.687499991924</c:v>
                </c:pt>
                <c:pt idx="3331">
                  <c:v>40943.697916658588</c:v>
                </c:pt>
                <c:pt idx="3332">
                  <c:v>40943.708333325252</c:v>
                </c:pt>
                <c:pt idx="3333">
                  <c:v>40943.718749991916</c:v>
                </c:pt>
                <c:pt idx="3334">
                  <c:v>40943.729166658581</c:v>
                </c:pt>
                <c:pt idx="3335">
                  <c:v>40943.739583325245</c:v>
                </c:pt>
                <c:pt idx="3336">
                  <c:v>40943.749999991909</c:v>
                </c:pt>
                <c:pt idx="3337">
                  <c:v>40943.760416658573</c:v>
                </c:pt>
                <c:pt idx="3338">
                  <c:v>40943.770833325238</c:v>
                </c:pt>
                <c:pt idx="3339">
                  <c:v>40943.781249991902</c:v>
                </c:pt>
                <c:pt idx="3340">
                  <c:v>40943.791666658566</c:v>
                </c:pt>
                <c:pt idx="3341">
                  <c:v>40943.80208332523</c:v>
                </c:pt>
                <c:pt idx="3342">
                  <c:v>40943.812499991895</c:v>
                </c:pt>
                <c:pt idx="3343">
                  <c:v>40943.822916658559</c:v>
                </c:pt>
                <c:pt idx="3344">
                  <c:v>40943.833333325223</c:v>
                </c:pt>
                <c:pt idx="3345">
                  <c:v>40943.843749991887</c:v>
                </c:pt>
                <c:pt idx="3346">
                  <c:v>40943.854166658552</c:v>
                </c:pt>
                <c:pt idx="3347">
                  <c:v>40943.864583325216</c:v>
                </c:pt>
                <c:pt idx="3348">
                  <c:v>40943.87499999188</c:v>
                </c:pt>
                <c:pt idx="3349">
                  <c:v>40943.885416658544</c:v>
                </c:pt>
                <c:pt idx="3350">
                  <c:v>40943.895833325209</c:v>
                </c:pt>
                <c:pt idx="3351">
                  <c:v>40943.906249991873</c:v>
                </c:pt>
                <c:pt idx="3352">
                  <c:v>40943.916666658537</c:v>
                </c:pt>
                <c:pt idx="3353">
                  <c:v>40943.927083325201</c:v>
                </c:pt>
                <c:pt idx="3354">
                  <c:v>40943.937499991865</c:v>
                </c:pt>
                <c:pt idx="3355">
                  <c:v>40943.94791665853</c:v>
                </c:pt>
                <c:pt idx="3356">
                  <c:v>40943.958333325194</c:v>
                </c:pt>
                <c:pt idx="3357">
                  <c:v>40943.968749991858</c:v>
                </c:pt>
                <c:pt idx="3358">
                  <c:v>40943.979166658522</c:v>
                </c:pt>
                <c:pt idx="3359">
                  <c:v>40943.989583325187</c:v>
                </c:pt>
                <c:pt idx="3360">
                  <c:v>40943.999999991851</c:v>
                </c:pt>
                <c:pt idx="3361">
                  <c:v>40944.010416658515</c:v>
                </c:pt>
                <c:pt idx="3362">
                  <c:v>40944.020833325179</c:v>
                </c:pt>
                <c:pt idx="3363">
                  <c:v>40944.031249991844</c:v>
                </c:pt>
                <c:pt idx="3364">
                  <c:v>40944.041666658508</c:v>
                </c:pt>
                <c:pt idx="3365">
                  <c:v>40944.052083325172</c:v>
                </c:pt>
                <c:pt idx="3366">
                  <c:v>40944.062499991836</c:v>
                </c:pt>
                <c:pt idx="3367">
                  <c:v>40944.072916658501</c:v>
                </c:pt>
                <c:pt idx="3368">
                  <c:v>40944.083333325165</c:v>
                </c:pt>
                <c:pt idx="3369">
                  <c:v>40944.093749991829</c:v>
                </c:pt>
                <c:pt idx="3370">
                  <c:v>40944.104166658493</c:v>
                </c:pt>
                <c:pt idx="3371">
                  <c:v>40944.114583325158</c:v>
                </c:pt>
                <c:pt idx="3372">
                  <c:v>40944.124999991822</c:v>
                </c:pt>
                <c:pt idx="3373">
                  <c:v>40944.135416658486</c:v>
                </c:pt>
                <c:pt idx="3374">
                  <c:v>40944.14583332515</c:v>
                </c:pt>
                <c:pt idx="3375">
                  <c:v>40944.156249991815</c:v>
                </c:pt>
                <c:pt idx="3376">
                  <c:v>40944.166666658479</c:v>
                </c:pt>
                <c:pt idx="3377">
                  <c:v>40944.177083325143</c:v>
                </c:pt>
                <c:pt idx="3378">
                  <c:v>40944.187499991807</c:v>
                </c:pt>
                <c:pt idx="3379">
                  <c:v>40944.197916658472</c:v>
                </c:pt>
                <c:pt idx="3380">
                  <c:v>40944.208333325136</c:v>
                </c:pt>
                <c:pt idx="3381">
                  <c:v>40944.2187499918</c:v>
                </c:pt>
                <c:pt idx="3382">
                  <c:v>40944.229166658464</c:v>
                </c:pt>
                <c:pt idx="3383">
                  <c:v>40944.239583325128</c:v>
                </c:pt>
                <c:pt idx="3384">
                  <c:v>40944.249999991793</c:v>
                </c:pt>
                <c:pt idx="3385">
                  <c:v>40944.260416658457</c:v>
                </c:pt>
                <c:pt idx="3386">
                  <c:v>40944.270833325121</c:v>
                </c:pt>
                <c:pt idx="3387">
                  <c:v>40944.281249991785</c:v>
                </c:pt>
                <c:pt idx="3388">
                  <c:v>40944.29166665845</c:v>
                </c:pt>
                <c:pt idx="3389">
                  <c:v>40944.302083325114</c:v>
                </c:pt>
                <c:pt idx="3390">
                  <c:v>40944.312499991778</c:v>
                </c:pt>
                <c:pt idx="3391">
                  <c:v>40944.322916658442</c:v>
                </c:pt>
                <c:pt idx="3392">
                  <c:v>40944.333333325107</c:v>
                </c:pt>
                <c:pt idx="3393">
                  <c:v>40944.343749991771</c:v>
                </c:pt>
                <c:pt idx="3394">
                  <c:v>40944.354166658435</c:v>
                </c:pt>
                <c:pt idx="3395">
                  <c:v>40944.364583325099</c:v>
                </c:pt>
                <c:pt idx="3396">
                  <c:v>40944.374999991764</c:v>
                </c:pt>
                <c:pt idx="3397">
                  <c:v>40944.385416658428</c:v>
                </c:pt>
                <c:pt idx="3398">
                  <c:v>40944.395833325092</c:v>
                </c:pt>
                <c:pt idx="3399">
                  <c:v>40944.406249991756</c:v>
                </c:pt>
                <c:pt idx="3400">
                  <c:v>40944.416666658421</c:v>
                </c:pt>
                <c:pt idx="3401">
                  <c:v>40944.427083325085</c:v>
                </c:pt>
                <c:pt idx="3402">
                  <c:v>40944.437499991749</c:v>
                </c:pt>
                <c:pt idx="3403">
                  <c:v>40944.447916658413</c:v>
                </c:pt>
                <c:pt idx="3404">
                  <c:v>40944.458333325078</c:v>
                </c:pt>
                <c:pt idx="3405">
                  <c:v>40944.468749991742</c:v>
                </c:pt>
                <c:pt idx="3406">
                  <c:v>40944.479166658406</c:v>
                </c:pt>
                <c:pt idx="3407">
                  <c:v>40944.48958332507</c:v>
                </c:pt>
                <c:pt idx="3408">
                  <c:v>40944.499999991735</c:v>
                </c:pt>
                <c:pt idx="3409">
                  <c:v>40944.510416658399</c:v>
                </c:pt>
                <c:pt idx="3410">
                  <c:v>40944.520833325063</c:v>
                </c:pt>
                <c:pt idx="3411">
                  <c:v>40944.531249991727</c:v>
                </c:pt>
                <c:pt idx="3412">
                  <c:v>40944.541666658391</c:v>
                </c:pt>
                <c:pt idx="3413">
                  <c:v>40944.552083325056</c:v>
                </c:pt>
                <c:pt idx="3414">
                  <c:v>40944.56249999172</c:v>
                </c:pt>
                <c:pt idx="3415">
                  <c:v>40944.572916658384</c:v>
                </c:pt>
                <c:pt idx="3416">
                  <c:v>40944.583333325048</c:v>
                </c:pt>
                <c:pt idx="3417">
                  <c:v>40944.593749991713</c:v>
                </c:pt>
                <c:pt idx="3418">
                  <c:v>40944.604166658377</c:v>
                </c:pt>
                <c:pt idx="3419">
                  <c:v>40944.614583325041</c:v>
                </c:pt>
                <c:pt idx="3420">
                  <c:v>40944.624999991705</c:v>
                </c:pt>
                <c:pt idx="3421">
                  <c:v>40944.63541665837</c:v>
                </c:pt>
                <c:pt idx="3422">
                  <c:v>40944.645833325034</c:v>
                </c:pt>
                <c:pt idx="3423">
                  <c:v>40944.656249991698</c:v>
                </c:pt>
                <c:pt idx="3424">
                  <c:v>40944.666666658362</c:v>
                </c:pt>
                <c:pt idx="3425">
                  <c:v>40944.677083325027</c:v>
                </c:pt>
                <c:pt idx="3426">
                  <c:v>40944.687499991691</c:v>
                </c:pt>
                <c:pt idx="3427">
                  <c:v>40944.697916658355</c:v>
                </c:pt>
                <c:pt idx="3428">
                  <c:v>40944.708333325019</c:v>
                </c:pt>
                <c:pt idx="3429">
                  <c:v>40944.718749991684</c:v>
                </c:pt>
                <c:pt idx="3430">
                  <c:v>40944.729166658348</c:v>
                </c:pt>
                <c:pt idx="3431">
                  <c:v>40944.739583325012</c:v>
                </c:pt>
                <c:pt idx="3432">
                  <c:v>40944.749999991676</c:v>
                </c:pt>
                <c:pt idx="3433">
                  <c:v>40944.760416658341</c:v>
                </c:pt>
                <c:pt idx="3434">
                  <c:v>40944.770833325005</c:v>
                </c:pt>
                <c:pt idx="3435">
                  <c:v>40944.781249991669</c:v>
                </c:pt>
                <c:pt idx="3436">
                  <c:v>40944.791666658333</c:v>
                </c:pt>
                <c:pt idx="3437">
                  <c:v>40944.802083324998</c:v>
                </c:pt>
                <c:pt idx="3438">
                  <c:v>40944.812499991662</c:v>
                </c:pt>
                <c:pt idx="3439">
                  <c:v>40944.822916658326</c:v>
                </c:pt>
                <c:pt idx="3440">
                  <c:v>40944.83333332499</c:v>
                </c:pt>
                <c:pt idx="3441">
                  <c:v>40944.843749991654</c:v>
                </c:pt>
                <c:pt idx="3442">
                  <c:v>40944.854166658319</c:v>
                </c:pt>
                <c:pt idx="3443">
                  <c:v>40944.864583324983</c:v>
                </c:pt>
                <c:pt idx="3444">
                  <c:v>40944.874999991647</c:v>
                </c:pt>
                <c:pt idx="3445">
                  <c:v>40944.885416658311</c:v>
                </c:pt>
                <c:pt idx="3446">
                  <c:v>40944.895833324976</c:v>
                </c:pt>
                <c:pt idx="3447">
                  <c:v>40944.90624999164</c:v>
                </c:pt>
                <c:pt idx="3448">
                  <c:v>40944.916666658304</c:v>
                </c:pt>
                <c:pt idx="3449">
                  <c:v>40944.927083324968</c:v>
                </c:pt>
                <c:pt idx="3450">
                  <c:v>40944.937499991633</c:v>
                </c:pt>
                <c:pt idx="3451">
                  <c:v>40944.947916658297</c:v>
                </c:pt>
                <c:pt idx="3452">
                  <c:v>40944.958333324961</c:v>
                </c:pt>
                <c:pt idx="3453">
                  <c:v>40944.968749991625</c:v>
                </c:pt>
                <c:pt idx="3454">
                  <c:v>40944.97916665829</c:v>
                </c:pt>
                <c:pt idx="3455">
                  <c:v>40944.989583324954</c:v>
                </c:pt>
                <c:pt idx="3456">
                  <c:v>40944.999999991618</c:v>
                </c:pt>
                <c:pt idx="3457">
                  <c:v>40945.010416658282</c:v>
                </c:pt>
                <c:pt idx="3458">
                  <c:v>40945.020833324947</c:v>
                </c:pt>
                <c:pt idx="3459">
                  <c:v>40945.031249991611</c:v>
                </c:pt>
                <c:pt idx="3460">
                  <c:v>40945.041666658275</c:v>
                </c:pt>
                <c:pt idx="3461">
                  <c:v>40945.052083324939</c:v>
                </c:pt>
                <c:pt idx="3462">
                  <c:v>40945.062499991604</c:v>
                </c:pt>
                <c:pt idx="3463">
                  <c:v>40945.072916658268</c:v>
                </c:pt>
                <c:pt idx="3464">
                  <c:v>40945.083333324932</c:v>
                </c:pt>
                <c:pt idx="3465">
                  <c:v>40945.093749991596</c:v>
                </c:pt>
                <c:pt idx="3466">
                  <c:v>40945.104166658261</c:v>
                </c:pt>
                <c:pt idx="3467">
                  <c:v>40945.114583324925</c:v>
                </c:pt>
                <c:pt idx="3468">
                  <c:v>40945.124999991589</c:v>
                </c:pt>
                <c:pt idx="3469">
                  <c:v>40945.135416658253</c:v>
                </c:pt>
                <c:pt idx="3470">
                  <c:v>40945.145833324917</c:v>
                </c:pt>
                <c:pt idx="3471">
                  <c:v>40945.156249991582</c:v>
                </c:pt>
                <c:pt idx="3472">
                  <c:v>40945.166666658246</c:v>
                </c:pt>
                <c:pt idx="3473">
                  <c:v>40945.17708332491</c:v>
                </c:pt>
                <c:pt idx="3474">
                  <c:v>40945.187499991574</c:v>
                </c:pt>
                <c:pt idx="3475">
                  <c:v>40945.197916658239</c:v>
                </c:pt>
                <c:pt idx="3476">
                  <c:v>40945.208333324903</c:v>
                </c:pt>
                <c:pt idx="3477">
                  <c:v>40945.218749991567</c:v>
                </c:pt>
                <c:pt idx="3478">
                  <c:v>40945.229166658231</c:v>
                </c:pt>
                <c:pt idx="3479">
                  <c:v>40945.239583324896</c:v>
                </c:pt>
                <c:pt idx="3480">
                  <c:v>40945.24999999156</c:v>
                </c:pt>
                <c:pt idx="3481">
                  <c:v>40945.260416658224</c:v>
                </c:pt>
                <c:pt idx="3482">
                  <c:v>40945.270833324888</c:v>
                </c:pt>
                <c:pt idx="3483">
                  <c:v>40945.281249991553</c:v>
                </c:pt>
                <c:pt idx="3484">
                  <c:v>40945.291666658217</c:v>
                </c:pt>
                <c:pt idx="3485">
                  <c:v>40945.302083324881</c:v>
                </c:pt>
                <c:pt idx="3486">
                  <c:v>40945.312499991545</c:v>
                </c:pt>
                <c:pt idx="3487">
                  <c:v>40945.32291665821</c:v>
                </c:pt>
                <c:pt idx="3488">
                  <c:v>40945.333333324874</c:v>
                </c:pt>
                <c:pt idx="3489">
                  <c:v>40945.343749991538</c:v>
                </c:pt>
                <c:pt idx="3490">
                  <c:v>40945.354166658202</c:v>
                </c:pt>
                <c:pt idx="3491">
                  <c:v>40945.364583324867</c:v>
                </c:pt>
                <c:pt idx="3492">
                  <c:v>40945.374999991531</c:v>
                </c:pt>
                <c:pt idx="3493">
                  <c:v>40945.385416658195</c:v>
                </c:pt>
                <c:pt idx="3494">
                  <c:v>40945.395833324859</c:v>
                </c:pt>
                <c:pt idx="3495">
                  <c:v>40945.406249991524</c:v>
                </c:pt>
                <c:pt idx="3496">
                  <c:v>40945.416666658188</c:v>
                </c:pt>
                <c:pt idx="3497">
                  <c:v>40945.427083324852</c:v>
                </c:pt>
                <c:pt idx="3498">
                  <c:v>40945.437499991516</c:v>
                </c:pt>
                <c:pt idx="3499">
                  <c:v>40945.44791665818</c:v>
                </c:pt>
                <c:pt idx="3500">
                  <c:v>40945.458333324845</c:v>
                </c:pt>
                <c:pt idx="3501">
                  <c:v>40945.468749991509</c:v>
                </c:pt>
                <c:pt idx="3502">
                  <c:v>40945.479166658173</c:v>
                </c:pt>
                <c:pt idx="3503">
                  <c:v>40945.489583324837</c:v>
                </c:pt>
                <c:pt idx="3504">
                  <c:v>40945.499999991502</c:v>
                </c:pt>
                <c:pt idx="3505">
                  <c:v>40945.510416658166</c:v>
                </c:pt>
                <c:pt idx="3506">
                  <c:v>40945.52083332483</c:v>
                </c:pt>
                <c:pt idx="3507">
                  <c:v>40945.531249991494</c:v>
                </c:pt>
                <c:pt idx="3508">
                  <c:v>40945.541666658159</c:v>
                </c:pt>
                <c:pt idx="3509">
                  <c:v>40945.552083324823</c:v>
                </c:pt>
                <c:pt idx="3510">
                  <c:v>40945.562499991487</c:v>
                </c:pt>
                <c:pt idx="3511">
                  <c:v>40945.572916658151</c:v>
                </c:pt>
                <c:pt idx="3512">
                  <c:v>40945.583333324816</c:v>
                </c:pt>
                <c:pt idx="3513">
                  <c:v>40945.59374999148</c:v>
                </c:pt>
                <c:pt idx="3514">
                  <c:v>40945.604166658144</c:v>
                </c:pt>
                <c:pt idx="3515">
                  <c:v>40945.614583324808</c:v>
                </c:pt>
                <c:pt idx="3516">
                  <c:v>40945.624999991473</c:v>
                </c:pt>
                <c:pt idx="3517">
                  <c:v>40945.635416658137</c:v>
                </c:pt>
                <c:pt idx="3518">
                  <c:v>40945.645833324801</c:v>
                </c:pt>
                <c:pt idx="3519">
                  <c:v>40945.656249991465</c:v>
                </c:pt>
                <c:pt idx="3520">
                  <c:v>40945.66666665813</c:v>
                </c:pt>
                <c:pt idx="3521">
                  <c:v>40945.677083324794</c:v>
                </c:pt>
                <c:pt idx="3522">
                  <c:v>40945.687499991458</c:v>
                </c:pt>
                <c:pt idx="3523">
                  <c:v>40945.697916658122</c:v>
                </c:pt>
                <c:pt idx="3524">
                  <c:v>40945.708333324787</c:v>
                </c:pt>
                <c:pt idx="3525">
                  <c:v>40945.718749991451</c:v>
                </c:pt>
                <c:pt idx="3526">
                  <c:v>40945.729166658115</c:v>
                </c:pt>
                <c:pt idx="3527">
                  <c:v>40945.739583324779</c:v>
                </c:pt>
                <c:pt idx="3528">
                  <c:v>40945.749999991443</c:v>
                </c:pt>
                <c:pt idx="3529">
                  <c:v>40945.760416658108</c:v>
                </c:pt>
                <c:pt idx="3530">
                  <c:v>40945.770833324772</c:v>
                </c:pt>
                <c:pt idx="3531">
                  <c:v>40945.781249991436</c:v>
                </c:pt>
                <c:pt idx="3532">
                  <c:v>40945.7916666581</c:v>
                </c:pt>
                <c:pt idx="3533">
                  <c:v>40945.802083324765</c:v>
                </c:pt>
                <c:pt idx="3534">
                  <c:v>40945.812499991429</c:v>
                </c:pt>
                <c:pt idx="3535">
                  <c:v>40945.822916658093</c:v>
                </c:pt>
                <c:pt idx="3536">
                  <c:v>40945.833333324757</c:v>
                </c:pt>
                <c:pt idx="3537">
                  <c:v>40945.843749991422</c:v>
                </c:pt>
                <c:pt idx="3538">
                  <c:v>40945.854166658086</c:v>
                </c:pt>
                <c:pt idx="3539">
                  <c:v>40945.86458332475</c:v>
                </c:pt>
                <c:pt idx="3540">
                  <c:v>40945.874999991414</c:v>
                </c:pt>
                <c:pt idx="3541">
                  <c:v>40945.885416658079</c:v>
                </c:pt>
                <c:pt idx="3542">
                  <c:v>40945.895833324743</c:v>
                </c:pt>
                <c:pt idx="3543">
                  <c:v>40945.906249991407</c:v>
                </c:pt>
                <c:pt idx="3544">
                  <c:v>40945.916666658071</c:v>
                </c:pt>
                <c:pt idx="3545">
                  <c:v>40945.927083324736</c:v>
                </c:pt>
                <c:pt idx="3546">
                  <c:v>40945.9374999914</c:v>
                </c:pt>
                <c:pt idx="3547">
                  <c:v>40945.947916658064</c:v>
                </c:pt>
                <c:pt idx="3548">
                  <c:v>40945.958333324728</c:v>
                </c:pt>
                <c:pt idx="3549">
                  <c:v>40945.968749991393</c:v>
                </c:pt>
                <c:pt idx="3550">
                  <c:v>40945.979166658057</c:v>
                </c:pt>
                <c:pt idx="3551">
                  <c:v>40945.989583324721</c:v>
                </c:pt>
                <c:pt idx="3552">
                  <c:v>40945.999999991385</c:v>
                </c:pt>
                <c:pt idx="3553">
                  <c:v>40946.01041665805</c:v>
                </c:pt>
                <c:pt idx="3554">
                  <c:v>40946.020833324714</c:v>
                </c:pt>
                <c:pt idx="3555">
                  <c:v>40946.031249991378</c:v>
                </c:pt>
                <c:pt idx="3556">
                  <c:v>40946.041666658042</c:v>
                </c:pt>
                <c:pt idx="3557">
                  <c:v>40946.052083324706</c:v>
                </c:pt>
                <c:pt idx="3558">
                  <c:v>40946.062499991371</c:v>
                </c:pt>
                <c:pt idx="3559">
                  <c:v>40946.072916658035</c:v>
                </c:pt>
                <c:pt idx="3560">
                  <c:v>40946.083333324699</c:v>
                </c:pt>
                <c:pt idx="3561">
                  <c:v>40946.093749991363</c:v>
                </c:pt>
                <c:pt idx="3562">
                  <c:v>40946.104166658028</c:v>
                </c:pt>
                <c:pt idx="3563">
                  <c:v>40946.114583324692</c:v>
                </c:pt>
                <c:pt idx="3564">
                  <c:v>40946.124999991356</c:v>
                </c:pt>
                <c:pt idx="3565">
                  <c:v>40946.13541665802</c:v>
                </c:pt>
                <c:pt idx="3566">
                  <c:v>40946.145833324685</c:v>
                </c:pt>
                <c:pt idx="3567">
                  <c:v>40946.156249991349</c:v>
                </c:pt>
                <c:pt idx="3568">
                  <c:v>40946.166666658013</c:v>
                </c:pt>
                <c:pt idx="3569">
                  <c:v>40946.177083324677</c:v>
                </c:pt>
                <c:pt idx="3570">
                  <c:v>40946.187499991342</c:v>
                </c:pt>
                <c:pt idx="3571">
                  <c:v>40946.197916658006</c:v>
                </c:pt>
                <c:pt idx="3572">
                  <c:v>40946.20833332467</c:v>
                </c:pt>
                <c:pt idx="3573">
                  <c:v>40946.218749991334</c:v>
                </c:pt>
                <c:pt idx="3574">
                  <c:v>40946.229166657999</c:v>
                </c:pt>
                <c:pt idx="3575">
                  <c:v>40946.239583324663</c:v>
                </c:pt>
                <c:pt idx="3576">
                  <c:v>40946.249999991327</c:v>
                </c:pt>
                <c:pt idx="3577">
                  <c:v>40946.260416657991</c:v>
                </c:pt>
                <c:pt idx="3578">
                  <c:v>40946.270833324656</c:v>
                </c:pt>
                <c:pt idx="3579">
                  <c:v>40946.28124999132</c:v>
                </c:pt>
                <c:pt idx="3580">
                  <c:v>40946.291666657984</c:v>
                </c:pt>
                <c:pt idx="3581">
                  <c:v>40946.302083324648</c:v>
                </c:pt>
                <c:pt idx="3582">
                  <c:v>40946.312499991313</c:v>
                </c:pt>
                <c:pt idx="3583">
                  <c:v>40946.322916657977</c:v>
                </c:pt>
                <c:pt idx="3584">
                  <c:v>40946.333333324641</c:v>
                </c:pt>
                <c:pt idx="3585">
                  <c:v>40946.343749991305</c:v>
                </c:pt>
                <c:pt idx="3586">
                  <c:v>40946.354166657969</c:v>
                </c:pt>
                <c:pt idx="3587">
                  <c:v>40946.364583324634</c:v>
                </c:pt>
                <c:pt idx="3588">
                  <c:v>40946.374999991298</c:v>
                </c:pt>
                <c:pt idx="3589">
                  <c:v>40946.385416657962</c:v>
                </c:pt>
                <c:pt idx="3590">
                  <c:v>40946.395833324626</c:v>
                </c:pt>
                <c:pt idx="3591">
                  <c:v>40946.406249991291</c:v>
                </c:pt>
                <c:pt idx="3592">
                  <c:v>40946.416666657955</c:v>
                </c:pt>
                <c:pt idx="3593">
                  <c:v>40946.427083324619</c:v>
                </c:pt>
                <c:pt idx="3594">
                  <c:v>40946.437499991283</c:v>
                </c:pt>
                <c:pt idx="3595">
                  <c:v>40946.447916657948</c:v>
                </c:pt>
                <c:pt idx="3596">
                  <c:v>40946.458333324612</c:v>
                </c:pt>
                <c:pt idx="3597">
                  <c:v>40946.468749991276</c:v>
                </c:pt>
                <c:pt idx="3598">
                  <c:v>40946.47916665794</c:v>
                </c:pt>
                <c:pt idx="3599">
                  <c:v>40946.489583324605</c:v>
                </c:pt>
                <c:pt idx="3600">
                  <c:v>40946.499999991269</c:v>
                </c:pt>
                <c:pt idx="3601">
                  <c:v>40946.510416657933</c:v>
                </c:pt>
                <c:pt idx="3602">
                  <c:v>40946.520833324597</c:v>
                </c:pt>
                <c:pt idx="3603">
                  <c:v>40946.531249991262</c:v>
                </c:pt>
                <c:pt idx="3604">
                  <c:v>40946.541666657926</c:v>
                </c:pt>
                <c:pt idx="3605">
                  <c:v>40946.55208332459</c:v>
                </c:pt>
                <c:pt idx="3606">
                  <c:v>40946.562499991254</c:v>
                </c:pt>
                <c:pt idx="3607">
                  <c:v>40946.572916657919</c:v>
                </c:pt>
                <c:pt idx="3608">
                  <c:v>40946.583333324583</c:v>
                </c:pt>
                <c:pt idx="3609">
                  <c:v>40946.593749991247</c:v>
                </c:pt>
                <c:pt idx="3610">
                  <c:v>40946.604166657911</c:v>
                </c:pt>
                <c:pt idx="3611">
                  <c:v>40946.614583324576</c:v>
                </c:pt>
                <c:pt idx="3612">
                  <c:v>40946.62499999124</c:v>
                </c:pt>
                <c:pt idx="3613">
                  <c:v>40946.635416657904</c:v>
                </c:pt>
                <c:pt idx="3614">
                  <c:v>40946.645833324568</c:v>
                </c:pt>
                <c:pt idx="3615">
                  <c:v>40946.656249991232</c:v>
                </c:pt>
                <c:pt idx="3616">
                  <c:v>40946.666666657897</c:v>
                </c:pt>
                <c:pt idx="3617">
                  <c:v>40946.677083324561</c:v>
                </c:pt>
                <c:pt idx="3618">
                  <c:v>40946.687499991225</c:v>
                </c:pt>
                <c:pt idx="3619">
                  <c:v>40946.697916657889</c:v>
                </c:pt>
                <c:pt idx="3620">
                  <c:v>40946.708333324554</c:v>
                </c:pt>
                <c:pt idx="3621">
                  <c:v>40946.718749991218</c:v>
                </c:pt>
                <c:pt idx="3622">
                  <c:v>40946.729166657882</c:v>
                </c:pt>
                <c:pt idx="3623">
                  <c:v>40946.739583324546</c:v>
                </c:pt>
                <c:pt idx="3624">
                  <c:v>40946.749999991211</c:v>
                </c:pt>
                <c:pt idx="3625">
                  <c:v>40946.760416657875</c:v>
                </c:pt>
                <c:pt idx="3626">
                  <c:v>40946.770833324539</c:v>
                </c:pt>
                <c:pt idx="3627">
                  <c:v>40946.781249991203</c:v>
                </c:pt>
                <c:pt idx="3628">
                  <c:v>40946.791666657868</c:v>
                </c:pt>
                <c:pt idx="3629">
                  <c:v>40946.802083324532</c:v>
                </c:pt>
                <c:pt idx="3630">
                  <c:v>40946.812499991196</c:v>
                </c:pt>
                <c:pt idx="3631">
                  <c:v>40946.82291665786</c:v>
                </c:pt>
                <c:pt idx="3632">
                  <c:v>40946.833333324525</c:v>
                </c:pt>
                <c:pt idx="3633">
                  <c:v>40946.843749991189</c:v>
                </c:pt>
                <c:pt idx="3634">
                  <c:v>40946.854166657853</c:v>
                </c:pt>
                <c:pt idx="3635">
                  <c:v>40946.864583324517</c:v>
                </c:pt>
                <c:pt idx="3636">
                  <c:v>40946.874999991182</c:v>
                </c:pt>
                <c:pt idx="3637">
                  <c:v>40946.885416657846</c:v>
                </c:pt>
                <c:pt idx="3638">
                  <c:v>40946.89583332451</c:v>
                </c:pt>
                <c:pt idx="3639">
                  <c:v>40946.906249991174</c:v>
                </c:pt>
                <c:pt idx="3640">
                  <c:v>40946.916666657839</c:v>
                </c:pt>
                <c:pt idx="3641">
                  <c:v>40946.927083324503</c:v>
                </c:pt>
                <c:pt idx="3642">
                  <c:v>40946.937499991167</c:v>
                </c:pt>
                <c:pt idx="3643">
                  <c:v>40946.947916657831</c:v>
                </c:pt>
                <c:pt idx="3644">
                  <c:v>40946.958333324495</c:v>
                </c:pt>
                <c:pt idx="3645">
                  <c:v>40946.96874999116</c:v>
                </c:pt>
                <c:pt idx="3646">
                  <c:v>40946.979166657824</c:v>
                </c:pt>
                <c:pt idx="3647">
                  <c:v>40946.989583324488</c:v>
                </c:pt>
                <c:pt idx="3648">
                  <c:v>40946.999999991152</c:v>
                </c:pt>
                <c:pt idx="3649">
                  <c:v>40947.010416657817</c:v>
                </c:pt>
                <c:pt idx="3650">
                  <c:v>40947.020833324481</c:v>
                </c:pt>
                <c:pt idx="3651">
                  <c:v>40947.031249991145</c:v>
                </c:pt>
                <c:pt idx="3652">
                  <c:v>40947.041666657809</c:v>
                </c:pt>
                <c:pt idx="3653">
                  <c:v>40947.052083324474</c:v>
                </c:pt>
                <c:pt idx="3654">
                  <c:v>40947.062499991138</c:v>
                </c:pt>
                <c:pt idx="3655">
                  <c:v>40947.072916657802</c:v>
                </c:pt>
                <c:pt idx="3656">
                  <c:v>40947.083333324466</c:v>
                </c:pt>
                <c:pt idx="3657">
                  <c:v>40947.093749991131</c:v>
                </c:pt>
                <c:pt idx="3658">
                  <c:v>40947.104166657795</c:v>
                </c:pt>
                <c:pt idx="3659">
                  <c:v>40947.114583324459</c:v>
                </c:pt>
                <c:pt idx="3660">
                  <c:v>40947.124999991123</c:v>
                </c:pt>
                <c:pt idx="3661">
                  <c:v>40947.135416657788</c:v>
                </c:pt>
                <c:pt idx="3662">
                  <c:v>40947.145833324452</c:v>
                </c:pt>
                <c:pt idx="3663">
                  <c:v>40947.156249991116</c:v>
                </c:pt>
                <c:pt idx="3664">
                  <c:v>40947.16666665778</c:v>
                </c:pt>
                <c:pt idx="3665">
                  <c:v>40947.177083324445</c:v>
                </c:pt>
                <c:pt idx="3666">
                  <c:v>40947.187499991109</c:v>
                </c:pt>
                <c:pt idx="3667">
                  <c:v>40947.197916657773</c:v>
                </c:pt>
                <c:pt idx="3668">
                  <c:v>40947.208333324437</c:v>
                </c:pt>
                <c:pt idx="3669">
                  <c:v>40947.218749991102</c:v>
                </c:pt>
                <c:pt idx="3670">
                  <c:v>40947.229166657766</c:v>
                </c:pt>
                <c:pt idx="3671">
                  <c:v>40947.23958332443</c:v>
                </c:pt>
                <c:pt idx="3672">
                  <c:v>40947.249999991094</c:v>
                </c:pt>
                <c:pt idx="3673">
                  <c:v>40947.260416657758</c:v>
                </c:pt>
                <c:pt idx="3674">
                  <c:v>40947.270833324423</c:v>
                </c:pt>
                <c:pt idx="3675">
                  <c:v>40947.281249991087</c:v>
                </c:pt>
                <c:pt idx="3676">
                  <c:v>40947.291666657751</c:v>
                </c:pt>
                <c:pt idx="3677">
                  <c:v>40947.302083324415</c:v>
                </c:pt>
                <c:pt idx="3678">
                  <c:v>40947.31249999108</c:v>
                </c:pt>
                <c:pt idx="3679">
                  <c:v>40947.322916657744</c:v>
                </c:pt>
                <c:pt idx="3680">
                  <c:v>40947.333333324408</c:v>
                </c:pt>
                <c:pt idx="3681">
                  <c:v>40947.343749991072</c:v>
                </c:pt>
                <c:pt idx="3682">
                  <c:v>40947.354166657737</c:v>
                </c:pt>
                <c:pt idx="3683">
                  <c:v>40947.364583324401</c:v>
                </c:pt>
                <c:pt idx="3684">
                  <c:v>40947.374999991065</c:v>
                </c:pt>
                <c:pt idx="3685">
                  <c:v>40947.385416657729</c:v>
                </c:pt>
                <c:pt idx="3686">
                  <c:v>40947.395833324394</c:v>
                </c:pt>
                <c:pt idx="3687">
                  <c:v>40947.406249991058</c:v>
                </c:pt>
                <c:pt idx="3688">
                  <c:v>40947.416666657722</c:v>
                </c:pt>
                <c:pt idx="3689">
                  <c:v>40947.427083324386</c:v>
                </c:pt>
                <c:pt idx="3690">
                  <c:v>40947.437499991051</c:v>
                </c:pt>
                <c:pt idx="3691">
                  <c:v>40947.447916657715</c:v>
                </c:pt>
                <c:pt idx="3692">
                  <c:v>40947.458333324379</c:v>
                </c:pt>
                <c:pt idx="3693">
                  <c:v>40947.468749991043</c:v>
                </c:pt>
                <c:pt idx="3694">
                  <c:v>40947.479166657708</c:v>
                </c:pt>
                <c:pt idx="3695">
                  <c:v>40947.489583324372</c:v>
                </c:pt>
                <c:pt idx="3696">
                  <c:v>40947.499999991036</c:v>
                </c:pt>
                <c:pt idx="3697">
                  <c:v>40947.5104166577</c:v>
                </c:pt>
                <c:pt idx="3698">
                  <c:v>40947.520833324365</c:v>
                </c:pt>
                <c:pt idx="3699">
                  <c:v>40947.531249991029</c:v>
                </c:pt>
                <c:pt idx="3700">
                  <c:v>40947.541666657693</c:v>
                </c:pt>
                <c:pt idx="3701">
                  <c:v>40947.552083324357</c:v>
                </c:pt>
                <c:pt idx="3702">
                  <c:v>40947.562499991021</c:v>
                </c:pt>
                <c:pt idx="3703">
                  <c:v>40947.572916657686</c:v>
                </c:pt>
                <c:pt idx="3704">
                  <c:v>40947.58333332435</c:v>
                </c:pt>
                <c:pt idx="3705">
                  <c:v>40947.593749991014</c:v>
                </c:pt>
                <c:pt idx="3706">
                  <c:v>40947.604166657678</c:v>
                </c:pt>
                <c:pt idx="3707">
                  <c:v>40947.614583324343</c:v>
                </c:pt>
                <c:pt idx="3708">
                  <c:v>40947.624999991007</c:v>
                </c:pt>
                <c:pt idx="3709">
                  <c:v>40947.635416657671</c:v>
                </c:pt>
                <c:pt idx="3710">
                  <c:v>40947.645833324335</c:v>
                </c:pt>
                <c:pt idx="3711">
                  <c:v>40947.656249991</c:v>
                </c:pt>
                <c:pt idx="3712">
                  <c:v>40947.666666657664</c:v>
                </c:pt>
                <c:pt idx="3713">
                  <c:v>40947.677083324328</c:v>
                </c:pt>
                <c:pt idx="3714">
                  <c:v>40947.687499990992</c:v>
                </c:pt>
                <c:pt idx="3715">
                  <c:v>40947.697916657657</c:v>
                </c:pt>
                <c:pt idx="3716">
                  <c:v>40947.708333324321</c:v>
                </c:pt>
                <c:pt idx="3717">
                  <c:v>40947.718749990985</c:v>
                </c:pt>
                <c:pt idx="3718">
                  <c:v>40947.729166657649</c:v>
                </c:pt>
                <c:pt idx="3719">
                  <c:v>40947.739583324314</c:v>
                </c:pt>
                <c:pt idx="3720">
                  <c:v>40947.749999990978</c:v>
                </c:pt>
                <c:pt idx="3721">
                  <c:v>40947.760416657642</c:v>
                </c:pt>
                <c:pt idx="3722">
                  <c:v>40947.770833324306</c:v>
                </c:pt>
                <c:pt idx="3723">
                  <c:v>40947.781249990971</c:v>
                </c:pt>
                <c:pt idx="3724">
                  <c:v>40947.791666657635</c:v>
                </c:pt>
                <c:pt idx="3725">
                  <c:v>40947.802083324299</c:v>
                </c:pt>
                <c:pt idx="3726">
                  <c:v>40947.812499990963</c:v>
                </c:pt>
                <c:pt idx="3727">
                  <c:v>40947.822916657628</c:v>
                </c:pt>
                <c:pt idx="3728">
                  <c:v>40947.833333324292</c:v>
                </c:pt>
                <c:pt idx="3729">
                  <c:v>40947.843749990956</c:v>
                </c:pt>
                <c:pt idx="3730">
                  <c:v>40947.85416665762</c:v>
                </c:pt>
                <c:pt idx="3731">
                  <c:v>40947.864583324284</c:v>
                </c:pt>
                <c:pt idx="3732">
                  <c:v>40947.874999990949</c:v>
                </c:pt>
                <c:pt idx="3733">
                  <c:v>40947.885416657613</c:v>
                </c:pt>
                <c:pt idx="3734">
                  <c:v>40947.895833324277</c:v>
                </c:pt>
                <c:pt idx="3735">
                  <c:v>40947.906249990941</c:v>
                </c:pt>
                <c:pt idx="3736">
                  <c:v>40947.916666657606</c:v>
                </c:pt>
                <c:pt idx="3737">
                  <c:v>40947.92708332427</c:v>
                </c:pt>
                <c:pt idx="3738">
                  <c:v>40947.937499990934</c:v>
                </c:pt>
                <c:pt idx="3739">
                  <c:v>40947.947916657598</c:v>
                </c:pt>
                <c:pt idx="3740">
                  <c:v>40947.958333324263</c:v>
                </c:pt>
                <c:pt idx="3741">
                  <c:v>40947.968749990927</c:v>
                </c:pt>
                <c:pt idx="3742">
                  <c:v>40947.979166657591</c:v>
                </c:pt>
                <c:pt idx="3743">
                  <c:v>40947.989583324255</c:v>
                </c:pt>
                <c:pt idx="3744">
                  <c:v>40947.99999999092</c:v>
                </c:pt>
                <c:pt idx="3745">
                  <c:v>40948.010416657584</c:v>
                </c:pt>
                <c:pt idx="3746">
                  <c:v>40948.020833324248</c:v>
                </c:pt>
                <c:pt idx="3747">
                  <c:v>40948.031249990912</c:v>
                </c:pt>
                <c:pt idx="3748">
                  <c:v>40948.041666657577</c:v>
                </c:pt>
                <c:pt idx="3749">
                  <c:v>40948.052083324241</c:v>
                </c:pt>
                <c:pt idx="3750">
                  <c:v>40948.062499990905</c:v>
                </c:pt>
                <c:pt idx="3751">
                  <c:v>40948.072916657569</c:v>
                </c:pt>
                <c:pt idx="3752">
                  <c:v>40948.083333324234</c:v>
                </c:pt>
                <c:pt idx="3753">
                  <c:v>40948.093749990898</c:v>
                </c:pt>
                <c:pt idx="3754">
                  <c:v>40948.104166657562</c:v>
                </c:pt>
                <c:pt idx="3755">
                  <c:v>40948.114583324226</c:v>
                </c:pt>
                <c:pt idx="3756">
                  <c:v>40948.124999990891</c:v>
                </c:pt>
                <c:pt idx="3757">
                  <c:v>40948.135416657555</c:v>
                </c:pt>
                <c:pt idx="3758">
                  <c:v>40948.145833324219</c:v>
                </c:pt>
                <c:pt idx="3759">
                  <c:v>40948.156249990883</c:v>
                </c:pt>
                <c:pt idx="3760">
                  <c:v>40948.166666657547</c:v>
                </c:pt>
                <c:pt idx="3761">
                  <c:v>40948.177083324212</c:v>
                </c:pt>
                <c:pt idx="3762">
                  <c:v>40948.187499990876</c:v>
                </c:pt>
                <c:pt idx="3763">
                  <c:v>40948.19791665754</c:v>
                </c:pt>
                <c:pt idx="3764">
                  <c:v>40948.208333324204</c:v>
                </c:pt>
                <c:pt idx="3765">
                  <c:v>40948.218749990869</c:v>
                </c:pt>
                <c:pt idx="3766">
                  <c:v>40948.229166657533</c:v>
                </c:pt>
                <c:pt idx="3767">
                  <c:v>40948.239583324197</c:v>
                </c:pt>
                <c:pt idx="3768">
                  <c:v>40948.249999990861</c:v>
                </c:pt>
                <c:pt idx="3769">
                  <c:v>40948.260416657526</c:v>
                </c:pt>
                <c:pt idx="3770">
                  <c:v>40948.27083332419</c:v>
                </c:pt>
                <c:pt idx="3771">
                  <c:v>40948.281249990854</c:v>
                </c:pt>
                <c:pt idx="3772">
                  <c:v>40948.291666657518</c:v>
                </c:pt>
                <c:pt idx="3773">
                  <c:v>40948.302083324183</c:v>
                </c:pt>
                <c:pt idx="3774">
                  <c:v>40948.312499990847</c:v>
                </c:pt>
                <c:pt idx="3775">
                  <c:v>40948.322916657511</c:v>
                </c:pt>
                <c:pt idx="3776">
                  <c:v>40948.333333324175</c:v>
                </c:pt>
                <c:pt idx="3777">
                  <c:v>40948.34374999084</c:v>
                </c:pt>
                <c:pt idx="3778">
                  <c:v>40948.354166657504</c:v>
                </c:pt>
                <c:pt idx="3779">
                  <c:v>40948.364583324168</c:v>
                </c:pt>
                <c:pt idx="3780">
                  <c:v>40948.374999990832</c:v>
                </c:pt>
                <c:pt idx="3781">
                  <c:v>40948.385416657497</c:v>
                </c:pt>
                <c:pt idx="3782">
                  <c:v>40948.395833324161</c:v>
                </c:pt>
                <c:pt idx="3783">
                  <c:v>40948.406249990825</c:v>
                </c:pt>
                <c:pt idx="3784">
                  <c:v>40948.416666657489</c:v>
                </c:pt>
                <c:pt idx="3785">
                  <c:v>40948.427083324154</c:v>
                </c:pt>
                <c:pt idx="3786">
                  <c:v>40948.437499990818</c:v>
                </c:pt>
                <c:pt idx="3787">
                  <c:v>40948.447916657482</c:v>
                </c:pt>
                <c:pt idx="3788">
                  <c:v>40948.458333324146</c:v>
                </c:pt>
                <c:pt idx="3789">
                  <c:v>40948.46874999081</c:v>
                </c:pt>
                <c:pt idx="3790">
                  <c:v>40948.479166657475</c:v>
                </c:pt>
                <c:pt idx="3791">
                  <c:v>40948.489583324139</c:v>
                </c:pt>
                <c:pt idx="3792">
                  <c:v>40948.499999990803</c:v>
                </c:pt>
                <c:pt idx="3793">
                  <c:v>40948.510416657467</c:v>
                </c:pt>
                <c:pt idx="3794">
                  <c:v>40948.520833324132</c:v>
                </c:pt>
                <c:pt idx="3795">
                  <c:v>40948.531249990796</c:v>
                </c:pt>
                <c:pt idx="3796">
                  <c:v>40948.54166665746</c:v>
                </c:pt>
                <c:pt idx="3797">
                  <c:v>40948.552083324124</c:v>
                </c:pt>
                <c:pt idx="3798">
                  <c:v>40948.562499990789</c:v>
                </c:pt>
                <c:pt idx="3799">
                  <c:v>40948.572916657453</c:v>
                </c:pt>
                <c:pt idx="3800">
                  <c:v>40948.583333324117</c:v>
                </c:pt>
                <c:pt idx="3801">
                  <c:v>40948.593749990781</c:v>
                </c:pt>
                <c:pt idx="3802">
                  <c:v>40948.604166657446</c:v>
                </c:pt>
                <c:pt idx="3803">
                  <c:v>40948.61458332411</c:v>
                </c:pt>
                <c:pt idx="3804">
                  <c:v>40948.624999990774</c:v>
                </c:pt>
                <c:pt idx="3805">
                  <c:v>40948.635416657438</c:v>
                </c:pt>
                <c:pt idx="3806">
                  <c:v>40948.645833324103</c:v>
                </c:pt>
                <c:pt idx="3807">
                  <c:v>40948.656249990767</c:v>
                </c:pt>
                <c:pt idx="3808">
                  <c:v>40948.666666657431</c:v>
                </c:pt>
                <c:pt idx="3809">
                  <c:v>40948.677083324095</c:v>
                </c:pt>
                <c:pt idx="3810">
                  <c:v>40948.68749999076</c:v>
                </c:pt>
                <c:pt idx="3811">
                  <c:v>40948.697916657424</c:v>
                </c:pt>
                <c:pt idx="3812">
                  <c:v>40948.708333324088</c:v>
                </c:pt>
                <c:pt idx="3813">
                  <c:v>40948.718749990752</c:v>
                </c:pt>
                <c:pt idx="3814">
                  <c:v>40948.729166657416</c:v>
                </c:pt>
                <c:pt idx="3815">
                  <c:v>40948.739583324081</c:v>
                </c:pt>
                <c:pt idx="3816">
                  <c:v>40948.749999990745</c:v>
                </c:pt>
                <c:pt idx="3817">
                  <c:v>40948.760416657409</c:v>
                </c:pt>
                <c:pt idx="3818">
                  <c:v>40948.770833324073</c:v>
                </c:pt>
                <c:pt idx="3819">
                  <c:v>40948.781249990738</c:v>
                </c:pt>
                <c:pt idx="3820">
                  <c:v>40948.791666657402</c:v>
                </c:pt>
                <c:pt idx="3821">
                  <c:v>40948.802083324066</c:v>
                </c:pt>
                <c:pt idx="3822">
                  <c:v>40948.81249999073</c:v>
                </c:pt>
                <c:pt idx="3823">
                  <c:v>40948.822916657395</c:v>
                </c:pt>
                <c:pt idx="3824">
                  <c:v>40948.833333324059</c:v>
                </c:pt>
                <c:pt idx="3825">
                  <c:v>40948.843749990723</c:v>
                </c:pt>
                <c:pt idx="3826">
                  <c:v>40948.854166657387</c:v>
                </c:pt>
                <c:pt idx="3827">
                  <c:v>40948.864583324052</c:v>
                </c:pt>
                <c:pt idx="3828">
                  <c:v>40948.874999990716</c:v>
                </c:pt>
                <c:pt idx="3829">
                  <c:v>40948.88541665738</c:v>
                </c:pt>
                <c:pt idx="3830">
                  <c:v>40948.895833324044</c:v>
                </c:pt>
                <c:pt idx="3831">
                  <c:v>40948.906249990709</c:v>
                </c:pt>
                <c:pt idx="3832">
                  <c:v>40948.916666657373</c:v>
                </c:pt>
                <c:pt idx="3833">
                  <c:v>40948.927083324037</c:v>
                </c:pt>
                <c:pt idx="3834">
                  <c:v>40948.937499990701</c:v>
                </c:pt>
                <c:pt idx="3835">
                  <c:v>40948.947916657366</c:v>
                </c:pt>
                <c:pt idx="3836">
                  <c:v>40948.95833332403</c:v>
                </c:pt>
                <c:pt idx="3837">
                  <c:v>40948.968749990694</c:v>
                </c:pt>
                <c:pt idx="3838">
                  <c:v>40948.979166657358</c:v>
                </c:pt>
                <c:pt idx="3839">
                  <c:v>40948.989583324023</c:v>
                </c:pt>
                <c:pt idx="3840">
                  <c:v>40948.999999990687</c:v>
                </c:pt>
                <c:pt idx="3841">
                  <c:v>40949.010416657351</c:v>
                </c:pt>
                <c:pt idx="3842">
                  <c:v>40949.020833324015</c:v>
                </c:pt>
                <c:pt idx="3843">
                  <c:v>40949.031249990679</c:v>
                </c:pt>
                <c:pt idx="3844">
                  <c:v>40949.041666657344</c:v>
                </c:pt>
                <c:pt idx="3845">
                  <c:v>40949.052083324008</c:v>
                </c:pt>
                <c:pt idx="3846">
                  <c:v>40949.062499990672</c:v>
                </c:pt>
                <c:pt idx="3847">
                  <c:v>40949.072916657336</c:v>
                </c:pt>
                <c:pt idx="3848">
                  <c:v>40949.083333324001</c:v>
                </c:pt>
                <c:pt idx="3849">
                  <c:v>40949.093749990665</c:v>
                </c:pt>
                <c:pt idx="3850">
                  <c:v>40949.104166657329</c:v>
                </c:pt>
                <c:pt idx="3851">
                  <c:v>40949.114583323993</c:v>
                </c:pt>
                <c:pt idx="3852">
                  <c:v>40949.124999990658</c:v>
                </c:pt>
                <c:pt idx="3853">
                  <c:v>40949.135416657322</c:v>
                </c:pt>
                <c:pt idx="3854">
                  <c:v>40949.145833323986</c:v>
                </c:pt>
                <c:pt idx="3855">
                  <c:v>40949.15624999065</c:v>
                </c:pt>
                <c:pt idx="3856">
                  <c:v>40949.166666657315</c:v>
                </c:pt>
                <c:pt idx="3857">
                  <c:v>40949.177083323979</c:v>
                </c:pt>
                <c:pt idx="3858">
                  <c:v>40949.187499990643</c:v>
                </c:pt>
                <c:pt idx="3859">
                  <c:v>40949.197916657307</c:v>
                </c:pt>
                <c:pt idx="3860">
                  <c:v>40949.208333323972</c:v>
                </c:pt>
                <c:pt idx="3861">
                  <c:v>40949.218749990636</c:v>
                </c:pt>
                <c:pt idx="3862">
                  <c:v>40949.2291666573</c:v>
                </c:pt>
                <c:pt idx="3863">
                  <c:v>40949.239583323964</c:v>
                </c:pt>
                <c:pt idx="3864">
                  <c:v>40949.249999990629</c:v>
                </c:pt>
                <c:pt idx="3865">
                  <c:v>40949.260416657293</c:v>
                </c:pt>
                <c:pt idx="3866">
                  <c:v>40949.270833323957</c:v>
                </c:pt>
                <c:pt idx="3867">
                  <c:v>40949.281249990621</c:v>
                </c:pt>
                <c:pt idx="3868">
                  <c:v>40949.291666657286</c:v>
                </c:pt>
                <c:pt idx="3869">
                  <c:v>40949.30208332395</c:v>
                </c:pt>
                <c:pt idx="3870">
                  <c:v>40949.312499990614</c:v>
                </c:pt>
                <c:pt idx="3871">
                  <c:v>40949.322916657278</c:v>
                </c:pt>
                <c:pt idx="3872">
                  <c:v>40949.333333323942</c:v>
                </c:pt>
                <c:pt idx="3873">
                  <c:v>40949.343749990607</c:v>
                </c:pt>
                <c:pt idx="3874">
                  <c:v>40949.354166657271</c:v>
                </c:pt>
                <c:pt idx="3875">
                  <c:v>40949.364583323935</c:v>
                </c:pt>
                <c:pt idx="3876">
                  <c:v>40949.374999990599</c:v>
                </c:pt>
                <c:pt idx="3877">
                  <c:v>40949.385416657264</c:v>
                </c:pt>
                <c:pt idx="3878">
                  <c:v>40949.395833323928</c:v>
                </c:pt>
                <c:pt idx="3879">
                  <c:v>40949.406249990592</c:v>
                </c:pt>
                <c:pt idx="3880">
                  <c:v>40949.416666657256</c:v>
                </c:pt>
                <c:pt idx="3881">
                  <c:v>40949.427083323921</c:v>
                </c:pt>
                <c:pt idx="3882">
                  <c:v>40949.437499990585</c:v>
                </c:pt>
                <c:pt idx="3883">
                  <c:v>40949.447916657249</c:v>
                </c:pt>
                <c:pt idx="3884">
                  <c:v>40949.458333323913</c:v>
                </c:pt>
                <c:pt idx="3885">
                  <c:v>40949.468749990578</c:v>
                </c:pt>
                <c:pt idx="3886">
                  <c:v>40949.479166657242</c:v>
                </c:pt>
                <c:pt idx="3887">
                  <c:v>40949.489583323906</c:v>
                </c:pt>
                <c:pt idx="3888">
                  <c:v>40949.49999999057</c:v>
                </c:pt>
                <c:pt idx="3889">
                  <c:v>40949.510416657235</c:v>
                </c:pt>
                <c:pt idx="3890">
                  <c:v>40949.520833323899</c:v>
                </c:pt>
                <c:pt idx="3891">
                  <c:v>40949.531249990563</c:v>
                </c:pt>
                <c:pt idx="3892">
                  <c:v>40949.541666657227</c:v>
                </c:pt>
                <c:pt idx="3893">
                  <c:v>40949.552083323892</c:v>
                </c:pt>
                <c:pt idx="3894">
                  <c:v>40949.562499990556</c:v>
                </c:pt>
                <c:pt idx="3895">
                  <c:v>40949.57291665722</c:v>
                </c:pt>
                <c:pt idx="3896">
                  <c:v>40949.583333323884</c:v>
                </c:pt>
                <c:pt idx="3897">
                  <c:v>40949.593749990549</c:v>
                </c:pt>
                <c:pt idx="3898">
                  <c:v>40949.604166657213</c:v>
                </c:pt>
                <c:pt idx="3899">
                  <c:v>40949.614583323877</c:v>
                </c:pt>
                <c:pt idx="3900">
                  <c:v>40949.624999990541</c:v>
                </c:pt>
                <c:pt idx="3901">
                  <c:v>40949.635416657205</c:v>
                </c:pt>
                <c:pt idx="3902">
                  <c:v>40949.64583332387</c:v>
                </c:pt>
                <c:pt idx="3903">
                  <c:v>40949.656249990534</c:v>
                </c:pt>
                <c:pt idx="3904">
                  <c:v>40949.666666657198</c:v>
                </c:pt>
                <c:pt idx="3905">
                  <c:v>40949.677083323862</c:v>
                </c:pt>
                <c:pt idx="3906">
                  <c:v>40949.687499990527</c:v>
                </c:pt>
                <c:pt idx="3907">
                  <c:v>40949.697916657191</c:v>
                </c:pt>
                <c:pt idx="3908">
                  <c:v>40949.708333323855</c:v>
                </c:pt>
                <c:pt idx="3909">
                  <c:v>40949.718749990519</c:v>
                </c:pt>
                <c:pt idx="3910">
                  <c:v>40949.729166657184</c:v>
                </c:pt>
                <c:pt idx="3911">
                  <c:v>40949.739583323848</c:v>
                </c:pt>
                <c:pt idx="3912">
                  <c:v>40949.749999990512</c:v>
                </c:pt>
                <c:pt idx="3913">
                  <c:v>40949.760416657176</c:v>
                </c:pt>
                <c:pt idx="3914">
                  <c:v>40949.770833323841</c:v>
                </c:pt>
                <c:pt idx="3915">
                  <c:v>40949.781249990505</c:v>
                </c:pt>
                <c:pt idx="3916">
                  <c:v>40949.791666657169</c:v>
                </c:pt>
                <c:pt idx="3917">
                  <c:v>40949.802083323833</c:v>
                </c:pt>
                <c:pt idx="3918">
                  <c:v>40949.812499990498</c:v>
                </c:pt>
                <c:pt idx="3919">
                  <c:v>40949.822916657162</c:v>
                </c:pt>
                <c:pt idx="3920">
                  <c:v>40949.833333323826</c:v>
                </c:pt>
                <c:pt idx="3921">
                  <c:v>40949.84374999049</c:v>
                </c:pt>
                <c:pt idx="3922">
                  <c:v>40949.854166657155</c:v>
                </c:pt>
                <c:pt idx="3923">
                  <c:v>40949.864583323819</c:v>
                </c:pt>
                <c:pt idx="3924">
                  <c:v>40949.874999990483</c:v>
                </c:pt>
                <c:pt idx="3925">
                  <c:v>40949.885416657147</c:v>
                </c:pt>
                <c:pt idx="3926">
                  <c:v>40949.895833323812</c:v>
                </c:pt>
                <c:pt idx="3927">
                  <c:v>40949.906249990476</c:v>
                </c:pt>
                <c:pt idx="3928">
                  <c:v>40949.91666665714</c:v>
                </c:pt>
                <c:pt idx="3929">
                  <c:v>40949.927083323804</c:v>
                </c:pt>
                <c:pt idx="3930">
                  <c:v>40949.937499990468</c:v>
                </c:pt>
                <c:pt idx="3931">
                  <c:v>40949.947916657133</c:v>
                </c:pt>
                <c:pt idx="3932">
                  <c:v>40949.958333323797</c:v>
                </c:pt>
                <c:pt idx="3933">
                  <c:v>40949.968749990461</c:v>
                </c:pt>
                <c:pt idx="3934">
                  <c:v>40949.979166657125</c:v>
                </c:pt>
                <c:pt idx="3935">
                  <c:v>40949.98958332379</c:v>
                </c:pt>
                <c:pt idx="3936">
                  <c:v>40949.999999990454</c:v>
                </c:pt>
                <c:pt idx="3937">
                  <c:v>40950.010416657118</c:v>
                </c:pt>
                <c:pt idx="3938">
                  <c:v>40950.020833323782</c:v>
                </c:pt>
                <c:pt idx="3939">
                  <c:v>40950.031249990447</c:v>
                </c:pt>
                <c:pt idx="3940">
                  <c:v>40950.041666657111</c:v>
                </c:pt>
                <c:pt idx="3941">
                  <c:v>40950.052083323775</c:v>
                </c:pt>
                <c:pt idx="3942">
                  <c:v>40950.062499990439</c:v>
                </c:pt>
                <c:pt idx="3943">
                  <c:v>40950.072916657104</c:v>
                </c:pt>
                <c:pt idx="3944">
                  <c:v>40950.083333323768</c:v>
                </c:pt>
                <c:pt idx="3945">
                  <c:v>40950.093749990432</c:v>
                </c:pt>
                <c:pt idx="3946">
                  <c:v>40950.104166657096</c:v>
                </c:pt>
                <c:pt idx="3947">
                  <c:v>40950.114583323761</c:v>
                </c:pt>
                <c:pt idx="3948">
                  <c:v>40950.124999990425</c:v>
                </c:pt>
                <c:pt idx="3949">
                  <c:v>40950.135416657089</c:v>
                </c:pt>
                <c:pt idx="3950">
                  <c:v>40950.145833323753</c:v>
                </c:pt>
                <c:pt idx="3951">
                  <c:v>40950.156249990418</c:v>
                </c:pt>
                <c:pt idx="3952">
                  <c:v>40950.166666657082</c:v>
                </c:pt>
                <c:pt idx="3953">
                  <c:v>40950.177083323746</c:v>
                </c:pt>
                <c:pt idx="3954">
                  <c:v>40950.18749999041</c:v>
                </c:pt>
                <c:pt idx="3955">
                  <c:v>40950.197916657075</c:v>
                </c:pt>
                <c:pt idx="3956">
                  <c:v>40950.208333323739</c:v>
                </c:pt>
                <c:pt idx="3957">
                  <c:v>40950.218749990403</c:v>
                </c:pt>
                <c:pt idx="3958">
                  <c:v>40950.229166657067</c:v>
                </c:pt>
                <c:pt idx="3959">
                  <c:v>40950.239583323731</c:v>
                </c:pt>
                <c:pt idx="3960">
                  <c:v>40950.249999990396</c:v>
                </c:pt>
                <c:pt idx="3961">
                  <c:v>40950.26041665706</c:v>
                </c:pt>
                <c:pt idx="3962">
                  <c:v>40950.270833323724</c:v>
                </c:pt>
                <c:pt idx="3963">
                  <c:v>40950.281249990388</c:v>
                </c:pt>
                <c:pt idx="3964">
                  <c:v>40950.291666657053</c:v>
                </c:pt>
                <c:pt idx="3965">
                  <c:v>40950.302083323717</c:v>
                </c:pt>
                <c:pt idx="3966">
                  <c:v>40950.312499990381</c:v>
                </c:pt>
                <c:pt idx="3967">
                  <c:v>40950.322916657045</c:v>
                </c:pt>
                <c:pt idx="3968">
                  <c:v>40950.33333332371</c:v>
                </c:pt>
                <c:pt idx="3969">
                  <c:v>40950.343749990374</c:v>
                </c:pt>
                <c:pt idx="3970">
                  <c:v>40950.354166657038</c:v>
                </c:pt>
                <c:pt idx="3971">
                  <c:v>40950.364583323702</c:v>
                </c:pt>
                <c:pt idx="3972">
                  <c:v>40950.374999990367</c:v>
                </c:pt>
                <c:pt idx="3973">
                  <c:v>40950.385416657031</c:v>
                </c:pt>
                <c:pt idx="3974">
                  <c:v>40950.395833323695</c:v>
                </c:pt>
                <c:pt idx="3975">
                  <c:v>40950.406249990359</c:v>
                </c:pt>
                <c:pt idx="3976">
                  <c:v>40950.416666657024</c:v>
                </c:pt>
                <c:pt idx="3977">
                  <c:v>40950.427083323688</c:v>
                </c:pt>
                <c:pt idx="3978">
                  <c:v>40950.437499990352</c:v>
                </c:pt>
                <c:pt idx="3979">
                  <c:v>40950.447916657016</c:v>
                </c:pt>
                <c:pt idx="3980">
                  <c:v>40950.458333323681</c:v>
                </c:pt>
                <c:pt idx="3981">
                  <c:v>40950.468749990345</c:v>
                </c:pt>
                <c:pt idx="3982">
                  <c:v>40950.479166657009</c:v>
                </c:pt>
                <c:pt idx="3983">
                  <c:v>40950.489583323673</c:v>
                </c:pt>
                <c:pt idx="3984">
                  <c:v>40950.499999990338</c:v>
                </c:pt>
                <c:pt idx="3985">
                  <c:v>40950.510416657002</c:v>
                </c:pt>
                <c:pt idx="3986">
                  <c:v>40950.520833323666</c:v>
                </c:pt>
                <c:pt idx="3987">
                  <c:v>40950.53124999033</c:v>
                </c:pt>
                <c:pt idx="3988">
                  <c:v>40950.541666656994</c:v>
                </c:pt>
                <c:pt idx="3989">
                  <c:v>40950.552083323659</c:v>
                </c:pt>
                <c:pt idx="3990">
                  <c:v>40950.562499990323</c:v>
                </c:pt>
                <c:pt idx="3991">
                  <c:v>40950.572916656987</c:v>
                </c:pt>
                <c:pt idx="3992">
                  <c:v>40950.583333323651</c:v>
                </c:pt>
                <c:pt idx="3993">
                  <c:v>40950.593749990316</c:v>
                </c:pt>
                <c:pt idx="3994">
                  <c:v>40950.60416665698</c:v>
                </c:pt>
                <c:pt idx="3995">
                  <c:v>40950.614583323644</c:v>
                </c:pt>
                <c:pt idx="3996">
                  <c:v>40950.624999990308</c:v>
                </c:pt>
                <c:pt idx="3997">
                  <c:v>40950.635416656973</c:v>
                </c:pt>
                <c:pt idx="3998">
                  <c:v>40950.645833323637</c:v>
                </c:pt>
                <c:pt idx="3999">
                  <c:v>40950.656249990301</c:v>
                </c:pt>
                <c:pt idx="4000">
                  <c:v>40950.666666656965</c:v>
                </c:pt>
                <c:pt idx="4001">
                  <c:v>40950.67708332363</c:v>
                </c:pt>
                <c:pt idx="4002">
                  <c:v>40950.687499990294</c:v>
                </c:pt>
                <c:pt idx="4003">
                  <c:v>40950.697916656958</c:v>
                </c:pt>
                <c:pt idx="4004">
                  <c:v>40950.708333323622</c:v>
                </c:pt>
                <c:pt idx="4005">
                  <c:v>40950.718749990287</c:v>
                </c:pt>
                <c:pt idx="4006">
                  <c:v>40950.729166656951</c:v>
                </c:pt>
                <c:pt idx="4007">
                  <c:v>40950.739583323615</c:v>
                </c:pt>
                <c:pt idx="4008">
                  <c:v>40950.749999990279</c:v>
                </c:pt>
                <c:pt idx="4009">
                  <c:v>40950.760416656944</c:v>
                </c:pt>
                <c:pt idx="4010">
                  <c:v>40950.770833323608</c:v>
                </c:pt>
                <c:pt idx="4011">
                  <c:v>40950.781249990272</c:v>
                </c:pt>
                <c:pt idx="4012">
                  <c:v>40950.791666656936</c:v>
                </c:pt>
                <c:pt idx="4013">
                  <c:v>40950.802083323601</c:v>
                </c:pt>
                <c:pt idx="4014">
                  <c:v>40950.812499990265</c:v>
                </c:pt>
                <c:pt idx="4015">
                  <c:v>40950.822916656929</c:v>
                </c:pt>
                <c:pt idx="4016">
                  <c:v>40950.833333323593</c:v>
                </c:pt>
                <c:pt idx="4017">
                  <c:v>40950.843749990257</c:v>
                </c:pt>
                <c:pt idx="4018">
                  <c:v>40950.854166656922</c:v>
                </c:pt>
                <c:pt idx="4019">
                  <c:v>40950.864583323586</c:v>
                </c:pt>
                <c:pt idx="4020">
                  <c:v>40950.87499999025</c:v>
                </c:pt>
                <c:pt idx="4021">
                  <c:v>40950.885416656914</c:v>
                </c:pt>
                <c:pt idx="4022">
                  <c:v>40950.895833323579</c:v>
                </c:pt>
                <c:pt idx="4023">
                  <c:v>40950.906249990243</c:v>
                </c:pt>
                <c:pt idx="4024">
                  <c:v>40950.916666656907</c:v>
                </c:pt>
                <c:pt idx="4025">
                  <c:v>40950.927083323571</c:v>
                </c:pt>
                <c:pt idx="4026">
                  <c:v>40950.937499990236</c:v>
                </c:pt>
                <c:pt idx="4027">
                  <c:v>40950.9479166569</c:v>
                </c:pt>
                <c:pt idx="4028">
                  <c:v>40950.958333323564</c:v>
                </c:pt>
                <c:pt idx="4029">
                  <c:v>40950.968749990228</c:v>
                </c:pt>
                <c:pt idx="4030">
                  <c:v>40950.979166656893</c:v>
                </c:pt>
                <c:pt idx="4031">
                  <c:v>40950.989583323557</c:v>
                </c:pt>
                <c:pt idx="4032">
                  <c:v>40950.999999990221</c:v>
                </c:pt>
                <c:pt idx="4033">
                  <c:v>40951.010416656885</c:v>
                </c:pt>
                <c:pt idx="4034">
                  <c:v>40951.02083332355</c:v>
                </c:pt>
                <c:pt idx="4035">
                  <c:v>40951.031249990214</c:v>
                </c:pt>
                <c:pt idx="4036">
                  <c:v>40951.041666656878</c:v>
                </c:pt>
                <c:pt idx="4037">
                  <c:v>40951.052083323542</c:v>
                </c:pt>
                <c:pt idx="4038">
                  <c:v>40951.062499990207</c:v>
                </c:pt>
                <c:pt idx="4039">
                  <c:v>40951.072916656871</c:v>
                </c:pt>
                <c:pt idx="4040">
                  <c:v>40951.083333323535</c:v>
                </c:pt>
                <c:pt idx="4041">
                  <c:v>40951.093749990199</c:v>
                </c:pt>
                <c:pt idx="4042">
                  <c:v>40951.104166656864</c:v>
                </c:pt>
                <c:pt idx="4043">
                  <c:v>40951.114583323528</c:v>
                </c:pt>
                <c:pt idx="4044">
                  <c:v>40951.124999990192</c:v>
                </c:pt>
                <c:pt idx="4045">
                  <c:v>40951.135416656856</c:v>
                </c:pt>
                <c:pt idx="4046">
                  <c:v>40951.14583332352</c:v>
                </c:pt>
                <c:pt idx="4047">
                  <c:v>40951.156249990185</c:v>
                </c:pt>
                <c:pt idx="4048">
                  <c:v>40951.166666656849</c:v>
                </c:pt>
                <c:pt idx="4049">
                  <c:v>40951.177083323513</c:v>
                </c:pt>
                <c:pt idx="4050">
                  <c:v>40951.187499990177</c:v>
                </c:pt>
                <c:pt idx="4051">
                  <c:v>40951.197916656842</c:v>
                </c:pt>
                <c:pt idx="4052">
                  <c:v>40951.208333323506</c:v>
                </c:pt>
                <c:pt idx="4053">
                  <c:v>40951.21874999017</c:v>
                </c:pt>
                <c:pt idx="4054">
                  <c:v>40951.229166656834</c:v>
                </c:pt>
                <c:pt idx="4055">
                  <c:v>40951.239583323499</c:v>
                </c:pt>
                <c:pt idx="4056">
                  <c:v>40951.249999990163</c:v>
                </c:pt>
                <c:pt idx="4057">
                  <c:v>40951.260416656827</c:v>
                </c:pt>
                <c:pt idx="4058">
                  <c:v>40951.270833323491</c:v>
                </c:pt>
                <c:pt idx="4059">
                  <c:v>40951.281249990156</c:v>
                </c:pt>
                <c:pt idx="4060">
                  <c:v>40951.29166665682</c:v>
                </c:pt>
                <c:pt idx="4061">
                  <c:v>40951.302083323484</c:v>
                </c:pt>
                <c:pt idx="4062">
                  <c:v>40951.312499990148</c:v>
                </c:pt>
                <c:pt idx="4063">
                  <c:v>40951.322916656813</c:v>
                </c:pt>
                <c:pt idx="4064">
                  <c:v>40951.333333323477</c:v>
                </c:pt>
                <c:pt idx="4065">
                  <c:v>40951.343749990141</c:v>
                </c:pt>
                <c:pt idx="4066">
                  <c:v>40951.354166656805</c:v>
                </c:pt>
                <c:pt idx="4067">
                  <c:v>40951.36458332347</c:v>
                </c:pt>
                <c:pt idx="4068">
                  <c:v>40951.374999990134</c:v>
                </c:pt>
                <c:pt idx="4069">
                  <c:v>40951.385416656798</c:v>
                </c:pt>
                <c:pt idx="4070">
                  <c:v>40951.395833323462</c:v>
                </c:pt>
                <c:pt idx="4071">
                  <c:v>40951.406249990127</c:v>
                </c:pt>
                <c:pt idx="4072">
                  <c:v>40951.416666656791</c:v>
                </c:pt>
                <c:pt idx="4073">
                  <c:v>40951.427083323455</c:v>
                </c:pt>
                <c:pt idx="4074">
                  <c:v>40951.437499990119</c:v>
                </c:pt>
                <c:pt idx="4075">
                  <c:v>40951.447916656783</c:v>
                </c:pt>
                <c:pt idx="4076">
                  <c:v>40951.458333323448</c:v>
                </c:pt>
                <c:pt idx="4077">
                  <c:v>40951.468749990112</c:v>
                </c:pt>
                <c:pt idx="4078">
                  <c:v>40951.479166656776</c:v>
                </c:pt>
                <c:pt idx="4079">
                  <c:v>40951.48958332344</c:v>
                </c:pt>
                <c:pt idx="4080">
                  <c:v>40951.499999990105</c:v>
                </c:pt>
                <c:pt idx="4081">
                  <c:v>40951.510416656769</c:v>
                </c:pt>
                <c:pt idx="4082">
                  <c:v>40951.520833323433</c:v>
                </c:pt>
                <c:pt idx="4083">
                  <c:v>40951.531249990097</c:v>
                </c:pt>
                <c:pt idx="4084">
                  <c:v>40951.541666656762</c:v>
                </c:pt>
                <c:pt idx="4085">
                  <c:v>40951.552083323426</c:v>
                </c:pt>
                <c:pt idx="4086">
                  <c:v>40951.56249999009</c:v>
                </c:pt>
                <c:pt idx="4087">
                  <c:v>40951.572916656754</c:v>
                </c:pt>
                <c:pt idx="4088">
                  <c:v>40951.583333323419</c:v>
                </c:pt>
                <c:pt idx="4089">
                  <c:v>40951.593749990083</c:v>
                </c:pt>
                <c:pt idx="4090">
                  <c:v>40951.604166656747</c:v>
                </c:pt>
                <c:pt idx="4091">
                  <c:v>40951.614583323411</c:v>
                </c:pt>
                <c:pt idx="4092">
                  <c:v>40951.624999990076</c:v>
                </c:pt>
                <c:pt idx="4093">
                  <c:v>40951.63541665674</c:v>
                </c:pt>
                <c:pt idx="4094">
                  <c:v>40951.645833323404</c:v>
                </c:pt>
                <c:pt idx="4095">
                  <c:v>40951.656249990068</c:v>
                </c:pt>
                <c:pt idx="4096">
                  <c:v>40951.666666656733</c:v>
                </c:pt>
                <c:pt idx="4097">
                  <c:v>40951.677083323397</c:v>
                </c:pt>
                <c:pt idx="4098">
                  <c:v>40951.687499990061</c:v>
                </c:pt>
                <c:pt idx="4099">
                  <c:v>40951.697916656725</c:v>
                </c:pt>
                <c:pt idx="4100">
                  <c:v>40951.70833332339</c:v>
                </c:pt>
                <c:pt idx="4101">
                  <c:v>40951.718749990054</c:v>
                </c:pt>
                <c:pt idx="4102">
                  <c:v>40951.729166656718</c:v>
                </c:pt>
                <c:pt idx="4103">
                  <c:v>40951.739583323382</c:v>
                </c:pt>
                <c:pt idx="4104">
                  <c:v>40951.749999990046</c:v>
                </c:pt>
                <c:pt idx="4105">
                  <c:v>40951.760416656711</c:v>
                </c:pt>
                <c:pt idx="4106">
                  <c:v>40951.770833323375</c:v>
                </c:pt>
                <c:pt idx="4107">
                  <c:v>40951.781249990039</c:v>
                </c:pt>
                <c:pt idx="4108">
                  <c:v>40951.791666656703</c:v>
                </c:pt>
                <c:pt idx="4109">
                  <c:v>40951.802083323368</c:v>
                </c:pt>
                <c:pt idx="4110">
                  <c:v>40951.812499990032</c:v>
                </c:pt>
                <c:pt idx="4111">
                  <c:v>40951.822916656696</c:v>
                </c:pt>
                <c:pt idx="4112">
                  <c:v>40951.83333332336</c:v>
                </c:pt>
                <c:pt idx="4113">
                  <c:v>40951.843749990025</c:v>
                </c:pt>
                <c:pt idx="4114">
                  <c:v>40951.854166656689</c:v>
                </c:pt>
                <c:pt idx="4115">
                  <c:v>40951.864583323353</c:v>
                </c:pt>
                <c:pt idx="4116">
                  <c:v>40951.874999990017</c:v>
                </c:pt>
                <c:pt idx="4117">
                  <c:v>40951.885416656682</c:v>
                </c:pt>
                <c:pt idx="4118">
                  <c:v>40951.895833323346</c:v>
                </c:pt>
                <c:pt idx="4119">
                  <c:v>40951.90624999001</c:v>
                </c:pt>
                <c:pt idx="4120">
                  <c:v>40951.916666656674</c:v>
                </c:pt>
                <c:pt idx="4121">
                  <c:v>40951.927083323339</c:v>
                </c:pt>
                <c:pt idx="4122">
                  <c:v>40951.937499990003</c:v>
                </c:pt>
                <c:pt idx="4123">
                  <c:v>40951.947916656667</c:v>
                </c:pt>
                <c:pt idx="4124">
                  <c:v>40951.958333323331</c:v>
                </c:pt>
                <c:pt idx="4125">
                  <c:v>40951.968749989996</c:v>
                </c:pt>
                <c:pt idx="4126">
                  <c:v>40951.97916665666</c:v>
                </c:pt>
                <c:pt idx="4127">
                  <c:v>40951.989583323324</c:v>
                </c:pt>
                <c:pt idx="4128">
                  <c:v>40951.999999989988</c:v>
                </c:pt>
                <c:pt idx="4129">
                  <c:v>40952.010416656653</c:v>
                </c:pt>
                <c:pt idx="4130">
                  <c:v>40952.020833323317</c:v>
                </c:pt>
                <c:pt idx="4131">
                  <c:v>40952.031249989981</c:v>
                </c:pt>
                <c:pt idx="4132">
                  <c:v>40952.041666656645</c:v>
                </c:pt>
                <c:pt idx="4133">
                  <c:v>40952.052083323309</c:v>
                </c:pt>
                <c:pt idx="4134">
                  <c:v>40952.062499989974</c:v>
                </c:pt>
                <c:pt idx="4135">
                  <c:v>40952.072916656638</c:v>
                </c:pt>
                <c:pt idx="4136">
                  <c:v>40952.083333323302</c:v>
                </c:pt>
                <c:pt idx="4137">
                  <c:v>40952.093749989966</c:v>
                </c:pt>
                <c:pt idx="4138">
                  <c:v>40952.104166656631</c:v>
                </c:pt>
                <c:pt idx="4139">
                  <c:v>40952.114583323295</c:v>
                </c:pt>
                <c:pt idx="4140">
                  <c:v>40952.124999989959</c:v>
                </c:pt>
                <c:pt idx="4141">
                  <c:v>40952.135416656623</c:v>
                </c:pt>
                <c:pt idx="4142">
                  <c:v>40952.145833323288</c:v>
                </c:pt>
                <c:pt idx="4143">
                  <c:v>40952.156249989952</c:v>
                </c:pt>
                <c:pt idx="4144">
                  <c:v>40952.166666656616</c:v>
                </c:pt>
                <c:pt idx="4145">
                  <c:v>40952.17708332328</c:v>
                </c:pt>
                <c:pt idx="4146">
                  <c:v>40952.187499989945</c:v>
                </c:pt>
                <c:pt idx="4147">
                  <c:v>40952.197916656609</c:v>
                </c:pt>
                <c:pt idx="4148">
                  <c:v>40952.208333323273</c:v>
                </c:pt>
                <c:pt idx="4149">
                  <c:v>40952.218749989937</c:v>
                </c:pt>
                <c:pt idx="4150">
                  <c:v>40952.229166656602</c:v>
                </c:pt>
                <c:pt idx="4151">
                  <c:v>40952.239583323266</c:v>
                </c:pt>
                <c:pt idx="4152">
                  <c:v>40952.24999998993</c:v>
                </c:pt>
                <c:pt idx="4153">
                  <c:v>40952.260416656594</c:v>
                </c:pt>
                <c:pt idx="4154">
                  <c:v>40952.270833323259</c:v>
                </c:pt>
                <c:pt idx="4155">
                  <c:v>40952.281249989923</c:v>
                </c:pt>
                <c:pt idx="4156">
                  <c:v>40952.291666656587</c:v>
                </c:pt>
                <c:pt idx="4157">
                  <c:v>40952.302083323251</c:v>
                </c:pt>
                <c:pt idx="4158">
                  <c:v>40952.312499989916</c:v>
                </c:pt>
                <c:pt idx="4159">
                  <c:v>40952.32291665658</c:v>
                </c:pt>
                <c:pt idx="4160">
                  <c:v>40952.333333323244</c:v>
                </c:pt>
                <c:pt idx="4161">
                  <c:v>40952.343749989908</c:v>
                </c:pt>
                <c:pt idx="4162">
                  <c:v>40952.354166656572</c:v>
                </c:pt>
                <c:pt idx="4163">
                  <c:v>40952.364583323237</c:v>
                </c:pt>
                <c:pt idx="4164">
                  <c:v>40952.374999989901</c:v>
                </c:pt>
                <c:pt idx="4165">
                  <c:v>40952.385416656565</c:v>
                </c:pt>
                <c:pt idx="4166">
                  <c:v>40952.395833323229</c:v>
                </c:pt>
                <c:pt idx="4167">
                  <c:v>40952.406249989894</c:v>
                </c:pt>
                <c:pt idx="4168">
                  <c:v>40952.416666656558</c:v>
                </c:pt>
                <c:pt idx="4169">
                  <c:v>40952.427083323222</c:v>
                </c:pt>
                <c:pt idx="4170">
                  <c:v>40952.437499989886</c:v>
                </c:pt>
                <c:pt idx="4171">
                  <c:v>40952.447916656551</c:v>
                </c:pt>
                <c:pt idx="4172">
                  <c:v>40952.458333323215</c:v>
                </c:pt>
                <c:pt idx="4173">
                  <c:v>40952.468749989879</c:v>
                </c:pt>
                <c:pt idx="4174">
                  <c:v>40952.479166656543</c:v>
                </c:pt>
                <c:pt idx="4175">
                  <c:v>40952.489583323208</c:v>
                </c:pt>
                <c:pt idx="4176">
                  <c:v>40952.499999989872</c:v>
                </c:pt>
                <c:pt idx="4177">
                  <c:v>40952.510416656536</c:v>
                </c:pt>
                <c:pt idx="4178">
                  <c:v>40952.5208333232</c:v>
                </c:pt>
                <c:pt idx="4179">
                  <c:v>40952.531249989865</c:v>
                </c:pt>
                <c:pt idx="4180">
                  <c:v>40952.541666656529</c:v>
                </c:pt>
                <c:pt idx="4181">
                  <c:v>40952.552083323193</c:v>
                </c:pt>
                <c:pt idx="4182">
                  <c:v>40952.562499989857</c:v>
                </c:pt>
                <c:pt idx="4183">
                  <c:v>40952.572916656522</c:v>
                </c:pt>
                <c:pt idx="4184">
                  <c:v>40952.583333323186</c:v>
                </c:pt>
                <c:pt idx="4185">
                  <c:v>40952.59374998985</c:v>
                </c:pt>
                <c:pt idx="4186">
                  <c:v>40952.604166656514</c:v>
                </c:pt>
                <c:pt idx="4187">
                  <c:v>40952.614583323179</c:v>
                </c:pt>
                <c:pt idx="4188">
                  <c:v>40952.624999989843</c:v>
                </c:pt>
                <c:pt idx="4189">
                  <c:v>40952.635416656507</c:v>
                </c:pt>
                <c:pt idx="4190">
                  <c:v>40952.645833323171</c:v>
                </c:pt>
                <c:pt idx="4191">
                  <c:v>40952.656249989835</c:v>
                </c:pt>
                <c:pt idx="4192">
                  <c:v>40952.6666666565</c:v>
                </c:pt>
                <c:pt idx="4193">
                  <c:v>40952.677083323164</c:v>
                </c:pt>
                <c:pt idx="4194">
                  <c:v>40952.687499989828</c:v>
                </c:pt>
                <c:pt idx="4195">
                  <c:v>40952.697916656492</c:v>
                </c:pt>
                <c:pt idx="4196">
                  <c:v>40952.708333323157</c:v>
                </c:pt>
                <c:pt idx="4197">
                  <c:v>40952.718749989821</c:v>
                </c:pt>
                <c:pt idx="4198">
                  <c:v>40952.729166656485</c:v>
                </c:pt>
                <c:pt idx="4199">
                  <c:v>40952.739583323149</c:v>
                </c:pt>
                <c:pt idx="4200">
                  <c:v>40952.749999989814</c:v>
                </c:pt>
                <c:pt idx="4201">
                  <c:v>40952.760416656478</c:v>
                </c:pt>
                <c:pt idx="4202">
                  <c:v>40952.770833323142</c:v>
                </c:pt>
                <c:pt idx="4203">
                  <c:v>40952.781249989806</c:v>
                </c:pt>
                <c:pt idx="4204">
                  <c:v>40952.791666656471</c:v>
                </c:pt>
                <c:pt idx="4205">
                  <c:v>40952.802083323135</c:v>
                </c:pt>
                <c:pt idx="4206">
                  <c:v>40952.812499989799</c:v>
                </c:pt>
                <c:pt idx="4207">
                  <c:v>40952.822916656463</c:v>
                </c:pt>
                <c:pt idx="4208">
                  <c:v>40952.833333323128</c:v>
                </c:pt>
                <c:pt idx="4209">
                  <c:v>40952.843749989792</c:v>
                </c:pt>
                <c:pt idx="4210">
                  <c:v>40952.854166656456</c:v>
                </c:pt>
                <c:pt idx="4211">
                  <c:v>40952.86458332312</c:v>
                </c:pt>
                <c:pt idx="4212">
                  <c:v>40952.874999989785</c:v>
                </c:pt>
                <c:pt idx="4213">
                  <c:v>40952.885416656449</c:v>
                </c:pt>
                <c:pt idx="4214">
                  <c:v>40952.895833323113</c:v>
                </c:pt>
                <c:pt idx="4215">
                  <c:v>40952.906249989777</c:v>
                </c:pt>
                <c:pt idx="4216">
                  <c:v>40952.916666656442</c:v>
                </c:pt>
                <c:pt idx="4217">
                  <c:v>40952.927083323106</c:v>
                </c:pt>
                <c:pt idx="4218">
                  <c:v>40952.93749998977</c:v>
                </c:pt>
                <c:pt idx="4219">
                  <c:v>40952.947916656434</c:v>
                </c:pt>
                <c:pt idx="4220">
                  <c:v>40952.958333323098</c:v>
                </c:pt>
                <c:pt idx="4221">
                  <c:v>40952.968749989763</c:v>
                </c:pt>
                <c:pt idx="4222">
                  <c:v>40952.979166656427</c:v>
                </c:pt>
                <c:pt idx="4223">
                  <c:v>40952.989583323091</c:v>
                </c:pt>
                <c:pt idx="4224">
                  <c:v>40952.999999989755</c:v>
                </c:pt>
                <c:pt idx="4225">
                  <c:v>40953.01041665642</c:v>
                </c:pt>
                <c:pt idx="4226">
                  <c:v>40953.020833323084</c:v>
                </c:pt>
                <c:pt idx="4227">
                  <c:v>40953.031249989748</c:v>
                </c:pt>
                <c:pt idx="4228">
                  <c:v>40953.041666656412</c:v>
                </c:pt>
                <c:pt idx="4229">
                  <c:v>40953.052083323077</c:v>
                </c:pt>
                <c:pt idx="4230">
                  <c:v>40953.062499989741</c:v>
                </c:pt>
                <c:pt idx="4231">
                  <c:v>40953.072916656405</c:v>
                </c:pt>
                <c:pt idx="4232">
                  <c:v>40953.083333323069</c:v>
                </c:pt>
                <c:pt idx="4233">
                  <c:v>40953.093749989734</c:v>
                </c:pt>
                <c:pt idx="4234">
                  <c:v>40953.104166656398</c:v>
                </c:pt>
                <c:pt idx="4235">
                  <c:v>40953.114583323062</c:v>
                </c:pt>
                <c:pt idx="4236">
                  <c:v>40953.124999989726</c:v>
                </c:pt>
                <c:pt idx="4237">
                  <c:v>40953.135416656391</c:v>
                </c:pt>
                <c:pt idx="4238">
                  <c:v>40953.145833323055</c:v>
                </c:pt>
                <c:pt idx="4239">
                  <c:v>40953.156249989719</c:v>
                </c:pt>
                <c:pt idx="4240">
                  <c:v>40953.166666656383</c:v>
                </c:pt>
                <c:pt idx="4241">
                  <c:v>40953.177083323048</c:v>
                </c:pt>
                <c:pt idx="4242">
                  <c:v>40953.187499989712</c:v>
                </c:pt>
                <c:pt idx="4243">
                  <c:v>40953.197916656376</c:v>
                </c:pt>
                <c:pt idx="4244">
                  <c:v>40953.20833332304</c:v>
                </c:pt>
                <c:pt idx="4245">
                  <c:v>40953.218749989705</c:v>
                </c:pt>
                <c:pt idx="4246">
                  <c:v>40953.229166656369</c:v>
                </c:pt>
                <c:pt idx="4247">
                  <c:v>40953.239583323033</c:v>
                </c:pt>
                <c:pt idx="4248">
                  <c:v>40953.249999989697</c:v>
                </c:pt>
                <c:pt idx="4249">
                  <c:v>40953.260416656361</c:v>
                </c:pt>
                <c:pt idx="4250">
                  <c:v>40953.270833323026</c:v>
                </c:pt>
                <c:pt idx="4251">
                  <c:v>40953.28124998969</c:v>
                </c:pt>
                <c:pt idx="4252">
                  <c:v>40953.291666656354</c:v>
                </c:pt>
                <c:pt idx="4253">
                  <c:v>40953.302083323018</c:v>
                </c:pt>
                <c:pt idx="4254">
                  <c:v>40953.312499989683</c:v>
                </c:pt>
                <c:pt idx="4255">
                  <c:v>40953.322916656347</c:v>
                </c:pt>
                <c:pt idx="4256">
                  <c:v>40953.333333323011</c:v>
                </c:pt>
                <c:pt idx="4257">
                  <c:v>40953.343749989675</c:v>
                </c:pt>
                <c:pt idx="4258">
                  <c:v>40953.35416665634</c:v>
                </c:pt>
                <c:pt idx="4259">
                  <c:v>40953.364583323004</c:v>
                </c:pt>
                <c:pt idx="4260">
                  <c:v>40953.374999989668</c:v>
                </c:pt>
                <c:pt idx="4261">
                  <c:v>40953.385416656332</c:v>
                </c:pt>
                <c:pt idx="4262">
                  <c:v>40953.395833322997</c:v>
                </c:pt>
                <c:pt idx="4263">
                  <c:v>40953.406249989661</c:v>
                </c:pt>
                <c:pt idx="4264">
                  <c:v>40953.416666656325</c:v>
                </c:pt>
                <c:pt idx="4265">
                  <c:v>40953.427083322989</c:v>
                </c:pt>
                <c:pt idx="4266">
                  <c:v>40953.437499989654</c:v>
                </c:pt>
                <c:pt idx="4267">
                  <c:v>40953.447916656318</c:v>
                </c:pt>
                <c:pt idx="4268">
                  <c:v>40953.458333322982</c:v>
                </c:pt>
                <c:pt idx="4269">
                  <c:v>40953.468749989646</c:v>
                </c:pt>
                <c:pt idx="4270">
                  <c:v>40953.479166656311</c:v>
                </c:pt>
                <c:pt idx="4271">
                  <c:v>40953.489583322975</c:v>
                </c:pt>
                <c:pt idx="4272">
                  <c:v>40953.499999989639</c:v>
                </c:pt>
                <c:pt idx="4273">
                  <c:v>40953.510416656303</c:v>
                </c:pt>
                <c:pt idx="4274">
                  <c:v>40953.520833322968</c:v>
                </c:pt>
                <c:pt idx="4275">
                  <c:v>40953.531249989632</c:v>
                </c:pt>
                <c:pt idx="4276">
                  <c:v>40953.541666656296</c:v>
                </c:pt>
                <c:pt idx="4277">
                  <c:v>40953.55208332296</c:v>
                </c:pt>
                <c:pt idx="4278">
                  <c:v>40953.562499989624</c:v>
                </c:pt>
                <c:pt idx="4279">
                  <c:v>40953.572916656289</c:v>
                </c:pt>
                <c:pt idx="4280">
                  <c:v>40953.583333322953</c:v>
                </c:pt>
                <c:pt idx="4281">
                  <c:v>40953.593749989617</c:v>
                </c:pt>
                <c:pt idx="4282">
                  <c:v>40953.604166656281</c:v>
                </c:pt>
                <c:pt idx="4283">
                  <c:v>40953.614583322946</c:v>
                </c:pt>
                <c:pt idx="4284">
                  <c:v>40953.62499998961</c:v>
                </c:pt>
                <c:pt idx="4285">
                  <c:v>40953.635416656274</c:v>
                </c:pt>
                <c:pt idx="4286">
                  <c:v>40953.645833322938</c:v>
                </c:pt>
                <c:pt idx="4287">
                  <c:v>40953.656249989603</c:v>
                </c:pt>
                <c:pt idx="4288">
                  <c:v>40953.666666656267</c:v>
                </c:pt>
                <c:pt idx="4289">
                  <c:v>40953.677083322931</c:v>
                </c:pt>
                <c:pt idx="4290">
                  <c:v>40953.687499989595</c:v>
                </c:pt>
                <c:pt idx="4291">
                  <c:v>40953.69791665626</c:v>
                </c:pt>
                <c:pt idx="4292">
                  <c:v>40953.708333322924</c:v>
                </c:pt>
                <c:pt idx="4293">
                  <c:v>40953.718749989588</c:v>
                </c:pt>
                <c:pt idx="4294">
                  <c:v>40953.729166656252</c:v>
                </c:pt>
                <c:pt idx="4295">
                  <c:v>40953.739583322917</c:v>
                </c:pt>
                <c:pt idx="4296">
                  <c:v>40953.749999989581</c:v>
                </c:pt>
                <c:pt idx="4297">
                  <c:v>40953.760416656245</c:v>
                </c:pt>
                <c:pt idx="4298">
                  <c:v>40953.770833322909</c:v>
                </c:pt>
                <c:pt idx="4299">
                  <c:v>40953.781249989574</c:v>
                </c:pt>
                <c:pt idx="4300">
                  <c:v>40953.791666656238</c:v>
                </c:pt>
                <c:pt idx="4301">
                  <c:v>40953.802083322902</c:v>
                </c:pt>
                <c:pt idx="4302">
                  <c:v>40953.812499989566</c:v>
                </c:pt>
                <c:pt idx="4303">
                  <c:v>40953.822916656231</c:v>
                </c:pt>
                <c:pt idx="4304">
                  <c:v>40953.833333322895</c:v>
                </c:pt>
                <c:pt idx="4305">
                  <c:v>40953.843749989559</c:v>
                </c:pt>
                <c:pt idx="4306">
                  <c:v>40953.854166656223</c:v>
                </c:pt>
                <c:pt idx="4307">
                  <c:v>40953.864583322887</c:v>
                </c:pt>
                <c:pt idx="4308">
                  <c:v>40953.874999989552</c:v>
                </c:pt>
                <c:pt idx="4309">
                  <c:v>40953.885416656216</c:v>
                </c:pt>
                <c:pt idx="4310">
                  <c:v>40953.89583332288</c:v>
                </c:pt>
                <c:pt idx="4311">
                  <c:v>40953.906249989544</c:v>
                </c:pt>
                <c:pt idx="4312">
                  <c:v>40953.916666656209</c:v>
                </c:pt>
                <c:pt idx="4313">
                  <c:v>40953.927083322873</c:v>
                </c:pt>
                <c:pt idx="4314">
                  <c:v>40953.937499989537</c:v>
                </c:pt>
                <c:pt idx="4315">
                  <c:v>40953.947916656201</c:v>
                </c:pt>
                <c:pt idx="4316">
                  <c:v>40953.958333322866</c:v>
                </c:pt>
                <c:pt idx="4317">
                  <c:v>40953.96874998953</c:v>
                </c:pt>
                <c:pt idx="4318">
                  <c:v>40953.979166656194</c:v>
                </c:pt>
                <c:pt idx="4319">
                  <c:v>40953.989583322858</c:v>
                </c:pt>
                <c:pt idx="4320">
                  <c:v>40953.999999989523</c:v>
                </c:pt>
                <c:pt idx="4321">
                  <c:v>40954.010416656187</c:v>
                </c:pt>
                <c:pt idx="4322">
                  <c:v>40954.020833322851</c:v>
                </c:pt>
                <c:pt idx="4323">
                  <c:v>40954.031249989515</c:v>
                </c:pt>
                <c:pt idx="4324">
                  <c:v>40954.04166665618</c:v>
                </c:pt>
                <c:pt idx="4325">
                  <c:v>40954.052083322844</c:v>
                </c:pt>
                <c:pt idx="4326">
                  <c:v>40954.062499989508</c:v>
                </c:pt>
                <c:pt idx="4327">
                  <c:v>40954.072916656172</c:v>
                </c:pt>
                <c:pt idx="4328">
                  <c:v>40954.083333322837</c:v>
                </c:pt>
                <c:pt idx="4329">
                  <c:v>40954.093749989501</c:v>
                </c:pt>
                <c:pt idx="4330">
                  <c:v>40954.104166656165</c:v>
                </c:pt>
                <c:pt idx="4331">
                  <c:v>40954.114583322829</c:v>
                </c:pt>
                <c:pt idx="4332">
                  <c:v>40954.124999989494</c:v>
                </c:pt>
                <c:pt idx="4333">
                  <c:v>40954.135416656158</c:v>
                </c:pt>
                <c:pt idx="4334">
                  <c:v>40954.145833322822</c:v>
                </c:pt>
                <c:pt idx="4335">
                  <c:v>40954.156249989486</c:v>
                </c:pt>
                <c:pt idx="4336">
                  <c:v>40954.16666665615</c:v>
                </c:pt>
                <c:pt idx="4337">
                  <c:v>40954.177083322815</c:v>
                </c:pt>
                <c:pt idx="4338">
                  <c:v>40954.187499989479</c:v>
                </c:pt>
                <c:pt idx="4339">
                  <c:v>40954.197916656143</c:v>
                </c:pt>
                <c:pt idx="4340">
                  <c:v>40954.208333322807</c:v>
                </c:pt>
                <c:pt idx="4341">
                  <c:v>40954.218749989472</c:v>
                </c:pt>
                <c:pt idx="4342">
                  <c:v>40954.229166656136</c:v>
                </c:pt>
                <c:pt idx="4343">
                  <c:v>40954.2395833228</c:v>
                </c:pt>
                <c:pt idx="4344">
                  <c:v>40954.249999989464</c:v>
                </c:pt>
                <c:pt idx="4345">
                  <c:v>40954.260416656129</c:v>
                </c:pt>
                <c:pt idx="4346">
                  <c:v>40954.270833322793</c:v>
                </c:pt>
                <c:pt idx="4347">
                  <c:v>40954.281249989457</c:v>
                </c:pt>
                <c:pt idx="4348">
                  <c:v>40954.291666656121</c:v>
                </c:pt>
                <c:pt idx="4349">
                  <c:v>40954.302083322786</c:v>
                </c:pt>
                <c:pt idx="4350">
                  <c:v>40954.31249998945</c:v>
                </c:pt>
                <c:pt idx="4351">
                  <c:v>40954.322916656114</c:v>
                </c:pt>
                <c:pt idx="4352">
                  <c:v>40954.333333322778</c:v>
                </c:pt>
                <c:pt idx="4353">
                  <c:v>40954.343749989443</c:v>
                </c:pt>
                <c:pt idx="4354">
                  <c:v>40954.354166656107</c:v>
                </c:pt>
                <c:pt idx="4355">
                  <c:v>40954.364583322771</c:v>
                </c:pt>
                <c:pt idx="4356">
                  <c:v>40954.374999989435</c:v>
                </c:pt>
                <c:pt idx="4357">
                  <c:v>40954.3854166561</c:v>
                </c:pt>
                <c:pt idx="4358">
                  <c:v>40954.395833322764</c:v>
                </c:pt>
                <c:pt idx="4359">
                  <c:v>40954.406249989428</c:v>
                </c:pt>
                <c:pt idx="4360">
                  <c:v>40954.416666656092</c:v>
                </c:pt>
                <c:pt idx="4361">
                  <c:v>40954.427083322757</c:v>
                </c:pt>
                <c:pt idx="4362">
                  <c:v>40954.437499989421</c:v>
                </c:pt>
                <c:pt idx="4363">
                  <c:v>40954.447916656085</c:v>
                </c:pt>
                <c:pt idx="4364">
                  <c:v>40954.458333322749</c:v>
                </c:pt>
                <c:pt idx="4365">
                  <c:v>40954.468749989413</c:v>
                </c:pt>
                <c:pt idx="4366">
                  <c:v>40954.479166656078</c:v>
                </c:pt>
                <c:pt idx="4367">
                  <c:v>40954.489583322742</c:v>
                </c:pt>
                <c:pt idx="4368">
                  <c:v>40954.499999989406</c:v>
                </c:pt>
                <c:pt idx="4369">
                  <c:v>40954.51041665607</c:v>
                </c:pt>
                <c:pt idx="4370">
                  <c:v>40954.520833322735</c:v>
                </c:pt>
                <c:pt idx="4371">
                  <c:v>40954.531249989399</c:v>
                </c:pt>
                <c:pt idx="4372">
                  <c:v>40954.541666656063</c:v>
                </c:pt>
                <c:pt idx="4373">
                  <c:v>40954.552083322727</c:v>
                </c:pt>
                <c:pt idx="4374">
                  <c:v>40954.562499989392</c:v>
                </c:pt>
                <c:pt idx="4375">
                  <c:v>40954.572916656056</c:v>
                </c:pt>
                <c:pt idx="4376">
                  <c:v>40954.58333332272</c:v>
                </c:pt>
                <c:pt idx="4377">
                  <c:v>40954.593749989384</c:v>
                </c:pt>
                <c:pt idx="4378">
                  <c:v>40954.604166656049</c:v>
                </c:pt>
                <c:pt idx="4379">
                  <c:v>40954.614583322713</c:v>
                </c:pt>
                <c:pt idx="4380">
                  <c:v>40954.624999989377</c:v>
                </c:pt>
                <c:pt idx="4381">
                  <c:v>40954.635416656041</c:v>
                </c:pt>
                <c:pt idx="4382">
                  <c:v>40954.645833322706</c:v>
                </c:pt>
                <c:pt idx="4383">
                  <c:v>40954.65624998937</c:v>
                </c:pt>
                <c:pt idx="4384">
                  <c:v>40954.666666656034</c:v>
                </c:pt>
                <c:pt idx="4385">
                  <c:v>40954.677083322698</c:v>
                </c:pt>
                <c:pt idx="4386">
                  <c:v>40954.687499989363</c:v>
                </c:pt>
                <c:pt idx="4387">
                  <c:v>40954.697916656027</c:v>
                </c:pt>
                <c:pt idx="4388">
                  <c:v>40954.708333322691</c:v>
                </c:pt>
                <c:pt idx="4389">
                  <c:v>40954.718749989355</c:v>
                </c:pt>
                <c:pt idx="4390">
                  <c:v>40954.72916665602</c:v>
                </c:pt>
                <c:pt idx="4391">
                  <c:v>40954.739583322684</c:v>
                </c:pt>
                <c:pt idx="4392">
                  <c:v>40954.749999989348</c:v>
                </c:pt>
                <c:pt idx="4393">
                  <c:v>40954.760416656012</c:v>
                </c:pt>
                <c:pt idx="4394">
                  <c:v>40954.770833322676</c:v>
                </c:pt>
                <c:pt idx="4395">
                  <c:v>40954.781249989341</c:v>
                </c:pt>
                <c:pt idx="4396">
                  <c:v>40954.791666656005</c:v>
                </c:pt>
                <c:pt idx="4397">
                  <c:v>40954.802083322669</c:v>
                </c:pt>
                <c:pt idx="4398">
                  <c:v>40954.812499989333</c:v>
                </c:pt>
                <c:pt idx="4399">
                  <c:v>40954.822916655998</c:v>
                </c:pt>
                <c:pt idx="4400">
                  <c:v>40954.833333322662</c:v>
                </c:pt>
                <c:pt idx="4401">
                  <c:v>40954.843749989326</c:v>
                </c:pt>
                <c:pt idx="4402">
                  <c:v>40954.85416665599</c:v>
                </c:pt>
                <c:pt idx="4403">
                  <c:v>40954.864583322655</c:v>
                </c:pt>
                <c:pt idx="4404">
                  <c:v>40954.874999989319</c:v>
                </c:pt>
                <c:pt idx="4405">
                  <c:v>40954.885416655983</c:v>
                </c:pt>
                <c:pt idx="4406">
                  <c:v>40954.895833322647</c:v>
                </c:pt>
                <c:pt idx="4407">
                  <c:v>40954.906249989312</c:v>
                </c:pt>
                <c:pt idx="4408">
                  <c:v>40954.916666655976</c:v>
                </c:pt>
                <c:pt idx="4409">
                  <c:v>40954.92708332264</c:v>
                </c:pt>
                <c:pt idx="4410">
                  <c:v>40954.937499989304</c:v>
                </c:pt>
                <c:pt idx="4411">
                  <c:v>40954.947916655969</c:v>
                </c:pt>
                <c:pt idx="4412">
                  <c:v>40954.958333322633</c:v>
                </c:pt>
                <c:pt idx="4413">
                  <c:v>40954.968749989297</c:v>
                </c:pt>
                <c:pt idx="4414">
                  <c:v>40954.979166655961</c:v>
                </c:pt>
                <c:pt idx="4415">
                  <c:v>40954.989583322626</c:v>
                </c:pt>
                <c:pt idx="4416">
                  <c:v>40954.99999998929</c:v>
                </c:pt>
                <c:pt idx="4417">
                  <c:v>40955.010416655954</c:v>
                </c:pt>
                <c:pt idx="4418">
                  <c:v>40955.020833322618</c:v>
                </c:pt>
                <c:pt idx="4419">
                  <c:v>40955.031249989283</c:v>
                </c:pt>
                <c:pt idx="4420">
                  <c:v>40955.041666655947</c:v>
                </c:pt>
                <c:pt idx="4421">
                  <c:v>40955.052083322611</c:v>
                </c:pt>
                <c:pt idx="4422">
                  <c:v>40955.062499989275</c:v>
                </c:pt>
                <c:pt idx="4423">
                  <c:v>40955.072916655939</c:v>
                </c:pt>
                <c:pt idx="4424">
                  <c:v>40955.083333322604</c:v>
                </c:pt>
                <c:pt idx="4425">
                  <c:v>40955.093749989268</c:v>
                </c:pt>
                <c:pt idx="4426">
                  <c:v>40955.104166655932</c:v>
                </c:pt>
                <c:pt idx="4427">
                  <c:v>40955.114583322596</c:v>
                </c:pt>
                <c:pt idx="4428">
                  <c:v>40955.124999989261</c:v>
                </c:pt>
                <c:pt idx="4429">
                  <c:v>40955.135416655925</c:v>
                </c:pt>
                <c:pt idx="4430">
                  <c:v>40955.145833322589</c:v>
                </c:pt>
                <c:pt idx="4431">
                  <c:v>40955.156249989253</c:v>
                </c:pt>
                <c:pt idx="4432">
                  <c:v>40955.166666655918</c:v>
                </c:pt>
                <c:pt idx="4433">
                  <c:v>40955.177083322582</c:v>
                </c:pt>
                <c:pt idx="4434">
                  <c:v>40955.187499989246</c:v>
                </c:pt>
                <c:pt idx="4435">
                  <c:v>40955.19791665591</c:v>
                </c:pt>
                <c:pt idx="4436">
                  <c:v>40955.208333322575</c:v>
                </c:pt>
                <c:pt idx="4437">
                  <c:v>40955.218749989239</c:v>
                </c:pt>
                <c:pt idx="4438">
                  <c:v>40955.229166655903</c:v>
                </c:pt>
                <c:pt idx="4439">
                  <c:v>40955.239583322567</c:v>
                </c:pt>
                <c:pt idx="4440">
                  <c:v>40955.249999989232</c:v>
                </c:pt>
                <c:pt idx="4441">
                  <c:v>40955.260416655896</c:v>
                </c:pt>
                <c:pt idx="4442">
                  <c:v>40955.27083332256</c:v>
                </c:pt>
                <c:pt idx="4443">
                  <c:v>40955.281249989224</c:v>
                </c:pt>
                <c:pt idx="4444">
                  <c:v>40955.291666655889</c:v>
                </c:pt>
                <c:pt idx="4445">
                  <c:v>40955.302083322553</c:v>
                </c:pt>
                <c:pt idx="4446">
                  <c:v>40955.312499989217</c:v>
                </c:pt>
                <c:pt idx="4447">
                  <c:v>40955.322916655881</c:v>
                </c:pt>
                <c:pt idx="4448">
                  <c:v>40955.333333322546</c:v>
                </c:pt>
                <c:pt idx="4449">
                  <c:v>40955.34374998921</c:v>
                </c:pt>
                <c:pt idx="4450">
                  <c:v>40955.354166655874</c:v>
                </c:pt>
                <c:pt idx="4451">
                  <c:v>40955.364583322538</c:v>
                </c:pt>
                <c:pt idx="4452">
                  <c:v>40955.374999989202</c:v>
                </c:pt>
                <c:pt idx="4453">
                  <c:v>40955.385416655867</c:v>
                </c:pt>
                <c:pt idx="4454">
                  <c:v>40955.395833322531</c:v>
                </c:pt>
                <c:pt idx="4455">
                  <c:v>40955.406249989195</c:v>
                </c:pt>
                <c:pt idx="4456">
                  <c:v>40955.416666655859</c:v>
                </c:pt>
                <c:pt idx="4457">
                  <c:v>40955.427083322524</c:v>
                </c:pt>
                <c:pt idx="4458">
                  <c:v>40955.437499989188</c:v>
                </c:pt>
                <c:pt idx="4459">
                  <c:v>40955.447916655852</c:v>
                </c:pt>
                <c:pt idx="4460">
                  <c:v>40955.458333322516</c:v>
                </c:pt>
                <c:pt idx="4461">
                  <c:v>40955.468749989181</c:v>
                </c:pt>
                <c:pt idx="4462">
                  <c:v>40955.479166655845</c:v>
                </c:pt>
                <c:pt idx="4463">
                  <c:v>40955.489583322509</c:v>
                </c:pt>
                <c:pt idx="4464">
                  <c:v>40955.499999989173</c:v>
                </c:pt>
                <c:pt idx="4465">
                  <c:v>40955.510416655838</c:v>
                </c:pt>
                <c:pt idx="4466">
                  <c:v>40955.520833322502</c:v>
                </c:pt>
                <c:pt idx="4467">
                  <c:v>40955.531249989166</c:v>
                </c:pt>
                <c:pt idx="4468">
                  <c:v>40955.54166665583</c:v>
                </c:pt>
                <c:pt idx="4469">
                  <c:v>40955.552083322495</c:v>
                </c:pt>
                <c:pt idx="4470">
                  <c:v>40955.562499989159</c:v>
                </c:pt>
                <c:pt idx="4471">
                  <c:v>40955.572916655823</c:v>
                </c:pt>
                <c:pt idx="4472">
                  <c:v>40955.583333322487</c:v>
                </c:pt>
                <c:pt idx="4473">
                  <c:v>40955.593749989152</c:v>
                </c:pt>
                <c:pt idx="4474">
                  <c:v>40955.604166655816</c:v>
                </c:pt>
                <c:pt idx="4475">
                  <c:v>40955.61458332248</c:v>
                </c:pt>
                <c:pt idx="4476">
                  <c:v>40955.624999989144</c:v>
                </c:pt>
                <c:pt idx="4477">
                  <c:v>40955.635416655809</c:v>
                </c:pt>
                <c:pt idx="4478">
                  <c:v>40955.645833322473</c:v>
                </c:pt>
                <c:pt idx="4479">
                  <c:v>40955.656249989137</c:v>
                </c:pt>
                <c:pt idx="4480">
                  <c:v>40955.666666655801</c:v>
                </c:pt>
                <c:pt idx="4481">
                  <c:v>40955.677083322465</c:v>
                </c:pt>
                <c:pt idx="4482">
                  <c:v>40955.68749998913</c:v>
                </c:pt>
                <c:pt idx="4483">
                  <c:v>40955.697916655794</c:v>
                </c:pt>
                <c:pt idx="4484">
                  <c:v>40955.708333322458</c:v>
                </c:pt>
                <c:pt idx="4485">
                  <c:v>40955.718749989122</c:v>
                </c:pt>
                <c:pt idx="4486">
                  <c:v>40955.729166655787</c:v>
                </c:pt>
                <c:pt idx="4487">
                  <c:v>40955.739583322451</c:v>
                </c:pt>
                <c:pt idx="4488">
                  <c:v>40955.749999989115</c:v>
                </c:pt>
                <c:pt idx="4489">
                  <c:v>40955.760416655779</c:v>
                </c:pt>
                <c:pt idx="4490">
                  <c:v>40955.770833322444</c:v>
                </c:pt>
                <c:pt idx="4491">
                  <c:v>40955.781249989108</c:v>
                </c:pt>
                <c:pt idx="4492">
                  <c:v>40955.791666655772</c:v>
                </c:pt>
                <c:pt idx="4493">
                  <c:v>40955.802083322436</c:v>
                </c:pt>
                <c:pt idx="4494">
                  <c:v>40955.812499989101</c:v>
                </c:pt>
                <c:pt idx="4495">
                  <c:v>40955.822916655765</c:v>
                </c:pt>
                <c:pt idx="4496">
                  <c:v>40955.833333322429</c:v>
                </c:pt>
                <c:pt idx="4497">
                  <c:v>40955.843749989093</c:v>
                </c:pt>
                <c:pt idx="4498">
                  <c:v>40955.854166655758</c:v>
                </c:pt>
                <c:pt idx="4499">
                  <c:v>40955.864583322422</c:v>
                </c:pt>
                <c:pt idx="4500">
                  <c:v>40955.874999989086</c:v>
                </c:pt>
                <c:pt idx="4501">
                  <c:v>40955.88541665575</c:v>
                </c:pt>
                <c:pt idx="4502">
                  <c:v>40955.895833322415</c:v>
                </c:pt>
                <c:pt idx="4503">
                  <c:v>40955.906249989079</c:v>
                </c:pt>
                <c:pt idx="4504">
                  <c:v>40955.916666655743</c:v>
                </c:pt>
                <c:pt idx="4505">
                  <c:v>40955.927083322407</c:v>
                </c:pt>
                <c:pt idx="4506">
                  <c:v>40955.937499989072</c:v>
                </c:pt>
                <c:pt idx="4507">
                  <c:v>40955.947916655736</c:v>
                </c:pt>
                <c:pt idx="4508">
                  <c:v>40955.9583333224</c:v>
                </c:pt>
                <c:pt idx="4509">
                  <c:v>40955.968749989064</c:v>
                </c:pt>
                <c:pt idx="4510">
                  <c:v>40955.979166655728</c:v>
                </c:pt>
                <c:pt idx="4511">
                  <c:v>40955.989583322393</c:v>
                </c:pt>
                <c:pt idx="4512">
                  <c:v>40955.999999989057</c:v>
                </c:pt>
                <c:pt idx="4513">
                  <c:v>40956.010416655721</c:v>
                </c:pt>
                <c:pt idx="4514">
                  <c:v>40956.020833322385</c:v>
                </c:pt>
                <c:pt idx="4515">
                  <c:v>40956.03124998905</c:v>
                </c:pt>
                <c:pt idx="4516">
                  <c:v>40956.041666655714</c:v>
                </c:pt>
                <c:pt idx="4517">
                  <c:v>40956.052083322378</c:v>
                </c:pt>
                <c:pt idx="4518">
                  <c:v>40956.062499989042</c:v>
                </c:pt>
                <c:pt idx="4519">
                  <c:v>40956.072916655707</c:v>
                </c:pt>
                <c:pt idx="4520">
                  <c:v>40956.083333322371</c:v>
                </c:pt>
                <c:pt idx="4521">
                  <c:v>40956.093749989035</c:v>
                </c:pt>
                <c:pt idx="4522">
                  <c:v>40956.104166655699</c:v>
                </c:pt>
                <c:pt idx="4523">
                  <c:v>40956.114583322364</c:v>
                </c:pt>
                <c:pt idx="4524">
                  <c:v>40956.124999989028</c:v>
                </c:pt>
                <c:pt idx="4525">
                  <c:v>40956.135416655692</c:v>
                </c:pt>
                <c:pt idx="4526">
                  <c:v>40956.145833322356</c:v>
                </c:pt>
                <c:pt idx="4527">
                  <c:v>40956.156249989021</c:v>
                </c:pt>
                <c:pt idx="4528">
                  <c:v>40956.166666655685</c:v>
                </c:pt>
                <c:pt idx="4529">
                  <c:v>40956.177083322349</c:v>
                </c:pt>
                <c:pt idx="4530">
                  <c:v>40956.187499989013</c:v>
                </c:pt>
                <c:pt idx="4531">
                  <c:v>40956.197916655678</c:v>
                </c:pt>
                <c:pt idx="4532">
                  <c:v>40956.208333322342</c:v>
                </c:pt>
                <c:pt idx="4533">
                  <c:v>40956.218749989006</c:v>
                </c:pt>
                <c:pt idx="4534">
                  <c:v>40956.22916665567</c:v>
                </c:pt>
                <c:pt idx="4535">
                  <c:v>40956.239583322335</c:v>
                </c:pt>
                <c:pt idx="4536">
                  <c:v>40956.249999988999</c:v>
                </c:pt>
                <c:pt idx="4537">
                  <c:v>40956.260416655663</c:v>
                </c:pt>
                <c:pt idx="4538">
                  <c:v>40956.270833322327</c:v>
                </c:pt>
                <c:pt idx="4539">
                  <c:v>40956.281249988991</c:v>
                </c:pt>
                <c:pt idx="4540">
                  <c:v>40956.291666655656</c:v>
                </c:pt>
                <c:pt idx="4541">
                  <c:v>40956.30208332232</c:v>
                </c:pt>
                <c:pt idx="4542">
                  <c:v>40956.312499988984</c:v>
                </c:pt>
                <c:pt idx="4543">
                  <c:v>40956.322916655648</c:v>
                </c:pt>
                <c:pt idx="4544">
                  <c:v>40956.333333322313</c:v>
                </c:pt>
                <c:pt idx="4545">
                  <c:v>40956.343749988977</c:v>
                </c:pt>
                <c:pt idx="4546">
                  <c:v>40956.354166655641</c:v>
                </c:pt>
                <c:pt idx="4547">
                  <c:v>40956.364583322305</c:v>
                </c:pt>
                <c:pt idx="4548">
                  <c:v>40956.37499998897</c:v>
                </c:pt>
                <c:pt idx="4549">
                  <c:v>40956.385416655634</c:v>
                </c:pt>
                <c:pt idx="4550">
                  <c:v>40956.395833322298</c:v>
                </c:pt>
                <c:pt idx="4551">
                  <c:v>40956.406249988962</c:v>
                </c:pt>
                <c:pt idx="4552">
                  <c:v>40956.416666655627</c:v>
                </c:pt>
                <c:pt idx="4553">
                  <c:v>40956.427083322291</c:v>
                </c:pt>
                <c:pt idx="4554">
                  <c:v>40956.437499988955</c:v>
                </c:pt>
                <c:pt idx="4555">
                  <c:v>40956.447916655619</c:v>
                </c:pt>
                <c:pt idx="4556">
                  <c:v>40956.458333322284</c:v>
                </c:pt>
                <c:pt idx="4557">
                  <c:v>40956.468749988948</c:v>
                </c:pt>
                <c:pt idx="4558">
                  <c:v>40956.479166655612</c:v>
                </c:pt>
                <c:pt idx="4559">
                  <c:v>40956.489583322276</c:v>
                </c:pt>
                <c:pt idx="4560">
                  <c:v>40956.499999988941</c:v>
                </c:pt>
                <c:pt idx="4561">
                  <c:v>40956.510416655605</c:v>
                </c:pt>
                <c:pt idx="4562">
                  <c:v>40956.520833322269</c:v>
                </c:pt>
                <c:pt idx="4563">
                  <c:v>40956.531249988933</c:v>
                </c:pt>
                <c:pt idx="4564">
                  <c:v>40956.541666655598</c:v>
                </c:pt>
                <c:pt idx="4565">
                  <c:v>40956.552083322262</c:v>
                </c:pt>
                <c:pt idx="4566">
                  <c:v>40956.562499988926</c:v>
                </c:pt>
                <c:pt idx="4567">
                  <c:v>40956.57291665559</c:v>
                </c:pt>
                <c:pt idx="4568">
                  <c:v>40956.583333322254</c:v>
                </c:pt>
                <c:pt idx="4569">
                  <c:v>40956.593749988919</c:v>
                </c:pt>
                <c:pt idx="4570">
                  <c:v>40956.604166655583</c:v>
                </c:pt>
                <c:pt idx="4571">
                  <c:v>40956.614583322247</c:v>
                </c:pt>
                <c:pt idx="4572">
                  <c:v>40956.624999988911</c:v>
                </c:pt>
                <c:pt idx="4573">
                  <c:v>40956.635416655576</c:v>
                </c:pt>
                <c:pt idx="4574">
                  <c:v>40956.64583332224</c:v>
                </c:pt>
                <c:pt idx="4575">
                  <c:v>40956.656249988904</c:v>
                </c:pt>
                <c:pt idx="4576">
                  <c:v>40956.666666655568</c:v>
                </c:pt>
                <c:pt idx="4577">
                  <c:v>40956.677083322233</c:v>
                </c:pt>
                <c:pt idx="4578">
                  <c:v>40956.687499988897</c:v>
                </c:pt>
                <c:pt idx="4579">
                  <c:v>40956.697916655561</c:v>
                </c:pt>
                <c:pt idx="4580">
                  <c:v>40956.708333322225</c:v>
                </c:pt>
                <c:pt idx="4581">
                  <c:v>40956.71874998889</c:v>
                </c:pt>
                <c:pt idx="4582">
                  <c:v>40956.729166655554</c:v>
                </c:pt>
                <c:pt idx="4583">
                  <c:v>40956.739583322218</c:v>
                </c:pt>
                <c:pt idx="4584">
                  <c:v>40956.749999988882</c:v>
                </c:pt>
                <c:pt idx="4585">
                  <c:v>40956.760416655547</c:v>
                </c:pt>
                <c:pt idx="4586">
                  <c:v>40956.770833322211</c:v>
                </c:pt>
                <c:pt idx="4587">
                  <c:v>40956.781249988875</c:v>
                </c:pt>
                <c:pt idx="4588">
                  <c:v>40956.791666655539</c:v>
                </c:pt>
                <c:pt idx="4589">
                  <c:v>40956.802083322204</c:v>
                </c:pt>
                <c:pt idx="4590">
                  <c:v>40956.812499988868</c:v>
                </c:pt>
                <c:pt idx="4591">
                  <c:v>40956.822916655532</c:v>
                </c:pt>
                <c:pt idx="4592">
                  <c:v>40956.833333322196</c:v>
                </c:pt>
                <c:pt idx="4593">
                  <c:v>40956.843749988861</c:v>
                </c:pt>
                <c:pt idx="4594">
                  <c:v>40956.854166655525</c:v>
                </c:pt>
                <c:pt idx="4595">
                  <c:v>40956.864583322189</c:v>
                </c:pt>
                <c:pt idx="4596">
                  <c:v>40956.874999988853</c:v>
                </c:pt>
                <c:pt idx="4597">
                  <c:v>40956.885416655517</c:v>
                </c:pt>
                <c:pt idx="4598">
                  <c:v>40956.895833322182</c:v>
                </c:pt>
                <c:pt idx="4599">
                  <c:v>40956.906249988846</c:v>
                </c:pt>
                <c:pt idx="4600">
                  <c:v>40956.91666665551</c:v>
                </c:pt>
                <c:pt idx="4601">
                  <c:v>40956.927083322174</c:v>
                </c:pt>
                <c:pt idx="4602">
                  <c:v>40956.937499988839</c:v>
                </c:pt>
                <c:pt idx="4603">
                  <c:v>40956.947916655503</c:v>
                </c:pt>
                <c:pt idx="4604">
                  <c:v>40956.958333322167</c:v>
                </c:pt>
                <c:pt idx="4605">
                  <c:v>40956.968749988831</c:v>
                </c:pt>
                <c:pt idx="4606">
                  <c:v>40956.979166655496</c:v>
                </c:pt>
                <c:pt idx="4607">
                  <c:v>40956.98958332216</c:v>
                </c:pt>
                <c:pt idx="4608">
                  <c:v>40956.999999988824</c:v>
                </c:pt>
                <c:pt idx="4609">
                  <c:v>40957.010416655488</c:v>
                </c:pt>
                <c:pt idx="4610">
                  <c:v>40957.020833322153</c:v>
                </c:pt>
                <c:pt idx="4611">
                  <c:v>40957.031249988817</c:v>
                </c:pt>
                <c:pt idx="4612">
                  <c:v>40957.041666655481</c:v>
                </c:pt>
                <c:pt idx="4613">
                  <c:v>40957.052083322145</c:v>
                </c:pt>
                <c:pt idx="4614">
                  <c:v>40957.06249998881</c:v>
                </c:pt>
                <c:pt idx="4615">
                  <c:v>40957.072916655474</c:v>
                </c:pt>
                <c:pt idx="4616">
                  <c:v>40957.083333322138</c:v>
                </c:pt>
                <c:pt idx="4617">
                  <c:v>40957.093749988802</c:v>
                </c:pt>
                <c:pt idx="4618">
                  <c:v>40957.104166655467</c:v>
                </c:pt>
                <c:pt idx="4619">
                  <c:v>40957.114583322131</c:v>
                </c:pt>
                <c:pt idx="4620">
                  <c:v>40957.124999988795</c:v>
                </c:pt>
                <c:pt idx="4621">
                  <c:v>40957.135416655459</c:v>
                </c:pt>
                <c:pt idx="4622">
                  <c:v>40957.145833322124</c:v>
                </c:pt>
                <c:pt idx="4623">
                  <c:v>40957.156249988788</c:v>
                </c:pt>
                <c:pt idx="4624">
                  <c:v>40957.166666655452</c:v>
                </c:pt>
                <c:pt idx="4625">
                  <c:v>40957.177083322116</c:v>
                </c:pt>
                <c:pt idx="4626">
                  <c:v>40957.18749998878</c:v>
                </c:pt>
                <c:pt idx="4627">
                  <c:v>40957.197916655445</c:v>
                </c:pt>
                <c:pt idx="4628">
                  <c:v>40957.208333322109</c:v>
                </c:pt>
                <c:pt idx="4629">
                  <c:v>40957.218749988773</c:v>
                </c:pt>
                <c:pt idx="4630">
                  <c:v>40957.229166655437</c:v>
                </c:pt>
                <c:pt idx="4631">
                  <c:v>40957.239583322102</c:v>
                </c:pt>
                <c:pt idx="4632">
                  <c:v>40957.249999988766</c:v>
                </c:pt>
                <c:pt idx="4633">
                  <c:v>40957.26041665543</c:v>
                </c:pt>
                <c:pt idx="4634">
                  <c:v>40957.270833322094</c:v>
                </c:pt>
                <c:pt idx="4635">
                  <c:v>40957.281249988759</c:v>
                </c:pt>
                <c:pt idx="4636">
                  <c:v>40957.291666655423</c:v>
                </c:pt>
                <c:pt idx="4637">
                  <c:v>40957.302083322087</c:v>
                </c:pt>
                <c:pt idx="4638">
                  <c:v>40957.312499988751</c:v>
                </c:pt>
                <c:pt idx="4639">
                  <c:v>40957.322916655416</c:v>
                </c:pt>
                <c:pt idx="4640">
                  <c:v>40957.33333332208</c:v>
                </c:pt>
                <c:pt idx="4641">
                  <c:v>40957.343749988744</c:v>
                </c:pt>
                <c:pt idx="4642">
                  <c:v>40957.354166655408</c:v>
                </c:pt>
                <c:pt idx="4643">
                  <c:v>40957.364583322073</c:v>
                </c:pt>
                <c:pt idx="4644">
                  <c:v>40957.374999988737</c:v>
                </c:pt>
                <c:pt idx="4645">
                  <c:v>40957.385416655401</c:v>
                </c:pt>
                <c:pt idx="4646">
                  <c:v>40957.395833322065</c:v>
                </c:pt>
                <c:pt idx="4647">
                  <c:v>40957.40624998873</c:v>
                </c:pt>
                <c:pt idx="4648">
                  <c:v>40957.416666655394</c:v>
                </c:pt>
                <c:pt idx="4649">
                  <c:v>40957.427083322058</c:v>
                </c:pt>
                <c:pt idx="4650">
                  <c:v>40957.437499988722</c:v>
                </c:pt>
                <c:pt idx="4651">
                  <c:v>40957.447916655387</c:v>
                </c:pt>
                <c:pt idx="4652">
                  <c:v>40957.458333322051</c:v>
                </c:pt>
                <c:pt idx="4653">
                  <c:v>40957.468749988715</c:v>
                </c:pt>
                <c:pt idx="4654">
                  <c:v>40957.479166655379</c:v>
                </c:pt>
                <c:pt idx="4655">
                  <c:v>40957.489583322043</c:v>
                </c:pt>
                <c:pt idx="4656">
                  <c:v>40957.499999988708</c:v>
                </c:pt>
                <c:pt idx="4657">
                  <c:v>40957.510416655372</c:v>
                </c:pt>
                <c:pt idx="4658">
                  <c:v>40957.520833322036</c:v>
                </c:pt>
                <c:pt idx="4659">
                  <c:v>40957.5312499887</c:v>
                </c:pt>
                <c:pt idx="4660">
                  <c:v>40957.541666655365</c:v>
                </c:pt>
                <c:pt idx="4661">
                  <c:v>40957.552083322029</c:v>
                </c:pt>
                <c:pt idx="4662">
                  <c:v>40957.562499988693</c:v>
                </c:pt>
                <c:pt idx="4663">
                  <c:v>40957.572916655357</c:v>
                </c:pt>
                <c:pt idx="4664">
                  <c:v>40957.583333322022</c:v>
                </c:pt>
                <c:pt idx="4665">
                  <c:v>40957.593749988686</c:v>
                </c:pt>
                <c:pt idx="4666">
                  <c:v>40957.60416665535</c:v>
                </c:pt>
                <c:pt idx="4667">
                  <c:v>40957.614583322014</c:v>
                </c:pt>
                <c:pt idx="4668">
                  <c:v>40957.624999988679</c:v>
                </c:pt>
                <c:pt idx="4669">
                  <c:v>40957.635416655343</c:v>
                </c:pt>
                <c:pt idx="4670">
                  <c:v>40957.645833322007</c:v>
                </c:pt>
                <c:pt idx="4671">
                  <c:v>40957.656249988671</c:v>
                </c:pt>
                <c:pt idx="4672">
                  <c:v>40957.666666655336</c:v>
                </c:pt>
                <c:pt idx="4673">
                  <c:v>40957.677083322</c:v>
                </c:pt>
                <c:pt idx="4674">
                  <c:v>40957.687499988664</c:v>
                </c:pt>
                <c:pt idx="4675">
                  <c:v>40957.697916655328</c:v>
                </c:pt>
                <c:pt idx="4676">
                  <c:v>40957.708333321993</c:v>
                </c:pt>
                <c:pt idx="4677">
                  <c:v>40957.718749988657</c:v>
                </c:pt>
                <c:pt idx="4678">
                  <c:v>40957.729166655321</c:v>
                </c:pt>
                <c:pt idx="4679">
                  <c:v>40957.739583321985</c:v>
                </c:pt>
                <c:pt idx="4680">
                  <c:v>40957.74999998865</c:v>
                </c:pt>
                <c:pt idx="4681">
                  <c:v>40957.760416655314</c:v>
                </c:pt>
                <c:pt idx="4682">
                  <c:v>40957.770833321978</c:v>
                </c:pt>
                <c:pt idx="4683">
                  <c:v>40957.781249988642</c:v>
                </c:pt>
                <c:pt idx="4684">
                  <c:v>40957.791666655306</c:v>
                </c:pt>
                <c:pt idx="4685">
                  <c:v>40957.802083321971</c:v>
                </c:pt>
                <c:pt idx="4686">
                  <c:v>40957.812499988635</c:v>
                </c:pt>
                <c:pt idx="4687">
                  <c:v>40957.822916655299</c:v>
                </c:pt>
                <c:pt idx="4688">
                  <c:v>40957.833333321963</c:v>
                </c:pt>
                <c:pt idx="4689">
                  <c:v>40957.843749988628</c:v>
                </c:pt>
                <c:pt idx="4690">
                  <c:v>40957.854166655292</c:v>
                </c:pt>
                <c:pt idx="4691">
                  <c:v>40957.864583321956</c:v>
                </c:pt>
                <c:pt idx="4692">
                  <c:v>40957.87499998862</c:v>
                </c:pt>
                <c:pt idx="4693">
                  <c:v>40957.885416655285</c:v>
                </c:pt>
                <c:pt idx="4694">
                  <c:v>40957.895833321949</c:v>
                </c:pt>
                <c:pt idx="4695">
                  <c:v>40957.906249988613</c:v>
                </c:pt>
                <c:pt idx="4696">
                  <c:v>40957.916666655277</c:v>
                </c:pt>
                <c:pt idx="4697">
                  <c:v>40957.927083321942</c:v>
                </c:pt>
                <c:pt idx="4698">
                  <c:v>40957.937499988606</c:v>
                </c:pt>
                <c:pt idx="4699">
                  <c:v>40957.94791665527</c:v>
                </c:pt>
                <c:pt idx="4700">
                  <c:v>40957.958333321934</c:v>
                </c:pt>
                <c:pt idx="4701">
                  <c:v>40957.968749988599</c:v>
                </c:pt>
                <c:pt idx="4702">
                  <c:v>40957.979166655263</c:v>
                </c:pt>
                <c:pt idx="4703">
                  <c:v>40957.989583321927</c:v>
                </c:pt>
                <c:pt idx="4704">
                  <c:v>40957.999999988591</c:v>
                </c:pt>
                <c:pt idx="4705">
                  <c:v>40958.010416655256</c:v>
                </c:pt>
                <c:pt idx="4706">
                  <c:v>40958.02083332192</c:v>
                </c:pt>
                <c:pt idx="4707">
                  <c:v>40958.031249988584</c:v>
                </c:pt>
                <c:pt idx="4708">
                  <c:v>40958.041666655248</c:v>
                </c:pt>
                <c:pt idx="4709">
                  <c:v>40958.052083321913</c:v>
                </c:pt>
                <c:pt idx="4710">
                  <c:v>40958.062499988577</c:v>
                </c:pt>
                <c:pt idx="4711">
                  <c:v>40958.072916655241</c:v>
                </c:pt>
                <c:pt idx="4712">
                  <c:v>40958.083333321905</c:v>
                </c:pt>
                <c:pt idx="4713">
                  <c:v>40958.093749988569</c:v>
                </c:pt>
                <c:pt idx="4714">
                  <c:v>40958.104166655234</c:v>
                </c:pt>
                <c:pt idx="4715">
                  <c:v>40958.114583321898</c:v>
                </c:pt>
                <c:pt idx="4716">
                  <c:v>40958.124999988562</c:v>
                </c:pt>
                <c:pt idx="4717">
                  <c:v>40958.135416655226</c:v>
                </c:pt>
                <c:pt idx="4718">
                  <c:v>40958.145833321891</c:v>
                </c:pt>
                <c:pt idx="4719">
                  <c:v>40958.156249988555</c:v>
                </c:pt>
                <c:pt idx="4720">
                  <c:v>40958.166666655219</c:v>
                </c:pt>
                <c:pt idx="4721">
                  <c:v>40958.177083321883</c:v>
                </c:pt>
                <c:pt idx="4722">
                  <c:v>40958.187499988548</c:v>
                </c:pt>
                <c:pt idx="4723">
                  <c:v>40958.197916655212</c:v>
                </c:pt>
                <c:pt idx="4724">
                  <c:v>40958.208333321876</c:v>
                </c:pt>
                <c:pt idx="4725">
                  <c:v>40958.21874998854</c:v>
                </c:pt>
                <c:pt idx="4726">
                  <c:v>40958.229166655205</c:v>
                </c:pt>
                <c:pt idx="4727">
                  <c:v>40958.239583321869</c:v>
                </c:pt>
                <c:pt idx="4728">
                  <c:v>40958.249999988533</c:v>
                </c:pt>
                <c:pt idx="4729">
                  <c:v>40958.260416655197</c:v>
                </c:pt>
                <c:pt idx="4730">
                  <c:v>40958.270833321862</c:v>
                </c:pt>
                <c:pt idx="4731">
                  <c:v>40958.281249988526</c:v>
                </c:pt>
                <c:pt idx="4732">
                  <c:v>40958.29166665519</c:v>
                </c:pt>
                <c:pt idx="4733">
                  <c:v>40958.302083321854</c:v>
                </c:pt>
                <c:pt idx="4734">
                  <c:v>40958.312499988519</c:v>
                </c:pt>
                <c:pt idx="4735">
                  <c:v>40958.322916655183</c:v>
                </c:pt>
                <c:pt idx="4736">
                  <c:v>40958.333333321847</c:v>
                </c:pt>
                <c:pt idx="4737">
                  <c:v>40958.343749988511</c:v>
                </c:pt>
                <c:pt idx="4738">
                  <c:v>40958.354166655176</c:v>
                </c:pt>
                <c:pt idx="4739">
                  <c:v>40958.36458332184</c:v>
                </c:pt>
                <c:pt idx="4740">
                  <c:v>40958.374999988504</c:v>
                </c:pt>
                <c:pt idx="4741">
                  <c:v>40958.385416655168</c:v>
                </c:pt>
                <c:pt idx="4742">
                  <c:v>40958.395833321832</c:v>
                </c:pt>
                <c:pt idx="4743">
                  <c:v>40958.406249988497</c:v>
                </c:pt>
                <c:pt idx="4744">
                  <c:v>40958.416666655161</c:v>
                </c:pt>
                <c:pt idx="4745">
                  <c:v>40958.427083321825</c:v>
                </c:pt>
                <c:pt idx="4746">
                  <c:v>40958.437499988489</c:v>
                </c:pt>
                <c:pt idx="4747">
                  <c:v>40958.447916655154</c:v>
                </c:pt>
                <c:pt idx="4748">
                  <c:v>40958.458333321818</c:v>
                </c:pt>
                <c:pt idx="4749">
                  <c:v>40958.468749988482</c:v>
                </c:pt>
                <c:pt idx="4750">
                  <c:v>40958.479166655146</c:v>
                </c:pt>
                <c:pt idx="4751">
                  <c:v>40958.489583321811</c:v>
                </c:pt>
                <c:pt idx="4752">
                  <c:v>40958.499999988475</c:v>
                </c:pt>
                <c:pt idx="4753">
                  <c:v>40958.510416655139</c:v>
                </c:pt>
                <c:pt idx="4754">
                  <c:v>40958.520833321803</c:v>
                </c:pt>
                <c:pt idx="4755">
                  <c:v>40958.531249988468</c:v>
                </c:pt>
                <c:pt idx="4756">
                  <c:v>40958.541666655132</c:v>
                </c:pt>
                <c:pt idx="4757">
                  <c:v>40958.552083321796</c:v>
                </c:pt>
                <c:pt idx="4758">
                  <c:v>40958.56249998846</c:v>
                </c:pt>
                <c:pt idx="4759">
                  <c:v>40958.572916655125</c:v>
                </c:pt>
                <c:pt idx="4760">
                  <c:v>40958.583333321789</c:v>
                </c:pt>
                <c:pt idx="4761">
                  <c:v>40958.593749988453</c:v>
                </c:pt>
                <c:pt idx="4762">
                  <c:v>40958.604166655117</c:v>
                </c:pt>
                <c:pt idx="4763">
                  <c:v>40958.614583321782</c:v>
                </c:pt>
                <c:pt idx="4764">
                  <c:v>40958.624999988446</c:v>
                </c:pt>
                <c:pt idx="4765">
                  <c:v>40958.63541665511</c:v>
                </c:pt>
                <c:pt idx="4766">
                  <c:v>40958.645833321774</c:v>
                </c:pt>
                <c:pt idx="4767">
                  <c:v>40958.656249988439</c:v>
                </c:pt>
                <c:pt idx="4768">
                  <c:v>40958.666666655103</c:v>
                </c:pt>
                <c:pt idx="4769">
                  <c:v>40958.677083321767</c:v>
                </c:pt>
                <c:pt idx="4770">
                  <c:v>40958.687499988431</c:v>
                </c:pt>
                <c:pt idx="4771">
                  <c:v>40958.697916655095</c:v>
                </c:pt>
                <c:pt idx="4772">
                  <c:v>40958.70833332176</c:v>
                </c:pt>
                <c:pt idx="4773">
                  <c:v>40958.718749988424</c:v>
                </c:pt>
                <c:pt idx="4774">
                  <c:v>40958.729166655088</c:v>
                </c:pt>
                <c:pt idx="4775">
                  <c:v>40958.739583321752</c:v>
                </c:pt>
                <c:pt idx="4776">
                  <c:v>40958.749999988417</c:v>
                </c:pt>
                <c:pt idx="4777">
                  <c:v>40958.760416655081</c:v>
                </c:pt>
                <c:pt idx="4778">
                  <c:v>40958.770833321745</c:v>
                </c:pt>
                <c:pt idx="4779">
                  <c:v>40958.781249988409</c:v>
                </c:pt>
                <c:pt idx="4780">
                  <c:v>40958.791666655074</c:v>
                </c:pt>
                <c:pt idx="4781">
                  <c:v>40958.802083321738</c:v>
                </c:pt>
                <c:pt idx="4782">
                  <c:v>40958.812499988402</c:v>
                </c:pt>
                <c:pt idx="4783">
                  <c:v>40958.822916655066</c:v>
                </c:pt>
                <c:pt idx="4784">
                  <c:v>40958.833333321731</c:v>
                </c:pt>
                <c:pt idx="4785">
                  <c:v>40958.843749988395</c:v>
                </c:pt>
                <c:pt idx="4786">
                  <c:v>40958.854166655059</c:v>
                </c:pt>
                <c:pt idx="4787">
                  <c:v>40958.864583321723</c:v>
                </c:pt>
                <c:pt idx="4788">
                  <c:v>40958.874999988388</c:v>
                </c:pt>
                <c:pt idx="4789">
                  <c:v>40958.885416655052</c:v>
                </c:pt>
                <c:pt idx="4790">
                  <c:v>40958.895833321716</c:v>
                </c:pt>
                <c:pt idx="4791">
                  <c:v>40958.90624998838</c:v>
                </c:pt>
                <c:pt idx="4792">
                  <c:v>40958.916666655045</c:v>
                </c:pt>
                <c:pt idx="4793">
                  <c:v>40958.927083321709</c:v>
                </c:pt>
                <c:pt idx="4794">
                  <c:v>40958.937499988373</c:v>
                </c:pt>
                <c:pt idx="4795">
                  <c:v>40958.947916655037</c:v>
                </c:pt>
                <c:pt idx="4796">
                  <c:v>40958.958333321702</c:v>
                </c:pt>
                <c:pt idx="4797">
                  <c:v>40958.968749988366</c:v>
                </c:pt>
                <c:pt idx="4798">
                  <c:v>40958.97916665503</c:v>
                </c:pt>
                <c:pt idx="4799">
                  <c:v>40958.989583321694</c:v>
                </c:pt>
                <c:pt idx="4800">
                  <c:v>40958.999999988358</c:v>
                </c:pt>
                <c:pt idx="4801">
                  <c:v>40959.010416655023</c:v>
                </c:pt>
                <c:pt idx="4802">
                  <c:v>40959.020833321687</c:v>
                </c:pt>
                <c:pt idx="4803">
                  <c:v>40959.031249988351</c:v>
                </c:pt>
                <c:pt idx="4804">
                  <c:v>40959.041666655015</c:v>
                </c:pt>
                <c:pt idx="4805">
                  <c:v>40959.05208332168</c:v>
                </c:pt>
                <c:pt idx="4806">
                  <c:v>40959.062499988344</c:v>
                </c:pt>
                <c:pt idx="4807">
                  <c:v>40959.072916655008</c:v>
                </c:pt>
                <c:pt idx="4808">
                  <c:v>40959.083333321672</c:v>
                </c:pt>
                <c:pt idx="4809">
                  <c:v>40959.093749988337</c:v>
                </c:pt>
                <c:pt idx="4810">
                  <c:v>40959.104166655001</c:v>
                </c:pt>
                <c:pt idx="4811">
                  <c:v>40959.114583321665</c:v>
                </c:pt>
                <c:pt idx="4812">
                  <c:v>40959.124999988329</c:v>
                </c:pt>
                <c:pt idx="4813">
                  <c:v>40959.135416654994</c:v>
                </c:pt>
                <c:pt idx="4814">
                  <c:v>40959.145833321658</c:v>
                </c:pt>
                <c:pt idx="4815">
                  <c:v>40959.156249988322</c:v>
                </c:pt>
                <c:pt idx="4816">
                  <c:v>40959.166666654986</c:v>
                </c:pt>
                <c:pt idx="4817">
                  <c:v>40959.177083321651</c:v>
                </c:pt>
                <c:pt idx="4818">
                  <c:v>40959.187499988315</c:v>
                </c:pt>
                <c:pt idx="4819">
                  <c:v>40959.197916654979</c:v>
                </c:pt>
                <c:pt idx="4820">
                  <c:v>40959.208333321643</c:v>
                </c:pt>
                <c:pt idx="4821">
                  <c:v>40959.218749988308</c:v>
                </c:pt>
                <c:pt idx="4822">
                  <c:v>40959.229166654972</c:v>
                </c:pt>
                <c:pt idx="4823">
                  <c:v>40959.239583321636</c:v>
                </c:pt>
                <c:pt idx="4824">
                  <c:v>40959.2499999883</c:v>
                </c:pt>
                <c:pt idx="4825">
                  <c:v>40959.260416654965</c:v>
                </c:pt>
                <c:pt idx="4826">
                  <c:v>40959.270833321629</c:v>
                </c:pt>
                <c:pt idx="4827">
                  <c:v>40959.281249988293</c:v>
                </c:pt>
                <c:pt idx="4828">
                  <c:v>40959.291666654957</c:v>
                </c:pt>
                <c:pt idx="4829">
                  <c:v>40959.302083321621</c:v>
                </c:pt>
                <c:pt idx="4830">
                  <c:v>40959.312499988286</c:v>
                </c:pt>
                <c:pt idx="4831">
                  <c:v>40959.32291665495</c:v>
                </c:pt>
                <c:pt idx="4832">
                  <c:v>40959.333333321614</c:v>
                </c:pt>
                <c:pt idx="4833">
                  <c:v>40959.343749988278</c:v>
                </c:pt>
                <c:pt idx="4834">
                  <c:v>40959.354166654943</c:v>
                </c:pt>
                <c:pt idx="4835">
                  <c:v>40959.364583321607</c:v>
                </c:pt>
                <c:pt idx="4836">
                  <c:v>40959.374999988271</c:v>
                </c:pt>
                <c:pt idx="4837">
                  <c:v>40959.385416654935</c:v>
                </c:pt>
                <c:pt idx="4838">
                  <c:v>40959.3958333216</c:v>
                </c:pt>
                <c:pt idx="4839">
                  <c:v>40959.406249988264</c:v>
                </c:pt>
                <c:pt idx="4840">
                  <c:v>40959.416666654928</c:v>
                </c:pt>
                <c:pt idx="4841">
                  <c:v>40959.427083321592</c:v>
                </c:pt>
                <c:pt idx="4842">
                  <c:v>40959.437499988257</c:v>
                </c:pt>
                <c:pt idx="4843">
                  <c:v>40959.447916654921</c:v>
                </c:pt>
                <c:pt idx="4844">
                  <c:v>40959.458333321585</c:v>
                </c:pt>
                <c:pt idx="4845">
                  <c:v>40959.468749988249</c:v>
                </c:pt>
                <c:pt idx="4846">
                  <c:v>40959.479166654914</c:v>
                </c:pt>
                <c:pt idx="4847">
                  <c:v>40959.489583321578</c:v>
                </c:pt>
                <c:pt idx="4848">
                  <c:v>40959.499999988242</c:v>
                </c:pt>
                <c:pt idx="4849">
                  <c:v>40959.510416654906</c:v>
                </c:pt>
                <c:pt idx="4850">
                  <c:v>40959.520833321571</c:v>
                </c:pt>
                <c:pt idx="4851">
                  <c:v>40959.531249988235</c:v>
                </c:pt>
                <c:pt idx="4852">
                  <c:v>40959.541666654899</c:v>
                </c:pt>
                <c:pt idx="4853">
                  <c:v>40959.552083321563</c:v>
                </c:pt>
                <c:pt idx="4854">
                  <c:v>40959.562499988228</c:v>
                </c:pt>
                <c:pt idx="4855">
                  <c:v>40959.572916654892</c:v>
                </c:pt>
                <c:pt idx="4856">
                  <c:v>40959.583333321556</c:v>
                </c:pt>
                <c:pt idx="4857">
                  <c:v>40959.59374998822</c:v>
                </c:pt>
                <c:pt idx="4858">
                  <c:v>40959.604166654884</c:v>
                </c:pt>
                <c:pt idx="4859">
                  <c:v>40959.614583321549</c:v>
                </c:pt>
                <c:pt idx="4860">
                  <c:v>40959.624999988213</c:v>
                </c:pt>
                <c:pt idx="4861">
                  <c:v>40959.635416654877</c:v>
                </c:pt>
                <c:pt idx="4862">
                  <c:v>40959.645833321541</c:v>
                </c:pt>
                <c:pt idx="4863">
                  <c:v>40959.656249988206</c:v>
                </c:pt>
                <c:pt idx="4864">
                  <c:v>40959.66666665487</c:v>
                </c:pt>
                <c:pt idx="4865">
                  <c:v>40959.677083321534</c:v>
                </c:pt>
                <c:pt idx="4866">
                  <c:v>40959.687499988198</c:v>
                </c:pt>
                <c:pt idx="4867">
                  <c:v>40959.697916654863</c:v>
                </c:pt>
                <c:pt idx="4868">
                  <c:v>40959.708333321527</c:v>
                </c:pt>
                <c:pt idx="4869">
                  <c:v>40959.718749988191</c:v>
                </c:pt>
                <c:pt idx="4870">
                  <c:v>40959.729166654855</c:v>
                </c:pt>
                <c:pt idx="4871">
                  <c:v>40959.73958332152</c:v>
                </c:pt>
                <c:pt idx="4872">
                  <c:v>40959.749999988184</c:v>
                </c:pt>
                <c:pt idx="4873">
                  <c:v>40959.760416654848</c:v>
                </c:pt>
                <c:pt idx="4874">
                  <c:v>40959.770833321512</c:v>
                </c:pt>
                <c:pt idx="4875">
                  <c:v>40959.781249988177</c:v>
                </c:pt>
                <c:pt idx="4876">
                  <c:v>40959.791666654841</c:v>
                </c:pt>
                <c:pt idx="4877">
                  <c:v>40959.802083321505</c:v>
                </c:pt>
                <c:pt idx="4878">
                  <c:v>40959.812499988169</c:v>
                </c:pt>
                <c:pt idx="4879">
                  <c:v>40959.822916654834</c:v>
                </c:pt>
                <c:pt idx="4880">
                  <c:v>40959.833333321498</c:v>
                </c:pt>
                <c:pt idx="4881">
                  <c:v>40959.843749988162</c:v>
                </c:pt>
                <c:pt idx="4882">
                  <c:v>40959.854166654826</c:v>
                </c:pt>
                <c:pt idx="4883">
                  <c:v>40959.86458332149</c:v>
                </c:pt>
                <c:pt idx="4884">
                  <c:v>40959.874999988155</c:v>
                </c:pt>
                <c:pt idx="4885">
                  <c:v>40959.885416654819</c:v>
                </c:pt>
                <c:pt idx="4886">
                  <c:v>40959.895833321483</c:v>
                </c:pt>
                <c:pt idx="4887">
                  <c:v>40959.906249988147</c:v>
                </c:pt>
                <c:pt idx="4888">
                  <c:v>40959.916666654812</c:v>
                </c:pt>
                <c:pt idx="4889">
                  <c:v>40959.927083321476</c:v>
                </c:pt>
                <c:pt idx="4890">
                  <c:v>40959.93749998814</c:v>
                </c:pt>
                <c:pt idx="4891">
                  <c:v>40959.947916654804</c:v>
                </c:pt>
                <c:pt idx="4892">
                  <c:v>40959.958333321469</c:v>
                </c:pt>
                <c:pt idx="4893">
                  <c:v>40959.968749988133</c:v>
                </c:pt>
                <c:pt idx="4894">
                  <c:v>40959.979166654797</c:v>
                </c:pt>
                <c:pt idx="4895">
                  <c:v>40959.989583321461</c:v>
                </c:pt>
                <c:pt idx="4896">
                  <c:v>40959.999999988126</c:v>
                </c:pt>
                <c:pt idx="4897">
                  <c:v>40960.01041665479</c:v>
                </c:pt>
                <c:pt idx="4898">
                  <c:v>40960.020833321454</c:v>
                </c:pt>
                <c:pt idx="4899">
                  <c:v>40960.031249988118</c:v>
                </c:pt>
                <c:pt idx="4900">
                  <c:v>40960.041666654783</c:v>
                </c:pt>
                <c:pt idx="4901">
                  <c:v>40960.052083321447</c:v>
                </c:pt>
                <c:pt idx="4902">
                  <c:v>40960.062499988111</c:v>
                </c:pt>
                <c:pt idx="4903">
                  <c:v>40960.072916654775</c:v>
                </c:pt>
                <c:pt idx="4904">
                  <c:v>40960.08333332144</c:v>
                </c:pt>
                <c:pt idx="4905">
                  <c:v>40960.093749988104</c:v>
                </c:pt>
                <c:pt idx="4906">
                  <c:v>40960.104166654768</c:v>
                </c:pt>
                <c:pt idx="4907">
                  <c:v>40960.114583321432</c:v>
                </c:pt>
                <c:pt idx="4908">
                  <c:v>40960.124999988097</c:v>
                </c:pt>
                <c:pt idx="4909">
                  <c:v>40960.135416654761</c:v>
                </c:pt>
                <c:pt idx="4910">
                  <c:v>40960.145833321425</c:v>
                </c:pt>
                <c:pt idx="4911">
                  <c:v>40960.156249988089</c:v>
                </c:pt>
                <c:pt idx="4912">
                  <c:v>40960.166666654753</c:v>
                </c:pt>
                <c:pt idx="4913">
                  <c:v>40960.177083321418</c:v>
                </c:pt>
                <c:pt idx="4914">
                  <c:v>40960.187499988082</c:v>
                </c:pt>
                <c:pt idx="4915">
                  <c:v>40960.197916654746</c:v>
                </c:pt>
                <c:pt idx="4916">
                  <c:v>40960.20833332141</c:v>
                </c:pt>
                <c:pt idx="4917">
                  <c:v>40960.218749988075</c:v>
                </c:pt>
                <c:pt idx="4918">
                  <c:v>40960.229166654739</c:v>
                </c:pt>
                <c:pt idx="4919">
                  <c:v>40960.239583321403</c:v>
                </c:pt>
                <c:pt idx="4920">
                  <c:v>40960.249999988067</c:v>
                </c:pt>
                <c:pt idx="4921">
                  <c:v>40960.260416654732</c:v>
                </c:pt>
                <c:pt idx="4922">
                  <c:v>40960.270833321396</c:v>
                </c:pt>
                <c:pt idx="4923">
                  <c:v>40960.28124998806</c:v>
                </c:pt>
                <c:pt idx="4924">
                  <c:v>40960.291666654724</c:v>
                </c:pt>
                <c:pt idx="4925">
                  <c:v>40960.302083321389</c:v>
                </c:pt>
                <c:pt idx="4926">
                  <c:v>40960.312499988053</c:v>
                </c:pt>
                <c:pt idx="4927">
                  <c:v>40960.322916654717</c:v>
                </c:pt>
                <c:pt idx="4928">
                  <c:v>40960.333333321381</c:v>
                </c:pt>
                <c:pt idx="4929">
                  <c:v>40960.343749988046</c:v>
                </c:pt>
                <c:pt idx="4930">
                  <c:v>40960.35416665471</c:v>
                </c:pt>
                <c:pt idx="4931">
                  <c:v>40960.364583321374</c:v>
                </c:pt>
                <c:pt idx="4932">
                  <c:v>40960.374999988038</c:v>
                </c:pt>
                <c:pt idx="4933">
                  <c:v>40960.385416654703</c:v>
                </c:pt>
                <c:pt idx="4934">
                  <c:v>40960.395833321367</c:v>
                </c:pt>
                <c:pt idx="4935">
                  <c:v>40960.406249988031</c:v>
                </c:pt>
                <c:pt idx="4936">
                  <c:v>40960.416666654695</c:v>
                </c:pt>
                <c:pt idx="4937">
                  <c:v>40960.42708332136</c:v>
                </c:pt>
                <c:pt idx="4938">
                  <c:v>40960.437499988024</c:v>
                </c:pt>
                <c:pt idx="4939">
                  <c:v>40960.447916654688</c:v>
                </c:pt>
                <c:pt idx="4940">
                  <c:v>40960.458333321352</c:v>
                </c:pt>
                <c:pt idx="4941">
                  <c:v>40960.468749988016</c:v>
                </c:pt>
                <c:pt idx="4942">
                  <c:v>40960.479166654681</c:v>
                </c:pt>
                <c:pt idx="4943">
                  <c:v>40960.489583321345</c:v>
                </c:pt>
                <c:pt idx="4944">
                  <c:v>40960.499999988009</c:v>
                </c:pt>
                <c:pt idx="4945">
                  <c:v>40960.510416654673</c:v>
                </c:pt>
                <c:pt idx="4946">
                  <c:v>40960.520833321338</c:v>
                </c:pt>
                <c:pt idx="4947">
                  <c:v>40960.531249988002</c:v>
                </c:pt>
                <c:pt idx="4948">
                  <c:v>40960.541666654666</c:v>
                </c:pt>
                <c:pt idx="4949">
                  <c:v>40960.55208332133</c:v>
                </c:pt>
                <c:pt idx="4950">
                  <c:v>40960.562499987995</c:v>
                </c:pt>
                <c:pt idx="4951">
                  <c:v>40960.572916654659</c:v>
                </c:pt>
                <c:pt idx="4952">
                  <c:v>40960.583333321323</c:v>
                </c:pt>
                <c:pt idx="4953">
                  <c:v>40960.593749987987</c:v>
                </c:pt>
                <c:pt idx="4954">
                  <c:v>40960.604166654652</c:v>
                </c:pt>
                <c:pt idx="4955">
                  <c:v>40960.614583321316</c:v>
                </c:pt>
                <c:pt idx="4956">
                  <c:v>40960.62499998798</c:v>
                </c:pt>
                <c:pt idx="4957">
                  <c:v>40960.635416654644</c:v>
                </c:pt>
                <c:pt idx="4958">
                  <c:v>40960.645833321309</c:v>
                </c:pt>
                <c:pt idx="4959">
                  <c:v>40960.656249987973</c:v>
                </c:pt>
                <c:pt idx="4960">
                  <c:v>40960.666666654637</c:v>
                </c:pt>
                <c:pt idx="4961">
                  <c:v>40960.677083321301</c:v>
                </c:pt>
                <c:pt idx="4962">
                  <c:v>40960.687499987966</c:v>
                </c:pt>
                <c:pt idx="4963">
                  <c:v>40960.69791665463</c:v>
                </c:pt>
                <c:pt idx="4964">
                  <c:v>40960.708333321294</c:v>
                </c:pt>
                <c:pt idx="4965">
                  <c:v>40960.718749987958</c:v>
                </c:pt>
                <c:pt idx="4966">
                  <c:v>40960.729166654623</c:v>
                </c:pt>
                <c:pt idx="4967">
                  <c:v>40960.739583321287</c:v>
                </c:pt>
                <c:pt idx="4968">
                  <c:v>40960.749999987951</c:v>
                </c:pt>
                <c:pt idx="4969">
                  <c:v>40960.760416654615</c:v>
                </c:pt>
                <c:pt idx="4970">
                  <c:v>40960.770833321279</c:v>
                </c:pt>
                <c:pt idx="4971">
                  <c:v>40960.781249987944</c:v>
                </c:pt>
                <c:pt idx="4972">
                  <c:v>40960.791666654608</c:v>
                </c:pt>
                <c:pt idx="4973">
                  <c:v>40960.802083321272</c:v>
                </c:pt>
                <c:pt idx="4974">
                  <c:v>40960.812499987936</c:v>
                </c:pt>
                <c:pt idx="4975">
                  <c:v>40960.822916654601</c:v>
                </c:pt>
                <c:pt idx="4976">
                  <c:v>40960.833333321265</c:v>
                </c:pt>
                <c:pt idx="4977">
                  <c:v>40960.843749987929</c:v>
                </c:pt>
                <c:pt idx="4978">
                  <c:v>40960.854166654593</c:v>
                </c:pt>
                <c:pt idx="4979">
                  <c:v>40960.864583321258</c:v>
                </c:pt>
                <c:pt idx="4980">
                  <c:v>40960.874999987922</c:v>
                </c:pt>
                <c:pt idx="4981">
                  <c:v>40960.885416654586</c:v>
                </c:pt>
                <c:pt idx="4982">
                  <c:v>40960.89583332125</c:v>
                </c:pt>
                <c:pt idx="4983">
                  <c:v>40960.906249987915</c:v>
                </c:pt>
                <c:pt idx="4984">
                  <c:v>40960.916666654579</c:v>
                </c:pt>
                <c:pt idx="4985">
                  <c:v>40960.927083321243</c:v>
                </c:pt>
                <c:pt idx="4986">
                  <c:v>40960.937499987907</c:v>
                </c:pt>
                <c:pt idx="4987">
                  <c:v>40960.947916654572</c:v>
                </c:pt>
                <c:pt idx="4988">
                  <c:v>40960.958333321236</c:v>
                </c:pt>
                <c:pt idx="4989">
                  <c:v>40960.9687499879</c:v>
                </c:pt>
                <c:pt idx="4990">
                  <c:v>40960.979166654564</c:v>
                </c:pt>
                <c:pt idx="4991">
                  <c:v>40960.989583321229</c:v>
                </c:pt>
                <c:pt idx="4992">
                  <c:v>40960.999999987893</c:v>
                </c:pt>
                <c:pt idx="4993">
                  <c:v>40961.010416654557</c:v>
                </c:pt>
                <c:pt idx="4994">
                  <c:v>40961.020833321221</c:v>
                </c:pt>
                <c:pt idx="4995">
                  <c:v>40961.031249987886</c:v>
                </c:pt>
                <c:pt idx="4996">
                  <c:v>40961.04166665455</c:v>
                </c:pt>
                <c:pt idx="4997">
                  <c:v>40961.052083321214</c:v>
                </c:pt>
                <c:pt idx="4998">
                  <c:v>40961.062499987878</c:v>
                </c:pt>
                <c:pt idx="4999">
                  <c:v>40961.072916654542</c:v>
                </c:pt>
                <c:pt idx="5000">
                  <c:v>40961.083333321207</c:v>
                </c:pt>
                <c:pt idx="5001">
                  <c:v>40961.093749987871</c:v>
                </c:pt>
                <c:pt idx="5002">
                  <c:v>40961.104166654535</c:v>
                </c:pt>
                <c:pt idx="5003">
                  <c:v>40961.114583321199</c:v>
                </c:pt>
                <c:pt idx="5004">
                  <c:v>40961.124999987864</c:v>
                </c:pt>
                <c:pt idx="5005">
                  <c:v>40961.135416654528</c:v>
                </c:pt>
                <c:pt idx="5006">
                  <c:v>40961.145833321192</c:v>
                </c:pt>
                <c:pt idx="5007">
                  <c:v>40961.156249987856</c:v>
                </c:pt>
                <c:pt idx="5008">
                  <c:v>40961.166666654521</c:v>
                </c:pt>
                <c:pt idx="5009">
                  <c:v>40961.177083321185</c:v>
                </c:pt>
                <c:pt idx="5010">
                  <c:v>40961.187499987849</c:v>
                </c:pt>
                <c:pt idx="5011">
                  <c:v>40961.197916654513</c:v>
                </c:pt>
                <c:pt idx="5012">
                  <c:v>40961.208333321178</c:v>
                </c:pt>
                <c:pt idx="5013">
                  <c:v>40961.218749987842</c:v>
                </c:pt>
                <c:pt idx="5014">
                  <c:v>40961.229166654506</c:v>
                </c:pt>
                <c:pt idx="5015">
                  <c:v>40961.23958332117</c:v>
                </c:pt>
                <c:pt idx="5016">
                  <c:v>40961.249999987835</c:v>
                </c:pt>
                <c:pt idx="5017">
                  <c:v>40961.260416654499</c:v>
                </c:pt>
                <c:pt idx="5018">
                  <c:v>40961.270833321163</c:v>
                </c:pt>
                <c:pt idx="5019">
                  <c:v>40961.281249987827</c:v>
                </c:pt>
                <c:pt idx="5020">
                  <c:v>40961.291666654492</c:v>
                </c:pt>
                <c:pt idx="5021">
                  <c:v>40961.302083321156</c:v>
                </c:pt>
                <c:pt idx="5022">
                  <c:v>40961.31249998782</c:v>
                </c:pt>
                <c:pt idx="5023">
                  <c:v>40961.322916654484</c:v>
                </c:pt>
                <c:pt idx="5024">
                  <c:v>40961.333333321149</c:v>
                </c:pt>
                <c:pt idx="5025">
                  <c:v>40961.343749987813</c:v>
                </c:pt>
                <c:pt idx="5026">
                  <c:v>40961.354166654477</c:v>
                </c:pt>
                <c:pt idx="5027">
                  <c:v>40961.364583321141</c:v>
                </c:pt>
                <c:pt idx="5028">
                  <c:v>40961.374999987805</c:v>
                </c:pt>
                <c:pt idx="5029">
                  <c:v>40961.38541665447</c:v>
                </c:pt>
                <c:pt idx="5030">
                  <c:v>40961.395833321134</c:v>
                </c:pt>
                <c:pt idx="5031">
                  <c:v>40961.406249987798</c:v>
                </c:pt>
                <c:pt idx="5032">
                  <c:v>40961.416666654462</c:v>
                </c:pt>
                <c:pt idx="5033">
                  <c:v>40961.427083321127</c:v>
                </c:pt>
                <c:pt idx="5034">
                  <c:v>40961.437499987791</c:v>
                </c:pt>
                <c:pt idx="5035">
                  <c:v>40961.447916654455</c:v>
                </c:pt>
                <c:pt idx="5036">
                  <c:v>40961.458333321119</c:v>
                </c:pt>
                <c:pt idx="5037">
                  <c:v>40961.468749987784</c:v>
                </c:pt>
                <c:pt idx="5038">
                  <c:v>40961.479166654448</c:v>
                </c:pt>
                <c:pt idx="5039">
                  <c:v>40961.489583321112</c:v>
                </c:pt>
                <c:pt idx="5040">
                  <c:v>40961.499999987776</c:v>
                </c:pt>
                <c:pt idx="5041">
                  <c:v>40961.510416654441</c:v>
                </c:pt>
                <c:pt idx="5042">
                  <c:v>40961.520833321105</c:v>
                </c:pt>
                <c:pt idx="5043">
                  <c:v>40961.531249987769</c:v>
                </c:pt>
                <c:pt idx="5044">
                  <c:v>40961.541666654433</c:v>
                </c:pt>
                <c:pt idx="5045">
                  <c:v>40961.552083321098</c:v>
                </c:pt>
                <c:pt idx="5046">
                  <c:v>40961.562499987762</c:v>
                </c:pt>
                <c:pt idx="5047">
                  <c:v>40961.572916654426</c:v>
                </c:pt>
                <c:pt idx="5048">
                  <c:v>40961.58333332109</c:v>
                </c:pt>
                <c:pt idx="5049">
                  <c:v>40961.593749987755</c:v>
                </c:pt>
                <c:pt idx="5050">
                  <c:v>40961.604166654419</c:v>
                </c:pt>
                <c:pt idx="5051">
                  <c:v>40961.614583321083</c:v>
                </c:pt>
                <c:pt idx="5052">
                  <c:v>40961.624999987747</c:v>
                </c:pt>
                <c:pt idx="5053">
                  <c:v>40961.635416654412</c:v>
                </c:pt>
                <c:pt idx="5054">
                  <c:v>40961.645833321076</c:v>
                </c:pt>
                <c:pt idx="5055">
                  <c:v>40961.65624998774</c:v>
                </c:pt>
                <c:pt idx="5056">
                  <c:v>40961.666666654404</c:v>
                </c:pt>
                <c:pt idx="5057">
                  <c:v>40961.677083321068</c:v>
                </c:pt>
                <c:pt idx="5058">
                  <c:v>40961.687499987733</c:v>
                </c:pt>
                <c:pt idx="5059">
                  <c:v>40961.697916654397</c:v>
                </c:pt>
                <c:pt idx="5060">
                  <c:v>40961.708333321061</c:v>
                </c:pt>
                <c:pt idx="5061">
                  <c:v>40961.718749987725</c:v>
                </c:pt>
                <c:pt idx="5062">
                  <c:v>40961.72916665439</c:v>
                </c:pt>
                <c:pt idx="5063">
                  <c:v>40961.739583321054</c:v>
                </c:pt>
                <c:pt idx="5064">
                  <c:v>40961.749999987718</c:v>
                </c:pt>
                <c:pt idx="5065">
                  <c:v>40961.760416654382</c:v>
                </c:pt>
                <c:pt idx="5066">
                  <c:v>40961.770833321047</c:v>
                </c:pt>
                <c:pt idx="5067">
                  <c:v>40961.781249987711</c:v>
                </c:pt>
                <c:pt idx="5068">
                  <c:v>40961.791666654375</c:v>
                </c:pt>
                <c:pt idx="5069">
                  <c:v>40961.802083321039</c:v>
                </c:pt>
                <c:pt idx="5070">
                  <c:v>40961.812499987704</c:v>
                </c:pt>
                <c:pt idx="5071">
                  <c:v>40961.822916654368</c:v>
                </c:pt>
                <c:pt idx="5072">
                  <c:v>40961.833333321032</c:v>
                </c:pt>
                <c:pt idx="5073">
                  <c:v>40961.843749987696</c:v>
                </c:pt>
                <c:pt idx="5074">
                  <c:v>40961.854166654361</c:v>
                </c:pt>
                <c:pt idx="5075">
                  <c:v>40961.864583321025</c:v>
                </c:pt>
                <c:pt idx="5076">
                  <c:v>40961.874999987689</c:v>
                </c:pt>
                <c:pt idx="5077">
                  <c:v>40961.885416654353</c:v>
                </c:pt>
                <c:pt idx="5078">
                  <c:v>40961.895833321018</c:v>
                </c:pt>
                <c:pt idx="5079">
                  <c:v>40961.906249987682</c:v>
                </c:pt>
                <c:pt idx="5080">
                  <c:v>40961.916666654346</c:v>
                </c:pt>
                <c:pt idx="5081">
                  <c:v>40961.92708332101</c:v>
                </c:pt>
                <c:pt idx="5082">
                  <c:v>40961.937499987675</c:v>
                </c:pt>
                <c:pt idx="5083">
                  <c:v>40961.947916654339</c:v>
                </c:pt>
                <c:pt idx="5084">
                  <c:v>40961.958333321003</c:v>
                </c:pt>
                <c:pt idx="5085">
                  <c:v>40961.968749987667</c:v>
                </c:pt>
                <c:pt idx="5086">
                  <c:v>40961.979166654331</c:v>
                </c:pt>
                <c:pt idx="5087">
                  <c:v>40961.989583320996</c:v>
                </c:pt>
                <c:pt idx="5088">
                  <c:v>40961.99999998766</c:v>
                </c:pt>
                <c:pt idx="5089">
                  <c:v>40962.010416654324</c:v>
                </c:pt>
                <c:pt idx="5090">
                  <c:v>40962.020833320988</c:v>
                </c:pt>
                <c:pt idx="5091">
                  <c:v>40962.031249987653</c:v>
                </c:pt>
                <c:pt idx="5092">
                  <c:v>40962.041666654317</c:v>
                </c:pt>
                <c:pt idx="5093">
                  <c:v>40962.052083320981</c:v>
                </c:pt>
                <c:pt idx="5094">
                  <c:v>40962.062499987645</c:v>
                </c:pt>
                <c:pt idx="5095">
                  <c:v>40962.07291665431</c:v>
                </c:pt>
                <c:pt idx="5096">
                  <c:v>40962.083333320974</c:v>
                </c:pt>
                <c:pt idx="5097">
                  <c:v>40962.093749987638</c:v>
                </c:pt>
                <c:pt idx="5098">
                  <c:v>40962.104166654302</c:v>
                </c:pt>
                <c:pt idx="5099">
                  <c:v>40962.114583320967</c:v>
                </c:pt>
                <c:pt idx="5100">
                  <c:v>40962.124999987631</c:v>
                </c:pt>
                <c:pt idx="5101">
                  <c:v>40962.135416654295</c:v>
                </c:pt>
                <c:pt idx="5102">
                  <c:v>40962.145833320959</c:v>
                </c:pt>
                <c:pt idx="5103">
                  <c:v>40962.156249987624</c:v>
                </c:pt>
                <c:pt idx="5104">
                  <c:v>40962.166666654288</c:v>
                </c:pt>
                <c:pt idx="5105">
                  <c:v>40962.177083320952</c:v>
                </c:pt>
                <c:pt idx="5106">
                  <c:v>40962.187499987616</c:v>
                </c:pt>
                <c:pt idx="5107">
                  <c:v>40962.197916654281</c:v>
                </c:pt>
                <c:pt idx="5108">
                  <c:v>40962.208333320945</c:v>
                </c:pt>
                <c:pt idx="5109">
                  <c:v>40962.218749987609</c:v>
                </c:pt>
                <c:pt idx="5110">
                  <c:v>40962.229166654273</c:v>
                </c:pt>
                <c:pt idx="5111">
                  <c:v>40962.239583320938</c:v>
                </c:pt>
                <c:pt idx="5112">
                  <c:v>40962.249999987602</c:v>
                </c:pt>
                <c:pt idx="5113">
                  <c:v>40962.260416654266</c:v>
                </c:pt>
                <c:pt idx="5114">
                  <c:v>40962.27083332093</c:v>
                </c:pt>
                <c:pt idx="5115">
                  <c:v>40962.281249987594</c:v>
                </c:pt>
                <c:pt idx="5116">
                  <c:v>40962.291666654259</c:v>
                </c:pt>
                <c:pt idx="5117">
                  <c:v>40962.302083320923</c:v>
                </c:pt>
                <c:pt idx="5118">
                  <c:v>40962.312499987587</c:v>
                </c:pt>
                <c:pt idx="5119">
                  <c:v>40962.322916654251</c:v>
                </c:pt>
                <c:pt idx="5120">
                  <c:v>40962.333333320916</c:v>
                </c:pt>
                <c:pt idx="5121">
                  <c:v>40962.34374998758</c:v>
                </c:pt>
                <c:pt idx="5122">
                  <c:v>40962.354166654244</c:v>
                </c:pt>
                <c:pt idx="5123">
                  <c:v>40962.364583320908</c:v>
                </c:pt>
                <c:pt idx="5124">
                  <c:v>40962.374999987573</c:v>
                </c:pt>
                <c:pt idx="5125">
                  <c:v>40962.385416654237</c:v>
                </c:pt>
                <c:pt idx="5126">
                  <c:v>40962.395833320901</c:v>
                </c:pt>
                <c:pt idx="5127">
                  <c:v>40962.406249987565</c:v>
                </c:pt>
                <c:pt idx="5128">
                  <c:v>40962.41666665423</c:v>
                </c:pt>
                <c:pt idx="5129">
                  <c:v>40962.427083320894</c:v>
                </c:pt>
                <c:pt idx="5130">
                  <c:v>40962.437499987558</c:v>
                </c:pt>
                <c:pt idx="5131">
                  <c:v>40962.447916654222</c:v>
                </c:pt>
                <c:pt idx="5132">
                  <c:v>40962.458333320887</c:v>
                </c:pt>
                <c:pt idx="5133">
                  <c:v>40962.468749987551</c:v>
                </c:pt>
                <c:pt idx="5134">
                  <c:v>40962.479166654215</c:v>
                </c:pt>
                <c:pt idx="5135">
                  <c:v>40962.489583320879</c:v>
                </c:pt>
                <c:pt idx="5136">
                  <c:v>40962.499999987544</c:v>
                </c:pt>
                <c:pt idx="5137">
                  <c:v>40962.510416654208</c:v>
                </c:pt>
                <c:pt idx="5138">
                  <c:v>40962.520833320872</c:v>
                </c:pt>
                <c:pt idx="5139">
                  <c:v>40962.531249987536</c:v>
                </c:pt>
                <c:pt idx="5140">
                  <c:v>40962.541666654201</c:v>
                </c:pt>
                <c:pt idx="5141">
                  <c:v>40962.552083320865</c:v>
                </c:pt>
                <c:pt idx="5142">
                  <c:v>40962.562499987529</c:v>
                </c:pt>
                <c:pt idx="5143">
                  <c:v>40962.572916654193</c:v>
                </c:pt>
                <c:pt idx="5144">
                  <c:v>40962.583333320857</c:v>
                </c:pt>
                <c:pt idx="5145">
                  <c:v>40962.593749987522</c:v>
                </c:pt>
                <c:pt idx="5146">
                  <c:v>40962.604166654186</c:v>
                </c:pt>
                <c:pt idx="5147">
                  <c:v>40962.61458332085</c:v>
                </c:pt>
                <c:pt idx="5148">
                  <c:v>40962.624999987514</c:v>
                </c:pt>
                <c:pt idx="5149">
                  <c:v>40962.635416654179</c:v>
                </c:pt>
                <c:pt idx="5150">
                  <c:v>40962.645833320843</c:v>
                </c:pt>
                <c:pt idx="5151">
                  <c:v>40962.656249987507</c:v>
                </c:pt>
                <c:pt idx="5152">
                  <c:v>40962.666666654171</c:v>
                </c:pt>
                <c:pt idx="5153">
                  <c:v>40962.677083320836</c:v>
                </c:pt>
                <c:pt idx="5154">
                  <c:v>40962.6874999875</c:v>
                </c:pt>
                <c:pt idx="5155">
                  <c:v>40962.697916654164</c:v>
                </c:pt>
                <c:pt idx="5156">
                  <c:v>40962.708333320828</c:v>
                </c:pt>
                <c:pt idx="5157">
                  <c:v>40962.718749987493</c:v>
                </c:pt>
                <c:pt idx="5158">
                  <c:v>40962.729166654157</c:v>
                </c:pt>
                <c:pt idx="5159">
                  <c:v>40962.739583320821</c:v>
                </c:pt>
                <c:pt idx="5160">
                  <c:v>40962.749999987485</c:v>
                </c:pt>
                <c:pt idx="5161">
                  <c:v>40962.76041665415</c:v>
                </c:pt>
                <c:pt idx="5162">
                  <c:v>40962.770833320814</c:v>
                </c:pt>
                <c:pt idx="5163">
                  <c:v>40962.781249987478</c:v>
                </c:pt>
                <c:pt idx="5164">
                  <c:v>40962.791666654142</c:v>
                </c:pt>
                <c:pt idx="5165">
                  <c:v>40962.802083320807</c:v>
                </c:pt>
                <c:pt idx="5166">
                  <c:v>40962.812499987471</c:v>
                </c:pt>
                <c:pt idx="5167">
                  <c:v>40962.822916654135</c:v>
                </c:pt>
                <c:pt idx="5168">
                  <c:v>40962.833333320799</c:v>
                </c:pt>
                <c:pt idx="5169">
                  <c:v>40962.843749987464</c:v>
                </c:pt>
                <c:pt idx="5170">
                  <c:v>40962.854166654128</c:v>
                </c:pt>
                <c:pt idx="5171">
                  <c:v>40962.864583320792</c:v>
                </c:pt>
                <c:pt idx="5172">
                  <c:v>40962.874999987456</c:v>
                </c:pt>
                <c:pt idx="5173">
                  <c:v>40962.88541665412</c:v>
                </c:pt>
                <c:pt idx="5174">
                  <c:v>40962.895833320785</c:v>
                </c:pt>
                <c:pt idx="5175">
                  <c:v>40962.906249987449</c:v>
                </c:pt>
                <c:pt idx="5176">
                  <c:v>40962.916666654113</c:v>
                </c:pt>
                <c:pt idx="5177">
                  <c:v>40962.927083320777</c:v>
                </c:pt>
                <c:pt idx="5178">
                  <c:v>40962.937499987442</c:v>
                </c:pt>
                <c:pt idx="5179">
                  <c:v>40962.947916654106</c:v>
                </c:pt>
                <c:pt idx="5180">
                  <c:v>40962.95833332077</c:v>
                </c:pt>
                <c:pt idx="5181">
                  <c:v>40962.968749987434</c:v>
                </c:pt>
                <c:pt idx="5182">
                  <c:v>40962.979166654099</c:v>
                </c:pt>
                <c:pt idx="5183">
                  <c:v>40962.989583320763</c:v>
                </c:pt>
                <c:pt idx="5184">
                  <c:v>40962.999999987427</c:v>
                </c:pt>
                <c:pt idx="5185">
                  <c:v>40963.010416654091</c:v>
                </c:pt>
                <c:pt idx="5186">
                  <c:v>40963.020833320756</c:v>
                </c:pt>
                <c:pt idx="5187">
                  <c:v>40963.03124998742</c:v>
                </c:pt>
                <c:pt idx="5188">
                  <c:v>40963.041666654084</c:v>
                </c:pt>
                <c:pt idx="5189">
                  <c:v>40963.052083320748</c:v>
                </c:pt>
                <c:pt idx="5190">
                  <c:v>40963.062499987413</c:v>
                </c:pt>
                <c:pt idx="5191">
                  <c:v>40963.072916654077</c:v>
                </c:pt>
                <c:pt idx="5192">
                  <c:v>40963.083333320741</c:v>
                </c:pt>
                <c:pt idx="5193">
                  <c:v>40963.093749987405</c:v>
                </c:pt>
                <c:pt idx="5194">
                  <c:v>40963.10416665407</c:v>
                </c:pt>
                <c:pt idx="5195">
                  <c:v>40963.114583320734</c:v>
                </c:pt>
                <c:pt idx="5196">
                  <c:v>40963.124999987398</c:v>
                </c:pt>
                <c:pt idx="5197">
                  <c:v>40963.135416654062</c:v>
                </c:pt>
                <c:pt idx="5198">
                  <c:v>40963.145833320727</c:v>
                </c:pt>
                <c:pt idx="5199">
                  <c:v>40963.156249987391</c:v>
                </c:pt>
                <c:pt idx="5200">
                  <c:v>40963.166666654055</c:v>
                </c:pt>
                <c:pt idx="5201">
                  <c:v>40963.177083320719</c:v>
                </c:pt>
                <c:pt idx="5202">
                  <c:v>40963.187499987383</c:v>
                </c:pt>
                <c:pt idx="5203">
                  <c:v>40963.197916654048</c:v>
                </c:pt>
                <c:pt idx="5204">
                  <c:v>40963.208333320712</c:v>
                </c:pt>
                <c:pt idx="5205">
                  <c:v>40963.218749987376</c:v>
                </c:pt>
                <c:pt idx="5206">
                  <c:v>40963.22916665404</c:v>
                </c:pt>
                <c:pt idx="5207">
                  <c:v>40963.239583320705</c:v>
                </c:pt>
                <c:pt idx="5208">
                  <c:v>40963.249999987369</c:v>
                </c:pt>
                <c:pt idx="5209">
                  <c:v>40963.260416654033</c:v>
                </c:pt>
                <c:pt idx="5210">
                  <c:v>40963.270833320697</c:v>
                </c:pt>
                <c:pt idx="5211">
                  <c:v>40963.281249987362</c:v>
                </c:pt>
                <c:pt idx="5212">
                  <c:v>40963.291666654026</c:v>
                </c:pt>
                <c:pt idx="5213">
                  <c:v>40963.30208332069</c:v>
                </c:pt>
                <c:pt idx="5214">
                  <c:v>40963.312499987354</c:v>
                </c:pt>
                <c:pt idx="5215">
                  <c:v>40963.322916654019</c:v>
                </c:pt>
                <c:pt idx="5216">
                  <c:v>40963.333333320683</c:v>
                </c:pt>
                <c:pt idx="5217">
                  <c:v>40963.343749987347</c:v>
                </c:pt>
                <c:pt idx="5218">
                  <c:v>40963.354166654011</c:v>
                </c:pt>
                <c:pt idx="5219">
                  <c:v>40963.364583320676</c:v>
                </c:pt>
                <c:pt idx="5220">
                  <c:v>40963.37499998734</c:v>
                </c:pt>
                <c:pt idx="5221">
                  <c:v>40963.385416654004</c:v>
                </c:pt>
                <c:pt idx="5222">
                  <c:v>40963.395833320668</c:v>
                </c:pt>
                <c:pt idx="5223">
                  <c:v>40963.406249987333</c:v>
                </c:pt>
                <c:pt idx="5224">
                  <c:v>40963.416666653997</c:v>
                </c:pt>
                <c:pt idx="5225">
                  <c:v>40963.427083320661</c:v>
                </c:pt>
                <c:pt idx="5226">
                  <c:v>40963.437499987325</c:v>
                </c:pt>
                <c:pt idx="5227">
                  <c:v>40963.44791665399</c:v>
                </c:pt>
                <c:pt idx="5228">
                  <c:v>40963.458333320654</c:v>
                </c:pt>
                <c:pt idx="5229">
                  <c:v>40963.468749987318</c:v>
                </c:pt>
                <c:pt idx="5230">
                  <c:v>40963.479166653982</c:v>
                </c:pt>
                <c:pt idx="5231">
                  <c:v>40963.489583320646</c:v>
                </c:pt>
                <c:pt idx="5232">
                  <c:v>40963.499999987311</c:v>
                </c:pt>
                <c:pt idx="5233">
                  <c:v>40963.510416653975</c:v>
                </c:pt>
                <c:pt idx="5234">
                  <c:v>40963.520833320639</c:v>
                </c:pt>
                <c:pt idx="5235">
                  <c:v>40963.531249987303</c:v>
                </c:pt>
                <c:pt idx="5236">
                  <c:v>40963.541666653968</c:v>
                </c:pt>
                <c:pt idx="5237">
                  <c:v>40963.552083320632</c:v>
                </c:pt>
                <c:pt idx="5238">
                  <c:v>40963.562499987296</c:v>
                </c:pt>
                <c:pt idx="5239">
                  <c:v>40963.57291665396</c:v>
                </c:pt>
                <c:pt idx="5240">
                  <c:v>40963.583333320625</c:v>
                </c:pt>
                <c:pt idx="5241">
                  <c:v>40963.593749987289</c:v>
                </c:pt>
                <c:pt idx="5242">
                  <c:v>40963.604166653953</c:v>
                </c:pt>
                <c:pt idx="5243">
                  <c:v>40963.614583320617</c:v>
                </c:pt>
                <c:pt idx="5244">
                  <c:v>40963.624999987282</c:v>
                </c:pt>
                <c:pt idx="5245">
                  <c:v>40963.635416653946</c:v>
                </c:pt>
                <c:pt idx="5246">
                  <c:v>40963.64583332061</c:v>
                </c:pt>
                <c:pt idx="5247">
                  <c:v>40963.656249987274</c:v>
                </c:pt>
                <c:pt idx="5248">
                  <c:v>40963.666666653939</c:v>
                </c:pt>
                <c:pt idx="5249">
                  <c:v>40963.677083320603</c:v>
                </c:pt>
                <c:pt idx="5250">
                  <c:v>40963.687499987267</c:v>
                </c:pt>
                <c:pt idx="5251">
                  <c:v>40963.697916653931</c:v>
                </c:pt>
                <c:pt idx="5252">
                  <c:v>40963.708333320596</c:v>
                </c:pt>
                <c:pt idx="5253">
                  <c:v>40963.71874998726</c:v>
                </c:pt>
                <c:pt idx="5254">
                  <c:v>40963.729166653924</c:v>
                </c:pt>
                <c:pt idx="5255">
                  <c:v>40963.739583320588</c:v>
                </c:pt>
                <c:pt idx="5256">
                  <c:v>40963.749999987253</c:v>
                </c:pt>
                <c:pt idx="5257">
                  <c:v>40963.760416653917</c:v>
                </c:pt>
                <c:pt idx="5258">
                  <c:v>40963.770833320581</c:v>
                </c:pt>
                <c:pt idx="5259">
                  <c:v>40963.781249987245</c:v>
                </c:pt>
                <c:pt idx="5260">
                  <c:v>40963.791666653909</c:v>
                </c:pt>
                <c:pt idx="5261">
                  <c:v>40963.802083320574</c:v>
                </c:pt>
                <c:pt idx="5262">
                  <c:v>40963.812499987238</c:v>
                </c:pt>
                <c:pt idx="5263">
                  <c:v>40963.822916653902</c:v>
                </c:pt>
                <c:pt idx="5264">
                  <c:v>40963.833333320566</c:v>
                </c:pt>
                <c:pt idx="5265">
                  <c:v>40963.843749987231</c:v>
                </c:pt>
                <c:pt idx="5266">
                  <c:v>40963.854166653895</c:v>
                </c:pt>
                <c:pt idx="5267">
                  <c:v>40963.864583320559</c:v>
                </c:pt>
                <c:pt idx="5268">
                  <c:v>40963.874999987223</c:v>
                </c:pt>
                <c:pt idx="5269">
                  <c:v>40963.885416653888</c:v>
                </c:pt>
                <c:pt idx="5270">
                  <c:v>40963.895833320552</c:v>
                </c:pt>
                <c:pt idx="5271">
                  <c:v>40963.906249987216</c:v>
                </c:pt>
                <c:pt idx="5272">
                  <c:v>40963.91666665388</c:v>
                </c:pt>
                <c:pt idx="5273">
                  <c:v>40963.927083320545</c:v>
                </c:pt>
                <c:pt idx="5274">
                  <c:v>40963.937499987209</c:v>
                </c:pt>
                <c:pt idx="5275">
                  <c:v>40963.947916653873</c:v>
                </c:pt>
                <c:pt idx="5276">
                  <c:v>40963.958333320537</c:v>
                </c:pt>
                <c:pt idx="5277">
                  <c:v>40963.968749987202</c:v>
                </c:pt>
                <c:pt idx="5278">
                  <c:v>40963.979166653866</c:v>
                </c:pt>
                <c:pt idx="5279">
                  <c:v>40963.98958332053</c:v>
                </c:pt>
                <c:pt idx="5280">
                  <c:v>40963.999999987194</c:v>
                </c:pt>
                <c:pt idx="5281">
                  <c:v>40964.010416653859</c:v>
                </c:pt>
                <c:pt idx="5282">
                  <c:v>40964.020833320523</c:v>
                </c:pt>
                <c:pt idx="5283">
                  <c:v>40964.031249987187</c:v>
                </c:pt>
                <c:pt idx="5284">
                  <c:v>40964.041666653851</c:v>
                </c:pt>
                <c:pt idx="5285">
                  <c:v>40964.052083320516</c:v>
                </c:pt>
                <c:pt idx="5286">
                  <c:v>40964.06249998718</c:v>
                </c:pt>
                <c:pt idx="5287">
                  <c:v>40964.072916653844</c:v>
                </c:pt>
                <c:pt idx="5288">
                  <c:v>40964.083333320508</c:v>
                </c:pt>
                <c:pt idx="5289">
                  <c:v>40964.093749987172</c:v>
                </c:pt>
                <c:pt idx="5290">
                  <c:v>40964.104166653837</c:v>
                </c:pt>
                <c:pt idx="5291">
                  <c:v>40964.114583320501</c:v>
                </c:pt>
                <c:pt idx="5292">
                  <c:v>40964.124999987165</c:v>
                </c:pt>
                <c:pt idx="5293">
                  <c:v>40964.135416653829</c:v>
                </c:pt>
                <c:pt idx="5294">
                  <c:v>40964.145833320494</c:v>
                </c:pt>
                <c:pt idx="5295">
                  <c:v>40964.156249987158</c:v>
                </c:pt>
                <c:pt idx="5296">
                  <c:v>40964.166666653822</c:v>
                </c:pt>
                <c:pt idx="5297">
                  <c:v>40964.177083320486</c:v>
                </c:pt>
                <c:pt idx="5298">
                  <c:v>40964.187499987151</c:v>
                </c:pt>
                <c:pt idx="5299">
                  <c:v>40964.197916653815</c:v>
                </c:pt>
                <c:pt idx="5300">
                  <c:v>40964.208333320479</c:v>
                </c:pt>
                <c:pt idx="5301">
                  <c:v>40964.218749987143</c:v>
                </c:pt>
                <c:pt idx="5302">
                  <c:v>40964.229166653808</c:v>
                </c:pt>
                <c:pt idx="5303">
                  <c:v>40964.239583320472</c:v>
                </c:pt>
                <c:pt idx="5304">
                  <c:v>40964.249999987136</c:v>
                </c:pt>
                <c:pt idx="5305">
                  <c:v>40964.2604166538</c:v>
                </c:pt>
                <c:pt idx="5306">
                  <c:v>40964.270833320465</c:v>
                </c:pt>
                <c:pt idx="5307">
                  <c:v>40964.281249987129</c:v>
                </c:pt>
                <c:pt idx="5308">
                  <c:v>40964.291666653793</c:v>
                </c:pt>
                <c:pt idx="5309">
                  <c:v>40964.302083320457</c:v>
                </c:pt>
                <c:pt idx="5310">
                  <c:v>40964.312499987122</c:v>
                </c:pt>
                <c:pt idx="5311">
                  <c:v>40964.322916653786</c:v>
                </c:pt>
                <c:pt idx="5312">
                  <c:v>40964.33333332045</c:v>
                </c:pt>
                <c:pt idx="5313">
                  <c:v>40964.343749987114</c:v>
                </c:pt>
                <c:pt idx="5314">
                  <c:v>40964.354166653779</c:v>
                </c:pt>
                <c:pt idx="5315">
                  <c:v>40964.364583320443</c:v>
                </c:pt>
                <c:pt idx="5316">
                  <c:v>40964.374999987107</c:v>
                </c:pt>
                <c:pt idx="5317">
                  <c:v>40964.385416653771</c:v>
                </c:pt>
                <c:pt idx="5318">
                  <c:v>40964.395833320435</c:v>
                </c:pt>
                <c:pt idx="5319">
                  <c:v>40964.4062499871</c:v>
                </c:pt>
                <c:pt idx="5320">
                  <c:v>40964.416666653764</c:v>
                </c:pt>
                <c:pt idx="5321">
                  <c:v>40964.427083320428</c:v>
                </c:pt>
                <c:pt idx="5322">
                  <c:v>40964.437499987092</c:v>
                </c:pt>
                <c:pt idx="5323">
                  <c:v>40964.447916653757</c:v>
                </c:pt>
                <c:pt idx="5324">
                  <c:v>40964.458333320421</c:v>
                </c:pt>
                <c:pt idx="5325">
                  <c:v>40964.468749987085</c:v>
                </c:pt>
                <c:pt idx="5326">
                  <c:v>40964.479166653749</c:v>
                </c:pt>
                <c:pt idx="5327">
                  <c:v>40964.489583320414</c:v>
                </c:pt>
                <c:pt idx="5328">
                  <c:v>40964.499999987078</c:v>
                </c:pt>
                <c:pt idx="5329">
                  <c:v>40964.510416653742</c:v>
                </c:pt>
                <c:pt idx="5330">
                  <c:v>40964.520833320406</c:v>
                </c:pt>
                <c:pt idx="5331">
                  <c:v>40964.531249987071</c:v>
                </c:pt>
                <c:pt idx="5332">
                  <c:v>40964.541666653735</c:v>
                </c:pt>
                <c:pt idx="5333">
                  <c:v>40964.552083320399</c:v>
                </c:pt>
                <c:pt idx="5334">
                  <c:v>40964.562499987063</c:v>
                </c:pt>
                <c:pt idx="5335">
                  <c:v>40964.572916653728</c:v>
                </c:pt>
                <c:pt idx="5336">
                  <c:v>40964.583333320392</c:v>
                </c:pt>
                <c:pt idx="5337">
                  <c:v>40964.593749987056</c:v>
                </c:pt>
                <c:pt idx="5338">
                  <c:v>40964.60416665372</c:v>
                </c:pt>
                <c:pt idx="5339">
                  <c:v>40964.614583320385</c:v>
                </c:pt>
                <c:pt idx="5340">
                  <c:v>40964.624999987049</c:v>
                </c:pt>
                <c:pt idx="5341">
                  <c:v>40964.635416653713</c:v>
                </c:pt>
                <c:pt idx="5342">
                  <c:v>40964.645833320377</c:v>
                </c:pt>
                <c:pt idx="5343">
                  <c:v>40964.656249987042</c:v>
                </c:pt>
                <c:pt idx="5344">
                  <c:v>40964.666666653706</c:v>
                </c:pt>
                <c:pt idx="5345">
                  <c:v>40964.67708332037</c:v>
                </c:pt>
                <c:pt idx="5346">
                  <c:v>40964.687499987034</c:v>
                </c:pt>
                <c:pt idx="5347">
                  <c:v>40964.697916653698</c:v>
                </c:pt>
                <c:pt idx="5348">
                  <c:v>40964.708333320363</c:v>
                </c:pt>
                <c:pt idx="5349">
                  <c:v>40964.718749987027</c:v>
                </c:pt>
                <c:pt idx="5350">
                  <c:v>40964.729166653691</c:v>
                </c:pt>
                <c:pt idx="5351">
                  <c:v>40964.739583320355</c:v>
                </c:pt>
                <c:pt idx="5352">
                  <c:v>40964.74999998702</c:v>
                </c:pt>
                <c:pt idx="5353">
                  <c:v>40964.760416653684</c:v>
                </c:pt>
                <c:pt idx="5354">
                  <c:v>40964.770833320348</c:v>
                </c:pt>
                <c:pt idx="5355">
                  <c:v>40964.781249987012</c:v>
                </c:pt>
                <c:pt idx="5356">
                  <c:v>40964.791666653677</c:v>
                </c:pt>
                <c:pt idx="5357">
                  <c:v>40964.802083320341</c:v>
                </c:pt>
                <c:pt idx="5358">
                  <c:v>40964.812499987005</c:v>
                </c:pt>
                <c:pt idx="5359">
                  <c:v>40964.822916653669</c:v>
                </c:pt>
                <c:pt idx="5360">
                  <c:v>40964.833333320334</c:v>
                </c:pt>
                <c:pt idx="5361">
                  <c:v>40964.843749986998</c:v>
                </c:pt>
                <c:pt idx="5362">
                  <c:v>40964.854166653662</c:v>
                </c:pt>
                <c:pt idx="5363">
                  <c:v>40964.864583320326</c:v>
                </c:pt>
                <c:pt idx="5364">
                  <c:v>40964.874999986991</c:v>
                </c:pt>
                <c:pt idx="5365">
                  <c:v>40964.885416653655</c:v>
                </c:pt>
                <c:pt idx="5366">
                  <c:v>40964.895833320319</c:v>
                </c:pt>
                <c:pt idx="5367">
                  <c:v>40964.906249986983</c:v>
                </c:pt>
                <c:pt idx="5368">
                  <c:v>40964.916666653648</c:v>
                </c:pt>
                <c:pt idx="5369">
                  <c:v>40964.927083320312</c:v>
                </c:pt>
                <c:pt idx="5370">
                  <c:v>40964.937499986976</c:v>
                </c:pt>
                <c:pt idx="5371">
                  <c:v>40964.94791665364</c:v>
                </c:pt>
                <c:pt idx="5372">
                  <c:v>40964.958333320305</c:v>
                </c:pt>
                <c:pt idx="5373">
                  <c:v>40964.968749986969</c:v>
                </c:pt>
                <c:pt idx="5374">
                  <c:v>40964.979166653633</c:v>
                </c:pt>
                <c:pt idx="5375">
                  <c:v>40964.989583320297</c:v>
                </c:pt>
                <c:pt idx="5376">
                  <c:v>40964.999999986961</c:v>
                </c:pt>
                <c:pt idx="5377">
                  <c:v>40965.010416653626</c:v>
                </c:pt>
                <c:pt idx="5378">
                  <c:v>40965.02083332029</c:v>
                </c:pt>
                <c:pt idx="5379">
                  <c:v>40965.031249986954</c:v>
                </c:pt>
                <c:pt idx="5380">
                  <c:v>40965.041666653618</c:v>
                </c:pt>
                <c:pt idx="5381">
                  <c:v>40965.052083320283</c:v>
                </c:pt>
                <c:pt idx="5382">
                  <c:v>40965.062499986947</c:v>
                </c:pt>
                <c:pt idx="5383">
                  <c:v>40965.072916653611</c:v>
                </c:pt>
                <c:pt idx="5384">
                  <c:v>40965.083333320275</c:v>
                </c:pt>
                <c:pt idx="5385">
                  <c:v>40965.09374998694</c:v>
                </c:pt>
                <c:pt idx="5386">
                  <c:v>40965.104166653604</c:v>
                </c:pt>
                <c:pt idx="5387">
                  <c:v>40965.114583320268</c:v>
                </c:pt>
                <c:pt idx="5388">
                  <c:v>40965.124999986932</c:v>
                </c:pt>
                <c:pt idx="5389">
                  <c:v>40965.135416653597</c:v>
                </c:pt>
                <c:pt idx="5390">
                  <c:v>40965.145833320261</c:v>
                </c:pt>
                <c:pt idx="5391">
                  <c:v>40965.156249986925</c:v>
                </c:pt>
                <c:pt idx="5392">
                  <c:v>40965.166666653589</c:v>
                </c:pt>
                <c:pt idx="5393">
                  <c:v>40965.177083320254</c:v>
                </c:pt>
                <c:pt idx="5394">
                  <c:v>40965.187499986918</c:v>
                </c:pt>
                <c:pt idx="5395">
                  <c:v>40965.197916653582</c:v>
                </c:pt>
                <c:pt idx="5396">
                  <c:v>40965.208333320246</c:v>
                </c:pt>
                <c:pt idx="5397">
                  <c:v>40965.218749986911</c:v>
                </c:pt>
                <c:pt idx="5398">
                  <c:v>40965.229166653575</c:v>
                </c:pt>
                <c:pt idx="5399">
                  <c:v>40965.239583320239</c:v>
                </c:pt>
                <c:pt idx="5400">
                  <c:v>40965.249999986903</c:v>
                </c:pt>
                <c:pt idx="5401">
                  <c:v>40965.260416653568</c:v>
                </c:pt>
                <c:pt idx="5402">
                  <c:v>40965.270833320232</c:v>
                </c:pt>
                <c:pt idx="5403">
                  <c:v>40965.281249986896</c:v>
                </c:pt>
                <c:pt idx="5404">
                  <c:v>40965.29166665356</c:v>
                </c:pt>
                <c:pt idx="5405">
                  <c:v>40965.302083320224</c:v>
                </c:pt>
                <c:pt idx="5406">
                  <c:v>40965.312499986889</c:v>
                </c:pt>
                <c:pt idx="5407">
                  <c:v>40965.322916653553</c:v>
                </c:pt>
                <c:pt idx="5408">
                  <c:v>40965.333333320217</c:v>
                </c:pt>
                <c:pt idx="5409">
                  <c:v>40965.343749986881</c:v>
                </c:pt>
                <c:pt idx="5410">
                  <c:v>40965.354166653546</c:v>
                </c:pt>
                <c:pt idx="5411">
                  <c:v>40965.36458332021</c:v>
                </c:pt>
                <c:pt idx="5412">
                  <c:v>40965.374999986874</c:v>
                </c:pt>
                <c:pt idx="5413">
                  <c:v>40965.385416653538</c:v>
                </c:pt>
                <c:pt idx="5414">
                  <c:v>40965.395833320203</c:v>
                </c:pt>
                <c:pt idx="5415">
                  <c:v>40965.406249986867</c:v>
                </c:pt>
                <c:pt idx="5416">
                  <c:v>40965.416666653531</c:v>
                </c:pt>
                <c:pt idx="5417">
                  <c:v>40965.427083320195</c:v>
                </c:pt>
                <c:pt idx="5418">
                  <c:v>40965.43749998686</c:v>
                </c:pt>
                <c:pt idx="5419">
                  <c:v>40965.447916653524</c:v>
                </c:pt>
                <c:pt idx="5420">
                  <c:v>40965.458333320188</c:v>
                </c:pt>
                <c:pt idx="5421">
                  <c:v>40965.468749986852</c:v>
                </c:pt>
                <c:pt idx="5422">
                  <c:v>40965.479166653517</c:v>
                </c:pt>
                <c:pt idx="5423">
                  <c:v>40965.489583320181</c:v>
                </c:pt>
                <c:pt idx="5424">
                  <c:v>40965.499999986845</c:v>
                </c:pt>
                <c:pt idx="5425">
                  <c:v>40965.510416653509</c:v>
                </c:pt>
                <c:pt idx="5426">
                  <c:v>40965.520833320174</c:v>
                </c:pt>
                <c:pt idx="5427">
                  <c:v>40965.531249986838</c:v>
                </c:pt>
                <c:pt idx="5428">
                  <c:v>40965.541666653502</c:v>
                </c:pt>
                <c:pt idx="5429">
                  <c:v>40965.552083320166</c:v>
                </c:pt>
                <c:pt idx="5430">
                  <c:v>40965.562499986831</c:v>
                </c:pt>
                <c:pt idx="5431">
                  <c:v>40965.572916653495</c:v>
                </c:pt>
                <c:pt idx="5432">
                  <c:v>40965.583333320159</c:v>
                </c:pt>
                <c:pt idx="5433">
                  <c:v>40965.593749986823</c:v>
                </c:pt>
                <c:pt idx="5434">
                  <c:v>40965.604166653487</c:v>
                </c:pt>
                <c:pt idx="5435">
                  <c:v>40965.614583320152</c:v>
                </c:pt>
                <c:pt idx="5436">
                  <c:v>40965.624999986816</c:v>
                </c:pt>
                <c:pt idx="5437">
                  <c:v>40965.63541665348</c:v>
                </c:pt>
                <c:pt idx="5438">
                  <c:v>40965.645833320144</c:v>
                </c:pt>
                <c:pt idx="5439">
                  <c:v>40965.656249986809</c:v>
                </c:pt>
                <c:pt idx="5440">
                  <c:v>40965.666666653473</c:v>
                </c:pt>
                <c:pt idx="5441">
                  <c:v>40965.677083320137</c:v>
                </c:pt>
                <c:pt idx="5442">
                  <c:v>40965.687499986801</c:v>
                </c:pt>
                <c:pt idx="5443">
                  <c:v>40965.697916653466</c:v>
                </c:pt>
                <c:pt idx="5444">
                  <c:v>40965.70833332013</c:v>
                </c:pt>
                <c:pt idx="5445">
                  <c:v>40965.718749986794</c:v>
                </c:pt>
                <c:pt idx="5446">
                  <c:v>40965.729166653458</c:v>
                </c:pt>
                <c:pt idx="5447">
                  <c:v>40965.739583320123</c:v>
                </c:pt>
                <c:pt idx="5448">
                  <c:v>40965.749999986787</c:v>
                </c:pt>
                <c:pt idx="5449">
                  <c:v>40965.760416653451</c:v>
                </c:pt>
                <c:pt idx="5450">
                  <c:v>40965.770833320115</c:v>
                </c:pt>
                <c:pt idx="5451">
                  <c:v>40965.78124998678</c:v>
                </c:pt>
                <c:pt idx="5452">
                  <c:v>40965.791666653444</c:v>
                </c:pt>
                <c:pt idx="5453">
                  <c:v>40965.802083320108</c:v>
                </c:pt>
                <c:pt idx="5454">
                  <c:v>40965.812499986772</c:v>
                </c:pt>
                <c:pt idx="5455">
                  <c:v>40965.822916653437</c:v>
                </c:pt>
                <c:pt idx="5456">
                  <c:v>40965.833333320101</c:v>
                </c:pt>
                <c:pt idx="5457">
                  <c:v>40965.843749986765</c:v>
                </c:pt>
                <c:pt idx="5458">
                  <c:v>40965.854166653429</c:v>
                </c:pt>
                <c:pt idx="5459">
                  <c:v>40965.864583320094</c:v>
                </c:pt>
                <c:pt idx="5460">
                  <c:v>40965.874999986758</c:v>
                </c:pt>
                <c:pt idx="5461">
                  <c:v>40965.885416653422</c:v>
                </c:pt>
                <c:pt idx="5462">
                  <c:v>40965.895833320086</c:v>
                </c:pt>
                <c:pt idx="5463">
                  <c:v>40965.90624998675</c:v>
                </c:pt>
                <c:pt idx="5464">
                  <c:v>40965.916666653415</c:v>
                </c:pt>
                <c:pt idx="5465">
                  <c:v>40965.927083320079</c:v>
                </c:pt>
                <c:pt idx="5466">
                  <c:v>40965.937499986743</c:v>
                </c:pt>
                <c:pt idx="5467">
                  <c:v>40965.947916653407</c:v>
                </c:pt>
                <c:pt idx="5468">
                  <c:v>40965.958333320072</c:v>
                </c:pt>
                <c:pt idx="5469">
                  <c:v>40965.968749986736</c:v>
                </c:pt>
                <c:pt idx="5470">
                  <c:v>40965.9791666534</c:v>
                </c:pt>
                <c:pt idx="5471">
                  <c:v>40965.989583320064</c:v>
                </c:pt>
                <c:pt idx="5472">
                  <c:v>40965.999999986729</c:v>
                </c:pt>
                <c:pt idx="5473">
                  <c:v>40966.010416653393</c:v>
                </c:pt>
                <c:pt idx="5474">
                  <c:v>40966.020833320057</c:v>
                </c:pt>
                <c:pt idx="5475">
                  <c:v>40966.031249986721</c:v>
                </c:pt>
                <c:pt idx="5476">
                  <c:v>40966.041666653386</c:v>
                </c:pt>
                <c:pt idx="5477">
                  <c:v>40966.05208332005</c:v>
                </c:pt>
                <c:pt idx="5478">
                  <c:v>40966.062499986714</c:v>
                </c:pt>
                <c:pt idx="5479">
                  <c:v>40966.072916653378</c:v>
                </c:pt>
                <c:pt idx="5480">
                  <c:v>40966.083333320043</c:v>
                </c:pt>
                <c:pt idx="5481">
                  <c:v>40966.093749986707</c:v>
                </c:pt>
                <c:pt idx="5482">
                  <c:v>40966.104166653371</c:v>
                </c:pt>
                <c:pt idx="5483">
                  <c:v>40966.114583320035</c:v>
                </c:pt>
                <c:pt idx="5484">
                  <c:v>40966.1249999867</c:v>
                </c:pt>
                <c:pt idx="5485">
                  <c:v>40966.135416653364</c:v>
                </c:pt>
                <c:pt idx="5486">
                  <c:v>40966.145833320028</c:v>
                </c:pt>
                <c:pt idx="5487">
                  <c:v>40966.156249986692</c:v>
                </c:pt>
                <c:pt idx="5488">
                  <c:v>40966.166666653357</c:v>
                </c:pt>
                <c:pt idx="5489">
                  <c:v>40966.177083320021</c:v>
                </c:pt>
                <c:pt idx="5490">
                  <c:v>40966.187499986685</c:v>
                </c:pt>
                <c:pt idx="5491">
                  <c:v>40966.197916653349</c:v>
                </c:pt>
                <c:pt idx="5492">
                  <c:v>40966.208333320013</c:v>
                </c:pt>
                <c:pt idx="5493">
                  <c:v>40966.218749986678</c:v>
                </c:pt>
                <c:pt idx="5494">
                  <c:v>40966.229166653342</c:v>
                </c:pt>
                <c:pt idx="5495">
                  <c:v>40966.239583320006</c:v>
                </c:pt>
                <c:pt idx="5496">
                  <c:v>40966.24999998667</c:v>
                </c:pt>
                <c:pt idx="5497">
                  <c:v>40966.260416653335</c:v>
                </c:pt>
                <c:pt idx="5498">
                  <c:v>40966.270833319999</c:v>
                </c:pt>
                <c:pt idx="5499">
                  <c:v>40966.281249986663</c:v>
                </c:pt>
                <c:pt idx="5500">
                  <c:v>40966.291666653327</c:v>
                </c:pt>
                <c:pt idx="5501">
                  <c:v>40966.302083319992</c:v>
                </c:pt>
                <c:pt idx="5502">
                  <c:v>40966.312499986656</c:v>
                </c:pt>
                <c:pt idx="5503">
                  <c:v>40966.32291665332</c:v>
                </c:pt>
                <c:pt idx="5504">
                  <c:v>40966.333333319984</c:v>
                </c:pt>
                <c:pt idx="5505">
                  <c:v>40966.343749986649</c:v>
                </c:pt>
                <c:pt idx="5506">
                  <c:v>40966.354166653313</c:v>
                </c:pt>
                <c:pt idx="5507">
                  <c:v>40966.364583319977</c:v>
                </c:pt>
                <c:pt idx="5508">
                  <c:v>40966.374999986641</c:v>
                </c:pt>
                <c:pt idx="5509">
                  <c:v>40966.385416653306</c:v>
                </c:pt>
                <c:pt idx="5510">
                  <c:v>40966.39583331997</c:v>
                </c:pt>
                <c:pt idx="5511">
                  <c:v>40966.406249986634</c:v>
                </c:pt>
                <c:pt idx="5512">
                  <c:v>40966.416666653298</c:v>
                </c:pt>
                <c:pt idx="5513">
                  <c:v>40966.427083319963</c:v>
                </c:pt>
                <c:pt idx="5514">
                  <c:v>40966.437499986627</c:v>
                </c:pt>
                <c:pt idx="5515">
                  <c:v>40966.447916653291</c:v>
                </c:pt>
                <c:pt idx="5516">
                  <c:v>40966.458333319955</c:v>
                </c:pt>
                <c:pt idx="5517">
                  <c:v>40966.46874998662</c:v>
                </c:pt>
                <c:pt idx="5518">
                  <c:v>40966.479166653284</c:v>
                </c:pt>
                <c:pt idx="5519">
                  <c:v>40966.489583319948</c:v>
                </c:pt>
                <c:pt idx="5520">
                  <c:v>40966.499999986612</c:v>
                </c:pt>
                <c:pt idx="5521">
                  <c:v>40966.510416653276</c:v>
                </c:pt>
                <c:pt idx="5522">
                  <c:v>40966.520833319941</c:v>
                </c:pt>
                <c:pt idx="5523">
                  <c:v>40966.531249986605</c:v>
                </c:pt>
                <c:pt idx="5524">
                  <c:v>40966.541666653269</c:v>
                </c:pt>
                <c:pt idx="5525">
                  <c:v>40966.552083319933</c:v>
                </c:pt>
                <c:pt idx="5526">
                  <c:v>40966.562499986598</c:v>
                </c:pt>
                <c:pt idx="5527">
                  <c:v>40966.572916653262</c:v>
                </c:pt>
                <c:pt idx="5528">
                  <c:v>40966.583333319926</c:v>
                </c:pt>
                <c:pt idx="5529">
                  <c:v>40966.59374998659</c:v>
                </c:pt>
                <c:pt idx="5530">
                  <c:v>40966.604166653255</c:v>
                </c:pt>
                <c:pt idx="5531">
                  <c:v>40966.614583319919</c:v>
                </c:pt>
                <c:pt idx="5532">
                  <c:v>40966.624999986583</c:v>
                </c:pt>
                <c:pt idx="5533">
                  <c:v>40966.635416653247</c:v>
                </c:pt>
                <c:pt idx="5534">
                  <c:v>40966.645833319912</c:v>
                </c:pt>
                <c:pt idx="5535">
                  <c:v>40966.656249986576</c:v>
                </c:pt>
                <c:pt idx="5536">
                  <c:v>40966.66666665324</c:v>
                </c:pt>
                <c:pt idx="5537">
                  <c:v>40966.677083319904</c:v>
                </c:pt>
                <c:pt idx="5538">
                  <c:v>40966.687499986569</c:v>
                </c:pt>
                <c:pt idx="5539">
                  <c:v>40966.697916653233</c:v>
                </c:pt>
                <c:pt idx="5540">
                  <c:v>40966.708333319897</c:v>
                </c:pt>
                <c:pt idx="5541">
                  <c:v>40966.718749986561</c:v>
                </c:pt>
                <c:pt idx="5542">
                  <c:v>40966.729166653226</c:v>
                </c:pt>
                <c:pt idx="5543">
                  <c:v>40966.73958331989</c:v>
                </c:pt>
                <c:pt idx="5544">
                  <c:v>40966.749999986554</c:v>
                </c:pt>
                <c:pt idx="5545">
                  <c:v>40966.760416653218</c:v>
                </c:pt>
                <c:pt idx="5546">
                  <c:v>40966.770833319883</c:v>
                </c:pt>
                <c:pt idx="5547">
                  <c:v>40966.781249986547</c:v>
                </c:pt>
                <c:pt idx="5548">
                  <c:v>40966.791666653211</c:v>
                </c:pt>
                <c:pt idx="5549">
                  <c:v>40966.802083319875</c:v>
                </c:pt>
                <c:pt idx="5550">
                  <c:v>40966.812499986539</c:v>
                </c:pt>
                <c:pt idx="5551">
                  <c:v>40966.822916653204</c:v>
                </c:pt>
                <c:pt idx="5552">
                  <c:v>40966.833333319868</c:v>
                </c:pt>
                <c:pt idx="5553">
                  <c:v>40966.843749986532</c:v>
                </c:pt>
                <c:pt idx="5554">
                  <c:v>40966.854166653196</c:v>
                </c:pt>
                <c:pt idx="5555">
                  <c:v>40966.864583319861</c:v>
                </c:pt>
                <c:pt idx="5556">
                  <c:v>40966.874999986525</c:v>
                </c:pt>
                <c:pt idx="5557">
                  <c:v>40966.885416653189</c:v>
                </c:pt>
                <c:pt idx="5558">
                  <c:v>40966.895833319853</c:v>
                </c:pt>
                <c:pt idx="5559">
                  <c:v>40966.906249986518</c:v>
                </c:pt>
                <c:pt idx="5560">
                  <c:v>40966.916666653182</c:v>
                </c:pt>
                <c:pt idx="5561">
                  <c:v>40966.927083319846</c:v>
                </c:pt>
                <c:pt idx="5562">
                  <c:v>40966.93749998651</c:v>
                </c:pt>
                <c:pt idx="5563">
                  <c:v>40966.947916653175</c:v>
                </c:pt>
                <c:pt idx="5564">
                  <c:v>40966.958333319839</c:v>
                </c:pt>
                <c:pt idx="5565">
                  <c:v>40966.968749986503</c:v>
                </c:pt>
                <c:pt idx="5566">
                  <c:v>40966.979166653167</c:v>
                </c:pt>
                <c:pt idx="5567">
                  <c:v>40966.989583319832</c:v>
                </c:pt>
                <c:pt idx="5568">
                  <c:v>40966.999999986496</c:v>
                </c:pt>
                <c:pt idx="5569">
                  <c:v>40967.01041665316</c:v>
                </c:pt>
                <c:pt idx="5570">
                  <c:v>40967.020833319824</c:v>
                </c:pt>
                <c:pt idx="5571">
                  <c:v>40967.031249986489</c:v>
                </c:pt>
                <c:pt idx="5572">
                  <c:v>40967.041666653153</c:v>
                </c:pt>
                <c:pt idx="5573">
                  <c:v>40967.052083319817</c:v>
                </c:pt>
                <c:pt idx="5574">
                  <c:v>40967.062499986481</c:v>
                </c:pt>
                <c:pt idx="5575">
                  <c:v>40967.072916653146</c:v>
                </c:pt>
                <c:pt idx="5576">
                  <c:v>40967.08333331981</c:v>
                </c:pt>
                <c:pt idx="5577">
                  <c:v>40967.093749986474</c:v>
                </c:pt>
                <c:pt idx="5578">
                  <c:v>40967.104166653138</c:v>
                </c:pt>
                <c:pt idx="5579">
                  <c:v>40967.114583319802</c:v>
                </c:pt>
                <c:pt idx="5580">
                  <c:v>40967.124999986467</c:v>
                </c:pt>
                <c:pt idx="5581">
                  <c:v>40967.135416653131</c:v>
                </c:pt>
                <c:pt idx="5582">
                  <c:v>40967.145833319795</c:v>
                </c:pt>
                <c:pt idx="5583">
                  <c:v>40967.156249986459</c:v>
                </c:pt>
                <c:pt idx="5584">
                  <c:v>40967.166666653124</c:v>
                </c:pt>
                <c:pt idx="5585">
                  <c:v>40967.177083319788</c:v>
                </c:pt>
                <c:pt idx="5586">
                  <c:v>40967.187499986452</c:v>
                </c:pt>
                <c:pt idx="5587">
                  <c:v>40967.197916653116</c:v>
                </c:pt>
                <c:pt idx="5588">
                  <c:v>40967.208333319781</c:v>
                </c:pt>
                <c:pt idx="5589">
                  <c:v>40967.218749986445</c:v>
                </c:pt>
                <c:pt idx="5590">
                  <c:v>40967.229166653109</c:v>
                </c:pt>
                <c:pt idx="5591">
                  <c:v>40967.239583319773</c:v>
                </c:pt>
                <c:pt idx="5592">
                  <c:v>40967.249999986438</c:v>
                </c:pt>
                <c:pt idx="5593">
                  <c:v>40967.260416653102</c:v>
                </c:pt>
                <c:pt idx="5594">
                  <c:v>40967.270833319766</c:v>
                </c:pt>
                <c:pt idx="5595">
                  <c:v>40967.28124998643</c:v>
                </c:pt>
                <c:pt idx="5596">
                  <c:v>40967.291666653095</c:v>
                </c:pt>
                <c:pt idx="5597">
                  <c:v>40967.302083319759</c:v>
                </c:pt>
                <c:pt idx="5598">
                  <c:v>40967.312499986423</c:v>
                </c:pt>
                <c:pt idx="5599">
                  <c:v>40967.322916653087</c:v>
                </c:pt>
                <c:pt idx="5600">
                  <c:v>40967.333333319752</c:v>
                </c:pt>
                <c:pt idx="5601">
                  <c:v>40967.343749986416</c:v>
                </c:pt>
                <c:pt idx="5602">
                  <c:v>40967.35416665308</c:v>
                </c:pt>
                <c:pt idx="5603">
                  <c:v>40967.364583319744</c:v>
                </c:pt>
                <c:pt idx="5604">
                  <c:v>40967.374999986409</c:v>
                </c:pt>
                <c:pt idx="5605">
                  <c:v>40967.385416653073</c:v>
                </c:pt>
                <c:pt idx="5606">
                  <c:v>40967.395833319737</c:v>
                </c:pt>
                <c:pt idx="5607">
                  <c:v>40967.406249986401</c:v>
                </c:pt>
                <c:pt idx="5608">
                  <c:v>40967.416666653065</c:v>
                </c:pt>
                <c:pt idx="5609">
                  <c:v>40967.42708331973</c:v>
                </c:pt>
                <c:pt idx="5610">
                  <c:v>40967.437499986394</c:v>
                </c:pt>
                <c:pt idx="5611">
                  <c:v>40967.447916653058</c:v>
                </c:pt>
                <c:pt idx="5612">
                  <c:v>40967.458333319722</c:v>
                </c:pt>
                <c:pt idx="5613">
                  <c:v>40967.468749986387</c:v>
                </c:pt>
                <c:pt idx="5614">
                  <c:v>40967.479166653051</c:v>
                </c:pt>
                <c:pt idx="5615">
                  <c:v>40967.489583319715</c:v>
                </c:pt>
                <c:pt idx="5616">
                  <c:v>40967.499999986379</c:v>
                </c:pt>
                <c:pt idx="5617">
                  <c:v>40967.510416653044</c:v>
                </c:pt>
                <c:pt idx="5618">
                  <c:v>40967.520833319708</c:v>
                </c:pt>
                <c:pt idx="5619">
                  <c:v>40967.531249986372</c:v>
                </c:pt>
                <c:pt idx="5620">
                  <c:v>40967.541666653036</c:v>
                </c:pt>
                <c:pt idx="5621">
                  <c:v>40967.552083319701</c:v>
                </c:pt>
                <c:pt idx="5622">
                  <c:v>40967.562499986365</c:v>
                </c:pt>
                <c:pt idx="5623">
                  <c:v>40967.572916653029</c:v>
                </c:pt>
                <c:pt idx="5624">
                  <c:v>40967.583333319693</c:v>
                </c:pt>
                <c:pt idx="5625">
                  <c:v>40967.593749986358</c:v>
                </c:pt>
                <c:pt idx="5626">
                  <c:v>40967.604166653022</c:v>
                </c:pt>
                <c:pt idx="5627">
                  <c:v>40967.614583319686</c:v>
                </c:pt>
                <c:pt idx="5628">
                  <c:v>40967.62499998635</c:v>
                </c:pt>
                <c:pt idx="5629">
                  <c:v>40967.635416653015</c:v>
                </c:pt>
                <c:pt idx="5630">
                  <c:v>40967.645833319679</c:v>
                </c:pt>
                <c:pt idx="5631">
                  <c:v>40967.656249986343</c:v>
                </c:pt>
                <c:pt idx="5632">
                  <c:v>40967.666666653007</c:v>
                </c:pt>
                <c:pt idx="5633">
                  <c:v>40967.677083319672</c:v>
                </c:pt>
                <c:pt idx="5634">
                  <c:v>40967.687499986336</c:v>
                </c:pt>
                <c:pt idx="5635">
                  <c:v>40967.697916653</c:v>
                </c:pt>
                <c:pt idx="5636">
                  <c:v>40967.708333319664</c:v>
                </c:pt>
                <c:pt idx="5637">
                  <c:v>40967.718749986328</c:v>
                </c:pt>
                <c:pt idx="5638">
                  <c:v>40967.729166652993</c:v>
                </c:pt>
                <c:pt idx="5639">
                  <c:v>40967.739583319657</c:v>
                </c:pt>
                <c:pt idx="5640">
                  <c:v>40967.749999986321</c:v>
                </c:pt>
                <c:pt idx="5641">
                  <c:v>40967.760416652985</c:v>
                </c:pt>
                <c:pt idx="5642">
                  <c:v>40967.77083331965</c:v>
                </c:pt>
                <c:pt idx="5643">
                  <c:v>40967.781249986314</c:v>
                </c:pt>
                <c:pt idx="5644">
                  <c:v>40967.791666652978</c:v>
                </c:pt>
                <c:pt idx="5645">
                  <c:v>40967.802083319642</c:v>
                </c:pt>
                <c:pt idx="5646">
                  <c:v>40967.812499986307</c:v>
                </c:pt>
                <c:pt idx="5647">
                  <c:v>40967.822916652971</c:v>
                </c:pt>
                <c:pt idx="5648">
                  <c:v>40967.833333319635</c:v>
                </c:pt>
                <c:pt idx="5649">
                  <c:v>40967.843749986299</c:v>
                </c:pt>
                <c:pt idx="5650">
                  <c:v>40967.854166652964</c:v>
                </c:pt>
                <c:pt idx="5651">
                  <c:v>40967.864583319628</c:v>
                </c:pt>
                <c:pt idx="5652">
                  <c:v>40967.874999986292</c:v>
                </c:pt>
                <c:pt idx="5653">
                  <c:v>40967.885416652956</c:v>
                </c:pt>
                <c:pt idx="5654">
                  <c:v>40967.895833319621</c:v>
                </c:pt>
                <c:pt idx="5655">
                  <c:v>40967.906249986285</c:v>
                </c:pt>
                <c:pt idx="5656">
                  <c:v>40967.916666652949</c:v>
                </c:pt>
                <c:pt idx="5657">
                  <c:v>40967.927083319613</c:v>
                </c:pt>
                <c:pt idx="5658">
                  <c:v>40967.937499986278</c:v>
                </c:pt>
                <c:pt idx="5659">
                  <c:v>40967.947916652942</c:v>
                </c:pt>
                <c:pt idx="5660">
                  <c:v>40967.958333319606</c:v>
                </c:pt>
                <c:pt idx="5661">
                  <c:v>40967.96874998627</c:v>
                </c:pt>
                <c:pt idx="5662">
                  <c:v>40967.979166652935</c:v>
                </c:pt>
                <c:pt idx="5663">
                  <c:v>40967.989583319599</c:v>
                </c:pt>
                <c:pt idx="5664">
                  <c:v>40967.999999986263</c:v>
                </c:pt>
                <c:pt idx="5665">
                  <c:v>40968.010416652927</c:v>
                </c:pt>
                <c:pt idx="5666">
                  <c:v>40968.020833319591</c:v>
                </c:pt>
                <c:pt idx="5667">
                  <c:v>40968.031249986256</c:v>
                </c:pt>
                <c:pt idx="5668">
                  <c:v>40968.04166665292</c:v>
                </c:pt>
                <c:pt idx="5669">
                  <c:v>40968.052083319584</c:v>
                </c:pt>
                <c:pt idx="5670">
                  <c:v>40968.062499986248</c:v>
                </c:pt>
                <c:pt idx="5671">
                  <c:v>40968.072916652913</c:v>
                </c:pt>
                <c:pt idx="5672">
                  <c:v>40968.083333319577</c:v>
                </c:pt>
                <c:pt idx="5673">
                  <c:v>40968.093749986241</c:v>
                </c:pt>
                <c:pt idx="5674">
                  <c:v>40968.104166652905</c:v>
                </c:pt>
                <c:pt idx="5675">
                  <c:v>40968.11458331957</c:v>
                </c:pt>
                <c:pt idx="5676">
                  <c:v>40968.124999986234</c:v>
                </c:pt>
                <c:pt idx="5677">
                  <c:v>40968.135416652898</c:v>
                </c:pt>
                <c:pt idx="5678">
                  <c:v>40968.145833319562</c:v>
                </c:pt>
                <c:pt idx="5679">
                  <c:v>40968.156249986227</c:v>
                </c:pt>
                <c:pt idx="5680">
                  <c:v>40968.166666652891</c:v>
                </c:pt>
                <c:pt idx="5681">
                  <c:v>40968.177083319555</c:v>
                </c:pt>
                <c:pt idx="5682">
                  <c:v>40968.187499986219</c:v>
                </c:pt>
                <c:pt idx="5683">
                  <c:v>40968.197916652884</c:v>
                </c:pt>
                <c:pt idx="5684">
                  <c:v>40968.208333319548</c:v>
                </c:pt>
                <c:pt idx="5685">
                  <c:v>40968.218749986212</c:v>
                </c:pt>
                <c:pt idx="5686">
                  <c:v>40968.229166652876</c:v>
                </c:pt>
                <c:pt idx="5687">
                  <c:v>40968.239583319541</c:v>
                </c:pt>
                <c:pt idx="5688">
                  <c:v>40968.249999986205</c:v>
                </c:pt>
                <c:pt idx="5689">
                  <c:v>40968.260416652869</c:v>
                </c:pt>
                <c:pt idx="5690">
                  <c:v>40968.270833319533</c:v>
                </c:pt>
                <c:pt idx="5691">
                  <c:v>40968.281249986198</c:v>
                </c:pt>
                <c:pt idx="5692">
                  <c:v>40968.291666652862</c:v>
                </c:pt>
                <c:pt idx="5693">
                  <c:v>40968.302083319526</c:v>
                </c:pt>
                <c:pt idx="5694">
                  <c:v>40968.31249998619</c:v>
                </c:pt>
                <c:pt idx="5695">
                  <c:v>40968.322916652854</c:v>
                </c:pt>
                <c:pt idx="5696">
                  <c:v>40968.333333319519</c:v>
                </c:pt>
                <c:pt idx="5697">
                  <c:v>40968.343749986183</c:v>
                </c:pt>
                <c:pt idx="5698">
                  <c:v>40968.354166652847</c:v>
                </c:pt>
                <c:pt idx="5699">
                  <c:v>40968.364583319511</c:v>
                </c:pt>
                <c:pt idx="5700">
                  <c:v>40968.374999986176</c:v>
                </c:pt>
                <c:pt idx="5701">
                  <c:v>40968.38541665284</c:v>
                </c:pt>
                <c:pt idx="5702">
                  <c:v>40968.395833319504</c:v>
                </c:pt>
                <c:pt idx="5703">
                  <c:v>40968.406249986168</c:v>
                </c:pt>
                <c:pt idx="5704">
                  <c:v>40968.416666652833</c:v>
                </c:pt>
                <c:pt idx="5705">
                  <c:v>40968.427083319497</c:v>
                </c:pt>
                <c:pt idx="5706">
                  <c:v>40968.437499986161</c:v>
                </c:pt>
                <c:pt idx="5707">
                  <c:v>40968.447916652825</c:v>
                </c:pt>
                <c:pt idx="5708">
                  <c:v>40968.45833331949</c:v>
                </c:pt>
                <c:pt idx="5709">
                  <c:v>40968.468749986154</c:v>
                </c:pt>
                <c:pt idx="5710">
                  <c:v>40968.479166652818</c:v>
                </c:pt>
                <c:pt idx="5711">
                  <c:v>40968.489583319482</c:v>
                </c:pt>
                <c:pt idx="5712">
                  <c:v>40968.499999986147</c:v>
                </c:pt>
                <c:pt idx="5713">
                  <c:v>40968.510416652811</c:v>
                </c:pt>
                <c:pt idx="5714">
                  <c:v>40968.520833319475</c:v>
                </c:pt>
                <c:pt idx="5715">
                  <c:v>40968.531249986139</c:v>
                </c:pt>
                <c:pt idx="5716">
                  <c:v>40968.541666652804</c:v>
                </c:pt>
                <c:pt idx="5717">
                  <c:v>40968.552083319468</c:v>
                </c:pt>
                <c:pt idx="5718">
                  <c:v>40968.562499986132</c:v>
                </c:pt>
                <c:pt idx="5719">
                  <c:v>40968.572916652796</c:v>
                </c:pt>
                <c:pt idx="5720">
                  <c:v>40968.583333319461</c:v>
                </c:pt>
                <c:pt idx="5721">
                  <c:v>40968.593749986125</c:v>
                </c:pt>
                <c:pt idx="5722">
                  <c:v>40968.604166652789</c:v>
                </c:pt>
                <c:pt idx="5723">
                  <c:v>40968.614583319453</c:v>
                </c:pt>
                <c:pt idx="5724">
                  <c:v>40968.624999986117</c:v>
                </c:pt>
                <c:pt idx="5725">
                  <c:v>40968.635416652782</c:v>
                </c:pt>
                <c:pt idx="5726">
                  <c:v>40968.645833319446</c:v>
                </c:pt>
                <c:pt idx="5727">
                  <c:v>40968.65624998611</c:v>
                </c:pt>
                <c:pt idx="5728">
                  <c:v>40968.666666652774</c:v>
                </c:pt>
                <c:pt idx="5729">
                  <c:v>40968.677083319439</c:v>
                </c:pt>
                <c:pt idx="5730">
                  <c:v>40968.687499986103</c:v>
                </c:pt>
                <c:pt idx="5731">
                  <c:v>40968.697916652767</c:v>
                </c:pt>
                <c:pt idx="5732">
                  <c:v>40968.708333319431</c:v>
                </c:pt>
                <c:pt idx="5733">
                  <c:v>40968.718749986096</c:v>
                </c:pt>
                <c:pt idx="5734">
                  <c:v>40968.72916665276</c:v>
                </c:pt>
                <c:pt idx="5735">
                  <c:v>40968.739583319424</c:v>
                </c:pt>
                <c:pt idx="5736">
                  <c:v>40968.749999986088</c:v>
                </c:pt>
                <c:pt idx="5737">
                  <c:v>40968.760416652753</c:v>
                </c:pt>
                <c:pt idx="5738">
                  <c:v>40968.770833319417</c:v>
                </c:pt>
                <c:pt idx="5739">
                  <c:v>40968.781249986081</c:v>
                </c:pt>
                <c:pt idx="5740">
                  <c:v>40968.791666652745</c:v>
                </c:pt>
                <c:pt idx="5741">
                  <c:v>40968.80208331941</c:v>
                </c:pt>
                <c:pt idx="5742">
                  <c:v>40968.812499986074</c:v>
                </c:pt>
                <c:pt idx="5743">
                  <c:v>40968.822916652738</c:v>
                </c:pt>
                <c:pt idx="5744">
                  <c:v>40968.833333319402</c:v>
                </c:pt>
                <c:pt idx="5745">
                  <c:v>40968.843749986067</c:v>
                </c:pt>
                <c:pt idx="5746">
                  <c:v>40968.854166652731</c:v>
                </c:pt>
                <c:pt idx="5747">
                  <c:v>40968.864583319395</c:v>
                </c:pt>
                <c:pt idx="5748">
                  <c:v>40968.874999986059</c:v>
                </c:pt>
                <c:pt idx="5749">
                  <c:v>40968.885416652724</c:v>
                </c:pt>
                <c:pt idx="5750">
                  <c:v>40968.895833319388</c:v>
                </c:pt>
                <c:pt idx="5751">
                  <c:v>40968.906249986052</c:v>
                </c:pt>
                <c:pt idx="5752">
                  <c:v>40968.916666652716</c:v>
                </c:pt>
                <c:pt idx="5753">
                  <c:v>40968.92708331938</c:v>
                </c:pt>
                <c:pt idx="5754">
                  <c:v>40968.937499986045</c:v>
                </c:pt>
                <c:pt idx="5755">
                  <c:v>40968.947916652709</c:v>
                </c:pt>
                <c:pt idx="5756">
                  <c:v>40968.958333319373</c:v>
                </c:pt>
                <c:pt idx="5757">
                  <c:v>40968.968749986037</c:v>
                </c:pt>
                <c:pt idx="5758">
                  <c:v>40968.979166652702</c:v>
                </c:pt>
                <c:pt idx="5759">
                  <c:v>40968.989583319366</c:v>
                </c:pt>
                <c:pt idx="5760">
                  <c:v>40968.99999998603</c:v>
                </c:pt>
                <c:pt idx="5761">
                  <c:v>40969.010416652694</c:v>
                </c:pt>
                <c:pt idx="5762">
                  <c:v>40969.020833319359</c:v>
                </c:pt>
                <c:pt idx="5763">
                  <c:v>40969.031249986023</c:v>
                </c:pt>
                <c:pt idx="5764">
                  <c:v>40969.041666652687</c:v>
                </c:pt>
                <c:pt idx="5765">
                  <c:v>40969.052083319351</c:v>
                </c:pt>
                <c:pt idx="5766">
                  <c:v>40969.062499986016</c:v>
                </c:pt>
                <c:pt idx="5767">
                  <c:v>40969.07291665268</c:v>
                </c:pt>
                <c:pt idx="5768">
                  <c:v>40969.083333319344</c:v>
                </c:pt>
                <c:pt idx="5769">
                  <c:v>40969.093749986008</c:v>
                </c:pt>
                <c:pt idx="5770">
                  <c:v>40969.104166652673</c:v>
                </c:pt>
                <c:pt idx="5771">
                  <c:v>40969.114583319337</c:v>
                </c:pt>
                <c:pt idx="5772">
                  <c:v>40969.124999986001</c:v>
                </c:pt>
                <c:pt idx="5773">
                  <c:v>40969.135416652665</c:v>
                </c:pt>
                <c:pt idx="5774">
                  <c:v>40969.14583331933</c:v>
                </c:pt>
                <c:pt idx="5775">
                  <c:v>40969.156249985994</c:v>
                </c:pt>
                <c:pt idx="5776">
                  <c:v>40969.166666652658</c:v>
                </c:pt>
                <c:pt idx="5777">
                  <c:v>40969.177083319322</c:v>
                </c:pt>
                <c:pt idx="5778">
                  <c:v>40969.187499985987</c:v>
                </c:pt>
                <c:pt idx="5779">
                  <c:v>40969.197916652651</c:v>
                </c:pt>
                <c:pt idx="5780">
                  <c:v>40969.208333319315</c:v>
                </c:pt>
                <c:pt idx="5781">
                  <c:v>40969.218749985979</c:v>
                </c:pt>
                <c:pt idx="5782">
                  <c:v>40969.229166652643</c:v>
                </c:pt>
                <c:pt idx="5783">
                  <c:v>40969.239583319308</c:v>
                </c:pt>
                <c:pt idx="5784">
                  <c:v>40969.249999985972</c:v>
                </c:pt>
                <c:pt idx="5785">
                  <c:v>40969.260416652636</c:v>
                </c:pt>
                <c:pt idx="5786">
                  <c:v>40969.2708333193</c:v>
                </c:pt>
                <c:pt idx="5787">
                  <c:v>40969.281249985965</c:v>
                </c:pt>
                <c:pt idx="5788">
                  <c:v>40969.291666652629</c:v>
                </c:pt>
                <c:pt idx="5789">
                  <c:v>40969.302083319293</c:v>
                </c:pt>
                <c:pt idx="5790">
                  <c:v>40969.312499985957</c:v>
                </c:pt>
                <c:pt idx="5791">
                  <c:v>40969.322916652622</c:v>
                </c:pt>
                <c:pt idx="5792">
                  <c:v>40969.333333319286</c:v>
                </c:pt>
                <c:pt idx="5793">
                  <c:v>40969.34374998595</c:v>
                </c:pt>
                <c:pt idx="5794">
                  <c:v>40969.354166652614</c:v>
                </c:pt>
                <c:pt idx="5795">
                  <c:v>40969.364583319279</c:v>
                </c:pt>
                <c:pt idx="5796">
                  <c:v>40969.374999985943</c:v>
                </c:pt>
                <c:pt idx="5797">
                  <c:v>40969.385416652607</c:v>
                </c:pt>
                <c:pt idx="5798">
                  <c:v>40969.395833319271</c:v>
                </c:pt>
                <c:pt idx="5799">
                  <c:v>40969.406249985936</c:v>
                </c:pt>
                <c:pt idx="5800">
                  <c:v>40969.4166666526</c:v>
                </c:pt>
                <c:pt idx="5801">
                  <c:v>40969.427083319264</c:v>
                </c:pt>
                <c:pt idx="5802">
                  <c:v>40969.437499985928</c:v>
                </c:pt>
                <c:pt idx="5803">
                  <c:v>40969.447916652593</c:v>
                </c:pt>
                <c:pt idx="5804">
                  <c:v>40969.458333319257</c:v>
                </c:pt>
                <c:pt idx="5805">
                  <c:v>40969.468749985921</c:v>
                </c:pt>
                <c:pt idx="5806">
                  <c:v>40969.479166652585</c:v>
                </c:pt>
                <c:pt idx="5807">
                  <c:v>40969.48958331925</c:v>
                </c:pt>
                <c:pt idx="5808">
                  <c:v>40969.499999985914</c:v>
                </c:pt>
                <c:pt idx="5809">
                  <c:v>40969.510416652578</c:v>
                </c:pt>
                <c:pt idx="5810">
                  <c:v>40969.520833319242</c:v>
                </c:pt>
                <c:pt idx="5811">
                  <c:v>40969.531249985906</c:v>
                </c:pt>
                <c:pt idx="5812">
                  <c:v>40969.541666652571</c:v>
                </c:pt>
                <c:pt idx="5813">
                  <c:v>40969.552083319235</c:v>
                </c:pt>
                <c:pt idx="5814">
                  <c:v>40969.562499985899</c:v>
                </c:pt>
                <c:pt idx="5815">
                  <c:v>40969.572916652563</c:v>
                </c:pt>
                <c:pt idx="5816">
                  <c:v>40969.583333319228</c:v>
                </c:pt>
                <c:pt idx="5817">
                  <c:v>40969.593749985892</c:v>
                </c:pt>
                <c:pt idx="5818">
                  <c:v>40969.604166652556</c:v>
                </c:pt>
                <c:pt idx="5819">
                  <c:v>40969.61458331922</c:v>
                </c:pt>
                <c:pt idx="5820">
                  <c:v>40969.624999985885</c:v>
                </c:pt>
                <c:pt idx="5821">
                  <c:v>40969.635416652549</c:v>
                </c:pt>
                <c:pt idx="5822">
                  <c:v>40969.645833319213</c:v>
                </c:pt>
                <c:pt idx="5823">
                  <c:v>40969.656249985877</c:v>
                </c:pt>
                <c:pt idx="5824">
                  <c:v>40969.666666652542</c:v>
                </c:pt>
                <c:pt idx="5825">
                  <c:v>40969.677083319206</c:v>
                </c:pt>
                <c:pt idx="5826">
                  <c:v>40969.68749998587</c:v>
                </c:pt>
                <c:pt idx="5827">
                  <c:v>40969.697916652534</c:v>
                </c:pt>
                <c:pt idx="5828">
                  <c:v>40969.708333319199</c:v>
                </c:pt>
                <c:pt idx="5829">
                  <c:v>40969.718749985863</c:v>
                </c:pt>
                <c:pt idx="5830">
                  <c:v>40969.729166652527</c:v>
                </c:pt>
                <c:pt idx="5831">
                  <c:v>40969.739583319191</c:v>
                </c:pt>
                <c:pt idx="5832">
                  <c:v>40969.749999985856</c:v>
                </c:pt>
                <c:pt idx="5833">
                  <c:v>40969.76041665252</c:v>
                </c:pt>
                <c:pt idx="5834">
                  <c:v>40969.770833319184</c:v>
                </c:pt>
                <c:pt idx="5835">
                  <c:v>40969.781249985848</c:v>
                </c:pt>
                <c:pt idx="5836">
                  <c:v>40969.791666652513</c:v>
                </c:pt>
                <c:pt idx="5837">
                  <c:v>40969.802083319177</c:v>
                </c:pt>
                <c:pt idx="5838">
                  <c:v>40969.812499985841</c:v>
                </c:pt>
                <c:pt idx="5839">
                  <c:v>40969.822916652505</c:v>
                </c:pt>
                <c:pt idx="5840">
                  <c:v>40969.833333319169</c:v>
                </c:pt>
                <c:pt idx="5841">
                  <c:v>40969.843749985834</c:v>
                </c:pt>
                <c:pt idx="5842">
                  <c:v>40969.854166652498</c:v>
                </c:pt>
                <c:pt idx="5843">
                  <c:v>40969.864583319162</c:v>
                </c:pt>
                <c:pt idx="5844">
                  <c:v>40969.874999985826</c:v>
                </c:pt>
                <c:pt idx="5845">
                  <c:v>40969.885416652491</c:v>
                </c:pt>
                <c:pt idx="5846">
                  <c:v>40969.895833319155</c:v>
                </c:pt>
                <c:pt idx="5847">
                  <c:v>40969.906249985819</c:v>
                </c:pt>
                <c:pt idx="5848">
                  <c:v>40969.916666652483</c:v>
                </c:pt>
                <c:pt idx="5849">
                  <c:v>40969.927083319148</c:v>
                </c:pt>
                <c:pt idx="5850">
                  <c:v>40969.937499985812</c:v>
                </c:pt>
                <c:pt idx="5851">
                  <c:v>40969.947916652476</c:v>
                </c:pt>
                <c:pt idx="5852">
                  <c:v>40969.95833331914</c:v>
                </c:pt>
                <c:pt idx="5853">
                  <c:v>40969.968749985805</c:v>
                </c:pt>
                <c:pt idx="5854">
                  <c:v>40969.979166652469</c:v>
                </c:pt>
                <c:pt idx="5855">
                  <c:v>40969.989583319133</c:v>
                </c:pt>
                <c:pt idx="5856">
                  <c:v>40969.999999985797</c:v>
                </c:pt>
                <c:pt idx="5857">
                  <c:v>40970.010416652462</c:v>
                </c:pt>
                <c:pt idx="5858">
                  <c:v>40970.020833319126</c:v>
                </c:pt>
                <c:pt idx="5859">
                  <c:v>40970.03124998579</c:v>
                </c:pt>
                <c:pt idx="5860">
                  <c:v>40970.041666652454</c:v>
                </c:pt>
                <c:pt idx="5861">
                  <c:v>40970.052083319119</c:v>
                </c:pt>
                <c:pt idx="5862">
                  <c:v>40970.062499985783</c:v>
                </c:pt>
                <c:pt idx="5863">
                  <c:v>40970.072916652447</c:v>
                </c:pt>
                <c:pt idx="5864">
                  <c:v>40970.083333319111</c:v>
                </c:pt>
                <c:pt idx="5865">
                  <c:v>40970.093749985776</c:v>
                </c:pt>
                <c:pt idx="5866">
                  <c:v>40970.10416665244</c:v>
                </c:pt>
                <c:pt idx="5867">
                  <c:v>40970.114583319104</c:v>
                </c:pt>
                <c:pt idx="5868">
                  <c:v>40970.124999985768</c:v>
                </c:pt>
                <c:pt idx="5869">
                  <c:v>40970.135416652432</c:v>
                </c:pt>
                <c:pt idx="5870">
                  <c:v>40970.145833319097</c:v>
                </c:pt>
                <c:pt idx="5871">
                  <c:v>40970.156249985761</c:v>
                </c:pt>
                <c:pt idx="5872">
                  <c:v>40970.166666652425</c:v>
                </c:pt>
                <c:pt idx="5873">
                  <c:v>40970.177083319089</c:v>
                </c:pt>
                <c:pt idx="5874">
                  <c:v>40970.187499985754</c:v>
                </c:pt>
                <c:pt idx="5875">
                  <c:v>40970.197916652418</c:v>
                </c:pt>
                <c:pt idx="5876">
                  <c:v>40970.208333319082</c:v>
                </c:pt>
                <c:pt idx="5877">
                  <c:v>40970.218749985746</c:v>
                </c:pt>
                <c:pt idx="5878">
                  <c:v>40970.229166652411</c:v>
                </c:pt>
                <c:pt idx="5879">
                  <c:v>40970.239583319075</c:v>
                </c:pt>
                <c:pt idx="5880">
                  <c:v>40970.249999985739</c:v>
                </c:pt>
                <c:pt idx="5881">
                  <c:v>40970.260416652403</c:v>
                </c:pt>
                <c:pt idx="5882">
                  <c:v>40970.270833319068</c:v>
                </c:pt>
                <c:pt idx="5883">
                  <c:v>40970.281249985732</c:v>
                </c:pt>
                <c:pt idx="5884">
                  <c:v>40970.291666652396</c:v>
                </c:pt>
                <c:pt idx="5885">
                  <c:v>40970.30208331906</c:v>
                </c:pt>
                <c:pt idx="5886">
                  <c:v>40970.312499985725</c:v>
                </c:pt>
                <c:pt idx="5887">
                  <c:v>40970.322916652389</c:v>
                </c:pt>
                <c:pt idx="5888">
                  <c:v>40970.333333319053</c:v>
                </c:pt>
                <c:pt idx="5889">
                  <c:v>40970.343749985717</c:v>
                </c:pt>
                <c:pt idx="5890">
                  <c:v>40970.354166652382</c:v>
                </c:pt>
                <c:pt idx="5891">
                  <c:v>40970.364583319046</c:v>
                </c:pt>
                <c:pt idx="5892">
                  <c:v>40970.37499998571</c:v>
                </c:pt>
                <c:pt idx="5893">
                  <c:v>40970.385416652374</c:v>
                </c:pt>
                <c:pt idx="5894">
                  <c:v>40970.395833319039</c:v>
                </c:pt>
                <c:pt idx="5895">
                  <c:v>40970.406249985703</c:v>
                </c:pt>
                <c:pt idx="5896">
                  <c:v>40970.416666652367</c:v>
                </c:pt>
                <c:pt idx="5897">
                  <c:v>40970.427083319031</c:v>
                </c:pt>
                <c:pt idx="5898">
                  <c:v>40970.437499985695</c:v>
                </c:pt>
                <c:pt idx="5899">
                  <c:v>40970.44791665236</c:v>
                </c:pt>
                <c:pt idx="5900">
                  <c:v>40970.458333319024</c:v>
                </c:pt>
                <c:pt idx="5901">
                  <c:v>40970.468749985688</c:v>
                </c:pt>
                <c:pt idx="5902">
                  <c:v>40970.479166652352</c:v>
                </c:pt>
                <c:pt idx="5903">
                  <c:v>40970.489583319017</c:v>
                </c:pt>
                <c:pt idx="5904">
                  <c:v>40970.499999985681</c:v>
                </c:pt>
                <c:pt idx="5905">
                  <c:v>40970.510416652345</c:v>
                </c:pt>
                <c:pt idx="5906">
                  <c:v>40970.520833319009</c:v>
                </c:pt>
                <c:pt idx="5907">
                  <c:v>40970.531249985674</c:v>
                </c:pt>
                <c:pt idx="5908">
                  <c:v>40970.541666652338</c:v>
                </c:pt>
                <c:pt idx="5909">
                  <c:v>40970.552083319002</c:v>
                </c:pt>
                <c:pt idx="5910">
                  <c:v>40970.562499985666</c:v>
                </c:pt>
                <c:pt idx="5911">
                  <c:v>40970.572916652331</c:v>
                </c:pt>
                <c:pt idx="5912">
                  <c:v>40970.583333318995</c:v>
                </c:pt>
                <c:pt idx="5913">
                  <c:v>40970.593749985659</c:v>
                </c:pt>
                <c:pt idx="5914">
                  <c:v>40970.604166652323</c:v>
                </c:pt>
                <c:pt idx="5915">
                  <c:v>40970.614583318988</c:v>
                </c:pt>
                <c:pt idx="5916">
                  <c:v>40970.624999985652</c:v>
                </c:pt>
                <c:pt idx="5917">
                  <c:v>40970.635416652316</c:v>
                </c:pt>
                <c:pt idx="5918">
                  <c:v>40970.64583331898</c:v>
                </c:pt>
                <c:pt idx="5919">
                  <c:v>40970.656249985645</c:v>
                </c:pt>
                <c:pt idx="5920">
                  <c:v>40970.666666652309</c:v>
                </c:pt>
                <c:pt idx="5921">
                  <c:v>40970.677083318973</c:v>
                </c:pt>
                <c:pt idx="5922">
                  <c:v>40970.687499985637</c:v>
                </c:pt>
                <c:pt idx="5923">
                  <c:v>40970.697916652302</c:v>
                </c:pt>
                <c:pt idx="5924">
                  <c:v>40970.708333318966</c:v>
                </c:pt>
                <c:pt idx="5925">
                  <c:v>40970.71874998563</c:v>
                </c:pt>
                <c:pt idx="5926">
                  <c:v>40970.729166652294</c:v>
                </c:pt>
                <c:pt idx="5927">
                  <c:v>40970.739583318958</c:v>
                </c:pt>
                <c:pt idx="5928">
                  <c:v>40970.749999985623</c:v>
                </c:pt>
                <c:pt idx="5929">
                  <c:v>40970.760416652287</c:v>
                </c:pt>
                <c:pt idx="5930">
                  <c:v>40970.770833318951</c:v>
                </c:pt>
                <c:pt idx="5931">
                  <c:v>40970.781249985615</c:v>
                </c:pt>
                <c:pt idx="5932">
                  <c:v>40970.79166665228</c:v>
                </c:pt>
                <c:pt idx="5933">
                  <c:v>40970.802083318944</c:v>
                </c:pt>
                <c:pt idx="5934">
                  <c:v>40970.812499985608</c:v>
                </c:pt>
                <c:pt idx="5935">
                  <c:v>40970.822916652272</c:v>
                </c:pt>
                <c:pt idx="5936">
                  <c:v>40970.833333318937</c:v>
                </c:pt>
                <c:pt idx="5937">
                  <c:v>40970.843749985601</c:v>
                </c:pt>
                <c:pt idx="5938">
                  <c:v>40970.854166652265</c:v>
                </c:pt>
                <c:pt idx="5939">
                  <c:v>40970.864583318929</c:v>
                </c:pt>
                <c:pt idx="5940">
                  <c:v>40970.874999985594</c:v>
                </c:pt>
                <c:pt idx="5941">
                  <c:v>40970.885416652258</c:v>
                </c:pt>
                <c:pt idx="5942">
                  <c:v>40970.895833318922</c:v>
                </c:pt>
                <c:pt idx="5943">
                  <c:v>40970.906249985586</c:v>
                </c:pt>
                <c:pt idx="5944">
                  <c:v>40970.916666652251</c:v>
                </c:pt>
                <c:pt idx="5945">
                  <c:v>40970.927083318915</c:v>
                </c:pt>
                <c:pt idx="5946">
                  <c:v>40970.937499985579</c:v>
                </c:pt>
                <c:pt idx="5947">
                  <c:v>40970.947916652243</c:v>
                </c:pt>
                <c:pt idx="5948">
                  <c:v>40970.958333318908</c:v>
                </c:pt>
                <c:pt idx="5949">
                  <c:v>40970.968749985572</c:v>
                </c:pt>
                <c:pt idx="5950">
                  <c:v>40970.979166652236</c:v>
                </c:pt>
                <c:pt idx="5951">
                  <c:v>40970.9895833189</c:v>
                </c:pt>
                <c:pt idx="5952">
                  <c:v>40970.999999985565</c:v>
                </c:pt>
                <c:pt idx="5953">
                  <c:v>40971.010416652229</c:v>
                </c:pt>
                <c:pt idx="5954">
                  <c:v>40971.020833318893</c:v>
                </c:pt>
                <c:pt idx="5955">
                  <c:v>40971.031249985557</c:v>
                </c:pt>
                <c:pt idx="5956">
                  <c:v>40971.041666652221</c:v>
                </c:pt>
                <c:pt idx="5957">
                  <c:v>40971.052083318886</c:v>
                </c:pt>
                <c:pt idx="5958">
                  <c:v>40971.06249998555</c:v>
                </c:pt>
                <c:pt idx="5959">
                  <c:v>40971.072916652214</c:v>
                </c:pt>
                <c:pt idx="5960">
                  <c:v>40971.083333318878</c:v>
                </c:pt>
                <c:pt idx="5961">
                  <c:v>40971.093749985543</c:v>
                </c:pt>
                <c:pt idx="5962">
                  <c:v>40971.104166652207</c:v>
                </c:pt>
                <c:pt idx="5963">
                  <c:v>40971.114583318871</c:v>
                </c:pt>
                <c:pt idx="5964">
                  <c:v>40971.124999985535</c:v>
                </c:pt>
                <c:pt idx="5965">
                  <c:v>40971.1354166522</c:v>
                </c:pt>
                <c:pt idx="5966">
                  <c:v>40971.145833318864</c:v>
                </c:pt>
                <c:pt idx="5967">
                  <c:v>40971.156249985528</c:v>
                </c:pt>
                <c:pt idx="5968">
                  <c:v>40971.166666652192</c:v>
                </c:pt>
                <c:pt idx="5969">
                  <c:v>40971.177083318857</c:v>
                </c:pt>
                <c:pt idx="5970">
                  <c:v>40971.187499985521</c:v>
                </c:pt>
                <c:pt idx="5971">
                  <c:v>40971.197916652185</c:v>
                </c:pt>
                <c:pt idx="5972">
                  <c:v>40971.208333318849</c:v>
                </c:pt>
                <c:pt idx="5973">
                  <c:v>40971.218749985514</c:v>
                </c:pt>
                <c:pt idx="5974">
                  <c:v>40971.229166652178</c:v>
                </c:pt>
                <c:pt idx="5975">
                  <c:v>40971.239583318842</c:v>
                </c:pt>
                <c:pt idx="5976">
                  <c:v>40971.249999985506</c:v>
                </c:pt>
                <c:pt idx="5977">
                  <c:v>40971.260416652171</c:v>
                </c:pt>
                <c:pt idx="5978">
                  <c:v>40971.270833318835</c:v>
                </c:pt>
                <c:pt idx="5979">
                  <c:v>40971.281249985499</c:v>
                </c:pt>
                <c:pt idx="5980">
                  <c:v>40971.291666652163</c:v>
                </c:pt>
                <c:pt idx="5981">
                  <c:v>40971.302083318827</c:v>
                </c:pt>
                <c:pt idx="5982">
                  <c:v>40971.312499985492</c:v>
                </c:pt>
                <c:pt idx="5983">
                  <c:v>40971.322916652156</c:v>
                </c:pt>
                <c:pt idx="5984">
                  <c:v>40971.33333331882</c:v>
                </c:pt>
                <c:pt idx="5985">
                  <c:v>40971.343749985484</c:v>
                </c:pt>
                <c:pt idx="5986">
                  <c:v>40971.354166652149</c:v>
                </c:pt>
                <c:pt idx="5987">
                  <c:v>40971.364583318813</c:v>
                </c:pt>
                <c:pt idx="5988">
                  <c:v>40971.374999985477</c:v>
                </c:pt>
                <c:pt idx="5989">
                  <c:v>40971.385416652141</c:v>
                </c:pt>
                <c:pt idx="5990">
                  <c:v>40971.395833318806</c:v>
                </c:pt>
                <c:pt idx="5991">
                  <c:v>40971.40624998547</c:v>
                </c:pt>
                <c:pt idx="5992">
                  <c:v>40971.416666652134</c:v>
                </c:pt>
                <c:pt idx="5993">
                  <c:v>40971.427083318798</c:v>
                </c:pt>
                <c:pt idx="5994">
                  <c:v>40971.437499985463</c:v>
                </c:pt>
                <c:pt idx="5995">
                  <c:v>40971.447916652127</c:v>
                </c:pt>
                <c:pt idx="5996">
                  <c:v>40971.458333318791</c:v>
                </c:pt>
                <c:pt idx="5997">
                  <c:v>40971.468749985455</c:v>
                </c:pt>
                <c:pt idx="5998">
                  <c:v>40971.47916665212</c:v>
                </c:pt>
                <c:pt idx="5999">
                  <c:v>40971.489583318784</c:v>
                </c:pt>
                <c:pt idx="6000">
                  <c:v>40971.499999985448</c:v>
                </c:pt>
                <c:pt idx="6001">
                  <c:v>40971.510416652112</c:v>
                </c:pt>
                <c:pt idx="6002">
                  <c:v>40971.520833318777</c:v>
                </c:pt>
                <c:pt idx="6003">
                  <c:v>40971.531249985441</c:v>
                </c:pt>
                <c:pt idx="6004">
                  <c:v>40971.541666652105</c:v>
                </c:pt>
                <c:pt idx="6005">
                  <c:v>40971.552083318769</c:v>
                </c:pt>
                <c:pt idx="6006">
                  <c:v>40971.562499985434</c:v>
                </c:pt>
                <c:pt idx="6007">
                  <c:v>40971.572916652098</c:v>
                </c:pt>
                <c:pt idx="6008">
                  <c:v>40971.583333318762</c:v>
                </c:pt>
                <c:pt idx="6009">
                  <c:v>40971.593749985426</c:v>
                </c:pt>
                <c:pt idx="6010">
                  <c:v>40971.60416665209</c:v>
                </c:pt>
                <c:pt idx="6011">
                  <c:v>40971.614583318755</c:v>
                </c:pt>
                <c:pt idx="6012">
                  <c:v>40971.624999985419</c:v>
                </c:pt>
                <c:pt idx="6013">
                  <c:v>40971.635416652083</c:v>
                </c:pt>
                <c:pt idx="6014">
                  <c:v>40971.645833318747</c:v>
                </c:pt>
                <c:pt idx="6015">
                  <c:v>40971.656249985412</c:v>
                </c:pt>
                <c:pt idx="6016">
                  <c:v>40971.666666652076</c:v>
                </c:pt>
                <c:pt idx="6017">
                  <c:v>40971.67708331874</c:v>
                </c:pt>
                <c:pt idx="6018">
                  <c:v>40971.687499985404</c:v>
                </c:pt>
                <c:pt idx="6019">
                  <c:v>40971.697916652069</c:v>
                </c:pt>
                <c:pt idx="6020">
                  <c:v>40971.708333318733</c:v>
                </c:pt>
                <c:pt idx="6021">
                  <c:v>40971.718749985397</c:v>
                </c:pt>
                <c:pt idx="6022">
                  <c:v>40971.729166652061</c:v>
                </c:pt>
                <c:pt idx="6023">
                  <c:v>40971.739583318726</c:v>
                </c:pt>
                <c:pt idx="6024">
                  <c:v>40971.74999998539</c:v>
                </c:pt>
                <c:pt idx="6025">
                  <c:v>40971.760416652054</c:v>
                </c:pt>
                <c:pt idx="6026">
                  <c:v>40971.770833318718</c:v>
                </c:pt>
                <c:pt idx="6027">
                  <c:v>40971.781249985383</c:v>
                </c:pt>
                <c:pt idx="6028">
                  <c:v>40971.791666652047</c:v>
                </c:pt>
                <c:pt idx="6029">
                  <c:v>40971.802083318711</c:v>
                </c:pt>
                <c:pt idx="6030">
                  <c:v>40971.812499985375</c:v>
                </c:pt>
                <c:pt idx="6031">
                  <c:v>40971.82291665204</c:v>
                </c:pt>
                <c:pt idx="6032">
                  <c:v>40971.833333318704</c:v>
                </c:pt>
                <c:pt idx="6033">
                  <c:v>40971.843749985368</c:v>
                </c:pt>
                <c:pt idx="6034">
                  <c:v>40971.854166652032</c:v>
                </c:pt>
                <c:pt idx="6035">
                  <c:v>40971.864583318697</c:v>
                </c:pt>
                <c:pt idx="6036">
                  <c:v>40971.874999985361</c:v>
                </c:pt>
                <c:pt idx="6037">
                  <c:v>40971.885416652025</c:v>
                </c:pt>
                <c:pt idx="6038">
                  <c:v>40971.895833318689</c:v>
                </c:pt>
                <c:pt idx="6039">
                  <c:v>40971.906249985353</c:v>
                </c:pt>
                <c:pt idx="6040">
                  <c:v>40971.916666652018</c:v>
                </c:pt>
                <c:pt idx="6041">
                  <c:v>40971.927083318682</c:v>
                </c:pt>
                <c:pt idx="6042">
                  <c:v>40971.937499985346</c:v>
                </c:pt>
                <c:pt idx="6043">
                  <c:v>40971.94791665201</c:v>
                </c:pt>
                <c:pt idx="6044">
                  <c:v>40971.958333318675</c:v>
                </c:pt>
                <c:pt idx="6045">
                  <c:v>40971.968749985339</c:v>
                </c:pt>
                <c:pt idx="6046">
                  <c:v>40971.979166652003</c:v>
                </c:pt>
                <c:pt idx="6047">
                  <c:v>40971.989583318667</c:v>
                </c:pt>
                <c:pt idx="6048">
                  <c:v>40971.999999985332</c:v>
                </c:pt>
                <c:pt idx="6049">
                  <c:v>40972.010416651996</c:v>
                </c:pt>
                <c:pt idx="6050">
                  <c:v>40972.02083331866</c:v>
                </c:pt>
                <c:pt idx="6051">
                  <c:v>40972.031249985324</c:v>
                </c:pt>
                <c:pt idx="6052">
                  <c:v>40972.041666651989</c:v>
                </c:pt>
                <c:pt idx="6053">
                  <c:v>40972.052083318653</c:v>
                </c:pt>
                <c:pt idx="6054">
                  <c:v>40972.062499985317</c:v>
                </c:pt>
                <c:pt idx="6055">
                  <c:v>40972.072916651981</c:v>
                </c:pt>
                <c:pt idx="6056">
                  <c:v>40972.083333318646</c:v>
                </c:pt>
                <c:pt idx="6057">
                  <c:v>40972.09374998531</c:v>
                </c:pt>
                <c:pt idx="6058">
                  <c:v>40972.104166651974</c:v>
                </c:pt>
                <c:pt idx="6059">
                  <c:v>40972.114583318638</c:v>
                </c:pt>
                <c:pt idx="6060">
                  <c:v>40972.124999985303</c:v>
                </c:pt>
                <c:pt idx="6061">
                  <c:v>40972.135416651967</c:v>
                </c:pt>
                <c:pt idx="6062">
                  <c:v>40972.145833318631</c:v>
                </c:pt>
                <c:pt idx="6063">
                  <c:v>40972.156249985295</c:v>
                </c:pt>
                <c:pt idx="6064">
                  <c:v>40972.16666665196</c:v>
                </c:pt>
                <c:pt idx="6065">
                  <c:v>40972.177083318624</c:v>
                </c:pt>
                <c:pt idx="6066">
                  <c:v>40972.187499985288</c:v>
                </c:pt>
                <c:pt idx="6067">
                  <c:v>40972.197916651952</c:v>
                </c:pt>
                <c:pt idx="6068">
                  <c:v>40972.208333318616</c:v>
                </c:pt>
                <c:pt idx="6069">
                  <c:v>40972.218749985281</c:v>
                </c:pt>
                <c:pt idx="6070">
                  <c:v>40972.229166651945</c:v>
                </c:pt>
                <c:pt idx="6071">
                  <c:v>40972.239583318609</c:v>
                </c:pt>
                <c:pt idx="6072">
                  <c:v>40972.249999985273</c:v>
                </c:pt>
                <c:pt idx="6073">
                  <c:v>40972.260416651938</c:v>
                </c:pt>
                <c:pt idx="6074">
                  <c:v>40972.270833318602</c:v>
                </c:pt>
                <c:pt idx="6075">
                  <c:v>40972.281249985266</c:v>
                </c:pt>
                <c:pt idx="6076">
                  <c:v>40972.29166665193</c:v>
                </c:pt>
                <c:pt idx="6077">
                  <c:v>40972.302083318595</c:v>
                </c:pt>
                <c:pt idx="6078">
                  <c:v>40972.312499985259</c:v>
                </c:pt>
                <c:pt idx="6079">
                  <c:v>40972.322916651923</c:v>
                </c:pt>
                <c:pt idx="6080">
                  <c:v>40972.333333318587</c:v>
                </c:pt>
                <c:pt idx="6081">
                  <c:v>40972.343749985252</c:v>
                </c:pt>
                <c:pt idx="6082">
                  <c:v>40972.354166651916</c:v>
                </c:pt>
                <c:pt idx="6083">
                  <c:v>40972.36458331858</c:v>
                </c:pt>
                <c:pt idx="6084">
                  <c:v>40972.374999985244</c:v>
                </c:pt>
                <c:pt idx="6085">
                  <c:v>40972.385416651909</c:v>
                </c:pt>
                <c:pt idx="6086">
                  <c:v>40972.395833318573</c:v>
                </c:pt>
                <c:pt idx="6087">
                  <c:v>40972.406249985237</c:v>
                </c:pt>
                <c:pt idx="6088">
                  <c:v>40972.416666651901</c:v>
                </c:pt>
                <c:pt idx="6089">
                  <c:v>40972.427083318566</c:v>
                </c:pt>
                <c:pt idx="6090">
                  <c:v>40972.43749998523</c:v>
                </c:pt>
                <c:pt idx="6091">
                  <c:v>40972.447916651894</c:v>
                </c:pt>
                <c:pt idx="6092">
                  <c:v>40972.458333318558</c:v>
                </c:pt>
                <c:pt idx="6093">
                  <c:v>40972.468749985223</c:v>
                </c:pt>
                <c:pt idx="6094">
                  <c:v>40972.479166651887</c:v>
                </c:pt>
                <c:pt idx="6095">
                  <c:v>40972.489583318551</c:v>
                </c:pt>
                <c:pt idx="6096">
                  <c:v>40972.499999985215</c:v>
                </c:pt>
                <c:pt idx="6097">
                  <c:v>40972.510416651879</c:v>
                </c:pt>
                <c:pt idx="6098">
                  <c:v>40972.520833318544</c:v>
                </c:pt>
                <c:pt idx="6099">
                  <c:v>40972.531249985208</c:v>
                </c:pt>
                <c:pt idx="6100">
                  <c:v>40972.541666651872</c:v>
                </c:pt>
                <c:pt idx="6101">
                  <c:v>40972.552083318536</c:v>
                </c:pt>
                <c:pt idx="6102">
                  <c:v>40972.562499985201</c:v>
                </c:pt>
                <c:pt idx="6103">
                  <c:v>40972.572916651865</c:v>
                </c:pt>
                <c:pt idx="6104">
                  <c:v>40972.583333318529</c:v>
                </c:pt>
                <c:pt idx="6105">
                  <c:v>40972.593749985193</c:v>
                </c:pt>
                <c:pt idx="6106">
                  <c:v>40972.604166651858</c:v>
                </c:pt>
                <c:pt idx="6107">
                  <c:v>40972.614583318522</c:v>
                </c:pt>
                <c:pt idx="6108">
                  <c:v>40972.624999985186</c:v>
                </c:pt>
                <c:pt idx="6109">
                  <c:v>40972.63541665185</c:v>
                </c:pt>
                <c:pt idx="6110">
                  <c:v>40972.645833318515</c:v>
                </c:pt>
                <c:pt idx="6111">
                  <c:v>40972.656249985179</c:v>
                </c:pt>
                <c:pt idx="6112">
                  <c:v>40972.666666651843</c:v>
                </c:pt>
                <c:pt idx="6113">
                  <c:v>40972.677083318507</c:v>
                </c:pt>
                <c:pt idx="6114">
                  <c:v>40972.687499985172</c:v>
                </c:pt>
                <c:pt idx="6115">
                  <c:v>40972.697916651836</c:v>
                </c:pt>
                <c:pt idx="6116">
                  <c:v>40972.7083333185</c:v>
                </c:pt>
                <c:pt idx="6117">
                  <c:v>40972.718749985164</c:v>
                </c:pt>
                <c:pt idx="6118">
                  <c:v>40972.729166651829</c:v>
                </c:pt>
                <c:pt idx="6119">
                  <c:v>40972.739583318493</c:v>
                </c:pt>
                <c:pt idx="6120">
                  <c:v>40972.749999985157</c:v>
                </c:pt>
                <c:pt idx="6121">
                  <c:v>40972.760416651821</c:v>
                </c:pt>
                <c:pt idx="6122">
                  <c:v>40972.770833318486</c:v>
                </c:pt>
                <c:pt idx="6123">
                  <c:v>40972.78124998515</c:v>
                </c:pt>
                <c:pt idx="6124">
                  <c:v>40972.791666651814</c:v>
                </c:pt>
                <c:pt idx="6125">
                  <c:v>40972.802083318478</c:v>
                </c:pt>
                <c:pt idx="6126">
                  <c:v>40972.812499985142</c:v>
                </c:pt>
                <c:pt idx="6127">
                  <c:v>40972.822916651807</c:v>
                </c:pt>
                <c:pt idx="6128">
                  <c:v>40972.833333318471</c:v>
                </c:pt>
                <c:pt idx="6129">
                  <c:v>40972.843749985135</c:v>
                </c:pt>
                <c:pt idx="6130">
                  <c:v>40972.854166651799</c:v>
                </c:pt>
                <c:pt idx="6131">
                  <c:v>40972.864583318464</c:v>
                </c:pt>
                <c:pt idx="6132">
                  <c:v>40972.874999985128</c:v>
                </c:pt>
                <c:pt idx="6133">
                  <c:v>40972.885416651792</c:v>
                </c:pt>
                <c:pt idx="6134">
                  <c:v>40972.895833318456</c:v>
                </c:pt>
                <c:pt idx="6135">
                  <c:v>40972.906249985121</c:v>
                </c:pt>
                <c:pt idx="6136">
                  <c:v>40972.916666651785</c:v>
                </c:pt>
                <c:pt idx="6137">
                  <c:v>40972.927083318449</c:v>
                </c:pt>
                <c:pt idx="6138">
                  <c:v>40972.937499985113</c:v>
                </c:pt>
                <c:pt idx="6139">
                  <c:v>40972.947916651778</c:v>
                </c:pt>
                <c:pt idx="6140">
                  <c:v>40972.958333318442</c:v>
                </c:pt>
                <c:pt idx="6141">
                  <c:v>40972.968749985106</c:v>
                </c:pt>
                <c:pt idx="6142">
                  <c:v>40972.97916665177</c:v>
                </c:pt>
                <c:pt idx="6143">
                  <c:v>40972.989583318435</c:v>
                </c:pt>
                <c:pt idx="6144">
                  <c:v>40972.999999985099</c:v>
                </c:pt>
                <c:pt idx="6145">
                  <c:v>40973.010416651763</c:v>
                </c:pt>
                <c:pt idx="6146">
                  <c:v>40973.020833318427</c:v>
                </c:pt>
                <c:pt idx="6147">
                  <c:v>40973.031249985092</c:v>
                </c:pt>
                <c:pt idx="6148">
                  <c:v>40973.041666651756</c:v>
                </c:pt>
                <c:pt idx="6149">
                  <c:v>40973.05208331842</c:v>
                </c:pt>
                <c:pt idx="6150">
                  <c:v>40973.062499985084</c:v>
                </c:pt>
                <c:pt idx="6151">
                  <c:v>40973.072916651749</c:v>
                </c:pt>
                <c:pt idx="6152">
                  <c:v>40973.083333318413</c:v>
                </c:pt>
                <c:pt idx="6153">
                  <c:v>40973.093749985077</c:v>
                </c:pt>
                <c:pt idx="6154">
                  <c:v>40973.104166651741</c:v>
                </c:pt>
                <c:pt idx="6155">
                  <c:v>40973.114583318405</c:v>
                </c:pt>
                <c:pt idx="6156">
                  <c:v>40973.12499998507</c:v>
                </c:pt>
                <c:pt idx="6157">
                  <c:v>40973.135416651734</c:v>
                </c:pt>
                <c:pt idx="6158">
                  <c:v>40973.145833318398</c:v>
                </c:pt>
                <c:pt idx="6159">
                  <c:v>40973.156249985062</c:v>
                </c:pt>
                <c:pt idx="6160">
                  <c:v>40973.166666651727</c:v>
                </c:pt>
                <c:pt idx="6161">
                  <c:v>40973.177083318391</c:v>
                </c:pt>
                <c:pt idx="6162">
                  <c:v>40973.187499985055</c:v>
                </c:pt>
                <c:pt idx="6163">
                  <c:v>40973.197916651719</c:v>
                </c:pt>
                <c:pt idx="6164">
                  <c:v>40973.208333318384</c:v>
                </c:pt>
                <c:pt idx="6165">
                  <c:v>40973.218749985048</c:v>
                </c:pt>
                <c:pt idx="6166">
                  <c:v>40973.229166651712</c:v>
                </c:pt>
                <c:pt idx="6167">
                  <c:v>40973.239583318376</c:v>
                </c:pt>
                <c:pt idx="6168">
                  <c:v>40973.249999985041</c:v>
                </c:pt>
                <c:pt idx="6169">
                  <c:v>40973.260416651705</c:v>
                </c:pt>
                <c:pt idx="6170">
                  <c:v>40973.270833318369</c:v>
                </c:pt>
                <c:pt idx="6171">
                  <c:v>40973.281249985033</c:v>
                </c:pt>
                <c:pt idx="6172">
                  <c:v>40973.291666651698</c:v>
                </c:pt>
                <c:pt idx="6173">
                  <c:v>40973.302083318362</c:v>
                </c:pt>
                <c:pt idx="6174">
                  <c:v>40973.312499985026</c:v>
                </c:pt>
                <c:pt idx="6175">
                  <c:v>40973.32291665169</c:v>
                </c:pt>
                <c:pt idx="6176">
                  <c:v>40973.333333318355</c:v>
                </c:pt>
                <c:pt idx="6177">
                  <c:v>40973.343749985019</c:v>
                </c:pt>
                <c:pt idx="6178">
                  <c:v>40973.354166651683</c:v>
                </c:pt>
                <c:pt idx="6179">
                  <c:v>40973.364583318347</c:v>
                </c:pt>
                <c:pt idx="6180">
                  <c:v>40973.374999985012</c:v>
                </c:pt>
                <c:pt idx="6181">
                  <c:v>40973.385416651676</c:v>
                </c:pt>
                <c:pt idx="6182">
                  <c:v>40973.39583331834</c:v>
                </c:pt>
                <c:pt idx="6183">
                  <c:v>40973.406249985004</c:v>
                </c:pt>
                <c:pt idx="6184">
                  <c:v>40973.416666651668</c:v>
                </c:pt>
                <c:pt idx="6185">
                  <c:v>40973.427083318333</c:v>
                </c:pt>
                <c:pt idx="6186">
                  <c:v>40973.437499984997</c:v>
                </c:pt>
                <c:pt idx="6187">
                  <c:v>40973.447916651661</c:v>
                </c:pt>
                <c:pt idx="6188">
                  <c:v>40973.458333318325</c:v>
                </c:pt>
                <c:pt idx="6189">
                  <c:v>40973.46874998499</c:v>
                </c:pt>
                <c:pt idx="6190">
                  <c:v>40973.479166651654</c:v>
                </c:pt>
                <c:pt idx="6191">
                  <c:v>40973.489583318318</c:v>
                </c:pt>
                <c:pt idx="6192">
                  <c:v>40973.499999984982</c:v>
                </c:pt>
                <c:pt idx="6193">
                  <c:v>40973.510416651647</c:v>
                </c:pt>
                <c:pt idx="6194">
                  <c:v>40973.520833318311</c:v>
                </c:pt>
                <c:pt idx="6195">
                  <c:v>40973.531249984975</c:v>
                </c:pt>
                <c:pt idx="6196">
                  <c:v>40973.541666651639</c:v>
                </c:pt>
                <c:pt idx="6197">
                  <c:v>40973.552083318304</c:v>
                </c:pt>
                <c:pt idx="6198">
                  <c:v>40973.562499984968</c:v>
                </c:pt>
                <c:pt idx="6199">
                  <c:v>40973.572916651632</c:v>
                </c:pt>
                <c:pt idx="6200">
                  <c:v>40973.583333318296</c:v>
                </c:pt>
                <c:pt idx="6201">
                  <c:v>40973.593749984961</c:v>
                </c:pt>
                <c:pt idx="6202">
                  <c:v>40973.604166651625</c:v>
                </c:pt>
                <c:pt idx="6203">
                  <c:v>40973.614583318289</c:v>
                </c:pt>
                <c:pt idx="6204">
                  <c:v>40973.624999984953</c:v>
                </c:pt>
                <c:pt idx="6205">
                  <c:v>40973.635416651618</c:v>
                </c:pt>
                <c:pt idx="6206">
                  <c:v>40973.645833318282</c:v>
                </c:pt>
                <c:pt idx="6207">
                  <c:v>40973.656249984946</c:v>
                </c:pt>
                <c:pt idx="6208">
                  <c:v>40973.66666665161</c:v>
                </c:pt>
                <c:pt idx="6209">
                  <c:v>40973.677083318275</c:v>
                </c:pt>
                <c:pt idx="6210">
                  <c:v>40973.687499984939</c:v>
                </c:pt>
                <c:pt idx="6211">
                  <c:v>40973.697916651603</c:v>
                </c:pt>
                <c:pt idx="6212">
                  <c:v>40973.708333318267</c:v>
                </c:pt>
                <c:pt idx="6213">
                  <c:v>40973.718749984931</c:v>
                </c:pt>
                <c:pt idx="6214">
                  <c:v>40973.729166651596</c:v>
                </c:pt>
                <c:pt idx="6215">
                  <c:v>40973.73958331826</c:v>
                </c:pt>
                <c:pt idx="6216">
                  <c:v>40973.749999984924</c:v>
                </c:pt>
                <c:pt idx="6217">
                  <c:v>40973.760416651588</c:v>
                </c:pt>
                <c:pt idx="6218">
                  <c:v>40973.770833318253</c:v>
                </c:pt>
                <c:pt idx="6219">
                  <c:v>40973.781249984917</c:v>
                </c:pt>
                <c:pt idx="6220">
                  <c:v>40973.791666651581</c:v>
                </c:pt>
                <c:pt idx="6221">
                  <c:v>40973.802083318245</c:v>
                </c:pt>
                <c:pt idx="6222">
                  <c:v>40973.81249998491</c:v>
                </c:pt>
                <c:pt idx="6223">
                  <c:v>40973.822916651574</c:v>
                </c:pt>
                <c:pt idx="6224">
                  <c:v>40973.833333318238</c:v>
                </c:pt>
                <c:pt idx="6225">
                  <c:v>40973.843749984902</c:v>
                </c:pt>
                <c:pt idx="6226">
                  <c:v>40973.854166651567</c:v>
                </c:pt>
                <c:pt idx="6227">
                  <c:v>40973.864583318231</c:v>
                </c:pt>
                <c:pt idx="6228">
                  <c:v>40973.874999984895</c:v>
                </c:pt>
                <c:pt idx="6229">
                  <c:v>40973.885416651559</c:v>
                </c:pt>
                <c:pt idx="6230">
                  <c:v>40973.895833318224</c:v>
                </c:pt>
                <c:pt idx="6231">
                  <c:v>40973.906249984888</c:v>
                </c:pt>
                <c:pt idx="6232">
                  <c:v>40973.916666651552</c:v>
                </c:pt>
                <c:pt idx="6233">
                  <c:v>40973.927083318216</c:v>
                </c:pt>
                <c:pt idx="6234">
                  <c:v>40973.937499984881</c:v>
                </c:pt>
                <c:pt idx="6235">
                  <c:v>40973.947916651545</c:v>
                </c:pt>
                <c:pt idx="6236">
                  <c:v>40973.958333318209</c:v>
                </c:pt>
                <c:pt idx="6237">
                  <c:v>40973.968749984873</c:v>
                </c:pt>
                <c:pt idx="6238">
                  <c:v>40973.979166651538</c:v>
                </c:pt>
                <c:pt idx="6239">
                  <c:v>40973.989583318202</c:v>
                </c:pt>
                <c:pt idx="6240">
                  <c:v>40973.999999984866</c:v>
                </c:pt>
                <c:pt idx="6241">
                  <c:v>40974.01041665153</c:v>
                </c:pt>
                <c:pt idx="6242">
                  <c:v>40974.020833318194</c:v>
                </c:pt>
                <c:pt idx="6243">
                  <c:v>40974.031249984859</c:v>
                </c:pt>
                <c:pt idx="6244">
                  <c:v>40974.041666651523</c:v>
                </c:pt>
                <c:pt idx="6245">
                  <c:v>40974.052083318187</c:v>
                </c:pt>
                <c:pt idx="6246">
                  <c:v>40974.062499984851</c:v>
                </c:pt>
                <c:pt idx="6247">
                  <c:v>40974.072916651516</c:v>
                </c:pt>
                <c:pt idx="6248">
                  <c:v>40974.08333331818</c:v>
                </c:pt>
                <c:pt idx="6249">
                  <c:v>40974.093749984844</c:v>
                </c:pt>
                <c:pt idx="6250">
                  <c:v>40974.104166651508</c:v>
                </c:pt>
                <c:pt idx="6251">
                  <c:v>40974.114583318173</c:v>
                </c:pt>
                <c:pt idx="6252">
                  <c:v>40974.124999984837</c:v>
                </c:pt>
                <c:pt idx="6253">
                  <c:v>40974.135416651501</c:v>
                </c:pt>
                <c:pt idx="6254">
                  <c:v>40974.145833318165</c:v>
                </c:pt>
                <c:pt idx="6255">
                  <c:v>40974.15624998483</c:v>
                </c:pt>
                <c:pt idx="6256">
                  <c:v>40974.166666651494</c:v>
                </c:pt>
                <c:pt idx="6257">
                  <c:v>40974.177083318158</c:v>
                </c:pt>
                <c:pt idx="6258">
                  <c:v>40974.187499984822</c:v>
                </c:pt>
                <c:pt idx="6259">
                  <c:v>40974.197916651487</c:v>
                </c:pt>
                <c:pt idx="6260">
                  <c:v>40974.208333318151</c:v>
                </c:pt>
                <c:pt idx="6261">
                  <c:v>40974.218749984815</c:v>
                </c:pt>
                <c:pt idx="6262">
                  <c:v>40974.229166651479</c:v>
                </c:pt>
                <c:pt idx="6263">
                  <c:v>40974.239583318144</c:v>
                </c:pt>
                <c:pt idx="6264">
                  <c:v>40974.249999984808</c:v>
                </c:pt>
                <c:pt idx="6265">
                  <c:v>40974.260416651472</c:v>
                </c:pt>
                <c:pt idx="6266">
                  <c:v>40974.270833318136</c:v>
                </c:pt>
                <c:pt idx="6267">
                  <c:v>40974.281249984801</c:v>
                </c:pt>
                <c:pt idx="6268">
                  <c:v>40974.291666651465</c:v>
                </c:pt>
                <c:pt idx="6269">
                  <c:v>40974.302083318129</c:v>
                </c:pt>
                <c:pt idx="6270">
                  <c:v>40974.312499984793</c:v>
                </c:pt>
                <c:pt idx="6271">
                  <c:v>40974.322916651457</c:v>
                </c:pt>
                <c:pt idx="6272">
                  <c:v>40974.333333318122</c:v>
                </c:pt>
                <c:pt idx="6273">
                  <c:v>40974.343749984786</c:v>
                </c:pt>
                <c:pt idx="6274">
                  <c:v>40974.35416665145</c:v>
                </c:pt>
                <c:pt idx="6275">
                  <c:v>40974.364583318114</c:v>
                </c:pt>
                <c:pt idx="6276">
                  <c:v>40974.374999984779</c:v>
                </c:pt>
                <c:pt idx="6277">
                  <c:v>40974.385416651443</c:v>
                </c:pt>
                <c:pt idx="6278">
                  <c:v>40974.395833318107</c:v>
                </c:pt>
                <c:pt idx="6279">
                  <c:v>40974.406249984771</c:v>
                </c:pt>
                <c:pt idx="6280">
                  <c:v>40974.416666651436</c:v>
                </c:pt>
                <c:pt idx="6281">
                  <c:v>40974.4270833181</c:v>
                </c:pt>
                <c:pt idx="6282">
                  <c:v>40974.437499984764</c:v>
                </c:pt>
                <c:pt idx="6283">
                  <c:v>40974.447916651428</c:v>
                </c:pt>
                <c:pt idx="6284">
                  <c:v>40974.458333318093</c:v>
                </c:pt>
                <c:pt idx="6285">
                  <c:v>40974.468749984757</c:v>
                </c:pt>
                <c:pt idx="6286">
                  <c:v>40974.479166651421</c:v>
                </c:pt>
                <c:pt idx="6287">
                  <c:v>40974.489583318085</c:v>
                </c:pt>
                <c:pt idx="6288">
                  <c:v>40974.49999998475</c:v>
                </c:pt>
                <c:pt idx="6289">
                  <c:v>40974.510416651414</c:v>
                </c:pt>
                <c:pt idx="6290">
                  <c:v>40974.520833318078</c:v>
                </c:pt>
                <c:pt idx="6291">
                  <c:v>40974.531249984742</c:v>
                </c:pt>
                <c:pt idx="6292">
                  <c:v>40974.541666651407</c:v>
                </c:pt>
                <c:pt idx="6293">
                  <c:v>40974.552083318071</c:v>
                </c:pt>
                <c:pt idx="6294">
                  <c:v>40974.562499984735</c:v>
                </c:pt>
                <c:pt idx="6295">
                  <c:v>40974.572916651399</c:v>
                </c:pt>
                <c:pt idx="6296">
                  <c:v>40974.583333318064</c:v>
                </c:pt>
                <c:pt idx="6297">
                  <c:v>40974.593749984728</c:v>
                </c:pt>
                <c:pt idx="6298">
                  <c:v>40974.604166651392</c:v>
                </c:pt>
                <c:pt idx="6299">
                  <c:v>40974.614583318056</c:v>
                </c:pt>
                <c:pt idx="6300">
                  <c:v>40974.62499998472</c:v>
                </c:pt>
                <c:pt idx="6301">
                  <c:v>40974.635416651385</c:v>
                </c:pt>
                <c:pt idx="6302">
                  <c:v>40974.645833318049</c:v>
                </c:pt>
                <c:pt idx="6303">
                  <c:v>40974.656249984713</c:v>
                </c:pt>
                <c:pt idx="6304">
                  <c:v>40974.666666651377</c:v>
                </c:pt>
                <c:pt idx="6305">
                  <c:v>40974.677083318042</c:v>
                </c:pt>
                <c:pt idx="6306">
                  <c:v>40974.687499984706</c:v>
                </c:pt>
                <c:pt idx="6307">
                  <c:v>40974.69791665137</c:v>
                </c:pt>
                <c:pt idx="6308">
                  <c:v>40974.708333318034</c:v>
                </c:pt>
                <c:pt idx="6309">
                  <c:v>40974.718749984699</c:v>
                </c:pt>
                <c:pt idx="6310">
                  <c:v>40974.729166651363</c:v>
                </c:pt>
                <c:pt idx="6311">
                  <c:v>40974.739583318027</c:v>
                </c:pt>
                <c:pt idx="6312">
                  <c:v>40974.749999984691</c:v>
                </c:pt>
                <c:pt idx="6313">
                  <c:v>40974.760416651356</c:v>
                </c:pt>
                <c:pt idx="6314">
                  <c:v>40974.77083331802</c:v>
                </c:pt>
                <c:pt idx="6315">
                  <c:v>40974.781249984684</c:v>
                </c:pt>
                <c:pt idx="6316">
                  <c:v>40974.791666651348</c:v>
                </c:pt>
                <c:pt idx="6317">
                  <c:v>40974.802083318013</c:v>
                </c:pt>
                <c:pt idx="6318">
                  <c:v>40974.812499984677</c:v>
                </c:pt>
                <c:pt idx="6319">
                  <c:v>40974.822916651341</c:v>
                </c:pt>
                <c:pt idx="6320">
                  <c:v>40974.833333318005</c:v>
                </c:pt>
                <c:pt idx="6321">
                  <c:v>40974.84374998467</c:v>
                </c:pt>
                <c:pt idx="6322">
                  <c:v>40974.854166651334</c:v>
                </c:pt>
                <c:pt idx="6323">
                  <c:v>40974.864583317998</c:v>
                </c:pt>
                <c:pt idx="6324">
                  <c:v>40974.874999984662</c:v>
                </c:pt>
                <c:pt idx="6325">
                  <c:v>40974.885416651327</c:v>
                </c:pt>
                <c:pt idx="6326">
                  <c:v>40974.895833317991</c:v>
                </c:pt>
                <c:pt idx="6327">
                  <c:v>40974.906249984655</c:v>
                </c:pt>
                <c:pt idx="6328">
                  <c:v>40974.916666651319</c:v>
                </c:pt>
                <c:pt idx="6329">
                  <c:v>40974.927083317983</c:v>
                </c:pt>
                <c:pt idx="6330">
                  <c:v>40974.937499984648</c:v>
                </c:pt>
                <c:pt idx="6331">
                  <c:v>40974.947916651312</c:v>
                </c:pt>
                <c:pt idx="6332">
                  <c:v>40974.958333317976</c:v>
                </c:pt>
                <c:pt idx="6333">
                  <c:v>40974.96874998464</c:v>
                </c:pt>
                <c:pt idx="6334">
                  <c:v>40974.979166651305</c:v>
                </c:pt>
                <c:pt idx="6335">
                  <c:v>40974.989583317969</c:v>
                </c:pt>
                <c:pt idx="6336">
                  <c:v>40974.999999984633</c:v>
                </c:pt>
                <c:pt idx="6337">
                  <c:v>40975.010416651297</c:v>
                </c:pt>
                <c:pt idx="6338">
                  <c:v>40975.020833317962</c:v>
                </c:pt>
                <c:pt idx="6339">
                  <c:v>40975.031249984626</c:v>
                </c:pt>
                <c:pt idx="6340">
                  <c:v>40975.04166665129</c:v>
                </c:pt>
                <c:pt idx="6341">
                  <c:v>40975.052083317954</c:v>
                </c:pt>
                <c:pt idx="6342">
                  <c:v>40975.062499984619</c:v>
                </c:pt>
                <c:pt idx="6343">
                  <c:v>40975.072916651283</c:v>
                </c:pt>
                <c:pt idx="6344">
                  <c:v>40975.083333317947</c:v>
                </c:pt>
                <c:pt idx="6345">
                  <c:v>40975.093749984611</c:v>
                </c:pt>
                <c:pt idx="6346">
                  <c:v>40975.104166651276</c:v>
                </c:pt>
                <c:pt idx="6347">
                  <c:v>40975.11458331794</c:v>
                </c:pt>
                <c:pt idx="6348">
                  <c:v>40975.124999984604</c:v>
                </c:pt>
                <c:pt idx="6349">
                  <c:v>40975.135416651268</c:v>
                </c:pt>
                <c:pt idx="6350">
                  <c:v>40975.145833317933</c:v>
                </c:pt>
                <c:pt idx="6351">
                  <c:v>40975.156249984597</c:v>
                </c:pt>
                <c:pt idx="6352">
                  <c:v>40975.166666651261</c:v>
                </c:pt>
                <c:pt idx="6353">
                  <c:v>40975.177083317925</c:v>
                </c:pt>
                <c:pt idx="6354">
                  <c:v>40975.18749998459</c:v>
                </c:pt>
                <c:pt idx="6355">
                  <c:v>40975.197916651254</c:v>
                </c:pt>
                <c:pt idx="6356">
                  <c:v>40975.208333317918</c:v>
                </c:pt>
                <c:pt idx="6357">
                  <c:v>40975.218749984582</c:v>
                </c:pt>
                <c:pt idx="6358">
                  <c:v>40975.229166651246</c:v>
                </c:pt>
                <c:pt idx="6359">
                  <c:v>40975.239583317911</c:v>
                </c:pt>
                <c:pt idx="6360">
                  <c:v>40975.249999984575</c:v>
                </c:pt>
                <c:pt idx="6361">
                  <c:v>40975.260416651239</c:v>
                </c:pt>
                <c:pt idx="6362">
                  <c:v>40975.270833317903</c:v>
                </c:pt>
                <c:pt idx="6363">
                  <c:v>40975.281249984568</c:v>
                </c:pt>
                <c:pt idx="6364">
                  <c:v>40975.291666651232</c:v>
                </c:pt>
                <c:pt idx="6365">
                  <c:v>40975.302083317896</c:v>
                </c:pt>
                <c:pt idx="6366">
                  <c:v>40975.31249998456</c:v>
                </c:pt>
                <c:pt idx="6367">
                  <c:v>40975.322916651225</c:v>
                </c:pt>
                <c:pt idx="6368">
                  <c:v>40975.333333317889</c:v>
                </c:pt>
                <c:pt idx="6369">
                  <c:v>40975.343749984553</c:v>
                </c:pt>
                <c:pt idx="6370">
                  <c:v>40975.354166651217</c:v>
                </c:pt>
                <c:pt idx="6371">
                  <c:v>40975.364583317882</c:v>
                </c:pt>
                <c:pt idx="6372">
                  <c:v>40975.374999984546</c:v>
                </c:pt>
                <c:pt idx="6373">
                  <c:v>40975.38541665121</c:v>
                </c:pt>
                <c:pt idx="6374">
                  <c:v>40975.395833317874</c:v>
                </c:pt>
                <c:pt idx="6375">
                  <c:v>40975.406249984539</c:v>
                </c:pt>
                <c:pt idx="6376">
                  <c:v>40975.416666651203</c:v>
                </c:pt>
                <c:pt idx="6377">
                  <c:v>40975.427083317867</c:v>
                </c:pt>
                <c:pt idx="6378">
                  <c:v>40975.437499984531</c:v>
                </c:pt>
                <c:pt idx="6379">
                  <c:v>40975.447916651196</c:v>
                </c:pt>
                <c:pt idx="6380">
                  <c:v>40975.45833331786</c:v>
                </c:pt>
                <c:pt idx="6381">
                  <c:v>40975.468749984524</c:v>
                </c:pt>
                <c:pt idx="6382">
                  <c:v>40975.479166651188</c:v>
                </c:pt>
                <c:pt idx="6383">
                  <c:v>40975.489583317853</c:v>
                </c:pt>
                <c:pt idx="6384">
                  <c:v>40975.499999984517</c:v>
                </c:pt>
                <c:pt idx="6385">
                  <c:v>40975.510416651181</c:v>
                </c:pt>
                <c:pt idx="6386">
                  <c:v>40975.520833317845</c:v>
                </c:pt>
                <c:pt idx="6387">
                  <c:v>40975.531249984509</c:v>
                </c:pt>
                <c:pt idx="6388">
                  <c:v>40975.541666651174</c:v>
                </c:pt>
                <c:pt idx="6389">
                  <c:v>40975.552083317838</c:v>
                </c:pt>
                <c:pt idx="6390">
                  <c:v>40975.562499984502</c:v>
                </c:pt>
                <c:pt idx="6391">
                  <c:v>40975.572916651166</c:v>
                </c:pt>
                <c:pt idx="6392">
                  <c:v>40975.583333317831</c:v>
                </c:pt>
                <c:pt idx="6393">
                  <c:v>40975.593749984495</c:v>
                </c:pt>
                <c:pt idx="6394">
                  <c:v>40975.604166651159</c:v>
                </c:pt>
                <c:pt idx="6395">
                  <c:v>40975.614583317823</c:v>
                </c:pt>
                <c:pt idx="6396">
                  <c:v>40975.624999984488</c:v>
                </c:pt>
                <c:pt idx="6397">
                  <c:v>40975.635416651152</c:v>
                </c:pt>
                <c:pt idx="6398">
                  <c:v>40975.645833317816</c:v>
                </c:pt>
                <c:pt idx="6399">
                  <c:v>40975.65624998448</c:v>
                </c:pt>
                <c:pt idx="6400">
                  <c:v>40975.666666651145</c:v>
                </c:pt>
                <c:pt idx="6401">
                  <c:v>40975.677083317809</c:v>
                </c:pt>
                <c:pt idx="6402">
                  <c:v>40975.687499984473</c:v>
                </c:pt>
                <c:pt idx="6403">
                  <c:v>40975.697916651137</c:v>
                </c:pt>
                <c:pt idx="6404">
                  <c:v>40975.708333317802</c:v>
                </c:pt>
                <c:pt idx="6405">
                  <c:v>40975.718749984466</c:v>
                </c:pt>
                <c:pt idx="6406">
                  <c:v>40975.72916665113</c:v>
                </c:pt>
                <c:pt idx="6407">
                  <c:v>40975.739583317794</c:v>
                </c:pt>
                <c:pt idx="6408">
                  <c:v>40975.749999984459</c:v>
                </c:pt>
                <c:pt idx="6409">
                  <c:v>40975.760416651123</c:v>
                </c:pt>
                <c:pt idx="6410">
                  <c:v>40975.770833317787</c:v>
                </c:pt>
                <c:pt idx="6411">
                  <c:v>40975.781249984451</c:v>
                </c:pt>
                <c:pt idx="6412">
                  <c:v>40975.791666651116</c:v>
                </c:pt>
                <c:pt idx="6413">
                  <c:v>40975.80208331778</c:v>
                </c:pt>
                <c:pt idx="6414">
                  <c:v>40975.812499984444</c:v>
                </c:pt>
                <c:pt idx="6415">
                  <c:v>40975.822916651108</c:v>
                </c:pt>
                <c:pt idx="6416">
                  <c:v>40975.833333317772</c:v>
                </c:pt>
                <c:pt idx="6417">
                  <c:v>40975.843749984437</c:v>
                </c:pt>
                <c:pt idx="6418">
                  <c:v>40975.854166651101</c:v>
                </c:pt>
                <c:pt idx="6419">
                  <c:v>40975.864583317765</c:v>
                </c:pt>
                <c:pt idx="6420">
                  <c:v>40975.874999984429</c:v>
                </c:pt>
                <c:pt idx="6421">
                  <c:v>40975.885416651094</c:v>
                </c:pt>
                <c:pt idx="6422">
                  <c:v>40975.895833317758</c:v>
                </c:pt>
                <c:pt idx="6423">
                  <c:v>40975.906249984422</c:v>
                </c:pt>
                <c:pt idx="6424">
                  <c:v>40975.916666651086</c:v>
                </c:pt>
                <c:pt idx="6425">
                  <c:v>40975.927083317751</c:v>
                </c:pt>
                <c:pt idx="6426">
                  <c:v>40975.937499984415</c:v>
                </c:pt>
                <c:pt idx="6427">
                  <c:v>40975.947916651079</c:v>
                </c:pt>
                <c:pt idx="6428">
                  <c:v>40975.958333317743</c:v>
                </c:pt>
                <c:pt idx="6429">
                  <c:v>40975.968749984408</c:v>
                </c:pt>
                <c:pt idx="6430">
                  <c:v>40975.979166651072</c:v>
                </c:pt>
                <c:pt idx="6431">
                  <c:v>40975.989583317736</c:v>
                </c:pt>
                <c:pt idx="6432">
                  <c:v>40975.9999999844</c:v>
                </c:pt>
                <c:pt idx="6433">
                  <c:v>40976.010416651065</c:v>
                </c:pt>
                <c:pt idx="6434">
                  <c:v>40976.020833317729</c:v>
                </c:pt>
                <c:pt idx="6435">
                  <c:v>40976.031249984393</c:v>
                </c:pt>
                <c:pt idx="6436">
                  <c:v>40976.041666651057</c:v>
                </c:pt>
                <c:pt idx="6437">
                  <c:v>40976.052083317722</c:v>
                </c:pt>
                <c:pt idx="6438">
                  <c:v>40976.062499984386</c:v>
                </c:pt>
                <c:pt idx="6439">
                  <c:v>40976.07291665105</c:v>
                </c:pt>
                <c:pt idx="6440">
                  <c:v>40976.083333317714</c:v>
                </c:pt>
                <c:pt idx="6441">
                  <c:v>40976.093749984379</c:v>
                </c:pt>
                <c:pt idx="6442">
                  <c:v>40976.104166651043</c:v>
                </c:pt>
                <c:pt idx="6443">
                  <c:v>40976.114583317707</c:v>
                </c:pt>
                <c:pt idx="6444">
                  <c:v>40976.124999984371</c:v>
                </c:pt>
                <c:pt idx="6445">
                  <c:v>40976.135416651035</c:v>
                </c:pt>
                <c:pt idx="6446">
                  <c:v>40976.1458333177</c:v>
                </c:pt>
                <c:pt idx="6447">
                  <c:v>40976.156249984364</c:v>
                </c:pt>
                <c:pt idx="6448">
                  <c:v>40976.166666651028</c:v>
                </c:pt>
                <c:pt idx="6449">
                  <c:v>40976.177083317692</c:v>
                </c:pt>
                <c:pt idx="6450">
                  <c:v>40976.187499984357</c:v>
                </c:pt>
                <c:pt idx="6451">
                  <c:v>40976.197916651021</c:v>
                </c:pt>
                <c:pt idx="6452">
                  <c:v>40976.208333317685</c:v>
                </c:pt>
                <c:pt idx="6453">
                  <c:v>40976.218749984349</c:v>
                </c:pt>
                <c:pt idx="6454">
                  <c:v>40976.229166651014</c:v>
                </c:pt>
                <c:pt idx="6455">
                  <c:v>40976.239583317678</c:v>
                </c:pt>
                <c:pt idx="6456">
                  <c:v>40976.249999984342</c:v>
                </c:pt>
                <c:pt idx="6457">
                  <c:v>40976.260416651006</c:v>
                </c:pt>
                <c:pt idx="6458">
                  <c:v>40976.270833317671</c:v>
                </c:pt>
                <c:pt idx="6459">
                  <c:v>40976.281249984335</c:v>
                </c:pt>
                <c:pt idx="6460">
                  <c:v>40976.291666650999</c:v>
                </c:pt>
                <c:pt idx="6461">
                  <c:v>40976.302083317663</c:v>
                </c:pt>
                <c:pt idx="6462">
                  <c:v>40976.312499984328</c:v>
                </c:pt>
                <c:pt idx="6463">
                  <c:v>40976.322916650992</c:v>
                </c:pt>
                <c:pt idx="6464">
                  <c:v>40976.333333317656</c:v>
                </c:pt>
                <c:pt idx="6465">
                  <c:v>40976.34374998432</c:v>
                </c:pt>
                <c:pt idx="6466">
                  <c:v>40976.354166650985</c:v>
                </c:pt>
                <c:pt idx="6467">
                  <c:v>40976.364583317649</c:v>
                </c:pt>
                <c:pt idx="6468">
                  <c:v>40976.374999984313</c:v>
                </c:pt>
                <c:pt idx="6469">
                  <c:v>40976.385416650977</c:v>
                </c:pt>
                <c:pt idx="6470">
                  <c:v>40976.395833317642</c:v>
                </c:pt>
                <c:pt idx="6471">
                  <c:v>40976.406249984306</c:v>
                </c:pt>
                <c:pt idx="6472">
                  <c:v>40976.41666665097</c:v>
                </c:pt>
                <c:pt idx="6473">
                  <c:v>40976.427083317634</c:v>
                </c:pt>
                <c:pt idx="6474">
                  <c:v>40976.437499984298</c:v>
                </c:pt>
                <c:pt idx="6475">
                  <c:v>40976.447916650963</c:v>
                </c:pt>
                <c:pt idx="6476">
                  <c:v>40976.458333317627</c:v>
                </c:pt>
                <c:pt idx="6477">
                  <c:v>40976.468749984291</c:v>
                </c:pt>
                <c:pt idx="6478">
                  <c:v>40976.479166650955</c:v>
                </c:pt>
                <c:pt idx="6479">
                  <c:v>40976.48958331762</c:v>
                </c:pt>
                <c:pt idx="6480">
                  <c:v>40976.499999984284</c:v>
                </c:pt>
                <c:pt idx="6481">
                  <c:v>40976.510416650948</c:v>
                </c:pt>
                <c:pt idx="6482">
                  <c:v>40976.520833317612</c:v>
                </c:pt>
                <c:pt idx="6483">
                  <c:v>40976.531249984277</c:v>
                </c:pt>
                <c:pt idx="6484">
                  <c:v>40976.541666650941</c:v>
                </c:pt>
                <c:pt idx="6485">
                  <c:v>40976.552083317605</c:v>
                </c:pt>
                <c:pt idx="6486">
                  <c:v>40976.562499984269</c:v>
                </c:pt>
                <c:pt idx="6487">
                  <c:v>40976.572916650934</c:v>
                </c:pt>
                <c:pt idx="6488">
                  <c:v>40976.583333317598</c:v>
                </c:pt>
                <c:pt idx="6489">
                  <c:v>40976.593749984262</c:v>
                </c:pt>
                <c:pt idx="6490">
                  <c:v>40976.604166650926</c:v>
                </c:pt>
                <c:pt idx="6491">
                  <c:v>40976.614583317591</c:v>
                </c:pt>
                <c:pt idx="6492">
                  <c:v>40976.624999984255</c:v>
                </c:pt>
                <c:pt idx="6493">
                  <c:v>40976.635416650919</c:v>
                </c:pt>
                <c:pt idx="6494">
                  <c:v>40976.645833317583</c:v>
                </c:pt>
                <c:pt idx="6495">
                  <c:v>40976.656249984248</c:v>
                </c:pt>
                <c:pt idx="6496">
                  <c:v>40976.666666650912</c:v>
                </c:pt>
                <c:pt idx="6497">
                  <c:v>40976.677083317576</c:v>
                </c:pt>
                <c:pt idx="6498">
                  <c:v>40976.68749998424</c:v>
                </c:pt>
                <c:pt idx="6499">
                  <c:v>40976.697916650905</c:v>
                </c:pt>
                <c:pt idx="6500">
                  <c:v>40976.708333317569</c:v>
                </c:pt>
                <c:pt idx="6501">
                  <c:v>40976.718749984233</c:v>
                </c:pt>
                <c:pt idx="6502">
                  <c:v>40976.729166650897</c:v>
                </c:pt>
                <c:pt idx="6503">
                  <c:v>40976.739583317561</c:v>
                </c:pt>
                <c:pt idx="6504">
                  <c:v>40976.749999984226</c:v>
                </c:pt>
                <c:pt idx="6505">
                  <c:v>40976.76041665089</c:v>
                </c:pt>
                <c:pt idx="6506">
                  <c:v>40976.770833317554</c:v>
                </c:pt>
                <c:pt idx="6507">
                  <c:v>40976.781249984218</c:v>
                </c:pt>
                <c:pt idx="6508">
                  <c:v>40976.791666650883</c:v>
                </c:pt>
                <c:pt idx="6509">
                  <c:v>40976.802083317547</c:v>
                </c:pt>
                <c:pt idx="6510">
                  <c:v>40976.812499984211</c:v>
                </c:pt>
                <c:pt idx="6511">
                  <c:v>40976.822916650875</c:v>
                </c:pt>
                <c:pt idx="6512">
                  <c:v>40976.83333331754</c:v>
                </c:pt>
                <c:pt idx="6513">
                  <c:v>40976.843749984204</c:v>
                </c:pt>
                <c:pt idx="6514">
                  <c:v>40976.854166650868</c:v>
                </c:pt>
                <c:pt idx="6515">
                  <c:v>40976.864583317532</c:v>
                </c:pt>
                <c:pt idx="6516">
                  <c:v>40976.874999984197</c:v>
                </c:pt>
                <c:pt idx="6517">
                  <c:v>40976.885416650861</c:v>
                </c:pt>
                <c:pt idx="6518">
                  <c:v>40976.895833317525</c:v>
                </c:pt>
                <c:pt idx="6519">
                  <c:v>40976.906249984189</c:v>
                </c:pt>
                <c:pt idx="6520">
                  <c:v>40976.916666650854</c:v>
                </c:pt>
                <c:pt idx="6521">
                  <c:v>40976.927083317518</c:v>
                </c:pt>
                <c:pt idx="6522">
                  <c:v>40976.937499984182</c:v>
                </c:pt>
                <c:pt idx="6523">
                  <c:v>40976.947916650846</c:v>
                </c:pt>
                <c:pt idx="6524">
                  <c:v>40976.958333317511</c:v>
                </c:pt>
                <c:pt idx="6525">
                  <c:v>40976.968749984175</c:v>
                </c:pt>
                <c:pt idx="6526">
                  <c:v>40976.979166650839</c:v>
                </c:pt>
                <c:pt idx="6527">
                  <c:v>40976.989583317503</c:v>
                </c:pt>
                <c:pt idx="6528">
                  <c:v>40976.999999984168</c:v>
                </c:pt>
                <c:pt idx="6529">
                  <c:v>40977.010416650832</c:v>
                </c:pt>
                <c:pt idx="6530">
                  <c:v>40977.020833317496</c:v>
                </c:pt>
                <c:pt idx="6531">
                  <c:v>40977.03124998416</c:v>
                </c:pt>
                <c:pt idx="6532">
                  <c:v>40977.041666650824</c:v>
                </c:pt>
                <c:pt idx="6533">
                  <c:v>40977.052083317489</c:v>
                </c:pt>
                <c:pt idx="6534">
                  <c:v>40977.062499984153</c:v>
                </c:pt>
                <c:pt idx="6535">
                  <c:v>40977.072916650817</c:v>
                </c:pt>
                <c:pt idx="6536">
                  <c:v>40977.083333317481</c:v>
                </c:pt>
                <c:pt idx="6537">
                  <c:v>40977.093749984146</c:v>
                </c:pt>
                <c:pt idx="6538">
                  <c:v>40977.10416665081</c:v>
                </c:pt>
                <c:pt idx="6539">
                  <c:v>40977.114583317474</c:v>
                </c:pt>
                <c:pt idx="6540">
                  <c:v>40977.124999984138</c:v>
                </c:pt>
                <c:pt idx="6541">
                  <c:v>40977.135416650803</c:v>
                </c:pt>
                <c:pt idx="6542">
                  <c:v>40977.145833317467</c:v>
                </c:pt>
                <c:pt idx="6543">
                  <c:v>40977.156249984131</c:v>
                </c:pt>
                <c:pt idx="6544">
                  <c:v>40977.166666650795</c:v>
                </c:pt>
                <c:pt idx="6545">
                  <c:v>40977.17708331746</c:v>
                </c:pt>
                <c:pt idx="6546">
                  <c:v>40977.187499984124</c:v>
                </c:pt>
                <c:pt idx="6547">
                  <c:v>40977.197916650788</c:v>
                </c:pt>
                <c:pt idx="6548">
                  <c:v>40977.208333317452</c:v>
                </c:pt>
                <c:pt idx="6549">
                  <c:v>40977.218749984117</c:v>
                </c:pt>
                <c:pt idx="6550">
                  <c:v>40977.229166650781</c:v>
                </c:pt>
                <c:pt idx="6551">
                  <c:v>40977.239583317445</c:v>
                </c:pt>
                <c:pt idx="6552">
                  <c:v>40977.249999984109</c:v>
                </c:pt>
                <c:pt idx="6553">
                  <c:v>40977.260416650774</c:v>
                </c:pt>
                <c:pt idx="6554">
                  <c:v>40977.270833317438</c:v>
                </c:pt>
                <c:pt idx="6555">
                  <c:v>40977.281249984102</c:v>
                </c:pt>
                <c:pt idx="6556">
                  <c:v>40977.291666650766</c:v>
                </c:pt>
                <c:pt idx="6557">
                  <c:v>40977.302083317431</c:v>
                </c:pt>
                <c:pt idx="6558">
                  <c:v>40977.312499984095</c:v>
                </c:pt>
                <c:pt idx="6559">
                  <c:v>40977.322916650759</c:v>
                </c:pt>
                <c:pt idx="6560">
                  <c:v>40977.333333317423</c:v>
                </c:pt>
                <c:pt idx="6561">
                  <c:v>40977.343749984087</c:v>
                </c:pt>
                <c:pt idx="6562">
                  <c:v>40977.354166650752</c:v>
                </c:pt>
                <c:pt idx="6563">
                  <c:v>40977.364583317416</c:v>
                </c:pt>
                <c:pt idx="6564">
                  <c:v>40977.37499998408</c:v>
                </c:pt>
                <c:pt idx="6565">
                  <c:v>40977.385416650744</c:v>
                </c:pt>
                <c:pt idx="6566">
                  <c:v>40977.395833317409</c:v>
                </c:pt>
                <c:pt idx="6567">
                  <c:v>40977.406249984073</c:v>
                </c:pt>
                <c:pt idx="6568">
                  <c:v>40977.416666650737</c:v>
                </c:pt>
                <c:pt idx="6569">
                  <c:v>40977.427083317401</c:v>
                </c:pt>
                <c:pt idx="6570">
                  <c:v>40977.437499984066</c:v>
                </c:pt>
                <c:pt idx="6571">
                  <c:v>40977.44791665073</c:v>
                </c:pt>
                <c:pt idx="6572">
                  <c:v>40977.458333317394</c:v>
                </c:pt>
                <c:pt idx="6573">
                  <c:v>40977.468749984058</c:v>
                </c:pt>
                <c:pt idx="6574">
                  <c:v>40977.479166650723</c:v>
                </c:pt>
                <c:pt idx="6575">
                  <c:v>40977.489583317387</c:v>
                </c:pt>
                <c:pt idx="6576">
                  <c:v>40977.499999984051</c:v>
                </c:pt>
                <c:pt idx="6577">
                  <c:v>40977.510416650715</c:v>
                </c:pt>
                <c:pt idx="6578">
                  <c:v>40977.52083331738</c:v>
                </c:pt>
                <c:pt idx="6579">
                  <c:v>40977.531249984044</c:v>
                </c:pt>
                <c:pt idx="6580">
                  <c:v>40977.541666650708</c:v>
                </c:pt>
                <c:pt idx="6581">
                  <c:v>40977.552083317372</c:v>
                </c:pt>
                <c:pt idx="6582">
                  <c:v>40977.562499984037</c:v>
                </c:pt>
                <c:pt idx="6583">
                  <c:v>40977.572916650701</c:v>
                </c:pt>
                <c:pt idx="6584">
                  <c:v>40977.583333317365</c:v>
                </c:pt>
                <c:pt idx="6585">
                  <c:v>40977.593749984029</c:v>
                </c:pt>
                <c:pt idx="6586">
                  <c:v>40977.604166650694</c:v>
                </c:pt>
                <c:pt idx="6587">
                  <c:v>40977.614583317358</c:v>
                </c:pt>
                <c:pt idx="6588">
                  <c:v>40977.624999984022</c:v>
                </c:pt>
                <c:pt idx="6589">
                  <c:v>40977.635416650686</c:v>
                </c:pt>
                <c:pt idx="6590">
                  <c:v>40977.64583331735</c:v>
                </c:pt>
                <c:pt idx="6591">
                  <c:v>40977.656249984015</c:v>
                </c:pt>
                <c:pt idx="6592">
                  <c:v>40977.666666650679</c:v>
                </c:pt>
                <c:pt idx="6593">
                  <c:v>40977.677083317343</c:v>
                </c:pt>
                <c:pt idx="6594">
                  <c:v>40977.687499984007</c:v>
                </c:pt>
                <c:pt idx="6595">
                  <c:v>40977.697916650672</c:v>
                </c:pt>
                <c:pt idx="6596">
                  <c:v>40977.708333317336</c:v>
                </c:pt>
                <c:pt idx="6597">
                  <c:v>40977.718749984</c:v>
                </c:pt>
                <c:pt idx="6598">
                  <c:v>40977.729166650664</c:v>
                </c:pt>
                <c:pt idx="6599">
                  <c:v>40977.739583317329</c:v>
                </c:pt>
                <c:pt idx="6600">
                  <c:v>40977.749999983993</c:v>
                </c:pt>
                <c:pt idx="6601">
                  <c:v>40977.760416650657</c:v>
                </c:pt>
                <c:pt idx="6602">
                  <c:v>40977.770833317321</c:v>
                </c:pt>
                <c:pt idx="6603">
                  <c:v>40977.781249983986</c:v>
                </c:pt>
                <c:pt idx="6604">
                  <c:v>40977.79166665065</c:v>
                </c:pt>
                <c:pt idx="6605">
                  <c:v>40977.802083317314</c:v>
                </c:pt>
                <c:pt idx="6606">
                  <c:v>40977.812499983978</c:v>
                </c:pt>
                <c:pt idx="6607">
                  <c:v>40977.822916650643</c:v>
                </c:pt>
                <c:pt idx="6608">
                  <c:v>40977.833333317307</c:v>
                </c:pt>
                <c:pt idx="6609">
                  <c:v>40977.843749983971</c:v>
                </c:pt>
                <c:pt idx="6610">
                  <c:v>40977.854166650635</c:v>
                </c:pt>
                <c:pt idx="6611">
                  <c:v>40977.8645833173</c:v>
                </c:pt>
                <c:pt idx="6612">
                  <c:v>40977.874999983964</c:v>
                </c:pt>
                <c:pt idx="6613">
                  <c:v>40977.885416650628</c:v>
                </c:pt>
                <c:pt idx="6614">
                  <c:v>40977.895833317292</c:v>
                </c:pt>
                <c:pt idx="6615">
                  <c:v>40977.906249983957</c:v>
                </c:pt>
                <c:pt idx="6616">
                  <c:v>40977.916666650621</c:v>
                </c:pt>
                <c:pt idx="6617">
                  <c:v>40977.927083317285</c:v>
                </c:pt>
                <c:pt idx="6618">
                  <c:v>40977.937499983949</c:v>
                </c:pt>
                <c:pt idx="6619">
                  <c:v>40977.947916650613</c:v>
                </c:pt>
                <c:pt idx="6620">
                  <c:v>40977.958333317278</c:v>
                </c:pt>
                <c:pt idx="6621">
                  <c:v>40977.968749983942</c:v>
                </c:pt>
                <c:pt idx="6622">
                  <c:v>40977.979166650606</c:v>
                </c:pt>
                <c:pt idx="6623">
                  <c:v>40977.98958331727</c:v>
                </c:pt>
                <c:pt idx="6624">
                  <c:v>40977.999999983935</c:v>
                </c:pt>
                <c:pt idx="6625">
                  <c:v>40978.010416650599</c:v>
                </c:pt>
                <c:pt idx="6626">
                  <c:v>40978.020833317263</c:v>
                </c:pt>
                <c:pt idx="6627">
                  <c:v>40978.031249983927</c:v>
                </c:pt>
                <c:pt idx="6628">
                  <c:v>40978.041666650592</c:v>
                </c:pt>
                <c:pt idx="6629">
                  <c:v>40978.052083317256</c:v>
                </c:pt>
                <c:pt idx="6630">
                  <c:v>40978.06249998392</c:v>
                </c:pt>
                <c:pt idx="6631">
                  <c:v>40978.072916650584</c:v>
                </c:pt>
                <c:pt idx="6632">
                  <c:v>40978.083333317249</c:v>
                </c:pt>
                <c:pt idx="6633">
                  <c:v>40978.093749983913</c:v>
                </c:pt>
                <c:pt idx="6634">
                  <c:v>40978.104166650577</c:v>
                </c:pt>
                <c:pt idx="6635">
                  <c:v>40978.114583317241</c:v>
                </c:pt>
                <c:pt idx="6636">
                  <c:v>40978.124999983906</c:v>
                </c:pt>
                <c:pt idx="6637">
                  <c:v>40978.13541665057</c:v>
                </c:pt>
                <c:pt idx="6638">
                  <c:v>40978.145833317234</c:v>
                </c:pt>
                <c:pt idx="6639">
                  <c:v>40978.156249983898</c:v>
                </c:pt>
                <c:pt idx="6640">
                  <c:v>40978.166666650563</c:v>
                </c:pt>
                <c:pt idx="6641">
                  <c:v>40978.177083317227</c:v>
                </c:pt>
                <c:pt idx="6642">
                  <c:v>40978.187499983891</c:v>
                </c:pt>
                <c:pt idx="6643">
                  <c:v>40978.197916650555</c:v>
                </c:pt>
                <c:pt idx="6644">
                  <c:v>40978.20833331722</c:v>
                </c:pt>
                <c:pt idx="6645">
                  <c:v>40978.218749983884</c:v>
                </c:pt>
                <c:pt idx="6646">
                  <c:v>40978.229166650548</c:v>
                </c:pt>
                <c:pt idx="6647">
                  <c:v>40978.239583317212</c:v>
                </c:pt>
                <c:pt idx="6648">
                  <c:v>40978.249999983876</c:v>
                </c:pt>
                <c:pt idx="6649">
                  <c:v>40978.260416650541</c:v>
                </c:pt>
                <c:pt idx="6650">
                  <c:v>40978.270833317205</c:v>
                </c:pt>
                <c:pt idx="6651">
                  <c:v>40978.281249983869</c:v>
                </c:pt>
                <c:pt idx="6652">
                  <c:v>40978.291666650533</c:v>
                </c:pt>
                <c:pt idx="6653">
                  <c:v>40978.302083317198</c:v>
                </c:pt>
                <c:pt idx="6654">
                  <c:v>40978.312499983862</c:v>
                </c:pt>
                <c:pt idx="6655">
                  <c:v>40978.322916650526</c:v>
                </c:pt>
                <c:pt idx="6656">
                  <c:v>40978.33333331719</c:v>
                </c:pt>
                <c:pt idx="6657">
                  <c:v>40978.343749983855</c:v>
                </c:pt>
                <c:pt idx="6658">
                  <c:v>40978.354166650519</c:v>
                </c:pt>
                <c:pt idx="6659">
                  <c:v>40978.364583317183</c:v>
                </c:pt>
                <c:pt idx="6660">
                  <c:v>40978.374999983847</c:v>
                </c:pt>
                <c:pt idx="6661">
                  <c:v>40978.385416650512</c:v>
                </c:pt>
                <c:pt idx="6662">
                  <c:v>40978.395833317176</c:v>
                </c:pt>
                <c:pt idx="6663">
                  <c:v>40978.40624998384</c:v>
                </c:pt>
                <c:pt idx="6664">
                  <c:v>40978.416666650504</c:v>
                </c:pt>
                <c:pt idx="6665">
                  <c:v>40978.427083317169</c:v>
                </c:pt>
                <c:pt idx="6666">
                  <c:v>40978.437499983833</c:v>
                </c:pt>
                <c:pt idx="6667">
                  <c:v>40978.447916650497</c:v>
                </c:pt>
                <c:pt idx="6668">
                  <c:v>40978.458333317161</c:v>
                </c:pt>
                <c:pt idx="6669">
                  <c:v>40978.468749983826</c:v>
                </c:pt>
                <c:pt idx="6670">
                  <c:v>40978.47916665049</c:v>
                </c:pt>
                <c:pt idx="6671">
                  <c:v>40978.489583317154</c:v>
                </c:pt>
                <c:pt idx="6672">
                  <c:v>40978.499999983818</c:v>
                </c:pt>
                <c:pt idx="6673">
                  <c:v>40978.510416650483</c:v>
                </c:pt>
                <c:pt idx="6674">
                  <c:v>40978.520833317147</c:v>
                </c:pt>
                <c:pt idx="6675">
                  <c:v>40978.531249983811</c:v>
                </c:pt>
                <c:pt idx="6676">
                  <c:v>40978.541666650475</c:v>
                </c:pt>
                <c:pt idx="6677">
                  <c:v>40978.552083317139</c:v>
                </c:pt>
                <c:pt idx="6678">
                  <c:v>40978.562499983804</c:v>
                </c:pt>
                <c:pt idx="6679">
                  <c:v>40978.572916650468</c:v>
                </c:pt>
                <c:pt idx="6680">
                  <c:v>40978.583333317132</c:v>
                </c:pt>
                <c:pt idx="6681">
                  <c:v>40978.593749983796</c:v>
                </c:pt>
                <c:pt idx="6682">
                  <c:v>40978.604166650461</c:v>
                </c:pt>
                <c:pt idx="6683">
                  <c:v>40978.614583317125</c:v>
                </c:pt>
                <c:pt idx="6684">
                  <c:v>40978.624999983789</c:v>
                </c:pt>
                <c:pt idx="6685">
                  <c:v>40978.635416650453</c:v>
                </c:pt>
                <c:pt idx="6686">
                  <c:v>40978.645833317118</c:v>
                </c:pt>
                <c:pt idx="6687">
                  <c:v>40978.656249983782</c:v>
                </c:pt>
                <c:pt idx="6688">
                  <c:v>40978.666666650446</c:v>
                </c:pt>
                <c:pt idx="6689">
                  <c:v>40978.67708331711</c:v>
                </c:pt>
                <c:pt idx="6690">
                  <c:v>40978.687499983775</c:v>
                </c:pt>
                <c:pt idx="6691">
                  <c:v>40978.697916650439</c:v>
                </c:pt>
                <c:pt idx="6692">
                  <c:v>40978.708333317103</c:v>
                </c:pt>
                <c:pt idx="6693">
                  <c:v>40978.718749983767</c:v>
                </c:pt>
                <c:pt idx="6694">
                  <c:v>40978.729166650432</c:v>
                </c:pt>
                <c:pt idx="6695">
                  <c:v>40978.739583317096</c:v>
                </c:pt>
                <c:pt idx="6696">
                  <c:v>40978.74999998376</c:v>
                </c:pt>
                <c:pt idx="6697">
                  <c:v>40978.760416650424</c:v>
                </c:pt>
                <c:pt idx="6698">
                  <c:v>40978.770833317089</c:v>
                </c:pt>
                <c:pt idx="6699">
                  <c:v>40978.781249983753</c:v>
                </c:pt>
                <c:pt idx="6700">
                  <c:v>40978.791666650417</c:v>
                </c:pt>
                <c:pt idx="6701">
                  <c:v>40978.802083317081</c:v>
                </c:pt>
                <c:pt idx="6702">
                  <c:v>40978.812499983746</c:v>
                </c:pt>
                <c:pt idx="6703">
                  <c:v>40978.82291665041</c:v>
                </c:pt>
                <c:pt idx="6704">
                  <c:v>40978.833333317074</c:v>
                </c:pt>
                <c:pt idx="6705">
                  <c:v>40978.843749983738</c:v>
                </c:pt>
                <c:pt idx="6706">
                  <c:v>40978.854166650402</c:v>
                </c:pt>
                <c:pt idx="6707">
                  <c:v>40978.864583317067</c:v>
                </c:pt>
                <c:pt idx="6708">
                  <c:v>40978.874999983731</c:v>
                </c:pt>
                <c:pt idx="6709">
                  <c:v>40978.885416650395</c:v>
                </c:pt>
                <c:pt idx="6710">
                  <c:v>40978.895833317059</c:v>
                </c:pt>
                <c:pt idx="6711">
                  <c:v>40978.906249983724</c:v>
                </c:pt>
                <c:pt idx="6712">
                  <c:v>40978.916666650388</c:v>
                </c:pt>
                <c:pt idx="6713">
                  <c:v>40978.927083317052</c:v>
                </c:pt>
                <c:pt idx="6714">
                  <c:v>40978.937499983716</c:v>
                </c:pt>
                <c:pt idx="6715">
                  <c:v>40978.947916650381</c:v>
                </c:pt>
                <c:pt idx="6716">
                  <c:v>40978.958333317045</c:v>
                </c:pt>
                <c:pt idx="6717">
                  <c:v>40978.968749983709</c:v>
                </c:pt>
                <c:pt idx="6718">
                  <c:v>40978.979166650373</c:v>
                </c:pt>
                <c:pt idx="6719">
                  <c:v>40978.989583317038</c:v>
                </c:pt>
                <c:pt idx="6720">
                  <c:v>40978.999999983702</c:v>
                </c:pt>
                <c:pt idx="6721">
                  <c:v>40979.010416650366</c:v>
                </c:pt>
                <c:pt idx="6722">
                  <c:v>40979.02083331703</c:v>
                </c:pt>
                <c:pt idx="6723">
                  <c:v>40979.031249983695</c:v>
                </c:pt>
                <c:pt idx="6724">
                  <c:v>40979.041666650359</c:v>
                </c:pt>
                <c:pt idx="6725">
                  <c:v>40979.052083317023</c:v>
                </c:pt>
                <c:pt idx="6726">
                  <c:v>40979.062499983687</c:v>
                </c:pt>
                <c:pt idx="6727">
                  <c:v>40979.072916650352</c:v>
                </c:pt>
                <c:pt idx="6728">
                  <c:v>40979.083333317016</c:v>
                </c:pt>
                <c:pt idx="6729">
                  <c:v>40979.09374998368</c:v>
                </c:pt>
                <c:pt idx="6730">
                  <c:v>40979.104166650344</c:v>
                </c:pt>
                <c:pt idx="6731">
                  <c:v>40979.114583317009</c:v>
                </c:pt>
                <c:pt idx="6732">
                  <c:v>40979.124999983673</c:v>
                </c:pt>
                <c:pt idx="6733">
                  <c:v>40979.135416650337</c:v>
                </c:pt>
                <c:pt idx="6734">
                  <c:v>40979.145833317001</c:v>
                </c:pt>
                <c:pt idx="6735">
                  <c:v>40979.156249983665</c:v>
                </c:pt>
                <c:pt idx="6736">
                  <c:v>40979.16666665033</c:v>
                </c:pt>
                <c:pt idx="6737">
                  <c:v>40979.177083316994</c:v>
                </c:pt>
                <c:pt idx="6738">
                  <c:v>40979.187499983658</c:v>
                </c:pt>
                <c:pt idx="6739">
                  <c:v>40979.197916650322</c:v>
                </c:pt>
                <c:pt idx="6740">
                  <c:v>40979.208333316987</c:v>
                </c:pt>
                <c:pt idx="6741">
                  <c:v>40979.218749983651</c:v>
                </c:pt>
                <c:pt idx="6742">
                  <c:v>40979.229166650315</c:v>
                </c:pt>
                <c:pt idx="6743">
                  <c:v>40979.239583316979</c:v>
                </c:pt>
                <c:pt idx="6744">
                  <c:v>40979.249999983644</c:v>
                </c:pt>
                <c:pt idx="6745">
                  <c:v>40979.260416650308</c:v>
                </c:pt>
                <c:pt idx="6746">
                  <c:v>40979.270833316972</c:v>
                </c:pt>
                <c:pt idx="6747">
                  <c:v>40979.281249983636</c:v>
                </c:pt>
                <c:pt idx="6748">
                  <c:v>40979.291666650301</c:v>
                </c:pt>
                <c:pt idx="6749">
                  <c:v>40979.302083316965</c:v>
                </c:pt>
                <c:pt idx="6750">
                  <c:v>40979.312499983629</c:v>
                </c:pt>
                <c:pt idx="6751">
                  <c:v>40979.322916650293</c:v>
                </c:pt>
                <c:pt idx="6752">
                  <c:v>40979.333333316958</c:v>
                </c:pt>
                <c:pt idx="6753">
                  <c:v>40979.343749983622</c:v>
                </c:pt>
                <c:pt idx="6754">
                  <c:v>40979.354166650286</c:v>
                </c:pt>
                <c:pt idx="6755">
                  <c:v>40979.36458331695</c:v>
                </c:pt>
                <c:pt idx="6756">
                  <c:v>40979.374999983615</c:v>
                </c:pt>
                <c:pt idx="6757">
                  <c:v>40979.385416650279</c:v>
                </c:pt>
                <c:pt idx="6758">
                  <c:v>40979.395833316943</c:v>
                </c:pt>
                <c:pt idx="6759">
                  <c:v>40979.406249983607</c:v>
                </c:pt>
                <c:pt idx="6760">
                  <c:v>40979.416666650272</c:v>
                </c:pt>
                <c:pt idx="6761">
                  <c:v>40979.427083316936</c:v>
                </c:pt>
                <c:pt idx="6762">
                  <c:v>40979.4374999836</c:v>
                </c:pt>
                <c:pt idx="6763">
                  <c:v>40979.447916650264</c:v>
                </c:pt>
                <c:pt idx="6764">
                  <c:v>40979.458333316928</c:v>
                </c:pt>
                <c:pt idx="6765">
                  <c:v>40979.468749983593</c:v>
                </c:pt>
                <c:pt idx="6766">
                  <c:v>40979.479166650257</c:v>
                </c:pt>
                <c:pt idx="6767">
                  <c:v>40979.489583316921</c:v>
                </c:pt>
                <c:pt idx="6768">
                  <c:v>40979.499999983585</c:v>
                </c:pt>
                <c:pt idx="6769">
                  <c:v>40979.51041665025</c:v>
                </c:pt>
                <c:pt idx="6770">
                  <c:v>40979.520833316914</c:v>
                </c:pt>
                <c:pt idx="6771">
                  <c:v>40979.531249983578</c:v>
                </c:pt>
                <c:pt idx="6772">
                  <c:v>40979.541666650242</c:v>
                </c:pt>
                <c:pt idx="6773">
                  <c:v>40979.552083316907</c:v>
                </c:pt>
                <c:pt idx="6774">
                  <c:v>40979.562499983571</c:v>
                </c:pt>
                <c:pt idx="6775">
                  <c:v>40979.572916650235</c:v>
                </c:pt>
                <c:pt idx="6776">
                  <c:v>40979.583333316899</c:v>
                </c:pt>
                <c:pt idx="6777">
                  <c:v>40979.593749983564</c:v>
                </c:pt>
                <c:pt idx="6778">
                  <c:v>40979.604166650228</c:v>
                </c:pt>
                <c:pt idx="6779">
                  <c:v>40979.614583316892</c:v>
                </c:pt>
                <c:pt idx="6780">
                  <c:v>40979.624999983556</c:v>
                </c:pt>
                <c:pt idx="6781">
                  <c:v>40979.635416650221</c:v>
                </c:pt>
                <c:pt idx="6782">
                  <c:v>40979.645833316885</c:v>
                </c:pt>
                <c:pt idx="6783">
                  <c:v>40979.656249983549</c:v>
                </c:pt>
                <c:pt idx="6784">
                  <c:v>40979.666666650213</c:v>
                </c:pt>
                <c:pt idx="6785">
                  <c:v>40979.677083316878</c:v>
                </c:pt>
                <c:pt idx="6786">
                  <c:v>40979.687499983542</c:v>
                </c:pt>
                <c:pt idx="6787">
                  <c:v>40979.697916650206</c:v>
                </c:pt>
                <c:pt idx="6788">
                  <c:v>40979.70833331687</c:v>
                </c:pt>
                <c:pt idx="6789">
                  <c:v>40979.718749983535</c:v>
                </c:pt>
                <c:pt idx="6790">
                  <c:v>40979.729166650199</c:v>
                </c:pt>
                <c:pt idx="6791">
                  <c:v>40979.739583316863</c:v>
                </c:pt>
                <c:pt idx="6792">
                  <c:v>40979.749999983527</c:v>
                </c:pt>
                <c:pt idx="6793">
                  <c:v>40979.760416650191</c:v>
                </c:pt>
                <c:pt idx="6794">
                  <c:v>40979.770833316856</c:v>
                </c:pt>
                <c:pt idx="6795">
                  <c:v>40979.78124998352</c:v>
                </c:pt>
                <c:pt idx="6796">
                  <c:v>40979.791666650184</c:v>
                </c:pt>
                <c:pt idx="6797">
                  <c:v>40979.802083316848</c:v>
                </c:pt>
                <c:pt idx="6798">
                  <c:v>40979.812499983513</c:v>
                </c:pt>
                <c:pt idx="6799">
                  <c:v>40979.822916650177</c:v>
                </c:pt>
                <c:pt idx="6800">
                  <c:v>40979.833333316841</c:v>
                </c:pt>
                <c:pt idx="6801">
                  <c:v>40979.843749983505</c:v>
                </c:pt>
                <c:pt idx="6802">
                  <c:v>40979.85416665017</c:v>
                </c:pt>
                <c:pt idx="6803">
                  <c:v>40979.864583316834</c:v>
                </c:pt>
                <c:pt idx="6804">
                  <c:v>40979.874999983498</c:v>
                </c:pt>
                <c:pt idx="6805">
                  <c:v>40979.885416650162</c:v>
                </c:pt>
                <c:pt idx="6806">
                  <c:v>40979.895833316827</c:v>
                </c:pt>
                <c:pt idx="6807">
                  <c:v>40979.906249983491</c:v>
                </c:pt>
                <c:pt idx="6808">
                  <c:v>40979.916666650155</c:v>
                </c:pt>
                <c:pt idx="6809">
                  <c:v>40979.927083316819</c:v>
                </c:pt>
                <c:pt idx="6810">
                  <c:v>40979.937499983484</c:v>
                </c:pt>
                <c:pt idx="6811">
                  <c:v>40979.947916650148</c:v>
                </c:pt>
                <c:pt idx="6812">
                  <c:v>40979.958333316812</c:v>
                </c:pt>
                <c:pt idx="6813">
                  <c:v>40979.968749983476</c:v>
                </c:pt>
                <c:pt idx="6814">
                  <c:v>40979.979166650141</c:v>
                </c:pt>
                <c:pt idx="6815">
                  <c:v>40979.989583316805</c:v>
                </c:pt>
                <c:pt idx="6816">
                  <c:v>40979.999999983469</c:v>
                </c:pt>
                <c:pt idx="6817">
                  <c:v>40980.010416650133</c:v>
                </c:pt>
                <c:pt idx="6818">
                  <c:v>40980.020833316798</c:v>
                </c:pt>
                <c:pt idx="6819">
                  <c:v>40980.031249983462</c:v>
                </c:pt>
                <c:pt idx="6820">
                  <c:v>40980.041666650126</c:v>
                </c:pt>
                <c:pt idx="6821">
                  <c:v>40980.05208331679</c:v>
                </c:pt>
                <c:pt idx="6822">
                  <c:v>40980.062499983454</c:v>
                </c:pt>
                <c:pt idx="6823">
                  <c:v>40980.072916650119</c:v>
                </c:pt>
                <c:pt idx="6824">
                  <c:v>40980.083333316783</c:v>
                </c:pt>
                <c:pt idx="6825">
                  <c:v>40980.093749983447</c:v>
                </c:pt>
                <c:pt idx="6826">
                  <c:v>40980.104166650111</c:v>
                </c:pt>
                <c:pt idx="6827">
                  <c:v>40980.114583316776</c:v>
                </c:pt>
                <c:pt idx="6828">
                  <c:v>40980.12499998344</c:v>
                </c:pt>
                <c:pt idx="6829">
                  <c:v>40980.135416650104</c:v>
                </c:pt>
                <c:pt idx="6830">
                  <c:v>40980.145833316768</c:v>
                </c:pt>
                <c:pt idx="6831">
                  <c:v>40980.156249983433</c:v>
                </c:pt>
                <c:pt idx="6832">
                  <c:v>40980.166666650097</c:v>
                </c:pt>
                <c:pt idx="6833">
                  <c:v>40980.177083316761</c:v>
                </c:pt>
                <c:pt idx="6834">
                  <c:v>40980.187499983425</c:v>
                </c:pt>
                <c:pt idx="6835">
                  <c:v>40980.19791665009</c:v>
                </c:pt>
                <c:pt idx="6836">
                  <c:v>40980.208333316754</c:v>
                </c:pt>
                <c:pt idx="6837">
                  <c:v>40980.218749983418</c:v>
                </c:pt>
                <c:pt idx="6838">
                  <c:v>40980.229166650082</c:v>
                </c:pt>
                <c:pt idx="6839">
                  <c:v>40980.239583316747</c:v>
                </c:pt>
                <c:pt idx="6840">
                  <c:v>40980.249999983411</c:v>
                </c:pt>
                <c:pt idx="6841">
                  <c:v>40980.260416650075</c:v>
                </c:pt>
                <c:pt idx="6842">
                  <c:v>40980.270833316739</c:v>
                </c:pt>
                <c:pt idx="6843">
                  <c:v>40980.281249983404</c:v>
                </c:pt>
                <c:pt idx="6844">
                  <c:v>40980.291666650068</c:v>
                </c:pt>
                <c:pt idx="6845">
                  <c:v>40980.302083316732</c:v>
                </c:pt>
                <c:pt idx="6846">
                  <c:v>40980.312499983396</c:v>
                </c:pt>
                <c:pt idx="6847">
                  <c:v>40980.322916650061</c:v>
                </c:pt>
                <c:pt idx="6848">
                  <c:v>40980.333333316725</c:v>
                </c:pt>
                <c:pt idx="6849">
                  <c:v>40980.343749983389</c:v>
                </c:pt>
                <c:pt idx="6850">
                  <c:v>40980.354166650053</c:v>
                </c:pt>
                <c:pt idx="6851">
                  <c:v>40980.364583316717</c:v>
                </c:pt>
                <c:pt idx="6852">
                  <c:v>40980.374999983382</c:v>
                </c:pt>
                <c:pt idx="6853">
                  <c:v>40980.385416650046</c:v>
                </c:pt>
                <c:pt idx="6854">
                  <c:v>40980.39583331671</c:v>
                </c:pt>
                <c:pt idx="6855">
                  <c:v>40980.406249983374</c:v>
                </c:pt>
                <c:pt idx="6856">
                  <c:v>40980.416666650039</c:v>
                </c:pt>
                <c:pt idx="6857">
                  <c:v>40980.427083316703</c:v>
                </c:pt>
                <c:pt idx="6858">
                  <c:v>40980.437499983367</c:v>
                </c:pt>
                <c:pt idx="6859">
                  <c:v>40980.447916650031</c:v>
                </c:pt>
                <c:pt idx="6860">
                  <c:v>40980.458333316696</c:v>
                </c:pt>
                <c:pt idx="6861">
                  <c:v>40980.46874998336</c:v>
                </c:pt>
                <c:pt idx="6862">
                  <c:v>40980.479166650024</c:v>
                </c:pt>
                <c:pt idx="6863">
                  <c:v>40980.489583316688</c:v>
                </c:pt>
                <c:pt idx="6864">
                  <c:v>40980.499999983353</c:v>
                </c:pt>
                <c:pt idx="6865">
                  <c:v>40980.510416650017</c:v>
                </c:pt>
                <c:pt idx="6866">
                  <c:v>40980.520833316681</c:v>
                </c:pt>
                <c:pt idx="6867">
                  <c:v>40980.531249983345</c:v>
                </c:pt>
                <c:pt idx="6868">
                  <c:v>40980.54166665001</c:v>
                </c:pt>
                <c:pt idx="6869">
                  <c:v>40980.552083316674</c:v>
                </c:pt>
                <c:pt idx="6870">
                  <c:v>40980.562499983338</c:v>
                </c:pt>
                <c:pt idx="6871">
                  <c:v>40980.572916650002</c:v>
                </c:pt>
                <c:pt idx="6872">
                  <c:v>40980.583333316667</c:v>
                </c:pt>
                <c:pt idx="6873">
                  <c:v>40980.593749983331</c:v>
                </c:pt>
                <c:pt idx="6874">
                  <c:v>40980.604166649995</c:v>
                </c:pt>
                <c:pt idx="6875">
                  <c:v>40980.614583316659</c:v>
                </c:pt>
                <c:pt idx="6876">
                  <c:v>40980.624999983324</c:v>
                </c:pt>
                <c:pt idx="6877">
                  <c:v>40980.635416649988</c:v>
                </c:pt>
                <c:pt idx="6878">
                  <c:v>40980.645833316652</c:v>
                </c:pt>
                <c:pt idx="6879">
                  <c:v>40980.656249983316</c:v>
                </c:pt>
                <c:pt idx="6880">
                  <c:v>40980.66666664998</c:v>
                </c:pt>
                <c:pt idx="6881">
                  <c:v>40980.677083316645</c:v>
                </c:pt>
                <c:pt idx="6882">
                  <c:v>40980.687499983309</c:v>
                </c:pt>
                <c:pt idx="6883">
                  <c:v>40980.697916649973</c:v>
                </c:pt>
                <c:pt idx="6884">
                  <c:v>40980.708333316637</c:v>
                </c:pt>
                <c:pt idx="6885">
                  <c:v>40980.718749983302</c:v>
                </c:pt>
                <c:pt idx="6886">
                  <c:v>40980.729166649966</c:v>
                </c:pt>
                <c:pt idx="6887">
                  <c:v>40980.73958331663</c:v>
                </c:pt>
                <c:pt idx="6888">
                  <c:v>40980.749999983294</c:v>
                </c:pt>
                <c:pt idx="6889">
                  <c:v>40980.760416649959</c:v>
                </c:pt>
                <c:pt idx="6890">
                  <c:v>40980.770833316623</c:v>
                </c:pt>
                <c:pt idx="6891">
                  <c:v>40980.781249983287</c:v>
                </c:pt>
                <c:pt idx="6892">
                  <c:v>40980.791666649951</c:v>
                </c:pt>
                <c:pt idx="6893">
                  <c:v>40980.802083316616</c:v>
                </c:pt>
                <c:pt idx="6894">
                  <c:v>40980.81249998328</c:v>
                </c:pt>
                <c:pt idx="6895">
                  <c:v>40980.822916649944</c:v>
                </c:pt>
                <c:pt idx="6896">
                  <c:v>40980.833333316608</c:v>
                </c:pt>
                <c:pt idx="6897">
                  <c:v>40980.843749983273</c:v>
                </c:pt>
                <c:pt idx="6898">
                  <c:v>40980.854166649937</c:v>
                </c:pt>
                <c:pt idx="6899">
                  <c:v>40980.864583316601</c:v>
                </c:pt>
                <c:pt idx="6900">
                  <c:v>40980.874999983265</c:v>
                </c:pt>
                <c:pt idx="6901">
                  <c:v>40980.88541664993</c:v>
                </c:pt>
                <c:pt idx="6902">
                  <c:v>40980.895833316594</c:v>
                </c:pt>
                <c:pt idx="6903">
                  <c:v>40980.906249983258</c:v>
                </c:pt>
                <c:pt idx="6904">
                  <c:v>40980.916666649922</c:v>
                </c:pt>
                <c:pt idx="6905">
                  <c:v>40980.927083316587</c:v>
                </c:pt>
                <c:pt idx="6906">
                  <c:v>40980.937499983251</c:v>
                </c:pt>
                <c:pt idx="6907">
                  <c:v>40980.947916649915</c:v>
                </c:pt>
                <c:pt idx="6908">
                  <c:v>40980.958333316579</c:v>
                </c:pt>
                <c:pt idx="6909">
                  <c:v>40980.968749983243</c:v>
                </c:pt>
                <c:pt idx="6910">
                  <c:v>40980.979166649908</c:v>
                </c:pt>
                <c:pt idx="6911">
                  <c:v>40980.989583316572</c:v>
                </c:pt>
                <c:pt idx="6912">
                  <c:v>40980.999999983236</c:v>
                </c:pt>
                <c:pt idx="6913">
                  <c:v>40981.0104166499</c:v>
                </c:pt>
                <c:pt idx="6914">
                  <c:v>40981.020833316565</c:v>
                </c:pt>
                <c:pt idx="6915">
                  <c:v>40981.031249983229</c:v>
                </c:pt>
                <c:pt idx="6916">
                  <c:v>40981.041666649893</c:v>
                </c:pt>
                <c:pt idx="6917">
                  <c:v>40981.052083316557</c:v>
                </c:pt>
                <c:pt idx="6918">
                  <c:v>40981.062499983222</c:v>
                </c:pt>
                <c:pt idx="6919">
                  <c:v>40981.072916649886</c:v>
                </c:pt>
                <c:pt idx="6920">
                  <c:v>40981.08333331655</c:v>
                </c:pt>
                <c:pt idx="6921">
                  <c:v>40981.093749983214</c:v>
                </c:pt>
                <c:pt idx="6922">
                  <c:v>40981.104166649879</c:v>
                </c:pt>
                <c:pt idx="6923">
                  <c:v>40981.114583316543</c:v>
                </c:pt>
                <c:pt idx="6924">
                  <c:v>40981.124999983207</c:v>
                </c:pt>
                <c:pt idx="6925">
                  <c:v>40981.135416649871</c:v>
                </c:pt>
                <c:pt idx="6926">
                  <c:v>40981.145833316536</c:v>
                </c:pt>
                <c:pt idx="6927">
                  <c:v>40981.1562499832</c:v>
                </c:pt>
                <c:pt idx="6928">
                  <c:v>40981.166666649864</c:v>
                </c:pt>
                <c:pt idx="6929">
                  <c:v>40981.177083316528</c:v>
                </c:pt>
                <c:pt idx="6930">
                  <c:v>40981.187499983193</c:v>
                </c:pt>
                <c:pt idx="6931">
                  <c:v>40981.197916649857</c:v>
                </c:pt>
                <c:pt idx="6932">
                  <c:v>40981.208333316521</c:v>
                </c:pt>
                <c:pt idx="6933">
                  <c:v>40981.218749983185</c:v>
                </c:pt>
                <c:pt idx="6934">
                  <c:v>40981.22916664985</c:v>
                </c:pt>
                <c:pt idx="6935">
                  <c:v>40981.239583316514</c:v>
                </c:pt>
                <c:pt idx="6936">
                  <c:v>40981.249999983178</c:v>
                </c:pt>
                <c:pt idx="6937">
                  <c:v>40981.260416649842</c:v>
                </c:pt>
                <c:pt idx="6938">
                  <c:v>40981.270833316506</c:v>
                </c:pt>
                <c:pt idx="6939">
                  <c:v>40981.281249983171</c:v>
                </c:pt>
                <c:pt idx="6940">
                  <c:v>40981.291666649835</c:v>
                </c:pt>
                <c:pt idx="6941">
                  <c:v>40981.302083316499</c:v>
                </c:pt>
                <c:pt idx="6942">
                  <c:v>40981.312499983163</c:v>
                </c:pt>
                <c:pt idx="6943">
                  <c:v>40981.322916649828</c:v>
                </c:pt>
                <c:pt idx="6944">
                  <c:v>40981.333333316492</c:v>
                </c:pt>
                <c:pt idx="6945">
                  <c:v>40981.343749983156</c:v>
                </c:pt>
                <c:pt idx="6946">
                  <c:v>40981.35416664982</c:v>
                </c:pt>
                <c:pt idx="6947">
                  <c:v>40981.364583316485</c:v>
                </c:pt>
                <c:pt idx="6948">
                  <c:v>40981.374999983149</c:v>
                </c:pt>
                <c:pt idx="6949">
                  <c:v>40981.385416649813</c:v>
                </c:pt>
                <c:pt idx="6950">
                  <c:v>40981.395833316477</c:v>
                </c:pt>
                <c:pt idx="6951">
                  <c:v>40981.406249983142</c:v>
                </c:pt>
                <c:pt idx="6952">
                  <c:v>40981.416666649806</c:v>
                </c:pt>
                <c:pt idx="6953">
                  <c:v>40981.42708331647</c:v>
                </c:pt>
                <c:pt idx="6954">
                  <c:v>40981.437499983134</c:v>
                </c:pt>
                <c:pt idx="6955">
                  <c:v>40981.447916649799</c:v>
                </c:pt>
                <c:pt idx="6956">
                  <c:v>40981.458333316463</c:v>
                </c:pt>
                <c:pt idx="6957">
                  <c:v>40981.468749983127</c:v>
                </c:pt>
                <c:pt idx="6958">
                  <c:v>40981.479166649791</c:v>
                </c:pt>
                <c:pt idx="6959">
                  <c:v>40981.489583316456</c:v>
                </c:pt>
                <c:pt idx="6960">
                  <c:v>40981.49999998312</c:v>
                </c:pt>
                <c:pt idx="6961">
                  <c:v>40981.510416649784</c:v>
                </c:pt>
                <c:pt idx="6962">
                  <c:v>40981.520833316448</c:v>
                </c:pt>
                <c:pt idx="6963">
                  <c:v>40981.531249983113</c:v>
                </c:pt>
                <c:pt idx="6964">
                  <c:v>40981.541666649777</c:v>
                </c:pt>
                <c:pt idx="6965">
                  <c:v>40981.552083316441</c:v>
                </c:pt>
                <c:pt idx="6966">
                  <c:v>40981.562499983105</c:v>
                </c:pt>
                <c:pt idx="6967">
                  <c:v>40981.572916649769</c:v>
                </c:pt>
                <c:pt idx="6968">
                  <c:v>40981.583333316434</c:v>
                </c:pt>
                <c:pt idx="6969">
                  <c:v>40981.593749983098</c:v>
                </c:pt>
                <c:pt idx="6970">
                  <c:v>40981.604166649762</c:v>
                </c:pt>
                <c:pt idx="6971">
                  <c:v>40981.614583316426</c:v>
                </c:pt>
                <c:pt idx="6972">
                  <c:v>40981.624999983091</c:v>
                </c:pt>
                <c:pt idx="6973">
                  <c:v>40981.635416649755</c:v>
                </c:pt>
                <c:pt idx="6974">
                  <c:v>40981.645833316419</c:v>
                </c:pt>
                <c:pt idx="6975">
                  <c:v>40981.656249983083</c:v>
                </c:pt>
                <c:pt idx="6976">
                  <c:v>40981.666666649748</c:v>
                </c:pt>
                <c:pt idx="6977">
                  <c:v>40981.677083316412</c:v>
                </c:pt>
                <c:pt idx="6978">
                  <c:v>40981.687499983076</c:v>
                </c:pt>
                <c:pt idx="6979">
                  <c:v>40981.69791664974</c:v>
                </c:pt>
                <c:pt idx="6980">
                  <c:v>40981.708333316405</c:v>
                </c:pt>
                <c:pt idx="6981">
                  <c:v>40981.718749983069</c:v>
                </c:pt>
                <c:pt idx="6982">
                  <c:v>40981.729166649733</c:v>
                </c:pt>
                <c:pt idx="6983">
                  <c:v>40981.739583316397</c:v>
                </c:pt>
                <c:pt idx="6984">
                  <c:v>40981.749999983062</c:v>
                </c:pt>
                <c:pt idx="6985">
                  <c:v>40981.760416649726</c:v>
                </c:pt>
                <c:pt idx="6986">
                  <c:v>40981.77083331639</c:v>
                </c:pt>
                <c:pt idx="6987">
                  <c:v>40981.781249983054</c:v>
                </c:pt>
                <c:pt idx="6988">
                  <c:v>40981.791666649719</c:v>
                </c:pt>
                <c:pt idx="6989">
                  <c:v>40981.802083316383</c:v>
                </c:pt>
                <c:pt idx="6990">
                  <c:v>40981.812499983047</c:v>
                </c:pt>
                <c:pt idx="6991">
                  <c:v>40981.822916649711</c:v>
                </c:pt>
                <c:pt idx="6992">
                  <c:v>40981.833333316376</c:v>
                </c:pt>
                <c:pt idx="6993">
                  <c:v>40981.84374998304</c:v>
                </c:pt>
                <c:pt idx="6994">
                  <c:v>40981.854166649704</c:v>
                </c:pt>
                <c:pt idx="6995">
                  <c:v>40981.864583316368</c:v>
                </c:pt>
                <c:pt idx="6996">
                  <c:v>40981.874999983032</c:v>
                </c:pt>
                <c:pt idx="6997">
                  <c:v>40981.885416649697</c:v>
                </c:pt>
                <c:pt idx="6998">
                  <c:v>40981.895833316361</c:v>
                </c:pt>
                <c:pt idx="6999">
                  <c:v>40981.906249983025</c:v>
                </c:pt>
                <c:pt idx="7000">
                  <c:v>40981.916666649689</c:v>
                </c:pt>
                <c:pt idx="7001">
                  <c:v>40981.927083316354</c:v>
                </c:pt>
                <c:pt idx="7002">
                  <c:v>40981.937499983018</c:v>
                </c:pt>
                <c:pt idx="7003">
                  <c:v>40981.947916649682</c:v>
                </c:pt>
                <c:pt idx="7004">
                  <c:v>40981.958333316346</c:v>
                </c:pt>
                <c:pt idx="7005">
                  <c:v>40981.968749983011</c:v>
                </c:pt>
                <c:pt idx="7006">
                  <c:v>40981.979166649675</c:v>
                </c:pt>
                <c:pt idx="7007">
                  <c:v>40981.989583316339</c:v>
                </c:pt>
                <c:pt idx="7008">
                  <c:v>40981.999999983003</c:v>
                </c:pt>
                <c:pt idx="7009">
                  <c:v>40982.010416649668</c:v>
                </c:pt>
                <c:pt idx="7010">
                  <c:v>40982.020833316332</c:v>
                </c:pt>
                <c:pt idx="7011">
                  <c:v>40982.031249982996</c:v>
                </c:pt>
                <c:pt idx="7012">
                  <c:v>40982.04166664966</c:v>
                </c:pt>
                <c:pt idx="7013">
                  <c:v>40982.052083316325</c:v>
                </c:pt>
                <c:pt idx="7014">
                  <c:v>40982.062499982989</c:v>
                </c:pt>
                <c:pt idx="7015">
                  <c:v>40982.072916649653</c:v>
                </c:pt>
                <c:pt idx="7016">
                  <c:v>40982.083333316317</c:v>
                </c:pt>
                <c:pt idx="7017">
                  <c:v>40982.093749982982</c:v>
                </c:pt>
                <c:pt idx="7018">
                  <c:v>40982.104166649646</c:v>
                </c:pt>
                <c:pt idx="7019">
                  <c:v>40982.11458331631</c:v>
                </c:pt>
                <c:pt idx="7020">
                  <c:v>40982.124999982974</c:v>
                </c:pt>
                <c:pt idx="7021">
                  <c:v>40982.135416649639</c:v>
                </c:pt>
                <c:pt idx="7022">
                  <c:v>40982.145833316303</c:v>
                </c:pt>
                <c:pt idx="7023">
                  <c:v>40982.156249982967</c:v>
                </c:pt>
                <c:pt idx="7024">
                  <c:v>40982.166666649631</c:v>
                </c:pt>
                <c:pt idx="7025">
                  <c:v>40982.177083316295</c:v>
                </c:pt>
                <c:pt idx="7026">
                  <c:v>40982.18749998296</c:v>
                </c:pt>
                <c:pt idx="7027">
                  <c:v>40982.197916649624</c:v>
                </c:pt>
                <c:pt idx="7028">
                  <c:v>40982.208333316288</c:v>
                </c:pt>
                <c:pt idx="7029">
                  <c:v>40982.218749982952</c:v>
                </c:pt>
                <c:pt idx="7030">
                  <c:v>40982.229166649617</c:v>
                </c:pt>
                <c:pt idx="7031">
                  <c:v>40982.239583316281</c:v>
                </c:pt>
                <c:pt idx="7032">
                  <c:v>40982.249999982945</c:v>
                </c:pt>
                <c:pt idx="7033">
                  <c:v>40982.260416649609</c:v>
                </c:pt>
                <c:pt idx="7034">
                  <c:v>40982.270833316274</c:v>
                </c:pt>
                <c:pt idx="7035">
                  <c:v>40982.281249982938</c:v>
                </c:pt>
                <c:pt idx="7036">
                  <c:v>40982.291666649602</c:v>
                </c:pt>
                <c:pt idx="7037">
                  <c:v>40982.302083316266</c:v>
                </c:pt>
                <c:pt idx="7038">
                  <c:v>40982.312499982931</c:v>
                </c:pt>
                <c:pt idx="7039">
                  <c:v>40982.322916649595</c:v>
                </c:pt>
                <c:pt idx="7040">
                  <c:v>40982.333333316259</c:v>
                </c:pt>
                <c:pt idx="7041">
                  <c:v>40982.343749982923</c:v>
                </c:pt>
                <c:pt idx="7042">
                  <c:v>40982.354166649588</c:v>
                </c:pt>
                <c:pt idx="7043">
                  <c:v>40982.364583316252</c:v>
                </c:pt>
                <c:pt idx="7044">
                  <c:v>40982.374999982916</c:v>
                </c:pt>
                <c:pt idx="7045">
                  <c:v>40982.38541664958</c:v>
                </c:pt>
                <c:pt idx="7046">
                  <c:v>40982.395833316245</c:v>
                </c:pt>
                <c:pt idx="7047">
                  <c:v>40982.406249982909</c:v>
                </c:pt>
                <c:pt idx="7048">
                  <c:v>40982.416666649573</c:v>
                </c:pt>
                <c:pt idx="7049">
                  <c:v>40982.427083316237</c:v>
                </c:pt>
                <c:pt idx="7050">
                  <c:v>40982.437499982901</c:v>
                </c:pt>
                <c:pt idx="7051">
                  <c:v>40982.447916649566</c:v>
                </c:pt>
                <c:pt idx="7052">
                  <c:v>40982.45833331623</c:v>
                </c:pt>
                <c:pt idx="7053">
                  <c:v>40982.468749982894</c:v>
                </c:pt>
                <c:pt idx="7054">
                  <c:v>40982.479166649558</c:v>
                </c:pt>
                <c:pt idx="7055">
                  <c:v>40982.489583316223</c:v>
                </c:pt>
                <c:pt idx="7056">
                  <c:v>40982.499999982887</c:v>
                </c:pt>
                <c:pt idx="7057">
                  <c:v>40982.510416649551</c:v>
                </c:pt>
                <c:pt idx="7058">
                  <c:v>40982.520833316215</c:v>
                </c:pt>
                <c:pt idx="7059">
                  <c:v>40982.53124998288</c:v>
                </c:pt>
                <c:pt idx="7060">
                  <c:v>40982.541666649544</c:v>
                </c:pt>
                <c:pt idx="7061">
                  <c:v>40982.552083316208</c:v>
                </c:pt>
                <c:pt idx="7062">
                  <c:v>40982.562499982872</c:v>
                </c:pt>
                <c:pt idx="7063">
                  <c:v>40982.572916649537</c:v>
                </c:pt>
                <c:pt idx="7064">
                  <c:v>40982.583333316201</c:v>
                </c:pt>
                <c:pt idx="7065">
                  <c:v>40982.593749982865</c:v>
                </c:pt>
                <c:pt idx="7066">
                  <c:v>40982.604166649529</c:v>
                </c:pt>
                <c:pt idx="7067">
                  <c:v>40982.614583316194</c:v>
                </c:pt>
                <c:pt idx="7068">
                  <c:v>40982.624999982858</c:v>
                </c:pt>
                <c:pt idx="7069">
                  <c:v>40982.635416649522</c:v>
                </c:pt>
                <c:pt idx="7070">
                  <c:v>40982.645833316186</c:v>
                </c:pt>
                <c:pt idx="7071">
                  <c:v>40982.656249982851</c:v>
                </c:pt>
                <c:pt idx="7072">
                  <c:v>40982.666666649515</c:v>
                </c:pt>
                <c:pt idx="7073">
                  <c:v>40982.677083316179</c:v>
                </c:pt>
                <c:pt idx="7074">
                  <c:v>40982.687499982843</c:v>
                </c:pt>
                <c:pt idx="7075">
                  <c:v>40982.697916649508</c:v>
                </c:pt>
                <c:pt idx="7076">
                  <c:v>40982.708333316172</c:v>
                </c:pt>
                <c:pt idx="7077">
                  <c:v>40982.718749982836</c:v>
                </c:pt>
                <c:pt idx="7078">
                  <c:v>40982.7291666495</c:v>
                </c:pt>
                <c:pt idx="7079">
                  <c:v>40982.739583316164</c:v>
                </c:pt>
                <c:pt idx="7080">
                  <c:v>40982.749999982829</c:v>
                </c:pt>
                <c:pt idx="7081">
                  <c:v>40982.760416649493</c:v>
                </c:pt>
                <c:pt idx="7082">
                  <c:v>40982.770833316157</c:v>
                </c:pt>
                <c:pt idx="7083">
                  <c:v>40982.781249982821</c:v>
                </c:pt>
                <c:pt idx="7084">
                  <c:v>40982.791666649486</c:v>
                </c:pt>
                <c:pt idx="7085">
                  <c:v>40982.80208331615</c:v>
                </c:pt>
                <c:pt idx="7086">
                  <c:v>40982.812499982814</c:v>
                </c:pt>
                <c:pt idx="7087">
                  <c:v>40982.822916649478</c:v>
                </c:pt>
                <c:pt idx="7088">
                  <c:v>40982.833333316143</c:v>
                </c:pt>
                <c:pt idx="7089">
                  <c:v>40982.843749982807</c:v>
                </c:pt>
                <c:pt idx="7090">
                  <c:v>40982.854166649471</c:v>
                </c:pt>
                <c:pt idx="7091">
                  <c:v>40982.864583316135</c:v>
                </c:pt>
                <c:pt idx="7092">
                  <c:v>40982.8749999828</c:v>
                </c:pt>
                <c:pt idx="7093">
                  <c:v>40982.885416649464</c:v>
                </c:pt>
                <c:pt idx="7094">
                  <c:v>40982.895833316128</c:v>
                </c:pt>
                <c:pt idx="7095">
                  <c:v>40982.906249982792</c:v>
                </c:pt>
                <c:pt idx="7096">
                  <c:v>40982.916666649457</c:v>
                </c:pt>
                <c:pt idx="7097">
                  <c:v>40982.927083316121</c:v>
                </c:pt>
                <c:pt idx="7098">
                  <c:v>40982.937499982785</c:v>
                </c:pt>
                <c:pt idx="7099">
                  <c:v>40982.947916649449</c:v>
                </c:pt>
                <c:pt idx="7100">
                  <c:v>40982.958333316114</c:v>
                </c:pt>
                <c:pt idx="7101">
                  <c:v>40982.968749982778</c:v>
                </c:pt>
                <c:pt idx="7102">
                  <c:v>40982.979166649442</c:v>
                </c:pt>
                <c:pt idx="7103">
                  <c:v>40982.989583316106</c:v>
                </c:pt>
                <c:pt idx="7104">
                  <c:v>40982.999999982771</c:v>
                </c:pt>
                <c:pt idx="7105">
                  <c:v>40983.010416649435</c:v>
                </c:pt>
                <c:pt idx="7106">
                  <c:v>40983.020833316099</c:v>
                </c:pt>
                <c:pt idx="7107">
                  <c:v>40983.031249982763</c:v>
                </c:pt>
                <c:pt idx="7108">
                  <c:v>40983.041666649427</c:v>
                </c:pt>
                <c:pt idx="7109">
                  <c:v>40983.052083316092</c:v>
                </c:pt>
                <c:pt idx="7110">
                  <c:v>40983.062499982756</c:v>
                </c:pt>
                <c:pt idx="7111">
                  <c:v>40983.07291664942</c:v>
                </c:pt>
                <c:pt idx="7112">
                  <c:v>40983.083333316084</c:v>
                </c:pt>
                <c:pt idx="7113">
                  <c:v>40983.093749982749</c:v>
                </c:pt>
                <c:pt idx="7114">
                  <c:v>40983.104166649413</c:v>
                </c:pt>
                <c:pt idx="7115">
                  <c:v>40983.114583316077</c:v>
                </c:pt>
                <c:pt idx="7116">
                  <c:v>40983.124999982741</c:v>
                </c:pt>
                <c:pt idx="7117">
                  <c:v>40983.135416649406</c:v>
                </c:pt>
                <c:pt idx="7118">
                  <c:v>40983.14583331607</c:v>
                </c:pt>
                <c:pt idx="7119">
                  <c:v>40983.156249982734</c:v>
                </c:pt>
                <c:pt idx="7120">
                  <c:v>40983.166666649398</c:v>
                </c:pt>
                <c:pt idx="7121">
                  <c:v>40983.177083316063</c:v>
                </c:pt>
                <c:pt idx="7122">
                  <c:v>40983.187499982727</c:v>
                </c:pt>
                <c:pt idx="7123">
                  <c:v>40983.197916649391</c:v>
                </c:pt>
                <c:pt idx="7124">
                  <c:v>40983.208333316055</c:v>
                </c:pt>
                <c:pt idx="7125">
                  <c:v>40983.21874998272</c:v>
                </c:pt>
                <c:pt idx="7126">
                  <c:v>40983.229166649384</c:v>
                </c:pt>
                <c:pt idx="7127">
                  <c:v>40983.239583316048</c:v>
                </c:pt>
                <c:pt idx="7128">
                  <c:v>40983.249999982712</c:v>
                </c:pt>
                <c:pt idx="7129">
                  <c:v>40983.260416649377</c:v>
                </c:pt>
                <c:pt idx="7130">
                  <c:v>40983.270833316041</c:v>
                </c:pt>
                <c:pt idx="7131">
                  <c:v>40983.281249982705</c:v>
                </c:pt>
                <c:pt idx="7132">
                  <c:v>40983.291666649369</c:v>
                </c:pt>
                <c:pt idx="7133">
                  <c:v>40983.302083316034</c:v>
                </c:pt>
                <c:pt idx="7134">
                  <c:v>40983.312499982698</c:v>
                </c:pt>
                <c:pt idx="7135">
                  <c:v>40983.322916649362</c:v>
                </c:pt>
                <c:pt idx="7136">
                  <c:v>40983.333333316026</c:v>
                </c:pt>
                <c:pt idx="7137">
                  <c:v>40983.34374998269</c:v>
                </c:pt>
                <c:pt idx="7138">
                  <c:v>40983.354166649355</c:v>
                </c:pt>
                <c:pt idx="7139">
                  <c:v>40983.364583316019</c:v>
                </c:pt>
                <c:pt idx="7140">
                  <c:v>40983.374999982683</c:v>
                </c:pt>
                <c:pt idx="7141">
                  <c:v>40983.385416649347</c:v>
                </c:pt>
                <c:pt idx="7142">
                  <c:v>40983.395833316012</c:v>
                </c:pt>
                <c:pt idx="7143">
                  <c:v>40983.406249982676</c:v>
                </c:pt>
                <c:pt idx="7144">
                  <c:v>40983.41666664934</c:v>
                </c:pt>
                <c:pt idx="7145">
                  <c:v>40983.427083316004</c:v>
                </c:pt>
                <c:pt idx="7146">
                  <c:v>40983.437499982669</c:v>
                </c:pt>
                <c:pt idx="7147">
                  <c:v>40983.447916649333</c:v>
                </c:pt>
                <c:pt idx="7148">
                  <c:v>40983.458333315997</c:v>
                </c:pt>
                <c:pt idx="7149">
                  <c:v>40983.468749982661</c:v>
                </c:pt>
                <c:pt idx="7150">
                  <c:v>40983.479166649326</c:v>
                </c:pt>
                <c:pt idx="7151">
                  <c:v>40983.48958331599</c:v>
                </c:pt>
                <c:pt idx="7152">
                  <c:v>40983.499999982654</c:v>
                </c:pt>
                <c:pt idx="7153">
                  <c:v>40983.510416649318</c:v>
                </c:pt>
                <c:pt idx="7154">
                  <c:v>40983.520833315983</c:v>
                </c:pt>
                <c:pt idx="7155">
                  <c:v>40983.531249982647</c:v>
                </c:pt>
                <c:pt idx="7156">
                  <c:v>40983.541666649311</c:v>
                </c:pt>
                <c:pt idx="7157">
                  <c:v>40983.552083315975</c:v>
                </c:pt>
                <c:pt idx="7158">
                  <c:v>40983.56249998264</c:v>
                </c:pt>
                <c:pt idx="7159">
                  <c:v>40983.572916649304</c:v>
                </c:pt>
                <c:pt idx="7160">
                  <c:v>40983.583333315968</c:v>
                </c:pt>
                <c:pt idx="7161">
                  <c:v>40983.593749982632</c:v>
                </c:pt>
                <c:pt idx="7162">
                  <c:v>40983.604166649297</c:v>
                </c:pt>
                <c:pt idx="7163">
                  <c:v>40983.614583315961</c:v>
                </c:pt>
                <c:pt idx="7164">
                  <c:v>40983.624999982625</c:v>
                </c:pt>
                <c:pt idx="7165">
                  <c:v>40983.635416649289</c:v>
                </c:pt>
                <c:pt idx="7166">
                  <c:v>40983.645833315953</c:v>
                </c:pt>
                <c:pt idx="7167">
                  <c:v>40983.656249982618</c:v>
                </c:pt>
                <c:pt idx="7168">
                  <c:v>40983.666666649282</c:v>
                </c:pt>
                <c:pt idx="7169">
                  <c:v>40983.677083315946</c:v>
                </c:pt>
                <c:pt idx="7170">
                  <c:v>40983.68749998261</c:v>
                </c:pt>
                <c:pt idx="7171">
                  <c:v>40983.697916649275</c:v>
                </c:pt>
                <c:pt idx="7172">
                  <c:v>40983.708333315939</c:v>
                </c:pt>
                <c:pt idx="7173">
                  <c:v>40983.718749982603</c:v>
                </c:pt>
                <c:pt idx="7174">
                  <c:v>40983.729166649267</c:v>
                </c:pt>
                <c:pt idx="7175">
                  <c:v>40983.739583315932</c:v>
                </c:pt>
                <c:pt idx="7176">
                  <c:v>40983.749999982596</c:v>
                </c:pt>
                <c:pt idx="7177">
                  <c:v>40983.76041664926</c:v>
                </c:pt>
                <c:pt idx="7178">
                  <c:v>40983.770833315924</c:v>
                </c:pt>
                <c:pt idx="7179">
                  <c:v>40983.781249982589</c:v>
                </c:pt>
                <c:pt idx="7180">
                  <c:v>40983.791666649253</c:v>
                </c:pt>
                <c:pt idx="7181">
                  <c:v>40983.802083315917</c:v>
                </c:pt>
                <c:pt idx="7182">
                  <c:v>40983.812499982581</c:v>
                </c:pt>
                <c:pt idx="7183">
                  <c:v>40983.822916649246</c:v>
                </c:pt>
                <c:pt idx="7184">
                  <c:v>40983.83333331591</c:v>
                </c:pt>
                <c:pt idx="7185">
                  <c:v>40983.843749982574</c:v>
                </c:pt>
                <c:pt idx="7186">
                  <c:v>40983.854166649238</c:v>
                </c:pt>
                <c:pt idx="7187">
                  <c:v>40983.864583315903</c:v>
                </c:pt>
                <c:pt idx="7188">
                  <c:v>40983.874999982567</c:v>
                </c:pt>
                <c:pt idx="7189">
                  <c:v>40983.885416649231</c:v>
                </c:pt>
                <c:pt idx="7190">
                  <c:v>40983.895833315895</c:v>
                </c:pt>
                <c:pt idx="7191">
                  <c:v>40983.90624998256</c:v>
                </c:pt>
                <c:pt idx="7192">
                  <c:v>40983.916666649224</c:v>
                </c:pt>
                <c:pt idx="7193">
                  <c:v>40983.927083315888</c:v>
                </c:pt>
                <c:pt idx="7194">
                  <c:v>40983.937499982552</c:v>
                </c:pt>
                <c:pt idx="7195">
                  <c:v>40983.947916649216</c:v>
                </c:pt>
                <c:pt idx="7196">
                  <c:v>40983.958333315881</c:v>
                </c:pt>
                <c:pt idx="7197">
                  <c:v>40983.968749982545</c:v>
                </c:pt>
                <c:pt idx="7198">
                  <c:v>40983.979166649209</c:v>
                </c:pt>
                <c:pt idx="7199">
                  <c:v>40983.989583315873</c:v>
                </c:pt>
                <c:pt idx="7200">
                  <c:v>40983.999999982538</c:v>
                </c:pt>
                <c:pt idx="7201">
                  <c:v>40984.010416649202</c:v>
                </c:pt>
                <c:pt idx="7202">
                  <c:v>40984.020833315866</c:v>
                </c:pt>
                <c:pt idx="7203">
                  <c:v>40984.03124998253</c:v>
                </c:pt>
                <c:pt idx="7204">
                  <c:v>40984.041666649195</c:v>
                </c:pt>
                <c:pt idx="7205">
                  <c:v>40984.052083315859</c:v>
                </c:pt>
                <c:pt idx="7206">
                  <c:v>40984.062499982523</c:v>
                </c:pt>
                <c:pt idx="7207">
                  <c:v>40984.072916649187</c:v>
                </c:pt>
                <c:pt idx="7208">
                  <c:v>40984.083333315852</c:v>
                </c:pt>
                <c:pt idx="7209">
                  <c:v>40984.093749982516</c:v>
                </c:pt>
                <c:pt idx="7210">
                  <c:v>40984.10416664918</c:v>
                </c:pt>
                <c:pt idx="7211">
                  <c:v>40984.114583315844</c:v>
                </c:pt>
                <c:pt idx="7212">
                  <c:v>40984.124999982509</c:v>
                </c:pt>
                <c:pt idx="7213">
                  <c:v>40984.135416649173</c:v>
                </c:pt>
                <c:pt idx="7214">
                  <c:v>40984.145833315837</c:v>
                </c:pt>
                <c:pt idx="7215">
                  <c:v>40984.156249982501</c:v>
                </c:pt>
                <c:pt idx="7216">
                  <c:v>40984.166666649166</c:v>
                </c:pt>
                <c:pt idx="7217">
                  <c:v>40984.17708331583</c:v>
                </c:pt>
                <c:pt idx="7218">
                  <c:v>40984.187499982494</c:v>
                </c:pt>
                <c:pt idx="7219">
                  <c:v>40984.197916649158</c:v>
                </c:pt>
                <c:pt idx="7220">
                  <c:v>40984.208333315823</c:v>
                </c:pt>
                <c:pt idx="7221">
                  <c:v>40984.218749982487</c:v>
                </c:pt>
                <c:pt idx="7222">
                  <c:v>40984.229166649151</c:v>
                </c:pt>
                <c:pt idx="7223">
                  <c:v>40984.239583315815</c:v>
                </c:pt>
                <c:pt idx="7224">
                  <c:v>40984.249999982479</c:v>
                </c:pt>
                <c:pt idx="7225">
                  <c:v>40984.260416649144</c:v>
                </c:pt>
                <c:pt idx="7226">
                  <c:v>40984.270833315808</c:v>
                </c:pt>
                <c:pt idx="7227">
                  <c:v>40984.281249982472</c:v>
                </c:pt>
                <c:pt idx="7228">
                  <c:v>40984.291666649136</c:v>
                </c:pt>
                <c:pt idx="7229">
                  <c:v>40984.302083315801</c:v>
                </c:pt>
                <c:pt idx="7230">
                  <c:v>40984.312499982465</c:v>
                </c:pt>
                <c:pt idx="7231">
                  <c:v>40984.322916649129</c:v>
                </c:pt>
                <c:pt idx="7232">
                  <c:v>40984.333333315793</c:v>
                </c:pt>
                <c:pt idx="7233">
                  <c:v>40984.343749982458</c:v>
                </c:pt>
                <c:pt idx="7234">
                  <c:v>40984.354166649122</c:v>
                </c:pt>
                <c:pt idx="7235">
                  <c:v>40984.364583315786</c:v>
                </c:pt>
                <c:pt idx="7236">
                  <c:v>40984.37499998245</c:v>
                </c:pt>
                <c:pt idx="7237">
                  <c:v>40984.385416649115</c:v>
                </c:pt>
                <c:pt idx="7238">
                  <c:v>40984.395833315779</c:v>
                </c:pt>
                <c:pt idx="7239">
                  <c:v>40984.406249982443</c:v>
                </c:pt>
                <c:pt idx="7240">
                  <c:v>40984.416666649107</c:v>
                </c:pt>
                <c:pt idx="7241">
                  <c:v>40984.427083315772</c:v>
                </c:pt>
                <c:pt idx="7242">
                  <c:v>40984.437499982436</c:v>
                </c:pt>
                <c:pt idx="7243">
                  <c:v>40984.4479166491</c:v>
                </c:pt>
                <c:pt idx="7244">
                  <c:v>40984.458333315764</c:v>
                </c:pt>
                <c:pt idx="7245">
                  <c:v>40984.468749982429</c:v>
                </c:pt>
                <c:pt idx="7246">
                  <c:v>40984.479166649093</c:v>
                </c:pt>
                <c:pt idx="7247">
                  <c:v>40984.489583315757</c:v>
                </c:pt>
                <c:pt idx="7248">
                  <c:v>40984.499999982421</c:v>
                </c:pt>
                <c:pt idx="7249">
                  <c:v>40984.510416649086</c:v>
                </c:pt>
                <c:pt idx="7250">
                  <c:v>40984.52083331575</c:v>
                </c:pt>
                <c:pt idx="7251">
                  <c:v>40984.531249982414</c:v>
                </c:pt>
                <c:pt idx="7252">
                  <c:v>40984.541666649078</c:v>
                </c:pt>
                <c:pt idx="7253">
                  <c:v>40984.552083315742</c:v>
                </c:pt>
                <c:pt idx="7254">
                  <c:v>40984.562499982407</c:v>
                </c:pt>
                <c:pt idx="7255">
                  <c:v>40984.572916649071</c:v>
                </c:pt>
                <c:pt idx="7256">
                  <c:v>40984.583333315735</c:v>
                </c:pt>
                <c:pt idx="7257">
                  <c:v>40984.593749982399</c:v>
                </c:pt>
                <c:pt idx="7258">
                  <c:v>40984.604166649064</c:v>
                </c:pt>
                <c:pt idx="7259">
                  <c:v>40984.614583315728</c:v>
                </c:pt>
                <c:pt idx="7260">
                  <c:v>40984.624999982392</c:v>
                </c:pt>
                <c:pt idx="7261">
                  <c:v>40984.635416649056</c:v>
                </c:pt>
                <c:pt idx="7262">
                  <c:v>40984.645833315721</c:v>
                </c:pt>
                <c:pt idx="7263">
                  <c:v>40984.656249982385</c:v>
                </c:pt>
                <c:pt idx="7264">
                  <c:v>40984.666666649049</c:v>
                </c:pt>
                <c:pt idx="7265">
                  <c:v>40984.677083315713</c:v>
                </c:pt>
                <c:pt idx="7266">
                  <c:v>40984.687499982378</c:v>
                </c:pt>
                <c:pt idx="7267">
                  <c:v>40984.697916649042</c:v>
                </c:pt>
                <c:pt idx="7268">
                  <c:v>40984.708333315706</c:v>
                </c:pt>
                <c:pt idx="7269">
                  <c:v>40984.71874998237</c:v>
                </c:pt>
                <c:pt idx="7270">
                  <c:v>40984.729166649035</c:v>
                </c:pt>
                <c:pt idx="7271">
                  <c:v>40984.739583315699</c:v>
                </c:pt>
                <c:pt idx="7272">
                  <c:v>40984.749999982363</c:v>
                </c:pt>
                <c:pt idx="7273">
                  <c:v>40984.760416649027</c:v>
                </c:pt>
                <c:pt idx="7274">
                  <c:v>40984.770833315692</c:v>
                </c:pt>
                <c:pt idx="7275">
                  <c:v>40984.781249982356</c:v>
                </c:pt>
                <c:pt idx="7276">
                  <c:v>40984.79166664902</c:v>
                </c:pt>
                <c:pt idx="7277">
                  <c:v>40984.802083315684</c:v>
                </c:pt>
                <c:pt idx="7278">
                  <c:v>40984.812499982349</c:v>
                </c:pt>
                <c:pt idx="7279">
                  <c:v>40984.822916649013</c:v>
                </c:pt>
                <c:pt idx="7280">
                  <c:v>40984.833333315677</c:v>
                </c:pt>
                <c:pt idx="7281">
                  <c:v>40984.843749982341</c:v>
                </c:pt>
                <c:pt idx="7282">
                  <c:v>40984.854166649005</c:v>
                </c:pt>
                <c:pt idx="7283">
                  <c:v>40984.86458331567</c:v>
                </c:pt>
                <c:pt idx="7284">
                  <c:v>40984.874999982334</c:v>
                </c:pt>
                <c:pt idx="7285">
                  <c:v>40984.885416648998</c:v>
                </c:pt>
                <c:pt idx="7286">
                  <c:v>40984.895833315662</c:v>
                </c:pt>
                <c:pt idx="7287">
                  <c:v>40984.906249982327</c:v>
                </c:pt>
                <c:pt idx="7288">
                  <c:v>40984.916666648991</c:v>
                </c:pt>
                <c:pt idx="7289">
                  <c:v>40984.927083315655</c:v>
                </c:pt>
                <c:pt idx="7290">
                  <c:v>40984.937499982319</c:v>
                </c:pt>
                <c:pt idx="7291">
                  <c:v>40984.947916648984</c:v>
                </c:pt>
                <c:pt idx="7292">
                  <c:v>40984.958333315648</c:v>
                </c:pt>
                <c:pt idx="7293">
                  <c:v>40984.968749982312</c:v>
                </c:pt>
                <c:pt idx="7294">
                  <c:v>40984.979166648976</c:v>
                </c:pt>
                <c:pt idx="7295">
                  <c:v>40984.989583315641</c:v>
                </c:pt>
                <c:pt idx="7296">
                  <c:v>40984.999999982305</c:v>
                </c:pt>
                <c:pt idx="7297">
                  <c:v>40985.010416648969</c:v>
                </c:pt>
                <c:pt idx="7298">
                  <c:v>40985.020833315633</c:v>
                </c:pt>
                <c:pt idx="7299">
                  <c:v>40985.031249982298</c:v>
                </c:pt>
                <c:pt idx="7300">
                  <c:v>40985.041666648962</c:v>
                </c:pt>
                <c:pt idx="7301">
                  <c:v>40985.052083315626</c:v>
                </c:pt>
                <c:pt idx="7302">
                  <c:v>40985.06249998229</c:v>
                </c:pt>
                <c:pt idx="7303">
                  <c:v>40985.072916648955</c:v>
                </c:pt>
                <c:pt idx="7304">
                  <c:v>40985.083333315619</c:v>
                </c:pt>
                <c:pt idx="7305">
                  <c:v>40985.093749982283</c:v>
                </c:pt>
                <c:pt idx="7306">
                  <c:v>40985.104166648947</c:v>
                </c:pt>
                <c:pt idx="7307">
                  <c:v>40985.114583315612</c:v>
                </c:pt>
                <c:pt idx="7308">
                  <c:v>40985.124999982276</c:v>
                </c:pt>
                <c:pt idx="7309">
                  <c:v>40985.13541664894</c:v>
                </c:pt>
                <c:pt idx="7310">
                  <c:v>40985.145833315604</c:v>
                </c:pt>
                <c:pt idx="7311">
                  <c:v>40985.156249982268</c:v>
                </c:pt>
                <c:pt idx="7312">
                  <c:v>40985.166666648933</c:v>
                </c:pt>
                <c:pt idx="7313">
                  <c:v>40985.177083315597</c:v>
                </c:pt>
                <c:pt idx="7314">
                  <c:v>40985.187499982261</c:v>
                </c:pt>
                <c:pt idx="7315">
                  <c:v>40985.197916648925</c:v>
                </c:pt>
                <c:pt idx="7316">
                  <c:v>40985.20833331559</c:v>
                </c:pt>
                <c:pt idx="7317">
                  <c:v>40985.218749982254</c:v>
                </c:pt>
                <c:pt idx="7318">
                  <c:v>40985.229166648918</c:v>
                </c:pt>
                <c:pt idx="7319">
                  <c:v>40985.239583315582</c:v>
                </c:pt>
                <c:pt idx="7320">
                  <c:v>40985.249999982247</c:v>
                </c:pt>
                <c:pt idx="7321">
                  <c:v>40985.260416648911</c:v>
                </c:pt>
                <c:pt idx="7322">
                  <c:v>40985.270833315575</c:v>
                </c:pt>
                <c:pt idx="7323">
                  <c:v>40985.281249982239</c:v>
                </c:pt>
                <c:pt idx="7324">
                  <c:v>40985.291666648904</c:v>
                </c:pt>
                <c:pt idx="7325">
                  <c:v>40985.302083315568</c:v>
                </c:pt>
                <c:pt idx="7326">
                  <c:v>40985.312499982232</c:v>
                </c:pt>
                <c:pt idx="7327">
                  <c:v>40985.322916648896</c:v>
                </c:pt>
                <c:pt idx="7328">
                  <c:v>40985.333333315561</c:v>
                </c:pt>
                <c:pt idx="7329">
                  <c:v>40985.343749982225</c:v>
                </c:pt>
                <c:pt idx="7330">
                  <c:v>40985.354166648889</c:v>
                </c:pt>
                <c:pt idx="7331">
                  <c:v>40985.364583315553</c:v>
                </c:pt>
                <c:pt idx="7332">
                  <c:v>40985.374999982218</c:v>
                </c:pt>
                <c:pt idx="7333">
                  <c:v>40985.385416648882</c:v>
                </c:pt>
                <c:pt idx="7334">
                  <c:v>40985.395833315546</c:v>
                </c:pt>
                <c:pt idx="7335">
                  <c:v>40985.40624998221</c:v>
                </c:pt>
                <c:pt idx="7336">
                  <c:v>40985.416666648875</c:v>
                </c:pt>
                <c:pt idx="7337">
                  <c:v>40985.427083315539</c:v>
                </c:pt>
                <c:pt idx="7338">
                  <c:v>40985.437499982203</c:v>
                </c:pt>
                <c:pt idx="7339">
                  <c:v>40985.447916648867</c:v>
                </c:pt>
                <c:pt idx="7340">
                  <c:v>40985.458333315531</c:v>
                </c:pt>
                <c:pt idx="7341">
                  <c:v>40985.468749982196</c:v>
                </c:pt>
                <c:pt idx="7342">
                  <c:v>40985.47916664886</c:v>
                </c:pt>
                <c:pt idx="7343">
                  <c:v>40985.489583315524</c:v>
                </c:pt>
                <c:pt idx="7344">
                  <c:v>40985.499999982188</c:v>
                </c:pt>
                <c:pt idx="7345">
                  <c:v>40985.510416648853</c:v>
                </c:pt>
                <c:pt idx="7346">
                  <c:v>40985.520833315517</c:v>
                </c:pt>
                <c:pt idx="7347">
                  <c:v>40985.531249982181</c:v>
                </c:pt>
                <c:pt idx="7348">
                  <c:v>40985.541666648845</c:v>
                </c:pt>
                <c:pt idx="7349">
                  <c:v>40985.55208331551</c:v>
                </c:pt>
                <c:pt idx="7350">
                  <c:v>40985.562499982174</c:v>
                </c:pt>
                <c:pt idx="7351">
                  <c:v>40985.572916648838</c:v>
                </c:pt>
                <c:pt idx="7352">
                  <c:v>40985.583333315502</c:v>
                </c:pt>
                <c:pt idx="7353">
                  <c:v>40985.593749982167</c:v>
                </c:pt>
                <c:pt idx="7354">
                  <c:v>40985.604166648831</c:v>
                </c:pt>
                <c:pt idx="7355">
                  <c:v>40985.614583315495</c:v>
                </c:pt>
                <c:pt idx="7356">
                  <c:v>40985.624999982159</c:v>
                </c:pt>
                <c:pt idx="7357">
                  <c:v>40985.635416648824</c:v>
                </c:pt>
                <c:pt idx="7358">
                  <c:v>40985.645833315488</c:v>
                </c:pt>
                <c:pt idx="7359">
                  <c:v>40985.656249982152</c:v>
                </c:pt>
                <c:pt idx="7360">
                  <c:v>40985.666666648816</c:v>
                </c:pt>
                <c:pt idx="7361">
                  <c:v>40985.677083315481</c:v>
                </c:pt>
                <c:pt idx="7362">
                  <c:v>40985.687499982145</c:v>
                </c:pt>
                <c:pt idx="7363">
                  <c:v>40985.697916648809</c:v>
                </c:pt>
                <c:pt idx="7364">
                  <c:v>40985.708333315473</c:v>
                </c:pt>
                <c:pt idx="7365">
                  <c:v>40985.718749982138</c:v>
                </c:pt>
                <c:pt idx="7366">
                  <c:v>40985.729166648802</c:v>
                </c:pt>
                <c:pt idx="7367">
                  <c:v>40985.739583315466</c:v>
                </c:pt>
                <c:pt idx="7368">
                  <c:v>40985.74999998213</c:v>
                </c:pt>
                <c:pt idx="7369">
                  <c:v>40985.760416648794</c:v>
                </c:pt>
                <c:pt idx="7370">
                  <c:v>40985.770833315459</c:v>
                </c:pt>
                <c:pt idx="7371">
                  <c:v>40985.781249982123</c:v>
                </c:pt>
                <c:pt idx="7372">
                  <c:v>40985.791666648787</c:v>
                </c:pt>
                <c:pt idx="7373">
                  <c:v>40985.802083315451</c:v>
                </c:pt>
                <c:pt idx="7374">
                  <c:v>40985.812499982116</c:v>
                </c:pt>
                <c:pt idx="7375">
                  <c:v>40985.82291664878</c:v>
                </c:pt>
                <c:pt idx="7376">
                  <c:v>40985.833333315444</c:v>
                </c:pt>
                <c:pt idx="7377">
                  <c:v>40985.843749982108</c:v>
                </c:pt>
                <c:pt idx="7378">
                  <c:v>40985.854166648773</c:v>
                </c:pt>
                <c:pt idx="7379">
                  <c:v>40985.864583315437</c:v>
                </c:pt>
                <c:pt idx="7380">
                  <c:v>40985.874999982101</c:v>
                </c:pt>
                <c:pt idx="7381">
                  <c:v>40985.885416648765</c:v>
                </c:pt>
                <c:pt idx="7382">
                  <c:v>40985.89583331543</c:v>
                </c:pt>
                <c:pt idx="7383">
                  <c:v>40985.906249982094</c:v>
                </c:pt>
                <c:pt idx="7384">
                  <c:v>40985.916666648758</c:v>
                </c:pt>
                <c:pt idx="7385">
                  <c:v>40985.927083315422</c:v>
                </c:pt>
                <c:pt idx="7386">
                  <c:v>40985.937499982087</c:v>
                </c:pt>
                <c:pt idx="7387">
                  <c:v>40985.947916648751</c:v>
                </c:pt>
                <c:pt idx="7388">
                  <c:v>40985.958333315415</c:v>
                </c:pt>
                <c:pt idx="7389">
                  <c:v>40985.968749982079</c:v>
                </c:pt>
                <c:pt idx="7390">
                  <c:v>40985.979166648744</c:v>
                </c:pt>
                <c:pt idx="7391">
                  <c:v>40985.989583315408</c:v>
                </c:pt>
                <c:pt idx="7392">
                  <c:v>40985.999999982072</c:v>
                </c:pt>
                <c:pt idx="7393">
                  <c:v>40986.010416648736</c:v>
                </c:pt>
                <c:pt idx="7394">
                  <c:v>40986.020833315401</c:v>
                </c:pt>
                <c:pt idx="7395">
                  <c:v>40986.031249982065</c:v>
                </c:pt>
                <c:pt idx="7396">
                  <c:v>40986.041666648729</c:v>
                </c:pt>
                <c:pt idx="7397">
                  <c:v>40986.052083315393</c:v>
                </c:pt>
                <c:pt idx="7398">
                  <c:v>40986.062499982057</c:v>
                </c:pt>
                <c:pt idx="7399">
                  <c:v>40986.072916648722</c:v>
                </c:pt>
                <c:pt idx="7400">
                  <c:v>40986.083333315386</c:v>
                </c:pt>
                <c:pt idx="7401">
                  <c:v>40986.09374998205</c:v>
                </c:pt>
                <c:pt idx="7402">
                  <c:v>40986.104166648714</c:v>
                </c:pt>
                <c:pt idx="7403">
                  <c:v>40986.114583315379</c:v>
                </c:pt>
                <c:pt idx="7404">
                  <c:v>40986.124999982043</c:v>
                </c:pt>
                <c:pt idx="7405">
                  <c:v>40986.135416648707</c:v>
                </c:pt>
                <c:pt idx="7406">
                  <c:v>40986.145833315371</c:v>
                </c:pt>
                <c:pt idx="7407">
                  <c:v>40986.156249982036</c:v>
                </c:pt>
                <c:pt idx="7408">
                  <c:v>40986.1666666487</c:v>
                </c:pt>
                <c:pt idx="7409">
                  <c:v>40986.177083315364</c:v>
                </c:pt>
                <c:pt idx="7410">
                  <c:v>40986.187499982028</c:v>
                </c:pt>
                <c:pt idx="7411">
                  <c:v>40986.197916648693</c:v>
                </c:pt>
                <c:pt idx="7412">
                  <c:v>40986.208333315357</c:v>
                </c:pt>
                <c:pt idx="7413">
                  <c:v>40986.218749982021</c:v>
                </c:pt>
                <c:pt idx="7414">
                  <c:v>40986.229166648685</c:v>
                </c:pt>
                <c:pt idx="7415">
                  <c:v>40986.23958331535</c:v>
                </c:pt>
                <c:pt idx="7416">
                  <c:v>40986.249999982014</c:v>
                </c:pt>
                <c:pt idx="7417">
                  <c:v>40986.260416648678</c:v>
                </c:pt>
                <c:pt idx="7418">
                  <c:v>40986.270833315342</c:v>
                </c:pt>
                <c:pt idx="7419">
                  <c:v>40986.281249982007</c:v>
                </c:pt>
                <c:pt idx="7420">
                  <c:v>40986.291666648671</c:v>
                </c:pt>
                <c:pt idx="7421">
                  <c:v>40986.302083315335</c:v>
                </c:pt>
                <c:pt idx="7422">
                  <c:v>40986.312499981999</c:v>
                </c:pt>
                <c:pt idx="7423">
                  <c:v>40986.322916648664</c:v>
                </c:pt>
                <c:pt idx="7424">
                  <c:v>40986.333333315328</c:v>
                </c:pt>
                <c:pt idx="7425">
                  <c:v>40986.343749981992</c:v>
                </c:pt>
                <c:pt idx="7426">
                  <c:v>40986.354166648656</c:v>
                </c:pt>
                <c:pt idx="7427">
                  <c:v>40986.36458331532</c:v>
                </c:pt>
                <c:pt idx="7428">
                  <c:v>40986.374999981985</c:v>
                </c:pt>
                <c:pt idx="7429">
                  <c:v>40986.385416648649</c:v>
                </c:pt>
                <c:pt idx="7430">
                  <c:v>40986.395833315313</c:v>
                </c:pt>
                <c:pt idx="7431">
                  <c:v>40986.406249981977</c:v>
                </c:pt>
                <c:pt idx="7432">
                  <c:v>40986.416666648642</c:v>
                </c:pt>
                <c:pt idx="7433">
                  <c:v>40986.427083315306</c:v>
                </c:pt>
                <c:pt idx="7434">
                  <c:v>40986.43749998197</c:v>
                </c:pt>
                <c:pt idx="7435">
                  <c:v>40986.447916648634</c:v>
                </c:pt>
                <c:pt idx="7436">
                  <c:v>40986.458333315299</c:v>
                </c:pt>
                <c:pt idx="7437">
                  <c:v>40986.468749981963</c:v>
                </c:pt>
                <c:pt idx="7438">
                  <c:v>40986.479166648627</c:v>
                </c:pt>
                <c:pt idx="7439">
                  <c:v>40986.489583315291</c:v>
                </c:pt>
                <c:pt idx="7440">
                  <c:v>40986.499999981956</c:v>
                </c:pt>
                <c:pt idx="7441">
                  <c:v>40986.51041664862</c:v>
                </c:pt>
                <c:pt idx="7442">
                  <c:v>40986.520833315284</c:v>
                </c:pt>
                <c:pt idx="7443">
                  <c:v>40986.531249981948</c:v>
                </c:pt>
                <c:pt idx="7444">
                  <c:v>40986.541666648613</c:v>
                </c:pt>
                <c:pt idx="7445">
                  <c:v>40986.552083315277</c:v>
                </c:pt>
                <c:pt idx="7446">
                  <c:v>40986.562499981941</c:v>
                </c:pt>
                <c:pt idx="7447">
                  <c:v>40986.572916648605</c:v>
                </c:pt>
                <c:pt idx="7448">
                  <c:v>40986.58333331527</c:v>
                </c:pt>
                <c:pt idx="7449">
                  <c:v>40986.593749981934</c:v>
                </c:pt>
                <c:pt idx="7450">
                  <c:v>40986.604166648598</c:v>
                </c:pt>
                <c:pt idx="7451">
                  <c:v>40986.614583315262</c:v>
                </c:pt>
                <c:pt idx="7452">
                  <c:v>40986.624999981927</c:v>
                </c:pt>
                <c:pt idx="7453">
                  <c:v>40986.635416648591</c:v>
                </c:pt>
                <c:pt idx="7454">
                  <c:v>40986.645833315255</c:v>
                </c:pt>
                <c:pt idx="7455">
                  <c:v>40986.656249981919</c:v>
                </c:pt>
                <c:pt idx="7456">
                  <c:v>40986.666666648583</c:v>
                </c:pt>
                <c:pt idx="7457">
                  <c:v>40986.677083315248</c:v>
                </c:pt>
                <c:pt idx="7458">
                  <c:v>40986.687499981912</c:v>
                </c:pt>
                <c:pt idx="7459">
                  <c:v>40986.697916648576</c:v>
                </c:pt>
                <c:pt idx="7460">
                  <c:v>40986.70833331524</c:v>
                </c:pt>
                <c:pt idx="7461">
                  <c:v>40986.718749981905</c:v>
                </c:pt>
                <c:pt idx="7462">
                  <c:v>40986.729166648569</c:v>
                </c:pt>
                <c:pt idx="7463">
                  <c:v>40986.739583315233</c:v>
                </c:pt>
                <c:pt idx="7464">
                  <c:v>40986.749999981897</c:v>
                </c:pt>
                <c:pt idx="7465">
                  <c:v>40986.760416648562</c:v>
                </c:pt>
                <c:pt idx="7466">
                  <c:v>40986.770833315226</c:v>
                </c:pt>
                <c:pt idx="7467">
                  <c:v>40986.78124998189</c:v>
                </c:pt>
                <c:pt idx="7468">
                  <c:v>40986.791666648554</c:v>
                </c:pt>
                <c:pt idx="7469">
                  <c:v>40986.802083315219</c:v>
                </c:pt>
                <c:pt idx="7470">
                  <c:v>40986.812499981883</c:v>
                </c:pt>
                <c:pt idx="7471">
                  <c:v>40986.822916648547</c:v>
                </c:pt>
                <c:pt idx="7472">
                  <c:v>40986.833333315211</c:v>
                </c:pt>
                <c:pt idx="7473">
                  <c:v>40986.843749981876</c:v>
                </c:pt>
                <c:pt idx="7474">
                  <c:v>40986.85416664854</c:v>
                </c:pt>
                <c:pt idx="7475">
                  <c:v>40986.864583315204</c:v>
                </c:pt>
                <c:pt idx="7476">
                  <c:v>40986.874999981868</c:v>
                </c:pt>
                <c:pt idx="7477">
                  <c:v>40986.885416648533</c:v>
                </c:pt>
                <c:pt idx="7478">
                  <c:v>40986.895833315197</c:v>
                </c:pt>
                <c:pt idx="7479">
                  <c:v>40986.906249981861</c:v>
                </c:pt>
                <c:pt idx="7480">
                  <c:v>40986.916666648525</c:v>
                </c:pt>
                <c:pt idx="7481">
                  <c:v>40986.92708331519</c:v>
                </c:pt>
                <c:pt idx="7482">
                  <c:v>40986.937499981854</c:v>
                </c:pt>
                <c:pt idx="7483">
                  <c:v>40986.947916648518</c:v>
                </c:pt>
                <c:pt idx="7484">
                  <c:v>40986.958333315182</c:v>
                </c:pt>
                <c:pt idx="7485">
                  <c:v>40986.968749981846</c:v>
                </c:pt>
                <c:pt idx="7486">
                  <c:v>40986.979166648511</c:v>
                </c:pt>
                <c:pt idx="7487">
                  <c:v>40986.989583315175</c:v>
                </c:pt>
                <c:pt idx="7488">
                  <c:v>40986.999999981839</c:v>
                </c:pt>
                <c:pt idx="7489">
                  <c:v>40987.010416648503</c:v>
                </c:pt>
                <c:pt idx="7490">
                  <c:v>40987.020833315168</c:v>
                </c:pt>
                <c:pt idx="7491">
                  <c:v>40987.031249981832</c:v>
                </c:pt>
                <c:pt idx="7492">
                  <c:v>40987.041666648496</c:v>
                </c:pt>
                <c:pt idx="7493">
                  <c:v>40987.05208331516</c:v>
                </c:pt>
                <c:pt idx="7494">
                  <c:v>40987.062499981825</c:v>
                </c:pt>
                <c:pt idx="7495">
                  <c:v>40987.072916648489</c:v>
                </c:pt>
                <c:pt idx="7496">
                  <c:v>40987.083333315153</c:v>
                </c:pt>
                <c:pt idx="7497">
                  <c:v>40987.093749981817</c:v>
                </c:pt>
                <c:pt idx="7498">
                  <c:v>40987.104166648482</c:v>
                </c:pt>
                <c:pt idx="7499">
                  <c:v>40987.114583315146</c:v>
                </c:pt>
                <c:pt idx="7500">
                  <c:v>40987.12499998181</c:v>
                </c:pt>
                <c:pt idx="7501">
                  <c:v>40987.135416648474</c:v>
                </c:pt>
                <c:pt idx="7502">
                  <c:v>40987.145833315139</c:v>
                </c:pt>
                <c:pt idx="7503">
                  <c:v>40987.156249981803</c:v>
                </c:pt>
                <c:pt idx="7504">
                  <c:v>40987.166666648467</c:v>
                </c:pt>
                <c:pt idx="7505">
                  <c:v>40987.177083315131</c:v>
                </c:pt>
                <c:pt idx="7506">
                  <c:v>40987.187499981796</c:v>
                </c:pt>
                <c:pt idx="7507">
                  <c:v>40987.19791664846</c:v>
                </c:pt>
                <c:pt idx="7508">
                  <c:v>40987.208333315124</c:v>
                </c:pt>
                <c:pt idx="7509">
                  <c:v>40987.218749981788</c:v>
                </c:pt>
                <c:pt idx="7510">
                  <c:v>40987.229166648453</c:v>
                </c:pt>
                <c:pt idx="7511">
                  <c:v>40987.239583315117</c:v>
                </c:pt>
                <c:pt idx="7512">
                  <c:v>40987.249999981781</c:v>
                </c:pt>
                <c:pt idx="7513">
                  <c:v>40987.260416648445</c:v>
                </c:pt>
                <c:pt idx="7514">
                  <c:v>40987.270833315109</c:v>
                </c:pt>
                <c:pt idx="7515">
                  <c:v>40987.281249981774</c:v>
                </c:pt>
                <c:pt idx="7516">
                  <c:v>40987.291666648438</c:v>
                </c:pt>
                <c:pt idx="7517">
                  <c:v>40987.302083315102</c:v>
                </c:pt>
                <c:pt idx="7518">
                  <c:v>40987.312499981766</c:v>
                </c:pt>
                <c:pt idx="7519">
                  <c:v>40987.322916648431</c:v>
                </c:pt>
                <c:pt idx="7520">
                  <c:v>40987.333333315095</c:v>
                </c:pt>
                <c:pt idx="7521">
                  <c:v>40987.343749981759</c:v>
                </c:pt>
                <c:pt idx="7522">
                  <c:v>40987.354166648423</c:v>
                </c:pt>
                <c:pt idx="7523">
                  <c:v>40987.364583315088</c:v>
                </c:pt>
                <c:pt idx="7524">
                  <c:v>40987.374999981752</c:v>
                </c:pt>
                <c:pt idx="7525">
                  <c:v>40987.385416648416</c:v>
                </c:pt>
                <c:pt idx="7526">
                  <c:v>40987.39583331508</c:v>
                </c:pt>
                <c:pt idx="7527">
                  <c:v>40987.406249981745</c:v>
                </c:pt>
                <c:pt idx="7528">
                  <c:v>40987.416666648409</c:v>
                </c:pt>
                <c:pt idx="7529">
                  <c:v>40987.427083315073</c:v>
                </c:pt>
                <c:pt idx="7530">
                  <c:v>40987.437499981737</c:v>
                </c:pt>
                <c:pt idx="7531">
                  <c:v>40987.447916648402</c:v>
                </c:pt>
                <c:pt idx="7532">
                  <c:v>40987.458333315066</c:v>
                </c:pt>
                <c:pt idx="7533">
                  <c:v>40987.46874998173</c:v>
                </c:pt>
                <c:pt idx="7534">
                  <c:v>40987.479166648394</c:v>
                </c:pt>
                <c:pt idx="7535">
                  <c:v>40987.489583315059</c:v>
                </c:pt>
                <c:pt idx="7536">
                  <c:v>40987.499999981723</c:v>
                </c:pt>
                <c:pt idx="7537">
                  <c:v>40987.510416648387</c:v>
                </c:pt>
                <c:pt idx="7538">
                  <c:v>40987.520833315051</c:v>
                </c:pt>
                <c:pt idx="7539">
                  <c:v>40987.531249981716</c:v>
                </c:pt>
                <c:pt idx="7540">
                  <c:v>40987.54166664838</c:v>
                </c:pt>
                <c:pt idx="7541">
                  <c:v>40987.552083315044</c:v>
                </c:pt>
                <c:pt idx="7542">
                  <c:v>40987.562499981708</c:v>
                </c:pt>
                <c:pt idx="7543">
                  <c:v>40987.572916648372</c:v>
                </c:pt>
                <c:pt idx="7544">
                  <c:v>40987.583333315037</c:v>
                </c:pt>
                <c:pt idx="7545">
                  <c:v>40987.593749981701</c:v>
                </c:pt>
                <c:pt idx="7546">
                  <c:v>40987.604166648365</c:v>
                </c:pt>
                <c:pt idx="7547">
                  <c:v>40987.614583315029</c:v>
                </c:pt>
                <c:pt idx="7548">
                  <c:v>40987.624999981694</c:v>
                </c:pt>
                <c:pt idx="7549">
                  <c:v>40987.635416648358</c:v>
                </c:pt>
                <c:pt idx="7550">
                  <c:v>40987.645833315022</c:v>
                </c:pt>
                <c:pt idx="7551">
                  <c:v>40987.656249981686</c:v>
                </c:pt>
                <c:pt idx="7552">
                  <c:v>40987.666666648351</c:v>
                </c:pt>
                <c:pt idx="7553">
                  <c:v>40987.677083315015</c:v>
                </c:pt>
                <c:pt idx="7554">
                  <c:v>40987.687499981679</c:v>
                </c:pt>
                <c:pt idx="7555">
                  <c:v>40987.697916648343</c:v>
                </c:pt>
                <c:pt idx="7556">
                  <c:v>40987.708333315008</c:v>
                </c:pt>
                <c:pt idx="7557">
                  <c:v>40987.718749981672</c:v>
                </c:pt>
                <c:pt idx="7558">
                  <c:v>40987.729166648336</c:v>
                </c:pt>
                <c:pt idx="7559">
                  <c:v>40987.739583315</c:v>
                </c:pt>
                <c:pt idx="7560">
                  <c:v>40987.749999981665</c:v>
                </c:pt>
                <c:pt idx="7561">
                  <c:v>40987.760416648329</c:v>
                </c:pt>
                <c:pt idx="7562">
                  <c:v>40987.770833314993</c:v>
                </c:pt>
                <c:pt idx="7563">
                  <c:v>40987.781249981657</c:v>
                </c:pt>
                <c:pt idx="7564">
                  <c:v>40987.791666648322</c:v>
                </c:pt>
                <c:pt idx="7565">
                  <c:v>40987.802083314986</c:v>
                </c:pt>
                <c:pt idx="7566">
                  <c:v>40987.81249998165</c:v>
                </c:pt>
                <c:pt idx="7567">
                  <c:v>40987.822916648314</c:v>
                </c:pt>
                <c:pt idx="7568">
                  <c:v>40987.833333314979</c:v>
                </c:pt>
                <c:pt idx="7569">
                  <c:v>40987.843749981643</c:v>
                </c:pt>
                <c:pt idx="7570">
                  <c:v>40987.854166648307</c:v>
                </c:pt>
                <c:pt idx="7571">
                  <c:v>40987.864583314971</c:v>
                </c:pt>
                <c:pt idx="7572">
                  <c:v>40987.874999981635</c:v>
                </c:pt>
                <c:pt idx="7573">
                  <c:v>40987.8854166483</c:v>
                </c:pt>
                <c:pt idx="7574">
                  <c:v>40987.895833314964</c:v>
                </c:pt>
                <c:pt idx="7575">
                  <c:v>40987.906249981628</c:v>
                </c:pt>
                <c:pt idx="7576">
                  <c:v>40987.916666648292</c:v>
                </c:pt>
                <c:pt idx="7577">
                  <c:v>40987.927083314957</c:v>
                </c:pt>
                <c:pt idx="7578">
                  <c:v>40987.937499981621</c:v>
                </c:pt>
                <c:pt idx="7579">
                  <c:v>40987.947916648285</c:v>
                </c:pt>
                <c:pt idx="7580">
                  <c:v>40987.958333314949</c:v>
                </c:pt>
                <c:pt idx="7581">
                  <c:v>40987.968749981614</c:v>
                </c:pt>
                <c:pt idx="7582">
                  <c:v>40987.979166648278</c:v>
                </c:pt>
                <c:pt idx="7583">
                  <c:v>40987.989583314942</c:v>
                </c:pt>
                <c:pt idx="7584">
                  <c:v>40987.999999981606</c:v>
                </c:pt>
                <c:pt idx="7585">
                  <c:v>40988.010416648271</c:v>
                </c:pt>
                <c:pt idx="7586">
                  <c:v>40988.020833314935</c:v>
                </c:pt>
                <c:pt idx="7587">
                  <c:v>40988.031249981599</c:v>
                </c:pt>
                <c:pt idx="7588">
                  <c:v>40988.041666648263</c:v>
                </c:pt>
                <c:pt idx="7589">
                  <c:v>40988.052083314928</c:v>
                </c:pt>
                <c:pt idx="7590">
                  <c:v>40988.062499981592</c:v>
                </c:pt>
                <c:pt idx="7591">
                  <c:v>40988.072916648256</c:v>
                </c:pt>
                <c:pt idx="7592">
                  <c:v>40988.08333331492</c:v>
                </c:pt>
                <c:pt idx="7593">
                  <c:v>40988.093749981585</c:v>
                </c:pt>
                <c:pt idx="7594">
                  <c:v>40988.104166648249</c:v>
                </c:pt>
                <c:pt idx="7595">
                  <c:v>40988.114583314913</c:v>
                </c:pt>
                <c:pt idx="7596">
                  <c:v>40988.124999981577</c:v>
                </c:pt>
                <c:pt idx="7597">
                  <c:v>40988.135416648242</c:v>
                </c:pt>
                <c:pt idx="7598">
                  <c:v>40988.145833314906</c:v>
                </c:pt>
                <c:pt idx="7599">
                  <c:v>40988.15624998157</c:v>
                </c:pt>
                <c:pt idx="7600">
                  <c:v>40988.166666648234</c:v>
                </c:pt>
                <c:pt idx="7601">
                  <c:v>40988.177083314898</c:v>
                </c:pt>
                <c:pt idx="7602">
                  <c:v>40988.187499981563</c:v>
                </c:pt>
                <c:pt idx="7603">
                  <c:v>40988.197916648227</c:v>
                </c:pt>
                <c:pt idx="7604">
                  <c:v>40988.208333314891</c:v>
                </c:pt>
                <c:pt idx="7605">
                  <c:v>40988.218749981555</c:v>
                </c:pt>
                <c:pt idx="7606">
                  <c:v>40988.22916664822</c:v>
                </c:pt>
                <c:pt idx="7607">
                  <c:v>40988.239583314884</c:v>
                </c:pt>
                <c:pt idx="7608">
                  <c:v>40988.249999981548</c:v>
                </c:pt>
                <c:pt idx="7609">
                  <c:v>40988.260416648212</c:v>
                </c:pt>
                <c:pt idx="7610">
                  <c:v>40988.270833314877</c:v>
                </c:pt>
                <c:pt idx="7611">
                  <c:v>40988.281249981541</c:v>
                </c:pt>
                <c:pt idx="7612">
                  <c:v>40988.291666648205</c:v>
                </c:pt>
                <c:pt idx="7613">
                  <c:v>40988.302083314869</c:v>
                </c:pt>
                <c:pt idx="7614">
                  <c:v>40988.312499981534</c:v>
                </c:pt>
                <c:pt idx="7615">
                  <c:v>40988.322916648198</c:v>
                </c:pt>
                <c:pt idx="7616">
                  <c:v>40988.333333314862</c:v>
                </c:pt>
                <c:pt idx="7617">
                  <c:v>40988.343749981526</c:v>
                </c:pt>
                <c:pt idx="7618">
                  <c:v>40988.354166648191</c:v>
                </c:pt>
                <c:pt idx="7619">
                  <c:v>40988.364583314855</c:v>
                </c:pt>
                <c:pt idx="7620">
                  <c:v>40988.374999981519</c:v>
                </c:pt>
                <c:pt idx="7621">
                  <c:v>40988.385416648183</c:v>
                </c:pt>
                <c:pt idx="7622">
                  <c:v>40988.395833314848</c:v>
                </c:pt>
                <c:pt idx="7623">
                  <c:v>40988.406249981512</c:v>
                </c:pt>
                <c:pt idx="7624">
                  <c:v>40988.416666648176</c:v>
                </c:pt>
                <c:pt idx="7625">
                  <c:v>40988.42708331484</c:v>
                </c:pt>
                <c:pt idx="7626">
                  <c:v>40988.437499981505</c:v>
                </c:pt>
                <c:pt idx="7627">
                  <c:v>40988.447916648169</c:v>
                </c:pt>
                <c:pt idx="7628">
                  <c:v>40988.458333314833</c:v>
                </c:pt>
                <c:pt idx="7629">
                  <c:v>40988.468749981497</c:v>
                </c:pt>
                <c:pt idx="7630">
                  <c:v>40988.479166648161</c:v>
                </c:pt>
                <c:pt idx="7631">
                  <c:v>40988.489583314826</c:v>
                </c:pt>
                <c:pt idx="7632">
                  <c:v>40988.49999998149</c:v>
                </c:pt>
                <c:pt idx="7633">
                  <c:v>40988.510416648154</c:v>
                </c:pt>
                <c:pt idx="7634">
                  <c:v>40988.520833314818</c:v>
                </c:pt>
                <c:pt idx="7635">
                  <c:v>40988.531249981483</c:v>
                </c:pt>
                <c:pt idx="7636">
                  <c:v>40988.541666648147</c:v>
                </c:pt>
                <c:pt idx="7637">
                  <c:v>40988.552083314811</c:v>
                </c:pt>
                <c:pt idx="7638">
                  <c:v>40988.562499981475</c:v>
                </c:pt>
                <c:pt idx="7639">
                  <c:v>40988.57291664814</c:v>
                </c:pt>
                <c:pt idx="7640">
                  <c:v>40988.583333314804</c:v>
                </c:pt>
                <c:pt idx="7641">
                  <c:v>40988.593749981468</c:v>
                </c:pt>
                <c:pt idx="7642">
                  <c:v>40988.604166648132</c:v>
                </c:pt>
                <c:pt idx="7643">
                  <c:v>40988.614583314797</c:v>
                </c:pt>
                <c:pt idx="7644">
                  <c:v>40988.624999981461</c:v>
                </c:pt>
                <c:pt idx="7645">
                  <c:v>40988.635416648125</c:v>
                </c:pt>
                <c:pt idx="7646">
                  <c:v>40988.645833314789</c:v>
                </c:pt>
                <c:pt idx="7647">
                  <c:v>40988.656249981454</c:v>
                </c:pt>
                <c:pt idx="7648">
                  <c:v>40988.666666648118</c:v>
                </c:pt>
                <c:pt idx="7649">
                  <c:v>40988.677083314782</c:v>
                </c:pt>
                <c:pt idx="7650">
                  <c:v>40988.687499981446</c:v>
                </c:pt>
                <c:pt idx="7651">
                  <c:v>40988.697916648111</c:v>
                </c:pt>
                <c:pt idx="7652">
                  <c:v>40988.708333314775</c:v>
                </c:pt>
                <c:pt idx="7653">
                  <c:v>40988.718749981439</c:v>
                </c:pt>
                <c:pt idx="7654">
                  <c:v>40988.729166648103</c:v>
                </c:pt>
                <c:pt idx="7655">
                  <c:v>40988.739583314768</c:v>
                </c:pt>
                <c:pt idx="7656">
                  <c:v>40988.749999981432</c:v>
                </c:pt>
                <c:pt idx="7657">
                  <c:v>40988.760416648096</c:v>
                </c:pt>
                <c:pt idx="7658">
                  <c:v>40988.77083331476</c:v>
                </c:pt>
                <c:pt idx="7659">
                  <c:v>40988.781249981424</c:v>
                </c:pt>
                <c:pt idx="7660">
                  <c:v>40988.791666648089</c:v>
                </c:pt>
                <c:pt idx="7661">
                  <c:v>40988.802083314753</c:v>
                </c:pt>
                <c:pt idx="7662">
                  <c:v>40988.812499981417</c:v>
                </c:pt>
                <c:pt idx="7663">
                  <c:v>40988.822916648081</c:v>
                </c:pt>
                <c:pt idx="7664">
                  <c:v>40988.833333314746</c:v>
                </c:pt>
                <c:pt idx="7665">
                  <c:v>40988.84374998141</c:v>
                </c:pt>
                <c:pt idx="7666">
                  <c:v>40988.854166648074</c:v>
                </c:pt>
                <c:pt idx="7667">
                  <c:v>40988.864583314738</c:v>
                </c:pt>
                <c:pt idx="7668">
                  <c:v>40988.874999981403</c:v>
                </c:pt>
                <c:pt idx="7669">
                  <c:v>40988.885416648067</c:v>
                </c:pt>
                <c:pt idx="7670">
                  <c:v>40988.895833314731</c:v>
                </c:pt>
                <c:pt idx="7671">
                  <c:v>40988.906249981395</c:v>
                </c:pt>
                <c:pt idx="7672">
                  <c:v>40988.91666664806</c:v>
                </c:pt>
                <c:pt idx="7673">
                  <c:v>40988.927083314724</c:v>
                </c:pt>
                <c:pt idx="7674">
                  <c:v>40988.937499981388</c:v>
                </c:pt>
                <c:pt idx="7675">
                  <c:v>40988.947916648052</c:v>
                </c:pt>
                <c:pt idx="7676">
                  <c:v>40988.958333314717</c:v>
                </c:pt>
                <c:pt idx="7677">
                  <c:v>40988.968749981381</c:v>
                </c:pt>
                <c:pt idx="7678">
                  <c:v>40988.979166648045</c:v>
                </c:pt>
                <c:pt idx="7679">
                  <c:v>40988.989583314709</c:v>
                </c:pt>
                <c:pt idx="7680">
                  <c:v>40988.999999981374</c:v>
                </c:pt>
                <c:pt idx="7681">
                  <c:v>40989.010416648038</c:v>
                </c:pt>
                <c:pt idx="7682">
                  <c:v>40989.020833314702</c:v>
                </c:pt>
                <c:pt idx="7683">
                  <c:v>40989.031249981366</c:v>
                </c:pt>
                <c:pt idx="7684">
                  <c:v>40989.041666648031</c:v>
                </c:pt>
                <c:pt idx="7685">
                  <c:v>40989.052083314695</c:v>
                </c:pt>
                <c:pt idx="7686">
                  <c:v>40989.062499981359</c:v>
                </c:pt>
                <c:pt idx="7687">
                  <c:v>40989.072916648023</c:v>
                </c:pt>
                <c:pt idx="7688">
                  <c:v>40989.083333314687</c:v>
                </c:pt>
                <c:pt idx="7689">
                  <c:v>40989.093749981352</c:v>
                </c:pt>
                <c:pt idx="7690">
                  <c:v>40989.104166648016</c:v>
                </c:pt>
                <c:pt idx="7691">
                  <c:v>40989.11458331468</c:v>
                </c:pt>
                <c:pt idx="7692">
                  <c:v>40989.124999981344</c:v>
                </c:pt>
                <c:pt idx="7693">
                  <c:v>40989.135416648009</c:v>
                </c:pt>
                <c:pt idx="7694">
                  <c:v>40989.145833314673</c:v>
                </c:pt>
                <c:pt idx="7695">
                  <c:v>40989.156249981337</c:v>
                </c:pt>
                <c:pt idx="7696">
                  <c:v>40989.166666648001</c:v>
                </c:pt>
                <c:pt idx="7697">
                  <c:v>40989.177083314666</c:v>
                </c:pt>
                <c:pt idx="7698">
                  <c:v>40989.18749998133</c:v>
                </c:pt>
                <c:pt idx="7699">
                  <c:v>40989.197916647994</c:v>
                </c:pt>
                <c:pt idx="7700">
                  <c:v>40989.208333314658</c:v>
                </c:pt>
                <c:pt idx="7701">
                  <c:v>40989.218749981323</c:v>
                </c:pt>
                <c:pt idx="7702">
                  <c:v>40989.229166647987</c:v>
                </c:pt>
                <c:pt idx="7703">
                  <c:v>40989.239583314651</c:v>
                </c:pt>
                <c:pt idx="7704">
                  <c:v>40989.249999981315</c:v>
                </c:pt>
                <c:pt idx="7705">
                  <c:v>40989.26041664798</c:v>
                </c:pt>
                <c:pt idx="7706">
                  <c:v>40989.270833314644</c:v>
                </c:pt>
                <c:pt idx="7707">
                  <c:v>40989.281249981308</c:v>
                </c:pt>
                <c:pt idx="7708">
                  <c:v>40989.291666647972</c:v>
                </c:pt>
                <c:pt idx="7709">
                  <c:v>40989.302083314637</c:v>
                </c:pt>
                <c:pt idx="7710">
                  <c:v>40989.312499981301</c:v>
                </c:pt>
                <c:pt idx="7711">
                  <c:v>40989.322916647965</c:v>
                </c:pt>
                <c:pt idx="7712">
                  <c:v>40989.333333314629</c:v>
                </c:pt>
                <c:pt idx="7713">
                  <c:v>40989.343749981294</c:v>
                </c:pt>
                <c:pt idx="7714">
                  <c:v>40989.354166647958</c:v>
                </c:pt>
                <c:pt idx="7715">
                  <c:v>40989.364583314622</c:v>
                </c:pt>
                <c:pt idx="7716">
                  <c:v>40989.374999981286</c:v>
                </c:pt>
                <c:pt idx="7717">
                  <c:v>40989.38541664795</c:v>
                </c:pt>
                <c:pt idx="7718">
                  <c:v>40989.395833314615</c:v>
                </c:pt>
                <c:pt idx="7719">
                  <c:v>40989.406249981279</c:v>
                </c:pt>
                <c:pt idx="7720">
                  <c:v>40989.416666647943</c:v>
                </c:pt>
                <c:pt idx="7721">
                  <c:v>40989.427083314607</c:v>
                </c:pt>
                <c:pt idx="7722">
                  <c:v>40989.437499981272</c:v>
                </c:pt>
                <c:pt idx="7723">
                  <c:v>40989.447916647936</c:v>
                </c:pt>
                <c:pt idx="7724">
                  <c:v>40989.4583333146</c:v>
                </c:pt>
                <c:pt idx="7725">
                  <c:v>40989.468749981264</c:v>
                </c:pt>
                <c:pt idx="7726">
                  <c:v>40989.479166647929</c:v>
                </c:pt>
                <c:pt idx="7727">
                  <c:v>40989.489583314593</c:v>
                </c:pt>
                <c:pt idx="7728">
                  <c:v>40989.499999981257</c:v>
                </c:pt>
                <c:pt idx="7729">
                  <c:v>40989.510416647921</c:v>
                </c:pt>
                <c:pt idx="7730">
                  <c:v>40989.520833314586</c:v>
                </c:pt>
                <c:pt idx="7731">
                  <c:v>40989.53124998125</c:v>
                </c:pt>
                <c:pt idx="7732">
                  <c:v>40989.541666647914</c:v>
                </c:pt>
                <c:pt idx="7733">
                  <c:v>40989.552083314578</c:v>
                </c:pt>
                <c:pt idx="7734">
                  <c:v>40989.562499981243</c:v>
                </c:pt>
                <c:pt idx="7735">
                  <c:v>40989.572916647907</c:v>
                </c:pt>
                <c:pt idx="7736">
                  <c:v>40989.583333314571</c:v>
                </c:pt>
                <c:pt idx="7737">
                  <c:v>40989.593749981235</c:v>
                </c:pt>
                <c:pt idx="7738">
                  <c:v>40989.6041666479</c:v>
                </c:pt>
                <c:pt idx="7739">
                  <c:v>40989.614583314564</c:v>
                </c:pt>
                <c:pt idx="7740">
                  <c:v>40989.624999981228</c:v>
                </c:pt>
                <c:pt idx="7741">
                  <c:v>40989.635416647892</c:v>
                </c:pt>
                <c:pt idx="7742">
                  <c:v>40989.645833314557</c:v>
                </c:pt>
                <c:pt idx="7743">
                  <c:v>40989.656249981221</c:v>
                </c:pt>
                <c:pt idx="7744">
                  <c:v>40989.666666647885</c:v>
                </c:pt>
                <c:pt idx="7745">
                  <c:v>40989.677083314549</c:v>
                </c:pt>
                <c:pt idx="7746">
                  <c:v>40989.687499981213</c:v>
                </c:pt>
                <c:pt idx="7747">
                  <c:v>40989.697916647878</c:v>
                </c:pt>
                <c:pt idx="7748">
                  <c:v>40989.708333314542</c:v>
                </c:pt>
                <c:pt idx="7749">
                  <c:v>40989.718749981206</c:v>
                </c:pt>
                <c:pt idx="7750">
                  <c:v>40989.72916664787</c:v>
                </c:pt>
                <c:pt idx="7751">
                  <c:v>40989.739583314535</c:v>
                </c:pt>
                <c:pt idx="7752">
                  <c:v>40989.749999981199</c:v>
                </c:pt>
                <c:pt idx="7753">
                  <c:v>40989.760416647863</c:v>
                </c:pt>
                <c:pt idx="7754">
                  <c:v>40989.770833314527</c:v>
                </c:pt>
                <c:pt idx="7755">
                  <c:v>40989.781249981192</c:v>
                </c:pt>
                <c:pt idx="7756">
                  <c:v>40989.791666647856</c:v>
                </c:pt>
                <c:pt idx="7757">
                  <c:v>40989.80208331452</c:v>
                </c:pt>
                <c:pt idx="7758">
                  <c:v>40989.812499981184</c:v>
                </c:pt>
                <c:pt idx="7759">
                  <c:v>40989.822916647849</c:v>
                </c:pt>
                <c:pt idx="7760">
                  <c:v>40989.833333314513</c:v>
                </c:pt>
                <c:pt idx="7761">
                  <c:v>40989.843749981177</c:v>
                </c:pt>
                <c:pt idx="7762">
                  <c:v>40989.854166647841</c:v>
                </c:pt>
                <c:pt idx="7763">
                  <c:v>40989.864583314506</c:v>
                </c:pt>
                <c:pt idx="7764">
                  <c:v>40989.87499998117</c:v>
                </c:pt>
                <c:pt idx="7765">
                  <c:v>40989.885416647834</c:v>
                </c:pt>
                <c:pt idx="7766">
                  <c:v>40989.895833314498</c:v>
                </c:pt>
                <c:pt idx="7767">
                  <c:v>40989.906249981163</c:v>
                </c:pt>
                <c:pt idx="7768">
                  <c:v>40989.916666647827</c:v>
                </c:pt>
                <c:pt idx="7769">
                  <c:v>40989.927083314491</c:v>
                </c:pt>
                <c:pt idx="7770">
                  <c:v>40989.937499981155</c:v>
                </c:pt>
                <c:pt idx="7771">
                  <c:v>40989.94791664782</c:v>
                </c:pt>
                <c:pt idx="7772">
                  <c:v>40989.958333314484</c:v>
                </c:pt>
                <c:pt idx="7773">
                  <c:v>40989.968749981148</c:v>
                </c:pt>
                <c:pt idx="7774">
                  <c:v>40989.979166647812</c:v>
                </c:pt>
                <c:pt idx="7775">
                  <c:v>40989.989583314476</c:v>
                </c:pt>
                <c:pt idx="7776">
                  <c:v>40989.999999981141</c:v>
                </c:pt>
                <c:pt idx="7777">
                  <c:v>40990.010416647805</c:v>
                </c:pt>
                <c:pt idx="7778">
                  <c:v>40990.020833314469</c:v>
                </c:pt>
                <c:pt idx="7779">
                  <c:v>40990.031249981133</c:v>
                </c:pt>
                <c:pt idx="7780">
                  <c:v>40990.041666647798</c:v>
                </c:pt>
                <c:pt idx="7781">
                  <c:v>40990.052083314462</c:v>
                </c:pt>
                <c:pt idx="7782">
                  <c:v>40990.062499981126</c:v>
                </c:pt>
                <c:pt idx="7783">
                  <c:v>40990.07291664779</c:v>
                </c:pt>
                <c:pt idx="7784">
                  <c:v>40990.083333314455</c:v>
                </c:pt>
                <c:pt idx="7785">
                  <c:v>40990.093749981119</c:v>
                </c:pt>
                <c:pt idx="7786">
                  <c:v>40990.104166647783</c:v>
                </c:pt>
                <c:pt idx="7787">
                  <c:v>40990.114583314447</c:v>
                </c:pt>
                <c:pt idx="7788">
                  <c:v>40990.124999981112</c:v>
                </c:pt>
                <c:pt idx="7789">
                  <c:v>40990.135416647776</c:v>
                </c:pt>
                <c:pt idx="7790">
                  <c:v>40990.14583331444</c:v>
                </c:pt>
                <c:pt idx="7791">
                  <c:v>40990.156249981104</c:v>
                </c:pt>
                <c:pt idx="7792">
                  <c:v>40990.166666647769</c:v>
                </c:pt>
                <c:pt idx="7793">
                  <c:v>40990.177083314433</c:v>
                </c:pt>
                <c:pt idx="7794">
                  <c:v>40990.187499981097</c:v>
                </c:pt>
                <c:pt idx="7795">
                  <c:v>40990.197916647761</c:v>
                </c:pt>
                <c:pt idx="7796">
                  <c:v>40990.208333314426</c:v>
                </c:pt>
                <c:pt idx="7797">
                  <c:v>40990.21874998109</c:v>
                </c:pt>
                <c:pt idx="7798">
                  <c:v>40990.229166647754</c:v>
                </c:pt>
                <c:pt idx="7799">
                  <c:v>40990.239583314418</c:v>
                </c:pt>
                <c:pt idx="7800">
                  <c:v>40990.249999981083</c:v>
                </c:pt>
                <c:pt idx="7801">
                  <c:v>40990.260416647747</c:v>
                </c:pt>
                <c:pt idx="7802">
                  <c:v>40990.270833314411</c:v>
                </c:pt>
                <c:pt idx="7803">
                  <c:v>40990.281249981075</c:v>
                </c:pt>
                <c:pt idx="7804">
                  <c:v>40990.291666647739</c:v>
                </c:pt>
                <c:pt idx="7805">
                  <c:v>40990.302083314404</c:v>
                </c:pt>
                <c:pt idx="7806">
                  <c:v>40990.312499981068</c:v>
                </c:pt>
                <c:pt idx="7807">
                  <c:v>40990.322916647732</c:v>
                </c:pt>
                <c:pt idx="7808">
                  <c:v>40990.333333314396</c:v>
                </c:pt>
                <c:pt idx="7809">
                  <c:v>40990.343749981061</c:v>
                </c:pt>
                <c:pt idx="7810">
                  <c:v>40990.354166647725</c:v>
                </c:pt>
                <c:pt idx="7811">
                  <c:v>40990.364583314389</c:v>
                </c:pt>
                <c:pt idx="7812">
                  <c:v>40990.374999981053</c:v>
                </c:pt>
                <c:pt idx="7813">
                  <c:v>40990.385416647718</c:v>
                </c:pt>
                <c:pt idx="7814">
                  <c:v>40990.395833314382</c:v>
                </c:pt>
                <c:pt idx="7815">
                  <c:v>40990.406249981046</c:v>
                </c:pt>
                <c:pt idx="7816">
                  <c:v>40990.41666664771</c:v>
                </c:pt>
                <c:pt idx="7817">
                  <c:v>40990.427083314375</c:v>
                </c:pt>
                <c:pt idx="7818">
                  <c:v>40990.437499981039</c:v>
                </c:pt>
                <c:pt idx="7819">
                  <c:v>40990.447916647703</c:v>
                </c:pt>
                <c:pt idx="7820">
                  <c:v>40990.458333314367</c:v>
                </c:pt>
                <c:pt idx="7821">
                  <c:v>40990.468749981032</c:v>
                </c:pt>
                <c:pt idx="7822">
                  <c:v>40990.479166647696</c:v>
                </c:pt>
                <c:pt idx="7823">
                  <c:v>40990.48958331436</c:v>
                </c:pt>
                <c:pt idx="7824">
                  <c:v>40990.499999981024</c:v>
                </c:pt>
                <c:pt idx="7825">
                  <c:v>40990.510416647689</c:v>
                </c:pt>
                <c:pt idx="7826">
                  <c:v>40990.520833314353</c:v>
                </c:pt>
                <c:pt idx="7827">
                  <c:v>40990.531249981017</c:v>
                </c:pt>
                <c:pt idx="7828">
                  <c:v>40990.541666647681</c:v>
                </c:pt>
                <c:pt idx="7829">
                  <c:v>40990.552083314346</c:v>
                </c:pt>
                <c:pt idx="7830">
                  <c:v>40990.56249998101</c:v>
                </c:pt>
                <c:pt idx="7831">
                  <c:v>40990.572916647674</c:v>
                </c:pt>
                <c:pt idx="7832">
                  <c:v>40990.583333314338</c:v>
                </c:pt>
                <c:pt idx="7833">
                  <c:v>40990.593749981002</c:v>
                </c:pt>
                <c:pt idx="7834">
                  <c:v>40990.604166647667</c:v>
                </c:pt>
                <c:pt idx="7835">
                  <c:v>40990.614583314331</c:v>
                </c:pt>
                <c:pt idx="7836">
                  <c:v>40990.624999980995</c:v>
                </c:pt>
                <c:pt idx="7837">
                  <c:v>40990.635416647659</c:v>
                </c:pt>
                <c:pt idx="7838">
                  <c:v>40990.645833314324</c:v>
                </c:pt>
                <c:pt idx="7839">
                  <c:v>40990.656249980988</c:v>
                </c:pt>
                <c:pt idx="7840">
                  <c:v>40990.666666647652</c:v>
                </c:pt>
                <c:pt idx="7841">
                  <c:v>40990.677083314316</c:v>
                </c:pt>
                <c:pt idx="7842">
                  <c:v>40990.687499980981</c:v>
                </c:pt>
                <c:pt idx="7843">
                  <c:v>40990.697916647645</c:v>
                </c:pt>
                <c:pt idx="7844">
                  <c:v>40990.708333314309</c:v>
                </c:pt>
                <c:pt idx="7845">
                  <c:v>40990.718749980973</c:v>
                </c:pt>
                <c:pt idx="7846">
                  <c:v>40990.729166647638</c:v>
                </c:pt>
                <c:pt idx="7847">
                  <c:v>40990.739583314302</c:v>
                </c:pt>
                <c:pt idx="7848">
                  <c:v>40990.749999980966</c:v>
                </c:pt>
                <c:pt idx="7849">
                  <c:v>40990.76041664763</c:v>
                </c:pt>
                <c:pt idx="7850">
                  <c:v>40990.770833314295</c:v>
                </c:pt>
                <c:pt idx="7851">
                  <c:v>40990.781249980959</c:v>
                </c:pt>
                <c:pt idx="7852">
                  <c:v>40990.791666647623</c:v>
                </c:pt>
                <c:pt idx="7853">
                  <c:v>40990.802083314287</c:v>
                </c:pt>
                <c:pt idx="7854">
                  <c:v>40990.812499980952</c:v>
                </c:pt>
                <c:pt idx="7855">
                  <c:v>40990.822916647616</c:v>
                </c:pt>
                <c:pt idx="7856">
                  <c:v>40990.83333331428</c:v>
                </c:pt>
                <c:pt idx="7857">
                  <c:v>40990.843749980944</c:v>
                </c:pt>
                <c:pt idx="7858">
                  <c:v>40990.854166647609</c:v>
                </c:pt>
                <c:pt idx="7859">
                  <c:v>40990.864583314273</c:v>
                </c:pt>
                <c:pt idx="7860">
                  <c:v>40990.874999980937</c:v>
                </c:pt>
                <c:pt idx="7861">
                  <c:v>40990.885416647601</c:v>
                </c:pt>
                <c:pt idx="7862">
                  <c:v>40990.895833314265</c:v>
                </c:pt>
                <c:pt idx="7863">
                  <c:v>40990.90624998093</c:v>
                </c:pt>
                <c:pt idx="7864">
                  <c:v>40990.916666647594</c:v>
                </c:pt>
                <c:pt idx="7865">
                  <c:v>40990.927083314258</c:v>
                </c:pt>
                <c:pt idx="7866">
                  <c:v>40990.937499980922</c:v>
                </c:pt>
                <c:pt idx="7867">
                  <c:v>40990.947916647587</c:v>
                </c:pt>
                <c:pt idx="7868">
                  <c:v>40990.958333314251</c:v>
                </c:pt>
                <c:pt idx="7869">
                  <c:v>40990.968749980915</c:v>
                </c:pt>
                <c:pt idx="7870">
                  <c:v>40990.979166647579</c:v>
                </c:pt>
                <c:pt idx="7871">
                  <c:v>40990.989583314244</c:v>
                </c:pt>
                <c:pt idx="7872">
                  <c:v>40990.999999980908</c:v>
                </c:pt>
                <c:pt idx="7873">
                  <c:v>40991.010416647572</c:v>
                </c:pt>
                <c:pt idx="7874">
                  <c:v>40991.020833314236</c:v>
                </c:pt>
                <c:pt idx="7875">
                  <c:v>40991.031249980901</c:v>
                </c:pt>
                <c:pt idx="7876">
                  <c:v>40991.041666647565</c:v>
                </c:pt>
                <c:pt idx="7877">
                  <c:v>40991.052083314229</c:v>
                </c:pt>
                <c:pt idx="7878">
                  <c:v>40991.062499980893</c:v>
                </c:pt>
                <c:pt idx="7879">
                  <c:v>40991.072916647558</c:v>
                </c:pt>
                <c:pt idx="7880">
                  <c:v>40991.083333314222</c:v>
                </c:pt>
                <c:pt idx="7881">
                  <c:v>40991.093749980886</c:v>
                </c:pt>
                <c:pt idx="7882">
                  <c:v>40991.10416664755</c:v>
                </c:pt>
                <c:pt idx="7883">
                  <c:v>40991.114583314215</c:v>
                </c:pt>
                <c:pt idx="7884">
                  <c:v>40991.124999980879</c:v>
                </c:pt>
                <c:pt idx="7885">
                  <c:v>40991.135416647543</c:v>
                </c:pt>
                <c:pt idx="7886">
                  <c:v>40991.145833314207</c:v>
                </c:pt>
                <c:pt idx="7887">
                  <c:v>40991.156249980872</c:v>
                </c:pt>
                <c:pt idx="7888">
                  <c:v>40991.166666647536</c:v>
                </c:pt>
                <c:pt idx="7889">
                  <c:v>40991.1770833142</c:v>
                </c:pt>
                <c:pt idx="7890">
                  <c:v>40991.187499980864</c:v>
                </c:pt>
                <c:pt idx="7891">
                  <c:v>40991.197916647528</c:v>
                </c:pt>
                <c:pt idx="7892">
                  <c:v>40991.208333314193</c:v>
                </c:pt>
                <c:pt idx="7893">
                  <c:v>40991.218749980857</c:v>
                </c:pt>
                <c:pt idx="7894">
                  <c:v>40991.229166647521</c:v>
                </c:pt>
                <c:pt idx="7895">
                  <c:v>40991.239583314185</c:v>
                </c:pt>
                <c:pt idx="7896">
                  <c:v>40991.24999998085</c:v>
                </c:pt>
                <c:pt idx="7897">
                  <c:v>40991.260416647514</c:v>
                </c:pt>
                <c:pt idx="7898">
                  <c:v>40991.270833314178</c:v>
                </c:pt>
                <c:pt idx="7899">
                  <c:v>40991.281249980842</c:v>
                </c:pt>
                <c:pt idx="7900">
                  <c:v>40991.291666647507</c:v>
                </c:pt>
                <c:pt idx="7901">
                  <c:v>40991.302083314171</c:v>
                </c:pt>
                <c:pt idx="7902">
                  <c:v>40991.312499980835</c:v>
                </c:pt>
                <c:pt idx="7903">
                  <c:v>40991.322916647499</c:v>
                </c:pt>
                <c:pt idx="7904">
                  <c:v>40991.333333314164</c:v>
                </c:pt>
                <c:pt idx="7905">
                  <c:v>40991.343749980828</c:v>
                </c:pt>
                <c:pt idx="7906">
                  <c:v>40991.354166647492</c:v>
                </c:pt>
                <c:pt idx="7907">
                  <c:v>40991.364583314156</c:v>
                </c:pt>
                <c:pt idx="7908">
                  <c:v>40991.374999980821</c:v>
                </c:pt>
                <c:pt idx="7909">
                  <c:v>40991.385416647485</c:v>
                </c:pt>
                <c:pt idx="7910">
                  <c:v>40991.395833314149</c:v>
                </c:pt>
                <c:pt idx="7911">
                  <c:v>40991.406249980813</c:v>
                </c:pt>
                <c:pt idx="7912">
                  <c:v>40991.416666647478</c:v>
                </c:pt>
                <c:pt idx="7913">
                  <c:v>40991.427083314142</c:v>
                </c:pt>
                <c:pt idx="7914">
                  <c:v>40991.437499980806</c:v>
                </c:pt>
                <c:pt idx="7915">
                  <c:v>40991.44791664747</c:v>
                </c:pt>
                <c:pt idx="7916">
                  <c:v>40991.458333314135</c:v>
                </c:pt>
                <c:pt idx="7917">
                  <c:v>40991.468749980799</c:v>
                </c:pt>
                <c:pt idx="7918">
                  <c:v>40991.479166647463</c:v>
                </c:pt>
                <c:pt idx="7919">
                  <c:v>40991.489583314127</c:v>
                </c:pt>
                <c:pt idx="7920">
                  <c:v>40991.499999980791</c:v>
                </c:pt>
                <c:pt idx="7921">
                  <c:v>40991.510416647456</c:v>
                </c:pt>
                <c:pt idx="7922">
                  <c:v>40991.52083331412</c:v>
                </c:pt>
                <c:pt idx="7923">
                  <c:v>40991.531249980784</c:v>
                </c:pt>
                <c:pt idx="7924">
                  <c:v>40991.541666647448</c:v>
                </c:pt>
                <c:pt idx="7925">
                  <c:v>40991.552083314113</c:v>
                </c:pt>
                <c:pt idx="7926">
                  <c:v>40991.562499980777</c:v>
                </c:pt>
                <c:pt idx="7927">
                  <c:v>40991.572916647441</c:v>
                </c:pt>
                <c:pt idx="7928">
                  <c:v>40991.583333314105</c:v>
                </c:pt>
                <c:pt idx="7929">
                  <c:v>40991.59374998077</c:v>
                </c:pt>
                <c:pt idx="7930">
                  <c:v>40991.604166647434</c:v>
                </c:pt>
                <c:pt idx="7931">
                  <c:v>40991.614583314098</c:v>
                </c:pt>
                <c:pt idx="7932">
                  <c:v>40991.624999980762</c:v>
                </c:pt>
                <c:pt idx="7933">
                  <c:v>40991.635416647427</c:v>
                </c:pt>
                <c:pt idx="7934">
                  <c:v>40991.645833314091</c:v>
                </c:pt>
                <c:pt idx="7935">
                  <c:v>40991.656249980755</c:v>
                </c:pt>
                <c:pt idx="7936">
                  <c:v>40991.666666647419</c:v>
                </c:pt>
                <c:pt idx="7937">
                  <c:v>40991.677083314084</c:v>
                </c:pt>
                <c:pt idx="7938">
                  <c:v>40991.687499980748</c:v>
                </c:pt>
                <c:pt idx="7939">
                  <c:v>40991.697916647412</c:v>
                </c:pt>
                <c:pt idx="7940">
                  <c:v>40991.708333314076</c:v>
                </c:pt>
                <c:pt idx="7941">
                  <c:v>40991.718749980741</c:v>
                </c:pt>
                <c:pt idx="7942">
                  <c:v>40991.729166647405</c:v>
                </c:pt>
                <c:pt idx="7943">
                  <c:v>40991.739583314069</c:v>
                </c:pt>
                <c:pt idx="7944">
                  <c:v>40991.749999980733</c:v>
                </c:pt>
                <c:pt idx="7945">
                  <c:v>40991.760416647398</c:v>
                </c:pt>
                <c:pt idx="7946">
                  <c:v>40991.770833314062</c:v>
                </c:pt>
                <c:pt idx="7947">
                  <c:v>40991.781249980726</c:v>
                </c:pt>
                <c:pt idx="7948">
                  <c:v>40991.79166664739</c:v>
                </c:pt>
                <c:pt idx="7949">
                  <c:v>40991.802083314054</c:v>
                </c:pt>
                <c:pt idx="7950">
                  <c:v>40991.812499980719</c:v>
                </c:pt>
                <c:pt idx="7951">
                  <c:v>40991.822916647383</c:v>
                </c:pt>
                <c:pt idx="7952">
                  <c:v>40991.833333314047</c:v>
                </c:pt>
                <c:pt idx="7953">
                  <c:v>40991.843749980711</c:v>
                </c:pt>
                <c:pt idx="7954">
                  <c:v>40991.854166647376</c:v>
                </c:pt>
                <c:pt idx="7955">
                  <c:v>40991.86458331404</c:v>
                </c:pt>
                <c:pt idx="7956">
                  <c:v>40991.874999980704</c:v>
                </c:pt>
                <c:pt idx="7957">
                  <c:v>40991.885416647368</c:v>
                </c:pt>
                <c:pt idx="7958">
                  <c:v>40991.895833314033</c:v>
                </c:pt>
                <c:pt idx="7959">
                  <c:v>40991.906249980697</c:v>
                </c:pt>
                <c:pt idx="7960">
                  <c:v>40991.916666647361</c:v>
                </c:pt>
                <c:pt idx="7961">
                  <c:v>40991.927083314025</c:v>
                </c:pt>
                <c:pt idx="7962">
                  <c:v>40991.93749998069</c:v>
                </c:pt>
                <c:pt idx="7963">
                  <c:v>40991.947916647354</c:v>
                </c:pt>
                <c:pt idx="7964">
                  <c:v>40991.958333314018</c:v>
                </c:pt>
                <c:pt idx="7965">
                  <c:v>40991.968749980682</c:v>
                </c:pt>
                <c:pt idx="7966">
                  <c:v>40991.979166647347</c:v>
                </c:pt>
                <c:pt idx="7967">
                  <c:v>40991.989583314011</c:v>
                </c:pt>
                <c:pt idx="7968">
                  <c:v>40991.999999980675</c:v>
                </c:pt>
                <c:pt idx="7969">
                  <c:v>40992.010416647339</c:v>
                </c:pt>
                <c:pt idx="7970">
                  <c:v>40992.020833314004</c:v>
                </c:pt>
                <c:pt idx="7971">
                  <c:v>40992.031249980668</c:v>
                </c:pt>
                <c:pt idx="7972">
                  <c:v>40992.041666647332</c:v>
                </c:pt>
                <c:pt idx="7973">
                  <c:v>40992.052083313996</c:v>
                </c:pt>
                <c:pt idx="7974">
                  <c:v>40992.062499980661</c:v>
                </c:pt>
                <c:pt idx="7975">
                  <c:v>40992.072916647325</c:v>
                </c:pt>
                <c:pt idx="7976">
                  <c:v>40992.083333313989</c:v>
                </c:pt>
                <c:pt idx="7977">
                  <c:v>40992.093749980653</c:v>
                </c:pt>
                <c:pt idx="7978">
                  <c:v>40992.104166647317</c:v>
                </c:pt>
                <c:pt idx="7979">
                  <c:v>40992.114583313982</c:v>
                </c:pt>
                <c:pt idx="7980">
                  <c:v>40992.124999980646</c:v>
                </c:pt>
                <c:pt idx="7981">
                  <c:v>40992.13541664731</c:v>
                </c:pt>
                <c:pt idx="7982">
                  <c:v>40992.145833313974</c:v>
                </c:pt>
                <c:pt idx="7983">
                  <c:v>40992.156249980639</c:v>
                </c:pt>
                <c:pt idx="7984">
                  <c:v>40992.166666647303</c:v>
                </c:pt>
                <c:pt idx="7985">
                  <c:v>40992.177083313967</c:v>
                </c:pt>
                <c:pt idx="7986">
                  <c:v>40992.187499980631</c:v>
                </c:pt>
                <c:pt idx="7987">
                  <c:v>40992.197916647296</c:v>
                </c:pt>
                <c:pt idx="7988">
                  <c:v>40992.20833331396</c:v>
                </c:pt>
                <c:pt idx="7989">
                  <c:v>40992.218749980624</c:v>
                </c:pt>
                <c:pt idx="7990">
                  <c:v>40992.229166647288</c:v>
                </c:pt>
                <c:pt idx="7991">
                  <c:v>40992.239583313953</c:v>
                </c:pt>
                <c:pt idx="7992">
                  <c:v>40992.249999980617</c:v>
                </c:pt>
                <c:pt idx="7993">
                  <c:v>40992.260416647281</c:v>
                </c:pt>
                <c:pt idx="7994">
                  <c:v>40992.270833313945</c:v>
                </c:pt>
                <c:pt idx="7995">
                  <c:v>40992.28124998061</c:v>
                </c:pt>
                <c:pt idx="7996">
                  <c:v>40992.291666647274</c:v>
                </c:pt>
                <c:pt idx="7997">
                  <c:v>40992.302083313938</c:v>
                </c:pt>
                <c:pt idx="7998">
                  <c:v>40992.312499980602</c:v>
                </c:pt>
                <c:pt idx="7999">
                  <c:v>40992.322916647267</c:v>
                </c:pt>
                <c:pt idx="8000">
                  <c:v>40992.333333313931</c:v>
                </c:pt>
                <c:pt idx="8001">
                  <c:v>40992.343749980595</c:v>
                </c:pt>
                <c:pt idx="8002">
                  <c:v>40992.354166647259</c:v>
                </c:pt>
                <c:pt idx="8003">
                  <c:v>40992.364583313924</c:v>
                </c:pt>
                <c:pt idx="8004">
                  <c:v>40992.374999980588</c:v>
                </c:pt>
                <c:pt idx="8005">
                  <c:v>40992.385416647252</c:v>
                </c:pt>
                <c:pt idx="8006">
                  <c:v>40992.395833313916</c:v>
                </c:pt>
                <c:pt idx="8007">
                  <c:v>40992.40624998058</c:v>
                </c:pt>
                <c:pt idx="8008">
                  <c:v>40992.416666647245</c:v>
                </c:pt>
                <c:pt idx="8009">
                  <c:v>40992.427083313909</c:v>
                </c:pt>
                <c:pt idx="8010">
                  <c:v>40992.437499980573</c:v>
                </c:pt>
                <c:pt idx="8011">
                  <c:v>40992.447916647237</c:v>
                </c:pt>
                <c:pt idx="8012">
                  <c:v>40992.458333313902</c:v>
                </c:pt>
                <c:pt idx="8013">
                  <c:v>40992.468749980566</c:v>
                </c:pt>
                <c:pt idx="8014">
                  <c:v>40992.47916664723</c:v>
                </c:pt>
                <c:pt idx="8015">
                  <c:v>40992.489583313894</c:v>
                </c:pt>
                <c:pt idx="8016">
                  <c:v>40992.499999980559</c:v>
                </c:pt>
                <c:pt idx="8017">
                  <c:v>40992.510416647223</c:v>
                </c:pt>
                <c:pt idx="8018">
                  <c:v>40992.520833313887</c:v>
                </c:pt>
                <c:pt idx="8019">
                  <c:v>40992.531249980551</c:v>
                </c:pt>
                <c:pt idx="8020">
                  <c:v>40992.541666647216</c:v>
                </c:pt>
                <c:pt idx="8021">
                  <c:v>40992.55208331388</c:v>
                </c:pt>
                <c:pt idx="8022">
                  <c:v>40992.562499980544</c:v>
                </c:pt>
                <c:pt idx="8023">
                  <c:v>40992.572916647208</c:v>
                </c:pt>
                <c:pt idx="8024">
                  <c:v>40992.583333313873</c:v>
                </c:pt>
                <c:pt idx="8025">
                  <c:v>40992.593749980537</c:v>
                </c:pt>
                <c:pt idx="8026">
                  <c:v>40992.604166647201</c:v>
                </c:pt>
                <c:pt idx="8027">
                  <c:v>40992.614583313865</c:v>
                </c:pt>
                <c:pt idx="8028">
                  <c:v>40992.62499998053</c:v>
                </c:pt>
                <c:pt idx="8029">
                  <c:v>40992.635416647194</c:v>
                </c:pt>
                <c:pt idx="8030">
                  <c:v>40992.645833313858</c:v>
                </c:pt>
                <c:pt idx="8031">
                  <c:v>40992.656249980522</c:v>
                </c:pt>
                <c:pt idx="8032">
                  <c:v>40992.666666647187</c:v>
                </c:pt>
                <c:pt idx="8033">
                  <c:v>40992.677083313851</c:v>
                </c:pt>
                <c:pt idx="8034">
                  <c:v>40992.687499980515</c:v>
                </c:pt>
                <c:pt idx="8035">
                  <c:v>40992.697916647179</c:v>
                </c:pt>
                <c:pt idx="8036">
                  <c:v>40992.708333313843</c:v>
                </c:pt>
                <c:pt idx="8037">
                  <c:v>40992.718749980508</c:v>
                </c:pt>
                <c:pt idx="8038">
                  <c:v>40992.729166647172</c:v>
                </c:pt>
                <c:pt idx="8039">
                  <c:v>40992.739583313836</c:v>
                </c:pt>
                <c:pt idx="8040">
                  <c:v>40992.7499999805</c:v>
                </c:pt>
                <c:pt idx="8041">
                  <c:v>40992.760416647165</c:v>
                </c:pt>
                <c:pt idx="8042">
                  <c:v>40992.770833313829</c:v>
                </c:pt>
                <c:pt idx="8043">
                  <c:v>40992.781249980493</c:v>
                </c:pt>
                <c:pt idx="8044">
                  <c:v>40992.791666647157</c:v>
                </c:pt>
                <c:pt idx="8045">
                  <c:v>40992.802083313822</c:v>
                </c:pt>
                <c:pt idx="8046">
                  <c:v>40992.812499980486</c:v>
                </c:pt>
                <c:pt idx="8047">
                  <c:v>40992.82291664715</c:v>
                </c:pt>
                <c:pt idx="8048">
                  <c:v>40992.833333313814</c:v>
                </c:pt>
                <c:pt idx="8049">
                  <c:v>40992.843749980479</c:v>
                </c:pt>
                <c:pt idx="8050">
                  <c:v>40992.854166647143</c:v>
                </c:pt>
                <c:pt idx="8051">
                  <c:v>40992.864583313807</c:v>
                </c:pt>
                <c:pt idx="8052">
                  <c:v>40992.874999980471</c:v>
                </c:pt>
                <c:pt idx="8053">
                  <c:v>40992.885416647136</c:v>
                </c:pt>
                <c:pt idx="8054">
                  <c:v>40992.8958333138</c:v>
                </c:pt>
                <c:pt idx="8055">
                  <c:v>40992.906249980464</c:v>
                </c:pt>
                <c:pt idx="8056">
                  <c:v>40992.916666647128</c:v>
                </c:pt>
                <c:pt idx="8057">
                  <c:v>40992.927083313793</c:v>
                </c:pt>
                <c:pt idx="8058">
                  <c:v>40992.937499980457</c:v>
                </c:pt>
                <c:pt idx="8059">
                  <c:v>40992.947916647121</c:v>
                </c:pt>
                <c:pt idx="8060">
                  <c:v>40992.958333313785</c:v>
                </c:pt>
                <c:pt idx="8061">
                  <c:v>40992.96874998045</c:v>
                </c:pt>
                <c:pt idx="8062">
                  <c:v>40992.979166647114</c:v>
                </c:pt>
                <c:pt idx="8063">
                  <c:v>40992.989583313778</c:v>
                </c:pt>
                <c:pt idx="8064">
                  <c:v>40992.999999980442</c:v>
                </c:pt>
                <c:pt idx="8065">
                  <c:v>40993.010416647106</c:v>
                </c:pt>
                <c:pt idx="8066">
                  <c:v>40993.020833313771</c:v>
                </c:pt>
                <c:pt idx="8067">
                  <c:v>40993.031249980435</c:v>
                </c:pt>
                <c:pt idx="8068">
                  <c:v>40993.041666647099</c:v>
                </c:pt>
                <c:pt idx="8069">
                  <c:v>40993.052083313763</c:v>
                </c:pt>
                <c:pt idx="8070">
                  <c:v>40993.062499980428</c:v>
                </c:pt>
                <c:pt idx="8071">
                  <c:v>40993.072916647092</c:v>
                </c:pt>
                <c:pt idx="8072">
                  <c:v>40993.083333313756</c:v>
                </c:pt>
                <c:pt idx="8073">
                  <c:v>40993.09374998042</c:v>
                </c:pt>
                <c:pt idx="8074">
                  <c:v>40993.104166647085</c:v>
                </c:pt>
                <c:pt idx="8075">
                  <c:v>40993.114583313749</c:v>
                </c:pt>
                <c:pt idx="8076">
                  <c:v>40993.124999980413</c:v>
                </c:pt>
                <c:pt idx="8077">
                  <c:v>40993.135416647077</c:v>
                </c:pt>
                <c:pt idx="8078">
                  <c:v>40993.145833313742</c:v>
                </c:pt>
                <c:pt idx="8079">
                  <c:v>40993.156249980406</c:v>
                </c:pt>
                <c:pt idx="8080">
                  <c:v>40993.16666664707</c:v>
                </c:pt>
                <c:pt idx="8081">
                  <c:v>40993.177083313734</c:v>
                </c:pt>
                <c:pt idx="8082">
                  <c:v>40993.187499980399</c:v>
                </c:pt>
                <c:pt idx="8083">
                  <c:v>40993.197916647063</c:v>
                </c:pt>
                <c:pt idx="8084">
                  <c:v>40993.208333313727</c:v>
                </c:pt>
                <c:pt idx="8085">
                  <c:v>40993.218749980391</c:v>
                </c:pt>
                <c:pt idx="8086">
                  <c:v>40993.229166647056</c:v>
                </c:pt>
                <c:pt idx="8087">
                  <c:v>40993.23958331372</c:v>
                </c:pt>
                <c:pt idx="8088">
                  <c:v>40993.249999980384</c:v>
                </c:pt>
                <c:pt idx="8089">
                  <c:v>40993.260416647048</c:v>
                </c:pt>
                <c:pt idx="8090">
                  <c:v>40993.270833313713</c:v>
                </c:pt>
                <c:pt idx="8091">
                  <c:v>40993.281249980377</c:v>
                </c:pt>
                <c:pt idx="8092">
                  <c:v>40993.291666647041</c:v>
                </c:pt>
                <c:pt idx="8093">
                  <c:v>40993.302083313705</c:v>
                </c:pt>
                <c:pt idx="8094">
                  <c:v>40993.312499980369</c:v>
                </c:pt>
                <c:pt idx="8095">
                  <c:v>40993.322916647034</c:v>
                </c:pt>
                <c:pt idx="8096">
                  <c:v>40993.333333313698</c:v>
                </c:pt>
                <c:pt idx="8097">
                  <c:v>40993.343749980362</c:v>
                </c:pt>
                <c:pt idx="8098">
                  <c:v>40993.354166647026</c:v>
                </c:pt>
                <c:pt idx="8099">
                  <c:v>40993.364583313691</c:v>
                </c:pt>
                <c:pt idx="8100">
                  <c:v>40993.374999980355</c:v>
                </c:pt>
                <c:pt idx="8101">
                  <c:v>40993.385416647019</c:v>
                </c:pt>
                <c:pt idx="8102">
                  <c:v>40993.395833313683</c:v>
                </c:pt>
                <c:pt idx="8103">
                  <c:v>40993.406249980348</c:v>
                </c:pt>
                <c:pt idx="8104">
                  <c:v>40993.416666647012</c:v>
                </c:pt>
                <c:pt idx="8105">
                  <c:v>40993.427083313676</c:v>
                </c:pt>
                <c:pt idx="8106">
                  <c:v>40993.43749998034</c:v>
                </c:pt>
                <c:pt idx="8107">
                  <c:v>40993.447916647005</c:v>
                </c:pt>
                <c:pt idx="8108">
                  <c:v>40993.458333313669</c:v>
                </c:pt>
                <c:pt idx="8109">
                  <c:v>40993.468749980333</c:v>
                </c:pt>
                <c:pt idx="8110">
                  <c:v>40993.479166646997</c:v>
                </c:pt>
                <c:pt idx="8111">
                  <c:v>40993.489583313662</c:v>
                </c:pt>
                <c:pt idx="8112">
                  <c:v>40993.499999980326</c:v>
                </c:pt>
                <c:pt idx="8113">
                  <c:v>40993.51041664699</c:v>
                </c:pt>
                <c:pt idx="8114">
                  <c:v>40993.520833313654</c:v>
                </c:pt>
                <c:pt idx="8115">
                  <c:v>40993.531249980319</c:v>
                </c:pt>
                <c:pt idx="8116">
                  <c:v>40993.541666646983</c:v>
                </c:pt>
                <c:pt idx="8117">
                  <c:v>40993.552083313647</c:v>
                </c:pt>
                <c:pt idx="8118">
                  <c:v>40993.562499980311</c:v>
                </c:pt>
                <c:pt idx="8119">
                  <c:v>40993.572916646976</c:v>
                </c:pt>
                <c:pt idx="8120">
                  <c:v>40993.58333331364</c:v>
                </c:pt>
                <c:pt idx="8121">
                  <c:v>40993.593749980304</c:v>
                </c:pt>
                <c:pt idx="8122">
                  <c:v>40993.604166646968</c:v>
                </c:pt>
                <c:pt idx="8123">
                  <c:v>40993.614583313632</c:v>
                </c:pt>
                <c:pt idx="8124">
                  <c:v>40993.624999980297</c:v>
                </c:pt>
                <c:pt idx="8125">
                  <c:v>40993.635416646961</c:v>
                </c:pt>
                <c:pt idx="8126">
                  <c:v>40993.645833313625</c:v>
                </c:pt>
                <c:pt idx="8127">
                  <c:v>40993.656249980289</c:v>
                </c:pt>
                <c:pt idx="8128">
                  <c:v>40993.666666646954</c:v>
                </c:pt>
                <c:pt idx="8129">
                  <c:v>40993.677083313618</c:v>
                </c:pt>
                <c:pt idx="8130">
                  <c:v>40993.687499980282</c:v>
                </c:pt>
                <c:pt idx="8131">
                  <c:v>40993.697916646946</c:v>
                </c:pt>
                <c:pt idx="8132">
                  <c:v>40993.708333313611</c:v>
                </c:pt>
                <c:pt idx="8133">
                  <c:v>40993.718749980275</c:v>
                </c:pt>
                <c:pt idx="8134">
                  <c:v>40993.729166646939</c:v>
                </c:pt>
                <c:pt idx="8135">
                  <c:v>40993.739583313603</c:v>
                </c:pt>
                <c:pt idx="8136">
                  <c:v>40993.749999980268</c:v>
                </c:pt>
                <c:pt idx="8137">
                  <c:v>40993.760416646932</c:v>
                </c:pt>
                <c:pt idx="8138">
                  <c:v>40993.770833313596</c:v>
                </c:pt>
                <c:pt idx="8139">
                  <c:v>40993.78124998026</c:v>
                </c:pt>
                <c:pt idx="8140">
                  <c:v>40993.791666646925</c:v>
                </c:pt>
                <c:pt idx="8141">
                  <c:v>40993.802083313589</c:v>
                </c:pt>
                <c:pt idx="8142">
                  <c:v>40993.812499980253</c:v>
                </c:pt>
                <c:pt idx="8143">
                  <c:v>40993.822916646917</c:v>
                </c:pt>
                <c:pt idx="8144">
                  <c:v>40993.833333313582</c:v>
                </c:pt>
                <c:pt idx="8145">
                  <c:v>40993.843749980246</c:v>
                </c:pt>
                <c:pt idx="8146">
                  <c:v>40993.85416664691</c:v>
                </c:pt>
                <c:pt idx="8147">
                  <c:v>40993.864583313574</c:v>
                </c:pt>
                <c:pt idx="8148">
                  <c:v>40993.874999980238</c:v>
                </c:pt>
                <c:pt idx="8149">
                  <c:v>40993.885416646903</c:v>
                </c:pt>
                <c:pt idx="8150">
                  <c:v>40993.895833313567</c:v>
                </c:pt>
                <c:pt idx="8151">
                  <c:v>40993.906249980231</c:v>
                </c:pt>
                <c:pt idx="8152">
                  <c:v>40993.916666646895</c:v>
                </c:pt>
                <c:pt idx="8153">
                  <c:v>40993.92708331356</c:v>
                </c:pt>
                <c:pt idx="8154">
                  <c:v>40993.937499980224</c:v>
                </c:pt>
                <c:pt idx="8155">
                  <c:v>40993.947916646888</c:v>
                </c:pt>
                <c:pt idx="8156">
                  <c:v>40993.958333313552</c:v>
                </c:pt>
                <c:pt idx="8157">
                  <c:v>40993.968749980217</c:v>
                </c:pt>
                <c:pt idx="8158">
                  <c:v>40993.979166646881</c:v>
                </c:pt>
                <c:pt idx="8159">
                  <c:v>40993.989583313545</c:v>
                </c:pt>
                <c:pt idx="8160">
                  <c:v>40993.999999980209</c:v>
                </c:pt>
                <c:pt idx="8161">
                  <c:v>40994.010416646874</c:v>
                </c:pt>
                <c:pt idx="8162">
                  <c:v>40994.020833313538</c:v>
                </c:pt>
                <c:pt idx="8163">
                  <c:v>40994.031249980202</c:v>
                </c:pt>
                <c:pt idx="8164">
                  <c:v>40994.041666646866</c:v>
                </c:pt>
                <c:pt idx="8165">
                  <c:v>40994.052083313531</c:v>
                </c:pt>
                <c:pt idx="8166">
                  <c:v>40994.062499980195</c:v>
                </c:pt>
                <c:pt idx="8167">
                  <c:v>40994.072916646859</c:v>
                </c:pt>
                <c:pt idx="8168">
                  <c:v>40994.083333313523</c:v>
                </c:pt>
                <c:pt idx="8169">
                  <c:v>40994.093749980188</c:v>
                </c:pt>
                <c:pt idx="8170">
                  <c:v>40994.104166646852</c:v>
                </c:pt>
                <c:pt idx="8171">
                  <c:v>40994.114583313516</c:v>
                </c:pt>
                <c:pt idx="8172">
                  <c:v>40994.12499998018</c:v>
                </c:pt>
                <c:pt idx="8173">
                  <c:v>40994.135416646845</c:v>
                </c:pt>
                <c:pt idx="8174">
                  <c:v>40994.145833313509</c:v>
                </c:pt>
                <c:pt idx="8175">
                  <c:v>40994.156249980173</c:v>
                </c:pt>
                <c:pt idx="8176">
                  <c:v>40994.166666646837</c:v>
                </c:pt>
                <c:pt idx="8177">
                  <c:v>40994.177083313501</c:v>
                </c:pt>
                <c:pt idx="8178">
                  <c:v>40994.187499980166</c:v>
                </c:pt>
                <c:pt idx="8179">
                  <c:v>40994.19791664683</c:v>
                </c:pt>
                <c:pt idx="8180">
                  <c:v>40994.208333313494</c:v>
                </c:pt>
                <c:pt idx="8181">
                  <c:v>40994.218749980158</c:v>
                </c:pt>
                <c:pt idx="8182">
                  <c:v>40994.229166646823</c:v>
                </c:pt>
                <c:pt idx="8183">
                  <c:v>40994.239583313487</c:v>
                </c:pt>
                <c:pt idx="8184">
                  <c:v>40994.249999980151</c:v>
                </c:pt>
                <c:pt idx="8185">
                  <c:v>40994.260416646815</c:v>
                </c:pt>
                <c:pt idx="8186">
                  <c:v>40994.27083331348</c:v>
                </c:pt>
                <c:pt idx="8187">
                  <c:v>40994.281249980144</c:v>
                </c:pt>
                <c:pt idx="8188">
                  <c:v>40994.291666646808</c:v>
                </c:pt>
                <c:pt idx="8189">
                  <c:v>40994.302083313472</c:v>
                </c:pt>
                <c:pt idx="8190">
                  <c:v>40994.312499980137</c:v>
                </c:pt>
                <c:pt idx="8191">
                  <c:v>40994.322916646801</c:v>
                </c:pt>
                <c:pt idx="8192">
                  <c:v>40994.333333313465</c:v>
                </c:pt>
                <c:pt idx="8193">
                  <c:v>40994.343749980129</c:v>
                </c:pt>
                <c:pt idx="8194">
                  <c:v>40994.354166646794</c:v>
                </c:pt>
                <c:pt idx="8195">
                  <c:v>40994.364583313458</c:v>
                </c:pt>
                <c:pt idx="8196">
                  <c:v>40994.374999980122</c:v>
                </c:pt>
                <c:pt idx="8197">
                  <c:v>40994.385416646786</c:v>
                </c:pt>
                <c:pt idx="8198">
                  <c:v>40994.395833313451</c:v>
                </c:pt>
                <c:pt idx="8199">
                  <c:v>40994.406249980115</c:v>
                </c:pt>
                <c:pt idx="8200">
                  <c:v>40994.416666646779</c:v>
                </c:pt>
                <c:pt idx="8201">
                  <c:v>40994.427083313443</c:v>
                </c:pt>
                <c:pt idx="8202">
                  <c:v>40994.437499980108</c:v>
                </c:pt>
                <c:pt idx="8203">
                  <c:v>40994.447916646772</c:v>
                </c:pt>
                <c:pt idx="8204">
                  <c:v>40994.458333313436</c:v>
                </c:pt>
                <c:pt idx="8205">
                  <c:v>40994.4687499801</c:v>
                </c:pt>
                <c:pt idx="8206">
                  <c:v>40994.479166646764</c:v>
                </c:pt>
                <c:pt idx="8207">
                  <c:v>40994.489583313429</c:v>
                </c:pt>
                <c:pt idx="8208">
                  <c:v>40994.499999980093</c:v>
                </c:pt>
                <c:pt idx="8209">
                  <c:v>40994.510416646757</c:v>
                </c:pt>
                <c:pt idx="8210">
                  <c:v>40994.520833313421</c:v>
                </c:pt>
                <c:pt idx="8211">
                  <c:v>40994.531249980086</c:v>
                </c:pt>
                <c:pt idx="8212">
                  <c:v>40994.54166664675</c:v>
                </c:pt>
                <c:pt idx="8213">
                  <c:v>40994.552083313414</c:v>
                </c:pt>
                <c:pt idx="8214">
                  <c:v>40994.562499980078</c:v>
                </c:pt>
                <c:pt idx="8215">
                  <c:v>40994.572916646743</c:v>
                </c:pt>
                <c:pt idx="8216">
                  <c:v>40994.583333313407</c:v>
                </c:pt>
                <c:pt idx="8217">
                  <c:v>40994.593749980071</c:v>
                </c:pt>
                <c:pt idx="8218">
                  <c:v>40994.604166646735</c:v>
                </c:pt>
                <c:pt idx="8219">
                  <c:v>40994.6145833134</c:v>
                </c:pt>
                <c:pt idx="8220">
                  <c:v>40994.624999980064</c:v>
                </c:pt>
                <c:pt idx="8221">
                  <c:v>40994.635416646728</c:v>
                </c:pt>
                <c:pt idx="8222">
                  <c:v>40994.645833313392</c:v>
                </c:pt>
                <c:pt idx="8223">
                  <c:v>40994.656249980057</c:v>
                </c:pt>
                <c:pt idx="8224">
                  <c:v>40994.666666646721</c:v>
                </c:pt>
                <c:pt idx="8225">
                  <c:v>40994.677083313385</c:v>
                </c:pt>
                <c:pt idx="8226">
                  <c:v>40994.687499980049</c:v>
                </c:pt>
                <c:pt idx="8227">
                  <c:v>40994.697916646714</c:v>
                </c:pt>
                <c:pt idx="8228">
                  <c:v>40994.708333313378</c:v>
                </c:pt>
                <c:pt idx="8229">
                  <c:v>40994.718749980042</c:v>
                </c:pt>
                <c:pt idx="8230">
                  <c:v>40994.729166646706</c:v>
                </c:pt>
                <c:pt idx="8231">
                  <c:v>40994.739583313371</c:v>
                </c:pt>
                <c:pt idx="8232">
                  <c:v>40994.749999980035</c:v>
                </c:pt>
                <c:pt idx="8233">
                  <c:v>40994.760416646699</c:v>
                </c:pt>
                <c:pt idx="8234">
                  <c:v>40994.770833313363</c:v>
                </c:pt>
                <c:pt idx="8235">
                  <c:v>40994.781249980027</c:v>
                </c:pt>
                <c:pt idx="8236">
                  <c:v>40994.791666646692</c:v>
                </c:pt>
                <c:pt idx="8237">
                  <c:v>40994.802083313356</c:v>
                </c:pt>
                <c:pt idx="8238">
                  <c:v>40994.81249998002</c:v>
                </c:pt>
                <c:pt idx="8239">
                  <c:v>40994.822916646684</c:v>
                </c:pt>
                <c:pt idx="8240">
                  <c:v>40994.833333313349</c:v>
                </c:pt>
                <c:pt idx="8241">
                  <c:v>40994.843749980013</c:v>
                </c:pt>
                <c:pt idx="8242">
                  <c:v>40994.854166646677</c:v>
                </c:pt>
                <c:pt idx="8243">
                  <c:v>40994.864583313341</c:v>
                </c:pt>
                <c:pt idx="8244">
                  <c:v>40994.874999980006</c:v>
                </c:pt>
                <c:pt idx="8245">
                  <c:v>40994.88541664667</c:v>
                </c:pt>
                <c:pt idx="8246">
                  <c:v>40994.895833313334</c:v>
                </c:pt>
                <c:pt idx="8247">
                  <c:v>40994.906249979998</c:v>
                </c:pt>
                <c:pt idx="8248">
                  <c:v>40994.916666646663</c:v>
                </c:pt>
                <c:pt idx="8249">
                  <c:v>40994.927083313327</c:v>
                </c:pt>
                <c:pt idx="8250">
                  <c:v>40994.937499979991</c:v>
                </c:pt>
                <c:pt idx="8251">
                  <c:v>40994.947916646655</c:v>
                </c:pt>
                <c:pt idx="8252">
                  <c:v>40994.95833331332</c:v>
                </c:pt>
                <c:pt idx="8253">
                  <c:v>40994.968749979984</c:v>
                </c:pt>
                <c:pt idx="8254">
                  <c:v>40994.979166646648</c:v>
                </c:pt>
                <c:pt idx="8255">
                  <c:v>40994.989583313312</c:v>
                </c:pt>
                <c:pt idx="8256">
                  <c:v>40994.999999979977</c:v>
                </c:pt>
                <c:pt idx="8257">
                  <c:v>40995.010416646641</c:v>
                </c:pt>
                <c:pt idx="8258">
                  <c:v>40995.020833313305</c:v>
                </c:pt>
                <c:pt idx="8259">
                  <c:v>40995.031249979969</c:v>
                </c:pt>
                <c:pt idx="8260">
                  <c:v>40995.041666646634</c:v>
                </c:pt>
                <c:pt idx="8261">
                  <c:v>40995.052083313298</c:v>
                </c:pt>
                <c:pt idx="8262">
                  <c:v>40995.062499979962</c:v>
                </c:pt>
                <c:pt idx="8263">
                  <c:v>40995.072916646626</c:v>
                </c:pt>
                <c:pt idx="8264">
                  <c:v>40995.08333331329</c:v>
                </c:pt>
                <c:pt idx="8265">
                  <c:v>40995.093749979955</c:v>
                </c:pt>
                <c:pt idx="8266">
                  <c:v>40995.104166646619</c:v>
                </c:pt>
                <c:pt idx="8267">
                  <c:v>40995.114583313283</c:v>
                </c:pt>
                <c:pt idx="8268">
                  <c:v>40995.124999979947</c:v>
                </c:pt>
                <c:pt idx="8269">
                  <c:v>40995.135416646612</c:v>
                </c:pt>
                <c:pt idx="8270">
                  <c:v>40995.145833313276</c:v>
                </c:pt>
                <c:pt idx="8271">
                  <c:v>40995.15624997994</c:v>
                </c:pt>
                <c:pt idx="8272">
                  <c:v>40995.166666646604</c:v>
                </c:pt>
                <c:pt idx="8273">
                  <c:v>40995.177083313269</c:v>
                </c:pt>
                <c:pt idx="8274">
                  <c:v>40995.187499979933</c:v>
                </c:pt>
                <c:pt idx="8275">
                  <c:v>40995.197916646597</c:v>
                </c:pt>
                <c:pt idx="8276">
                  <c:v>40995.208333313261</c:v>
                </c:pt>
                <c:pt idx="8277">
                  <c:v>40995.218749979926</c:v>
                </c:pt>
                <c:pt idx="8278">
                  <c:v>40995.22916664659</c:v>
                </c:pt>
                <c:pt idx="8279">
                  <c:v>40995.239583313254</c:v>
                </c:pt>
                <c:pt idx="8280">
                  <c:v>40995.249999979918</c:v>
                </c:pt>
                <c:pt idx="8281">
                  <c:v>40995.260416646583</c:v>
                </c:pt>
                <c:pt idx="8282">
                  <c:v>40995.270833313247</c:v>
                </c:pt>
                <c:pt idx="8283">
                  <c:v>40995.281249979911</c:v>
                </c:pt>
                <c:pt idx="8284">
                  <c:v>40995.291666646575</c:v>
                </c:pt>
                <c:pt idx="8285">
                  <c:v>40995.30208331324</c:v>
                </c:pt>
                <c:pt idx="8286">
                  <c:v>40995.312499979904</c:v>
                </c:pt>
                <c:pt idx="8287">
                  <c:v>40995.322916646568</c:v>
                </c:pt>
                <c:pt idx="8288">
                  <c:v>40995.333333313232</c:v>
                </c:pt>
                <c:pt idx="8289">
                  <c:v>40995.343749979897</c:v>
                </c:pt>
                <c:pt idx="8290">
                  <c:v>40995.354166646561</c:v>
                </c:pt>
                <c:pt idx="8291">
                  <c:v>40995.364583313225</c:v>
                </c:pt>
                <c:pt idx="8292">
                  <c:v>40995.374999979889</c:v>
                </c:pt>
                <c:pt idx="8293">
                  <c:v>40995.385416646553</c:v>
                </c:pt>
                <c:pt idx="8294">
                  <c:v>40995.395833313218</c:v>
                </c:pt>
                <c:pt idx="8295">
                  <c:v>40995.406249979882</c:v>
                </c:pt>
                <c:pt idx="8296">
                  <c:v>40995.416666646546</c:v>
                </c:pt>
                <c:pt idx="8297">
                  <c:v>40995.42708331321</c:v>
                </c:pt>
                <c:pt idx="8298">
                  <c:v>40995.437499979875</c:v>
                </c:pt>
                <c:pt idx="8299">
                  <c:v>40995.447916646539</c:v>
                </c:pt>
                <c:pt idx="8300">
                  <c:v>40995.458333313203</c:v>
                </c:pt>
                <c:pt idx="8301">
                  <c:v>40995.468749979867</c:v>
                </c:pt>
                <c:pt idx="8302">
                  <c:v>40995.479166646532</c:v>
                </c:pt>
                <c:pt idx="8303">
                  <c:v>40995.489583313196</c:v>
                </c:pt>
                <c:pt idx="8304">
                  <c:v>40995.49999997986</c:v>
                </c:pt>
                <c:pt idx="8305">
                  <c:v>40995.510416646524</c:v>
                </c:pt>
                <c:pt idx="8306">
                  <c:v>40995.520833313189</c:v>
                </c:pt>
                <c:pt idx="8307">
                  <c:v>40995.531249979853</c:v>
                </c:pt>
                <c:pt idx="8308">
                  <c:v>40995.541666646517</c:v>
                </c:pt>
                <c:pt idx="8309">
                  <c:v>40995.552083313181</c:v>
                </c:pt>
                <c:pt idx="8310">
                  <c:v>40995.562499979846</c:v>
                </c:pt>
                <c:pt idx="8311">
                  <c:v>40995.57291664651</c:v>
                </c:pt>
                <c:pt idx="8312">
                  <c:v>40995.583333313174</c:v>
                </c:pt>
                <c:pt idx="8313">
                  <c:v>40995.593749979838</c:v>
                </c:pt>
                <c:pt idx="8314">
                  <c:v>40995.604166646503</c:v>
                </c:pt>
                <c:pt idx="8315">
                  <c:v>40995.614583313167</c:v>
                </c:pt>
                <c:pt idx="8316">
                  <c:v>40995.624999979831</c:v>
                </c:pt>
                <c:pt idx="8317">
                  <c:v>40995.635416646495</c:v>
                </c:pt>
                <c:pt idx="8318">
                  <c:v>40995.64583331316</c:v>
                </c:pt>
                <c:pt idx="8319">
                  <c:v>40995.656249979824</c:v>
                </c:pt>
                <c:pt idx="8320">
                  <c:v>40995.666666646488</c:v>
                </c:pt>
                <c:pt idx="8321">
                  <c:v>40995.677083313152</c:v>
                </c:pt>
                <c:pt idx="8322">
                  <c:v>40995.687499979816</c:v>
                </c:pt>
                <c:pt idx="8323">
                  <c:v>40995.697916646481</c:v>
                </c:pt>
                <c:pt idx="8324">
                  <c:v>40995.708333313145</c:v>
                </c:pt>
                <c:pt idx="8325">
                  <c:v>40995.718749979809</c:v>
                </c:pt>
                <c:pt idx="8326">
                  <c:v>40995.729166646473</c:v>
                </c:pt>
                <c:pt idx="8327">
                  <c:v>40995.739583313138</c:v>
                </c:pt>
                <c:pt idx="8328">
                  <c:v>40995.749999979802</c:v>
                </c:pt>
                <c:pt idx="8329">
                  <c:v>40995.760416646466</c:v>
                </c:pt>
                <c:pt idx="8330">
                  <c:v>40995.77083331313</c:v>
                </c:pt>
                <c:pt idx="8331">
                  <c:v>40995.781249979795</c:v>
                </c:pt>
                <c:pt idx="8332">
                  <c:v>40995.791666646459</c:v>
                </c:pt>
                <c:pt idx="8333">
                  <c:v>40995.802083313123</c:v>
                </c:pt>
                <c:pt idx="8334">
                  <c:v>40995.812499979787</c:v>
                </c:pt>
                <c:pt idx="8335">
                  <c:v>40995.822916646452</c:v>
                </c:pt>
                <c:pt idx="8336">
                  <c:v>40995.833333313116</c:v>
                </c:pt>
                <c:pt idx="8337">
                  <c:v>40995.84374997978</c:v>
                </c:pt>
                <c:pt idx="8338">
                  <c:v>40995.854166646444</c:v>
                </c:pt>
                <c:pt idx="8339">
                  <c:v>40995.864583313109</c:v>
                </c:pt>
                <c:pt idx="8340">
                  <c:v>40995.874999979773</c:v>
                </c:pt>
                <c:pt idx="8341">
                  <c:v>40995.885416646437</c:v>
                </c:pt>
                <c:pt idx="8342">
                  <c:v>40995.895833313101</c:v>
                </c:pt>
                <c:pt idx="8343">
                  <c:v>40995.906249979766</c:v>
                </c:pt>
                <c:pt idx="8344">
                  <c:v>40995.91666664643</c:v>
                </c:pt>
                <c:pt idx="8345">
                  <c:v>40995.927083313094</c:v>
                </c:pt>
                <c:pt idx="8346">
                  <c:v>40995.937499979758</c:v>
                </c:pt>
                <c:pt idx="8347">
                  <c:v>40995.947916646423</c:v>
                </c:pt>
                <c:pt idx="8348">
                  <c:v>40995.958333313087</c:v>
                </c:pt>
                <c:pt idx="8349">
                  <c:v>40995.968749979751</c:v>
                </c:pt>
                <c:pt idx="8350">
                  <c:v>40995.979166646415</c:v>
                </c:pt>
                <c:pt idx="8351">
                  <c:v>40995.989583313079</c:v>
                </c:pt>
                <c:pt idx="8352">
                  <c:v>40995.999999979744</c:v>
                </c:pt>
                <c:pt idx="8353">
                  <c:v>40996.010416646408</c:v>
                </c:pt>
                <c:pt idx="8354">
                  <c:v>40996.020833313072</c:v>
                </c:pt>
                <c:pt idx="8355">
                  <c:v>40996.031249979736</c:v>
                </c:pt>
                <c:pt idx="8356">
                  <c:v>40996.041666646401</c:v>
                </c:pt>
                <c:pt idx="8357">
                  <c:v>40996.052083313065</c:v>
                </c:pt>
                <c:pt idx="8358">
                  <c:v>40996.062499979729</c:v>
                </c:pt>
                <c:pt idx="8359">
                  <c:v>40996.072916646393</c:v>
                </c:pt>
                <c:pt idx="8360">
                  <c:v>40996.083333313058</c:v>
                </c:pt>
                <c:pt idx="8361">
                  <c:v>40996.093749979722</c:v>
                </c:pt>
                <c:pt idx="8362">
                  <c:v>40996.104166646386</c:v>
                </c:pt>
                <c:pt idx="8363">
                  <c:v>40996.11458331305</c:v>
                </c:pt>
                <c:pt idx="8364">
                  <c:v>40996.124999979715</c:v>
                </c:pt>
                <c:pt idx="8365">
                  <c:v>40996.135416646379</c:v>
                </c:pt>
                <c:pt idx="8366">
                  <c:v>40996.145833313043</c:v>
                </c:pt>
                <c:pt idx="8367">
                  <c:v>40996.156249979707</c:v>
                </c:pt>
                <c:pt idx="8368">
                  <c:v>40996.166666646372</c:v>
                </c:pt>
                <c:pt idx="8369">
                  <c:v>40996.177083313036</c:v>
                </c:pt>
                <c:pt idx="8370">
                  <c:v>40996.1874999797</c:v>
                </c:pt>
                <c:pt idx="8371">
                  <c:v>40996.197916646364</c:v>
                </c:pt>
                <c:pt idx="8372">
                  <c:v>40996.208333313029</c:v>
                </c:pt>
                <c:pt idx="8373">
                  <c:v>40996.218749979693</c:v>
                </c:pt>
                <c:pt idx="8374">
                  <c:v>40996.229166646357</c:v>
                </c:pt>
                <c:pt idx="8375">
                  <c:v>40996.239583313021</c:v>
                </c:pt>
                <c:pt idx="8376">
                  <c:v>40996.249999979686</c:v>
                </c:pt>
                <c:pt idx="8377">
                  <c:v>40996.26041664635</c:v>
                </c:pt>
                <c:pt idx="8378">
                  <c:v>40996.270833313014</c:v>
                </c:pt>
                <c:pt idx="8379">
                  <c:v>40996.281249979678</c:v>
                </c:pt>
                <c:pt idx="8380">
                  <c:v>40996.291666646342</c:v>
                </c:pt>
                <c:pt idx="8381">
                  <c:v>40996.302083313007</c:v>
                </c:pt>
                <c:pt idx="8382">
                  <c:v>40996.312499979671</c:v>
                </c:pt>
                <c:pt idx="8383">
                  <c:v>40996.322916646335</c:v>
                </c:pt>
                <c:pt idx="8384">
                  <c:v>40996.333333312999</c:v>
                </c:pt>
                <c:pt idx="8385">
                  <c:v>40996.343749979664</c:v>
                </c:pt>
                <c:pt idx="8386">
                  <c:v>40996.354166646328</c:v>
                </c:pt>
                <c:pt idx="8387">
                  <c:v>40996.364583312992</c:v>
                </c:pt>
                <c:pt idx="8388">
                  <c:v>40996.374999979656</c:v>
                </c:pt>
                <c:pt idx="8389">
                  <c:v>40996.385416646321</c:v>
                </c:pt>
                <c:pt idx="8390">
                  <c:v>40996.395833312985</c:v>
                </c:pt>
                <c:pt idx="8391">
                  <c:v>40996.406249979649</c:v>
                </c:pt>
                <c:pt idx="8392">
                  <c:v>40996.416666646313</c:v>
                </c:pt>
                <c:pt idx="8393">
                  <c:v>40996.427083312978</c:v>
                </c:pt>
                <c:pt idx="8394">
                  <c:v>40996.437499979642</c:v>
                </c:pt>
                <c:pt idx="8395">
                  <c:v>40996.447916646306</c:v>
                </c:pt>
                <c:pt idx="8396">
                  <c:v>40996.45833331297</c:v>
                </c:pt>
                <c:pt idx="8397">
                  <c:v>40996.468749979635</c:v>
                </c:pt>
                <c:pt idx="8398">
                  <c:v>40996.479166646299</c:v>
                </c:pt>
                <c:pt idx="8399">
                  <c:v>40996.489583312963</c:v>
                </c:pt>
                <c:pt idx="8400">
                  <c:v>40996.499999979627</c:v>
                </c:pt>
                <c:pt idx="8401">
                  <c:v>40996.510416646292</c:v>
                </c:pt>
                <c:pt idx="8402">
                  <c:v>40996.520833312956</c:v>
                </c:pt>
                <c:pt idx="8403">
                  <c:v>40996.53124997962</c:v>
                </c:pt>
                <c:pt idx="8404">
                  <c:v>40996.541666646284</c:v>
                </c:pt>
                <c:pt idx="8405">
                  <c:v>40996.552083312949</c:v>
                </c:pt>
                <c:pt idx="8406">
                  <c:v>40996.562499979613</c:v>
                </c:pt>
                <c:pt idx="8407">
                  <c:v>40996.572916646277</c:v>
                </c:pt>
                <c:pt idx="8408">
                  <c:v>40996.583333312941</c:v>
                </c:pt>
                <c:pt idx="8409">
                  <c:v>40996.593749979605</c:v>
                </c:pt>
                <c:pt idx="8410">
                  <c:v>40996.60416664627</c:v>
                </c:pt>
                <c:pt idx="8411">
                  <c:v>40996.614583312934</c:v>
                </c:pt>
                <c:pt idx="8412">
                  <c:v>40996.624999979598</c:v>
                </c:pt>
                <c:pt idx="8413">
                  <c:v>40996.635416646262</c:v>
                </c:pt>
                <c:pt idx="8414">
                  <c:v>40996.645833312927</c:v>
                </c:pt>
                <c:pt idx="8415">
                  <c:v>40996.656249979591</c:v>
                </c:pt>
                <c:pt idx="8416">
                  <c:v>40996.666666646255</c:v>
                </c:pt>
                <c:pt idx="8417">
                  <c:v>40996.677083312919</c:v>
                </c:pt>
                <c:pt idx="8418">
                  <c:v>40996.687499979584</c:v>
                </c:pt>
                <c:pt idx="8419">
                  <c:v>40996.697916646248</c:v>
                </c:pt>
                <c:pt idx="8420">
                  <c:v>40996.708333312912</c:v>
                </c:pt>
                <c:pt idx="8421">
                  <c:v>40996.718749979576</c:v>
                </c:pt>
                <c:pt idx="8422">
                  <c:v>40996.729166646241</c:v>
                </c:pt>
                <c:pt idx="8423">
                  <c:v>40996.739583312905</c:v>
                </c:pt>
                <c:pt idx="8424">
                  <c:v>40996.749999979569</c:v>
                </c:pt>
                <c:pt idx="8425">
                  <c:v>40996.760416646233</c:v>
                </c:pt>
                <c:pt idx="8426">
                  <c:v>40996.770833312898</c:v>
                </c:pt>
                <c:pt idx="8427">
                  <c:v>40996.781249979562</c:v>
                </c:pt>
                <c:pt idx="8428">
                  <c:v>40996.791666646226</c:v>
                </c:pt>
                <c:pt idx="8429">
                  <c:v>40996.80208331289</c:v>
                </c:pt>
                <c:pt idx="8430">
                  <c:v>40996.812499979555</c:v>
                </c:pt>
                <c:pt idx="8431">
                  <c:v>40996.822916646219</c:v>
                </c:pt>
                <c:pt idx="8432">
                  <c:v>40996.833333312883</c:v>
                </c:pt>
                <c:pt idx="8433">
                  <c:v>40996.843749979547</c:v>
                </c:pt>
                <c:pt idx="8434">
                  <c:v>40996.854166646212</c:v>
                </c:pt>
                <c:pt idx="8435">
                  <c:v>40996.864583312876</c:v>
                </c:pt>
                <c:pt idx="8436">
                  <c:v>40996.87499997954</c:v>
                </c:pt>
                <c:pt idx="8437">
                  <c:v>40996.885416646204</c:v>
                </c:pt>
                <c:pt idx="8438">
                  <c:v>40996.895833312868</c:v>
                </c:pt>
                <c:pt idx="8439">
                  <c:v>40996.906249979533</c:v>
                </c:pt>
                <c:pt idx="8440">
                  <c:v>40996.916666646197</c:v>
                </c:pt>
                <c:pt idx="8441">
                  <c:v>40996.927083312861</c:v>
                </c:pt>
                <c:pt idx="8442">
                  <c:v>40996.937499979525</c:v>
                </c:pt>
                <c:pt idx="8443">
                  <c:v>40996.94791664619</c:v>
                </c:pt>
                <c:pt idx="8444">
                  <c:v>40996.958333312854</c:v>
                </c:pt>
                <c:pt idx="8445">
                  <c:v>40996.968749979518</c:v>
                </c:pt>
                <c:pt idx="8446">
                  <c:v>40996.979166646182</c:v>
                </c:pt>
                <c:pt idx="8447">
                  <c:v>40996.989583312847</c:v>
                </c:pt>
                <c:pt idx="8448">
                  <c:v>40996.999999979511</c:v>
                </c:pt>
                <c:pt idx="8449">
                  <c:v>40997.010416646175</c:v>
                </c:pt>
                <c:pt idx="8450">
                  <c:v>40997.020833312839</c:v>
                </c:pt>
                <c:pt idx="8451">
                  <c:v>40997.031249979504</c:v>
                </c:pt>
                <c:pt idx="8452">
                  <c:v>40997.041666646168</c:v>
                </c:pt>
                <c:pt idx="8453">
                  <c:v>40997.052083312832</c:v>
                </c:pt>
                <c:pt idx="8454">
                  <c:v>40997.062499979496</c:v>
                </c:pt>
                <c:pt idx="8455">
                  <c:v>40997.072916646161</c:v>
                </c:pt>
                <c:pt idx="8456">
                  <c:v>40997.083333312825</c:v>
                </c:pt>
                <c:pt idx="8457">
                  <c:v>40997.093749979489</c:v>
                </c:pt>
                <c:pt idx="8458">
                  <c:v>40997.104166646153</c:v>
                </c:pt>
                <c:pt idx="8459">
                  <c:v>40997.114583312818</c:v>
                </c:pt>
                <c:pt idx="8460">
                  <c:v>40997.124999979482</c:v>
                </c:pt>
                <c:pt idx="8461">
                  <c:v>40997.135416646146</c:v>
                </c:pt>
                <c:pt idx="8462">
                  <c:v>40997.14583331281</c:v>
                </c:pt>
                <c:pt idx="8463">
                  <c:v>40997.156249979475</c:v>
                </c:pt>
                <c:pt idx="8464">
                  <c:v>40997.166666646139</c:v>
                </c:pt>
                <c:pt idx="8465">
                  <c:v>40997.177083312803</c:v>
                </c:pt>
                <c:pt idx="8466">
                  <c:v>40997.187499979467</c:v>
                </c:pt>
                <c:pt idx="8467">
                  <c:v>40997.197916646131</c:v>
                </c:pt>
                <c:pt idx="8468">
                  <c:v>40997.208333312796</c:v>
                </c:pt>
                <c:pt idx="8469">
                  <c:v>40997.21874997946</c:v>
                </c:pt>
                <c:pt idx="8470">
                  <c:v>40997.229166646124</c:v>
                </c:pt>
                <c:pt idx="8471">
                  <c:v>40997.239583312788</c:v>
                </c:pt>
                <c:pt idx="8472">
                  <c:v>40997.249999979453</c:v>
                </c:pt>
                <c:pt idx="8473">
                  <c:v>40997.260416646117</c:v>
                </c:pt>
                <c:pt idx="8474">
                  <c:v>40997.270833312781</c:v>
                </c:pt>
                <c:pt idx="8475">
                  <c:v>40997.281249979445</c:v>
                </c:pt>
                <c:pt idx="8476">
                  <c:v>40997.29166664611</c:v>
                </c:pt>
                <c:pt idx="8477">
                  <c:v>40997.302083312774</c:v>
                </c:pt>
                <c:pt idx="8478">
                  <c:v>40997.312499979438</c:v>
                </c:pt>
                <c:pt idx="8479">
                  <c:v>40997.322916646102</c:v>
                </c:pt>
                <c:pt idx="8480">
                  <c:v>40997.333333312767</c:v>
                </c:pt>
                <c:pt idx="8481">
                  <c:v>40997.343749979431</c:v>
                </c:pt>
                <c:pt idx="8482">
                  <c:v>40997.354166646095</c:v>
                </c:pt>
                <c:pt idx="8483">
                  <c:v>40997.364583312759</c:v>
                </c:pt>
                <c:pt idx="8484">
                  <c:v>40997.374999979424</c:v>
                </c:pt>
                <c:pt idx="8485">
                  <c:v>40997.385416646088</c:v>
                </c:pt>
                <c:pt idx="8486">
                  <c:v>40997.395833312752</c:v>
                </c:pt>
                <c:pt idx="8487">
                  <c:v>40997.406249979416</c:v>
                </c:pt>
                <c:pt idx="8488">
                  <c:v>40997.416666646081</c:v>
                </c:pt>
                <c:pt idx="8489">
                  <c:v>40997.427083312745</c:v>
                </c:pt>
                <c:pt idx="8490">
                  <c:v>40997.437499979409</c:v>
                </c:pt>
                <c:pt idx="8491">
                  <c:v>40997.447916646073</c:v>
                </c:pt>
                <c:pt idx="8492">
                  <c:v>40997.458333312738</c:v>
                </c:pt>
                <c:pt idx="8493">
                  <c:v>40997.468749979402</c:v>
                </c:pt>
                <c:pt idx="8494">
                  <c:v>40997.479166646066</c:v>
                </c:pt>
                <c:pt idx="8495">
                  <c:v>40997.48958331273</c:v>
                </c:pt>
                <c:pt idx="8496">
                  <c:v>40997.499999979394</c:v>
                </c:pt>
                <c:pt idx="8497">
                  <c:v>40997.510416646059</c:v>
                </c:pt>
                <c:pt idx="8498">
                  <c:v>40997.520833312723</c:v>
                </c:pt>
                <c:pt idx="8499">
                  <c:v>40997.531249979387</c:v>
                </c:pt>
                <c:pt idx="8500">
                  <c:v>40997.541666646051</c:v>
                </c:pt>
                <c:pt idx="8501">
                  <c:v>40997.552083312716</c:v>
                </c:pt>
                <c:pt idx="8502">
                  <c:v>40997.56249997938</c:v>
                </c:pt>
                <c:pt idx="8503">
                  <c:v>40997.572916646044</c:v>
                </c:pt>
                <c:pt idx="8504">
                  <c:v>40997.583333312708</c:v>
                </c:pt>
                <c:pt idx="8505">
                  <c:v>40997.593749979373</c:v>
                </c:pt>
                <c:pt idx="8506">
                  <c:v>40997.604166646037</c:v>
                </c:pt>
                <c:pt idx="8507">
                  <c:v>40997.614583312701</c:v>
                </c:pt>
                <c:pt idx="8508">
                  <c:v>40997.624999979365</c:v>
                </c:pt>
                <c:pt idx="8509">
                  <c:v>40997.63541664603</c:v>
                </c:pt>
                <c:pt idx="8510">
                  <c:v>40997.645833312694</c:v>
                </c:pt>
                <c:pt idx="8511">
                  <c:v>40997.656249979358</c:v>
                </c:pt>
                <c:pt idx="8512">
                  <c:v>40997.666666646022</c:v>
                </c:pt>
                <c:pt idx="8513">
                  <c:v>40997.677083312687</c:v>
                </c:pt>
                <c:pt idx="8514">
                  <c:v>40997.687499979351</c:v>
                </c:pt>
                <c:pt idx="8515">
                  <c:v>40997.697916646015</c:v>
                </c:pt>
                <c:pt idx="8516">
                  <c:v>40997.708333312679</c:v>
                </c:pt>
                <c:pt idx="8517">
                  <c:v>40997.718749979344</c:v>
                </c:pt>
                <c:pt idx="8518">
                  <c:v>40997.729166646008</c:v>
                </c:pt>
                <c:pt idx="8519">
                  <c:v>40997.739583312672</c:v>
                </c:pt>
                <c:pt idx="8520">
                  <c:v>40997.749999979336</c:v>
                </c:pt>
                <c:pt idx="8521">
                  <c:v>40997.760416646001</c:v>
                </c:pt>
                <c:pt idx="8522">
                  <c:v>40997.770833312665</c:v>
                </c:pt>
                <c:pt idx="8523">
                  <c:v>40997.781249979329</c:v>
                </c:pt>
                <c:pt idx="8524">
                  <c:v>40997.791666645993</c:v>
                </c:pt>
                <c:pt idx="8525">
                  <c:v>40997.802083312657</c:v>
                </c:pt>
                <c:pt idx="8526">
                  <c:v>40997.812499979322</c:v>
                </c:pt>
                <c:pt idx="8527">
                  <c:v>40997.822916645986</c:v>
                </c:pt>
                <c:pt idx="8528">
                  <c:v>40997.83333331265</c:v>
                </c:pt>
                <c:pt idx="8529">
                  <c:v>40997.843749979314</c:v>
                </c:pt>
                <c:pt idx="8530">
                  <c:v>40997.854166645979</c:v>
                </c:pt>
                <c:pt idx="8531">
                  <c:v>40997.864583312643</c:v>
                </c:pt>
                <c:pt idx="8532">
                  <c:v>40997.874999979307</c:v>
                </c:pt>
                <c:pt idx="8533">
                  <c:v>40997.885416645971</c:v>
                </c:pt>
                <c:pt idx="8534">
                  <c:v>40997.895833312636</c:v>
                </c:pt>
                <c:pt idx="8535">
                  <c:v>40997.9062499793</c:v>
                </c:pt>
                <c:pt idx="8536">
                  <c:v>40997.916666645964</c:v>
                </c:pt>
                <c:pt idx="8537">
                  <c:v>40997.927083312628</c:v>
                </c:pt>
                <c:pt idx="8538">
                  <c:v>40997.937499979293</c:v>
                </c:pt>
                <c:pt idx="8539">
                  <c:v>40997.947916645957</c:v>
                </c:pt>
                <c:pt idx="8540">
                  <c:v>40997.958333312621</c:v>
                </c:pt>
                <c:pt idx="8541">
                  <c:v>40997.968749979285</c:v>
                </c:pt>
                <c:pt idx="8542">
                  <c:v>40997.97916664595</c:v>
                </c:pt>
                <c:pt idx="8543">
                  <c:v>40997.989583312614</c:v>
                </c:pt>
                <c:pt idx="8544">
                  <c:v>40997.999999979278</c:v>
                </c:pt>
                <c:pt idx="8545">
                  <c:v>40998.010416645942</c:v>
                </c:pt>
                <c:pt idx="8546">
                  <c:v>40998.020833312607</c:v>
                </c:pt>
                <c:pt idx="8547">
                  <c:v>40998.031249979271</c:v>
                </c:pt>
                <c:pt idx="8548">
                  <c:v>40998.041666645935</c:v>
                </c:pt>
                <c:pt idx="8549">
                  <c:v>40998.052083312599</c:v>
                </c:pt>
                <c:pt idx="8550">
                  <c:v>40998.062499979264</c:v>
                </c:pt>
                <c:pt idx="8551">
                  <c:v>40998.072916645928</c:v>
                </c:pt>
                <c:pt idx="8552">
                  <c:v>40998.083333312592</c:v>
                </c:pt>
                <c:pt idx="8553">
                  <c:v>40998.093749979256</c:v>
                </c:pt>
                <c:pt idx="8554">
                  <c:v>40998.10416664592</c:v>
                </c:pt>
                <c:pt idx="8555">
                  <c:v>40998.114583312585</c:v>
                </c:pt>
                <c:pt idx="8556">
                  <c:v>40998.124999979249</c:v>
                </c:pt>
                <c:pt idx="8557">
                  <c:v>40998.135416645913</c:v>
                </c:pt>
                <c:pt idx="8558">
                  <c:v>40998.145833312577</c:v>
                </c:pt>
                <c:pt idx="8559">
                  <c:v>40998.156249979242</c:v>
                </c:pt>
                <c:pt idx="8560">
                  <c:v>40998.166666645906</c:v>
                </c:pt>
                <c:pt idx="8561">
                  <c:v>40998.17708331257</c:v>
                </c:pt>
                <c:pt idx="8562">
                  <c:v>40998.187499979234</c:v>
                </c:pt>
                <c:pt idx="8563">
                  <c:v>40998.197916645899</c:v>
                </c:pt>
                <c:pt idx="8564">
                  <c:v>40998.208333312563</c:v>
                </c:pt>
                <c:pt idx="8565">
                  <c:v>40998.218749979227</c:v>
                </c:pt>
                <c:pt idx="8566">
                  <c:v>40998.229166645891</c:v>
                </c:pt>
                <c:pt idx="8567">
                  <c:v>40998.239583312556</c:v>
                </c:pt>
                <c:pt idx="8568">
                  <c:v>40998.24999997922</c:v>
                </c:pt>
                <c:pt idx="8569">
                  <c:v>40998.260416645884</c:v>
                </c:pt>
                <c:pt idx="8570">
                  <c:v>40998.270833312548</c:v>
                </c:pt>
                <c:pt idx="8571">
                  <c:v>40998.281249979213</c:v>
                </c:pt>
                <c:pt idx="8572">
                  <c:v>40998.291666645877</c:v>
                </c:pt>
                <c:pt idx="8573">
                  <c:v>40998.302083312541</c:v>
                </c:pt>
                <c:pt idx="8574">
                  <c:v>40998.312499979205</c:v>
                </c:pt>
                <c:pt idx="8575">
                  <c:v>40998.32291664587</c:v>
                </c:pt>
                <c:pt idx="8576">
                  <c:v>40998.333333312534</c:v>
                </c:pt>
                <c:pt idx="8577">
                  <c:v>40998.343749979198</c:v>
                </c:pt>
                <c:pt idx="8578">
                  <c:v>40998.354166645862</c:v>
                </c:pt>
                <c:pt idx="8579">
                  <c:v>40998.364583312527</c:v>
                </c:pt>
                <c:pt idx="8580">
                  <c:v>40998.374999979191</c:v>
                </c:pt>
                <c:pt idx="8581">
                  <c:v>40998.385416645855</c:v>
                </c:pt>
                <c:pt idx="8582">
                  <c:v>40998.395833312519</c:v>
                </c:pt>
                <c:pt idx="8583">
                  <c:v>40998.406249979183</c:v>
                </c:pt>
                <c:pt idx="8584">
                  <c:v>40998.416666645848</c:v>
                </c:pt>
                <c:pt idx="8585">
                  <c:v>40998.427083312512</c:v>
                </c:pt>
                <c:pt idx="8586">
                  <c:v>40998.437499979176</c:v>
                </c:pt>
                <c:pt idx="8587">
                  <c:v>40998.44791664584</c:v>
                </c:pt>
                <c:pt idx="8588">
                  <c:v>40998.458333312505</c:v>
                </c:pt>
                <c:pt idx="8589">
                  <c:v>40998.468749979169</c:v>
                </c:pt>
                <c:pt idx="8590">
                  <c:v>40998.479166645833</c:v>
                </c:pt>
                <c:pt idx="8591">
                  <c:v>40998.489583312497</c:v>
                </c:pt>
                <c:pt idx="8592">
                  <c:v>40998.499999979162</c:v>
                </c:pt>
                <c:pt idx="8593">
                  <c:v>40998.510416645826</c:v>
                </c:pt>
                <c:pt idx="8594">
                  <c:v>40998.52083331249</c:v>
                </c:pt>
                <c:pt idx="8595">
                  <c:v>40998.531249979154</c:v>
                </c:pt>
                <c:pt idx="8596">
                  <c:v>40998.541666645819</c:v>
                </c:pt>
                <c:pt idx="8597">
                  <c:v>40998.552083312483</c:v>
                </c:pt>
                <c:pt idx="8598">
                  <c:v>40998.562499979147</c:v>
                </c:pt>
                <c:pt idx="8599">
                  <c:v>40998.572916645811</c:v>
                </c:pt>
                <c:pt idx="8600">
                  <c:v>40998.583333312476</c:v>
                </c:pt>
                <c:pt idx="8601">
                  <c:v>40998.59374997914</c:v>
                </c:pt>
                <c:pt idx="8602">
                  <c:v>40998.604166645804</c:v>
                </c:pt>
                <c:pt idx="8603">
                  <c:v>40998.614583312468</c:v>
                </c:pt>
                <c:pt idx="8604">
                  <c:v>40998.624999979133</c:v>
                </c:pt>
                <c:pt idx="8605">
                  <c:v>40998.635416645797</c:v>
                </c:pt>
                <c:pt idx="8606">
                  <c:v>40998.645833312461</c:v>
                </c:pt>
                <c:pt idx="8607">
                  <c:v>40998.656249979125</c:v>
                </c:pt>
                <c:pt idx="8608">
                  <c:v>40998.66666664579</c:v>
                </c:pt>
                <c:pt idx="8609">
                  <c:v>40998.677083312454</c:v>
                </c:pt>
                <c:pt idx="8610">
                  <c:v>40998.687499979118</c:v>
                </c:pt>
                <c:pt idx="8611">
                  <c:v>40998.697916645782</c:v>
                </c:pt>
                <c:pt idx="8612">
                  <c:v>40998.708333312446</c:v>
                </c:pt>
                <c:pt idx="8613">
                  <c:v>40998.718749979111</c:v>
                </c:pt>
                <c:pt idx="8614">
                  <c:v>40998.729166645775</c:v>
                </c:pt>
                <c:pt idx="8615">
                  <c:v>40998.739583312439</c:v>
                </c:pt>
                <c:pt idx="8616">
                  <c:v>40998.749999979103</c:v>
                </c:pt>
                <c:pt idx="8617">
                  <c:v>40998.760416645768</c:v>
                </c:pt>
                <c:pt idx="8618">
                  <c:v>40998.770833312432</c:v>
                </c:pt>
                <c:pt idx="8619">
                  <c:v>40998.781249979096</c:v>
                </c:pt>
                <c:pt idx="8620">
                  <c:v>40998.79166664576</c:v>
                </c:pt>
                <c:pt idx="8621">
                  <c:v>40998.802083312425</c:v>
                </c:pt>
                <c:pt idx="8622">
                  <c:v>40998.812499979089</c:v>
                </c:pt>
                <c:pt idx="8623">
                  <c:v>40998.822916645753</c:v>
                </c:pt>
                <c:pt idx="8624">
                  <c:v>40998.833333312417</c:v>
                </c:pt>
                <c:pt idx="8625">
                  <c:v>40998.843749979082</c:v>
                </c:pt>
                <c:pt idx="8626">
                  <c:v>40998.854166645746</c:v>
                </c:pt>
                <c:pt idx="8627">
                  <c:v>40998.86458331241</c:v>
                </c:pt>
                <c:pt idx="8628">
                  <c:v>40998.874999979074</c:v>
                </c:pt>
                <c:pt idx="8629">
                  <c:v>40998.885416645739</c:v>
                </c:pt>
                <c:pt idx="8630">
                  <c:v>40998.895833312403</c:v>
                </c:pt>
                <c:pt idx="8631">
                  <c:v>40998.906249979067</c:v>
                </c:pt>
                <c:pt idx="8632">
                  <c:v>40998.916666645731</c:v>
                </c:pt>
                <c:pt idx="8633">
                  <c:v>40998.927083312396</c:v>
                </c:pt>
                <c:pt idx="8634">
                  <c:v>40998.93749997906</c:v>
                </c:pt>
                <c:pt idx="8635">
                  <c:v>40998.947916645724</c:v>
                </c:pt>
                <c:pt idx="8636">
                  <c:v>40998.958333312388</c:v>
                </c:pt>
                <c:pt idx="8637">
                  <c:v>40998.968749979053</c:v>
                </c:pt>
                <c:pt idx="8638">
                  <c:v>40998.979166645717</c:v>
                </c:pt>
                <c:pt idx="8639">
                  <c:v>40998.989583312381</c:v>
                </c:pt>
                <c:pt idx="8640">
                  <c:v>40998.999999979045</c:v>
                </c:pt>
                <c:pt idx="8641">
                  <c:v>40999.010416645709</c:v>
                </c:pt>
                <c:pt idx="8642">
                  <c:v>40999.020833312374</c:v>
                </c:pt>
                <c:pt idx="8643">
                  <c:v>40999.031249979038</c:v>
                </c:pt>
                <c:pt idx="8644">
                  <c:v>40999.041666645702</c:v>
                </c:pt>
                <c:pt idx="8645">
                  <c:v>40999.052083312366</c:v>
                </c:pt>
                <c:pt idx="8646">
                  <c:v>40999.062499979031</c:v>
                </c:pt>
                <c:pt idx="8647">
                  <c:v>40999.072916645695</c:v>
                </c:pt>
                <c:pt idx="8648">
                  <c:v>40999.083333312359</c:v>
                </c:pt>
                <c:pt idx="8649">
                  <c:v>40999.093749979023</c:v>
                </c:pt>
                <c:pt idx="8650">
                  <c:v>40999.104166645688</c:v>
                </c:pt>
                <c:pt idx="8651">
                  <c:v>40999.114583312352</c:v>
                </c:pt>
                <c:pt idx="8652">
                  <c:v>40999.124999979016</c:v>
                </c:pt>
                <c:pt idx="8653">
                  <c:v>40999.13541664568</c:v>
                </c:pt>
                <c:pt idx="8654">
                  <c:v>40999.145833312345</c:v>
                </c:pt>
                <c:pt idx="8655">
                  <c:v>40999.156249979009</c:v>
                </c:pt>
                <c:pt idx="8656">
                  <c:v>40999.166666645673</c:v>
                </c:pt>
                <c:pt idx="8657">
                  <c:v>40999.177083312337</c:v>
                </c:pt>
                <c:pt idx="8658">
                  <c:v>40999.187499979002</c:v>
                </c:pt>
                <c:pt idx="8659">
                  <c:v>40999.197916645666</c:v>
                </c:pt>
                <c:pt idx="8660">
                  <c:v>40999.20833331233</c:v>
                </c:pt>
                <c:pt idx="8661">
                  <c:v>40999.218749978994</c:v>
                </c:pt>
                <c:pt idx="8662">
                  <c:v>40999.229166645659</c:v>
                </c:pt>
                <c:pt idx="8663">
                  <c:v>40999.239583312323</c:v>
                </c:pt>
                <c:pt idx="8664">
                  <c:v>40999.249999978987</c:v>
                </c:pt>
                <c:pt idx="8665">
                  <c:v>40999.260416645651</c:v>
                </c:pt>
                <c:pt idx="8666">
                  <c:v>40999.270833312316</c:v>
                </c:pt>
                <c:pt idx="8667">
                  <c:v>40999.28124997898</c:v>
                </c:pt>
                <c:pt idx="8668">
                  <c:v>40999.291666645644</c:v>
                </c:pt>
                <c:pt idx="8669">
                  <c:v>40999.302083312308</c:v>
                </c:pt>
                <c:pt idx="8670">
                  <c:v>40999.312499978972</c:v>
                </c:pt>
                <c:pt idx="8671">
                  <c:v>40999.322916645637</c:v>
                </c:pt>
                <c:pt idx="8672">
                  <c:v>40999.333333312301</c:v>
                </c:pt>
                <c:pt idx="8673">
                  <c:v>40999.343749978965</c:v>
                </c:pt>
                <c:pt idx="8674">
                  <c:v>40999.354166645629</c:v>
                </c:pt>
                <c:pt idx="8675">
                  <c:v>40999.364583312294</c:v>
                </c:pt>
                <c:pt idx="8676">
                  <c:v>40999.374999978958</c:v>
                </c:pt>
                <c:pt idx="8677">
                  <c:v>40999.385416645622</c:v>
                </c:pt>
                <c:pt idx="8678">
                  <c:v>40999.395833312286</c:v>
                </c:pt>
                <c:pt idx="8679">
                  <c:v>40999.406249978951</c:v>
                </c:pt>
                <c:pt idx="8680">
                  <c:v>40999.416666645615</c:v>
                </c:pt>
                <c:pt idx="8681">
                  <c:v>40999.427083312279</c:v>
                </c:pt>
                <c:pt idx="8682">
                  <c:v>40999.437499978943</c:v>
                </c:pt>
                <c:pt idx="8683">
                  <c:v>40999.447916645608</c:v>
                </c:pt>
                <c:pt idx="8684">
                  <c:v>40999.458333312272</c:v>
                </c:pt>
                <c:pt idx="8685">
                  <c:v>40999.468749978936</c:v>
                </c:pt>
                <c:pt idx="8686">
                  <c:v>40999.4791666456</c:v>
                </c:pt>
                <c:pt idx="8687">
                  <c:v>40999.489583312265</c:v>
                </c:pt>
                <c:pt idx="8688">
                  <c:v>40999.499999978929</c:v>
                </c:pt>
                <c:pt idx="8689">
                  <c:v>40999.510416645593</c:v>
                </c:pt>
                <c:pt idx="8690">
                  <c:v>40999.520833312257</c:v>
                </c:pt>
                <c:pt idx="8691">
                  <c:v>40999.531249978922</c:v>
                </c:pt>
                <c:pt idx="8692">
                  <c:v>40999.541666645586</c:v>
                </c:pt>
                <c:pt idx="8693">
                  <c:v>40999.55208331225</c:v>
                </c:pt>
                <c:pt idx="8694">
                  <c:v>40999.562499978914</c:v>
                </c:pt>
                <c:pt idx="8695">
                  <c:v>40999.572916645579</c:v>
                </c:pt>
                <c:pt idx="8696">
                  <c:v>40999.583333312243</c:v>
                </c:pt>
                <c:pt idx="8697">
                  <c:v>40999.593749978907</c:v>
                </c:pt>
                <c:pt idx="8698">
                  <c:v>40999.604166645571</c:v>
                </c:pt>
                <c:pt idx="8699">
                  <c:v>40999.614583312235</c:v>
                </c:pt>
                <c:pt idx="8700">
                  <c:v>40999.6249999789</c:v>
                </c:pt>
                <c:pt idx="8701">
                  <c:v>40999.635416645564</c:v>
                </c:pt>
                <c:pt idx="8702">
                  <c:v>40999.645833312228</c:v>
                </c:pt>
                <c:pt idx="8703">
                  <c:v>40999.656249978892</c:v>
                </c:pt>
                <c:pt idx="8704">
                  <c:v>40999.666666645557</c:v>
                </c:pt>
                <c:pt idx="8705">
                  <c:v>40999.677083312221</c:v>
                </c:pt>
                <c:pt idx="8706">
                  <c:v>40999.687499978885</c:v>
                </c:pt>
                <c:pt idx="8707">
                  <c:v>40999.697916645549</c:v>
                </c:pt>
                <c:pt idx="8708">
                  <c:v>40999.708333312214</c:v>
                </c:pt>
                <c:pt idx="8709">
                  <c:v>40999.718749978878</c:v>
                </c:pt>
                <c:pt idx="8710">
                  <c:v>40999.729166645542</c:v>
                </c:pt>
                <c:pt idx="8711">
                  <c:v>40999.739583312206</c:v>
                </c:pt>
                <c:pt idx="8712">
                  <c:v>40999.749999978871</c:v>
                </c:pt>
                <c:pt idx="8713">
                  <c:v>40999.760416645535</c:v>
                </c:pt>
                <c:pt idx="8714">
                  <c:v>40999.770833312199</c:v>
                </c:pt>
                <c:pt idx="8715">
                  <c:v>40999.781249978863</c:v>
                </c:pt>
                <c:pt idx="8716">
                  <c:v>40999.791666645528</c:v>
                </c:pt>
                <c:pt idx="8717">
                  <c:v>40999.802083312192</c:v>
                </c:pt>
                <c:pt idx="8718">
                  <c:v>40999.812499978856</c:v>
                </c:pt>
                <c:pt idx="8719">
                  <c:v>40999.82291664552</c:v>
                </c:pt>
                <c:pt idx="8720">
                  <c:v>40999.833333312185</c:v>
                </c:pt>
                <c:pt idx="8721">
                  <c:v>40999.843749978849</c:v>
                </c:pt>
                <c:pt idx="8722">
                  <c:v>40999.854166645513</c:v>
                </c:pt>
                <c:pt idx="8723">
                  <c:v>40999.864583312177</c:v>
                </c:pt>
                <c:pt idx="8724">
                  <c:v>40999.874999978842</c:v>
                </c:pt>
                <c:pt idx="8725">
                  <c:v>40999.885416645506</c:v>
                </c:pt>
                <c:pt idx="8726">
                  <c:v>40999.89583331217</c:v>
                </c:pt>
                <c:pt idx="8727">
                  <c:v>40999.906249978834</c:v>
                </c:pt>
                <c:pt idx="8728">
                  <c:v>40999.916666645498</c:v>
                </c:pt>
                <c:pt idx="8729">
                  <c:v>40999.927083312163</c:v>
                </c:pt>
                <c:pt idx="8730">
                  <c:v>40999.937499978827</c:v>
                </c:pt>
                <c:pt idx="8731">
                  <c:v>40999.947916645491</c:v>
                </c:pt>
                <c:pt idx="8732">
                  <c:v>40999.958333312155</c:v>
                </c:pt>
                <c:pt idx="8733">
                  <c:v>40999.96874997882</c:v>
                </c:pt>
                <c:pt idx="8734">
                  <c:v>40999.979166645484</c:v>
                </c:pt>
                <c:pt idx="8735">
                  <c:v>40999.989583312148</c:v>
                </c:pt>
                <c:pt idx="8736">
                  <c:v>40999.999999978812</c:v>
                </c:pt>
                <c:pt idx="8737">
                  <c:v>41000.010416645477</c:v>
                </c:pt>
                <c:pt idx="8738">
                  <c:v>41000.020833312141</c:v>
                </c:pt>
                <c:pt idx="8739">
                  <c:v>41000.031249978805</c:v>
                </c:pt>
                <c:pt idx="8740">
                  <c:v>41000.041666645469</c:v>
                </c:pt>
                <c:pt idx="8741">
                  <c:v>41000.052083312134</c:v>
                </c:pt>
                <c:pt idx="8742">
                  <c:v>41000.062499978798</c:v>
                </c:pt>
                <c:pt idx="8743">
                  <c:v>41000.072916645462</c:v>
                </c:pt>
                <c:pt idx="8744">
                  <c:v>41000.083333312126</c:v>
                </c:pt>
                <c:pt idx="8745">
                  <c:v>41000.093749978791</c:v>
                </c:pt>
                <c:pt idx="8746">
                  <c:v>41000.104166645455</c:v>
                </c:pt>
                <c:pt idx="8747">
                  <c:v>41000.114583312119</c:v>
                </c:pt>
                <c:pt idx="8748">
                  <c:v>41000.124999978783</c:v>
                </c:pt>
                <c:pt idx="8749">
                  <c:v>41000.135416645448</c:v>
                </c:pt>
                <c:pt idx="8750">
                  <c:v>41000.145833312112</c:v>
                </c:pt>
                <c:pt idx="8751">
                  <c:v>41000.156249978776</c:v>
                </c:pt>
                <c:pt idx="8752">
                  <c:v>41000.16666664544</c:v>
                </c:pt>
                <c:pt idx="8753">
                  <c:v>41000.177083312105</c:v>
                </c:pt>
                <c:pt idx="8754">
                  <c:v>41000.187499978769</c:v>
                </c:pt>
                <c:pt idx="8755">
                  <c:v>41000.197916645433</c:v>
                </c:pt>
                <c:pt idx="8756">
                  <c:v>41000.208333312097</c:v>
                </c:pt>
                <c:pt idx="8757">
                  <c:v>41000.218749978761</c:v>
                </c:pt>
                <c:pt idx="8758">
                  <c:v>41000.229166645426</c:v>
                </c:pt>
                <c:pt idx="8759">
                  <c:v>41000.23958331209</c:v>
                </c:pt>
                <c:pt idx="8760">
                  <c:v>41000.249999978754</c:v>
                </c:pt>
                <c:pt idx="8761">
                  <c:v>41000.260416645418</c:v>
                </c:pt>
                <c:pt idx="8762">
                  <c:v>41000.270833312083</c:v>
                </c:pt>
                <c:pt idx="8763">
                  <c:v>41000.281249978747</c:v>
                </c:pt>
                <c:pt idx="8764">
                  <c:v>41000.291666645411</c:v>
                </c:pt>
                <c:pt idx="8765">
                  <c:v>41000.302083312075</c:v>
                </c:pt>
                <c:pt idx="8766">
                  <c:v>41000.31249997874</c:v>
                </c:pt>
                <c:pt idx="8767">
                  <c:v>41000.322916645404</c:v>
                </c:pt>
                <c:pt idx="8768">
                  <c:v>41000.333333312068</c:v>
                </c:pt>
                <c:pt idx="8769">
                  <c:v>41000.343749978732</c:v>
                </c:pt>
                <c:pt idx="8770">
                  <c:v>41000.354166645397</c:v>
                </c:pt>
                <c:pt idx="8771">
                  <c:v>41000.364583312061</c:v>
                </c:pt>
                <c:pt idx="8772">
                  <c:v>41000.374999978725</c:v>
                </c:pt>
                <c:pt idx="8773">
                  <c:v>41000.385416645389</c:v>
                </c:pt>
                <c:pt idx="8774">
                  <c:v>41000.395833312054</c:v>
                </c:pt>
                <c:pt idx="8775">
                  <c:v>41000.406249978718</c:v>
                </c:pt>
                <c:pt idx="8776">
                  <c:v>41000.416666645382</c:v>
                </c:pt>
                <c:pt idx="8777">
                  <c:v>41000.427083312046</c:v>
                </c:pt>
                <c:pt idx="8778">
                  <c:v>41000.437499978711</c:v>
                </c:pt>
                <c:pt idx="8779">
                  <c:v>41000.447916645375</c:v>
                </c:pt>
                <c:pt idx="8780">
                  <c:v>41000.458333312039</c:v>
                </c:pt>
                <c:pt idx="8781">
                  <c:v>41000.468749978703</c:v>
                </c:pt>
                <c:pt idx="8782">
                  <c:v>41000.479166645368</c:v>
                </c:pt>
                <c:pt idx="8783">
                  <c:v>41000.489583312032</c:v>
                </c:pt>
                <c:pt idx="8784">
                  <c:v>41000.499999978696</c:v>
                </c:pt>
                <c:pt idx="8785">
                  <c:v>41000.51041664536</c:v>
                </c:pt>
                <c:pt idx="8786">
                  <c:v>41000.520833312024</c:v>
                </c:pt>
                <c:pt idx="8787">
                  <c:v>41000.531249978689</c:v>
                </c:pt>
                <c:pt idx="8788">
                  <c:v>41000.541666645353</c:v>
                </c:pt>
                <c:pt idx="8789">
                  <c:v>41000.552083312017</c:v>
                </c:pt>
                <c:pt idx="8790">
                  <c:v>41000.562499978681</c:v>
                </c:pt>
                <c:pt idx="8791">
                  <c:v>41000.572916645346</c:v>
                </c:pt>
                <c:pt idx="8792">
                  <c:v>41000.58333331201</c:v>
                </c:pt>
                <c:pt idx="8793">
                  <c:v>41000.593749978674</c:v>
                </c:pt>
                <c:pt idx="8794">
                  <c:v>41000.604166645338</c:v>
                </c:pt>
                <c:pt idx="8795">
                  <c:v>41000.614583312003</c:v>
                </c:pt>
                <c:pt idx="8796">
                  <c:v>41000.624999978667</c:v>
                </c:pt>
                <c:pt idx="8797">
                  <c:v>41000.635416645331</c:v>
                </c:pt>
                <c:pt idx="8798">
                  <c:v>41000.645833311995</c:v>
                </c:pt>
                <c:pt idx="8799">
                  <c:v>41000.65624997866</c:v>
                </c:pt>
                <c:pt idx="8800">
                  <c:v>41000.666666645324</c:v>
                </c:pt>
                <c:pt idx="8801">
                  <c:v>41000.677083311988</c:v>
                </c:pt>
                <c:pt idx="8802">
                  <c:v>41000.687499978652</c:v>
                </c:pt>
                <c:pt idx="8803">
                  <c:v>41000.697916645317</c:v>
                </c:pt>
                <c:pt idx="8804">
                  <c:v>41000.708333311981</c:v>
                </c:pt>
                <c:pt idx="8805">
                  <c:v>41000.718749978645</c:v>
                </c:pt>
                <c:pt idx="8806">
                  <c:v>41000.729166645309</c:v>
                </c:pt>
                <c:pt idx="8807">
                  <c:v>41000.739583311974</c:v>
                </c:pt>
                <c:pt idx="8808">
                  <c:v>41000.749999978638</c:v>
                </c:pt>
                <c:pt idx="8809">
                  <c:v>41000.760416645302</c:v>
                </c:pt>
                <c:pt idx="8810">
                  <c:v>41000.770833311966</c:v>
                </c:pt>
                <c:pt idx="8811">
                  <c:v>41000.781249978631</c:v>
                </c:pt>
                <c:pt idx="8812">
                  <c:v>41000.791666645295</c:v>
                </c:pt>
                <c:pt idx="8813">
                  <c:v>41000.802083311959</c:v>
                </c:pt>
                <c:pt idx="8814">
                  <c:v>41000.812499978623</c:v>
                </c:pt>
                <c:pt idx="8815">
                  <c:v>41000.822916645287</c:v>
                </c:pt>
                <c:pt idx="8816">
                  <c:v>41000.833333311952</c:v>
                </c:pt>
                <c:pt idx="8817">
                  <c:v>41000.843749978616</c:v>
                </c:pt>
                <c:pt idx="8818">
                  <c:v>41000.85416664528</c:v>
                </c:pt>
                <c:pt idx="8819">
                  <c:v>41000.864583311944</c:v>
                </c:pt>
                <c:pt idx="8820">
                  <c:v>41000.874999978609</c:v>
                </c:pt>
                <c:pt idx="8821">
                  <c:v>41000.885416645273</c:v>
                </c:pt>
                <c:pt idx="8822">
                  <c:v>41000.895833311937</c:v>
                </c:pt>
                <c:pt idx="8823">
                  <c:v>41000.906249978601</c:v>
                </c:pt>
                <c:pt idx="8824">
                  <c:v>41000.916666645266</c:v>
                </c:pt>
                <c:pt idx="8825">
                  <c:v>41000.92708331193</c:v>
                </c:pt>
                <c:pt idx="8826">
                  <c:v>41000.937499978594</c:v>
                </c:pt>
                <c:pt idx="8827">
                  <c:v>41000.947916645258</c:v>
                </c:pt>
                <c:pt idx="8828">
                  <c:v>41000.958333311923</c:v>
                </c:pt>
                <c:pt idx="8829">
                  <c:v>41000.968749978587</c:v>
                </c:pt>
                <c:pt idx="8830">
                  <c:v>41000.979166645251</c:v>
                </c:pt>
                <c:pt idx="8831">
                  <c:v>41000.989583311915</c:v>
                </c:pt>
                <c:pt idx="8832">
                  <c:v>41000.99999997858</c:v>
                </c:pt>
                <c:pt idx="8833">
                  <c:v>41001.010416645244</c:v>
                </c:pt>
                <c:pt idx="8834">
                  <c:v>41001.020833311908</c:v>
                </c:pt>
                <c:pt idx="8835">
                  <c:v>41001.031249978572</c:v>
                </c:pt>
                <c:pt idx="8836">
                  <c:v>41001.041666645237</c:v>
                </c:pt>
                <c:pt idx="8837">
                  <c:v>41001.052083311901</c:v>
                </c:pt>
                <c:pt idx="8838">
                  <c:v>41001.062499978565</c:v>
                </c:pt>
                <c:pt idx="8839">
                  <c:v>41001.072916645229</c:v>
                </c:pt>
                <c:pt idx="8840">
                  <c:v>41001.083333311894</c:v>
                </c:pt>
                <c:pt idx="8841">
                  <c:v>41001.093749978558</c:v>
                </c:pt>
                <c:pt idx="8842">
                  <c:v>41001.104166645222</c:v>
                </c:pt>
                <c:pt idx="8843">
                  <c:v>41001.114583311886</c:v>
                </c:pt>
                <c:pt idx="8844">
                  <c:v>41001.12499997855</c:v>
                </c:pt>
                <c:pt idx="8845">
                  <c:v>41001.135416645215</c:v>
                </c:pt>
                <c:pt idx="8846">
                  <c:v>41001.145833311879</c:v>
                </c:pt>
                <c:pt idx="8847">
                  <c:v>41001.156249978543</c:v>
                </c:pt>
                <c:pt idx="8848">
                  <c:v>41001.166666645207</c:v>
                </c:pt>
                <c:pt idx="8849">
                  <c:v>41001.177083311872</c:v>
                </c:pt>
                <c:pt idx="8850">
                  <c:v>41001.187499978536</c:v>
                </c:pt>
                <c:pt idx="8851">
                  <c:v>41001.1979166452</c:v>
                </c:pt>
                <c:pt idx="8852">
                  <c:v>41001.208333311864</c:v>
                </c:pt>
                <c:pt idx="8853">
                  <c:v>41001.218749978529</c:v>
                </c:pt>
                <c:pt idx="8854">
                  <c:v>41001.229166645193</c:v>
                </c:pt>
                <c:pt idx="8855">
                  <c:v>41001.239583311857</c:v>
                </c:pt>
                <c:pt idx="8856">
                  <c:v>41001.249999978521</c:v>
                </c:pt>
                <c:pt idx="8857">
                  <c:v>41001.260416645186</c:v>
                </c:pt>
                <c:pt idx="8858">
                  <c:v>41001.27083331185</c:v>
                </c:pt>
                <c:pt idx="8859">
                  <c:v>41001.281249978514</c:v>
                </c:pt>
                <c:pt idx="8860">
                  <c:v>41001.291666645178</c:v>
                </c:pt>
                <c:pt idx="8861">
                  <c:v>41001.302083311843</c:v>
                </c:pt>
                <c:pt idx="8862">
                  <c:v>41001.312499978507</c:v>
                </c:pt>
                <c:pt idx="8863">
                  <c:v>41001.322916645171</c:v>
                </c:pt>
                <c:pt idx="8864">
                  <c:v>41001.333333311835</c:v>
                </c:pt>
                <c:pt idx="8865">
                  <c:v>41001.3437499785</c:v>
                </c:pt>
                <c:pt idx="8866">
                  <c:v>41001.354166645164</c:v>
                </c:pt>
                <c:pt idx="8867">
                  <c:v>41001.364583311828</c:v>
                </c:pt>
                <c:pt idx="8868">
                  <c:v>41001.374999978492</c:v>
                </c:pt>
                <c:pt idx="8869">
                  <c:v>41001.385416645157</c:v>
                </c:pt>
                <c:pt idx="8870">
                  <c:v>41001.395833311821</c:v>
                </c:pt>
                <c:pt idx="8871">
                  <c:v>41001.406249978485</c:v>
                </c:pt>
                <c:pt idx="8872">
                  <c:v>41001.416666645149</c:v>
                </c:pt>
                <c:pt idx="8873">
                  <c:v>41001.427083311813</c:v>
                </c:pt>
                <c:pt idx="8874">
                  <c:v>41001.437499978478</c:v>
                </c:pt>
                <c:pt idx="8875">
                  <c:v>41001.447916645142</c:v>
                </c:pt>
                <c:pt idx="8876">
                  <c:v>41001.458333311806</c:v>
                </c:pt>
                <c:pt idx="8877">
                  <c:v>41001.46874997847</c:v>
                </c:pt>
                <c:pt idx="8878">
                  <c:v>41001.479166645135</c:v>
                </c:pt>
                <c:pt idx="8879">
                  <c:v>41001.489583311799</c:v>
                </c:pt>
                <c:pt idx="8880">
                  <c:v>41001.499999978463</c:v>
                </c:pt>
                <c:pt idx="8881">
                  <c:v>41001.510416645127</c:v>
                </c:pt>
                <c:pt idx="8882">
                  <c:v>41001.520833311792</c:v>
                </c:pt>
                <c:pt idx="8883">
                  <c:v>41001.531249978456</c:v>
                </c:pt>
                <c:pt idx="8884">
                  <c:v>41001.54166664512</c:v>
                </c:pt>
                <c:pt idx="8885">
                  <c:v>41001.552083311784</c:v>
                </c:pt>
                <c:pt idx="8886">
                  <c:v>41001.562499978449</c:v>
                </c:pt>
                <c:pt idx="8887">
                  <c:v>41001.572916645113</c:v>
                </c:pt>
                <c:pt idx="8888">
                  <c:v>41001.583333311777</c:v>
                </c:pt>
                <c:pt idx="8889">
                  <c:v>41001.593749978441</c:v>
                </c:pt>
                <c:pt idx="8890">
                  <c:v>41001.604166645106</c:v>
                </c:pt>
                <c:pt idx="8891">
                  <c:v>41001.61458331177</c:v>
                </c:pt>
                <c:pt idx="8892">
                  <c:v>41001.624999978434</c:v>
                </c:pt>
                <c:pt idx="8893">
                  <c:v>41001.635416645098</c:v>
                </c:pt>
                <c:pt idx="8894">
                  <c:v>41001.645833311763</c:v>
                </c:pt>
                <c:pt idx="8895">
                  <c:v>41001.656249978427</c:v>
                </c:pt>
                <c:pt idx="8896">
                  <c:v>41001.666666645091</c:v>
                </c:pt>
                <c:pt idx="8897">
                  <c:v>41001.677083311755</c:v>
                </c:pt>
                <c:pt idx="8898">
                  <c:v>41001.68749997842</c:v>
                </c:pt>
                <c:pt idx="8899">
                  <c:v>41001.697916645084</c:v>
                </c:pt>
                <c:pt idx="8900">
                  <c:v>41001.708333311748</c:v>
                </c:pt>
                <c:pt idx="8901">
                  <c:v>41001.718749978412</c:v>
                </c:pt>
                <c:pt idx="8902">
                  <c:v>41001.729166645076</c:v>
                </c:pt>
                <c:pt idx="8903">
                  <c:v>41001.739583311741</c:v>
                </c:pt>
                <c:pt idx="8904">
                  <c:v>41001.749999978405</c:v>
                </c:pt>
                <c:pt idx="8905">
                  <c:v>41001.760416645069</c:v>
                </c:pt>
                <c:pt idx="8906">
                  <c:v>41001.770833311733</c:v>
                </c:pt>
                <c:pt idx="8907">
                  <c:v>41001.781249978398</c:v>
                </c:pt>
                <c:pt idx="8908">
                  <c:v>41001.791666645062</c:v>
                </c:pt>
                <c:pt idx="8909">
                  <c:v>41001.802083311726</c:v>
                </c:pt>
                <c:pt idx="8910">
                  <c:v>41001.81249997839</c:v>
                </c:pt>
                <c:pt idx="8911">
                  <c:v>41001.822916645055</c:v>
                </c:pt>
                <c:pt idx="8912">
                  <c:v>41001.833333311719</c:v>
                </c:pt>
                <c:pt idx="8913">
                  <c:v>41001.843749978383</c:v>
                </c:pt>
                <c:pt idx="8914">
                  <c:v>41001.854166645047</c:v>
                </c:pt>
                <c:pt idx="8915">
                  <c:v>41001.864583311712</c:v>
                </c:pt>
                <c:pt idx="8916">
                  <c:v>41001.874999978376</c:v>
                </c:pt>
                <c:pt idx="8917">
                  <c:v>41001.88541664504</c:v>
                </c:pt>
                <c:pt idx="8918">
                  <c:v>41001.895833311704</c:v>
                </c:pt>
                <c:pt idx="8919">
                  <c:v>41001.906249978369</c:v>
                </c:pt>
                <c:pt idx="8920">
                  <c:v>41001.916666645033</c:v>
                </c:pt>
                <c:pt idx="8921">
                  <c:v>41001.927083311697</c:v>
                </c:pt>
                <c:pt idx="8922">
                  <c:v>41001.937499978361</c:v>
                </c:pt>
                <c:pt idx="8923">
                  <c:v>41001.947916645026</c:v>
                </c:pt>
                <c:pt idx="8924">
                  <c:v>41001.95833331169</c:v>
                </c:pt>
                <c:pt idx="8925">
                  <c:v>41001.968749978354</c:v>
                </c:pt>
                <c:pt idx="8926">
                  <c:v>41001.979166645018</c:v>
                </c:pt>
                <c:pt idx="8927">
                  <c:v>41001.989583311683</c:v>
                </c:pt>
                <c:pt idx="8928">
                  <c:v>41001.999999978347</c:v>
                </c:pt>
                <c:pt idx="8929">
                  <c:v>41002.010416645011</c:v>
                </c:pt>
                <c:pt idx="8930">
                  <c:v>41002.020833311675</c:v>
                </c:pt>
                <c:pt idx="8931">
                  <c:v>41002.031249978339</c:v>
                </c:pt>
                <c:pt idx="8932">
                  <c:v>41002.041666645004</c:v>
                </c:pt>
                <c:pt idx="8933">
                  <c:v>41002.052083311668</c:v>
                </c:pt>
                <c:pt idx="8934">
                  <c:v>41002.062499978332</c:v>
                </c:pt>
                <c:pt idx="8935">
                  <c:v>41002.072916644996</c:v>
                </c:pt>
                <c:pt idx="8936">
                  <c:v>41002.083333311661</c:v>
                </c:pt>
                <c:pt idx="8937">
                  <c:v>41002.093749978325</c:v>
                </c:pt>
                <c:pt idx="8938">
                  <c:v>41002.104166644989</c:v>
                </c:pt>
                <c:pt idx="8939">
                  <c:v>41002.114583311653</c:v>
                </c:pt>
                <c:pt idx="8940">
                  <c:v>41002.124999978318</c:v>
                </c:pt>
                <c:pt idx="8941">
                  <c:v>41002.135416644982</c:v>
                </c:pt>
                <c:pt idx="8942">
                  <c:v>41002.145833311646</c:v>
                </c:pt>
                <c:pt idx="8943">
                  <c:v>41002.15624997831</c:v>
                </c:pt>
                <c:pt idx="8944">
                  <c:v>41002.166666644975</c:v>
                </c:pt>
                <c:pt idx="8945">
                  <c:v>41002.177083311639</c:v>
                </c:pt>
                <c:pt idx="8946">
                  <c:v>41002.187499978303</c:v>
                </c:pt>
                <c:pt idx="8947">
                  <c:v>41002.197916644967</c:v>
                </c:pt>
                <c:pt idx="8948">
                  <c:v>41002.208333311632</c:v>
                </c:pt>
                <c:pt idx="8949">
                  <c:v>41002.218749978296</c:v>
                </c:pt>
                <c:pt idx="8950">
                  <c:v>41002.22916664496</c:v>
                </c:pt>
                <c:pt idx="8951">
                  <c:v>41002.239583311624</c:v>
                </c:pt>
                <c:pt idx="8952">
                  <c:v>41002.249999978289</c:v>
                </c:pt>
                <c:pt idx="8953">
                  <c:v>41002.260416644953</c:v>
                </c:pt>
                <c:pt idx="8954">
                  <c:v>41002.270833311617</c:v>
                </c:pt>
                <c:pt idx="8955">
                  <c:v>41002.281249978281</c:v>
                </c:pt>
                <c:pt idx="8956">
                  <c:v>41002.291666644946</c:v>
                </c:pt>
                <c:pt idx="8957">
                  <c:v>41002.30208331161</c:v>
                </c:pt>
                <c:pt idx="8958">
                  <c:v>41002.312499978274</c:v>
                </c:pt>
                <c:pt idx="8959">
                  <c:v>41002.322916644938</c:v>
                </c:pt>
                <c:pt idx="8960">
                  <c:v>41002.333333311602</c:v>
                </c:pt>
                <c:pt idx="8961">
                  <c:v>41002.343749978267</c:v>
                </c:pt>
                <c:pt idx="8962">
                  <c:v>41002.354166644931</c:v>
                </c:pt>
                <c:pt idx="8963">
                  <c:v>41002.364583311595</c:v>
                </c:pt>
                <c:pt idx="8964">
                  <c:v>41002.374999978259</c:v>
                </c:pt>
                <c:pt idx="8965">
                  <c:v>41002.385416644924</c:v>
                </c:pt>
                <c:pt idx="8966">
                  <c:v>41002.395833311588</c:v>
                </c:pt>
                <c:pt idx="8967">
                  <c:v>41002.406249978252</c:v>
                </c:pt>
                <c:pt idx="8968">
                  <c:v>41002.416666644916</c:v>
                </c:pt>
                <c:pt idx="8969">
                  <c:v>41002.427083311581</c:v>
                </c:pt>
                <c:pt idx="8970">
                  <c:v>41002.437499978245</c:v>
                </c:pt>
                <c:pt idx="8971">
                  <c:v>41002.447916644909</c:v>
                </c:pt>
                <c:pt idx="8972">
                  <c:v>41002.458333311573</c:v>
                </c:pt>
                <c:pt idx="8973">
                  <c:v>41002.468749978238</c:v>
                </c:pt>
                <c:pt idx="8974">
                  <c:v>41002.479166644902</c:v>
                </c:pt>
                <c:pt idx="8975">
                  <c:v>41002.489583311566</c:v>
                </c:pt>
                <c:pt idx="8976">
                  <c:v>41002.49999997823</c:v>
                </c:pt>
                <c:pt idx="8977">
                  <c:v>41002.510416644895</c:v>
                </c:pt>
                <c:pt idx="8978">
                  <c:v>41002.520833311559</c:v>
                </c:pt>
                <c:pt idx="8979">
                  <c:v>41002.531249978223</c:v>
                </c:pt>
                <c:pt idx="8980">
                  <c:v>41002.541666644887</c:v>
                </c:pt>
                <c:pt idx="8981">
                  <c:v>41002.552083311552</c:v>
                </c:pt>
                <c:pt idx="8982">
                  <c:v>41002.562499978216</c:v>
                </c:pt>
                <c:pt idx="8983">
                  <c:v>41002.57291664488</c:v>
                </c:pt>
                <c:pt idx="8984">
                  <c:v>41002.583333311544</c:v>
                </c:pt>
                <c:pt idx="8985">
                  <c:v>41002.593749978209</c:v>
                </c:pt>
                <c:pt idx="8986">
                  <c:v>41002.604166644873</c:v>
                </c:pt>
                <c:pt idx="8987">
                  <c:v>41002.614583311537</c:v>
                </c:pt>
                <c:pt idx="8988">
                  <c:v>41002.624999978201</c:v>
                </c:pt>
                <c:pt idx="8989">
                  <c:v>41002.635416644865</c:v>
                </c:pt>
                <c:pt idx="8990">
                  <c:v>41002.64583331153</c:v>
                </c:pt>
                <c:pt idx="8991">
                  <c:v>41002.656249978194</c:v>
                </c:pt>
                <c:pt idx="8992">
                  <c:v>41002.666666644858</c:v>
                </c:pt>
                <c:pt idx="8993">
                  <c:v>41002.677083311522</c:v>
                </c:pt>
                <c:pt idx="8994">
                  <c:v>41002.687499978187</c:v>
                </c:pt>
                <c:pt idx="8995">
                  <c:v>41002.697916644851</c:v>
                </c:pt>
                <c:pt idx="8996">
                  <c:v>41002.708333311515</c:v>
                </c:pt>
                <c:pt idx="8997">
                  <c:v>41002.718749978179</c:v>
                </c:pt>
                <c:pt idx="8998">
                  <c:v>41002.729166644844</c:v>
                </c:pt>
                <c:pt idx="8999">
                  <c:v>41002.739583311508</c:v>
                </c:pt>
                <c:pt idx="9000">
                  <c:v>41002.749999978172</c:v>
                </c:pt>
                <c:pt idx="9001">
                  <c:v>41002.760416644836</c:v>
                </c:pt>
                <c:pt idx="9002">
                  <c:v>41002.770833311501</c:v>
                </c:pt>
                <c:pt idx="9003">
                  <c:v>41002.781249978165</c:v>
                </c:pt>
                <c:pt idx="9004">
                  <c:v>41002.791666644829</c:v>
                </c:pt>
                <c:pt idx="9005">
                  <c:v>41002.802083311493</c:v>
                </c:pt>
                <c:pt idx="9006">
                  <c:v>41002.812499978158</c:v>
                </c:pt>
                <c:pt idx="9007">
                  <c:v>41002.822916644822</c:v>
                </c:pt>
                <c:pt idx="9008">
                  <c:v>41002.833333311486</c:v>
                </c:pt>
                <c:pt idx="9009">
                  <c:v>41002.84374997815</c:v>
                </c:pt>
                <c:pt idx="9010">
                  <c:v>41002.854166644815</c:v>
                </c:pt>
                <c:pt idx="9011">
                  <c:v>41002.864583311479</c:v>
                </c:pt>
                <c:pt idx="9012">
                  <c:v>41002.874999978143</c:v>
                </c:pt>
                <c:pt idx="9013">
                  <c:v>41002.885416644807</c:v>
                </c:pt>
                <c:pt idx="9014">
                  <c:v>41002.895833311472</c:v>
                </c:pt>
                <c:pt idx="9015">
                  <c:v>41002.906249978136</c:v>
                </c:pt>
                <c:pt idx="9016">
                  <c:v>41002.9166666448</c:v>
                </c:pt>
                <c:pt idx="9017">
                  <c:v>41002.927083311464</c:v>
                </c:pt>
                <c:pt idx="9018">
                  <c:v>41002.937499978128</c:v>
                </c:pt>
                <c:pt idx="9019">
                  <c:v>41002.947916644793</c:v>
                </c:pt>
                <c:pt idx="9020">
                  <c:v>41002.958333311457</c:v>
                </c:pt>
                <c:pt idx="9021">
                  <c:v>41002.968749978121</c:v>
                </c:pt>
                <c:pt idx="9022">
                  <c:v>41002.979166644785</c:v>
                </c:pt>
                <c:pt idx="9023">
                  <c:v>41002.98958331145</c:v>
                </c:pt>
                <c:pt idx="9024">
                  <c:v>41002.999999978114</c:v>
                </c:pt>
                <c:pt idx="9025">
                  <c:v>41003.010416644778</c:v>
                </c:pt>
                <c:pt idx="9026">
                  <c:v>41003.020833311442</c:v>
                </c:pt>
                <c:pt idx="9027">
                  <c:v>41003.031249978107</c:v>
                </c:pt>
                <c:pt idx="9028">
                  <c:v>41003.041666644771</c:v>
                </c:pt>
                <c:pt idx="9029">
                  <c:v>41003.052083311435</c:v>
                </c:pt>
                <c:pt idx="9030">
                  <c:v>41003.062499978099</c:v>
                </c:pt>
                <c:pt idx="9031">
                  <c:v>41003.072916644764</c:v>
                </c:pt>
                <c:pt idx="9032">
                  <c:v>41003.083333311428</c:v>
                </c:pt>
                <c:pt idx="9033">
                  <c:v>41003.093749978092</c:v>
                </c:pt>
                <c:pt idx="9034">
                  <c:v>41003.104166644756</c:v>
                </c:pt>
                <c:pt idx="9035">
                  <c:v>41003.114583311421</c:v>
                </c:pt>
                <c:pt idx="9036">
                  <c:v>41003.124999978085</c:v>
                </c:pt>
                <c:pt idx="9037">
                  <c:v>41003.135416644749</c:v>
                </c:pt>
                <c:pt idx="9038">
                  <c:v>41003.145833311413</c:v>
                </c:pt>
                <c:pt idx="9039">
                  <c:v>41003.156249978078</c:v>
                </c:pt>
                <c:pt idx="9040">
                  <c:v>41003.166666644742</c:v>
                </c:pt>
                <c:pt idx="9041">
                  <c:v>41003.177083311406</c:v>
                </c:pt>
                <c:pt idx="9042">
                  <c:v>41003.18749997807</c:v>
                </c:pt>
                <c:pt idx="9043">
                  <c:v>41003.197916644735</c:v>
                </c:pt>
                <c:pt idx="9044">
                  <c:v>41003.208333311399</c:v>
                </c:pt>
                <c:pt idx="9045">
                  <c:v>41003.218749978063</c:v>
                </c:pt>
                <c:pt idx="9046">
                  <c:v>41003.229166644727</c:v>
                </c:pt>
                <c:pt idx="9047">
                  <c:v>41003.239583311391</c:v>
                </c:pt>
                <c:pt idx="9048">
                  <c:v>41003.249999978056</c:v>
                </c:pt>
                <c:pt idx="9049">
                  <c:v>41003.26041664472</c:v>
                </c:pt>
                <c:pt idx="9050">
                  <c:v>41003.270833311384</c:v>
                </c:pt>
                <c:pt idx="9051">
                  <c:v>41003.281249978048</c:v>
                </c:pt>
                <c:pt idx="9052">
                  <c:v>41003.291666644713</c:v>
                </c:pt>
                <c:pt idx="9053">
                  <c:v>41003.302083311377</c:v>
                </c:pt>
                <c:pt idx="9054">
                  <c:v>41003.312499978041</c:v>
                </c:pt>
                <c:pt idx="9055">
                  <c:v>41003.322916644705</c:v>
                </c:pt>
                <c:pt idx="9056">
                  <c:v>41003.33333331137</c:v>
                </c:pt>
                <c:pt idx="9057">
                  <c:v>41003.343749978034</c:v>
                </c:pt>
                <c:pt idx="9058">
                  <c:v>41003.354166644698</c:v>
                </c:pt>
                <c:pt idx="9059">
                  <c:v>41003.364583311362</c:v>
                </c:pt>
                <c:pt idx="9060">
                  <c:v>41003.374999978027</c:v>
                </c:pt>
                <c:pt idx="9061">
                  <c:v>41003.385416644691</c:v>
                </c:pt>
                <c:pt idx="9062">
                  <c:v>41003.395833311355</c:v>
                </c:pt>
                <c:pt idx="9063">
                  <c:v>41003.406249978019</c:v>
                </c:pt>
                <c:pt idx="9064">
                  <c:v>41003.416666644684</c:v>
                </c:pt>
                <c:pt idx="9065">
                  <c:v>41003.427083311348</c:v>
                </c:pt>
                <c:pt idx="9066">
                  <c:v>41003.437499978012</c:v>
                </c:pt>
                <c:pt idx="9067">
                  <c:v>41003.447916644676</c:v>
                </c:pt>
                <c:pt idx="9068">
                  <c:v>41003.458333311341</c:v>
                </c:pt>
                <c:pt idx="9069">
                  <c:v>41003.468749978005</c:v>
                </c:pt>
                <c:pt idx="9070">
                  <c:v>41003.479166644669</c:v>
                </c:pt>
                <c:pt idx="9071">
                  <c:v>41003.489583311333</c:v>
                </c:pt>
                <c:pt idx="9072">
                  <c:v>41003.499999977998</c:v>
                </c:pt>
                <c:pt idx="9073">
                  <c:v>41003.510416644662</c:v>
                </c:pt>
                <c:pt idx="9074">
                  <c:v>41003.520833311326</c:v>
                </c:pt>
                <c:pt idx="9075">
                  <c:v>41003.53124997799</c:v>
                </c:pt>
                <c:pt idx="9076">
                  <c:v>41003.541666644654</c:v>
                </c:pt>
                <c:pt idx="9077">
                  <c:v>41003.552083311319</c:v>
                </c:pt>
                <c:pt idx="9078">
                  <c:v>41003.562499977983</c:v>
                </c:pt>
                <c:pt idx="9079">
                  <c:v>41003.572916644647</c:v>
                </c:pt>
                <c:pt idx="9080">
                  <c:v>41003.583333311311</c:v>
                </c:pt>
                <c:pt idx="9081">
                  <c:v>41003.593749977976</c:v>
                </c:pt>
                <c:pt idx="9082">
                  <c:v>41003.60416664464</c:v>
                </c:pt>
                <c:pt idx="9083">
                  <c:v>41003.614583311304</c:v>
                </c:pt>
                <c:pt idx="9084">
                  <c:v>41003.624999977968</c:v>
                </c:pt>
                <c:pt idx="9085">
                  <c:v>41003.635416644633</c:v>
                </c:pt>
                <c:pt idx="9086">
                  <c:v>41003.645833311297</c:v>
                </c:pt>
                <c:pt idx="9087">
                  <c:v>41003.656249977961</c:v>
                </c:pt>
                <c:pt idx="9088">
                  <c:v>41003.666666644625</c:v>
                </c:pt>
                <c:pt idx="9089">
                  <c:v>41003.67708331129</c:v>
                </c:pt>
                <c:pt idx="9090">
                  <c:v>41003.687499977954</c:v>
                </c:pt>
                <c:pt idx="9091">
                  <c:v>41003.697916644618</c:v>
                </c:pt>
                <c:pt idx="9092">
                  <c:v>41003.708333311282</c:v>
                </c:pt>
                <c:pt idx="9093">
                  <c:v>41003.718749977947</c:v>
                </c:pt>
                <c:pt idx="9094">
                  <c:v>41003.729166644611</c:v>
                </c:pt>
                <c:pt idx="9095">
                  <c:v>41003.739583311275</c:v>
                </c:pt>
                <c:pt idx="9096">
                  <c:v>41003.749999977939</c:v>
                </c:pt>
                <c:pt idx="9097">
                  <c:v>41003.760416644604</c:v>
                </c:pt>
                <c:pt idx="9098">
                  <c:v>41003.770833311268</c:v>
                </c:pt>
                <c:pt idx="9099">
                  <c:v>41003.781249977932</c:v>
                </c:pt>
                <c:pt idx="9100">
                  <c:v>41003.791666644596</c:v>
                </c:pt>
                <c:pt idx="9101">
                  <c:v>41003.802083311261</c:v>
                </c:pt>
                <c:pt idx="9102">
                  <c:v>41003.812499977925</c:v>
                </c:pt>
                <c:pt idx="9103">
                  <c:v>41003.822916644589</c:v>
                </c:pt>
                <c:pt idx="9104">
                  <c:v>41003.833333311253</c:v>
                </c:pt>
                <c:pt idx="9105">
                  <c:v>41003.843749977917</c:v>
                </c:pt>
                <c:pt idx="9106">
                  <c:v>41003.854166644582</c:v>
                </c:pt>
                <c:pt idx="9107">
                  <c:v>41003.864583311246</c:v>
                </c:pt>
                <c:pt idx="9108">
                  <c:v>41003.87499997791</c:v>
                </c:pt>
                <c:pt idx="9109">
                  <c:v>41003.885416644574</c:v>
                </c:pt>
                <c:pt idx="9110">
                  <c:v>41003.895833311239</c:v>
                </c:pt>
                <c:pt idx="9111">
                  <c:v>41003.906249977903</c:v>
                </c:pt>
                <c:pt idx="9112">
                  <c:v>41003.916666644567</c:v>
                </c:pt>
                <c:pt idx="9113">
                  <c:v>41003.927083311231</c:v>
                </c:pt>
                <c:pt idx="9114">
                  <c:v>41003.937499977896</c:v>
                </c:pt>
                <c:pt idx="9115">
                  <c:v>41003.94791664456</c:v>
                </c:pt>
                <c:pt idx="9116">
                  <c:v>41003.958333311224</c:v>
                </c:pt>
                <c:pt idx="9117">
                  <c:v>41003.968749977888</c:v>
                </c:pt>
                <c:pt idx="9118">
                  <c:v>41003.979166644553</c:v>
                </c:pt>
                <c:pt idx="9119">
                  <c:v>41003.989583311217</c:v>
                </c:pt>
                <c:pt idx="9120">
                  <c:v>41003.999999977881</c:v>
                </c:pt>
                <c:pt idx="9121">
                  <c:v>41004.010416644545</c:v>
                </c:pt>
                <c:pt idx="9122">
                  <c:v>41004.02083331121</c:v>
                </c:pt>
                <c:pt idx="9123">
                  <c:v>41004.031249977874</c:v>
                </c:pt>
                <c:pt idx="9124">
                  <c:v>41004.041666644538</c:v>
                </c:pt>
                <c:pt idx="9125">
                  <c:v>41004.052083311202</c:v>
                </c:pt>
                <c:pt idx="9126">
                  <c:v>41004.062499977867</c:v>
                </c:pt>
                <c:pt idx="9127">
                  <c:v>41004.072916644531</c:v>
                </c:pt>
                <c:pt idx="9128">
                  <c:v>41004.083333311195</c:v>
                </c:pt>
                <c:pt idx="9129">
                  <c:v>41004.093749977859</c:v>
                </c:pt>
                <c:pt idx="9130">
                  <c:v>41004.104166644524</c:v>
                </c:pt>
                <c:pt idx="9131">
                  <c:v>41004.114583311188</c:v>
                </c:pt>
                <c:pt idx="9132">
                  <c:v>41004.124999977852</c:v>
                </c:pt>
                <c:pt idx="9133">
                  <c:v>41004.135416644516</c:v>
                </c:pt>
                <c:pt idx="9134">
                  <c:v>41004.14583331118</c:v>
                </c:pt>
                <c:pt idx="9135">
                  <c:v>41004.156249977845</c:v>
                </c:pt>
                <c:pt idx="9136">
                  <c:v>41004.166666644509</c:v>
                </c:pt>
                <c:pt idx="9137">
                  <c:v>41004.177083311173</c:v>
                </c:pt>
                <c:pt idx="9138">
                  <c:v>41004.187499977837</c:v>
                </c:pt>
                <c:pt idx="9139">
                  <c:v>41004.197916644502</c:v>
                </c:pt>
                <c:pt idx="9140">
                  <c:v>41004.208333311166</c:v>
                </c:pt>
                <c:pt idx="9141">
                  <c:v>41004.21874997783</c:v>
                </c:pt>
                <c:pt idx="9142">
                  <c:v>41004.229166644494</c:v>
                </c:pt>
                <c:pt idx="9143">
                  <c:v>41004.239583311159</c:v>
                </c:pt>
                <c:pt idx="9144">
                  <c:v>41004.249999977823</c:v>
                </c:pt>
                <c:pt idx="9145">
                  <c:v>41004.260416644487</c:v>
                </c:pt>
                <c:pt idx="9146">
                  <c:v>41004.270833311151</c:v>
                </c:pt>
                <c:pt idx="9147">
                  <c:v>41004.281249977816</c:v>
                </c:pt>
                <c:pt idx="9148">
                  <c:v>41004.29166664448</c:v>
                </c:pt>
                <c:pt idx="9149">
                  <c:v>41004.302083311144</c:v>
                </c:pt>
                <c:pt idx="9150">
                  <c:v>41004.312499977808</c:v>
                </c:pt>
                <c:pt idx="9151">
                  <c:v>41004.322916644473</c:v>
                </c:pt>
                <c:pt idx="9152">
                  <c:v>41004.333333311137</c:v>
                </c:pt>
                <c:pt idx="9153">
                  <c:v>41004.343749977801</c:v>
                </c:pt>
                <c:pt idx="9154">
                  <c:v>41004.354166644465</c:v>
                </c:pt>
                <c:pt idx="9155">
                  <c:v>41004.36458331113</c:v>
                </c:pt>
                <c:pt idx="9156">
                  <c:v>41004.374999977794</c:v>
                </c:pt>
                <c:pt idx="9157">
                  <c:v>41004.385416644458</c:v>
                </c:pt>
                <c:pt idx="9158">
                  <c:v>41004.395833311122</c:v>
                </c:pt>
                <c:pt idx="9159">
                  <c:v>41004.406249977787</c:v>
                </c:pt>
                <c:pt idx="9160">
                  <c:v>41004.416666644451</c:v>
                </c:pt>
                <c:pt idx="9161">
                  <c:v>41004.427083311115</c:v>
                </c:pt>
                <c:pt idx="9162">
                  <c:v>41004.437499977779</c:v>
                </c:pt>
                <c:pt idx="9163">
                  <c:v>41004.447916644443</c:v>
                </c:pt>
                <c:pt idx="9164">
                  <c:v>41004.458333311108</c:v>
                </c:pt>
                <c:pt idx="9165">
                  <c:v>41004.468749977772</c:v>
                </c:pt>
                <c:pt idx="9166">
                  <c:v>41004.479166644436</c:v>
                </c:pt>
                <c:pt idx="9167">
                  <c:v>41004.4895833111</c:v>
                </c:pt>
                <c:pt idx="9168">
                  <c:v>41004.499999977765</c:v>
                </c:pt>
                <c:pt idx="9169">
                  <c:v>41004.510416644429</c:v>
                </c:pt>
                <c:pt idx="9170">
                  <c:v>41004.520833311093</c:v>
                </c:pt>
                <c:pt idx="9171">
                  <c:v>41004.531249977757</c:v>
                </c:pt>
                <c:pt idx="9172">
                  <c:v>41004.541666644422</c:v>
                </c:pt>
                <c:pt idx="9173">
                  <c:v>41004.552083311086</c:v>
                </c:pt>
                <c:pt idx="9174">
                  <c:v>41004.56249997775</c:v>
                </c:pt>
                <c:pt idx="9175">
                  <c:v>41004.572916644414</c:v>
                </c:pt>
                <c:pt idx="9176">
                  <c:v>41004.583333311079</c:v>
                </c:pt>
                <c:pt idx="9177">
                  <c:v>41004.593749977743</c:v>
                </c:pt>
                <c:pt idx="9178">
                  <c:v>41004.604166644407</c:v>
                </c:pt>
                <c:pt idx="9179">
                  <c:v>41004.614583311071</c:v>
                </c:pt>
                <c:pt idx="9180">
                  <c:v>41004.624999977736</c:v>
                </c:pt>
                <c:pt idx="9181">
                  <c:v>41004.6354166444</c:v>
                </c:pt>
                <c:pt idx="9182">
                  <c:v>41004.645833311064</c:v>
                </c:pt>
                <c:pt idx="9183">
                  <c:v>41004.656249977728</c:v>
                </c:pt>
                <c:pt idx="9184">
                  <c:v>41004.666666644393</c:v>
                </c:pt>
                <c:pt idx="9185">
                  <c:v>41004.677083311057</c:v>
                </c:pt>
                <c:pt idx="9186">
                  <c:v>41004.687499977721</c:v>
                </c:pt>
                <c:pt idx="9187">
                  <c:v>41004.697916644385</c:v>
                </c:pt>
                <c:pt idx="9188">
                  <c:v>41004.70833331105</c:v>
                </c:pt>
                <c:pt idx="9189">
                  <c:v>41004.718749977714</c:v>
                </c:pt>
                <c:pt idx="9190">
                  <c:v>41004.729166644378</c:v>
                </c:pt>
                <c:pt idx="9191">
                  <c:v>41004.739583311042</c:v>
                </c:pt>
                <c:pt idx="9192">
                  <c:v>41004.749999977706</c:v>
                </c:pt>
                <c:pt idx="9193">
                  <c:v>41004.760416644371</c:v>
                </c:pt>
                <c:pt idx="9194">
                  <c:v>41004.770833311035</c:v>
                </c:pt>
                <c:pt idx="9195">
                  <c:v>41004.781249977699</c:v>
                </c:pt>
                <c:pt idx="9196">
                  <c:v>41004.791666644363</c:v>
                </c:pt>
                <c:pt idx="9197">
                  <c:v>41004.802083311028</c:v>
                </c:pt>
                <c:pt idx="9198">
                  <c:v>41004.812499977692</c:v>
                </c:pt>
                <c:pt idx="9199">
                  <c:v>41004.822916644356</c:v>
                </c:pt>
                <c:pt idx="9200">
                  <c:v>41004.83333331102</c:v>
                </c:pt>
                <c:pt idx="9201">
                  <c:v>41004.843749977685</c:v>
                </c:pt>
                <c:pt idx="9202">
                  <c:v>41004.854166644349</c:v>
                </c:pt>
                <c:pt idx="9203">
                  <c:v>41004.864583311013</c:v>
                </c:pt>
                <c:pt idx="9204">
                  <c:v>41004.874999977677</c:v>
                </c:pt>
                <c:pt idx="9205">
                  <c:v>41004.885416644342</c:v>
                </c:pt>
                <c:pt idx="9206">
                  <c:v>41004.895833311006</c:v>
                </c:pt>
                <c:pt idx="9207">
                  <c:v>41004.90624997767</c:v>
                </c:pt>
                <c:pt idx="9208">
                  <c:v>41004.916666644334</c:v>
                </c:pt>
                <c:pt idx="9209">
                  <c:v>41004.927083310999</c:v>
                </c:pt>
                <c:pt idx="9210">
                  <c:v>41004.937499977663</c:v>
                </c:pt>
                <c:pt idx="9211">
                  <c:v>41004.947916644327</c:v>
                </c:pt>
                <c:pt idx="9212">
                  <c:v>41004.958333310991</c:v>
                </c:pt>
                <c:pt idx="9213">
                  <c:v>41004.968749977656</c:v>
                </c:pt>
                <c:pt idx="9214">
                  <c:v>41004.97916664432</c:v>
                </c:pt>
                <c:pt idx="9215">
                  <c:v>41004.989583310984</c:v>
                </c:pt>
                <c:pt idx="9216">
                  <c:v>41004.999999977648</c:v>
                </c:pt>
                <c:pt idx="9217">
                  <c:v>41005.010416644312</c:v>
                </c:pt>
                <c:pt idx="9218">
                  <c:v>41005.020833310977</c:v>
                </c:pt>
                <c:pt idx="9219">
                  <c:v>41005.031249977641</c:v>
                </c:pt>
                <c:pt idx="9220">
                  <c:v>41005.041666644305</c:v>
                </c:pt>
                <c:pt idx="9221">
                  <c:v>41005.052083310969</c:v>
                </c:pt>
                <c:pt idx="9222">
                  <c:v>41005.062499977634</c:v>
                </c:pt>
                <c:pt idx="9223">
                  <c:v>41005.072916644298</c:v>
                </c:pt>
                <c:pt idx="9224">
                  <c:v>41005.083333310962</c:v>
                </c:pt>
                <c:pt idx="9225">
                  <c:v>41005.093749977626</c:v>
                </c:pt>
                <c:pt idx="9226">
                  <c:v>41005.104166644291</c:v>
                </c:pt>
                <c:pt idx="9227">
                  <c:v>41005.114583310955</c:v>
                </c:pt>
                <c:pt idx="9228">
                  <c:v>41005.124999977619</c:v>
                </c:pt>
                <c:pt idx="9229">
                  <c:v>41005.135416644283</c:v>
                </c:pt>
                <c:pt idx="9230">
                  <c:v>41005.145833310948</c:v>
                </c:pt>
                <c:pt idx="9231">
                  <c:v>41005.156249977612</c:v>
                </c:pt>
                <c:pt idx="9232">
                  <c:v>41005.166666644276</c:v>
                </c:pt>
                <c:pt idx="9233">
                  <c:v>41005.17708331094</c:v>
                </c:pt>
                <c:pt idx="9234">
                  <c:v>41005.187499977605</c:v>
                </c:pt>
                <c:pt idx="9235">
                  <c:v>41005.197916644269</c:v>
                </c:pt>
                <c:pt idx="9236">
                  <c:v>41005.208333310933</c:v>
                </c:pt>
                <c:pt idx="9237">
                  <c:v>41005.218749977597</c:v>
                </c:pt>
                <c:pt idx="9238">
                  <c:v>41005.229166644262</c:v>
                </c:pt>
                <c:pt idx="9239">
                  <c:v>41005.239583310926</c:v>
                </c:pt>
                <c:pt idx="9240">
                  <c:v>41005.24999997759</c:v>
                </c:pt>
                <c:pt idx="9241">
                  <c:v>41005.260416644254</c:v>
                </c:pt>
                <c:pt idx="9242">
                  <c:v>41005.270833310919</c:v>
                </c:pt>
                <c:pt idx="9243">
                  <c:v>41005.281249977583</c:v>
                </c:pt>
                <c:pt idx="9244">
                  <c:v>41005.291666644247</c:v>
                </c:pt>
                <c:pt idx="9245">
                  <c:v>41005.302083310911</c:v>
                </c:pt>
                <c:pt idx="9246">
                  <c:v>41005.312499977575</c:v>
                </c:pt>
                <c:pt idx="9247">
                  <c:v>41005.32291664424</c:v>
                </c:pt>
                <c:pt idx="9248">
                  <c:v>41005.333333310904</c:v>
                </c:pt>
                <c:pt idx="9249">
                  <c:v>41005.343749977568</c:v>
                </c:pt>
                <c:pt idx="9250">
                  <c:v>41005.354166644232</c:v>
                </c:pt>
                <c:pt idx="9251">
                  <c:v>41005.364583310897</c:v>
                </c:pt>
                <c:pt idx="9252">
                  <c:v>41005.374999977561</c:v>
                </c:pt>
                <c:pt idx="9253">
                  <c:v>41005.385416644225</c:v>
                </c:pt>
                <c:pt idx="9254">
                  <c:v>41005.395833310889</c:v>
                </c:pt>
                <c:pt idx="9255">
                  <c:v>41005.406249977554</c:v>
                </c:pt>
                <c:pt idx="9256">
                  <c:v>41005.416666644218</c:v>
                </c:pt>
                <c:pt idx="9257">
                  <c:v>41005.427083310882</c:v>
                </c:pt>
                <c:pt idx="9258">
                  <c:v>41005.437499977546</c:v>
                </c:pt>
                <c:pt idx="9259">
                  <c:v>41005.447916644211</c:v>
                </c:pt>
                <c:pt idx="9260">
                  <c:v>41005.458333310875</c:v>
                </c:pt>
                <c:pt idx="9261">
                  <c:v>41005.468749977539</c:v>
                </c:pt>
                <c:pt idx="9262">
                  <c:v>41005.479166644203</c:v>
                </c:pt>
                <c:pt idx="9263">
                  <c:v>41005.489583310868</c:v>
                </c:pt>
                <c:pt idx="9264">
                  <c:v>41005.499999977532</c:v>
                </c:pt>
                <c:pt idx="9265">
                  <c:v>41005.510416644196</c:v>
                </c:pt>
                <c:pt idx="9266">
                  <c:v>41005.52083331086</c:v>
                </c:pt>
                <c:pt idx="9267">
                  <c:v>41005.531249977525</c:v>
                </c:pt>
                <c:pt idx="9268">
                  <c:v>41005.541666644189</c:v>
                </c:pt>
                <c:pt idx="9269">
                  <c:v>41005.552083310853</c:v>
                </c:pt>
                <c:pt idx="9270">
                  <c:v>41005.562499977517</c:v>
                </c:pt>
                <c:pt idx="9271">
                  <c:v>41005.572916644182</c:v>
                </c:pt>
                <c:pt idx="9272">
                  <c:v>41005.583333310846</c:v>
                </c:pt>
                <c:pt idx="9273">
                  <c:v>41005.59374997751</c:v>
                </c:pt>
                <c:pt idx="9274">
                  <c:v>41005.604166644174</c:v>
                </c:pt>
                <c:pt idx="9275">
                  <c:v>41005.614583310838</c:v>
                </c:pt>
                <c:pt idx="9276">
                  <c:v>41005.624999977503</c:v>
                </c:pt>
                <c:pt idx="9277">
                  <c:v>41005.635416644167</c:v>
                </c:pt>
                <c:pt idx="9278">
                  <c:v>41005.645833310831</c:v>
                </c:pt>
                <c:pt idx="9279">
                  <c:v>41005.656249977495</c:v>
                </c:pt>
                <c:pt idx="9280">
                  <c:v>41005.66666664416</c:v>
                </c:pt>
                <c:pt idx="9281">
                  <c:v>41005.677083310824</c:v>
                </c:pt>
                <c:pt idx="9282">
                  <c:v>41005.687499977488</c:v>
                </c:pt>
                <c:pt idx="9283">
                  <c:v>41005.697916644152</c:v>
                </c:pt>
                <c:pt idx="9284">
                  <c:v>41005.708333310817</c:v>
                </c:pt>
                <c:pt idx="9285">
                  <c:v>41005.718749977481</c:v>
                </c:pt>
                <c:pt idx="9286">
                  <c:v>41005.729166644145</c:v>
                </c:pt>
                <c:pt idx="9287">
                  <c:v>41005.739583310809</c:v>
                </c:pt>
                <c:pt idx="9288">
                  <c:v>41005.749999977474</c:v>
                </c:pt>
                <c:pt idx="9289">
                  <c:v>41005.760416644138</c:v>
                </c:pt>
                <c:pt idx="9290">
                  <c:v>41005.770833310802</c:v>
                </c:pt>
                <c:pt idx="9291">
                  <c:v>41005.781249977466</c:v>
                </c:pt>
                <c:pt idx="9292">
                  <c:v>41005.791666644131</c:v>
                </c:pt>
                <c:pt idx="9293">
                  <c:v>41005.802083310795</c:v>
                </c:pt>
                <c:pt idx="9294">
                  <c:v>41005.812499977459</c:v>
                </c:pt>
                <c:pt idx="9295">
                  <c:v>41005.822916644123</c:v>
                </c:pt>
                <c:pt idx="9296">
                  <c:v>41005.833333310788</c:v>
                </c:pt>
                <c:pt idx="9297">
                  <c:v>41005.843749977452</c:v>
                </c:pt>
                <c:pt idx="9298">
                  <c:v>41005.854166644116</c:v>
                </c:pt>
                <c:pt idx="9299">
                  <c:v>41005.86458331078</c:v>
                </c:pt>
                <c:pt idx="9300">
                  <c:v>41005.874999977445</c:v>
                </c:pt>
                <c:pt idx="9301">
                  <c:v>41005.885416644109</c:v>
                </c:pt>
                <c:pt idx="9302">
                  <c:v>41005.895833310773</c:v>
                </c:pt>
                <c:pt idx="9303">
                  <c:v>41005.906249977437</c:v>
                </c:pt>
                <c:pt idx="9304">
                  <c:v>41005.916666644101</c:v>
                </c:pt>
                <c:pt idx="9305">
                  <c:v>41005.927083310766</c:v>
                </c:pt>
                <c:pt idx="9306">
                  <c:v>41005.93749997743</c:v>
                </c:pt>
                <c:pt idx="9307">
                  <c:v>41005.947916644094</c:v>
                </c:pt>
                <c:pt idx="9308">
                  <c:v>41005.958333310758</c:v>
                </c:pt>
                <c:pt idx="9309">
                  <c:v>41005.968749977423</c:v>
                </c:pt>
                <c:pt idx="9310">
                  <c:v>41005.979166644087</c:v>
                </c:pt>
                <c:pt idx="9311">
                  <c:v>41005.989583310751</c:v>
                </c:pt>
                <c:pt idx="9312">
                  <c:v>41005.999999977415</c:v>
                </c:pt>
                <c:pt idx="9313">
                  <c:v>41006.01041664408</c:v>
                </c:pt>
                <c:pt idx="9314">
                  <c:v>41006.020833310744</c:v>
                </c:pt>
                <c:pt idx="9315">
                  <c:v>41006.031249977408</c:v>
                </c:pt>
                <c:pt idx="9316">
                  <c:v>41006.041666644072</c:v>
                </c:pt>
                <c:pt idx="9317">
                  <c:v>41006.052083310737</c:v>
                </c:pt>
                <c:pt idx="9318">
                  <c:v>41006.062499977401</c:v>
                </c:pt>
                <c:pt idx="9319">
                  <c:v>41006.072916644065</c:v>
                </c:pt>
                <c:pt idx="9320">
                  <c:v>41006.083333310729</c:v>
                </c:pt>
                <c:pt idx="9321">
                  <c:v>41006.093749977394</c:v>
                </c:pt>
                <c:pt idx="9322">
                  <c:v>41006.104166644058</c:v>
                </c:pt>
                <c:pt idx="9323">
                  <c:v>41006.114583310722</c:v>
                </c:pt>
                <c:pt idx="9324">
                  <c:v>41006.124999977386</c:v>
                </c:pt>
                <c:pt idx="9325">
                  <c:v>41006.135416644051</c:v>
                </c:pt>
                <c:pt idx="9326">
                  <c:v>41006.145833310715</c:v>
                </c:pt>
                <c:pt idx="9327">
                  <c:v>41006.156249977379</c:v>
                </c:pt>
                <c:pt idx="9328">
                  <c:v>41006.166666644043</c:v>
                </c:pt>
                <c:pt idx="9329">
                  <c:v>41006.177083310708</c:v>
                </c:pt>
                <c:pt idx="9330">
                  <c:v>41006.187499977372</c:v>
                </c:pt>
                <c:pt idx="9331">
                  <c:v>41006.197916644036</c:v>
                </c:pt>
                <c:pt idx="9332">
                  <c:v>41006.2083333107</c:v>
                </c:pt>
                <c:pt idx="9333">
                  <c:v>41006.218749977364</c:v>
                </c:pt>
                <c:pt idx="9334">
                  <c:v>41006.229166644029</c:v>
                </c:pt>
                <c:pt idx="9335">
                  <c:v>41006.239583310693</c:v>
                </c:pt>
                <c:pt idx="9336">
                  <c:v>41006.249999977357</c:v>
                </c:pt>
                <c:pt idx="9337">
                  <c:v>41006.260416644021</c:v>
                </c:pt>
                <c:pt idx="9338">
                  <c:v>41006.270833310686</c:v>
                </c:pt>
                <c:pt idx="9339">
                  <c:v>41006.28124997735</c:v>
                </c:pt>
                <c:pt idx="9340">
                  <c:v>41006.291666644014</c:v>
                </c:pt>
                <c:pt idx="9341">
                  <c:v>41006.302083310678</c:v>
                </c:pt>
                <c:pt idx="9342">
                  <c:v>41006.312499977343</c:v>
                </c:pt>
                <c:pt idx="9343">
                  <c:v>41006.322916644007</c:v>
                </c:pt>
                <c:pt idx="9344">
                  <c:v>41006.333333310671</c:v>
                </c:pt>
                <c:pt idx="9345">
                  <c:v>41006.343749977335</c:v>
                </c:pt>
                <c:pt idx="9346">
                  <c:v>41006.354166644</c:v>
                </c:pt>
                <c:pt idx="9347">
                  <c:v>41006.364583310664</c:v>
                </c:pt>
                <c:pt idx="9348">
                  <c:v>41006.374999977328</c:v>
                </c:pt>
                <c:pt idx="9349">
                  <c:v>41006.385416643992</c:v>
                </c:pt>
                <c:pt idx="9350">
                  <c:v>41006.395833310657</c:v>
                </c:pt>
                <c:pt idx="9351">
                  <c:v>41006.406249977321</c:v>
                </c:pt>
                <c:pt idx="9352">
                  <c:v>41006.416666643985</c:v>
                </c:pt>
                <c:pt idx="9353">
                  <c:v>41006.427083310649</c:v>
                </c:pt>
                <c:pt idx="9354">
                  <c:v>41006.437499977314</c:v>
                </c:pt>
                <c:pt idx="9355">
                  <c:v>41006.447916643978</c:v>
                </c:pt>
                <c:pt idx="9356">
                  <c:v>41006.458333310642</c:v>
                </c:pt>
                <c:pt idx="9357">
                  <c:v>41006.468749977306</c:v>
                </c:pt>
                <c:pt idx="9358">
                  <c:v>41006.479166643971</c:v>
                </c:pt>
                <c:pt idx="9359">
                  <c:v>41006.489583310635</c:v>
                </c:pt>
                <c:pt idx="9360">
                  <c:v>41006.499999977299</c:v>
                </c:pt>
                <c:pt idx="9361">
                  <c:v>41006.510416643963</c:v>
                </c:pt>
                <c:pt idx="9362">
                  <c:v>41006.520833310627</c:v>
                </c:pt>
                <c:pt idx="9363">
                  <c:v>41006.531249977292</c:v>
                </c:pt>
                <c:pt idx="9364">
                  <c:v>41006.541666643956</c:v>
                </c:pt>
                <c:pt idx="9365">
                  <c:v>41006.55208331062</c:v>
                </c:pt>
                <c:pt idx="9366">
                  <c:v>41006.562499977284</c:v>
                </c:pt>
                <c:pt idx="9367">
                  <c:v>41006.572916643949</c:v>
                </c:pt>
                <c:pt idx="9368">
                  <c:v>41006.583333310613</c:v>
                </c:pt>
                <c:pt idx="9369">
                  <c:v>41006.593749977277</c:v>
                </c:pt>
                <c:pt idx="9370">
                  <c:v>41006.604166643941</c:v>
                </c:pt>
                <c:pt idx="9371">
                  <c:v>41006.614583310606</c:v>
                </c:pt>
                <c:pt idx="9372">
                  <c:v>41006.62499997727</c:v>
                </c:pt>
                <c:pt idx="9373">
                  <c:v>41006.635416643934</c:v>
                </c:pt>
                <c:pt idx="9374">
                  <c:v>41006.645833310598</c:v>
                </c:pt>
                <c:pt idx="9375">
                  <c:v>41006.656249977263</c:v>
                </c:pt>
                <c:pt idx="9376">
                  <c:v>41006.666666643927</c:v>
                </c:pt>
                <c:pt idx="9377">
                  <c:v>41006.677083310591</c:v>
                </c:pt>
                <c:pt idx="9378">
                  <c:v>41006.687499977255</c:v>
                </c:pt>
                <c:pt idx="9379">
                  <c:v>41006.69791664392</c:v>
                </c:pt>
                <c:pt idx="9380">
                  <c:v>41006.708333310584</c:v>
                </c:pt>
                <c:pt idx="9381">
                  <c:v>41006.718749977248</c:v>
                </c:pt>
                <c:pt idx="9382">
                  <c:v>41006.729166643912</c:v>
                </c:pt>
                <c:pt idx="9383">
                  <c:v>41006.739583310577</c:v>
                </c:pt>
                <c:pt idx="9384">
                  <c:v>41006.749999977241</c:v>
                </c:pt>
                <c:pt idx="9385">
                  <c:v>41006.760416643905</c:v>
                </c:pt>
                <c:pt idx="9386">
                  <c:v>41006.770833310569</c:v>
                </c:pt>
                <c:pt idx="9387">
                  <c:v>41006.781249977234</c:v>
                </c:pt>
                <c:pt idx="9388">
                  <c:v>41006.791666643898</c:v>
                </c:pt>
                <c:pt idx="9389">
                  <c:v>41006.802083310562</c:v>
                </c:pt>
                <c:pt idx="9390">
                  <c:v>41006.812499977226</c:v>
                </c:pt>
                <c:pt idx="9391">
                  <c:v>41006.82291664389</c:v>
                </c:pt>
                <c:pt idx="9392">
                  <c:v>41006.833333310555</c:v>
                </c:pt>
                <c:pt idx="9393">
                  <c:v>41006.843749977219</c:v>
                </c:pt>
                <c:pt idx="9394">
                  <c:v>41006.854166643883</c:v>
                </c:pt>
                <c:pt idx="9395">
                  <c:v>41006.864583310547</c:v>
                </c:pt>
                <c:pt idx="9396">
                  <c:v>41006.874999977212</c:v>
                </c:pt>
                <c:pt idx="9397">
                  <c:v>41006.885416643876</c:v>
                </c:pt>
                <c:pt idx="9398">
                  <c:v>41006.89583331054</c:v>
                </c:pt>
                <c:pt idx="9399">
                  <c:v>41006.906249977204</c:v>
                </c:pt>
                <c:pt idx="9400">
                  <c:v>41006.916666643869</c:v>
                </c:pt>
                <c:pt idx="9401">
                  <c:v>41006.927083310533</c:v>
                </c:pt>
                <c:pt idx="9402">
                  <c:v>41006.937499977197</c:v>
                </c:pt>
                <c:pt idx="9403">
                  <c:v>41006.947916643861</c:v>
                </c:pt>
                <c:pt idx="9404">
                  <c:v>41006.958333310526</c:v>
                </c:pt>
                <c:pt idx="9405">
                  <c:v>41006.96874997719</c:v>
                </c:pt>
                <c:pt idx="9406">
                  <c:v>41006.979166643854</c:v>
                </c:pt>
                <c:pt idx="9407">
                  <c:v>41006.989583310518</c:v>
                </c:pt>
                <c:pt idx="9408">
                  <c:v>41006.999999977183</c:v>
                </c:pt>
                <c:pt idx="9409">
                  <c:v>41007.010416643847</c:v>
                </c:pt>
                <c:pt idx="9410">
                  <c:v>41007.020833310511</c:v>
                </c:pt>
                <c:pt idx="9411">
                  <c:v>41007.031249977175</c:v>
                </c:pt>
                <c:pt idx="9412">
                  <c:v>41007.04166664384</c:v>
                </c:pt>
                <c:pt idx="9413">
                  <c:v>41007.052083310504</c:v>
                </c:pt>
                <c:pt idx="9414">
                  <c:v>41007.062499977168</c:v>
                </c:pt>
                <c:pt idx="9415">
                  <c:v>41007.072916643832</c:v>
                </c:pt>
                <c:pt idx="9416">
                  <c:v>41007.083333310497</c:v>
                </c:pt>
                <c:pt idx="9417">
                  <c:v>41007.093749977161</c:v>
                </c:pt>
                <c:pt idx="9418">
                  <c:v>41007.104166643825</c:v>
                </c:pt>
                <c:pt idx="9419">
                  <c:v>41007.114583310489</c:v>
                </c:pt>
                <c:pt idx="9420">
                  <c:v>41007.124999977153</c:v>
                </c:pt>
                <c:pt idx="9421">
                  <c:v>41007.135416643818</c:v>
                </c:pt>
                <c:pt idx="9422">
                  <c:v>41007.145833310482</c:v>
                </c:pt>
                <c:pt idx="9423">
                  <c:v>41007.156249977146</c:v>
                </c:pt>
                <c:pt idx="9424">
                  <c:v>41007.16666664381</c:v>
                </c:pt>
                <c:pt idx="9425">
                  <c:v>41007.177083310475</c:v>
                </c:pt>
                <c:pt idx="9426">
                  <c:v>41007.187499977139</c:v>
                </c:pt>
                <c:pt idx="9427">
                  <c:v>41007.197916643803</c:v>
                </c:pt>
                <c:pt idx="9428">
                  <c:v>41007.208333310467</c:v>
                </c:pt>
                <c:pt idx="9429">
                  <c:v>41007.218749977132</c:v>
                </c:pt>
                <c:pt idx="9430">
                  <c:v>41007.229166643796</c:v>
                </c:pt>
                <c:pt idx="9431">
                  <c:v>41007.23958331046</c:v>
                </c:pt>
                <c:pt idx="9432">
                  <c:v>41007.249999977124</c:v>
                </c:pt>
                <c:pt idx="9433">
                  <c:v>41007.260416643789</c:v>
                </c:pt>
                <c:pt idx="9434">
                  <c:v>41007.270833310453</c:v>
                </c:pt>
                <c:pt idx="9435">
                  <c:v>41007.281249977117</c:v>
                </c:pt>
                <c:pt idx="9436">
                  <c:v>41007.291666643781</c:v>
                </c:pt>
                <c:pt idx="9437">
                  <c:v>41007.302083310446</c:v>
                </c:pt>
                <c:pt idx="9438">
                  <c:v>41007.31249997711</c:v>
                </c:pt>
                <c:pt idx="9439">
                  <c:v>41007.322916643774</c:v>
                </c:pt>
                <c:pt idx="9440">
                  <c:v>41007.333333310438</c:v>
                </c:pt>
                <c:pt idx="9441">
                  <c:v>41007.343749977103</c:v>
                </c:pt>
                <c:pt idx="9442">
                  <c:v>41007.354166643767</c:v>
                </c:pt>
                <c:pt idx="9443">
                  <c:v>41007.364583310431</c:v>
                </c:pt>
                <c:pt idx="9444">
                  <c:v>41007.374999977095</c:v>
                </c:pt>
                <c:pt idx="9445">
                  <c:v>41007.38541664376</c:v>
                </c:pt>
                <c:pt idx="9446">
                  <c:v>41007.395833310424</c:v>
                </c:pt>
                <c:pt idx="9447">
                  <c:v>41007.406249977088</c:v>
                </c:pt>
                <c:pt idx="9448">
                  <c:v>41007.416666643752</c:v>
                </c:pt>
                <c:pt idx="9449">
                  <c:v>41007.427083310416</c:v>
                </c:pt>
                <c:pt idx="9450">
                  <c:v>41007.437499977081</c:v>
                </c:pt>
                <c:pt idx="9451">
                  <c:v>41007.447916643745</c:v>
                </c:pt>
                <c:pt idx="9452">
                  <c:v>41007.458333310409</c:v>
                </c:pt>
                <c:pt idx="9453">
                  <c:v>41007.468749977073</c:v>
                </c:pt>
                <c:pt idx="9454">
                  <c:v>41007.479166643738</c:v>
                </c:pt>
                <c:pt idx="9455">
                  <c:v>41007.489583310402</c:v>
                </c:pt>
                <c:pt idx="9456">
                  <c:v>41007.499999977066</c:v>
                </c:pt>
                <c:pt idx="9457">
                  <c:v>41007.51041664373</c:v>
                </c:pt>
                <c:pt idx="9458">
                  <c:v>41007.520833310395</c:v>
                </c:pt>
                <c:pt idx="9459">
                  <c:v>41007.531249977059</c:v>
                </c:pt>
                <c:pt idx="9460">
                  <c:v>41007.541666643723</c:v>
                </c:pt>
                <c:pt idx="9461">
                  <c:v>41007.552083310387</c:v>
                </c:pt>
                <c:pt idx="9462">
                  <c:v>41007.562499977052</c:v>
                </c:pt>
                <c:pt idx="9463">
                  <c:v>41007.572916643716</c:v>
                </c:pt>
                <c:pt idx="9464">
                  <c:v>41007.58333331038</c:v>
                </c:pt>
                <c:pt idx="9465">
                  <c:v>41007.593749977044</c:v>
                </c:pt>
                <c:pt idx="9466">
                  <c:v>41007.604166643709</c:v>
                </c:pt>
                <c:pt idx="9467">
                  <c:v>41007.614583310373</c:v>
                </c:pt>
                <c:pt idx="9468">
                  <c:v>41007.624999977037</c:v>
                </c:pt>
                <c:pt idx="9469">
                  <c:v>41007.635416643701</c:v>
                </c:pt>
                <c:pt idx="9470">
                  <c:v>41007.645833310366</c:v>
                </c:pt>
                <c:pt idx="9471">
                  <c:v>41007.65624997703</c:v>
                </c:pt>
                <c:pt idx="9472">
                  <c:v>41007.666666643694</c:v>
                </c:pt>
                <c:pt idx="9473">
                  <c:v>41007.677083310358</c:v>
                </c:pt>
                <c:pt idx="9474">
                  <c:v>41007.687499977023</c:v>
                </c:pt>
                <c:pt idx="9475">
                  <c:v>41007.697916643687</c:v>
                </c:pt>
                <c:pt idx="9476">
                  <c:v>41007.708333310351</c:v>
                </c:pt>
                <c:pt idx="9477">
                  <c:v>41007.718749977015</c:v>
                </c:pt>
                <c:pt idx="9478">
                  <c:v>41007.729166643679</c:v>
                </c:pt>
                <c:pt idx="9479">
                  <c:v>41007.739583310344</c:v>
                </c:pt>
                <c:pt idx="9480">
                  <c:v>41007.749999977008</c:v>
                </c:pt>
                <c:pt idx="9481">
                  <c:v>41007.760416643672</c:v>
                </c:pt>
                <c:pt idx="9482">
                  <c:v>41007.770833310336</c:v>
                </c:pt>
                <c:pt idx="9483">
                  <c:v>41007.781249977001</c:v>
                </c:pt>
                <c:pt idx="9484">
                  <c:v>41007.791666643665</c:v>
                </c:pt>
                <c:pt idx="9485">
                  <c:v>41007.802083310329</c:v>
                </c:pt>
                <c:pt idx="9486">
                  <c:v>41007.812499976993</c:v>
                </c:pt>
                <c:pt idx="9487">
                  <c:v>41007.822916643658</c:v>
                </c:pt>
                <c:pt idx="9488">
                  <c:v>41007.833333310322</c:v>
                </c:pt>
                <c:pt idx="9489">
                  <c:v>41007.843749976986</c:v>
                </c:pt>
                <c:pt idx="9490">
                  <c:v>41007.85416664365</c:v>
                </c:pt>
                <c:pt idx="9491">
                  <c:v>41007.864583310315</c:v>
                </c:pt>
                <c:pt idx="9492">
                  <c:v>41007.874999976979</c:v>
                </c:pt>
                <c:pt idx="9493">
                  <c:v>41007.885416643643</c:v>
                </c:pt>
                <c:pt idx="9494">
                  <c:v>41007.895833310307</c:v>
                </c:pt>
                <c:pt idx="9495">
                  <c:v>41007.906249976972</c:v>
                </c:pt>
                <c:pt idx="9496">
                  <c:v>41007.916666643636</c:v>
                </c:pt>
                <c:pt idx="9497">
                  <c:v>41007.9270833103</c:v>
                </c:pt>
                <c:pt idx="9498">
                  <c:v>41007.937499976964</c:v>
                </c:pt>
                <c:pt idx="9499">
                  <c:v>41007.947916643629</c:v>
                </c:pt>
                <c:pt idx="9500">
                  <c:v>41007.958333310293</c:v>
                </c:pt>
                <c:pt idx="9501">
                  <c:v>41007.968749976957</c:v>
                </c:pt>
                <c:pt idx="9502">
                  <c:v>41007.979166643621</c:v>
                </c:pt>
                <c:pt idx="9503">
                  <c:v>41007.989583310286</c:v>
                </c:pt>
                <c:pt idx="9504">
                  <c:v>41007.99999997695</c:v>
                </c:pt>
                <c:pt idx="9505">
                  <c:v>41008.010416643614</c:v>
                </c:pt>
                <c:pt idx="9506">
                  <c:v>41008.020833310278</c:v>
                </c:pt>
                <c:pt idx="9507">
                  <c:v>41008.031249976942</c:v>
                </c:pt>
                <c:pt idx="9508">
                  <c:v>41008.041666643607</c:v>
                </c:pt>
                <c:pt idx="9509">
                  <c:v>41008.052083310271</c:v>
                </c:pt>
                <c:pt idx="9510">
                  <c:v>41008.062499976935</c:v>
                </c:pt>
                <c:pt idx="9511">
                  <c:v>41008.072916643599</c:v>
                </c:pt>
                <c:pt idx="9512">
                  <c:v>41008.083333310264</c:v>
                </c:pt>
                <c:pt idx="9513">
                  <c:v>41008.093749976928</c:v>
                </c:pt>
                <c:pt idx="9514">
                  <c:v>41008.104166643592</c:v>
                </c:pt>
                <c:pt idx="9515">
                  <c:v>41008.114583310256</c:v>
                </c:pt>
                <c:pt idx="9516">
                  <c:v>41008.124999976921</c:v>
                </c:pt>
                <c:pt idx="9517">
                  <c:v>41008.135416643585</c:v>
                </c:pt>
                <c:pt idx="9518">
                  <c:v>41008.145833310249</c:v>
                </c:pt>
                <c:pt idx="9519">
                  <c:v>41008.156249976913</c:v>
                </c:pt>
                <c:pt idx="9520">
                  <c:v>41008.166666643578</c:v>
                </c:pt>
                <c:pt idx="9521">
                  <c:v>41008.177083310242</c:v>
                </c:pt>
                <c:pt idx="9522">
                  <c:v>41008.187499976906</c:v>
                </c:pt>
                <c:pt idx="9523">
                  <c:v>41008.19791664357</c:v>
                </c:pt>
                <c:pt idx="9524">
                  <c:v>41008.208333310235</c:v>
                </c:pt>
                <c:pt idx="9525">
                  <c:v>41008.218749976899</c:v>
                </c:pt>
                <c:pt idx="9526">
                  <c:v>41008.229166643563</c:v>
                </c:pt>
                <c:pt idx="9527">
                  <c:v>41008.239583310227</c:v>
                </c:pt>
                <c:pt idx="9528">
                  <c:v>41008.249999976892</c:v>
                </c:pt>
                <c:pt idx="9529">
                  <c:v>41008.260416643556</c:v>
                </c:pt>
                <c:pt idx="9530">
                  <c:v>41008.27083331022</c:v>
                </c:pt>
                <c:pt idx="9531">
                  <c:v>41008.281249976884</c:v>
                </c:pt>
                <c:pt idx="9532">
                  <c:v>41008.291666643549</c:v>
                </c:pt>
                <c:pt idx="9533">
                  <c:v>41008.302083310213</c:v>
                </c:pt>
                <c:pt idx="9534">
                  <c:v>41008.312499976877</c:v>
                </c:pt>
                <c:pt idx="9535">
                  <c:v>41008.322916643541</c:v>
                </c:pt>
                <c:pt idx="9536">
                  <c:v>41008.333333310205</c:v>
                </c:pt>
                <c:pt idx="9537">
                  <c:v>41008.34374997687</c:v>
                </c:pt>
                <c:pt idx="9538">
                  <c:v>41008.354166643534</c:v>
                </c:pt>
                <c:pt idx="9539">
                  <c:v>41008.364583310198</c:v>
                </c:pt>
                <c:pt idx="9540">
                  <c:v>41008.374999976862</c:v>
                </c:pt>
                <c:pt idx="9541">
                  <c:v>41008.385416643527</c:v>
                </c:pt>
                <c:pt idx="9542">
                  <c:v>41008.395833310191</c:v>
                </c:pt>
                <c:pt idx="9543">
                  <c:v>41008.406249976855</c:v>
                </c:pt>
                <c:pt idx="9544">
                  <c:v>41008.416666643519</c:v>
                </c:pt>
                <c:pt idx="9545">
                  <c:v>41008.427083310184</c:v>
                </c:pt>
                <c:pt idx="9546">
                  <c:v>41008.437499976848</c:v>
                </c:pt>
                <c:pt idx="9547">
                  <c:v>41008.447916643512</c:v>
                </c:pt>
                <c:pt idx="9548">
                  <c:v>41008.458333310176</c:v>
                </c:pt>
                <c:pt idx="9549">
                  <c:v>41008.468749976841</c:v>
                </c:pt>
                <c:pt idx="9550">
                  <c:v>41008.479166643505</c:v>
                </c:pt>
                <c:pt idx="9551">
                  <c:v>41008.489583310169</c:v>
                </c:pt>
                <c:pt idx="9552">
                  <c:v>41008.499999976833</c:v>
                </c:pt>
                <c:pt idx="9553">
                  <c:v>41008.510416643498</c:v>
                </c:pt>
                <c:pt idx="9554">
                  <c:v>41008.520833310162</c:v>
                </c:pt>
                <c:pt idx="9555">
                  <c:v>41008.531249976826</c:v>
                </c:pt>
                <c:pt idx="9556">
                  <c:v>41008.54166664349</c:v>
                </c:pt>
                <c:pt idx="9557">
                  <c:v>41008.552083310155</c:v>
                </c:pt>
                <c:pt idx="9558">
                  <c:v>41008.562499976819</c:v>
                </c:pt>
                <c:pt idx="9559">
                  <c:v>41008.572916643483</c:v>
                </c:pt>
                <c:pt idx="9560">
                  <c:v>41008.583333310147</c:v>
                </c:pt>
                <c:pt idx="9561">
                  <c:v>41008.593749976812</c:v>
                </c:pt>
                <c:pt idx="9562">
                  <c:v>41008.604166643476</c:v>
                </c:pt>
                <c:pt idx="9563">
                  <c:v>41008.61458331014</c:v>
                </c:pt>
                <c:pt idx="9564">
                  <c:v>41008.624999976804</c:v>
                </c:pt>
                <c:pt idx="9565">
                  <c:v>41008.635416643468</c:v>
                </c:pt>
                <c:pt idx="9566">
                  <c:v>41008.645833310133</c:v>
                </c:pt>
                <c:pt idx="9567">
                  <c:v>41008.656249976797</c:v>
                </c:pt>
                <c:pt idx="9568">
                  <c:v>41008.666666643461</c:v>
                </c:pt>
                <c:pt idx="9569">
                  <c:v>41008.677083310125</c:v>
                </c:pt>
                <c:pt idx="9570">
                  <c:v>41008.68749997679</c:v>
                </c:pt>
                <c:pt idx="9571">
                  <c:v>41008.697916643454</c:v>
                </c:pt>
                <c:pt idx="9572">
                  <c:v>41008.708333310118</c:v>
                </c:pt>
                <c:pt idx="9573">
                  <c:v>41008.718749976782</c:v>
                </c:pt>
                <c:pt idx="9574">
                  <c:v>41008.729166643447</c:v>
                </c:pt>
                <c:pt idx="9575">
                  <c:v>41008.739583310111</c:v>
                </c:pt>
                <c:pt idx="9576">
                  <c:v>41008.749999976775</c:v>
                </c:pt>
                <c:pt idx="9577">
                  <c:v>41008.760416643439</c:v>
                </c:pt>
                <c:pt idx="9578">
                  <c:v>41008.770833310104</c:v>
                </c:pt>
                <c:pt idx="9579">
                  <c:v>41008.781249976768</c:v>
                </c:pt>
                <c:pt idx="9580">
                  <c:v>41008.791666643432</c:v>
                </c:pt>
                <c:pt idx="9581">
                  <c:v>41008.802083310096</c:v>
                </c:pt>
                <c:pt idx="9582">
                  <c:v>41008.812499976761</c:v>
                </c:pt>
                <c:pt idx="9583">
                  <c:v>41008.822916643425</c:v>
                </c:pt>
                <c:pt idx="9584">
                  <c:v>41008.833333310089</c:v>
                </c:pt>
                <c:pt idx="9585">
                  <c:v>41008.843749976753</c:v>
                </c:pt>
                <c:pt idx="9586">
                  <c:v>41008.854166643418</c:v>
                </c:pt>
                <c:pt idx="9587">
                  <c:v>41008.864583310082</c:v>
                </c:pt>
                <c:pt idx="9588">
                  <c:v>41008.874999976746</c:v>
                </c:pt>
                <c:pt idx="9589">
                  <c:v>41008.88541664341</c:v>
                </c:pt>
                <c:pt idx="9590">
                  <c:v>41008.895833310075</c:v>
                </c:pt>
                <c:pt idx="9591">
                  <c:v>41008.906249976739</c:v>
                </c:pt>
                <c:pt idx="9592">
                  <c:v>41008.916666643403</c:v>
                </c:pt>
                <c:pt idx="9593">
                  <c:v>41008.927083310067</c:v>
                </c:pt>
                <c:pt idx="9594">
                  <c:v>41008.937499976731</c:v>
                </c:pt>
                <c:pt idx="9595">
                  <c:v>41008.947916643396</c:v>
                </c:pt>
                <c:pt idx="9596">
                  <c:v>41008.95833331006</c:v>
                </c:pt>
                <c:pt idx="9597">
                  <c:v>41008.968749976724</c:v>
                </c:pt>
                <c:pt idx="9598">
                  <c:v>41008.979166643388</c:v>
                </c:pt>
                <c:pt idx="9599">
                  <c:v>41008.989583310053</c:v>
                </c:pt>
                <c:pt idx="9600">
                  <c:v>41008.999999976717</c:v>
                </c:pt>
                <c:pt idx="9601">
                  <c:v>41009.010416643381</c:v>
                </c:pt>
                <c:pt idx="9602">
                  <c:v>41009.020833310045</c:v>
                </c:pt>
                <c:pt idx="9603">
                  <c:v>41009.03124997671</c:v>
                </c:pt>
                <c:pt idx="9604">
                  <c:v>41009.041666643374</c:v>
                </c:pt>
                <c:pt idx="9605">
                  <c:v>41009.052083310038</c:v>
                </c:pt>
                <c:pt idx="9606">
                  <c:v>41009.062499976702</c:v>
                </c:pt>
                <c:pt idx="9607">
                  <c:v>41009.072916643367</c:v>
                </c:pt>
                <c:pt idx="9608">
                  <c:v>41009.083333310031</c:v>
                </c:pt>
                <c:pt idx="9609">
                  <c:v>41009.093749976695</c:v>
                </c:pt>
                <c:pt idx="9610">
                  <c:v>41009.104166643359</c:v>
                </c:pt>
                <c:pt idx="9611">
                  <c:v>41009.114583310024</c:v>
                </c:pt>
                <c:pt idx="9612">
                  <c:v>41009.124999976688</c:v>
                </c:pt>
                <c:pt idx="9613">
                  <c:v>41009.135416643352</c:v>
                </c:pt>
                <c:pt idx="9614">
                  <c:v>41009.145833310016</c:v>
                </c:pt>
                <c:pt idx="9615">
                  <c:v>41009.156249976681</c:v>
                </c:pt>
                <c:pt idx="9616">
                  <c:v>41009.166666643345</c:v>
                </c:pt>
                <c:pt idx="9617">
                  <c:v>41009.177083310009</c:v>
                </c:pt>
                <c:pt idx="9618">
                  <c:v>41009.187499976673</c:v>
                </c:pt>
                <c:pt idx="9619">
                  <c:v>41009.197916643338</c:v>
                </c:pt>
                <c:pt idx="9620">
                  <c:v>41009.208333310002</c:v>
                </c:pt>
                <c:pt idx="9621">
                  <c:v>41009.218749976666</c:v>
                </c:pt>
                <c:pt idx="9622">
                  <c:v>41009.22916664333</c:v>
                </c:pt>
                <c:pt idx="9623">
                  <c:v>41009.239583309994</c:v>
                </c:pt>
                <c:pt idx="9624">
                  <c:v>41009.249999976659</c:v>
                </c:pt>
                <c:pt idx="9625">
                  <c:v>41009.260416643323</c:v>
                </c:pt>
                <c:pt idx="9626">
                  <c:v>41009.270833309987</c:v>
                </c:pt>
                <c:pt idx="9627">
                  <c:v>41009.281249976651</c:v>
                </c:pt>
                <c:pt idx="9628">
                  <c:v>41009.291666643316</c:v>
                </c:pt>
                <c:pt idx="9629">
                  <c:v>41009.30208330998</c:v>
                </c:pt>
                <c:pt idx="9630">
                  <c:v>41009.312499976644</c:v>
                </c:pt>
                <c:pt idx="9631">
                  <c:v>41009.322916643308</c:v>
                </c:pt>
                <c:pt idx="9632">
                  <c:v>41009.333333309973</c:v>
                </c:pt>
                <c:pt idx="9633">
                  <c:v>41009.343749976637</c:v>
                </c:pt>
                <c:pt idx="9634">
                  <c:v>41009.354166643301</c:v>
                </c:pt>
                <c:pt idx="9635">
                  <c:v>41009.364583309965</c:v>
                </c:pt>
                <c:pt idx="9636">
                  <c:v>41009.37499997663</c:v>
                </c:pt>
                <c:pt idx="9637">
                  <c:v>41009.385416643294</c:v>
                </c:pt>
                <c:pt idx="9638">
                  <c:v>41009.395833309958</c:v>
                </c:pt>
                <c:pt idx="9639">
                  <c:v>41009.406249976622</c:v>
                </c:pt>
                <c:pt idx="9640">
                  <c:v>41009.416666643287</c:v>
                </c:pt>
                <c:pt idx="9641">
                  <c:v>41009.427083309951</c:v>
                </c:pt>
                <c:pt idx="9642">
                  <c:v>41009.437499976615</c:v>
                </c:pt>
                <c:pt idx="9643">
                  <c:v>41009.447916643279</c:v>
                </c:pt>
                <c:pt idx="9644">
                  <c:v>41009.458333309944</c:v>
                </c:pt>
                <c:pt idx="9645">
                  <c:v>41009.468749976608</c:v>
                </c:pt>
                <c:pt idx="9646">
                  <c:v>41009.479166643272</c:v>
                </c:pt>
                <c:pt idx="9647">
                  <c:v>41009.489583309936</c:v>
                </c:pt>
                <c:pt idx="9648">
                  <c:v>41009.499999976601</c:v>
                </c:pt>
                <c:pt idx="9649">
                  <c:v>41009.510416643265</c:v>
                </c:pt>
                <c:pt idx="9650">
                  <c:v>41009.520833309929</c:v>
                </c:pt>
                <c:pt idx="9651">
                  <c:v>41009.531249976593</c:v>
                </c:pt>
                <c:pt idx="9652">
                  <c:v>41009.541666643257</c:v>
                </c:pt>
                <c:pt idx="9653">
                  <c:v>41009.552083309922</c:v>
                </c:pt>
                <c:pt idx="9654">
                  <c:v>41009.562499976586</c:v>
                </c:pt>
                <c:pt idx="9655">
                  <c:v>41009.57291664325</c:v>
                </c:pt>
                <c:pt idx="9656">
                  <c:v>41009.583333309914</c:v>
                </c:pt>
                <c:pt idx="9657">
                  <c:v>41009.593749976579</c:v>
                </c:pt>
                <c:pt idx="9658">
                  <c:v>41009.604166643243</c:v>
                </c:pt>
                <c:pt idx="9659">
                  <c:v>41009.614583309907</c:v>
                </c:pt>
                <c:pt idx="9660">
                  <c:v>41009.624999976571</c:v>
                </c:pt>
                <c:pt idx="9661">
                  <c:v>41009.635416643236</c:v>
                </c:pt>
                <c:pt idx="9662">
                  <c:v>41009.6458333099</c:v>
                </c:pt>
                <c:pt idx="9663">
                  <c:v>41009.656249976564</c:v>
                </c:pt>
                <c:pt idx="9664">
                  <c:v>41009.666666643228</c:v>
                </c:pt>
                <c:pt idx="9665">
                  <c:v>41009.677083309893</c:v>
                </c:pt>
                <c:pt idx="9666">
                  <c:v>41009.687499976557</c:v>
                </c:pt>
                <c:pt idx="9667">
                  <c:v>41009.697916643221</c:v>
                </c:pt>
                <c:pt idx="9668">
                  <c:v>41009.708333309885</c:v>
                </c:pt>
                <c:pt idx="9669">
                  <c:v>41009.71874997655</c:v>
                </c:pt>
                <c:pt idx="9670">
                  <c:v>41009.729166643214</c:v>
                </c:pt>
                <c:pt idx="9671">
                  <c:v>41009.739583309878</c:v>
                </c:pt>
                <c:pt idx="9672">
                  <c:v>41009.749999976542</c:v>
                </c:pt>
                <c:pt idx="9673">
                  <c:v>41009.760416643207</c:v>
                </c:pt>
                <c:pt idx="9674">
                  <c:v>41009.770833309871</c:v>
                </c:pt>
                <c:pt idx="9675">
                  <c:v>41009.781249976535</c:v>
                </c:pt>
                <c:pt idx="9676">
                  <c:v>41009.791666643199</c:v>
                </c:pt>
                <c:pt idx="9677">
                  <c:v>41009.802083309864</c:v>
                </c:pt>
                <c:pt idx="9678">
                  <c:v>41009.812499976528</c:v>
                </c:pt>
                <c:pt idx="9679">
                  <c:v>41009.822916643192</c:v>
                </c:pt>
                <c:pt idx="9680">
                  <c:v>41009.833333309856</c:v>
                </c:pt>
                <c:pt idx="9681">
                  <c:v>41009.84374997652</c:v>
                </c:pt>
                <c:pt idx="9682">
                  <c:v>41009.854166643185</c:v>
                </c:pt>
                <c:pt idx="9683">
                  <c:v>41009.864583309849</c:v>
                </c:pt>
                <c:pt idx="9684">
                  <c:v>41009.874999976513</c:v>
                </c:pt>
                <c:pt idx="9685">
                  <c:v>41009.885416643177</c:v>
                </c:pt>
                <c:pt idx="9686">
                  <c:v>41009.895833309842</c:v>
                </c:pt>
                <c:pt idx="9687">
                  <c:v>41009.906249976506</c:v>
                </c:pt>
                <c:pt idx="9688">
                  <c:v>41009.91666664317</c:v>
                </c:pt>
                <c:pt idx="9689">
                  <c:v>41009.927083309834</c:v>
                </c:pt>
                <c:pt idx="9690">
                  <c:v>41009.937499976499</c:v>
                </c:pt>
                <c:pt idx="9691">
                  <c:v>41009.947916643163</c:v>
                </c:pt>
                <c:pt idx="9692">
                  <c:v>41009.958333309827</c:v>
                </c:pt>
                <c:pt idx="9693">
                  <c:v>41009.968749976491</c:v>
                </c:pt>
                <c:pt idx="9694">
                  <c:v>41009.979166643156</c:v>
                </c:pt>
                <c:pt idx="9695">
                  <c:v>41009.98958330982</c:v>
                </c:pt>
                <c:pt idx="9696">
                  <c:v>41009.999999976484</c:v>
                </c:pt>
                <c:pt idx="9697">
                  <c:v>41010.010416643148</c:v>
                </c:pt>
                <c:pt idx="9698">
                  <c:v>41010.020833309813</c:v>
                </c:pt>
                <c:pt idx="9699">
                  <c:v>41010.031249976477</c:v>
                </c:pt>
                <c:pt idx="9700">
                  <c:v>41010.041666643141</c:v>
                </c:pt>
                <c:pt idx="9701">
                  <c:v>41010.052083309805</c:v>
                </c:pt>
                <c:pt idx="9702">
                  <c:v>41010.06249997647</c:v>
                </c:pt>
                <c:pt idx="9703">
                  <c:v>41010.072916643134</c:v>
                </c:pt>
                <c:pt idx="9704">
                  <c:v>41010.083333309798</c:v>
                </c:pt>
                <c:pt idx="9705">
                  <c:v>41010.093749976462</c:v>
                </c:pt>
                <c:pt idx="9706">
                  <c:v>41010.104166643127</c:v>
                </c:pt>
                <c:pt idx="9707">
                  <c:v>41010.114583309791</c:v>
                </c:pt>
                <c:pt idx="9708">
                  <c:v>41010.124999976455</c:v>
                </c:pt>
                <c:pt idx="9709">
                  <c:v>41010.135416643119</c:v>
                </c:pt>
                <c:pt idx="9710">
                  <c:v>41010.145833309783</c:v>
                </c:pt>
                <c:pt idx="9711">
                  <c:v>41010.156249976448</c:v>
                </c:pt>
                <c:pt idx="9712">
                  <c:v>41010.166666643112</c:v>
                </c:pt>
                <c:pt idx="9713">
                  <c:v>41010.177083309776</c:v>
                </c:pt>
                <c:pt idx="9714">
                  <c:v>41010.18749997644</c:v>
                </c:pt>
                <c:pt idx="9715">
                  <c:v>41010.197916643105</c:v>
                </c:pt>
                <c:pt idx="9716">
                  <c:v>41010.208333309769</c:v>
                </c:pt>
                <c:pt idx="9717">
                  <c:v>41010.218749976433</c:v>
                </c:pt>
                <c:pt idx="9718">
                  <c:v>41010.229166643097</c:v>
                </c:pt>
                <c:pt idx="9719">
                  <c:v>41010.239583309762</c:v>
                </c:pt>
                <c:pt idx="9720">
                  <c:v>41010.249999976426</c:v>
                </c:pt>
                <c:pt idx="9721">
                  <c:v>41010.26041664309</c:v>
                </c:pt>
                <c:pt idx="9722">
                  <c:v>41010.270833309754</c:v>
                </c:pt>
                <c:pt idx="9723">
                  <c:v>41010.281249976419</c:v>
                </c:pt>
                <c:pt idx="9724">
                  <c:v>41010.291666643083</c:v>
                </c:pt>
                <c:pt idx="9725">
                  <c:v>41010.302083309747</c:v>
                </c:pt>
                <c:pt idx="9726">
                  <c:v>41010.312499976411</c:v>
                </c:pt>
                <c:pt idx="9727">
                  <c:v>41010.322916643076</c:v>
                </c:pt>
                <c:pt idx="9728">
                  <c:v>41010.33333330974</c:v>
                </c:pt>
                <c:pt idx="9729">
                  <c:v>41010.343749976404</c:v>
                </c:pt>
                <c:pt idx="9730">
                  <c:v>41010.354166643068</c:v>
                </c:pt>
                <c:pt idx="9731">
                  <c:v>41010.364583309733</c:v>
                </c:pt>
                <c:pt idx="9732">
                  <c:v>41010.374999976397</c:v>
                </c:pt>
                <c:pt idx="9733">
                  <c:v>41010.385416643061</c:v>
                </c:pt>
                <c:pt idx="9734">
                  <c:v>41010.395833309725</c:v>
                </c:pt>
                <c:pt idx="9735">
                  <c:v>41010.40624997639</c:v>
                </c:pt>
                <c:pt idx="9736">
                  <c:v>41010.416666643054</c:v>
                </c:pt>
                <c:pt idx="9737">
                  <c:v>41010.427083309718</c:v>
                </c:pt>
                <c:pt idx="9738">
                  <c:v>41010.437499976382</c:v>
                </c:pt>
                <c:pt idx="9739">
                  <c:v>41010.447916643046</c:v>
                </c:pt>
                <c:pt idx="9740">
                  <c:v>41010.458333309711</c:v>
                </c:pt>
                <c:pt idx="9741">
                  <c:v>41010.468749976375</c:v>
                </c:pt>
                <c:pt idx="9742">
                  <c:v>41010.479166643039</c:v>
                </c:pt>
                <c:pt idx="9743">
                  <c:v>41010.489583309703</c:v>
                </c:pt>
                <c:pt idx="9744">
                  <c:v>41010.499999976368</c:v>
                </c:pt>
                <c:pt idx="9745">
                  <c:v>41010.510416643032</c:v>
                </c:pt>
                <c:pt idx="9746">
                  <c:v>41010.520833309696</c:v>
                </c:pt>
                <c:pt idx="9747">
                  <c:v>41010.53124997636</c:v>
                </c:pt>
                <c:pt idx="9748">
                  <c:v>41010.541666643025</c:v>
                </c:pt>
                <c:pt idx="9749">
                  <c:v>41010.552083309689</c:v>
                </c:pt>
                <c:pt idx="9750">
                  <c:v>41010.562499976353</c:v>
                </c:pt>
                <c:pt idx="9751">
                  <c:v>41010.572916643017</c:v>
                </c:pt>
                <c:pt idx="9752">
                  <c:v>41010.583333309682</c:v>
                </c:pt>
                <c:pt idx="9753">
                  <c:v>41010.593749976346</c:v>
                </c:pt>
                <c:pt idx="9754">
                  <c:v>41010.60416664301</c:v>
                </c:pt>
                <c:pt idx="9755">
                  <c:v>41010.614583309674</c:v>
                </c:pt>
                <c:pt idx="9756">
                  <c:v>41010.624999976339</c:v>
                </c:pt>
                <c:pt idx="9757">
                  <c:v>41010.635416643003</c:v>
                </c:pt>
                <c:pt idx="9758">
                  <c:v>41010.645833309667</c:v>
                </c:pt>
                <c:pt idx="9759">
                  <c:v>41010.656249976331</c:v>
                </c:pt>
                <c:pt idx="9760">
                  <c:v>41010.666666642996</c:v>
                </c:pt>
                <c:pt idx="9761">
                  <c:v>41010.67708330966</c:v>
                </c:pt>
                <c:pt idx="9762">
                  <c:v>41010.687499976324</c:v>
                </c:pt>
                <c:pt idx="9763">
                  <c:v>41010.697916642988</c:v>
                </c:pt>
                <c:pt idx="9764">
                  <c:v>41010.708333309653</c:v>
                </c:pt>
                <c:pt idx="9765">
                  <c:v>41010.718749976317</c:v>
                </c:pt>
                <c:pt idx="9766">
                  <c:v>41010.729166642981</c:v>
                </c:pt>
                <c:pt idx="9767">
                  <c:v>41010.739583309645</c:v>
                </c:pt>
                <c:pt idx="9768">
                  <c:v>41010.749999976309</c:v>
                </c:pt>
                <c:pt idx="9769">
                  <c:v>41010.760416642974</c:v>
                </c:pt>
                <c:pt idx="9770">
                  <c:v>41010.770833309638</c:v>
                </c:pt>
                <c:pt idx="9771">
                  <c:v>41010.781249976302</c:v>
                </c:pt>
                <c:pt idx="9772">
                  <c:v>41010.791666642966</c:v>
                </c:pt>
                <c:pt idx="9773">
                  <c:v>41010.802083309631</c:v>
                </c:pt>
                <c:pt idx="9774">
                  <c:v>41010.812499976295</c:v>
                </c:pt>
                <c:pt idx="9775">
                  <c:v>41010.822916642959</c:v>
                </c:pt>
                <c:pt idx="9776">
                  <c:v>41010.833333309623</c:v>
                </c:pt>
                <c:pt idx="9777">
                  <c:v>41010.843749976288</c:v>
                </c:pt>
                <c:pt idx="9778">
                  <c:v>41010.854166642952</c:v>
                </c:pt>
                <c:pt idx="9779">
                  <c:v>41010.864583309616</c:v>
                </c:pt>
                <c:pt idx="9780">
                  <c:v>41010.87499997628</c:v>
                </c:pt>
                <c:pt idx="9781">
                  <c:v>41010.885416642945</c:v>
                </c:pt>
                <c:pt idx="9782">
                  <c:v>41010.895833309609</c:v>
                </c:pt>
                <c:pt idx="9783">
                  <c:v>41010.906249976273</c:v>
                </c:pt>
                <c:pt idx="9784">
                  <c:v>41010.916666642937</c:v>
                </c:pt>
                <c:pt idx="9785">
                  <c:v>41010.927083309602</c:v>
                </c:pt>
                <c:pt idx="9786">
                  <c:v>41010.937499976266</c:v>
                </c:pt>
                <c:pt idx="9787">
                  <c:v>41010.94791664293</c:v>
                </c:pt>
                <c:pt idx="9788">
                  <c:v>41010.958333309594</c:v>
                </c:pt>
                <c:pt idx="9789">
                  <c:v>41010.968749976259</c:v>
                </c:pt>
                <c:pt idx="9790">
                  <c:v>41010.979166642923</c:v>
                </c:pt>
                <c:pt idx="9791">
                  <c:v>41010.989583309587</c:v>
                </c:pt>
                <c:pt idx="9792">
                  <c:v>41010.999999976251</c:v>
                </c:pt>
                <c:pt idx="9793">
                  <c:v>41011.010416642916</c:v>
                </c:pt>
                <c:pt idx="9794">
                  <c:v>41011.02083330958</c:v>
                </c:pt>
                <c:pt idx="9795">
                  <c:v>41011.031249976244</c:v>
                </c:pt>
                <c:pt idx="9796">
                  <c:v>41011.041666642908</c:v>
                </c:pt>
                <c:pt idx="9797">
                  <c:v>41011.052083309572</c:v>
                </c:pt>
                <c:pt idx="9798">
                  <c:v>41011.062499976237</c:v>
                </c:pt>
                <c:pt idx="9799">
                  <c:v>41011.072916642901</c:v>
                </c:pt>
                <c:pt idx="9800">
                  <c:v>41011.083333309565</c:v>
                </c:pt>
                <c:pt idx="9801">
                  <c:v>41011.093749976229</c:v>
                </c:pt>
                <c:pt idx="9802">
                  <c:v>41011.104166642894</c:v>
                </c:pt>
                <c:pt idx="9803">
                  <c:v>41011.114583309558</c:v>
                </c:pt>
                <c:pt idx="9804">
                  <c:v>41011.124999976222</c:v>
                </c:pt>
                <c:pt idx="9805">
                  <c:v>41011.135416642886</c:v>
                </c:pt>
                <c:pt idx="9806">
                  <c:v>41011.145833309551</c:v>
                </c:pt>
                <c:pt idx="9807">
                  <c:v>41011.156249976215</c:v>
                </c:pt>
                <c:pt idx="9808">
                  <c:v>41011.166666642879</c:v>
                </c:pt>
                <c:pt idx="9809">
                  <c:v>41011.177083309543</c:v>
                </c:pt>
                <c:pt idx="9810">
                  <c:v>41011.187499976208</c:v>
                </c:pt>
                <c:pt idx="9811">
                  <c:v>41011.197916642872</c:v>
                </c:pt>
                <c:pt idx="9812">
                  <c:v>41011.208333309536</c:v>
                </c:pt>
                <c:pt idx="9813">
                  <c:v>41011.2187499762</c:v>
                </c:pt>
                <c:pt idx="9814">
                  <c:v>41011.229166642865</c:v>
                </c:pt>
                <c:pt idx="9815">
                  <c:v>41011.239583309529</c:v>
                </c:pt>
                <c:pt idx="9816">
                  <c:v>41011.249999976193</c:v>
                </c:pt>
                <c:pt idx="9817">
                  <c:v>41011.260416642857</c:v>
                </c:pt>
                <c:pt idx="9818">
                  <c:v>41011.270833309522</c:v>
                </c:pt>
                <c:pt idx="9819">
                  <c:v>41011.281249976186</c:v>
                </c:pt>
                <c:pt idx="9820">
                  <c:v>41011.29166664285</c:v>
                </c:pt>
                <c:pt idx="9821">
                  <c:v>41011.302083309514</c:v>
                </c:pt>
                <c:pt idx="9822">
                  <c:v>41011.312499976179</c:v>
                </c:pt>
                <c:pt idx="9823">
                  <c:v>41011.322916642843</c:v>
                </c:pt>
                <c:pt idx="9824">
                  <c:v>41011.333333309507</c:v>
                </c:pt>
                <c:pt idx="9825">
                  <c:v>41011.343749976171</c:v>
                </c:pt>
                <c:pt idx="9826">
                  <c:v>41011.354166642835</c:v>
                </c:pt>
                <c:pt idx="9827">
                  <c:v>41011.3645833095</c:v>
                </c:pt>
                <c:pt idx="9828">
                  <c:v>41011.374999976164</c:v>
                </c:pt>
                <c:pt idx="9829">
                  <c:v>41011.385416642828</c:v>
                </c:pt>
                <c:pt idx="9830">
                  <c:v>41011.395833309492</c:v>
                </c:pt>
                <c:pt idx="9831">
                  <c:v>41011.406249976157</c:v>
                </c:pt>
                <c:pt idx="9832">
                  <c:v>41011.416666642821</c:v>
                </c:pt>
                <c:pt idx="9833">
                  <c:v>41011.427083309485</c:v>
                </c:pt>
                <c:pt idx="9834">
                  <c:v>41011.437499976149</c:v>
                </c:pt>
                <c:pt idx="9835">
                  <c:v>41011.447916642814</c:v>
                </c:pt>
                <c:pt idx="9836">
                  <c:v>41011.458333309478</c:v>
                </c:pt>
                <c:pt idx="9837">
                  <c:v>41011.468749976142</c:v>
                </c:pt>
                <c:pt idx="9838">
                  <c:v>41011.479166642806</c:v>
                </c:pt>
                <c:pt idx="9839">
                  <c:v>41011.489583309471</c:v>
                </c:pt>
                <c:pt idx="9840">
                  <c:v>41011.499999976135</c:v>
                </c:pt>
                <c:pt idx="9841">
                  <c:v>41011.510416642799</c:v>
                </c:pt>
                <c:pt idx="9842">
                  <c:v>41011.520833309463</c:v>
                </c:pt>
                <c:pt idx="9843">
                  <c:v>41011.531249976128</c:v>
                </c:pt>
                <c:pt idx="9844">
                  <c:v>41011.541666642792</c:v>
                </c:pt>
                <c:pt idx="9845">
                  <c:v>41011.552083309456</c:v>
                </c:pt>
                <c:pt idx="9846">
                  <c:v>41011.56249997612</c:v>
                </c:pt>
                <c:pt idx="9847">
                  <c:v>41011.572916642785</c:v>
                </c:pt>
                <c:pt idx="9848">
                  <c:v>41011.583333309449</c:v>
                </c:pt>
                <c:pt idx="9849">
                  <c:v>41011.593749976113</c:v>
                </c:pt>
                <c:pt idx="9850">
                  <c:v>41011.604166642777</c:v>
                </c:pt>
                <c:pt idx="9851">
                  <c:v>41011.614583309442</c:v>
                </c:pt>
                <c:pt idx="9852">
                  <c:v>41011.624999976106</c:v>
                </c:pt>
                <c:pt idx="9853">
                  <c:v>41011.63541664277</c:v>
                </c:pt>
                <c:pt idx="9854">
                  <c:v>41011.645833309434</c:v>
                </c:pt>
                <c:pt idx="9855">
                  <c:v>41011.656249976098</c:v>
                </c:pt>
                <c:pt idx="9856">
                  <c:v>41011.666666642763</c:v>
                </c:pt>
                <c:pt idx="9857">
                  <c:v>41011.677083309427</c:v>
                </c:pt>
                <c:pt idx="9858">
                  <c:v>41011.687499976091</c:v>
                </c:pt>
                <c:pt idx="9859">
                  <c:v>41011.697916642755</c:v>
                </c:pt>
                <c:pt idx="9860">
                  <c:v>41011.70833330942</c:v>
                </c:pt>
                <c:pt idx="9861">
                  <c:v>41011.718749976084</c:v>
                </c:pt>
                <c:pt idx="9862">
                  <c:v>41011.729166642748</c:v>
                </c:pt>
                <c:pt idx="9863">
                  <c:v>41011.739583309412</c:v>
                </c:pt>
                <c:pt idx="9864">
                  <c:v>41011.749999976077</c:v>
                </c:pt>
                <c:pt idx="9865">
                  <c:v>41011.760416642741</c:v>
                </c:pt>
                <c:pt idx="9866">
                  <c:v>41011.770833309405</c:v>
                </c:pt>
                <c:pt idx="9867">
                  <c:v>41011.781249976069</c:v>
                </c:pt>
                <c:pt idx="9868">
                  <c:v>41011.791666642734</c:v>
                </c:pt>
                <c:pt idx="9869">
                  <c:v>41011.802083309398</c:v>
                </c:pt>
                <c:pt idx="9870">
                  <c:v>41011.812499976062</c:v>
                </c:pt>
                <c:pt idx="9871">
                  <c:v>41011.822916642726</c:v>
                </c:pt>
                <c:pt idx="9872">
                  <c:v>41011.833333309391</c:v>
                </c:pt>
                <c:pt idx="9873">
                  <c:v>41011.843749976055</c:v>
                </c:pt>
                <c:pt idx="9874">
                  <c:v>41011.854166642719</c:v>
                </c:pt>
                <c:pt idx="9875">
                  <c:v>41011.864583309383</c:v>
                </c:pt>
                <c:pt idx="9876">
                  <c:v>41011.874999976048</c:v>
                </c:pt>
                <c:pt idx="9877">
                  <c:v>41011.885416642712</c:v>
                </c:pt>
                <c:pt idx="9878">
                  <c:v>41011.895833309376</c:v>
                </c:pt>
                <c:pt idx="9879">
                  <c:v>41011.90624997604</c:v>
                </c:pt>
                <c:pt idx="9880">
                  <c:v>41011.916666642705</c:v>
                </c:pt>
                <c:pt idx="9881">
                  <c:v>41011.927083309369</c:v>
                </c:pt>
                <c:pt idx="9882">
                  <c:v>41011.937499976033</c:v>
                </c:pt>
                <c:pt idx="9883">
                  <c:v>41011.947916642697</c:v>
                </c:pt>
                <c:pt idx="9884">
                  <c:v>41011.958333309361</c:v>
                </c:pt>
                <c:pt idx="9885">
                  <c:v>41011.968749976026</c:v>
                </c:pt>
                <c:pt idx="9886">
                  <c:v>41011.97916664269</c:v>
                </c:pt>
                <c:pt idx="9887">
                  <c:v>41011.989583309354</c:v>
                </c:pt>
                <c:pt idx="9888">
                  <c:v>41011.999999976018</c:v>
                </c:pt>
                <c:pt idx="9889">
                  <c:v>41012.010416642683</c:v>
                </c:pt>
                <c:pt idx="9890">
                  <c:v>41012.020833309347</c:v>
                </c:pt>
                <c:pt idx="9891">
                  <c:v>41012.031249976011</c:v>
                </c:pt>
                <c:pt idx="9892">
                  <c:v>41012.041666642675</c:v>
                </c:pt>
                <c:pt idx="9893">
                  <c:v>41012.05208330934</c:v>
                </c:pt>
                <c:pt idx="9894">
                  <c:v>41012.062499976004</c:v>
                </c:pt>
                <c:pt idx="9895">
                  <c:v>41012.072916642668</c:v>
                </c:pt>
                <c:pt idx="9896">
                  <c:v>41012.083333309332</c:v>
                </c:pt>
                <c:pt idx="9897">
                  <c:v>41012.093749975997</c:v>
                </c:pt>
                <c:pt idx="9898">
                  <c:v>41012.104166642661</c:v>
                </c:pt>
                <c:pt idx="9899">
                  <c:v>41012.114583309325</c:v>
                </c:pt>
                <c:pt idx="9900">
                  <c:v>41012.124999975989</c:v>
                </c:pt>
                <c:pt idx="9901">
                  <c:v>41012.135416642654</c:v>
                </c:pt>
                <c:pt idx="9902">
                  <c:v>41012.145833309318</c:v>
                </c:pt>
                <c:pt idx="9903">
                  <c:v>41012.156249975982</c:v>
                </c:pt>
                <c:pt idx="9904">
                  <c:v>41012.166666642646</c:v>
                </c:pt>
                <c:pt idx="9905">
                  <c:v>41012.177083309311</c:v>
                </c:pt>
                <c:pt idx="9906">
                  <c:v>41012.187499975975</c:v>
                </c:pt>
                <c:pt idx="9907">
                  <c:v>41012.197916642639</c:v>
                </c:pt>
                <c:pt idx="9908">
                  <c:v>41012.208333309303</c:v>
                </c:pt>
                <c:pt idx="9909">
                  <c:v>41012.218749975968</c:v>
                </c:pt>
                <c:pt idx="9910">
                  <c:v>41012.229166642632</c:v>
                </c:pt>
                <c:pt idx="9911">
                  <c:v>41012.239583309296</c:v>
                </c:pt>
                <c:pt idx="9912">
                  <c:v>41012.24999997596</c:v>
                </c:pt>
                <c:pt idx="9913">
                  <c:v>41012.260416642624</c:v>
                </c:pt>
                <c:pt idx="9914">
                  <c:v>41012.270833309289</c:v>
                </c:pt>
                <c:pt idx="9915">
                  <c:v>41012.281249975953</c:v>
                </c:pt>
                <c:pt idx="9916">
                  <c:v>41012.291666642617</c:v>
                </c:pt>
                <c:pt idx="9917">
                  <c:v>41012.302083309281</c:v>
                </c:pt>
                <c:pt idx="9918">
                  <c:v>41012.312499975946</c:v>
                </c:pt>
                <c:pt idx="9919">
                  <c:v>41012.32291664261</c:v>
                </c:pt>
                <c:pt idx="9920">
                  <c:v>41012.333333309274</c:v>
                </c:pt>
                <c:pt idx="9921">
                  <c:v>41012.343749975938</c:v>
                </c:pt>
                <c:pt idx="9922">
                  <c:v>41012.354166642603</c:v>
                </c:pt>
                <c:pt idx="9923">
                  <c:v>41012.364583309267</c:v>
                </c:pt>
                <c:pt idx="9924">
                  <c:v>41012.374999975931</c:v>
                </c:pt>
                <c:pt idx="9925">
                  <c:v>41012.385416642595</c:v>
                </c:pt>
                <c:pt idx="9926">
                  <c:v>41012.39583330926</c:v>
                </c:pt>
                <c:pt idx="9927">
                  <c:v>41012.406249975924</c:v>
                </c:pt>
                <c:pt idx="9928">
                  <c:v>41012.416666642588</c:v>
                </c:pt>
                <c:pt idx="9929">
                  <c:v>41012.427083309252</c:v>
                </c:pt>
                <c:pt idx="9930">
                  <c:v>41012.437499975917</c:v>
                </c:pt>
                <c:pt idx="9931">
                  <c:v>41012.447916642581</c:v>
                </c:pt>
                <c:pt idx="9932">
                  <c:v>41012.458333309245</c:v>
                </c:pt>
                <c:pt idx="9933">
                  <c:v>41012.468749975909</c:v>
                </c:pt>
                <c:pt idx="9934">
                  <c:v>41012.479166642574</c:v>
                </c:pt>
                <c:pt idx="9935">
                  <c:v>41012.489583309238</c:v>
                </c:pt>
                <c:pt idx="9936">
                  <c:v>41012.499999975902</c:v>
                </c:pt>
                <c:pt idx="9937">
                  <c:v>41012.510416642566</c:v>
                </c:pt>
                <c:pt idx="9938">
                  <c:v>41012.520833309231</c:v>
                </c:pt>
                <c:pt idx="9939">
                  <c:v>41012.531249975895</c:v>
                </c:pt>
                <c:pt idx="9940">
                  <c:v>41012.541666642559</c:v>
                </c:pt>
                <c:pt idx="9941">
                  <c:v>41012.552083309223</c:v>
                </c:pt>
                <c:pt idx="9942">
                  <c:v>41012.562499975887</c:v>
                </c:pt>
                <c:pt idx="9943">
                  <c:v>41012.572916642552</c:v>
                </c:pt>
                <c:pt idx="9944">
                  <c:v>41012.583333309216</c:v>
                </c:pt>
                <c:pt idx="9945">
                  <c:v>41012.59374997588</c:v>
                </c:pt>
                <c:pt idx="9946">
                  <c:v>41012.604166642544</c:v>
                </c:pt>
                <c:pt idx="9947">
                  <c:v>41012.614583309209</c:v>
                </c:pt>
                <c:pt idx="9948">
                  <c:v>41012.624999975873</c:v>
                </c:pt>
                <c:pt idx="9949">
                  <c:v>41012.635416642537</c:v>
                </c:pt>
                <c:pt idx="9950">
                  <c:v>41012.645833309201</c:v>
                </c:pt>
                <c:pt idx="9951">
                  <c:v>41012.656249975866</c:v>
                </c:pt>
                <c:pt idx="9952">
                  <c:v>41012.66666664253</c:v>
                </c:pt>
                <c:pt idx="9953">
                  <c:v>41012.677083309194</c:v>
                </c:pt>
                <c:pt idx="9954">
                  <c:v>41012.687499975858</c:v>
                </c:pt>
                <c:pt idx="9955">
                  <c:v>41012.697916642523</c:v>
                </c:pt>
                <c:pt idx="9956">
                  <c:v>41012.708333309187</c:v>
                </c:pt>
                <c:pt idx="9957">
                  <c:v>41012.718749975851</c:v>
                </c:pt>
                <c:pt idx="9958">
                  <c:v>41012.729166642515</c:v>
                </c:pt>
                <c:pt idx="9959">
                  <c:v>41012.73958330918</c:v>
                </c:pt>
                <c:pt idx="9960">
                  <c:v>41012.749999975844</c:v>
                </c:pt>
                <c:pt idx="9961">
                  <c:v>41012.760416642508</c:v>
                </c:pt>
                <c:pt idx="9962">
                  <c:v>41012.770833309172</c:v>
                </c:pt>
                <c:pt idx="9963">
                  <c:v>41012.781249975837</c:v>
                </c:pt>
                <c:pt idx="9964">
                  <c:v>41012.791666642501</c:v>
                </c:pt>
                <c:pt idx="9965">
                  <c:v>41012.802083309165</c:v>
                </c:pt>
                <c:pt idx="9966">
                  <c:v>41012.812499975829</c:v>
                </c:pt>
                <c:pt idx="9967">
                  <c:v>41012.822916642494</c:v>
                </c:pt>
                <c:pt idx="9968">
                  <c:v>41012.833333309158</c:v>
                </c:pt>
                <c:pt idx="9969">
                  <c:v>41012.843749975822</c:v>
                </c:pt>
                <c:pt idx="9970">
                  <c:v>41012.854166642486</c:v>
                </c:pt>
                <c:pt idx="9971">
                  <c:v>41012.86458330915</c:v>
                </c:pt>
                <c:pt idx="9972">
                  <c:v>41012.874999975815</c:v>
                </c:pt>
                <c:pt idx="9973">
                  <c:v>41012.885416642479</c:v>
                </c:pt>
                <c:pt idx="9974">
                  <c:v>41012.895833309143</c:v>
                </c:pt>
                <c:pt idx="9975">
                  <c:v>41012.906249975807</c:v>
                </c:pt>
                <c:pt idx="9976">
                  <c:v>41012.916666642472</c:v>
                </c:pt>
                <c:pt idx="9977">
                  <c:v>41012.927083309136</c:v>
                </c:pt>
                <c:pt idx="9978">
                  <c:v>41012.9374999758</c:v>
                </c:pt>
                <c:pt idx="9979">
                  <c:v>41012.947916642464</c:v>
                </c:pt>
                <c:pt idx="9980">
                  <c:v>41012.958333309129</c:v>
                </c:pt>
                <c:pt idx="9981">
                  <c:v>41012.968749975793</c:v>
                </c:pt>
                <c:pt idx="9982">
                  <c:v>41012.979166642457</c:v>
                </c:pt>
                <c:pt idx="9983">
                  <c:v>41012.989583309121</c:v>
                </c:pt>
                <c:pt idx="9984">
                  <c:v>41012.999999975786</c:v>
                </c:pt>
                <c:pt idx="9985">
                  <c:v>41013.01041664245</c:v>
                </c:pt>
                <c:pt idx="9986">
                  <c:v>41013.020833309114</c:v>
                </c:pt>
                <c:pt idx="9987">
                  <c:v>41013.031249975778</c:v>
                </c:pt>
                <c:pt idx="9988">
                  <c:v>41013.041666642443</c:v>
                </c:pt>
                <c:pt idx="9989">
                  <c:v>41013.052083309107</c:v>
                </c:pt>
                <c:pt idx="9990">
                  <c:v>41013.062499975771</c:v>
                </c:pt>
                <c:pt idx="9991">
                  <c:v>41013.072916642435</c:v>
                </c:pt>
                <c:pt idx="9992">
                  <c:v>41013.0833333091</c:v>
                </c:pt>
                <c:pt idx="9993">
                  <c:v>41013.093749975764</c:v>
                </c:pt>
                <c:pt idx="9994">
                  <c:v>41013.104166642428</c:v>
                </c:pt>
                <c:pt idx="9995">
                  <c:v>41013.114583309092</c:v>
                </c:pt>
                <c:pt idx="9996">
                  <c:v>41013.124999975757</c:v>
                </c:pt>
                <c:pt idx="9997">
                  <c:v>41013.135416642421</c:v>
                </c:pt>
                <c:pt idx="9998">
                  <c:v>41013.145833309085</c:v>
                </c:pt>
                <c:pt idx="9999">
                  <c:v>41013.156249975749</c:v>
                </c:pt>
                <c:pt idx="10000">
                  <c:v>41013.166666642413</c:v>
                </c:pt>
                <c:pt idx="10001">
                  <c:v>41013.177083309078</c:v>
                </c:pt>
                <c:pt idx="10002">
                  <c:v>41013.187499975742</c:v>
                </c:pt>
                <c:pt idx="10003">
                  <c:v>41013.197916642406</c:v>
                </c:pt>
                <c:pt idx="10004">
                  <c:v>41013.20833330907</c:v>
                </c:pt>
                <c:pt idx="10005">
                  <c:v>41013.218749975735</c:v>
                </c:pt>
                <c:pt idx="10006">
                  <c:v>41013.229166642399</c:v>
                </c:pt>
                <c:pt idx="10007">
                  <c:v>41013.239583309063</c:v>
                </c:pt>
                <c:pt idx="10008">
                  <c:v>41013.249999975727</c:v>
                </c:pt>
                <c:pt idx="10009">
                  <c:v>41013.260416642392</c:v>
                </c:pt>
                <c:pt idx="10010">
                  <c:v>41013.270833309056</c:v>
                </c:pt>
                <c:pt idx="10011">
                  <c:v>41013.28124997572</c:v>
                </c:pt>
                <c:pt idx="10012">
                  <c:v>41013.291666642384</c:v>
                </c:pt>
                <c:pt idx="10013">
                  <c:v>41013.302083309049</c:v>
                </c:pt>
                <c:pt idx="10014">
                  <c:v>41013.312499975713</c:v>
                </c:pt>
                <c:pt idx="10015">
                  <c:v>41013.322916642377</c:v>
                </c:pt>
                <c:pt idx="10016">
                  <c:v>41013.333333309041</c:v>
                </c:pt>
                <c:pt idx="10017">
                  <c:v>41013.343749975706</c:v>
                </c:pt>
                <c:pt idx="10018">
                  <c:v>41013.35416664237</c:v>
                </c:pt>
                <c:pt idx="10019">
                  <c:v>41013.364583309034</c:v>
                </c:pt>
                <c:pt idx="10020">
                  <c:v>41013.374999975698</c:v>
                </c:pt>
                <c:pt idx="10021">
                  <c:v>41013.385416642363</c:v>
                </c:pt>
                <c:pt idx="10022">
                  <c:v>41013.395833309027</c:v>
                </c:pt>
                <c:pt idx="10023">
                  <c:v>41013.406249975691</c:v>
                </c:pt>
                <c:pt idx="10024">
                  <c:v>41013.416666642355</c:v>
                </c:pt>
                <c:pt idx="10025">
                  <c:v>41013.42708330902</c:v>
                </c:pt>
                <c:pt idx="10026">
                  <c:v>41013.437499975684</c:v>
                </c:pt>
                <c:pt idx="10027">
                  <c:v>41013.447916642348</c:v>
                </c:pt>
                <c:pt idx="10028">
                  <c:v>41013.458333309012</c:v>
                </c:pt>
                <c:pt idx="10029">
                  <c:v>41013.468749975676</c:v>
                </c:pt>
                <c:pt idx="10030">
                  <c:v>41013.479166642341</c:v>
                </c:pt>
                <c:pt idx="10031">
                  <c:v>41013.489583309005</c:v>
                </c:pt>
                <c:pt idx="10032">
                  <c:v>41013.499999975669</c:v>
                </c:pt>
                <c:pt idx="10033">
                  <c:v>41013.510416642333</c:v>
                </c:pt>
                <c:pt idx="10034">
                  <c:v>41013.520833308998</c:v>
                </c:pt>
                <c:pt idx="10035">
                  <c:v>41013.531249975662</c:v>
                </c:pt>
                <c:pt idx="10036">
                  <c:v>41013.541666642326</c:v>
                </c:pt>
                <c:pt idx="10037">
                  <c:v>41013.55208330899</c:v>
                </c:pt>
                <c:pt idx="10038">
                  <c:v>41013.562499975655</c:v>
                </c:pt>
                <c:pt idx="10039">
                  <c:v>41013.572916642319</c:v>
                </c:pt>
                <c:pt idx="10040">
                  <c:v>41013.583333308983</c:v>
                </c:pt>
                <c:pt idx="10041">
                  <c:v>41013.593749975647</c:v>
                </c:pt>
                <c:pt idx="10042">
                  <c:v>41013.604166642312</c:v>
                </c:pt>
                <c:pt idx="10043">
                  <c:v>41013.614583308976</c:v>
                </c:pt>
                <c:pt idx="10044">
                  <c:v>41013.62499997564</c:v>
                </c:pt>
                <c:pt idx="10045">
                  <c:v>41013.635416642304</c:v>
                </c:pt>
                <c:pt idx="10046">
                  <c:v>41013.645833308969</c:v>
                </c:pt>
                <c:pt idx="10047">
                  <c:v>41013.656249975633</c:v>
                </c:pt>
                <c:pt idx="10048">
                  <c:v>41013.666666642297</c:v>
                </c:pt>
                <c:pt idx="10049">
                  <c:v>41013.677083308961</c:v>
                </c:pt>
                <c:pt idx="10050">
                  <c:v>41013.687499975626</c:v>
                </c:pt>
                <c:pt idx="10051">
                  <c:v>41013.69791664229</c:v>
                </c:pt>
                <c:pt idx="10052">
                  <c:v>41013.708333308954</c:v>
                </c:pt>
                <c:pt idx="10053">
                  <c:v>41013.718749975618</c:v>
                </c:pt>
                <c:pt idx="10054">
                  <c:v>41013.729166642283</c:v>
                </c:pt>
                <c:pt idx="10055">
                  <c:v>41013.739583308947</c:v>
                </c:pt>
                <c:pt idx="10056">
                  <c:v>41013.749999975611</c:v>
                </c:pt>
                <c:pt idx="10057">
                  <c:v>41013.760416642275</c:v>
                </c:pt>
                <c:pt idx="10058">
                  <c:v>41013.770833308939</c:v>
                </c:pt>
                <c:pt idx="10059">
                  <c:v>41013.781249975604</c:v>
                </c:pt>
                <c:pt idx="10060">
                  <c:v>41013.791666642268</c:v>
                </c:pt>
                <c:pt idx="10061">
                  <c:v>41013.802083308932</c:v>
                </c:pt>
                <c:pt idx="10062">
                  <c:v>41013.812499975596</c:v>
                </c:pt>
                <c:pt idx="10063">
                  <c:v>41013.822916642261</c:v>
                </c:pt>
                <c:pt idx="10064">
                  <c:v>41013.833333308925</c:v>
                </c:pt>
                <c:pt idx="10065">
                  <c:v>41013.843749975589</c:v>
                </c:pt>
                <c:pt idx="10066">
                  <c:v>41013.854166642253</c:v>
                </c:pt>
                <c:pt idx="10067">
                  <c:v>41013.864583308918</c:v>
                </c:pt>
                <c:pt idx="10068">
                  <c:v>41013.874999975582</c:v>
                </c:pt>
                <c:pt idx="10069">
                  <c:v>41013.885416642246</c:v>
                </c:pt>
                <c:pt idx="10070">
                  <c:v>41013.89583330891</c:v>
                </c:pt>
                <c:pt idx="10071">
                  <c:v>41013.906249975575</c:v>
                </c:pt>
                <c:pt idx="10072">
                  <c:v>41013.916666642239</c:v>
                </c:pt>
                <c:pt idx="10073">
                  <c:v>41013.927083308903</c:v>
                </c:pt>
                <c:pt idx="10074">
                  <c:v>41013.937499975567</c:v>
                </c:pt>
                <c:pt idx="10075">
                  <c:v>41013.947916642232</c:v>
                </c:pt>
                <c:pt idx="10076">
                  <c:v>41013.958333308896</c:v>
                </c:pt>
                <c:pt idx="10077">
                  <c:v>41013.96874997556</c:v>
                </c:pt>
                <c:pt idx="10078">
                  <c:v>41013.979166642224</c:v>
                </c:pt>
                <c:pt idx="10079">
                  <c:v>41013.989583308889</c:v>
                </c:pt>
                <c:pt idx="10080">
                  <c:v>41013.999999975553</c:v>
                </c:pt>
                <c:pt idx="10081">
                  <c:v>41014.010416642217</c:v>
                </c:pt>
                <c:pt idx="10082">
                  <c:v>41014.020833308881</c:v>
                </c:pt>
                <c:pt idx="10083">
                  <c:v>41014.031249975546</c:v>
                </c:pt>
                <c:pt idx="10084">
                  <c:v>41014.04166664221</c:v>
                </c:pt>
                <c:pt idx="10085">
                  <c:v>41014.052083308874</c:v>
                </c:pt>
                <c:pt idx="10086">
                  <c:v>41014.062499975538</c:v>
                </c:pt>
                <c:pt idx="10087">
                  <c:v>41014.072916642202</c:v>
                </c:pt>
                <c:pt idx="10088">
                  <c:v>41014.083333308867</c:v>
                </c:pt>
                <c:pt idx="10089">
                  <c:v>41014.093749975531</c:v>
                </c:pt>
                <c:pt idx="10090">
                  <c:v>41014.104166642195</c:v>
                </c:pt>
                <c:pt idx="10091">
                  <c:v>41014.114583308859</c:v>
                </c:pt>
                <c:pt idx="10092">
                  <c:v>41014.124999975524</c:v>
                </c:pt>
                <c:pt idx="10093">
                  <c:v>41014.135416642188</c:v>
                </c:pt>
                <c:pt idx="10094">
                  <c:v>41014.145833308852</c:v>
                </c:pt>
                <c:pt idx="10095">
                  <c:v>41014.156249975516</c:v>
                </c:pt>
                <c:pt idx="10096">
                  <c:v>41014.166666642181</c:v>
                </c:pt>
                <c:pt idx="10097">
                  <c:v>41014.177083308845</c:v>
                </c:pt>
                <c:pt idx="10098">
                  <c:v>41014.187499975509</c:v>
                </c:pt>
                <c:pt idx="10099">
                  <c:v>41014.197916642173</c:v>
                </c:pt>
                <c:pt idx="10100">
                  <c:v>41014.208333308838</c:v>
                </c:pt>
                <c:pt idx="10101">
                  <c:v>41014.218749975502</c:v>
                </c:pt>
                <c:pt idx="10102">
                  <c:v>41014.229166642166</c:v>
                </c:pt>
                <c:pt idx="10103">
                  <c:v>41014.23958330883</c:v>
                </c:pt>
                <c:pt idx="10104">
                  <c:v>41014.249999975495</c:v>
                </c:pt>
                <c:pt idx="10105">
                  <c:v>41014.260416642159</c:v>
                </c:pt>
                <c:pt idx="10106">
                  <c:v>41014.270833308823</c:v>
                </c:pt>
                <c:pt idx="10107">
                  <c:v>41014.281249975487</c:v>
                </c:pt>
                <c:pt idx="10108">
                  <c:v>41014.291666642152</c:v>
                </c:pt>
                <c:pt idx="10109">
                  <c:v>41014.302083308816</c:v>
                </c:pt>
                <c:pt idx="10110">
                  <c:v>41014.31249997548</c:v>
                </c:pt>
                <c:pt idx="10111">
                  <c:v>41014.322916642144</c:v>
                </c:pt>
                <c:pt idx="10112">
                  <c:v>41014.333333308809</c:v>
                </c:pt>
                <c:pt idx="10113">
                  <c:v>41014.343749975473</c:v>
                </c:pt>
                <c:pt idx="10114">
                  <c:v>41014.354166642137</c:v>
                </c:pt>
                <c:pt idx="10115">
                  <c:v>41014.364583308801</c:v>
                </c:pt>
                <c:pt idx="10116">
                  <c:v>41014.374999975465</c:v>
                </c:pt>
                <c:pt idx="10117">
                  <c:v>41014.38541664213</c:v>
                </c:pt>
                <c:pt idx="10118">
                  <c:v>41014.395833308794</c:v>
                </c:pt>
                <c:pt idx="10119">
                  <c:v>41014.406249975458</c:v>
                </c:pt>
                <c:pt idx="10120">
                  <c:v>41014.416666642122</c:v>
                </c:pt>
                <c:pt idx="10121">
                  <c:v>41014.427083308787</c:v>
                </c:pt>
                <c:pt idx="10122">
                  <c:v>41014.437499975451</c:v>
                </c:pt>
                <c:pt idx="10123">
                  <c:v>41014.447916642115</c:v>
                </c:pt>
                <c:pt idx="10124">
                  <c:v>41014.458333308779</c:v>
                </c:pt>
                <c:pt idx="10125">
                  <c:v>41014.468749975444</c:v>
                </c:pt>
                <c:pt idx="10126">
                  <c:v>41014.479166642108</c:v>
                </c:pt>
                <c:pt idx="10127">
                  <c:v>41014.489583308772</c:v>
                </c:pt>
                <c:pt idx="10128">
                  <c:v>41014.499999975436</c:v>
                </c:pt>
                <c:pt idx="10129">
                  <c:v>41014.510416642101</c:v>
                </c:pt>
                <c:pt idx="10130">
                  <c:v>41014.520833308765</c:v>
                </c:pt>
                <c:pt idx="10131">
                  <c:v>41014.531249975429</c:v>
                </c:pt>
                <c:pt idx="10132">
                  <c:v>41014.541666642093</c:v>
                </c:pt>
                <c:pt idx="10133">
                  <c:v>41014.552083308758</c:v>
                </c:pt>
                <c:pt idx="10134">
                  <c:v>41014.562499975422</c:v>
                </c:pt>
                <c:pt idx="10135">
                  <c:v>41014.572916642086</c:v>
                </c:pt>
                <c:pt idx="10136">
                  <c:v>41014.58333330875</c:v>
                </c:pt>
                <c:pt idx="10137">
                  <c:v>41014.593749975415</c:v>
                </c:pt>
                <c:pt idx="10138">
                  <c:v>41014.604166642079</c:v>
                </c:pt>
                <c:pt idx="10139">
                  <c:v>41014.614583308743</c:v>
                </c:pt>
                <c:pt idx="10140">
                  <c:v>41014.624999975407</c:v>
                </c:pt>
                <c:pt idx="10141">
                  <c:v>41014.635416642072</c:v>
                </c:pt>
                <c:pt idx="10142">
                  <c:v>41014.645833308736</c:v>
                </c:pt>
                <c:pt idx="10143">
                  <c:v>41014.6562499754</c:v>
                </c:pt>
                <c:pt idx="10144">
                  <c:v>41014.666666642064</c:v>
                </c:pt>
                <c:pt idx="10145">
                  <c:v>41014.677083308728</c:v>
                </c:pt>
                <c:pt idx="10146">
                  <c:v>41014.687499975393</c:v>
                </c:pt>
                <c:pt idx="10147">
                  <c:v>41014.697916642057</c:v>
                </c:pt>
                <c:pt idx="10148">
                  <c:v>41014.708333308721</c:v>
                </c:pt>
                <c:pt idx="10149">
                  <c:v>41014.718749975385</c:v>
                </c:pt>
                <c:pt idx="10150">
                  <c:v>41014.72916664205</c:v>
                </c:pt>
                <c:pt idx="10151">
                  <c:v>41014.739583308714</c:v>
                </c:pt>
                <c:pt idx="10152">
                  <c:v>41014.749999975378</c:v>
                </c:pt>
                <c:pt idx="10153">
                  <c:v>41014.760416642042</c:v>
                </c:pt>
                <c:pt idx="10154">
                  <c:v>41014.770833308707</c:v>
                </c:pt>
                <c:pt idx="10155">
                  <c:v>41014.781249975371</c:v>
                </c:pt>
                <c:pt idx="10156">
                  <c:v>41014.791666642035</c:v>
                </c:pt>
                <c:pt idx="10157">
                  <c:v>41014.802083308699</c:v>
                </c:pt>
                <c:pt idx="10158">
                  <c:v>41014.812499975364</c:v>
                </c:pt>
                <c:pt idx="10159">
                  <c:v>41014.822916642028</c:v>
                </c:pt>
                <c:pt idx="10160">
                  <c:v>41014.833333308692</c:v>
                </c:pt>
                <c:pt idx="10161">
                  <c:v>41014.843749975356</c:v>
                </c:pt>
                <c:pt idx="10162">
                  <c:v>41014.854166642021</c:v>
                </c:pt>
                <c:pt idx="10163">
                  <c:v>41014.864583308685</c:v>
                </c:pt>
                <c:pt idx="10164">
                  <c:v>41014.874999975349</c:v>
                </c:pt>
                <c:pt idx="10165">
                  <c:v>41014.885416642013</c:v>
                </c:pt>
                <c:pt idx="10166">
                  <c:v>41014.895833308678</c:v>
                </c:pt>
                <c:pt idx="10167">
                  <c:v>41014.906249975342</c:v>
                </c:pt>
                <c:pt idx="10168">
                  <c:v>41014.916666642006</c:v>
                </c:pt>
                <c:pt idx="10169">
                  <c:v>41014.92708330867</c:v>
                </c:pt>
                <c:pt idx="10170">
                  <c:v>41014.937499975335</c:v>
                </c:pt>
                <c:pt idx="10171">
                  <c:v>41014.947916641999</c:v>
                </c:pt>
                <c:pt idx="10172">
                  <c:v>41014.958333308663</c:v>
                </c:pt>
                <c:pt idx="10173">
                  <c:v>41014.968749975327</c:v>
                </c:pt>
                <c:pt idx="10174">
                  <c:v>41014.979166641991</c:v>
                </c:pt>
                <c:pt idx="10175">
                  <c:v>41014.989583308656</c:v>
                </c:pt>
                <c:pt idx="10176">
                  <c:v>41014.99999997532</c:v>
                </c:pt>
                <c:pt idx="10177">
                  <c:v>41015.010416641984</c:v>
                </c:pt>
                <c:pt idx="10178">
                  <c:v>41015.020833308648</c:v>
                </c:pt>
                <c:pt idx="10179">
                  <c:v>41015.031249975313</c:v>
                </c:pt>
                <c:pt idx="10180">
                  <c:v>41015.041666641977</c:v>
                </c:pt>
                <c:pt idx="10181">
                  <c:v>41015.052083308641</c:v>
                </c:pt>
                <c:pt idx="10182">
                  <c:v>41015.062499975305</c:v>
                </c:pt>
                <c:pt idx="10183">
                  <c:v>41015.07291664197</c:v>
                </c:pt>
                <c:pt idx="10184">
                  <c:v>41015.083333308634</c:v>
                </c:pt>
                <c:pt idx="10185">
                  <c:v>41015.093749975298</c:v>
                </c:pt>
                <c:pt idx="10186">
                  <c:v>41015.104166641962</c:v>
                </c:pt>
                <c:pt idx="10187">
                  <c:v>41015.114583308627</c:v>
                </c:pt>
                <c:pt idx="10188">
                  <c:v>41015.124999975291</c:v>
                </c:pt>
                <c:pt idx="10189">
                  <c:v>41015.135416641955</c:v>
                </c:pt>
                <c:pt idx="10190">
                  <c:v>41015.145833308619</c:v>
                </c:pt>
                <c:pt idx="10191">
                  <c:v>41015.156249975284</c:v>
                </c:pt>
                <c:pt idx="10192">
                  <c:v>41015.166666641948</c:v>
                </c:pt>
                <c:pt idx="10193">
                  <c:v>41015.177083308612</c:v>
                </c:pt>
                <c:pt idx="10194">
                  <c:v>41015.187499975276</c:v>
                </c:pt>
                <c:pt idx="10195">
                  <c:v>41015.197916641941</c:v>
                </c:pt>
                <c:pt idx="10196">
                  <c:v>41015.208333308605</c:v>
                </c:pt>
                <c:pt idx="10197">
                  <c:v>41015.218749975269</c:v>
                </c:pt>
                <c:pt idx="10198">
                  <c:v>41015.229166641933</c:v>
                </c:pt>
                <c:pt idx="10199">
                  <c:v>41015.239583308598</c:v>
                </c:pt>
                <c:pt idx="10200">
                  <c:v>41015.249999975262</c:v>
                </c:pt>
                <c:pt idx="10201">
                  <c:v>41015.260416641926</c:v>
                </c:pt>
                <c:pt idx="10202">
                  <c:v>41015.27083330859</c:v>
                </c:pt>
                <c:pt idx="10203">
                  <c:v>41015.281249975254</c:v>
                </c:pt>
                <c:pt idx="10204">
                  <c:v>41015.291666641919</c:v>
                </c:pt>
                <c:pt idx="10205">
                  <c:v>41015.302083308583</c:v>
                </c:pt>
                <c:pt idx="10206">
                  <c:v>41015.312499975247</c:v>
                </c:pt>
                <c:pt idx="10207">
                  <c:v>41015.322916641911</c:v>
                </c:pt>
                <c:pt idx="10208">
                  <c:v>41015.333333308576</c:v>
                </c:pt>
                <c:pt idx="10209">
                  <c:v>41015.34374997524</c:v>
                </c:pt>
                <c:pt idx="10210">
                  <c:v>41015.354166641904</c:v>
                </c:pt>
                <c:pt idx="10211">
                  <c:v>41015.364583308568</c:v>
                </c:pt>
                <c:pt idx="10212">
                  <c:v>41015.374999975233</c:v>
                </c:pt>
                <c:pt idx="10213">
                  <c:v>41015.385416641897</c:v>
                </c:pt>
                <c:pt idx="10214">
                  <c:v>41015.395833308561</c:v>
                </c:pt>
                <c:pt idx="10215">
                  <c:v>41015.406249975225</c:v>
                </c:pt>
                <c:pt idx="10216">
                  <c:v>41015.41666664189</c:v>
                </c:pt>
                <c:pt idx="10217">
                  <c:v>41015.427083308554</c:v>
                </c:pt>
                <c:pt idx="10218">
                  <c:v>41015.437499975218</c:v>
                </c:pt>
                <c:pt idx="10219">
                  <c:v>41015.447916641882</c:v>
                </c:pt>
                <c:pt idx="10220">
                  <c:v>41015.458333308547</c:v>
                </c:pt>
                <c:pt idx="10221">
                  <c:v>41015.468749975211</c:v>
                </c:pt>
                <c:pt idx="10222">
                  <c:v>41015.479166641875</c:v>
                </c:pt>
                <c:pt idx="10223">
                  <c:v>41015.489583308539</c:v>
                </c:pt>
                <c:pt idx="10224">
                  <c:v>41015.499999975204</c:v>
                </c:pt>
                <c:pt idx="10225">
                  <c:v>41015.510416641868</c:v>
                </c:pt>
                <c:pt idx="10226">
                  <c:v>41015.520833308532</c:v>
                </c:pt>
                <c:pt idx="10227">
                  <c:v>41015.531249975196</c:v>
                </c:pt>
                <c:pt idx="10228">
                  <c:v>41015.541666641861</c:v>
                </c:pt>
                <c:pt idx="10229">
                  <c:v>41015.552083308525</c:v>
                </c:pt>
                <c:pt idx="10230">
                  <c:v>41015.562499975189</c:v>
                </c:pt>
                <c:pt idx="10231">
                  <c:v>41015.572916641853</c:v>
                </c:pt>
                <c:pt idx="10232">
                  <c:v>41015.583333308517</c:v>
                </c:pt>
                <c:pt idx="10233">
                  <c:v>41015.593749975182</c:v>
                </c:pt>
                <c:pt idx="10234">
                  <c:v>41015.604166641846</c:v>
                </c:pt>
                <c:pt idx="10235">
                  <c:v>41015.61458330851</c:v>
                </c:pt>
                <c:pt idx="10236">
                  <c:v>41015.624999975174</c:v>
                </c:pt>
                <c:pt idx="10237">
                  <c:v>41015.635416641839</c:v>
                </c:pt>
                <c:pt idx="10238">
                  <c:v>41015.645833308503</c:v>
                </c:pt>
                <c:pt idx="10239">
                  <c:v>41015.656249975167</c:v>
                </c:pt>
                <c:pt idx="10240">
                  <c:v>41015.666666641831</c:v>
                </c:pt>
                <c:pt idx="10241">
                  <c:v>41015.677083308496</c:v>
                </c:pt>
                <c:pt idx="10242">
                  <c:v>41015.68749997516</c:v>
                </c:pt>
                <c:pt idx="10243">
                  <c:v>41015.697916641824</c:v>
                </c:pt>
                <c:pt idx="10244">
                  <c:v>41015.708333308488</c:v>
                </c:pt>
                <c:pt idx="10245">
                  <c:v>41015.718749975153</c:v>
                </c:pt>
                <c:pt idx="10246">
                  <c:v>41015.729166641817</c:v>
                </c:pt>
                <c:pt idx="10247">
                  <c:v>41015.739583308481</c:v>
                </c:pt>
                <c:pt idx="10248">
                  <c:v>41015.749999975145</c:v>
                </c:pt>
                <c:pt idx="10249">
                  <c:v>41015.76041664181</c:v>
                </c:pt>
                <c:pt idx="10250">
                  <c:v>41015.770833308474</c:v>
                </c:pt>
                <c:pt idx="10251">
                  <c:v>41015.781249975138</c:v>
                </c:pt>
                <c:pt idx="10252">
                  <c:v>41015.791666641802</c:v>
                </c:pt>
                <c:pt idx="10253">
                  <c:v>41015.802083308467</c:v>
                </c:pt>
                <c:pt idx="10254">
                  <c:v>41015.812499975131</c:v>
                </c:pt>
                <c:pt idx="10255">
                  <c:v>41015.822916641795</c:v>
                </c:pt>
                <c:pt idx="10256">
                  <c:v>41015.833333308459</c:v>
                </c:pt>
                <c:pt idx="10257">
                  <c:v>41015.843749975124</c:v>
                </c:pt>
                <c:pt idx="10258">
                  <c:v>41015.854166641788</c:v>
                </c:pt>
                <c:pt idx="10259">
                  <c:v>41015.864583308452</c:v>
                </c:pt>
                <c:pt idx="10260">
                  <c:v>41015.874999975116</c:v>
                </c:pt>
                <c:pt idx="10261">
                  <c:v>41015.88541664178</c:v>
                </c:pt>
                <c:pt idx="10262">
                  <c:v>41015.895833308445</c:v>
                </c:pt>
                <c:pt idx="10263">
                  <c:v>41015.906249975109</c:v>
                </c:pt>
                <c:pt idx="10264">
                  <c:v>41015.916666641773</c:v>
                </c:pt>
                <c:pt idx="10265">
                  <c:v>41015.927083308437</c:v>
                </c:pt>
                <c:pt idx="10266">
                  <c:v>41015.937499975102</c:v>
                </c:pt>
                <c:pt idx="10267">
                  <c:v>41015.947916641766</c:v>
                </c:pt>
                <c:pt idx="10268">
                  <c:v>41015.95833330843</c:v>
                </c:pt>
                <c:pt idx="10269">
                  <c:v>41015.968749975094</c:v>
                </c:pt>
                <c:pt idx="10270">
                  <c:v>41015.979166641759</c:v>
                </c:pt>
                <c:pt idx="10271">
                  <c:v>41015.989583308423</c:v>
                </c:pt>
                <c:pt idx="10272">
                  <c:v>41015.999999975087</c:v>
                </c:pt>
                <c:pt idx="10273">
                  <c:v>41016.010416641751</c:v>
                </c:pt>
                <c:pt idx="10274">
                  <c:v>41016.020833308416</c:v>
                </c:pt>
                <c:pt idx="10275">
                  <c:v>41016.03124997508</c:v>
                </c:pt>
                <c:pt idx="10276">
                  <c:v>41016.041666641744</c:v>
                </c:pt>
                <c:pt idx="10277">
                  <c:v>41016.052083308408</c:v>
                </c:pt>
                <c:pt idx="10278">
                  <c:v>41016.062499975073</c:v>
                </c:pt>
                <c:pt idx="10279">
                  <c:v>41016.072916641737</c:v>
                </c:pt>
                <c:pt idx="10280">
                  <c:v>41016.083333308401</c:v>
                </c:pt>
                <c:pt idx="10281">
                  <c:v>41016.093749975065</c:v>
                </c:pt>
                <c:pt idx="10282">
                  <c:v>41016.10416664173</c:v>
                </c:pt>
                <c:pt idx="10283">
                  <c:v>41016.114583308394</c:v>
                </c:pt>
                <c:pt idx="10284">
                  <c:v>41016.124999975058</c:v>
                </c:pt>
                <c:pt idx="10285">
                  <c:v>41016.135416641722</c:v>
                </c:pt>
                <c:pt idx="10286">
                  <c:v>41016.145833308386</c:v>
                </c:pt>
                <c:pt idx="10287">
                  <c:v>41016.156249975051</c:v>
                </c:pt>
                <c:pt idx="10288">
                  <c:v>41016.166666641715</c:v>
                </c:pt>
                <c:pt idx="10289">
                  <c:v>41016.177083308379</c:v>
                </c:pt>
                <c:pt idx="10290">
                  <c:v>41016.187499975043</c:v>
                </c:pt>
                <c:pt idx="10291">
                  <c:v>41016.197916641708</c:v>
                </c:pt>
                <c:pt idx="10292">
                  <c:v>41016.208333308372</c:v>
                </c:pt>
                <c:pt idx="10293">
                  <c:v>41016.218749975036</c:v>
                </c:pt>
                <c:pt idx="10294">
                  <c:v>41016.2291666417</c:v>
                </c:pt>
                <c:pt idx="10295">
                  <c:v>41016.239583308365</c:v>
                </c:pt>
                <c:pt idx="10296">
                  <c:v>41016.249999975029</c:v>
                </c:pt>
                <c:pt idx="10297">
                  <c:v>41016.260416641693</c:v>
                </c:pt>
                <c:pt idx="10298">
                  <c:v>41016.270833308357</c:v>
                </c:pt>
                <c:pt idx="10299">
                  <c:v>41016.281249975022</c:v>
                </c:pt>
                <c:pt idx="10300">
                  <c:v>41016.291666641686</c:v>
                </c:pt>
                <c:pt idx="10301">
                  <c:v>41016.30208330835</c:v>
                </c:pt>
                <c:pt idx="10302">
                  <c:v>41016.312499975014</c:v>
                </c:pt>
                <c:pt idx="10303">
                  <c:v>41016.322916641679</c:v>
                </c:pt>
                <c:pt idx="10304">
                  <c:v>41016.333333308343</c:v>
                </c:pt>
                <c:pt idx="10305">
                  <c:v>41016.343749975007</c:v>
                </c:pt>
                <c:pt idx="10306">
                  <c:v>41016.354166641671</c:v>
                </c:pt>
                <c:pt idx="10307">
                  <c:v>41016.364583308336</c:v>
                </c:pt>
                <c:pt idx="10308">
                  <c:v>41016.374999975</c:v>
                </c:pt>
                <c:pt idx="10309">
                  <c:v>41016.385416641664</c:v>
                </c:pt>
                <c:pt idx="10310">
                  <c:v>41016.395833308328</c:v>
                </c:pt>
                <c:pt idx="10311">
                  <c:v>41016.406249974993</c:v>
                </c:pt>
                <c:pt idx="10312">
                  <c:v>41016.416666641657</c:v>
                </c:pt>
                <c:pt idx="10313">
                  <c:v>41016.427083308321</c:v>
                </c:pt>
                <c:pt idx="10314">
                  <c:v>41016.437499974985</c:v>
                </c:pt>
                <c:pt idx="10315">
                  <c:v>41016.447916641649</c:v>
                </c:pt>
                <c:pt idx="10316">
                  <c:v>41016.458333308314</c:v>
                </c:pt>
                <c:pt idx="10317">
                  <c:v>41016.468749974978</c:v>
                </c:pt>
                <c:pt idx="10318">
                  <c:v>41016.479166641642</c:v>
                </c:pt>
                <c:pt idx="10319">
                  <c:v>41016.489583308306</c:v>
                </c:pt>
                <c:pt idx="10320">
                  <c:v>41016.499999974971</c:v>
                </c:pt>
                <c:pt idx="10321">
                  <c:v>41016.510416641635</c:v>
                </c:pt>
                <c:pt idx="10322">
                  <c:v>41016.520833308299</c:v>
                </c:pt>
                <c:pt idx="10323">
                  <c:v>41016.531249974963</c:v>
                </c:pt>
                <c:pt idx="10324">
                  <c:v>41016.541666641628</c:v>
                </c:pt>
                <c:pt idx="10325">
                  <c:v>41016.552083308292</c:v>
                </c:pt>
                <c:pt idx="10326">
                  <c:v>41016.562499974956</c:v>
                </c:pt>
                <c:pt idx="10327">
                  <c:v>41016.57291664162</c:v>
                </c:pt>
                <c:pt idx="10328">
                  <c:v>41016.583333308285</c:v>
                </c:pt>
                <c:pt idx="10329">
                  <c:v>41016.593749974949</c:v>
                </c:pt>
                <c:pt idx="10330">
                  <c:v>41016.604166641613</c:v>
                </c:pt>
                <c:pt idx="10331">
                  <c:v>41016.614583308277</c:v>
                </c:pt>
                <c:pt idx="10332">
                  <c:v>41016.624999974942</c:v>
                </c:pt>
                <c:pt idx="10333">
                  <c:v>41016.635416641606</c:v>
                </c:pt>
                <c:pt idx="10334">
                  <c:v>41016.64583330827</c:v>
                </c:pt>
                <c:pt idx="10335">
                  <c:v>41016.656249974934</c:v>
                </c:pt>
                <c:pt idx="10336">
                  <c:v>41016.666666641599</c:v>
                </c:pt>
                <c:pt idx="10337">
                  <c:v>41016.677083308263</c:v>
                </c:pt>
                <c:pt idx="10338">
                  <c:v>41016.687499974927</c:v>
                </c:pt>
                <c:pt idx="10339">
                  <c:v>41016.697916641591</c:v>
                </c:pt>
                <c:pt idx="10340">
                  <c:v>41016.708333308256</c:v>
                </c:pt>
                <c:pt idx="10341">
                  <c:v>41016.71874997492</c:v>
                </c:pt>
                <c:pt idx="10342">
                  <c:v>41016.729166641584</c:v>
                </c:pt>
                <c:pt idx="10343">
                  <c:v>41016.739583308248</c:v>
                </c:pt>
                <c:pt idx="10344">
                  <c:v>41016.749999974912</c:v>
                </c:pt>
                <c:pt idx="10345">
                  <c:v>41016.760416641577</c:v>
                </c:pt>
                <c:pt idx="10346">
                  <c:v>41016.770833308241</c:v>
                </c:pt>
                <c:pt idx="10347">
                  <c:v>41016.781249974905</c:v>
                </c:pt>
                <c:pt idx="10348">
                  <c:v>41016.791666641569</c:v>
                </c:pt>
                <c:pt idx="10349">
                  <c:v>41016.802083308234</c:v>
                </c:pt>
                <c:pt idx="10350">
                  <c:v>41016.812499974898</c:v>
                </c:pt>
                <c:pt idx="10351">
                  <c:v>41016.822916641562</c:v>
                </c:pt>
                <c:pt idx="10352">
                  <c:v>41016.833333308226</c:v>
                </c:pt>
                <c:pt idx="10353">
                  <c:v>41016.843749974891</c:v>
                </c:pt>
                <c:pt idx="10354">
                  <c:v>41016.854166641555</c:v>
                </c:pt>
                <c:pt idx="10355">
                  <c:v>41016.864583308219</c:v>
                </c:pt>
                <c:pt idx="10356">
                  <c:v>41016.874999974883</c:v>
                </c:pt>
                <c:pt idx="10357">
                  <c:v>41016.885416641548</c:v>
                </c:pt>
                <c:pt idx="10358">
                  <c:v>41016.895833308212</c:v>
                </c:pt>
                <c:pt idx="10359">
                  <c:v>41016.906249974876</c:v>
                </c:pt>
                <c:pt idx="10360">
                  <c:v>41016.91666664154</c:v>
                </c:pt>
                <c:pt idx="10361">
                  <c:v>41016.927083308205</c:v>
                </c:pt>
                <c:pt idx="10362">
                  <c:v>41016.937499974869</c:v>
                </c:pt>
                <c:pt idx="10363">
                  <c:v>41016.947916641533</c:v>
                </c:pt>
                <c:pt idx="10364">
                  <c:v>41016.958333308197</c:v>
                </c:pt>
                <c:pt idx="10365">
                  <c:v>41016.968749974862</c:v>
                </c:pt>
                <c:pt idx="10366">
                  <c:v>41016.979166641526</c:v>
                </c:pt>
                <c:pt idx="10367">
                  <c:v>41016.98958330819</c:v>
                </c:pt>
                <c:pt idx="10368">
                  <c:v>41016.999999974854</c:v>
                </c:pt>
                <c:pt idx="10369">
                  <c:v>41017.010416641519</c:v>
                </c:pt>
                <c:pt idx="10370">
                  <c:v>41017.020833308183</c:v>
                </c:pt>
                <c:pt idx="10371">
                  <c:v>41017.031249974847</c:v>
                </c:pt>
                <c:pt idx="10372">
                  <c:v>41017.041666641511</c:v>
                </c:pt>
                <c:pt idx="10373">
                  <c:v>41017.052083308175</c:v>
                </c:pt>
                <c:pt idx="10374">
                  <c:v>41017.06249997484</c:v>
                </c:pt>
                <c:pt idx="10375">
                  <c:v>41017.072916641504</c:v>
                </c:pt>
                <c:pt idx="10376">
                  <c:v>41017.083333308168</c:v>
                </c:pt>
                <c:pt idx="10377">
                  <c:v>41017.093749974832</c:v>
                </c:pt>
                <c:pt idx="10378">
                  <c:v>41017.104166641497</c:v>
                </c:pt>
                <c:pt idx="10379">
                  <c:v>41017.114583308161</c:v>
                </c:pt>
                <c:pt idx="10380">
                  <c:v>41017.124999974825</c:v>
                </c:pt>
                <c:pt idx="10381">
                  <c:v>41017.135416641489</c:v>
                </c:pt>
                <c:pt idx="10382">
                  <c:v>41017.145833308154</c:v>
                </c:pt>
                <c:pt idx="10383">
                  <c:v>41017.156249974818</c:v>
                </c:pt>
                <c:pt idx="10384">
                  <c:v>41017.166666641482</c:v>
                </c:pt>
                <c:pt idx="10385">
                  <c:v>41017.177083308146</c:v>
                </c:pt>
                <c:pt idx="10386">
                  <c:v>41017.187499974811</c:v>
                </c:pt>
                <c:pt idx="10387">
                  <c:v>41017.197916641475</c:v>
                </c:pt>
                <c:pt idx="10388">
                  <c:v>41017.208333308139</c:v>
                </c:pt>
                <c:pt idx="10389">
                  <c:v>41017.218749974803</c:v>
                </c:pt>
                <c:pt idx="10390">
                  <c:v>41017.229166641468</c:v>
                </c:pt>
                <c:pt idx="10391">
                  <c:v>41017.239583308132</c:v>
                </c:pt>
                <c:pt idx="10392">
                  <c:v>41017.249999974796</c:v>
                </c:pt>
                <c:pt idx="10393">
                  <c:v>41017.26041664146</c:v>
                </c:pt>
                <c:pt idx="10394">
                  <c:v>41017.270833308125</c:v>
                </c:pt>
                <c:pt idx="10395">
                  <c:v>41017.281249974789</c:v>
                </c:pt>
                <c:pt idx="10396">
                  <c:v>41017.291666641453</c:v>
                </c:pt>
                <c:pt idx="10397">
                  <c:v>41017.302083308117</c:v>
                </c:pt>
                <c:pt idx="10398">
                  <c:v>41017.312499974782</c:v>
                </c:pt>
                <c:pt idx="10399">
                  <c:v>41017.322916641446</c:v>
                </c:pt>
                <c:pt idx="10400">
                  <c:v>41017.33333330811</c:v>
                </c:pt>
                <c:pt idx="10401">
                  <c:v>41017.343749974774</c:v>
                </c:pt>
                <c:pt idx="10402">
                  <c:v>41017.354166641438</c:v>
                </c:pt>
                <c:pt idx="10403">
                  <c:v>41017.364583308103</c:v>
                </c:pt>
                <c:pt idx="10404">
                  <c:v>41017.374999974767</c:v>
                </c:pt>
                <c:pt idx="10405">
                  <c:v>41017.385416641431</c:v>
                </c:pt>
                <c:pt idx="10406">
                  <c:v>41017.395833308095</c:v>
                </c:pt>
                <c:pt idx="10407">
                  <c:v>41017.40624997476</c:v>
                </c:pt>
                <c:pt idx="10408">
                  <c:v>41017.416666641424</c:v>
                </c:pt>
                <c:pt idx="10409">
                  <c:v>41017.427083308088</c:v>
                </c:pt>
                <c:pt idx="10410">
                  <c:v>41017.437499974752</c:v>
                </c:pt>
                <c:pt idx="10411">
                  <c:v>41017.447916641417</c:v>
                </c:pt>
                <c:pt idx="10412">
                  <c:v>41017.458333308081</c:v>
                </c:pt>
                <c:pt idx="10413">
                  <c:v>41017.468749974745</c:v>
                </c:pt>
                <c:pt idx="10414">
                  <c:v>41017.479166641409</c:v>
                </c:pt>
                <c:pt idx="10415">
                  <c:v>41017.489583308074</c:v>
                </c:pt>
                <c:pt idx="10416">
                  <c:v>41017.499999974738</c:v>
                </c:pt>
                <c:pt idx="10417">
                  <c:v>41017.510416641402</c:v>
                </c:pt>
                <c:pt idx="10418">
                  <c:v>41017.520833308066</c:v>
                </c:pt>
                <c:pt idx="10419">
                  <c:v>41017.531249974731</c:v>
                </c:pt>
                <c:pt idx="10420">
                  <c:v>41017.541666641395</c:v>
                </c:pt>
                <c:pt idx="10421">
                  <c:v>41017.552083308059</c:v>
                </c:pt>
                <c:pt idx="10422">
                  <c:v>41017.562499974723</c:v>
                </c:pt>
                <c:pt idx="10423">
                  <c:v>41017.572916641388</c:v>
                </c:pt>
                <c:pt idx="10424">
                  <c:v>41017.583333308052</c:v>
                </c:pt>
                <c:pt idx="10425">
                  <c:v>41017.593749974716</c:v>
                </c:pt>
                <c:pt idx="10426">
                  <c:v>41017.60416664138</c:v>
                </c:pt>
                <c:pt idx="10427">
                  <c:v>41017.614583308045</c:v>
                </c:pt>
                <c:pt idx="10428">
                  <c:v>41017.624999974709</c:v>
                </c:pt>
                <c:pt idx="10429">
                  <c:v>41017.635416641373</c:v>
                </c:pt>
                <c:pt idx="10430">
                  <c:v>41017.645833308037</c:v>
                </c:pt>
                <c:pt idx="10431">
                  <c:v>41017.656249974701</c:v>
                </c:pt>
                <c:pt idx="10432">
                  <c:v>41017.666666641366</c:v>
                </c:pt>
                <c:pt idx="10433">
                  <c:v>41017.67708330803</c:v>
                </c:pt>
                <c:pt idx="10434">
                  <c:v>41017.687499974694</c:v>
                </c:pt>
                <c:pt idx="10435">
                  <c:v>41017.697916641358</c:v>
                </c:pt>
                <c:pt idx="10436">
                  <c:v>41017.708333308023</c:v>
                </c:pt>
                <c:pt idx="10437">
                  <c:v>41017.718749974687</c:v>
                </c:pt>
                <c:pt idx="10438">
                  <c:v>41017.729166641351</c:v>
                </c:pt>
                <c:pt idx="10439">
                  <c:v>41017.739583308015</c:v>
                </c:pt>
                <c:pt idx="10440">
                  <c:v>41017.74999997468</c:v>
                </c:pt>
                <c:pt idx="10441">
                  <c:v>41017.760416641344</c:v>
                </c:pt>
                <c:pt idx="10442">
                  <c:v>41017.770833308008</c:v>
                </c:pt>
                <c:pt idx="10443">
                  <c:v>41017.781249974672</c:v>
                </c:pt>
                <c:pt idx="10444">
                  <c:v>41017.791666641337</c:v>
                </c:pt>
                <c:pt idx="10445">
                  <c:v>41017.802083308001</c:v>
                </c:pt>
                <c:pt idx="10446">
                  <c:v>41017.812499974665</c:v>
                </c:pt>
                <c:pt idx="10447">
                  <c:v>41017.822916641329</c:v>
                </c:pt>
                <c:pt idx="10448">
                  <c:v>41017.833333307994</c:v>
                </c:pt>
                <c:pt idx="10449">
                  <c:v>41017.843749974658</c:v>
                </c:pt>
                <c:pt idx="10450">
                  <c:v>41017.854166641322</c:v>
                </c:pt>
                <c:pt idx="10451">
                  <c:v>41017.864583307986</c:v>
                </c:pt>
                <c:pt idx="10452">
                  <c:v>41017.874999974651</c:v>
                </c:pt>
                <c:pt idx="10453">
                  <c:v>41017.885416641315</c:v>
                </c:pt>
                <c:pt idx="10454">
                  <c:v>41017.895833307979</c:v>
                </c:pt>
                <c:pt idx="10455">
                  <c:v>41017.906249974643</c:v>
                </c:pt>
                <c:pt idx="10456">
                  <c:v>41017.916666641308</c:v>
                </c:pt>
                <c:pt idx="10457">
                  <c:v>41017.927083307972</c:v>
                </c:pt>
                <c:pt idx="10458">
                  <c:v>41017.937499974636</c:v>
                </c:pt>
                <c:pt idx="10459">
                  <c:v>41017.9479166413</c:v>
                </c:pt>
                <c:pt idx="10460">
                  <c:v>41017.958333307964</c:v>
                </c:pt>
                <c:pt idx="10461">
                  <c:v>41017.968749974629</c:v>
                </c:pt>
                <c:pt idx="10462">
                  <c:v>41017.979166641293</c:v>
                </c:pt>
                <c:pt idx="10463">
                  <c:v>41017.989583307957</c:v>
                </c:pt>
                <c:pt idx="10464">
                  <c:v>41017.999999974621</c:v>
                </c:pt>
                <c:pt idx="10465">
                  <c:v>41018.010416641286</c:v>
                </c:pt>
                <c:pt idx="10466">
                  <c:v>41018.02083330795</c:v>
                </c:pt>
                <c:pt idx="10467">
                  <c:v>41018.031249974614</c:v>
                </c:pt>
                <c:pt idx="10468">
                  <c:v>41018.041666641278</c:v>
                </c:pt>
                <c:pt idx="10469">
                  <c:v>41018.052083307943</c:v>
                </c:pt>
                <c:pt idx="10470">
                  <c:v>41018.062499974607</c:v>
                </c:pt>
                <c:pt idx="10471">
                  <c:v>41018.072916641271</c:v>
                </c:pt>
                <c:pt idx="10472">
                  <c:v>41018.083333307935</c:v>
                </c:pt>
                <c:pt idx="10473">
                  <c:v>41018.0937499746</c:v>
                </c:pt>
                <c:pt idx="10474">
                  <c:v>41018.104166641264</c:v>
                </c:pt>
                <c:pt idx="10475">
                  <c:v>41018.114583307928</c:v>
                </c:pt>
                <c:pt idx="10476">
                  <c:v>41018.124999974592</c:v>
                </c:pt>
                <c:pt idx="10477">
                  <c:v>41018.135416641257</c:v>
                </c:pt>
                <c:pt idx="10478">
                  <c:v>41018.145833307921</c:v>
                </c:pt>
                <c:pt idx="10479">
                  <c:v>41018.156249974585</c:v>
                </c:pt>
                <c:pt idx="10480">
                  <c:v>41018.166666641249</c:v>
                </c:pt>
                <c:pt idx="10481">
                  <c:v>41018.177083307914</c:v>
                </c:pt>
                <c:pt idx="10482">
                  <c:v>41018.187499974578</c:v>
                </c:pt>
                <c:pt idx="10483">
                  <c:v>41018.197916641242</c:v>
                </c:pt>
                <c:pt idx="10484">
                  <c:v>41018.208333307906</c:v>
                </c:pt>
                <c:pt idx="10485">
                  <c:v>41018.218749974571</c:v>
                </c:pt>
                <c:pt idx="10486">
                  <c:v>41018.229166641235</c:v>
                </c:pt>
                <c:pt idx="10487">
                  <c:v>41018.239583307899</c:v>
                </c:pt>
                <c:pt idx="10488">
                  <c:v>41018.249999974563</c:v>
                </c:pt>
                <c:pt idx="10489">
                  <c:v>41018.260416641227</c:v>
                </c:pt>
                <c:pt idx="10490">
                  <c:v>41018.270833307892</c:v>
                </c:pt>
                <c:pt idx="10491">
                  <c:v>41018.281249974556</c:v>
                </c:pt>
                <c:pt idx="10492">
                  <c:v>41018.29166664122</c:v>
                </c:pt>
                <c:pt idx="10493">
                  <c:v>41018.302083307884</c:v>
                </c:pt>
                <c:pt idx="10494">
                  <c:v>41018.312499974549</c:v>
                </c:pt>
                <c:pt idx="10495">
                  <c:v>41018.322916641213</c:v>
                </c:pt>
                <c:pt idx="10496">
                  <c:v>41018.333333307877</c:v>
                </c:pt>
                <c:pt idx="10497">
                  <c:v>41018.343749974541</c:v>
                </c:pt>
                <c:pt idx="10498">
                  <c:v>41018.354166641206</c:v>
                </c:pt>
                <c:pt idx="10499">
                  <c:v>41018.36458330787</c:v>
                </c:pt>
                <c:pt idx="10500">
                  <c:v>41018.374999974534</c:v>
                </c:pt>
                <c:pt idx="10501">
                  <c:v>41018.385416641198</c:v>
                </c:pt>
                <c:pt idx="10502">
                  <c:v>41018.395833307863</c:v>
                </c:pt>
                <c:pt idx="10503">
                  <c:v>41018.406249974527</c:v>
                </c:pt>
                <c:pt idx="10504">
                  <c:v>41018.416666641191</c:v>
                </c:pt>
                <c:pt idx="10505">
                  <c:v>41018.427083307855</c:v>
                </c:pt>
                <c:pt idx="10506">
                  <c:v>41018.43749997452</c:v>
                </c:pt>
                <c:pt idx="10507">
                  <c:v>41018.447916641184</c:v>
                </c:pt>
                <c:pt idx="10508">
                  <c:v>41018.458333307848</c:v>
                </c:pt>
                <c:pt idx="10509">
                  <c:v>41018.468749974512</c:v>
                </c:pt>
                <c:pt idx="10510">
                  <c:v>41018.479166641177</c:v>
                </c:pt>
                <c:pt idx="10511">
                  <c:v>41018.489583307841</c:v>
                </c:pt>
                <c:pt idx="10512">
                  <c:v>41018.499999974505</c:v>
                </c:pt>
                <c:pt idx="10513">
                  <c:v>41018.510416641169</c:v>
                </c:pt>
                <c:pt idx="10514">
                  <c:v>41018.520833307834</c:v>
                </c:pt>
                <c:pt idx="10515">
                  <c:v>41018.531249974498</c:v>
                </c:pt>
                <c:pt idx="10516">
                  <c:v>41018.541666641162</c:v>
                </c:pt>
                <c:pt idx="10517">
                  <c:v>41018.552083307826</c:v>
                </c:pt>
                <c:pt idx="10518">
                  <c:v>41018.56249997449</c:v>
                </c:pt>
                <c:pt idx="10519">
                  <c:v>41018.572916641155</c:v>
                </c:pt>
                <c:pt idx="10520">
                  <c:v>41018.583333307819</c:v>
                </c:pt>
                <c:pt idx="10521">
                  <c:v>41018.593749974483</c:v>
                </c:pt>
                <c:pt idx="10522">
                  <c:v>41018.604166641147</c:v>
                </c:pt>
                <c:pt idx="10523">
                  <c:v>41018.614583307812</c:v>
                </c:pt>
                <c:pt idx="10524">
                  <c:v>41018.624999974476</c:v>
                </c:pt>
                <c:pt idx="10525">
                  <c:v>41018.63541664114</c:v>
                </c:pt>
                <c:pt idx="10526">
                  <c:v>41018.645833307804</c:v>
                </c:pt>
                <c:pt idx="10527">
                  <c:v>41018.656249974469</c:v>
                </c:pt>
                <c:pt idx="10528">
                  <c:v>41018.666666641133</c:v>
                </c:pt>
                <c:pt idx="10529">
                  <c:v>41018.677083307797</c:v>
                </c:pt>
                <c:pt idx="10530">
                  <c:v>41018.687499974461</c:v>
                </c:pt>
                <c:pt idx="10531">
                  <c:v>41018.697916641126</c:v>
                </c:pt>
                <c:pt idx="10532">
                  <c:v>41018.70833330779</c:v>
                </c:pt>
                <c:pt idx="10533">
                  <c:v>41018.718749974454</c:v>
                </c:pt>
                <c:pt idx="10534">
                  <c:v>41018.729166641118</c:v>
                </c:pt>
                <c:pt idx="10535">
                  <c:v>41018.739583307783</c:v>
                </c:pt>
                <c:pt idx="10536">
                  <c:v>41018.749999974447</c:v>
                </c:pt>
                <c:pt idx="10537">
                  <c:v>41018.760416641111</c:v>
                </c:pt>
                <c:pt idx="10538">
                  <c:v>41018.770833307775</c:v>
                </c:pt>
                <c:pt idx="10539">
                  <c:v>41018.78124997444</c:v>
                </c:pt>
                <c:pt idx="10540">
                  <c:v>41018.791666641104</c:v>
                </c:pt>
                <c:pt idx="10541">
                  <c:v>41018.802083307768</c:v>
                </c:pt>
                <c:pt idx="10542">
                  <c:v>41018.812499974432</c:v>
                </c:pt>
                <c:pt idx="10543">
                  <c:v>41018.822916641097</c:v>
                </c:pt>
                <c:pt idx="10544">
                  <c:v>41018.833333307761</c:v>
                </c:pt>
                <c:pt idx="10545">
                  <c:v>41018.843749974425</c:v>
                </c:pt>
                <c:pt idx="10546">
                  <c:v>41018.854166641089</c:v>
                </c:pt>
                <c:pt idx="10547">
                  <c:v>41018.864583307753</c:v>
                </c:pt>
                <c:pt idx="10548">
                  <c:v>41018.874999974418</c:v>
                </c:pt>
                <c:pt idx="10549">
                  <c:v>41018.885416641082</c:v>
                </c:pt>
                <c:pt idx="10550">
                  <c:v>41018.895833307746</c:v>
                </c:pt>
                <c:pt idx="10551">
                  <c:v>41018.90624997441</c:v>
                </c:pt>
                <c:pt idx="10552">
                  <c:v>41018.916666641075</c:v>
                </c:pt>
                <c:pt idx="10553">
                  <c:v>41018.927083307739</c:v>
                </c:pt>
                <c:pt idx="10554">
                  <c:v>41018.937499974403</c:v>
                </c:pt>
                <c:pt idx="10555">
                  <c:v>41018.947916641067</c:v>
                </c:pt>
                <c:pt idx="10556">
                  <c:v>41018.958333307732</c:v>
                </c:pt>
                <c:pt idx="10557">
                  <c:v>41018.968749974396</c:v>
                </c:pt>
                <c:pt idx="10558">
                  <c:v>41018.97916664106</c:v>
                </c:pt>
                <c:pt idx="10559">
                  <c:v>41018.989583307724</c:v>
                </c:pt>
                <c:pt idx="10560">
                  <c:v>41018.999999974389</c:v>
                </c:pt>
                <c:pt idx="10561">
                  <c:v>41019.010416641053</c:v>
                </c:pt>
                <c:pt idx="10562">
                  <c:v>41019.020833307717</c:v>
                </c:pt>
                <c:pt idx="10563">
                  <c:v>41019.031249974381</c:v>
                </c:pt>
                <c:pt idx="10564">
                  <c:v>41019.041666641046</c:v>
                </c:pt>
                <c:pt idx="10565">
                  <c:v>41019.05208330771</c:v>
                </c:pt>
                <c:pt idx="10566">
                  <c:v>41019.062499974374</c:v>
                </c:pt>
                <c:pt idx="10567">
                  <c:v>41019.072916641038</c:v>
                </c:pt>
                <c:pt idx="10568">
                  <c:v>41019.083333307703</c:v>
                </c:pt>
                <c:pt idx="10569">
                  <c:v>41019.093749974367</c:v>
                </c:pt>
                <c:pt idx="10570">
                  <c:v>41019.104166641031</c:v>
                </c:pt>
                <c:pt idx="10571">
                  <c:v>41019.114583307695</c:v>
                </c:pt>
                <c:pt idx="10572">
                  <c:v>41019.12499997436</c:v>
                </c:pt>
                <c:pt idx="10573">
                  <c:v>41019.135416641024</c:v>
                </c:pt>
                <c:pt idx="10574">
                  <c:v>41019.145833307688</c:v>
                </c:pt>
                <c:pt idx="10575">
                  <c:v>41019.156249974352</c:v>
                </c:pt>
                <c:pt idx="10576">
                  <c:v>41019.166666641016</c:v>
                </c:pt>
                <c:pt idx="10577">
                  <c:v>41019.177083307681</c:v>
                </c:pt>
                <c:pt idx="10578">
                  <c:v>41019.187499974345</c:v>
                </c:pt>
                <c:pt idx="10579">
                  <c:v>41019.197916641009</c:v>
                </c:pt>
                <c:pt idx="10580">
                  <c:v>41019.208333307673</c:v>
                </c:pt>
                <c:pt idx="10581">
                  <c:v>41019.218749974338</c:v>
                </c:pt>
                <c:pt idx="10582">
                  <c:v>41019.229166641002</c:v>
                </c:pt>
                <c:pt idx="10583">
                  <c:v>41019.239583307666</c:v>
                </c:pt>
                <c:pt idx="10584">
                  <c:v>41019.24999997433</c:v>
                </c:pt>
                <c:pt idx="10585">
                  <c:v>41019.260416640995</c:v>
                </c:pt>
                <c:pt idx="10586">
                  <c:v>41019.270833307659</c:v>
                </c:pt>
                <c:pt idx="10587">
                  <c:v>41019.281249974323</c:v>
                </c:pt>
                <c:pt idx="10588">
                  <c:v>41019.291666640987</c:v>
                </c:pt>
                <c:pt idx="10589">
                  <c:v>41019.302083307652</c:v>
                </c:pt>
                <c:pt idx="10590">
                  <c:v>41019.312499974316</c:v>
                </c:pt>
                <c:pt idx="10591">
                  <c:v>41019.32291664098</c:v>
                </c:pt>
                <c:pt idx="10592">
                  <c:v>41019.333333307644</c:v>
                </c:pt>
                <c:pt idx="10593">
                  <c:v>41019.343749974309</c:v>
                </c:pt>
                <c:pt idx="10594">
                  <c:v>41019.354166640973</c:v>
                </c:pt>
                <c:pt idx="10595">
                  <c:v>41019.364583307637</c:v>
                </c:pt>
                <c:pt idx="10596">
                  <c:v>41019.374999974301</c:v>
                </c:pt>
                <c:pt idx="10597">
                  <c:v>41019.385416640966</c:v>
                </c:pt>
                <c:pt idx="10598">
                  <c:v>41019.39583330763</c:v>
                </c:pt>
                <c:pt idx="10599">
                  <c:v>41019.406249974294</c:v>
                </c:pt>
                <c:pt idx="10600">
                  <c:v>41019.416666640958</c:v>
                </c:pt>
                <c:pt idx="10601">
                  <c:v>41019.427083307623</c:v>
                </c:pt>
                <c:pt idx="10602">
                  <c:v>41019.437499974287</c:v>
                </c:pt>
                <c:pt idx="10603">
                  <c:v>41019.447916640951</c:v>
                </c:pt>
                <c:pt idx="10604">
                  <c:v>41019.458333307615</c:v>
                </c:pt>
                <c:pt idx="10605">
                  <c:v>41019.468749974279</c:v>
                </c:pt>
                <c:pt idx="10606">
                  <c:v>41019.479166640944</c:v>
                </c:pt>
                <c:pt idx="10607">
                  <c:v>41019.489583307608</c:v>
                </c:pt>
                <c:pt idx="10608">
                  <c:v>41019.499999974272</c:v>
                </c:pt>
                <c:pt idx="10609">
                  <c:v>41019.510416640936</c:v>
                </c:pt>
                <c:pt idx="10610">
                  <c:v>41019.520833307601</c:v>
                </c:pt>
                <c:pt idx="10611">
                  <c:v>41019.531249974265</c:v>
                </c:pt>
                <c:pt idx="10612">
                  <c:v>41019.541666640929</c:v>
                </c:pt>
                <c:pt idx="10613">
                  <c:v>41019.552083307593</c:v>
                </c:pt>
                <c:pt idx="10614">
                  <c:v>41019.562499974258</c:v>
                </c:pt>
                <c:pt idx="10615">
                  <c:v>41019.572916640922</c:v>
                </c:pt>
                <c:pt idx="10616">
                  <c:v>41019.583333307586</c:v>
                </c:pt>
                <c:pt idx="10617">
                  <c:v>41019.59374997425</c:v>
                </c:pt>
                <c:pt idx="10618">
                  <c:v>41019.604166640915</c:v>
                </c:pt>
                <c:pt idx="10619">
                  <c:v>41019.614583307579</c:v>
                </c:pt>
                <c:pt idx="10620">
                  <c:v>41019.624999974243</c:v>
                </c:pt>
                <c:pt idx="10621">
                  <c:v>41019.635416640907</c:v>
                </c:pt>
                <c:pt idx="10622">
                  <c:v>41019.645833307572</c:v>
                </c:pt>
                <c:pt idx="10623">
                  <c:v>41019.656249974236</c:v>
                </c:pt>
                <c:pt idx="10624">
                  <c:v>41019.6666666409</c:v>
                </c:pt>
                <c:pt idx="10625">
                  <c:v>41019.677083307564</c:v>
                </c:pt>
                <c:pt idx="10626">
                  <c:v>41019.687499974229</c:v>
                </c:pt>
                <c:pt idx="10627">
                  <c:v>41019.697916640893</c:v>
                </c:pt>
                <c:pt idx="10628">
                  <c:v>41019.708333307557</c:v>
                </c:pt>
                <c:pt idx="10629">
                  <c:v>41019.718749974221</c:v>
                </c:pt>
                <c:pt idx="10630">
                  <c:v>41019.729166640886</c:v>
                </c:pt>
                <c:pt idx="10631">
                  <c:v>41019.73958330755</c:v>
                </c:pt>
                <c:pt idx="10632">
                  <c:v>41019.749999974214</c:v>
                </c:pt>
                <c:pt idx="10633">
                  <c:v>41019.760416640878</c:v>
                </c:pt>
                <c:pt idx="10634">
                  <c:v>41019.770833307542</c:v>
                </c:pt>
                <c:pt idx="10635">
                  <c:v>41019.781249974207</c:v>
                </c:pt>
                <c:pt idx="10636">
                  <c:v>41019.791666640871</c:v>
                </c:pt>
                <c:pt idx="10637">
                  <c:v>41019.802083307535</c:v>
                </c:pt>
                <c:pt idx="10638">
                  <c:v>41019.812499974199</c:v>
                </c:pt>
                <c:pt idx="10639">
                  <c:v>41019.822916640864</c:v>
                </c:pt>
                <c:pt idx="10640">
                  <c:v>41019.833333307528</c:v>
                </c:pt>
                <c:pt idx="10641">
                  <c:v>41019.843749974192</c:v>
                </c:pt>
                <c:pt idx="10642">
                  <c:v>41019.854166640856</c:v>
                </c:pt>
                <c:pt idx="10643">
                  <c:v>41019.864583307521</c:v>
                </c:pt>
                <c:pt idx="10644">
                  <c:v>41019.874999974185</c:v>
                </c:pt>
                <c:pt idx="10645">
                  <c:v>41019.885416640849</c:v>
                </c:pt>
                <c:pt idx="10646">
                  <c:v>41019.895833307513</c:v>
                </c:pt>
                <c:pt idx="10647">
                  <c:v>41019.906249974178</c:v>
                </c:pt>
                <c:pt idx="10648">
                  <c:v>41019.916666640842</c:v>
                </c:pt>
                <c:pt idx="10649">
                  <c:v>41019.927083307506</c:v>
                </c:pt>
                <c:pt idx="10650">
                  <c:v>41019.93749997417</c:v>
                </c:pt>
                <c:pt idx="10651">
                  <c:v>41019.947916640835</c:v>
                </c:pt>
                <c:pt idx="10652">
                  <c:v>41019.958333307499</c:v>
                </c:pt>
                <c:pt idx="10653">
                  <c:v>41019.968749974163</c:v>
                </c:pt>
                <c:pt idx="10654">
                  <c:v>41019.979166640827</c:v>
                </c:pt>
                <c:pt idx="10655">
                  <c:v>41019.989583307492</c:v>
                </c:pt>
                <c:pt idx="10656">
                  <c:v>41019.999999974156</c:v>
                </c:pt>
                <c:pt idx="10657">
                  <c:v>41020.01041664082</c:v>
                </c:pt>
                <c:pt idx="10658">
                  <c:v>41020.020833307484</c:v>
                </c:pt>
                <c:pt idx="10659">
                  <c:v>41020.031249974149</c:v>
                </c:pt>
                <c:pt idx="10660">
                  <c:v>41020.041666640813</c:v>
                </c:pt>
                <c:pt idx="10661">
                  <c:v>41020.052083307477</c:v>
                </c:pt>
                <c:pt idx="10662">
                  <c:v>41020.062499974141</c:v>
                </c:pt>
                <c:pt idx="10663">
                  <c:v>41020.072916640805</c:v>
                </c:pt>
                <c:pt idx="10664">
                  <c:v>41020.08333330747</c:v>
                </c:pt>
                <c:pt idx="10665">
                  <c:v>41020.093749974134</c:v>
                </c:pt>
                <c:pt idx="10666">
                  <c:v>41020.104166640798</c:v>
                </c:pt>
                <c:pt idx="10667">
                  <c:v>41020.114583307462</c:v>
                </c:pt>
                <c:pt idx="10668">
                  <c:v>41020.124999974127</c:v>
                </c:pt>
                <c:pt idx="10669">
                  <c:v>41020.135416640791</c:v>
                </c:pt>
                <c:pt idx="10670">
                  <c:v>41020.145833307455</c:v>
                </c:pt>
                <c:pt idx="10671">
                  <c:v>41020.156249974119</c:v>
                </c:pt>
                <c:pt idx="10672">
                  <c:v>41020.166666640784</c:v>
                </c:pt>
                <c:pt idx="10673">
                  <c:v>41020.177083307448</c:v>
                </c:pt>
                <c:pt idx="10674">
                  <c:v>41020.187499974112</c:v>
                </c:pt>
                <c:pt idx="10675">
                  <c:v>41020.197916640776</c:v>
                </c:pt>
                <c:pt idx="10676">
                  <c:v>41020.208333307441</c:v>
                </c:pt>
                <c:pt idx="10677">
                  <c:v>41020.218749974105</c:v>
                </c:pt>
                <c:pt idx="10678">
                  <c:v>41020.229166640769</c:v>
                </c:pt>
                <c:pt idx="10679">
                  <c:v>41020.239583307433</c:v>
                </c:pt>
                <c:pt idx="10680">
                  <c:v>41020.249999974098</c:v>
                </c:pt>
                <c:pt idx="10681">
                  <c:v>41020.260416640762</c:v>
                </c:pt>
                <c:pt idx="10682">
                  <c:v>41020.270833307426</c:v>
                </c:pt>
                <c:pt idx="10683">
                  <c:v>41020.28124997409</c:v>
                </c:pt>
                <c:pt idx="10684">
                  <c:v>41020.291666640755</c:v>
                </c:pt>
                <c:pt idx="10685">
                  <c:v>41020.302083307419</c:v>
                </c:pt>
                <c:pt idx="10686">
                  <c:v>41020.312499974083</c:v>
                </c:pt>
                <c:pt idx="10687">
                  <c:v>41020.322916640747</c:v>
                </c:pt>
                <c:pt idx="10688">
                  <c:v>41020.333333307412</c:v>
                </c:pt>
                <c:pt idx="10689">
                  <c:v>41020.343749974076</c:v>
                </c:pt>
                <c:pt idx="10690">
                  <c:v>41020.35416664074</c:v>
                </c:pt>
                <c:pt idx="10691">
                  <c:v>41020.364583307404</c:v>
                </c:pt>
                <c:pt idx="10692">
                  <c:v>41020.374999974068</c:v>
                </c:pt>
                <c:pt idx="10693">
                  <c:v>41020.385416640733</c:v>
                </c:pt>
                <c:pt idx="10694">
                  <c:v>41020.395833307397</c:v>
                </c:pt>
                <c:pt idx="10695">
                  <c:v>41020.406249974061</c:v>
                </c:pt>
                <c:pt idx="10696">
                  <c:v>41020.416666640725</c:v>
                </c:pt>
                <c:pt idx="10697">
                  <c:v>41020.42708330739</c:v>
                </c:pt>
                <c:pt idx="10698">
                  <c:v>41020.437499974054</c:v>
                </c:pt>
                <c:pt idx="10699">
                  <c:v>41020.447916640718</c:v>
                </c:pt>
                <c:pt idx="10700">
                  <c:v>41020.458333307382</c:v>
                </c:pt>
                <c:pt idx="10701">
                  <c:v>41020.468749974047</c:v>
                </c:pt>
                <c:pt idx="10702">
                  <c:v>41020.479166640711</c:v>
                </c:pt>
                <c:pt idx="10703">
                  <c:v>41020.489583307375</c:v>
                </c:pt>
                <c:pt idx="10704">
                  <c:v>41020.499999974039</c:v>
                </c:pt>
                <c:pt idx="10705">
                  <c:v>41020.510416640704</c:v>
                </c:pt>
                <c:pt idx="10706">
                  <c:v>41020.520833307368</c:v>
                </c:pt>
                <c:pt idx="10707">
                  <c:v>41020.531249974032</c:v>
                </c:pt>
                <c:pt idx="10708">
                  <c:v>41020.541666640696</c:v>
                </c:pt>
                <c:pt idx="10709">
                  <c:v>41020.552083307361</c:v>
                </c:pt>
                <c:pt idx="10710">
                  <c:v>41020.562499974025</c:v>
                </c:pt>
                <c:pt idx="10711">
                  <c:v>41020.572916640689</c:v>
                </c:pt>
                <c:pt idx="10712">
                  <c:v>41020.583333307353</c:v>
                </c:pt>
                <c:pt idx="10713">
                  <c:v>41020.593749974018</c:v>
                </c:pt>
                <c:pt idx="10714">
                  <c:v>41020.604166640682</c:v>
                </c:pt>
                <c:pt idx="10715">
                  <c:v>41020.614583307346</c:v>
                </c:pt>
                <c:pt idx="10716">
                  <c:v>41020.62499997401</c:v>
                </c:pt>
                <c:pt idx="10717">
                  <c:v>41020.635416640675</c:v>
                </c:pt>
                <c:pt idx="10718">
                  <c:v>41020.645833307339</c:v>
                </c:pt>
                <c:pt idx="10719">
                  <c:v>41020.656249974003</c:v>
                </c:pt>
                <c:pt idx="10720">
                  <c:v>41020.666666640667</c:v>
                </c:pt>
                <c:pt idx="10721">
                  <c:v>41020.677083307331</c:v>
                </c:pt>
                <c:pt idx="10722">
                  <c:v>41020.687499973996</c:v>
                </c:pt>
                <c:pt idx="10723">
                  <c:v>41020.69791664066</c:v>
                </c:pt>
                <c:pt idx="10724">
                  <c:v>41020.708333307324</c:v>
                </c:pt>
                <c:pt idx="10725">
                  <c:v>41020.718749973988</c:v>
                </c:pt>
                <c:pt idx="10726">
                  <c:v>41020.729166640653</c:v>
                </c:pt>
                <c:pt idx="10727">
                  <c:v>41020.739583307317</c:v>
                </c:pt>
                <c:pt idx="10728">
                  <c:v>41020.749999973981</c:v>
                </c:pt>
                <c:pt idx="10729">
                  <c:v>41020.760416640645</c:v>
                </c:pt>
                <c:pt idx="10730">
                  <c:v>41020.77083330731</c:v>
                </c:pt>
                <c:pt idx="10731">
                  <c:v>41020.781249973974</c:v>
                </c:pt>
                <c:pt idx="10732">
                  <c:v>41020.791666640638</c:v>
                </c:pt>
                <c:pt idx="10733">
                  <c:v>41020.802083307302</c:v>
                </c:pt>
                <c:pt idx="10734">
                  <c:v>41020.812499973967</c:v>
                </c:pt>
                <c:pt idx="10735">
                  <c:v>41020.822916640631</c:v>
                </c:pt>
                <c:pt idx="10736">
                  <c:v>41020.833333307295</c:v>
                </c:pt>
                <c:pt idx="10737">
                  <c:v>41020.843749973959</c:v>
                </c:pt>
                <c:pt idx="10738">
                  <c:v>41020.854166640624</c:v>
                </c:pt>
                <c:pt idx="10739">
                  <c:v>41020.864583307288</c:v>
                </c:pt>
                <c:pt idx="10740">
                  <c:v>41020.874999973952</c:v>
                </c:pt>
                <c:pt idx="10741">
                  <c:v>41020.885416640616</c:v>
                </c:pt>
                <c:pt idx="10742">
                  <c:v>41020.895833307281</c:v>
                </c:pt>
                <c:pt idx="10743">
                  <c:v>41020.906249973945</c:v>
                </c:pt>
                <c:pt idx="10744">
                  <c:v>41020.916666640609</c:v>
                </c:pt>
                <c:pt idx="10745">
                  <c:v>41020.927083307273</c:v>
                </c:pt>
                <c:pt idx="10746">
                  <c:v>41020.937499973938</c:v>
                </c:pt>
                <c:pt idx="10747">
                  <c:v>41020.947916640602</c:v>
                </c:pt>
                <c:pt idx="10748">
                  <c:v>41020.958333307266</c:v>
                </c:pt>
                <c:pt idx="10749">
                  <c:v>41020.96874997393</c:v>
                </c:pt>
                <c:pt idx="10750">
                  <c:v>41020.979166640594</c:v>
                </c:pt>
                <c:pt idx="10751">
                  <c:v>41020.989583307259</c:v>
                </c:pt>
                <c:pt idx="10752">
                  <c:v>41020.999999973923</c:v>
                </c:pt>
                <c:pt idx="10753">
                  <c:v>41021.010416640587</c:v>
                </c:pt>
                <c:pt idx="10754">
                  <c:v>41021.020833307251</c:v>
                </c:pt>
                <c:pt idx="10755">
                  <c:v>41021.031249973916</c:v>
                </c:pt>
                <c:pt idx="10756">
                  <c:v>41021.04166664058</c:v>
                </c:pt>
                <c:pt idx="10757">
                  <c:v>41021.052083307244</c:v>
                </c:pt>
                <c:pt idx="10758">
                  <c:v>41021.062499973908</c:v>
                </c:pt>
                <c:pt idx="10759">
                  <c:v>41021.072916640573</c:v>
                </c:pt>
                <c:pt idx="10760">
                  <c:v>41021.083333307237</c:v>
                </c:pt>
                <c:pt idx="10761">
                  <c:v>41021.093749973901</c:v>
                </c:pt>
                <c:pt idx="10762">
                  <c:v>41021.104166640565</c:v>
                </c:pt>
                <c:pt idx="10763">
                  <c:v>41021.11458330723</c:v>
                </c:pt>
                <c:pt idx="10764">
                  <c:v>41021.124999973894</c:v>
                </c:pt>
                <c:pt idx="10765">
                  <c:v>41021.135416640558</c:v>
                </c:pt>
                <c:pt idx="10766">
                  <c:v>41021.145833307222</c:v>
                </c:pt>
                <c:pt idx="10767">
                  <c:v>41021.156249973887</c:v>
                </c:pt>
                <c:pt idx="10768">
                  <c:v>41021.166666640551</c:v>
                </c:pt>
                <c:pt idx="10769">
                  <c:v>41021.177083307215</c:v>
                </c:pt>
                <c:pt idx="10770">
                  <c:v>41021.187499973879</c:v>
                </c:pt>
                <c:pt idx="10771">
                  <c:v>41021.197916640544</c:v>
                </c:pt>
                <c:pt idx="10772">
                  <c:v>41021.208333307208</c:v>
                </c:pt>
                <c:pt idx="10773">
                  <c:v>41021.218749973872</c:v>
                </c:pt>
                <c:pt idx="10774">
                  <c:v>41021.229166640536</c:v>
                </c:pt>
                <c:pt idx="10775">
                  <c:v>41021.239583307201</c:v>
                </c:pt>
                <c:pt idx="10776">
                  <c:v>41021.249999973865</c:v>
                </c:pt>
                <c:pt idx="10777">
                  <c:v>41021.260416640529</c:v>
                </c:pt>
                <c:pt idx="10778">
                  <c:v>41021.270833307193</c:v>
                </c:pt>
                <c:pt idx="10779">
                  <c:v>41021.281249973857</c:v>
                </c:pt>
                <c:pt idx="10780">
                  <c:v>41021.291666640522</c:v>
                </c:pt>
                <c:pt idx="10781">
                  <c:v>41021.302083307186</c:v>
                </c:pt>
                <c:pt idx="10782">
                  <c:v>41021.31249997385</c:v>
                </c:pt>
                <c:pt idx="10783">
                  <c:v>41021.322916640514</c:v>
                </c:pt>
                <c:pt idx="10784">
                  <c:v>41021.333333307179</c:v>
                </c:pt>
                <c:pt idx="10785">
                  <c:v>41021.343749973843</c:v>
                </c:pt>
                <c:pt idx="10786">
                  <c:v>41021.354166640507</c:v>
                </c:pt>
                <c:pt idx="10787">
                  <c:v>41021.364583307171</c:v>
                </c:pt>
                <c:pt idx="10788">
                  <c:v>41021.374999973836</c:v>
                </c:pt>
                <c:pt idx="10789">
                  <c:v>41021.3854166405</c:v>
                </c:pt>
                <c:pt idx="10790">
                  <c:v>41021.395833307164</c:v>
                </c:pt>
                <c:pt idx="10791">
                  <c:v>41021.406249973828</c:v>
                </c:pt>
                <c:pt idx="10792">
                  <c:v>41021.416666640493</c:v>
                </c:pt>
                <c:pt idx="10793">
                  <c:v>41021.427083307157</c:v>
                </c:pt>
                <c:pt idx="10794">
                  <c:v>41021.437499973821</c:v>
                </c:pt>
                <c:pt idx="10795">
                  <c:v>41021.447916640485</c:v>
                </c:pt>
                <c:pt idx="10796">
                  <c:v>41021.45833330715</c:v>
                </c:pt>
                <c:pt idx="10797">
                  <c:v>41021.468749973814</c:v>
                </c:pt>
                <c:pt idx="10798">
                  <c:v>41021.479166640478</c:v>
                </c:pt>
                <c:pt idx="10799">
                  <c:v>41021.489583307142</c:v>
                </c:pt>
                <c:pt idx="10800">
                  <c:v>41021.499999973807</c:v>
                </c:pt>
                <c:pt idx="10801">
                  <c:v>41021.510416640471</c:v>
                </c:pt>
                <c:pt idx="10802">
                  <c:v>41021.520833307135</c:v>
                </c:pt>
                <c:pt idx="10803">
                  <c:v>41021.531249973799</c:v>
                </c:pt>
                <c:pt idx="10804">
                  <c:v>41021.541666640464</c:v>
                </c:pt>
                <c:pt idx="10805">
                  <c:v>41021.552083307128</c:v>
                </c:pt>
                <c:pt idx="10806">
                  <c:v>41021.562499973792</c:v>
                </c:pt>
                <c:pt idx="10807">
                  <c:v>41021.572916640456</c:v>
                </c:pt>
                <c:pt idx="10808">
                  <c:v>41021.58333330712</c:v>
                </c:pt>
                <c:pt idx="10809">
                  <c:v>41021.593749973785</c:v>
                </c:pt>
                <c:pt idx="10810">
                  <c:v>41021.604166640449</c:v>
                </c:pt>
                <c:pt idx="10811">
                  <c:v>41021.614583307113</c:v>
                </c:pt>
                <c:pt idx="10812">
                  <c:v>41021.624999973777</c:v>
                </c:pt>
                <c:pt idx="10813">
                  <c:v>41021.635416640442</c:v>
                </c:pt>
                <c:pt idx="10814">
                  <c:v>41021.645833307106</c:v>
                </c:pt>
                <c:pt idx="10815">
                  <c:v>41021.65624997377</c:v>
                </c:pt>
                <c:pt idx="10816">
                  <c:v>41021.666666640434</c:v>
                </c:pt>
                <c:pt idx="10817">
                  <c:v>41021.677083307099</c:v>
                </c:pt>
                <c:pt idx="10818">
                  <c:v>41021.687499973763</c:v>
                </c:pt>
                <c:pt idx="10819">
                  <c:v>41021.697916640427</c:v>
                </c:pt>
                <c:pt idx="10820">
                  <c:v>41021.708333307091</c:v>
                </c:pt>
                <c:pt idx="10821">
                  <c:v>41021.718749973756</c:v>
                </c:pt>
                <c:pt idx="10822">
                  <c:v>41021.72916664042</c:v>
                </c:pt>
                <c:pt idx="10823">
                  <c:v>41021.739583307084</c:v>
                </c:pt>
                <c:pt idx="10824">
                  <c:v>41021.749999973748</c:v>
                </c:pt>
                <c:pt idx="10825">
                  <c:v>41021.760416640413</c:v>
                </c:pt>
                <c:pt idx="10826">
                  <c:v>41021.770833307077</c:v>
                </c:pt>
                <c:pt idx="10827">
                  <c:v>41021.781249973741</c:v>
                </c:pt>
                <c:pt idx="10828">
                  <c:v>41021.791666640405</c:v>
                </c:pt>
                <c:pt idx="10829">
                  <c:v>41021.80208330707</c:v>
                </c:pt>
                <c:pt idx="10830">
                  <c:v>41021.812499973734</c:v>
                </c:pt>
                <c:pt idx="10831">
                  <c:v>41021.822916640398</c:v>
                </c:pt>
                <c:pt idx="10832">
                  <c:v>41021.833333307062</c:v>
                </c:pt>
                <c:pt idx="10833">
                  <c:v>41021.843749973727</c:v>
                </c:pt>
                <c:pt idx="10834">
                  <c:v>41021.854166640391</c:v>
                </c:pt>
                <c:pt idx="10835">
                  <c:v>41021.864583307055</c:v>
                </c:pt>
                <c:pt idx="10836">
                  <c:v>41021.874999973719</c:v>
                </c:pt>
                <c:pt idx="10837">
                  <c:v>41021.885416640383</c:v>
                </c:pt>
                <c:pt idx="10838">
                  <c:v>41021.895833307048</c:v>
                </c:pt>
                <c:pt idx="10839">
                  <c:v>41021.906249973712</c:v>
                </c:pt>
                <c:pt idx="10840">
                  <c:v>41021.916666640376</c:v>
                </c:pt>
                <c:pt idx="10841">
                  <c:v>41021.92708330704</c:v>
                </c:pt>
                <c:pt idx="10842">
                  <c:v>41021.937499973705</c:v>
                </c:pt>
                <c:pt idx="10843">
                  <c:v>41021.947916640369</c:v>
                </c:pt>
                <c:pt idx="10844">
                  <c:v>41021.958333307033</c:v>
                </c:pt>
                <c:pt idx="10845">
                  <c:v>41021.968749973697</c:v>
                </c:pt>
                <c:pt idx="10846">
                  <c:v>41021.979166640362</c:v>
                </c:pt>
                <c:pt idx="10847">
                  <c:v>41021.989583307026</c:v>
                </c:pt>
                <c:pt idx="10848">
                  <c:v>41021.99999997369</c:v>
                </c:pt>
                <c:pt idx="10849">
                  <c:v>41022.010416640354</c:v>
                </c:pt>
                <c:pt idx="10850">
                  <c:v>41022.020833307019</c:v>
                </c:pt>
                <c:pt idx="10851">
                  <c:v>41022.031249973683</c:v>
                </c:pt>
                <c:pt idx="10852">
                  <c:v>41022.041666640347</c:v>
                </c:pt>
                <c:pt idx="10853">
                  <c:v>41022.052083307011</c:v>
                </c:pt>
                <c:pt idx="10854">
                  <c:v>41022.062499973676</c:v>
                </c:pt>
                <c:pt idx="10855">
                  <c:v>41022.07291664034</c:v>
                </c:pt>
                <c:pt idx="10856">
                  <c:v>41022.083333307004</c:v>
                </c:pt>
                <c:pt idx="10857">
                  <c:v>41022.093749973668</c:v>
                </c:pt>
                <c:pt idx="10858">
                  <c:v>41022.104166640333</c:v>
                </c:pt>
                <c:pt idx="10859">
                  <c:v>41022.114583306997</c:v>
                </c:pt>
                <c:pt idx="10860">
                  <c:v>41022.124999973661</c:v>
                </c:pt>
                <c:pt idx="10861">
                  <c:v>41022.135416640325</c:v>
                </c:pt>
                <c:pt idx="10862">
                  <c:v>41022.14583330699</c:v>
                </c:pt>
                <c:pt idx="10863">
                  <c:v>41022.156249973654</c:v>
                </c:pt>
                <c:pt idx="10864">
                  <c:v>41022.166666640318</c:v>
                </c:pt>
                <c:pt idx="10865">
                  <c:v>41022.177083306982</c:v>
                </c:pt>
                <c:pt idx="10866">
                  <c:v>41022.187499973646</c:v>
                </c:pt>
                <c:pt idx="10867">
                  <c:v>41022.197916640311</c:v>
                </c:pt>
                <c:pt idx="10868">
                  <c:v>41022.208333306975</c:v>
                </c:pt>
                <c:pt idx="10869">
                  <c:v>41022.218749973639</c:v>
                </c:pt>
                <c:pt idx="10870">
                  <c:v>41022.229166640303</c:v>
                </c:pt>
                <c:pt idx="10871">
                  <c:v>41022.239583306968</c:v>
                </c:pt>
                <c:pt idx="10872">
                  <c:v>41022.249999973632</c:v>
                </c:pt>
                <c:pt idx="10873">
                  <c:v>41022.260416640296</c:v>
                </c:pt>
                <c:pt idx="10874">
                  <c:v>41022.27083330696</c:v>
                </c:pt>
                <c:pt idx="10875">
                  <c:v>41022.281249973625</c:v>
                </c:pt>
                <c:pt idx="10876">
                  <c:v>41022.291666640289</c:v>
                </c:pt>
                <c:pt idx="10877">
                  <c:v>41022.302083306953</c:v>
                </c:pt>
                <c:pt idx="10878">
                  <c:v>41022.312499973617</c:v>
                </c:pt>
                <c:pt idx="10879">
                  <c:v>41022.322916640282</c:v>
                </c:pt>
                <c:pt idx="10880">
                  <c:v>41022.333333306946</c:v>
                </c:pt>
                <c:pt idx="10881">
                  <c:v>41022.34374997361</c:v>
                </c:pt>
                <c:pt idx="10882">
                  <c:v>41022.354166640274</c:v>
                </c:pt>
                <c:pt idx="10883">
                  <c:v>41022.364583306939</c:v>
                </c:pt>
                <c:pt idx="10884">
                  <c:v>41022.374999973603</c:v>
                </c:pt>
                <c:pt idx="10885">
                  <c:v>41022.385416640267</c:v>
                </c:pt>
                <c:pt idx="10886">
                  <c:v>41022.395833306931</c:v>
                </c:pt>
                <c:pt idx="10887">
                  <c:v>41022.406249973596</c:v>
                </c:pt>
                <c:pt idx="10888">
                  <c:v>41022.41666664026</c:v>
                </c:pt>
                <c:pt idx="10889">
                  <c:v>41022.427083306924</c:v>
                </c:pt>
                <c:pt idx="10890">
                  <c:v>41022.437499973588</c:v>
                </c:pt>
                <c:pt idx="10891">
                  <c:v>41022.447916640253</c:v>
                </c:pt>
                <c:pt idx="10892">
                  <c:v>41022.458333306917</c:v>
                </c:pt>
                <c:pt idx="10893">
                  <c:v>41022.468749973581</c:v>
                </c:pt>
                <c:pt idx="10894">
                  <c:v>41022.479166640245</c:v>
                </c:pt>
                <c:pt idx="10895">
                  <c:v>41022.489583306909</c:v>
                </c:pt>
                <c:pt idx="10896">
                  <c:v>41022.499999973574</c:v>
                </c:pt>
                <c:pt idx="10897">
                  <c:v>41022.510416640238</c:v>
                </c:pt>
                <c:pt idx="10898">
                  <c:v>41022.520833306902</c:v>
                </c:pt>
                <c:pt idx="10899">
                  <c:v>41022.531249973566</c:v>
                </c:pt>
                <c:pt idx="10900">
                  <c:v>41022.541666640231</c:v>
                </c:pt>
                <c:pt idx="10901">
                  <c:v>41022.552083306895</c:v>
                </c:pt>
                <c:pt idx="10902">
                  <c:v>41022.562499973559</c:v>
                </c:pt>
                <c:pt idx="10903">
                  <c:v>41022.572916640223</c:v>
                </c:pt>
                <c:pt idx="10904">
                  <c:v>41022.583333306888</c:v>
                </c:pt>
                <c:pt idx="10905">
                  <c:v>41022.593749973552</c:v>
                </c:pt>
                <c:pt idx="10906">
                  <c:v>41022.604166640216</c:v>
                </c:pt>
                <c:pt idx="10907">
                  <c:v>41022.61458330688</c:v>
                </c:pt>
                <c:pt idx="10908">
                  <c:v>41022.624999973545</c:v>
                </c:pt>
                <c:pt idx="10909">
                  <c:v>41022.635416640209</c:v>
                </c:pt>
                <c:pt idx="10910">
                  <c:v>41022.645833306873</c:v>
                </c:pt>
                <c:pt idx="10911">
                  <c:v>41022.656249973537</c:v>
                </c:pt>
                <c:pt idx="10912">
                  <c:v>41022.666666640202</c:v>
                </c:pt>
                <c:pt idx="10913">
                  <c:v>41022.677083306866</c:v>
                </c:pt>
                <c:pt idx="10914">
                  <c:v>41022.68749997353</c:v>
                </c:pt>
                <c:pt idx="10915">
                  <c:v>41022.697916640194</c:v>
                </c:pt>
                <c:pt idx="10916">
                  <c:v>41022.708333306859</c:v>
                </c:pt>
                <c:pt idx="10917">
                  <c:v>41022.718749973523</c:v>
                </c:pt>
                <c:pt idx="10918">
                  <c:v>41022.729166640187</c:v>
                </c:pt>
                <c:pt idx="10919">
                  <c:v>41022.739583306851</c:v>
                </c:pt>
                <c:pt idx="10920">
                  <c:v>41022.749999973516</c:v>
                </c:pt>
                <c:pt idx="10921">
                  <c:v>41022.76041664018</c:v>
                </c:pt>
                <c:pt idx="10922">
                  <c:v>41022.770833306844</c:v>
                </c:pt>
                <c:pt idx="10923">
                  <c:v>41022.781249973508</c:v>
                </c:pt>
                <c:pt idx="10924">
                  <c:v>41022.791666640172</c:v>
                </c:pt>
                <c:pt idx="10925">
                  <c:v>41022.802083306837</c:v>
                </c:pt>
                <c:pt idx="10926">
                  <c:v>41022.812499973501</c:v>
                </c:pt>
                <c:pt idx="10927">
                  <c:v>41022.822916640165</c:v>
                </c:pt>
                <c:pt idx="10928">
                  <c:v>41022.833333306829</c:v>
                </c:pt>
                <c:pt idx="10929">
                  <c:v>41022.843749973494</c:v>
                </c:pt>
                <c:pt idx="10930">
                  <c:v>41022.854166640158</c:v>
                </c:pt>
                <c:pt idx="10931">
                  <c:v>41022.864583306822</c:v>
                </c:pt>
                <c:pt idx="10932">
                  <c:v>41022.874999973486</c:v>
                </c:pt>
                <c:pt idx="10933">
                  <c:v>41022.885416640151</c:v>
                </c:pt>
                <c:pt idx="10934">
                  <c:v>41022.895833306815</c:v>
                </c:pt>
                <c:pt idx="10935">
                  <c:v>41022.906249973479</c:v>
                </c:pt>
                <c:pt idx="10936">
                  <c:v>41022.916666640143</c:v>
                </c:pt>
                <c:pt idx="10937">
                  <c:v>41022.927083306808</c:v>
                </c:pt>
                <c:pt idx="10938">
                  <c:v>41022.937499973472</c:v>
                </c:pt>
                <c:pt idx="10939">
                  <c:v>41022.947916640136</c:v>
                </c:pt>
                <c:pt idx="10940">
                  <c:v>41022.9583333068</c:v>
                </c:pt>
                <c:pt idx="10941">
                  <c:v>41022.968749973465</c:v>
                </c:pt>
                <c:pt idx="10942">
                  <c:v>41022.979166640129</c:v>
                </c:pt>
                <c:pt idx="10943">
                  <c:v>41022.989583306793</c:v>
                </c:pt>
                <c:pt idx="10944">
                  <c:v>41022.999999973457</c:v>
                </c:pt>
                <c:pt idx="10945">
                  <c:v>41023.010416640122</c:v>
                </c:pt>
                <c:pt idx="10946">
                  <c:v>41023.020833306786</c:v>
                </c:pt>
                <c:pt idx="10947">
                  <c:v>41023.03124997345</c:v>
                </c:pt>
                <c:pt idx="10948">
                  <c:v>41023.041666640114</c:v>
                </c:pt>
                <c:pt idx="10949">
                  <c:v>41023.052083306779</c:v>
                </c:pt>
                <c:pt idx="10950">
                  <c:v>41023.062499973443</c:v>
                </c:pt>
                <c:pt idx="10951">
                  <c:v>41023.072916640107</c:v>
                </c:pt>
                <c:pt idx="10952">
                  <c:v>41023.083333306771</c:v>
                </c:pt>
                <c:pt idx="10953">
                  <c:v>41023.093749973435</c:v>
                </c:pt>
                <c:pt idx="10954">
                  <c:v>41023.1041666401</c:v>
                </c:pt>
                <c:pt idx="10955">
                  <c:v>41023.114583306764</c:v>
                </c:pt>
                <c:pt idx="10956">
                  <c:v>41023.124999973428</c:v>
                </c:pt>
                <c:pt idx="10957">
                  <c:v>41023.135416640092</c:v>
                </c:pt>
                <c:pt idx="10958">
                  <c:v>41023.145833306757</c:v>
                </c:pt>
                <c:pt idx="10959">
                  <c:v>41023.156249973421</c:v>
                </c:pt>
                <c:pt idx="10960">
                  <c:v>41023.166666640085</c:v>
                </c:pt>
                <c:pt idx="10961">
                  <c:v>41023.177083306749</c:v>
                </c:pt>
                <c:pt idx="10962">
                  <c:v>41023.187499973414</c:v>
                </c:pt>
                <c:pt idx="10963">
                  <c:v>41023.197916640078</c:v>
                </c:pt>
                <c:pt idx="10964">
                  <c:v>41023.208333306742</c:v>
                </c:pt>
                <c:pt idx="10965">
                  <c:v>41023.218749973406</c:v>
                </c:pt>
                <c:pt idx="10966">
                  <c:v>41023.229166640071</c:v>
                </c:pt>
                <c:pt idx="10967">
                  <c:v>41023.239583306735</c:v>
                </c:pt>
                <c:pt idx="10968">
                  <c:v>41023.249999973399</c:v>
                </c:pt>
                <c:pt idx="10969">
                  <c:v>41023.260416640063</c:v>
                </c:pt>
                <c:pt idx="10970">
                  <c:v>41023.270833306728</c:v>
                </c:pt>
                <c:pt idx="10971">
                  <c:v>41023.281249973392</c:v>
                </c:pt>
                <c:pt idx="10972">
                  <c:v>41023.291666640056</c:v>
                </c:pt>
                <c:pt idx="10973">
                  <c:v>41023.30208330672</c:v>
                </c:pt>
                <c:pt idx="10974">
                  <c:v>41023.312499973385</c:v>
                </c:pt>
                <c:pt idx="10975">
                  <c:v>41023.322916640049</c:v>
                </c:pt>
                <c:pt idx="10976">
                  <c:v>41023.333333306713</c:v>
                </c:pt>
                <c:pt idx="10977">
                  <c:v>41023.343749973377</c:v>
                </c:pt>
                <c:pt idx="10978">
                  <c:v>41023.354166640042</c:v>
                </c:pt>
                <c:pt idx="10979">
                  <c:v>41023.364583306706</c:v>
                </c:pt>
                <c:pt idx="10980">
                  <c:v>41023.37499997337</c:v>
                </c:pt>
                <c:pt idx="10981">
                  <c:v>41023.385416640034</c:v>
                </c:pt>
                <c:pt idx="10982">
                  <c:v>41023.395833306698</c:v>
                </c:pt>
                <c:pt idx="10983">
                  <c:v>41023.406249973363</c:v>
                </c:pt>
                <c:pt idx="10984">
                  <c:v>41023.416666640027</c:v>
                </c:pt>
                <c:pt idx="10985">
                  <c:v>41023.427083306691</c:v>
                </c:pt>
                <c:pt idx="10986">
                  <c:v>41023.437499973355</c:v>
                </c:pt>
                <c:pt idx="10987">
                  <c:v>41023.44791664002</c:v>
                </c:pt>
                <c:pt idx="10988">
                  <c:v>41023.458333306684</c:v>
                </c:pt>
                <c:pt idx="10989">
                  <c:v>41023.468749973348</c:v>
                </c:pt>
                <c:pt idx="10990">
                  <c:v>41023.479166640012</c:v>
                </c:pt>
                <c:pt idx="10991">
                  <c:v>41023.489583306677</c:v>
                </c:pt>
                <c:pt idx="10992">
                  <c:v>41023.499999973341</c:v>
                </c:pt>
                <c:pt idx="10993">
                  <c:v>41023.510416640005</c:v>
                </c:pt>
                <c:pt idx="10994">
                  <c:v>41023.520833306669</c:v>
                </c:pt>
                <c:pt idx="10995">
                  <c:v>41023.531249973334</c:v>
                </c:pt>
                <c:pt idx="10996">
                  <c:v>41023.541666639998</c:v>
                </c:pt>
                <c:pt idx="10997">
                  <c:v>41023.552083306662</c:v>
                </c:pt>
                <c:pt idx="10998">
                  <c:v>41023.562499973326</c:v>
                </c:pt>
                <c:pt idx="10999">
                  <c:v>41023.572916639991</c:v>
                </c:pt>
                <c:pt idx="11000">
                  <c:v>41023.583333306655</c:v>
                </c:pt>
                <c:pt idx="11001">
                  <c:v>41023.593749973319</c:v>
                </c:pt>
                <c:pt idx="11002">
                  <c:v>41023.604166639983</c:v>
                </c:pt>
                <c:pt idx="11003">
                  <c:v>41023.614583306648</c:v>
                </c:pt>
                <c:pt idx="11004">
                  <c:v>41023.624999973312</c:v>
                </c:pt>
                <c:pt idx="11005">
                  <c:v>41023.635416639976</c:v>
                </c:pt>
                <c:pt idx="11006">
                  <c:v>41023.64583330664</c:v>
                </c:pt>
                <c:pt idx="11007">
                  <c:v>41023.656249973305</c:v>
                </c:pt>
                <c:pt idx="11008">
                  <c:v>41023.666666639969</c:v>
                </c:pt>
                <c:pt idx="11009">
                  <c:v>41023.677083306633</c:v>
                </c:pt>
                <c:pt idx="11010">
                  <c:v>41023.687499973297</c:v>
                </c:pt>
                <c:pt idx="11011">
                  <c:v>41023.697916639961</c:v>
                </c:pt>
                <c:pt idx="11012">
                  <c:v>41023.708333306626</c:v>
                </c:pt>
                <c:pt idx="11013">
                  <c:v>41023.71874997329</c:v>
                </c:pt>
                <c:pt idx="11014">
                  <c:v>41023.729166639954</c:v>
                </c:pt>
                <c:pt idx="11015">
                  <c:v>41023.739583306618</c:v>
                </c:pt>
                <c:pt idx="11016">
                  <c:v>41023.749999973283</c:v>
                </c:pt>
                <c:pt idx="11017">
                  <c:v>41023.760416639947</c:v>
                </c:pt>
                <c:pt idx="11018">
                  <c:v>41023.770833306611</c:v>
                </c:pt>
                <c:pt idx="11019">
                  <c:v>41023.781249973275</c:v>
                </c:pt>
                <c:pt idx="11020">
                  <c:v>41023.79166663994</c:v>
                </c:pt>
                <c:pt idx="11021">
                  <c:v>41023.802083306604</c:v>
                </c:pt>
                <c:pt idx="11022">
                  <c:v>41023.812499973268</c:v>
                </c:pt>
                <c:pt idx="11023">
                  <c:v>41023.822916639932</c:v>
                </c:pt>
                <c:pt idx="11024">
                  <c:v>41023.833333306597</c:v>
                </c:pt>
                <c:pt idx="11025">
                  <c:v>41023.843749973261</c:v>
                </c:pt>
                <c:pt idx="11026">
                  <c:v>41023.854166639925</c:v>
                </c:pt>
                <c:pt idx="11027">
                  <c:v>41023.864583306589</c:v>
                </c:pt>
                <c:pt idx="11028">
                  <c:v>41023.874999973254</c:v>
                </c:pt>
                <c:pt idx="11029">
                  <c:v>41023.885416639918</c:v>
                </c:pt>
                <c:pt idx="11030">
                  <c:v>41023.895833306582</c:v>
                </c:pt>
                <c:pt idx="11031">
                  <c:v>41023.906249973246</c:v>
                </c:pt>
                <c:pt idx="11032">
                  <c:v>41023.916666639911</c:v>
                </c:pt>
                <c:pt idx="11033">
                  <c:v>41023.927083306575</c:v>
                </c:pt>
                <c:pt idx="11034">
                  <c:v>41023.937499973239</c:v>
                </c:pt>
                <c:pt idx="11035">
                  <c:v>41023.947916639903</c:v>
                </c:pt>
                <c:pt idx="11036">
                  <c:v>41023.958333306568</c:v>
                </c:pt>
                <c:pt idx="11037">
                  <c:v>41023.968749973232</c:v>
                </c:pt>
                <c:pt idx="11038">
                  <c:v>41023.979166639896</c:v>
                </c:pt>
                <c:pt idx="11039">
                  <c:v>41023.98958330656</c:v>
                </c:pt>
                <c:pt idx="11040">
                  <c:v>41023.999999973224</c:v>
                </c:pt>
                <c:pt idx="11041">
                  <c:v>41024.010416639889</c:v>
                </c:pt>
                <c:pt idx="11042">
                  <c:v>41024.020833306553</c:v>
                </c:pt>
                <c:pt idx="11043">
                  <c:v>41024.031249973217</c:v>
                </c:pt>
                <c:pt idx="11044">
                  <c:v>41024.041666639881</c:v>
                </c:pt>
                <c:pt idx="11045">
                  <c:v>41024.052083306546</c:v>
                </c:pt>
                <c:pt idx="11046">
                  <c:v>41024.06249997321</c:v>
                </c:pt>
                <c:pt idx="11047">
                  <c:v>41024.072916639874</c:v>
                </c:pt>
                <c:pt idx="11048">
                  <c:v>41024.083333306538</c:v>
                </c:pt>
                <c:pt idx="11049">
                  <c:v>41024.093749973203</c:v>
                </c:pt>
                <c:pt idx="11050">
                  <c:v>41024.104166639867</c:v>
                </c:pt>
                <c:pt idx="11051">
                  <c:v>41024.114583306531</c:v>
                </c:pt>
                <c:pt idx="11052">
                  <c:v>41024.124999973195</c:v>
                </c:pt>
                <c:pt idx="11053">
                  <c:v>41024.13541663986</c:v>
                </c:pt>
                <c:pt idx="11054">
                  <c:v>41024.145833306524</c:v>
                </c:pt>
                <c:pt idx="11055">
                  <c:v>41024.156249973188</c:v>
                </c:pt>
                <c:pt idx="11056">
                  <c:v>41024.166666639852</c:v>
                </c:pt>
                <c:pt idx="11057">
                  <c:v>41024.177083306517</c:v>
                </c:pt>
                <c:pt idx="11058">
                  <c:v>41024.187499973181</c:v>
                </c:pt>
                <c:pt idx="11059">
                  <c:v>41024.197916639845</c:v>
                </c:pt>
                <c:pt idx="11060">
                  <c:v>41024.208333306509</c:v>
                </c:pt>
                <c:pt idx="11061">
                  <c:v>41024.218749973174</c:v>
                </c:pt>
                <c:pt idx="11062">
                  <c:v>41024.229166639838</c:v>
                </c:pt>
                <c:pt idx="11063">
                  <c:v>41024.239583306502</c:v>
                </c:pt>
                <c:pt idx="11064">
                  <c:v>41024.249999973166</c:v>
                </c:pt>
                <c:pt idx="11065">
                  <c:v>41024.260416639831</c:v>
                </c:pt>
                <c:pt idx="11066">
                  <c:v>41024.270833306495</c:v>
                </c:pt>
                <c:pt idx="11067">
                  <c:v>41024.281249973159</c:v>
                </c:pt>
                <c:pt idx="11068">
                  <c:v>41024.291666639823</c:v>
                </c:pt>
                <c:pt idx="11069">
                  <c:v>41024.302083306487</c:v>
                </c:pt>
                <c:pt idx="11070">
                  <c:v>41024.312499973152</c:v>
                </c:pt>
                <c:pt idx="11071">
                  <c:v>41024.322916639816</c:v>
                </c:pt>
                <c:pt idx="11072">
                  <c:v>41024.33333330648</c:v>
                </c:pt>
                <c:pt idx="11073">
                  <c:v>41024.343749973144</c:v>
                </c:pt>
                <c:pt idx="11074">
                  <c:v>41024.354166639809</c:v>
                </c:pt>
                <c:pt idx="11075">
                  <c:v>41024.364583306473</c:v>
                </c:pt>
                <c:pt idx="11076">
                  <c:v>41024.374999973137</c:v>
                </c:pt>
                <c:pt idx="11077">
                  <c:v>41024.385416639801</c:v>
                </c:pt>
                <c:pt idx="11078">
                  <c:v>41024.395833306466</c:v>
                </c:pt>
                <c:pt idx="11079">
                  <c:v>41024.40624997313</c:v>
                </c:pt>
                <c:pt idx="11080">
                  <c:v>41024.416666639794</c:v>
                </c:pt>
                <c:pt idx="11081">
                  <c:v>41024.427083306458</c:v>
                </c:pt>
                <c:pt idx="11082">
                  <c:v>41024.437499973123</c:v>
                </c:pt>
                <c:pt idx="11083">
                  <c:v>41024.447916639787</c:v>
                </c:pt>
                <c:pt idx="11084">
                  <c:v>41024.458333306451</c:v>
                </c:pt>
                <c:pt idx="11085">
                  <c:v>41024.468749973115</c:v>
                </c:pt>
                <c:pt idx="11086">
                  <c:v>41024.47916663978</c:v>
                </c:pt>
                <c:pt idx="11087">
                  <c:v>41024.489583306444</c:v>
                </c:pt>
                <c:pt idx="11088">
                  <c:v>41024.499999973108</c:v>
                </c:pt>
                <c:pt idx="11089">
                  <c:v>41024.510416639772</c:v>
                </c:pt>
                <c:pt idx="11090">
                  <c:v>41024.520833306437</c:v>
                </c:pt>
                <c:pt idx="11091">
                  <c:v>41024.531249973101</c:v>
                </c:pt>
                <c:pt idx="11092">
                  <c:v>41024.541666639765</c:v>
                </c:pt>
                <c:pt idx="11093">
                  <c:v>41024.552083306429</c:v>
                </c:pt>
                <c:pt idx="11094">
                  <c:v>41024.562499973094</c:v>
                </c:pt>
                <c:pt idx="11095">
                  <c:v>41024.572916639758</c:v>
                </c:pt>
                <c:pt idx="11096">
                  <c:v>41024.583333306422</c:v>
                </c:pt>
                <c:pt idx="11097">
                  <c:v>41024.593749973086</c:v>
                </c:pt>
                <c:pt idx="11098">
                  <c:v>41024.60416663975</c:v>
                </c:pt>
                <c:pt idx="11099">
                  <c:v>41024.614583306415</c:v>
                </c:pt>
                <c:pt idx="11100">
                  <c:v>41024.624999973079</c:v>
                </c:pt>
                <c:pt idx="11101">
                  <c:v>41024.635416639743</c:v>
                </c:pt>
                <c:pt idx="11102">
                  <c:v>41024.645833306407</c:v>
                </c:pt>
                <c:pt idx="11103">
                  <c:v>41024.656249973072</c:v>
                </c:pt>
                <c:pt idx="11104">
                  <c:v>41024.666666639736</c:v>
                </c:pt>
                <c:pt idx="11105">
                  <c:v>41024.6770833064</c:v>
                </c:pt>
                <c:pt idx="11106">
                  <c:v>41024.687499973064</c:v>
                </c:pt>
                <c:pt idx="11107">
                  <c:v>41024.697916639729</c:v>
                </c:pt>
                <c:pt idx="11108">
                  <c:v>41024.708333306393</c:v>
                </c:pt>
                <c:pt idx="11109">
                  <c:v>41024.718749973057</c:v>
                </c:pt>
                <c:pt idx="11110">
                  <c:v>41024.729166639721</c:v>
                </c:pt>
                <c:pt idx="11111">
                  <c:v>41024.739583306386</c:v>
                </c:pt>
                <c:pt idx="11112">
                  <c:v>41024.74999997305</c:v>
                </c:pt>
                <c:pt idx="11113">
                  <c:v>41024.760416639714</c:v>
                </c:pt>
                <c:pt idx="11114">
                  <c:v>41024.770833306378</c:v>
                </c:pt>
                <c:pt idx="11115">
                  <c:v>41024.781249973043</c:v>
                </c:pt>
                <c:pt idx="11116">
                  <c:v>41024.791666639707</c:v>
                </c:pt>
                <c:pt idx="11117">
                  <c:v>41024.802083306371</c:v>
                </c:pt>
                <c:pt idx="11118">
                  <c:v>41024.812499973035</c:v>
                </c:pt>
                <c:pt idx="11119">
                  <c:v>41024.8229166397</c:v>
                </c:pt>
                <c:pt idx="11120">
                  <c:v>41024.833333306364</c:v>
                </c:pt>
                <c:pt idx="11121">
                  <c:v>41024.843749973028</c:v>
                </c:pt>
                <c:pt idx="11122">
                  <c:v>41024.854166639692</c:v>
                </c:pt>
                <c:pt idx="11123">
                  <c:v>41024.864583306357</c:v>
                </c:pt>
                <c:pt idx="11124">
                  <c:v>41024.874999973021</c:v>
                </c:pt>
                <c:pt idx="11125">
                  <c:v>41024.885416639685</c:v>
                </c:pt>
                <c:pt idx="11126">
                  <c:v>41024.895833306349</c:v>
                </c:pt>
                <c:pt idx="11127">
                  <c:v>41024.906249973013</c:v>
                </c:pt>
                <c:pt idx="11128">
                  <c:v>41024.916666639678</c:v>
                </c:pt>
                <c:pt idx="11129">
                  <c:v>41024.927083306342</c:v>
                </c:pt>
                <c:pt idx="11130">
                  <c:v>41024.937499973006</c:v>
                </c:pt>
                <c:pt idx="11131">
                  <c:v>41024.94791663967</c:v>
                </c:pt>
                <c:pt idx="11132">
                  <c:v>41024.958333306335</c:v>
                </c:pt>
                <c:pt idx="11133">
                  <c:v>41024.968749972999</c:v>
                </c:pt>
                <c:pt idx="11134">
                  <c:v>41024.979166639663</c:v>
                </c:pt>
                <c:pt idx="11135">
                  <c:v>41024.989583306327</c:v>
                </c:pt>
                <c:pt idx="11136">
                  <c:v>41024.999999972992</c:v>
                </c:pt>
                <c:pt idx="11137">
                  <c:v>41025.010416639656</c:v>
                </c:pt>
                <c:pt idx="11138">
                  <c:v>41025.02083330632</c:v>
                </c:pt>
                <c:pt idx="11139">
                  <c:v>41025.031249972984</c:v>
                </c:pt>
                <c:pt idx="11140">
                  <c:v>41025.041666639649</c:v>
                </c:pt>
                <c:pt idx="11141">
                  <c:v>41025.052083306313</c:v>
                </c:pt>
                <c:pt idx="11142">
                  <c:v>41025.062499972977</c:v>
                </c:pt>
                <c:pt idx="11143">
                  <c:v>41025.072916639641</c:v>
                </c:pt>
                <c:pt idx="11144">
                  <c:v>41025.083333306306</c:v>
                </c:pt>
                <c:pt idx="11145">
                  <c:v>41025.09374997297</c:v>
                </c:pt>
                <c:pt idx="11146">
                  <c:v>41025.104166639634</c:v>
                </c:pt>
                <c:pt idx="11147">
                  <c:v>41025.114583306298</c:v>
                </c:pt>
                <c:pt idx="11148">
                  <c:v>41025.124999972963</c:v>
                </c:pt>
                <c:pt idx="11149">
                  <c:v>41025.135416639627</c:v>
                </c:pt>
                <c:pt idx="11150">
                  <c:v>41025.145833306291</c:v>
                </c:pt>
                <c:pt idx="11151">
                  <c:v>41025.156249972955</c:v>
                </c:pt>
                <c:pt idx="11152">
                  <c:v>41025.16666663962</c:v>
                </c:pt>
                <c:pt idx="11153">
                  <c:v>41025.177083306284</c:v>
                </c:pt>
                <c:pt idx="11154">
                  <c:v>41025.187499972948</c:v>
                </c:pt>
                <c:pt idx="11155">
                  <c:v>41025.197916639612</c:v>
                </c:pt>
                <c:pt idx="11156">
                  <c:v>41025.208333306276</c:v>
                </c:pt>
                <c:pt idx="11157">
                  <c:v>41025.218749972941</c:v>
                </c:pt>
                <c:pt idx="11158">
                  <c:v>41025.229166639605</c:v>
                </c:pt>
                <c:pt idx="11159">
                  <c:v>41025.239583306269</c:v>
                </c:pt>
                <c:pt idx="11160">
                  <c:v>41025.249999972933</c:v>
                </c:pt>
                <c:pt idx="11161">
                  <c:v>41025.260416639598</c:v>
                </c:pt>
                <c:pt idx="11162">
                  <c:v>41025.270833306262</c:v>
                </c:pt>
                <c:pt idx="11163">
                  <c:v>41025.281249972926</c:v>
                </c:pt>
                <c:pt idx="11164">
                  <c:v>41025.29166663959</c:v>
                </c:pt>
                <c:pt idx="11165">
                  <c:v>41025.302083306255</c:v>
                </c:pt>
                <c:pt idx="11166">
                  <c:v>41025.312499972919</c:v>
                </c:pt>
                <c:pt idx="11167">
                  <c:v>41025.322916639583</c:v>
                </c:pt>
                <c:pt idx="11168">
                  <c:v>41025.333333306247</c:v>
                </c:pt>
                <c:pt idx="11169">
                  <c:v>41025.343749972912</c:v>
                </c:pt>
                <c:pt idx="11170">
                  <c:v>41025.354166639576</c:v>
                </c:pt>
                <c:pt idx="11171">
                  <c:v>41025.36458330624</c:v>
                </c:pt>
                <c:pt idx="11172">
                  <c:v>41025.374999972904</c:v>
                </c:pt>
                <c:pt idx="11173">
                  <c:v>41025.385416639569</c:v>
                </c:pt>
                <c:pt idx="11174">
                  <c:v>41025.395833306233</c:v>
                </c:pt>
                <c:pt idx="11175">
                  <c:v>41025.406249972897</c:v>
                </c:pt>
                <c:pt idx="11176">
                  <c:v>41025.416666639561</c:v>
                </c:pt>
                <c:pt idx="11177">
                  <c:v>41025.427083306226</c:v>
                </c:pt>
                <c:pt idx="11178">
                  <c:v>41025.43749997289</c:v>
                </c:pt>
                <c:pt idx="11179">
                  <c:v>41025.447916639554</c:v>
                </c:pt>
                <c:pt idx="11180">
                  <c:v>41025.458333306218</c:v>
                </c:pt>
                <c:pt idx="11181">
                  <c:v>41025.468749972883</c:v>
                </c:pt>
                <c:pt idx="11182">
                  <c:v>41025.479166639547</c:v>
                </c:pt>
                <c:pt idx="11183">
                  <c:v>41025.489583306211</c:v>
                </c:pt>
                <c:pt idx="11184">
                  <c:v>41025.499999972875</c:v>
                </c:pt>
                <c:pt idx="11185">
                  <c:v>41025.510416639539</c:v>
                </c:pt>
                <c:pt idx="11186">
                  <c:v>41025.520833306204</c:v>
                </c:pt>
                <c:pt idx="11187">
                  <c:v>41025.531249972868</c:v>
                </c:pt>
                <c:pt idx="11188">
                  <c:v>41025.541666639532</c:v>
                </c:pt>
                <c:pt idx="11189">
                  <c:v>41025.552083306196</c:v>
                </c:pt>
                <c:pt idx="11190">
                  <c:v>41025.562499972861</c:v>
                </c:pt>
                <c:pt idx="11191">
                  <c:v>41025.572916639525</c:v>
                </c:pt>
                <c:pt idx="11192">
                  <c:v>41025.583333306189</c:v>
                </c:pt>
                <c:pt idx="11193">
                  <c:v>41025.593749972853</c:v>
                </c:pt>
                <c:pt idx="11194">
                  <c:v>41025.604166639518</c:v>
                </c:pt>
                <c:pt idx="11195">
                  <c:v>41025.614583306182</c:v>
                </c:pt>
                <c:pt idx="11196">
                  <c:v>41025.624999972846</c:v>
                </c:pt>
                <c:pt idx="11197">
                  <c:v>41025.63541663951</c:v>
                </c:pt>
                <c:pt idx="11198">
                  <c:v>41025.645833306175</c:v>
                </c:pt>
                <c:pt idx="11199">
                  <c:v>41025.656249972839</c:v>
                </c:pt>
                <c:pt idx="11200">
                  <c:v>41025.666666639503</c:v>
                </c:pt>
                <c:pt idx="11201">
                  <c:v>41025.677083306167</c:v>
                </c:pt>
                <c:pt idx="11202">
                  <c:v>41025.687499972832</c:v>
                </c:pt>
                <c:pt idx="11203">
                  <c:v>41025.697916639496</c:v>
                </c:pt>
                <c:pt idx="11204">
                  <c:v>41025.70833330616</c:v>
                </c:pt>
                <c:pt idx="11205">
                  <c:v>41025.718749972824</c:v>
                </c:pt>
                <c:pt idx="11206">
                  <c:v>41025.729166639489</c:v>
                </c:pt>
                <c:pt idx="11207">
                  <c:v>41025.739583306153</c:v>
                </c:pt>
                <c:pt idx="11208">
                  <c:v>41025.749999972817</c:v>
                </c:pt>
                <c:pt idx="11209">
                  <c:v>41025.760416639481</c:v>
                </c:pt>
                <c:pt idx="11210">
                  <c:v>41025.770833306146</c:v>
                </c:pt>
                <c:pt idx="11211">
                  <c:v>41025.78124997281</c:v>
                </c:pt>
                <c:pt idx="11212">
                  <c:v>41025.791666639474</c:v>
                </c:pt>
                <c:pt idx="11213">
                  <c:v>41025.802083306138</c:v>
                </c:pt>
                <c:pt idx="11214">
                  <c:v>41025.812499972802</c:v>
                </c:pt>
                <c:pt idx="11215">
                  <c:v>41025.822916639467</c:v>
                </c:pt>
                <c:pt idx="11216">
                  <c:v>41025.833333306131</c:v>
                </c:pt>
                <c:pt idx="11217">
                  <c:v>41025.843749972795</c:v>
                </c:pt>
                <c:pt idx="11218">
                  <c:v>41025.854166639459</c:v>
                </c:pt>
                <c:pt idx="11219">
                  <c:v>41025.864583306124</c:v>
                </c:pt>
                <c:pt idx="11220">
                  <c:v>41025.874999972788</c:v>
                </c:pt>
                <c:pt idx="11221">
                  <c:v>41025.885416639452</c:v>
                </c:pt>
                <c:pt idx="11222">
                  <c:v>41025.895833306116</c:v>
                </c:pt>
                <c:pt idx="11223">
                  <c:v>41025.906249972781</c:v>
                </c:pt>
                <c:pt idx="11224">
                  <c:v>41025.916666639445</c:v>
                </c:pt>
                <c:pt idx="11225">
                  <c:v>41025.927083306109</c:v>
                </c:pt>
                <c:pt idx="11226">
                  <c:v>41025.937499972773</c:v>
                </c:pt>
                <c:pt idx="11227">
                  <c:v>41025.947916639438</c:v>
                </c:pt>
                <c:pt idx="11228">
                  <c:v>41025.958333306102</c:v>
                </c:pt>
                <c:pt idx="11229">
                  <c:v>41025.968749972766</c:v>
                </c:pt>
                <c:pt idx="11230">
                  <c:v>41025.97916663943</c:v>
                </c:pt>
                <c:pt idx="11231">
                  <c:v>41025.989583306095</c:v>
                </c:pt>
                <c:pt idx="11232">
                  <c:v>41025.999999972759</c:v>
                </c:pt>
                <c:pt idx="11233">
                  <c:v>41026.010416639423</c:v>
                </c:pt>
                <c:pt idx="11234">
                  <c:v>41026.020833306087</c:v>
                </c:pt>
                <c:pt idx="11235">
                  <c:v>41026.031249972752</c:v>
                </c:pt>
                <c:pt idx="11236">
                  <c:v>41026.041666639416</c:v>
                </c:pt>
                <c:pt idx="11237">
                  <c:v>41026.05208330608</c:v>
                </c:pt>
                <c:pt idx="11238">
                  <c:v>41026.062499972744</c:v>
                </c:pt>
                <c:pt idx="11239">
                  <c:v>41026.072916639409</c:v>
                </c:pt>
                <c:pt idx="11240">
                  <c:v>41026.083333306073</c:v>
                </c:pt>
                <c:pt idx="11241">
                  <c:v>41026.093749972737</c:v>
                </c:pt>
                <c:pt idx="11242">
                  <c:v>41026.104166639401</c:v>
                </c:pt>
                <c:pt idx="11243">
                  <c:v>41026.114583306065</c:v>
                </c:pt>
                <c:pt idx="11244">
                  <c:v>41026.12499997273</c:v>
                </c:pt>
                <c:pt idx="11245">
                  <c:v>41026.135416639394</c:v>
                </c:pt>
                <c:pt idx="11246">
                  <c:v>41026.145833306058</c:v>
                </c:pt>
                <c:pt idx="11247">
                  <c:v>41026.156249972722</c:v>
                </c:pt>
                <c:pt idx="11248">
                  <c:v>41026.166666639387</c:v>
                </c:pt>
                <c:pt idx="11249">
                  <c:v>41026.177083306051</c:v>
                </c:pt>
                <c:pt idx="11250">
                  <c:v>41026.187499972715</c:v>
                </c:pt>
                <c:pt idx="11251">
                  <c:v>41026.197916639379</c:v>
                </c:pt>
                <c:pt idx="11252">
                  <c:v>41026.208333306044</c:v>
                </c:pt>
                <c:pt idx="11253">
                  <c:v>41026.218749972708</c:v>
                </c:pt>
                <c:pt idx="11254">
                  <c:v>41026.229166639372</c:v>
                </c:pt>
                <c:pt idx="11255">
                  <c:v>41026.239583306036</c:v>
                </c:pt>
                <c:pt idx="11256">
                  <c:v>41026.249999972701</c:v>
                </c:pt>
                <c:pt idx="11257">
                  <c:v>41026.260416639365</c:v>
                </c:pt>
                <c:pt idx="11258">
                  <c:v>41026.270833306029</c:v>
                </c:pt>
                <c:pt idx="11259">
                  <c:v>41026.281249972693</c:v>
                </c:pt>
                <c:pt idx="11260">
                  <c:v>41026.291666639358</c:v>
                </c:pt>
                <c:pt idx="11261">
                  <c:v>41026.302083306022</c:v>
                </c:pt>
                <c:pt idx="11262">
                  <c:v>41026.312499972686</c:v>
                </c:pt>
                <c:pt idx="11263">
                  <c:v>41026.32291663935</c:v>
                </c:pt>
                <c:pt idx="11264">
                  <c:v>41026.333333306015</c:v>
                </c:pt>
                <c:pt idx="11265">
                  <c:v>41026.343749972679</c:v>
                </c:pt>
                <c:pt idx="11266">
                  <c:v>41026.354166639343</c:v>
                </c:pt>
                <c:pt idx="11267">
                  <c:v>41026.364583306007</c:v>
                </c:pt>
                <c:pt idx="11268">
                  <c:v>41026.374999972672</c:v>
                </c:pt>
                <c:pt idx="11269">
                  <c:v>41026.385416639336</c:v>
                </c:pt>
                <c:pt idx="11270">
                  <c:v>41026.395833306</c:v>
                </c:pt>
                <c:pt idx="11271">
                  <c:v>41026.406249972664</c:v>
                </c:pt>
                <c:pt idx="11272">
                  <c:v>41026.416666639328</c:v>
                </c:pt>
                <c:pt idx="11273">
                  <c:v>41026.427083305993</c:v>
                </c:pt>
                <c:pt idx="11274">
                  <c:v>41026.437499972657</c:v>
                </c:pt>
                <c:pt idx="11275">
                  <c:v>41026.447916639321</c:v>
                </c:pt>
                <c:pt idx="11276">
                  <c:v>41026.458333305985</c:v>
                </c:pt>
                <c:pt idx="11277">
                  <c:v>41026.46874997265</c:v>
                </c:pt>
                <c:pt idx="11278">
                  <c:v>41026.479166639314</c:v>
                </c:pt>
                <c:pt idx="11279">
                  <c:v>41026.489583305978</c:v>
                </c:pt>
                <c:pt idx="11280">
                  <c:v>41026.499999972642</c:v>
                </c:pt>
                <c:pt idx="11281">
                  <c:v>41026.510416639307</c:v>
                </c:pt>
                <c:pt idx="11282">
                  <c:v>41026.520833305971</c:v>
                </c:pt>
                <c:pt idx="11283">
                  <c:v>41026.531249972635</c:v>
                </c:pt>
                <c:pt idx="11284">
                  <c:v>41026.541666639299</c:v>
                </c:pt>
                <c:pt idx="11285">
                  <c:v>41026.552083305964</c:v>
                </c:pt>
                <c:pt idx="11286">
                  <c:v>41026.562499972628</c:v>
                </c:pt>
                <c:pt idx="11287">
                  <c:v>41026.572916639292</c:v>
                </c:pt>
                <c:pt idx="11288">
                  <c:v>41026.583333305956</c:v>
                </c:pt>
                <c:pt idx="11289">
                  <c:v>41026.593749972621</c:v>
                </c:pt>
                <c:pt idx="11290">
                  <c:v>41026.604166639285</c:v>
                </c:pt>
                <c:pt idx="11291">
                  <c:v>41026.614583305949</c:v>
                </c:pt>
                <c:pt idx="11292">
                  <c:v>41026.624999972613</c:v>
                </c:pt>
                <c:pt idx="11293">
                  <c:v>41026.635416639278</c:v>
                </c:pt>
                <c:pt idx="11294">
                  <c:v>41026.645833305942</c:v>
                </c:pt>
                <c:pt idx="11295">
                  <c:v>41026.656249972606</c:v>
                </c:pt>
                <c:pt idx="11296">
                  <c:v>41026.66666663927</c:v>
                </c:pt>
                <c:pt idx="11297">
                  <c:v>41026.677083305935</c:v>
                </c:pt>
                <c:pt idx="11298">
                  <c:v>41026.687499972599</c:v>
                </c:pt>
                <c:pt idx="11299">
                  <c:v>41026.697916639263</c:v>
                </c:pt>
                <c:pt idx="11300">
                  <c:v>41026.708333305927</c:v>
                </c:pt>
                <c:pt idx="11301">
                  <c:v>41026.718749972591</c:v>
                </c:pt>
                <c:pt idx="11302">
                  <c:v>41026.729166639256</c:v>
                </c:pt>
                <c:pt idx="11303">
                  <c:v>41026.73958330592</c:v>
                </c:pt>
                <c:pt idx="11304">
                  <c:v>41026.749999972584</c:v>
                </c:pt>
                <c:pt idx="11305">
                  <c:v>41026.760416639248</c:v>
                </c:pt>
                <c:pt idx="11306">
                  <c:v>41026.770833305913</c:v>
                </c:pt>
                <c:pt idx="11307">
                  <c:v>41026.781249972577</c:v>
                </c:pt>
                <c:pt idx="11308">
                  <c:v>41026.791666639241</c:v>
                </c:pt>
                <c:pt idx="11309">
                  <c:v>41026.802083305905</c:v>
                </c:pt>
                <c:pt idx="11310">
                  <c:v>41026.81249997257</c:v>
                </c:pt>
                <c:pt idx="11311">
                  <c:v>41026.822916639234</c:v>
                </c:pt>
                <c:pt idx="11312">
                  <c:v>41026.833333305898</c:v>
                </c:pt>
                <c:pt idx="11313">
                  <c:v>41026.843749972562</c:v>
                </c:pt>
                <c:pt idx="11314">
                  <c:v>41026.854166639227</c:v>
                </c:pt>
                <c:pt idx="11315">
                  <c:v>41026.864583305891</c:v>
                </c:pt>
                <c:pt idx="11316">
                  <c:v>41026.874999972555</c:v>
                </c:pt>
                <c:pt idx="11317">
                  <c:v>41026.885416639219</c:v>
                </c:pt>
                <c:pt idx="11318">
                  <c:v>41026.895833305884</c:v>
                </c:pt>
                <c:pt idx="11319">
                  <c:v>41026.906249972548</c:v>
                </c:pt>
                <c:pt idx="11320">
                  <c:v>41026.916666639212</c:v>
                </c:pt>
                <c:pt idx="11321">
                  <c:v>41026.927083305876</c:v>
                </c:pt>
                <c:pt idx="11322">
                  <c:v>41026.937499972541</c:v>
                </c:pt>
                <c:pt idx="11323">
                  <c:v>41026.947916639205</c:v>
                </c:pt>
                <c:pt idx="11324">
                  <c:v>41026.958333305869</c:v>
                </c:pt>
                <c:pt idx="11325">
                  <c:v>41026.968749972533</c:v>
                </c:pt>
                <c:pt idx="11326">
                  <c:v>41026.979166639198</c:v>
                </c:pt>
                <c:pt idx="11327">
                  <c:v>41026.989583305862</c:v>
                </c:pt>
                <c:pt idx="11328">
                  <c:v>41026.999999972526</c:v>
                </c:pt>
                <c:pt idx="11329">
                  <c:v>41027.01041663919</c:v>
                </c:pt>
                <c:pt idx="11330">
                  <c:v>41027.020833305854</c:v>
                </c:pt>
                <c:pt idx="11331">
                  <c:v>41027.031249972519</c:v>
                </c:pt>
                <c:pt idx="11332">
                  <c:v>41027.041666639183</c:v>
                </c:pt>
                <c:pt idx="11333">
                  <c:v>41027.052083305847</c:v>
                </c:pt>
                <c:pt idx="11334">
                  <c:v>41027.062499972511</c:v>
                </c:pt>
                <c:pt idx="11335">
                  <c:v>41027.072916639176</c:v>
                </c:pt>
                <c:pt idx="11336">
                  <c:v>41027.08333330584</c:v>
                </c:pt>
                <c:pt idx="11337">
                  <c:v>41027.093749972504</c:v>
                </c:pt>
                <c:pt idx="11338">
                  <c:v>41027.104166639168</c:v>
                </c:pt>
                <c:pt idx="11339">
                  <c:v>41027.114583305833</c:v>
                </c:pt>
                <c:pt idx="11340">
                  <c:v>41027.124999972497</c:v>
                </c:pt>
                <c:pt idx="11341">
                  <c:v>41027.135416639161</c:v>
                </c:pt>
                <c:pt idx="11342">
                  <c:v>41027.145833305825</c:v>
                </c:pt>
                <c:pt idx="11343">
                  <c:v>41027.15624997249</c:v>
                </c:pt>
                <c:pt idx="11344">
                  <c:v>41027.166666639154</c:v>
                </c:pt>
                <c:pt idx="11345">
                  <c:v>41027.177083305818</c:v>
                </c:pt>
                <c:pt idx="11346">
                  <c:v>41027.187499972482</c:v>
                </c:pt>
                <c:pt idx="11347">
                  <c:v>41027.197916639147</c:v>
                </c:pt>
                <c:pt idx="11348">
                  <c:v>41027.208333305811</c:v>
                </c:pt>
                <c:pt idx="11349">
                  <c:v>41027.218749972475</c:v>
                </c:pt>
                <c:pt idx="11350">
                  <c:v>41027.229166639139</c:v>
                </c:pt>
                <c:pt idx="11351">
                  <c:v>41027.239583305804</c:v>
                </c:pt>
                <c:pt idx="11352">
                  <c:v>41027.249999972468</c:v>
                </c:pt>
                <c:pt idx="11353">
                  <c:v>41027.260416639132</c:v>
                </c:pt>
                <c:pt idx="11354">
                  <c:v>41027.270833305796</c:v>
                </c:pt>
                <c:pt idx="11355">
                  <c:v>41027.281249972461</c:v>
                </c:pt>
                <c:pt idx="11356">
                  <c:v>41027.291666639125</c:v>
                </c:pt>
                <c:pt idx="11357">
                  <c:v>41027.302083305789</c:v>
                </c:pt>
                <c:pt idx="11358">
                  <c:v>41027.312499972453</c:v>
                </c:pt>
                <c:pt idx="11359">
                  <c:v>41027.322916639117</c:v>
                </c:pt>
                <c:pt idx="11360">
                  <c:v>41027.333333305782</c:v>
                </c:pt>
                <c:pt idx="11361">
                  <c:v>41027.343749972446</c:v>
                </c:pt>
                <c:pt idx="11362">
                  <c:v>41027.35416663911</c:v>
                </c:pt>
                <c:pt idx="11363">
                  <c:v>41027.364583305774</c:v>
                </c:pt>
                <c:pt idx="11364">
                  <c:v>41027.374999972439</c:v>
                </c:pt>
                <c:pt idx="11365">
                  <c:v>41027.385416639103</c:v>
                </c:pt>
                <c:pt idx="11366">
                  <c:v>41027.395833305767</c:v>
                </c:pt>
                <c:pt idx="11367">
                  <c:v>41027.406249972431</c:v>
                </c:pt>
                <c:pt idx="11368">
                  <c:v>41027.416666639096</c:v>
                </c:pt>
                <c:pt idx="11369">
                  <c:v>41027.42708330576</c:v>
                </c:pt>
                <c:pt idx="11370">
                  <c:v>41027.437499972424</c:v>
                </c:pt>
                <c:pt idx="11371">
                  <c:v>41027.447916639088</c:v>
                </c:pt>
                <c:pt idx="11372">
                  <c:v>41027.458333305753</c:v>
                </c:pt>
                <c:pt idx="11373">
                  <c:v>41027.468749972417</c:v>
                </c:pt>
                <c:pt idx="11374">
                  <c:v>41027.479166639081</c:v>
                </c:pt>
                <c:pt idx="11375">
                  <c:v>41027.489583305745</c:v>
                </c:pt>
                <c:pt idx="11376">
                  <c:v>41027.49999997241</c:v>
                </c:pt>
                <c:pt idx="11377">
                  <c:v>41027.510416639074</c:v>
                </c:pt>
                <c:pt idx="11378">
                  <c:v>41027.520833305738</c:v>
                </c:pt>
                <c:pt idx="11379">
                  <c:v>41027.531249972402</c:v>
                </c:pt>
                <c:pt idx="11380">
                  <c:v>41027.541666639067</c:v>
                </c:pt>
                <c:pt idx="11381">
                  <c:v>41027.552083305731</c:v>
                </c:pt>
                <c:pt idx="11382">
                  <c:v>41027.562499972395</c:v>
                </c:pt>
                <c:pt idx="11383">
                  <c:v>41027.572916639059</c:v>
                </c:pt>
                <c:pt idx="11384">
                  <c:v>41027.583333305723</c:v>
                </c:pt>
                <c:pt idx="11385">
                  <c:v>41027.593749972388</c:v>
                </c:pt>
                <c:pt idx="11386">
                  <c:v>41027.604166639052</c:v>
                </c:pt>
                <c:pt idx="11387">
                  <c:v>41027.614583305716</c:v>
                </c:pt>
                <c:pt idx="11388">
                  <c:v>41027.62499997238</c:v>
                </c:pt>
                <c:pt idx="11389">
                  <c:v>41027.635416639045</c:v>
                </c:pt>
                <c:pt idx="11390">
                  <c:v>41027.645833305709</c:v>
                </c:pt>
                <c:pt idx="11391">
                  <c:v>41027.656249972373</c:v>
                </c:pt>
                <c:pt idx="11392">
                  <c:v>41027.666666639037</c:v>
                </c:pt>
                <c:pt idx="11393">
                  <c:v>41027.677083305702</c:v>
                </c:pt>
                <c:pt idx="11394">
                  <c:v>41027.687499972366</c:v>
                </c:pt>
                <c:pt idx="11395">
                  <c:v>41027.69791663903</c:v>
                </c:pt>
                <c:pt idx="11396">
                  <c:v>41027.708333305694</c:v>
                </c:pt>
                <c:pt idx="11397">
                  <c:v>41027.718749972359</c:v>
                </c:pt>
                <c:pt idx="11398">
                  <c:v>41027.729166639023</c:v>
                </c:pt>
                <c:pt idx="11399">
                  <c:v>41027.739583305687</c:v>
                </c:pt>
                <c:pt idx="11400">
                  <c:v>41027.749999972351</c:v>
                </c:pt>
                <c:pt idx="11401">
                  <c:v>41027.760416639016</c:v>
                </c:pt>
                <c:pt idx="11402">
                  <c:v>41027.77083330568</c:v>
                </c:pt>
                <c:pt idx="11403">
                  <c:v>41027.781249972344</c:v>
                </c:pt>
                <c:pt idx="11404">
                  <c:v>41027.791666639008</c:v>
                </c:pt>
                <c:pt idx="11405">
                  <c:v>41027.802083305673</c:v>
                </c:pt>
                <c:pt idx="11406">
                  <c:v>41027.812499972337</c:v>
                </c:pt>
                <c:pt idx="11407">
                  <c:v>41027.822916639001</c:v>
                </c:pt>
                <c:pt idx="11408">
                  <c:v>41027.833333305665</c:v>
                </c:pt>
                <c:pt idx="11409">
                  <c:v>41027.84374997233</c:v>
                </c:pt>
                <c:pt idx="11410">
                  <c:v>41027.854166638994</c:v>
                </c:pt>
                <c:pt idx="11411">
                  <c:v>41027.864583305658</c:v>
                </c:pt>
                <c:pt idx="11412">
                  <c:v>41027.874999972322</c:v>
                </c:pt>
                <c:pt idx="11413">
                  <c:v>41027.885416638986</c:v>
                </c:pt>
                <c:pt idx="11414">
                  <c:v>41027.895833305651</c:v>
                </c:pt>
                <c:pt idx="11415">
                  <c:v>41027.906249972315</c:v>
                </c:pt>
                <c:pt idx="11416">
                  <c:v>41027.916666638979</c:v>
                </c:pt>
                <c:pt idx="11417">
                  <c:v>41027.927083305643</c:v>
                </c:pt>
                <c:pt idx="11418">
                  <c:v>41027.937499972308</c:v>
                </c:pt>
                <c:pt idx="11419">
                  <c:v>41027.947916638972</c:v>
                </c:pt>
                <c:pt idx="11420">
                  <c:v>41027.958333305636</c:v>
                </c:pt>
                <c:pt idx="11421">
                  <c:v>41027.9687499723</c:v>
                </c:pt>
                <c:pt idx="11422">
                  <c:v>41027.979166638965</c:v>
                </c:pt>
                <c:pt idx="11423">
                  <c:v>41027.989583305629</c:v>
                </c:pt>
                <c:pt idx="11424">
                  <c:v>41027.999999972293</c:v>
                </c:pt>
                <c:pt idx="11425">
                  <c:v>41028.010416638957</c:v>
                </c:pt>
                <c:pt idx="11426">
                  <c:v>41028.020833305622</c:v>
                </c:pt>
                <c:pt idx="11427">
                  <c:v>41028.031249972286</c:v>
                </c:pt>
                <c:pt idx="11428">
                  <c:v>41028.04166663895</c:v>
                </c:pt>
                <c:pt idx="11429">
                  <c:v>41028.052083305614</c:v>
                </c:pt>
                <c:pt idx="11430">
                  <c:v>41028.062499972279</c:v>
                </c:pt>
                <c:pt idx="11431">
                  <c:v>41028.072916638943</c:v>
                </c:pt>
                <c:pt idx="11432">
                  <c:v>41028.083333305607</c:v>
                </c:pt>
                <c:pt idx="11433">
                  <c:v>41028.093749972271</c:v>
                </c:pt>
                <c:pt idx="11434">
                  <c:v>41028.104166638936</c:v>
                </c:pt>
                <c:pt idx="11435">
                  <c:v>41028.1145833056</c:v>
                </c:pt>
                <c:pt idx="11436">
                  <c:v>41028.124999972264</c:v>
                </c:pt>
                <c:pt idx="11437">
                  <c:v>41028.135416638928</c:v>
                </c:pt>
                <c:pt idx="11438">
                  <c:v>41028.145833305593</c:v>
                </c:pt>
                <c:pt idx="11439">
                  <c:v>41028.156249972257</c:v>
                </c:pt>
                <c:pt idx="11440">
                  <c:v>41028.166666638921</c:v>
                </c:pt>
                <c:pt idx="11441">
                  <c:v>41028.177083305585</c:v>
                </c:pt>
                <c:pt idx="11442">
                  <c:v>41028.187499972249</c:v>
                </c:pt>
                <c:pt idx="11443">
                  <c:v>41028.197916638914</c:v>
                </c:pt>
                <c:pt idx="11444">
                  <c:v>41028.208333305578</c:v>
                </c:pt>
                <c:pt idx="11445">
                  <c:v>41028.218749972242</c:v>
                </c:pt>
                <c:pt idx="11446">
                  <c:v>41028.229166638906</c:v>
                </c:pt>
                <c:pt idx="11447">
                  <c:v>41028.239583305571</c:v>
                </c:pt>
                <c:pt idx="11448">
                  <c:v>41028.249999972235</c:v>
                </c:pt>
                <c:pt idx="11449">
                  <c:v>41028.260416638899</c:v>
                </c:pt>
                <c:pt idx="11450">
                  <c:v>41028.270833305563</c:v>
                </c:pt>
                <c:pt idx="11451">
                  <c:v>41028.281249972228</c:v>
                </c:pt>
                <c:pt idx="11452">
                  <c:v>41028.291666638892</c:v>
                </c:pt>
                <c:pt idx="11453">
                  <c:v>41028.302083305556</c:v>
                </c:pt>
                <c:pt idx="11454">
                  <c:v>41028.31249997222</c:v>
                </c:pt>
                <c:pt idx="11455">
                  <c:v>41028.322916638885</c:v>
                </c:pt>
                <c:pt idx="11456">
                  <c:v>41028.333333305549</c:v>
                </c:pt>
                <c:pt idx="11457">
                  <c:v>41028.343749972213</c:v>
                </c:pt>
                <c:pt idx="11458">
                  <c:v>41028.354166638877</c:v>
                </c:pt>
                <c:pt idx="11459">
                  <c:v>41028.364583305542</c:v>
                </c:pt>
                <c:pt idx="11460">
                  <c:v>41028.374999972206</c:v>
                </c:pt>
                <c:pt idx="11461">
                  <c:v>41028.38541663887</c:v>
                </c:pt>
                <c:pt idx="11462">
                  <c:v>41028.395833305534</c:v>
                </c:pt>
                <c:pt idx="11463">
                  <c:v>41028.406249972199</c:v>
                </c:pt>
                <c:pt idx="11464">
                  <c:v>41028.416666638863</c:v>
                </c:pt>
                <c:pt idx="11465">
                  <c:v>41028.427083305527</c:v>
                </c:pt>
                <c:pt idx="11466">
                  <c:v>41028.437499972191</c:v>
                </c:pt>
                <c:pt idx="11467">
                  <c:v>41028.447916638856</c:v>
                </c:pt>
                <c:pt idx="11468">
                  <c:v>41028.45833330552</c:v>
                </c:pt>
                <c:pt idx="11469">
                  <c:v>41028.468749972184</c:v>
                </c:pt>
                <c:pt idx="11470">
                  <c:v>41028.479166638848</c:v>
                </c:pt>
                <c:pt idx="11471">
                  <c:v>41028.489583305512</c:v>
                </c:pt>
                <c:pt idx="11472">
                  <c:v>41028.499999972177</c:v>
                </c:pt>
                <c:pt idx="11473">
                  <c:v>41028.510416638841</c:v>
                </c:pt>
                <c:pt idx="11474">
                  <c:v>41028.520833305505</c:v>
                </c:pt>
                <c:pt idx="11475">
                  <c:v>41028.531249972169</c:v>
                </c:pt>
                <c:pt idx="11476">
                  <c:v>41028.541666638834</c:v>
                </c:pt>
                <c:pt idx="11477">
                  <c:v>41028.552083305498</c:v>
                </c:pt>
                <c:pt idx="11478">
                  <c:v>41028.562499972162</c:v>
                </c:pt>
                <c:pt idx="11479">
                  <c:v>41028.572916638826</c:v>
                </c:pt>
                <c:pt idx="11480">
                  <c:v>41028.583333305491</c:v>
                </c:pt>
                <c:pt idx="11481">
                  <c:v>41028.593749972155</c:v>
                </c:pt>
                <c:pt idx="11482">
                  <c:v>41028.604166638819</c:v>
                </c:pt>
                <c:pt idx="11483">
                  <c:v>41028.614583305483</c:v>
                </c:pt>
                <c:pt idx="11484">
                  <c:v>41028.624999972148</c:v>
                </c:pt>
                <c:pt idx="11485">
                  <c:v>41028.635416638812</c:v>
                </c:pt>
                <c:pt idx="11486">
                  <c:v>41028.645833305476</c:v>
                </c:pt>
                <c:pt idx="11487">
                  <c:v>41028.65624997214</c:v>
                </c:pt>
                <c:pt idx="11488">
                  <c:v>41028.666666638805</c:v>
                </c:pt>
                <c:pt idx="11489">
                  <c:v>41028.677083305469</c:v>
                </c:pt>
                <c:pt idx="11490">
                  <c:v>41028.687499972133</c:v>
                </c:pt>
                <c:pt idx="11491">
                  <c:v>41028.697916638797</c:v>
                </c:pt>
                <c:pt idx="11492">
                  <c:v>41028.708333305462</c:v>
                </c:pt>
                <c:pt idx="11493">
                  <c:v>41028.718749972126</c:v>
                </c:pt>
                <c:pt idx="11494">
                  <c:v>41028.72916663879</c:v>
                </c:pt>
                <c:pt idx="11495">
                  <c:v>41028.739583305454</c:v>
                </c:pt>
                <c:pt idx="11496">
                  <c:v>41028.749999972119</c:v>
                </c:pt>
                <c:pt idx="11497">
                  <c:v>41028.760416638783</c:v>
                </c:pt>
                <c:pt idx="11498">
                  <c:v>41028.770833305447</c:v>
                </c:pt>
                <c:pt idx="11499">
                  <c:v>41028.781249972111</c:v>
                </c:pt>
                <c:pt idx="11500">
                  <c:v>41028.791666638775</c:v>
                </c:pt>
                <c:pt idx="11501">
                  <c:v>41028.80208330544</c:v>
                </c:pt>
                <c:pt idx="11502">
                  <c:v>41028.812499972104</c:v>
                </c:pt>
                <c:pt idx="11503">
                  <c:v>41028.822916638768</c:v>
                </c:pt>
                <c:pt idx="11504">
                  <c:v>41028.833333305432</c:v>
                </c:pt>
                <c:pt idx="11505">
                  <c:v>41028.843749972097</c:v>
                </c:pt>
                <c:pt idx="11506">
                  <c:v>41028.854166638761</c:v>
                </c:pt>
                <c:pt idx="11507">
                  <c:v>41028.864583305425</c:v>
                </c:pt>
                <c:pt idx="11508">
                  <c:v>41028.874999972089</c:v>
                </c:pt>
                <c:pt idx="11509">
                  <c:v>41028.885416638754</c:v>
                </c:pt>
                <c:pt idx="11510">
                  <c:v>41028.895833305418</c:v>
                </c:pt>
                <c:pt idx="11511">
                  <c:v>41028.906249972082</c:v>
                </c:pt>
                <c:pt idx="11512">
                  <c:v>41028.916666638746</c:v>
                </c:pt>
                <c:pt idx="11513">
                  <c:v>41028.927083305411</c:v>
                </c:pt>
                <c:pt idx="11514">
                  <c:v>41028.937499972075</c:v>
                </c:pt>
                <c:pt idx="11515">
                  <c:v>41028.947916638739</c:v>
                </c:pt>
                <c:pt idx="11516">
                  <c:v>41028.958333305403</c:v>
                </c:pt>
                <c:pt idx="11517">
                  <c:v>41028.968749972068</c:v>
                </c:pt>
                <c:pt idx="11518">
                  <c:v>41028.979166638732</c:v>
                </c:pt>
                <c:pt idx="11519">
                  <c:v>41028.989583305396</c:v>
                </c:pt>
                <c:pt idx="11520">
                  <c:v>41028.99999997206</c:v>
                </c:pt>
                <c:pt idx="11521">
                  <c:v>41029.010416638725</c:v>
                </c:pt>
                <c:pt idx="11522">
                  <c:v>41029.020833305389</c:v>
                </c:pt>
                <c:pt idx="11523">
                  <c:v>41029.031249972053</c:v>
                </c:pt>
                <c:pt idx="11524">
                  <c:v>41029.041666638717</c:v>
                </c:pt>
                <c:pt idx="11525">
                  <c:v>41029.052083305382</c:v>
                </c:pt>
                <c:pt idx="11526">
                  <c:v>41029.062499972046</c:v>
                </c:pt>
                <c:pt idx="11527">
                  <c:v>41029.07291663871</c:v>
                </c:pt>
                <c:pt idx="11528">
                  <c:v>41029.083333305374</c:v>
                </c:pt>
                <c:pt idx="11529">
                  <c:v>41029.093749972038</c:v>
                </c:pt>
                <c:pt idx="11530">
                  <c:v>41029.104166638703</c:v>
                </c:pt>
                <c:pt idx="11531">
                  <c:v>41029.114583305367</c:v>
                </c:pt>
                <c:pt idx="11532">
                  <c:v>41029.124999972031</c:v>
                </c:pt>
                <c:pt idx="11533">
                  <c:v>41029.135416638695</c:v>
                </c:pt>
                <c:pt idx="11534">
                  <c:v>41029.14583330536</c:v>
                </c:pt>
                <c:pt idx="11535">
                  <c:v>41029.156249972024</c:v>
                </c:pt>
                <c:pt idx="11536">
                  <c:v>41029.166666638688</c:v>
                </c:pt>
                <c:pt idx="11537">
                  <c:v>41029.177083305352</c:v>
                </c:pt>
                <c:pt idx="11538">
                  <c:v>41029.187499972017</c:v>
                </c:pt>
                <c:pt idx="11539">
                  <c:v>41029.197916638681</c:v>
                </c:pt>
                <c:pt idx="11540">
                  <c:v>41029.208333305345</c:v>
                </c:pt>
                <c:pt idx="11541">
                  <c:v>41029.218749972009</c:v>
                </c:pt>
                <c:pt idx="11542">
                  <c:v>41029.229166638674</c:v>
                </c:pt>
                <c:pt idx="11543">
                  <c:v>41029.239583305338</c:v>
                </c:pt>
                <c:pt idx="11544">
                  <c:v>41029.249999972002</c:v>
                </c:pt>
                <c:pt idx="11545">
                  <c:v>41029.260416638666</c:v>
                </c:pt>
                <c:pt idx="11546">
                  <c:v>41029.270833305331</c:v>
                </c:pt>
                <c:pt idx="11547">
                  <c:v>41029.281249971995</c:v>
                </c:pt>
                <c:pt idx="11548">
                  <c:v>41029.291666638659</c:v>
                </c:pt>
                <c:pt idx="11549">
                  <c:v>41029.302083305323</c:v>
                </c:pt>
                <c:pt idx="11550">
                  <c:v>41029.312499971988</c:v>
                </c:pt>
                <c:pt idx="11551">
                  <c:v>41029.322916638652</c:v>
                </c:pt>
                <c:pt idx="11552">
                  <c:v>41029.333333305316</c:v>
                </c:pt>
                <c:pt idx="11553">
                  <c:v>41029.34374997198</c:v>
                </c:pt>
                <c:pt idx="11554">
                  <c:v>41029.354166638645</c:v>
                </c:pt>
                <c:pt idx="11555">
                  <c:v>41029.364583305309</c:v>
                </c:pt>
                <c:pt idx="11556">
                  <c:v>41029.374999971973</c:v>
                </c:pt>
                <c:pt idx="11557">
                  <c:v>41029.385416638637</c:v>
                </c:pt>
                <c:pt idx="11558">
                  <c:v>41029.395833305301</c:v>
                </c:pt>
                <c:pt idx="11559">
                  <c:v>41029.406249971966</c:v>
                </c:pt>
                <c:pt idx="11560">
                  <c:v>41029.41666663863</c:v>
                </c:pt>
                <c:pt idx="11561">
                  <c:v>41029.427083305294</c:v>
                </c:pt>
                <c:pt idx="11562">
                  <c:v>41029.437499971958</c:v>
                </c:pt>
                <c:pt idx="11563">
                  <c:v>41029.447916638623</c:v>
                </c:pt>
                <c:pt idx="11564">
                  <c:v>41029.458333305287</c:v>
                </c:pt>
                <c:pt idx="11565">
                  <c:v>41029.468749971951</c:v>
                </c:pt>
                <c:pt idx="11566">
                  <c:v>41029.479166638615</c:v>
                </c:pt>
                <c:pt idx="11567">
                  <c:v>41029.48958330528</c:v>
                </c:pt>
                <c:pt idx="11568">
                  <c:v>41029.499999971944</c:v>
                </c:pt>
                <c:pt idx="11569">
                  <c:v>41029.510416638608</c:v>
                </c:pt>
                <c:pt idx="11570">
                  <c:v>41029.520833305272</c:v>
                </c:pt>
                <c:pt idx="11571">
                  <c:v>41029.531249971937</c:v>
                </c:pt>
                <c:pt idx="11572">
                  <c:v>41029.541666638601</c:v>
                </c:pt>
                <c:pt idx="11573">
                  <c:v>41029.552083305265</c:v>
                </c:pt>
                <c:pt idx="11574">
                  <c:v>41029.562499971929</c:v>
                </c:pt>
                <c:pt idx="11575">
                  <c:v>41029.572916638594</c:v>
                </c:pt>
                <c:pt idx="11576">
                  <c:v>41029.583333305258</c:v>
                </c:pt>
                <c:pt idx="11577">
                  <c:v>41029.593749971922</c:v>
                </c:pt>
                <c:pt idx="11578">
                  <c:v>41029.604166638586</c:v>
                </c:pt>
                <c:pt idx="11579">
                  <c:v>41029.614583305251</c:v>
                </c:pt>
                <c:pt idx="11580">
                  <c:v>41029.624999971915</c:v>
                </c:pt>
                <c:pt idx="11581">
                  <c:v>41029.635416638579</c:v>
                </c:pt>
                <c:pt idx="11582">
                  <c:v>41029.645833305243</c:v>
                </c:pt>
                <c:pt idx="11583">
                  <c:v>41029.656249971908</c:v>
                </c:pt>
                <c:pt idx="11584">
                  <c:v>41029.666666638572</c:v>
                </c:pt>
                <c:pt idx="11585">
                  <c:v>41029.677083305236</c:v>
                </c:pt>
                <c:pt idx="11586">
                  <c:v>41029.6874999719</c:v>
                </c:pt>
                <c:pt idx="11587">
                  <c:v>41029.697916638564</c:v>
                </c:pt>
                <c:pt idx="11588">
                  <c:v>41029.708333305229</c:v>
                </c:pt>
                <c:pt idx="11589">
                  <c:v>41029.718749971893</c:v>
                </c:pt>
                <c:pt idx="11590">
                  <c:v>41029.729166638557</c:v>
                </c:pt>
                <c:pt idx="11591">
                  <c:v>41029.739583305221</c:v>
                </c:pt>
                <c:pt idx="11592">
                  <c:v>41029.749999971886</c:v>
                </c:pt>
                <c:pt idx="11593">
                  <c:v>41029.76041663855</c:v>
                </c:pt>
                <c:pt idx="11594">
                  <c:v>41029.770833305214</c:v>
                </c:pt>
                <c:pt idx="11595">
                  <c:v>41029.781249971878</c:v>
                </c:pt>
                <c:pt idx="11596">
                  <c:v>41029.791666638543</c:v>
                </c:pt>
                <c:pt idx="11597">
                  <c:v>41029.802083305207</c:v>
                </c:pt>
                <c:pt idx="11598">
                  <c:v>41029.812499971871</c:v>
                </c:pt>
                <c:pt idx="11599">
                  <c:v>41029.822916638535</c:v>
                </c:pt>
                <c:pt idx="11600">
                  <c:v>41029.8333333052</c:v>
                </c:pt>
                <c:pt idx="11601">
                  <c:v>41029.843749971864</c:v>
                </c:pt>
                <c:pt idx="11602">
                  <c:v>41029.854166638528</c:v>
                </c:pt>
                <c:pt idx="11603">
                  <c:v>41029.864583305192</c:v>
                </c:pt>
                <c:pt idx="11604">
                  <c:v>41029.874999971857</c:v>
                </c:pt>
                <c:pt idx="11605">
                  <c:v>41029.885416638521</c:v>
                </c:pt>
                <c:pt idx="11606">
                  <c:v>41029.895833305185</c:v>
                </c:pt>
                <c:pt idx="11607">
                  <c:v>41029.906249971849</c:v>
                </c:pt>
                <c:pt idx="11608">
                  <c:v>41029.916666638514</c:v>
                </c:pt>
                <c:pt idx="11609">
                  <c:v>41029.927083305178</c:v>
                </c:pt>
                <c:pt idx="11610">
                  <c:v>41029.937499971842</c:v>
                </c:pt>
                <c:pt idx="11611">
                  <c:v>41029.947916638506</c:v>
                </c:pt>
                <c:pt idx="11612">
                  <c:v>41029.958333305171</c:v>
                </c:pt>
                <c:pt idx="11613">
                  <c:v>41029.968749971835</c:v>
                </c:pt>
                <c:pt idx="11614">
                  <c:v>41029.979166638499</c:v>
                </c:pt>
                <c:pt idx="11615">
                  <c:v>41029.989583305163</c:v>
                </c:pt>
                <c:pt idx="11616">
                  <c:v>41029.999999971827</c:v>
                </c:pt>
                <c:pt idx="11617">
                  <c:v>41030.010416638492</c:v>
                </c:pt>
                <c:pt idx="11618">
                  <c:v>41030.020833305156</c:v>
                </c:pt>
                <c:pt idx="11619">
                  <c:v>41030.03124997182</c:v>
                </c:pt>
                <c:pt idx="11620">
                  <c:v>41030.041666638484</c:v>
                </c:pt>
                <c:pt idx="11621">
                  <c:v>41030.052083305149</c:v>
                </c:pt>
                <c:pt idx="11622">
                  <c:v>41030.062499971813</c:v>
                </c:pt>
                <c:pt idx="11623">
                  <c:v>41030.072916638477</c:v>
                </c:pt>
                <c:pt idx="11624">
                  <c:v>41030.083333305141</c:v>
                </c:pt>
                <c:pt idx="11625">
                  <c:v>41030.093749971806</c:v>
                </c:pt>
                <c:pt idx="11626">
                  <c:v>41030.10416663847</c:v>
                </c:pt>
                <c:pt idx="11627">
                  <c:v>41030.114583305134</c:v>
                </c:pt>
                <c:pt idx="11628">
                  <c:v>41030.124999971798</c:v>
                </c:pt>
                <c:pt idx="11629">
                  <c:v>41030.135416638463</c:v>
                </c:pt>
                <c:pt idx="11630">
                  <c:v>41030.145833305127</c:v>
                </c:pt>
                <c:pt idx="11631">
                  <c:v>41030.156249971791</c:v>
                </c:pt>
                <c:pt idx="11632">
                  <c:v>41030.166666638455</c:v>
                </c:pt>
                <c:pt idx="11633">
                  <c:v>41030.17708330512</c:v>
                </c:pt>
                <c:pt idx="11634">
                  <c:v>41030.187499971784</c:v>
                </c:pt>
                <c:pt idx="11635">
                  <c:v>41030.197916638448</c:v>
                </c:pt>
                <c:pt idx="11636">
                  <c:v>41030.208333305112</c:v>
                </c:pt>
                <c:pt idx="11637">
                  <c:v>41030.218749971777</c:v>
                </c:pt>
                <c:pt idx="11638">
                  <c:v>41030.229166638441</c:v>
                </c:pt>
                <c:pt idx="11639">
                  <c:v>41030.239583305105</c:v>
                </c:pt>
                <c:pt idx="11640">
                  <c:v>41030.249999971769</c:v>
                </c:pt>
                <c:pt idx="11641">
                  <c:v>41030.260416638434</c:v>
                </c:pt>
                <c:pt idx="11642">
                  <c:v>41030.270833305098</c:v>
                </c:pt>
                <c:pt idx="11643">
                  <c:v>41030.281249971762</c:v>
                </c:pt>
                <c:pt idx="11644">
                  <c:v>41030.291666638426</c:v>
                </c:pt>
                <c:pt idx="11645">
                  <c:v>41030.30208330509</c:v>
                </c:pt>
                <c:pt idx="11646">
                  <c:v>41030.312499971755</c:v>
                </c:pt>
                <c:pt idx="11647">
                  <c:v>41030.322916638419</c:v>
                </c:pt>
                <c:pt idx="11648">
                  <c:v>41030.333333305083</c:v>
                </c:pt>
                <c:pt idx="11649">
                  <c:v>41030.343749971747</c:v>
                </c:pt>
                <c:pt idx="11650">
                  <c:v>41030.354166638412</c:v>
                </c:pt>
                <c:pt idx="11651">
                  <c:v>41030.364583305076</c:v>
                </c:pt>
                <c:pt idx="11652">
                  <c:v>41030.37499997174</c:v>
                </c:pt>
                <c:pt idx="11653">
                  <c:v>41030.385416638404</c:v>
                </c:pt>
                <c:pt idx="11654">
                  <c:v>41030.395833305069</c:v>
                </c:pt>
                <c:pt idx="11655">
                  <c:v>41030.406249971733</c:v>
                </c:pt>
                <c:pt idx="11656">
                  <c:v>41030.416666638397</c:v>
                </c:pt>
                <c:pt idx="11657">
                  <c:v>41030.427083305061</c:v>
                </c:pt>
                <c:pt idx="11658">
                  <c:v>41030.437499971726</c:v>
                </c:pt>
                <c:pt idx="11659">
                  <c:v>41030.44791663839</c:v>
                </c:pt>
                <c:pt idx="11660">
                  <c:v>41030.458333305054</c:v>
                </c:pt>
                <c:pt idx="11661">
                  <c:v>41030.468749971718</c:v>
                </c:pt>
                <c:pt idx="11662">
                  <c:v>41030.479166638383</c:v>
                </c:pt>
                <c:pt idx="11663">
                  <c:v>41030.489583305047</c:v>
                </c:pt>
                <c:pt idx="11664">
                  <c:v>41030.499999971711</c:v>
                </c:pt>
                <c:pt idx="11665">
                  <c:v>41030.510416638375</c:v>
                </c:pt>
                <c:pt idx="11666">
                  <c:v>41030.52083330504</c:v>
                </c:pt>
                <c:pt idx="11667">
                  <c:v>41030.531249971704</c:v>
                </c:pt>
                <c:pt idx="11668">
                  <c:v>41030.541666638368</c:v>
                </c:pt>
                <c:pt idx="11669">
                  <c:v>41030.552083305032</c:v>
                </c:pt>
                <c:pt idx="11670">
                  <c:v>41030.562499971697</c:v>
                </c:pt>
                <c:pt idx="11671">
                  <c:v>41030.572916638361</c:v>
                </c:pt>
                <c:pt idx="11672">
                  <c:v>41030.583333305025</c:v>
                </c:pt>
                <c:pt idx="11673">
                  <c:v>41030.593749971689</c:v>
                </c:pt>
                <c:pt idx="11674">
                  <c:v>41030.604166638353</c:v>
                </c:pt>
                <c:pt idx="11675">
                  <c:v>41030.614583305018</c:v>
                </c:pt>
                <c:pt idx="11676">
                  <c:v>41030.624999971682</c:v>
                </c:pt>
                <c:pt idx="11677">
                  <c:v>41030.635416638346</c:v>
                </c:pt>
                <c:pt idx="11678">
                  <c:v>41030.64583330501</c:v>
                </c:pt>
                <c:pt idx="11679">
                  <c:v>41030.656249971675</c:v>
                </c:pt>
                <c:pt idx="11680">
                  <c:v>41030.666666638339</c:v>
                </c:pt>
                <c:pt idx="11681">
                  <c:v>41030.677083305003</c:v>
                </c:pt>
                <c:pt idx="11682">
                  <c:v>41030.687499971667</c:v>
                </c:pt>
                <c:pt idx="11683">
                  <c:v>41030.697916638332</c:v>
                </c:pt>
                <c:pt idx="11684">
                  <c:v>41030.708333304996</c:v>
                </c:pt>
                <c:pt idx="11685">
                  <c:v>41030.71874997166</c:v>
                </c:pt>
                <c:pt idx="11686">
                  <c:v>41030.729166638324</c:v>
                </c:pt>
                <c:pt idx="11687">
                  <c:v>41030.739583304989</c:v>
                </c:pt>
                <c:pt idx="11688">
                  <c:v>41030.749999971653</c:v>
                </c:pt>
                <c:pt idx="11689">
                  <c:v>41030.760416638317</c:v>
                </c:pt>
                <c:pt idx="11690">
                  <c:v>41030.770833304981</c:v>
                </c:pt>
                <c:pt idx="11691">
                  <c:v>41030.781249971646</c:v>
                </c:pt>
                <c:pt idx="11692">
                  <c:v>41030.79166663831</c:v>
                </c:pt>
                <c:pt idx="11693">
                  <c:v>41030.802083304974</c:v>
                </c:pt>
                <c:pt idx="11694">
                  <c:v>41030.812499971638</c:v>
                </c:pt>
                <c:pt idx="11695">
                  <c:v>41030.822916638303</c:v>
                </c:pt>
                <c:pt idx="11696">
                  <c:v>41030.833333304967</c:v>
                </c:pt>
                <c:pt idx="11697">
                  <c:v>41030.843749971631</c:v>
                </c:pt>
                <c:pt idx="11698">
                  <c:v>41030.854166638295</c:v>
                </c:pt>
                <c:pt idx="11699">
                  <c:v>41030.86458330496</c:v>
                </c:pt>
                <c:pt idx="11700">
                  <c:v>41030.874999971624</c:v>
                </c:pt>
                <c:pt idx="11701">
                  <c:v>41030.885416638288</c:v>
                </c:pt>
                <c:pt idx="11702">
                  <c:v>41030.895833304952</c:v>
                </c:pt>
                <c:pt idx="11703">
                  <c:v>41030.906249971616</c:v>
                </c:pt>
                <c:pt idx="11704">
                  <c:v>41030.916666638281</c:v>
                </c:pt>
                <c:pt idx="11705">
                  <c:v>41030.927083304945</c:v>
                </c:pt>
                <c:pt idx="11706">
                  <c:v>41030.937499971609</c:v>
                </c:pt>
                <c:pt idx="11707">
                  <c:v>41030.947916638273</c:v>
                </c:pt>
                <c:pt idx="11708">
                  <c:v>41030.958333304938</c:v>
                </c:pt>
                <c:pt idx="11709">
                  <c:v>41030.968749971602</c:v>
                </c:pt>
                <c:pt idx="11710">
                  <c:v>41030.979166638266</c:v>
                </c:pt>
                <c:pt idx="11711">
                  <c:v>41030.98958330493</c:v>
                </c:pt>
                <c:pt idx="11712">
                  <c:v>41030.999999971595</c:v>
                </c:pt>
                <c:pt idx="11713">
                  <c:v>41031.010416638259</c:v>
                </c:pt>
                <c:pt idx="11714">
                  <c:v>41031.020833304923</c:v>
                </c:pt>
                <c:pt idx="11715">
                  <c:v>41031.031249971587</c:v>
                </c:pt>
                <c:pt idx="11716">
                  <c:v>41031.041666638252</c:v>
                </c:pt>
                <c:pt idx="11717">
                  <c:v>41031.052083304916</c:v>
                </c:pt>
                <c:pt idx="11718">
                  <c:v>41031.06249997158</c:v>
                </c:pt>
                <c:pt idx="11719">
                  <c:v>41031.072916638244</c:v>
                </c:pt>
                <c:pt idx="11720">
                  <c:v>41031.083333304909</c:v>
                </c:pt>
                <c:pt idx="11721">
                  <c:v>41031.093749971573</c:v>
                </c:pt>
                <c:pt idx="11722">
                  <c:v>41031.104166638237</c:v>
                </c:pt>
                <c:pt idx="11723">
                  <c:v>41031.114583304901</c:v>
                </c:pt>
                <c:pt idx="11724">
                  <c:v>41031.124999971566</c:v>
                </c:pt>
                <c:pt idx="11725">
                  <c:v>41031.13541663823</c:v>
                </c:pt>
                <c:pt idx="11726">
                  <c:v>41031.145833304894</c:v>
                </c:pt>
                <c:pt idx="11727">
                  <c:v>41031.156249971558</c:v>
                </c:pt>
                <c:pt idx="11728">
                  <c:v>41031.166666638223</c:v>
                </c:pt>
                <c:pt idx="11729">
                  <c:v>41031.177083304887</c:v>
                </c:pt>
                <c:pt idx="11730">
                  <c:v>41031.187499971551</c:v>
                </c:pt>
                <c:pt idx="11731">
                  <c:v>41031.197916638215</c:v>
                </c:pt>
                <c:pt idx="11732">
                  <c:v>41031.208333304879</c:v>
                </c:pt>
                <c:pt idx="11733">
                  <c:v>41031.218749971544</c:v>
                </c:pt>
                <c:pt idx="11734">
                  <c:v>41031.229166638208</c:v>
                </c:pt>
                <c:pt idx="11735">
                  <c:v>41031.239583304872</c:v>
                </c:pt>
                <c:pt idx="11736">
                  <c:v>41031.249999971536</c:v>
                </c:pt>
                <c:pt idx="11737">
                  <c:v>41031.260416638201</c:v>
                </c:pt>
                <c:pt idx="11738">
                  <c:v>41031.270833304865</c:v>
                </c:pt>
                <c:pt idx="11739">
                  <c:v>41031.281249971529</c:v>
                </c:pt>
                <c:pt idx="11740">
                  <c:v>41031.291666638193</c:v>
                </c:pt>
                <c:pt idx="11741">
                  <c:v>41031.302083304858</c:v>
                </c:pt>
                <c:pt idx="11742">
                  <c:v>41031.312499971522</c:v>
                </c:pt>
                <c:pt idx="11743">
                  <c:v>41031.322916638186</c:v>
                </c:pt>
                <c:pt idx="11744">
                  <c:v>41031.33333330485</c:v>
                </c:pt>
                <c:pt idx="11745">
                  <c:v>41031.343749971515</c:v>
                </c:pt>
                <c:pt idx="11746">
                  <c:v>41031.354166638179</c:v>
                </c:pt>
                <c:pt idx="11747">
                  <c:v>41031.364583304843</c:v>
                </c:pt>
                <c:pt idx="11748">
                  <c:v>41031.374999971507</c:v>
                </c:pt>
                <c:pt idx="11749">
                  <c:v>41031.385416638172</c:v>
                </c:pt>
                <c:pt idx="11750">
                  <c:v>41031.395833304836</c:v>
                </c:pt>
                <c:pt idx="11751">
                  <c:v>41031.4062499715</c:v>
                </c:pt>
                <c:pt idx="11752">
                  <c:v>41031.416666638164</c:v>
                </c:pt>
                <c:pt idx="11753">
                  <c:v>41031.427083304829</c:v>
                </c:pt>
                <c:pt idx="11754">
                  <c:v>41031.437499971493</c:v>
                </c:pt>
                <c:pt idx="11755">
                  <c:v>41031.447916638157</c:v>
                </c:pt>
                <c:pt idx="11756">
                  <c:v>41031.458333304821</c:v>
                </c:pt>
                <c:pt idx="11757">
                  <c:v>41031.468749971486</c:v>
                </c:pt>
                <c:pt idx="11758">
                  <c:v>41031.47916663815</c:v>
                </c:pt>
                <c:pt idx="11759">
                  <c:v>41031.489583304814</c:v>
                </c:pt>
                <c:pt idx="11760">
                  <c:v>41031.499999971478</c:v>
                </c:pt>
                <c:pt idx="11761">
                  <c:v>41031.510416638142</c:v>
                </c:pt>
                <c:pt idx="11762">
                  <c:v>41031.520833304807</c:v>
                </c:pt>
                <c:pt idx="11763">
                  <c:v>41031.531249971471</c:v>
                </c:pt>
                <c:pt idx="11764">
                  <c:v>41031.541666638135</c:v>
                </c:pt>
                <c:pt idx="11765">
                  <c:v>41031.552083304799</c:v>
                </c:pt>
                <c:pt idx="11766">
                  <c:v>41031.562499971464</c:v>
                </c:pt>
                <c:pt idx="11767">
                  <c:v>41031.572916638128</c:v>
                </c:pt>
                <c:pt idx="11768">
                  <c:v>41031.583333304792</c:v>
                </c:pt>
                <c:pt idx="11769">
                  <c:v>41031.593749971456</c:v>
                </c:pt>
                <c:pt idx="11770">
                  <c:v>41031.604166638121</c:v>
                </c:pt>
                <c:pt idx="11771">
                  <c:v>41031.614583304785</c:v>
                </c:pt>
                <c:pt idx="11772">
                  <c:v>41031.624999971449</c:v>
                </c:pt>
                <c:pt idx="11773">
                  <c:v>41031.635416638113</c:v>
                </c:pt>
                <c:pt idx="11774">
                  <c:v>41031.645833304778</c:v>
                </c:pt>
                <c:pt idx="11775">
                  <c:v>41031.656249971442</c:v>
                </c:pt>
                <c:pt idx="11776">
                  <c:v>41031.666666638106</c:v>
                </c:pt>
                <c:pt idx="11777">
                  <c:v>41031.67708330477</c:v>
                </c:pt>
                <c:pt idx="11778">
                  <c:v>41031.687499971435</c:v>
                </c:pt>
                <c:pt idx="11779">
                  <c:v>41031.697916638099</c:v>
                </c:pt>
                <c:pt idx="11780">
                  <c:v>41031.708333304763</c:v>
                </c:pt>
                <c:pt idx="11781">
                  <c:v>41031.718749971427</c:v>
                </c:pt>
                <c:pt idx="11782">
                  <c:v>41031.729166638092</c:v>
                </c:pt>
                <c:pt idx="11783">
                  <c:v>41031.739583304756</c:v>
                </c:pt>
                <c:pt idx="11784">
                  <c:v>41031.74999997142</c:v>
                </c:pt>
                <c:pt idx="11785">
                  <c:v>41031.760416638084</c:v>
                </c:pt>
                <c:pt idx="11786">
                  <c:v>41031.770833304749</c:v>
                </c:pt>
                <c:pt idx="11787">
                  <c:v>41031.781249971413</c:v>
                </c:pt>
                <c:pt idx="11788">
                  <c:v>41031.791666638077</c:v>
                </c:pt>
                <c:pt idx="11789">
                  <c:v>41031.802083304741</c:v>
                </c:pt>
                <c:pt idx="11790">
                  <c:v>41031.812499971405</c:v>
                </c:pt>
                <c:pt idx="11791">
                  <c:v>41031.82291663807</c:v>
                </c:pt>
                <c:pt idx="11792">
                  <c:v>41031.833333304734</c:v>
                </c:pt>
                <c:pt idx="11793">
                  <c:v>41031.843749971398</c:v>
                </c:pt>
                <c:pt idx="11794">
                  <c:v>41031.854166638062</c:v>
                </c:pt>
                <c:pt idx="11795">
                  <c:v>41031.864583304727</c:v>
                </c:pt>
                <c:pt idx="11796">
                  <c:v>41031.874999971391</c:v>
                </c:pt>
                <c:pt idx="11797">
                  <c:v>41031.885416638055</c:v>
                </c:pt>
                <c:pt idx="11798">
                  <c:v>41031.895833304719</c:v>
                </c:pt>
                <c:pt idx="11799">
                  <c:v>41031.906249971384</c:v>
                </c:pt>
                <c:pt idx="11800">
                  <c:v>41031.916666638048</c:v>
                </c:pt>
                <c:pt idx="11801">
                  <c:v>41031.927083304712</c:v>
                </c:pt>
                <c:pt idx="11802">
                  <c:v>41031.937499971376</c:v>
                </c:pt>
                <c:pt idx="11803">
                  <c:v>41031.947916638041</c:v>
                </c:pt>
                <c:pt idx="11804">
                  <c:v>41031.958333304705</c:v>
                </c:pt>
                <c:pt idx="11805">
                  <c:v>41031.968749971369</c:v>
                </c:pt>
                <c:pt idx="11806">
                  <c:v>41031.979166638033</c:v>
                </c:pt>
                <c:pt idx="11807">
                  <c:v>41031.989583304698</c:v>
                </c:pt>
                <c:pt idx="11808">
                  <c:v>41031.999999971362</c:v>
                </c:pt>
                <c:pt idx="11809">
                  <c:v>41032.010416638026</c:v>
                </c:pt>
                <c:pt idx="11810">
                  <c:v>41032.02083330469</c:v>
                </c:pt>
                <c:pt idx="11811">
                  <c:v>41032.031249971355</c:v>
                </c:pt>
                <c:pt idx="11812">
                  <c:v>41032.041666638019</c:v>
                </c:pt>
                <c:pt idx="11813">
                  <c:v>41032.052083304683</c:v>
                </c:pt>
                <c:pt idx="11814">
                  <c:v>41032.062499971347</c:v>
                </c:pt>
                <c:pt idx="11815">
                  <c:v>41032.072916638012</c:v>
                </c:pt>
                <c:pt idx="11816">
                  <c:v>41032.083333304676</c:v>
                </c:pt>
                <c:pt idx="11817">
                  <c:v>41032.09374997134</c:v>
                </c:pt>
                <c:pt idx="11818">
                  <c:v>41032.104166638004</c:v>
                </c:pt>
                <c:pt idx="11819">
                  <c:v>41032.114583304668</c:v>
                </c:pt>
                <c:pt idx="11820">
                  <c:v>41032.124999971333</c:v>
                </c:pt>
                <c:pt idx="11821">
                  <c:v>41032.135416637997</c:v>
                </c:pt>
                <c:pt idx="11822">
                  <c:v>41032.145833304661</c:v>
                </c:pt>
                <c:pt idx="11823">
                  <c:v>41032.156249971325</c:v>
                </c:pt>
                <c:pt idx="11824">
                  <c:v>41032.16666663799</c:v>
                </c:pt>
                <c:pt idx="11825">
                  <c:v>41032.177083304654</c:v>
                </c:pt>
                <c:pt idx="11826">
                  <c:v>41032.187499971318</c:v>
                </c:pt>
                <c:pt idx="11827">
                  <c:v>41032.197916637982</c:v>
                </c:pt>
                <c:pt idx="11828">
                  <c:v>41032.208333304647</c:v>
                </c:pt>
                <c:pt idx="11829">
                  <c:v>41032.218749971311</c:v>
                </c:pt>
                <c:pt idx="11830">
                  <c:v>41032.229166637975</c:v>
                </c:pt>
                <c:pt idx="11831">
                  <c:v>41032.239583304639</c:v>
                </c:pt>
                <c:pt idx="11832">
                  <c:v>41032.249999971304</c:v>
                </c:pt>
                <c:pt idx="11833">
                  <c:v>41032.260416637968</c:v>
                </c:pt>
                <c:pt idx="11834">
                  <c:v>41032.270833304632</c:v>
                </c:pt>
                <c:pt idx="11835">
                  <c:v>41032.281249971296</c:v>
                </c:pt>
                <c:pt idx="11836">
                  <c:v>41032.291666637961</c:v>
                </c:pt>
                <c:pt idx="11837">
                  <c:v>41032.302083304625</c:v>
                </c:pt>
                <c:pt idx="11838">
                  <c:v>41032.312499971289</c:v>
                </c:pt>
                <c:pt idx="11839">
                  <c:v>41032.322916637953</c:v>
                </c:pt>
                <c:pt idx="11840">
                  <c:v>41032.333333304618</c:v>
                </c:pt>
                <c:pt idx="11841">
                  <c:v>41032.343749971282</c:v>
                </c:pt>
                <c:pt idx="11842">
                  <c:v>41032.354166637946</c:v>
                </c:pt>
                <c:pt idx="11843">
                  <c:v>41032.36458330461</c:v>
                </c:pt>
                <c:pt idx="11844">
                  <c:v>41032.374999971275</c:v>
                </c:pt>
                <c:pt idx="11845">
                  <c:v>41032.385416637939</c:v>
                </c:pt>
                <c:pt idx="11846">
                  <c:v>41032.395833304603</c:v>
                </c:pt>
                <c:pt idx="11847">
                  <c:v>41032.406249971267</c:v>
                </c:pt>
                <c:pt idx="11848">
                  <c:v>41032.416666637931</c:v>
                </c:pt>
                <c:pt idx="11849">
                  <c:v>41032.427083304596</c:v>
                </c:pt>
                <c:pt idx="11850">
                  <c:v>41032.43749997126</c:v>
                </c:pt>
                <c:pt idx="11851">
                  <c:v>41032.447916637924</c:v>
                </c:pt>
                <c:pt idx="11852">
                  <c:v>41032.458333304588</c:v>
                </c:pt>
                <c:pt idx="11853">
                  <c:v>41032.468749971253</c:v>
                </c:pt>
                <c:pt idx="11854">
                  <c:v>41032.479166637917</c:v>
                </c:pt>
                <c:pt idx="11855">
                  <c:v>41032.489583304581</c:v>
                </c:pt>
                <c:pt idx="11856">
                  <c:v>41032.499999971245</c:v>
                </c:pt>
                <c:pt idx="11857">
                  <c:v>41032.51041663791</c:v>
                </c:pt>
                <c:pt idx="11858">
                  <c:v>41032.520833304574</c:v>
                </c:pt>
                <c:pt idx="11859">
                  <c:v>41032.531249971238</c:v>
                </c:pt>
                <c:pt idx="11860">
                  <c:v>41032.541666637902</c:v>
                </c:pt>
                <c:pt idx="11861">
                  <c:v>41032.552083304567</c:v>
                </c:pt>
                <c:pt idx="11862">
                  <c:v>41032.562499971231</c:v>
                </c:pt>
                <c:pt idx="11863">
                  <c:v>41032.572916637895</c:v>
                </c:pt>
                <c:pt idx="11864">
                  <c:v>41032.583333304559</c:v>
                </c:pt>
                <c:pt idx="11865">
                  <c:v>41032.593749971224</c:v>
                </c:pt>
                <c:pt idx="11866">
                  <c:v>41032.604166637888</c:v>
                </c:pt>
                <c:pt idx="11867">
                  <c:v>41032.614583304552</c:v>
                </c:pt>
                <c:pt idx="11868">
                  <c:v>41032.624999971216</c:v>
                </c:pt>
                <c:pt idx="11869">
                  <c:v>41032.635416637881</c:v>
                </c:pt>
                <c:pt idx="11870">
                  <c:v>41032.645833304545</c:v>
                </c:pt>
                <c:pt idx="11871">
                  <c:v>41032.656249971209</c:v>
                </c:pt>
                <c:pt idx="11872">
                  <c:v>41032.666666637873</c:v>
                </c:pt>
                <c:pt idx="11873">
                  <c:v>41032.677083304538</c:v>
                </c:pt>
                <c:pt idx="11874">
                  <c:v>41032.687499971202</c:v>
                </c:pt>
                <c:pt idx="11875">
                  <c:v>41032.697916637866</c:v>
                </c:pt>
                <c:pt idx="11876">
                  <c:v>41032.70833330453</c:v>
                </c:pt>
                <c:pt idx="11877">
                  <c:v>41032.718749971194</c:v>
                </c:pt>
                <c:pt idx="11878">
                  <c:v>41032.729166637859</c:v>
                </c:pt>
                <c:pt idx="11879">
                  <c:v>41032.739583304523</c:v>
                </c:pt>
                <c:pt idx="11880">
                  <c:v>41032.749999971187</c:v>
                </c:pt>
                <c:pt idx="11881">
                  <c:v>41032.760416637851</c:v>
                </c:pt>
                <c:pt idx="11882">
                  <c:v>41032.770833304516</c:v>
                </c:pt>
                <c:pt idx="11883">
                  <c:v>41032.78124997118</c:v>
                </c:pt>
                <c:pt idx="11884">
                  <c:v>41032.791666637844</c:v>
                </c:pt>
                <c:pt idx="11885">
                  <c:v>41032.802083304508</c:v>
                </c:pt>
                <c:pt idx="11886">
                  <c:v>41032.812499971173</c:v>
                </c:pt>
                <c:pt idx="11887">
                  <c:v>41032.822916637837</c:v>
                </c:pt>
                <c:pt idx="11888">
                  <c:v>41032.833333304501</c:v>
                </c:pt>
                <c:pt idx="11889">
                  <c:v>41032.843749971165</c:v>
                </c:pt>
                <c:pt idx="11890">
                  <c:v>41032.85416663783</c:v>
                </c:pt>
                <c:pt idx="11891">
                  <c:v>41032.864583304494</c:v>
                </c:pt>
                <c:pt idx="11892">
                  <c:v>41032.874999971158</c:v>
                </c:pt>
                <c:pt idx="11893">
                  <c:v>41032.885416637822</c:v>
                </c:pt>
                <c:pt idx="11894">
                  <c:v>41032.895833304487</c:v>
                </c:pt>
                <c:pt idx="11895">
                  <c:v>41032.906249971151</c:v>
                </c:pt>
                <c:pt idx="11896">
                  <c:v>41032.916666637815</c:v>
                </c:pt>
                <c:pt idx="11897">
                  <c:v>41032.927083304479</c:v>
                </c:pt>
                <c:pt idx="11898">
                  <c:v>41032.937499971144</c:v>
                </c:pt>
                <c:pt idx="11899">
                  <c:v>41032.947916637808</c:v>
                </c:pt>
                <c:pt idx="11900">
                  <c:v>41032.958333304472</c:v>
                </c:pt>
                <c:pt idx="11901">
                  <c:v>41032.968749971136</c:v>
                </c:pt>
                <c:pt idx="11902">
                  <c:v>41032.979166637801</c:v>
                </c:pt>
                <c:pt idx="11903">
                  <c:v>41032.989583304465</c:v>
                </c:pt>
                <c:pt idx="11904">
                  <c:v>41032.999999971129</c:v>
                </c:pt>
                <c:pt idx="11905">
                  <c:v>41033.010416637793</c:v>
                </c:pt>
                <c:pt idx="11906">
                  <c:v>41033.020833304457</c:v>
                </c:pt>
                <c:pt idx="11907">
                  <c:v>41033.031249971122</c:v>
                </c:pt>
                <c:pt idx="11908">
                  <c:v>41033.041666637786</c:v>
                </c:pt>
                <c:pt idx="11909">
                  <c:v>41033.05208330445</c:v>
                </c:pt>
                <c:pt idx="11910">
                  <c:v>41033.062499971114</c:v>
                </c:pt>
                <c:pt idx="11911">
                  <c:v>41033.072916637779</c:v>
                </c:pt>
                <c:pt idx="11912">
                  <c:v>41033.083333304443</c:v>
                </c:pt>
                <c:pt idx="11913">
                  <c:v>41033.093749971107</c:v>
                </c:pt>
                <c:pt idx="11914">
                  <c:v>41033.104166637771</c:v>
                </c:pt>
                <c:pt idx="11915">
                  <c:v>41033.114583304436</c:v>
                </c:pt>
                <c:pt idx="11916">
                  <c:v>41033.1249999711</c:v>
                </c:pt>
                <c:pt idx="11917">
                  <c:v>41033.135416637764</c:v>
                </c:pt>
                <c:pt idx="11918">
                  <c:v>41033.145833304428</c:v>
                </c:pt>
                <c:pt idx="11919">
                  <c:v>41033.156249971093</c:v>
                </c:pt>
                <c:pt idx="11920">
                  <c:v>41033.166666637757</c:v>
                </c:pt>
                <c:pt idx="11921">
                  <c:v>41033.177083304421</c:v>
                </c:pt>
                <c:pt idx="11922">
                  <c:v>41033.187499971085</c:v>
                </c:pt>
                <c:pt idx="11923">
                  <c:v>41033.19791663775</c:v>
                </c:pt>
                <c:pt idx="11924">
                  <c:v>41033.208333304414</c:v>
                </c:pt>
                <c:pt idx="11925">
                  <c:v>41033.218749971078</c:v>
                </c:pt>
                <c:pt idx="11926">
                  <c:v>41033.229166637742</c:v>
                </c:pt>
                <c:pt idx="11927">
                  <c:v>41033.239583304407</c:v>
                </c:pt>
                <c:pt idx="11928">
                  <c:v>41033.249999971071</c:v>
                </c:pt>
                <c:pt idx="11929">
                  <c:v>41033.260416637735</c:v>
                </c:pt>
                <c:pt idx="11930">
                  <c:v>41033.270833304399</c:v>
                </c:pt>
                <c:pt idx="11931">
                  <c:v>41033.281249971064</c:v>
                </c:pt>
                <c:pt idx="11932">
                  <c:v>41033.291666637728</c:v>
                </c:pt>
                <c:pt idx="11933">
                  <c:v>41033.302083304392</c:v>
                </c:pt>
                <c:pt idx="11934">
                  <c:v>41033.312499971056</c:v>
                </c:pt>
                <c:pt idx="11935">
                  <c:v>41033.32291663772</c:v>
                </c:pt>
                <c:pt idx="11936">
                  <c:v>41033.333333304385</c:v>
                </c:pt>
                <c:pt idx="11937">
                  <c:v>41033.343749971049</c:v>
                </c:pt>
                <c:pt idx="11938">
                  <c:v>41033.354166637713</c:v>
                </c:pt>
                <c:pt idx="11939">
                  <c:v>41033.364583304377</c:v>
                </c:pt>
                <c:pt idx="11940">
                  <c:v>41033.374999971042</c:v>
                </c:pt>
                <c:pt idx="11941">
                  <c:v>41033.385416637706</c:v>
                </c:pt>
                <c:pt idx="11942">
                  <c:v>41033.39583330437</c:v>
                </c:pt>
                <c:pt idx="11943">
                  <c:v>41033.406249971034</c:v>
                </c:pt>
                <c:pt idx="11944">
                  <c:v>41033.416666637699</c:v>
                </c:pt>
                <c:pt idx="11945">
                  <c:v>41033.427083304363</c:v>
                </c:pt>
                <c:pt idx="11946">
                  <c:v>41033.437499971027</c:v>
                </c:pt>
                <c:pt idx="11947">
                  <c:v>41033.447916637691</c:v>
                </c:pt>
                <c:pt idx="11948">
                  <c:v>41033.458333304356</c:v>
                </c:pt>
                <c:pt idx="11949">
                  <c:v>41033.46874997102</c:v>
                </c:pt>
                <c:pt idx="11950">
                  <c:v>41033.479166637684</c:v>
                </c:pt>
                <c:pt idx="11951">
                  <c:v>41033.489583304348</c:v>
                </c:pt>
                <c:pt idx="11952">
                  <c:v>41033.499999971013</c:v>
                </c:pt>
                <c:pt idx="11953">
                  <c:v>41033.510416637677</c:v>
                </c:pt>
                <c:pt idx="11954">
                  <c:v>41033.520833304341</c:v>
                </c:pt>
                <c:pt idx="11955">
                  <c:v>41033.531249971005</c:v>
                </c:pt>
                <c:pt idx="11956">
                  <c:v>41033.54166663767</c:v>
                </c:pt>
                <c:pt idx="11957">
                  <c:v>41033.552083304334</c:v>
                </c:pt>
                <c:pt idx="11958">
                  <c:v>41033.562499970998</c:v>
                </c:pt>
                <c:pt idx="11959">
                  <c:v>41033.572916637662</c:v>
                </c:pt>
                <c:pt idx="11960">
                  <c:v>41033.583333304327</c:v>
                </c:pt>
                <c:pt idx="11961">
                  <c:v>41033.593749970991</c:v>
                </c:pt>
                <c:pt idx="11962">
                  <c:v>41033.604166637655</c:v>
                </c:pt>
                <c:pt idx="11963">
                  <c:v>41033.614583304319</c:v>
                </c:pt>
                <c:pt idx="11964">
                  <c:v>41033.624999970983</c:v>
                </c:pt>
                <c:pt idx="11965">
                  <c:v>41033.635416637648</c:v>
                </c:pt>
                <c:pt idx="11966">
                  <c:v>41033.645833304312</c:v>
                </c:pt>
                <c:pt idx="11967">
                  <c:v>41033.656249970976</c:v>
                </c:pt>
                <c:pt idx="11968">
                  <c:v>41033.66666663764</c:v>
                </c:pt>
                <c:pt idx="11969">
                  <c:v>41033.677083304305</c:v>
                </c:pt>
                <c:pt idx="11970">
                  <c:v>41033.687499970969</c:v>
                </c:pt>
                <c:pt idx="11971">
                  <c:v>41033.697916637633</c:v>
                </c:pt>
                <c:pt idx="11972">
                  <c:v>41033.708333304297</c:v>
                </c:pt>
                <c:pt idx="11973">
                  <c:v>41033.718749970962</c:v>
                </c:pt>
                <c:pt idx="11974">
                  <c:v>41033.729166637626</c:v>
                </c:pt>
                <c:pt idx="11975">
                  <c:v>41033.73958330429</c:v>
                </c:pt>
                <c:pt idx="11976">
                  <c:v>41033.749999970954</c:v>
                </c:pt>
                <c:pt idx="11977">
                  <c:v>41033.760416637619</c:v>
                </c:pt>
                <c:pt idx="11978">
                  <c:v>41033.770833304283</c:v>
                </c:pt>
                <c:pt idx="11979">
                  <c:v>41033.781249970947</c:v>
                </c:pt>
                <c:pt idx="11980">
                  <c:v>41033.791666637611</c:v>
                </c:pt>
                <c:pt idx="11981">
                  <c:v>41033.802083304276</c:v>
                </c:pt>
                <c:pt idx="11982">
                  <c:v>41033.81249997094</c:v>
                </c:pt>
                <c:pt idx="11983">
                  <c:v>41033.822916637604</c:v>
                </c:pt>
                <c:pt idx="11984">
                  <c:v>41033.833333304268</c:v>
                </c:pt>
                <c:pt idx="11985">
                  <c:v>41033.843749970933</c:v>
                </c:pt>
                <c:pt idx="11986">
                  <c:v>41033.854166637597</c:v>
                </c:pt>
                <c:pt idx="11987">
                  <c:v>41033.864583304261</c:v>
                </c:pt>
                <c:pt idx="11988">
                  <c:v>41033.874999970925</c:v>
                </c:pt>
                <c:pt idx="11989">
                  <c:v>41033.88541663759</c:v>
                </c:pt>
                <c:pt idx="11990">
                  <c:v>41033.895833304254</c:v>
                </c:pt>
                <c:pt idx="11991">
                  <c:v>41033.906249970918</c:v>
                </c:pt>
                <c:pt idx="11992">
                  <c:v>41033.916666637582</c:v>
                </c:pt>
                <c:pt idx="11993">
                  <c:v>41033.927083304246</c:v>
                </c:pt>
                <c:pt idx="11994">
                  <c:v>41033.937499970911</c:v>
                </c:pt>
                <c:pt idx="11995">
                  <c:v>41033.947916637575</c:v>
                </c:pt>
                <c:pt idx="11996">
                  <c:v>41033.958333304239</c:v>
                </c:pt>
                <c:pt idx="11997">
                  <c:v>41033.968749970903</c:v>
                </c:pt>
                <c:pt idx="11998">
                  <c:v>41033.979166637568</c:v>
                </c:pt>
                <c:pt idx="11999">
                  <c:v>41033.989583304232</c:v>
                </c:pt>
                <c:pt idx="12000">
                  <c:v>41033.999999970896</c:v>
                </c:pt>
                <c:pt idx="12001">
                  <c:v>41034.01041663756</c:v>
                </c:pt>
                <c:pt idx="12002">
                  <c:v>41034.020833304225</c:v>
                </c:pt>
                <c:pt idx="12003">
                  <c:v>41034.031249970889</c:v>
                </c:pt>
                <c:pt idx="12004">
                  <c:v>41034.041666637553</c:v>
                </c:pt>
                <c:pt idx="12005">
                  <c:v>41034.052083304217</c:v>
                </c:pt>
                <c:pt idx="12006">
                  <c:v>41034.062499970882</c:v>
                </c:pt>
                <c:pt idx="12007">
                  <c:v>41034.072916637546</c:v>
                </c:pt>
                <c:pt idx="12008">
                  <c:v>41034.08333330421</c:v>
                </c:pt>
                <c:pt idx="12009">
                  <c:v>41034.093749970874</c:v>
                </c:pt>
                <c:pt idx="12010">
                  <c:v>41034.104166637539</c:v>
                </c:pt>
                <c:pt idx="12011">
                  <c:v>41034.114583304203</c:v>
                </c:pt>
                <c:pt idx="12012">
                  <c:v>41034.124999970867</c:v>
                </c:pt>
                <c:pt idx="12013">
                  <c:v>41034.135416637531</c:v>
                </c:pt>
                <c:pt idx="12014">
                  <c:v>41034.145833304196</c:v>
                </c:pt>
                <c:pt idx="12015">
                  <c:v>41034.15624997086</c:v>
                </c:pt>
                <c:pt idx="12016">
                  <c:v>41034.166666637524</c:v>
                </c:pt>
                <c:pt idx="12017">
                  <c:v>41034.177083304188</c:v>
                </c:pt>
                <c:pt idx="12018">
                  <c:v>41034.187499970853</c:v>
                </c:pt>
                <c:pt idx="12019">
                  <c:v>41034.197916637517</c:v>
                </c:pt>
                <c:pt idx="12020">
                  <c:v>41034.208333304181</c:v>
                </c:pt>
                <c:pt idx="12021">
                  <c:v>41034.218749970845</c:v>
                </c:pt>
                <c:pt idx="12022">
                  <c:v>41034.229166637509</c:v>
                </c:pt>
                <c:pt idx="12023">
                  <c:v>41034.239583304174</c:v>
                </c:pt>
                <c:pt idx="12024">
                  <c:v>41034.249999970838</c:v>
                </c:pt>
                <c:pt idx="12025">
                  <c:v>41034.260416637502</c:v>
                </c:pt>
                <c:pt idx="12026">
                  <c:v>41034.270833304166</c:v>
                </c:pt>
                <c:pt idx="12027">
                  <c:v>41034.281249970831</c:v>
                </c:pt>
                <c:pt idx="12028">
                  <c:v>41034.291666637495</c:v>
                </c:pt>
                <c:pt idx="12029">
                  <c:v>41034.302083304159</c:v>
                </c:pt>
                <c:pt idx="12030">
                  <c:v>41034.312499970823</c:v>
                </c:pt>
                <c:pt idx="12031">
                  <c:v>41034.322916637488</c:v>
                </c:pt>
                <c:pt idx="12032">
                  <c:v>41034.333333304152</c:v>
                </c:pt>
                <c:pt idx="12033">
                  <c:v>41034.343749970816</c:v>
                </c:pt>
                <c:pt idx="12034">
                  <c:v>41034.35416663748</c:v>
                </c:pt>
                <c:pt idx="12035">
                  <c:v>41034.364583304145</c:v>
                </c:pt>
                <c:pt idx="12036">
                  <c:v>41034.374999970809</c:v>
                </c:pt>
                <c:pt idx="12037">
                  <c:v>41034.385416637473</c:v>
                </c:pt>
                <c:pt idx="12038">
                  <c:v>41034.395833304137</c:v>
                </c:pt>
                <c:pt idx="12039">
                  <c:v>41034.406249970802</c:v>
                </c:pt>
                <c:pt idx="12040">
                  <c:v>41034.416666637466</c:v>
                </c:pt>
                <c:pt idx="12041">
                  <c:v>41034.42708330413</c:v>
                </c:pt>
                <c:pt idx="12042">
                  <c:v>41034.437499970794</c:v>
                </c:pt>
                <c:pt idx="12043">
                  <c:v>41034.447916637459</c:v>
                </c:pt>
                <c:pt idx="12044">
                  <c:v>41034.458333304123</c:v>
                </c:pt>
                <c:pt idx="12045">
                  <c:v>41034.468749970787</c:v>
                </c:pt>
                <c:pt idx="12046">
                  <c:v>41034.479166637451</c:v>
                </c:pt>
                <c:pt idx="12047">
                  <c:v>41034.489583304116</c:v>
                </c:pt>
                <c:pt idx="12048">
                  <c:v>41034.49999997078</c:v>
                </c:pt>
                <c:pt idx="12049">
                  <c:v>41034.510416637444</c:v>
                </c:pt>
                <c:pt idx="12050">
                  <c:v>41034.520833304108</c:v>
                </c:pt>
                <c:pt idx="12051">
                  <c:v>41034.531249970772</c:v>
                </c:pt>
                <c:pt idx="12052">
                  <c:v>41034.541666637437</c:v>
                </c:pt>
                <c:pt idx="12053">
                  <c:v>41034.552083304101</c:v>
                </c:pt>
                <c:pt idx="12054">
                  <c:v>41034.562499970765</c:v>
                </c:pt>
                <c:pt idx="12055">
                  <c:v>41034.572916637429</c:v>
                </c:pt>
                <c:pt idx="12056">
                  <c:v>41034.583333304094</c:v>
                </c:pt>
                <c:pt idx="12057">
                  <c:v>41034.593749970758</c:v>
                </c:pt>
                <c:pt idx="12058">
                  <c:v>41034.604166637422</c:v>
                </c:pt>
                <c:pt idx="12059">
                  <c:v>41034.614583304086</c:v>
                </c:pt>
                <c:pt idx="12060">
                  <c:v>41034.624999970751</c:v>
                </c:pt>
                <c:pt idx="12061">
                  <c:v>41034.635416637415</c:v>
                </c:pt>
                <c:pt idx="12062">
                  <c:v>41034.645833304079</c:v>
                </c:pt>
                <c:pt idx="12063">
                  <c:v>41034.656249970743</c:v>
                </c:pt>
                <c:pt idx="12064">
                  <c:v>41034.666666637408</c:v>
                </c:pt>
                <c:pt idx="12065">
                  <c:v>41034.677083304072</c:v>
                </c:pt>
                <c:pt idx="12066">
                  <c:v>41034.687499970736</c:v>
                </c:pt>
                <c:pt idx="12067">
                  <c:v>41034.6979166374</c:v>
                </c:pt>
                <c:pt idx="12068">
                  <c:v>41034.708333304065</c:v>
                </c:pt>
                <c:pt idx="12069">
                  <c:v>41034.718749970729</c:v>
                </c:pt>
                <c:pt idx="12070">
                  <c:v>41034.729166637393</c:v>
                </c:pt>
                <c:pt idx="12071">
                  <c:v>41034.739583304057</c:v>
                </c:pt>
                <c:pt idx="12072">
                  <c:v>41034.749999970722</c:v>
                </c:pt>
                <c:pt idx="12073">
                  <c:v>41034.760416637386</c:v>
                </c:pt>
                <c:pt idx="12074">
                  <c:v>41034.77083330405</c:v>
                </c:pt>
                <c:pt idx="12075">
                  <c:v>41034.781249970714</c:v>
                </c:pt>
                <c:pt idx="12076">
                  <c:v>41034.791666637379</c:v>
                </c:pt>
                <c:pt idx="12077">
                  <c:v>41034.802083304043</c:v>
                </c:pt>
                <c:pt idx="12078">
                  <c:v>41034.812499970707</c:v>
                </c:pt>
                <c:pt idx="12079">
                  <c:v>41034.822916637371</c:v>
                </c:pt>
                <c:pt idx="12080">
                  <c:v>41034.833333304035</c:v>
                </c:pt>
                <c:pt idx="12081">
                  <c:v>41034.8437499707</c:v>
                </c:pt>
                <c:pt idx="12082">
                  <c:v>41034.854166637364</c:v>
                </c:pt>
                <c:pt idx="12083">
                  <c:v>41034.864583304028</c:v>
                </c:pt>
                <c:pt idx="12084">
                  <c:v>41034.874999970692</c:v>
                </c:pt>
                <c:pt idx="12085">
                  <c:v>41034.885416637357</c:v>
                </c:pt>
                <c:pt idx="12086">
                  <c:v>41034.895833304021</c:v>
                </c:pt>
                <c:pt idx="12087">
                  <c:v>41034.906249970685</c:v>
                </c:pt>
                <c:pt idx="12088">
                  <c:v>41034.916666637349</c:v>
                </c:pt>
                <c:pt idx="12089">
                  <c:v>41034.927083304014</c:v>
                </c:pt>
                <c:pt idx="12090">
                  <c:v>41034.937499970678</c:v>
                </c:pt>
                <c:pt idx="12091">
                  <c:v>41034.947916637342</c:v>
                </c:pt>
                <c:pt idx="12092">
                  <c:v>41034.958333304006</c:v>
                </c:pt>
                <c:pt idx="12093">
                  <c:v>41034.968749970671</c:v>
                </c:pt>
                <c:pt idx="12094">
                  <c:v>41034.979166637335</c:v>
                </c:pt>
                <c:pt idx="12095">
                  <c:v>41034.989583303999</c:v>
                </c:pt>
                <c:pt idx="12096">
                  <c:v>41034.999999970663</c:v>
                </c:pt>
                <c:pt idx="12097">
                  <c:v>41035.010416637328</c:v>
                </c:pt>
                <c:pt idx="12098">
                  <c:v>41035.020833303992</c:v>
                </c:pt>
                <c:pt idx="12099">
                  <c:v>41035.031249970656</c:v>
                </c:pt>
                <c:pt idx="12100">
                  <c:v>41035.04166663732</c:v>
                </c:pt>
                <c:pt idx="12101">
                  <c:v>41035.052083303985</c:v>
                </c:pt>
                <c:pt idx="12102">
                  <c:v>41035.062499970649</c:v>
                </c:pt>
                <c:pt idx="12103">
                  <c:v>41035.072916637313</c:v>
                </c:pt>
                <c:pt idx="12104">
                  <c:v>41035.083333303977</c:v>
                </c:pt>
                <c:pt idx="12105">
                  <c:v>41035.093749970642</c:v>
                </c:pt>
                <c:pt idx="12106">
                  <c:v>41035.104166637306</c:v>
                </c:pt>
                <c:pt idx="12107">
                  <c:v>41035.11458330397</c:v>
                </c:pt>
                <c:pt idx="12108">
                  <c:v>41035.124999970634</c:v>
                </c:pt>
                <c:pt idx="12109">
                  <c:v>41035.135416637298</c:v>
                </c:pt>
                <c:pt idx="12110">
                  <c:v>41035.145833303963</c:v>
                </c:pt>
                <c:pt idx="12111">
                  <c:v>41035.156249970627</c:v>
                </c:pt>
                <c:pt idx="12112">
                  <c:v>41035.166666637291</c:v>
                </c:pt>
                <c:pt idx="12113">
                  <c:v>41035.177083303955</c:v>
                </c:pt>
                <c:pt idx="12114">
                  <c:v>41035.18749997062</c:v>
                </c:pt>
                <c:pt idx="12115">
                  <c:v>41035.197916637284</c:v>
                </c:pt>
                <c:pt idx="12116">
                  <c:v>41035.208333303948</c:v>
                </c:pt>
                <c:pt idx="12117">
                  <c:v>41035.218749970612</c:v>
                </c:pt>
                <c:pt idx="12118">
                  <c:v>41035.229166637277</c:v>
                </c:pt>
                <c:pt idx="12119">
                  <c:v>41035.239583303941</c:v>
                </c:pt>
                <c:pt idx="12120">
                  <c:v>41035.249999970605</c:v>
                </c:pt>
                <c:pt idx="12121">
                  <c:v>41035.260416637269</c:v>
                </c:pt>
                <c:pt idx="12122">
                  <c:v>41035.270833303934</c:v>
                </c:pt>
                <c:pt idx="12123">
                  <c:v>41035.281249970598</c:v>
                </c:pt>
                <c:pt idx="12124">
                  <c:v>41035.291666637262</c:v>
                </c:pt>
                <c:pt idx="12125">
                  <c:v>41035.302083303926</c:v>
                </c:pt>
                <c:pt idx="12126">
                  <c:v>41035.312499970591</c:v>
                </c:pt>
                <c:pt idx="12127">
                  <c:v>41035.322916637255</c:v>
                </c:pt>
                <c:pt idx="12128">
                  <c:v>41035.333333303919</c:v>
                </c:pt>
                <c:pt idx="12129">
                  <c:v>41035.343749970583</c:v>
                </c:pt>
                <c:pt idx="12130">
                  <c:v>41035.354166637248</c:v>
                </c:pt>
                <c:pt idx="12131">
                  <c:v>41035.364583303912</c:v>
                </c:pt>
                <c:pt idx="12132">
                  <c:v>41035.374999970576</c:v>
                </c:pt>
                <c:pt idx="12133">
                  <c:v>41035.38541663724</c:v>
                </c:pt>
                <c:pt idx="12134">
                  <c:v>41035.395833303905</c:v>
                </c:pt>
                <c:pt idx="12135">
                  <c:v>41035.406249970569</c:v>
                </c:pt>
                <c:pt idx="12136">
                  <c:v>41035.416666637233</c:v>
                </c:pt>
                <c:pt idx="12137">
                  <c:v>41035.427083303897</c:v>
                </c:pt>
                <c:pt idx="12138">
                  <c:v>41035.437499970561</c:v>
                </c:pt>
                <c:pt idx="12139">
                  <c:v>41035.447916637226</c:v>
                </c:pt>
                <c:pt idx="12140">
                  <c:v>41035.45833330389</c:v>
                </c:pt>
                <c:pt idx="12141">
                  <c:v>41035.468749970554</c:v>
                </c:pt>
                <c:pt idx="12142">
                  <c:v>41035.479166637218</c:v>
                </c:pt>
                <c:pt idx="12143">
                  <c:v>41035.489583303883</c:v>
                </c:pt>
                <c:pt idx="12144">
                  <c:v>41035.499999970547</c:v>
                </c:pt>
                <c:pt idx="12145">
                  <c:v>41035.510416637211</c:v>
                </c:pt>
                <c:pt idx="12146">
                  <c:v>41035.520833303875</c:v>
                </c:pt>
                <c:pt idx="12147">
                  <c:v>41035.53124997054</c:v>
                </c:pt>
                <c:pt idx="12148">
                  <c:v>41035.541666637204</c:v>
                </c:pt>
                <c:pt idx="12149">
                  <c:v>41035.552083303868</c:v>
                </c:pt>
                <c:pt idx="12150">
                  <c:v>41035.562499970532</c:v>
                </c:pt>
                <c:pt idx="12151">
                  <c:v>41035.572916637197</c:v>
                </c:pt>
                <c:pt idx="12152">
                  <c:v>41035.583333303861</c:v>
                </c:pt>
                <c:pt idx="12153">
                  <c:v>41035.593749970525</c:v>
                </c:pt>
                <c:pt idx="12154">
                  <c:v>41035.604166637189</c:v>
                </c:pt>
                <c:pt idx="12155">
                  <c:v>41035.614583303854</c:v>
                </c:pt>
                <c:pt idx="12156">
                  <c:v>41035.624999970518</c:v>
                </c:pt>
                <c:pt idx="12157">
                  <c:v>41035.635416637182</c:v>
                </c:pt>
                <c:pt idx="12158">
                  <c:v>41035.645833303846</c:v>
                </c:pt>
                <c:pt idx="12159">
                  <c:v>41035.656249970511</c:v>
                </c:pt>
                <c:pt idx="12160">
                  <c:v>41035.666666637175</c:v>
                </c:pt>
                <c:pt idx="12161">
                  <c:v>41035.677083303839</c:v>
                </c:pt>
                <c:pt idx="12162">
                  <c:v>41035.687499970503</c:v>
                </c:pt>
                <c:pt idx="12163">
                  <c:v>41035.697916637168</c:v>
                </c:pt>
                <c:pt idx="12164">
                  <c:v>41035.708333303832</c:v>
                </c:pt>
                <c:pt idx="12165">
                  <c:v>41035.718749970496</c:v>
                </c:pt>
                <c:pt idx="12166">
                  <c:v>41035.72916663716</c:v>
                </c:pt>
                <c:pt idx="12167">
                  <c:v>41035.739583303824</c:v>
                </c:pt>
                <c:pt idx="12168">
                  <c:v>41035.749999970489</c:v>
                </c:pt>
                <c:pt idx="12169">
                  <c:v>41035.760416637153</c:v>
                </c:pt>
                <c:pt idx="12170">
                  <c:v>41035.770833303817</c:v>
                </c:pt>
                <c:pt idx="12171">
                  <c:v>41035.781249970481</c:v>
                </c:pt>
                <c:pt idx="12172">
                  <c:v>41035.791666637146</c:v>
                </c:pt>
                <c:pt idx="12173">
                  <c:v>41035.80208330381</c:v>
                </c:pt>
                <c:pt idx="12174">
                  <c:v>41035.812499970474</c:v>
                </c:pt>
                <c:pt idx="12175">
                  <c:v>41035.822916637138</c:v>
                </c:pt>
                <c:pt idx="12176">
                  <c:v>41035.833333303803</c:v>
                </c:pt>
                <c:pt idx="12177">
                  <c:v>41035.843749970467</c:v>
                </c:pt>
                <c:pt idx="12178">
                  <c:v>41035.854166637131</c:v>
                </c:pt>
                <c:pt idx="12179">
                  <c:v>41035.864583303795</c:v>
                </c:pt>
                <c:pt idx="12180">
                  <c:v>41035.87499997046</c:v>
                </c:pt>
                <c:pt idx="12181">
                  <c:v>41035.885416637124</c:v>
                </c:pt>
                <c:pt idx="12182">
                  <c:v>41035.895833303788</c:v>
                </c:pt>
                <c:pt idx="12183">
                  <c:v>41035.906249970452</c:v>
                </c:pt>
                <c:pt idx="12184">
                  <c:v>41035.916666637117</c:v>
                </c:pt>
                <c:pt idx="12185">
                  <c:v>41035.927083303781</c:v>
                </c:pt>
                <c:pt idx="12186">
                  <c:v>41035.937499970445</c:v>
                </c:pt>
                <c:pt idx="12187">
                  <c:v>41035.947916637109</c:v>
                </c:pt>
                <c:pt idx="12188">
                  <c:v>41035.958333303774</c:v>
                </c:pt>
                <c:pt idx="12189">
                  <c:v>41035.968749970438</c:v>
                </c:pt>
                <c:pt idx="12190">
                  <c:v>41035.979166637102</c:v>
                </c:pt>
                <c:pt idx="12191">
                  <c:v>41035.989583303766</c:v>
                </c:pt>
                <c:pt idx="12192">
                  <c:v>41035.999999970431</c:v>
                </c:pt>
                <c:pt idx="12193">
                  <c:v>41036.010416637095</c:v>
                </c:pt>
                <c:pt idx="12194">
                  <c:v>41036.020833303759</c:v>
                </c:pt>
                <c:pt idx="12195">
                  <c:v>41036.031249970423</c:v>
                </c:pt>
                <c:pt idx="12196">
                  <c:v>41036.041666637087</c:v>
                </c:pt>
                <c:pt idx="12197">
                  <c:v>41036.052083303752</c:v>
                </c:pt>
                <c:pt idx="12198">
                  <c:v>41036.062499970416</c:v>
                </c:pt>
                <c:pt idx="12199">
                  <c:v>41036.07291663708</c:v>
                </c:pt>
                <c:pt idx="12200">
                  <c:v>41036.083333303744</c:v>
                </c:pt>
                <c:pt idx="12201">
                  <c:v>41036.093749970409</c:v>
                </c:pt>
                <c:pt idx="12202">
                  <c:v>41036.104166637073</c:v>
                </c:pt>
                <c:pt idx="12203">
                  <c:v>41036.114583303737</c:v>
                </c:pt>
                <c:pt idx="12204">
                  <c:v>41036.124999970401</c:v>
                </c:pt>
                <c:pt idx="12205">
                  <c:v>41036.135416637066</c:v>
                </c:pt>
                <c:pt idx="12206">
                  <c:v>41036.14583330373</c:v>
                </c:pt>
                <c:pt idx="12207">
                  <c:v>41036.156249970394</c:v>
                </c:pt>
                <c:pt idx="12208">
                  <c:v>41036.166666637058</c:v>
                </c:pt>
                <c:pt idx="12209">
                  <c:v>41036.177083303723</c:v>
                </c:pt>
                <c:pt idx="12210">
                  <c:v>41036.187499970387</c:v>
                </c:pt>
                <c:pt idx="12211">
                  <c:v>41036.197916637051</c:v>
                </c:pt>
                <c:pt idx="12212">
                  <c:v>41036.208333303715</c:v>
                </c:pt>
                <c:pt idx="12213">
                  <c:v>41036.21874997038</c:v>
                </c:pt>
                <c:pt idx="12214">
                  <c:v>41036.229166637044</c:v>
                </c:pt>
                <c:pt idx="12215">
                  <c:v>41036.239583303708</c:v>
                </c:pt>
                <c:pt idx="12216">
                  <c:v>41036.249999970372</c:v>
                </c:pt>
                <c:pt idx="12217">
                  <c:v>41036.260416637037</c:v>
                </c:pt>
                <c:pt idx="12218">
                  <c:v>41036.270833303701</c:v>
                </c:pt>
                <c:pt idx="12219">
                  <c:v>41036.281249970365</c:v>
                </c:pt>
                <c:pt idx="12220">
                  <c:v>41036.291666637029</c:v>
                </c:pt>
                <c:pt idx="12221">
                  <c:v>41036.302083303694</c:v>
                </c:pt>
                <c:pt idx="12222">
                  <c:v>41036.312499970358</c:v>
                </c:pt>
                <c:pt idx="12223">
                  <c:v>41036.322916637022</c:v>
                </c:pt>
                <c:pt idx="12224">
                  <c:v>41036.333333303686</c:v>
                </c:pt>
                <c:pt idx="12225">
                  <c:v>41036.34374997035</c:v>
                </c:pt>
                <c:pt idx="12226">
                  <c:v>41036.354166637015</c:v>
                </c:pt>
                <c:pt idx="12227">
                  <c:v>41036.364583303679</c:v>
                </c:pt>
                <c:pt idx="12228">
                  <c:v>41036.374999970343</c:v>
                </c:pt>
                <c:pt idx="12229">
                  <c:v>41036.385416637007</c:v>
                </c:pt>
                <c:pt idx="12230">
                  <c:v>41036.395833303672</c:v>
                </c:pt>
                <c:pt idx="12231">
                  <c:v>41036.406249970336</c:v>
                </c:pt>
                <c:pt idx="12232">
                  <c:v>41036.416666637</c:v>
                </c:pt>
                <c:pt idx="12233">
                  <c:v>41036.427083303664</c:v>
                </c:pt>
                <c:pt idx="12234">
                  <c:v>41036.437499970329</c:v>
                </c:pt>
                <c:pt idx="12235">
                  <c:v>41036.447916636993</c:v>
                </c:pt>
                <c:pt idx="12236">
                  <c:v>41036.458333303657</c:v>
                </c:pt>
                <c:pt idx="12237">
                  <c:v>41036.468749970321</c:v>
                </c:pt>
                <c:pt idx="12238">
                  <c:v>41036.479166636986</c:v>
                </c:pt>
                <c:pt idx="12239">
                  <c:v>41036.48958330365</c:v>
                </c:pt>
                <c:pt idx="12240">
                  <c:v>41036.499999970314</c:v>
                </c:pt>
                <c:pt idx="12241">
                  <c:v>41036.510416636978</c:v>
                </c:pt>
                <c:pt idx="12242">
                  <c:v>41036.520833303643</c:v>
                </c:pt>
                <c:pt idx="12243">
                  <c:v>41036.531249970307</c:v>
                </c:pt>
                <c:pt idx="12244">
                  <c:v>41036.541666636971</c:v>
                </c:pt>
                <c:pt idx="12245">
                  <c:v>41036.552083303635</c:v>
                </c:pt>
                <c:pt idx="12246">
                  <c:v>41036.5624999703</c:v>
                </c:pt>
                <c:pt idx="12247">
                  <c:v>41036.572916636964</c:v>
                </c:pt>
                <c:pt idx="12248">
                  <c:v>41036.583333303628</c:v>
                </c:pt>
                <c:pt idx="12249">
                  <c:v>41036.593749970292</c:v>
                </c:pt>
                <c:pt idx="12250">
                  <c:v>41036.604166636957</c:v>
                </c:pt>
                <c:pt idx="12251">
                  <c:v>41036.614583303621</c:v>
                </c:pt>
                <c:pt idx="12252">
                  <c:v>41036.624999970285</c:v>
                </c:pt>
                <c:pt idx="12253">
                  <c:v>41036.635416636949</c:v>
                </c:pt>
                <c:pt idx="12254">
                  <c:v>41036.645833303613</c:v>
                </c:pt>
                <c:pt idx="12255">
                  <c:v>41036.656249970278</c:v>
                </c:pt>
                <c:pt idx="12256">
                  <c:v>41036.666666636942</c:v>
                </c:pt>
                <c:pt idx="12257">
                  <c:v>41036.677083303606</c:v>
                </c:pt>
                <c:pt idx="12258">
                  <c:v>41036.68749997027</c:v>
                </c:pt>
                <c:pt idx="12259">
                  <c:v>41036.697916636935</c:v>
                </c:pt>
                <c:pt idx="12260">
                  <c:v>41036.708333303599</c:v>
                </c:pt>
                <c:pt idx="12261">
                  <c:v>41036.718749970263</c:v>
                </c:pt>
                <c:pt idx="12262">
                  <c:v>41036.729166636927</c:v>
                </c:pt>
                <c:pt idx="12263">
                  <c:v>41036.739583303592</c:v>
                </c:pt>
                <c:pt idx="12264">
                  <c:v>41036.749999970256</c:v>
                </c:pt>
                <c:pt idx="12265">
                  <c:v>41036.76041663692</c:v>
                </c:pt>
                <c:pt idx="12266">
                  <c:v>41036.770833303584</c:v>
                </c:pt>
                <c:pt idx="12267">
                  <c:v>41036.781249970249</c:v>
                </c:pt>
                <c:pt idx="12268">
                  <c:v>41036.791666636913</c:v>
                </c:pt>
                <c:pt idx="12269">
                  <c:v>41036.802083303577</c:v>
                </c:pt>
                <c:pt idx="12270">
                  <c:v>41036.812499970241</c:v>
                </c:pt>
                <c:pt idx="12271">
                  <c:v>41036.822916636906</c:v>
                </c:pt>
                <c:pt idx="12272">
                  <c:v>41036.83333330357</c:v>
                </c:pt>
                <c:pt idx="12273">
                  <c:v>41036.843749970234</c:v>
                </c:pt>
                <c:pt idx="12274">
                  <c:v>41036.854166636898</c:v>
                </c:pt>
                <c:pt idx="12275">
                  <c:v>41036.864583303563</c:v>
                </c:pt>
                <c:pt idx="12276">
                  <c:v>41036.874999970227</c:v>
                </c:pt>
                <c:pt idx="12277">
                  <c:v>41036.885416636891</c:v>
                </c:pt>
                <c:pt idx="12278">
                  <c:v>41036.895833303555</c:v>
                </c:pt>
                <c:pt idx="12279">
                  <c:v>41036.90624997022</c:v>
                </c:pt>
                <c:pt idx="12280">
                  <c:v>41036.916666636884</c:v>
                </c:pt>
                <c:pt idx="12281">
                  <c:v>41036.927083303548</c:v>
                </c:pt>
                <c:pt idx="12282">
                  <c:v>41036.937499970212</c:v>
                </c:pt>
                <c:pt idx="12283">
                  <c:v>41036.947916636876</c:v>
                </c:pt>
                <c:pt idx="12284">
                  <c:v>41036.958333303541</c:v>
                </c:pt>
                <c:pt idx="12285">
                  <c:v>41036.968749970205</c:v>
                </c:pt>
                <c:pt idx="12286">
                  <c:v>41036.979166636869</c:v>
                </c:pt>
                <c:pt idx="12287">
                  <c:v>41036.989583303533</c:v>
                </c:pt>
                <c:pt idx="12288">
                  <c:v>41036.999999970198</c:v>
                </c:pt>
                <c:pt idx="12289">
                  <c:v>41037.010416636862</c:v>
                </c:pt>
                <c:pt idx="12290">
                  <c:v>41037.020833303526</c:v>
                </c:pt>
                <c:pt idx="12291">
                  <c:v>41037.03124997019</c:v>
                </c:pt>
                <c:pt idx="12292">
                  <c:v>41037.041666636855</c:v>
                </c:pt>
                <c:pt idx="12293">
                  <c:v>41037.052083303519</c:v>
                </c:pt>
                <c:pt idx="12294">
                  <c:v>41037.062499970183</c:v>
                </c:pt>
                <c:pt idx="12295">
                  <c:v>41037.072916636847</c:v>
                </c:pt>
                <c:pt idx="12296">
                  <c:v>41037.083333303512</c:v>
                </c:pt>
                <c:pt idx="12297">
                  <c:v>41037.093749970176</c:v>
                </c:pt>
                <c:pt idx="12298">
                  <c:v>41037.10416663684</c:v>
                </c:pt>
                <c:pt idx="12299">
                  <c:v>41037.114583303504</c:v>
                </c:pt>
                <c:pt idx="12300">
                  <c:v>41037.124999970169</c:v>
                </c:pt>
                <c:pt idx="12301">
                  <c:v>41037.135416636833</c:v>
                </c:pt>
                <c:pt idx="12302">
                  <c:v>41037.145833303497</c:v>
                </c:pt>
                <c:pt idx="12303">
                  <c:v>41037.156249970161</c:v>
                </c:pt>
                <c:pt idx="12304">
                  <c:v>41037.166666636826</c:v>
                </c:pt>
                <c:pt idx="12305">
                  <c:v>41037.17708330349</c:v>
                </c:pt>
                <c:pt idx="12306">
                  <c:v>41037.187499970154</c:v>
                </c:pt>
                <c:pt idx="12307">
                  <c:v>41037.197916636818</c:v>
                </c:pt>
                <c:pt idx="12308">
                  <c:v>41037.208333303483</c:v>
                </c:pt>
                <c:pt idx="12309">
                  <c:v>41037.218749970147</c:v>
                </c:pt>
                <c:pt idx="12310">
                  <c:v>41037.229166636811</c:v>
                </c:pt>
                <c:pt idx="12311">
                  <c:v>41037.239583303475</c:v>
                </c:pt>
                <c:pt idx="12312">
                  <c:v>41037.249999970139</c:v>
                </c:pt>
                <c:pt idx="12313">
                  <c:v>41037.260416636804</c:v>
                </c:pt>
                <c:pt idx="12314">
                  <c:v>41037.270833303468</c:v>
                </c:pt>
                <c:pt idx="12315">
                  <c:v>41037.281249970132</c:v>
                </c:pt>
                <c:pt idx="12316">
                  <c:v>41037.291666636796</c:v>
                </c:pt>
                <c:pt idx="12317">
                  <c:v>41037.302083303461</c:v>
                </c:pt>
                <c:pt idx="12318">
                  <c:v>41037.312499970125</c:v>
                </c:pt>
                <c:pt idx="12319">
                  <c:v>41037.322916636789</c:v>
                </c:pt>
                <c:pt idx="12320">
                  <c:v>41037.333333303453</c:v>
                </c:pt>
                <c:pt idx="12321">
                  <c:v>41037.343749970118</c:v>
                </c:pt>
                <c:pt idx="12322">
                  <c:v>41037.354166636782</c:v>
                </c:pt>
                <c:pt idx="12323">
                  <c:v>41037.364583303446</c:v>
                </c:pt>
                <c:pt idx="12324">
                  <c:v>41037.37499997011</c:v>
                </c:pt>
                <c:pt idx="12325">
                  <c:v>41037.385416636775</c:v>
                </c:pt>
                <c:pt idx="12326">
                  <c:v>41037.395833303439</c:v>
                </c:pt>
                <c:pt idx="12327">
                  <c:v>41037.406249970103</c:v>
                </c:pt>
                <c:pt idx="12328">
                  <c:v>41037.416666636767</c:v>
                </c:pt>
                <c:pt idx="12329">
                  <c:v>41037.427083303432</c:v>
                </c:pt>
                <c:pt idx="12330">
                  <c:v>41037.437499970096</c:v>
                </c:pt>
                <c:pt idx="12331">
                  <c:v>41037.44791663676</c:v>
                </c:pt>
                <c:pt idx="12332">
                  <c:v>41037.458333303424</c:v>
                </c:pt>
                <c:pt idx="12333">
                  <c:v>41037.468749970089</c:v>
                </c:pt>
                <c:pt idx="12334">
                  <c:v>41037.479166636753</c:v>
                </c:pt>
                <c:pt idx="12335">
                  <c:v>41037.489583303417</c:v>
                </c:pt>
                <c:pt idx="12336">
                  <c:v>41037.499999970081</c:v>
                </c:pt>
                <c:pt idx="12337">
                  <c:v>41037.510416636746</c:v>
                </c:pt>
                <c:pt idx="12338">
                  <c:v>41037.52083330341</c:v>
                </c:pt>
                <c:pt idx="12339">
                  <c:v>41037.531249970074</c:v>
                </c:pt>
                <c:pt idx="12340">
                  <c:v>41037.541666636738</c:v>
                </c:pt>
                <c:pt idx="12341">
                  <c:v>41037.552083303402</c:v>
                </c:pt>
                <c:pt idx="12342">
                  <c:v>41037.562499970067</c:v>
                </c:pt>
                <c:pt idx="12343">
                  <c:v>41037.572916636731</c:v>
                </c:pt>
                <c:pt idx="12344">
                  <c:v>41037.583333303395</c:v>
                </c:pt>
                <c:pt idx="12345">
                  <c:v>41037.593749970059</c:v>
                </c:pt>
                <c:pt idx="12346">
                  <c:v>41037.604166636724</c:v>
                </c:pt>
                <c:pt idx="12347">
                  <c:v>41037.614583303388</c:v>
                </c:pt>
                <c:pt idx="12348">
                  <c:v>41037.624999970052</c:v>
                </c:pt>
                <c:pt idx="12349">
                  <c:v>41037.635416636716</c:v>
                </c:pt>
                <c:pt idx="12350">
                  <c:v>41037.645833303381</c:v>
                </c:pt>
                <c:pt idx="12351">
                  <c:v>41037.656249970045</c:v>
                </c:pt>
                <c:pt idx="12352">
                  <c:v>41037.666666636709</c:v>
                </c:pt>
                <c:pt idx="12353">
                  <c:v>41037.677083303373</c:v>
                </c:pt>
                <c:pt idx="12354">
                  <c:v>41037.687499970038</c:v>
                </c:pt>
                <c:pt idx="12355">
                  <c:v>41037.697916636702</c:v>
                </c:pt>
                <c:pt idx="12356">
                  <c:v>41037.708333303366</c:v>
                </c:pt>
                <c:pt idx="12357">
                  <c:v>41037.71874997003</c:v>
                </c:pt>
                <c:pt idx="12358">
                  <c:v>41037.729166636695</c:v>
                </c:pt>
                <c:pt idx="12359">
                  <c:v>41037.739583303359</c:v>
                </c:pt>
                <c:pt idx="12360">
                  <c:v>41037.749999970023</c:v>
                </c:pt>
                <c:pt idx="12361">
                  <c:v>41037.760416636687</c:v>
                </c:pt>
                <c:pt idx="12362">
                  <c:v>41037.770833303352</c:v>
                </c:pt>
                <c:pt idx="12363">
                  <c:v>41037.781249970016</c:v>
                </c:pt>
                <c:pt idx="12364">
                  <c:v>41037.79166663668</c:v>
                </c:pt>
                <c:pt idx="12365">
                  <c:v>41037.802083303344</c:v>
                </c:pt>
                <c:pt idx="12366">
                  <c:v>41037.812499970009</c:v>
                </c:pt>
                <c:pt idx="12367">
                  <c:v>41037.822916636673</c:v>
                </c:pt>
                <c:pt idx="12368">
                  <c:v>41037.833333303337</c:v>
                </c:pt>
                <c:pt idx="12369">
                  <c:v>41037.843749970001</c:v>
                </c:pt>
                <c:pt idx="12370">
                  <c:v>41037.854166636665</c:v>
                </c:pt>
                <c:pt idx="12371">
                  <c:v>41037.86458330333</c:v>
                </c:pt>
                <c:pt idx="12372">
                  <c:v>41037.874999969994</c:v>
                </c:pt>
                <c:pt idx="12373">
                  <c:v>41037.885416636658</c:v>
                </c:pt>
                <c:pt idx="12374">
                  <c:v>41037.895833303322</c:v>
                </c:pt>
                <c:pt idx="12375">
                  <c:v>41037.906249969987</c:v>
                </c:pt>
                <c:pt idx="12376">
                  <c:v>41037.916666636651</c:v>
                </c:pt>
                <c:pt idx="12377">
                  <c:v>41037.927083303315</c:v>
                </c:pt>
                <c:pt idx="12378">
                  <c:v>41037.937499969979</c:v>
                </c:pt>
                <c:pt idx="12379">
                  <c:v>41037.947916636644</c:v>
                </c:pt>
                <c:pt idx="12380">
                  <c:v>41037.958333303308</c:v>
                </c:pt>
                <c:pt idx="12381">
                  <c:v>41037.968749969972</c:v>
                </c:pt>
                <c:pt idx="12382">
                  <c:v>41037.979166636636</c:v>
                </c:pt>
                <c:pt idx="12383">
                  <c:v>41037.989583303301</c:v>
                </c:pt>
                <c:pt idx="12384">
                  <c:v>41037.999999969965</c:v>
                </c:pt>
                <c:pt idx="12385">
                  <c:v>41038.010416636629</c:v>
                </c:pt>
                <c:pt idx="12386">
                  <c:v>41038.020833303293</c:v>
                </c:pt>
                <c:pt idx="12387">
                  <c:v>41038.031249969958</c:v>
                </c:pt>
                <c:pt idx="12388">
                  <c:v>41038.041666636622</c:v>
                </c:pt>
                <c:pt idx="12389">
                  <c:v>41038.052083303286</c:v>
                </c:pt>
                <c:pt idx="12390">
                  <c:v>41038.06249996995</c:v>
                </c:pt>
                <c:pt idx="12391">
                  <c:v>41038.072916636615</c:v>
                </c:pt>
                <c:pt idx="12392">
                  <c:v>41038.083333303279</c:v>
                </c:pt>
                <c:pt idx="12393">
                  <c:v>41038.093749969943</c:v>
                </c:pt>
                <c:pt idx="12394">
                  <c:v>41038.104166636607</c:v>
                </c:pt>
                <c:pt idx="12395">
                  <c:v>41038.114583303272</c:v>
                </c:pt>
                <c:pt idx="12396">
                  <c:v>41038.124999969936</c:v>
                </c:pt>
                <c:pt idx="12397">
                  <c:v>41038.1354166366</c:v>
                </c:pt>
                <c:pt idx="12398">
                  <c:v>41038.145833303264</c:v>
                </c:pt>
                <c:pt idx="12399">
                  <c:v>41038.156249969928</c:v>
                </c:pt>
                <c:pt idx="12400">
                  <c:v>41038.166666636593</c:v>
                </c:pt>
                <c:pt idx="12401">
                  <c:v>41038.177083303257</c:v>
                </c:pt>
                <c:pt idx="12402">
                  <c:v>41038.187499969921</c:v>
                </c:pt>
                <c:pt idx="12403">
                  <c:v>41038.197916636585</c:v>
                </c:pt>
                <c:pt idx="12404">
                  <c:v>41038.20833330325</c:v>
                </c:pt>
                <c:pt idx="12405">
                  <c:v>41038.218749969914</c:v>
                </c:pt>
                <c:pt idx="12406">
                  <c:v>41038.229166636578</c:v>
                </c:pt>
                <c:pt idx="12407">
                  <c:v>41038.239583303242</c:v>
                </c:pt>
                <c:pt idx="12408">
                  <c:v>41038.249999969907</c:v>
                </c:pt>
                <c:pt idx="12409">
                  <c:v>41038.260416636571</c:v>
                </c:pt>
                <c:pt idx="12410">
                  <c:v>41038.270833303235</c:v>
                </c:pt>
                <c:pt idx="12411">
                  <c:v>41038.281249969899</c:v>
                </c:pt>
                <c:pt idx="12412">
                  <c:v>41038.291666636564</c:v>
                </c:pt>
                <c:pt idx="12413">
                  <c:v>41038.302083303228</c:v>
                </c:pt>
                <c:pt idx="12414">
                  <c:v>41038.312499969892</c:v>
                </c:pt>
                <c:pt idx="12415">
                  <c:v>41038.322916636556</c:v>
                </c:pt>
                <c:pt idx="12416">
                  <c:v>41038.333333303221</c:v>
                </c:pt>
                <c:pt idx="12417">
                  <c:v>41038.343749969885</c:v>
                </c:pt>
                <c:pt idx="12418">
                  <c:v>41038.354166636549</c:v>
                </c:pt>
                <c:pt idx="12419">
                  <c:v>41038.364583303213</c:v>
                </c:pt>
                <c:pt idx="12420">
                  <c:v>41038.374999969878</c:v>
                </c:pt>
                <c:pt idx="12421">
                  <c:v>41038.385416636542</c:v>
                </c:pt>
                <c:pt idx="12422">
                  <c:v>41038.395833303206</c:v>
                </c:pt>
                <c:pt idx="12423">
                  <c:v>41038.40624996987</c:v>
                </c:pt>
                <c:pt idx="12424">
                  <c:v>41038.416666636535</c:v>
                </c:pt>
                <c:pt idx="12425">
                  <c:v>41038.427083303199</c:v>
                </c:pt>
                <c:pt idx="12426">
                  <c:v>41038.437499969863</c:v>
                </c:pt>
                <c:pt idx="12427">
                  <c:v>41038.447916636527</c:v>
                </c:pt>
                <c:pt idx="12428">
                  <c:v>41038.458333303191</c:v>
                </c:pt>
                <c:pt idx="12429">
                  <c:v>41038.468749969856</c:v>
                </c:pt>
                <c:pt idx="12430">
                  <c:v>41038.47916663652</c:v>
                </c:pt>
                <c:pt idx="12431">
                  <c:v>41038.489583303184</c:v>
                </c:pt>
                <c:pt idx="12432">
                  <c:v>41038.499999969848</c:v>
                </c:pt>
                <c:pt idx="12433">
                  <c:v>41038.510416636513</c:v>
                </c:pt>
                <c:pt idx="12434">
                  <c:v>41038.520833303177</c:v>
                </c:pt>
                <c:pt idx="12435">
                  <c:v>41038.531249969841</c:v>
                </c:pt>
                <c:pt idx="12436">
                  <c:v>41038.541666636505</c:v>
                </c:pt>
                <c:pt idx="12437">
                  <c:v>41038.55208330317</c:v>
                </c:pt>
                <c:pt idx="12438">
                  <c:v>41038.562499969834</c:v>
                </c:pt>
                <c:pt idx="12439">
                  <c:v>41038.572916636498</c:v>
                </c:pt>
                <c:pt idx="12440">
                  <c:v>41038.583333303162</c:v>
                </c:pt>
                <c:pt idx="12441">
                  <c:v>41038.593749969827</c:v>
                </c:pt>
                <c:pt idx="12442">
                  <c:v>41038.604166636491</c:v>
                </c:pt>
                <c:pt idx="12443">
                  <c:v>41038.614583303155</c:v>
                </c:pt>
                <c:pt idx="12444">
                  <c:v>41038.624999969819</c:v>
                </c:pt>
                <c:pt idx="12445">
                  <c:v>41038.635416636484</c:v>
                </c:pt>
                <c:pt idx="12446">
                  <c:v>41038.645833303148</c:v>
                </c:pt>
                <c:pt idx="12447">
                  <c:v>41038.656249969812</c:v>
                </c:pt>
                <c:pt idx="12448">
                  <c:v>41038.666666636476</c:v>
                </c:pt>
                <c:pt idx="12449">
                  <c:v>41038.677083303141</c:v>
                </c:pt>
                <c:pt idx="12450">
                  <c:v>41038.687499969805</c:v>
                </c:pt>
                <c:pt idx="12451">
                  <c:v>41038.697916636469</c:v>
                </c:pt>
                <c:pt idx="12452">
                  <c:v>41038.708333303133</c:v>
                </c:pt>
                <c:pt idx="12453">
                  <c:v>41038.718749969797</c:v>
                </c:pt>
                <c:pt idx="12454">
                  <c:v>41038.729166636462</c:v>
                </c:pt>
                <c:pt idx="12455">
                  <c:v>41038.739583303126</c:v>
                </c:pt>
                <c:pt idx="12456">
                  <c:v>41038.74999996979</c:v>
                </c:pt>
                <c:pt idx="12457">
                  <c:v>41038.760416636454</c:v>
                </c:pt>
                <c:pt idx="12458">
                  <c:v>41038.770833303119</c:v>
                </c:pt>
                <c:pt idx="12459">
                  <c:v>41038.781249969783</c:v>
                </c:pt>
                <c:pt idx="12460">
                  <c:v>41038.791666636447</c:v>
                </c:pt>
                <c:pt idx="12461">
                  <c:v>41038.802083303111</c:v>
                </c:pt>
                <c:pt idx="12462">
                  <c:v>41038.812499969776</c:v>
                </c:pt>
                <c:pt idx="12463">
                  <c:v>41038.82291663644</c:v>
                </c:pt>
                <c:pt idx="12464">
                  <c:v>41038.833333303104</c:v>
                </c:pt>
                <c:pt idx="12465">
                  <c:v>41038.843749969768</c:v>
                </c:pt>
                <c:pt idx="12466">
                  <c:v>41038.854166636433</c:v>
                </c:pt>
                <c:pt idx="12467">
                  <c:v>41038.864583303097</c:v>
                </c:pt>
                <c:pt idx="12468">
                  <c:v>41038.874999969761</c:v>
                </c:pt>
                <c:pt idx="12469">
                  <c:v>41038.885416636425</c:v>
                </c:pt>
                <c:pt idx="12470">
                  <c:v>41038.89583330309</c:v>
                </c:pt>
                <c:pt idx="12471">
                  <c:v>41038.906249969754</c:v>
                </c:pt>
                <c:pt idx="12472">
                  <c:v>41038.916666636418</c:v>
                </c:pt>
                <c:pt idx="12473">
                  <c:v>41038.927083303082</c:v>
                </c:pt>
                <c:pt idx="12474">
                  <c:v>41038.937499969747</c:v>
                </c:pt>
                <c:pt idx="12475">
                  <c:v>41038.947916636411</c:v>
                </c:pt>
                <c:pt idx="12476">
                  <c:v>41038.958333303075</c:v>
                </c:pt>
                <c:pt idx="12477">
                  <c:v>41038.968749969739</c:v>
                </c:pt>
                <c:pt idx="12478">
                  <c:v>41038.979166636404</c:v>
                </c:pt>
                <c:pt idx="12479">
                  <c:v>41038.989583303068</c:v>
                </c:pt>
                <c:pt idx="12480">
                  <c:v>41038.999999969732</c:v>
                </c:pt>
                <c:pt idx="12481">
                  <c:v>41039.010416636396</c:v>
                </c:pt>
                <c:pt idx="12482">
                  <c:v>41039.02083330306</c:v>
                </c:pt>
                <c:pt idx="12483">
                  <c:v>41039.031249969725</c:v>
                </c:pt>
                <c:pt idx="12484">
                  <c:v>41039.041666636389</c:v>
                </c:pt>
                <c:pt idx="12485">
                  <c:v>41039.052083303053</c:v>
                </c:pt>
                <c:pt idx="12486">
                  <c:v>41039.062499969717</c:v>
                </c:pt>
                <c:pt idx="12487">
                  <c:v>41039.072916636382</c:v>
                </c:pt>
                <c:pt idx="12488">
                  <c:v>41039.083333303046</c:v>
                </c:pt>
                <c:pt idx="12489">
                  <c:v>41039.09374996971</c:v>
                </c:pt>
                <c:pt idx="12490">
                  <c:v>41039.104166636374</c:v>
                </c:pt>
                <c:pt idx="12491">
                  <c:v>41039.114583303039</c:v>
                </c:pt>
                <c:pt idx="12492">
                  <c:v>41039.124999969703</c:v>
                </c:pt>
                <c:pt idx="12493">
                  <c:v>41039.135416636367</c:v>
                </c:pt>
                <c:pt idx="12494">
                  <c:v>41039.145833303031</c:v>
                </c:pt>
                <c:pt idx="12495">
                  <c:v>41039.156249969696</c:v>
                </c:pt>
                <c:pt idx="12496">
                  <c:v>41039.16666663636</c:v>
                </c:pt>
                <c:pt idx="12497">
                  <c:v>41039.177083303024</c:v>
                </c:pt>
                <c:pt idx="12498">
                  <c:v>41039.187499969688</c:v>
                </c:pt>
                <c:pt idx="12499">
                  <c:v>41039.197916636353</c:v>
                </c:pt>
                <c:pt idx="12500">
                  <c:v>41039.208333303017</c:v>
                </c:pt>
                <c:pt idx="12501">
                  <c:v>41039.218749969681</c:v>
                </c:pt>
                <c:pt idx="12502">
                  <c:v>41039.229166636345</c:v>
                </c:pt>
                <c:pt idx="12503">
                  <c:v>41039.23958330301</c:v>
                </c:pt>
                <c:pt idx="12504">
                  <c:v>41039.249999969674</c:v>
                </c:pt>
                <c:pt idx="12505">
                  <c:v>41039.260416636338</c:v>
                </c:pt>
                <c:pt idx="12506">
                  <c:v>41039.270833303002</c:v>
                </c:pt>
                <c:pt idx="12507">
                  <c:v>41039.281249969667</c:v>
                </c:pt>
                <c:pt idx="12508">
                  <c:v>41039.291666636331</c:v>
                </c:pt>
                <c:pt idx="12509">
                  <c:v>41039.302083302995</c:v>
                </c:pt>
                <c:pt idx="12510">
                  <c:v>41039.312499969659</c:v>
                </c:pt>
                <c:pt idx="12511">
                  <c:v>41039.322916636323</c:v>
                </c:pt>
                <c:pt idx="12512">
                  <c:v>41039.333333302988</c:v>
                </c:pt>
                <c:pt idx="12513">
                  <c:v>41039.343749969652</c:v>
                </c:pt>
                <c:pt idx="12514">
                  <c:v>41039.354166636316</c:v>
                </c:pt>
                <c:pt idx="12515">
                  <c:v>41039.36458330298</c:v>
                </c:pt>
                <c:pt idx="12516">
                  <c:v>41039.374999969645</c:v>
                </c:pt>
                <c:pt idx="12517">
                  <c:v>41039.385416636309</c:v>
                </c:pt>
                <c:pt idx="12518">
                  <c:v>41039.395833302973</c:v>
                </c:pt>
                <c:pt idx="12519">
                  <c:v>41039.406249969637</c:v>
                </c:pt>
                <c:pt idx="12520">
                  <c:v>41039.416666636302</c:v>
                </c:pt>
                <c:pt idx="12521">
                  <c:v>41039.427083302966</c:v>
                </c:pt>
                <c:pt idx="12522">
                  <c:v>41039.43749996963</c:v>
                </c:pt>
                <c:pt idx="12523">
                  <c:v>41039.447916636294</c:v>
                </c:pt>
                <c:pt idx="12524">
                  <c:v>41039.458333302959</c:v>
                </c:pt>
                <c:pt idx="12525">
                  <c:v>41039.468749969623</c:v>
                </c:pt>
                <c:pt idx="12526">
                  <c:v>41039.479166636287</c:v>
                </c:pt>
                <c:pt idx="12527">
                  <c:v>41039.489583302951</c:v>
                </c:pt>
                <c:pt idx="12528">
                  <c:v>41039.499999969616</c:v>
                </c:pt>
                <c:pt idx="12529">
                  <c:v>41039.51041663628</c:v>
                </c:pt>
                <c:pt idx="12530">
                  <c:v>41039.520833302944</c:v>
                </c:pt>
                <c:pt idx="12531">
                  <c:v>41039.531249969608</c:v>
                </c:pt>
                <c:pt idx="12532">
                  <c:v>41039.541666636273</c:v>
                </c:pt>
                <c:pt idx="12533">
                  <c:v>41039.552083302937</c:v>
                </c:pt>
                <c:pt idx="12534">
                  <c:v>41039.562499969601</c:v>
                </c:pt>
                <c:pt idx="12535">
                  <c:v>41039.572916636265</c:v>
                </c:pt>
                <c:pt idx="12536">
                  <c:v>41039.58333330293</c:v>
                </c:pt>
                <c:pt idx="12537">
                  <c:v>41039.593749969594</c:v>
                </c:pt>
                <c:pt idx="12538">
                  <c:v>41039.604166636258</c:v>
                </c:pt>
                <c:pt idx="12539">
                  <c:v>41039.614583302922</c:v>
                </c:pt>
                <c:pt idx="12540">
                  <c:v>41039.624999969586</c:v>
                </c:pt>
                <c:pt idx="12541">
                  <c:v>41039.635416636251</c:v>
                </c:pt>
                <c:pt idx="12542">
                  <c:v>41039.645833302915</c:v>
                </c:pt>
                <c:pt idx="12543">
                  <c:v>41039.656249969579</c:v>
                </c:pt>
                <c:pt idx="12544">
                  <c:v>41039.666666636243</c:v>
                </c:pt>
                <c:pt idx="12545">
                  <c:v>41039.677083302908</c:v>
                </c:pt>
                <c:pt idx="12546">
                  <c:v>41039.687499969572</c:v>
                </c:pt>
                <c:pt idx="12547">
                  <c:v>41039.697916636236</c:v>
                </c:pt>
                <c:pt idx="12548">
                  <c:v>41039.7083333029</c:v>
                </c:pt>
                <c:pt idx="12549">
                  <c:v>41039.718749969565</c:v>
                </c:pt>
                <c:pt idx="12550">
                  <c:v>41039.729166636229</c:v>
                </c:pt>
                <c:pt idx="12551">
                  <c:v>41039.739583302893</c:v>
                </c:pt>
                <c:pt idx="12552">
                  <c:v>41039.749999969557</c:v>
                </c:pt>
                <c:pt idx="12553">
                  <c:v>41039.760416636222</c:v>
                </c:pt>
                <c:pt idx="12554">
                  <c:v>41039.770833302886</c:v>
                </c:pt>
                <c:pt idx="12555">
                  <c:v>41039.78124996955</c:v>
                </c:pt>
                <c:pt idx="12556">
                  <c:v>41039.791666636214</c:v>
                </c:pt>
                <c:pt idx="12557">
                  <c:v>41039.802083302879</c:v>
                </c:pt>
                <c:pt idx="12558">
                  <c:v>41039.812499969543</c:v>
                </c:pt>
                <c:pt idx="12559">
                  <c:v>41039.822916636207</c:v>
                </c:pt>
                <c:pt idx="12560">
                  <c:v>41039.833333302871</c:v>
                </c:pt>
                <c:pt idx="12561">
                  <c:v>41039.843749969536</c:v>
                </c:pt>
                <c:pt idx="12562">
                  <c:v>41039.8541666362</c:v>
                </c:pt>
                <c:pt idx="12563">
                  <c:v>41039.864583302864</c:v>
                </c:pt>
                <c:pt idx="12564">
                  <c:v>41039.874999969528</c:v>
                </c:pt>
                <c:pt idx="12565">
                  <c:v>41039.885416636193</c:v>
                </c:pt>
                <c:pt idx="12566">
                  <c:v>41039.895833302857</c:v>
                </c:pt>
                <c:pt idx="12567">
                  <c:v>41039.906249969521</c:v>
                </c:pt>
                <c:pt idx="12568">
                  <c:v>41039.916666636185</c:v>
                </c:pt>
                <c:pt idx="12569">
                  <c:v>41039.927083302849</c:v>
                </c:pt>
                <c:pt idx="12570">
                  <c:v>41039.937499969514</c:v>
                </c:pt>
                <c:pt idx="12571">
                  <c:v>41039.947916636178</c:v>
                </c:pt>
                <c:pt idx="12572">
                  <c:v>41039.958333302842</c:v>
                </c:pt>
                <c:pt idx="12573">
                  <c:v>41039.968749969506</c:v>
                </c:pt>
                <c:pt idx="12574">
                  <c:v>41039.979166636171</c:v>
                </c:pt>
                <c:pt idx="12575">
                  <c:v>41039.989583302835</c:v>
                </c:pt>
                <c:pt idx="12576">
                  <c:v>41039.999999969499</c:v>
                </c:pt>
                <c:pt idx="12577">
                  <c:v>41040.010416636163</c:v>
                </c:pt>
                <c:pt idx="12578">
                  <c:v>41040.020833302828</c:v>
                </c:pt>
                <c:pt idx="12579">
                  <c:v>41040.031249969492</c:v>
                </c:pt>
                <c:pt idx="12580">
                  <c:v>41040.041666636156</c:v>
                </c:pt>
                <c:pt idx="12581">
                  <c:v>41040.05208330282</c:v>
                </c:pt>
                <c:pt idx="12582">
                  <c:v>41040.062499969485</c:v>
                </c:pt>
                <c:pt idx="12583">
                  <c:v>41040.072916636149</c:v>
                </c:pt>
                <c:pt idx="12584">
                  <c:v>41040.083333302813</c:v>
                </c:pt>
                <c:pt idx="12585">
                  <c:v>41040.093749969477</c:v>
                </c:pt>
                <c:pt idx="12586">
                  <c:v>41040.104166636142</c:v>
                </c:pt>
                <c:pt idx="12587">
                  <c:v>41040.114583302806</c:v>
                </c:pt>
                <c:pt idx="12588">
                  <c:v>41040.12499996947</c:v>
                </c:pt>
                <c:pt idx="12589">
                  <c:v>41040.135416636134</c:v>
                </c:pt>
                <c:pt idx="12590">
                  <c:v>41040.145833302799</c:v>
                </c:pt>
                <c:pt idx="12591">
                  <c:v>41040.156249969463</c:v>
                </c:pt>
                <c:pt idx="12592">
                  <c:v>41040.166666636127</c:v>
                </c:pt>
                <c:pt idx="12593">
                  <c:v>41040.177083302791</c:v>
                </c:pt>
                <c:pt idx="12594">
                  <c:v>41040.187499969456</c:v>
                </c:pt>
                <c:pt idx="12595">
                  <c:v>41040.19791663612</c:v>
                </c:pt>
                <c:pt idx="12596">
                  <c:v>41040.208333302784</c:v>
                </c:pt>
                <c:pt idx="12597">
                  <c:v>41040.218749969448</c:v>
                </c:pt>
                <c:pt idx="12598">
                  <c:v>41040.229166636112</c:v>
                </c:pt>
                <c:pt idx="12599">
                  <c:v>41040.239583302777</c:v>
                </c:pt>
                <c:pt idx="12600">
                  <c:v>41040.249999969441</c:v>
                </c:pt>
                <c:pt idx="12601">
                  <c:v>41040.260416636105</c:v>
                </c:pt>
                <c:pt idx="12602">
                  <c:v>41040.270833302769</c:v>
                </c:pt>
                <c:pt idx="12603">
                  <c:v>41040.281249969434</c:v>
                </c:pt>
                <c:pt idx="12604">
                  <c:v>41040.291666636098</c:v>
                </c:pt>
                <c:pt idx="12605">
                  <c:v>41040.302083302762</c:v>
                </c:pt>
                <c:pt idx="12606">
                  <c:v>41040.312499969426</c:v>
                </c:pt>
                <c:pt idx="12607">
                  <c:v>41040.322916636091</c:v>
                </c:pt>
                <c:pt idx="12608">
                  <c:v>41040.333333302755</c:v>
                </c:pt>
                <c:pt idx="12609">
                  <c:v>41040.343749969419</c:v>
                </c:pt>
                <c:pt idx="12610">
                  <c:v>41040.354166636083</c:v>
                </c:pt>
                <c:pt idx="12611">
                  <c:v>41040.364583302748</c:v>
                </c:pt>
                <c:pt idx="12612">
                  <c:v>41040.374999969412</c:v>
                </c:pt>
                <c:pt idx="12613">
                  <c:v>41040.385416636076</c:v>
                </c:pt>
                <c:pt idx="12614">
                  <c:v>41040.39583330274</c:v>
                </c:pt>
                <c:pt idx="12615">
                  <c:v>41040.406249969405</c:v>
                </c:pt>
                <c:pt idx="12616">
                  <c:v>41040.416666636069</c:v>
                </c:pt>
                <c:pt idx="12617">
                  <c:v>41040.427083302733</c:v>
                </c:pt>
                <c:pt idx="12618">
                  <c:v>41040.437499969397</c:v>
                </c:pt>
                <c:pt idx="12619">
                  <c:v>41040.447916636062</c:v>
                </c:pt>
                <c:pt idx="12620">
                  <c:v>41040.458333302726</c:v>
                </c:pt>
                <c:pt idx="12621">
                  <c:v>41040.46874996939</c:v>
                </c:pt>
                <c:pt idx="12622">
                  <c:v>41040.479166636054</c:v>
                </c:pt>
                <c:pt idx="12623">
                  <c:v>41040.489583302719</c:v>
                </c:pt>
                <c:pt idx="12624">
                  <c:v>41040.499999969383</c:v>
                </c:pt>
                <c:pt idx="12625">
                  <c:v>41040.510416636047</c:v>
                </c:pt>
                <c:pt idx="12626">
                  <c:v>41040.520833302711</c:v>
                </c:pt>
                <c:pt idx="12627">
                  <c:v>41040.531249969375</c:v>
                </c:pt>
                <c:pt idx="12628">
                  <c:v>41040.54166663604</c:v>
                </c:pt>
                <c:pt idx="12629">
                  <c:v>41040.552083302704</c:v>
                </c:pt>
                <c:pt idx="12630">
                  <c:v>41040.562499969368</c:v>
                </c:pt>
                <c:pt idx="12631">
                  <c:v>41040.572916636032</c:v>
                </c:pt>
                <c:pt idx="12632">
                  <c:v>41040.583333302697</c:v>
                </c:pt>
                <c:pt idx="12633">
                  <c:v>41040.593749969361</c:v>
                </c:pt>
                <c:pt idx="12634">
                  <c:v>41040.604166636025</c:v>
                </c:pt>
                <c:pt idx="12635">
                  <c:v>41040.614583302689</c:v>
                </c:pt>
                <c:pt idx="12636">
                  <c:v>41040.624999969354</c:v>
                </c:pt>
                <c:pt idx="12637">
                  <c:v>41040.635416636018</c:v>
                </c:pt>
                <c:pt idx="12638">
                  <c:v>41040.645833302682</c:v>
                </c:pt>
                <c:pt idx="12639">
                  <c:v>41040.656249969346</c:v>
                </c:pt>
                <c:pt idx="12640">
                  <c:v>41040.666666636011</c:v>
                </c:pt>
                <c:pt idx="12641">
                  <c:v>41040.677083302675</c:v>
                </c:pt>
                <c:pt idx="12642">
                  <c:v>41040.687499969339</c:v>
                </c:pt>
                <c:pt idx="12643">
                  <c:v>41040.697916636003</c:v>
                </c:pt>
                <c:pt idx="12644">
                  <c:v>41040.708333302668</c:v>
                </c:pt>
                <c:pt idx="12645">
                  <c:v>41040.718749969332</c:v>
                </c:pt>
                <c:pt idx="12646">
                  <c:v>41040.729166635996</c:v>
                </c:pt>
                <c:pt idx="12647">
                  <c:v>41040.73958330266</c:v>
                </c:pt>
                <c:pt idx="12648">
                  <c:v>41040.749999969325</c:v>
                </c:pt>
                <c:pt idx="12649">
                  <c:v>41040.760416635989</c:v>
                </c:pt>
                <c:pt idx="12650">
                  <c:v>41040.770833302653</c:v>
                </c:pt>
                <c:pt idx="12651">
                  <c:v>41040.781249969317</c:v>
                </c:pt>
                <c:pt idx="12652">
                  <c:v>41040.791666635982</c:v>
                </c:pt>
                <c:pt idx="12653">
                  <c:v>41040.802083302646</c:v>
                </c:pt>
                <c:pt idx="12654">
                  <c:v>41040.81249996931</c:v>
                </c:pt>
                <c:pt idx="12655">
                  <c:v>41040.822916635974</c:v>
                </c:pt>
                <c:pt idx="12656">
                  <c:v>41040.833333302638</c:v>
                </c:pt>
                <c:pt idx="12657">
                  <c:v>41040.843749969303</c:v>
                </c:pt>
                <c:pt idx="12658">
                  <c:v>41040.854166635967</c:v>
                </c:pt>
                <c:pt idx="12659">
                  <c:v>41040.864583302631</c:v>
                </c:pt>
                <c:pt idx="12660">
                  <c:v>41040.874999969295</c:v>
                </c:pt>
                <c:pt idx="12661">
                  <c:v>41040.88541663596</c:v>
                </c:pt>
                <c:pt idx="12662">
                  <c:v>41040.895833302624</c:v>
                </c:pt>
                <c:pt idx="12663">
                  <c:v>41040.906249969288</c:v>
                </c:pt>
                <c:pt idx="12664">
                  <c:v>41040.916666635952</c:v>
                </c:pt>
                <c:pt idx="12665">
                  <c:v>41040.927083302617</c:v>
                </c:pt>
                <c:pt idx="12666">
                  <c:v>41040.937499969281</c:v>
                </c:pt>
                <c:pt idx="12667">
                  <c:v>41040.947916635945</c:v>
                </c:pt>
                <c:pt idx="12668">
                  <c:v>41040.958333302609</c:v>
                </c:pt>
                <c:pt idx="12669">
                  <c:v>41040.968749969274</c:v>
                </c:pt>
                <c:pt idx="12670">
                  <c:v>41040.979166635938</c:v>
                </c:pt>
                <c:pt idx="12671">
                  <c:v>41040.989583302602</c:v>
                </c:pt>
                <c:pt idx="12672">
                  <c:v>41040.999999969266</c:v>
                </c:pt>
                <c:pt idx="12673">
                  <c:v>41041.010416635931</c:v>
                </c:pt>
                <c:pt idx="12674">
                  <c:v>41041.020833302595</c:v>
                </c:pt>
                <c:pt idx="12675">
                  <c:v>41041.031249969259</c:v>
                </c:pt>
                <c:pt idx="12676">
                  <c:v>41041.041666635923</c:v>
                </c:pt>
                <c:pt idx="12677">
                  <c:v>41041.052083302588</c:v>
                </c:pt>
                <c:pt idx="12678">
                  <c:v>41041.062499969252</c:v>
                </c:pt>
                <c:pt idx="12679">
                  <c:v>41041.072916635916</c:v>
                </c:pt>
                <c:pt idx="12680">
                  <c:v>41041.08333330258</c:v>
                </c:pt>
                <c:pt idx="12681">
                  <c:v>41041.093749969245</c:v>
                </c:pt>
                <c:pt idx="12682">
                  <c:v>41041.104166635909</c:v>
                </c:pt>
                <c:pt idx="12683">
                  <c:v>41041.114583302573</c:v>
                </c:pt>
                <c:pt idx="12684">
                  <c:v>41041.124999969237</c:v>
                </c:pt>
                <c:pt idx="12685">
                  <c:v>41041.135416635901</c:v>
                </c:pt>
                <c:pt idx="12686">
                  <c:v>41041.145833302566</c:v>
                </c:pt>
                <c:pt idx="12687">
                  <c:v>41041.15624996923</c:v>
                </c:pt>
                <c:pt idx="12688">
                  <c:v>41041.166666635894</c:v>
                </c:pt>
                <c:pt idx="12689">
                  <c:v>41041.177083302558</c:v>
                </c:pt>
                <c:pt idx="12690">
                  <c:v>41041.187499969223</c:v>
                </c:pt>
                <c:pt idx="12691">
                  <c:v>41041.197916635887</c:v>
                </c:pt>
                <c:pt idx="12692">
                  <c:v>41041.208333302551</c:v>
                </c:pt>
                <c:pt idx="12693">
                  <c:v>41041.218749969215</c:v>
                </c:pt>
                <c:pt idx="12694">
                  <c:v>41041.22916663588</c:v>
                </c:pt>
                <c:pt idx="12695">
                  <c:v>41041.239583302544</c:v>
                </c:pt>
                <c:pt idx="12696">
                  <c:v>41041.249999969208</c:v>
                </c:pt>
                <c:pt idx="12697">
                  <c:v>41041.260416635872</c:v>
                </c:pt>
                <c:pt idx="12698">
                  <c:v>41041.270833302537</c:v>
                </c:pt>
                <c:pt idx="12699">
                  <c:v>41041.281249969201</c:v>
                </c:pt>
                <c:pt idx="12700">
                  <c:v>41041.291666635865</c:v>
                </c:pt>
                <c:pt idx="12701">
                  <c:v>41041.302083302529</c:v>
                </c:pt>
                <c:pt idx="12702">
                  <c:v>41041.312499969194</c:v>
                </c:pt>
                <c:pt idx="12703">
                  <c:v>41041.322916635858</c:v>
                </c:pt>
                <c:pt idx="12704">
                  <c:v>41041.333333302522</c:v>
                </c:pt>
                <c:pt idx="12705">
                  <c:v>41041.343749969186</c:v>
                </c:pt>
                <c:pt idx="12706">
                  <c:v>41041.354166635851</c:v>
                </c:pt>
                <c:pt idx="12707">
                  <c:v>41041.364583302515</c:v>
                </c:pt>
                <c:pt idx="12708">
                  <c:v>41041.374999969179</c:v>
                </c:pt>
                <c:pt idx="12709">
                  <c:v>41041.385416635843</c:v>
                </c:pt>
                <c:pt idx="12710">
                  <c:v>41041.395833302508</c:v>
                </c:pt>
                <c:pt idx="12711">
                  <c:v>41041.406249969172</c:v>
                </c:pt>
                <c:pt idx="12712">
                  <c:v>41041.416666635836</c:v>
                </c:pt>
                <c:pt idx="12713">
                  <c:v>41041.4270833025</c:v>
                </c:pt>
                <c:pt idx="12714">
                  <c:v>41041.437499969164</c:v>
                </c:pt>
                <c:pt idx="12715">
                  <c:v>41041.447916635829</c:v>
                </c:pt>
                <c:pt idx="12716">
                  <c:v>41041.458333302493</c:v>
                </c:pt>
                <c:pt idx="12717">
                  <c:v>41041.468749969157</c:v>
                </c:pt>
                <c:pt idx="12718">
                  <c:v>41041.479166635821</c:v>
                </c:pt>
                <c:pt idx="12719">
                  <c:v>41041.489583302486</c:v>
                </c:pt>
                <c:pt idx="12720">
                  <c:v>41041.49999996915</c:v>
                </c:pt>
                <c:pt idx="12721">
                  <c:v>41041.510416635814</c:v>
                </c:pt>
                <c:pt idx="12722">
                  <c:v>41041.520833302478</c:v>
                </c:pt>
                <c:pt idx="12723">
                  <c:v>41041.531249969143</c:v>
                </c:pt>
                <c:pt idx="12724">
                  <c:v>41041.541666635807</c:v>
                </c:pt>
                <c:pt idx="12725">
                  <c:v>41041.552083302471</c:v>
                </c:pt>
                <c:pt idx="12726">
                  <c:v>41041.562499969135</c:v>
                </c:pt>
                <c:pt idx="12727">
                  <c:v>41041.5729166358</c:v>
                </c:pt>
                <c:pt idx="12728">
                  <c:v>41041.583333302464</c:v>
                </c:pt>
                <c:pt idx="12729">
                  <c:v>41041.593749969128</c:v>
                </c:pt>
                <c:pt idx="12730">
                  <c:v>41041.604166635792</c:v>
                </c:pt>
                <c:pt idx="12731">
                  <c:v>41041.614583302457</c:v>
                </c:pt>
                <c:pt idx="12732">
                  <c:v>41041.624999969121</c:v>
                </c:pt>
                <c:pt idx="12733">
                  <c:v>41041.635416635785</c:v>
                </c:pt>
                <c:pt idx="12734">
                  <c:v>41041.645833302449</c:v>
                </c:pt>
                <c:pt idx="12735">
                  <c:v>41041.656249969114</c:v>
                </c:pt>
                <c:pt idx="12736">
                  <c:v>41041.666666635778</c:v>
                </c:pt>
                <c:pt idx="12737">
                  <c:v>41041.677083302442</c:v>
                </c:pt>
                <c:pt idx="12738">
                  <c:v>41041.687499969106</c:v>
                </c:pt>
                <c:pt idx="12739">
                  <c:v>41041.697916635771</c:v>
                </c:pt>
                <c:pt idx="12740">
                  <c:v>41041.708333302435</c:v>
                </c:pt>
                <c:pt idx="12741">
                  <c:v>41041.718749969099</c:v>
                </c:pt>
                <c:pt idx="12742">
                  <c:v>41041.729166635763</c:v>
                </c:pt>
                <c:pt idx="12743">
                  <c:v>41041.739583302427</c:v>
                </c:pt>
                <c:pt idx="12744">
                  <c:v>41041.749999969092</c:v>
                </c:pt>
                <c:pt idx="12745">
                  <c:v>41041.760416635756</c:v>
                </c:pt>
                <c:pt idx="12746">
                  <c:v>41041.77083330242</c:v>
                </c:pt>
                <c:pt idx="12747">
                  <c:v>41041.781249969084</c:v>
                </c:pt>
                <c:pt idx="12748">
                  <c:v>41041.791666635749</c:v>
                </c:pt>
                <c:pt idx="12749">
                  <c:v>41041.802083302413</c:v>
                </c:pt>
                <c:pt idx="12750">
                  <c:v>41041.812499969077</c:v>
                </c:pt>
                <c:pt idx="12751">
                  <c:v>41041.822916635741</c:v>
                </c:pt>
                <c:pt idx="12752">
                  <c:v>41041.833333302406</c:v>
                </c:pt>
                <c:pt idx="12753">
                  <c:v>41041.84374996907</c:v>
                </c:pt>
                <c:pt idx="12754">
                  <c:v>41041.854166635734</c:v>
                </c:pt>
                <c:pt idx="12755">
                  <c:v>41041.864583302398</c:v>
                </c:pt>
                <c:pt idx="12756">
                  <c:v>41041.874999969063</c:v>
                </c:pt>
                <c:pt idx="12757">
                  <c:v>41041.885416635727</c:v>
                </c:pt>
                <c:pt idx="12758">
                  <c:v>41041.895833302391</c:v>
                </c:pt>
                <c:pt idx="12759">
                  <c:v>41041.906249969055</c:v>
                </c:pt>
                <c:pt idx="12760">
                  <c:v>41041.91666663572</c:v>
                </c:pt>
                <c:pt idx="12761">
                  <c:v>41041.927083302384</c:v>
                </c:pt>
                <c:pt idx="12762">
                  <c:v>41041.937499969048</c:v>
                </c:pt>
                <c:pt idx="12763">
                  <c:v>41041.947916635712</c:v>
                </c:pt>
                <c:pt idx="12764">
                  <c:v>41041.958333302377</c:v>
                </c:pt>
                <c:pt idx="12765">
                  <c:v>41041.968749969041</c:v>
                </c:pt>
                <c:pt idx="12766">
                  <c:v>41041.979166635705</c:v>
                </c:pt>
                <c:pt idx="12767">
                  <c:v>41041.989583302369</c:v>
                </c:pt>
                <c:pt idx="12768">
                  <c:v>41041.999999969034</c:v>
                </c:pt>
                <c:pt idx="12769">
                  <c:v>41042.010416635698</c:v>
                </c:pt>
                <c:pt idx="12770">
                  <c:v>41042.020833302362</c:v>
                </c:pt>
                <c:pt idx="12771">
                  <c:v>41042.031249969026</c:v>
                </c:pt>
                <c:pt idx="12772">
                  <c:v>41042.04166663569</c:v>
                </c:pt>
                <c:pt idx="12773">
                  <c:v>41042.052083302355</c:v>
                </c:pt>
                <c:pt idx="12774">
                  <c:v>41042.062499969019</c:v>
                </c:pt>
                <c:pt idx="12775">
                  <c:v>41042.072916635683</c:v>
                </c:pt>
                <c:pt idx="12776">
                  <c:v>41042.083333302347</c:v>
                </c:pt>
                <c:pt idx="12777">
                  <c:v>41042.093749969012</c:v>
                </c:pt>
                <c:pt idx="12778">
                  <c:v>41042.104166635676</c:v>
                </c:pt>
                <c:pt idx="12779">
                  <c:v>41042.11458330234</c:v>
                </c:pt>
                <c:pt idx="12780">
                  <c:v>41042.124999969004</c:v>
                </c:pt>
                <c:pt idx="12781">
                  <c:v>41042.135416635669</c:v>
                </c:pt>
                <c:pt idx="12782">
                  <c:v>41042.145833302333</c:v>
                </c:pt>
                <c:pt idx="12783">
                  <c:v>41042.156249968997</c:v>
                </c:pt>
                <c:pt idx="12784">
                  <c:v>41042.166666635661</c:v>
                </c:pt>
                <c:pt idx="12785">
                  <c:v>41042.177083302326</c:v>
                </c:pt>
                <c:pt idx="12786">
                  <c:v>41042.18749996899</c:v>
                </c:pt>
                <c:pt idx="12787">
                  <c:v>41042.197916635654</c:v>
                </c:pt>
                <c:pt idx="12788">
                  <c:v>41042.208333302318</c:v>
                </c:pt>
                <c:pt idx="12789">
                  <c:v>41042.218749968983</c:v>
                </c:pt>
                <c:pt idx="12790">
                  <c:v>41042.229166635647</c:v>
                </c:pt>
                <c:pt idx="12791">
                  <c:v>41042.239583302311</c:v>
                </c:pt>
                <c:pt idx="12792">
                  <c:v>41042.249999968975</c:v>
                </c:pt>
                <c:pt idx="12793">
                  <c:v>41042.26041663564</c:v>
                </c:pt>
                <c:pt idx="12794">
                  <c:v>41042.270833302304</c:v>
                </c:pt>
                <c:pt idx="12795">
                  <c:v>41042.281249968968</c:v>
                </c:pt>
                <c:pt idx="12796">
                  <c:v>41042.291666635632</c:v>
                </c:pt>
                <c:pt idx="12797">
                  <c:v>41042.302083302297</c:v>
                </c:pt>
                <c:pt idx="12798">
                  <c:v>41042.312499968961</c:v>
                </c:pt>
                <c:pt idx="12799">
                  <c:v>41042.322916635625</c:v>
                </c:pt>
                <c:pt idx="12800">
                  <c:v>41042.333333302289</c:v>
                </c:pt>
                <c:pt idx="12801">
                  <c:v>41042.343749968953</c:v>
                </c:pt>
                <c:pt idx="12802">
                  <c:v>41042.354166635618</c:v>
                </c:pt>
                <c:pt idx="12803">
                  <c:v>41042.364583302282</c:v>
                </c:pt>
                <c:pt idx="12804">
                  <c:v>41042.374999968946</c:v>
                </c:pt>
                <c:pt idx="12805">
                  <c:v>41042.38541663561</c:v>
                </c:pt>
                <c:pt idx="12806">
                  <c:v>41042.395833302275</c:v>
                </c:pt>
                <c:pt idx="12807">
                  <c:v>41042.406249968939</c:v>
                </c:pt>
                <c:pt idx="12808">
                  <c:v>41042.416666635603</c:v>
                </c:pt>
                <c:pt idx="12809">
                  <c:v>41042.427083302267</c:v>
                </c:pt>
                <c:pt idx="12810">
                  <c:v>41042.437499968932</c:v>
                </c:pt>
                <c:pt idx="12811">
                  <c:v>41042.447916635596</c:v>
                </c:pt>
                <c:pt idx="12812">
                  <c:v>41042.45833330226</c:v>
                </c:pt>
                <c:pt idx="12813">
                  <c:v>41042.468749968924</c:v>
                </c:pt>
                <c:pt idx="12814">
                  <c:v>41042.479166635589</c:v>
                </c:pt>
                <c:pt idx="12815">
                  <c:v>41042.489583302253</c:v>
                </c:pt>
                <c:pt idx="12816">
                  <c:v>41042.499999968917</c:v>
                </c:pt>
                <c:pt idx="12817">
                  <c:v>41042.510416635581</c:v>
                </c:pt>
                <c:pt idx="12818">
                  <c:v>41042.520833302246</c:v>
                </c:pt>
                <c:pt idx="12819">
                  <c:v>41042.53124996891</c:v>
                </c:pt>
                <c:pt idx="12820">
                  <c:v>41042.541666635574</c:v>
                </c:pt>
                <c:pt idx="12821">
                  <c:v>41042.552083302238</c:v>
                </c:pt>
                <c:pt idx="12822">
                  <c:v>41042.562499968903</c:v>
                </c:pt>
                <c:pt idx="12823">
                  <c:v>41042.572916635567</c:v>
                </c:pt>
                <c:pt idx="12824">
                  <c:v>41042.583333302231</c:v>
                </c:pt>
                <c:pt idx="12825">
                  <c:v>41042.593749968895</c:v>
                </c:pt>
                <c:pt idx="12826">
                  <c:v>41042.60416663556</c:v>
                </c:pt>
                <c:pt idx="12827">
                  <c:v>41042.614583302224</c:v>
                </c:pt>
                <c:pt idx="12828">
                  <c:v>41042.624999968888</c:v>
                </c:pt>
                <c:pt idx="12829">
                  <c:v>41042.635416635552</c:v>
                </c:pt>
                <c:pt idx="12830">
                  <c:v>41042.645833302216</c:v>
                </c:pt>
                <c:pt idx="12831">
                  <c:v>41042.656249968881</c:v>
                </c:pt>
                <c:pt idx="12832">
                  <c:v>41042.666666635545</c:v>
                </c:pt>
                <c:pt idx="12833">
                  <c:v>41042.677083302209</c:v>
                </c:pt>
                <c:pt idx="12834">
                  <c:v>41042.687499968873</c:v>
                </c:pt>
                <c:pt idx="12835">
                  <c:v>41042.697916635538</c:v>
                </c:pt>
                <c:pt idx="12836">
                  <c:v>41042.708333302202</c:v>
                </c:pt>
                <c:pt idx="12837">
                  <c:v>41042.718749968866</c:v>
                </c:pt>
                <c:pt idx="12838">
                  <c:v>41042.72916663553</c:v>
                </c:pt>
                <c:pt idx="12839">
                  <c:v>41042.739583302195</c:v>
                </c:pt>
                <c:pt idx="12840">
                  <c:v>41042.749999968859</c:v>
                </c:pt>
                <c:pt idx="12841">
                  <c:v>41042.760416635523</c:v>
                </c:pt>
                <c:pt idx="12842">
                  <c:v>41042.770833302187</c:v>
                </c:pt>
                <c:pt idx="12843">
                  <c:v>41042.781249968852</c:v>
                </c:pt>
                <c:pt idx="12844">
                  <c:v>41042.791666635516</c:v>
                </c:pt>
                <c:pt idx="12845">
                  <c:v>41042.80208330218</c:v>
                </c:pt>
                <c:pt idx="12846">
                  <c:v>41042.812499968844</c:v>
                </c:pt>
                <c:pt idx="12847">
                  <c:v>41042.822916635509</c:v>
                </c:pt>
                <c:pt idx="12848">
                  <c:v>41042.833333302173</c:v>
                </c:pt>
                <c:pt idx="12849">
                  <c:v>41042.843749968837</c:v>
                </c:pt>
                <c:pt idx="12850">
                  <c:v>41042.854166635501</c:v>
                </c:pt>
                <c:pt idx="12851">
                  <c:v>41042.864583302166</c:v>
                </c:pt>
                <c:pt idx="12852">
                  <c:v>41042.87499996883</c:v>
                </c:pt>
                <c:pt idx="12853">
                  <c:v>41042.885416635494</c:v>
                </c:pt>
                <c:pt idx="12854">
                  <c:v>41042.895833302158</c:v>
                </c:pt>
                <c:pt idx="12855">
                  <c:v>41042.906249968823</c:v>
                </c:pt>
                <c:pt idx="12856">
                  <c:v>41042.916666635487</c:v>
                </c:pt>
                <c:pt idx="12857">
                  <c:v>41042.927083302151</c:v>
                </c:pt>
                <c:pt idx="12858">
                  <c:v>41042.937499968815</c:v>
                </c:pt>
                <c:pt idx="12859">
                  <c:v>41042.947916635479</c:v>
                </c:pt>
                <c:pt idx="12860">
                  <c:v>41042.958333302144</c:v>
                </c:pt>
                <c:pt idx="12861">
                  <c:v>41042.968749968808</c:v>
                </c:pt>
                <c:pt idx="12862">
                  <c:v>41042.979166635472</c:v>
                </c:pt>
                <c:pt idx="12863">
                  <c:v>41042.989583302136</c:v>
                </c:pt>
                <c:pt idx="12864">
                  <c:v>41042.999999968801</c:v>
                </c:pt>
                <c:pt idx="12865">
                  <c:v>41043.010416635465</c:v>
                </c:pt>
                <c:pt idx="12866">
                  <c:v>41043.020833302129</c:v>
                </c:pt>
                <c:pt idx="12867">
                  <c:v>41043.031249968793</c:v>
                </c:pt>
                <c:pt idx="12868">
                  <c:v>41043.041666635458</c:v>
                </c:pt>
                <c:pt idx="12869">
                  <c:v>41043.052083302122</c:v>
                </c:pt>
                <c:pt idx="12870">
                  <c:v>41043.062499968786</c:v>
                </c:pt>
                <c:pt idx="12871">
                  <c:v>41043.07291663545</c:v>
                </c:pt>
                <c:pt idx="12872">
                  <c:v>41043.083333302115</c:v>
                </c:pt>
                <c:pt idx="12873">
                  <c:v>41043.093749968779</c:v>
                </c:pt>
                <c:pt idx="12874">
                  <c:v>41043.104166635443</c:v>
                </c:pt>
                <c:pt idx="12875">
                  <c:v>41043.114583302107</c:v>
                </c:pt>
                <c:pt idx="12876">
                  <c:v>41043.124999968772</c:v>
                </c:pt>
                <c:pt idx="12877">
                  <c:v>41043.135416635436</c:v>
                </c:pt>
                <c:pt idx="12878">
                  <c:v>41043.1458333021</c:v>
                </c:pt>
                <c:pt idx="12879">
                  <c:v>41043.156249968764</c:v>
                </c:pt>
                <c:pt idx="12880">
                  <c:v>41043.166666635429</c:v>
                </c:pt>
                <c:pt idx="12881">
                  <c:v>41043.177083302093</c:v>
                </c:pt>
                <c:pt idx="12882">
                  <c:v>41043.187499968757</c:v>
                </c:pt>
                <c:pt idx="12883">
                  <c:v>41043.197916635421</c:v>
                </c:pt>
                <c:pt idx="12884">
                  <c:v>41043.208333302086</c:v>
                </c:pt>
                <c:pt idx="12885">
                  <c:v>41043.21874996875</c:v>
                </c:pt>
                <c:pt idx="12886">
                  <c:v>41043.229166635414</c:v>
                </c:pt>
                <c:pt idx="12887">
                  <c:v>41043.239583302078</c:v>
                </c:pt>
                <c:pt idx="12888">
                  <c:v>41043.249999968742</c:v>
                </c:pt>
                <c:pt idx="12889">
                  <c:v>41043.260416635407</c:v>
                </c:pt>
                <c:pt idx="12890">
                  <c:v>41043.270833302071</c:v>
                </c:pt>
                <c:pt idx="12891">
                  <c:v>41043.281249968735</c:v>
                </c:pt>
                <c:pt idx="12892">
                  <c:v>41043.291666635399</c:v>
                </c:pt>
                <c:pt idx="12893">
                  <c:v>41043.302083302064</c:v>
                </c:pt>
                <c:pt idx="12894">
                  <c:v>41043.312499968728</c:v>
                </c:pt>
                <c:pt idx="12895">
                  <c:v>41043.322916635392</c:v>
                </c:pt>
                <c:pt idx="12896">
                  <c:v>41043.333333302056</c:v>
                </c:pt>
                <c:pt idx="12897">
                  <c:v>41043.343749968721</c:v>
                </c:pt>
                <c:pt idx="12898">
                  <c:v>41043.354166635385</c:v>
                </c:pt>
                <c:pt idx="12899">
                  <c:v>41043.364583302049</c:v>
                </c:pt>
                <c:pt idx="12900">
                  <c:v>41043.374999968713</c:v>
                </c:pt>
                <c:pt idx="12901">
                  <c:v>41043.385416635378</c:v>
                </c:pt>
                <c:pt idx="12902">
                  <c:v>41043.395833302042</c:v>
                </c:pt>
                <c:pt idx="12903">
                  <c:v>41043.406249968706</c:v>
                </c:pt>
                <c:pt idx="12904">
                  <c:v>41043.41666663537</c:v>
                </c:pt>
                <c:pt idx="12905">
                  <c:v>41043.427083302035</c:v>
                </c:pt>
                <c:pt idx="12906">
                  <c:v>41043.437499968699</c:v>
                </c:pt>
                <c:pt idx="12907">
                  <c:v>41043.447916635363</c:v>
                </c:pt>
                <c:pt idx="12908">
                  <c:v>41043.458333302027</c:v>
                </c:pt>
                <c:pt idx="12909">
                  <c:v>41043.468749968692</c:v>
                </c:pt>
                <c:pt idx="12910">
                  <c:v>41043.479166635356</c:v>
                </c:pt>
                <c:pt idx="12911">
                  <c:v>41043.48958330202</c:v>
                </c:pt>
                <c:pt idx="12912">
                  <c:v>41043.499999968684</c:v>
                </c:pt>
                <c:pt idx="12913">
                  <c:v>41043.510416635349</c:v>
                </c:pt>
                <c:pt idx="12914">
                  <c:v>41043.520833302013</c:v>
                </c:pt>
                <c:pt idx="12915">
                  <c:v>41043.531249968677</c:v>
                </c:pt>
                <c:pt idx="12916">
                  <c:v>41043.541666635341</c:v>
                </c:pt>
                <c:pt idx="12917">
                  <c:v>41043.552083302005</c:v>
                </c:pt>
                <c:pt idx="12918">
                  <c:v>41043.56249996867</c:v>
                </c:pt>
                <c:pt idx="12919">
                  <c:v>41043.572916635334</c:v>
                </c:pt>
                <c:pt idx="12920">
                  <c:v>41043.583333301998</c:v>
                </c:pt>
                <c:pt idx="12921">
                  <c:v>41043.593749968662</c:v>
                </c:pt>
                <c:pt idx="12922">
                  <c:v>41043.604166635327</c:v>
                </c:pt>
                <c:pt idx="12923">
                  <c:v>41043.614583301991</c:v>
                </c:pt>
                <c:pt idx="12924">
                  <c:v>41043.624999968655</c:v>
                </c:pt>
                <c:pt idx="12925">
                  <c:v>41043.635416635319</c:v>
                </c:pt>
                <c:pt idx="12926">
                  <c:v>41043.645833301984</c:v>
                </c:pt>
                <c:pt idx="12927">
                  <c:v>41043.656249968648</c:v>
                </c:pt>
                <c:pt idx="12928">
                  <c:v>41043.666666635312</c:v>
                </c:pt>
                <c:pt idx="12929">
                  <c:v>41043.677083301976</c:v>
                </c:pt>
                <c:pt idx="12930">
                  <c:v>41043.687499968641</c:v>
                </c:pt>
                <c:pt idx="12931">
                  <c:v>41043.697916635305</c:v>
                </c:pt>
                <c:pt idx="12932">
                  <c:v>41043.708333301969</c:v>
                </c:pt>
                <c:pt idx="12933">
                  <c:v>41043.718749968633</c:v>
                </c:pt>
                <c:pt idx="12934">
                  <c:v>41043.729166635298</c:v>
                </c:pt>
                <c:pt idx="12935">
                  <c:v>41043.739583301962</c:v>
                </c:pt>
                <c:pt idx="12936">
                  <c:v>41043.749999968626</c:v>
                </c:pt>
                <c:pt idx="12937">
                  <c:v>41043.76041663529</c:v>
                </c:pt>
                <c:pt idx="12938">
                  <c:v>41043.770833301955</c:v>
                </c:pt>
                <c:pt idx="12939">
                  <c:v>41043.781249968619</c:v>
                </c:pt>
                <c:pt idx="12940">
                  <c:v>41043.791666635283</c:v>
                </c:pt>
                <c:pt idx="12941">
                  <c:v>41043.802083301947</c:v>
                </c:pt>
                <c:pt idx="12942">
                  <c:v>41043.812499968612</c:v>
                </c:pt>
                <c:pt idx="12943">
                  <c:v>41043.822916635276</c:v>
                </c:pt>
                <c:pt idx="12944">
                  <c:v>41043.83333330194</c:v>
                </c:pt>
                <c:pt idx="12945">
                  <c:v>41043.843749968604</c:v>
                </c:pt>
                <c:pt idx="12946">
                  <c:v>41043.854166635268</c:v>
                </c:pt>
                <c:pt idx="12947">
                  <c:v>41043.864583301933</c:v>
                </c:pt>
                <c:pt idx="12948">
                  <c:v>41043.874999968597</c:v>
                </c:pt>
                <c:pt idx="12949">
                  <c:v>41043.885416635261</c:v>
                </c:pt>
                <c:pt idx="12950">
                  <c:v>41043.895833301925</c:v>
                </c:pt>
                <c:pt idx="12951">
                  <c:v>41043.90624996859</c:v>
                </c:pt>
                <c:pt idx="12952">
                  <c:v>41043.916666635254</c:v>
                </c:pt>
                <c:pt idx="12953">
                  <c:v>41043.927083301918</c:v>
                </c:pt>
                <c:pt idx="12954">
                  <c:v>41043.937499968582</c:v>
                </c:pt>
                <c:pt idx="12955">
                  <c:v>41043.947916635247</c:v>
                </c:pt>
                <c:pt idx="12956">
                  <c:v>41043.958333301911</c:v>
                </c:pt>
                <c:pt idx="12957">
                  <c:v>41043.968749968575</c:v>
                </c:pt>
                <c:pt idx="12958">
                  <c:v>41043.979166635239</c:v>
                </c:pt>
                <c:pt idx="12959">
                  <c:v>41043.989583301904</c:v>
                </c:pt>
                <c:pt idx="12960">
                  <c:v>41043.999999968568</c:v>
                </c:pt>
                <c:pt idx="12961">
                  <c:v>41044.010416635232</c:v>
                </c:pt>
                <c:pt idx="12962">
                  <c:v>41044.020833301896</c:v>
                </c:pt>
                <c:pt idx="12963">
                  <c:v>41044.031249968561</c:v>
                </c:pt>
                <c:pt idx="12964">
                  <c:v>41044.041666635225</c:v>
                </c:pt>
                <c:pt idx="12965">
                  <c:v>41044.052083301889</c:v>
                </c:pt>
                <c:pt idx="12966">
                  <c:v>41044.062499968553</c:v>
                </c:pt>
                <c:pt idx="12967">
                  <c:v>41044.072916635218</c:v>
                </c:pt>
                <c:pt idx="12968">
                  <c:v>41044.083333301882</c:v>
                </c:pt>
                <c:pt idx="12969">
                  <c:v>41044.093749968546</c:v>
                </c:pt>
                <c:pt idx="12970">
                  <c:v>41044.10416663521</c:v>
                </c:pt>
                <c:pt idx="12971">
                  <c:v>41044.114583301875</c:v>
                </c:pt>
                <c:pt idx="12972">
                  <c:v>41044.124999968539</c:v>
                </c:pt>
                <c:pt idx="12973">
                  <c:v>41044.135416635203</c:v>
                </c:pt>
                <c:pt idx="12974">
                  <c:v>41044.145833301867</c:v>
                </c:pt>
                <c:pt idx="12975">
                  <c:v>41044.156249968531</c:v>
                </c:pt>
                <c:pt idx="12976">
                  <c:v>41044.166666635196</c:v>
                </c:pt>
                <c:pt idx="12977">
                  <c:v>41044.17708330186</c:v>
                </c:pt>
                <c:pt idx="12978">
                  <c:v>41044.187499968524</c:v>
                </c:pt>
                <c:pt idx="12979">
                  <c:v>41044.197916635188</c:v>
                </c:pt>
                <c:pt idx="12980">
                  <c:v>41044.208333301853</c:v>
                </c:pt>
                <c:pt idx="12981">
                  <c:v>41044.218749968517</c:v>
                </c:pt>
                <c:pt idx="12982">
                  <c:v>41044.229166635181</c:v>
                </c:pt>
                <c:pt idx="12983">
                  <c:v>41044.239583301845</c:v>
                </c:pt>
                <c:pt idx="12984">
                  <c:v>41044.24999996851</c:v>
                </c:pt>
                <c:pt idx="12985">
                  <c:v>41044.260416635174</c:v>
                </c:pt>
                <c:pt idx="12986">
                  <c:v>41044.270833301838</c:v>
                </c:pt>
                <c:pt idx="12987">
                  <c:v>41044.281249968502</c:v>
                </c:pt>
                <c:pt idx="12988">
                  <c:v>41044.291666635167</c:v>
                </c:pt>
                <c:pt idx="12989">
                  <c:v>41044.302083301831</c:v>
                </c:pt>
                <c:pt idx="12990">
                  <c:v>41044.312499968495</c:v>
                </c:pt>
                <c:pt idx="12991">
                  <c:v>41044.322916635159</c:v>
                </c:pt>
                <c:pt idx="12992">
                  <c:v>41044.333333301824</c:v>
                </c:pt>
                <c:pt idx="12993">
                  <c:v>41044.343749968488</c:v>
                </c:pt>
                <c:pt idx="12994">
                  <c:v>41044.354166635152</c:v>
                </c:pt>
                <c:pt idx="12995">
                  <c:v>41044.364583301816</c:v>
                </c:pt>
                <c:pt idx="12996">
                  <c:v>41044.374999968481</c:v>
                </c:pt>
                <c:pt idx="12997">
                  <c:v>41044.385416635145</c:v>
                </c:pt>
                <c:pt idx="12998">
                  <c:v>41044.395833301809</c:v>
                </c:pt>
                <c:pt idx="12999">
                  <c:v>41044.406249968473</c:v>
                </c:pt>
                <c:pt idx="13000">
                  <c:v>41044.416666635138</c:v>
                </c:pt>
                <c:pt idx="13001">
                  <c:v>41044.427083301802</c:v>
                </c:pt>
                <c:pt idx="13002">
                  <c:v>41044.437499968466</c:v>
                </c:pt>
                <c:pt idx="13003">
                  <c:v>41044.44791663513</c:v>
                </c:pt>
                <c:pt idx="13004">
                  <c:v>41044.458333301794</c:v>
                </c:pt>
                <c:pt idx="13005">
                  <c:v>41044.468749968459</c:v>
                </c:pt>
                <c:pt idx="13006">
                  <c:v>41044.479166635123</c:v>
                </c:pt>
                <c:pt idx="13007">
                  <c:v>41044.489583301787</c:v>
                </c:pt>
                <c:pt idx="13008">
                  <c:v>41044.499999968451</c:v>
                </c:pt>
                <c:pt idx="13009">
                  <c:v>41044.510416635116</c:v>
                </c:pt>
                <c:pt idx="13010">
                  <c:v>41044.52083330178</c:v>
                </c:pt>
                <c:pt idx="13011">
                  <c:v>41044.531249968444</c:v>
                </c:pt>
                <c:pt idx="13012">
                  <c:v>41044.541666635108</c:v>
                </c:pt>
                <c:pt idx="13013">
                  <c:v>41044.552083301773</c:v>
                </c:pt>
                <c:pt idx="13014">
                  <c:v>41044.562499968437</c:v>
                </c:pt>
                <c:pt idx="13015">
                  <c:v>41044.572916635101</c:v>
                </c:pt>
                <c:pt idx="13016">
                  <c:v>41044.583333301765</c:v>
                </c:pt>
                <c:pt idx="13017">
                  <c:v>41044.59374996843</c:v>
                </c:pt>
                <c:pt idx="13018">
                  <c:v>41044.604166635094</c:v>
                </c:pt>
                <c:pt idx="13019">
                  <c:v>41044.614583301758</c:v>
                </c:pt>
                <c:pt idx="13020">
                  <c:v>41044.624999968422</c:v>
                </c:pt>
                <c:pt idx="13021">
                  <c:v>41044.635416635087</c:v>
                </c:pt>
                <c:pt idx="13022">
                  <c:v>41044.645833301751</c:v>
                </c:pt>
                <c:pt idx="13023">
                  <c:v>41044.656249968415</c:v>
                </c:pt>
                <c:pt idx="13024">
                  <c:v>41044.666666635079</c:v>
                </c:pt>
                <c:pt idx="13025">
                  <c:v>41044.677083301744</c:v>
                </c:pt>
                <c:pt idx="13026">
                  <c:v>41044.687499968408</c:v>
                </c:pt>
                <c:pt idx="13027">
                  <c:v>41044.697916635072</c:v>
                </c:pt>
                <c:pt idx="13028">
                  <c:v>41044.708333301736</c:v>
                </c:pt>
                <c:pt idx="13029">
                  <c:v>41044.718749968401</c:v>
                </c:pt>
                <c:pt idx="13030">
                  <c:v>41044.729166635065</c:v>
                </c:pt>
                <c:pt idx="13031">
                  <c:v>41044.739583301729</c:v>
                </c:pt>
                <c:pt idx="13032">
                  <c:v>41044.749999968393</c:v>
                </c:pt>
                <c:pt idx="13033">
                  <c:v>41044.760416635057</c:v>
                </c:pt>
                <c:pt idx="13034">
                  <c:v>41044.770833301722</c:v>
                </c:pt>
                <c:pt idx="13035">
                  <c:v>41044.781249968386</c:v>
                </c:pt>
                <c:pt idx="13036">
                  <c:v>41044.79166663505</c:v>
                </c:pt>
                <c:pt idx="13037">
                  <c:v>41044.802083301714</c:v>
                </c:pt>
                <c:pt idx="13038">
                  <c:v>41044.812499968379</c:v>
                </c:pt>
                <c:pt idx="13039">
                  <c:v>41044.822916635043</c:v>
                </c:pt>
                <c:pt idx="13040">
                  <c:v>41044.833333301707</c:v>
                </c:pt>
                <c:pt idx="13041">
                  <c:v>41044.843749968371</c:v>
                </c:pt>
                <c:pt idx="13042">
                  <c:v>41044.854166635036</c:v>
                </c:pt>
                <c:pt idx="13043">
                  <c:v>41044.8645833017</c:v>
                </c:pt>
                <c:pt idx="13044">
                  <c:v>41044.874999968364</c:v>
                </c:pt>
                <c:pt idx="13045">
                  <c:v>41044.885416635028</c:v>
                </c:pt>
                <c:pt idx="13046">
                  <c:v>41044.895833301693</c:v>
                </c:pt>
                <c:pt idx="13047">
                  <c:v>41044.906249968357</c:v>
                </c:pt>
                <c:pt idx="13048">
                  <c:v>41044.916666635021</c:v>
                </c:pt>
                <c:pt idx="13049">
                  <c:v>41044.927083301685</c:v>
                </c:pt>
                <c:pt idx="13050">
                  <c:v>41044.93749996835</c:v>
                </c:pt>
                <c:pt idx="13051">
                  <c:v>41044.947916635014</c:v>
                </c:pt>
                <c:pt idx="13052">
                  <c:v>41044.958333301678</c:v>
                </c:pt>
                <c:pt idx="13053">
                  <c:v>41044.968749968342</c:v>
                </c:pt>
                <c:pt idx="13054">
                  <c:v>41044.979166635007</c:v>
                </c:pt>
                <c:pt idx="13055">
                  <c:v>41044.989583301671</c:v>
                </c:pt>
                <c:pt idx="13056">
                  <c:v>41044.999999968335</c:v>
                </c:pt>
                <c:pt idx="13057">
                  <c:v>41045.010416634999</c:v>
                </c:pt>
                <c:pt idx="13058">
                  <c:v>41045.020833301664</c:v>
                </c:pt>
                <c:pt idx="13059">
                  <c:v>41045.031249968328</c:v>
                </c:pt>
                <c:pt idx="13060">
                  <c:v>41045.041666634992</c:v>
                </c:pt>
                <c:pt idx="13061">
                  <c:v>41045.052083301656</c:v>
                </c:pt>
                <c:pt idx="13062">
                  <c:v>41045.06249996832</c:v>
                </c:pt>
                <c:pt idx="13063">
                  <c:v>41045.072916634985</c:v>
                </c:pt>
                <c:pt idx="13064">
                  <c:v>41045.083333301649</c:v>
                </c:pt>
                <c:pt idx="13065">
                  <c:v>41045.093749968313</c:v>
                </c:pt>
                <c:pt idx="13066">
                  <c:v>41045.104166634977</c:v>
                </c:pt>
                <c:pt idx="13067">
                  <c:v>41045.114583301642</c:v>
                </c:pt>
                <c:pt idx="13068">
                  <c:v>41045.124999968306</c:v>
                </c:pt>
                <c:pt idx="13069">
                  <c:v>41045.13541663497</c:v>
                </c:pt>
                <c:pt idx="13070">
                  <c:v>41045.145833301634</c:v>
                </c:pt>
                <c:pt idx="13071">
                  <c:v>41045.156249968299</c:v>
                </c:pt>
                <c:pt idx="13072">
                  <c:v>41045.166666634963</c:v>
                </c:pt>
                <c:pt idx="13073">
                  <c:v>41045.177083301627</c:v>
                </c:pt>
                <c:pt idx="13074">
                  <c:v>41045.187499968291</c:v>
                </c:pt>
                <c:pt idx="13075">
                  <c:v>41045.197916634956</c:v>
                </c:pt>
                <c:pt idx="13076">
                  <c:v>41045.20833330162</c:v>
                </c:pt>
                <c:pt idx="13077">
                  <c:v>41045.218749968284</c:v>
                </c:pt>
                <c:pt idx="13078">
                  <c:v>41045.229166634948</c:v>
                </c:pt>
                <c:pt idx="13079">
                  <c:v>41045.239583301613</c:v>
                </c:pt>
                <c:pt idx="13080">
                  <c:v>41045.249999968277</c:v>
                </c:pt>
                <c:pt idx="13081">
                  <c:v>41045.260416634941</c:v>
                </c:pt>
                <c:pt idx="13082">
                  <c:v>41045.270833301605</c:v>
                </c:pt>
                <c:pt idx="13083">
                  <c:v>41045.28124996827</c:v>
                </c:pt>
                <c:pt idx="13084">
                  <c:v>41045.291666634934</c:v>
                </c:pt>
                <c:pt idx="13085">
                  <c:v>41045.302083301598</c:v>
                </c:pt>
                <c:pt idx="13086">
                  <c:v>41045.312499968262</c:v>
                </c:pt>
                <c:pt idx="13087">
                  <c:v>41045.322916634927</c:v>
                </c:pt>
                <c:pt idx="13088">
                  <c:v>41045.333333301591</c:v>
                </c:pt>
                <c:pt idx="13089">
                  <c:v>41045.343749968255</c:v>
                </c:pt>
                <c:pt idx="13090">
                  <c:v>41045.354166634919</c:v>
                </c:pt>
                <c:pt idx="13091">
                  <c:v>41045.364583301583</c:v>
                </c:pt>
                <c:pt idx="13092">
                  <c:v>41045.374999968248</c:v>
                </c:pt>
                <c:pt idx="13093">
                  <c:v>41045.385416634912</c:v>
                </c:pt>
                <c:pt idx="13094">
                  <c:v>41045.395833301576</c:v>
                </c:pt>
                <c:pt idx="13095">
                  <c:v>41045.40624996824</c:v>
                </c:pt>
                <c:pt idx="13096">
                  <c:v>41045.416666634905</c:v>
                </c:pt>
                <c:pt idx="13097">
                  <c:v>41045.427083301569</c:v>
                </c:pt>
                <c:pt idx="13098">
                  <c:v>41045.437499968233</c:v>
                </c:pt>
                <c:pt idx="13099">
                  <c:v>41045.447916634897</c:v>
                </c:pt>
                <c:pt idx="13100">
                  <c:v>41045.458333301562</c:v>
                </c:pt>
                <c:pt idx="13101">
                  <c:v>41045.468749968226</c:v>
                </c:pt>
                <c:pt idx="13102">
                  <c:v>41045.47916663489</c:v>
                </c:pt>
                <c:pt idx="13103">
                  <c:v>41045.489583301554</c:v>
                </c:pt>
                <c:pt idx="13104">
                  <c:v>41045.499999968219</c:v>
                </c:pt>
                <c:pt idx="13105">
                  <c:v>41045.510416634883</c:v>
                </c:pt>
                <c:pt idx="13106">
                  <c:v>41045.520833301547</c:v>
                </c:pt>
                <c:pt idx="13107">
                  <c:v>41045.531249968211</c:v>
                </c:pt>
                <c:pt idx="13108">
                  <c:v>41045.541666634876</c:v>
                </c:pt>
                <c:pt idx="13109">
                  <c:v>41045.55208330154</c:v>
                </c:pt>
                <c:pt idx="13110">
                  <c:v>41045.562499968204</c:v>
                </c:pt>
                <c:pt idx="13111">
                  <c:v>41045.572916634868</c:v>
                </c:pt>
                <c:pt idx="13112">
                  <c:v>41045.583333301533</c:v>
                </c:pt>
                <c:pt idx="13113">
                  <c:v>41045.593749968197</c:v>
                </c:pt>
                <c:pt idx="13114">
                  <c:v>41045.604166634861</c:v>
                </c:pt>
                <c:pt idx="13115">
                  <c:v>41045.614583301525</c:v>
                </c:pt>
                <c:pt idx="13116">
                  <c:v>41045.62499996819</c:v>
                </c:pt>
                <c:pt idx="13117">
                  <c:v>41045.635416634854</c:v>
                </c:pt>
                <c:pt idx="13118">
                  <c:v>41045.645833301518</c:v>
                </c:pt>
                <c:pt idx="13119">
                  <c:v>41045.656249968182</c:v>
                </c:pt>
                <c:pt idx="13120">
                  <c:v>41045.666666634846</c:v>
                </c:pt>
                <c:pt idx="13121">
                  <c:v>41045.677083301511</c:v>
                </c:pt>
                <c:pt idx="13122">
                  <c:v>41045.687499968175</c:v>
                </c:pt>
                <c:pt idx="13123">
                  <c:v>41045.697916634839</c:v>
                </c:pt>
                <c:pt idx="13124">
                  <c:v>41045.708333301503</c:v>
                </c:pt>
                <c:pt idx="13125">
                  <c:v>41045.718749968168</c:v>
                </c:pt>
                <c:pt idx="13126">
                  <c:v>41045.729166634832</c:v>
                </c:pt>
                <c:pt idx="13127">
                  <c:v>41045.739583301496</c:v>
                </c:pt>
                <c:pt idx="13128">
                  <c:v>41045.74999996816</c:v>
                </c:pt>
                <c:pt idx="13129">
                  <c:v>41045.760416634825</c:v>
                </c:pt>
                <c:pt idx="13130">
                  <c:v>41045.770833301489</c:v>
                </c:pt>
                <c:pt idx="13131">
                  <c:v>41045.781249968153</c:v>
                </c:pt>
                <c:pt idx="13132">
                  <c:v>41045.791666634817</c:v>
                </c:pt>
                <c:pt idx="13133">
                  <c:v>41045.802083301482</c:v>
                </c:pt>
                <c:pt idx="13134">
                  <c:v>41045.812499968146</c:v>
                </c:pt>
                <c:pt idx="13135">
                  <c:v>41045.82291663481</c:v>
                </c:pt>
                <c:pt idx="13136">
                  <c:v>41045.833333301474</c:v>
                </c:pt>
                <c:pt idx="13137">
                  <c:v>41045.843749968139</c:v>
                </c:pt>
                <c:pt idx="13138">
                  <c:v>41045.854166634803</c:v>
                </c:pt>
                <c:pt idx="13139">
                  <c:v>41045.864583301467</c:v>
                </c:pt>
                <c:pt idx="13140">
                  <c:v>41045.874999968131</c:v>
                </c:pt>
                <c:pt idx="13141">
                  <c:v>41045.885416634796</c:v>
                </c:pt>
                <c:pt idx="13142">
                  <c:v>41045.89583330146</c:v>
                </c:pt>
                <c:pt idx="13143">
                  <c:v>41045.906249968124</c:v>
                </c:pt>
                <c:pt idx="13144">
                  <c:v>41045.916666634788</c:v>
                </c:pt>
                <c:pt idx="13145">
                  <c:v>41045.927083301453</c:v>
                </c:pt>
                <c:pt idx="13146">
                  <c:v>41045.937499968117</c:v>
                </c:pt>
                <c:pt idx="13147">
                  <c:v>41045.947916634781</c:v>
                </c:pt>
                <c:pt idx="13148">
                  <c:v>41045.958333301445</c:v>
                </c:pt>
                <c:pt idx="13149">
                  <c:v>41045.968749968109</c:v>
                </c:pt>
                <c:pt idx="13150">
                  <c:v>41045.979166634774</c:v>
                </c:pt>
                <c:pt idx="13151">
                  <c:v>41045.989583301438</c:v>
                </c:pt>
                <c:pt idx="13152">
                  <c:v>41045.999999968102</c:v>
                </c:pt>
                <c:pt idx="13153">
                  <c:v>41046.010416634766</c:v>
                </c:pt>
                <c:pt idx="13154">
                  <c:v>41046.020833301431</c:v>
                </c:pt>
                <c:pt idx="13155">
                  <c:v>41046.031249968095</c:v>
                </c:pt>
                <c:pt idx="13156">
                  <c:v>41046.041666634759</c:v>
                </c:pt>
                <c:pt idx="13157">
                  <c:v>41046.052083301423</c:v>
                </c:pt>
                <c:pt idx="13158">
                  <c:v>41046.062499968088</c:v>
                </c:pt>
                <c:pt idx="13159">
                  <c:v>41046.072916634752</c:v>
                </c:pt>
                <c:pt idx="13160">
                  <c:v>41046.083333301416</c:v>
                </c:pt>
                <c:pt idx="13161">
                  <c:v>41046.09374996808</c:v>
                </c:pt>
                <c:pt idx="13162">
                  <c:v>41046.104166634745</c:v>
                </c:pt>
                <c:pt idx="13163">
                  <c:v>41046.114583301409</c:v>
                </c:pt>
                <c:pt idx="13164">
                  <c:v>41046.124999968073</c:v>
                </c:pt>
                <c:pt idx="13165">
                  <c:v>41046.135416634737</c:v>
                </c:pt>
                <c:pt idx="13166">
                  <c:v>41046.145833301402</c:v>
                </c:pt>
                <c:pt idx="13167">
                  <c:v>41046.156249968066</c:v>
                </c:pt>
                <c:pt idx="13168">
                  <c:v>41046.16666663473</c:v>
                </c:pt>
                <c:pt idx="13169">
                  <c:v>41046.177083301394</c:v>
                </c:pt>
                <c:pt idx="13170">
                  <c:v>41046.187499968059</c:v>
                </c:pt>
                <c:pt idx="13171">
                  <c:v>41046.197916634723</c:v>
                </c:pt>
                <c:pt idx="13172">
                  <c:v>41046.208333301387</c:v>
                </c:pt>
                <c:pt idx="13173">
                  <c:v>41046.218749968051</c:v>
                </c:pt>
                <c:pt idx="13174">
                  <c:v>41046.229166634716</c:v>
                </c:pt>
                <c:pt idx="13175">
                  <c:v>41046.23958330138</c:v>
                </c:pt>
                <c:pt idx="13176">
                  <c:v>41046.249999968044</c:v>
                </c:pt>
                <c:pt idx="13177">
                  <c:v>41046.260416634708</c:v>
                </c:pt>
                <c:pt idx="13178">
                  <c:v>41046.270833301372</c:v>
                </c:pt>
                <c:pt idx="13179">
                  <c:v>41046.281249968037</c:v>
                </c:pt>
                <c:pt idx="13180">
                  <c:v>41046.291666634701</c:v>
                </c:pt>
                <c:pt idx="13181">
                  <c:v>41046.302083301365</c:v>
                </c:pt>
                <c:pt idx="13182">
                  <c:v>41046.312499968029</c:v>
                </c:pt>
                <c:pt idx="13183">
                  <c:v>41046.322916634694</c:v>
                </c:pt>
                <c:pt idx="13184">
                  <c:v>41046.333333301358</c:v>
                </c:pt>
                <c:pt idx="13185">
                  <c:v>41046.343749968022</c:v>
                </c:pt>
                <c:pt idx="13186">
                  <c:v>41046.354166634686</c:v>
                </c:pt>
                <c:pt idx="13187">
                  <c:v>41046.364583301351</c:v>
                </c:pt>
                <c:pt idx="13188">
                  <c:v>41046.374999968015</c:v>
                </c:pt>
                <c:pt idx="13189">
                  <c:v>41046.385416634679</c:v>
                </c:pt>
                <c:pt idx="13190">
                  <c:v>41046.395833301343</c:v>
                </c:pt>
                <c:pt idx="13191">
                  <c:v>41046.406249968008</c:v>
                </c:pt>
                <c:pt idx="13192">
                  <c:v>41046.416666634672</c:v>
                </c:pt>
                <c:pt idx="13193">
                  <c:v>41046.427083301336</c:v>
                </c:pt>
                <c:pt idx="13194">
                  <c:v>41046.437499968</c:v>
                </c:pt>
                <c:pt idx="13195">
                  <c:v>41046.447916634665</c:v>
                </c:pt>
                <c:pt idx="13196">
                  <c:v>41046.458333301329</c:v>
                </c:pt>
                <c:pt idx="13197">
                  <c:v>41046.468749967993</c:v>
                </c:pt>
                <c:pt idx="13198">
                  <c:v>41046.479166634657</c:v>
                </c:pt>
                <c:pt idx="13199">
                  <c:v>41046.489583301322</c:v>
                </c:pt>
                <c:pt idx="13200">
                  <c:v>41046.499999967986</c:v>
                </c:pt>
                <c:pt idx="13201">
                  <c:v>41046.51041663465</c:v>
                </c:pt>
                <c:pt idx="13202">
                  <c:v>41046.520833301314</c:v>
                </c:pt>
                <c:pt idx="13203">
                  <c:v>41046.531249967979</c:v>
                </c:pt>
                <c:pt idx="13204">
                  <c:v>41046.541666634643</c:v>
                </c:pt>
                <c:pt idx="13205">
                  <c:v>41046.552083301307</c:v>
                </c:pt>
                <c:pt idx="13206">
                  <c:v>41046.562499967971</c:v>
                </c:pt>
                <c:pt idx="13207">
                  <c:v>41046.572916634635</c:v>
                </c:pt>
                <c:pt idx="13208">
                  <c:v>41046.5833333013</c:v>
                </c:pt>
                <c:pt idx="13209">
                  <c:v>41046.593749967964</c:v>
                </c:pt>
                <c:pt idx="13210">
                  <c:v>41046.604166634628</c:v>
                </c:pt>
                <c:pt idx="13211">
                  <c:v>41046.614583301292</c:v>
                </c:pt>
                <c:pt idx="13212">
                  <c:v>41046.624999967957</c:v>
                </c:pt>
                <c:pt idx="13213">
                  <c:v>41046.635416634621</c:v>
                </c:pt>
                <c:pt idx="13214">
                  <c:v>41046.645833301285</c:v>
                </c:pt>
                <c:pt idx="13215">
                  <c:v>41046.656249967949</c:v>
                </c:pt>
                <c:pt idx="13216">
                  <c:v>41046.666666634614</c:v>
                </c:pt>
                <c:pt idx="13217">
                  <c:v>41046.677083301278</c:v>
                </c:pt>
                <c:pt idx="13218">
                  <c:v>41046.687499967942</c:v>
                </c:pt>
                <c:pt idx="13219">
                  <c:v>41046.697916634606</c:v>
                </c:pt>
                <c:pt idx="13220">
                  <c:v>41046.708333301271</c:v>
                </c:pt>
                <c:pt idx="13221">
                  <c:v>41046.718749967935</c:v>
                </c:pt>
                <c:pt idx="13222">
                  <c:v>41046.729166634599</c:v>
                </c:pt>
                <c:pt idx="13223">
                  <c:v>41046.739583301263</c:v>
                </c:pt>
                <c:pt idx="13224">
                  <c:v>41046.749999967928</c:v>
                </c:pt>
                <c:pt idx="13225">
                  <c:v>41046.760416634592</c:v>
                </c:pt>
                <c:pt idx="13226">
                  <c:v>41046.770833301256</c:v>
                </c:pt>
                <c:pt idx="13227">
                  <c:v>41046.78124996792</c:v>
                </c:pt>
                <c:pt idx="13228">
                  <c:v>41046.791666634585</c:v>
                </c:pt>
                <c:pt idx="13229">
                  <c:v>41046.802083301249</c:v>
                </c:pt>
                <c:pt idx="13230">
                  <c:v>41046.812499967913</c:v>
                </c:pt>
                <c:pt idx="13231">
                  <c:v>41046.822916634577</c:v>
                </c:pt>
                <c:pt idx="13232">
                  <c:v>41046.833333301242</c:v>
                </c:pt>
                <c:pt idx="13233">
                  <c:v>41046.843749967906</c:v>
                </c:pt>
                <c:pt idx="13234">
                  <c:v>41046.85416663457</c:v>
                </c:pt>
                <c:pt idx="13235">
                  <c:v>41046.864583301234</c:v>
                </c:pt>
                <c:pt idx="13236">
                  <c:v>41046.874999967898</c:v>
                </c:pt>
                <c:pt idx="13237">
                  <c:v>41046.885416634563</c:v>
                </c:pt>
                <c:pt idx="13238">
                  <c:v>41046.895833301227</c:v>
                </c:pt>
                <c:pt idx="13239">
                  <c:v>41046.906249967891</c:v>
                </c:pt>
                <c:pt idx="13240">
                  <c:v>41046.916666634555</c:v>
                </c:pt>
                <c:pt idx="13241">
                  <c:v>41046.92708330122</c:v>
                </c:pt>
                <c:pt idx="13242">
                  <c:v>41046.937499967884</c:v>
                </c:pt>
                <c:pt idx="13243">
                  <c:v>41046.947916634548</c:v>
                </c:pt>
                <c:pt idx="13244">
                  <c:v>41046.958333301212</c:v>
                </c:pt>
                <c:pt idx="13245">
                  <c:v>41046.968749967877</c:v>
                </c:pt>
                <c:pt idx="13246">
                  <c:v>41046.979166634541</c:v>
                </c:pt>
                <c:pt idx="13247">
                  <c:v>41046.989583301205</c:v>
                </c:pt>
                <c:pt idx="13248">
                  <c:v>41046.999999967869</c:v>
                </c:pt>
                <c:pt idx="13249">
                  <c:v>41047.010416634534</c:v>
                </c:pt>
                <c:pt idx="13250">
                  <c:v>41047.020833301198</c:v>
                </c:pt>
                <c:pt idx="13251">
                  <c:v>41047.031249967862</c:v>
                </c:pt>
                <c:pt idx="13252">
                  <c:v>41047.041666634526</c:v>
                </c:pt>
                <c:pt idx="13253">
                  <c:v>41047.052083301191</c:v>
                </c:pt>
                <c:pt idx="13254">
                  <c:v>41047.062499967855</c:v>
                </c:pt>
                <c:pt idx="13255">
                  <c:v>41047.072916634519</c:v>
                </c:pt>
                <c:pt idx="13256">
                  <c:v>41047.083333301183</c:v>
                </c:pt>
                <c:pt idx="13257">
                  <c:v>41047.093749967848</c:v>
                </c:pt>
                <c:pt idx="13258">
                  <c:v>41047.104166634512</c:v>
                </c:pt>
                <c:pt idx="13259">
                  <c:v>41047.114583301176</c:v>
                </c:pt>
                <c:pt idx="13260">
                  <c:v>41047.12499996784</c:v>
                </c:pt>
                <c:pt idx="13261">
                  <c:v>41047.135416634505</c:v>
                </c:pt>
                <c:pt idx="13262">
                  <c:v>41047.145833301169</c:v>
                </c:pt>
                <c:pt idx="13263">
                  <c:v>41047.156249967833</c:v>
                </c:pt>
                <c:pt idx="13264">
                  <c:v>41047.166666634497</c:v>
                </c:pt>
                <c:pt idx="13265">
                  <c:v>41047.177083301161</c:v>
                </c:pt>
                <c:pt idx="13266">
                  <c:v>41047.187499967826</c:v>
                </c:pt>
                <c:pt idx="13267">
                  <c:v>41047.19791663449</c:v>
                </c:pt>
                <c:pt idx="13268">
                  <c:v>41047.208333301154</c:v>
                </c:pt>
                <c:pt idx="13269">
                  <c:v>41047.218749967818</c:v>
                </c:pt>
                <c:pt idx="13270">
                  <c:v>41047.229166634483</c:v>
                </c:pt>
                <c:pt idx="13271">
                  <c:v>41047.239583301147</c:v>
                </c:pt>
                <c:pt idx="13272">
                  <c:v>41047.249999967811</c:v>
                </c:pt>
                <c:pt idx="13273">
                  <c:v>41047.260416634475</c:v>
                </c:pt>
                <c:pt idx="13274">
                  <c:v>41047.27083330114</c:v>
                </c:pt>
                <c:pt idx="13275">
                  <c:v>41047.281249967804</c:v>
                </c:pt>
                <c:pt idx="13276">
                  <c:v>41047.291666634468</c:v>
                </c:pt>
                <c:pt idx="13277">
                  <c:v>41047.302083301132</c:v>
                </c:pt>
                <c:pt idx="13278">
                  <c:v>41047.312499967797</c:v>
                </c:pt>
                <c:pt idx="13279">
                  <c:v>41047.322916634461</c:v>
                </c:pt>
                <c:pt idx="13280">
                  <c:v>41047.333333301125</c:v>
                </c:pt>
                <c:pt idx="13281">
                  <c:v>41047.343749967789</c:v>
                </c:pt>
                <c:pt idx="13282">
                  <c:v>41047.354166634454</c:v>
                </c:pt>
                <c:pt idx="13283">
                  <c:v>41047.364583301118</c:v>
                </c:pt>
                <c:pt idx="13284">
                  <c:v>41047.374999967782</c:v>
                </c:pt>
                <c:pt idx="13285">
                  <c:v>41047.385416634446</c:v>
                </c:pt>
                <c:pt idx="13286">
                  <c:v>41047.395833301111</c:v>
                </c:pt>
                <c:pt idx="13287">
                  <c:v>41047.406249967775</c:v>
                </c:pt>
                <c:pt idx="13288">
                  <c:v>41047.416666634439</c:v>
                </c:pt>
                <c:pt idx="13289">
                  <c:v>41047.427083301103</c:v>
                </c:pt>
                <c:pt idx="13290">
                  <c:v>41047.437499967768</c:v>
                </c:pt>
                <c:pt idx="13291">
                  <c:v>41047.447916634432</c:v>
                </c:pt>
                <c:pt idx="13292">
                  <c:v>41047.458333301096</c:v>
                </c:pt>
                <c:pt idx="13293">
                  <c:v>41047.46874996776</c:v>
                </c:pt>
                <c:pt idx="13294">
                  <c:v>41047.479166634424</c:v>
                </c:pt>
                <c:pt idx="13295">
                  <c:v>41047.489583301089</c:v>
                </c:pt>
                <c:pt idx="13296">
                  <c:v>41047.499999967753</c:v>
                </c:pt>
                <c:pt idx="13297">
                  <c:v>41047.510416634417</c:v>
                </c:pt>
                <c:pt idx="13298">
                  <c:v>41047.520833301081</c:v>
                </c:pt>
                <c:pt idx="13299">
                  <c:v>41047.531249967746</c:v>
                </c:pt>
                <c:pt idx="13300">
                  <c:v>41047.54166663441</c:v>
                </c:pt>
                <c:pt idx="13301">
                  <c:v>41047.552083301074</c:v>
                </c:pt>
                <c:pt idx="13302">
                  <c:v>41047.562499967738</c:v>
                </c:pt>
                <c:pt idx="13303">
                  <c:v>41047.572916634403</c:v>
                </c:pt>
                <c:pt idx="13304">
                  <c:v>41047.583333301067</c:v>
                </c:pt>
                <c:pt idx="13305">
                  <c:v>41047.593749967731</c:v>
                </c:pt>
                <c:pt idx="13306">
                  <c:v>41047.604166634395</c:v>
                </c:pt>
                <c:pt idx="13307">
                  <c:v>41047.61458330106</c:v>
                </c:pt>
                <c:pt idx="13308">
                  <c:v>41047.624999967724</c:v>
                </c:pt>
                <c:pt idx="13309">
                  <c:v>41047.635416634388</c:v>
                </c:pt>
                <c:pt idx="13310">
                  <c:v>41047.645833301052</c:v>
                </c:pt>
                <c:pt idx="13311">
                  <c:v>41047.656249967717</c:v>
                </c:pt>
                <c:pt idx="13312">
                  <c:v>41047.666666634381</c:v>
                </c:pt>
                <c:pt idx="13313">
                  <c:v>41047.677083301045</c:v>
                </c:pt>
                <c:pt idx="13314">
                  <c:v>41047.687499967709</c:v>
                </c:pt>
                <c:pt idx="13315">
                  <c:v>41047.697916634374</c:v>
                </c:pt>
                <c:pt idx="13316">
                  <c:v>41047.708333301038</c:v>
                </c:pt>
                <c:pt idx="13317">
                  <c:v>41047.718749967702</c:v>
                </c:pt>
                <c:pt idx="13318">
                  <c:v>41047.729166634366</c:v>
                </c:pt>
                <c:pt idx="13319">
                  <c:v>41047.739583301031</c:v>
                </c:pt>
                <c:pt idx="13320">
                  <c:v>41047.749999967695</c:v>
                </c:pt>
                <c:pt idx="13321">
                  <c:v>41047.760416634359</c:v>
                </c:pt>
                <c:pt idx="13322">
                  <c:v>41047.770833301023</c:v>
                </c:pt>
                <c:pt idx="13323">
                  <c:v>41047.781249967687</c:v>
                </c:pt>
                <c:pt idx="13324">
                  <c:v>41047.791666634352</c:v>
                </c:pt>
                <c:pt idx="13325">
                  <c:v>41047.802083301016</c:v>
                </c:pt>
                <c:pt idx="13326">
                  <c:v>41047.81249996768</c:v>
                </c:pt>
                <c:pt idx="13327">
                  <c:v>41047.822916634344</c:v>
                </c:pt>
                <c:pt idx="13328">
                  <c:v>41047.833333301009</c:v>
                </c:pt>
                <c:pt idx="13329">
                  <c:v>41047.843749967673</c:v>
                </c:pt>
                <c:pt idx="13330">
                  <c:v>41047.854166634337</c:v>
                </c:pt>
                <c:pt idx="13331">
                  <c:v>41047.864583301001</c:v>
                </c:pt>
                <c:pt idx="13332">
                  <c:v>41047.874999967666</c:v>
                </c:pt>
                <c:pt idx="13333">
                  <c:v>41047.88541663433</c:v>
                </c:pt>
                <c:pt idx="13334">
                  <c:v>41047.895833300994</c:v>
                </c:pt>
                <c:pt idx="13335">
                  <c:v>41047.906249967658</c:v>
                </c:pt>
                <c:pt idx="13336">
                  <c:v>41047.916666634323</c:v>
                </c:pt>
                <c:pt idx="13337">
                  <c:v>41047.927083300987</c:v>
                </c:pt>
                <c:pt idx="13338">
                  <c:v>41047.937499967651</c:v>
                </c:pt>
                <c:pt idx="13339">
                  <c:v>41047.947916634315</c:v>
                </c:pt>
                <c:pt idx="13340">
                  <c:v>41047.95833330098</c:v>
                </c:pt>
                <c:pt idx="13341">
                  <c:v>41047.968749967644</c:v>
                </c:pt>
                <c:pt idx="13342">
                  <c:v>41047.979166634308</c:v>
                </c:pt>
                <c:pt idx="13343">
                  <c:v>41047.989583300972</c:v>
                </c:pt>
                <c:pt idx="13344">
                  <c:v>41047.999999967637</c:v>
                </c:pt>
                <c:pt idx="13345">
                  <c:v>41048.010416634301</c:v>
                </c:pt>
                <c:pt idx="13346">
                  <c:v>41048.020833300965</c:v>
                </c:pt>
                <c:pt idx="13347">
                  <c:v>41048.031249967629</c:v>
                </c:pt>
                <c:pt idx="13348">
                  <c:v>41048.041666634294</c:v>
                </c:pt>
                <c:pt idx="13349">
                  <c:v>41048.052083300958</c:v>
                </c:pt>
                <c:pt idx="13350">
                  <c:v>41048.062499967622</c:v>
                </c:pt>
                <c:pt idx="13351">
                  <c:v>41048.072916634286</c:v>
                </c:pt>
                <c:pt idx="13352">
                  <c:v>41048.08333330095</c:v>
                </c:pt>
                <c:pt idx="13353">
                  <c:v>41048.093749967615</c:v>
                </c:pt>
                <c:pt idx="13354">
                  <c:v>41048.104166634279</c:v>
                </c:pt>
                <c:pt idx="13355">
                  <c:v>41048.114583300943</c:v>
                </c:pt>
                <c:pt idx="13356">
                  <c:v>41048.124999967607</c:v>
                </c:pt>
                <c:pt idx="13357">
                  <c:v>41048.135416634272</c:v>
                </c:pt>
                <c:pt idx="13358">
                  <c:v>41048.145833300936</c:v>
                </c:pt>
                <c:pt idx="13359">
                  <c:v>41048.1562499676</c:v>
                </c:pt>
                <c:pt idx="13360">
                  <c:v>41048.166666634264</c:v>
                </c:pt>
                <c:pt idx="13361">
                  <c:v>41048.177083300929</c:v>
                </c:pt>
                <c:pt idx="13362">
                  <c:v>41048.187499967593</c:v>
                </c:pt>
                <c:pt idx="13363">
                  <c:v>41048.197916634257</c:v>
                </c:pt>
                <c:pt idx="13364">
                  <c:v>41048.208333300921</c:v>
                </c:pt>
                <c:pt idx="13365">
                  <c:v>41048.218749967586</c:v>
                </c:pt>
                <c:pt idx="13366">
                  <c:v>41048.22916663425</c:v>
                </c:pt>
                <c:pt idx="13367">
                  <c:v>41048.239583300914</c:v>
                </c:pt>
                <c:pt idx="13368">
                  <c:v>41048.249999967578</c:v>
                </c:pt>
                <c:pt idx="13369">
                  <c:v>41048.260416634243</c:v>
                </c:pt>
                <c:pt idx="13370">
                  <c:v>41048.270833300907</c:v>
                </c:pt>
                <c:pt idx="13371">
                  <c:v>41048.281249967571</c:v>
                </c:pt>
                <c:pt idx="13372">
                  <c:v>41048.291666634235</c:v>
                </c:pt>
                <c:pt idx="13373">
                  <c:v>41048.3020833009</c:v>
                </c:pt>
                <c:pt idx="13374">
                  <c:v>41048.312499967564</c:v>
                </c:pt>
                <c:pt idx="13375">
                  <c:v>41048.322916634228</c:v>
                </c:pt>
                <c:pt idx="13376">
                  <c:v>41048.333333300892</c:v>
                </c:pt>
                <c:pt idx="13377">
                  <c:v>41048.343749967557</c:v>
                </c:pt>
                <c:pt idx="13378">
                  <c:v>41048.354166634221</c:v>
                </c:pt>
                <c:pt idx="13379">
                  <c:v>41048.364583300885</c:v>
                </c:pt>
                <c:pt idx="13380">
                  <c:v>41048.374999967549</c:v>
                </c:pt>
                <c:pt idx="13381">
                  <c:v>41048.385416634213</c:v>
                </c:pt>
                <c:pt idx="13382">
                  <c:v>41048.395833300878</c:v>
                </c:pt>
                <c:pt idx="13383">
                  <c:v>41048.406249967542</c:v>
                </c:pt>
                <c:pt idx="13384">
                  <c:v>41048.416666634206</c:v>
                </c:pt>
                <c:pt idx="13385">
                  <c:v>41048.42708330087</c:v>
                </c:pt>
                <c:pt idx="13386">
                  <c:v>41048.437499967535</c:v>
                </c:pt>
                <c:pt idx="13387">
                  <c:v>41048.447916634199</c:v>
                </c:pt>
                <c:pt idx="13388">
                  <c:v>41048.458333300863</c:v>
                </c:pt>
                <c:pt idx="13389">
                  <c:v>41048.468749967527</c:v>
                </c:pt>
                <c:pt idx="13390">
                  <c:v>41048.479166634192</c:v>
                </c:pt>
                <c:pt idx="13391">
                  <c:v>41048.489583300856</c:v>
                </c:pt>
                <c:pt idx="13392">
                  <c:v>41048.49999996752</c:v>
                </c:pt>
                <c:pt idx="13393">
                  <c:v>41048.510416634184</c:v>
                </c:pt>
                <c:pt idx="13394">
                  <c:v>41048.520833300849</c:v>
                </c:pt>
                <c:pt idx="13395">
                  <c:v>41048.531249967513</c:v>
                </c:pt>
                <c:pt idx="13396">
                  <c:v>41048.541666634177</c:v>
                </c:pt>
                <c:pt idx="13397">
                  <c:v>41048.552083300841</c:v>
                </c:pt>
                <c:pt idx="13398">
                  <c:v>41048.562499967506</c:v>
                </c:pt>
                <c:pt idx="13399">
                  <c:v>41048.57291663417</c:v>
                </c:pt>
                <c:pt idx="13400">
                  <c:v>41048.583333300834</c:v>
                </c:pt>
                <c:pt idx="13401">
                  <c:v>41048.593749967498</c:v>
                </c:pt>
                <c:pt idx="13402">
                  <c:v>41048.604166634163</c:v>
                </c:pt>
                <c:pt idx="13403">
                  <c:v>41048.614583300827</c:v>
                </c:pt>
                <c:pt idx="13404">
                  <c:v>41048.624999967491</c:v>
                </c:pt>
                <c:pt idx="13405">
                  <c:v>41048.635416634155</c:v>
                </c:pt>
                <c:pt idx="13406">
                  <c:v>41048.64583330082</c:v>
                </c:pt>
                <c:pt idx="13407">
                  <c:v>41048.656249967484</c:v>
                </c:pt>
                <c:pt idx="13408">
                  <c:v>41048.666666634148</c:v>
                </c:pt>
                <c:pt idx="13409">
                  <c:v>41048.677083300812</c:v>
                </c:pt>
                <c:pt idx="13410">
                  <c:v>41048.687499967476</c:v>
                </c:pt>
                <c:pt idx="13411">
                  <c:v>41048.697916634141</c:v>
                </c:pt>
                <c:pt idx="13412">
                  <c:v>41048.708333300805</c:v>
                </c:pt>
                <c:pt idx="13413">
                  <c:v>41048.718749967469</c:v>
                </c:pt>
                <c:pt idx="13414">
                  <c:v>41048.729166634133</c:v>
                </c:pt>
                <c:pt idx="13415">
                  <c:v>41048.739583300798</c:v>
                </c:pt>
                <c:pt idx="13416">
                  <c:v>41048.749999967462</c:v>
                </c:pt>
                <c:pt idx="13417">
                  <c:v>41048.760416634126</c:v>
                </c:pt>
                <c:pt idx="13418">
                  <c:v>41048.77083330079</c:v>
                </c:pt>
                <c:pt idx="13419">
                  <c:v>41048.781249967455</c:v>
                </c:pt>
                <c:pt idx="13420">
                  <c:v>41048.791666634119</c:v>
                </c:pt>
                <c:pt idx="13421">
                  <c:v>41048.802083300783</c:v>
                </c:pt>
                <c:pt idx="13422">
                  <c:v>41048.812499967447</c:v>
                </c:pt>
                <c:pt idx="13423">
                  <c:v>41048.822916634112</c:v>
                </c:pt>
                <c:pt idx="13424">
                  <c:v>41048.833333300776</c:v>
                </c:pt>
                <c:pt idx="13425">
                  <c:v>41048.84374996744</c:v>
                </c:pt>
                <c:pt idx="13426">
                  <c:v>41048.854166634104</c:v>
                </c:pt>
                <c:pt idx="13427">
                  <c:v>41048.864583300769</c:v>
                </c:pt>
                <c:pt idx="13428">
                  <c:v>41048.874999967433</c:v>
                </c:pt>
                <c:pt idx="13429">
                  <c:v>41048.885416634097</c:v>
                </c:pt>
                <c:pt idx="13430">
                  <c:v>41048.895833300761</c:v>
                </c:pt>
                <c:pt idx="13431">
                  <c:v>41048.906249967426</c:v>
                </c:pt>
                <c:pt idx="13432">
                  <c:v>41048.91666663409</c:v>
                </c:pt>
                <c:pt idx="13433">
                  <c:v>41048.927083300754</c:v>
                </c:pt>
                <c:pt idx="13434">
                  <c:v>41048.937499967418</c:v>
                </c:pt>
                <c:pt idx="13435">
                  <c:v>41048.947916634083</c:v>
                </c:pt>
                <c:pt idx="13436">
                  <c:v>41048.958333300747</c:v>
                </c:pt>
                <c:pt idx="13437">
                  <c:v>41048.968749967411</c:v>
                </c:pt>
                <c:pt idx="13438">
                  <c:v>41048.979166634075</c:v>
                </c:pt>
                <c:pt idx="13439">
                  <c:v>41048.989583300739</c:v>
                </c:pt>
                <c:pt idx="13440">
                  <c:v>41048.999999967404</c:v>
                </c:pt>
                <c:pt idx="13441">
                  <c:v>41049.010416634068</c:v>
                </c:pt>
                <c:pt idx="13442">
                  <c:v>41049.020833300732</c:v>
                </c:pt>
                <c:pt idx="13443">
                  <c:v>41049.031249967396</c:v>
                </c:pt>
                <c:pt idx="13444">
                  <c:v>41049.041666634061</c:v>
                </c:pt>
                <c:pt idx="13445">
                  <c:v>41049.052083300725</c:v>
                </c:pt>
                <c:pt idx="13446">
                  <c:v>41049.062499967389</c:v>
                </c:pt>
                <c:pt idx="13447">
                  <c:v>41049.072916634053</c:v>
                </c:pt>
                <c:pt idx="13448">
                  <c:v>41049.083333300718</c:v>
                </c:pt>
                <c:pt idx="13449">
                  <c:v>41049.093749967382</c:v>
                </c:pt>
                <c:pt idx="13450">
                  <c:v>41049.104166634046</c:v>
                </c:pt>
                <c:pt idx="13451">
                  <c:v>41049.11458330071</c:v>
                </c:pt>
                <c:pt idx="13452">
                  <c:v>41049.124999967375</c:v>
                </c:pt>
                <c:pt idx="13453">
                  <c:v>41049.135416634039</c:v>
                </c:pt>
                <c:pt idx="13454">
                  <c:v>41049.145833300703</c:v>
                </c:pt>
                <c:pt idx="13455">
                  <c:v>41049.156249967367</c:v>
                </c:pt>
                <c:pt idx="13456">
                  <c:v>41049.166666634032</c:v>
                </c:pt>
                <c:pt idx="13457">
                  <c:v>41049.177083300696</c:v>
                </c:pt>
                <c:pt idx="13458">
                  <c:v>41049.18749996736</c:v>
                </c:pt>
                <c:pt idx="13459">
                  <c:v>41049.197916634024</c:v>
                </c:pt>
                <c:pt idx="13460">
                  <c:v>41049.208333300689</c:v>
                </c:pt>
                <c:pt idx="13461">
                  <c:v>41049.218749967353</c:v>
                </c:pt>
                <c:pt idx="13462">
                  <c:v>41049.229166634017</c:v>
                </c:pt>
                <c:pt idx="13463">
                  <c:v>41049.239583300681</c:v>
                </c:pt>
                <c:pt idx="13464">
                  <c:v>41049.249999967346</c:v>
                </c:pt>
                <c:pt idx="13465">
                  <c:v>41049.26041663401</c:v>
                </c:pt>
                <c:pt idx="13466">
                  <c:v>41049.270833300674</c:v>
                </c:pt>
                <c:pt idx="13467">
                  <c:v>41049.281249967338</c:v>
                </c:pt>
                <c:pt idx="13468">
                  <c:v>41049.291666634002</c:v>
                </c:pt>
                <c:pt idx="13469">
                  <c:v>41049.302083300667</c:v>
                </c:pt>
                <c:pt idx="13470">
                  <c:v>41049.312499967331</c:v>
                </c:pt>
                <c:pt idx="13471">
                  <c:v>41049.322916633995</c:v>
                </c:pt>
                <c:pt idx="13472">
                  <c:v>41049.333333300659</c:v>
                </c:pt>
                <c:pt idx="13473">
                  <c:v>41049.343749967324</c:v>
                </c:pt>
                <c:pt idx="13474">
                  <c:v>41049.354166633988</c:v>
                </c:pt>
                <c:pt idx="13475">
                  <c:v>41049.364583300652</c:v>
                </c:pt>
                <c:pt idx="13476">
                  <c:v>41049.374999967316</c:v>
                </c:pt>
                <c:pt idx="13477">
                  <c:v>41049.385416633981</c:v>
                </c:pt>
                <c:pt idx="13478">
                  <c:v>41049.395833300645</c:v>
                </c:pt>
                <c:pt idx="13479">
                  <c:v>41049.406249967309</c:v>
                </c:pt>
                <c:pt idx="13480">
                  <c:v>41049.416666633973</c:v>
                </c:pt>
                <c:pt idx="13481">
                  <c:v>41049.427083300638</c:v>
                </c:pt>
                <c:pt idx="13482">
                  <c:v>41049.437499967302</c:v>
                </c:pt>
                <c:pt idx="13483">
                  <c:v>41049.447916633966</c:v>
                </c:pt>
                <c:pt idx="13484">
                  <c:v>41049.45833330063</c:v>
                </c:pt>
                <c:pt idx="13485">
                  <c:v>41049.468749967295</c:v>
                </c:pt>
                <c:pt idx="13486">
                  <c:v>41049.479166633959</c:v>
                </c:pt>
                <c:pt idx="13487">
                  <c:v>41049.489583300623</c:v>
                </c:pt>
                <c:pt idx="13488">
                  <c:v>41049.499999967287</c:v>
                </c:pt>
                <c:pt idx="13489">
                  <c:v>41049.510416633952</c:v>
                </c:pt>
                <c:pt idx="13490">
                  <c:v>41049.520833300616</c:v>
                </c:pt>
                <c:pt idx="13491">
                  <c:v>41049.53124996728</c:v>
                </c:pt>
                <c:pt idx="13492">
                  <c:v>41049.541666633944</c:v>
                </c:pt>
                <c:pt idx="13493">
                  <c:v>41049.552083300609</c:v>
                </c:pt>
                <c:pt idx="13494">
                  <c:v>41049.562499967273</c:v>
                </c:pt>
                <c:pt idx="13495">
                  <c:v>41049.572916633937</c:v>
                </c:pt>
                <c:pt idx="13496">
                  <c:v>41049.583333300601</c:v>
                </c:pt>
                <c:pt idx="13497">
                  <c:v>41049.593749967265</c:v>
                </c:pt>
                <c:pt idx="13498">
                  <c:v>41049.60416663393</c:v>
                </c:pt>
                <c:pt idx="13499">
                  <c:v>41049.614583300594</c:v>
                </c:pt>
                <c:pt idx="13500">
                  <c:v>41049.624999967258</c:v>
                </c:pt>
                <c:pt idx="13501">
                  <c:v>41049.635416633922</c:v>
                </c:pt>
                <c:pt idx="13502">
                  <c:v>41049.645833300587</c:v>
                </c:pt>
                <c:pt idx="13503">
                  <c:v>41049.656249967251</c:v>
                </c:pt>
                <c:pt idx="13504">
                  <c:v>41049.666666633915</c:v>
                </c:pt>
                <c:pt idx="13505">
                  <c:v>41049.677083300579</c:v>
                </c:pt>
                <c:pt idx="13506">
                  <c:v>41049.687499967244</c:v>
                </c:pt>
                <c:pt idx="13507">
                  <c:v>41049.697916633908</c:v>
                </c:pt>
                <c:pt idx="13508">
                  <c:v>41049.708333300572</c:v>
                </c:pt>
                <c:pt idx="13509">
                  <c:v>41049.718749967236</c:v>
                </c:pt>
                <c:pt idx="13510">
                  <c:v>41049.729166633901</c:v>
                </c:pt>
                <c:pt idx="13511">
                  <c:v>41049.739583300565</c:v>
                </c:pt>
                <c:pt idx="13512">
                  <c:v>41049.749999967229</c:v>
                </c:pt>
                <c:pt idx="13513">
                  <c:v>41049.760416633893</c:v>
                </c:pt>
                <c:pt idx="13514">
                  <c:v>41049.770833300558</c:v>
                </c:pt>
                <c:pt idx="13515">
                  <c:v>41049.781249967222</c:v>
                </c:pt>
                <c:pt idx="13516">
                  <c:v>41049.791666633886</c:v>
                </c:pt>
                <c:pt idx="13517">
                  <c:v>41049.80208330055</c:v>
                </c:pt>
                <c:pt idx="13518">
                  <c:v>41049.812499967215</c:v>
                </c:pt>
                <c:pt idx="13519">
                  <c:v>41049.822916633879</c:v>
                </c:pt>
                <c:pt idx="13520">
                  <c:v>41049.833333300543</c:v>
                </c:pt>
                <c:pt idx="13521">
                  <c:v>41049.843749967207</c:v>
                </c:pt>
                <c:pt idx="13522">
                  <c:v>41049.854166633872</c:v>
                </c:pt>
                <c:pt idx="13523">
                  <c:v>41049.864583300536</c:v>
                </c:pt>
                <c:pt idx="13524">
                  <c:v>41049.8749999672</c:v>
                </c:pt>
                <c:pt idx="13525">
                  <c:v>41049.885416633864</c:v>
                </c:pt>
                <c:pt idx="13526">
                  <c:v>41049.895833300528</c:v>
                </c:pt>
                <c:pt idx="13527">
                  <c:v>41049.906249967193</c:v>
                </c:pt>
                <c:pt idx="13528">
                  <c:v>41049.916666633857</c:v>
                </c:pt>
                <c:pt idx="13529">
                  <c:v>41049.927083300521</c:v>
                </c:pt>
                <c:pt idx="13530">
                  <c:v>41049.937499967185</c:v>
                </c:pt>
                <c:pt idx="13531">
                  <c:v>41049.94791663385</c:v>
                </c:pt>
                <c:pt idx="13532">
                  <c:v>41049.958333300514</c:v>
                </c:pt>
                <c:pt idx="13533">
                  <c:v>41049.968749967178</c:v>
                </c:pt>
                <c:pt idx="13534">
                  <c:v>41049.979166633842</c:v>
                </c:pt>
                <c:pt idx="13535">
                  <c:v>41049.989583300507</c:v>
                </c:pt>
                <c:pt idx="13536">
                  <c:v>41049.999999967171</c:v>
                </c:pt>
                <c:pt idx="13537">
                  <c:v>41050.010416633835</c:v>
                </c:pt>
                <c:pt idx="13538">
                  <c:v>41050.020833300499</c:v>
                </c:pt>
                <c:pt idx="13539">
                  <c:v>41050.031249967164</c:v>
                </c:pt>
                <c:pt idx="13540">
                  <c:v>41050.041666633828</c:v>
                </c:pt>
                <c:pt idx="13541">
                  <c:v>41050.052083300492</c:v>
                </c:pt>
                <c:pt idx="13542">
                  <c:v>41050.062499967156</c:v>
                </c:pt>
                <c:pt idx="13543">
                  <c:v>41050.072916633821</c:v>
                </c:pt>
                <c:pt idx="13544">
                  <c:v>41050.083333300485</c:v>
                </c:pt>
                <c:pt idx="13545">
                  <c:v>41050.093749967149</c:v>
                </c:pt>
                <c:pt idx="13546">
                  <c:v>41050.104166633813</c:v>
                </c:pt>
                <c:pt idx="13547">
                  <c:v>41050.114583300478</c:v>
                </c:pt>
                <c:pt idx="13548">
                  <c:v>41050.124999967142</c:v>
                </c:pt>
                <c:pt idx="13549">
                  <c:v>41050.135416633806</c:v>
                </c:pt>
                <c:pt idx="13550">
                  <c:v>41050.14583330047</c:v>
                </c:pt>
                <c:pt idx="13551">
                  <c:v>41050.156249967134</c:v>
                </c:pt>
                <c:pt idx="13552">
                  <c:v>41050.166666633799</c:v>
                </c:pt>
                <c:pt idx="13553">
                  <c:v>41050.177083300463</c:v>
                </c:pt>
                <c:pt idx="13554">
                  <c:v>41050.187499967127</c:v>
                </c:pt>
                <c:pt idx="13555">
                  <c:v>41050.197916633791</c:v>
                </c:pt>
                <c:pt idx="13556">
                  <c:v>41050.208333300456</c:v>
                </c:pt>
                <c:pt idx="13557">
                  <c:v>41050.21874996712</c:v>
                </c:pt>
                <c:pt idx="13558">
                  <c:v>41050.229166633784</c:v>
                </c:pt>
                <c:pt idx="13559">
                  <c:v>41050.239583300448</c:v>
                </c:pt>
                <c:pt idx="13560">
                  <c:v>41050.249999967113</c:v>
                </c:pt>
                <c:pt idx="13561">
                  <c:v>41050.260416633777</c:v>
                </c:pt>
                <c:pt idx="13562">
                  <c:v>41050.270833300441</c:v>
                </c:pt>
                <c:pt idx="13563">
                  <c:v>41050.281249967105</c:v>
                </c:pt>
                <c:pt idx="13564">
                  <c:v>41050.29166663377</c:v>
                </c:pt>
                <c:pt idx="13565">
                  <c:v>41050.302083300434</c:v>
                </c:pt>
                <c:pt idx="13566">
                  <c:v>41050.312499967098</c:v>
                </c:pt>
                <c:pt idx="13567">
                  <c:v>41050.322916633762</c:v>
                </c:pt>
                <c:pt idx="13568">
                  <c:v>41050.333333300427</c:v>
                </c:pt>
                <c:pt idx="13569">
                  <c:v>41050.343749967091</c:v>
                </c:pt>
                <c:pt idx="13570">
                  <c:v>41050.354166633755</c:v>
                </c:pt>
                <c:pt idx="13571">
                  <c:v>41050.364583300419</c:v>
                </c:pt>
                <c:pt idx="13572">
                  <c:v>41050.374999967084</c:v>
                </c:pt>
                <c:pt idx="13573">
                  <c:v>41050.385416633748</c:v>
                </c:pt>
                <c:pt idx="13574">
                  <c:v>41050.395833300412</c:v>
                </c:pt>
                <c:pt idx="13575">
                  <c:v>41050.406249967076</c:v>
                </c:pt>
                <c:pt idx="13576">
                  <c:v>41050.416666633741</c:v>
                </c:pt>
                <c:pt idx="13577">
                  <c:v>41050.427083300405</c:v>
                </c:pt>
                <c:pt idx="13578">
                  <c:v>41050.437499967069</c:v>
                </c:pt>
                <c:pt idx="13579">
                  <c:v>41050.447916633733</c:v>
                </c:pt>
                <c:pt idx="13580">
                  <c:v>41050.458333300397</c:v>
                </c:pt>
                <c:pt idx="13581">
                  <c:v>41050.468749967062</c:v>
                </c:pt>
                <c:pt idx="13582">
                  <c:v>41050.479166633726</c:v>
                </c:pt>
                <c:pt idx="13583">
                  <c:v>41050.48958330039</c:v>
                </c:pt>
                <c:pt idx="13584">
                  <c:v>41050.499999967054</c:v>
                </c:pt>
                <c:pt idx="13585">
                  <c:v>41050.510416633719</c:v>
                </c:pt>
                <c:pt idx="13586">
                  <c:v>41050.520833300383</c:v>
                </c:pt>
                <c:pt idx="13587">
                  <c:v>41050.531249967047</c:v>
                </c:pt>
                <c:pt idx="13588">
                  <c:v>41050.541666633711</c:v>
                </c:pt>
                <c:pt idx="13589">
                  <c:v>41050.552083300376</c:v>
                </c:pt>
                <c:pt idx="13590">
                  <c:v>41050.56249996704</c:v>
                </c:pt>
                <c:pt idx="13591">
                  <c:v>41050.572916633704</c:v>
                </c:pt>
                <c:pt idx="13592">
                  <c:v>41050.583333300368</c:v>
                </c:pt>
                <c:pt idx="13593">
                  <c:v>41050.593749967033</c:v>
                </c:pt>
                <c:pt idx="13594">
                  <c:v>41050.604166633697</c:v>
                </c:pt>
                <c:pt idx="13595">
                  <c:v>41050.614583300361</c:v>
                </c:pt>
                <c:pt idx="13596">
                  <c:v>41050.624999967025</c:v>
                </c:pt>
                <c:pt idx="13597">
                  <c:v>41050.63541663369</c:v>
                </c:pt>
                <c:pt idx="13598">
                  <c:v>41050.645833300354</c:v>
                </c:pt>
                <c:pt idx="13599">
                  <c:v>41050.656249967018</c:v>
                </c:pt>
                <c:pt idx="13600">
                  <c:v>41050.666666633682</c:v>
                </c:pt>
                <c:pt idx="13601">
                  <c:v>41050.677083300347</c:v>
                </c:pt>
                <c:pt idx="13602">
                  <c:v>41050.687499967011</c:v>
                </c:pt>
                <c:pt idx="13603">
                  <c:v>41050.697916633675</c:v>
                </c:pt>
                <c:pt idx="13604">
                  <c:v>41050.708333300339</c:v>
                </c:pt>
                <c:pt idx="13605">
                  <c:v>41050.718749967004</c:v>
                </c:pt>
                <c:pt idx="13606">
                  <c:v>41050.729166633668</c:v>
                </c:pt>
                <c:pt idx="13607">
                  <c:v>41050.739583300332</c:v>
                </c:pt>
                <c:pt idx="13608">
                  <c:v>41050.749999966996</c:v>
                </c:pt>
                <c:pt idx="13609">
                  <c:v>41050.76041663366</c:v>
                </c:pt>
                <c:pt idx="13610">
                  <c:v>41050.770833300325</c:v>
                </c:pt>
                <c:pt idx="13611">
                  <c:v>41050.781249966989</c:v>
                </c:pt>
                <c:pt idx="13612">
                  <c:v>41050.791666633653</c:v>
                </c:pt>
                <c:pt idx="13613">
                  <c:v>41050.802083300317</c:v>
                </c:pt>
                <c:pt idx="13614">
                  <c:v>41050.812499966982</c:v>
                </c:pt>
                <c:pt idx="13615">
                  <c:v>41050.822916633646</c:v>
                </c:pt>
                <c:pt idx="13616">
                  <c:v>41050.83333330031</c:v>
                </c:pt>
                <c:pt idx="13617">
                  <c:v>41050.843749966974</c:v>
                </c:pt>
                <c:pt idx="13618">
                  <c:v>41050.854166633639</c:v>
                </c:pt>
                <c:pt idx="13619">
                  <c:v>41050.864583300303</c:v>
                </c:pt>
                <c:pt idx="13620">
                  <c:v>41050.874999966967</c:v>
                </c:pt>
                <c:pt idx="13621">
                  <c:v>41050.885416633631</c:v>
                </c:pt>
                <c:pt idx="13622">
                  <c:v>41050.895833300296</c:v>
                </c:pt>
                <c:pt idx="13623">
                  <c:v>41050.90624996696</c:v>
                </c:pt>
                <c:pt idx="13624">
                  <c:v>41050.916666633624</c:v>
                </c:pt>
                <c:pt idx="13625">
                  <c:v>41050.927083300288</c:v>
                </c:pt>
                <c:pt idx="13626">
                  <c:v>41050.937499966953</c:v>
                </c:pt>
                <c:pt idx="13627">
                  <c:v>41050.947916633617</c:v>
                </c:pt>
                <c:pt idx="13628">
                  <c:v>41050.958333300281</c:v>
                </c:pt>
                <c:pt idx="13629">
                  <c:v>41050.968749966945</c:v>
                </c:pt>
                <c:pt idx="13630">
                  <c:v>41050.97916663361</c:v>
                </c:pt>
                <c:pt idx="13631">
                  <c:v>41050.989583300274</c:v>
                </c:pt>
                <c:pt idx="13632">
                  <c:v>41050.999999966938</c:v>
                </c:pt>
                <c:pt idx="13633">
                  <c:v>41051.010416633602</c:v>
                </c:pt>
                <c:pt idx="13634">
                  <c:v>41051.020833300267</c:v>
                </c:pt>
                <c:pt idx="13635">
                  <c:v>41051.031249966931</c:v>
                </c:pt>
                <c:pt idx="13636">
                  <c:v>41051.041666633595</c:v>
                </c:pt>
                <c:pt idx="13637">
                  <c:v>41051.052083300259</c:v>
                </c:pt>
                <c:pt idx="13638">
                  <c:v>41051.062499966923</c:v>
                </c:pt>
                <c:pt idx="13639">
                  <c:v>41051.072916633588</c:v>
                </c:pt>
                <c:pt idx="13640">
                  <c:v>41051.083333300252</c:v>
                </c:pt>
                <c:pt idx="13641">
                  <c:v>41051.093749966916</c:v>
                </c:pt>
                <c:pt idx="13642">
                  <c:v>41051.10416663358</c:v>
                </c:pt>
                <c:pt idx="13643">
                  <c:v>41051.114583300245</c:v>
                </c:pt>
                <c:pt idx="13644">
                  <c:v>41051.124999966909</c:v>
                </c:pt>
                <c:pt idx="13645">
                  <c:v>41051.135416633573</c:v>
                </c:pt>
                <c:pt idx="13646">
                  <c:v>41051.145833300237</c:v>
                </c:pt>
                <c:pt idx="13647">
                  <c:v>41051.156249966902</c:v>
                </c:pt>
                <c:pt idx="13648">
                  <c:v>41051.166666633566</c:v>
                </c:pt>
                <c:pt idx="13649">
                  <c:v>41051.17708330023</c:v>
                </c:pt>
                <c:pt idx="13650">
                  <c:v>41051.187499966894</c:v>
                </c:pt>
                <c:pt idx="13651">
                  <c:v>41051.197916633559</c:v>
                </c:pt>
                <c:pt idx="13652">
                  <c:v>41051.208333300223</c:v>
                </c:pt>
                <c:pt idx="13653">
                  <c:v>41051.218749966887</c:v>
                </c:pt>
                <c:pt idx="13654">
                  <c:v>41051.229166633551</c:v>
                </c:pt>
                <c:pt idx="13655">
                  <c:v>41051.239583300216</c:v>
                </c:pt>
                <c:pt idx="13656">
                  <c:v>41051.24999996688</c:v>
                </c:pt>
                <c:pt idx="13657">
                  <c:v>41051.260416633544</c:v>
                </c:pt>
                <c:pt idx="13658">
                  <c:v>41051.270833300208</c:v>
                </c:pt>
                <c:pt idx="13659">
                  <c:v>41051.281249966873</c:v>
                </c:pt>
                <c:pt idx="13660">
                  <c:v>41051.291666633537</c:v>
                </c:pt>
                <c:pt idx="13661">
                  <c:v>41051.302083300201</c:v>
                </c:pt>
                <c:pt idx="13662">
                  <c:v>41051.312499966865</c:v>
                </c:pt>
                <c:pt idx="13663">
                  <c:v>41051.32291663353</c:v>
                </c:pt>
                <c:pt idx="13664">
                  <c:v>41051.333333300194</c:v>
                </c:pt>
                <c:pt idx="13665">
                  <c:v>41051.343749966858</c:v>
                </c:pt>
                <c:pt idx="13666">
                  <c:v>41051.354166633522</c:v>
                </c:pt>
                <c:pt idx="13667">
                  <c:v>41051.364583300186</c:v>
                </c:pt>
                <c:pt idx="13668">
                  <c:v>41051.374999966851</c:v>
                </c:pt>
                <c:pt idx="13669">
                  <c:v>41051.385416633515</c:v>
                </c:pt>
                <c:pt idx="13670">
                  <c:v>41051.395833300179</c:v>
                </c:pt>
                <c:pt idx="13671">
                  <c:v>41051.406249966843</c:v>
                </c:pt>
                <c:pt idx="13672">
                  <c:v>41051.416666633508</c:v>
                </c:pt>
                <c:pt idx="13673">
                  <c:v>41051.427083300172</c:v>
                </c:pt>
                <c:pt idx="13674">
                  <c:v>41051.437499966836</c:v>
                </c:pt>
                <c:pt idx="13675">
                  <c:v>41051.4479166335</c:v>
                </c:pt>
                <c:pt idx="13676">
                  <c:v>41051.458333300165</c:v>
                </c:pt>
                <c:pt idx="13677">
                  <c:v>41051.468749966829</c:v>
                </c:pt>
                <c:pt idx="13678">
                  <c:v>41051.479166633493</c:v>
                </c:pt>
                <c:pt idx="13679">
                  <c:v>41051.489583300157</c:v>
                </c:pt>
                <c:pt idx="13680">
                  <c:v>41051.499999966822</c:v>
                </c:pt>
                <c:pt idx="13681">
                  <c:v>41051.510416633486</c:v>
                </c:pt>
                <c:pt idx="13682">
                  <c:v>41051.52083330015</c:v>
                </c:pt>
                <c:pt idx="13683">
                  <c:v>41051.531249966814</c:v>
                </c:pt>
                <c:pt idx="13684">
                  <c:v>41051.541666633479</c:v>
                </c:pt>
                <c:pt idx="13685">
                  <c:v>41051.552083300143</c:v>
                </c:pt>
                <c:pt idx="13686">
                  <c:v>41051.562499966807</c:v>
                </c:pt>
                <c:pt idx="13687">
                  <c:v>41051.572916633471</c:v>
                </c:pt>
                <c:pt idx="13688">
                  <c:v>41051.583333300136</c:v>
                </c:pt>
                <c:pt idx="13689">
                  <c:v>41051.5937499668</c:v>
                </c:pt>
                <c:pt idx="13690">
                  <c:v>41051.604166633464</c:v>
                </c:pt>
                <c:pt idx="13691">
                  <c:v>41051.614583300128</c:v>
                </c:pt>
                <c:pt idx="13692">
                  <c:v>41051.624999966793</c:v>
                </c:pt>
                <c:pt idx="13693">
                  <c:v>41051.635416633457</c:v>
                </c:pt>
                <c:pt idx="13694">
                  <c:v>41051.645833300121</c:v>
                </c:pt>
                <c:pt idx="13695">
                  <c:v>41051.656249966785</c:v>
                </c:pt>
                <c:pt idx="13696">
                  <c:v>41051.666666633449</c:v>
                </c:pt>
                <c:pt idx="13697">
                  <c:v>41051.677083300114</c:v>
                </c:pt>
                <c:pt idx="13698">
                  <c:v>41051.687499966778</c:v>
                </c:pt>
                <c:pt idx="13699">
                  <c:v>41051.697916633442</c:v>
                </c:pt>
                <c:pt idx="13700">
                  <c:v>41051.708333300106</c:v>
                </c:pt>
                <c:pt idx="13701">
                  <c:v>41051.718749966771</c:v>
                </c:pt>
                <c:pt idx="13702">
                  <c:v>41051.729166633435</c:v>
                </c:pt>
                <c:pt idx="13703">
                  <c:v>41051.739583300099</c:v>
                </c:pt>
                <c:pt idx="13704">
                  <c:v>41051.749999966763</c:v>
                </c:pt>
                <c:pt idx="13705">
                  <c:v>41051.760416633428</c:v>
                </c:pt>
                <c:pt idx="13706">
                  <c:v>41051.770833300092</c:v>
                </c:pt>
                <c:pt idx="13707">
                  <c:v>41051.781249966756</c:v>
                </c:pt>
                <c:pt idx="13708">
                  <c:v>41051.79166663342</c:v>
                </c:pt>
                <c:pt idx="13709">
                  <c:v>41051.802083300085</c:v>
                </c:pt>
                <c:pt idx="13710">
                  <c:v>41051.812499966749</c:v>
                </c:pt>
                <c:pt idx="13711">
                  <c:v>41051.822916633413</c:v>
                </c:pt>
                <c:pt idx="13712">
                  <c:v>41051.833333300077</c:v>
                </c:pt>
                <c:pt idx="13713">
                  <c:v>41051.843749966742</c:v>
                </c:pt>
                <c:pt idx="13714">
                  <c:v>41051.854166633406</c:v>
                </c:pt>
                <c:pt idx="13715">
                  <c:v>41051.86458330007</c:v>
                </c:pt>
                <c:pt idx="13716">
                  <c:v>41051.874999966734</c:v>
                </c:pt>
                <c:pt idx="13717">
                  <c:v>41051.885416633399</c:v>
                </c:pt>
                <c:pt idx="13718">
                  <c:v>41051.895833300063</c:v>
                </c:pt>
                <c:pt idx="13719">
                  <c:v>41051.906249966727</c:v>
                </c:pt>
                <c:pt idx="13720">
                  <c:v>41051.916666633391</c:v>
                </c:pt>
                <c:pt idx="13721">
                  <c:v>41051.927083300056</c:v>
                </c:pt>
                <c:pt idx="13722">
                  <c:v>41051.93749996672</c:v>
                </c:pt>
                <c:pt idx="13723">
                  <c:v>41051.947916633384</c:v>
                </c:pt>
                <c:pt idx="13724">
                  <c:v>41051.958333300048</c:v>
                </c:pt>
                <c:pt idx="13725">
                  <c:v>41051.968749966712</c:v>
                </c:pt>
                <c:pt idx="13726">
                  <c:v>41051.979166633377</c:v>
                </c:pt>
                <c:pt idx="13727">
                  <c:v>41051.989583300041</c:v>
                </c:pt>
                <c:pt idx="13728">
                  <c:v>41051.999999966705</c:v>
                </c:pt>
                <c:pt idx="13729">
                  <c:v>41052.010416633369</c:v>
                </c:pt>
                <c:pt idx="13730">
                  <c:v>41052.020833300034</c:v>
                </c:pt>
                <c:pt idx="13731">
                  <c:v>41052.031249966698</c:v>
                </c:pt>
                <c:pt idx="13732">
                  <c:v>41052.041666633362</c:v>
                </c:pt>
                <c:pt idx="13733">
                  <c:v>41052.052083300026</c:v>
                </c:pt>
                <c:pt idx="13734">
                  <c:v>41052.062499966691</c:v>
                </c:pt>
                <c:pt idx="13735">
                  <c:v>41052.072916633355</c:v>
                </c:pt>
                <c:pt idx="13736">
                  <c:v>41052.083333300019</c:v>
                </c:pt>
                <c:pt idx="13737">
                  <c:v>41052.093749966683</c:v>
                </c:pt>
                <c:pt idx="13738">
                  <c:v>41052.104166633348</c:v>
                </c:pt>
                <c:pt idx="13739">
                  <c:v>41052.114583300012</c:v>
                </c:pt>
                <c:pt idx="13740">
                  <c:v>41052.124999966676</c:v>
                </c:pt>
                <c:pt idx="13741">
                  <c:v>41052.13541663334</c:v>
                </c:pt>
                <c:pt idx="13742">
                  <c:v>41052.145833300005</c:v>
                </c:pt>
                <c:pt idx="13743">
                  <c:v>41052.156249966669</c:v>
                </c:pt>
                <c:pt idx="13744">
                  <c:v>41052.166666633333</c:v>
                </c:pt>
                <c:pt idx="13745">
                  <c:v>41052.177083299997</c:v>
                </c:pt>
                <c:pt idx="13746">
                  <c:v>41052.187499966662</c:v>
                </c:pt>
                <c:pt idx="13747">
                  <c:v>41052.197916633326</c:v>
                </c:pt>
                <c:pt idx="13748">
                  <c:v>41052.20833329999</c:v>
                </c:pt>
                <c:pt idx="13749">
                  <c:v>41052.218749966654</c:v>
                </c:pt>
                <c:pt idx="13750">
                  <c:v>41052.229166633319</c:v>
                </c:pt>
                <c:pt idx="13751">
                  <c:v>41052.239583299983</c:v>
                </c:pt>
                <c:pt idx="13752">
                  <c:v>41052.249999966647</c:v>
                </c:pt>
                <c:pt idx="13753">
                  <c:v>41052.260416633311</c:v>
                </c:pt>
                <c:pt idx="13754">
                  <c:v>41052.270833299975</c:v>
                </c:pt>
                <c:pt idx="13755">
                  <c:v>41052.28124996664</c:v>
                </c:pt>
                <c:pt idx="13756">
                  <c:v>41052.291666633304</c:v>
                </c:pt>
                <c:pt idx="13757">
                  <c:v>41052.302083299968</c:v>
                </c:pt>
                <c:pt idx="13758">
                  <c:v>41052.312499966632</c:v>
                </c:pt>
                <c:pt idx="13759">
                  <c:v>41052.322916633297</c:v>
                </c:pt>
                <c:pt idx="13760">
                  <c:v>41052.333333299961</c:v>
                </c:pt>
                <c:pt idx="13761">
                  <c:v>41052.343749966625</c:v>
                </c:pt>
                <c:pt idx="13762">
                  <c:v>41052.354166633289</c:v>
                </c:pt>
                <c:pt idx="13763">
                  <c:v>41052.364583299954</c:v>
                </c:pt>
                <c:pt idx="13764">
                  <c:v>41052.374999966618</c:v>
                </c:pt>
                <c:pt idx="13765">
                  <c:v>41052.385416633282</c:v>
                </c:pt>
                <c:pt idx="13766">
                  <c:v>41052.395833299946</c:v>
                </c:pt>
                <c:pt idx="13767">
                  <c:v>41052.406249966611</c:v>
                </c:pt>
                <c:pt idx="13768">
                  <c:v>41052.416666633275</c:v>
                </c:pt>
                <c:pt idx="13769">
                  <c:v>41052.427083299939</c:v>
                </c:pt>
                <c:pt idx="13770">
                  <c:v>41052.437499966603</c:v>
                </c:pt>
                <c:pt idx="13771">
                  <c:v>41052.447916633268</c:v>
                </c:pt>
                <c:pt idx="13772">
                  <c:v>41052.458333299932</c:v>
                </c:pt>
                <c:pt idx="13773">
                  <c:v>41052.468749966596</c:v>
                </c:pt>
                <c:pt idx="13774">
                  <c:v>41052.47916663326</c:v>
                </c:pt>
                <c:pt idx="13775">
                  <c:v>41052.489583299925</c:v>
                </c:pt>
                <c:pt idx="13776">
                  <c:v>41052.499999966589</c:v>
                </c:pt>
                <c:pt idx="13777">
                  <c:v>41052.510416633253</c:v>
                </c:pt>
                <c:pt idx="13778">
                  <c:v>41052.520833299917</c:v>
                </c:pt>
                <c:pt idx="13779">
                  <c:v>41052.531249966582</c:v>
                </c:pt>
                <c:pt idx="13780">
                  <c:v>41052.541666633246</c:v>
                </c:pt>
                <c:pt idx="13781">
                  <c:v>41052.55208329991</c:v>
                </c:pt>
                <c:pt idx="13782">
                  <c:v>41052.562499966574</c:v>
                </c:pt>
                <c:pt idx="13783">
                  <c:v>41052.572916633238</c:v>
                </c:pt>
                <c:pt idx="13784">
                  <c:v>41052.583333299903</c:v>
                </c:pt>
                <c:pt idx="13785">
                  <c:v>41052.593749966567</c:v>
                </c:pt>
                <c:pt idx="13786">
                  <c:v>41052.604166633231</c:v>
                </c:pt>
                <c:pt idx="13787">
                  <c:v>41052.614583299895</c:v>
                </c:pt>
                <c:pt idx="13788">
                  <c:v>41052.62499996656</c:v>
                </c:pt>
                <c:pt idx="13789">
                  <c:v>41052.635416633224</c:v>
                </c:pt>
                <c:pt idx="13790">
                  <c:v>41052.645833299888</c:v>
                </c:pt>
                <c:pt idx="13791">
                  <c:v>41052.656249966552</c:v>
                </c:pt>
                <c:pt idx="13792">
                  <c:v>41052.666666633217</c:v>
                </c:pt>
                <c:pt idx="13793">
                  <c:v>41052.677083299881</c:v>
                </c:pt>
                <c:pt idx="13794">
                  <c:v>41052.687499966545</c:v>
                </c:pt>
                <c:pt idx="13795">
                  <c:v>41052.697916633209</c:v>
                </c:pt>
                <c:pt idx="13796">
                  <c:v>41052.708333299874</c:v>
                </c:pt>
                <c:pt idx="13797">
                  <c:v>41052.718749966538</c:v>
                </c:pt>
                <c:pt idx="13798">
                  <c:v>41052.729166633202</c:v>
                </c:pt>
                <c:pt idx="13799">
                  <c:v>41052.739583299866</c:v>
                </c:pt>
                <c:pt idx="13800">
                  <c:v>41052.749999966531</c:v>
                </c:pt>
                <c:pt idx="13801">
                  <c:v>41052.760416633195</c:v>
                </c:pt>
                <c:pt idx="13802">
                  <c:v>41052.770833299859</c:v>
                </c:pt>
                <c:pt idx="13803">
                  <c:v>41052.781249966523</c:v>
                </c:pt>
                <c:pt idx="13804">
                  <c:v>41052.791666633188</c:v>
                </c:pt>
                <c:pt idx="13805">
                  <c:v>41052.802083299852</c:v>
                </c:pt>
                <c:pt idx="13806">
                  <c:v>41052.812499966516</c:v>
                </c:pt>
                <c:pt idx="13807">
                  <c:v>41052.82291663318</c:v>
                </c:pt>
                <c:pt idx="13808">
                  <c:v>41052.833333299845</c:v>
                </c:pt>
                <c:pt idx="13809">
                  <c:v>41052.843749966509</c:v>
                </c:pt>
                <c:pt idx="13810">
                  <c:v>41052.854166633173</c:v>
                </c:pt>
                <c:pt idx="13811">
                  <c:v>41052.864583299837</c:v>
                </c:pt>
                <c:pt idx="13812">
                  <c:v>41052.874999966501</c:v>
                </c:pt>
                <c:pt idx="13813">
                  <c:v>41052.885416633166</c:v>
                </c:pt>
                <c:pt idx="13814">
                  <c:v>41052.89583329983</c:v>
                </c:pt>
                <c:pt idx="13815">
                  <c:v>41052.906249966494</c:v>
                </c:pt>
                <c:pt idx="13816">
                  <c:v>41052.916666633158</c:v>
                </c:pt>
                <c:pt idx="13817">
                  <c:v>41052.927083299823</c:v>
                </c:pt>
                <c:pt idx="13818">
                  <c:v>41052.937499966487</c:v>
                </c:pt>
                <c:pt idx="13819">
                  <c:v>41052.947916633151</c:v>
                </c:pt>
                <c:pt idx="13820">
                  <c:v>41052.958333299815</c:v>
                </c:pt>
                <c:pt idx="13821">
                  <c:v>41052.96874996648</c:v>
                </c:pt>
                <c:pt idx="13822">
                  <c:v>41052.979166633144</c:v>
                </c:pt>
                <c:pt idx="13823">
                  <c:v>41052.989583299808</c:v>
                </c:pt>
                <c:pt idx="13824">
                  <c:v>41052.999999966472</c:v>
                </c:pt>
                <c:pt idx="13825">
                  <c:v>41053.010416633137</c:v>
                </c:pt>
                <c:pt idx="13826">
                  <c:v>41053.020833299801</c:v>
                </c:pt>
                <c:pt idx="13827">
                  <c:v>41053.031249966465</c:v>
                </c:pt>
                <c:pt idx="13828">
                  <c:v>41053.041666633129</c:v>
                </c:pt>
                <c:pt idx="13829">
                  <c:v>41053.052083299794</c:v>
                </c:pt>
                <c:pt idx="13830">
                  <c:v>41053.062499966458</c:v>
                </c:pt>
                <c:pt idx="13831">
                  <c:v>41053.072916633122</c:v>
                </c:pt>
                <c:pt idx="13832">
                  <c:v>41053.083333299786</c:v>
                </c:pt>
                <c:pt idx="13833">
                  <c:v>41053.093749966451</c:v>
                </c:pt>
                <c:pt idx="13834">
                  <c:v>41053.104166633115</c:v>
                </c:pt>
                <c:pt idx="13835">
                  <c:v>41053.114583299779</c:v>
                </c:pt>
                <c:pt idx="13836">
                  <c:v>41053.124999966443</c:v>
                </c:pt>
                <c:pt idx="13837">
                  <c:v>41053.135416633108</c:v>
                </c:pt>
                <c:pt idx="13838">
                  <c:v>41053.145833299772</c:v>
                </c:pt>
                <c:pt idx="13839">
                  <c:v>41053.156249966436</c:v>
                </c:pt>
                <c:pt idx="13840">
                  <c:v>41053.1666666331</c:v>
                </c:pt>
                <c:pt idx="13841">
                  <c:v>41053.177083299764</c:v>
                </c:pt>
                <c:pt idx="13842">
                  <c:v>41053.187499966429</c:v>
                </c:pt>
                <c:pt idx="13843">
                  <c:v>41053.197916633093</c:v>
                </c:pt>
                <c:pt idx="13844">
                  <c:v>41053.208333299757</c:v>
                </c:pt>
                <c:pt idx="13845">
                  <c:v>41053.218749966421</c:v>
                </c:pt>
                <c:pt idx="13846">
                  <c:v>41053.229166633086</c:v>
                </c:pt>
                <c:pt idx="13847">
                  <c:v>41053.23958329975</c:v>
                </c:pt>
                <c:pt idx="13848">
                  <c:v>41053.249999966414</c:v>
                </c:pt>
                <c:pt idx="13849">
                  <c:v>41053.260416633078</c:v>
                </c:pt>
                <c:pt idx="13850">
                  <c:v>41053.270833299743</c:v>
                </c:pt>
                <c:pt idx="13851">
                  <c:v>41053.281249966407</c:v>
                </c:pt>
                <c:pt idx="13852">
                  <c:v>41053.291666633071</c:v>
                </c:pt>
                <c:pt idx="13853">
                  <c:v>41053.302083299735</c:v>
                </c:pt>
                <c:pt idx="13854">
                  <c:v>41053.3124999664</c:v>
                </c:pt>
                <c:pt idx="13855">
                  <c:v>41053.322916633064</c:v>
                </c:pt>
                <c:pt idx="13856">
                  <c:v>41053.333333299728</c:v>
                </c:pt>
                <c:pt idx="13857">
                  <c:v>41053.343749966392</c:v>
                </c:pt>
                <c:pt idx="13858">
                  <c:v>41053.354166633057</c:v>
                </c:pt>
                <c:pt idx="13859">
                  <c:v>41053.364583299721</c:v>
                </c:pt>
                <c:pt idx="13860">
                  <c:v>41053.374999966385</c:v>
                </c:pt>
                <c:pt idx="13861">
                  <c:v>41053.385416633049</c:v>
                </c:pt>
                <c:pt idx="13862">
                  <c:v>41053.395833299714</c:v>
                </c:pt>
                <c:pt idx="13863">
                  <c:v>41053.406249966378</c:v>
                </c:pt>
                <c:pt idx="13864">
                  <c:v>41053.416666633042</c:v>
                </c:pt>
                <c:pt idx="13865">
                  <c:v>41053.427083299706</c:v>
                </c:pt>
                <c:pt idx="13866">
                  <c:v>41053.437499966371</c:v>
                </c:pt>
                <c:pt idx="13867">
                  <c:v>41053.447916633035</c:v>
                </c:pt>
                <c:pt idx="13868">
                  <c:v>41053.458333299699</c:v>
                </c:pt>
                <c:pt idx="13869">
                  <c:v>41053.468749966363</c:v>
                </c:pt>
                <c:pt idx="13870">
                  <c:v>41053.479166633027</c:v>
                </c:pt>
                <c:pt idx="13871">
                  <c:v>41053.489583299692</c:v>
                </c:pt>
                <c:pt idx="13872">
                  <c:v>41053.499999966356</c:v>
                </c:pt>
                <c:pt idx="13873">
                  <c:v>41053.51041663302</c:v>
                </c:pt>
                <c:pt idx="13874">
                  <c:v>41053.520833299684</c:v>
                </c:pt>
                <c:pt idx="13875">
                  <c:v>41053.531249966349</c:v>
                </c:pt>
                <c:pt idx="13876">
                  <c:v>41053.541666633013</c:v>
                </c:pt>
                <c:pt idx="13877">
                  <c:v>41053.552083299677</c:v>
                </c:pt>
                <c:pt idx="13878">
                  <c:v>41053.562499966341</c:v>
                </c:pt>
                <c:pt idx="13879">
                  <c:v>41053.572916633006</c:v>
                </c:pt>
                <c:pt idx="13880">
                  <c:v>41053.58333329967</c:v>
                </c:pt>
                <c:pt idx="13881">
                  <c:v>41053.593749966334</c:v>
                </c:pt>
                <c:pt idx="13882">
                  <c:v>41053.604166632998</c:v>
                </c:pt>
                <c:pt idx="13883">
                  <c:v>41053.614583299663</c:v>
                </c:pt>
                <c:pt idx="13884">
                  <c:v>41053.624999966327</c:v>
                </c:pt>
                <c:pt idx="13885">
                  <c:v>41053.635416632991</c:v>
                </c:pt>
                <c:pt idx="13886">
                  <c:v>41053.645833299655</c:v>
                </c:pt>
                <c:pt idx="13887">
                  <c:v>41053.65624996632</c:v>
                </c:pt>
                <c:pt idx="13888">
                  <c:v>41053.666666632984</c:v>
                </c:pt>
                <c:pt idx="13889">
                  <c:v>41053.677083299648</c:v>
                </c:pt>
                <c:pt idx="13890">
                  <c:v>41053.687499966312</c:v>
                </c:pt>
                <c:pt idx="13891">
                  <c:v>41053.697916632977</c:v>
                </c:pt>
                <c:pt idx="13892">
                  <c:v>41053.708333299641</c:v>
                </c:pt>
                <c:pt idx="13893">
                  <c:v>41053.718749966305</c:v>
                </c:pt>
                <c:pt idx="13894">
                  <c:v>41053.729166632969</c:v>
                </c:pt>
                <c:pt idx="13895">
                  <c:v>41053.739583299634</c:v>
                </c:pt>
                <c:pt idx="13896">
                  <c:v>41053.749999966298</c:v>
                </c:pt>
                <c:pt idx="13897">
                  <c:v>41053.760416632962</c:v>
                </c:pt>
                <c:pt idx="13898">
                  <c:v>41053.770833299626</c:v>
                </c:pt>
                <c:pt idx="13899">
                  <c:v>41053.78124996629</c:v>
                </c:pt>
                <c:pt idx="13900">
                  <c:v>41053.791666632955</c:v>
                </c:pt>
                <c:pt idx="13901">
                  <c:v>41053.802083299619</c:v>
                </c:pt>
                <c:pt idx="13902">
                  <c:v>41053.812499966283</c:v>
                </c:pt>
                <c:pt idx="13903">
                  <c:v>41053.822916632947</c:v>
                </c:pt>
                <c:pt idx="13904">
                  <c:v>41053.833333299612</c:v>
                </c:pt>
                <c:pt idx="13905">
                  <c:v>41053.843749966276</c:v>
                </c:pt>
                <c:pt idx="13906">
                  <c:v>41053.85416663294</c:v>
                </c:pt>
                <c:pt idx="13907">
                  <c:v>41053.864583299604</c:v>
                </c:pt>
                <c:pt idx="13908">
                  <c:v>41053.874999966269</c:v>
                </c:pt>
                <c:pt idx="13909">
                  <c:v>41053.885416632933</c:v>
                </c:pt>
                <c:pt idx="13910">
                  <c:v>41053.895833299597</c:v>
                </c:pt>
                <c:pt idx="13911">
                  <c:v>41053.906249966261</c:v>
                </c:pt>
                <c:pt idx="13912">
                  <c:v>41053.916666632926</c:v>
                </c:pt>
                <c:pt idx="13913">
                  <c:v>41053.92708329959</c:v>
                </c:pt>
                <c:pt idx="13914">
                  <c:v>41053.937499966254</c:v>
                </c:pt>
                <c:pt idx="13915">
                  <c:v>41053.947916632918</c:v>
                </c:pt>
                <c:pt idx="13916">
                  <c:v>41053.958333299583</c:v>
                </c:pt>
                <c:pt idx="13917">
                  <c:v>41053.968749966247</c:v>
                </c:pt>
                <c:pt idx="13918">
                  <c:v>41053.979166632911</c:v>
                </c:pt>
                <c:pt idx="13919">
                  <c:v>41053.989583299575</c:v>
                </c:pt>
                <c:pt idx="13920">
                  <c:v>41053.99999996624</c:v>
                </c:pt>
                <c:pt idx="13921">
                  <c:v>41054.010416632904</c:v>
                </c:pt>
                <c:pt idx="13922">
                  <c:v>41054.020833299568</c:v>
                </c:pt>
                <c:pt idx="13923">
                  <c:v>41054.031249966232</c:v>
                </c:pt>
                <c:pt idx="13924">
                  <c:v>41054.041666632897</c:v>
                </c:pt>
                <c:pt idx="13925">
                  <c:v>41054.052083299561</c:v>
                </c:pt>
                <c:pt idx="13926">
                  <c:v>41054.062499966225</c:v>
                </c:pt>
                <c:pt idx="13927">
                  <c:v>41054.072916632889</c:v>
                </c:pt>
                <c:pt idx="13928">
                  <c:v>41054.083333299553</c:v>
                </c:pt>
                <c:pt idx="13929">
                  <c:v>41054.093749966218</c:v>
                </c:pt>
                <c:pt idx="13930">
                  <c:v>41054.104166632882</c:v>
                </c:pt>
                <c:pt idx="13931">
                  <c:v>41054.114583299546</c:v>
                </c:pt>
                <c:pt idx="13932">
                  <c:v>41054.12499996621</c:v>
                </c:pt>
                <c:pt idx="13933">
                  <c:v>41054.135416632875</c:v>
                </c:pt>
                <c:pt idx="13934">
                  <c:v>41054.145833299539</c:v>
                </c:pt>
                <c:pt idx="13935">
                  <c:v>41054.156249966203</c:v>
                </c:pt>
                <c:pt idx="13936">
                  <c:v>41054.166666632867</c:v>
                </c:pt>
                <c:pt idx="13937">
                  <c:v>41054.177083299532</c:v>
                </c:pt>
                <c:pt idx="13938">
                  <c:v>41054.187499966196</c:v>
                </c:pt>
                <c:pt idx="13939">
                  <c:v>41054.19791663286</c:v>
                </c:pt>
                <c:pt idx="13940">
                  <c:v>41054.208333299524</c:v>
                </c:pt>
                <c:pt idx="13941">
                  <c:v>41054.218749966189</c:v>
                </c:pt>
                <c:pt idx="13942">
                  <c:v>41054.229166632853</c:v>
                </c:pt>
                <c:pt idx="13943">
                  <c:v>41054.239583299517</c:v>
                </c:pt>
                <c:pt idx="13944">
                  <c:v>41054.249999966181</c:v>
                </c:pt>
                <c:pt idx="13945">
                  <c:v>41054.260416632846</c:v>
                </c:pt>
                <c:pt idx="13946">
                  <c:v>41054.27083329951</c:v>
                </c:pt>
                <c:pt idx="13947">
                  <c:v>41054.281249966174</c:v>
                </c:pt>
                <c:pt idx="13948">
                  <c:v>41054.291666632838</c:v>
                </c:pt>
                <c:pt idx="13949">
                  <c:v>41054.302083299503</c:v>
                </c:pt>
                <c:pt idx="13950">
                  <c:v>41054.312499966167</c:v>
                </c:pt>
                <c:pt idx="13951">
                  <c:v>41054.322916632831</c:v>
                </c:pt>
                <c:pt idx="13952">
                  <c:v>41054.333333299495</c:v>
                </c:pt>
                <c:pt idx="13953">
                  <c:v>41054.34374996616</c:v>
                </c:pt>
                <c:pt idx="13954">
                  <c:v>41054.354166632824</c:v>
                </c:pt>
                <c:pt idx="13955">
                  <c:v>41054.364583299488</c:v>
                </c:pt>
                <c:pt idx="13956">
                  <c:v>41054.374999966152</c:v>
                </c:pt>
                <c:pt idx="13957">
                  <c:v>41054.385416632816</c:v>
                </c:pt>
                <c:pt idx="13958">
                  <c:v>41054.395833299481</c:v>
                </c:pt>
                <c:pt idx="13959">
                  <c:v>41054.406249966145</c:v>
                </c:pt>
                <c:pt idx="13960">
                  <c:v>41054.416666632809</c:v>
                </c:pt>
                <c:pt idx="13961">
                  <c:v>41054.427083299473</c:v>
                </c:pt>
                <c:pt idx="13962">
                  <c:v>41054.437499966138</c:v>
                </c:pt>
                <c:pt idx="13963">
                  <c:v>41054.447916632802</c:v>
                </c:pt>
                <c:pt idx="13964">
                  <c:v>41054.458333299466</c:v>
                </c:pt>
                <c:pt idx="13965">
                  <c:v>41054.46874996613</c:v>
                </c:pt>
                <c:pt idx="13966">
                  <c:v>41054.479166632795</c:v>
                </c:pt>
                <c:pt idx="13967">
                  <c:v>41054.489583299459</c:v>
                </c:pt>
                <c:pt idx="13968">
                  <c:v>41054.499999966123</c:v>
                </c:pt>
                <c:pt idx="13969">
                  <c:v>41054.510416632787</c:v>
                </c:pt>
                <c:pt idx="13970">
                  <c:v>41054.520833299452</c:v>
                </c:pt>
                <c:pt idx="13971">
                  <c:v>41054.531249966116</c:v>
                </c:pt>
                <c:pt idx="13972">
                  <c:v>41054.54166663278</c:v>
                </c:pt>
                <c:pt idx="13973">
                  <c:v>41054.552083299444</c:v>
                </c:pt>
                <c:pt idx="13974">
                  <c:v>41054.562499966109</c:v>
                </c:pt>
                <c:pt idx="13975">
                  <c:v>41054.572916632773</c:v>
                </c:pt>
                <c:pt idx="13976">
                  <c:v>41054.583333299437</c:v>
                </c:pt>
                <c:pt idx="13977">
                  <c:v>41054.593749966101</c:v>
                </c:pt>
                <c:pt idx="13978">
                  <c:v>41054.604166632766</c:v>
                </c:pt>
                <c:pt idx="13979">
                  <c:v>41054.61458329943</c:v>
                </c:pt>
                <c:pt idx="13980">
                  <c:v>41054.624999966094</c:v>
                </c:pt>
                <c:pt idx="13981">
                  <c:v>41054.635416632758</c:v>
                </c:pt>
                <c:pt idx="13982">
                  <c:v>41054.645833299423</c:v>
                </c:pt>
                <c:pt idx="13983">
                  <c:v>41054.656249966087</c:v>
                </c:pt>
                <c:pt idx="13984">
                  <c:v>41054.666666632751</c:v>
                </c:pt>
                <c:pt idx="13985">
                  <c:v>41054.677083299415</c:v>
                </c:pt>
                <c:pt idx="13986">
                  <c:v>41054.687499966079</c:v>
                </c:pt>
                <c:pt idx="13987">
                  <c:v>41054.697916632744</c:v>
                </c:pt>
                <c:pt idx="13988">
                  <c:v>41054.708333299408</c:v>
                </c:pt>
                <c:pt idx="13989">
                  <c:v>41054.718749966072</c:v>
                </c:pt>
                <c:pt idx="13990">
                  <c:v>41054.729166632736</c:v>
                </c:pt>
                <c:pt idx="13991">
                  <c:v>41054.739583299401</c:v>
                </c:pt>
                <c:pt idx="13992">
                  <c:v>41054.749999966065</c:v>
                </c:pt>
                <c:pt idx="13993">
                  <c:v>41054.760416632729</c:v>
                </c:pt>
                <c:pt idx="13994">
                  <c:v>41054.770833299393</c:v>
                </c:pt>
                <c:pt idx="13995">
                  <c:v>41054.781249966058</c:v>
                </c:pt>
                <c:pt idx="13996">
                  <c:v>41054.791666632722</c:v>
                </c:pt>
                <c:pt idx="13997">
                  <c:v>41054.802083299386</c:v>
                </c:pt>
                <c:pt idx="13998">
                  <c:v>41054.81249996605</c:v>
                </c:pt>
                <c:pt idx="13999">
                  <c:v>41054.822916632715</c:v>
                </c:pt>
                <c:pt idx="14000">
                  <c:v>41054.833333299379</c:v>
                </c:pt>
                <c:pt idx="14001">
                  <c:v>41054.843749966043</c:v>
                </c:pt>
                <c:pt idx="14002">
                  <c:v>41054.854166632707</c:v>
                </c:pt>
                <c:pt idx="14003">
                  <c:v>41054.864583299372</c:v>
                </c:pt>
                <c:pt idx="14004">
                  <c:v>41054.874999966036</c:v>
                </c:pt>
                <c:pt idx="14005">
                  <c:v>41054.8854166327</c:v>
                </c:pt>
                <c:pt idx="14006">
                  <c:v>41054.895833299364</c:v>
                </c:pt>
                <c:pt idx="14007">
                  <c:v>41054.906249966029</c:v>
                </c:pt>
                <c:pt idx="14008">
                  <c:v>41054.916666632693</c:v>
                </c:pt>
                <c:pt idx="14009">
                  <c:v>41054.927083299357</c:v>
                </c:pt>
                <c:pt idx="14010">
                  <c:v>41054.937499966021</c:v>
                </c:pt>
                <c:pt idx="14011">
                  <c:v>41054.947916632686</c:v>
                </c:pt>
                <c:pt idx="14012">
                  <c:v>41054.95833329935</c:v>
                </c:pt>
                <c:pt idx="14013">
                  <c:v>41054.968749966014</c:v>
                </c:pt>
                <c:pt idx="14014">
                  <c:v>41054.979166632678</c:v>
                </c:pt>
                <c:pt idx="14015">
                  <c:v>41054.989583299342</c:v>
                </c:pt>
                <c:pt idx="14016">
                  <c:v>41054.999999966007</c:v>
                </c:pt>
                <c:pt idx="14017">
                  <c:v>41055.010416632671</c:v>
                </c:pt>
                <c:pt idx="14018">
                  <c:v>41055.020833299335</c:v>
                </c:pt>
                <c:pt idx="14019">
                  <c:v>41055.031249965999</c:v>
                </c:pt>
                <c:pt idx="14020">
                  <c:v>41055.041666632664</c:v>
                </c:pt>
                <c:pt idx="14021">
                  <c:v>41055.052083299328</c:v>
                </c:pt>
                <c:pt idx="14022">
                  <c:v>41055.062499965992</c:v>
                </c:pt>
                <c:pt idx="14023">
                  <c:v>41055.072916632656</c:v>
                </c:pt>
                <c:pt idx="14024">
                  <c:v>41055.083333299321</c:v>
                </c:pt>
                <c:pt idx="14025">
                  <c:v>41055.093749965985</c:v>
                </c:pt>
                <c:pt idx="14026">
                  <c:v>41055.104166632649</c:v>
                </c:pt>
                <c:pt idx="14027">
                  <c:v>41055.114583299313</c:v>
                </c:pt>
                <c:pt idx="14028">
                  <c:v>41055.124999965978</c:v>
                </c:pt>
                <c:pt idx="14029">
                  <c:v>41055.135416632642</c:v>
                </c:pt>
                <c:pt idx="14030">
                  <c:v>41055.145833299306</c:v>
                </c:pt>
                <c:pt idx="14031">
                  <c:v>41055.15624996597</c:v>
                </c:pt>
                <c:pt idx="14032">
                  <c:v>41055.166666632635</c:v>
                </c:pt>
                <c:pt idx="14033">
                  <c:v>41055.177083299299</c:v>
                </c:pt>
                <c:pt idx="14034">
                  <c:v>41055.187499965963</c:v>
                </c:pt>
                <c:pt idx="14035">
                  <c:v>41055.197916632627</c:v>
                </c:pt>
                <c:pt idx="14036">
                  <c:v>41055.208333299292</c:v>
                </c:pt>
                <c:pt idx="14037">
                  <c:v>41055.218749965956</c:v>
                </c:pt>
                <c:pt idx="14038">
                  <c:v>41055.22916663262</c:v>
                </c:pt>
                <c:pt idx="14039">
                  <c:v>41055.239583299284</c:v>
                </c:pt>
                <c:pt idx="14040">
                  <c:v>41055.249999965949</c:v>
                </c:pt>
                <c:pt idx="14041">
                  <c:v>41055.260416632613</c:v>
                </c:pt>
                <c:pt idx="14042">
                  <c:v>41055.270833299277</c:v>
                </c:pt>
                <c:pt idx="14043">
                  <c:v>41055.281249965941</c:v>
                </c:pt>
                <c:pt idx="14044">
                  <c:v>41055.291666632605</c:v>
                </c:pt>
                <c:pt idx="14045">
                  <c:v>41055.30208329927</c:v>
                </c:pt>
                <c:pt idx="14046">
                  <c:v>41055.312499965934</c:v>
                </c:pt>
                <c:pt idx="14047">
                  <c:v>41055.322916632598</c:v>
                </c:pt>
                <c:pt idx="14048">
                  <c:v>41055.333333299262</c:v>
                </c:pt>
                <c:pt idx="14049">
                  <c:v>41055.343749965927</c:v>
                </c:pt>
                <c:pt idx="14050">
                  <c:v>41055.354166632591</c:v>
                </c:pt>
                <c:pt idx="14051">
                  <c:v>41055.364583299255</c:v>
                </c:pt>
                <c:pt idx="14052">
                  <c:v>41055.374999965919</c:v>
                </c:pt>
                <c:pt idx="14053">
                  <c:v>41055.385416632584</c:v>
                </c:pt>
                <c:pt idx="14054">
                  <c:v>41055.395833299248</c:v>
                </c:pt>
                <c:pt idx="14055">
                  <c:v>41055.406249965912</c:v>
                </c:pt>
                <c:pt idx="14056">
                  <c:v>41055.416666632576</c:v>
                </c:pt>
                <c:pt idx="14057">
                  <c:v>41055.427083299241</c:v>
                </c:pt>
                <c:pt idx="14058">
                  <c:v>41055.437499965905</c:v>
                </c:pt>
                <c:pt idx="14059">
                  <c:v>41055.447916632569</c:v>
                </c:pt>
                <c:pt idx="14060">
                  <c:v>41055.458333299233</c:v>
                </c:pt>
                <c:pt idx="14061">
                  <c:v>41055.468749965898</c:v>
                </c:pt>
                <c:pt idx="14062">
                  <c:v>41055.479166632562</c:v>
                </c:pt>
                <c:pt idx="14063">
                  <c:v>41055.489583299226</c:v>
                </c:pt>
                <c:pt idx="14064">
                  <c:v>41055.49999996589</c:v>
                </c:pt>
                <c:pt idx="14065">
                  <c:v>41055.510416632555</c:v>
                </c:pt>
                <c:pt idx="14066">
                  <c:v>41055.520833299219</c:v>
                </c:pt>
                <c:pt idx="14067">
                  <c:v>41055.531249965883</c:v>
                </c:pt>
                <c:pt idx="14068">
                  <c:v>41055.541666632547</c:v>
                </c:pt>
                <c:pt idx="14069">
                  <c:v>41055.552083299212</c:v>
                </c:pt>
                <c:pt idx="14070">
                  <c:v>41055.562499965876</c:v>
                </c:pt>
                <c:pt idx="14071">
                  <c:v>41055.57291663254</c:v>
                </c:pt>
                <c:pt idx="14072">
                  <c:v>41055.583333299204</c:v>
                </c:pt>
                <c:pt idx="14073">
                  <c:v>41055.593749965868</c:v>
                </c:pt>
                <c:pt idx="14074">
                  <c:v>41055.604166632533</c:v>
                </c:pt>
                <c:pt idx="14075">
                  <c:v>41055.614583299197</c:v>
                </c:pt>
                <c:pt idx="14076">
                  <c:v>41055.624999965861</c:v>
                </c:pt>
                <c:pt idx="14077">
                  <c:v>41055.635416632525</c:v>
                </c:pt>
                <c:pt idx="14078">
                  <c:v>41055.64583329919</c:v>
                </c:pt>
                <c:pt idx="14079">
                  <c:v>41055.656249965854</c:v>
                </c:pt>
                <c:pt idx="14080">
                  <c:v>41055.666666632518</c:v>
                </c:pt>
                <c:pt idx="14081">
                  <c:v>41055.677083299182</c:v>
                </c:pt>
                <c:pt idx="14082">
                  <c:v>41055.687499965847</c:v>
                </c:pt>
                <c:pt idx="14083">
                  <c:v>41055.697916632511</c:v>
                </c:pt>
                <c:pt idx="14084">
                  <c:v>41055.708333299175</c:v>
                </c:pt>
                <c:pt idx="14085">
                  <c:v>41055.718749965839</c:v>
                </c:pt>
                <c:pt idx="14086">
                  <c:v>41055.729166632504</c:v>
                </c:pt>
                <c:pt idx="14087">
                  <c:v>41055.739583299168</c:v>
                </c:pt>
                <c:pt idx="14088">
                  <c:v>41055.749999965832</c:v>
                </c:pt>
                <c:pt idx="14089">
                  <c:v>41055.760416632496</c:v>
                </c:pt>
                <c:pt idx="14090">
                  <c:v>41055.770833299161</c:v>
                </c:pt>
                <c:pt idx="14091">
                  <c:v>41055.781249965825</c:v>
                </c:pt>
                <c:pt idx="14092">
                  <c:v>41055.791666632489</c:v>
                </c:pt>
                <c:pt idx="14093">
                  <c:v>41055.802083299153</c:v>
                </c:pt>
                <c:pt idx="14094">
                  <c:v>41055.812499965818</c:v>
                </c:pt>
                <c:pt idx="14095">
                  <c:v>41055.822916632482</c:v>
                </c:pt>
                <c:pt idx="14096">
                  <c:v>41055.833333299146</c:v>
                </c:pt>
                <c:pt idx="14097">
                  <c:v>41055.84374996581</c:v>
                </c:pt>
                <c:pt idx="14098">
                  <c:v>41055.854166632475</c:v>
                </c:pt>
                <c:pt idx="14099">
                  <c:v>41055.864583299139</c:v>
                </c:pt>
                <c:pt idx="14100">
                  <c:v>41055.874999965803</c:v>
                </c:pt>
                <c:pt idx="14101">
                  <c:v>41055.885416632467</c:v>
                </c:pt>
                <c:pt idx="14102">
                  <c:v>41055.895833299131</c:v>
                </c:pt>
                <c:pt idx="14103">
                  <c:v>41055.906249965796</c:v>
                </c:pt>
                <c:pt idx="14104">
                  <c:v>41055.91666663246</c:v>
                </c:pt>
                <c:pt idx="14105">
                  <c:v>41055.927083299124</c:v>
                </c:pt>
                <c:pt idx="14106">
                  <c:v>41055.937499965788</c:v>
                </c:pt>
                <c:pt idx="14107">
                  <c:v>41055.947916632453</c:v>
                </c:pt>
                <c:pt idx="14108">
                  <c:v>41055.958333299117</c:v>
                </c:pt>
                <c:pt idx="14109">
                  <c:v>41055.968749965781</c:v>
                </c:pt>
                <c:pt idx="14110">
                  <c:v>41055.979166632445</c:v>
                </c:pt>
                <c:pt idx="14111">
                  <c:v>41055.98958329911</c:v>
                </c:pt>
                <c:pt idx="14112">
                  <c:v>41055.999999965774</c:v>
                </c:pt>
                <c:pt idx="14113">
                  <c:v>41056.010416632438</c:v>
                </c:pt>
                <c:pt idx="14114">
                  <c:v>41056.020833299102</c:v>
                </c:pt>
                <c:pt idx="14115">
                  <c:v>41056.031249965767</c:v>
                </c:pt>
                <c:pt idx="14116">
                  <c:v>41056.041666632431</c:v>
                </c:pt>
                <c:pt idx="14117">
                  <c:v>41056.052083299095</c:v>
                </c:pt>
                <c:pt idx="14118">
                  <c:v>41056.062499965759</c:v>
                </c:pt>
                <c:pt idx="14119">
                  <c:v>41056.072916632424</c:v>
                </c:pt>
                <c:pt idx="14120">
                  <c:v>41056.083333299088</c:v>
                </c:pt>
                <c:pt idx="14121">
                  <c:v>41056.093749965752</c:v>
                </c:pt>
                <c:pt idx="14122">
                  <c:v>41056.104166632416</c:v>
                </c:pt>
                <c:pt idx="14123">
                  <c:v>41056.114583299081</c:v>
                </c:pt>
                <c:pt idx="14124">
                  <c:v>41056.124999965745</c:v>
                </c:pt>
                <c:pt idx="14125">
                  <c:v>41056.135416632409</c:v>
                </c:pt>
                <c:pt idx="14126">
                  <c:v>41056.145833299073</c:v>
                </c:pt>
                <c:pt idx="14127">
                  <c:v>41056.156249965738</c:v>
                </c:pt>
                <c:pt idx="14128">
                  <c:v>41056.166666632402</c:v>
                </c:pt>
                <c:pt idx="14129">
                  <c:v>41056.177083299066</c:v>
                </c:pt>
                <c:pt idx="14130">
                  <c:v>41056.18749996573</c:v>
                </c:pt>
                <c:pt idx="14131">
                  <c:v>41056.197916632394</c:v>
                </c:pt>
                <c:pt idx="14132">
                  <c:v>41056.208333299059</c:v>
                </c:pt>
                <c:pt idx="14133">
                  <c:v>41056.218749965723</c:v>
                </c:pt>
                <c:pt idx="14134">
                  <c:v>41056.229166632387</c:v>
                </c:pt>
                <c:pt idx="14135">
                  <c:v>41056.239583299051</c:v>
                </c:pt>
                <c:pt idx="14136">
                  <c:v>41056.249999965716</c:v>
                </c:pt>
                <c:pt idx="14137">
                  <c:v>41056.26041663238</c:v>
                </c:pt>
                <c:pt idx="14138">
                  <c:v>41056.270833299044</c:v>
                </c:pt>
                <c:pt idx="14139">
                  <c:v>41056.281249965708</c:v>
                </c:pt>
                <c:pt idx="14140">
                  <c:v>41056.291666632373</c:v>
                </c:pt>
                <c:pt idx="14141">
                  <c:v>41056.302083299037</c:v>
                </c:pt>
                <c:pt idx="14142">
                  <c:v>41056.312499965701</c:v>
                </c:pt>
                <c:pt idx="14143">
                  <c:v>41056.322916632365</c:v>
                </c:pt>
                <c:pt idx="14144">
                  <c:v>41056.33333329903</c:v>
                </c:pt>
                <c:pt idx="14145">
                  <c:v>41056.343749965694</c:v>
                </c:pt>
                <c:pt idx="14146">
                  <c:v>41056.354166632358</c:v>
                </c:pt>
                <c:pt idx="14147">
                  <c:v>41056.364583299022</c:v>
                </c:pt>
                <c:pt idx="14148">
                  <c:v>41056.374999965687</c:v>
                </c:pt>
                <c:pt idx="14149">
                  <c:v>41056.385416632351</c:v>
                </c:pt>
                <c:pt idx="14150">
                  <c:v>41056.395833299015</c:v>
                </c:pt>
                <c:pt idx="14151">
                  <c:v>41056.406249965679</c:v>
                </c:pt>
                <c:pt idx="14152">
                  <c:v>41056.416666632344</c:v>
                </c:pt>
                <c:pt idx="14153">
                  <c:v>41056.427083299008</c:v>
                </c:pt>
                <c:pt idx="14154">
                  <c:v>41056.437499965672</c:v>
                </c:pt>
                <c:pt idx="14155">
                  <c:v>41056.447916632336</c:v>
                </c:pt>
                <c:pt idx="14156">
                  <c:v>41056.458333299001</c:v>
                </c:pt>
                <c:pt idx="14157">
                  <c:v>41056.468749965665</c:v>
                </c:pt>
                <c:pt idx="14158">
                  <c:v>41056.479166632329</c:v>
                </c:pt>
                <c:pt idx="14159">
                  <c:v>41056.489583298993</c:v>
                </c:pt>
                <c:pt idx="14160">
                  <c:v>41056.499999965657</c:v>
                </c:pt>
                <c:pt idx="14161">
                  <c:v>41056.510416632322</c:v>
                </c:pt>
                <c:pt idx="14162">
                  <c:v>41056.520833298986</c:v>
                </c:pt>
                <c:pt idx="14163">
                  <c:v>41056.53124996565</c:v>
                </c:pt>
                <c:pt idx="14164">
                  <c:v>41056.541666632314</c:v>
                </c:pt>
                <c:pt idx="14165">
                  <c:v>41056.552083298979</c:v>
                </c:pt>
                <c:pt idx="14166">
                  <c:v>41056.562499965643</c:v>
                </c:pt>
                <c:pt idx="14167">
                  <c:v>41056.572916632307</c:v>
                </c:pt>
                <c:pt idx="14168">
                  <c:v>41056.583333298971</c:v>
                </c:pt>
                <c:pt idx="14169">
                  <c:v>41056.593749965636</c:v>
                </c:pt>
                <c:pt idx="14170">
                  <c:v>41056.6041666323</c:v>
                </c:pt>
                <c:pt idx="14171">
                  <c:v>41056.614583298964</c:v>
                </c:pt>
                <c:pt idx="14172">
                  <c:v>41056.624999965628</c:v>
                </c:pt>
                <c:pt idx="14173">
                  <c:v>41056.635416632293</c:v>
                </c:pt>
                <c:pt idx="14174">
                  <c:v>41056.645833298957</c:v>
                </c:pt>
                <c:pt idx="14175">
                  <c:v>41056.656249965621</c:v>
                </c:pt>
                <c:pt idx="14176">
                  <c:v>41056.666666632285</c:v>
                </c:pt>
                <c:pt idx="14177">
                  <c:v>41056.67708329895</c:v>
                </c:pt>
                <c:pt idx="14178">
                  <c:v>41056.687499965614</c:v>
                </c:pt>
                <c:pt idx="14179">
                  <c:v>41056.697916632278</c:v>
                </c:pt>
                <c:pt idx="14180">
                  <c:v>41056.708333298942</c:v>
                </c:pt>
                <c:pt idx="14181">
                  <c:v>41056.718749965607</c:v>
                </c:pt>
                <c:pt idx="14182">
                  <c:v>41056.729166632271</c:v>
                </c:pt>
                <c:pt idx="14183">
                  <c:v>41056.739583298935</c:v>
                </c:pt>
                <c:pt idx="14184">
                  <c:v>41056.749999965599</c:v>
                </c:pt>
                <c:pt idx="14185">
                  <c:v>41056.760416632264</c:v>
                </c:pt>
                <c:pt idx="14186">
                  <c:v>41056.770833298928</c:v>
                </c:pt>
                <c:pt idx="14187">
                  <c:v>41056.781249965592</c:v>
                </c:pt>
                <c:pt idx="14188">
                  <c:v>41056.791666632256</c:v>
                </c:pt>
                <c:pt idx="14189">
                  <c:v>41056.80208329892</c:v>
                </c:pt>
                <c:pt idx="14190">
                  <c:v>41056.812499965585</c:v>
                </c:pt>
                <c:pt idx="14191">
                  <c:v>41056.822916632249</c:v>
                </c:pt>
                <c:pt idx="14192">
                  <c:v>41056.833333298913</c:v>
                </c:pt>
                <c:pt idx="14193">
                  <c:v>41056.843749965577</c:v>
                </c:pt>
                <c:pt idx="14194">
                  <c:v>41056.854166632242</c:v>
                </c:pt>
                <c:pt idx="14195">
                  <c:v>41056.864583298906</c:v>
                </c:pt>
                <c:pt idx="14196">
                  <c:v>41056.87499996557</c:v>
                </c:pt>
                <c:pt idx="14197">
                  <c:v>41056.885416632234</c:v>
                </c:pt>
                <c:pt idx="14198">
                  <c:v>41056.895833298899</c:v>
                </c:pt>
                <c:pt idx="14199">
                  <c:v>41056.906249965563</c:v>
                </c:pt>
                <c:pt idx="14200">
                  <c:v>41056.916666632227</c:v>
                </c:pt>
                <c:pt idx="14201">
                  <c:v>41056.927083298891</c:v>
                </c:pt>
                <c:pt idx="14202">
                  <c:v>41056.937499965556</c:v>
                </c:pt>
                <c:pt idx="14203">
                  <c:v>41056.94791663222</c:v>
                </c:pt>
                <c:pt idx="14204">
                  <c:v>41056.958333298884</c:v>
                </c:pt>
                <c:pt idx="14205">
                  <c:v>41056.968749965548</c:v>
                </c:pt>
                <c:pt idx="14206">
                  <c:v>41056.979166632213</c:v>
                </c:pt>
                <c:pt idx="14207">
                  <c:v>41056.989583298877</c:v>
                </c:pt>
                <c:pt idx="14208">
                  <c:v>41056.999999965541</c:v>
                </c:pt>
                <c:pt idx="14209">
                  <c:v>41057.010416632205</c:v>
                </c:pt>
                <c:pt idx="14210">
                  <c:v>41057.02083329887</c:v>
                </c:pt>
                <c:pt idx="14211">
                  <c:v>41057.031249965534</c:v>
                </c:pt>
                <c:pt idx="14212">
                  <c:v>41057.041666632198</c:v>
                </c:pt>
                <c:pt idx="14213">
                  <c:v>41057.052083298862</c:v>
                </c:pt>
                <c:pt idx="14214">
                  <c:v>41057.062499965527</c:v>
                </c:pt>
                <c:pt idx="14215">
                  <c:v>41057.072916632191</c:v>
                </c:pt>
                <c:pt idx="14216">
                  <c:v>41057.083333298855</c:v>
                </c:pt>
                <c:pt idx="14217">
                  <c:v>41057.093749965519</c:v>
                </c:pt>
                <c:pt idx="14218">
                  <c:v>41057.104166632183</c:v>
                </c:pt>
                <c:pt idx="14219">
                  <c:v>41057.114583298848</c:v>
                </c:pt>
                <c:pt idx="14220">
                  <c:v>41057.124999965512</c:v>
                </c:pt>
                <c:pt idx="14221">
                  <c:v>41057.135416632176</c:v>
                </c:pt>
                <c:pt idx="14222">
                  <c:v>41057.14583329884</c:v>
                </c:pt>
                <c:pt idx="14223">
                  <c:v>41057.156249965505</c:v>
                </c:pt>
                <c:pt idx="14224">
                  <c:v>41057.166666632169</c:v>
                </c:pt>
                <c:pt idx="14225">
                  <c:v>41057.177083298833</c:v>
                </c:pt>
                <c:pt idx="14226">
                  <c:v>41057.187499965497</c:v>
                </c:pt>
                <c:pt idx="14227">
                  <c:v>41057.197916632162</c:v>
                </c:pt>
                <c:pt idx="14228">
                  <c:v>41057.208333298826</c:v>
                </c:pt>
                <c:pt idx="14229">
                  <c:v>41057.21874996549</c:v>
                </c:pt>
                <c:pt idx="14230">
                  <c:v>41057.229166632154</c:v>
                </c:pt>
                <c:pt idx="14231">
                  <c:v>41057.239583298819</c:v>
                </c:pt>
                <c:pt idx="14232">
                  <c:v>41057.249999965483</c:v>
                </c:pt>
                <c:pt idx="14233">
                  <c:v>41057.260416632147</c:v>
                </c:pt>
                <c:pt idx="14234">
                  <c:v>41057.270833298811</c:v>
                </c:pt>
                <c:pt idx="14235">
                  <c:v>41057.281249965476</c:v>
                </c:pt>
                <c:pt idx="14236">
                  <c:v>41057.29166663214</c:v>
                </c:pt>
                <c:pt idx="14237">
                  <c:v>41057.302083298804</c:v>
                </c:pt>
                <c:pt idx="14238">
                  <c:v>41057.312499965468</c:v>
                </c:pt>
                <c:pt idx="14239">
                  <c:v>41057.322916632133</c:v>
                </c:pt>
                <c:pt idx="14240">
                  <c:v>41057.333333298797</c:v>
                </c:pt>
                <c:pt idx="14241">
                  <c:v>41057.343749965461</c:v>
                </c:pt>
                <c:pt idx="14242">
                  <c:v>41057.354166632125</c:v>
                </c:pt>
                <c:pt idx="14243">
                  <c:v>41057.36458329879</c:v>
                </c:pt>
                <c:pt idx="14244">
                  <c:v>41057.374999965454</c:v>
                </c:pt>
                <c:pt idx="14245">
                  <c:v>41057.385416632118</c:v>
                </c:pt>
                <c:pt idx="14246">
                  <c:v>41057.395833298782</c:v>
                </c:pt>
                <c:pt idx="14247">
                  <c:v>41057.406249965446</c:v>
                </c:pt>
                <c:pt idx="14248">
                  <c:v>41057.416666632111</c:v>
                </c:pt>
                <c:pt idx="14249">
                  <c:v>41057.427083298775</c:v>
                </c:pt>
                <c:pt idx="14250">
                  <c:v>41057.437499965439</c:v>
                </c:pt>
                <c:pt idx="14251">
                  <c:v>41057.447916632103</c:v>
                </c:pt>
                <c:pt idx="14252">
                  <c:v>41057.458333298768</c:v>
                </c:pt>
                <c:pt idx="14253">
                  <c:v>41057.468749965432</c:v>
                </c:pt>
                <c:pt idx="14254">
                  <c:v>41057.479166632096</c:v>
                </c:pt>
                <c:pt idx="14255">
                  <c:v>41057.48958329876</c:v>
                </c:pt>
                <c:pt idx="14256">
                  <c:v>41057.499999965425</c:v>
                </c:pt>
                <c:pt idx="14257">
                  <c:v>41057.510416632089</c:v>
                </c:pt>
                <c:pt idx="14258">
                  <c:v>41057.520833298753</c:v>
                </c:pt>
                <c:pt idx="14259">
                  <c:v>41057.531249965417</c:v>
                </c:pt>
                <c:pt idx="14260">
                  <c:v>41057.541666632082</c:v>
                </c:pt>
                <c:pt idx="14261">
                  <c:v>41057.552083298746</c:v>
                </c:pt>
                <c:pt idx="14262">
                  <c:v>41057.56249996541</c:v>
                </c:pt>
                <c:pt idx="14263">
                  <c:v>41057.572916632074</c:v>
                </c:pt>
                <c:pt idx="14264">
                  <c:v>41057.583333298739</c:v>
                </c:pt>
                <c:pt idx="14265">
                  <c:v>41057.593749965403</c:v>
                </c:pt>
                <c:pt idx="14266">
                  <c:v>41057.604166632067</c:v>
                </c:pt>
                <c:pt idx="14267">
                  <c:v>41057.614583298731</c:v>
                </c:pt>
                <c:pt idx="14268">
                  <c:v>41057.624999965396</c:v>
                </c:pt>
                <c:pt idx="14269">
                  <c:v>41057.63541663206</c:v>
                </c:pt>
                <c:pt idx="14270">
                  <c:v>41057.645833298724</c:v>
                </c:pt>
                <c:pt idx="14271">
                  <c:v>41057.656249965388</c:v>
                </c:pt>
                <c:pt idx="14272">
                  <c:v>41057.666666632053</c:v>
                </c:pt>
                <c:pt idx="14273">
                  <c:v>41057.677083298717</c:v>
                </c:pt>
                <c:pt idx="14274">
                  <c:v>41057.687499965381</c:v>
                </c:pt>
                <c:pt idx="14275">
                  <c:v>41057.697916632045</c:v>
                </c:pt>
                <c:pt idx="14276">
                  <c:v>41057.708333298709</c:v>
                </c:pt>
                <c:pt idx="14277">
                  <c:v>41057.718749965374</c:v>
                </c:pt>
                <c:pt idx="14278">
                  <c:v>41057.729166632038</c:v>
                </c:pt>
                <c:pt idx="14279">
                  <c:v>41057.739583298702</c:v>
                </c:pt>
                <c:pt idx="14280">
                  <c:v>41057.749999965366</c:v>
                </c:pt>
                <c:pt idx="14281">
                  <c:v>41057.760416632031</c:v>
                </c:pt>
                <c:pt idx="14282">
                  <c:v>41057.770833298695</c:v>
                </c:pt>
                <c:pt idx="14283">
                  <c:v>41057.781249965359</c:v>
                </c:pt>
                <c:pt idx="14284">
                  <c:v>41057.791666632023</c:v>
                </c:pt>
                <c:pt idx="14285">
                  <c:v>41057.802083298688</c:v>
                </c:pt>
                <c:pt idx="14286">
                  <c:v>41057.812499965352</c:v>
                </c:pt>
                <c:pt idx="14287">
                  <c:v>41057.822916632016</c:v>
                </c:pt>
                <c:pt idx="14288">
                  <c:v>41057.83333329868</c:v>
                </c:pt>
                <c:pt idx="14289">
                  <c:v>41057.843749965345</c:v>
                </c:pt>
                <c:pt idx="14290">
                  <c:v>41057.854166632009</c:v>
                </c:pt>
                <c:pt idx="14291">
                  <c:v>41057.864583298673</c:v>
                </c:pt>
                <c:pt idx="14292">
                  <c:v>41057.874999965337</c:v>
                </c:pt>
                <c:pt idx="14293">
                  <c:v>41057.885416632002</c:v>
                </c:pt>
                <c:pt idx="14294">
                  <c:v>41057.895833298666</c:v>
                </c:pt>
                <c:pt idx="14295">
                  <c:v>41057.90624996533</c:v>
                </c:pt>
                <c:pt idx="14296">
                  <c:v>41057.916666631994</c:v>
                </c:pt>
                <c:pt idx="14297">
                  <c:v>41057.927083298659</c:v>
                </c:pt>
                <c:pt idx="14298">
                  <c:v>41057.937499965323</c:v>
                </c:pt>
                <c:pt idx="14299">
                  <c:v>41057.947916631987</c:v>
                </c:pt>
                <c:pt idx="14300">
                  <c:v>41057.958333298651</c:v>
                </c:pt>
                <c:pt idx="14301">
                  <c:v>41057.968749965316</c:v>
                </c:pt>
                <c:pt idx="14302">
                  <c:v>41057.97916663198</c:v>
                </c:pt>
                <c:pt idx="14303">
                  <c:v>41057.989583298644</c:v>
                </c:pt>
                <c:pt idx="14304">
                  <c:v>41057.999999965308</c:v>
                </c:pt>
                <c:pt idx="14305">
                  <c:v>41058.010416631972</c:v>
                </c:pt>
                <c:pt idx="14306">
                  <c:v>41058.020833298637</c:v>
                </c:pt>
                <c:pt idx="14307">
                  <c:v>41058.031249965301</c:v>
                </c:pt>
                <c:pt idx="14308">
                  <c:v>41058.041666631965</c:v>
                </c:pt>
                <c:pt idx="14309">
                  <c:v>41058.052083298629</c:v>
                </c:pt>
                <c:pt idx="14310">
                  <c:v>41058.062499965294</c:v>
                </c:pt>
                <c:pt idx="14311">
                  <c:v>41058.072916631958</c:v>
                </c:pt>
                <c:pt idx="14312">
                  <c:v>41058.083333298622</c:v>
                </c:pt>
                <c:pt idx="14313">
                  <c:v>41058.093749965286</c:v>
                </c:pt>
                <c:pt idx="14314">
                  <c:v>41058.104166631951</c:v>
                </c:pt>
                <c:pt idx="14315">
                  <c:v>41058.114583298615</c:v>
                </c:pt>
                <c:pt idx="14316">
                  <c:v>41058.124999965279</c:v>
                </c:pt>
                <c:pt idx="14317">
                  <c:v>41058.135416631943</c:v>
                </c:pt>
                <c:pt idx="14318">
                  <c:v>41058.145833298608</c:v>
                </c:pt>
                <c:pt idx="14319">
                  <c:v>41058.156249965272</c:v>
                </c:pt>
                <c:pt idx="14320">
                  <c:v>41058.166666631936</c:v>
                </c:pt>
                <c:pt idx="14321">
                  <c:v>41058.1770832986</c:v>
                </c:pt>
                <c:pt idx="14322">
                  <c:v>41058.187499965265</c:v>
                </c:pt>
                <c:pt idx="14323">
                  <c:v>41058.197916631929</c:v>
                </c:pt>
                <c:pt idx="14324">
                  <c:v>41058.208333298593</c:v>
                </c:pt>
                <c:pt idx="14325">
                  <c:v>41058.218749965257</c:v>
                </c:pt>
                <c:pt idx="14326">
                  <c:v>41058.229166631922</c:v>
                </c:pt>
                <c:pt idx="14327">
                  <c:v>41058.239583298586</c:v>
                </c:pt>
                <c:pt idx="14328">
                  <c:v>41058.24999996525</c:v>
                </c:pt>
                <c:pt idx="14329">
                  <c:v>41058.260416631914</c:v>
                </c:pt>
                <c:pt idx="14330">
                  <c:v>41058.270833298579</c:v>
                </c:pt>
                <c:pt idx="14331">
                  <c:v>41058.281249965243</c:v>
                </c:pt>
                <c:pt idx="14332">
                  <c:v>41058.291666631907</c:v>
                </c:pt>
                <c:pt idx="14333">
                  <c:v>41058.302083298571</c:v>
                </c:pt>
                <c:pt idx="14334">
                  <c:v>41058.312499965235</c:v>
                </c:pt>
                <c:pt idx="14335">
                  <c:v>41058.3229166319</c:v>
                </c:pt>
                <c:pt idx="14336">
                  <c:v>41058.333333298564</c:v>
                </c:pt>
                <c:pt idx="14337">
                  <c:v>41058.343749965228</c:v>
                </c:pt>
                <c:pt idx="14338">
                  <c:v>41058.354166631892</c:v>
                </c:pt>
                <c:pt idx="14339">
                  <c:v>41058.364583298557</c:v>
                </c:pt>
                <c:pt idx="14340">
                  <c:v>41058.374999965221</c:v>
                </c:pt>
                <c:pt idx="14341">
                  <c:v>41058.385416631885</c:v>
                </c:pt>
                <c:pt idx="14342">
                  <c:v>41058.395833298549</c:v>
                </c:pt>
                <c:pt idx="14343">
                  <c:v>41058.406249965214</c:v>
                </c:pt>
                <c:pt idx="14344">
                  <c:v>41058.416666631878</c:v>
                </c:pt>
                <c:pt idx="14345">
                  <c:v>41058.427083298542</c:v>
                </c:pt>
                <c:pt idx="14346">
                  <c:v>41058.437499965206</c:v>
                </c:pt>
                <c:pt idx="14347">
                  <c:v>41058.447916631871</c:v>
                </c:pt>
                <c:pt idx="14348">
                  <c:v>41058.458333298535</c:v>
                </c:pt>
                <c:pt idx="14349">
                  <c:v>41058.468749965199</c:v>
                </c:pt>
                <c:pt idx="14350">
                  <c:v>41058.479166631863</c:v>
                </c:pt>
                <c:pt idx="14351">
                  <c:v>41058.489583298528</c:v>
                </c:pt>
                <c:pt idx="14352">
                  <c:v>41058.499999965192</c:v>
                </c:pt>
                <c:pt idx="14353">
                  <c:v>41058.510416631856</c:v>
                </c:pt>
                <c:pt idx="14354">
                  <c:v>41058.52083329852</c:v>
                </c:pt>
                <c:pt idx="14355">
                  <c:v>41058.531249965185</c:v>
                </c:pt>
                <c:pt idx="14356">
                  <c:v>41058.541666631849</c:v>
                </c:pt>
                <c:pt idx="14357">
                  <c:v>41058.552083298513</c:v>
                </c:pt>
                <c:pt idx="14358">
                  <c:v>41058.562499965177</c:v>
                </c:pt>
                <c:pt idx="14359">
                  <c:v>41058.572916631842</c:v>
                </c:pt>
                <c:pt idx="14360">
                  <c:v>41058.583333298506</c:v>
                </c:pt>
                <c:pt idx="14361">
                  <c:v>41058.59374996517</c:v>
                </c:pt>
                <c:pt idx="14362">
                  <c:v>41058.604166631834</c:v>
                </c:pt>
                <c:pt idx="14363">
                  <c:v>41058.614583298498</c:v>
                </c:pt>
                <c:pt idx="14364">
                  <c:v>41058.624999965163</c:v>
                </c:pt>
                <c:pt idx="14365">
                  <c:v>41058.635416631827</c:v>
                </c:pt>
                <c:pt idx="14366">
                  <c:v>41058.645833298491</c:v>
                </c:pt>
                <c:pt idx="14367">
                  <c:v>41058.656249965155</c:v>
                </c:pt>
                <c:pt idx="14368">
                  <c:v>41058.66666663182</c:v>
                </c:pt>
                <c:pt idx="14369">
                  <c:v>41058.677083298484</c:v>
                </c:pt>
                <c:pt idx="14370">
                  <c:v>41058.687499965148</c:v>
                </c:pt>
                <c:pt idx="14371">
                  <c:v>41058.697916631812</c:v>
                </c:pt>
                <c:pt idx="14372">
                  <c:v>41058.708333298477</c:v>
                </c:pt>
                <c:pt idx="14373">
                  <c:v>41058.718749965141</c:v>
                </c:pt>
                <c:pt idx="14374">
                  <c:v>41058.729166631805</c:v>
                </c:pt>
                <c:pt idx="14375">
                  <c:v>41058.739583298469</c:v>
                </c:pt>
                <c:pt idx="14376">
                  <c:v>41058.749999965134</c:v>
                </c:pt>
                <c:pt idx="14377">
                  <c:v>41058.760416631798</c:v>
                </c:pt>
                <c:pt idx="14378">
                  <c:v>41058.770833298462</c:v>
                </c:pt>
                <c:pt idx="14379">
                  <c:v>41058.781249965126</c:v>
                </c:pt>
                <c:pt idx="14380">
                  <c:v>41058.791666631791</c:v>
                </c:pt>
                <c:pt idx="14381">
                  <c:v>41058.802083298455</c:v>
                </c:pt>
                <c:pt idx="14382">
                  <c:v>41058.812499965119</c:v>
                </c:pt>
                <c:pt idx="14383">
                  <c:v>41058.822916631783</c:v>
                </c:pt>
                <c:pt idx="14384">
                  <c:v>41058.833333298448</c:v>
                </c:pt>
                <c:pt idx="14385">
                  <c:v>41058.843749965112</c:v>
                </c:pt>
                <c:pt idx="14386">
                  <c:v>41058.854166631776</c:v>
                </c:pt>
                <c:pt idx="14387">
                  <c:v>41058.86458329844</c:v>
                </c:pt>
                <c:pt idx="14388">
                  <c:v>41058.874999965105</c:v>
                </c:pt>
                <c:pt idx="14389">
                  <c:v>41058.885416631769</c:v>
                </c:pt>
                <c:pt idx="14390">
                  <c:v>41058.895833298433</c:v>
                </c:pt>
                <c:pt idx="14391">
                  <c:v>41058.906249965097</c:v>
                </c:pt>
                <c:pt idx="14392">
                  <c:v>41058.916666631761</c:v>
                </c:pt>
                <c:pt idx="14393">
                  <c:v>41058.927083298426</c:v>
                </c:pt>
                <c:pt idx="14394">
                  <c:v>41058.93749996509</c:v>
                </c:pt>
                <c:pt idx="14395">
                  <c:v>41058.947916631754</c:v>
                </c:pt>
                <c:pt idx="14396">
                  <c:v>41058.958333298418</c:v>
                </c:pt>
                <c:pt idx="14397">
                  <c:v>41058.968749965083</c:v>
                </c:pt>
                <c:pt idx="14398">
                  <c:v>41058.979166631747</c:v>
                </c:pt>
                <c:pt idx="14399">
                  <c:v>41058.989583298411</c:v>
                </c:pt>
                <c:pt idx="14400">
                  <c:v>41058.999999965075</c:v>
                </c:pt>
                <c:pt idx="14401">
                  <c:v>41059.01041663174</c:v>
                </c:pt>
                <c:pt idx="14402">
                  <c:v>41059.020833298404</c:v>
                </c:pt>
                <c:pt idx="14403">
                  <c:v>41059.031249965068</c:v>
                </c:pt>
                <c:pt idx="14404">
                  <c:v>41059.041666631732</c:v>
                </c:pt>
                <c:pt idx="14405">
                  <c:v>41059.052083298397</c:v>
                </c:pt>
                <c:pt idx="14406">
                  <c:v>41059.062499965061</c:v>
                </c:pt>
                <c:pt idx="14407">
                  <c:v>41059.072916631725</c:v>
                </c:pt>
                <c:pt idx="14408">
                  <c:v>41059.083333298389</c:v>
                </c:pt>
                <c:pt idx="14409">
                  <c:v>41059.093749965054</c:v>
                </c:pt>
                <c:pt idx="14410">
                  <c:v>41059.104166631718</c:v>
                </c:pt>
                <c:pt idx="14411">
                  <c:v>41059.114583298382</c:v>
                </c:pt>
                <c:pt idx="14412">
                  <c:v>41059.124999965046</c:v>
                </c:pt>
                <c:pt idx="14413">
                  <c:v>41059.135416631711</c:v>
                </c:pt>
                <c:pt idx="14414">
                  <c:v>41059.145833298375</c:v>
                </c:pt>
                <c:pt idx="14415">
                  <c:v>41059.156249965039</c:v>
                </c:pt>
                <c:pt idx="14416">
                  <c:v>41059.166666631703</c:v>
                </c:pt>
                <c:pt idx="14417">
                  <c:v>41059.177083298368</c:v>
                </c:pt>
                <c:pt idx="14418">
                  <c:v>41059.187499965032</c:v>
                </c:pt>
                <c:pt idx="14419">
                  <c:v>41059.197916631696</c:v>
                </c:pt>
                <c:pt idx="14420">
                  <c:v>41059.20833329836</c:v>
                </c:pt>
                <c:pt idx="14421">
                  <c:v>41059.218749965024</c:v>
                </c:pt>
                <c:pt idx="14422">
                  <c:v>41059.229166631689</c:v>
                </c:pt>
                <c:pt idx="14423">
                  <c:v>41059.239583298353</c:v>
                </c:pt>
                <c:pt idx="14424">
                  <c:v>41059.249999965017</c:v>
                </c:pt>
                <c:pt idx="14425">
                  <c:v>41059.260416631681</c:v>
                </c:pt>
                <c:pt idx="14426">
                  <c:v>41059.270833298346</c:v>
                </c:pt>
                <c:pt idx="14427">
                  <c:v>41059.28124996501</c:v>
                </c:pt>
                <c:pt idx="14428">
                  <c:v>41059.291666631674</c:v>
                </c:pt>
                <c:pt idx="14429">
                  <c:v>41059.302083298338</c:v>
                </c:pt>
                <c:pt idx="14430">
                  <c:v>41059.312499965003</c:v>
                </c:pt>
                <c:pt idx="14431">
                  <c:v>41059.322916631667</c:v>
                </c:pt>
                <c:pt idx="14432">
                  <c:v>41059.333333298331</c:v>
                </c:pt>
                <c:pt idx="14433">
                  <c:v>41059.343749964995</c:v>
                </c:pt>
                <c:pt idx="14434">
                  <c:v>41059.35416663166</c:v>
                </c:pt>
                <c:pt idx="14435">
                  <c:v>41059.364583298324</c:v>
                </c:pt>
                <c:pt idx="14436">
                  <c:v>41059.374999964988</c:v>
                </c:pt>
                <c:pt idx="14437">
                  <c:v>41059.385416631652</c:v>
                </c:pt>
                <c:pt idx="14438">
                  <c:v>41059.395833298317</c:v>
                </c:pt>
                <c:pt idx="14439">
                  <c:v>41059.406249964981</c:v>
                </c:pt>
                <c:pt idx="14440">
                  <c:v>41059.416666631645</c:v>
                </c:pt>
                <c:pt idx="14441">
                  <c:v>41059.427083298309</c:v>
                </c:pt>
                <c:pt idx="14442">
                  <c:v>41059.437499964974</c:v>
                </c:pt>
                <c:pt idx="14443">
                  <c:v>41059.447916631638</c:v>
                </c:pt>
                <c:pt idx="14444">
                  <c:v>41059.458333298302</c:v>
                </c:pt>
                <c:pt idx="14445">
                  <c:v>41059.468749964966</c:v>
                </c:pt>
                <c:pt idx="14446">
                  <c:v>41059.479166631631</c:v>
                </c:pt>
                <c:pt idx="14447">
                  <c:v>41059.489583298295</c:v>
                </c:pt>
                <c:pt idx="14448">
                  <c:v>41059.499999964959</c:v>
                </c:pt>
                <c:pt idx="14449">
                  <c:v>41059.510416631623</c:v>
                </c:pt>
                <c:pt idx="14450">
                  <c:v>41059.520833298287</c:v>
                </c:pt>
                <c:pt idx="14451">
                  <c:v>41059.531249964952</c:v>
                </c:pt>
                <c:pt idx="14452">
                  <c:v>41059.541666631616</c:v>
                </c:pt>
                <c:pt idx="14453">
                  <c:v>41059.55208329828</c:v>
                </c:pt>
                <c:pt idx="14454">
                  <c:v>41059.562499964944</c:v>
                </c:pt>
                <c:pt idx="14455">
                  <c:v>41059.572916631609</c:v>
                </c:pt>
                <c:pt idx="14456">
                  <c:v>41059.583333298273</c:v>
                </c:pt>
                <c:pt idx="14457">
                  <c:v>41059.593749964937</c:v>
                </c:pt>
                <c:pt idx="14458">
                  <c:v>41059.604166631601</c:v>
                </c:pt>
                <c:pt idx="14459">
                  <c:v>41059.614583298266</c:v>
                </c:pt>
                <c:pt idx="14460">
                  <c:v>41059.62499996493</c:v>
                </c:pt>
                <c:pt idx="14461">
                  <c:v>41059.635416631594</c:v>
                </c:pt>
                <c:pt idx="14462">
                  <c:v>41059.645833298258</c:v>
                </c:pt>
                <c:pt idx="14463">
                  <c:v>41059.656249964923</c:v>
                </c:pt>
                <c:pt idx="14464">
                  <c:v>41059.666666631587</c:v>
                </c:pt>
                <c:pt idx="14465">
                  <c:v>41059.677083298251</c:v>
                </c:pt>
                <c:pt idx="14466">
                  <c:v>41059.687499964915</c:v>
                </c:pt>
                <c:pt idx="14467">
                  <c:v>41059.69791663158</c:v>
                </c:pt>
                <c:pt idx="14468">
                  <c:v>41059.708333298244</c:v>
                </c:pt>
                <c:pt idx="14469">
                  <c:v>41059.718749964908</c:v>
                </c:pt>
                <c:pt idx="14470">
                  <c:v>41059.729166631572</c:v>
                </c:pt>
                <c:pt idx="14471">
                  <c:v>41059.739583298237</c:v>
                </c:pt>
                <c:pt idx="14472">
                  <c:v>41059.749999964901</c:v>
                </c:pt>
                <c:pt idx="14473">
                  <c:v>41059.760416631565</c:v>
                </c:pt>
                <c:pt idx="14474">
                  <c:v>41059.770833298229</c:v>
                </c:pt>
                <c:pt idx="14475">
                  <c:v>41059.781249964894</c:v>
                </c:pt>
                <c:pt idx="14476">
                  <c:v>41059.791666631558</c:v>
                </c:pt>
                <c:pt idx="14477">
                  <c:v>41059.802083298222</c:v>
                </c:pt>
                <c:pt idx="14478">
                  <c:v>41059.812499964886</c:v>
                </c:pt>
                <c:pt idx="14479">
                  <c:v>41059.82291663155</c:v>
                </c:pt>
                <c:pt idx="14480">
                  <c:v>41059.833333298215</c:v>
                </c:pt>
                <c:pt idx="14481">
                  <c:v>41059.843749964879</c:v>
                </c:pt>
                <c:pt idx="14482">
                  <c:v>41059.854166631543</c:v>
                </c:pt>
                <c:pt idx="14483">
                  <c:v>41059.864583298207</c:v>
                </c:pt>
                <c:pt idx="14484">
                  <c:v>41059.874999964872</c:v>
                </c:pt>
                <c:pt idx="14485">
                  <c:v>41059.885416631536</c:v>
                </c:pt>
                <c:pt idx="14486">
                  <c:v>41059.8958332982</c:v>
                </c:pt>
                <c:pt idx="14487">
                  <c:v>41059.906249964864</c:v>
                </c:pt>
                <c:pt idx="14488">
                  <c:v>41059.916666631529</c:v>
                </c:pt>
                <c:pt idx="14489">
                  <c:v>41059.927083298193</c:v>
                </c:pt>
                <c:pt idx="14490">
                  <c:v>41059.937499964857</c:v>
                </c:pt>
                <c:pt idx="14491">
                  <c:v>41059.947916631521</c:v>
                </c:pt>
                <c:pt idx="14492">
                  <c:v>41059.958333298186</c:v>
                </c:pt>
                <c:pt idx="14493">
                  <c:v>41059.96874996485</c:v>
                </c:pt>
                <c:pt idx="14494">
                  <c:v>41059.979166631514</c:v>
                </c:pt>
                <c:pt idx="14495">
                  <c:v>41059.989583298178</c:v>
                </c:pt>
                <c:pt idx="14496">
                  <c:v>41059.999999964843</c:v>
                </c:pt>
                <c:pt idx="14497">
                  <c:v>41060.010416631507</c:v>
                </c:pt>
                <c:pt idx="14498">
                  <c:v>41060.020833298171</c:v>
                </c:pt>
                <c:pt idx="14499">
                  <c:v>41060.031249964835</c:v>
                </c:pt>
                <c:pt idx="14500">
                  <c:v>41060.0416666315</c:v>
                </c:pt>
                <c:pt idx="14501">
                  <c:v>41060.052083298164</c:v>
                </c:pt>
                <c:pt idx="14502">
                  <c:v>41060.062499964828</c:v>
                </c:pt>
                <c:pt idx="14503">
                  <c:v>41060.072916631492</c:v>
                </c:pt>
                <c:pt idx="14504">
                  <c:v>41060.083333298157</c:v>
                </c:pt>
                <c:pt idx="14505">
                  <c:v>41060.093749964821</c:v>
                </c:pt>
                <c:pt idx="14506">
                  <c:v>41060.104166631485</c:v>
                </c:pt>
                <c:pt idx="14507">
                  <c:v>41060.114583298149</c:v>
                </c:pt>
                <c:pt idx="14508">
                  <c:v>41060.124999964813</c:v>
                </c:pt>
                <c:pt idx="14509">
                  <c:v>41060.135416631478</c:v>
                </c:pt>
                <c:pt idx="14510">
                  <c:v>41060.145833298142</c:v>
                </c:pt>
                <c:pt idx="14511">
                  <c:v>41060.156249964806</c:v>
                </c:pt>
                <c:pt idx="14512">
                  <c:v>41060.16666663147</c:v>
                </c:pt>
                <c:pt idx="14513">
                  <c:v>41060.177083298135</c:v>
                </c:pt>
                <c:pt idx="14514">
                  <c:v>41060.187499964799</c:v>
                </c:pt>
                <c:pt idx="14515">
                  <c:v>41060.197916631463</c:v>
                </c:pt>
                <c:pt idx="14516">
                  <c:v>41060.208333298127</c:v>
                </c:pt>
                <c:pt idx="14517">
                  <c:v>41060.218749964792</c:v>
                </c:pt>
                <c:pt idx="14518">
                  <c:v>41060.229166631456</c:v>
                </c:pt>
                <c:pt idx="14519">
                  <c:v>41060.23958329812</c:v>
                </c:pt>
                <c:pt idx="14520">
                  <c:v>41060.249999964784</c:v>
                </c:pt>
                <c:pt idx="14521">
                  <c:v>41060.260416631449</c:v>
                </c:pt>
                <c:pt idx="14522">
                  <c:v>41060.270833298113</c:v>
                </c:pt>
                <c:pt idx="14523">
                  <c:v>41060.281249964777</c:v>
                </c:pt>
                <c:pt idx="14524">
                  <c:v>41060.291666631441</c:v>
                </c:pt>
                <c:pt idx="14525">
                  <c:v>41060.302083298106</c:v>
                </c:pt>
                <c:pt idx="14526">
                  <c:v>41060.31249996477</c:v>
                </c:pt>
                <c:pt idx="14527">
                  <c:v>41060.322916631434</c:v>
                </c:pt>
                <c:pt idx="14528">
                  <c:v>41060.333333298098</c:v>
                </c:pt>
                <c:pt idx="14529">
                  <c:v>41060.343749964763</c:v>
                </c:pt>
                <c:pt idx="14530">
                  <c:v>41060.354166631427</c:v>
                </c:pt>
                <c:pt idx="14531">
                  <c:v>41060.364583298091</c:v>
                </c:pt>
                <c:pt idx="14532">
                  <c:v>41060.374999964755</c:v>
                </c:pt>
                <c:pt idx="14533">
                  <c:v>41060.38541663142</c:v>
                </c:pt>
                <c:pt idx="14534">
                  <c:v>41060.395833298084</c:v>
                </c:pt>
                <c:pt idx="14535">
                  <c:v>41060.406249964748</c:v>
                </c:pt>
                <c:pt idx="14536">
                  <c:v>41060.416666631412</c:v>
                </c:pt>
                <c:pt idx="14537">
                  <c:v>41060.427083298076</c:v>
                </c:pt>
                <c:pt idx="14538">
                  <c:v>41060.437499964741</c:v>
                </c:pt>
                <c:pt idx="14539">
                  <c:v>41060.447916631405</c:v>
                </c:pt>
                <c:pt idx="14540">
                  <c:v>41060.458333298069</c:v>
                </c:pt>
                <c:pt idx="14541">
                  <c:v>41060.468749964733</c:v>
                </c:pt>
                <c:pt idx="14542">
                  <c:v>41060.479166631398</c:v>
                </c:pt>
                <c:pt idx="14543">
                  <c:v>41060.489583298062</c:v>
                </c:pt>
                <c:pt idx="14544">
                  <c:v>41060.499999964726</c:v>
                </c:pt>
                <c:pt idx="14545">
                  <c:v>41060.51041663139</c:v>
                </c:pt>
                <c:pt idx="14546">
                  <c:v>41060.520833298055</c:v>
                </c:pt>
                <c:pt idx="14547">
                  <c:v>41060.531249964719</c:v>
                </c:pt>
                <c:pt idx="14548">
                  <c:v>41060.541666631383</c:v>
                </c:pt>
                <c:pt idx="14549">
                  <c:v>41060.552083298047</c:v>
                </c:pt>
                <c:pt idx="14550">
                  <c:v>41060.562499964712</c:v>
                </c:pt>
                <c:pt idx="14551">
                  <c:v>41060.572916631376</c:v>
                </c:pt>
                <c:pt idx="14552">
                  <c:v>41060.58333329804</c:v>
                </c:pt>
                <c:pt idx="14553">
                  <c:v>41060.593749964704</c:v>
                </c:pt>
                <c:pt idx="14554">
                  <c:v>41060.604166631369</c:v>
                </c:pt>
                <c:pt idx="14555">
                  <c:v>41060.614583298033</c:v>
                </c:pt>
                <c:pt idx="14556">
                  <c:v>41060.624999964697</c:v>
                </c:pt>
                <c:pt idx="14557">
                  <c:v>41060.635416631361</c:v>
                </c:pt>
                <c:pt idx="14558">
                  <c:v>41060.645833298026</c:v>
                </c:pt>
                <c:pt idx="14559">
                  <c:v>41060.65624996469</c:v>
                </c:pt>
                <c:pt idx="14560">
                  <c:v>41060.666666631354</c:v>
                </c:pt>
                <c:pt idx="14561">
                  <c:v>41060.677083298018</c:v>
                </c:pt>
                <c:pt idx="14562">
                  <c:v>41060.687499964683</c:v>
                </c:pt>
                <c:pt idx="14563">
                  <c:v>41060.697916631347</c:v>
                </c:pt>
                <c:pt idx="14564">
                  <c:v>41060.708333298011</c:v>
                </c:pt>
                <c:pt idx="14565">
                  <c:v>41060.718749964675</c:v>
                </c:pt>
                <c:pt idx="14566">
                  <c:v>41060.729166631339</c:v>
                </c:pt>
                <c:pt idx="14567">
                  <c:v>41060.739583298004</c:v>
                </c:pt>
                <c:pt idx="14568">
                  <c:v>41060.749999964668</c:v>
                </c:pt>
                <c:pt idx="14569">
                  <c:v>41060.760416631332</c:v>
                </c:pt>
                <c:pt idx="14570">
                  <c:v>41060.770833297996</c:v>
                </c:pt>
                <c:pt idx="14571">
                  <c:v>41060.781249964661</c:v>
                </c:pt>
                <c:pt idx="14572">
                  <c:v>41060.791666631325</c:v>
                </c:pt>
                <c:pt idx="14573">
                  <c:v>41060.802083297989</c:v>
                </c:pt>
                <c:pt idx="14574">
                  <c:v>41060.812499964653</c:v>
                </c:pt>
                <c:pt idx="14575">
                  <c:v>41060.822916631318</c:v>
                </c:pt>
                <c:pt idx="14576">
                  <c:v>41060.833333297982</c:v>
                </c:pt>
                <c:pt idx="14577">
                  <c:v>41060.843749964646</c:v>
                </c:pt>
                <c:pt idx="14578">
                  <c:v>41060.85416663131</c:v>
                </c:pt>
                <c:pt idx="14579">
                  <c:v>41060.864583297975</c:v>
                </c:pt>
                <c:pt idx="14580">
                  <c:v>41060.874999964639</c:v>
                </c:pt>
                <c:pt idx="14581">
                  <c:v>41060.885416631303</c:v>
                </c:pt>
                <c:pt idx="14582">
                  <c:v>41060.895833297967</c:v>
                </c:pt>
                <c:pt idx="14583">
                  <c:v>41060.906249964632</c:v>
                </c:pt>
                <c:pt idx="14584">
                  <c:v>41060.916666631296</c:v>
                </c:pt>
                <c:pt idx="14585">
                  <c:v>41060.92708329796</c:v>
                </c:pt>
                <c:pt idx="14586">
                  <c:v>41060.937499964624</c:v>
                </c:pt>
                <c:pt idx="14587">
                  <c:v>41060.947916631289</c:v>
                </c:pt>
                <c:pt idx="14588">
                  <c:v>41060.958333297953</c:v>
                </c:pt>
                <c:pt idx="14589">
                  <c:v>41060.968749964617</c:v>
                </c:pt>
                <c:pt idx="14590">
                  <c:v>41060.979166631281</c:v>
                </c:pt>
                <c:pt idx="14591">
                  <c:v>41060.989583297946</c:v>
                </c:pt>
                <c:pt idx="14592">
                  <c:v>41060.99999996461</c:v>
                </c:pt>
                <c:pt idx="14593">
                  <c:v>41061.010416631274</c:v>
                </c:pt>
                <c:pt idx="14594">
                  <c:v>41061.020833297938</c:v>
                </c:pt>
                <c:pt idx="14595">
                  <c:v>41061.031249964602</c:v>
                </c:pt>
                <c:pt idx="14596">
                  <c:v>41061.041666631267</c:v>
                </c:pt>
                <c:pt idx="14597">
                  <c:v>41061.052083297931</c:v>
                </c:pt>
                <c:pt idx="14598">
                  <c:v>41061.062499964595</c:v>
                </c:pt>
                <c:pt idx="14599">
                  <c:v>41061.072916631259</c:v>
                </c:pt>
                <c:pt idx="14600">
                  <c:v>41061.083333297924</c:v>
                </c:pt>
                <c:pt idx="14601">
                  <c:v>41061.093749964588</c:v>
                </c:pt>
                <c:pt idx="14602">
                  <c:v>41061.104166631252</c:v>
                </c:pt>
                <c:pt idx="14603">
                  <c:v>41061.114583297916</c:v>
                </c:pt>
                <c:pt idx="14604">
                  <c:v>41061.124999964581</c:v>
                </c:pt>
                <c:pt idx="14605">
                  <c:v>41061.135416631245</c:v>
                </c:pt>
                <c:pt idx="14606">
                  <c:v>41061.145833297909</c:v>
                </c:pt>
                <c:pt idx="14607">
                  <c:v>41061.156249964573</c:v>
                </c:pt>
                <c:pt idx="14608">
                  <c:v>41061.166666631238</c:v>
                </c:pt>
                <c:pt idx="14609">
                  <c:v>41061.177083297902</c:v>
                </c:pt>
                <c:pt idx="14610">
                  <c:v>41061.187499964566</c:v>
                </c:pt>
                <c:pt idx="14611">
                  <c:v>41061.19791663123</c:v>
                </c:pt>
                <c:pt idx="14612">
                  <c:v>41061.208333297895</c:v>
                </c:pt>
                <c:pt idx="14613">
                  <c:v>41061.218749964559</c:v>
                </c:pt>
                <c:pt idx="14614">
                  <c:v>41061.229166631223</c:v>
                </c:pt>
                <c:pt idx="14615">
                  <c:v>41061.239583297887</c:v>
                </c:pt>
                <c:pt idx="14616">
                  <c:v>41061.249999964552</c:v>
                </c:pt>
                <c:pt idx="14617">
                  <c:v>41061.260416631216</c:v>
                </c:pt>
                <c:pt idx="14618">
                  <c:v>41061.27083329788</c:v>
                </c:pt>
                <c:pt idx="14619">
                  <c:v>41061.281249964544</c:v>
                </c:pt>
                <c:pt idx="14620">
                  <c:v>41061.291666631208</c:v>
                </c:pt>
                <c:pt idx="14621">
                  <c:v>41061.302083297873</c:v>
                </c:pt>
                <c:pt idx="14622">
                  <c:v>41061.312499964537</c:v>
                </c:pt>
                <c:pt idx="14623">
                  <c:v>41061.322916631201</c:v>
                </c:pt>
                <c:pt idx="14624">
                  <c:v>41061.333333297865</c:v>
                </c:pt>
                <c:pt idx="14625">
                  <c:v>41061.34374996453</c:v>
                </c:pt>
                <c:pt idx="14626">
                  <c:v>41061.354166631194</c:v>
                </c:pt>
                <c:pt idx="14627">
                  <c:v>41061.364583297858</c:v>
                </c:pt>
                <c:pt idx="14628">
                  <c:v>41061.374999964522</c:v>
                </c:pt>
                <c:pt idx="14629">
                  <c:v>41061.385416631187</c:v>
                </c:pt>
                <c:pt idx="14630">
                  <c:v>41061.395833297851</c:v>
                </c:pt>
                <c:pt idx="14631">
                  <c:v>41061.406249964515</c:v>
                </c:pt>
                <c:pt idx="14632">
                  <c:v>41061.416666631179</c:v>
                </c:pt>
                <c:pt idx="14633">
                  <c:v>41061.427083297844</c:v>
                </c:pt>
                <c:pt idx="14634">
                  <c:v>41061.437499964508</c:v>
                </c:pt>
                <c:pt idx="14635">
                  <c:v>41061.447916631172</c:v>
                </c:pt>
                <c:pt idx="14636">
                  <c:v>41061.458333297836</c:v>
                </c:pt>
                <c:pt idx="14637">
                  <c:v>41061.468749964501</c:v>
                </c:pt>
                <c:pt idx="14638">
                  <c:v>41061.479166631165</c:v>
                </c:pt>
                <c:pt idx="14639">
                  <c:v>41061.489583297829</c:v>
                </c:pt>
                <c:pt idx="14640">
                  <c:v>41061.499999964493</c:v>
                </c:pt>
                <c:pt idx="14641">
                  <c:v>41061.510416631158</c:v>
                </c:pt>
                <c:pt idx="14642">
                  <c:v>41061.520833297822</c:v>
                </c:pt>
                <c:pt idx="14643">
                  <c:v>41061.531249964486</c:v>
                </c:pt>
                <c:pt idx="14644">
                  <c:v>41061.54166663115</c:v>
                </c:pt>
                <c:pt idx="14645">
                  <c:v>41061.552083297815</c:v>
                </c:pt>
                <c:pt idx="14646">
                  <c:v>41061.562499964479</c:v>
                </c:pt>
                <c:pt idx="14647">
                  <c:v>41061.572916631143</c:v>
                </c:pt>
                <c:pt idx="14648">
                  <c:v>41061.583333297807</c:v>
                </c:pt>
                <c:pt idx="14649">
                  <c:v>41061.593749964471</c:v>
                </c:pt>
                <c:pt idx="14650">
                  <c:v>41061.604166631136</c:v>
                </c:pt>
                <c:pt idx="14651">
                  <c:v>41061.6145832978</c:v>
                </c:pt>
                <c:pt idx="14652">
                  <c:v>41061.624999964464</c:v>
                </c:pt>
                <c:pt idx="14653">
                  <c:v>41061.635416631128</c:v>
                </c:pt>
                <c:pt idx="14654">
                  <c:v>41061.645833297793</c:v>
                </c:pt>
                <c:pt idx="14655">
                  <c:v>41061.656249964457</c:v>
                </c:pt>
                <c:pt idx="14656">
                  <c:v>41061.666666631121</c:v>
                </c:pt>
                <c:pt idx="14657">
                  <c:v>41061.677083297785</c:v>
                </c:pt>
                <c:pt idx="14658">
                  <c:v>41061.68749996445</c:v>
                </c:pt>
                <c:pt idx="14659">
                  <c:v>41061.697916631114</c:v>
                </c:pt>
                <c:pt idx="14660">
                  <c:v>41061.708333297778</c:v>
                </c:pt>
                <c:pt idx="14661">
                  <c:v>41061.718749964442</c:v>
                </c:pt>
                <c:pt idx="14662">
                  <c:v>41061.729166631107</c:v>
                </c:pt>
                <c:pt idx="14663">
                  <c:v>41061.739583297771</c:v>
                </c:pt>
                <c:pt idx="14664">
                  <c:v>41061.749999964435</c:v>
                </c:pt>
                <c:pt idx="14665">
                  <c:v>41061.760416631099</c:v>
                </c:pt>
                <c:pt idx="14666">
                  <c:v>41061.770833297764</c:v>
                </c:pt>
                <c:pt idx="14667">
                  <c:v>41061.781249964428</c:v>
                </c:pt>
                <c:pt idx="14668">
                  <c:v>41061.791666631092</c:v>
                </c:pt>
                <c:pt idx="14669">
                  <c:v>41061.802083297756</c:v>
                </c:pt>
                <c:pt idx="14670">
                  <c:v>41061.812499964421</c:v>
                </c:pt>
                <c:pt idx="14671">
                  <c:v>41061.822916631085</c:v>
                </c:pt>
                <c:pt idx="14672">
                  <c:v>41061.833333297749</c:v>
                </c:pt>
                <c:pt idx="14673">
                  <c:v>41061.843749964413</c:v>
                </c:pt>
                <c:pt idx="14674">
                  <c:v>41061.854166631078</c:v>
                </c:pt>
                <c:pt idx="14675">
                  <c:v>41061.864583297742</c:v>
                </c:pt>
                <c:pt idx="14676">
                  <c:v>41061.874999964406</c:v>
                </c:pt>
                <c:pt idx="14677">
                  <c:v>41061.88541663107</c:v>
                </c:pt>
                <c:pt idx="14678">
                  <c:v>41061.895833297734</c:v>
                </c:pt>
                <c:pt idx="14679">
                  <c:v>41061.906249964399</c:v>
                </c:pt>
                <c:pt idx="14680">
                  <c:v>41061.916666631063</c:v>
                </c:pt>
                <c:pt idx="14681">
                  <c:v>41061.927083297727</c:v>
                </c:pt>
                <c:pt idx="14682">
                  <c:v>41061.937499964391</c:v>
                </c:pt>
                <c:pt idx="14683">
                  <c:v>41061.947916631056</c:v>
                </c:pt>
                <c:pt idx="14684">
                  <c:v>41061.95833329772</c:v>
                </c:pt>
                <c:pt idx="14685">
                  <c:v>41061.968749964384</c:v>
                </c:pt>
                <c:pt idx="14686">
                  <c:v>41061.979166631048</c:v>
                </c:pt>
                <c:pt idx="14687">
                  <c:v>41061.989583297713</c:v>
                </c:pt>
                <c:pt idx="14688">
                  <c:v>41061.999999964377</c:v>
                </c:pt>
                <c:pt idx="14689">
                  <c:v>41062.010416631041</c:v>
                </c:pt>
                <c:pt idx="14690">
                  <c:v>41062.020833297705</c:v>
                </c:pt>
                <c:pt idx="14691">
                  <c:v>41062.03124996437</c:v>
                </c:pt>
                <c:pt idx="14692">
                  <c:v>41062.041666631034</c:v>
                </c:pt>
                <c:pt idx="14693">
                  <c:v>41062.052083297698</c:v>
                </c:pt>
                <c:pt idx="14694">
                  <c:v>41062.062499964362</c:v>
                </c:pt>
                <c:pt idx="14695">
                  <c:v>41062.072916631027</c:v>
                </c:pt>
                <c:pt idx="14696">
                  <c:v>41062.083333297691</c:v>
                </c:pt>
                <c:pt idx="14697">
                  <c:v>41062.093749964355</c:v>
                </c:pt>
                <c:pt idx="14698">
                  <c:v>41062.104166631019</c:v>
                </c:pt>
                <c:pt idx="14699">
                  <c:v>41062.114583297684</c:v>
                </c:pt>
                <c:pt idx="14700">
                  <c:v>41062.124999964348</c:v>
                </c:pt>
                <c:pt idx="14701">
                  <c:v>41062.135416631012</c:v>
                </c:pt>
                <c:pt idx="14702">
                  <c:v>41062.145833297676</c:v>
                </c:pt>
                <c:pt idx="14703">
                  <c:v>41062.156249964341</c:v>
                </c:pt>
                <c:pt idx="14704">
                  <c:v>41062.166666631005</c:v>
                </c:pt>
                <c:pt idx="14705">
                  <c:v>41062.177083297669</c:v>
                </c:pt>
                <c:pt idx="14706">
                  <c:v>41062.187499964333</c:v>
                </c:pt>
                <c:pt idx="14707">
                  <c:v>41062.197916630997</c:v>
                </c:pt>
                <c:pt idx="14708">
                  <c:v>41062.208333297662</c:v>
                </c:pt>
                <c:pt idx="14709">
                  <c:v>41062.218749964326</c:v>
                </c:pt>
                <c:pt idx="14710">
                  <c:v>41062.22916663099</c:v>
                </c:pt>
                <c:pt idx="14711">
                  <c:v>41062.239583297654</c:v>
                </c:pt>
                <c:pt idx="14712">
                  <c:v>41062.249999964319</c:v>
                </c:pt>
                <c:pt idx="14713">
                  <c:v>41062.260416630983</c:v>
                </c:pt>
                <c:pt idx="14714">
                  <c:v>41062.270833297647</c:v>
                </c:pt>
                <c:pt idx="14715">
                  <c:v>41062.281249964311</c:v>
                </c:pt>
                <c:pt idx="14716">
                  <c:v>41062.291666630976</c:v>
                </c:pt>
                <c:pt idx="14717">
                  <c:v>41062.30208329764</c:v>
                </c:pt>
                <c:pt idx="14718">
                  <c:v>41062.312499964304</c:v>
                </c:pt>
                <c:pt idx="14719">
                  <c:v>41062.322916630968</c:v>
                </c:pt>
                <c:pt idx="14720">
                  <c:v>41062.333333297633</c:v>
                </c:pt>
                <c:pt idx="14721">
                  <c:v>41062.343749964297</c:v>
                </c:pt>
                <c:pt idx="14722">
                  <c:v>41062.354166630961</c:v>
                </c:pt>
                <c:pt idx="14723">
                  <c:v>41062.364583297625</c:v>
                </c:pt>
                <c:pt idx="14724">
                  <c:v>41062.37499996429</c:v>
                </c:pt>
                <c:pt idx="14725">
                  <c:v>41062.385416630954</c:v>
                </c:pt>
                <c:pt idx="14726">
                  <c:v>41062.395833297618</c:v>
                </c:pt>
                <c:pt idx="14727">
                  <c:v>41062.406249964282</c:v>
                </c:pt>
                <c:pt idx="14728">
                  <c:v>41062.416666630947</c:v>
                </c:pt>
                <c:pt idx="14729">
                  <c:v>41062.427083297611</c:v>
                </c:pt>
                <c:pt idx="14730">
                  <c:v>41062.437499964275</c:v>
                </c:pt>
                <c:pt idx="14731">
                  <c:v>41062.447916630939</c:v>
                </c:pt>
                <c:pt idx="14732">
                  <c:v>41062.458333297604</c:v>
                </c:pt>
                <c:pt idx="14733">
                  <c:v>41062.468749964268</c:v>
                </c:pt>
                <c:pt idx="14734">
                  <c:v>41062.479166630932</c:v>
                </c:pt>
                <c:pt idx="14735">
                  <c:v>41062.489583297596</c:v>
                </c:pt>
                <c:pt idx="14736">
                  <c:v>41062.49999996426</c:v>
                </c:pt>
                <c:pt idx="14737">
                  <c:v>41062.510416630925</c:v>
                </c:pt>
                <c:pt idx="14738">
                  <c:v>41062.520833297589</c:v>
                </c:pt>
                <c:pt idx="14739">
                  <c:v>41062.531249964253</c:v>
                </c:pt>
                <c:pt idx="14740">
                  <c:v>41062.541666630917</c:v>
                </c:pt>
                <c:pt idx="14741">
                  <c:v>41062.552083297582</c:v>
                </c:pt>
                <c:pt idx="14742">
                  <c:v>41062.562499964246</c:v>
                </c:pt>
                <c:pt idx="14743">
                  <c:v>41062.57291663091</c:v>
                </c:pt>
                <c:pt idx="14744">
                  <c:v>41062.583333297574</c:v>
                </c:pt>
                <c:pt idx="14745">
                  <c:v>41062.593749964239</c:v>
                </c:pt>
                <c:pt idx="14746">
                  <c:v>41062.604166630903</c:v>
                </c:pt>
                <c:pt idx="14747">
                  <c:v>41062.614583297567</c:v>
                </c:pt>
                <c:pt idx="14748">
                  <c:v>41062.624999964231</c:v>
                </c:pt>
                <c:pt idx="14749">
                  <c:v>41062.635416630896</c:v>
                </c:pt>
                <c:pt idx="14750">
                  <c:v>41062.64583329756</c:v>
                </c:pt>
                <c:pt idx="14751">
                  <c:v>41062.656249964224</c:v>
                </c:pt>
                <c:pt idx="14752">
                  <c:v>41062.666666630888</c:v>
                </c:pt>
                <c:pt idx="14753">
                  <c:v>41062.677083297553</c:v>
                </c:pt>
                <c:pt idx="14754">
                  <c:v>41062.687499964217</c:v>
                </c:pt>
                <c:pt idx="14755">
                  <c:v>41062.697916630881</c:v>
                </c:pt>
                <c:pt idx="14756">
                  <c:v>41062.708333297545</c:v>
                </c:pt>
                <c:pt idx="14757">
                  <c:v>41062.71874996421</c:v>
                </c:pt>
                <c:pt idx="14758">
                  <c:v>41062.729166630874</c:v>
                </c:pt>
                <c:pt idx="14759">
                  <c:v>41062.739583297538</c:v>
                </c:pt>
                <c:pt idx="14760">
                  <c:v>41062.749999964202</c:v>
                </c:pt>
                <c:pt idx="14761">
                  <c:v>41062.760416630867</c:v>
                </c:pt>
                <c:pt idx="14762">
                  <c:v>41062.770833297531</c:v>
                </c:pt>
                <c:pt idx="14763">
                  <c:v>41062.781249964195</c:v>
                </c:pt>
                <c:pt idx="14764">
                  <c:v>41062.791666630859</c:v>
                </c:pt>
                <c:pt idx="14765">
                  <c:v>41062.802083297523</c:v>
                </c:pt>
                <c:pt idx="14766">
                  <c:v>41062.812499964188</c:v>
                </c:pt>
                <c:pt idx="14767">
                  <c:v>41062.822916630852</c:v>
                </c:pt>
                <c:pt idx="14768">
                  <c:v>41062.833333297516</c:v>
                </c:pt>
                <c:pt idx="14769">
                  <c:v>41062.84374996418</c:v>
                </c:pt>
                <c:pt idx="14770">
                  <c:v>41062.854166630845</c:v>
                </c:pt>
                <c:pt idx="14771">
                  <c:v>41062.864583297509</c:v>
                </c:pt>
                <c:pt idx="14772">
                  <c:v>41062.874999964173</c:v>
                </c:pt>
                <c:pt idx="14773">
                  <c:v>41062.885416630837</c:v>
                </c:pt>
                <c:pt idx="14774">
                  <c:v>41062.895833297502</c:v>
                </c:pt>
                <c:pt idx="14775">
                  <c:v>41062.906249964166</c:v>
                </c:pt>
                <c:pt idx="14776">
                  <c:v>41062.91666663083</c:v>
                </c:pt>
                <c:pt idx="14777">
                  <c:v>41062.927083297494</c:v>
                </c:pt>
                <c:pt idx="14778">
                  <c:v>41062.937499964159</c:v>
                </c:pt>
                <c:pt idx="14779">
                  <c:v>41062.947916630823</c:v>
                </c:pt>
                <c:pt idx="14780">
                  <c:v>41062.958333297487</c:v>
                </c:pt>
                <c:pt idx="14781">
                  <c:v>41062.968749964151</c:v>
                </c:pt>
                <c:pt idx="14782">
                  <c:v>41062.979166630816</c:v>
                </c:pt>
                <c:pt idx="14783">
                  <c:v>41062.98958329748</c:v>
                </c:pt>
                <c:pt idx="14784">
                  <c:v>41062.999999964144</c:v>
                </c:pt>
                <c:pt idx="14785">
                  <c:v>41063.010416630808</c:v>
                </c:pt>
                <c:pt idx="14786">
                  <c:v>41063.020833297473</c:v>
                </c:pt>
                <c:pt idx="14787">
                  <c:v>41063.031249964137</c:v>
                </c:pt>
                <c:pt idx="14788">
                  <c:v>41063.041666630801</c:v>
                </c:pt>
                <c:pt idx="14789">
                  <c:v>41063.052083297465</c:v>
                </c:pt>
                <c:pt idx="14790">
                  <c:v>41063.06249996413</c:v>
                </c:pt>
                <c:pt idx="14791">
                  <c:v>41063.072916630794</c:v>
                </c:pt>
                <c:pt idx="14792">
                  <c:v>41063.083333297458</c:v>
                </c:pt>
                <c:pt idx="14793">
                  <c:v>41063.093749964122</c:v>
                </c:pt>
                <c:pt idx="14794">
                  <c:v>41063.104166630786</c:v>
                </c:pt>
                <c:pt idx="14795">
                  <c:v>41063.114583297451</c:v>
                </c:pt>
                <c:pt idx="14796">
                  <c:v>41063.124999964115</c:v>
                </c:pt>
                <c:pt idx="14797">
                  <c:v>41063.135416630779</c:v>
                </c:pt>
                <c:pt idx="14798">
                  <c:v>41063.145833297443</c:v>
                </c:pt>
                <c:pt idx="14799">
                  <c:v>41063.156249964108</c:v>
                </c:pt>
                <c:pt idx="14800">
                  <c:v>41063.166666630772</c:v>
                </c:pt>
                <c:pt idx="14801">
                  <c:v>41063.177083297436</c:v>
                </c:pt>
                <c:pt idx="14802">
                  <c:v>41063.1874999641</c:v>
                </c:pt>
                <c:pt idx="14803">
                  <c:v>41063.197916630765</c:v>
                </c:pt>
                <c:pt idx="14804">
                  <c:v>41063.208333297429</c:v>
                </c:pt>
                <c:pt idx="14805">
                  <c:v>41063.218749964093</c:v>
                </c:pt>
                <c:pt idx="14806">
                  <c:v>41063.229166630757</c:v>
                </c:pt>
                <c:pt idx="14807">
                  <c:v>41063.239583297422</c:v>
                </c:pt>
                <c:pt idx="14808">
                  <c:v>41063.249999964086</c:v>
                </c:pt>
                <c:pt idx="14809">
                  <c:v>41063.26041663075</c:v>
                </c:pt>
                <c:pt idx="14810">
                  <c:v>41063.270833297414</c:v>
                </c:pt>
                <c:pt idx="14811">
                  <c:v>41063.281249964079</c:v>
                </c:pt>
                <c:pt idx="14812">
                  <c:v>41063.291666630743</c:v>
                </c:pt>
                <c:pt idx="14813">
                  <c:v>41063.302083297407</c:v>
                </c:pt>
                <c:pt idx="14814">
                  <c:v>41063.312499964071</c:v>
                </c:pt>
                <c:pt idx="14815">
                  <c:v>41063.322916630736</c:v>
                </c:pt>
                <c:pt idx="14816">
                  <c:v>41063.3333332974</c:v>
                </c:pt>
                <c:pt idx="14817">
                  <c:v>41063.343749964064</c:v>
                </c:pt>
                <c:pt idx="14818">
                  <c:v>41063.354166630728</c:v>
                </c:pt>
                <c:pt idx="14819">
                  <c:v>41063.364583297393</c:v>
                </c:pt>
                <c:pt idx="14820">
                  <c:v>41063.374999964057</c:v>
                </c:pt>
                <c:pt idx="14821">
                  <c:v>41063.385416630721</c:v>
                </c:pt>
                <c:pt idx="14822">
                  <c:v>41063.395833297385</c:v>
                </c:pt>
                <c:pt idx="14823">
                  <c:v>41063.406249964049</c:v>
                </c:pt>
                <c:pt idx="14824">
                  <c:v>41063.416666630714</c:v>
                </c:pt>
                <c:pt idx="14825">
                  <c:v>41063.427083297378</c:v>
                </c:pt>
                <c:pt idx="14826">
                  <c:v>41063.437499964042</c:v>
                </c:pt>
                <c:pt idx="14827">
                  <c:v>41063.447916630706</c:v>
                </c:pt>
                <c:pt idx="14828">
                  <c:v>41063.458333297371</c:v>
                </c:pt>
                <c:pt idx="14829">
                  <c:v>41063.468749964035</c:v>
                </c:pt>
                <c:pt idx="14830">
                  <c:v>41063.479166630699</c:v>
                </c:pt>
                <c:pt idx="14831">
                  <c:v>41063.489583297363</c:v>
                </c:pt>
                <c:pt idx="14832">
                  <c:v>41063.499999964028</c:v>
                </c:pt>
                <c:pt idx="14833">
                  <c:v>41063.510416630692</c:v>
                </c:pt>
                <c:pt idx="14834">
                  <c:v>41063.520833297356</c:v>
                </c:pt>
                <c:pt idx="14835">
                  <c:v>41063.53124996402</c:v>
                </c:pt>
                <c:pt idx="14836">
                  <c:v>41063.541666630685</c:v>
                </c:pt>
                <c:pt idx="14837">
                  <c:v>41063.552083297349</c:v>
                </c:pt>
                <c:pt idx="14838">
                  <c:v>41063.562499964013</c:v>
                </c:pt>
                <c:pt idx="14839">
                  <c:v>41063.572916630677</c:v>
                </c:pt>
                <c:pt idx="14840">
                  <c:v>41063.583333297342</c:v>
                </c:pt>
                <c:pt idx="14841">
                  <c:v>41063.593749964006</c:v>
                </c:pt>
                <c:pt idx="14842">
                  <c:v>41063.60416663067</c:v>
                </c:pt>
                <c:pt idx="14843">
                  <c:v>41063.614583297334</c:v>
                </c:pt>
                <c:pt idx="14844">
                  <c:v>41063.624999963999</c:v>
                </c:pt>
                <c:pt idx="14845">
                  <c:v>41063.635416630663</c:v>
                </c:pt>
                <c:pt idx="14846">
                  <c:v>41063.645833297327</c:v>
                </c:pt>
                <c:pt idx="14847">
                  <c:v>41063.656249963991</c:v>
                </c:pt>
                <c:pt idx="14848">
                  <c:v>41063.666666630656</c:v>
                </c:pt>
                <c:pt idx="14849">
                  <c:v>41063.67708329732</c:v>
                </c:pt>
                <c:pt idx="14850">
                  <c:v>41063.687499963984</c:v>
                </c:pt>
                <c:pt idx="14851">
                  <c:v>41063.697916630648</c:v>
                </c:pt>
                <c:pt idx="14852">
                  <c:v>41063.708333297312</c:v>
                </c:pt>
                <c:pt idx="14853">
                  <c:v>41063.718749963977</c:v>
                </c:pt>
                <c:pt idx="14854">
                  <c:v>41063.729166630641</c:v>
                </c:pt>
                <c:pt idx="14855">
                  <c:v>41063.739583297305</c:v>
                </c:pt>
                <c:pt idx="14856">
                  <c:v>41063.749999963969</c:v>
                </c:pt>
                <c:pt idx="14857">
                  <c:v>41063.760416630634</c:v>
                </c:pt>
                <c:pt idx="14858">
                  <c:v>41063.770833297298</c:v>
                </c:pt>
                <c:pt idx="14859">
                  <c:v>41063.781249963962</c:v>
                </c:pt>
                <c:pt idx="14860">
                  <c:v>41063.791666630626</c:v>
                </c:pt>
                <c:pt idx="14861">
                  <c:v>41063.802083297291</c:v>
                </c:pt>
                <c:pt idx="14862">
                  <c:v>41063.812499963955</c:v>
                </c:pt>
                <c:pt idx="14863">
                  <c:v>41063.822916630619</c:v>
                </c:pt>
                <c:pt idx="14864">
                  <c:v>41063.833333297283</c:v>
                </c:pt>
                <c:pt idx="14865">
                  <c:v>41063.843749963948</c:v>
                </c:pt>
                <c:pt idx="14866">
                  <c:v>41063.854166630612</c:v>
                </c:pt>
                <c:pt idx="14867">
                  <c:v>41063.864583297276</c:v>
                </c:pt>
                <c:pt idx="14868">
                  <c:v>41063.87499996394</c:v>
                </c:pt>
                <c:pt idx="14869">
                  <c:v>41063.885416630605</c:v>
                </c:pt>
                <c:pt idx="14870">
                  <c:v>41063.895833297269</c:v>
                </c:pt>
                <c:pt idx="14871">
                  <c:v>41063.906249963933</c:v>
                </c:pt>
                <c:pt idx="14872">
                  <c:v>41063.916666630597</c:v>
                </c:pt>
                <c:pt idx="14873">
                  <c:v>41063.927083297262</c:v>
                </c:pt>
                <c:pt idx="14874">
                  <c:v>41063.937499963926</c:v>
                </c:pt>
                <c:pt idx="14875">
                  <c:v>41063.94791663059</c:v>
                </c:pt>
                <c:pt idx="14876">
                  <c:v>41063.958333297254</c:v>
                </c:pt>
                <c:pt idx="14877">
                  <c:v>41063.968749963919</c:v>
                </c:pt>
                <c:pt idx="14878">
                  <c:v>41063.979166630583</c:v>
                </c:pt>
                <c:pt idx="14879">
                  <c:v>41063.989583297247</c:v>
                </c:pt>
                <c:pt idx="14880">
                  <c:v>41063.999999963911</c:v>
                </c:pt>
                <c:pt idx="14881">
                  <c:v>41064.010416630575</c:v>
                </c:pt>
                <c:pt idx="14882">
                  <c:v>41064.02083329724</c:v>
                </c:pt>
                <c:pt idx="14883">
                  <c:v>41064.031249963904</c:v>
                </c:pt>
                <c:pt idx="14884">
                  <c:v>41064.041666630568</c:v>
                </c:pt>
                <c:pt idx="14885">
                  <c:v>41064.052083297232</c:v>
                </c:pt>
                <c:pt idx="14886">
                  <c:v>41064.062499963897</c:v>
                </c:pt>
                <c:pt idx="14887">
                  <c:v>41064.072916630561</c:v>
                </c:pt>
                <c:pt idx="14888">
                  <c:v>41064.083333297225</c:v>
                </c:pt>
                <c:pt idx="14889">
                  <c:v>41064.093749963889</c:v>
                </c:pt>
                <c:pt idx="14890">
                  <c:v>41064.104166630554</c:v>
                </c:pt>
                <c:pt idx="14891">
                  <c:v>41064.114583297218</c:v>
                </c:pt>
                <c:pt idx="14892">
                  <c:v>41064.124999963882</c:v>
                </c:pt>
                <c:pt idx="14893">
                  <c:v>41064.135416630546</c:v>
                </c:pt>
                <c:pt idx="14894">
                  <c:v>41064.145833297211</c:v>
                </c:pt>
                <c:pt idx="14895">
                  <c:v>41064.156249963875</c:v>
                </c:pt>
                <c:pt idx="14896">
                  <c:v>41064.166666630539</c:v>
                </c:pt>
                <c:pt idx="14897">
                  <c:v>41064.177083297203</c:v>
                </c:pt>
                <c:pt idx="14898">
                  <c:v>41064.187499963868</c:v>
                </c:pt>
                <c:pt idx="14899">
                  <c:v>41064.197916630532</c:v>
                </c:pt>
                <c:pt idx="14900">
                  <c:v>41064.208333297196</c:v>
                </c:pt>
                <c:pt idx="14901">
                  <c:v>41064.21874996386</c:v>
                </c:pt>
                <c:pt idx="14902">
                  <c:v>41064.229166630525</c:v>
                </c:pt>
                <c:pt idx="14903">
                  <c:v>41064.239583297189</c:v>
                </c:pt>
                <c:pt idx="14904">
                  <c:v>41064.249999963853</c:v>
                </c:pt>
                <c:pt idx="14905">
                  <c:v>41064.260416630517</c:v>
                </c:pt>
                <c:pt idx="14906">
                  <c:v>41064.270833297182</c:v>
                </c:pt>
                <c:pt idx="14907">
                  <c:v>41064.281249963846</c:v>
                </c:pt>
                <c:pt idx="14908">
                  <c:v>41064.29166663051</c:v>
                </c:pt>
                <c:pt idx="14909">
                  <c:v>41064.302083297174</c:v>
                </c:pt>
                <c:pt idx="14910">
                  <c:v>41064.312499963838</c:v>
                </c:pt>
                <c:pt idx="14911">
                  <c:v>41064.322916630503</c:v>
                </c:pt>
                <c:pt idx="14912">
                  <c:v>41064.333333297167</c:v>
                </c:pt>
                <c:pt idx="14913">
                  <c:v>41064.343749963831</c:v>
                </c:pt>
                <c:pt idx="14914">
                  <c:v>41064.354166630495</c:v>
                </c:pt>
                <c:pt idx="14915">
                  <c:v>41064.36458329716</c:v>
                </c:pt>
                <c:pt idx="14916">
                  <c:v>41064.374999963824</c:v>
                </c:pt>
                <c:pt idx="14917">
                  <c:v>41064.385416630488</c:v>
                </c:pt>
                <c:pt idx="14918">
                  <c:v>41064.395833297152</c:v>
                </c:pt>
                <c:pt idx="14919">
                  <c:v>41064.406249963817</c:v>
                </c:pt>
                <c:pt idx="14920">
                  <c:v>41064.416666630481</c:v>
                </c:pt>
                <c:pt idx="14921">
                  <c:v>41064.427083297145</c:v>
                </c:pt>
                <c:pt idx="14922">
                  <c:v>41064.437499963809</c:v>
                </c:pt>
                <c:pt idx="14923">
                  <c:v>41064.447916630474</c:v>
                </c:pt>
                <c:pt idx="14924">
                  <c:v>41064.458333297138</c:v>
                </c:pt>
                <c:pt idx="14925">
                  <c:v>41064.468749963802</c:v>
                </c:pt>
                <c:pt idx="14926">
                  <c:v>41064.479166630466</c:v>
                </c:pt>
                <c:pt idx="14927">
                  <c:v>41064.489583297131</c:v>
                </c:pt>
                <c:pt idx="14928">
                  <c:v>41064.499999963795</c:v>
                </c:pt>
                <c:pt idx="14929">
                  <c:v>41064.510416630459</c:v>
                </c:pt>
                <c:pt idx="14930">
                  <c:v>41064.520833297123</c:v>
                </c:pt>
                <c:pt idx="14931">
                  <c:v>41064.531249963788</c:v>
                </c:pt>
                <c:pt idx="14932">
                  <c:v>41064.541666630452</c:v>
                </c:pt>
                <c:pt idx="14933">
                  <c:v>41064.552083297116</c:v>
                </c:pt>
                <c:pt idx="14934">
                  <c:v>41064.56249996378</c:v>
                </c:pt>
                <c:pt idx="14935">
                  <c:v>41064.572916630445</c:v>
                </c:pt>
                <c:pt idx="14936">
                  <c:v>41064.583333297109</c:v>
                </c:pt>
                <c:pt idx="14937">
                  <c:v>41064.593749963773</c:v>
                </c:pt>
                <c:pt idx="14938">
                  <c:v>41064.604166630437</c:v>
                </c:pt>
                <c:pt idx="14939">
                  <c:v>41064.614583297101</c:v>
                </c:pt>
                <c:pt idx="14940">
                  <c:v>41064.624999963766</c:v>
                </c:pt>
                <c:pt idx="14941">
                  <c:v>41064.63541663043</c:v>
                </c:pt>
                <c:pt idx="14942">
                  <c:v>41064.645833297094</c:v>
                </c:pt>
                <c:pt idx="14943">
                  <c:v>41064.656249963758</c:v>
                </c:pt>
                <c:pt idx="14944">
                  <c:v>41064.666666630423</c:v>
                </c:pt>
                <c:pt idx="14945">
                  <c:v>41064.677083297087</c:v>
                </c:pt>
                <c:pt idx="14946">
                  <c:v>41064.687499963751</c:v>
                </c:pt>
                <c:pt idx="14947">
                  <c:v>41064.697916630415</c:v>
                </c:pt>
                <c:pt idx="14948">
                  <c:v>41064.70833329708</c:v>
                </c:pt>
                <c:pt idx="14949">
                  <c:v>41064.718749963744</c:v>
                </c:pt>
                <c:pt idx="14950">
                  <c:v>41064.729166630408</c:v>
                </c:pt>
                <c:pt idx="14951">
                  <c:v>41064.739583297072</c:v>
                </c:pt>
                <c:pt idx="14952">
                  <c:v>41064.749999963737</c:v>
                </c:pt>
                <c:pt idx="14953">
                  <c:v>41064.760416630401</c:v>
                </c:pt>
                <c:pt idx="14954">
                  <c:v>41064.770833297065</c:v>
                </c:pt>
                <c:pt idx="14955">
                  <c:v>41064.781249963729</c:v>
                </c:pt>
                <c:pt idx="14956">
                  <c:v>41064.791666630394</c:v>
                </c:pt>
                <c:pt idx="14957">
                  <c:v>41064.802083297058</c:v>
                </c:pt>
                <c:pt idx="14958">
                  <c:v>41064.812499963722</c:v>
                </c:pt>
                <c:pt idx="14959">
                  <c:v>41064.822916630386</c:v>
                </c:pt>
                <c:pt idx="14960">
                  <c:v>41064.833333297051</c:v>
                </c:pt>
                <c:pt idx="14961">
                  <c:v>41064.843749963715</c:v>
                </c:pt>
                <c:pt idx="14962">
                  <c:v>41064.854166630379</c:v>
                </c:pt>
                <c:pt idx="14963">
                  <c:v>41064.864583297043</c:v>
                </c:pt>
                <c:pt idx="14964">
                  <c:v>41064.874999963708</c:v>
                </c:pt>
                <c:pt idx="14965">
                  <c:v>41064.885416630372</c:v>
                </c:pt>
                <c:pt idx="14966">
                  <c:v>41064.895833297036</c:v>
                </c:pt>
                <c:pt idx="14967">
                  <c:v>41064.9062499637</c:v>
                </c:pt>
                <c:pt idx="14968">
                  <c:v>41064.916666630364</c:v>
                </c:pt>
                <c:pt idx="14969">
                  <c:v>41064.927083297029</c:v>
                </c:pt>
                <c:pt idx="14970">
                  <c:v>41064.937499963693</c:v>
                </c:pt>
                <c:pt idx="14971">
                  <c:v>41064.947916630357</c:v>
                </c:pt>
                <c:pt idx="14972">
                  <c:v>41064.958333297021</c:v>
                </c:pt>
                <c:pt idx="14973">
                  <c:v>41064.968749963686</c:v>
                </c:pt>
                <c:pt idx="14974">
                  <c:v>41064.97916663035</c:v>
                </c:pt>
                <c:pt idx="14975">
                  <c:v>41064.989583297014</c:v>
                </c:pt>
                <c:pt idx="14976">
                  <c:v>41064.999999963678</c:v>
                </c:pt>
                <c:pt idx="14977">
                  <c:v>41065.010416630343</c:v>
                </c:pt>
                <c:pt idx="14978">
                  <c:v>41065.020833297007</c:v>
                </c:pt>
                <c:pt idx="14979">
                  <c:v>41065.031249963671</c:v>
                </c:pt>
                <c:pt idx="14980">
                  <c:v>41065.041666630335</c:v>
                </c:pt>
                <c:pt idx="14981">
                  <c:v>41065.052083297</c:v>
                </c:pt>
                <c:pt idx="14982">
                  <c:v>41065.062499963664</c:v>
                </c:pt>
                <c:pt idx="14983">
                  <c:v>41065.072916630328</c:v>
                </c:pt>
                <c:pt idx="14984">
                  <c:v>41065.083333296992</c:v>
                </c:pt>
                <c:pt idx="14985">
                  <c:v>41065.093749963657</c:v>
                </c:pt>
                <c:pt idx="14986">
                  <c:v>41065.104166630321</c:v>
                </c:pt>
                <c:pt idx="14987">
                  <c:v>41065.114583296985</c:v>
                </c:pt>
                <c:pt idx="14988">
                  <c:v>41065.124999963649</c:v>
                </c:pt>
                <c:pt idx="14989">
                  <c:v>41065.135416630314</c:v>
                </c:pt>
                <c:pt idx="14990">
                  <c:v>41065.145833296978</c:v>
                </c:pt>
                <c:pt idx="14991">
                  <c:v>41065.156249963642</c:v>
                </c:pt>
                <c:pt idx="14992">
                  <c:v>41065.166666630306</c:v>
                </c:pt>
                <c:pt idx="14993">
                  <c:v>41065.177083296971</c:v>
                </c:pt>
                <c:pt idx="14994">
                  <c:v>41065.187499963635</c:v>
                </c:pt>
                <c:pt idx="14995">
                  <c:v>41065.197916630299</c:v>
                </c:pt>
                <c:pt idx="14996">
                  <c:v>41065.208333296963</c:v>
                </c:pt>
                <c:pt idx="14997">
                  <c:v>41065.218749963627</c:v>
                </c:pt>
                <c:pt idx="14998">
                  <c:v>41065.229166630292</c:v>
                </c:pt>
                <c:pt idx="14999">
                  <c:v>41065.239583296956</c:v>
                </c:pt>
                <c:pt idx="15000">
                  <c:v>41065.24999996362</c:v>
                </c:pt>
                <c:pt idx="15001">
                  <c:v>41065.260416630284</c:v>
                </c:pt>
                <c:pt idx="15002">
                  <c:v>41065.270833296949</c:v>
                </c:pt>
                <c:pt idx="15003">
                  <c:v>41065.281249963613</c:v>
                </c:pt>
                <c:pt idx="15004">
                  <c:v>41065.291666630277</c:v>
                </c:pt>
                <c:pt idx="15005">
                  <c:v>41065.302083296941</c:v>
                </c:pt>
                <c:pt idx="15006">
                  <c:v>41065.312499963606</c:v>
                </c:pt>
                <c:pt idx="15007">
                  <c:v>41065.32291663027</c:v>
                </c:pt>
                <c:pt idx="15008">
                  <c:v>41065.333333296934</c:v>
                </c:pt>
                <c:pt idx="15009">
                  <c:v>41065.343749963598</c:v>
                </c:pt>
                <c:pt idx="15010">
                  <c:v>41065.354166630263</c:v>
                </c:pt>
                <c:pt idx="15011">
                  <c:v>41065.364583296927</c:v>
                </c:pt>
                <c:pt idx="15012">
                  <c:v>41065.374999963591</c:v>
                </c:pt>
                <c:pt idx="15013">
                  <c:v>41065.385416630255</c:v>
                </c:pt>
                <c:pt idx="15014">
                  <c:v>41065.39583329692</c:v>
                </c:pt>
                <c:pt idx="15015">
                  <c:v>41065.406249963584</c:v>
                </c:pt>
                <c:pt idx="15016">
                  <c:v>41065.416666630248</c:v>
                </c:pt>
                <c:pt idx="15017">
                  <c:v>41065.427083296912</c:v>
                </c:pt>
                <c:pt idx="15018">
                  <c:v>41065.437499963577</c:v>
                </c:pt>
                <c:pt idx="15019">
                  <c:v>41065.447916630241</c:v>
                </c:pt>
                <c:pt idx="15020">
                  <c:v>41065.458333296905</c:v>
                </c:pt>
                <c:pt idx="15021">
                  <c:v>41065.468749963569</c:v>
                </c:pt>
                <c:pt idx="15022">
                  <c:v>41065.479166630234</c:v>
                </c:pt>
                <c:pt idx="15023">
                  <c:v>41065.489583296898</c:v>
                </c:pt>
                <c:pt idx="15024">
                  <c:v>41065.499999963562</c:v>
                </c:pt>
                <c:pt idx="15025">
                  <c:v>41065.510416630226</c:v>
                </c:pt>
                <c:pt idx="15026">
                  <c:v>41065.52083329689</c:v>
                </c:pt>
                <c:pt idx="15027">
                  <c:v>41065.531249963555</c:v>
                </c:pt>
                <c:pt idx="15028">
                  <c:v>41065.541666630219</c:v>
                </c:pt>
                <c:pt idx="15029">
                  <c:v>41065.552083296883</c:v>
                </c:pt>
                <c:pt idx="15030">
                  <c:v>41065.562499963547</c:v>
                </c:pt>
                <c:pt idx="15031">
                  <c:v>41065.572916630212</c:v>
                </c:pt>
                <c:pt idx="15032">
                  <c:v>41065.583333296876</c:v>
                </c:pt>
                <c:pt idx="15033">
                  <c:v>41065.59374996354</c:v>
                </c:pt>
                <c:pt idx="15034">
                  <c:v>41065.604166630204</c:v>
                </c:pt>
                <c:pt idx="15035">
                  <c:v>41065.614583296869</c:v>
                </c:pt>
                <c:pt idx="15036">
                  <c:v>41065.624999963533</c:v>
                </c:pt>
                <c:pt idx="15037">
                  <c:v>41065.635416630197</c:v>
                </c:pt>
                <c:pt idx="15038">
                  <c:v>41065.645833296861</c:v>
                </c:pt>
                <c:pt idx="15039">
                  <c:v>41065.656249963526</c:v>
                </c:pt>
                <c:pt idx="15040">
                  <c:v>41065.66666663019</c:v>
                </c:pt>
                <c:pt idx="15041">
                  <c:v>41065.677083296854</c:v>
                </c:pt>
                <c:pt idx="15042">
                  <c:v>41065.687499963518</c:v>
                </c:pt>
                <c:pt idx="15043">
                  <c:v>41065.697916630183</c:v>
                </c:pt>
                <c:pt idx="15044">
                  <c:v>41065.708333296847</c:v>
                </c:pt>
                <c:pt idx="15045">
                  <c:v>41065.718749963511</c:v>
                </c:pt>
                <c:pt idx="15046">
                  <c:v>41065.729166630175</c:v>
                </c:pt>
                <c:pt idx="15047">
                  <c:v>41065.73958329684</c:v>
                </c:pt>
                <c:pt idx="15048">
                  <c:v>41065.749999963504</c:v>
                </c:pt>
                <c:pt idx="15049">
                  <c:v>41065.760416630168</c:v>
                </c:pt>
                <c:pt idx="15050">
                  <c:v>41065.770833296832</c:v>
                </c:pt>
                <c:pt idx="15051">
                  <c:v>41065.781249963497</c:v>
                </c:pt>
                <c:pt idx="15052">
                  <c:v>41065.791666630161</c:v>
                </c:pt>
                <c:pt idx="15053">
                  <c:v>41065.802083296825</c:v>
                </c:pt>
                <c:pt idx="15054">
                  <c:v>41065.812499963489</c:v>
                </c:pt>
                <c:pt idx="15055">
                  <c:v>41065.822916630153</c:v>
                </c:pt>
                <c:pt idx="15056">
                  <c:v>41065.833333296818</c:v>
                </c:pt>
                <c:pt idx="15057">
                  <c:v>41065.843749963482</c:v>
                </c:pt>
                <c:pt idx="15058">
                  <c:v>41065.854166630146</c:v>
                </c:pt>
                <c:pt idx="15059">
                  <c:v>41065.86458329681</c:v>
                </c:pt>
                <c:pt idx="15060">
                  <c:v>41065.874999963475</c:v>
                </c:pt>
                <c:pt idx="15061">
                  <c:v>41065.885416630139</c:v>
                </c:pt>
                <c:pt idx="15062">
                  <c:v>41065.895833296803</c:v>
                </c:pt>
                <c:pt idx="15063">
                  <c:v>41065.906249963467</c:v>
                </c:pt>
                <c:pt idx="15064">
                  <c:v>41065.916666630132</c:v>
                </c:pt>
                <c:pt idx="15065">
                  <c:v>41065.927083296796</c:v>
                </c:pt>
                <c:pt idx="15066">
                  <c:v>41065.93749996346</c:v>
                </c:pt>
                <c:pt idx="15067">
                  <c:v>41065.947916630124</c:v>
                </c:pt>
                <c:pt idx="15068">
                  <c:v>41065.958333296789</c:v>
                </c:pt>
                <c:pt idx="15069">
                  <c:v>41065.968749963453</c:v>
                </c:pt>
                <c:pt idx="15070">
                  <c:v>41065.979166630117</c:v>
                </c:pt>
                <c:pt idx="15071">
                  <c:v>41065.989583296781</c:v>
                </c:pt>
                <c:pt idx="15072">
                  <c:v>41065.999999963446</c:v>
                </c:pt>
                <c:pt idx="15073">
                  <c:v>41066.01041663011</c:v>
                </c:pt>
                <c:pt idx="15074">
                  <c:v>41066.020833296774</c:v>
                </c:pt>
                <c:pt idx="15075">
                  <c:v>41066.031249963438</c:v>
                </c:pt>
                <c:pt idx="15076">
                  <c:v>41066.041666630103</c:v>
                </c:pt>
                <c:pt idx="15077">
                  <c:v>41066.052083296767</c:v>
                </c:pt>
                <c:pt idx="15078">
                  <c:v>41066.062499963431</c:v>
                </c:pt>
                <c:pt idx="15079">
                  <c:v>41066.072916630095</c:v>
                </c:pt>
                <c:pt idx="15080">
                  <c:v>41066.08333329676</c:v>
                </c:pt>
                <c:pt idx="15081">
                  <c:v>41066.093749963424</c:v>
                </c:pt>
                <c:pt idx="15082">
                  <c:v>41066.104166630088</c:v>
                </c:pt>
                <c:pt idx="15083">
                  <c:v>41066.114583296752</c:v>
                </c:pt>
                <c:pt idx="15084">
                  <c:v>41066.124999963416</c:v>
                </c:pt>
                <c:pt idx="15085">
                  <c:v>41066.135416630081</c:v>
                </c:pt>
                <c:pt idx="15086">
                  <c:v>41066.145833296745</c:v>
                </c:pt>
                <c:pt idx="15087">
                  <c:v>41066.156249963409</c:v>
                </c:pt>
                <c:pt idx="15088">
                  <c:v>41066.166666630073</c:v>
                </c:pt>
                <c:pt idx="15089">
                  <c:v>41066.177083296738</c:v>
                </c:pt>
                <c:pt idx="15090">
                  <c:v>41066.187499963402</c:v>
                </c:pt>
                <c:pt idx="15091">
                  <c:v>41066.197916630066</c:v>
                </c:pt>
                <c:pt idx="15092">
                  <c:v>41066.20833329673</c:v>
                </c:pt>
                <c:pt idx="15093">
                  <c:v>41066.218749963395</c:v>
                </c:pt>
                <c:pt idx="15094">
                  <c:v>41066.229166630059</c:v>
                </c:pt>
                <c:pt idx="15095">
                  <c:v>41066.239583296723</c:v>
                </c:pt>
                <c:pt idx="15096">
                  <c:v>41066.249999963387</c:v>
                </c:pt>
                <c:pt idx="15097">
                  <c:v>41066.260416630052</c:v>
                </c:pt>
                <c:pt idx="15098">
                  <c:v>41066.270833296716</c:v>
                </c:pt>
                <c:pt idx="15099">
                  <c:v>41066.28124996338</c:v>
                </c:pt>
                <c:pt idx="15100">
                  <c:v>41066.291666630044</c:v>
                </c:pt>
                <c:pt idx="15101">
                  <c:v>41066.302083296709</c:v>
                </c:pt>
                <c:pt idx="15102">
                  <c:v>41066.312499963373</c:v>
                </c:pt>
                <c:pt idx="15103">
                  <c:v>41066.322916630037</c:v>
                </c:pt>
                <c:pt idx="15104">
                  <c:v>41066.333333296701</c:v>
                </c:pt>
                <c:pt idx="15105">
                  <c:v>41066.343749963366</c:v>
                </c:pt>
                <c:pt idx="15106">
                  <c:v>41066.35416663003</c:v>
                </c:pt>
                <c:pt idx="15107">
                  <c:v>41066.364583296694</c:v>
                </c:pt>
                <c:pt idx="15108">
                  <c:v>41066.374999963358</c:v>
                </c:pt>
                <c:pt idx="15109">
                  <c:v>41066.385416630023</c:v>
                </c:pt>
                <c:pt idx="15110">
                  <c:v>41066.395833296687</c:v>
                </c:pt>
                <c:pt idx="15111">
                  <c:v>41066.406249963351</c:v>
                </c:pt>
                <c:pt idx="15112">
                  <c:v>41066.416666630015</c:v>
                </c:pt>
                <c:pt idx="15113">
                  <c:v>41066.427083296679</c:v>
                </c:pt>
                <c:pt idx="15114">
                  <c:v>41066.437499963344</c:v>
                </c:pt>
                <c:pt idx="15115">
                  <c:v>41066.447916630008</c:v>
                </c:pt>
                <c:pt idx="15116">
                  <c:v>41066.458333296672</c:v>
                </c:pt>
                <c:pt idx="15117">
                  <c:v>41066.468749963336</c:v>
                </c:pt>
                <c:pt idx="15118">
                  <c:v>41066.479166630001</c:v>
                </c:pt>
                <c:pt idx="15119">
                  <c:v>41066.489583296665</c:v>
                </c:pt>
                <c:pt idx="15120">
                  <c:v>41066.499999963329</c:v>
                </c:pt>
                <c:pt idx="15121">
                  <c:v>41066.510416629993</c:v>
                </c:pt>
                <c:pt idx="15122">
                  <c:v>41066.520833296658</c:v>
                </c:pt>
                <c:pt idx="15123">
                  <c:v>41066.531249963322</c:v>
                </c:pt>
                <c:pt idx="15124">
                  <c:v>41066.541666629986</c:v>
                </c:pt>
                <c:pt idx="15125">
                  <c:v>41066.55208329665</c:v>
                </c:pt>
                <c:pt idx="15126">
                  <c:v>41066.562499963315</c:v>
                </c:pt>
                <c:pt idx="15127">
                  <c:v>41066.572916629979</c:v>
                </c:pt>
                <c:pt idx="15128">
                  <c:v>41066.583333296643</c:v>
                </c:pt>
                <c:pt idx="15129">
                  <c:v>41066.593749963307</c:v>
                </c:pt>
                <c:pt idx="15130">
                  <c:v>41066.604166629972</c:v>
                </c:pt>
                <c:pt idx="15131">
                  <c:v>41066.614583296636</c:v>
                </c:pt>
                <c:pt idx="15132">
                  <c:v>41066.6249999633</c:v>
                </c:pt>
                <c:pt idx="15133">
                  <c:v>41066.635416629964</c:v>
                </c:pt>
                <c:pt idx="15134">
                  <c:v>41066.645833296629</c:v>
                </c:pt>
                <c:pt idx="15135">
                  <c:v>41066.656249963293</c:v>
                </c:pt>
                <c:pt idx="15136">
                  <c:v>41066.666666629957</c:v>
                </c:pt>
                <c:pt idx="15137">
                  <c:v>41066.677083296621</c:v>
                </c:pt>
                <c:pt idx="15138">
                  <c:v>41066.687499963286</c:v>
                </c:pt>
                <c:pt idx="15139">
                  <c:v>41066.69791662995</c:v>
                </c:pt>
                <c:pt idx="15140">
                  <c:v>41066.708333296614</c:v>
                </c:pt>
                <c:pt idx="15141">
                  <c:v>41066.718749963278</c:v>
                </c:pt>
                <c:pt idx="15142">
                  <c:v>41066.729166629942</c:v>
                </c:pt>
                <c:pt idx="15143">
                  <c:v>41066.739583296607</c:v>
                </c:pt>
                <c:pt idx="15144">
                  <c:v>41066.749999963271</c:v>
                </c:pt>
                <c:pt idx="15145">
                  <c:v>41066.760416629935</c:v>
                </c:pt>
                <c:pt idx="15146">
                  <c:v>41066.770833296599</c:v>
                </c:pt>
                <c:pt idx="15147">
                  <c:v>41066.781249963264</c:v>
                </c:pt>
                <c:pt idx="15148">
                  <c:v>41066.791666629928</c:v>
                </c:pt>
                <c:pt idx="15149">
                  <c:v>41066.802083296592</c:v>
                </c:pt>
                <c:pt idx="15150">
                  <c:v>41066.812499963256</c:v>
                </c:pt>
                <c:pt idx="15151">
                  <c:v>41066.822916629921</c:v>
                </c:pt>
                <c:pt idx="15152">
                  <c:v>41066.833333296585</c:v>
                </c:pt>
                <c:pt idx="15153">
                  <c:v>41066.843749963249</c:v>
                </c:pt>
                <c:pt idx="15154">
                  <c:v>41066.854166629913</c:v>
                </c:pt>
                <c:pt idx="15155">
                  <c:v>41066.864583296578</c:v>
                </c:pt>
                <c:pt idx="15156">
                  <c:v>41066.874999963242</c:v>
                </c:pt>
                <c:pt idx="15157">
                  <c:v>41066.885416629906</c:v>
                </c:pt>
                <c:pt idx="15158">
                  <c:v>41066.89583329657</c:v>
                </c:pt>
                <c:pt idx="15159">
                  <c:v>41066.906249963235</c:v>
                </c:pt>
                <c:pt idx="15160">
                  <c:v>41066.916666629899</c:v>
                </c:pt>
                <c:pt idx="15161">
                  <c:v>41066.927083296563</c:v>
                </c:pt>
                <c:pt idx="15162">
                  <c:v>41066.937499963227</c:v>
                </c:pt>
                <c:pt idx="15163">
                  <c:v>41066.947916629892</c:v>
                </c:pt>
                <c:pt idx="15164">
                  <c:v>41066.958333296556</c:v>
                </c:pt>
                <c:pt idx="15165">
                  <c:v>41066.96874996322</c:v>
                </c:pt>
                <c:pt idx="15166">
                  <c:v>41066.979166629884</c:v>
                </c:pt>
                <c:pt idx="15167">
                  <c:v>41066.989583296549</c:v>
                </c:pt>
                <c:pt idx="15168">
                  <c:v>41066.999999963213</c:v>
                </c:pt>
                <c:pt idx="15169">
                  <c:v>41067.010416629877</c:v>
                </c:pt>
                <c:pt idx="15170">
                  <c:v>41067.020833296541</c:v>
                </c:pt>
                <c:pt idx="15171">
                  <c:v>41067.031249963205</c:v>
                </c:pt>
                <c:pt idx="15172">
                  <c:v>41067.04166662987</c:v>
                </c:pt>
                <c:pt idx="15173">
                  <c:v>41067.052083296534</c:v>
                </c:pt>
                <c:pt idx="15174">
                  <c:v>41067.062499963198</c:v>
                </c:pt>
                <c:pt idx="15175">
                  <c:v>41067.072916629862</c:v>
                </c:pt>
                <c:pt idx="15176">
                  <c:v>41067.083333296527</c:v>
                </c:pt>
                <c:pt idx="15177">
                  <c:v>41067.093749963191</c:v>
                </c:pt>
                <c:pt idx="15178">
                  <c:v>41067.104166629855</c:v>
                </c:pt>
                <c:pt idx="15179">
                  <c:v>41067.114583296519</c:v>
                </c:pt>
                <c:pt idx="15180">
                  <c:v>41067.124999963184</c:v>
                </c:pt>
                <c:pt idx="15181">
                  <c:v>41067.135416629848</c:v>
                </c:pt>
                <c:pt idx="15182">
                  <c:v>41067.145833296512</c:v>
                </c:pt>
                <c:pt idx="15183">
                  <c:v>41067.156249963176</c:v>
                </c:pt>
                <c:pt idx="15184">
                  <c:v>41067.166666629841</c:v>
                </c:pt>
                <c:pt idx="15185">
                  <c:v>41067.177083296505</c:v>
                </c:pt>
                <c:pt idx="15186">
                  <c:v>41067.187499963169</c:v>
                </c:pt>
                <c:pt idx="15187">
                  <c:v>41067.197916629833</c:v>
                </c:pt>
                <c:pt idx="15188">
                  <c:v>41067.208333296498</c:v>
                </c:pt>
                <c:pt idx="15189">
                  <c:v>41067.218749963162</c:v>
                </c:pt>
                <c:pt idx="15190">
                  <c:v>41067.229166629826</c:v>
                </c:pt>
                <c:pt idx="15191">
                  <c:v>41067.23958329649</c:v>
                </c:pt>
                <c:pt idx="15192">
                  <c:v>41067.249999963155</c:v>
                </c:pt>
                <c:pt idx="15193">
                  <c:v>41067.260416629819</c:v>
                </c:pt>
                <c:pt idx="15194">
                  <c:v>41067.270833296483</c:v>
                </c:pt>
                <c:pt idx="15195">
                  <c:v>41067.281249963147</c:v>
                </c:pt>
                <c:pt idx="15196">
                  <c:v>41067.291666629812</c:v>
                </c:pt>
                <c:pt idx="15197">
                  <c:v>41067.302083296476</c:v>
                </c:pt>
                <c:pt idx="15198">
                  <c:v>41067.31249996314</c:v>
                </c:pt>
                <c:pt idx="15199">
                  <c:v>41067.322916629804</c:v>
                </c:pt>
                <c:pt idx="15200">
                  <c:v>41067.333333296468</c:v>
                </c:pt>
                <c:pt idx="15201">
                  <c:v>41067.343749963133</c:v>
                </c:pt>
                <c:pt idx="15202">
                  <c:v>41067.354166629797</c:v>
                </c:pt>
                <c:pt idx="15203">
                  <c:v>41067.364583296461</c:v>
                </c:pt>
                <c:pt idx="15204">
                  <c:v>41067.374999963125</c:v>
                </c:pt>
                <c:pt idx="15205">
                  <c:v>41067.38541662979</c:v>
                </c:pt>
                <c:pt idx="15206">
                  <c:v>41067.395833296454</c:v>
                </c:pt>
                <c:pt idx="15207">
                  <c:v>41067.406249963118</c:v>
                </c:pt>
                <c:pt idx="15208">
                  <c:v>41067.416666629782</c:v>
                </c:pt>
                <c:pt idx="15209">
                  <c:v>41067.427083296447</c:v>
                </c:pt>
                <c:pt idx="15210">
                  <c:v>41067.437499963111</c:v>
                </c:pt>
                <c:pt idx="15211">
                  <c:v>41067.447916629775</c:v>
                </c:pt>
                <c:pt idx="15212">
                  <c:v>41067.458333296439</c:v>
                </c:pt>
                <c:pt idx="15213">
                  <c:v>41067.468749963104</c:v>
                </c:pt>
                <c:pt idx="15214">
                  <c:v>41067.479166629768</c:v>
                </c:pt>
                <c:pt idx="15215">
                  <c:v>41067.489583296432</c:v>
                </c:pt>
                <c:pt idx="15216">
                  <c:v>41067.499999963096</c:v>
                </c:pt>
                <c:pt idx="15217">
                  <c:v>41067.510416629761</c:v>
                </c:pt>
                <c:pt idx="15218">
                  <c:v>41067.520833296425</c:v>
                </c:pt>
                <c:pt idx="15219">
                  <c:v>41067.531249963089</c:v>
                </c:pt>
                <c:pt idx="15220">
                  <c:v>41067.541666629753</c:v>
                </c:pt>
                <c:pt idx="15221">
                  <c:v>41067.552083296418</c:v>
                </c:pt>
                <c:pt idx="15222">
                  <c:v>41067.562499963082</c:v>
                </c:pt>
                <c:pt idx="15223">
                  <c:v>41067.572916629746</c:v>
                </c:pt>
                <c:pt idx="15224">
                  <c:v>41067.58333329641</c:v>
                </c:pt>
                <c:pt idx="15225">
                  <c:v>41067.593749963075</c:v>
                </c:pt>
                <c:pt idx="15226">
                  <c:v>41067.604166629739</c:v>
                </c:pt>
                <c:pt idx="15227">
                  <c:v>41067.614583296403</c:v>
                </c:pt>
                <c:pt idx="15228">
                  <c:v>41067.624999963067</c:v>
                </c:pt>
                <c:pt idx="15229">
                  <c:v>41067.635416629731</c:v>
                </c:pt>
                <c:pt idx="15230">
                  <c:v>41067.645833296396</c:v>
                </c:pt>
                <c:pt idx="15231">
                  <c:v>41067.65624996306</c:v>
                </c:pt>
                <c:pt idx="15232">
                  <c:v>41067.666666629724</c:v>
                </c:pt>
                <c:pt idx="15233">
                  <c:v>41067.677083296388</c:v>
                </c:pt>
                <c:pt idx="15234">
                  <c:v>41067.687499963053</c:v>
                </c:pt>
                <c:pt idx="15235">
                  <c:v>41067.697916629717</c:v>
                </c:pt>
                <c:pt idx="15236">
                  <c:v>41067.708333296381</c:v>
                </c:pt>
                <c:pt idx="15237">
                  <c:v>41067.718749963045</c:v>
                </c:pt>
                <c:pt idx="15238">
                  <c:v>41067.72916662971</c:v>
                </c:pt>
                <c:pt idx="15239">
                  <c:v>41067.739583296374</c:v>
                </c:pt>
                <c:pt idx="15240">
                  <c:v>41067.749999963038</c:v>
                </c:pt>
                <c:pt idx="15241">
                  <c:v>41067.760416629702</c:v>
                </c:pt>
                <c:pt idx="15242">
                  <c:v>41067.770833296367</c:v>
                </c:pt>
                <c:pt idx="15243">
                  <c:v>41067.781249963031</c:v>
                </c:pt>
                <c:pt idx="15244">
                  <c:v>41067.791666629695</c:v>
                </c:pt>
                <c:pt idx="15245">
                  <c:v>41067.802083296359</c:v>
                </c:pt>
                <c:pt idx="15246">
                  <c:v>41067.812499963024</c:v>
                </c:pt>
                <c:pt idx="15247">
                  <c:v>41067.822916629688</c:v>
                </c:pt>
                <c:pt idx="15248">
                  <c:v>41067.833333296352</c:v>
                </c:pt>
                <c:pt idx="15249">
                  <c:v>41067.843749963016</c:v>
                </c:pt>
                <c:pt idx="15250">
                  <c:v>41067.854166629681</c:v>
                </c:pt>
                <c:pt idx="15251">
                  <c:v>41067.864583296345</c:v>
                </c:pt>
                <c:pt idx="15252">
                  <c:v>41067.874999963009</c:v>
                </c:pt>
                <c:pt idx="15253">
                  <c:v>41067.885416629673</c:v>
                </c:pt>
                <c:pt idx="15254">
                  <c:v>41067.895833296338</c:v>
                </c:pt>
                <c:pt idx="15255">
                  <c:v>41067.906249963002</c:v>
                </c:pt>
                <c:pt idx="15256">
                  <c:v>41067.916666629666</c:v>
                </c:pt>
                <c:pt idx="15257">
                  <c:v>41067.92708329633</c:v>
                </c:pt>
                <c:pt idx="15258">
                  <c:v>41067.937499962994</c:v>
                </c:pt>
                <c:pt idx="15259">
                  <c:v>41067.947916629659</c:v>
                </c:pt>
                <c:pt idx="15260">
                  <c:v>41067.958333296323</c:v>
                </c:pt>
                <c:pt idx="15261">
                  <c:v>41067.968749962987</c:v>
                </c:pt>
                <c:pt idx="15262">
                  <c:v>41067.979166629651</c:v>
                </c:pt>
                <c:pt idx="15263">
                  <c:v>41067.989583296316</c:v>
                </c:pt>
                <c:pt idx="15264">
                  <c:v>41067.99999996298</c:v>
                </c:pt>
                <c:pt idx="15265">
                  <c:v>41068.010416629644</c:v>
                </c:pt>
                <c:pt idx="15266">
                  <c:v>41068.020833296308</c:v>
                </c:pt>
                <c:pt idx="15267">
                  <c:v>41068.031249962973</c:v>
                </c:pt>
                <c:pt idx="15268">
                  <c:v>41068.041666629637</c:v>
                </c:pt>
                <c:pt idx="15269">
                  <c:v>41068.052083296301</c:v>
                </c:pt>
                <c:pt idx="15270">
                  <c:v>41068.062499962965</c:v>
                </c:pt>
                <c:pt idx="15271">
                  <c:v>41068.07291662963</c:v>
                </c:pt>
                <c:pt idx="15272">
                  <c:v>41068.083333296294</c:v>
                </c:pt>
                <c:pt idx="15273">
                  <c:v>41068.093749962958</c:v>
                </c:pt>
                <c:pt idx="15274">
                  <c:v>41068.104166629622</c:v>
                </c:pt>
                <c:pt idx="15275">
                  <c:v>41068.114583296287</c:v>
                </c:pt>
                <c:pt idx="15276">
                  <c:v>41068.124999962951</c:v>
                </c:pt>
                <c:pt idx="15277">
                  <c:v>41068.135416629615</c:v>
                </c:pt>
                <c:pt idx="15278">
                  <c:v>41068.145833296279</c:v>
                </c:pt>
                <c:pt idx="15279">
                  <c:v>41068.156249962944</c:v>
                </c:pt>
                <c:pt idx="15280">
                  <c:v>41068.166666629608</c:v>
                </c:pt>
                <c:pt idx="15281">
                  <c:v>41068.177083296272</c:v>
                </c:pt>
                <c:pt idx="15282">
                  <c:v>41068.187499962936</c:v>
                </c:pt>
                <c:pt idx="15283">
                  <c:v>41068.197916629601</c:v>
                </c:pt>
                <c:pt idx="15284">
                  <c:v>41068.208333296265</c:v>
                </c:pt>
                <c:pt idx="15285">
                  <c:v>41068.218749962929</c:v>
                </c:pt>
                <c:pt idx="15286">
                  <c:v>41068.229166629593</c:v>
                </c:pt>
                <c:pt idx="15287">
                  <c:v>41068.239583296257</c:v>
                </c:pt>
                <c:pt idx="15288">
                  <c:v>41068.249999962922</c:v>
                </c:pt>
                <c:pt idx="15289">
                  <c:v>41068.260416629586</c:v>
                </c:pt>
                <c:pt idx="15290">
                  <c:v>41068.27083329625</c:v>
                </c:pt>
                <c:pt idx="15291">
                  <c:v>41068.281249962914</c:v>
                </c:pt>
                <c:pt idx="15292">
                  <c:v>41068.291666629579</c:v>
                </c:pt>
                <c:pt idx="15293">
                  <c:v>41068.302083296243</c:v>
                </c:pt>
                <c:pt idx="15294">
                  <c:v>41068.312499962907</c:v>
                </c:pt>
                <c:pt idx="15295">
                  <c:v>41068.322916629571</c:v>
                </c:pt>
                <c:pt idx="15296">
                  <c:v>41068.333333296236</c:v>
                </c:pt>
                <c:pt idx="15297">
                  <c:v>41068.3437499629</c:v>
                </c:pt>
                <c:pt idx="15298">
                  <c:v>41068.354166629564</c:v>
                </c:pt>
                <c:pt idx="15299">
                  <c:v>41068.364583296228</c:v>
                </c:pt>
                <c:pt idx="15300">
                  <c:v>41068.374999962893</c:v>
                </c:pt>
                <c:pt idx="15301">
                  <c:v>41068.385416629557</c:v>
                </c:pt>
                <c:pt idx="15302">
                  <c:v>41068.395833296221</c:v>
                </c:pt>
                <c:pt idx="15303">
                  <c:v>41068.406249962885</c:v>
                </c:pt>
                <c:pt idx="15304">
                  <c:v>41068.41666662955</c:v>
                </c:pt>
                <c:pt idx="15305">
                  <c:v>41068.427083296214</c:v>
                </c:pt>
                <c:pt idx="15306">
                  <c:v>41068.437499962878</c:v>
                </c:pt>
                <c:pt idx="15307">
                  <c:v>41068.447916629542</c:v>
                </c:pt>
                <c:pt idx="15308">
                  <c:v>41068.458333296207</c:v>
                </c:pt>
                <c:pt idx="15309">
                  <c:v>41068.468749962871</c:v>
                </c:pt>
                <c:pt idx="15310">
                  <c:v>41068.479166629535</c:v>
                </c:pt>
                <c:pt idx="15311">
                  <c:v>41068.489583296199</c:v>
                </c:pt>
                <c:pt idx="15312">
                  <c:v>41068.499999962864</c:v>
                </c:pt>
                <c:pt idx="15313">
                  <c:v>41068.510416629528</c:v>
                </c:pt>
                <c:pt idx="15314">
                  <c:v>41068.520833296192</c:v>
                </c:pt>
                <c:pt idx="15315">
                  <c:v>41068.531249962856</c:v>
                </c:pt>
                <c:pt idx="15316">
                  <c:v>41068.54166662952</c:v>
                </c:pt>
                <c:pt idx="15317">
                  <c:v>41068.552083296185</c:v>
                </c:pt>
                <c:pt idx="15318">
                  <c:v>41068.562499962849</c:v>
                </c:pt>
                <c:pt idx="15319">
                  <c:v>41068.572916629513</c:v>
                </c:pt>
                <c:pt idx="15320">
                  <c:v>41068.583333296177</c:v>
                </c:pt>
                <c:pt idx="15321">
                  <c:v>41068.593749962842</c:v>
                </c:pt>
                <c:pt idx="15322">
                  <c:v>41068.604166629506</c:v>
                </c:pt>
                <c:pt idx="15323">
                  <c:v>41068.61458329617</c:v>
                </c:pt>
                <c:pt idx="15324">
                  <c:v>41068.624999962834</c:v>
                </c:pt>
                <c:pt idx="15325">
                  <c:v>41068.635416629499</c:v>
                </c:pt>
                <c:pt idx="15326">
                  <c:v>41068.645833296163</c:v>
                </c:pt>
                <c:pt idx="15327">
                  <c:v>41068.656249962827</c:v>
                </c:pt>
                <c:pt idx="15328">
                  <c:v>41068.666666629491</c:v>
                </c:pt>
                <c:pt idx="15329">
                  <c:v>41068.677083296156</c:v>
                </c:pt>
                <c:pt idx="15330">
                  <c:v>41068.68749996282</c:v>
                </c:pt>
                <c:pt idx="15331">
                  <c:v>41068.697916629484</c:v>
                </c:pt>
                <c:pt idx="15332">
                  <c:v>41068.708333296148</c:v>
                </c:pt>
                <c:pt idx="15333">
                  <c:v>41068.718749962813</c:v>
                </c:pt>
                <c:pt idx="15334">
                  <c:v>41068.729166629477</c:v>
                </c:pt>
                <c:pt idx="15335">
                  <c:v>41068.739583296141</c:v>
                </c:pt>
                <c:pt idx="15336">
                  <c:v>41068.749999962805</c:v>
                </c:pt>
                <c:pt idx="15337">
                  <c:v>41068.76041662947</c:v>
                </c:pt>
                <c:pt idx="15338">
                  <c:v>41068.770833296134</c:v>
                </c:pt>
                <c:pt idx="15339">
                  <c:v>41068.781249962798</c:v>
                </c:pt>
                <c:pt idx="15340">
                  <c:v>41068.791666629462</c:v>
                </c:pt>
                <c:pt idx="15341">
                  <c:v>41068.802083296127</c:v>
                </c:pt>
                <c:pt idx="15342">
                  <c:v>41068.812499962791</c:v>
                </c:pt>
                <c:pt idx="15343">
                  <c:v>41068.822916629455</c:v>
                </c:pt>
                <c:pt idx="15344">
                  <c:v>41068.833333296119</c:v>
                </c:pt>
                <c:pt idx="15345">
                  <c:v>41068.843749962783</c:v>
                </c:pt>
                <c:pt idx="15346">
                  <c:v>41068.854166629448</c:v>
                </c:pt>
                <c:pt idx="15347">
                  <c:v>41068.864583296112</c:v>
                </c:pt>
                <c:pt idx="15348">
                  <c:v>41068.874999962776</c:v>
                </c:pt>
                <c:pt idx="15349">
                  <c:v>41068.88541662944</c:v>
                </c:pt>
                <c:pt idx="15350">
                  <c:v>41068.895833296105</c:v>
                </c:pt>
                <c:pt idx="15351">
                  <c:v>41068.906249962769</c:v>
                </c:pt>
                <c:pt idx="15352">
                  <c:v>41068.916666629433</c:v>
                </c:pt>
                <c:pt idx="15353">
                  <c:v>41068.927083296097</c:v>
                </c:pt>
                <c:pt idx="15354">
                  <c:v>41068.937499962762</c:v>
                </c:pt>
                <c:pt idx="15355">
                  <c:v>41068.947916629426</c:v>
                </c:pt>
                <c:pt idx="15356">
                  <c:v>41068.95833329609</c:v>
                </c:pt>
                <c:pt idx="15357">
                  <c:v>41068.968749962754</c:v>
                </c:pt>
                <c:pt idx="15358">
                  <c:v>41068.979166629419</c:v>
                </c:pt>
                <c:pt idx="15359">
                  <c:v>41068.989583296083</c:v>
                </c:pt>
                <c:pt idx="15360">
                  <c:v>41068.999999962747</c:v>
                </c:pt>
                <c:pt idx="15361">
                  <c:v>41069.010416629411</c:v>
                </c:pt>
                <c:pt idx="15362">
                  <c:v>41069.020833296076</c:v>
                </c:pt>
                <c:pt idx="15363">
                  <c:v>41069.03124996274</c:v>
                </c:pt>
                <c:pt idx="15364">
                  <c:v>41069.041666629404</c:v>
                </c:pt>
                <c:pt idx="15365">
                  <c:v>41069.052083296068</c:v>
                </c:pt>
                <c:pt idx="15366">
                  <c:v>41069.062499962733</c:v>
                </c:pt>
                <c:pt idx="15367">
                  <c:v>41069.072916629397</c:v>
                </c:pt>
                <c:pt idx="15368">
                  <c:v>41069.083333296061</c:v>
                </c:pt>
                <c:pt idx="15369">
                  <c:v>41069.093749962725</c:v>
                </c:pt>
                <c:pt idx="15370">
                  <c:v>41069.10416662939</c:v>
                </c:pt>
                <c:pt idx="15371">
                  <c:v>41069.114583296054</c:v>
                </c:pt>
                <c:pt idx="15372">
                  <c:v>41069.124999962718</c:v>
                </c:pt>
                <c:pt idx="15373">
                  <c:v>41069.135416629382</c:v>
                </c:pt>
                <c:pt idx="15374">
                  <c:v>41069.145833296046</c:v>
                </c:pt>
                <c:pt idx="15375">
                  <c:v>41069.156249962711</c:v>
                </c:pt>
                <c:pt idx="15376">
                  <c:v>41069.166666629375</c:v>
                </c:pt>
                <c:pt idx="15377">
                  <c:v>41069.177083296039</c:v>
                </c:pt>
                <c:pt idx="15378">
                  <c:v>41069.187499962703</c:v>
                </c:pt>
                <c:pt idx="15379">
                  <c:v>41069.197916629368</c:v>
                </c:pt>
                <c:pt idx="15380">
                  <c:v>41069.208333296032</c:v>
                </c:pt>
                <c:pt idx="15381">
                  <c:v>41069.218749962696</c:v>
                </c:pt>
                <c:pt idx="15382">
                  <c:v>41069.22916662936</c:v>
                </c:pt>
                <c:pt idx="15383">
                  <c:v>41069.239583296025</c:v>
                </c:pt>
                <c:pt idx="15384">
                  <c:v>41069.249999962689</c:v>
                </c:pt>
                <c:pt idx="15385">
                  <c:v>41069.260416629353</c:v>
                </c:pt>
                <c:pt idx="15386">
                  <c:v>41069.270833296017</c:v>
                </c:pt>
                <c:pt idx="15387">
                  <c:v>41069.281249962682</c:v>
                </c:pt>
                <c:pt idx="15388">
                  <c:v>41069.291666629346</c:v>
                </c:pt>
                <c:pt idx="15389">
                  <c:v>41069.30208329601</c:v>
                </c:pt>
                <c:pt idx="15390">
                  <c:v>41069.312499962674</c:v>
                </c:pt>
                <c:pt idx="15391">
                  <c:v>41069.322916629339</c:v>
                </c:pt>
                <c:pt idx="15392">
                  <c:v>41069.333333296003</c:v>
                </c:pt>
                <c:pt idx="15393">
                  <c:v>41069.343749962667</c:v>
                </c:pt>
                <c:pt idx="15394">
                  <c:v>41069.354166629331</c:v>
                </c:pt>
                <c:pt idx="15395">
                  <c:v>41069.364583295996</c:v>
                </c:pt>
                <c:pt idx="15396">
                  <c:v>41069.37499996266</c:v>
                </c:pt>
                <c:pt idx="15397">
                  <c:v>41069.385416629324</c:v>
                </c:pt>
                <c:pt idx="15398">
                  <c:v>41069.395833295988</c:v>
                </c:pt>
                <c:pt idx="15399">
                  <c:v>41069.406249962653</c:v>
                </c:pt>
                <c:pt idx="15400">
                  <c:v>41069.416666629317</c:v>
                </c:pt>
                <c:pt idx="15401">
                  <c:v>41069.427083295981</c:v>
                </c:pt>
                <c:pt idx="15402">
                  <c:v>41069.437499962645</c:v>
                </c:pt>
                <c:pt idx="15403">
                  <c:v>41069.447916629309</c:v>
                </c:pt>
                <c:pt idx="15404">
                  <c:v>41069.458333295974</c:v>
                </c:pt>
                <c:pt idx="15405">
                  <c:v>41069.468749962638</c:v>
                </c:pt>
                <c:pt idx="15406">
                  <c:v>41069.479166629302</c:v>
                </c:pt>
                <c:pt idx="15407">
                  <c:v>41069.489583295966</c:v>
                </c:pt>
                <c:pt idx="15408">
                  <c:v>41069.499999962631</c:v>
                </c:pt>
                <c:pt idx="15409">
                  <c:v>41069.510416629295</c:v>
                </c:pt>
                <c:pt idx="15410">
                  <c:v>41069.520833295959</c:v>
                </c:pt>
                <c:pt idx="15411">
                  <c:v>41069.531249962623</c:v>
                </c:pt>
                <c:pt idx="15412">
                  <c:v>41069.541666629288</c:v>
                </c:pt>
                <c:pt idx="15413">
                  <c:v>41069.552083295952</c:v>
                </c:pt>
                <c:pt idx="15414">
                  <c:v>41069.562499962616</c:v>
                </c:pt>
                <c:pt idx="15415">
                  <c:v>41069.57291662928</c:v>
                </c:pt>
                <c:pt idx="15416">
                  <c:v>41069.583333295945</c:v>
                </c:pt>
                <c:pt idx="15417">
                  <c:v>41069.593749962609</c:v>
                </c:pt>
                <c:pt idx="15418">
                  <c:v>41069.604166629273</c:v>
                </c:pt>
                <c:pt idx="15419">
                  <c:v>41069.614583295937</c:v>
                </c:pt>
                <c:pt idx="15420">
                  <c:v>41069.624999962602</c:v>
                </c:pt>
                <c:pt idx="15421">
                  <c:v>41069.635416629266</c:v>
                </c:pt>
                <c:pt idx="15422">
                  <c:v>41069.64583329593</c:v>
                </c:pt>
                <c:pt idx="15423">
                  <c:v>41069.656249962594</c:v>
                </c:pt>
                <c:pt idx="15424">
                  <c:v>41069.666666629259</c:v>
                </c:pt>
                <c:pt idx="15425">
                  <c:v>41069.677083295923</c:v>
                </c:pt>
                <c:pt idx="15426">
                  <c:v>41069.687499962587</c:v>
                </c:pt>
                <c:pt idx="15427">
                  <c:v>41069.697916629251</c:v>
                </c:pt>
                <c:pt idx="15428">
                  <c:v>41069.708333295916</c:v>
                </c:pt>
                <c:pt idx="15429">
                  <c:v>41069.71874996258</c:v>
                </c:pt>
                <c:pt idx="15430">
                  <c:v>41069.729166629244</c:v>
                </c:pt>
                <c:pt idx="15431">
                  <c:v>41069.739583295908</c:v>
                </c:pt>
                <c:pt idx="15432">
                  <c:v>41069.749999962572</c:v>
                </c:pt>
                <c:pt idx="15433">
                  <c:v>41069.760416629237</c:v>
                </c:pt>
                <c:pt idx="15434">
                  <c:v>41069.770833295901</c:v>
                </c:pt>
                <c:pt idx="15435">
                  <c:v>41069.781249962565</c:v>
                </c:pt>
                <c:pt idx="15436">
                  <c:v>41069.791666629229</c:v>
                </c:pt>
                <c:pt idx="15437">
                  <c:v>41069.802083295894</c:v>
                </c:pt>
                <c:pt idx="15438">
                  <c:v>41069.812499962558</c:v>
                </c:pt>
                <c:pt idx="15439">
                  <c:v>41069.822916629222</c:v>
                </c:pt>
                <c:pt idx="15440">
                  <c:v>41069.833333295886</c:v>
                </c:pt>
                <c:pt idx="15441">
                  <c:v>41069.843749962551</c:v>
                </c:pt>
                <c:pt idx="15442">
                  <c:v>41069.854166629215</c:v>
                </c:pt>
                <c:pt idx="15443">
                  <c:v>41069.864583295879</c:v>
                </c:pt>
                <c:pt idx="15444">
                  <c:v>41069.874999962543</c:v>
                </c:pt>
                <c:pt idx="15445">
                  <c:v>41069.885416629208</c:v>
                </c:pt>
                <c:pt idx="15446">
                  <c:v>41069.895833295872</c:v>
                </c:pt>
                <c:pt idx="15447">
                  <c:v>41069.906249962536</c:v>
                </c:pt>
                <c:pt idx="15448">
                  <c:v>41069.9166666292</c:v>
                </c:pt>
                <c:pt idx="15449">
                  <c:v>41069.927083295865</c:v>
                </c:pt>
                <c:pt idx="15450">
                  <c:v>41069.937499962529</c:v>
                </c:pt>
                <c:pt idx="15451">
                  <c:v>41069.947916629193</c:v>
                </c:pt>
                <c:pt idx="15452">
                  <c:v>41069.958333295857</c:v>
                </c:pt>
                <c:pt idx="15453">
                  <c:v>41069.968749962522</c:v>
                </c:pt>
                <c:pt idx="15454">
                  <c:v>41069.979166629186</c:v>
                </c:pt>
                <c:pt idx="15455">
                  <c:v>41069.98958329585</c:v>
                </c:pt>
                <c:pt idx="15456">
                  <c:v>41069.999999962514</c:v>
                </c:pt>
                <c:pt idx="15457">
                  <c:v>41070.010416629179</c:v>
                </c:pt>
                <c:pt idx="15458">
                  <c:v>41070.020833295843</c:v>
                </c:pt>
                <c:pt idx="15459">
                  <c:v>41070.031249962507</c:v>
                </c:pt>
                <c:pt idx="15460">
                  <c:v>41070.041666629171</c:v>
                </c:pt>
                <c:pt idx="15461">
                  <c:v>41070.052083295835</c:v>
                </c:pt>
                <c:pt idx="15462">
                  <c:v>41070.0624999625</c:v>
                </c:pt>
                <c:pt idx="15463">
                  <c:v>41070.072916629164</c:v>
                </c:pt>
                <c:pt idx="15464">
                  <c:v>41070.083333295828</c:v>
                </c:pt>
                <c:pt idx="15465">
                  <c:v>41070.093749962492</c:v>
                </c:pt>
                <c:pt idx="15466">
                  <c:v>41070.104166629157</c:v>
                </c:pt>
                <c:pt idx="15467">
                  <c:v>41070.114583295821</c:v>
                </c:pt>
                <c:pt idx="15468">
                  <c:v>41070.124999962485</c:v>
                </c:pt>
                <c:pt idx="15469">
                  <c:v>41070.135416629149</c:v>
                </c:pt>
                <c:pt idx="15470">
                  <c:v>41070.145833295814</c:v>
                </c:pt>
                <c:pt idx="15471">
                  <c:v>41070.156249962478</c:v>
                </c:pt>
                <c:pt idx="15472">
                  <c:v>41070.166666629142</c:v>
                </c:pt>
                <c:pt idx="15473">
                  <c:v>41070.177083295806</c:v>
                </c:pt>
                <c:pt idx="15474">
                  <c:v>41070.187499962471</c:v>
                </c:pt>
                <c:pt idx="15475">
                  <c:v>41070.197916629135</c:v>
                </c:pt>
                <c:pt idx="15476">
                  <c:v>41070.208333295799</c:v>
                </c:pt>
                <c:pt idx="15477">
                  <c:v>41070.218749962463</c:v>
                </c:pt>
                <c:pt idx="15478">
                  <c:v>41070.229166629128</c:v>
                </c:pt>
                <c:pt idx="15479">
                  <c:v>41070.239583295792</c:v>
                </c:pt>
                <c:pt idx="15480">
                  <c:v>41070.249999962456</c:v>
                </c:pt>
                <c:pt idx="15481">
                  <c:v>41070.26041662912</c:v>
                </c:pt>
                <c:pt idx="15482">
                  <c:v>41070.270833295785</c:v>
                </c:pt>
                <c:pt idx="15483">
                  <c:v>41070.281249962449</c:v>
                </c:pt>
                <c:pt idx="15484">
                  <c:v>41070.291666629113</c:v>
                </c:pt>
                <c:pt idx="15485">
                  <c:v>41070.302083295777</c:v>
                </c:pt>
                <c:pt idx="15486">
                  <c:v>41070.312499962442</c:v>
                </c:pt>
                <c:pt idx="15487">
                  <c:v>41070.322916629106</c:v>
                </c:pt>
                <c:pt idx="15488">
                  <c:v>41070.33333329577</c:v>
                </c:pt>
                <c:pt idx="15489">
                  <c:v>41070.343749962434</c:v>
                </c:pt>
                <c:pt idx="15490">
                  <c:v>41070.354166629098</c:v>
                </c:pt>
                <c:pt idx="15491">
                  <c:v>41070.364583295763</c:v>
                </c:pt>
                <c:pt idx="15492">
                  <c:v>41070.374999962427</c:v>
                </c:pt>
                <c:pt idx="15493">
                  <c:v>41070.385416629091</c:v>
                </c:pt>
                <c:pt idx="15494">
                  <c:v>41070.395833295755</c:v>
                </c:pt>
                <c:pt idx="15495">
                  <c:v>41070.40624996242</c:v>
                </c:pt>
                <c:pt idx="15496">
                  <c:v>41070.416666629084</c:v>
                </c:pt>
                <c:pt idx="15497">
                  <c:v>41070.427083295748</c:v>
                </c:pt>
                <c:pt idx="15498">
                  <c:v>41070.437499962412</c:v>
                </c:pt>
                <c:pt idx="15499">
                  <c:v>41070.447916629077</c:v>
                </c:pt>
                <c:pt idx="15500">
                  <c:v>41070.458333295741</c:v>
                </c:pt>
                <c:pt idx="15501">
                  <c:v>41070.468749962405</c:v>
                </c:pt>
                <c:pt idx="15502">
                  <c:v>41070.479166629069</c:v>
                </c:pt>
                <c:pt idx="15503">
                  <c:v>41070.489583295734</c:v>
                </c:pt>
                <c:pt idx="15504">
                  <c:v>41070.499999962398</c:v>
                </c:pt>
                <c:pt idx="15505">
                  <c:v>41070.510416629062</c:v>
                </c:pt>
                <c:pt idx="15506">
                  <c:v>41070.520833295726</c:v>
                </c:pt>
                <c:pt idx="15507">
                  <c:v>41070.531249962391</c:v>
                </c:pt>
                <c:pt idx="15508">
                  <c:v>41070.541666629055</c:v>
                </c:pt>
                <c:pt idx="15509">
                  <c:v>41070.552083295719</c:v>
                </c:pt>
                <c:pt idx="15510">
                  <c:v>41070.562499962383</c:v>
                </c:pt>
                <c:pt idx="15511">
                  <c:v>41070.572916629048</c:v>
                </c:pt>
                <c:pt idx="15512">
                  <c:v>41070.583333295712</c:v>
                </c:pt>
                <c:pt idx="15513">
                  <c:v>41070.593749962376</c:v>
                </c:pt>
                <c:pt idx="15514">
                  <c:v>41070.60416662904</c:v>
                </c:pt>
                <c:pt idx="15515">
                  <c:v>41070.614583295705</c:v>
                </c:pt>
                <c:pt idx="15516">
                  <c:v>41070.624999962369</c:v>
                </c:pt>
                <c:pt idx="15517">
                  <c:v>41070.635416629033</c:v>
                </c:pt>
                <c:pt idx="15518">
                  <c:v>41070.645833295697</c:v>
                </c:pt>
                <c:pt idx="15519">
                  <c:v>41070.656249962361</c:v>
                </c:pt>
                <c:pt idx="15520">
                  <c:v>41070.666666629026</c:v>
                </c:pt>
                <c:pt idx="15521">
                  <c:v>41070.67708329569</c:v>
                </c:pt>
                <c:pt idx="15522">
                  <c:v>41070.687499962354</c:v>
                </c:pt>
                <c:pt idx="15523">
                  <c:v>41070.697916629018</c:v>
                </c:pt>
                <c:pt idx="15524">
                  <c:v>41070.708333295683</c:v>
                </c:pt>
                <c:pt idx="15525">
                  <c:v>41070.718749962347</c:v>
                </c:pt>
                <c:pt idx="15526">
                  <c:v>41070.729166629011</c:v>
                </c:pt>
                <c:pt idx="15527">
                  <c:v>41070.739583295675</c:v>
                </c:pt>
                <c:pt idx="15528">
                  <c:v>41070.74999996234</c:v>
                </c:pt>
                <c:pt idx="15529">
                  <c:v>41070.760416629004</c:v>
                </c:pt>
                <c:pt idx="15530">
                  <c:v>41070.770833295668</c:v>
                </c:pt>
                <c:pt idx="15531">
                  <c:v>41070.781249962332</c:v>
                </c:pt>
                <c:pt idx="15532">
                  <c:v>41070.791666628997</c:v>
                </c:pt>
                <c:pt idx="15533">
                  <c:v>41070.802083295661</c:v>
                </c:pt>
                <c:pt idx="15534">
                  <c:v>41070.812499962325</c:v>
                </c:pt>
                <c:pt idx="15535">
                  <c:v>41070.822916628989</c:v>
                </c:pt>
                <c:pt idx="15536">
                  <c:v>41070.833333295654</c:v>
                </c:pt>
                <c:pt idx="15537">
                  <c:v>41070.843749962318</c:v>
                </c:pt>
                <c:pt idx="15538">
                  <c:v>41070.854166628982</c:v>
                </c:pt>
                <c:pt idx="15539">
                  <c:v>41070.864583295646</c:v>
                </c:pt>
                <c:pt idx="15540">
                  <c:v>41070.874999962311</c:v>
                </c:pt>
                <c:pt idx="15541">
                  <c:v>41070.885416628975</c:v>
                </c:pt>
                <c:pt idx="15542">
                  <c:v>41070.895833295639</c:v>
                </c:pt>
                <c:pt idx="15543">
                  <c:v>41070.906249962303</c:v>
                </c:pt>
                <c:pt idx="15544">
                  <c:v>41070.916666628968</c:v>
                </c:pt>
                <c:pt idx="15545">
                  <c:v>41070.927083295632</c:v>
                </c:pt>
                <c:pt idx="15546">
                  <c:v>41070.937499962296</c:v>
                </c:pt>
                <c:pt idx="15547">
                  <c:v>41070.94791662896</c:v>
                </c:pt>
                <c:pt idx="15548">
                  <c:v>41070.958333295624</c:v>
                </c:pt>
                <c:pt idx="15549">
                  <c:v>41070.968749962289</c:v>
                </c:pt>
                <c:pt idx="15550">
                  <c:v>41070.979166628953</c:v>
                </c:pt>
                <c:pt idx="15551">
                  <c:v>41070.989583295617</c:v>
                </c:pt>
                <c:pt idx="15552">
                  <c:v>41070.999999962281</c:v>
                </c:pt>
                <c:pt idx="15553">
                  <c:v>41071.010416628946</c:v>
                </c:pt>
                <c:pt idx="15554">
                  <c:v>41071.02083329561</c:v>
                </c:pt>
                <c:pt idx="15555">
                  <c:v>41071.031249962274</c:v>
                </c:pt>
                <c:pt idx="15556">
                  <c:v>41071.041666628938</c:v>
                </c:pt>
                <c:pt idx="15557">
                  <c:v>41071.052083295603</c:v>
                </c:pt>
                <c:pt idx="15558">
                  <c:v>41071.062499962267</c:v>
                </c:pt>
                <c:pt idx="15559">
                  <c:v>41071.072916628931</c:v>
                </c:pt>
                <c:pt idx="15560">
                  <c:v>41071.083333295595</c:v>
                </c:pt>
                <c:pt idx="15561">
                  <c:v>41071.09374996226</c:v>
                </c:pt>
                <c:pt idx="15562">
                  <c:v>41071.104166628924</c:v>
                </c:pt>
                <c:pt idx="15563">
                  <c:v>41071.114583295588</c:v>
                </c:pt>
                <c:pt idx="15564">
                  <c:v>41071.124999962252</c:v>
                </c:pt>
                <c:pt idx="15565">
                  <c:v>41071.135416628917</c:v>
                </c:pt>
                <c:pt idx="15566">
                  <c:v>41071.145833295581</c:v>
                </c:pt>
                <c:pt idx="15567">
                  <c:v>41071.156249962245</c:v>
                </c:pt>
                <c:pt idx="15568">
                  <c:v>41071.166666628909</c:v>
                </c:pt>
                <c:pt idx="15569">
                  <c:v>41071.177083295574</c:v>
                </c:pt>
                <c:pt idx="15570">
                  <c:v>41071.187499962238</c:v>
                </c:pt>
                <c:pt idx="15571">
                  <c:v>41071.197916628902</c:v>
                </c:pt>
                <c:pt idx="15572">
                  <c:v>41071.208333295566</c:v>
                </c:pt>
                <c:pt idx="15573">
                  <c:v>41071.218749962231</c:v>
                </c:pt>
                <c:pt idx="15574">
                  <c:v>41071.229166628895</c:v>
                </c:pt>
                <c:pt idx="15575">
                  <c:v>41071.239583295559</c:v>
                </c:pt>
                <c:pt idx="15576">
                  <c:v>41071.249999962223</c:v>
                </c:pt>
                <c:pt idx="15577">
                  <c:v>41071.260416628887</c:v>
                </c:pt>
                <c:pt idx="15578">
                  <c:v>41071.270833295552</c:v>
                </c:pt>
                <c:pt idx="15579">
                  <c:v>41071.281249962216</c:v>
                </c:pt>
                <c:pt idx="15580">
                  <c:v>41071.29166662888</c:v>
                </c:pt>
                <c:pt idx="15581">
                  <c:v>41071.302083295544</c:v>
                </c:pt>
                <c:pt idx="15582">
                  <c:v>41071.312499962209</c:v>
                </c:pt>
                <c:pt idx="15583">
                  <c:v>41071.322916628873</c:v>
                </c:pt>
                <c:pt idx="15584">
                  <c:v>41071.333333295537</c:v>
                </c:pt>
                <c:pt idx="15585">
                  <c:v>41071.343749962201</c:v>
                </c:pt>
                <c:pt idx="15586">
                  <c:v>41071.354166628866</c:v>
                </c:pt>
                <c:pt idx="15587">
                  <c:v>41071.36458329553</c:v>
                </c:pt>
                <c:pt idx="15588">
                  <c:v>41071.374999962194</c:v>
                </c:pt>
                <c:pt idx="15589">
                  <c:v>41071.385416628858</c:v>
                </c:pt>
                <c:pt idx="15590">
                  <c:v>41071.395833295523</c:v>
                </c:pt>
                <c:pt idx="15591">
                  <c:v>41071.406249962187</c:v>
                </c:pt>
                <c:pt idx="15592">
                  <c:v>41071.416666628851</c:v>
                </c:pt>
                <c:pt idx="15593">
                  <c:v>41071.427083295515</c:v>
                </c:pt>
                <c:pt idx="15594">
                  <c:v>41071.43749996218</c:v>
                </c:pt>
                <c:pt idx="15595">
                  <c:v>41071.447916628844</c:v>
                </c:pt>
                <c:pt idx="15596">
                  <c:v>41071.458333295508</c:v>
                </c:pt>
                <c:pt idx="15597">
                  <c:v>41071.468749962172</c:v>
                </c:pt>
                <c:pt idx="15598">
                  <c:v>41071.479166628837</c:v>
                </c:pt>
                <c:pt idx="15599">
                  <c:v>41071.489583295501</c:v>
                </c:pt>
                <c:pt idx="15600">
                  <c:v>41071.499999962165</c:v>
                </c:pt>
                <c:pt idx="15601">
                  <c:v>41071.510416628829</c:v>
                </c:pt>
                <c:pt idx="15602">
                  <c:v>41071.520833295494</c:v>
                </c:pt>
                <c:pt idx="15603">
                  <c:v>41071.531249962158</c:v>
                </c:pt>
                <c:pt idx="15604">
                  <c:v>41071.541666628822</c:v>
                </c:pt>
                <c:pt idx="15605">
                  <c:v>41071.552083295486</c:v>
                </c:pt>
                <c:pt idx="15606">
                  <c:v>41071.56249996215</c:v>
                </c:pt>
                <c:pt idx="15607">
                  <c:v>41071.572916628815</c:v>
                </c:pt>
                <c:pt idx="15608">
                  <c:v>41071.583333295479</c:v>
                </c:pt>
                <c:pt idx="15609">
                  <c:v>41071.593749962143</c:v>
                </c:pt>
                <c:pt idx="15610">
                  <c:v>41071.604166628807</c:v>
                </c:pt>
                <c:pt idx="15611">
                  <c:v>41071.614583295472</c:v>
                </c:pt>
                <c:pt idx="15612">
                  <c:v>41071.624999962136</c:v>
                </c:pt>
                <c:pt idx="15613">
                  <c:v>41071.6354166288</c:v>
                </c:pt>
                <c:pt idx="15614">
                  <c:v>41071.645833295464</c:v>
                </c:pt>
                <c:pt idx="15615">
                  <c:v>41071.656249962129</c:v>
                </c:pt>
                <c:pt idx="15616">
                  <c:v>41071.666666628793</c:v>
                </c:pt>
                <c:pt idx="15617">
                  <c:v>41071.677083295457</c:v>
                </c:pt>
                <c:pt idx="15618">
                  <c:v>41071.687499962121</c:v>
                </c:pt>
                <c:pt idx="15619">
                  <c:v>41071.697916628786</c:v>
                </c:pt>
                <c:pt idx="15620">
                  <c:v>41071.70833329545</c:v>
                </c:pt>
                <c:pt idx="15621">
                  <c:v>41071.718749962114</c:v>
                </c:pt>
                <c:pt idx="15622">
                  <c:v>41071.729166628778</c:v>
                </c:pt>
                <c:pt idx="15623">
                  <c:v>41071.739583295443</c:v>
                </c:pt>
                <c:pt idx="15624">
                  <c:v>41071.749999962107</c:v>
                </c:pt>
                <c:pt idx="15625">
                  <c:v>41071.760416628771</c:v>
                </c:pt>
                <c:pt idx="15626">
                  <c:v>41071.770833295435</c:v>
                </c:pt>
                <c:pt idx="15627">
                  <c:v>41071.7812499621</c:v>
                </c:pt>
                <c:pt idx="15628">
                  <c:v>41071.791666628764</c:v>
                </c:pt>
                <c:pt idx="15629">
                  <c:v>41071.802083295428</c:v>
                </c:pt>
                <c:pt idx="15630">
                  <c:v>41071.812499962092</c:v>
                </c:pt>
                <c:pt idx="15631">
                  <c:v>41071.822916628757</c:v>
                </c:pt>
                <c:pt idx="15632">
                  <c:v>41071.833333295421</c:v>
                </c:pt>
                <c:pt idx="15633">
                  <c:v>41071.843749962085</c:v>
                </c:pt>
                <c:pt idx="15634">
                  <c:v>41071.854166628749</c:v>
                </c:pt>
                <c:pt idx="15635">
                  <c:v>41071.864583295413</c:v>
                </c:pt>
                <c:pt idx="15636">
                  <c:v>41071.874999962078</c:v>
                </c:pt>
                <c:pt idx="15637">
                  <c:v>41071.885416628742</c:v>
                </c:pt>
                <c:pt idx="15638">
                  <c:v>41071.895833295406</c:v>
                </c:pt>
                <c:pt idx="15639">
                  <c:v>41071.90624996207</c:v>
                </c:pt>
                <c:pt idx="15640">
                  <c:v>41071.916666628735</c:v>
                </c:pt>
                <c:pt idx="15641">
                  <c:v>41071.927083295399</c:v>
                </c:pt>
                <c:pt idx="15642">
                  <c:v>41071.937499962063</c:v>
                </c:pt>
                <c:pt idx="15643">
                  <c:v>41071.947916628727</c:v>
                </c:pt>
                <c:pt idx="15644">
                  <c:v>41071.958333295392</c:v>
                </c:pt>
                <c:pt idx="15645">
                  <c:v>41071.968749962056</c:v>
                </c:pt>
                <c:pt idx="15646">
                  <c:v>41071.97916662872</c:v>
                </c:pt>
                <c:pt idx="15647">
                  <c:v>41071.989583295384</c:v>
                </c:pt>
                <c:pt idx="15648">
                  <c:v>41071.999999962049</c:v>
                </c:pt>
                <c:pt idx="15649">
                  <c:v>41072.010416628713</c:v>
                </c:pt>
                <c:pt idx="15650">
                  <c:v>41072.020833295377</c:v>
                </c:pt>
                <c:pt idx="15651">
                  <c:v>41072.031249962041</c:v>
                </c:pt>
                <c:pt idx="15652">
                  <c:v>41072.041666628706</c:v>
                </c:pt>
                <c:pt idx="15653">
                  <c:v>41072.05208329537</c:v>
                </c:pt>
                <c:pt idx="15654">
                  <c:v>41072.062499962034</c:v>
                </c:pt>
                <c:pt idx="15655">
                  <c:v>41072.072916628698</c:v>
                </c:pt>
                <c:pt idx="15656">
                  <c:v>41072.083333295363</c:v>
                </c:pt>
                <c:pt idx="15657">
                  <c:v>41072.093749962027</c:v>
                </c:pt>
                <c:pt idx="15658">
                  <c:v>41072.104166628691</c:v>
                </c:pt>
                <c:pt idx="15659">
                  <c:v>41072.114583295355</c:v>
                </c:pt>
                <c:pt idx="15660">
                  <c:v>41072.12499996202</c:v>
                </c:pt>
                <c:pt idx="15661">
                  <c:v>41072.135416628684</c:v>
                </c:pt>
                <c:pt idx="15662">
                  <c:v>41072.145833295348</c:v>
                </c:pt>
                <c:pt idx="15663">
                  <c:v>41072.156249962012</c:v>
                </c:pt>
                <c:pt idx="15664">
                  <c:v>41072.166666628676</c:v>
                </c:pt>
                <c:pt idx="15665">
                  <c:v>41072.177083295341</c:v>
                </c:pt>
                <c:pt idx="15666">
                  <c:v>41072.187499962005</c:v>
                </c:pt>
                <c:pt idx="15667">
                  <c:v>41072.197916628669</c:v>
                </c:pt>
                <c:pt idx="15668">
                  <c:v>41072.208333295333</c:v>
                </c:pt>
                <c:pt idx="15669">
                  <c:v>41072.218749961998</c:v>
                </c:pt>
                <c:pt idx="15670">
                  <c:v>41072.229166628662</c:v>
                </c:pt>
                <c:pt idx="15671">
                  <c:v>41072.239583295326</c:v>
                </c:pt>
                <c:pt idx="15672">
                  <c:v>41072.24999996199</c:v>
                </c:pt>
                <c:pt idx="15673">
                  <c:v>41072.260416628655</c:v>
                </c:pt>
                <c:pt idx="15674">
                  <c:v>41072.270833295319</c:v>
                </c:pt>
                <c:pt idx="15675">
                  <c:v>41072.281249961983</c:v>
                </c:pt>
                <c:pt idx="15676">
                  <c:v>41072.291666628647</c:v>
                </c:pt>
                <c:pt idx="15677">
                  <c:v>41072.302083295312</c:v>
                </c:pt>
                <c:pt idx="15678">
                  <c:v>41072.312499961976</c:v>
                </c:pt>
                <c:pt idx="15679">
                  <c:v>41072.32291662864</c:v>
                </c:pt>
                <c:pt idx="15680">
                  <c:v>41072.333333295304</c:v>
                </c:pt>
                <c:pt idx="15681">
                  <c:v>41072.343749961969</c:v>
                </c:pt>
                <c:pt idx="15682">
                  <c:v>41072.354166628633</c:v>
                </c:pt>
                <c:pt idx="15683">
                  <c:v>41072.364583295297</c:v>
                </c:pt>
                <c:pt idx="15684">
                  <c:v>41072.374999961961</c:v>
                </c:pt>
                <c:pt idx="15685">
                  <c:v>41072.385416628626</c:v>
                </c:pt>
                <c:pt idx="15686">
                  <c:v>41072.39583329529</c:v>
                </c:pt>
                <c:pt idx="15687">
                  <c:v>41072.406249961954</c:v>
                </c:pt>
                <c:pt idx="15688">
                  <c:v>41072.416666628618</c:v>
                </c:pt>
                <c:pt idx="15689">
                  <c:v>41072.427083295283</c:v>
                </c:pt>
                <c:pt idx="15690">
                  <c:v>41072.437499961947</c:v>
                </c:pt>
                <c:pt idx="15691">
                  <c:v>41072.447916628611</c:v>
                </c:pt>
                <c:pt idx="15692">
                  <c:v>41072.458333295275</c:v>
                </c:pt>
                <c:pt idx="15693">
                  <c:v>41072.468749961939</c:v>
                </c:pt>
                <c:pt idx="15694">
                  <c:v>41072.479166628604</c:v>
                </c:pt>
                <c:pt idx="15695">
                  <c:v>41072.489583295268</c:v>
                </c:pt>
                <c:pt idx="15696">
                  <c:v>41072.499999961932</c:v>
                </c:pt>
                <c:pt idx="15697">
                  <c:v>41072.510416628596</c:v>
                </c:pt>
                <c:pt idx="15698">
                  <c:v>41072.520833295261</c:v>
                </c:pt>
                <c:pt idx="15699">
                  <c:v>41072.531249961925</c:v>
                </c:pt>
                <c:pt idx="15700">
                  <c:v>41072.541666628589</c:v>
                </c:pt>
                <c:pt idx="15701">
                  <c:v>41072.552083295253</c:v>
                </c:pt>
                <c:pt idx="15702">
                  <c:v>41072.562499961918</c:v>
                </c:pt>
                <c:pt idx="15703">
                  <c:v>41072.572916628582</c:v>
                </c:pt>
                <c:pt idx="15704">
                  <c:v>41072.583333295246</c:v>
                </c:pt>
                <c:pt idx="15705">
                  <c:v>41072.59374996191</c:v>
                </c:pt>
                <c:pt idx="15706">
                  <c:v>41072.604166628575</c:v>
                </c:pt>
                <c:pt idx="15707">
                  <c:v>41072.614583295239</c:v>
                </c:pt>
                <c:pt idx="15708">
                  <c:v>41072.624999961903</c:v>
                </c:pt>
                <c:pt idx="15709">
                  <c:v>41072.635416628567</c:v>
                </c:pt>
                <c:pt idx="15710">
                  <c:v>41072.645833295232</c:v>
                </c:pt>
                <c:pt idx="15711">
                  <c:v>41072.656249961896</c:v>
                </c:pt>
                <c:pt idx="15712">
                  <c:v>41072.66666662856</c:v>
                </c:pt>
                <c:pt idx="15713">
                  <c:v>41072.677083295224</c:v>
                </c:pt>
                <c:pt idx="15714">
                  <c:v>41072.687499961889</c:v>
                </c:pt>
                <c:pt idx="15715">
                  <c:v>41072.697916628553</c:v>
                </c:pt>
                <c:pt idx="15716">
                  <c:v>41072.708333295217</c:v>
                </c:pt>
                <c:pt idx="15717">
                  <c:v>41072.718749961881</c:v>
                </c:pt>
                <c:pt idx="15718">
                  <c:v>41072.729166628545</c:v>
                </c:pt>
                <c:pt idx="15719">
                  <c:v>41072.73958329521</c:v>
                </c:pt>
                <c:pt idx="15720">
                  <c:v>41072.749999961874</c:v>
                </c:pt>
                <c:pt idx="15721">
                  <c:v>41072.760416628538</c:v>
                </c:pt>
                <c:pt idx="15722">
                  <c:v>41072.770833295202</c:v>
                </c:pt>
                <c:pt idx="15723">
                  <c:v>41072.781249961867</c:v>
                </c:pt>
                <c:pt idx="15724">
                  <c:v>41072.791666628531</c:v>
                </c:pt>
                <c:pt idx="15725">
                  <c:v>41072.802083295195</c:v>
                </c:pt>
                <c:pt idx="15726">
                  <c:v>41072.812499961859</c:v>
                </c:pt>
                <c:pt idx="15727">
                  <c:v>41072.822916628524</c:v>
                </c:pt>
                <c:pt idx="15728">
                  <c:v>41072.833333295188</c:v>
                </c:pt>
                <c:pt idx="15729">
                  <c:v>41072.843749961852</c:v>
                </c:pt>
                <c:pt idx="15730">
                  <c:v>41072.854166628516</c:v>
                </c:pt>
                <c:pt idx="15731">
                  <c:v>41072.864583295181</c:v>
                </c:pt>
                <c:pt idx="15732">
                  <c:v>41072.874999961845</c:v>
                </c:pt>
                <c:pt idx="15733">
                  <c:v>41072.885416628509</c:v>
                </c:pt>
                <c:pt idx="15734">
                  <c:v>41072.895833295173</c:v>
                </c:pt>
                <c:pt idx="15735">
                  <c:v>41072.906249961838</c:v>
                </c:pt>
                <c:pt idx="15736">
                  <c:v>41072.916666628502</c:v>
                </c:pt>
                <c:pt idx="15737">
                  <c:v>41072.927083295166</c:v>
                </c:pt>
                <c:pt idx="15738">
                  <c:v>41072.93749996183</c:v>
                </c:pt>
                <c:pt idx="15739">
                  <c:v>41072.947916628495</c:v>
                </c:pt>
                <c:pt idx="15740">
                  <c:v>41072.958333295159</c:v>
                </c:pt>
                <c:pt idx="15741">
                  <c:v>41072.968749961823</c:v>
                </c:pt>
                <c:pt idx="15742">
                  <c:v>41072.979166628487</c:v>
                </c:pt>
                <c:pt idx="15743">
                  <c:v>41072.989583295152</c:v>
                </c:pt>
                <c:pt idx="15744">
                  <c:v>41072.999999961816</c:v>
                </c:pt>
                <c:pt idx="15745">
                  <c:v>41073.01041662848</c:v>
                </c:pt>
                <c:pt idx="15746">
                  <c:v>41073.020833295144</c:v>
                </c:pt>
                <c:pt idx="15747">
                  <c:v>41073.031249961808</c:v>
                </c:pt>
                <c:pt idx="15748">
                  <c:v>41073.041666628473</c:v>
                </c:pt>
                <c:pt idx="15749">
                  <c:v>41073.052083295137</c:v>
                </c:pt>
                <c:pt idx="15750">
                  <c:v>41073.062499961801</c:v>
                </c:pt>
                <c:pt idx="15751">
                  <c:v>41073.072916628465</c:v>
                </c:pt>
                <c:pt idx="15752">
                  <c:v>41073.08333329513</c:v>
                </c:pt>
                <c:pt idx="15753">
                  <c:v>41073.093749961794</c:v>
                </c:pt>
                <c:pt idx="15754">
                  <c:v>41073.104166628458</c:v>
                </c:pt>
                <c:pt idx="15755">
                  <c:v>41073.114583295122</c:v>
                </c:pt>
                <c:pt idx="15756">
                  <c:v>41073.124999961787</c:v>
                </c:pt>
                <c:pt idx="15757">
                  <c:v>41073.135416628451</c:v>
                </c:pt>
                <c:pt idx="15758">
                  <c:v>41073.145833295115</c:v>
                </c:pt>
                <c:pt idx="15759">
                  <c:v>41073.156249961779</c:v>
                </c:pt>
                <c:pt idx="15760">
                  <c:v>41073.166666628444</c:v>
                </c:pt>
                <c:pt idx="15761">
                  <c:v>41073.177083295108</c:v>
                </c:pt>
                <c:pt idx="15762">
                  <c:v>41073.187499961772</c:v>
                </c:pt>
                <c:pt idx="15763">
                  <c:v>41073.197916628436</c:v>
                </c:pt>
                <c:pt idx="15764">
                  <c:v>41073.208333295101</c:v>
                </c:pt>
                <c:pt idx="15765">
                  <c:v>41073.218749961765</c:v>
                </c:pt>
                <c:pt idx="15766">
                  <c:v>41073.229166628429</c:v>
                </c:pt>
                <c:pt idx="15767">
                  <c:v>41073.239583295093</c:v>
                </c:pt>
                <c:pt idx="15768">
                  <c:v>41073.249999961758</c:v>
                </c:pt>
                <c:pt idx="15769">
                  <c:v>41073.260416628422</c:v>
                </c:pt>
                <c:pt idx="15770">
                  <c:v>41073.270833295086</c:v>
                </c:pt>
                <c:pt idx="15771">
                  <c:v>41073.28124996175</c:v>
                </c:pt>
                <c:pt idx="15772">
                  <c:v>41073.291666628415</c:v>
                </c:pt>
                <c:pt idx="15773">
                  <c:v>41073.302083295079</c:v>
                </c:pt>
                <c:pt idx="15774">
                  <c:v>41073.312499961743</c:v>
                </c:pt>
                <c:pt idx="15775">
                  <c:v>41073.322916628407</c:v>
                </c:pt>
                <c:pt idx="15776">
                  <c:v>41073.333333295071</c:v>
                </c:pt>
                <c:pt idx="15777">
                  <c:v>41073.343749961736</c:v>
                </c:pt>
                <c:pt idx="15778">
                  <c:v>41073.3541666284</c:v>
                </c:pt>
                <c:pt idx="15779">
                  <c:v>41073.364583295064</c:v>
                </c:pt>
                <c:pt idx="15780">
                  <c:v>41073.374999961728</c:v>
                </c:pt>
                <c:pt idx="15781">
                  <c:v>41073.385416628393</c:v>
                </c:pt>
                <c:pt idx="15782">
                  <c:v>41073.395833295057</c:v>
                </c:pt>
                <c:pt idx="15783">
                  <c:v>41073.406249961721</c:v>
                </c:pt>
                <c:pt idx="15784">
                  <c:v>41073.416666628385</c:v>
                </c:pt>
                <c:pt idx="15785">
                  <c:v>41073.42708329505</c:v>
                </c:pt>
                <c:pt idx="15786">
                  <c:v>41073.437499961714</c:v>
                </c:pt>
                <c:pt idx="15787">
                  <c:v>41073.447916628378</c:v>
                </c:pt>
                <c:pt idx="15788">
                  <c:v>41073.458333295042</c:v>
                </c:pt>
                <c:pt idx="15789">
                  <c:v>41073.468749961707</c:v>
                </c:pt>
                <c:pt idx="15790">
                  <c:v>41073.479166628371</c:v>
                </c:pt>
                <c:pt idx="15791">
                  <c:v>41073.489583295035</c:v>
                </c:pt>
                <c:pt idx="15792">
                  <c:v>41073.499999961699</c:v>
                </c:pt>
                <c:pt idx="15793">
                  <c:v>41073.510416628364</c:v>
                </c:pt>
                <c:pt idx="15794">
                  <c:v>41073.520833295028</c:v>
                </c:pt>
                <c:pt idx="15795">
                  <c:v>41073.531249961692</c:v>
                </c:pt>
                <c:pt idx="15796">
                  <c:v>41073.541666628356</c:v>
                </c:pt>
                <c:pt idx="15797">
                  <c:v>41073.552083295021</c:v>
                </c:pt>
                <c:pt idx="15798">
                  <c:v>41073.562499961685</c:v>
                </c:pt>
                <c:pt idx="15799">
                  <c:v>41073.572916628349</c:v>
                </c:pt>
                <c:pt idx="15800">
                  <c:v>41073.583333295013</c:v>
                </c:pt>
                <c:pt idx="15801">
                  <c:v>41073.593749961678</c:v>
                </c:pt>
                <c:pt idx="15802">
                  <c:v>41073.604166628342</c:v>
                </c:pt>
                <c:pt idx="15803">
                  <c:v>41073.614583295006</c:v>
                </c:pt>
                <c:pt idx="15804">
                  <c:v>41073.62499996167</c:v>
                </c:pt>
                <c:pt idx="15805">
                  <c:v>41073.635416628334</c:v>
                </c:pt>
                <c:pt idx="15806">
                  <c:v>41073.645833294999</c:v>
                </c:pt>
                <c:pt idx="15807">
                  <c:v>41073.656249961663</c:v>
                </c:pt>
                <c:pt idx="15808">
                  <c:v>41073.666666628327</c:v>
                </c:pt>
                <c:pt idx="15809">
                  <c:v>41073.677083294991</c:v>
                </c:pt>
                <c:pt idx="15810">
                  <c:v>41073.687499961656</c:v>
                </c:pt>
                <c:pt idx="15811">
                  <c:v>41073.69791662832</c:v>
                </c:pt>
                <c:pt idx="15812">
                  <c:v>41073.708333294984</c:v>
                </c:pt>
                <c:pt idx="15813">
                  <c:v>41073.718749961648</c:v>
                </c:pt>
                <c:pt idx="15814">
                  <c:v>41073.729166628313</c:v>
                </c:pt>
                <c:pt idx="15815">
                  <c:v>41073.739583294977</c:v>
                </c:pt>
                <c:pt idx="15816">
                  <c:v>41073.749999961641</c:v>
                </c:pt>
                <c:pt idx="15817">
                  <c:v>41073.760416628305</c:v>
                </c:pt>
                <c:pt idx="15818">
                  <c:v>41073.77083329497</c:v>
                </c:pt>
                <c:pt idx="15819">
                  <c:v>41073.781249961634</c:v>
                </c:pt>
                <c:pt idx="15820">
                  <c:v>41073.791666628298</c:v>
                </c:pt>
                <c:pt idx="15821">
                  <c:v>41073.802083294962</c:v>
                </c:pt>
                <c:pt idx="15822">
                  <c:v>41073.812499961627</c:v>
                </c:pt>
                <c:pt idx="15823">
                  <c:v>41073.822916628291</c:v>
                </c:pt>
                <c:pt idx="15824">
                  <c:v>41073.833333294955</c:v>
                </c:pt>
                <c:pt idx="15825">
                  <c:v>41073.843749961619</c:v>
                </c:pt>
                <c:pt idx="15826">
                  <c:v>41073.854166628284</c:v>
                </c:pt>
                <c:pt idx="15827">
                  <c:v>41073.864583294948</c:v>
                </c:pt>
                <c:pt idx="15828">
                  <c:v>41073.874999961612</c:v>
                </c:pt>
                <c:pt idx="15829">
                  <c:v>41073.885416628276</c:v>
                </c:pt>
                <c:pt idx="15830">
                  <c:v>41073.895833294941</c:v>
                </c:pt>
                <c:pt idx="15831">
                  <c:v>41073.906249961605</c:v>
                </c:pt>
                <c:pt idx="15832">
                  <c:v>41073.916666628269</c:v>
                </c:pt>
                <c:pt idx="15833">
                  <c:v>41073.927083294933</c:v>
                </c:pt>
                <c:pt idx="15834">
                  <c:v>41073.937499961597</c:v>
                </c:pt>
                <c:pt idx="15835">
                  <c:v>41073.947916628262</c:v>
                </c:pt>
                <c:pt idx="15836">
                  <c:v>41073.958333294926</c:v>
                </c:pt>
                <c:pt idx="15837">
                  <c:v>41073.96874996159</c:v>
                </c:pt>
                <c:pt idx="15838">
                  <c:v>41073.979166628254</c:v>
                </c:pt>
                <c:pt idx="15839">
                  <c:v>41073.989583294919</c:v>
                </c:pt>
                <c:pt idx="15840">
                  <c:v>41073.999999961583</c:v>
                </c:pt>
                <c:pt idx="15841">
                  <c:v>41074.010416628247</c:v>
                </c:pt>
                <c:pt idx="15842">
                  <c:v>41074.020833294911</c:v>
                </c:pt>
                <c:pt idx="15843">
                  <c:v>41074.031249961576</c:v>
                </c:pt>
                <c:pt idx="15844">
                  <c:v>41074.04166662824</c:v>
                </c:pt>
                <c:pt idx="15845">
                  <c:v>41074.052083294904</c:v>
                </c:pt>
                <c:pt idx="15846">
                  <c:v>41074.062499961568</c:v>
                </c:pt>
                <c:pt idx="15847">
                  <c:v>41074.072916628233</c:v>
                </c:pt>
                <c:pt idx="15848">
                  <c:v>41074.083333294897</c:v>
                </c:pt>
                <c:pt idx="15849">
                  <c:v>41074.093749961561</c:v>
                </c:pt>
                <c:pt idx="15850">
                  <c:v>41074.104166628225</c:v>
                </c:pt>
                <c:pt idx="15851">
                  <c:v>41074.11458329489</c:v>
                </c:pt>
                <c:pt idx="15852">
                  <c:v>41074.124999961554</c:v>
                </c:pt>
                <c:pt idx="15853">
                  <c:v>41074.135416628218</c:v>
                </c:pt>
                <c:pt idx="15854">
                  <c:v>41074.145833294882</c:v>
                </c:pt>
                <c:pt idx="15855">
                  <c:v>41074.156249961547</c:v>
                </c:pt>
                <c:pt idx="15856">
                  <c:v>41074.166666628211</c:v>
                </c:pt>
                <c:pt idx="15857">
                  <c:v>41074.177083294875</c:v>
                </c:pt>
                <c:pt idx="15858">
                  <c:v>41074.187499961539</c:v>
                </c:pt>
                <c:pt idx="15859">
                  <c:v>41074.197916628204</c:v>
                </c:pt>
                <c:pt idx="15860">
                  <c:v>41074.208333294868</c:v>
                </c:pt>
                <c:pt idx="15861">
                  <c:v>41074.218749961532</c:v>
                </c:pt>
                <c:pt idx="15862">
                  <c:v>41074.229166628196</c:v>
                </c:pt>
                <c:pt idx="15863">
                  <c:v>41074.23958329486</c:v>
                </c:pt>
                <c:pt idx="15864">
                  <c:v>41074.249999961525</c:v>
                </c:pt>
                <c:pt idx="15865">
                  <c:v>41074.260416628189</c:v>
                </c:pt>
                <c:pt idx="15866">
                  <c:v>41074.270833294853</c:v>
                </c:pt>
                <c:pt idx="15867">
                  <c:v>41074.281249961517</c:v>
                </c:pt>
                <c:pt idx="15868">
                  <c:v>41074.291666628182</c:v>
                </c:pt>
                <c:pt idx="15869">
                  <c:v>41074.302083294846</c:v>
                </c:pt>
                <c:pt idx="15870">
                  <c:v>41074.31249996151</c:v>
                </c:pt>
                <c:pt idx="15871">
                  <c:v>41074.322916628174</c:v>
                </c:pt>
                <c:pt idx="15872">
                  <c:v>41074.333333294839</c:v>
                </c:pt>
                <c:pt idx="15873">
                  <c:v>41074.343749961503</c:v>
                </c:pt>
                <c:pt idx="15874">
                  <c:v>41074.354166628167</c:v>
                </c:pt>
                <c:pt idx="15875">
                  <c:v>41074.364583294831</c:v>
                </c:pt>
                <c:pt idx="15876">
                  <c:v>41074.374999961496</c:v>
                </c:pt>
                <c:pt idx="15877">
                  <c:v>41074.38541662816</c:v>
                </c:pt>
                <c:pt idx="15878">
                  <c:v>41074.395833294824</c:v>
                </c:pt>
                <c:pt idx="15879">
                  <c:v>41074.406249961488</c:v>
                </c:pt>
                <c:pt idx="15880">
                  <c:v>41074.416666628153</c:v>
                </c:pt>
                <c:pt idx="15881">
                  <c:v>41074.427083294817</c:v>
                </c:pt>
                <c:pt idx="15882">
                  <c:v>41074.437499961481</c:v>
                </c:pt>
                <c:pt idx="15883">
                  <c:v>41074.447916628145</c:v>
                </c:pt>
                <c:pt idx="15884">
                  <c:v>41074.45833329481</c:v>
                </c:pt>
                <c:pt idx="15885">
                  <c:v>41074.468749961474</c:v>
                </c:pt>
                <c:pt idx="15886">
                  <c:v>41074.479166628138</c:v>
                </c:pt>
                <c:pt idx="15887">
                  <c:v>41074.489583294802</c:v>
                </c:pt>
                <c:pt idx="15888">
                  <c:v>41074.499999961467</c:v>
                </c:pt>
                <c:pt idx="15889">
                  <c:v>41074.510416628131</c:v>
                </c:pt>
                <c:pt idx="15890">
                  <c:v>41074.520833294795</c:v>
                </c:pt>
                <c:pt idx="15891">
                  <c:v>41074.531249961459</c:v>
                </c:pt>
                <c:pt idx="15892">
                  <c:v>41074.541666628123</c:v>
                </c:pt>
                <c:pt idx="15893">
                  <c:v>41074.552083294788</c:v>
                </c:pt>
                <c:pt idx="15894">
                  <c:v>41074.562499961452</c:v>
                </c:pt>
                <c:pt idx="15895">
                  <c:v>41074.572916628116</c:v>
                </c:pt>
                <c:pt idx="15896">
                  <c:v>41074.58333329478</c:v>
                </c:pt>
                <c:pt idx="15897">
                  <c:v>41074.593749961445</c:v>
                </c:pt>
                <c:pt idx="15898">
                  <c:v>41074.604166628109</c:v>
                </c:pt>
                <c:pt idx="15899">
                  <c:v>41074.614583294773</c:v>
                </c:pt>
                <c:pt idx="15900">
                  <c:v>41074.624999961437</c:v>
                </c:pt>
                <c:pt idx="15901">
                  <c:v>41074.635416628102</c:v>
                </c:pt>
                <c:pt idx="15902">
                  <c:v>41074.645833294766</c:v>
                </c:pt>
                <c:pt idx="15903">
                  <c:v>41074.65624996143</c:v>
                </c:pt>
                <c:pt idx="15904">
                  <c:v>41074.666666628094</c:v>
                </c:pt>
                <c:pt idx="15905">
                  <c:v>41074.677083294759</c:v>
                </c:pt>
                <c:pt idx="15906">
                  <c:v>41074.687499961423</c:v>
                </c:pt>
                <c:pt idx="15907">
                  <c:v>41074.697916628087</c:v>
                </c:pt>
                <c:pt idx="15908">
                  <c:v>41074.708333294751</c:v>
                </c:pt>
                <c:pt idx="15909">
                  <c:v>41074.718749961416</c:v>
                </c:pt>
                <c:pt idx="15910">
                  <c:v>41074.72916662808</c:v>
                </c:pt>
                <c:pt idx="15911">
                  <c:v>41074.739583294744</c:v>
                </c:pt>
                <c:pt idx="15912">
                  <c:v>41074.749999961408</c:v>
                </c:pt>
                <c:pt idx="15913">
                  <c:v>41074.760416628073</c:v>
                </c:pt>
                <c:pt idx="15914">
                  <c:v>41074.770833294737</c:v>
                </c:pt>
                <c:pt idx="15915">
                  <c:v>41074.781249961401</c:v>
                </c:pt>
                <c:pt idx="15916">
                  <c:v>41074.791666628065</c:v>
                </c:pt>
                <c:pt idx="15917">
                  <c:v>41074.80208329473</c:v>
                </c:pt>
                <c:pt idx="15918">
                  <c:v>41074.812499961394</c:v>
                </c:pt>
                <c:pt idx="15919">
                  <c:v>41074.822916628058</c:v>
                </c:pt>
                <c:pt idx="15920">
                  <c:v>41074.833333294722</c:v>
                </c:pt>
                <c:pt idx="15921">
                  <c:v>41074.843749961386</c:v>
                </c:pt>
                <c:pt idx="15922">
                  <c:v>41074.854166628051</c:v>
                </c:pt>
                <c:pt idx="15923">
                  <c:v>41074.864583294715</c:v>
                </c:pt>
                <c:pt idx="15924">
                  <c:v>41074.874999961379</c:v>
                </c:pt>
                <c:pt idx="15925">
                  <c:v>41074.885416628043</c:v>
                </c:pt>
                <c:pt idx="15926">
                  <c:v>41074.895833294708</c:v>
                </c:pt>
                <c:pt idx="15927">
                  <c:v>41074.906249961372</c:v>
                </c:pt>
                <c:pt idx="15928">
                  <c:v>41074.916666628036</c:v>
                </c:pt>
                <c:pt idx="15929">
                  <c:v>41074.9270832947</c:v>
                </c:pt>
                <c:pt idx="15930">
                  <c:v>41074.937499961365</c:v>
                </c:pt>
                <c:pt idx="15931">
                  <c:v>41074.947916628029</c:v>
                </c:pt>
                <c:pt idx="15932">
                  <c:v>41074.958333294693</c:v>
                </c:pt>
                <c:pt idx="15933">
                  <c:v>41074.968749961357</c:v>
                </c:pt>
                <c:pt idx="15934">
                  <c:v>41074.979166628022</c:v>
                </c:pt>
                <c:pt idx="15935">
                  <c:v>41074.989583294686</c:v>
                </c:pt>
                <c:pt idx="15936">
                  <c:v>41074.99999996135</c:v>
                </c:pt>
                <c:pt idx="15937">
                  <c:v>41075.010416628014</c:v>
                </c:pt>
                <c:pt idx="15938">
                  <c:v>41075.020833294679</c:v>
                </c:pt>
                <c:pt idx="15939">
                  <c:v>41075.031249961343</c:v>
                </c:pt>
                <c:pt idx="15940">
                  <c:v>41075.041666628007</c:v>
                </c:pt>
                <c:pt idx="15941">
                  <c:v>41075.052083294671</c:v>
                </c:pt>
                <c:pt idx="15942">
                  <c:v>41075.062499961336</c:v>
                </c:pt>
                <c:pt idx="15943">
                  <c:v>41075.072916628</c:v>
                </c:pt>
                <c:pt idx="15944">
                  <c:v>41075.083333294664</c:v>
                </c:pt>
                <c:pt idx="15945">
                  <c:v>41075.093749961328</c:v>
                </c:pt>
                <c:pt idx="15946">
                  <c:v>41075.104166627993</c:v>
                </c:pt>
                <c:pt idx="15947">
                  <c:v>41075.114583294657</c:v>
                </c:pt>
                <c:pt idx="15948">
                  <c:v>41075.124999961321</c:v>
                </c:pt>
                <c:pt idx="15949">
                  <c:v>41075.135416627985</c:v>
                </c:pt>
                <c:pt idx="15950">
                  <c:v>41075.145833294649</c:v>
                </c:pt>
                <c:pt idx="15951">
                  <c:v>41075.156249961314</c:v>
                </c:pt>
                <c:pt idx="15952">
                  <c:v>41075.166666627978</c:v>
                </c:pt>
                <c:pt idx="15953">
                  <c:v>41075.177083294642</c:v>
                </c:pt>
                <c:pt idx="15954">
                  <c:v>41075.187499961306</c:v>
                </c:pt>
                <c:pt idx="15955">
                  <c:v>41075.197916627971</c:v>
                </c:pt>
                <c:pt idx="15956">
                  <c:v>41075.208333294635</c:v>
                </c:pt>
                <c:pt idx="15957">
                  <c:v>41075.218749961299</c:v>
                </c:pt>
                <c:pt idx="15958">
                  <c:v>41075.229166627963</c:v>
                </c:pt>
                <c:pt idx="15959">
                  <c:v>41075.239583294628</c:v>
                </c:pt>
                <c:pt idx="15960">
                  <c:v>41075.249999961292</c:v>
                </c:pt>
                <c:pt idx="15961">
                  <c:v>41075.260416627956</c:v>
                </c:pt>
                <c:pt idx="15962">
                  <c:v>41075.27083329462</c:v>
                </c:pt>
                <c:pt idx="15963">
                  <c:v>41075.281249961285</c:v>
                </c:pt>
                <c:pt idx="15964">
                  <c:v>41075.291666627949</c:v>
                </c:pt>
                <c:pt idx="15965">
                  <c:v>41075.302083294613</c:v>
                </c:pt>
                <c:pt idx="15966">
                  <c:v>41075.312499961277</c:v>
                </c:pt>
                <c:pt idx="15967">
                  <c:v>41075.322916627942</c:v>
                </c:pt>
                <c:pt idx="15968">
                  <c:v>41075.333333294606</c:v>
                </c:pt>
                <c:pt idx="15969">
                  <c:v>41075.34374996127</c:v>
                </c:pt>
                <c:pt idx="15970">
                  <c:v>41075.354166627934</c:v>
                </c:pt>
                <c:pt idx="15971">
                  <c:v>41075.364583294599</c:v>
                </c:pt>
                <c:pt idx="15972">
                  <c:v>41075.374999961263</c:v>
                </c:pt>
                <c:pt idx="15973">
                  <c:v>41075.385416627927</c:v>
                </c:pt>
                <c:pt idx="15974">
                  <c:v>41075.395833294591</c:v>
                </c:pt>
                <c:pt idx="15975">
                  <c:v>41075.406249961256</c:v>
                </c:pt>
                <c:pt idx="15976">
                  <c:v>41075.41666662792</c:v>
                </c:pt>
                <c:pt idx="15977">
                  <c:v>41075.427083294584</c:v>
                </c:pt>
                <c:pt idx="15978">
                  <c:v>41075.437499961248</c:v>
                </c:pt>
                <c:pt idx="15979">
                  <c:v>41075.447916627912</c:v>
                </c:pt>
                <c:pt idx="15980">
                  <c:v>41075.458333294577</c:v>
                </c:pt>
                <c:pt idx="15981">
                  <c:v>41075.468749961241</c:v>
                </c:pt>
                <c:pt idx="15982">
                  <c:v>41075.479166627905</c:v>
                </c:pt>
                <c:pt idx="15983">
                  <c:v>41075.489583294569</c:v>
                </c:pt>
                <c:pt idx="15984">
                  <c:v>41075.499999961234</c:v>
                </c:pt>
                <c:pt idx="15985">
                  <c:v>41075.510416627898</c:v>
                </c:pt>
                <c:pt idx="15986">
                  <c:v>41075.520833294562</c:v>
                </c:pt>
                <c:pt idx="15987">
                  <c:v>41075.531249961226</c:v>
                </c:pt>
                <c:pt idx="15988">
                  <c:v>41075.541666627891</c:v>
                </c:pt>
                <c:pt idx="15989">
                  <c:v>41075.552083294555</c:v>
                </c:pt>
                <c:pt idx="15990">
                  <c:v>41075.562499961219</c:v>
                </c:pt>
                <c:pt idx="15991">
                  <c:v>41075.572916627883</c:v>
                </c:pt>
                <c:pt idx="15992">
                  <c:v>41075.583333294548</c:v>
                </c:pt>
                <c:pt idx="15993">
                  <c:v>41075.593749961212</c:v>
                </c:pt>
                <c:pt idx="15994">
                  <c:v>41075.604166627876</c:v>
                </c:pt>
                <c:pt idx="15995">
                  <c:v>41075.61458329454</c:v>
                </c:pt>
                <c:pt idx="15996">
                  <c:v>41075.624999961205</c:v>
                </c:pt>
                <c:pt idx="15997">
                  <c:v>41075.635416627869</c:v>
                </c:pt>
                <c:pt idx="15998">
                  <c:v>41075.645833294533</c:v>
                </c:pt>
                <c:pt idx="15999">
                  <c:v>41075.656249961197</c:v>
                </c:pt>
                <c:pt idx="16000">
                  <c:v>41075.666666627862</c:v>
                </c:pt>
                <c:pt idx="16001">
                  <c:v>41075.677083294526</c:v>
                </c:pt>
                <c:pt idx="16002">
                  <c:v>41075.68749996119</c:v>
                </c:pt>
                <c:pt idx="16003">
                  <c:v>41075.697916627854</c:v>
                </c:pt>
                <c:pt idx="16004">
                  <c:v>41075.708333294519</c:v>
                </c:pt>
                <c:pt idx="16005">
                  <c:v>41075.718749961183</c:v>
                </c:pt>
                <c:pt idx="16006">
                  <c:v>41075.729166627847</c:v>
                </c:pt>
                <c:pt idx="16007">
                  <c:v>41075.739583294511</c:v>
                </c:pt>
                <c:pt idx="16008">
                  <c:v>41075.749999961175</c:v>
                </c:pt>
                <c:pt idx="16009">
                  <c:v>41075.76041662784</c:v>
                </c:pt>
                <c:pt idx="16010">
                  <c:v>41075.770833294504</c:v>
                </c:pt>
                <c:pt idx="16011">
                  <c:v>41075.781249961168</c:v>
                </c:pt>
                <c:pt idx="16012">
                  <c:v>41075.791666627832</c:v>
                </c:pt>
                <c:pt idx="16013">
                  <c:v>41075.802083294497</c:v>
                </c:pt>
                <c:pt idx="16014">
                  <c:v>41075.812499961161</c:v>
                </c:pt>
                <c:pt idx="16015">
                  <c:v>41075.822916627825</c:v>
                </c:pt>
                <c:pt idx="16016">
                  <c:v>41075.833333294489</c:v>
                </c:pt>
                <c:pt idx="16017">
                  <c:v>41075.843749961154</c:v>
                </c:pt>
                <c:pt idx="16018">
                  <c:v>41075.854166627818</c:v>
                </c:pt>
                <c:pt idx="16019">
                  <c:v>41075.864583294482</c:v>
                </c:pt>
                <c:pt idx="16020">
                  <c:v>41075.874999961146</c:v>
                </c:pt>
                <c:pt idx="16021">
                  <c:v>41075.885416627811</c:v>
                </c:pt>
                <c:pt idx="16022">
                  <c:v>41075.895833294475</c:v>
                </c:pt>
                <c:pt idx="16023">
                  <c:v>41075.906249961139</c:v>
                </c:pt>
                <c:pt idx="16024">
                  <c:v>41075.916666627803</c:v>
                </c:pt>
                <c:pt idx="16025">
                  <c:v>41075.927083294468</c:v>
                </c:pt>
                <c:pt idx="16026">
                  <c:v>41075.937499961132</c:v>
                </c:pt>
                <c:pt idx="16027">
                  <c:v>41075.947916627796</c:v>
                </c:pt>
                <c:pt idx="16028">
                  <c:v>41075.95833329446</c:v>
                </c:pt>
                <c:pt idx="16029">
                  <c:v>41075.968749961125</c:v>
                </c:pt>
                <c:pt idx="16030">
                  <c:v>41075.979166627789</c:v>
                </c:pt>
                <c:pt idx="16031">
                  <c:v>41075.989583294453</c:v>
                </c:pt>
                <c:pt idx="16032">
                  <c:v>41075.999999961117</c:v>
                </c:pt>
                <c:pt idx="16033">
                  <c:v>41076.010416627782</c:v>
                </c:pt>
                <c:pt idx="16034">
                  <c:v>41076.020833294446</c:v>
                </c:pt>
                <c:pt idx="16035">
                  <c:v>41076.03124996111</c:v>
                </c:pt>
                <c:pt idx="16036">
                  <c:v>41076.041666627774</c:v>
                </c:pt>
                <c:pt idx="16037">
                  <c:v>41076.052083294438</c:v>
                </c:pt>
                <c:pt idx="16038">
                  <c:v>41076.062499961103</c:v>
                </c:pt>
                <c:pt idx="16039">
                  <c:v>41076.072916627767</c:v>
                </c:pt>
                <c:pt idx="16040">
                  <c:v>41076.083333294431</c:v>
                </c:pt>
                <c:pt idx="16041">
                  <c:v>41076.093749961095</c:v>
                </c:pt>
                <c:pt idx="16042">
                  <c:v>41076.10416662776</c:v>
                </c:pt>
                <c:pt idx="16043">
                  <c:v>41076.114583294424</c:v>
                </c:pt>
                <c:pt idx="16044">
                  <c:v>41076.124999961088</c:v>
                </c:pt>
                <c:pt idx="16045">
                  <c:v>41076.135416627752</c:v>
                </c:pt>
                <c:pt idx="16046">
                  <c:v>41076.145833294417</c:v>
                </c:pt>
                <c:pt idx="16047">
                  <c:v>41076.156249961081</c:v>
                </c:pt>
                <c:pt idx="16048">
                  <c:v>41076.166666627745</c:v>
                </c:pt>
                <c:pt idx="16049">
                  <c:v>41076.177083294409</c:v>
                </c:pt>
                <c:pt idx="16050">
                  <c:v>41076.187499961074</c:v>
                </c:pt>
                <c:pt idx="16051">
                  <c:v>41076.197916627738</c:v>
                </c:pt>
                <c:pt idx="16052">
                  <c:v>41076.208333294402</c:v>
                </c:pt>
                <c:pt idx="16053">
                  <c:v>41076.218749961066</c:v>
                </c:pt>
                <c:pt idx="16054">
                  <c:v>41076.229166627731</c:v>
                </c:pt>
                <c:pt idx="16055">
                  <c:v>41076.239583294395</c:v>
                </c:pt>
                <c:pt idx="16056">
                  <c:v>41076.249999961059</c:v>
                </c:pt>
                <c:pt idx="16057">
                  <c:v>41076.260416627723</c:v>
                </c:pt>
                <c:pt idx="16058">
                  <c:v>41076.270833294388</c:v>
                </c:pt>
                <c:pt idx="16059">
                  <c:v>41076.281249961052</c:v>
                </c:pt>
                <c:pt idx="16060">
                  <c:v>41076.291666627716</c:v>
                </c:pt>
                <c:pt idx="16061">
                  <c:v>41076.30208329438</c:v>
                </c:pt>
                <c:pt idx="16062">
                  <c:v>41076.312499961045</c:v>
                </c:pt>
                <c:pt idx="16063">
                  <c:v>41076.322916627709</c:v>
                </c:pt>
                <c:pt idx="16064">
                  <c:v>41076.333333294373</c:v>
                </c:pt>
                <c:pt idx="16065">
                  <c:v>41076.343749961037</c:v>
                </c:pt>
                <c:pt idx="16066">
                  <c:v>41076.354166627701</c:v>
                </c:pt>
                <c:pt idx="16067">
                  <c:v>41076.364583294366</c:v>
                </c:pt>
                <c:pt idx="16068">
                  <c:v>41076.37499996103</c:v>
                </c:pt>
                <c:pt idx="16069">
                  <c:v>41076.385416627694</c:v>
                </c:pt>
                <c:pt idx="16070">
                  <c:v>41076.395833294358</c:v>
                </c:pt>
                <c:pt idx="16071">
                  <c:v>41076.406249961023</c:v>
                </c:pt>
                <c:pt idx="16072">
                  <c:v>41076.416666627687</c:v>
                </c:pt>
                <c:pt idx="16073">
                  <c:v>41076.427083294351</c:v>
                </c:pt>
                <c:pt idx="16074">
                  <c:v>41076.437499961015</c:v>
                </c:pt>
                <c:pt idx="16075">
                  <c:v>41076.44791662768</c:v>
                </c:pt>
                <c:pt idx="16076">
                  <c:v>41076.458333294344</c:v>
                </c:pt>
                <c:pt idx="16077">
                  <c:v>41076.468749961008</c:v>
                </c:pt>
                <c:pt idx="16078">
                  <c:v>41076.479166627672</c:v>
                </c:pt>
                <c:pt idx="16079">
                  <c:v>41076.489583294337</c:v>
                </c:pt>
                <c:pt idx="16080">
                  <c:v>41076.499999961001</c:v>
                </c:pt>
                <c:pt idx="16081">
                  <c:v>41076.510416627665</c:v>
                </c:pt>
                <c:pt idx="16082">
                  <c:v>41076.520833294329</c:v>
                </c:pt>
                <c:pt idx="16083">
                  <c:v>41076.531249960994</c:v>
                </c:pt>
                <c:pt idx="16084">
                  <c:v>41076.541666627658</c:v>
                </c:pt>
                <c:pt idx="16085">
                  <c:v>41076.552083294322</c:v>
                </c:pt>
                <c:pt idx="16086">
                  <c:v>41076.562499960986</c:v>
                </c:pt>
                <c:pt idx="16087">
                  <c:v>41076.572916627651</c:v>
                </c:pt>
                <c:pt idx="16088">
                  <c:v>41076.583333294315</c:v>
                </c:pt>
                <c:pt idx="16089">
                  <c:v>41076.593749960979</c:v>
                </c:pt>
                <c:pt idx="16090">
                  <c:v>41076.604166627643</c:v>
                </c:pt>
                <c:pt idx="16091">
                  <c:v>41076.614583294308</c:v>
                </c:pt>
                <c:pt idx="16092">
                  <c:v>41076.624999960972</c:v>
                </c:pt>
                <c:pt idx="16093">
                  <c:v>41076.635416627636</c:v>
                </c:pt>
                <c:pt idx="16094">
                  <c:v>41076.6458332943</c:v>
                </c:pt>
                <c:pt idx="16095">
                  <c:v>41076.656249960964</c:v>
                </c:pt>
                <c:pt idx="16096">
                  <c:v>41076.666666627629</c:v>
                </c:pt>
                <c:pt idx="16097">
                  <c:v>41076.677083294293</c:v>
                </c:pt>
                <c:pt idx="16098">
                  <c:v>41076.687499960957</c:v>
                </c:pt>
                <c:pt idx="16099">
                  <c:v>41076.697916627621</c:v>
                </c:pt>
                <c:pt idx="16100">
                  <c:v>41076.708333294286</c:v>
                </c:pt>
                <c:pt idx="16101">
                  <c:v>41076.71874996095</c:v>
                </c:pt>
                <c:pt idx="16102">
                  <c:v>41076.729166627614</c:v>
                </c:pt>
                <c:pt idx="16103">
                  <c:v>41076.739583294278</c:v>
                </c:pt>
                <c:pt idx="16104">
                  <c:v>41076.749999960943</c:v>
                </c:pt>
                <c:pt idx="16105">
                  <c:v>41076.760416627607</c:v>
                </c:pt>
                <c:pt idx="16106">
                  <c:v>41076.770833294271</c:v>
                </c:pt>
                <c:pt idx="16107">
                  <c:v>41076.781249960935</c:v>
                </c:pt>
                <c:pt idx="16108">
                  <c:v>41076.7916666276</c:v>
                </c:pt>
                <c:pt idx="16109">
                  <c:v>41076.802083294264</c:v>
                </c:pt>
                <c:pt idx="16110">
                  <c:v>41076.812499960928</c:v>
                </c:pt>
                <c:pt idx="16111">
                  <c:v>41076.822916627592</c:v>
                </c:pt>
                <c:pt idx="16112">
                  <c:v>41076.833333294257</c:v>
                </c:pt>
                <c:pt idx="16113">
                  <c:v>41076.843749960921</c:v>
                </c:pt>
                <c:pt idx="16114">
                  <c:v>41076.854166627585</c:v>
                </c:pt>
                <c:pt idx="16115">
                  <c:v>41076.864583294249</c:v>
                </c:pt>
                <c:pt idx="16116">
                  <c:v>41076.874999960914</c:v>
                </c:pt>
                <c:pt idx="16117">
                  <c:v>41076.885416627578</c:v>
                </c:pt>
                <c:pt idx="16118">
                  <c:v>41076.895833294242</c:v>
                </c:pt>
                <c:pt idx="16119">
                  <c:v>41076.906249960906</c:v>
                </c:pt>
                <c:pt idx="16120">
                  <c:v>41076.916666627571</c:v>
                </c:pt>
                <c:pt idx="16121">
                  <c:v>41076.927083294235</c:v>
                </c:pt>
                <c:pt idx="16122">
                  <c:v>41076.937499960899</c:v>
                </c:pt>
                <c:pt idx="16123">
                  <c:v>41076.947916627563</c:v>
                </c:pt>
                <c:pt idx="16124">
                  <c:v>41076.958333294227</c:v>
                </c:pt>
                <c:pt idx="16125">
                  <c:v>41076.968749960892</c:v>
                </c:pt>
                <c:pt idx="16126">
                  <c:v>41076.979166627556</c:v>
                </c:pt>
                <c:pt idx="16127">
                  <c:v>41076.98958329422</c:v>
                </c:pt>
                <c:pt idx="16128">
                  <c:v>41076.999999960884</c:v>
                </c:pt>
                <c:pt idx="16129">
                  <c:v>41077.010416627549</c:v>
                </c:pt>
                <c:pt idx="16130">
                  <c:v>41077.020833294213</c:v>
                </c:pt>
                <c:pt idx="16131">
                  <c:v>41077.031249960877</c:v>
                </c:pt>
                <c:pt idx="16132">
                  <c:v>41077.041666627541</c:v>
                </c:pt>
                <c:pt idx="16133">
                  <c:v>41077.052083294206</c:v>
                </c:pt>
                <c:pt idx="16134">
                  <c:v>41077.06249996087</c:v>
                </c:pt>
                <c:pt idx="16135">
                  <c:v>41077.072916627534</c:v>
                </c:pt>
                <c:pt idx="16136">
                  <c:v>41077.083333294198</c:v>
                </c:pt>
                <c:pt idx="16137">
                  <c:v>41077.093749960863</c:v>
                </c:pt>
                <c:pt idx="16138">
                  <c:v>41077.104166627527</c:v>
                </c:pt>
                <c:pt idx="16139">
                  <c:v>41077.114583294191</c:v>
                </c:pt>
                <c:pt idx="16140">
                  <c:v>41077.124999960855</c:v>
                </c:pt>
                <c:pt idx="16141">
                  <c:v>41077.13541662752</c:v>
                </c:pt>
                <c:pt idx="16142">
                  <c:v>41077.145833294184</c:v>
                </c:pt>
                <c:pt idx="16143">
                  <c:v>41077.156249960848</c:v>
                </c:pt>
                <c:pt idx="16144">
                  <c:v>41077.166666627512</c:v>
                </c:pt>
                <c:pt idx="16145">
                  <c:v>41077.177083294177</c:v>
                </c:pt>
                <c:pt idx="16146">
                  <c:v>41077.187499960841</c:v>
                </c:pt>
                <c:pt idx="16147">
                  <c:v>41077.197916627505</c:v>
                </c:pt>
                <c:pt idx="16148">
                  <c:v>41077.208333294169</c:v>
                </c:pt>
                <c:pt idx="16149">
                  <c:v>41077.218749960834</c:v>
                </c:pt>
                <c:pt idx="16150">
                  <c:v>41077.229166627498</c:v>
                </c:pt>
                <c:pt idx="16151">
                  <c:v>41077.239583294162</c:v>
                </c:pt>
                <c:pt idx="16152">
                  <c:v>41077.249999960826</c:v>
                </c:pt>
                <c:pt idx="16153">
                  <c:v>41077.26041662749</c:v>
                </c:pt>
                <c:pt idx="16154">
                  <c:v>41077.270833294155</c:v>
                </c:pt>
                <c:pt idx="16155">
                  <c:v>41077.281249960819</c:v>
                </c:pt>
                <c:pt idx="16156">
                  <c:v>41077.291666627483</c:v>
                </c:pt>
                <c:pt idx="16157">
                  <c:v>41077.302083294147</c:v>
                </c:pt>
                <c:pt idx="16158">
                  <c:v>41077.312499960812</c:v>
                </c:pt>
                <c:pt idx="16159">
                  <c:v>41077.322916627476</c:v>
                </c:pt>
                <c:pt idx="16160">
                  <c:v>41077.33333329414</c:v>
                </c:pt>
                <c:pt idx="16161">
                  <c:v>41077.343749960804</c:v>
                </c:pt>
                <c:pt idx="16162">
                  <c:v>41077.354166627469</c:v>
                </c:pt>
                <c:pt idx="16163">
                  <c:v>41077.364583294133</c:v>
                </c:pt>
                <c:pt idx="16164">
                  <c:v>41077.374999960797</c:v>
                </c:pt>
                <c:pt idx="16165">
                  <c:v>41077.385416627461</c:v>
                </c:pt>
                <c:pt idx="16166">
                  <c:v>41077.395833294126</c:v>
                </c:pt>
                <c:pt idx="16167">
                  <c:v>41077.40624996079</c:v>
                </c:pt>
                <c:pt idx="16168">
                  <c:v>41077.416666627454</c:v>
                </c:pt>
                <c:pt idx="16169">
                  <c:v>41077.427083294118</c:v>
                </c:pt>
                <c:pt idx="16170">
                  <c:v>41077.437499960783</c:v>
                </c:pt>
                <c:pt idx="16171">
                  <c:v>41077.447916627447</c:v>
                </c:pt>
                <c:pt idx="16172">
                  <c:v>41077.458333294111</c:v>
                </c:pt>
                <c:pt idx="16173">
                  <c:v>41077.468749960775</c:v>
                </c:pt>
                <c:pt idx="16174">
                  <c:v>41077.47916662744</c:v>
                </c:pt>
                <c:pt idx="16175">
                  <c:v>41077.489583294104</c:v>
                </c:pt>
                <c:pt idx="16176">
                  <c:v>41077.499999960768</c:v>
                </c:pt>
                <c:pt idx="16177">
                  <c:v>41077.510416627432</c:v>
                </c:pt>
                <c:pt idx="16178">
                  <c:v>41077.520833294097</c:v>
                </c:pt>
                <c:pt idx="16179">
                  <c:v>41077.531249960761</c:v>
                </c:pt>
                <c:pt idx="16180">
                  <c:v>41077.541666627425</c:v>
                </c:pt>
                <c:pt idx="16181">
                  <c:v>41077.552083294089</c:v>
                </c:pt>
                <c:pt idx="16182">
                  <c:v>41077.562499960753</c:v>
                </c:pt>
                <c:pt idx="16183">
                  <c:v>41077.572916627418</c:v>
                </c:pt>
                <c:pt idx="16184">
                  <c:v>41077.583333294082</c:v>
                </c:pt>
                <c:pt idx="16185">
                  <c:v>41077.593749960746</c:v>
                </c:pt>
                <c:pt idx="16186">
                  <c:v>41077.60416662741</c:v>
                </c:pt>
                <c:pt idx="16187">
                  <c:v>41077.614583294075</c:v>
                </c:pt>
                <c:pt idx="16188">
                  <c:v>41077.624999960739</c:v>
                </c:pt>
                <c:pt idx="16189">
                  <c:v>41077.635416627403</c:v>
                </c:pt>
                <c:pt idx="16190">
                  <c:v>41077.645833294067</c:v>
                </c:pt>
                <c:pt idx="16191">
                  <c:v>41077.656249960732</c:v>
                </c:pt>
                <c:pt idx="16192">
                  <c:v>41077.666666627396</c:v>
                </c:pt>
                <c:pt idx="16193">
                  <c:v>41077.67708329406</c:v>
                </c:pt>
                <c:pt idx="16194">
                  <c:v>41077.687499960724</c:v>
                </c:pt>
                <c:pt idx="16195">
                  <c:v>41077.697916627389</c:v>
                </c:pt>
                <c:pt idx="16196">
                  <c:v>41077.708333294053</c:v>
                </c:pt>
                <c:pt idx="16197">
                  <c:v>41077.718749960717</c:v>
                </c:pt>
                <c:pt idx="16198">
                  <c:v>41077.729166627381</c:v>
                </c:pt>
                <c:pt idx="16199">
                  <c:v>41077.739583294046</c:v>
                </c:pt>
                <c:pt idx="16200">
                  <c:v>41077.74999996071</c:v>
                </c:pt>
                <c:pt idx="16201">
                  <c:v>41077.760416627374</c:v>
                </c:pt>
                <c:pt idx="16202">
                  <c:v>41077.770833294038</c:v>
                </c:pt>
                <c:pt idx="16203">
                  <c:v>41077.781249960703</c:v>
                </c:pt>
                <c:pt idx="16204">
                  <c:v>41077.791666627367</c:v>
                </c:pt>
                <c:pt idx="16205">
                  <c:v>41077.802083294031</c:v>
                </c:pt>
                <c:pt idx="16206">
                  <c:v>41077.812499960695</c:v>
                </c:pt>
                <c:pt idx="16207">
                  <c:v>41077.82291662736</c:v>
                </c:pt>
                <c:pt idx="16208">
                  <c:v>41077.833333294024</c:v>
                </c:pt>
                <c:pt idx="16209">
                  <c:v>41077.843749960688</c:v>
                </c:pt>
                <c:pt idx="16210">
                  <c:v>41077.854166627352</c:v>
                </c:pt>
                <c:pt idx="16211">
                  <c:v>41077.864583294016</c:v>
                </c:pt>
                <c:pt idx="16212">
                  <c:v>41077.874999960681</c:v>
                </c:pt>
                <c:pt idx="16213">
                  <c:v>41077.885416627345</c:v>
                </c:pt>
                <c:pt idx="16214">
                  <c:v>41077.895833294009</c:v>
                </c:pt>
                <c:pt idx="16215">
                  <c:v>41077.906249960673</c:v>
                </c:pt>
                <c:pt idx="16216">
                  <c:v>41077.916666627338</c:v>
                </c:pt>
                <c:pt idx="16217">
                  <c:v>41077.927083294002</c:v>
                </c:pt>
                <c:pt idx="16218">
                  <c:v>41077.937499960666</c:v>
                </c:pt>
                <c:pt idx="16219">
                  <c:v>41077.94791662733</c:v>
                </c:pt>
                <c:pt idx="16220">
                  <c:v>41077.958333293995</c:v>
                </c:pt>
                <c:pt idx="16221">
                  <c:v>41077.968749960659</c:v>
                </c:pt>
                <c:pt idx="16222">
                  <c:v>41077.979166627323</c:v>
                </c:pt>
                <c:pt idx="16223">
                  <c:v>41077.989583293987</c:v>
                </c:pt>
                <c:pt idx="16224">
                  <c:v>41077.999999960652</c:v>
                </c:pt>
                <c:pt idx="16225">
                  <c:v>41078.010416627316</c:v>
                </c:pt>
                <c:pt idx="16226">
                  <c:v>41078.02083329398</c:v>
                </c:pt>
                <c:pt idx="16227">
                  <c:v>41078.031249960644</c:v>
                </c:pt>
                <c:pt idx="16228">
                  <c:v>41078.041666627309</c:v>
                </c:pt>
                <c:pt idx="16229">
                  <c:v>41078.052083293973</c:v>
                </c:pt>
                <c:pt idx="16230">
                  <c:v>41078.062499960637</c:v>
                </c:pt>
                <c:pt idx="16231">
                  <c:v>41078.072916627301</c:v>
                </c:pt>
                <c:pt idx="16232">
                  <c:v>41078.083333293966</c:v>
                </c:pt>
                <c:pt idx="16233">
                  <c:v>41078.09374996063</c:v>
                </c:pt>
                <c:pt idx="16234">
                  <c:v>41078.104166627294</c:v>
                </c:pt>
                <c:pt idx="16235">
                  <c:v>41078.114583293958</c:v>
                </c:pt>
                <c:pt idx="16236">
                  <c:v>41078.124999960623</c:v>
                </c:pt>
                <c:pt idx="16237">
                  <c:v>41078.135416627287</c:v>
                </c:pt>
                <c:pt idx="16238">
                  <c:v>41078.145833293951</c:v>
                </c:pt>
                <c:pt idx="16239">
                  <c:v>41078.156249960615</c:v>
                </c:pt>
                <c:pt idx="16240">
                  <c:v>41078.166666627279</c:v>
                </c:pt>
                <c:pt idx="16241">
                  <c:v>41078.177083293944</c:v>
                </c:pt>
                <c:pt idx="16242">
                  <c:v>41078.187499960608</c:v>
                </c:pt>
                <c:pt idx="16243">
                  <c:v>41078.197916627272</c:v>
                </c:pt>
                <c:pt idx="16244">
                  <c:v>41078.208333293936</c:v>
                </c:pt>
                <c:pt idx="16245">
                  <c:v>41078.218749960601</c:v>
                </c:pt>
                <c:pt idx="16246">
                  <c:v>41078.229166627265</c:v>
                </c:pt>
                <c:pt idx="16247">
                  <c:v>41078.239583293929</c:v>
                </c:pt>
                <c:pt idx="16248">
                  <c:v>41078.249999960593</c:v>
                </c:pt>
                <c:pt idx="16249">
                  <c:v>41078.260416627258</c:v>
                </c:pt>
                <c:pt idx="16250">
                  <c:v>41078.270833293922</c:v>
                </c:pt>
                <c:pt idx="16251">
                  <c:v>41078.281249960586</c:v>
                </c:pt>
                <c:pt idx="16252">
                  <c:v>41078.29166662725</c:v>
                </c:pt>
                <c:pt idx="16253">
                  <c:v>41078.302083293915</c:v>
                </c:pt>
                <c:pt idx="16254">
                  <c:v>41078.312499960579</c:v>
                </c:pt>
                <c:pt idx="16255">
                  <c:v>41078.322916627243</c:v>
                </c:pt>
                <c:pt idx="16256">
                  <c:v>41078.333333293907</c:v>
                </c:pt>
                <c:pt idx="16257">
                  <c:v>41078.343749960572</c:v>
                </c:pt>
                <c:pt idx="16258">
                  <c:v>41078.354166627236</c:v>
                </c:pt>
                <c:pt idx="16259">
                  <c:v>41078.3645832939</c:v>
                </c:pt>
                <c:pt idx="16260">
                  <c:v>41078.374999960564</c:v>
                </c:pt>
                <c:pt idx="16261">
                  <c:v>41078.385416627229</c:v>
                </c:pt>
                <c:pt idx="16262">
                  <c:v>41078.395833293893</c:v>
                </c:pt>
                <c:pt idx="16263">
                  <c:v>41078.406249960557</c:v>
                </c:pt>
                <c:pt idx="16264">
                  <c:v>41078.416666627221</c:v>
                </c:pt>
                <c:pt idx="16265">
                  <c:v>41078.427083293886</c:v>
                </c:pt>
                <c:pt idx="16266">
                  <c:v>41078.43749996055</c:v>
                </c:pt>
                <c:pt idx="16267">
                  <c:v>41078.447916627214</c:v>
                </c:pt>
                <c:pt idx="16268">
                  <c:v>41078.458333293878</c:v>
                </c:pt>
                <c:pt idx="16269">
                  <c:v>41078.468749960542</c:v>
                </c:pt>
                <c:pt idx="16270">
                  <c:v>41078.479166627207</c:v>
                </c:pt>
                <c:pt idx="16271">
                  <c:v>41078.489583293871</c:v>
                </c:pt>
                <c:pt idx="16272">
                  <c:v>41078.499999960535</c:v>
                </c:pt>
                <c:pt idx="16273">
                  <c:v>41078.510416627199</c:v>
                </c:pt>
                <c:pt idx="16274">
                  <c:v>41078.520833293864</c:v>
                </c:pt>
                <c:pt idx="16275">
                  <c:v>41078.531249960528</c:v>
                </c:pt>
                <c:pt idx="16276">
                  <c:v>41078.541666627192</c:v>
                </c:pt>
                <c:pt idx="16277">
                  <c:v>41078.552083293856</c:v>
                </c:pt>
                <c:pt idx="16278">
                  <c:v>41078.562499960521</c:v>
                </c:pt>
                <c:pt idx="16279">
                  <c:v>41078.572916627185</c:v>
                </c:pt>
                <c:pt idx="16280">
                  <c:v>41078.583333293849</c:v>
                </c:pt>
                <c:pt idx="16281">
                  <c:v>41078.593749960513</c:v>
                </c:pt>
                <c:pt idx="16282">
                  <c:v>41078.604166627178</c:v>
                </c:pt>
                <c:pt idx="16283">
                  <c:v>41078.614583293842</c:v>
                </c:pt>
                <c:pt idx="16284">
                  <c:v>41078.624999960506</c:v>
                </c:pt>
                <c:pt idx="16285">
                  <c:v>41078.63541662717</c:v>
                </c:pt>
                <c:pt idx="16286">
                  <c:v>41078.645833293835</c:v>
                </c:pt>
                <c:pt idx="16287">
                  <c:v>41078.656249960499</c:v>
                </c:pt>
                <c:pt idx="16288">
                  <c:v>41078.666666627163</c:v>
                </c:pt>
                <c:pt idx="16289">
                  <c:v>41078.677083293827</c:v>
                </c:pt>
                <c:pt idx="16290">
                  <c:v>41078.687499960492</c:v>
                </c:pt>
                <c:pt idx="16291">
                  <c:v>41078.697916627156</c:v>
                </c:pt>
                <c:pt idx="16292">
                  <c:v>41078.70833329382</c:v>
                </c:pt>
                <c:pt idx="16293">
                  <c:v>41078.718749960484</c:v>
                </c:pt>
                <c:pt idx="16294">
                  <c:v>41078.729166627149</c:v>
                </c:pt>
                <c:pt idx="16295">
                  <c:v>41078.739583293813</c:v>
                </c:pt>
                <c:pt idx="16296">
                  <c:v>41078.749999960477</c:v>
                </c:pt>
                <c:pt idx="16297">
                  <c:v>41078.760416627141</c:v>
                </c:pt>
                <c:pt idx="16298">
                  <c:v>41078.770833293805</c:v>
                </c:pt>
                <c:pt idx="16299">
                  <c:v>41078.78124996047</c:v>
                </c:pt>
                <c:pt idx="16300">
                  <c:v>41078.791666627134</c:v>
                </c:pt>
                <c:pt idx="16301">
                  <c:v>41078.802083293798</c:v>
                </c:pt>
                <c:pt idx="16302">
                  <c:v>41078.812499960462</c:v>
                </c:pt>
                <c:pt idx="16303">
                  <c:v>41078.822916627127</c:v>
                </c:pt>
                <c:pt idx="16304">
                  <c:v>41078.833333293791</c:v>
                </c:pt>
                <c:pt idx="16305">
                  <c:v>41078.843749960455</c:v>
                </c:pt>
                <c:pt idx="16306">
                  <c:v>41078.854166627119</c:v>
                </c:pt>
                <c:pt idx="16307">
                  <c:v>41078.864583293784</c:v>
                </c:pt>
                <c:pt idx="16308">
                  <c:v>41078.874999960448</c:v>
                </c:pt>
                <c:pt idx="16309">
                  <c:v>41078.885416627112</c:v>
                </c:pt>
                <c:pt idx="16310">
                  <c:v>41078.895833293776</c:v>
                </c:pt>
                <c:pt idx="16311">
                  <c:v>41078.906249960441</c:v>
                </c:pt>
                <c:pt idx="16312">
                  <c:v>41078.916666627105</c:v>
                </c:pt>
                <c:pt idx="16313">
                  <c:v>41078.927083293769</c:v>
                </c:pt>
                <c:pt idx="16314">
                  <c:v>41078.937499960433</c:v>
                </c:pt>
                <c:pt idx="16315">
                  <c:v>41078.947916627098</c:v>
                </c:pt>
                <c:pt idx="16316">
                  <c:v>41078.958333293762</c:v>
                </c:pt>
                <c:pt idx="16317">
                  <c:v>41078.968749960426</c:v>
                </c:pt>
                <c:pt idx="16318">
                  <c:v>41078.97916662709</c:v>
                </c:pt>
                <c:pt idx="16319">
                  <c:v>41078.989583293755</c:v>
                </c:pt>
                <c:pt idx="16320">
                  <c:v>41078.999999960419</c:v>
                </c:pt>
                <c:pt idx="16321">
                  <c:v>41079.010416627083</c:v>
                </c:pt>
                <c:pt idx="16322">
                  <c:v>41079.020833293747</c:v>
                </c:pt>
                <c:pt idx="16323">
                  <c:v>41079.031249960412</c:v>
                </c:pt>
                <c:pt idx="16324">
                  <c:v>41079.041666627076</c:v>
                </c:pt>
                <c:pt idx="16325">
                  <c:v>41079.05208329374</c:v>
                </c:pt>
                <c:pt idx="16326">
                  <c:v>41079.062499960404</c:v>
                </c:pt>
                <c:pt idx="16327">
                  <c:v>41079.072916627068</c:v>
                </c:pt>
                <c:pt idx="16328">
                  <c:v>41079.083333293733</c:v>
                </c:pt>
                <c:pt idx="16329">
                  <c:v>41079.093749960397</c:v>
                </c:pt>
                <c:pt idx="16330">
                  <c:v>41079.104166627061</c:v>
                </c:pt>
                <c:pt idx="16331">
                  <c:v>41079.114583293725</c:v>
                </c:pt>
                <c:pt idx="16332">
                  <c:v>41079.12499996039</c:v>
                </c:pt>
                <c:pt idx="16333">
                  <c:v>41079.135416627054</c:v>
                </c:pt>
                <c:pt idx="16334">
                  <c:v>41079.145833293718</c:v>
                </c:pt>
                <c:pt idx="16335">
                  <c:v>41079.156249960382</c:v>
                </c:pt>
                <c:pt idx="16336">
                  <c:v>41079.166666627047</c:v>
                </c:pt>
                <c:pt idx="16337">
                  <c:v>41079.177083293711</c:v>
                </c:pt>
                <c:pt idx="16338">
                  <c:v>41079.187499960375</c:v>
                </c:pt>
                <c:pt idx="16339">
                  <c:v>41079.197916627039</c:v>
                </c:pt>
                <c:pt idx="16340">
                  <c:v>41079.208333293704</c:v>
                </c:pt>
                <c:pt idx="16341">
                  <c:v>41079.218749960368</c:v>
                </c:pt>
                <c:pt idx="16342">
                  <c:v>41079.229166627032</c:v>
                </c:pt>
                <c:pt idx="16343">
                  <c:v>41079.239583293696</c:v>
                </c:pt>
                <c:pt idx="16344">
                  <c:v>41079.249999960361</c:v>
                </c:pt>
                <c:pt idx="16345">
                  <c:v>41079.260416627025</c:v>
                </c:pt>
                <c:pt idx="16346">
                  <c:v>41079.270833293689</c:v>
                </c:pt>
                <c:pt idx="16347">
                  <c:v>41079.281249960353</c:v>
                </c:pt>
                <c:pt idx="16348">
                  <c:v>41079.291666627018</c:v>
                </c:pt>
                <c:pt idx="16349">
                  <c:v>41079.302083293682</c:v>
                </c:pt>
                <c:pt idx="16350">
                  <c:v>41079.312499960346</c:v>
                </c:pt>
                <c:pt idx="16351">
                  <c:v>41079.32291662701</c:v>
                </c:pt>
                <c:pt idx="16352">
                  <c:v>41079.333333293675</c:v>
                </c:pt>
                <c:pt idx="16353">
                  <c:v>41079.343749960339</c:v>
                </c:pt>
                <c:pt idx="16354">
                  <c:v>41079.354166627003</c:v>
                </c:pt>
                <c:pt idx="16355">
                  <c:v>41079.364583293667</c:v>
                </c:pt>
                <c:pt idx="16356">
                  <c:v>41079.374999960331</c:v>
                </c:pt>
                <c:pt idx="16357">
                  <c:v>41079.385416626996</c:v>
                </c:pt>
                <c:pt idx="16358">
                  <c:v>41079.39583329366</c:v>
                </c:pt>
                <c:pt idx="16359">
                  <c:v>41079.406249960324</c:v>
                </c:pt>
                <c:pt idx="16360">
                  <c:v>41079.416666626988</c:v>
                </c:pt>
                <c:pt idx="16361">
                  <c:v>41079.427083293653</c:v>
                </c:pt>
                <c:pt idx="16362">
                  <c:v>41079.437499960317</c:v>
                </c:pt>
                <c:pt idx="16363">
                  <c:v>41079.447916626981</c:v>
                </c:pt>
                <c:pt idx="16364">
                  <c:v>41079.458333293645</c:v>
                </c:pt>
                <c:pt idx="16365">
                  <c:v>41079.46874996031</c:v>
                </c:pt>
                <c:pt idx="16366">
                  <c:v>41079.479166626974</c:v>
                </c:pt>
                <c:pt idx="16367">
                  <c:v>41079.489583293638</c:v>
                </c:pt>
                <c:pt idx="16368">
                  <c:v>41079.499999960302</c:v>
                </c:pt>
                <c:pt idx="16369">
                  <c:v>41079.510416626967</c:v>
                </c:pt>
                <c:pt idx="16370">
                  <c:v>41079.520833293631</c:v>
                </c:pt>
                <c:pt idx="16371">
                  <c:v>41079.531249960295</c:v>
                </c:pt>
                <c:pt idx="16372">
                  <c:v>41079.541666626959</c:v>
                </c:pt>
                <c:pt idx="16373">
                  <c:v>41079.552083293624</c:v>
                </c:pt>
                <c:pt idx="16374">
                  <c:v>41079.562499960288</c:v>
                </c:pt>
                <c:pt idx="16375">
                  <c:v>41079.572916626952</c:v>
                </c:pt>
                <c:pt idx="16376">
                  <c:v>41079.583333293616</c:v>
                </c:pt>
                <c:pt idx="16377">
                  <c:v>41079.593749960281</c:v>
                </c:pt>
                <c:pt idx="16378">
                  <c:v>41079.604166626945</c:v>
                </c:pt>
                <c:pt idx="16379">
                  <c:v>41079.614583293609</c:v>
                </c:pt>
                <c:pt idx="16380">
                  <c:v>41079.624999960273</c:v>
                </c:pt>
                <c:pt idx="16381">
                  <c:v>41079.635416626938</c:v>
                </c:pt>
                <c:pt idx="16382">
                  <c:v>41079.645833293602</c:v>
                </c:pt>
                <c:pt idx="16383">
                  <c:v>41079.656249960266</c:v>
                </c:pt>
                <c:pt idx="16384">
                  <c:v>41079.66666662693</c:v>
                </c:pt>
                <c:pt idx="16385">
                  <c:v>41079.677083293594</c:v>
                </c:pt>
                <c:pt idx="16386">
                  <c:v>41079.687499960259</c:v>
                </c:pt>
                <c:pt idx="16387">
                  <c:v>41079.697916626923</c:v>
                </c:pt>
                <c:pt idx="16388">
                  <c:v>41079.708333293587</c:v>
                </c:pt>
                <c:pt idx="16389">
                  <c:v>41079.718749960251</c:v>
                </c:pt>
                <c:pt idx="16390">
                  <c:v>41079.729166626916</c:v>
                </c:pt>
                <c:pt idx="16391">
                  <c:v>41079.73958329358</c:v>
                </c:pt>
                <c:pt idx="16392">
                  <c:v>41079.749999960244</c:v>
                </c:pt>
                <c:pt idx="16393">
                  <c:v>41079.760416626908</c:v>
                </c:pt>
                <c:pt idx="16394">
                  <c:v>41079.770833293573</c:v>
                </c:pt>
                <c:pt idx="16395">
                  <c:v>41079.781249960237</c:v>
                </c:pt>
                <c:pt idx="16396">
                  <c:v>41079.791666626901</c:v>
                </c:pt>
                <c:pt idx="16397">
                  <c:v>41079.802083293565</c:v>
                </c:pt>
                <c:pt idx="16398">
                  <c:v>41079.81249996023</c:v>
                </c:pt>
                <c:pt idx="16399">
                  <c:v>41079.822916626894</c:v>
                </c:pt>
                <c:pt idx="16400">
                  <c:v>41079.833333293558</c:v>
                </c:pt>
                <c:pt idx="16401">
                  <c:v>41079.843749960222</c:v>
                </c:pt>
                <c:pt idx="16402">
                  <c:v>41079.854166626887</c:v>
                </c:pt>
                <c:pt idx="16403">
                  <c:v>41079.864583293551</c:v>
                </c:pt>
                <c:pt idx="16404">
                  <c:v>41079.874999960215</c:v>
                </c:pt>
                <c:pt idx="16405">
                  <c:v>41079.885416626879</c:v>
                </c:pt>
                <c:pt idx="16406">
                  <c:v>41079.895833293544</c:v>
                </c:pt>
                <c:pt idx="16407">
                  <c:v>41079.906249960208</c:v>
                </c:pt>
                <c:pt idx="16408">
                  <c:v>41079.916666626872</c:v>
                </c:pt>
                <c:pt idx="16409">
                  <c:v>41079.927083293536</c:v>
                </c:pt>
                <c:pt idx="16410">
                  <c:v>41079.937499960201</c:v>
                </c:pt>
                <c:pt idx="16411">
                  <c:v>41079.947916626865</c:v>
                </c:pt>
                <c:pt idx="16412">
                  <c:v>41079.958333293529</c:v>
                </c:pt>
                <c:pt idx="16413">
                  <c:v>41079.968749960193</c:v>
                </c:pt>
                <c:pt idx="16414">
                  <c:v>41079.979166626857</c:v>
                </c:pt>
                <c:pt idx="16415">
                  <c:v>41079.989583293522</c:v>
                </c:pt>
                <c:pt idx="16416">
                  <c:v>41079.999999960186</c:v>
                </c:pt>
                <c:pt idx="16417">
                  <c:v>41080.01041662685</c:v>
                </c:pt>
                <c:pt idx="16418">
                  <c:v>41080.020833293514</c:v>
                </c:pt>
                <c:pt idx="16419">
                  <c:v>41080.031249960179</c:v>
                </c:pt>
                <c:pt idx="16420">
                  <c:v>41080.041666626843</c:v>
                </c:pt>
                <c:pt idx="16421">
                  <c:v>41080.052083293507</c:v>
                </c:pt>
                <c:pt idx="16422">
                  <c:v>41080.062499960171</c:v>
                </c:pt>
                <c:pt idx="16423">
                  <c:v>41080.072916626836</c:v>
                </c:pt>
                <c:pt idx="16424">
                  <c:v>41080.0833332935</c:v>
                </c:pt>
                <c:pt idx="16425">
                  <c:v>41080.093749960164</c:v>
                </c:pt>
                <c:pt idx="16426">
                  <c:v>41080.104166626828</c:v>
                </c:pt>
                <c:pt idx="16427">
                  <c:v>41080.114583293493</c:v>
                </c:pt>
                <c:pt idx="16428">
                  <c:v>41080.124999960157</c:v>
                </c:pt>
                <c:pt idx="16429">
                  <c:v>41080.135416626821</c:v>
                </c:pt>
                <c:pt idx="16430">
                  <c:v>41080.145833293485</c:v>
                </c:pt>
                <c:pt idx="16431">
                  <c:v>41080.15624996015</c:v>
                </c:pt>
                <c:pt idx="16432">
                  <c:v>41080.166666626814</c:v>
                </c:pt>
                <c:pt idx="16433">
                  <c:v>41080.177083293478</c:v>
                </c:pt>
                <c:pt idx="16434">
                  <c:v>41080.187499960142</c:v>
                </c:pt>
                <c:pt idx="16435">
                  <c:v>41080.197916626807</c:v>
                </c:pt>
                <c:pt idx="16436">
                  <c:v>41080.208333293471</c:v>
                </c:pt>
                <c:pt idx="16437">
                  <c:v>41080.218749960135</c:v>
                </c:pt>
                <c:pt idx="16438">
                  <c:v>41080.229166626799</c:v>
                </c:pt>
                <c:pt idx="16439">
                  <c:v>41080.239583293464</c:v>
                </c:pt>
                <c:pt idx="16440">
                  <c:v>41080.249999960128</c:v>
                </c:pt>
                <c:pt idx="16441">
                  <c:v>41080.260416626792</c:v>
                </c:pt>
                <c:pt idx="16442">
                  <c:v>41080.270833293456</c:v>
                </c:pt>
                <c:pt idx="16443">
                  <c:v>41080.28124996012</c:v>
                </c:pt>
                <c:pt idx="16444">
                  <c:v>41080.291666626785</c:v>
                </c:pt>
                <c:pt idx="16445">
                  <c:v>41080.302083293449</c:v>
                </c:pt>
                <c:pt idx="16446">
                  <c:v>41080.312499960113</c:v>
                </c:pt>
                <c:pt idx="16447">
                  <c:v>41080.322916626777</c:v>
                </c:pt>
                <c:pt idx="16448">
                  <c:v>41080.333333293442</c:v>
                </c:pt>
                <c:pt idx="16449">
                  <c:v>41080.343749960106</c:v>
                </c:pt>
                <c:pt idx="16450">
                  <c:v>41080.35416662677</c:v>
                </c:pt>
                <c:pt idx="16451">
                  <c:v>41080.364583293434</c:v>
                </c:pt>
                <c:pt idx="16452">
                  <c:v>41080.374999960099</c:v>
                </c:pt>
                <c:pt idx="16453">
                  <c:v>41080.385416626763</c:v>
                </c:pt>
                <c:pt idx="16454">
                  <c:v>41080.395833293427</c:v>
                </c:pt>
                <c:pt idx="16455">
                  <c:v>41080.406249960091</c:v>
                </c:pt>
                <c:pt idx="16456">
                  <c:v>41080.416666626756</c:v>
                </c:pt>
                <c:pt idx="16457">
                  <c:v>41080.42708329342</c:v>
                </c:pt>
                <c:pt idx="16458">
                  <c:v>41080.437499960084</c:v>
                </c:pt>
                <c:pt idx="16459">
                  <c:v>41080.447916626748</c:v>
                </c:pt>
                <c:pt idx="16460">
                  <c:v>41080.458333293413</c:v>
                </c:pt>
                <c:pt idx="16461">
                  <c:v>41080.468749960077</c:v>
                </c:pt>
                <c:pt idx="16462">
                  <c:v>41080.479166626741</c:v>
                </c:pt>
                <c:pt idx="16463">
                  <c:v>41080.489583293405</c:v>
                </c:pt>
                <c:pt idx="16464">
                  <c:v>41080.49999996007</c:v>
                </c:pt>
                <c:pt idx="16465">
                  <c:v>41080.510416626734</c:v>
                </c:pt>
                <c:pt idx="16466">
                  <c:v>41080.520833293398</c:v>
                </c:pt>
                <c:pt idx="16467">
                  <c:v>41080.531249960062</c:v>
                </c:pt>
                <c:pt idx="16468">
                  <c:v>41080.541666626727</c:v>
                </c:pt>
                <c:pt idx="16469">
                  <c:v>41080.552083293391</c:v>
                </c:pt>
                <c:pt idx="16470">
                  <c:v>41080.562499960055</c:v>
                </c:pt>
                <c:pt idx="16471">
                  <c:v>41080.572916626719</c:v>
                </c:pt>
                <c:pt idx="16472">
                  <c:v>41080.583333293383</c:v>
                </c:pt>
                <c:pt idx="16473">
                  <c:v>41080.593749960048</c:v>
                </c:pt>
                <c:pt idx="16474">
                  <c:v>41080.604166626712</c:v>
                </c:pt>
                <c:pt idx="16475">
                  <c:v>41080.614583293376</c:v>
                </c:pt>
                <c:pt idx="16476">
                  <c:v>41080.62499996004</c:v>
                </c:pt>
                <c:pt idx="16477">
                  <c:v>41080.635416626705</c:v>
                </c:pt>
                <c:pt idx="16478">
                  <c:v>41080.645833293369</c:v>
                </c:pt>
                <c:pt idx="16479">
                  <c:v>41080.656249960033</c:v>
                </c:pt>
                <c:pt idx="16480">
                  <c:v>41080.666666626697</c:v>
                </c:pt>
                <c:pt idx="16481">
                  <c:v>41080.677083293362</c:v>
                </c:pt>
                <c:pt idx="16482">
                  <c:v>41080.687499960026</c:v>
                </c:pt>
                <c:pt idx="16483">
                  <c:v>41080.69791662669</c:v>
                </c:pt>
                <c:pt idx="16484">
                  <c:v>41080.708333293354</c:v>
                </c:pt>
                <c:pt idx="16485">
                  <c:v>41080.718749960019</c:v>
                </c:pt>
                <c:pt idx="16486">
                  <c:v>41080.729166626683</c:v>
                </c:pt>
                <c:pt idx="16487">
                  <c:v>41080.739583293347</c:v>
                </c:pt>
                <c:pt idx="16488">
                  <c:v>41080.749999960011</c:v>
                </c:pt>
                <c:pt idx="16489">
                  <c:v>41080.760416626676</c:v>
                </c:pt>
                <c:pt idx="16490">
                  <c:v>41080.77083329334</c:v>
                </c:pt>
                <c:pt idx="16491">
                  <c:v>41080.781249960004</c:v>
                </c:pt>
                <c:pt idx="16492">
                  <c:v>41080.791666626668</c:v>
                </c:pt>
                <c:pt idx="16493">
                  <c:v>41080.802083293333</c:v>
                </c:pt>
                <c:pt idx="16494">
                  <c:v>41080.812499959997</c:v>
                </c:pt>
                <c:pt idx="16495">
                  <c:v>41080.822916626661</c:v>
                </c:pt>
                <c:pt idx="16496">
                  <c:v>41080.833333293325</c:v>
                </c:pt>
                <c:pt idx="16497">
                  <c:v>41080.84374995999</c:v>
                </c:pt>
                <c:pt idx="16498">
                  <c:v>41080.854166626654</c:v>
                </c:pt>
                <c:pt idx="16499">
                  <c:v>41080.864583293318</c:v>
                </c:pt>
                <c:pt idx="16500">
                  <c:v>41080.874999959982</c:v>
                </c:pt>
                <c:pt idx="16501">
                  <c:v>41080.885416626646</c:v>
                </c:pt>
                <c:pt idx="16502">
                  <c:v>41080.895833293311</c:v>
                </c:pt>
                <c:pt idx="16503">
                  <c:v>41080.906249959975</c:v>
                </c:pt>
                <c:pt idx="16504">
                  <c:v>41080.916666626639</c:v>
                </c:pt>
                <c:pt idx="16505">
                  <c:v>41080.927083293303</c:v>
                </c:pt>
                <c:pt idx="16506">
                  <c:v>41080.937499959968</c:v>
                </c:pt>
                <c:pt idx="16507">
                  <c:v>41080.947916626632</c:v>
                </c:pt>
                <c:pt idx="16508">
                  <c:v>41080.958333293296</c:v>
                </c:pt>
                <c:pt idx="16509">
                  <c:v>41080.96874995996</c:v>
                </c:pt>
                <c:pt idx="16510">
                  <c:v>41080.979166626625</c:v>
                </c:pt>
                <c:pt idx="16511">
                  <c:v>41080.989583293289</c:v>
                </c:pt>
                <c:pt idx="16512">
                  <c:v>41080.999999959953</c:v>
                </c:pt>
                <c:pt idx="16513">
                  <c:v>41081.010416626617</c:v>
                </c:pt>
                <c:pt idx="16514">
                  <c:v>41081.020833293282</c:v>
                </c:pt>
                <c:pt idx="16515">
                  <c:v>41081.031249959946</c:v>
                </c:pt>
                <c:pt idx="16516">
                  <c:v>41081.04166662661</c:v>
                </c:pt>
                <c:pt idx="16517">
                  <c:v>41081.052083293274</c:v>
                </c:pt>
                <c:pt idx="16518">
                  <c:v>41081.062499959939</c:v>
                </c:pt>
                <c:pt idx="16519">
                  <c:v>41081.072916626603</c:v>
                </c:pt>
                <c:pt idx="16520">
                  <c:v>41081.083333293267</c:v>
                </c:pt>
                <c:pt idx="16521">
                  <c:v>41081.093749959931</c:v>
                </c:pt>
                <c:pt idx="16522">
                  <c:v>41081.104166626596</c:v>
                </c:pt>
                <c:pt idx="16523">
                  <c:v>41081.11458329326</c:v>
                </c:pt>
                <c:pt idx="16524">
                  <c:v>41081.124999959924</c:v>
                </c:pt>
                <c:pt idx="16525">
                  <c:v>41081.135416626588</c:v>
                </c:pt>
                <c:pt idx="16526">
                  <c:v>41081.145833293253</c:v>
                </c:pt>
                <c:pt idx="16527">
                  <c:v>41081.156249959917</c:v>
                </c:pt>
                <c:pt idx="16528">
                  <c:v>41081.166666626581</c:v>
                </c:pt>
                <c:pt idx="16529">
                  <c:v>41081.177083293245</c:v>
                </c:pt>
                <c:pt idx="16530">
                  <c:v>41081.187499959909</c:v>
                </c:pt>
                <c:pt idx="16531">
                  <c:v>41081.197916626574</c:v>
                </c:pt>
                <c:pt idx="16532">
                  <c:v>41081.208333293238</c:v>
                </c:pt>
                <c:pt idx="16533">
                  <c:v>41081.218749959902</c:v>
                </c:pt>
                <c:pt idx="16534">
                  <c:v>41081.229166626566</c:v>
                </c:pt>
                <c:pt idx="16535">
                  <c:v>41081.239583293231</c:v>
                </c:pt>
                <c:pt idx="16536">
                  <c:v>41081.249999959895</c:v>
                </c:pt>
                <c:pt idx="16537">
                  <c:v>41081.260416626559</c:v>
                </c:pt>
                <c:pt idx="16538">
                  <c:v>41081.270833293223</c:v>
                </c:pt>
                <c:pt idx="16539">
                  <c:v>41081.281249959888</c:v>
                </c:pt>
                <c:pt idx="16540">
                  <c:v>41081.291666626552</c:v>
                </c:pt>
                <c:pt idx="16541">
                  <c:v>41081.302083293216</c:v>
                </c:pt>
                <c:pt idx="16542">
                  <c:v>41081.31249995988</c:v>
                </c:pt>
                <c:pt idx="16543">
                  <c:v>41081.322916626545</c:v>
                </c:pt>
                <c:pt idx="16544">
                  <c:v>41081.333333293209</c:v>
                </c:pt>
                <c:pt idx="16545">
                  <c:v>41081.343749959873</c:v>
                </c:pt>
                <c:pt idx="16546">
                  <c:v>41081.354166626537</c:v>
                </c:pt>
                <c:pt idx="16547">
                  <c:v>41081.364583293202</c:v>
                </c:pt>
                <c:pt idx="16548">
                  <c:v>41081.374999959866</c:v>
                </c:pt>
                <c:pt idx="16549">
                  <c:v>41081.38541662653</c:v>
                </c:pt>
                <c:pt idx="16550">
                  <c:v>41081.395833293194</c:v>
                </c:pt>
                <c:pt idx="16551">
                  <c:v>41081.406249959859</c:v>
                </c:pt>
                <c:pt idx="16552">
                  <c:v>41081.416666626523</c:v>
                </c:pt>
                <c:pt idx="16553">
                  <c:v>41081.427083293187</c:v>
                </c:pt>
                <c:pt idx="16554">
                  <c:v>41081.437499959851</c:v>
                </c:pt>
                <c:pt idx="16555">
                  <c:v>41081.447916626516</c:v>
                </c:pt>
                <c:pt idx="16556">
                  <c:v>41081.45833329318</c:v>
                </c:pt>
                <c:pt idx="16557">
                  <c:v>41081.468749959844</c:v>
                </c:pt>
                <c:pt idx="16558">
                  <c:v>41081.479166626508</c:v>
                </c:pt>
                <c:pt idx="16559">
                  <c:v>41081.489583293172</c:v>
                </c:pt>
                <c:pt idx="16560">
                  <c:v>41081.499999959837</c:v>
                </c:pt>
                <c:pt idx="16561">
                  <c:v>41081.510416626501</c:v>
                </c:pt>
                <c:pt idx="16562">
                  <c:v>41081.520833293165</c:v>
                </c:pt>
                <c:pt idx="16563">
                  <c:v>41081.531249959829</c:v>
                </c:pt>
                <c:pt idx="16564">
                  <c:v>41081.541666626494</c:v>
                </c:pt>
                <c:pt idx="16565">
                  <c:v>41081.552083293158</c:v>
                </c:pt>
                <c:pt idx="16566">
                  <c:v>41081.562499959822</c:v>
                </c:pt>
                <c:pt idx="16567">
                  <c:v>41081.572916626486</c:v>
                </c:pt>
                <c:pt idx="16568">
                  <c:v>41081.583333293151</c:v>
                </c:pt>
                <c:pt idx="16569">
                  <c:v>41081.593749959815</c:v>
                </c:pt>
                <c:pt idx="16570">
                  <c:v>41081.604166626479</c:v>
                </c:pt>
                <c:pt idx="16571">
                  <c:v>41081.614583293143</c:v>
                </c:pt>
                <c:pt idx="16572">
                  <c:v>41081.624999959808</c:v>
                </c:pt>
                <c:pt idx="16573">
                  <c:v>41081.635416626472</c:v>
                </c:pt>
                <c:pt idx="16574">
                  <c:v>41081.645833293136</c:v>
                </c:pt>
                <c:pt idx="16575">
                  <c:v>41081.6562499598</c:v>
                </c:pt>
                <c:pt idx="16576">
                  <c:v>41081.666666626465</c:v>
                </c:pt>
                <c:pt idx="16577">
                  <c:v>41081.677083293129</c:v>
                </c:pt>
                <c:pt idx="16578">
                  <c:v>41081.687499959793</c:v>
                </c:pt>
                <c:pt idx="16579">
                  <c:v>41081.697916626457</c:v>
                </c:pt>
                <c:pt idx="16580">
                  <c:v>41081.708333293122</c:v>
                </c:pt>
                <c:pt idx="16581">
                  <c:v>41081.718749959786</c:v>
                </c:pt>
                <c:pt idx="16582">
                  <c:v>41081.72916662645</c:v>
                </c:pt>
                <c:pt idx="16583">
                  <c:v>41081.739583293114</c:v>
                </c:pt>
                <c:pt idx="16584">
                  <c:v>41081.749999959779</c:v>
                </c:pt>
                <c:pt idx="16585">
                  <c:v>41081.760416626443</c:v>
                </c:pt>
                <c:pt idx="16586">
                  <c:v>41081.770833293107</c:v>
                </c:pt>
                <c:pt idx="16587">
                  <c:v>41081.781249959771</c:v>
                </c:pt>
                <c:pt idx="16588">
                  <c:v>41081.791666626435</c:v>
                </c:pt>
                <c:pt idx="16589">
                  <c:v>41081.8020832931</c:v>
                </c:pt>
                <c:pt idx="16590">
                  <c:v>41081.812499959764</c:v>
                </c:pt>
                <c:pt idx="16591">
                  <c:v>41081.822916626428</c:v>
                </c:pt>
                <c:pt idx="16592">
                  <c:v>41081.833333293092</c:v>
                </c:pt>
                <c:pt idx="16593">
                  <c:v>41081.843749959757</c:v>
                </c:pt>
                <c:pt idx="16594">
                  <c:v>41081.854166626421</c:v>
                </c:pt>
                <c:pt idx="16595">
                  <c:v>41081.864583293085</c:v>
                </c:pt>
                <c:pt idx="16596">
                  <c:v>41081.874999959749</c:v>
                </c:pt>
                <c:pt idx="16597">
                  <c:v>41081.885416626414</c:v>
                </c:pt>
                <c:pt idx="16598">
                  <c:v>41081.895833293078</c:v>
                </c:pt>
                <c:pt idx="16599">
                  <c:v>41081.906249959742</c:v>
                </c:pt>
                <c:pt idx="16600">
                  <c:v>41081.916666626406</c:v>
                </c:pt>
                <c:pt idx="16601">
                  <c:v>41081.927083293071</c:v>
                </c:pt>
                <c:pt idx="16602">
                  <c:v>41081.937499959735</c:v>
                </c:pt>
                <c:pt idx="16603">
                  <c:v>41081.947916626399</c:v>
                </c:pt>
                <c:pt idx="16604">
                  <c:v>41081.958333293063</c:v>
                </c:pt>
                <c:pt idx="16605">
                  <c:v>41081.968749959728</c:v>
                </c:pt>
                <c:pt idx="16606">
                  <c:v>41081.979166626392</c:v>
                </c:pt>
                <c:pt idx="16607">
                  <c:v>41081.989583293056</c:v>
                </c:pt>
                <c:pt idx="16608">
                  <c:v>41081.99999995972</c:v>
                </c:pt>
                <c:pt idx="16609">
                  <c:v>41082.010416626385</c:v>
                </c:pt>
                <c:pt idx="16610">
                  <c:v>41082.020833293049</c:v>
                </c:pt>
                <c:pt idx="16611">
                  <c:v>41082.031249959713</c:v>
                </c:pt>
                <c:pt idx="16612">
                  <c:v>41082.041666626377</c:v>
                </c:pt>
                <c:pt idx="16613">
                  <c:v>41082.052083293042</c:v>
                </c:pt>
                <c:pt idx="16614">
                  <c:v>41082.062499959706</c:v>
                </c:pt>
                <c:pt idx="16615">
                  <c:v>41082.07291662637</c:v>
                </c:pt>
                <c:pt idx="16616">
                  <c:v>41082.083333293034</c:v>
                </c:pt>
                <c:pt idx="16617">
                  <c:v>41082.093749959698</c:v>
                </c:pt>
                <c:pt idx="16618">
                  <c:v>41082.104166626363</c:v>
                </c:pt>
                <c:pt idx="16619">
                  <c:v>41082.114583293027</c:v>
                </c:pt>
                <c:pt idx="16620">
                  <c:v>41082.124999959691</c:v>
                </c:pt>
                <c:pt idx="16621">
                  <c:v>41082.135416626355</c:v>
                </c:pt>
                <c:pt idx="16622">
                  <c:v>41082.14583329302</c:v>
                </c:pt>
                <c:pt idx="16623">
                  <c:v>41082.156249959684</c:v>
                </c:pt>
                <c:pt idx="16624">
                  <c:v>41082.166666626348</c:v>
                </c:pt>
                <c:pt idx="16625">
                  <c:v>41082.177083293012</c:v>
                </c:pt>
                <c:pt idx="16626">
                  <c:v>41082.187499959677</c:v>
                </c:pt>
                <c:pt idx="16627">
                  <c:v>41082.197916626341</c:v>
                </c:pt>
                <c:pt idx="16628">
                  <c:v>41082.208333293005</c:v>
                </c:pt>
                <c:pt idx="16629">
                  <c:v>41082.218749959669</c:v>
                </c:pt>
                <c:pt idx="16630">
                  <c:v>41082.229166626334</c:v>
                </c:pt>
                <c:pt idx="16631">
                  <c:v>41082.239583292998</c:v>
                </c:pt>
                <c:pt idx="16632">
                  <c:v>41082.249999959662</c:v>
                </c:pt>
                <c:pt idx="16633">
                  <c:v>41082.260416626326</c:v>
                </c:pt>
                <c:pt idx="16634">
                  <c:v>41082.270833292991</c:v>
                </c:pt>
                <c:pt idx="16635">
                  <c:v>41082.281249959655</c:v>
                </c:pt>
                <c:pt idx="16636">
                  <c:v>41082.291666626319</c:v>
                </c:pt>
                <c:pt idx="16637">
                  <c:v>41082.302083292983</c:v>
                </c:pt>
                <c:pt idx="16638">
                  <c:v>41082.312499959648</c:v>
                </c:pt>
                <c:pt idx="16639">
                  <c:v>41082.322916626312</c:v>
                </c:pt>
                <c:pt idx="16640">
                  <c:v>41082.333333292976</c:v>
                </c:pt>
                <c:pt idx="16641">
                  <c:v>41082.34374995964</c:v>
                </c:pt>
                <c:pt idx="16642">
                  <c:v>41082.354166626305</c:v>
                </c:pt>
                <c:pt idx="16643">
                  <c:v>41082.364583292969</c:v>
                </c:pt>
                <c:pt idx="16644">
                  <c:v>41082.374999959633</c:v>
                </c:pt>
                <c:pt idx="16645">
                  <c:v>41082.385416626297</c:v>
                </c:pt>
                <c:pt idx="16646">
                  <c:v>41082.395833292961</c:v>
                </c:pt>
                <c:pt idx="16647">
                  <c:v>41082.406249959626</c:v>
                </c:pt>
                <c:pt idx="16648">
                  <c:v>41082.41666662629</c:v>
                </c:pt>
                <c:pt idx="16649">
                  <c:v>41082.427083292954</c:v>
                </c:pt>
                <c:pt idx="16650">
                  <c:v>41082.437499959618</c:v>
                </c:pt>
                <c:pt idx="16651">
                  <c:v>41082.447916626283</c:v>
                </c:pt>
                <c:pt idx="16652">
                  <c:v>41082.458333292947</c:v>
                </c:pt>
                <c:pt idx="16653">
                  <c:v>41082.468749959611</c:v>
                </c:pt>
                <c:pt idx="16654">
                  <c:v>41082.479166626275</c:v>
                </c:pt>
                <c:pt idx="16655">
                  <c:v>41082.48958329294</c:v>
                </c:pt>
                <c:pt idx="16656">
                  <c:v>41082.499999959604</c:v>
                </c:pt>
                <c:pt idx="16657">
                  <c:v>41082.510416626268</c:v>
                </c:pt>
                <c:pt idx="16658">
                  <c:v>41082.520833292932</c:v>
                </c:pt>
                <c:pt idx="16659">
                  <c:v>41082.531249959597</c:v>
                </c:pt>
                <c:pt idx="16660">
                  <c:v>41082.541666626261</c:v>
                </c:pt>
                <c:pt idx="16661">
                  <c:v>41082.552083292925</c:v>
                </c:pt>
                <c:pt idx="16662">
                  <c:v>41082.562499959589</c:v>
                </c:pt>
                <c:pt idx="16663">
                  <c:v>41082.572916626254</c:v>
                </c:pt>
                <c:pt idx="16664">
                  <c:v>41082.583333292918</c:v>
                </c:pt>
                <c:pt idx="16665">
                  <c:v>41082.593749959582</c:v>
                </c:pt>
                <c:pt idx="16666">
                  <c:v>41082.604166626246</c:v>
                </c:pt>
                <c:pt idx="16667">
                  <c:v>41082.614583292911</c:v>
                </c:pt>
                <c:pt idx="16668">
                  <c:v>41082.624999959575</c:v>
                </c:pt>
                <c:pt idx="16669">
                  <c:v>41082.635416626239</c:v>
                </c:pt>
                <c:pt idx="16670">
                  <c:v>41082.645833292903</c:v>
                </c:pt>
                <c:pt idx="16671">
                  <c:v>41082.656249959568</c:v>
                </c:pt>
                <c:pt idx="16672">
                  <c:v>41082.666666626232</c:v>
                </c:pt>
                <c:pt idx="16673">
                  <c:v>41082.677083292896</c:v>
                </c:pt>
                <c:pt idx="16674">
                  <c:v>41082.68749995956</c:v>
                </c:pt>
                <c:pt idx="16675">
                  <c:v>41082.697916626224</c:v>
                </c:pt>
                <c:pt idx="16676">
                  <c:v>41082.708333292889</c:v>
                </c:pt>
                <c:pt idx="16677">
                  <c:v>41082.718749959553</c:v>
                </c:pt>
                <c:pt idx="16678">
                  <c:v>41082.729166626217</c:v>
                </c:pt>
                <c:pt idx="16679">
                  <c:v>41082.739583292881</c:v>
                </c:pt>
                <c:pt idx="16680">
                  <c:v>41082.749999959546</c:v>
                </c:pt>
                <c:pt idx="16681">
                  <c:v>41082.76041662621</c:v>
                </c:pt>
                <c:pt idx="16682">
                  <c:v>41082.770833292874</c:v>
                </c:pt>
                <c:pt idx="16683">
                  <c:v>41082.781249959538</c:v>
                </c:pt>
                <c:pt idx="16684">
                  <c:v>41082.791666626203</c:v>
                </c:pt>
                <c:pt idx="16685">
                  <c:v>41082.802083292867</c:v>
                </c:pt>
                <c:pt idx="16686">
                  <c:v>41082.812499959531</c:v>
                </c:pt>
                <c:pt idx="16687">
                  <c:v>41082.822916626195</c:v>
                </c:pt>
                <c:pt idx="16688">
                  <c:v>41082.83333329286</c:v>
                </c:pt>
                <c:pt idx="16689">
                  <c:v>41082.843749959524</c:v>
                </c:pt>
                <c:pt idx="16690">
                  <c:v>41082.854166626188</c:v>
                </c:pt>
                <c:pt idx="16691">
                  <c:v>41082.864583292852</c:v>
                </c:pt>
                <c:pt idx="16692">
                  <c:v>41082.874999959517</c:v>
                </c:pt>
                <c:pt idx="16693">
                  <c:v>41082.885416626181</c:v>
                </c:pt>
                <c:pt idx="16694">
                  <c:v>41082.895833292845</c:v>
                </c:pt>
                <c:pt idx="16695">
                  <c:v>41082.906249959509</c:v>
                </c:pt>
                <c:pt idx="16696">
                  <c:v>41082.916666626174</c:v>
                </c:pt>
                <c:pt idx="16697">
                  <c:v>41082.927083292838</c:v>
                </c:pt>
                <c:pt idx="16698">
                  <c:v>41082.937499959502</c:v>
                </c:pt>
                <c:pt idx="16699">
                  <c:v>41082.947916626166</c:v>
                </c:pt>
                <c:pt idx="16700">
                  <c:v>41082.958333292831</c:v>
                </c:pt>
                <c:pt idx="16701">
                  <c:v>41082.968749959495</c:v>
                </c:pt>
                <c:pt idx="16702">
                  <c:v>41082.979166626159</c:v>
                </c:pt>
                <c:pt idx="16703">
                  <c:v>41082.989583292823</c:v>
                </c:pt>
                <c:pt idx="16704">
                  <c:v>41082.999999959487</c:v>
                </c:pt>
                <c:pt idx="16705">
                  <c:v>41083.010416626152</c:v>
                </c:pt>
                <c:pt idx="16706">
                  <c:v>41083.020833292816</c:v>
                </c:pt>
                <c:pt idx="16707">
                  <c:v>41083.03124995948</c:v>
                </c:pt>
                <c:pt idx="16708">
                  <c:v>41083.041666626144</c:v>
                </c:pt>
                <c:pt idx="16709">
                  <c:v>41083.052083292809</c:v>
                </c:pt>
                <c:pt idx="16710">
                  <c:v>41083.062499959473</c:v>
                </c:pt>
                <c:pt idx="16711">
                  <c:v>41083.072916626137</c:v>
                </c:pt>
                <c:pt idx="16712">
                  <c:v>41083.083333292801</c:v>
                </c:pt>
                <c:pt idx="16713">
                  <c:v>41083.093749959466</c:v>
                </c:pt>
                <c:pt idx="16714">
                  <c:v>41083.10416662613</c:v>
                </c:pt>
                <c:pt idx="16715">
                  <c:v>41083.114583292794</c:v>
                </c:pt>
                <c:pt idx="16716">
                  <c:v>41083.124999959458</c:v>
                </c:pt>
                <c:pt idx="16717">
                  <c:v>41083.135416626123</c:v>
                </c:pt>
                <c:pt idx="16718">
                  <c:v>41083.145833292787</c:v>
                </c:pt>
                <c:pt idx="16719">
                  <c:v>41083.156249959451</c:v>
                </c:pt>
                <c:pt idx="16720">
                  <c:v>41083.166666626115</c:v>
                </c:pt>
                <c:pt idx="16721">
                  <c:v>41083.17708329278</c:v>
                </c:pt>
                <c:pt idx="16722">
                  <c:v>41083.187499959444</c:v>
                </c:pt>
                <c:pt idx="16723">
                  <c:v>41083.197916626108</c:v>
                </c:pt>
                <c:pt idx="16724">
                  <c:v>41083.208333292772</c:v>
                </c:pt>
                <c:pt idx="16725">
                  <c:v>41083.218749959437</c:v>
                </c:pt>
                <c:pt idx="16726">
                  <c:v>41083.229166626101</c:v>
                </c:pt>
                <c:pt idx="16727">
                  <c:v>41083.239583292765</c:v>
                </c:pt>
                <c:pt idx="16728">
                  <c:v>41083.249999959429</c:v>
                </c:pt>
                <c:pt idx="16729">
                  <c:v>41083.260416626094</c:v>
                </c:pt>
                <c:pt idx="16730">
                  <c:v>41083.270833292758</c:v>
                </c:pt>
                <c:pt idx="16731">
                  <c:v>41083.281249959422</c:v>
                </c:pt>
                <c:pt idx="16732">
                  <c:v>41083.291666626086</c:v>
                </c:pt>
                <c:pt idx="16733">
                  <c:v>41083.30208329275</c:v>
                </c:pt>
                <c:pt idx="16734">
                  <c:v>41083.312499959415</c:v>
                </c:pt>
                <c:pt idx="16735">
                  <c:v>41083.322916626079</c:v>
                </c:pt>
                <c:pt idx="16736">
                  <c:v>41083.333333292743</c:v>
                </c:pt>
                <c:pt idx="16737">
                  <c:v>41083.343749959407</c:v>
                </c:pt>
                <c:pt idx="16738">
                  <c:v>41083.354166626072</c:v>
                </c:pt>
                <c:pt idx="16739">
                  <c:v>41083.364583292736</c:v>
                </c:pt>
                <c:pt idx="16740">
                  <c:v>41083.3749999594</c:v>
                </c:pt>
                <c:pt idx="16741">
                  <c:v>41083.385416626064</c:v>
                </c:pt>
                <c:pt idx="16742">
                  <c:v>41083.395833292729</c:v>
                </c:pt>
                <c:pt idx="16743">
                  <c:v>41083.406249959393</c:v>
                </c:pt>
                <c:pt idx="16744">
                  <c:v>41083.416666626057</c:v>
                </c:pt>
                <c:pt idx="16745">
                  <c:v>41083.427083292721</c:v>
                </c:pt>
                <c:pt idx="16746">
                  <c:v>41083.437499959386</c:v>
                </c:pt>
                <c:pt idx="16747">
                  <c:v>41083.44791662605</c:v>
                </c:pt>
                <c:pt idx="16748">
                  <c:v>41083.458333292714</c:v>
                </c:pt>
                <c:pt idx="16749">
                  <c:v>41083.468749959378</c:v>
                </c:pt>
                <c:pt idx="16750">
                  <c:v>41083.479166626043</c:v>
                </c:pt>
                <c:pt idx="16751">
                  <c:v>41083.489583292707</c:v>
                </c:pt>
                <c:pt idx="16752">
                  <c:v>41083.499999959371</c:v>
                </c:pt>
                <c:pt idx="16753">
                  <c:v>41083.510416626035</c:v>
                </c:pt>
                <c:pt idx="16754">
                  <c:v>41083.5208332927</c:v>
                </c:pt>
                <c:pt idx="16755">
                  <c:v>41083.531249959364</c:v>
                </c:pt>
                <c:pt idx="16756">
                  <c:v>41083.541666626028</c:v>
                </c:pt>
                <c:pt idx="16757">
                  <c:v>41083.552083292692</c:v>
                </c:pt>
                <c:pt idx="16758">
                  <c:v>41083.562499959357</c:v>
                </c:pt>
                <c:pt idx="16759">
                  <c:v>41083.572916626021</c:v>
                </c:pt>
                <c:pt idx="16760">
                  <c:v>41083.583333292685</c:v>
                </c:pt>
                <c:pt idx="16761">
                  <c:v>41083.593749959349</c:v>
                </c:pt>
                <c:pt idx="16762">
                  <c:v>41083.604166626013</c:v>
                </c:pt>
                <c:pt idx="16763">
                  <c:v>41083.614583292678</c:v>
                </c:pt>
                <c:pt idx="16764">
                  <c:v>41083.624999959342</c:v>
                </c:pt>
                <c:pt idx="16765">
                  <c:v>41083.635416626006</c:v>
                </c:pt>
                <c:pt idx="16766">
                  <c:v>41083.64583329267</c:v>
                </c:pt>
                <c:pt idx="16767">
                  <c:v>41083.656249959335</c:v>
                </c:pt>
                <c:pt idx="16768">
                  <c:v>41083.666666625999</c:v>
                </c:pt>
                <c:pt idx="16769">
                  <c:v>41083.677083292663</c:v>
                </c:pt>
                <c:pt idx="16770">
                  <c:v>41083.687499959327</c:v>
                </c:pt>
                <c:pt idx="16771">
                  <c:v>41083.697916625992</c:v>
                </c:pt>
                <c:pt idx="16772">
                  <c:v>41083.708333292656</c:v>
                </c:pt>
                <c:pt idx="16773">
                  <c:v>41083.71874995932</c:v>
                </c:pt>
                <c:pt idx="16774">
                  <c:v>41083.729166625984</c:v>
                </c:pt>
                <c:pt idx="16775">
                  <c:v>41083.739583292649</c:v>
                </c:pt>
                <c:pt idx="16776">
                  <c:v>41083.749999959313</c:v>
                </c:pt>
                <c:pt idx="16777">
                  <c:v>41083.760416625977</c:v>
                </c:pt>
                <c:pt idx="16778">
                  <c:v>41083.770833292641</c:v>
                </c:pt>
                <c:pt idx="16779">
                  <c:v>41083.781249959306</c:v>
                </c:pt>
                <c:pt idx="16780">
                  <c:v>41083.79166662597</c:v>
                </c:pt>
                <c:pt idx="16781">
                  <c:v>41083.802083292634</c:v>
                </c:pt>
                <c:pt idx="16782">
                  <c:v>41083.812499959298</c:v>
                </c:pt>
                <c:pt idx="16783">
                  <c:v>41083.822916625963</c:v>
                </c:pt>
                <c:pt idx="16784">
                  <c:v>41083.833333292627</c:v>
                </c:pt>
                <c:pt idx="16785">
                  <c:v>41083.843749959291</c:v>
                </c:pt>
                <c:pt idx="16786">
                  <c:v>41083.854166625955</c:v>
                </c:pt>
                <c:pt idx="16787">
                  <c:v>41083.864583292619</c:v>
                </c:pt>
                <c:pt idx="16788">
                  <c:v>41083.874999959284</c:v>
                </c:pt>
                <c:pt idx="16789">
                  <c:v>41083.885416625948</c:v>
                </c:pt>
                <c:pt idx="16790">
                  <c:v>41083.895833292612</c:v>
                </c:pt>
                <c:pt idx="16791">
                  <c:v>41083.906249959276</c:v>
                </c:pt>
                <c:pt idx="16792">
                  <c:v>41083.916666625941</c:v>
                </c:pt>
                <c:pt idx="16793">
                  <c:v>41083.927083292605</c:v>
                </c:pt>
                <c:pt idx="16794">
                  <c:v>41083.937499959269</c:v>
                </c:pt>
                <c:pt idx="16795">
                  <c:v>41083.947916625933</c:v>
                </c:pt>
                <c:pt idx="16796">
                  <c:v>41083.958333292598</c:v>
                </c:pt>
                <c:pt idx="16797">
                  <c:v>41083.968749959262</c:v>
                </c:pt>
                <c:pt idx="16798">
                  <c:v>41083.979166625926</c:v>
                </c:pt>
                <c:pt idx="16799">
                  <c:v>41083.98958329259</c:v>
                </c:pt>
                <c:pt idx="16800">
                  <c:v>41083.999999959255</c:v>
                </c:pt>
                <c:pt idx="16801">
                  <c:v>41084.010416625919</c:v>
                </c:pt>
                <c:pt idx="16802">
                  <c:v>41084.020833292583</c:v>
                </c:pt>
                <c:pt idx="16803">
                  <c:v>41084.031249959247</c:v>
                </c:pt>
                <c:pt idx="16804">
                  <c:v>41084.041666625912</c:v>
                </c:pt>
                <c:pt idx="16805">
                  <c:v>41084.052083292576</c:v>
                </c:pt>
                <c:pt idx="16806">
                  <c:v>41084.06249995924</c:v>
                </c:pt>
                <c:pt idx="16807">
                  <c:v>41084.072916625904</c:v>
                </c:pt>
                <c:pt idx="16808">
                  <c:v>41084.083333292569</c:v>
                </c:pt>
                <c:pt idx="16809">
                  <c:v>41084.093749959233</c:v>
                </c:pt>
                <c:pt idx="16810">
                  <c:v>41084.104166625897</c:v>
                </c:pt>
                <c:pt idx="16811">
                  <c:v>41084.114583292561</c:v>
                </c:pt>
                <c:pt idx="16812">
                  <c:v>41084.124999959226</c:v>
                </c:pt>
                <c:pt idx="16813">
                  <c:v>41084.13541662589</c:v>
                </c:pt>
                <c:pt idx="16814">
                  <c:v>41084.145833292554</c:v>
                </c:pt>
                <c:pt idx="16815">
                  <c:v>41084.156249959218</c:v>
                </c:pt>
                <c:pt idx="16816">
                  <c:v>41084.166666625882</c:v>
                </c:pt>
                <c:pt idx="16817">
                  <c:v>41084.177083292547</c:v>
                </c:pt>
                <c:pt idx="16818">
                  <c:v>41084.187499959211</c:v>
                </c:pt>
                <c:pt idx="16819">
                  <c:v>41084.197916625875</c:v>
                </c:pt>
                <c:pt idx="16820">
                  <c:v>41084.208333292539</c:v>
                </c:pt>
                <c:pt idx="16821">
                  <c:v>41084.218749959204</c:v>
                </c:pt>
                <c:pt idx="16822">
                  <c:v>41084.229166625868</c:v>
                </c:pt>
                <c:pt idx="16823">
                  <c:v>41084.239583292532</c:v>
                </c:pt>
                <c:pt idx="16824">
                  <c:v>41084.249999959196</c:v>
                </c:pt>
                <c:pt idx="16825">
                  <c:v>41084.260416625861</c:v>
                </c:pt>
                <c:pt idx="16826">
                  <c:v>41084.270833292525</c:v>
                </c:pt>
                <c:pt idx="16827">
                  <c:v>41084.281249959189</c:v>
                </c:pt>
                <c:pt idx="16828">
                  <c:v>41084.291666625853</c:v>
                </c:pt>
                <c:pt idx="16829">
                  <c:v>41084.302083292518</c:v>
                </c:pt>
                <c:pt idx="16830">
                  <c:v>41084.312499959182</c:v>
                </c:pt>
                <c:pt idx="16831">
                  <c:v>41084.322916625846</c:v>
                </c:pt>
                <c:pt idx="16832">
                  <c:v>41084.33333329251</c:v>
                </c:pt>
                <c:pt idx="16833">
                  <c:v>41084.343749959175</c:v>
                </c:pt>
                <c:pt idx="16834">
                  <c:v>41084.354166625839</c:v>
                </c:pt>
                <c:pt idx="16835">
                  <c:v>41084.364583292503</c:v>
                </c:pt>
                <c:pt idx="16836">
                  <c:v>41084.374999959167</c:v>
                </c:pt>
                <c:pt idx="16837">
                  <c:v>41084.385416625832</c:v>
                </c:pt>
                <c:pt idx="16838">
                  <c:v>41084.395833292496</c:v>
                </c:pt>
                <c:pt idx="16839">
                  <c:v>41084.40624995916</c:v>
                </c:pt>
                <c:pt idx="16840">
                  <c:v>41084.416666625824</c:v>
                </c:pt>
                <c:pt idx="16841">
                  <c:v>41084.427083292489</c:v>
                </c:pt>
                <c:pt idx="16842">
                  <c:v>41084.437499959153</c:v>
                </c:pt>
                <c:pt idx="16843">
                  <c:v>41084.447916625817</c:v>
                </c:pt>
                <c:pt idx="16844">
                  <c:v>41084.458333292481</c:v>
                </c:pt>
                <c:pt idx="16845">
                  <c:v>41084.468749959145</c:v>
                </c:pt>
                <c:pt idx="16846">
                  <c:v>41084.47916662581</c:v>
                </c:pt>
                <c:pt idx="16847">
                  <c:v>41084.489583292474</c:v>
                </c:pt>
                <c:pt idx="16848">
                  <c:v>41084.499999959138</c:v>
                </c:pt>
                <c:pt idx="16849">
                  <c:v>41084.510416625802</c:v>
                </c:pt>
                <c:pt idx="16850">
                  <c:v>41084.520833292467</c:v>
                </c:pt>
                <c:pt idx="16851">
                  <c:v>41084.531249959131</c:v>
                </c:pt>
                <c:pt idx="16852">
                  <c:v>41084.541666625795</c:v>
                </c:pt>
                <c:pt idx="16853">
                  <c:v>41084.552083292459</c:v>
                </c:pt>
                <c:pt idx="16854">
                  <c:v>41084.562499959124</c:v>
                </c:pt>
                <c:pt idx="16855">
                  <c:v>41084.572916625788</c:v>
                </c:pt>
                <c:pt idx="16856">
                  <c:v>41084.583333292452</c:v>
                </c:pt>
                <c:pt idx="16857">
                  <c:v>41084.593749959116</c:v>
                </c:pt>
                <c:pt idx="16858">
                  <c:v>41084.604166625781</c:v>
                </c:pt>
                <c:pt idx="16859">
                  <c:v>41084.614583292445</c:v>
                </c:pt>
                <c:pt idx="16860">
                  <c:v>41084.624999959109</c:v>
                </c:pt>
                <c:pt idx="16861">
                  <c:v>41084.635416625773</c:v>
                </c:pt>
                <c:pt idx="16862">
                  <c:v>41084.645833292438</c:v>
                </c:pt>
                <c:pt idx="16863">
                  <c:v>41084.656249959102</c:v>
                </c:pt>
                <c:pt idx="16864">
                  <c:v>41084.666666625766</c:v>
                </c:pt>
                <c:pt idx="16865">
                  <c:v>41084.67708329243</c:v>
                </c:pt>
                <c:pt idx="16866">
                  <c:v>41084.687499959095</c:v>
                </c:pt>
                <c:pt idx="16867">
                  <c:v>41084.697916625759</c:v>
                </c:pt>
                <c:pt idx="16868">
                  <c:v>41084.708333292423</c:v>
                </c:pt>
                <c:pt idx="16869">
                  <c:v>41084.718749959087</c:v>
                </c:pt>
                <c:pt idx="16870">
                  <c:v>41084.729166625752</c:v>
                </c:pt>
                <c:pt idx="16871">
                  <c:v>41084.739583292416</c:v>
                </c:pt>
                <c:pt idx="16872">
                  <c:v>41084.74999995908</c:v>
                </c:pt>
                <c:pt idx="16873">
                  <c:v>41084.760416625744</c:v>
                </c:pt>
                <c:pt idx="16874">
                  <c:v>41084.770833292408</c:v>
                </c:pt>
                <c:pt idx="16875">
                  <c:v>41084.781249959073</c:v>
                </c:pt>
                <c:pt idx="16876">
                  <c:v>41084.791666625737</c:v>
                </c:pt>
                <c:pt idx="16877">
                  <c:v>41084.802083292401</c:v>
                </c:pt>
                <c:pt idx="16878">
                  <c:v>41084.812499959065</c:v>
                </c:pt>
                <c:pt idx="16879">
                  <c:v>41084.82291662573</c:v>
                </c:pt>
                <c:pt idx="16880">
                  <c:v>41084.833333292394</c:v>
                </c:pt>
                <c:pt idx="16881">
                  <c:v>41084.843749959058</c:v>
                </c:pt>
                <c:pt idx="16882">
                  <c:v>41084.854166625722</c:v>
                </c:pt>
                <c:pt idx="16883">
                  <c:v>41084.864583292387</c:v>
                </c:pt>
                <c:pt idx="16884">
                  <c:v>41084.874999959051</c:v>
                </c:pt>
                <c:pt idx="16885">
                  <c:v>41084.885416625715</c:v>
                </c:pt>
                <c:pt idx="16886">
                  <c:v>41084.895833292379</c:v>
                </c:pt>
                <c:pt idx="16887">
                  <c:v>41084.906249959044</c:v>
                </c:pt>
                <c:pt idx="16888">
                  <c:v>41084.916666625708</c:v>
                </c:pt>
                <c:pt idx="16889">
                  <c:v>41084.927083292372</c:v>
                </c:pt>
                <c:pt idx="16890">
                  <c:v>41084.937499959036</c:v>
                </c:pt>
                <c:pt idx="16891">
                  <c:v>41084.947916625701</c:v>
                </c:pt>
                <c:pt idx="16892">
                  <c:v>41084.958333292365</c:v>
                </c:pt>
                <c:pt idx="16893">
                  <c:v>41084.968749959029</c:v>
                </c:pt>
                <c:pt idx="16894">
                  <c:v>41084.979166625693</c:v>
                </c:pt>
                <c:pt idx="16895">
                  <c:v>41084.989583292358</c:v>
                </c:pt>
                <c:pt idx="16896">
                  <c:v>41084.999999959022</c:v>
                </c:pt>
                <c:pt idx="16897">
                  <c:v>41085.010416625686</c:v>
                </c:pt>
                <c:pt idx="16898">
                  <c:v>41085.02083329235</c:v>
                </c:pt>
                <c:pt idx="16899">
                  <c:v>41085.031249959015</c:v>
                </c:pt>
                <c:pt idx="16900">
                  <c:v>41085.041666625679</c:v>
                </c:pt>
                <c:pt idx="16901">
                  <c:v>41085.052083292343</c:v>
                </c:pt>
                <c:pt idx="16902">
                  <c:v>41085.062499959007</c:v>
                </c:pt>
                <c:pt idx="16903">
                  <c:v>41085.072916625671</c:v>
                </c:pt>
                <c:pt idx="16904">
                  <c:v>41085.083333292336</c:v>
                </c:pt>
                <c:pt idx="16905">
                  <c:v>41085.093749959</c:v>
                </c:pt>
                <c:pt idx="16906">
                  <c:v>41085.104166625664</c:v>
                </c:pt>
                <c:pt idx="16907">
                  <c:v>41085.114583292328</c:v>
                </c:pt>
                <c:pt idx="16908">
                  <c:v>41085.124999958993</c:v>
                </c:pt>
                <c:pt idx="16909">
                  <c:v>41085.135416625657</c:v>
                </c:pt>
                <c:pt idx="16910">
                  <c:v>41085.145833292321</c:v>
                </c:pt>
                <c:pt idx="16911">
                  <c:v>41085.156249958985</c:v>
                </c:pt>
                <c:pt idx="16912">
                  <c:v>41085.16666662565</c:v>
                </c:pt>
                <c:pt idx="16913">
                  <c:v>41085.177083292314</c:v>
                </c:pt>
                <c:pt idx="16914">
                  <c:v>41085.187499958978</c:v>
                </c:pt>
                <c:pt idx="16915">
                  <c:v>41085.197916625642</c:v>
                </c:pt>
                <c:pt idx="16916">
                  <c:v>41085.208333292307</c:v>
                </c:pt>
                <c:pt idx="16917">
                  <c:v>41085.218749958971</c:v>
                </c:pt>
                <c:pt idx="16918">
                  <c:v>41085.229166625635</c:v>
                </c:pt>
                <c:pt idx="16919">
                  <c:v>41085.239583292299</c:v>
                </c:pt>
                <c:pt idx="16920">
                  <c:v>41085.249999958964</c:v>
                </c:pt>
                <c:pt idx="16921">
                  <c:v>41085.260416625628</c:v>
                </c:pt>
                <c:pt idx="16922">
                  <c:v>41085.270833292292</c:v>
                </c:pt>
                <c:pt idx="16923">
                  <c:v>41085.281249958956</c:v>
                </c:pt>
                <c:pt idx="16924">
                  <c:v>41085.291666625621</c:v>
                </c:pt>
                <c:pt idx="16925">
                  <c:v>41085.302083292285</c:v>
                </c:pt>
                <c:pt idx="16926">
                  <c:v>41085.312499958949</c:v>
                </c:pt>
                <c:pt idx="16927">
                  <c:v>41085.322916625613</c:v>
                </c:pt>
                <c:pt idx="16928">
                  <c:v>41085.333333292278</c:v>
                </c:pt>
                <c:pt idx="16929">
                  <c:v>41085.343749958942</c:v>
                </c:pt>
                <c:pt idx="16930">
                  <c:v>41085.354166625606</c:v>
                </c:pt>
                <c:pt idx="16931">
                  <c:v>41085.36458329227</c:v>
                </c:pt>
                <c:pt idx="16932">
                  <c:v>41085.374999958934</c:v>
                </c:pt>
                <c:pt idx="16933">
                  <c:v>41085.385416625599</c:v>
                </c:pt>
                <c:pt idx="16934">
                  <c:v>41085.395833292263</c:v>
                </c:pt>
                <c:pt idx="16935">
                  <c:v>41085.406249958927</c:v>
                </c:pt>
                <c:pt idx="16936">
                  <c:v>41085.416666625591</c:v>
                </c:pt>
                <c:pt idx="16937">
                  <c:v>41085.427083292256</c:v>
                </c:pt>
                <c:pt idx="16938">
                  <c:v>41085.43749995892</c:v>
                </c:pt>
                <c:pt idx="16939">
                  <c:v>41085.447916625584</c:v>
                </c:pt>
                <c:pt idx="16940">
                  <c:v>41085.458333292248</c:v>
                </c:pt>
                <c:pt idx="16941">
                  <c:v>41085.468749958913</c:v>
                </c:pt>
                <c:pt idx="16942">
                  <c:v>41085.479166625577</c:v>
                </c:pt>
                <c:pt idx="16943">
                  <c:v>41085.489583292241</c:v>
                </c:pt>
                <c:pt idx="16944">
                  <c:v>41085.499999958905</c:v>
                </c:pt>
                <c:pt idx="16945">
                  <c:v>41085.51041662557</c:v>
                </c:pt>
                <c:pt idx="16946">
                  <c:v>41085.520833292234</c:v>
                </c:pt>
                <c:pt idx="16947">
                  <c:v>41085.531249958898</c:v>
                </c:pt>
                <c:pt idx="16948">
                  <c:v>41085.541666625562</c:v>
                </c:pt>
                <c:pt idx="16949">
                  <c:v>41085.552083292227</c:v>
                </c:pt>
                <c:pt idx="16950">
                  <c:v>41085.562499958891</c:v>
                </c:pt>
                <c:pt idx="16951">
                  <c:v>41085.572916625555</c:v>
                </c:pt>
                <c:pt idx="16952">
                  <c:v>41085.583333292219</c:v>
                </c:pt>
                <c:pt idx="16953">
                  <c:v>41085.593749958884</c:v>
                </c:pt>
                <c:pt idx="16954">
                  <c:v>41085.604166625548</c:v>
                </c:pt>
                <c:pt idx="16955">
                  <c:v>41085.614583292212</c:v>
                </c:pt>
                <c:pt idx="16956">
                  <c:v>41085.624999958876</c:v>
                </c:pt>
                <c:pt idx="16957">
                  <c:v>41085.635416625541</c:v>
                </c:pt>
                <c:pt idx="16958">
                  <c:v>41085.645833292205</c:v>
                </c:pt>
                <c:pt idx="16959">
                  <c:v>41085.656249958869</c:v>
                </c:pt>
                <c:pt idx="16960">
                  <c:v>41085.666666625533</c:v>
                </c:pt>
                <c:pt idx="16961">
                  <c:v>41085.677083292197</c:v>
                </c:pt>
                <c:pt idx="16962">
                  <c:v>41085.687499958862</c:v>
                </c:pt>
                <c:pt idx="16963">
                  <c:v>41085.697916625526</c:v>
                </c:pt>
                <c:pt idx="16964">
                  <c:v>41085.70833329219</c:v>
                </c:pt>
                <c:pt idx="16965">
                  <c:v>41085.718749958854</c:v>
                </c:pt>
                <c:pt idx="16966">
                  <c:v>41085.729166625519</c:v>
                </c:pt>
                <c:pt idx="16967">
                  <c:v>41085.739583292183</c:v>
                </c:pt>
                <c:pt idx="16968">
                  <c:v>41085.749999958847</c:v>
                </c:pt>
                <c:pt idx="16969">
                  <c:v>41085.760416625511</c:v>
                </c:pt>
                <c:pt idx="16970">
                  <c:v>41085.770833292176</c:v>
                </c:pt>
                <c:pt idx="16971">
                  <c:v>41085.78124995884</c:v>
                </c:pt>
                <c:pt idx="16972">
                  <c:v>41085.791666625504</c:v>
                </c:pt>
                <c:pt idx="16973">
                  <c:v>41085.802083292168</c:v>
                </c:pt>
                <c:pt idx="16974">
                  <c:v>41085.812499958833</c:v>
                </c:pt>
                <c:pt idx="16975">
                  <c:v>41085.822916625497</c:v>
                </c:pt>
                <c:pt idx="16976">
                  <c:v>41085.833333292161</c:v>
                </c:pt>
                <c:pt idx="16977">
                  <c:v>41085.843749958825</c:v>
                </c:pt>
                <c:pt idx="16978">
                  <c:v>41085.85416662549</c:v>
                </c:pt>
                <c:pt idx="16979">
                  <c:v>41085.864583292154</c:v>
                </c:pt>
                <c:pt idx="16980">
                  <c:v>41085.874999958818</c:v>
                </c:pt>
                <c:pt idx="16981">
                  <c:v>41085.885416625482</c:v>
                </c:pt>
                <c:pt idx="16982">
                  <c:v>41085.895833292147</c:v>
                </c:pt>
                <c:pt idx="16983">
                  <c:v>41085.906249958811</c:v>
                </c:pt>
                <c:pt idx="16984">
                  <c:v>41085.916666625475</c:v>
                </c:pt>
                <c:pt idx="16985">
                  <c:v>41085.927083292139</c:v>
                </c:pt>
                <c:pt idx="16986">
                  <c:v>41085.937499958804</c:v>
                </c:pt>
                <c:pt idx="16987">
                  <c:v>41085.947916625468</c:v>
                </c:pt>
                <c:pt idx="16988">
                  <c:v>41085.958333292132</c:v>
                </c:pt>
                <c:pt idx="16989">
                  <c:v>41085.968749958796</c:v>
                </c:pt>
                <c:pt idx="16990">
                  <c:v>41085.97916662546</c:v>
                </c:pt>
                <c:pt idx="16991">
                  <c:v>41085.989583292125</c:v>
                </c:pt>
                <c:pt idx="16992">
                  <c:v>41085.999999958789</c:v>
                </c:pt>
                <c:pt idx="16993">
                  <c:v>41086.010416625453</c:v>
                </c:pt>
                <c:pt idx="16994">
                  <c:v>41086.020833292117</c:v>
                </c:pt>
                <c:pt idx="16995">
                  <c:v>41086.031249958782</c:v>
                </c:pt>
                <c:pt idx="16996">
                  <c:v>41086.041666625446</c:v>
                </c:pt>
                <c:pt idx="16997">
                  <c:v>41086.05208329211</c:v>
                </c:pt>
                <c:pt idx="16998">
                  <c:v>41086.062499958774</c:v>
                </c:pt>
                <c:pt idx="16999">
                  <c:v>41086.072916625439</c:v>
                </c:pt>
                <c:pt idx="17000">
                  <c:v>41086.083333292103</c:v>
                </c:pt>
                <c:pt idx="17001">
                  <c:v>41086.093749958767</c:v>
                </c:pt>
                <c:pt idx="17002">
                  <c:v>41086.104166625431</c:v>
                </c:pt>
                <c:pt idx="17003">
                  <c:v>41086.114583292096</c:v>
                </c:pt>
                <c:pt idx="17004">
                  <c:v>41086.12499995876</c:v>
                </c:pt>
                <c:pt idx="17005">
                  <c:v>41086.135416625424</c:v>
                </c:pt>
                <c:pt idx="17006">
                  <c:v>41086.145833292088</c:v>
                </c:pt>
                <c:pt idx="17007">
                  <c:v>41086.156249958753</c:v>
                </c:pt>
                <c:pt idx="17008">
                  <c:v>41086.166666625417</c:v>
                </c:pt>
                <c:pt idx="17009">
                  <c:v>41086.177083292081</c:v>
                </c:pt>
                <c:pt idx="17010">
                  <c:v>41086.187499958745</c:v>
                </c:pt>
                <c:pt idx="17011">
                  <c:v>41086.19791662541</c:v>
                </c:pt>
                <c:pt idx="17012">
                  <c:v>41086.208333292074</c:v>
                </c:pt>
                <c:pt idx="17013">
                  <c:v>41086.218749958738</c:v>
                </c:pt>
                <c:pt idx="17014">
                  <c:v>41086.229166625402</c:v>
                </c:pt>
                <c:pt idx="17015">
                  <c:v>41086.239583292067</c:v>
                </c:pt>
                <c:pt idx="17016">
                  <c:v>41086.249999958731</c:v>
                </c:pt>
                <c:pt idx="17017">
                  <c:v>41086.260416625395</c:v>
                </c:pt>
                <c:pt idx="17018">
                  <c:v>41086.270833292059</c:v>
                </c:pt>
                <c:pt idx="17019">
                  <c:v>41086.281249958723</c:v>
                </c:pt>
                <c:pt idx="17020">
                  <c:v>41086.291666625388</c:v>
                </c:pt>
                <c:pt idx="17021">
                  <c:v>41086.302083292052</c:v>
                </c:pt>
                <c:pt idx="17022">
                  <c:v>41086.312499958716</c:v>
                </c:pt>
                <c:pt idx="17023">
                  <c:v>41086.32291662538</c:v>
                </c:pt>
                <c:pt idx="17024">
                  <c:v>41086.333333292045</c:v>
                </c:pt>
                <c:pt idx="17025">
                  <c:v>41086.343749958709</c:v>
                </c:pt>
                <c:pt idx="17026">
                  <c:v>41086.354166625373</c:v>
                </c:pt>
                <c:pt idx="17027">
                  <c:v>41086.364583292037</c:v>
                </c:pt>
                <c:pt idx="17028">
                  <c:v>41086.374999958702</c:v>
                </c:pt>
                <c:pt idx="17029">
                  <c:v>41086.385416625366</c:v>
                </c:pt>
                <c:pt idx="17030">
                  <c:v>41086.39583329203</c:v>
                </c:pt>
                <c:pt idx="17031">
                  <c:v>41086.406249958694</c:v>
                </c:pt>
                <c:pt idx="17032">
                  <c:v>41086.416666625359</c:v>
                </c:pt>
                <c:pt idx="17033">
                  <c:v>41086.427083292023</c:v>
                </c:pt>
                <c:pt idx="17034">
                  <c:v>41086.437499958687</c:v>
                </c:pt>
                <c:pt idx="17035">
                  <c:v>41086.447916625351</c:v>
                </c:pt>
                <c:pt idx="17036">
                  <c:v>41086.458333292016</c:v>
                </c:pt>
                <c:pt idx="17037">
                  <c:v>41086.46874995868</c:v>
                </c:pt>
                <c:pt idx="17038">
                  <c:v>41086.479166625344</c:v>
                </c:pt>
                <c:pt idx="17039">
                  <c:v>41086.489583292008</c:v>
                </c:pt>
                <c:pt idx="17040">
                  <c:v>41086.499999958673</c:v>
                </c:pt>
                <c:pt idx="17041">
                  <c:v>41086.510416625337</c:v>
                </c:pt>
                <c:pt idx="17042">
                  <c:v>41086.520833292001</c:v>
                </c:pt>
                <c:pt idx="17043">
                  <c:v>41086.531249958665</c:v>
                </c:pt>
                <c:pt idx="17044">
                  <c:v>41086.54166662533</c:v>
                </c:pt>
                <c:pt idx="17045">
                  <c:v>41086.552083291994</c:v>
                </c:pt>
                <c:pt idx="17046">
                  <c:v>41086.562499958658</c:v>
                </c:pt>
                <c:pt idx="17047">
                  <c:v>41086.572916625322</c:v>
                </c:pt>
                <c:pt idx="17048">
                  <c:v>41086.583333291986</c:v>
                </c:pt>
                <c:pt idx="17049">
                  <c:v>41086.593749958651</c:v>
                </c:pt>
                <c:pt idx="17050">
                  <c:v>41086.604166625315</c:v>
                </c:pt>
                <c:pt idx="17051">
                  <c:v>41086.614583291979</c:v>
                </c:pt>
                <c:pt idx="17052">
                  <c:v>41086.624999958643</c:v>
                </c:pt>
                <c:pt idx="17053">
                  <c:v>41086.635416625308</c:v>
                </c:pt>
                <c:pt idx="17054">
                  <c:v>41086.645833291972</c:v>
                </c:pt>
                <c:pt idx="17055">
                  <c:v>41086.656249958636</c:v>
                </c:pt>
                <c:pt idx="17056">
                  <c:v>41086.6666666253</c:v>
                </c:pt>
                <c:pt idx="17057">
                  <c:v>41086.677083291965</c:v>
                </c:pt>
                <c:pt idx="17058">
                  <c:v>41086.687499958629</c:v>
                </c:pt>
                <c:pt idx="17059">
                  <c:v>41086.697916625293</c:v>
                </c:pt>
                <c:pt idx="17060">
                  <c:v>41086.708333291957</c:v>
                </c:pt>
                <c:pt idx="17061">
                  <c:v>41086.718749958622</c:v>
                </c:pt>
                <c:pt idx="17062">
                  <c:v>41086.729166625286</c:v>
                </c:pt>
                <c:pt idx="17063">
                  <c:v>41086.73958329195</c:v>
                </c:pt>
                <c:pt idx="17064">
                  <c:v>41086.749999958614</c:v>
                </c:pt>
                <c:pt idx="17065">
                  <c:v>41086.760416625279</c:v>
                </c:pt>
                <c:pt idx="17066">
                  <c:v>41086.770833291943</c:v>
                </c:pt>
                <c:pt idx="17067">
                  <c:v>41086.781249958607</c:v>
                </c:pt>
                <c:pt idx="17068">
                  <c:v>41086.791666625271</c:v>
                </c:pt>
                <c:pt idx="17069">
                  <c:v>41086.802083291936</c:v>
                </c:pt>
                <c:pt idx="17070">
                  <c:v>41086.8124999586</c:v>
                </c:pt>
                <c:pt idx="17071">
                  <c:v>41086.822916625264</c:v>
                </c:pt>
                <c:pt idx="17072">
                  <c:v>41086.833333291928</c:v>
                </c:pt>
                <c:pt idx="17073">
                  <c:v>41086.843749958593</c:v>
                </c:pt>
                <c:pt idx="17074">
                  <c:v>41086.854166625257</c:v>
                </c:pt>
                <c:pt idx="17075">
                  <c:v>41086.864583291921</c:v>
                </c:pt>
                <c:pt idx="17076">
                  <c:v>41086.874999958585</c:v>
                </c:pt>
                <c:pt idx="17077">
                  <c:v>41086.885416625249</c:v>
                </c:pt>
                <c:pt idx="17078">
                  <c:v>41086.895833291914</c:v>
                </c:pt>
                <c:pt idx="17079">
                  <c:v>41086.906249958578</c:v>
                </c:pt>
                <c:pt idx="17080">
                  <c:v>41086.916666625242</c:v>
                </c:pt>
                <c:pt idx="17081">
                  <c:v>41086.927083291906</c:v>
                </c:pt>
                <c:pt idx="17082">
                  <c:v>41086.937499958571</c:v>
                </c:pt>
                <c:pt idx="17083">
                  <c:v>41086.947916625235</c:v>
                </c:pt>
                <c:pt idx="17084">
                  <c:v>41086.958333291899</c:v>
                </c:pt>
                <c:pt idx="17085">
                  <c:v>41086.968749958563</c:v>
                </c:pt>
                <c:pt idx="17086">
                  <c:v>41086.979166625228</c:v>
                </c:pt>
                <c:pt idx="17087">
                  <c:v>41086.989583291892</c:v>
                </c:pt>
                <c:pt idx="17088">
                  <c:v>41086.999999958556</c:v>
                </c:pt>
                <c:pt idx="17089">
                  <c:v>41087.01041662522</c:v>
                </c:pt>
                <c:pt idx="17090">
                  <c:v>41087.020833291885</c:v>
                </c:pt>
                <c:pt idx="17091">
                  <c:v>41087.031249958549</c:v>
                </c:pt>
                <c:pt idx="17092">
                  <c:v>41087.041666625213</c:v>
                </c:pt>
                <c:pt idx="17093">
                  <c:v>41087.052083291877</c:v>
                </c:pt>
                <c:pt idx="17094">
                  <c:v>41087.062499958542</c:v>
                </c:pt>
                <c:pt idx="17095">
                  <c:v>41087.072916625206</c:v>
                </c:pt>
                <c:pt idx="17096">
                  <c:v>41087.08333329187</c:v>
                </c:pt>
                <c:pt idx="17097">
                  <c:v>41087.093749958534</c:v>
                </c:pt>
                <c:pt idx="17098">
                  <c:v>41087.104166625199</c:v>
                </c:pt>
                <c:pt idx="17099">
                  <c:v>41087.114583291863</c:v>
                </c:pt>
                <c:pt idx="17100">
                  <c:v>41087.124999958527</c:v>
                </c:pt>
                <c:pt idx="17101">
                  <c:v>41087.135416625191</c:v>
                </c:pt>
                <c:pt idx="17102">
                  <c:v>41087.145833291856</c:v>
                </c:pt>
                <c:pt idx="17103">
                  <c:v>41087.15624995852</c:v>
                </c:pt>
                <c:pt idx="17104">
                  <c:v>41087.166666625184</c:v>
                </c:pt>
                <c:pt idx="17105">
                  <c:v>41087.177083291848</c:v>
                </c:pt>
                <c:pt idx="17106">
                  <c:v>41087.187499958512</c:v>
                </c:pt>
                <c:pt idx="17107">
                  <c:v>41087.197916625177</c:v>
                </c:pt>
                <c:pt idx="17108">
                  <c:v>41087.208333291841</c:v>
                </c:pt>
                <c:pt idx="17109">
                  <c:v>41087.218749958505</c:v>
                </c:pt>
                <c:pt idx="17110">
                  <c:v>41087.229166625169</c:v>
                </c:pt>
                <c:pt idx="17111">
                  <c:v>41087.239583291834</c:v>
                </c:pt>
                <c:pt idx="17112">
                  <c:v>41087.249999958498</c:v>
                </c:pt>
                <c:pt idx="17113">
                  <c:v>41087.260416625162</c:v>
                </c:pt>
                <c:pt idx="17114">
                  <c:v>41087.270833291826</c:v>
                </c:pt>
                <c:pt idx="17115">
                  <c:v>41087.281249958491</c:v>
                </c:pt>
                <c:pt idx="17116">
                  <c:v>41087.291666625155</c:v>
                </c:pt>
                <c:pt idx="17117">
                  <c:v>41087.302083291819</c:v>
                </c:pt>
                <c:pt idx="17118">
                  <c:v>41087.312499958483</c:v>
                </c:pt>
                <c:pt idx="17119">
                  <c:v>41087.322916625148</c:v>
                </c:pt>
                <c:pt idx="17120">
                  <c:v>41087.333333291812</c:v>
                </c:pt>
                <c:pt idx="17121">
                  <c:v>41087.343749958476</c:v>
                </c:pt>
                <c:pt idx="17122">
                  <c:v>41087.35416662514</c:v>
                </c:pt>
                <c:pt idx="17123">
                  <c:v>41087.364583291805</c:v>
                </c:pt>
                <c:pt idx="17124">
                  <c:v>41087.374999958469</c:v>
                </c:pt>
                <c:pt idx="17125">
                  <c:v>41087.385416625133</c:v>
                </c:pt>
                <c:pt idx="17126">
                  <c:v>41087.395833291797</c:v>
                </c:pt>
                <c:pt idx="17127">
                  <c:v>41087.406249958462</c:v>
                </c:pt>
                <c:pt idx="17128">
                  <c:v>41087.416666625126</c:v>
                </c:pt>
                <c:pt idx="17129">
                  <c:v>41087.42708329179</c:v>
                </c:pt>
                <c:pt idx="17130">
                  <c:v>41087.437499958454</c:v>
                </c:pt>
                <c:pt idx="17131">
                  <c:v>41087.447916625119</c:v>
                </c:pt>
                <c:pt idx="17132">
                  <c:v>41087.458333291783</c:v>
                </c:pt>
                <c:pt idx="17133">
                  <c:v>41087.468749958447</c:v>
                </c:pt>
                <c:pt idx="17134">
                  <c:v>41087.479166625111</c:v>
                </c:pt>
                <c:pt idx="17135">
                  <c:v>41087.489583291775</c:v>
                </c:pt>
                <c:pt idx="17136">
                  <c:v>41087.49999995844</c:v>
                </c:pt>
                <c:pt idx="17137">
                  <c:v>41087.510416625104</c:v>
                </c:pt>
                <c:pt idx="17138">
                  <c:v>41087.520833291768</c:v>
                </c:pt>
                <c:pt idx="17139">
                  <c:v>41087.531249958432</c:v>
                </c:pt>
                <c:pt idx="17140">
                  <c:v>41087.541666625097</c:v>
                </c:pt>
                <c:pt idx="17141">
                  <c:v>41087.552083291761</c:v>
                </c:pt>
                <c:pt idx="17142">
                  <c:v>41087.562499958425</c:v>
                </c:pt>
                <c:pt idx="17143">
                  <c:v>41087.572916625089</c:v>
                </c:pt>
                <c:pt idx="17144">
                  <c:v>41087.583333291754</c:v>
                </c:pt>
                <c:pt idx="17145">
                  <c:v>41087.593749958418</c:v>
                </c:pt>
                <c:pt idx="17146">
                  <c:v>41087.604166625082</c:v>
                </c:pt>
                <c:pt idx="17147">
                  <c:v>41087.614583291746</c:v>
                </c:pt>
                <c:pt idx="17148">
                  <c:v>41087.624999958411</c:v>
                </c:pt>
                <c:pt idx="17149">
                  <c:v>41087.635416625075</c:v>
                </c:pt>
                <c:pt idx="17150">
                  <c:v>41087.645833291739</c:v>
                </c:pt>
                <c:pt idx="17151">
                  <c:v>41087.656249958403</c:v>
                </c:pt>
                <c:pt idx="17152">
                  <c:v>41087.666666625068</c:v>
                </c:pt>
                <c:pt idx="17153">
                  <c:v>41087.677083291732</c:v>
                </c:pt>
                <c:pt idx="17154">
                  <c:v>41087.687499958396</c:v>
                </c:pt>
                <c:pt idx="17155">
                  <c:v>41087.69791662506</c:v>
                </c:pt>
                <c:pt idx="17156">
                  <c:v>41087.708333291725</c:v>
                </c:pt>
                <c:pt idx="17157">
                  <c:v>41087.718749958389</c:v>
                </c:pt>
                <c:pt idx="17158">
                  <c:v>41087.729166625053</c:v>
                </c:pt>
                <c:pt idx="17159">
                  <c:v>41087.739583291717</c:v>
                </c:pt>
                <c:pt idx="17160">
                  <c:v>41087.749999958382</c:v>
                </c:pt>
                <c:pt idx="17161">
                  <c:v>41087.760416625046</c:v>
                </c:pt>
                <c:pt idx="17162">
                  <c:v>41087.77083329171</c:v>
                </c:pt>
                <c:pt idx="17163">
                  <c:v>41087.781249958374</c:v>
                </c:pt>
                <c:pt idx="17164">
                  <c:v>41087.791666625038</c:v>
                </c:pt>
                <c:pt idx="17165">
                  <c:v>41087.802083291703</c:v>
                </c:pt>
                <c:pt idx="17166">
                  <c:v>41087.812499958367</c:v>
                </c:pt>
                <c:pt idx="17167">
                  <c:v>41087.822916625031</c:v>
                </c:pt>
                <c:pt idx="17168">
                  <c:v>41087.833333291695</c:v>
                </c:pt>
                <c:pt idx="17169">
                  <c:v>41087.84374995836</c:v>
                </c:pt>
                <c:pt idx="17170">
                  <c:v>41087.854166625024</c:v>
                </c:pt>
                <c:pt idx="17171">
                  <c:v>41087.864583291688</c:v>
                </c:pt>
                <c:pt idx="17172">
                  <c:v>41087.874999958352</c:v>
                </c:pt>
                <c:pt idx="17173">
                  <c:v>41087.885416625017</c:v>
                </c:pt>
                <c:pt idx="17174">
                  <c:v>41087.895833291681</c:v>
                </c:pt>
                <c:pt idx="17175">
                  <c:v>41087.906249958345</c:v>
                </c:pt>
                <c:pt idx="17176">
                  <c:v>41087.916666625009</c:v>
                </c:pt>
                <c:pt idx="17177">
                  <c:v>41087.927083291674</c:v>
                </c:pt>
                <c:pt idx="17178">
                  <c:v>41087.937499958338</c:v>
                </c:pt>
                <c:pt idx="17179">
                  <c:v>41087.947916625002</c:v>
                </c:pt>
                <c:pt idx="17180">
                  <c:v>41087.958333291666</c:v>
                </c:pt>
                <c:pt idx="17181">
                  <c:v>41087.968749958331</c:v>
                </c:pt>
                <c:pt idx="17182">
                  <c:v>41087.979166624995</c:v>
                </c:pt>
                <c:pt idx="17183">
                  <c:v>41087.989583291659</c:v>
                </c:pt>
                <c:pt idx="17184">
                  <c:v>41087.999999958323</c:v>
                </c:pt>
                <c:pt idx="17185">
                  <c:v>41088.010416624988</c:v>
                </c:pt>
                <c:pt idx="17186">
                  <c:v>41088.020833291652</c:v>
                </c:pt>
                <c:pt idx="17187">
                  <c:v>41088.031249958316</c:v>
                </c:pt>
                <c:pt idx="17188">
                  <c:v>41088.04166662498</c:v>
                </c:pt>
                <c:pt idx="17189">
                  <c:v>41088.052083291645</c:v>
                </c:pt>
                <c:pt idx="17190">
                  <c:v>41088.062499958309</c:v>
                </c:pt>
                <c:pt idx="17191">
                  <c:v>41088.072916624973</c:v>
                </c:pt>
                <c:pt idx="17192">
                  <c:v>41088.083333291637</c:v>
                </c:pt>
                <c:pt idx="17193">
                  <c:v>41088.093749958301</c:v>
                </c:pt>
                <c:pt idx="17194">
                  <c:v>41088.104166624966</c:v>
                </c:pt>
                <c:pt idx="17195">
                  <c:v>41088.11458329163</c:v>
                </c:pt>
                <c:pt idx="17196">
                  <c:v>41088.124999958294</c:v>
                </c:pt>
                <c:pt idx="17197">
                  <c:v>41088.135416624958</c:v>
                </c:pt>
                <c:pt idx="17198">
                  <c:v>41088.145833291623</c:v>
                </c:pt>
                <c:pt idx="17199">
                  <c:v>41088.156249958287</c:v>
                </c:pt>
                <c:pt idx="17200">
                  <c:v>41088.166666624951</c:v>
                </c:pt>
                <c:pt idx="17201">
                  <c:v>41088.177083291615</c:v>
                </c:pt>
                <c:pt idx="17202">
                  <c:v>41088.18749995828</c:v>
                </c:pt>
                <c:pt idx="17203">
                  <c:v>41088.197916624944</c:v>
                </c:pt>
                <c:pt idx="17204">
                  <c:v>41088.208333291608</c:v>
                </c:pt>
                <c:pt idx="17205">
                  <c:v>41088.218749958272</c:v>
                </c:pt>
                <c:pt idx="17206">
                  <c:v>41088.229166624937</c:v>
                </c:pt>
                <c:pt idx="17207">
                  <c:v>41088.239583291601</c:v>
                </c:pt>
                <c:pt idx="17208">
                  <c:v>41088.249999958265</c:v>
                </c:pt>
                <c:pt idx="17209">
                  <c:v>41088.260416624929</c:v>
                </c:pt>
                <c:pt idx="17210">
                  <c:v>41088.270833291594</c:v>
                </c:pt>
                <c:pt idx="17211">
                  <c:v>41088.281249958258</c:v>
                </c:pt>
                <c:pt idx="17212">
                  <c:v>41088.291666624922</c:v>
                </c:pt>
                <c:pt idx="17213">
                  <c:v>41088.302083291586</c:v>
                </c:pt>
                <c:pt idx="17214">
                  <c:v>41088.312499958251</c:v>
                </c:pt>
                <c:pt idx="17215">
                  <c:v>41088.322916624915</c:v>
                </c:pt>
                <c:pt idx="17216">
                  <c:v>41088.333333291579</c:v>
                </c:pt>
                <c:pt idx="17217">
                  <c:v>41088.343749958243</c:v>
                </c:pt>
                <c:pt idx="17218">
                  <c:v>41088.354166624908</c:v>
                </c:pt>
                <c:pt idx="17219">
                  <c:v>41088.364583291572</c:v>
                </c:pt>
                <c:pt idx="17220">
                  <c:v>41088.374999958236</c:v>
                </c:pt>
                <c:pt idx="17221">
                  <c:v>41088.3854166249</c:v>
                </c:pt>
                <c:pt idx="17222">
                  <c:v>41088.395833291564</c:v>
                </c:pt>
                <c:pt idx="17223">
                  <c:v>41088.406249958229</c:v>
                </c:pt>
                <c:pt idx="17224">
                  <c:v>41088.416666624893</c:v>
                </c:pt>
                <c:pt idx="17225">
                  <c:v>41088.427083291557</c:v>
                </c:pt>
                <c:pt idx="17226">
                  <c:v>41088.437499958221</c:v>
                </c:pt>
                <c:pt idx="17227">
                  <c:v>41088.447916624886</c:v>
                </c:pt>
                <c:pt idx="17228">
                  <c:v>41088.45833329155</c:v>
                </c:pt>
                <c:pt idx="17229">
                  <c:v>41088.468749958214</c:v>
                </c:pt>
                <c:pt idx="17230">
                  <c:v>41088.479166624878</c:v>
                </c:pt>
                <c:pt idx="17231">
                  <c:v>41088.489583291543</c:v>
                </c:pt>
                <c:pt idx="17232">
                  <c:v>41088.499999958207</c:v>
                </c:pt>
                <c:pt idx="17233">
                  <c:v>41088.510416624871</c:v>
                </c:pt>
                <c:pt idx="17234">
                  <c:v>41088.520833291535</c:v>
                </c:pt>
                <c:pt idx="17235">
                  <c:v>41088.5312499582</c:v>
                </c:pt>
                <c:pt idx="17236">
                  <c:v>41088.541666624864</c:v>
                </c:pt>
                <c:pt idx="17237">
                  <c:v>41088.552083291528</c:v>
                </c:pt>
                <c:pt idx="17238">
                  <c:v>41088.562499958192</c:v>
                </c:pt>
                <c:pt idx="17239">
                  <c:v>41088.572916624857</c:v>
                </c:pt>
                <c:pt idx="17240">
                  <c:v>41088.583333291521</c:v>
                </c:pt>
                <c:pt idx="17241">
                  <c:v>41088.593749958185</c:v>
                </c:pt>
                <c:pt idx="17242">
                  <c:v>41088.604166624849</c:v>
                </c:pt>
                <c:pt idx="17243">
                  <c:v>41088.614583291514</c:v>
                </c:pt>
                <c:pt idx="17244">
                  <c:v>41088.624999958178</c:v>
                </c:pt>
                <c:pt idx="17245">
                  <c:v>41088.635416624842</c:v>
                </c:pt>
                <c:pt idx="17246">
                  <c:v>41088.645833291506</c:v>
                </c:pt>
                <c:pt idx="17247">
                  <c:v>41088.656249958171</c:v>
                </c:pt>
                <c:pt idx="17248">
                  <c:v>41088.666666624835</c:v>
                </c:pt>
                <c:pt idx="17249">
                  <c:v>41088.677083291499</c:v>
                </c:pt>
                <c:pt idx="17250">
                  <c:v>41088.687499958163</c:v>
                </c:pt>
                <c:pt idx="17251">
                  <c:v>41088.697916624827</c:v>
                </c:pt>
                <c:pt idx="17252">
                  <c:v>41088.708333291492</c:v>
                </c:pt>
                <c:pt idx="17253">
                  <c:v>41088.718749958156</c:v>
                </c:pt>
                <c:pt idx="17254">
                  <c:v>41088.72916662482</c:v>
                </c:pt>
                <c:pt idx="17255">
                  <c:v>41088.739583291484</c:v>
                </c:pt>
                <c:pt idx="17256">
                  <c:v>41088.749999958149</c:v>
                </c:pt>
                <c:pt idx="17257">
                  <c:v>41088.760416624813</c:v>
                </c:pt>
                <c:pt idx="17258">
                  <c:v>41088.770833291477</c:v>
                </c:pt>
                <c:pt idx="17259">
                  <c:v>41088.781249958141</c:v>
                </c:pt>
                <c:pt idx="17260">
                  <c:v>41088.791666624806</c:v>
                </c:pt>
                <c:pt idx="17261">
                  <c:v>41088.80208329147</c:v>
                </c:pt>
                <c:pt idx="17262">
                  <c:v>41088.812499958134</c:v>
                </c:pt>
                <c:pt idx="17263">
                  <c:v>41088.822916624798</c:v>
                </c:pt>
                <c:pt idx="17264">
                  <c:v>41088.833333291463</c:v>
                </c:pt>
                <c:pt idx="17265">
                  <c:v>41088.843749958127</c:v>
                </c:pt>
                <c:pt idx="17266">
                  <c:v>41088.854166624791</c:v>
                </c:pt>
                <c:pt idx="17267">
                  <c:v>41088.864583291455</c:v>
                </c:pt>
                <c:pt idx="17268">
                  <c:v>41088.87499995812</c:v>
                </c:pt>
                <c:pt idx="17269">
                  <c:v>41088.885416624784</c:v>
                </c:pt>
                <c:pt idx="17270">
                  <c:v>41088.895833291448</c:v>
                </c:pt>
                <c:pt idx="17271">
                  <c:v>41088.906249958112</c:v>
                </c:pt>
                <c:pt idx="17272">
                  <c:v>41088.916666624777</c:v>
                </c:pt>
                <c:pt idx="17273">
                  <c:v>41088.927083291441</c:v>
                </c:pt>
                <c:pt idx="17274">
                  <c:v>41088.937499958105</c:v>
                </c:pt>
                <c:pt idx="17275">
                  <c:v>41088.947916624769</c:v>
                </c:pt>
                <c:pt idx="17276">
                  <c:v>41088.958333291434</c:v>
                </c:pt>
                <c:pt idx="17277">
                  <c:v>41088.968749958098</c:v>
                </c:pt>
                <c:pt idx="17278">
                  <c:v>41088.979166624762</c:v>
                </c:pt>
                <c:pt idx="17279">
                  <c:v>41088.989583291426</c:v>
                </c:pt>
                <c:pt idx="17280">
                  <c:v>41088.99999995809</c:v>
                </c:pt>
                <c:pt idx="17281">
                  <c:v>41089.010416624755</c:v>
                </c:pt>
                <c:pt idx="17282">
                  <c:v>41089.020833291419</c:v>
                </c:pt>
                <c:pt idx="17283">
                  <c:v>41089.031249958083</c:v>
                </c:pt>
                <c:pt idx="17284">
                  <c:v>41089.041666624747</c:v>
                </c:pt>
                <c:pt idx="17285">
                  <c:v>41089.052083291412</c:v>
                </c:pt>
                <c:pt idx="17286">
                  <c:v>41089.062499958076</c:v>
                </c:pt>
                <c:pt idx="17287">
                  <c:v>41089.07291662474</c:v>
                </c:pt>
                <c:pt idx="17288">
                  <c:v>41089.083333291404</c:v>
                </c:pt>
                <c:pt idx="17289">
                  <c:v>41089.093749958069</c:v>
                </c:pt>
                <c:pt idx="17290">
                  <c:v>41089.104166624733</c:v>
                </c:pt>
                <c:pt idx="17291">
                  <c:v>41089.114583291397</c:v>
                </c:pt>
                <c:pt idx="17292">
                  <c:v>41089.124999958061</c:v>
                </c:pt>
                <c:pt idx="17293">
                  <c:v>41089.135416624726</c:v>
                </c:pt>
                <c:pt idx="17294">
                  <c:v>41089.14583329139</c:v>
                </c:pt>
                <c:pt idx="17295">
                  <c:v>41089.156249958054</c:v>
                </c:pt>
                <c:pt idx="17296">
                  <c:v>41089.166666624718</c:v>
                </c:pt>
                <c:pt idx="17297">
                  <c:v>41089.177083291383</c:v>
                </c:pt>
                <c:pt idx="17298">
                  <c:v>41089.187499958047</c:v>
                </c:pt>
                <c:pt idx="17299">
                  <c:v>41089.197916624711</c:v>
                </c:pt>
                <c:pt idx="17300">
                  <c:v>41089.208333291375</c:v>
                </c:pt>
                <c:pt idx="17301">
                  <c:v>41089.21874995804</c:v>
                </c:pt>
                <c:pt idx="17302">
                  <c:v>41089.229166624704</c:v>
                </c:pt>
                <c:pt idx="17303">
                  <c:v>41089.239583291368</c:v>
                </c:pt>
                <c:pt idx="17304">
                  <c:v>41089.249999958032</c:v>
                </c:pt>
                <c:pt idx="17305">
                  <c:v>41089.260416624697</c:v>
                </c:pt>
                <c:pt idx="17306">
                  <c:v>41089.270833291361</c:v>
                </c:pt>
                <c:pt idx="17307">
                  <c:v>41089.281249958025</c:v>
                </c:pt>
                <c:pt idx="17308">
                  <c:v>41089.291666624689</c:v>
                </c:pt>
                <c:pt idx="17309">
                  <c:v>41089.302083291353</c:v>
                </c:pt>
                <c:pt idx="17310">
                  <c:v>41089.312499958018</c:v>
                </c:pt>
                <c:pt idx="17311">
                  <c:v>41089.322916624682</c:v>
                </c:pt>
                <c:pt idx="17312">
                  <c:v>41089.333333291346</c:v>
                </c:pt>
                <c:pt idx="17313">
                  <c:v>41089.34374995801</c:v>
                </c:pt>
                <c:pt idx="17314">
                  <c:v>41089.354166624675</c:v>
                </c:pt>
                <c:pt idx="17315">
                  <c:v>41089.364583291339</c:v>
                </c:pt>
                <c:pt idx="17316">
                  <c:v>41089.374999958003</c:v>
                </c:pt>
                <c:pt idx="17317">
                  <c:v>41089.385416624667</c:v>
                </c:pt>
                <c:pt idx="17318">
                  <c:v>41089.395833291332</c:v>
                </c:pt>
                <c:pt idx="17319">
                  <c:v>41089.406249957996</c:v>
                </c:pt>
                <c:pt idx="17320">
                  <c:v>41089.41666662466</c:v>
                </c:pt>
                <c:pt idx="17321">
                  <c:v>41089.427083291324</c:v>
                </c:pt>
                <c:pt idx="17322">
                  <c:v>41089.437499957989</c:v>
                </c:pt>
                <c:pt idx="17323">
                  <c:v>41089.447916624653</c:v>
                </c:pt>
                <c:pt idx="17324">
                  <c:v>41089.458333291317</c:v>
                </c:pt>
                <c:pt idx="17325">
                  <c:v>41089.468749957981</c:v>
                </c:pt>
                <c:pt idx="17326">
                  <c:v>41089.479166624646</c:v>
                </c:pt>
                <c:pt idx="17327">
                  <c:v>41089.48958329131</c:v>
                </c:pt>
                <c:pt idx="17328">
                  <c:v>41089.499999957974</c:v>
                </c:pt>
                <c:pt idx="17329">
                  <c:v>41089.510416624638</c:v>
                </c:pt>
                <c:pt idx="17330">
                  <c:v>41089.520833291303</c:v>
                </c:pt>
                <c:pt idx="17331">
                  <c:v>41089.531249957967</c:v>
                </c:pt>
                <c:pt idx="17332">
                  <c:v>41089.541666624631</c:v>
                </c:pt>
                <c:pt idx="17333">
                  <c:v>41089.552083291295</c:v>
                </c:pt>
                <c:pt idx="17334">
                  <c:v>41089.56249995796</c:v>
                </c:pt>
                <c:pt idx="17335">
                  <c:v>41089.572916624624</c:v>
                </c:pt>
                <c:pt idx="17336">
                  <c:v>41089.583333291288</c:v>
                </c:pt>
                <c:pt idx="17337">
                  <c:v>41089.593749957952</c:v>
                </c:pt>
                <c:pt idx="17338">
                  <c:v>41089.604166624616</c:v>
                </c:pt>
                <c:pt idx="17339">
                  <c:v>41089.614583291281</c:v>
                </c:pt>
                <c:pt idx="17340">
                  <c:v>41089.624999957945</c:v>
                </c:pt>
                <c:pt idx="17341">
                  <c:v>41089.635416624609</c:v>
                </c:pt>
                <c:pt idx="17342">
                  <c:v>41089.645833291273</c:v>
                </c:pt>
                <c:pt idx="17343">
                  <c:v>41089.656249957938</c:v>
                </c:pt>
                <c:pt idx="17344">
                  <c:v>41089.666666624602</c:v>
                </c:pt>
                <c:pt idx="17345">
                  <c:v>41089.677083291266</c:v>
                </c:pt>
                <c:pt idx="17346">
                  <c:v>41089.68749995793</c:v>
                </c:pt>
                <c:pt idx="17347">
                  <c:v>41089.697916624595</c:v>
                </c:pt>
                <c:pt idx="17348">
                  <c:v>41089.708333291259</c:v>
                </c:pt>
                <c:pt idx="17349">
                  <c:v>41089.718749957923</c:v>
                </c:pt>
                <c:pt idx="17350">
                  <c:v>41089.729166624587</c:v>
                </c:pt>
                <c:pt idx="17351">
                  <c:v>41089.739583291252</c:v>
                </c:pt>
                <c:pt idx="17352">
                  <c:v>41089.749999957916</c:v>
                </c:pt>
                <c:pt idx="17353">
                  <c:v>41089.76041662458</c:v>
                </c:pt>
                <c:pt idx="17354">
                  <c:v>41089.770833291244</c:v>
                </c:pt>
                <c:pt idx="17355">
                  <c:v>41089.781249957909</c:v>
                </c:pt>
                <c:pt idx="17356">
                  <c:v>41089.791666624573</c:v>
                </c:pt>
                <c:pt idx="17357">
                  <c:v>41089.802083291237</c:v>
                </c:pt>
                <c:pt idx="17358">
                  <c:v>41089.812499957901</c:v>
                </c:pt>
                <c:pt idx="17359">
                  <c:v>41089.822916624566</c:v>
                </c:pt>
                <c:pt idx="17360">
                  <c:v>41089.83333329123</c:v>
                </c:pt>
                <c:pt idx="17361">
                  <c:v>41089.843749957894</c:v>
                </c:pt>
                <c:pt idx="17362">
                  <c:v>41089.854166624558</c:v>
                </c:pt>
                <c:pt idx="17363">
                  <c:v>41089.864583291223</c:v>
                </c:pt>
                <c:pt idx="17364">
                  <c:v>41089.874999957887</c:v>
                </c:pt>
                <c:pt idx="17365">
                  <c:v>41089.885416624551</c:v>
                </c:pt>
                <c:pt idx="17366">
                  <c:v>41089.895833291215</c:v>
                </c:pt>
                <c:pt idx="17367">
                  <c:v>41089.906249957879</c:v>
                </c:pt>
                <c:pt idx="17368">
                  <c:v>41089.916666624544</c:v>
                </c:pt>
                <c:pt idx="17369">
                  <c:v>41089.927083291208</c:v>
                </c:pt>
                <c:pt idx="17370">
                  <c:v>41089.937499957872</c:v>
                </c:pt>
                <c:pt idx="17371">
                  <c:v>41089.947916624536</c:v>
                </c:pt>
                <c:pt idx="17372">
                  <c:v>41089.958333291201</c:v>
                </c:pt>
                <c:pt idx="17373">
                  <c:v>41089.968749957865</c:v>
                </c:pt>
                <c:pt idx="17374">
                  <c:v>41089.979166624529</c:v>
                </c:pt>
                <c:pt idx="17375">
                  <c:v>41089.989583291193</c:v>
                </c:pt>
                <c:pt idx="17376">
                  <c:v>41089.999999957858</c:v>
                </c:pt>
                <c:pt idx="17377">
                  <c:v>41090.010416624522</c:v>
                </c:pt>
                <c:pt idx="17378">
                  <c:v>41090.020833291186</c:v>
                </c:pt>
                <c:pt idx="17379">
                  <c:v>41090.03124995785</c:v>
                </c:pt>
                <c:pt idx="17380">
                  <c:v>41090.041666624515</c:v>
                </c:pt>
                <c:pt idx="17381">
                  <c:v>41090.052083291179</c:v>
                </c:pt>
                <c:pt idx="17382">
                  <c:v>41090.062499957843</c:v>
                </c:pt>
                <c:pt idx="17383">
                  <c:v>41090.072916624507</c:v>
                </c:pt>
                <c:pt idx="17384">
                  <c:v>41090.083333291172</c:v>
                </c:pt>
                <c:pt idx="17385">
                  <c:v>41090.093749957836</c:v>
                </c:pt>
                <c:pt idx="17386">
                  <c:v>41090.1041666245</c:v>
                </c:pt>
                <c:pt idx="17387">
                  <c:v>41090.114583291164</c:v>
                </c:pt>
                <c:pt idx="17388">
                  <c:v>41090.124999957829</c:v>
                </c:pt>
                <c:pt idx="17389">
                  <c:v>41090.135416624493</c:v>
                </c:pt>
                <c:pt idx="17390">
                  <c:v>41090.145833291157</c:v>
                </c:pt>
                <c:pt idx="17391">
                  <c:v>41090.156249957821</c:v>
                </c:pt>
                <c:pt idx="17392">
                  <c:v>41090.166666624486</c:v>
                </c:pt>
                <c:pt idx="17393">
                  <c:v>41090.17708329115</c:v>
                </c:pt>
                <c:pt idx="17394">
                  <c:v>41090.187499957814</c:v>
                </c:pt>
                <c:pt idx="17395">
                  <c:v>41090.197916624478</c:v>
                </c:pt>
                <c:pt idx="17396">
                  <c:v>41090.208333291142</c:v>
                </c:pt>
                <c:pt idx="17397">
                  <c:v>41090.218749957807</c:v>
                </c:pt>
                <c:pt idx="17398">
                  <c:v>41090.229166624471</c:v>
                </c:pt>
                <c:pt idx="17399">
                  <c:v>41090.239583291135</c:v>
                </c:pt>
                <c:pt idx="17400">
                  <c:v>41090.249999957799</c:v>
                </c:pt>
                <c:pt idx="17401">
                  <c:v>41090.260416624464</c:v>
                </c:pt>
                <c:pt idx="17402">
                  <c:v>41090.270833291128</c:v>
                </c:pt>
                <c:pt idx="17403">
                  <c:v>41090.281249957792</c:v>
                </c:pt>
                <c:pt idx="17404">
                  <c:v>41090.291666624456</c:v>
                </c:pt>
                <c:pt idx="17405">
                  <c:v>41090.302083291121</c:v>
                </c:pt>
                <c:pt idx="17406">
                  <c:v>41090.312499957785</c:v>
                </c:pt>
                <c:pt idx="17407">
                  <c:v>41090.322916624449</c:v>
                </c:pt>
                <c:pt idx="17408">
                  <c:v>41090.333333291113</c:v>
                </c:pt>
                <c:pt idx="17409">
                  <c:v>41090.343749957778</c:v>
                </c:pt>
                <c:pt idx="17410">
                  <c:v>41090.354166624442</c:v>
                </c:pt>
                <c:pt idx="17411">
                  <c:v>41090.364583291106</c:v>
                </c:pt>
                <c:pt idx="17412">
                  <c:v>41090.37499995777</c:v>
                </c:pt>
                <c:pt idx="17413">
                  <c:v>41090.385416624435</c:v>
                </c:pt>
                <c:pt idx="17414">
                  <c:v>41090.395833291099</c:v>
                </c:pt>
                <c:pt idx="17415">
                  <c:v>41090.406249957763</c:v>
                </c:pt>
                <c:pt idx="17416">
                  <c:v>41090.416666624427</c:v>
                </c:pt>
                <c:pt idx="17417">
                  <c:v>41090.427083291092</c:v>
                </c:pt>
                <c:pt idx="17418">
                  <c:v>41090.437499957756</c:v>
                </c:pt>
                <c:pt idx="17419">
                  <c:v>41090.44791662442</c:v>
                </c:pt>
                <c:pt idx="17420">
                  <c:v>41090.458333291084</c:v>
                </c:pt>
                <c:pt idx="17421">
                  <c:v>41090.468749957749</c:v>
                </c:pt>
                <c:pt idx="17422">
                  <c:v>41090.479166624413</c:v>
                </c:pt>
                <c:pt idx="17423">
                  <c:v>41090.489583291077</c:v>
                </c:pt>
                <c:pt idx="17424">
                  <c:v>41090.499999957741</c:v>
                </c:pt>
                <c:pt idx="17425">
                  <c:v>41090.510416624405</c:v>
                </c:pt>
                <c:pt idx="17426">
                  <c:v>41090.52083329107</c:v>
                </c:pt>
                <c:pt idx="17427">
                  <c:v>41090.531249957734</c:v>
                </c:pt>
                <c:pt idx="17428">
                  <c:v>41090.541666624398</c:v>
                </c:pt>
                <c:pt idx="17429">
                  <c:v>41090.552083291062</c:v>
                </c:pt>
                <c:pt idx="17430">
                  <c:v>41090.562499957727</c:v>
                </c:pt>
                <c:pt idx="17431">
                  <c:v>41090.572916624391</c:v>
                </c:pt>
                <c:pt idx="17432">
                  <c:v>41090.583333291055</c:v>
                </c:pt>
                <c:pt idx="17433">
                  <c:v>41090.593749957719</c:v>
                </c:pt>
                <c:pt idx="17434">
                  <c:v>41090.604166624384</c:v>
                </c:pt>
                <c:pt idx="17435">
                  <c:v>41090.614583291048</c:v>
                </c:pt>
                <c:pt idx="17436">
                  <c:v>41090.624999957712</c:v>
                </c:pt>
                <c:pt idx="17437">
                  <c:v>41090.635416624376</c:v>
                </c:pt>
                <c:pt idx="17438">
                  <c:v>41090.645833291041</c:v>
                </c:pt>
                <c:pt idx="17439">
                  <c:v>41090.656249957705</c:v>
                </c:pt>
                <c:pt idx="17440">
                  <c:v>41090.666666624369</c:v>
                </c:pt>
                <c:pt idx="17441">
                  <c:v>41090.677083291033</c:v>
                </c:pt>
                <c:pt idx="17442">
                  <c:v>41090.687499957698</c:v>
                </c:pt>
                <c:pt idx="17443">
                  <c:v>41090.697916624362</c:v>
                </c:pt>
                <c:pt idx="17444">
                  <c:v>41090.708333291026</c:v>
                </c:pt>
                <c:pt idx="17445">
                  <c:v>41090.71874995769</c:v>
                </c:pt>
                <c:pt idx="17446">
                  <c:v>41090.729166624355</c:v>
                </c:pt>
                <c:pt idx="17447">
                  <c:v>41090.739583291019</c:v>
                </c:pt>
                <c:pt idx="17448">
                  <c:v>41090.749999957683</c:v>
                </c:pt>
                <c:pt idx="17449">
                  <c:v>41090.760416624347</c:v>
                </c:pt>
                <c:pt idx="17450">
                  <c:v>41090.770833291012</c:v>
                </c:pt>
                <c:pt idx="17451">
                  <c:v>41090.781249957676</c:v>
                </c:pt>
                <c:pt idx="17452">
                  <c:v>41090.79166662434</c:v>
                </c:pt>
                <c:pt idx="17453">
                  <c:v>41090.802083291004</c:v>
                </c:pt>
                <c:pt idx="17454">
                  <c:v>41090.812499957668</c:v>
                </c:pt>
                <c:pt idx="17455">
                  <c:v>41090.822916624333</c:v>
                </c:pt>
                <c:pt idx="17456">
                  <c:v>41090.833333290997</c:v>
                </c:pt>
                <c:pt idx="17457">
                  <c:v>41090.843749957661</c:v>
                </c:pt>
                <c:pt idx="17458">
                  <c:v>41090.854166624325</c:v>
                </c:pt>
                <c:pt idx="17459">
                  <c:v>41090.86458329099</c:v>
                </c:pt>
                <c:pt idx="17460">
                  <c:v>41090.874999957654</c:v>
                </c:pt>
                <c:pt idx="17461">
                  <c:v>41090.885416624318</c:v>
                </c:pt>
                <c:pt idx="17462">
                  <c:v>41090.895833290982</c:v>
                </c:pt>
                <c:pt idx="17463">
                  <c:v>41090.906249957647</c:v>
                </c:pt>
                <c:pt idx="17464">
                  <c:v>41090.916666624311</c:v>
                </c:pt>
                <c:pt idx="17465">
                  <c:v>41090.927083290975</c:v>
                </c:pt>
                <c:pt idx="17466">
                  <c:v>41090.937499957639</c:v>
                </c:pt>
                <c:pt idx="17467">
                  <c:v>41090.947916624304</c:v>
                </c:pt>
                <c:pt idx="17468">
                  <c:v>41090.958333290968</c:v>
                </c:pt>
                <c:pt idx="17469">
                  <c:v>41090.968749957632</c:v>
                </c:pt>
                <c:pt idx="17470">
                  <c:v>41090.979166624296</c:v>
                </c:pt>
                <c:pt idx="17471">
                  <c:v>41090.989583290961</c:v>
                </c:pt>
                <c:pt idx="17472">
                  <c:v>41090.999999957625</c:v>
                </c:pt>
                <c:pt idx="17473">
                  <c:v>41091.010416624289</c:v>
                </c:pt>
                <c:pt idx="17474">
                  <c:v>41091.020833290953</c:v>
                </c:pt>
                <c:pt idx="17475">
                  <c:v>41091.031249957618</c:v>
                </c:pt>
                <c:pt idx="17476">
                  <c:v>41091.041666624282</c:v>
                </c:pt>
                <c:pt idx="17477">
                  <c:v>41091.052083290946</c:v>
                </c:pt>
                <c:pt idx="17478">
                  <c:v>41091.06249995761</c:v>
                </c:pt>
                <c:pt idx="17479">
                  <c:v>41091.072916624275</c:v>
                </c:pt>
                <c:pt idx="17480">
                  <c:v>41091.083333290939</c:v>
                </c:pt>
                <c:pt idx="17481">
                  <c:v>41091.093749957603</c:v>
                </c:pt>
                <c:pt idx="17482">
                  <c:v>41091.104166624267</c:v>
                </c:pt>
                <c:pt idx="17483">
                  <c:v>41091.114583290931</c:v>
                </c:pt>
                <c:pt idx="17484">
                  <c:v>41091.124999957596</c:v>
                </c:pt>
                <c:pt idx="17485">
                  <c:v>41091.13541662426</c:v>
                </c:pt>
                <c:pt idx="17486">
                  <c:v>41091.145833290924</c:v>
                </c:pt>
                <c:pt idx="17487">
                  <c:v>41091.156249957588</c:v>
                </c:pt>
                <c:pt idx="17488">
                  <c:v>41091.166666624253</c:v>
                </c:pt>
                <c:pt idx="17489">
                  <c:v>41091.177083290917</c:v>
                </c:pt>
                <c:pt idx="17490">
                  <c:v>41091.187499957581</c:v>
                </c:pt>
                <c:pt idx="17491">
                  <c:v>41091.197916624245</c:v>
                </c:pt>
                <c:pt idx="17492">
                  <c:v>41091.20833329091</c:v>
                </c:pt>
                <c:pt idx="17493">
                  <c:v>41091.218749957574</c:v>
                </c:pt>
                <c:pt idx="17494">
                  <c:v>41091.229166624238</c:v>
                </c:pt>
                <c:pt idx="17495">
                  <c:v>41091.239583290902</c:v>
                </c:pt>
                <c:pt idx="17496">
                  <c:v>41091.249999957567</c:v>
                </c:pt>
                <c:pt idx="17497">
                  <c:v>41091.260416624231</c:v>
                </c:pt>
                <c:pt idx="17498">
                  <c:v>41091.270833290895</c:v>
                </c:pt>
                <c:pt idx="17499">
                  <c:v>41091.281249957559</c:v>
                </c:pt>
                <c:pt idx="17500">
                  <c:v>41091.291666624224</c:v>
                </c:pt>
                <c:pt idx="17501">
                  <c:v>41091.302083290888</c:v>
                </c:pt>
                <c:pt idx="17502">
                  <c:v>41091.312499957552</c:v>
                </c:pt>
                <c:pt idx="17503">
                  <c:v>41091.322916624216</c:v>
                </c:pt>
                <c:pt idx="17504">
                  <c:v>41091.333333290881</c:v>
                </c:pt>
                <c:pt idx="17505">
                  <c:v>41091.343749957545</c:v>
                </c:pt>
                <c:pt idx="17506">
                  <c:v>41091.354166624209</c:v>
                </c:pt>
                <c:pt idx="17507">
                  <c:v>41091.364583290873</c:v>
                </c:pt>
                <c:pt idx="17508">
                  <c:v>41091.374999957538</c:v>
                </c:pt>
                <c:pt idx="17509">
                  <c:v>41091.385416624202</c:v>
                </c:pt>
                <c:pt idx="17510">
                  <c:v>41091.395833290866</c:v>
                </c:pt>
                <c:pt idx="17511">
                  <c:v>41091.40624995753</c:v>
                </c:pt>
                <c:pt idx="17512">
                  <c:v>41091.416666624194</c:v>
                </c:pt>
                <c:pt idx="17513">
                  <c:v>41091.427083290859</c:v>
                </c:pt>
                <c:pt idx="17514">
                  <c:v>41091.437499957523</c:v>
                </c:pt>
                <c:pt idx="17515">
                  <c:v>41091.447916624187</c:v>
                </c:pt>
                <c:pt idx="17516">
                  <c:v>41091.458333290851</c:v>
                </c:pt>
                <c:pt idx="17517">
                  <c:v>41091.468749957516</c:v>
                </c:pt>
                <c:pt idx="17518">
                  <c:v>41091.47916662418</c:v>
                </c:pt>
                <c:pt idx="17519">
                  <c:v>41091.489583290844</c:v>
                </c:pt>
                <c:pt idx="17520">
                  <c:v>41091.499999957508</c:v>
                </c:pt>
                <c:pt idx="17521">
                  <c:v>41091.510416624173</c:v>
                </c:pt>
                <c:pt idx="17522">
                  <c:v>41091.520833290837</c:v>
                </c:pt>
                <c:pt idx="17523">
                  <c:v>41091.531249957501</c:v>
                </c:pt>
                <c:pt idx="17524">
                  <c:v>41091.541666624165</c:v>
                </c:pt>
                <c:pt idx="17525">
                  <c:v>41091.55208329083</c:v>
                </c:pt>
                <c:pt idx="17526">
                  <c:v>41091.562499957494</c:v>
                </c:pt>
                <c:pt idx="17527">
                  <c:v>41091.572916624158</c:v>
                </c:pt>
                <c:pt idx="17528">
                  <c:v>41091.583333290822</c:v>
                </c:pt>
                <c:pt idx="17529">
                  <c:v>41091.593749957487</c:v>
                </c:pt>
                <c:pt idx="17530">
                  <c:v>41091.604166624151</c:v>
                </c:pt>
                <c:pt idx="17531">
                  <c:v>41091.614583290815</c:v>
                </c:pt>
                <c:pt idx="17532">
                  <c:v>41091.624999957479</c:v>
                </c:pt>
                <c:pt idx="17533">
                  <c:v>41091.635416624144</c:v>
                </c:pt>
                <c:pt idx="17534">
                  <c:v>41091.645833290808</c:v>
                </c:pt>
                <c:pt idx="17535">
                  <c:v>41091.656249957472</c:v>
                </c:pt>
                <c:pt idx="17536">
                  <c:v>41091.666666624136</c:v>
                </c:pt>
                <c:pt idx="17537">
                  <c:v>41091.677083290801</c:v>
                </c:pt>
                <c:pt idx="17538">
                  <c:v>41091.687499957465</c:v>
                </c:pt>
                <c:pt idx="17539">
                  <c:v>41091.697916624129</c:v>
                </c:pt>
                <c:pt idx="17540">
                  <c:v>41091.708333290793</c:v>
                </c:pt>
                <c:pt idx="17541">
                  <c:v>41091.718749957457</c:v>
                </c:pt>
                <c:pt idx="17542">
                  <c:v>41091.729166624122</c:v>
                </c:pt>
                <c:pt idx="17543">
                  <c:v>41091.739583290786</c:v>
                </c:pt>
                <c:pt idx="17544">
                  <c:v>41091.74999995745</c:v>
                </c:pt>
                <c:pt idx="17545">
                  <c:v>41091.760416624114</c:v>
                </c:pt>
                <c:pt idx="17546">
                  <c:v>41091.770833290779</c:v>
                </c:pt>
                <c:pt idx="17547">
                  <c:v>41091.781249957443</c:v>
                </c:pt>
                <c:pt idx="17548">
                  <c:v>41091.791666624107</c:v>
                </c:pt>
                <c:pt idx="17549">
                  <c:v>41091.802083290771</c:v>
                </c:pt>
                <c:pt idx="17550">
                  <c:v>41091.812499957436</c:v>
                </c:pt>
                <c:pt idx="17551">
                  <c:v>41091.8229166241</c:v>
                </c:pt>
                <c:pt idx="17552">
                  <c:v>41091.833333290764</c:v>
                </c:pt>
                <c:pt idx="17553">
                  <c:v>41091.843749957428</c:v>
                </c:pt>
                <c:pt idx="17554">
                  <c:v>41091.854166624093</c:v>
                </c:pt>
                <c:pt idx="17555">
                  <c:v>41091.864583290757</c:v>
                </c:pt>
                <c:pt idx="17556">
                  <c:v>41091.874999957421</c:v>
                </c:pt>
                <c:pt idx="17557">
                  <c:v>41091.885416624085</c:v>
                </c:pt>
                <c:pt idx="17558">
                  <c:v>41091.89583329075</c:v>
                </c:pt>
                <c:pt idx="17559">
                  <c:v>41091.906249957414</c:v>
                </c:pt>
                <c:pt idx="17560">
                  <c:v>41091.916666624078</c:v>
                </c:pt>
                <c:pt idx="17561">
                  <c:v>41091.927083290742</c:v>
                </c:pt>
                <c:pt idx="17562">
                  <c:v>41091.937499957407</c:v>
                </c:pt>
                <c:pt idx="17563">
                  <c:v>41091.947916624071</c:v>
                </c:pt>
                <c:pt idx="17564">
                  <c:v>41091.958333290735</c:v>
                </c:pt>
                <c:pt idx="17565">
                  <c:v>41091.968749957399</c:v>
                </c:pt>
                <c:pt idx="17566">
                  <c:v>41091.979166624064</c:v>
                </c:pt>
                <c:pt idx="17567">
                  <c:v>41091.989583290728</c:v>
                </c:pt>
                <c:pt idx="17568">
                  <c:v>41091.999999957392</c:v>
                </c:pt>
                <c:pt idx="17569">
                  <c:v>41092.010416624056</c:v>
                </c:pt>
                <c:pt idx="17570">
                  <c:v>41092.02083329072</c:v>
                </c:pt>
                <c:pt idx="17571">
                  <c:v>41092.031249957385</c:v>
                </c:pt>
                <c:pt idx="17572">
                  <c:v>41092.041666624049</c:v>
                </c:pt>
                <c:pt idx="17573">
                  <c:v>41092.052083290713</c:v>
                </c:pt>
                <c:pt idx="17574">
                  <c:v>41092.062499957377</c:v>
                </c:pt>
                <c:pt idx="17575">
                  <c:v>41092.072916624042</c:v>
                </c:pt>
                <c:pt idx="17576">
                  <c:v>41092.083333290706</c:v>
                </c:pt>
                <c:pt idx="17577">
                  <c:v>41092.09374995737</c:v>
                </c:pt>
                <c:pt idx="17578">
                  <c:v>41092.104166624034</c:v>
                </c:pt>
                <c:pt idx="17579">
                  <c:v>41092.114583290699</c:v>
                </c:pt>
                <c:pt idx="17580">
                  <c:v>41092.124999957363</c:v>
                </c:pt>
                <c:pt idx="17581">
                  <c:v>41092.135416624027</c:v>
                </c:pt>
                <c:pt idx="17582">
                  <c:v>41092.145833290691</c:v>
                </c:pt>
                <c:pt idx="17583">
                  <c:v>41092.156249957356</c:v>
                </c:pt>
                <c:pt idx="17584">
                  <c:v>41092.16666662402</c:v>
                </c:pt>
                <c:pt idx="17585">
                  <c:v>41092.177083290684</c:v>
                </c:pt>
                <c:pt idx="17586">
                  <c:v>41092.187499957348</c:v>
                </c:pt>
                <c:pt idx="17587">
                  <c:v>41092.197916624013</c:v>
                </c:pt>
                <c:pt idx="17588">
                  <c:v>41092.208333290677</c:v>
                </c:pt>
                <c:pt idx="17589">
                  <c:v>41092.218749957341</c:v>
                </c:pt>
                <c:pt idx="17590">
                  <c:v>41092.229166624005</c:v>
                </c:pt>
                <c:pt idx="17591">
                  <c:v>41092.23958329067</c:v>
                </c:pt>
                <c:pt idx="17592">
                  <c:v>41092.249999957334</c:v>
                </c:pt>
                <c:pt idx="17593">
                  <c:v>41092.260416623998</c:v>
                </c:pt>
                <c:pt idx="17594">
                  <c:v>41092.270833290662</c:v>
                </c:pt>
                <c:pt idx="17595">
                  <c:v>41092.281249957327</c:v>
                </c:pt>
                <c:pt idx="17596">
                  <c:v>41092.291666623991</c:v>
                </c:pt>
                <c:pt idx="17597">
                  <c:v>41092.302083290655</c:v>
                </c:pt>
                <c:pt idx="17598">
                  <c:v>41092.312499957319</c:v>
                </c:pt>
                <c:pt idx="17599">
                  <c:v>41092.322916623983</c:v>
                </c:pt>
                <c:pt idx="17600">
                  <c:v>41092.333333290648</c:v>
                </c:pt>
                <c:pt idx="17601">
                  <c:v>41092.343749957312</c:v>
                </c:pt>
                <c:pt idx="17602">
                  <c:v>41092.354166623976</c:v>
                </c:pt>
                <c:pt idx="17603">
                  <c:v>41092.36458329064</c:v>
                </c:pt>
                <c:pt idx="17604">
                  <c:v>41092.374999957305</c:v>
                </c:pt>
                <c:pt idx="17605">
                  <c:v>41092.385416623969</c:v>
                </c:pt>
                <c:pt idx="17606">
                  <c:v>41092.395833290633</c:v>
                </c:pt>
                <c:pt idx="17607">
                  <c:v>41092.406249957297</c:v>
                </c:pt>
                <c:pt idx="17608">
                  <c:v>41092.416666623962</c:v>
                </c:pt>
                <c:pt idx="17609">
                  <c:v>41092.427083290626</c:v>
                </c:pt>
                <c:pt idx="17610">
                  <c:v>41092.43749995729</c:v>
                </c:pt>
                <c:pt idx="17611">
                  <c:v>41092.447916623954</c:v>
                </c:pt>
                <c:pt idx="17612">
                  <c:v>41092.458333290619</c:v>
                </c:pt>
                <c:pt idx="17613">
                  <c:v>41092.468749957283</c:v>
                </c:pt>
                <c:pt idx="17614">
                  <c:v>41092.479166623947</c:v>
                </c:pt>
                <c:pt idx="17615">
                  <c:v>41092.489583290611</c:v>
                </c:pt>
                <c:pt idx="17616">
                  <c:v>41092.499999957276</c:v>
                </c:pt>
                <c:pt idx="17617">
                  <c:v>41092.51041662394</c:v>
                </c:pt>
                <c:pt idx="17618">
                  <c:v>41092.520833290604</c:v>
                </c:pt>
                <c:pt idx="17619">
                  <c:v>41092.531249957268</c:v>
                </c:pt>
                <c:pt idx="17620">
                  <c:v>41092.541666623933</c:v>
                </c:pt>
                <c:pt idx="17621">
                  <c:v>41092.552083290597</c:v>
                </c:pt>
                <c:pt idx="17622">
                  <c:v>41092.562499957261</c:v>
                </c:pt>
                <c:pt idx="17623">
                  <c:v>41092.572916623925</c:v>
                </c:pt>
                <c:pt idx="17624">
                  <c:v>41092.58333329059</c:v>
                </c:pt>
                <c:pt idx="17625">
                  <c:v>41092.593749957254</c:v>
                </c:pt>
                <c:pt idx="17626">
                  <c:v>41092.604166623918</c:v>
                </c:pt>
                <c:pt idx="17627">
                  <c:v>41092.614583290582</c:v>
                </c:pt>
                <c:pt idx="17628">
                  <c:v>41092.624999957246</c:v>
                </c:pt>
                <c:pt idx="17629">
                  <c:v>41092.635416623911</c:v>
                </c:pt>
                <c:pt idx="17630">
                  <c:v>41092.645833290575</c:v>
                </c:pt>
                <c:pt idx="17631">
                  <c:v>41092.656249957239</c:v>
                </c:pt>
                <c:pt idx="17632">
                  <c:v>41092.666666623903</c:v>
                </c:pt>
                <c:pt idx="17633">
                  <c:v>41092.677083290568</c:v>
                </c:pt>
                <c:pt idx="17634">
                  <c:v>41092.687499957232</c:v>
                </c:pt>
                <c:pt idx="17635">
                  <c:v>41092.697916623896</c:v>
                </c:pt>
                <c:pt idx="17636">
                  <c:v>41092.70833329056</c:v>
                </c:pt>
                <c:pt idx="17637">
                  <c:v>41092.718749957225</c:v>
                </c:pt>
                <c:pt idx="17638">
                  <c:v>41092.729166623889</c:v>
                </c:pt>
                <c:pt idx="17639">
                  <c:v>41092.739583290553</c:v>
                </c:pt>
                <c:pt idx="17640">
                  <c:v>41092.749999957217</c:v>
                </c:pt>
                <c:pt idx="17641">
                  <c:v>41092.760416623882</c:v>
                </c:pt>
                <c:pt idx="17642">
                  <c:v>41092.770833290546</c:v>
                </c:pt>
                <c:pt idx="17643">
                  <c:v>41092.78124995721</c:v>
                </c:pt>
                <c:pt idx="17644">
                  <c:v>41092.791666623874</c:v>
                </c:pt>
                <c:pt idx="17645">
                  <c:v>41092.802083290539</c:v>
                </c:pt>
                <c:pt idx="17646">
                  <c:v>41092.812499957203</c:v>
                </c:pt>
                <c:pt idx="17647">
                  <c:v>41092.822916623867</c:v>
                </c:pt>
                <c:pt idx="17648">
                  <c:v>41092.833333290531</c:v>
                </c:pt>
                <c:pt idx="17649">
                  <c:v>41092.843749957196</c:v>
                </c:pt>
                <c:pt idx="17650">
                  <c:v>41092.85416662386</c:v>
                </c:pt>
                <c:pt idx="17651">
                  <c:v>41092.864583290524</c:v>
                </c:pt>
                <c:pt idx="17652">
                  <c:v>41092.874999957188</c:v>
                </c:pt>
                <c:pt idx="17653">
                  <c:v>41092.885416623853</c:v>
                </c:pt>
                <c:pt idx="17654">
                  <c:v>41092.895833290517</c:v>
                </c:pt>
                <c:pt idx="17655">
                  <c:v>41092.906249957181</c:v>
                </c:pt>
                <c:pt idx="17656">
                  <c:v>41092.916666623845</c:v>
                </c:pt>
                <c:pt idx="17657">
                  <c:v>41092.927083290509</c:v>
                </c:pt>
                <c:pt idx="17658">
                  <c:v>41092.937499957174</c:v>
                </c:pt>
                <c:pt idx="17659">
                  <c:v>41092.947916623838</c:v>
                </c:pt>
                <c:pt idx="17660">
                  <c:v>41092.958333290502</c:v>
                </c:pt>
                <c:pt idx="17661">
                  <c:v>41092.968749957166</c:v>
                </c:pt>
                <c:pt idx="17662">
                  <c:v>41092.979166623831</c:v>
                </c:pt>
                <c:pt idx="17663">
                  <c:v>41092.989583290495</c:v>
                </c:pt>
                <c:pt idx="17664">
                  <c:v>41092.999999957159</c:v>
                </c:pt>
                <c:pt idx="17665">
                  <c:v>41093.010416623823</c:v>
                </c:pt>
                <c:pt idx="17666">
                  <c:v>41093.020833290488</c:v>
                </c:pt>
                <c:pt idx="17667">
                  <c:v>41093.031249957152</c:v>
                </c:pt>
                <c:pt idx="17668">
                  <c:v>41093.041666623816</c:v>
                </c:pt>
                <c:pt idx="17669">
                  <c:v>41093.05208329048</c:v>
                </c:pt>
                <c:pt idx="17670">
                  <c:v>41093.062499957145</c:v>
                </c:pt>
                <c:pt idx="17671">
                  <c:v>41093.072916623809</c:v>
                </c:pt>
                <c:pt idx="17672">
                  <c:v>41093.083333290473</c:v>
                </c:pt>
                <c:pt idx="17673">
                  <c:v>41093.093749957137</c:v>
                </c:pt>
                <c:pt idx="17674">
                  <c:v>41093.104166623802</c:v>
                </c:pt>
                <c:pt idx="17675">
                  <c:v>41093.114583290466</c:v>
                </c:pt>
                <c:pt idx="17676">
                  <c:v>41093.12499995713</c:v>
                </c:pt>
                <c:pt idx="17677">
                  <c:v>41093.135416623794</c:v>
                </c:pt>
                <c:pt idx="17678">
                  <c:v>41093.145833290459</c:v>
                </c:pt>
                <c:pt idx="17679">
                  <c:v>41093.156249957123</c:v>
                </c:pt>
                <c:pt idx="17680">
                  <c:v>41093.166666623787</c:v>
                </c:pt>
                <c:pt idx="17681">
                  <c:v>41093.177083290451</c:v>
                </c:pt>
                <c:pt idx="17682">
                  <c:v>41093.187499957116</c:v>
                </c:pt>
                <c:pt idx="17683">
                  <c:v>41093.19791662378</c:v>
                </c:pt>
                <c:pt idx="17684">
                  <c:v>41093.208333290444</c:v>
                </c:pt>
                <c:pt idx="17685">
                  <c:v>41093.218749957108</c:v>
                </c:pt>
                <c:pt idx="17686">
                  <c:v>41093.229166623772</c:v>
                </c:pt>
                <c:pt idx="17687">
                  <c:v>41093.239583290437</c:v>
                </c:pt>
                <c:pt idx="17688">
                  <c:v>41093.249999957101</c:v>
                </c:pt>
                <c:pt idx="17689">
                  <c:v>41093.260416623765</c:v>
                </c:pt>
                <c:pt idx="17690">
                  <c:v>41093.270833290429</c:v>
                </c:pt>
                <c:pt idx="17691">
                  <c:v>41093.281249957094</c:v>
                </c:pt>
                <c:pt idx="17692">
                  <c:v>41093.291666623758</c:v>
                </c:pt>
                <c:pt idx="17693">
                  <c:v>41093.302083290422</c:v>
                </c:pt>
                <c:pt idx="17694">
                  <c:v>41093.312499957086</c:v>
                </c:pt>
                <c:pt idx="17695">
                  <c:v>41093.322916623751</c:v>
                </c:pt>
                <c:pt idx="17696">
                  <c:v>41093.333333290415</c:v>
                </c:pt>
                <c:pt idx="17697">
                  <c:v>41093.343749957079</c:v>
                </c:pt>
                <c:pt idx="17698">
                  <c:v>41093.354166623743</c:v>
                </c:pt>
                <c:pt idx="17699">
                  <c:v>41093.364583290408</c:v>
                </c:pt>
                <c:pt idx="17700">
                  <c:v>41093.374999957072</c:v>
                </c:pt>
                <c:pt idx="17701">
                  <c:v>41093.385416623736</c:v>
                </c:pt>
                <c:pt idx="17702">
                  <c:v>41093.3958332904</c:v>
                </c:pt>
                <c:pt idx="17703">
                  <c:v>41093.406249957065</c:v>
                </c:pt>
                <c:pt idx="17704">
                  <c:v>41093.416666623729</c:v>
                </c:pt>
                <c:pt idx="17705">
                  <c:v>41093.427083290393</c:v>
                </c:pt>
                <c:pt idx="17706">
                  <c:v>41093.437499957057</c:v>
                </c:pt>
                <c:pt idx="17707">
                  <c:v>41093.447916623722</c:v>
                </c:pt>
                <c:pt idx="17708">
                  <c:v>41093.458333290386</c:v>
                </c:pt>
                <c:pt idx="17709">
                  <c:v>41093.46874995705</c:v>
                </c:pt>
                <c:pt idx="17710">
                  <c:v>41093.479166623714</c:v>
                </c:pt>
                <c:pt idx="17711">
                  <c:v>41093.489583290379</c:v>
                </c:pt>
                <c:pt idx="17712">
                  <c:v>41093.499999957043</c:v>
                </c:pt>
                <c:pt idx="17713">
                  <c:v>41093.510416623707</c:v>
                </c:pt>
                <c:pt idx="17714">
                  <c:v>41093.520833290371</c:v>
                </c:pt>
                <c:pt idx="17715">
                  <c:v>41093.531249957035</c:v>
                </c:pt>
                <c:pt idx="17716">
                  <c:v>41093.5416666237</c:v>
                </c:pt>
                <c:pt idx="17717">
                  <c:v>41093.552083290364</c:v>
                </c:pt>
                <c:pt idx="17718">
                  <c:v>41093.562499957028</c:v>
                </c:pt>
                <c:pt idx="17719">
                  <c:v>41093.572916623692</c:v>
                </c:pt>
                <c:pt idx="17720">
                  <c:v>41093.583333290357</c:v>
                </c:pt>
                <c:pt idx="17721">
                  <c:v>41093.593749957021</c:v>
                </c:pt>
                <c:pt idx="17722">
                  <c:v>41093.604166623685</c:v>
                </c:pt>
                <c:pt idx="17723">
                  <c:v>41093.614583290349</c:v>
                </c:pt>
                <c:pt idx="17724">
                  <c:v>41093.624999957014</c:v>
                </c:pt>
                <c:pt idx="17725">
                  <c:v>41093.635416623678</c:v>
                </c:pt>
                <c:pt idx="17726">
                  <c:v>41093.645833290342</c:v>
                </c:pt>
                <c:pt idx="17727">
                  <c:v>41093.656249957006</c:v>
                </c:pt>
                <c:pt idx="17728">
                  <c:v>41093.666666623671</c:v>
                </c:pt>
                <c:pt idx="17729">
                  <c:v>41093.677083290335</c:v>
                </c:pt>
                <c:pt idx="17730">
                  <c:v>41093.687499956999</c:v>
                </c:pt>
                <c:pt idx="17731">
                  <c:v>41093.697916623663</c:v>
                </c:pt>
                <c:pt idx="17732">
                  <c:v>41093.708333290328</c:v>
                </c:pt>
                <c:pt idx="17733">
                  <c:v>41093.718749956992</c:v>
                </c:pt>
                <c:pt idx="17734">
                  <c:v>41093.729166623656</c:v>
                </c:pt>
                <c:pt idx="17735">
                  <c:v>41093.73958329032</c:v>
                </c:pt>
                <c:pt idx="17736">
                  <c:v>41093.749999956985</c:v>
                </c:pt>
                <c:pt idx="17737">
                  <c:v>41093.760416623649</c:v>
                </c:pt>
                <c:pt idx="17738">
                  <c:v>41093.770833290313</c:v>
                </c:pt>
                <c:pt idx="17739">
                  <c:v>41093.781249956977</c:v>
                </c:pt>
                <c:pt idx="17740">
                  <c:v>41093.791666623642</c:v>
                </c:pt>
                <c:pt idx="17741">
                  <c:v>41093.802083290306</c:v>
                </c:pt>
                <c:pt idx="17742">
                  <c:v>41093.81249995697</c:v>
                </c:pt>
                <c:pt idx="17743">
                  <c:v>41093.822916623634</c:v>
                </c:pt>
                <c:pt idx="17744">
                  <c:v>41093.833333290298</c:v>
                </c:pt>
                <c:pt idx="17745">
                  <c:v>41093.843749956963</c:v>
                </c:pt>
                <c:pt idx="17746">
                  <c:v>41093.854166623627</c:v>
                </c:pt>
                <c:pt idx="17747">
                  <c:v>41093.864583290291</c:v>
                </c:pt>
                <c:pt idx="17748">
                  <c:v>41093.874999956955</c:v>
                </c:pt>
                <c:pt idx="17749">
                  <c:v>41093.88541662362</c:v>
                </c:pt>
                <c:pt idx="17750">
                  <c:v>41093.895833290284</c:v>
                </c:pt>
                <c:pt idx="17751">
                  <c:v>41093.906249956948</c:v>
                </c:pt>
                <c:pt idx="17752">
                  <c:v>41093.916666623612</c:v>
                </c:pt>
                <c:pt idx="17753">
                  <c:v>41093.927083290277</c:v>
                </c:pt>
                <c:pt idx="17754">
                  <c:v>41093.937499956941</c:v>
                </c:pt>
                <c:pt idx="17755">
                  <c:v>41093.947916623605</c:v>
                </c:pt>
                <c:pt idx="17756">
                  <c:v>41093.958333290269</c:v>
                </c:pt>
                <c:pt idx="17757">
                  <c:v>41093.968749956934</c:v>
                </c:pt>
                <c:pt idx="17758">
                  <c:v>41093.979166623598</c:v>
                </c:pt>
                <c:pt idx="17759">
                  <c:v>41093.989583290262</c:v>
                </c:pt>
                <c:pt idx="17760">
                  <c:v>41093.999999956926</c:v>
                </c:pt>
                <c:pt idx="17761">
                  <c:v>41094.010416623591</c:v>
                </c:pt>
                <c:pt idx="17762">
                  <c:v>41094.020833290255</c:v>
                </c:pt>
                <c:pt idx="17763">
                  <c:v>41094.031249956919</c:v>
                </c:pt>
                <c:pt idx="17764">
                  <c:v>41094.041666623583</c:v>
                </c:pt>
                <c:pt idx="17765">
                  <c:v>41094.052083290248</c:v>
                </c:pt>
                <c:pt idx="17766">
                  <c:v>41094.062499956912</c:v>
                </c:pt>
                <c:pt idx="17767">
                  <c:v>41094.072916623576</c:v>
                </c:pt>
                <c:pt idx="17768">
                  <c:v>41094.08333329024</c:v>
                </c:pt>
                <c:pt idx="17769">
                  <c:v>41094.093749956905</c:v>
                </c:pt>
                <c:pt idx="17770">
                  <c:v>41094.104166623569</c:v>
                </c:pt>
                <c:pt idx="17771">
                  <c:v>41094.114583290233</c:v>
                </c:pt>
                <c:pt idx="17772">
                  <c:v>41094.124999956897</c:v>
                </c:pt>
                <c:pt idx="17773">
                  <c:v>41094.135416623561</c:v>
                </c:pt>
                <c:pt idx="17774">
                  <c:v>41094.145833290226</c:v>
                </c:pt>
                <c:pt idx="17775">
                  <c:v>41094.15624995689</c:v>
                </c:pt>
                <c:pt idx="17776">
                  <c:v>41094.166666623554</c:v>
                </c:pt>
                <c:pt idx="17777">
                  <c:v>41094.177083290218</c:v>
                </c:pt>
                <c:pt idx="17778">
                  <c:v>41094.187499956883</c:v>
                </c:pt>
                <c:pt idx="17779">
                  <c:v>41094.197916623547</c:v>
                </c:pt>
                <c:pt idx="17780">
                  <c:v>41094.208333290211</c:v>
                </c:pt>
                <c:pt idx="17781">
                  <c:v>41094.218749956875</c:v>
                </c:pt>
                <c:pt idx="17782">
                  <c:v>41094.22916662354</c:v>
                </c:pt>
                <c:pt idx="17783">
                  <c:v>41094.239583290204</c:v>
                </c:pt>
                <c:pt idx="17784">
                  <c:v>41094.249999956868</c:v>
                </c:pt>
                <c:pt idx="17785">
                  <c:v>41094.260416623532</c:v>
                </c:pt>
                <c:pt idx="17786">
                  <c:v>41094.270833290197</c:v>
                </c:pt>
                <c:pt idx="17787">
                  <c:v>41094.281249956861</c:v>
                </c:pt>
                <c:pt idx="17788">
                  <c:v>41094.291666623525</c:v>
                </c:pt>
                <c:pt idx="17789">
                  <c:v>41094.302083290189</c:v>
                </c:pt>
                <c:pt idx="17790">
                  <c:v>41094.312499956854</c:v>
                </c:pt>
                <c:pt idx="17791">
                  <c:v>41094.322916623518</c:v>
                </c:pt>
                <c:pt idx="17792">
                  <c:v>41094.333333290182</c:v>
                </c:pt>
                <c:pt idx="17793">
                  <c:v>41094.343749956846</c:v>
                </c:pt>
                <c:pt idx="17794">
                  <c:v>41094.354166623511</c:v>
                </c:pt>
                <c:pt idx="17795">
                  <c:v>41094.364583290175</c:v>
                </c:pt>
                <c:pt idx="17796">
                  <c:v>41094.374999956839</c:v>
                </c:pt>
                <c:pt idx="17797">
                  <c:v>41094.385416623503</c:v>
                </c:pt>
                <c:pt idx="17798">
                  <c:v>41094.395833290168</c:v>
                </c:pt>
                <c:pt idx="17799">
                  <c:v>41094.406249956832</c:v>
                </c:pt>
                <c:pt idx="17800">
                  <c:v>41094.416666623496</c:v>
                </c:pt>
                <c:pt idx="17801">
                  <c:v>41094.42708329016</c:v>
                </c:pt>
                <c:pt idx="17802">
                  <c:v>41094.437499956824</c:v>
                </c:pt>
                <c:pt idx="17803">
                  <c:v>41094.447916623489</c:v>
                </c:pt>
                <c:pt idx="17804">
                  <c:v>41094.458333290153</c:v>
                </c:pt>
                <c:pt idx="17805">
                  <c:v>41094.468749956817</c:v>
                </c:pt>
                <c:pt idx="17806">
                  <c:v>41094.479166623481</c:v>
                </c:pt>
                <c:pt idx="17807">
                  <c:v>41094.489583290146</c:v>
                </c:pt>
                <c:pt idx="17808">
                  <c:v>41094.49999995681</c:v>
                </c:pt>
                <c:pt idx="17809">
                  <c:v>41094.510416623474</c:v>
                </c:pt>
                <c:pt idx="17810">
                  <c:v>41094.520833290138</c:v>
                </c:pt>
                <c:pt idx="17811">
                  <c:v>41094.531249956803</c:v>
                </c:pt>
                <c:pt idx="17812">
                  <c:v>41094.541666623467</c:v>
                </c:pt>
                <c:pt idx="17813">
                  <c:v>41094.552083290131</c:v>
                </c:pt>
                <c:pt idx="17814">
                  <c:v>41094.562499956795</c:v>
                </c:pt>
                <c:pt idx="17815">
                  <c:v>41094.57291662346</c:v>
                </c:pt>
                <c:pt idx="17816">
                  <c:v>41094.583333290124</c:v>
                </c:pt>
                <c:pt idx="17817">
                  <c:v>41094.593749956788</c:v>
                </c:pt>
                <c:pt idx="17818">
                  <c:v>41094.604166623452</c:v>
                </c:pt>
                <c:pt idx="17819">
                  <c:v>41094.614583290117</c:v>
                </c:pt>
                <c:pt idx="17820">
                  <c:v>41094.624999956781</c:v>
                </c:pt>
                <c:pt idx="17821">
                  <c:v>41094.635416623445</c:v>
                </c:pt>
                <c:pt idx="17822">
                  <c:v>41094.645833290109</c:v>
                </c:pt>
                <c:pt idx="17823">
                  <c:v>41094.656249956774</c:v>
                </c:pt>
                <c:pt idx="17824">
                  <c:v>41094.666666623438</c:v>
                </c:pt>
                <c:pt idx="17825">
                  <c:v>41094.677083290102</c:v>
                </c:pt>
                <c:pt idx="17826">
                  <c:v>41094.687499956766</c:v>
                </c:pt>
                <c:pt idx="17827">
                  <c:v>41094.697916623431</c:v>
                </c:pt>
                <c:pt idx="17828">
                  <c:v>41094.708333290095</c:v>
                </c:pt>
                <c:pt idx="17829">
                  <c:v>41094.718749956759</c:v>
                </c:pt>
                <c:pt idx="17830">
                  <c:v>41094.729166623423</c:v>
                </c:pt>
                <c:pt idx="17831">
                  <c:v>41094.739583290087</c:v>
                </c:pt>
                <c:pt idx="17832">
                  <c:v>41094.749999956752</c:v>
                </c:pt>
                <c:pt idx="17833">
                  <c:v>41094.760416623416</c:v>
                </c:pt>
                <c:pt idx="17834">
                  <c:v>41094.77083329008</c:v>
                </c:pt>
                <c:pt idx="17835">
                  <c:v>41094.781249956744</c:v>
                </c:pt>
                <c:pt idx="17836">
                  <c:v>41094.791666623409</c:v>
                </c:pt>
                <c:pt idx="17837">
                  <c:v>41094.802083290073</c:v>
                </c:pt>
                <c:pt idx="17838">
                  <c:v>41094.812499956737</c:v>
                </c:pt>
                <c:pt idx="17839">
                  <c:v>41094.822916623401</c:v>
                </c:pt>
                <c:pt idx="17840">
                  <c:v>41094.833333290066</c:v>
                </c:pt>
                <c:pt idx="17841">
                  <c:v>41094.84374995673</c:v>
                </c:pt>
                <c:pt idx="17842">
                  <c:v>41094.854166623394</c:v>
                </c:pt>
                <c:pt idx="17843">
                  <c:v>41094.864583290058</c:v>
                </c:pt>
                <c:pt idx="17844">
                  <c:v>41094.874999956723</c:v>
                </c:pt>
                <c:pt idx="17845">
                  <c:v>41094.885416623387</c:v>
                </c:pt>
                <c:pt idx="17846">
                  <c:v>41094.895833290051</c:v>
                </c:pt>
                <c:pt idx="17847">
                  <c:v>41094.906249956715</c:v>
                </c:pt>
                <c:pt idx="17848">
                  <c:v>41094.91666662338</c:v>
                </c:pt>
                <c:pt idx="17849">
                  <c:v>41094.927083290044</c:v>
                </c:pt>
                <c:pt idx="17850">
                  <c:v>41094.937499956708</c:v>
                </c:pt>
                <c:pt idx="17851">
                  <c:v>41094.947916623372</c:v>
                </c:pt>
                <c:pt idx="17852">
                  <c:v>41094.958333290037</c:v>
                </c:pt>
                <c:pt idx="17853">
                  <c:v>41094.968749956701</c:v>
                </c:pt>
                <c:pt idx="17854">
                  <c:v>41094.979166623365</c:v>
                </c:pt>
                <c:pt idx="17855">
                  <c:v>41094.989583290029</c:v>
                </c:pt>
                <c:pt idx="17856">
                  <c:v>41094.999999956694</c:v>
                </c:pt>
                <c:pt idx="17857">
                  <c:v>41095.010416623358</c:v>
                </c:pt>
                <c:pt idx="17858">
                  <c:v>41095.020833290022</c:v>
                </c:pt>
                <c:pt idx="17859">
                  <c:v>41095.031249956686</c:v>
                </c:pt>
                <c:pt idx="17860">
                  <c:v>41095.04166662335</c:v>
                </c:pt>
                <c:pt idx="17861">
                  <c:v>41095.052083290015</c:v>
                </c:pt>
                <c:pt idx="17862">
                  <c:v>41095.062499956679</c:v>
                </c:pt>
                <c:pt idx="17863">
                  <c:v>41095.072916623343</c:v>
                </c:pt>
                <c:pt idx="17864">
                  <c:v>41095.083333290007</c:v>
                </c:pt>
                <c:pt idx="17865">
                  <c:v>41095.093749956672</c:v>
                </c:pt>
                <c:pt idx="17866">
                  <c:v>41095.104166623336</c:v>
                </c:pt>
                <c:pt idx="17867">
                  <c:v>41095.11458329</c:v>
                </c:pt>
                <c:pt idx="17868">
                  <c:v>41095.124999956664</c:v>
                </c:pt>
                <c:pt idx="17869">
                  <c:v>41095.135416623329</c:v>
                </c:pt>
                <c:pt idx="17870">
                  <c:v>41095.145833289993</c:v>
                </c:pt>
                <c:pt idx="17871">
                  <c:v>41095.156249956657</c:v>
                </c:pt>
                <c:pt idx="17872">
                  <c:v>41095.166666623321</c:v>
                </c:pt>
                <c:pt idx="17873">
                  <c:v>41095.177083289986</c:v>
                </c:pt>
                <c:pt idx="17874">
                  <c:v>41095.18749995665</c:v>
                </c:pt>
                <c:pt idx="17875">
                  <c:v>41095.197916623314</c:v>
                </c:pt>
                <c:pt idx="17876">
                  <c:v>41095.208333289978</c:v>
                </c:pt>
                <c:pt idx="17877">
                  <c:v>41095.218749956643</c:v>
                </c:pt>
                <c:pt idx="17878">
                  <c:v>41095.229166623307</c:v>
                </c:pt>
                <c:pt idx="17879">
                  <c:v>41095.239583289971</c:v>
                </c:pt>
                <c:pt idx="17880">
                  <c:v>41095.249999956635</c:v>
                </c:pt>
                <c:pt idx="17881">
                  <c:v>41095.2604166233</c:v>
                </c:pt>
                <c:pt idx="17882">
                  <c:v>41095.270833289964</c:v>
                </c:pt>
                <c:pt idx="17883">
                  <c:v>41095.281249956628</c:v>
                </c:pt>
                <c:pt idx="17884">
                  <c:v>41095.291666623292</c:v>
                </c:pt>
                <c:pt idx="17885">
                  <c:v>41095.302083289956</c:v>
                </c:pt>
                <c:pt idx="17886">
                  <c:v>41095.312499956621</c:v>
                </c:pt>
                <c:pt idx="17887">
                  <c:v>41095.322916623285</c:v>
                </c:pt>
                <c:pt idx="17888">
                  <c:v>41095.333333289949</c:v>
                </c:pt>
                <c:pt idx="17889">
                  <c:v>41095.343749956613</c:v>
                </c:pt>
                <c:pt idx="17890">
                  <c:v>41095.354166623278</c:v>
                </c:pt>
                <c:pt idx="17891">
                  <c:v>41095.364583289942</c:v>
                </c:pt>
                <c:pt idx="17892">
                  <c:v>41095.374999956606</c:v>
                </c:pt>
                <c:pt idx="17893">
                  <c:v>41095.38541662327</c:v>
                </c:pt>
                <c:pt idx="17894">
                  <c:v>41095.395833289935</c:v>
                </c:pt>
                <c:pt idx="17895">
                  <c:v>41095.406249956599</c:v>
                </c:pt>
                <c:pt idx="17896">
                  <c:v>41095.416666623263</c:v>
                </c:pt>
                <c:pt idx="17897">
                  <c:v>41095.427083289927</c:v>
                </c:pt>
                <c:pt idx="17898">
                  <c:v>41095.437499956592</c:v>
                </c:pt>
                <c:pt idx="17899">
                  <c:v>41095.447916623256</c:v>
                </c:pt>
                <c:pt idx="17900">
                  <c:v>41095.45833328992</c:v>
                </c:pt>
                <c:pt idx="17901">
                  <c:v>41095.468749956584</c:v>
                </c:pt>
                <c:pt idx="17902">
                  <c:v>41095.479166623249</c:v>
                </c:pt>
                <c:pt idx="17903">
                  <c:v>41095.489583289913</c:v>
                </c:pt>
                <c:pt idx="17904">
                  <c:v>41095.499999956577</c:v>
                </c:pt>
                <c:pt idx="17905">
                  <c:v>41095.510416623241</c:v>
                </c:pt>
                <c:pt idx="17906">
                  <c:v>41095.520833289906</c:v>
                </c:pt>
                <c:pt idx="17907">
                  <c:v>41095.53124995657</c:v>
                </c:pt>
                <c:pt idx="17908">
                  <c:v>41095.541666623234</c:v>
                </c:pt>
                <c:pt idx="17909">
                  <c:v>41095.552083289898</c:v>
                </c:pt>
                <c:pt idx="17910">
                  <c:v>41095.562499956563</c:v>
                </c:pt>
                <c:pt idx="17911">
                  <c:v>41095.572916623227</c:v>
                </c:pt>
                <c:pt idx="17912">
                  <c:v>41095.583333289891</c:v>
                </c:pt>
                <c:pt idx="17913">
                  <c:v>41095.593749956555</c:v>
                </c:pt>
                <c:pt idx="17914">
                  <c:v>41095.604166623219</c:v>
                </c:pt>
                <c:pt idx="17915">
                  <c:v>41095.614583289884</c:v>
                </c:pt>
                <c:pt idx="17916">
                  <c:v>41095.624999956548</c:v>
                </c:pt>
                <c:pt idx="17917">
                  <c:v>41095.635416623212</c:v>
                </c:pt>
                <c:pt idx="17918">
                  <c:v>41095.645833289876</c:v>
                </c:pt>
                <c:pt idx="17919">
                  <c:v>41095.656249956541</c:v>
                </c:pt>
                <c:pt idx="17920">
                  <c:v>41095.666666623205</c:v>
                </c:pt>
                <c:pt idx="17921">
                  <c:v>41095.677083289869</c:v>
                </c:pt>
                <c:pt idx="17922">
                  <c:v>41095.687499956533</c:v>
                </c:pt>
                <c:pt idx="17923">
                  <c:v>41095.697916623198</c:v>
                </c:pt>
                <c:pt idx="17924">
                  <c:v>41095.708333289862</c:v>
                </c:pt>
                <c:pt idx="17925">
                  <c:v>41095.718749956526</c:v>
                </c:pt>
                <c:pt idx="17926">
                  <c:v>41095.72916662319</c:v>
                </c:pt>
                <c:pt idx="17927">
                  <c:v>41095.739583289855</c:v>
                </c:pt>
                <c:pt idx="17928">
                  <c:v>41095.749999956519</c:v>
                </c:pt>
                <c:pt idx="17929">
                  <c:v>41095.760416623183</c:v>
                </c:pt>
                <c:pt idx="17930">
                  <c:v>41095.770833289847</c:v>
                </c:pt>
                <c:pt idx="17931">
                  <c:v>41095.781249956512</c:v>
                </c:pt>
                <c:pt idx="17932">
                  <c:v>41095.791666623176</c:v>
                </c:pt>
                <c:pt idx="17933">
                  <c:v>41095.80208328984</c:v>
                </c:pt>
                <c:pt idx="17934">
                  <c:v>41095.812499956504</c:v>
                </c:pt>
                <c:pt idx="17935">
                  <c:v>41095.822916623169</c:v>
                </c:pt>
                <c:pt idx="17936">
                  <c:v>41095.833333289833</c:v>
                </c:pt>
                <c:pt idx="17937">
                  <c:v>41095.843749956497</c:v>
                </c:pt>
                <c:pt idx="17938">
                  <c:v>41095.854166623161</c:v>
                </c:pt>
                <c:pt idx="17939">
                  <c:v>41095.864583289826</c:v>
                </c:pt>
                <c:pt idx="17940">
                  <c:v>41095.87499995649</c:v>
                </c:pt>
                <c:pt idx="17941">
                  <c:v>41095.885416623154</c:v>
                </c:pt>
                <c:pt idx="17942">
                  <c:v>41095.895833289818</c:v>
                </c:pt>
                <c:pt idx="17943">
                  <c:v>41095.906249956482</c:v>
                </c:pt>
                <c:pt idx="17944">
                  <c:v>41095.916666623147</c:v>
                </c:pt>
                <c:pt idx="17945">
                  <c:v>41095.927083289811</c:v>
                </c:pt>
                <c:pt idx="17946">
                  <c:v>41095.937499956475</c:v>
                </c:pt>
                <c:pt idx="17947">
                  <c:v>41095.947916623139</c:v>
                </c:pt>
                <c:pt idx="17948">
                  <c:v>41095.958333289804</c:v>
                </c:pt>
                <c:pt idx="17949">
                  <c:v>41095.968749956468</c:v>
                </c:pt>
                <c:pt idx="17950">
                  <c:v>41095.979166623132</c:v>
                </c:pt>
                <c:pt idx="17951">
                  <c:v>41095.989583289796</c:v>
                </c:pt>
                <c:pt idx="17952">
                  <c:v>41095.999999956461</c:v>
                </c:pt>
                <c:pt idx="17953">
                  <c:v>41096.010416623125</c:v>
                </c:pt>
                <c:pt idx="17954">
                  <c:v>41096.020833289789</c:v>
                </c:pt>
                <c:pt idx="17955">
                  <c:v>41096.031249956453</c:v>
                </c:pt>
                <c:pt idx="17956">
                  <c:v>41096.041666623118</c:v>
                </c:pt>
                <c:pt idx="17957">
                  <c:v>41096.052083289782</c:v>
                </c:pt>
                <c:pt idx="17958">
                  <c:v>41096.062499956446</c:v>
                </c:pt>
                <c:pt idx="17959">
                  <c:v>41096.07291662311</c:v>
                </c:pt>
                <c:pt idx="17960">
                  <c:v>41096.083333289775</c:v>
                </c:pt>
                <c:pt idx="17961">
                  <c:v>41096.093749956439</c:v>
                </c:pt>
                <c:pt idx="17962">
                  <c:v>41096.104166623103</c:v>
                </c:pt>
                <c:pt idx="17963">
                  <c:v>41096.114583289767</c:v>
                </c:pt>
                <c:pt idx="17964">
                  <c:v>41096.124999956432</c:v>
                </c:pt>
                <c:pt idx="17965">
                  <c:v>41096.135416623096</c:v>
                </c:pt>
                <c:pt idx="17966">
                  <c:v>41096.14583328976</c:v>
                </c:pt>
                <c:pt idx="17967">
                  <c:v>41096.156249956424</c:v>
                </c:pt>
                <c:pt idx="17968">
                  <c:v>41096.166666623089</c:v>
                </c:pt>
                <c:pt idx="17969">
                  <c:v>41096.177083289753</c:v>
                </c:pt>
                <c:pt idx="17970">
                  <c:v>41096.187499956417</c:v>
                </c:pt>
                <c:pt idx="17971">
                  <c:v>41096.197916623081</c:v>
                </c:pt>
                <c:pt idx="17972">
                  <c:v>41096.208333289745</c:v>
                </c:pt>
                <c:pt idx="17973">
                  <c:v>41096.21874995641</c:v>
                </c:pt>
                <c:pt idx="17974">
                  <c:v>41096.229166623074</c:v>
                </c:pt>
                <c:pt idx="17975">
                  <c:v>41096.239583289738</c:v>
                </c:pt>
                <c:pt idx="17976">
                  <c:v>41096.249999956402</c:v>
                </c:pt>
                <c:pt idx="17977">
                  <c:v>41096.260416623067</c:v>
                </c:pt>
                <c:pt idx="17978">
                  <c:v>41096.270833289731</c:v>
                </c:pt>
                <c:pt idx="17979">
                  <c:v>41096.281249956395</c:v>
                </c:pt>
                <c:pt idx="17980">
                  <c:v>41096.291666623059</c:v>
                </c:pt>
                <c:pt idx="17981">
                  <c:v>41096.302083289724</c:v>
                </c:pt>
                <c:pt idx="17982">
                  <c:v>41096.312499956388</c:v>
                </c:pt>
                <c:pt idx="17983">
                  <c:v>41096.322916623052</c:v>
                </c:pt>
                <c:pt idx="17984">
                  <c:v>41096.333333289716</c:v>
                </c:pt>
                <c:pt idx="17985">
                  <c:v>41096.343749956381</c:v>
                </c:pt>
                <c:pt idx="17986">
                  <c:v>41096.354166623045</c:v>
                </c:pt>
                <c:pt idx="17987">
                  <c:v>41096.364583289709</c:v>
                </c:pt>
                <c:pt idx="17988">
                  <c:v>41096.374999956373</c:v>
                </c:pt>
                <c:pt idx="17989">
                  <c:v>41096.385416623038</c:v>
                </c:pt>
                <c:pt idx="17990">
                  <c:v>41096.395833289702</c:v>
                </c:pt>
                <c:pt idx="17991">
                  <c:v>41096.406249956366</c:v>
                </c:pt>
                <c:pt idx="17992">
                  <c:v>41096.41666662303</c:v>
                </c:pt>
                <c:pt idx="17993">
                  <c:v>41096.427083289695</c:v>
                </c:pt>
                <c:pt idx="17994">
                  <c:v>41096.437499956359</c:v>
                </c:pt>
                <c:pt idx="17995">
                  <c:v>41096.447916623023</c:v>
                </c:pt>
                <c:pt idx="17996">
                  <c:v>41096.458333289687</c:v>
                </c:pt>
                <c:pt idx="17997">
                  <c:v>41096.468749956352</c:v>
                </c:pt>
                <c:pt idx="17998">
                  <c:v>41096.479166623016</c:v>
                </c:pt>
                <c:pt idx="17999">
                  <c:v>41096.48958328968</c:v>
                </c:pt>
                <c:pt idx="18000">
                  <c:v>41096.499999956344</c:v>
                </c:pt>
                <c:pt idx="18001">
                  <c:v>41096.510416623008</c:v>
                </c:pt>
                <c:pt idx="18002">
                  <c:v>41096.520833289673</c:v>
                </c:pt>
                <c:pt idx="18003">
                  <c:v>41096.531249956337</c:v>
                </c:pt>
                <c:pt idx="18004">
                  <c:v>41096.541666623001</c:v>
                </c:pt>
                <c:pt idx="18005">
                  <c:v>41096.552083289665</c:v>
                </c:pt>
                <c:pt idx="18006">
                  <c:v>41096.56249995633</c:v>
                </c:pt>
                <c:pt idx="18007">
                  <c:v>41096.572916622994</c:v>
                </c:pt>
                <c:pt idx="18008">
                  <c:v>41096.583333289658</c:v>
                </c:pt>
                <c:pt idx="18009">
                  <c:v>41096.593749956322</c:v>
                </c:pt>
                <c:pt idx="18010">
                  <c:v>41096.604166622987</c:v>
                </c:pt>
                <c:pt idx="18011">
                  <c:v>41096.614583289651</c:v>
                </c:pt>
                <c:pt idx="18012">
                  <c:v>41096.624999956315</c:v>
                </c:pt>
                <c:pt idx="18013">
                  <c:v>41096.635416622979</c:v>
                </c:pt>
                <c:pt idx="18014">
                  <c:v>41096.645833289644</c:v>
                </c:pt>
                <c:pt idx="18015">
                  <c:v>41096.656249956308</c:v>
                </c:pt>
                <c:pt idx="18016">
                  <c:v>41096.666666622972</c:v>
                </c:pt>
                <c:pt idx="18017">
                  <c:v>41096.677083289636</c:v>
                </c:pt>
                <c:pt idx="18018">
                  <c:v>41096.687499956301</c:v>
                </c:pt>
                <c:pt idx="18019">
                  <c:v>41096.697916622965</c:v>
                </c:pt>
                <c:pt idx="18020">
                  <c:v>41096.708333289629</c:v>
                </c:pt>
                <c:pt idx="18021">
                  <c:v>41096.718749956293</c:v>
                </c:pt>
                <c:pt idx="18022">
                  <c:v>41096.729166622958</c:v>
                </c:pt>
                <c:pt idx="18023">
                  <c:v>41096.739583289622</c:v>
                </c:pt>
                <c:pt idx="18024">
                  <c:v>41096.749999956286</c:v>
                </c:pt>
                <c:pt idx="18025">
                  <c:v>41096.76041662295</c:v>
                </c:pt>
                <c:pt idx="18026">
                  <c:v>41096.770833289615</c:v>
                </c:pt>
                <c:pt idx="18027">
                  <c:v>41096.781249956279</c:v>
                </c:pt>
                <c:pt idx="18028">
                  <c:v>41096.791666622943</c:v>
                </c:pt>
                <c:pt idx="18029">
                  <c:v>41096.802083289607</c:v>
                </c:pt>
                <c:pt idx="18030">
                  <c:v>41096.812499956271</c:v>
                </c:pt>
                <c:pt idx="18031">
                  <c:v>41096.822916622936</c:v>
                </c:pt>
                <c:pt idx="18032">
                  <c:v>41096.8333332896</c:v>
                </c:pt>
                <c:pt idx="18033">
                  <c:v>41096.843749956264</c:v>
                </c:pt>
                <c:pt idx="18034">
                  <c:v>41096.854166622928</c:v>
                </c:pt>
                <c:pt idx="18035">
                  <c:v>41096.864583289593</c:v>
                </c:pt>
                <c:pt idx="18036">
                  <c:v>41096.874999956257</c:v>
                </c:pt>
                <c:pt idx="18037">
                  <c:v>41096.885416622921</c:v>
                </c:pt>
                <c:pt idx="18038">
                  <c:v>41096.895833289585</c:v>
                </c:pt>
                <c:pt idx="18039">
                  <c:v>41096.90624995625</c:v>
                </c:pt>
                <c:pt idx="18040">
                  <c:v>41096.916666622914</c:v>
                </c:pt>
                <c:pt idx="18041">
                  <c:v>41096.927083289578</c:v>
                </c:pt>
                <c:pt idx="18042">
                  <c:v>41096.937499956242</c:v>
                </c:pt>
                <c:pt idx="18043">
                  <c:v>41096.947916622907</c:v>
                </c:pt>
                <c:pt idx="18044">
                  <c:v>41096.958333289571</c:v>
                </c:pt>
                <c:pt idx="18045">
                  <c:v>41096.968749956235</c:v>
                </c:pt>
                <c:pt idx="18046">
                  <c:v>41096.979166622899</c:v>
                </c:pt>
                <c:pt idx="18047">
                  <c:v>41096.989583289564</c:v>
                </c:pt>
                <c:pt idx="18048">
                  <c:v>41096.999999956228</c:v>
                </c:pt>
                <c:pt idx="18049">
                  <c:v>41097.010416622892</c:v>
                </c:pt>
                <c:pt idx="18050">
                  <c:v>41097.020833289556</c:v>
                </c:pt>
                <c:pt idx="18051">
                  <c:v>41097.031249956221</c:v>
                </c:pt>
                <c:pt idx="18052">
                  <c:v>41097.041666622885</c:v>
                </c:pt>
                <c:pt idx="18053">
                  <c:v>41097.052083289549</c:v>
                </c:pt>
                <c:pt idx="18054">
                  <c:v>41097.062499956213</c:v>
                </c:pt>
                <c:pt idx="18055">
                  <c:v>41097.072916622878</c:v>
                </c:pt>
                <c:pt idx="18056">
                  <c:v>41097.083333289542</c:v>
                </c:pt>
                <c:pt idx="18057">
                  <c:v>41097.093749956206</c:v>
                </c:pt>
                <c:pt idx="18058">
                  <c:v>41097.10416662287</c:v>
                </c:pt>
                <c:pt idx="18059">
                  <c:v>41097.114583289534</c:v>
                </c:pt>
                <c:pt idx="18060">
                  <c:v>41097.124999956199</c:v>
                </c:pt>
                <c:pt idx="18061">
                  <c:v>41097.135416622863</c:v>
                </c:pt>
                <c:pt idx="18062">
                  <c:v>41097.145833289527</c:v>
                </c:pt>
                <c:pt idx="18063">
                  <c:v>41097.156249956191</c:v>
                </c:pt>
                <c:pt idx="18064">
                  <c:v>41097.166666622856</c:v>
                </c:pt>
                <c:pt idx="18065">
                  <c:v>41097.17708328952</c:v>
                </c:pt>
                <c:pt idx="18066">
                  <c:v>41097.187499956184</c:v>
                </c:pt>
                <c:pt idx="18067">
                  <c:v>41097.197916622848</c:v>
                </c:pt>
                <c:pt idx="18068">
                  <c:v>41097.208333289513</c:v>
                </c:pt>
                <c:pt idx="18069">
                  <c:v>41097.218749956177</c:v>
                </c:pt>
                <c:pt idx="18070">
                  <c:v>41097.229166622841</c:v>
                </c:pt>
                <c:pt idx="18071">
                  <c:v>41097.239583289505</c:v>
                </c:pt>
                <c:pt idx="18072">
                  <c:v>41097.24999995617</c:v>
                </c:pt>
                <c:pt idx="18073">
                  <c:v>41097.260416622834</c:v>
                </c:pt>
                <c:pt idx="18074">
                  <c:v>41097.270833289498</c:v>
                </c:pt>
                <c:pt idx="18075">
                  <c:v>41097.281249956162</c:v>
                </c:pt>
                <c:pt idx="18076">
                  <c:v>41097.291666622827</c:v>
                </c:pt>
                <c:pt idx="18077">
                  <c:v>41097.302083289491</c:v>
                </c:pt>
                <c:pt idx="18078">
                  <c:v>41097.312499956155</c:v>
                </c:pt>
                <c:pt idx="18079">
                  <c:v>41097.322916622819</c:v>
                </c:pt>
                <c:pt idx="18080">
                  <c:v>41097.333333289484</c:v>
                </c:pt>
                <c:pt idx="18081">
                  <c:v>41097.343749956148</c:v>
                </c:pt>
                <c:pt idx="18082">
                  <c:v>41097.354166622812</c:v>
                </c:pt>
                <c:pt idx="18083">
                  <c:v>41097.364583289476</c:v>
                </c:pt>
                <c:pt idx="18084">
                  <c:v>41097.374999956141</c:v>
                </c:pt>
                <c:pt idx="18085">
                  <c:v>41097.385416622805</c:v>
                </c:pt>
                <c:pt idx="18086">
                  <c:v>41097.395833289469</c:v>
                </c:pt>
                <c:pt idx="18087">
                  <c:v>41097.406249956133</c:v>
                </c:pt>
                <c:pt idx="18088">
                  <c:v>41097.416666622797</c:v>
                </c:pt>
                <c:pt idx="18089">
                  <c:v>41097.427083289462</c:v>
                </c:pt>
                <c:pt idx="18090">
                  <c:v>41097.437499956126</c:v>
                </c:pt>
                <c:pt idx="18091">
                  <c:v>41097.44791662279</c:v>
                </c:pt>
                <c:pt idx="18092">
                  <c:v>41097.458333289454</c:v>
                </c:pt>
                <c:pt idx="18093">
                  <c:v>41097.468749956119</c:v>
                </c:pt>
                <c:pt idx="18094">
                  <c:v>41097.479166622783</c:v>
                </c:pt>
                <c:pt idx="18095">
                  <c:v>41097.489583289447</c:v>
                </c:pt>
                <c:pt idx="18096">
                  <c:v>41097.499999956111</c:v>
                </c:pt>
                <c:pt idx="18097">
                  <c:v>41097.510416622776</c:v>
                </c:pt>
                <c:pt idx="18098">
                  <c:v>41097.52083328944</c:v>
                </c:pt>
                <c:pt idx="18099">
                  <c:v>41097.531249956104</c:v>
                </c:pt>
                <c:pt idx="18100">
                  <c:v>41097.541666622768</c:v>
                </c:pt>
                <c:pt idx="18101">
                  <c:v>41097.552083289433</c:v>
                </c:pt>
                <c:pt idx="18102">
                  <c:v>41097.562499956097</c:v>
                </c:pt>
                <c:pt idx="18103">
                  <c:v>41097.572916622761</c:v>
                </c:pt>
                <c:pt idx="18104">
                  <c:v>41097.583333289425</c:v>
                </c:pt>
                <c:pt idx="18105">
                  <c:v>41097.59374995609</c:v>
                </c:pt>
                <c:pt idx="18106">
                  <c:v>41097.604166622754</c:v>
                </c:pt>
                <c:pt idx="18107">
                  <c:v>41097.614583289418</c:v>
                </c:pt>
                <c:pt idx="18108">
                  <c:v>41097.624999956082</c:v>
                </c:pt>
                <c:pt idx="18109">
                  <c:v>41097.635416622747</c:v>
                </c:pt>
                <c:pt idx="18110">
                  <c:v>41097.645833289411</c:v>
                </c:pt>
                <c:pt idx="18111">
                  <c:v>41097.656249956075</c:v>
                </c:pt>
                <c:pt idx="18112">
                  <c:v>41097.666666622739</c:v>
                </c:pt>
                <c:pt idx="18113">
                  <c:v>41097.677083289404</c:v>
                </c:pt>
                <c:pt idx="18114">
                  <c:v>41097.687499956068</c:v>
                </c:pt>
                <c:pt idx="18115">
                  <c:v>41097.697916622732</c:v>
                </c:pt>
                <c:pt idx="18116">
                  <c:v>41097.708333289396</c:v>
                </c:pt>
                <c:pt idx="18117">
                  <c:v>41097.71874995606</c:v>
                </c:pt>
                <c:pt idx="18118">
                  <c:v>41097.729166622725</c:v>
                </c:pt>
                <c:pt idx="18119">
                  <c:v>41097.739583289389</c:v>
                </c:pt>
                <c:pt idx="18120">
                  <c:v>41097.749999956053</c:v>
                </c:pt>
                <c:pt idx="18121">
                  <c:v>41097.760416622717</c:v>
                </c:pt>
                <c:pt idx="18122">
                  <c:v>41097.770833289382</c:v>
                </c:pt>
                <c:pt idx="18123">
                  <c:v>41097.781249956046</c:v>
                </c:pt>
                <c:pt idx="18124">
                  <c:v>41097.79166662271</c:v>
                </c:pt>
                <c:pt idx="18125">
                  <c:v>41097.802083289374</c:v>
                </c:pt>
                <c:pt idx="18126">
                  <c:v>41097.812499956039</c:v>
                </c:pt>
                <c:pt idx="18127">
                  <c:v>41097.822916622703</c:v>
                </c:pt>
                <c:pt idx="18128">
                  <c:v>41097.833333289367</c:v>
                </c:pt>
                <c:pt idx="18129">
                  <c:v>41097.843749956031</c:v>
                </c:pt>
                <c:pt idx="18130">
                  <c:v>41097.854166622696</c:v>
                </c:pt>
                <c:pt idx="18131">
                  <c:v>41097.86458328936</c:v>
                </c:pt>
                <c:pt idx="18132">
                  <c:v>41097.874999956024</c:v>
                </c:pt>
                <c:pt idx="18133">
                  <c:v>41097.885416622688</c:v>
                </c:pt>
                <c:pt idx="18134">
                  <c:v>41097.895833289353</c:v>
                </c:pt>
                <c:pt idx="18135">
                  <c:v>41097.906249956017</c:v>
                </c:pt>
                <c:pt idx="18136">
                  <c:v>41097.916666622681</c:v>
                </c:pt>
                <c:pt idx="18137">
                  <c:v>41097.927083289345</c:v>
                </c:pt>
                <c:pt idx="18138">
                  <c:v>41097.93749995601</c:v>
                </c:pt>
                <c:pt idx="18139">
                  <c:v>41097.947916622674</c:v>
                </c:pt>
                <c:pt idx="18140">
                  <c:v>41097.958333289338</c:v>
                </c:pt>
                <c:pt idx="18141">
                  <c:v>41097.968749956002</c:v>
                </c:pt>
                <c:pt idx="18142">
                  <c:v>41097.979166622667</c:v>
                </c:pt>
                <c:pt idx="18143">
                  <c:v>41097.989583289331</c:v>
                </c:pt>
                <c:pt idx="18144">
                  <c:v>41097.999999955995</c:v>
                </c:pt>
                <c:pt idx="18145">
                  <c:v>41098.010416622659</c:v>
                </c:pt>
                <c:pt idx="18146">
                  <c:v>41098.020833289323</c:v>
                </c:pt>
                <c:pt idx="18147">
                  <c:v>41098.031249955988</c:v>
                </c:pt>
                <c:pt idx="18148">
                  <c:v>41098.041666622652</c:v>
                </c:pt>
                <c:pt idx="18149">
                  <c:v>41098.052083289316</c:v>
                </c:pt>
                <c:pt idx="18150">
                  <c:v>41098.06249995598</c:v>
                </c:pt>
                <c:pt idx="18151">
                  <c:v>41098.072916622645</c:v>
                </c:pt>
                <c:pt idx="18152">
                  <c:v>41098.083333289309</c:v>
                </c:pt>
                <c:pt idx="18153">
                  <c:v>41098.093749955973</c:v>
                </c:pt>
                <c:pt idx="18154">
                  <c:v>41098.104166622637</c:v>
                </c:pt>
                <c:pt idx="18155">
                  <c:v>41098.114583289302</c:v>
                </c:pt>
                <c:pt idx="18156">
                  <c:v>41098.124999955966</c:v>
                </c:pt>
                <c:pt idx="18157">
                  <c:v>41098.13541662263</c:v>
                </c:pt>
                <c:pt idx="18158">
                  <c:v>41098.145833289294</c:v>
                </c:pt>
                <c:pt idx="18159">
                  <c:v>41098.156249955959</c:v>
                </c:pt>
                <c:pt idx="18160">
                  <c:v>41098.166666622623</c:v>
                </c:pt>
                <c:pt idx="18161">
                  <c:v>41098.177083289287</c:v>
                </c:pt>
                <c:pt idx="18162">
                  <c:v>41098.187499955951</c:v>
                </c:pt>
                <c:pt idx="18163">
                  <c:v>41098.197916622616</c:v>
                </c:pt>
                <c:pt idx="18164">
                  <c:v>41098.20833328928</c:v>
                </c:pt>
                <c:pt idx="18165">
                  <c:v>41098.218749955944</c:v>
                </c:pt>
                <c:pt idx="18166">
                  <c:v>41098.229166622608</c:v>
                </c:pt>
                <c:pt idx="18167">
                  <c:v>41098.239583289273</c:v>
                </c:pt>
                <c:pt idx="18168">
                  <c:v>41098.249999955937</c:v>
                </c:pt>
                <c:pt idx="18169">
                  <c:v>41098.260416622601</c:v>
                </c:pt>
                <c:pt idx="18170">
                  <c:v>41098.270833289265</c:v>
                </c:pt>
                <c:pt idx="18171">
                  <c:v>41098.28124995593</c:v>
                </c:pt>
                <c:pt idx="18172">
                  <c:v>41098.291666622594</c:v>
                </c:pt>
                <c:pt idx="18173">
                  <c:v>41098.302083289258</c:v>
                </c:pt>
                <c:pt idx="18174">
                  <c:v>41098.312499955922</c:v>
                </c:pt>
                <c:pt idx="18175">
                  <c:v>41098.322916622586</c:v>
                </c:pt>
                <c:pt idx="18176">
                  <c:v>41098.333333289251</c:v>
                </c:pt>
                <c:pt idx="18177">
                  <c:v>41098.343749955915</c:v>
                </c:pt>
                <c:pt idx="18178">
                  <c:v>41098.354166622579</c:v>
                </c:pt>
                <c:pt idx="18179">
                  <c:v>41098.364583289243</c:v>
                </c:pt>
                <c:pt idx="18180">
                  <c:v>41098.374999955908</c:v>
                </c:pt>
                <c:pt idx="18181">
                  <c:v>41098.385416622572</c:v>
                </c:pt>
                <c:pt idx="18182">
                  <c:v>41098.395833289236</c:v>
                </c:pt>
                <c:pt idx="18183">
                  <c:v>41098.4062499559</c:v>
                </c:pt>
                <c:pt idx="18184">
                  <c:v>41098.416666622565</c:v>
                </c:pt>
                <c:pt idx="18185">
                  <c:v>41098.427083289229</c:v>
                </c:pt>
                <c:pt idx="18186">
                  <c:v>41098.437499955893</c:v>
                </c:pt>
                <c:pt idx="18187">
                  <c:v>41098.447916622557</c:v>
                </c:pt>
                <c:pt idx="18188">
                  <c:v>41098.458333289222</c:v>
                </c:pt>
                <c:pt idx="18189">
                  <c:v>41098.468749955886</c:v>
                </c:pt>
                <c:pt idx="18190">
                  <c:v>41098.47916662255</c:v>
                </c:pt>
                <c:pt idx="18191">
                  <c:v>41098.489583289214</c:v>
                </c:pt>
                <c:pt idx="18192">
                  <c:v>41098.499999955879</c:v>
                </c:pt>
                <c:pt idx="18193">
                  <c:v>41098.510416622543</c:v>
                </c:pt>
                <c:pt idx="18194">
                  <c:v>41098.520833289207</c:v>
                </c:pt>
                <c:pt idx="18195">
                  <c:v>41098.531249955871</c:v>
                </c:pt>
                <c:pt idx="18196">
                  <c:v>41098.541666622536</c:v>
                </c:pt>
                <c:pt idx="18197">
                  <c:v>41098.5520832892</c:v>
                </c:pt>
                <c:pt idx="18198">
                  <c:v>41098.562499955864</c:v>
                </c:pt>
                <c:pt idx="18199">
                  <c:v>41098.572916622528</c:v>
                </c:pt>
                <c:pt idx="18200">
                  <c:v>41098.583333289193</c:v>
                </c:pt>
                <c:pt idx="18201">
                  <c:v>41098.593749955857</c:v>
                </c:pt>
                <c:pt idx="18202">
                  <c:v>41098.604166622521</c:v>
                </c:pt>
                <c:pt idx="18203">
                  <c:v>41098.614583289185</c:v>
                </c:pt>
                <c:pt idx="18204">
                  <c:v>41098.624999955849</c:v>
                </c:pt>
                <c:pt idx="18205">
                  <c:v>41098.635416622514</c:v>
                </c:pt>
                <c:pt idx="18206">
                  <c:v>41098.645833289178</c:v>
                </c:pt>
                <c:pt idx="18207">
                  <c:v>41098.656249955842</c:v>
                </c:pt>
                <c:pt idx="18208">
                  <c:v>41098.666666622506</c:v>
                </c:pt>
                <c:pt idx="18209">
                  <c:v>41098.677083289171</c:v>
                </c:pt>
                <c:pt idx="18210">
                  <c:v>41098.687499955835</c:v>
                </c:pt>
                <c:pt idx="18211">
                  <c:v>41098.697916622499</c:v>
                </c:pt>
                <c:pt idx="18212">
                  <c:v>41098.708333289163</c:v>
                </c:pt>
                <c:pt idx="18213">
                  <c:v>41098.718749955828</c:v>
                </c:pt>
                <c:pt idx="18214">
                  <c:v>41098.729166622492</c:v>
                </c:pt>
                <c:pt idx="18215">
                  <c:v>41098.739583289156</c:v>
                </c:pt>
                <c:pt idx="18216">
                  <c:v>41098.74999995582</c:v>
                </c:pt>
                <c:pt idx="18217">
                  <c:v>41098.760416622485</c:v>
                </c:pt>
                <c:pt idx="18218">
                  <c:v>41098.770833289149</c:v>
                </c:pt>
                <c:pt idx="18219">
                  <c:v>41098.781249955813</c:v>
                </c:pt>
                <c:pt idx="18220">
                  <c:v>41098.791666622477</c:v>
                </c:pt>
                <c:pt idx="18221">
                  <c:v>41098.802083289142</c:v>
                </c:pt>
                <c:pt idx="18222">
                  <c:v>41098.812499955806</c:v>
                </c:pt>
                <c:pt idx="18223">
                  <c:v>41098.82291662247</c:v>
                </c:pt>
                <c:pt idx="18224">
                  <c:v>41098.833333289134</c:v>
                </c:pt>
                <c:pt idx="18225">
                  <c:v>41098.843749955799</c:v>
                </c:pt>
                <c:pt idx="18226">
                  <c:v>41098.854166622463</c:v>
                </c:pt>
                <c:pt idx="18227">
                  <c:v>41098.864583289127</c:v>
                </c:pt>
                <c:pt idx="18228">
                  <c:v>41098.874999955791</c:v>
                </c:pt>
                <c:pt idx="18229">
                  <c:v>41098.885416622456</c:v>
                </c:pt>
                <c:pt idx="18230">
                  <c:v>41098.89583328912</c:v>
                </c:pt>
                <c:pt idx="18231">
                  <c:v>41098.906249955784</c:v>
                </c:pt>
                <c:pt idx="18232">
                  <c:v>41098.916666622448</c:v>
                </c:pt>
                <c:pt idx="18233">
                  <c:v>41098.927083289112</c:v>
                </c:pt>
                <c:pt idx="18234">
                  <c:v>41098.937499955777</c:v>
                </c:pt>
                <c:pt idx="18235">
                  <c:v>41098.947916622441</c:v>
                </c:pt>
                <c:pt idx="18236">
                  <c:v>41098.958333289105</c:v>
                </c:pt>
                <c:pt idx="18237">
                  <c:v>41098.968749955769</c:v>
                </c:pt>
                <c:pt idx="18238">
                  <c:v>41098.979166622434</c:v>
                </c:pt>
                <c:pt idx="18239">
                  <c:v>41098.989583289098</c:v>
                </c:pt>
                <c:pt idx="18240">
                  <c:v>41098.999999955762</c:v>
                </c:pt>
                <c:pt idx="18241">
                  <c:v>41099.010416622426</c:v>
                </c:pt>
                <c:pt idx="18242">
                  <c:v>41099.020833289091</c:v>
                </c:pt>
                <c:pt idx="18243">
                  <c:v>41099.031249955755</c:v>
                </c:pt>
                <c:pt idx="18244">
                  <c:v>41099.041666622419</c:v>
                </c:pt>
                <c:pt idx="18245">
                  <c:v>41099.052083289083</c:v>
                </c:pt>
                <c:pt idx="18246">
                  <c:v>41099.062499955748</c:v>
                </c:pt>
                <c:pt idx="18247">
                  <c:v>41099.072916622412</c:v>
                </c:pt>
                <c:pt idx="18248">
                  <c:v>41099.083333289076</c:v>
                </c:pt>
                <c:pt idx="18249">
                  <c:v>41099.09374995574</c:v>
                </c:pt>
                <c:pt idx="18250">
                  <c:v>41099.104166622405</c:v>
                </c:pt>
                <c:pt idx="18251">
                  <c:v>41099.114583289069</c:v>
                </c:pt>
                <c:pt idx="18252">
                  <c:v>41099.124999955733</c:v>
                </c:pt>
                <c:pt idx="18253">
                  <c:v>41099.135416622397</c:v>
                </c:pt>
                <c:pt idx="18254">
                  <c:v>41099.145833289062</c:v>
                </c:pt>
                <c:pt idx="18255">
                  <c:v>41099.156249955726</c:v>
                </c:pt>
                <c:pt idx="18256">
                  <c:v>41099.16666662239</c:v>
                </c:pt>
                <c:pt idx="18257">
                  <c:v>41099.177083289054</c:v>
                </c:pt>
                <c:pt idx="18258">
                  <c:v>41099.187499955719</c:v>
                </c:pt>
                <c:pt idx="18259">
                  <c:v>41099.197916622383</c:v>
                </c:pt>
                <c:pt idx="18260">
                  <c:v>41099.208333289047</c:v>
                </c:pt>
                <c:pt idx="18261">
                  <c:v>41099.218749955711</c:v>
                </c:pt>
                <c:pt idx="18262">
                  <c:v>41099.229166622375</c:v>
                </c:pt>
                <c:pt idx="18263">
                  <c:v>41099.23958328904</c:v>
                </c:pt>
                <c:pt idx="18264">
                  <c:v>41099.249999955704</c:v>
                </c:pt>
                <c:pt idx="18265">
                  <c:v>41099.260416622368</c:v>
                </c:pt>
                <c:pt idx="18266">
                  <c:v>41099.270833289032</c:v>
                </c:pt>
                <c:pt idx="18267">
                  <c:v>41099.281249955697</c:v>
                </c:pt>
                <c:pt idx="18268">
                  <c:v>41099.291666622361</c:v>
                </c:pt>
                <c:pt idx="18269">
                  <c:v>41099.302083289025</c:v>
                </c:pt>
                <c:pt idx="18270">
                  <c:v>41099.312499955689</c:v>
                </c:pt>
                <c:pt idx="18271">
                  <c:v>41099.322916622354</c:v>
                </c:pt>
                <c:pt idx="18272">
                  <c:v>41099.333333289018</c:v>
                </c:pt>
                <c:pt idx="18273">
                  <c:v>41099.343749955682</c:v>
                </c:pt>
                <c:pt idx="18274">
                  <c:v>41099.354166622346</c:v>
                </c:pt>
                <c:pt idx="18275">
                  <c:v>41099.364583289011</c:v>
                </c:pt>
                <c:pt idx="18276">
                  <c:v>41099.374999955675</c:v>
                </c:pt>
                <c:pt idx="18277">
                  <c:v>41099.385416622339</c:v>
                </c:pt>
                <c:pt idx="18278">
                  <c:v>41099.395833289003</c:v>
                </c:pt>
                <c:pt idx="18279">
                  <c:v>41099.406249955668</c:v>
                </c:pt>
                <c:pt idx="18280">
                  <c:v>41099.416666622332</c:v>
                </c:pt>
                <c:pt idx="18281">
                  <c:v>41099.427083288996</c:v>
                </c:pt>
                <c:pt idx="18282">
                  <c:v>41099.43749995566</c:v>
                </c:pt>
                <c:pt idx="18283">
                  <c:v>41099.447916622325</c:v>
                </c:pt>
                <c:pt idx="18284">
                  <c:v>41099.458333288989</c:v>
                </c:pt>
                <c:pt idx="18285">
                  <c:v>41099.468749955653</c:v>
                </c:pt>
                <c:pt idx="18286">
                  <c:v>41099.479166622317</c:v>
                </c:pt>
                <c:pt idx="18287">
                  <c:v>41099.489583288982</c:v>
                </c:pt>
                <c:pt idx="18288">
                  <c:v>41099.499999955646</c:v>
                </c:pt>
                <c:pt idx="18289">
                  <c:v>41099.51041662231</c:v>
                </c:pt>
                <c:pt idx="18290">
                  <c:v>41099.520833288974</c:v>
                </c:pt>
                <c:pt idx="18291">
                  <c:v>41099.531249955638</c:v>
                </c:pt>
                <c:pt idx="18292">
                  <c:v>41099.541666622303</c:v>
                </c:pt>
                <c:pt idx="18293">
                  <c:v>41099.552083288967</c:v>
                </c:pt>
                <c:pt idx="18294">
                  <c:v>41099.562499955631</c:v>
                </c:pt>
                <c:pt idx="18295">
                  <c:v>41099.572916622295</c:v>
                </c:pt>
                <c:pt idx="18296">
                  <c:v>41099.58333328896</c:v>
                </c:pt>
                <c:pt idx="18297">
                  <c:v>41099.593749955624</c:v>
                </c:pt>
                <c:pt idx="18298">
                  <c:v>41099.604166622288</c:v>
                </c:pt>
                <c:pt idx="18299">
                  <c:v>41099.614583288952</c:v>
                </c:pt>
                <c:pt idx="18300">
                  <c:v>41099.624999955617</c:v>
                </c:pt>
                <c:pt idx="18301">
                  <c:v>41099.635416622281</c:v>
                </c:pt>
                <c:pt idx="18302">
                  <c:v>41099.645833288945</c:v>
                </c:pt>
                <c:pt idx="18303">
                  <c:v>41099.656249955609</c:v>
                </c:pt>
                <c:pt idx="18304">
                  <c:v>41099.666666622274</c:v>
                </c:pt>
                <c:pt idx="18305">
                  <c:v>41099.677083288938</c:v>
                </c:pt>
                <c:pt idx="18306">
                  <c:v>41099.687499955602</c:v>
                </c:pt>
                <c:pt idx="18307">
                  <c:v>41099.697916622266</c:v>
                </c:pt>
                <c:pt idx="18308">
                  <c:v>41099.708333288931</c:v>
                </c:pt>
                <c:pt idx="18309">
                  <c:v>41099.718749955595</c:v>
                </c:pt>
                <c:pt idx="18310">
                  <c:v>41099.729166622259</c:v>
                </c:pt>
                <c:pt idx="18311">
                  <c:v>41099.739583288923</c:v>
                </c:pt>
                <c:pt idx="18312">
                  <c:v>41099.749999955588</c:v>
                </c:pt>
                <c:pt idx="18313">
                  <c:v>41099.760416622252</c:v>
                </c:pt>
                <c:pt idx="18314">
                  <c:v>41099.770833288916</c:v>
                </c:pt>
                <c:pt idx="18315">
                  <c:v>41099.78124995558</c:v>
                </c:pt>
                <c:pt idx="18316">
                  <c:v>41099.791666622245</c:v>
                </c:pt>
                <c:pt idx="18317">
                  <c:v>41099.802083288909</c:v>
                </c:pt>
                <c:pt idx="18318">
                  <c:v>41099.812499955573</c:v>
                </c:pt>
                <c:pt idx="18319">
                  <c:v>41099.822916622237</c:v>
                </c:pt>
                <c:pt idx="18320">
                  <c:v>41099.833333288901</c:v>
                </c:pt>
                <c:pt idx="18321">
                  <c:v>41099.843749955566</c:v>
                </c:pt>
                <c:pt idx="18322">
                  <c:v>41099.85416662223</c:v>
                </c:pt>
                <c:pt idx="18323">
                  <c:v>41099.864583288894</c:v>
                </c:pt>
                <c:pt idx="18324">
                  <c:v>41099.874999955558</c:v>
                </c:pt>
                <c:pt idx="18325">
                  <c:v>41099.885416622223</c:v>
                </c:pt>
                <c:pt idx="18326">
                  <c:v>41099.895833288887</c:v>
                </c:pt>
                <c:pt idx="18327">
                  <c:v>41099.906249955551</c:v>
                </c:pt>
                <c:pt idx="18328">
                  <c:v>41099.916666622215</c:v>
                </c:pt>
                <c:pt idx="18329">
                  <c:v>41099.92708328888</c:v>
                </c:pt>
                <c:pt idx="18330">
                  <c:v>41099.937499955544</c:v>
                </c:pt>
                <c:pt idx="18331">
                  <c:v>41099.947916622208</c:v>
                </c:pt>
                <c:pt idx="18332">
                  <c:v>41099.958333288872</c:v>
                </c:pt>
                <c:pt idx="18333">
                  <c:v>41099.968749955537</c:v>
                </c:pt>
                <c:pt idx="18334">
                  <c:v>41099.979166622201</c:v>
                </c:pt>
                <c:pt idx="18335">
                  <c:v>41099.989583288865</c:v>
                </c:pt>
                <c:pt idx="18336">
                  <c:v>41099.999999955529</c:v>
                </c:pt>
                <c:pt idx="18337">
                  <c:v>41100.010416622194</c:v>
                </c:pt>
                <c:pt idx="18338">
                  <c:v>41100.020833288858</c:v>
                </c:pt>
                <c:pt idx="18339">
                  <c:v>41100.031249955522</c:v>
                </c:pt>
                <c:pt idx="18340">
                  <c:v>41100.041666622186</c:v>
                </c:pt>
                <c:pt idx="18341">
                  <c:v>41100.052083288851</c:v>
                </c:pt>
                <c:pt idx="18342">
                  <c:v>41100.062499955515</c:v>
                </c:pt>
                <c:pt idx="18343">
                  <c:v>41100.072916622179</c:v>
                </c:pt>
                <c:pt idx="18344">
                  <c:v>41100.083333288843</c:v>
                </c:pt>
                <c:pt idx="18345">
                  <c:v>41100.093749955508</c:v>
                </c:pt>
                <c:pt idx="18346">
                  <c:v>41100.104166622172</c:v>
                </c:pt>
                <c:pt idx="18347">
                  <c:v>41100.114583288836</c:v>
                </c:pt>
                <c:pt idx="18348">
                  <c:v>41100.1249999555</c:v>
                </c:pt>
                <c:pt idx="18349">
                  <c:v>41100.135416622164</c:v>
                </c:pt>
                <c:pt idx="18350">
                  <c:v>41100.145833288829</c:v>
                </c:pt>
                <c:pt idx="18351">
                  <c:v>41100.156249955493</c:v>
                </c:pt>
                <c:pt idx="18352">
                  <c:v>41100.166666622157</c:v>
                </c:pt>
                <c:pt idx="18353">
                  <c:v>41100.177083288821</c:v>
                </c:pt>
                <c:pt idx="18354">
                  <c:v>41100.187499955486</c:v>
                </c:pt>
                <c:pt idx="18355">
                  <c:v>41100.19791662215</c:v>
                </c:pt>
                <c:pt idx="18356">
                  <c:v>41100.208333288814</c:v>
                </c:pt>
                <c:pt idx="18357">
                  <c:v>41100.218749955478</c:v>
                </c:pt>
                <c:pt idx="18358">
                  <c:v>41100.229166622143</c:v>
                </c:pt>
                <c:pt idx="18359">
                  <c:v>41100.239583288807</c:v>
                </c:pt>
                <c:pt idx="18360">
                  <c:v>41100.249999955471</c:v>
                </c:pt>
                <c:pt idx="18361">
                  <c:v>41100.260416622135</c:v>
                </c:pt>
                <c:pt idx="18362">
                  <c:v>41100.2708332888</c:v>
                </c:pt>
                <c:pt idx="18363">
                  <c:v>41100.281249955464</c:v>
                </c:pt>
                <c:pt idx="18364">
                  <c:v>41100.291666622128</c:v>
                </c:pt>
                <c:pt idx="18365">
                  <c:v>41100.302083288792</c:v>
                </c:pt>
                <c:pt idx="18366">
                  <c:v>41100.312499955457</c:v>
                </c:pt>
                <c:pt idx="18367">
                  <c:v>41100.322916622121</c:v>
                </c:pt>
                <c:pt idx="18368">
                  <c:v>41100.333333288785</c:v>
                </c:pt>
                <c:pt idx="18369">
                  <c:v>41100.343749955449</c:v>
                </c:pt>
                <c:pt idx="18370">
                  <c:v>41100.354166622114</c:v>
                </c:pt>
                <c:pt idx="18371">
                  <c:v>41100.364583288778</c:v>
                </c:pt>
                <c:pt idx="18372">
                  <c:v>41100.374999955442</c:v>
                </c:pt>
                <c:pt idx="18373">
                  <c:v>41100.385416622106</c:v>
                </c:pt>
                <c:pt idx="18374">
                  <c:v>41100.395833288771</c:v>
                </c:pt>
                <c:pt idx="18375">
                  <c:v>41100.406249955435</c:v>
                </c:pt>
                <c:pt idx="18376">
                  <c:v>41100.416666622099</c:v>
                </c:pt>
                <c:pt idx="18377">
                  <c:v>41100.427083288763</c:v>
                </c:pt>
                <c:pt idx="18378">
                  <c:v>41100.437499955427</c:v>
                </c:pt>
                <c:pt idx="18379">
                  <c:v>41100.447916622092</c:v>
                </c:pt>
                <c:pt idx="18380">
                  <c:v>41100.458333288756</c:v>
                </c:pt>
                <c:pt idx="18381">
                  <c:v>41100.46874995542</c:v>
                </c:pt>
                <c:pt idx="18382">
                  <c:v>41100.479166622084</c:v>
                </c:pt>
                <c:pt idx="18383">
                  <c:v>41100.489583288749</c:v>
                </c:pt>
                <c:pt idx="18384">
                  <c:v>41100.499999955413</c:v>
                </c:pt>
                <c:pt idx="18385">
                  <c:v>41100.510416622077</c:v>
                </c:pt>
                <c:pt idx="18386">
                  <c:v>41100.520833288741</c:v>
                </c:pt>
                <c:pt idx="18387">
                  <c:v>41100.531249955406</c:v>
                </c:pt>
                <c:pt idx="18388">
                  <c:v>41100.54166662207</c:v>
                </c:pt>
                <c:pt idx="18389">
                  <c:v>41100.552083288734</c:v>
                </c:pt>
                <c:pt idx="18390">
                  <c:v>41100.562499955398</c:v>
                </c:pt>
                <c:pt idx="18391">
                  <c:v>41100.572916622063</c:v>
                </c:pt>
                <c:pt idx="18392">
                  <c:v>41100.583333288727</c:v>
                </c:pt>
                <c:pt idx="18393">
                  <c:v>41100.593749955391</c:v>
                </c:pt>
                <c:pt idx="18394">
                  <c:v>41100.604166622055</c:v>
                </c:pt>
                <c:pt idx="18395">
                  <c:v>41100.61458328872</c:v>
                </c:pt>
                <c:pt idx="18396">
                  <c:v>41100.624999955384</c:v>
                </c:pt>
                <c:pt idx="18397">
                  <c:v>41100.635416622048</c:v>
                </c:pt>
                <c:pt idx="18398">
                  <c:v>41100.645833288712</c:v>
                </c:pt>
                <c:pt idx="18399">
                  <c:v>41100.656249955377</c:v>
                </c:pt>
                <c:pt idx="18400">
                  <c:v>41100.666666622041</c:v>
                </c:pt>
                <c:pt idx="18401">
                  <c:v>41100.677083288705</c:v>
                </c:pt>
                <c:pt idx="18402">
                  <c:v>41100.687499955369</c:v>
                </c:pt>
                <c:pt idx="18403">
                  <c:v>41100.697916622034</c:v>
                </c:pt>
                <c:pt idx="18404">
                  <c:v>41100.708333288698</c:v>
                </c:pt>
                <c:pt idx="18405">
                  <c:v>41100.718749955362</c:v>
                </c:pt>
                <c:pt idx="18406">
                  <c:v>41100.729166622026</c:v>
                </c:pt>
                <c:pt idx="18407">
                  <c:v>41100.73958328869</c:v>
                </c:pt>
                <c:pt idx="18408">
                  <c:v>41100.749999955355</c:v>
                </c:pt>
                <c:pt idx="18409">
                  <c:v>41100.760416622019</c:v>
                </c:pt>
                <c:pt idx="18410">
                  <c:v>41100.770833288683</c:v>
                </c:pt>
                <c:pt idx="18411">
                  <c:v>41100.781249955347</c:v>
                </c:pt>
                <c:pt idx="18412">
                  <c:v>41100.791666622012</c:v>
                </c:pt>
                <c:pt idx="18413">
                  <c:v>41100.802083288676</c:v>
                </c:pt>
                <c:pt idx="18414">
                  <c:v>41100.81249995534</c:v>
                </c:pt>
                <c:pt idx="18415">
                  <c:v>41100.822916622004</c:v>
                </c:pt>
                <c:pt idx="18416">
                  <c:v>41100.833333288669</c:v>
                </c:pt>
                <c:pt idx="18417">
                  <c:v>41100.843749955333</c:v>
                </c:pt>
                <c:pt idx="18418">
                  <c:v>41100.854166621997</c:v>
                </c:pt>
                <c:pt idx="18419">
                  <c:v>41100.864583288661</c:v>
                </c:pt>
                <c:pt idx="18420">
                  <c:v>41100.874999955326</c:v>
                </c:pt>
                <c:pt idx="18421">
                  <c:v>41100.88541662199</c:v>
                </c:pt>
                <c:pt idx="18422">
                  <c:v>41100.895833288654</c:v>
                </c:pt>
                <c:pt idx="18423">
                  <c:v>41100.906249955318</c:v>
                </c:pt>
                <c:pt idx="18424">
                  <c:v>41100.916666621983</c:v>
                </c:pt>
                <c:pt idx="18425">
                  <c:v>41100.927083288647</c:v>
                </c:pt>
                <c:pt idx="18426">
                  <c:v>41100.937499955311</c:v>
                </c:pt>
                <c:pt idx="18427">
                  <c:v>41100.947916621975</c:v>
                </c:pt>
                <c:pt idx="18428">
                  <c:v>41100.95833328864</c:v>
                </c:pt>
                <c:pt idx="18429">
                  <c:v>41100.968749955304</c:v>
                </c:pt>
                <c:pt idx="18430">
                  <c:v>41100.979166621968</c:v>
                </c:pt>
                <c:pt idx="18431">
                  <c:v>41100.989583288632</c:v>
                </c:pt>
                <c:pt idx="18432">
                  <c:v>41100.999999955297</c:v>
                </c:pt>
                <c:pt idx="18433">
                  <c:v>41101.010416621961</c:v>
                </c:pt>
                <c:pt idx="18434">
                  <c:v>41101.020833288625</c:v>
                </c:pt>
                <c:pt idx="18435">
                  <c:v>41101.031249955289</c:v>
                </c:pt>
                <c:pt idx="18436">
                  <c:v>41101.041666621953</c:v>
                </c:pt>
                <c:pt idx="18437">
                  <c:v>41101.052083288618</c:v>
                </c:pt>
                <c:pt idx="18438">
                  <c:v>41101.062499955282</c:v>
                </c:pt>
                <c:pt idx="18439">
                  <c:v>41101.072916621946</c:v>
                </c:pt>
                <c:pt idx="18440">
                  <c:v>41101.08333328861</c:v>
                </c:pt>
                <c:pt idx="18441">
                  <c:v>41101.093749955275</c:v>
                </c:pt>
                <c:pt idx="18442">
                  <c:v>41101.104166621939</c:v>
                </c:pt>
                <c:pt idx="18443">
                  <c:v>41101.114583288603</c:v>
                </c:pt>
                <c:pt idx="18444">
                  <c:v>41101.124999955267</c:v>
                </c:pt>
                <c:pt idx="18445">
                  <c:v>41101.135416621932</c:v>
                </c:pt>
                <c:pt idx="18446">
                  <c:v>41101.145833288596</c:v>
                </c:pt>
                <c:pt idx="18447">
                  <c:v>41101.15624995526</c:v>
                </c:pt>
                <c:pt idx="18448">
                  <c:v>41101.166666621924</c:v>
                </c:pt>
                <c:pt idx="18449">
                  <c:v>41101.177083288589</c:v>
                </c:pt>
                <c:pt idx="18450">
                  <c:v>41101.187499955253</c:v>
                </c:pt>
                <c:pt idx="18451">
                  <c:v>41101.197916621917</c:v>
                </c:pt>
                <c:pt idx="18452">
                  <c:v>41101.208333288581</c:v>
                </c:pt>
                <c:pt idx="18453">
                  <c:v>41101.218749955246</c:v>
                </c:pt>
                <c:pt idx="18454">
                  <c:v>41101.22916662191</c:v>
                </c:pt>
                <c:pt idx="18455">
                  <c:v>41101.239583288574</c:v>
                </c:pt>
                <c:pt idx="18456">
                  <c:v>41101.249999955238</c:v>
                </c:pt>
                <c:pt idx="18457">
                  <c:v>41101.260416621903</c:v>
                </c:pt>
                <c:pt idx="18458">
                  <c:v>41101.270833288567</c:v>
                </c:pt>
                <c:pt idx="18459">
                  <c:v>41101.281249955231</c:v>
                </c:pt>
                <c:pt idx="18460">
                  <c:v>41101.291666621895</c:v>
                </c:pt>
                <c:pt idx="18461">
                  <c:v>41101.30208328856</c:v>
                </c:pt>
                <c:pt idx="18462">
                  <c:v>41101.312499955224</c:v>
                </c:pt>
                <c:pt idx="18463">
                  <c:v>41101.322916621888</c:v>
                </c:pt>
                <c:pt idx="18464">
                  <c:v>41101.333333288552</c:v>
                </c:pt>
                <c:pt idx="18465">
                  <c:v>41101.343749955216</c:v>
                </c:pt>
                <c:pt idx="18466">
                  <c:v>41101.354166621881</c:v>
                </c:pt>
                <c:pt idx="18467">
                  <c:v>41101.364583288545</c:v>
                </c:pt>
                <c:pt idx="18468">
                  <c:v>41101.374999955209</c:v>
                </c:pt>
                <c:pt idx="18469">
                  <c:v>41101.385416621873</c:v>
                </c:pt>
                <c:pt idx="18470">
                  <c:v>41101.395833288538</c:v>
                </c:pt>
                <c:pt idx="18471">
                  <c:v>41101.406249955202</c:v>
                </c:pt>
                <c:pt idx="18472">
                  <c:v>41101.416666621866</c:v>
                </c:pt>
                <c:pt idx="18473">
                  <c:v>41101.42708328853</c:v>
                </c:pt>
                <c:pt idx="18474">
                  <c:v>41101.437499955195</c:v>
                </c:pt>
                <c:pt idx="18475">
                  <c:v>41101.447916621859</c:v>
                </c:pt>
                <c:pt idx="18476">
                  <c:v>41101.458333288523</c:v>
                </c:pt>
                <c:pt idx="18477">
                  <c:v>41101.468749955187</c:v>
                </c:pt>
                <c:pt idx="18478">
                  <c:v>41101.479166621852</c:v>
                </c:pt>
                <c:pt idx="18479">
                  <c:v>41101.489583288516</c:v>
                </c:pt>
                <c:pt idx="18480">
                  <c:v>41101.49999995518</c:v>
                </c:pt>
                <c:pt idx="18481">
                  <c:v>41101.510416621844</c:v>
                </c:pt>
                <c:pt idx="18482">
                  <c:v>41101.520833288509</c:v>
                </c:pt>
                <c:pt idx="18483">
                  <c:v>41101.531249955173</c:v>
                </c:pt>
                <c:pt idx="18484">
                  <c:v>41101.541666621837</c:v>
                </c:pt>
                <c:pt idx="18485">
                  <c:v>41101.552083288501</c:v>
                </c:pt>
                <c:pt idx="18486">
                  <c:v>41101.562499955166</c:v>
                </c:pt>
                <c:pt idx="18487">
                  <c:v>41101.57291662183</c:v>
                </c:pt>
                <c:pt idx="18488">
                  <c:v>41101.583333288494</c:v>
                </c:pt>
                <c:pt idx="18489">
                  <c:v>41101.593749955158</c:v>
                </c:pt>
                <c:pt idx="18490">
                  <c:v>41101.604166621823</c:v>
                </c:pt>
                <c:pt idx="18491">
                  <c:v>41101.614583288487</c:v>
                </c:pt>
                <c:pt idx="18492">
                  <c:v>41101.624999955151</c:v>
                </c:pt>
                <c:pt idx="18493">
                  <c:v>41101.635416621815</c:v>
                </c:pt>
                <c:pt idx="18494">
                  <c:v>41101.645833288479</c:v>
                </c:pt>
                <c:pt idx="18495">
                  <c:v>41101.656249955144</c:v>
                </c:pt>
                <c:pt idx="18496">
                  <c:v>41101.666666621808</c:v>
                </c:pt>
                <c:pt idx="18497">
                  <c:v>41101.677083288472</c:v>
                </c:pt>
                <c:pt idx="18498">
                  <c:v>41101.687499955136</c:v>
                </c:pt>
                <c:pt idx="18499">
                  <c:v>41101.697916621801</c:v>
                </c:pt>
                <c:pt idx="18500">
                  <c:v>41101.708333288465</c:v>
                </c:pt>
                <c:pt idx="18501">
                  <c:v>41101.718749955129</c:v>
                </c:pt>
                <c:pt idx="18502">
                  <c:v>41101.729166621793</c:v>
                </c:pt>
                <c:pt idx="18503">
                  <c:v>41101.739583288458</c:v>
                </c:pt>
                <c:pt idx="18504">
                  <c:v>41101.749999955122</c:v>
                </c:pt>
                <c:pt idx="18505">
                  <c:v>41101.760416621786</c:v>
                </c:pt>
                <c:pt idx="18506">
                  <c:v>41101.77083328845</c:v>
                </c:pt>
                <c:pt idx="18507">
                  <c:v>41101.781249955115</c:v>
                </c:pt>
                <c:pt idx="18508">
                  <c:v>41101.791666621779</c:v>
                </c:pt>
                <c:pt idx="18509">
                  <c:v>41101.802083288443</c:v>
                </c:pt>
                <c:pt idx="18510">
                  <c:v>41101.812499955107</c:v>
                </c:pt>
                <c:pt idx="18511">
                  <c:v>41101.822916621772</c:v>
                </c:pt>
                <c:pt idx="18512">
                  <c:v>41101.833333288436</c:v>
                </c:pt>
                <c:pt idx="18513">
                  <c:v>41101.8437499551</c:v>
                </c:pt>
                <c:pt idx="18514">
                  <c:v>41101.854166621764</c:v>
                </c:pt>
                <c:pt idx="18515">
                  <c:v>41101.864583288429</c:v>
                </c:pt>
                <c:pt idx="18516">
                  <c:v>41101.874999955093</c:v>
                </c:pt>
                <c:pt idx="18517">
                  <c:v>41101.885416621757</c:v>
                </c:pt>
                <c:pt idx="18518">
                  <c:v>41101.895833288421</c:v>
                </c:pt>
                <c:pt idx="18519">
                  <c:v>41101.906249955086</c:v>
                </c:pt>
                <c:pt idx="18520">
                  <c:v>41101.91666662175</c:v>
                </c:pt>
                <c:pt idx="18521">
                  <c:v>41101.927083288414</c:v>
                </c:pt>
                <c:pt idx="18522">
                  <c:v>41101.937499955078</c:v>
                </c:pt>
                <c:pt idx="18523">
                  <c:v>41101.947916621742</c:v>
                </c:pt>
                <c:pt idx="18524">
                  <c:v>41101.958333288407</c:v>
                </c:pt>
                <c:pt idx="18525">
                  <c:v>41101.968749955071</c:v>
                </c:pt>
                <c:pt idx="18526">
                  <c:v>41101.979166621735</c:v>
                </c:pt>
                <c:pt idx="18527">
                  <c:v>41101.989583288399</c:v>
                </c:pt>
                <c:pt idx="18528">
                  <c:v>41101.999999955064</c:v>
                </c:pt>
                <c:pt idx="18529">
                  <c:v>41102.010416621728</c:v>
                </c:pt>
                <c:pt idx="18530">
                  <c:v>41102.020833288392</c:v>
                </c:pt>
                <c:pt idx="18531">
                  <c:v>41102.031249955056</c:v>
                </c:pt>
                <c:pt idx="18532">
                  <c:v>41102.041666621721</c:v>
                </c:pt>
                <c:pt idx="18533">
                  <c:v>41102.052083288385</c:v>
                </c:pt>
                <c:pt idx="18534">
                  <c:v>41102.062499955049</c:v>
                </c:pt>
                <c:pt idx="18535">
                  <c:v>41102.072916621713</c:v>
                </c:pt>
                <c:pt idx="18536">
                  <c:v>41102.083333288378</c:v>
                </c:pt>
                <c:pt idx="18537">
                  <c:v>41102.093749955042</c:v>
                </c:pt>
                <c:pt idx="18538">
                  <c:v>41102.104166621706</c:v>
                </c:pt>
                <c:pt idx="18539">
                  <c:v>41102.11458328837</c:v>
                </c:pt>
                <c:pt idx="18540">
                  <c:v>41102.124999955035</c:v>
                </c:pt>
                <c:pt idx="18541">
                  <c:v>41102.135416621699</c:v>
                </c:pt>
                <c:pt idx="18542">
                  <c:v>41102.145833288363</c:v>
                </c:pt>
                <c:pt idx="18543">
                  <c:v>41102.156249955027</c:v>
                </c:pt>
                <c:pt idx="18544">
                  <c:v>41102.166666621692</c:v>
                </c:pt>
                <c:pt idx="18545">
                  <c:v>41102.177083288356</c:v>
                </c:pt>
                <c:pt idx="18546">
                  <c:v>41102.18749995502</c:v>
                </c:pt>
                <c:pt idx="18547">
                  <c:v>41102.197916621684</c:v>
                </c:pt>
                <c:pt idx="18548">
                  <c:v>41102.208333288349</c:v>
                </c:pt>
                <c:pt idx="18549">
                  <c:v>41102.218749955013</c:v>
                </c:pt>
                <c:pt idx="18550">
                  <c:v>41102.229166621677</c:v>
                </c:pt>
                <c:pt idx="18551">
                  <c:v>41102.239583288341</c:v>
                </c:pt>
                <c:pt idx="18552">
                  <c:v>41102.249999955005</c:v>
                </c:pt>
                <c:pt idx="18553">
                  <c:v>41102.26041662167</c:v>
                </c:pt>
                <c:pt idx="18554">
                  <c:v>41102.270833288334</c:v>
                </c:pt>
                <c:pt idx="18555">
                  <c:v>41102.281249954998</c:v>
                </c:pt>
                <c:pt idx="18556">
                  <c:v>41102.291666621662</c:v>
                </c:pt>
                <c:pt idx="18557">
                  <c:v>41102.302083288327</c:v>
                </c:pt>
                <c:pt idx="18558">
                  <c:v>41102.312499954991</c:v>
                </c:pt>
                <c:pt idx="18559">
                  <c:v>41102.322916621655</c:v>
                </c:pt>
                <c:pt idx="18560">
                  <c:v>41102.333333288319</c:v>
                </c:pt>
                <c:pt idx="18561">
                  <c:v>41102.343749954984</c:v>
                </c:pt>
                <c:pt idx="18562">
                  <c:v>41102.354166621648</c:v>
                </c:pt>
                <c:pt idx="18563">
                  <c:v>41102.364583288312</c:v>
                </c:pt>
                <c:pt idx="18564">
                  <c:v>41102.374999954976</c:v>
                </c:pt>
                <c:pt idx="18565">
                  <c:v>41102.385416621641</c:v>
                </c:pt>
                <c:pt idx="18566">
                  <c:v>41102.395833288305</c:v>
                </c:pt>
                <c:pt idx="18567">
                  <c:v>41102.406249954969</c:v>
                </c:pt>
                <c:pt idx="18568">
                  <c:v>41102.416666621633</c:v>
                </c:pt>
                <c:pt idx="18569">
                  <c:v>41102.427083288298</c:v>
                </c:pt>
                <c:pt idx="18570">
                  <c:v>41102.437499954962</c:v>
                </c:pt>
                <c:pt idx="18571">
                  <c:v>41102.447916621626</c:v>
                </c:pt>
                <c:pt idx="18572">
                  <c:v>41102.45833328829</c:v>
                </c:pt>
                <c:pt idx="18573">
                  <c:v>41102.468749954955</c:v>
                </c:pt>
                <c:pt idx="18574">
                  <c:v>41102.479166621619</c:v>
                </c:pt>
                <c:pt idx="18575">
                  <c:v>41102.489583288283</c:v>
                </c:pt>
                <c:pt idx="18576">
                  <c:v>41102.499999954947</c:v>
                </c:pt>
                <c:pt idx="18577">
                  <c:v>41102.510416621612</c:v>
                </c:pt>
                <c:pt idx="18578">
                  <c:v>41102.520833288276</c:v>
                </c:pt>
                <c:pt idx="18579">
                  <c:v>41102.53124995494</c:v>
                </c:pt>
                <c:pt idx="18580">
                  <c:v>41102.541666621604</c:v>
                </c:pt>
                <c:pt idx="18581">
                  <c:v>41102.552083288268</c:v>
                </c:pt>
                <c:pt idx="18582">
                  <c:v>41102.562499954933</c:v>
                </c:pt>
                <c:pt idx="18583">
                  <c:v>41102.572916621597</c:v>
                </c:pt>
                <c:pt idx="18584">
                  <c:v>41102.583333288261</c:v>
                </c:pt>
                <c:pt idx="18585">
                  <c:v>41102.593749954925</c:v>
                </c:pt>
                <c:pt idx="18586">
                  <c:v>41102.60416662159</c:v>
                </c:pt>
                <c:pt idx="18587">
                  <c:v>41102.614583288254</c:v>
                </c:pt>
                <c:pt idx="18588">
                  <c:v>41102.624999954918</c:v>
                </c:pt>
                <c:pt idx="18589">
                  <c:v>41102.635416621582</c:v>
                </c:pt>
                <c:pt idx="18590">
                  <c:v>41102.645833288247</c:v>
                </c:pt>
                <c:pt idx="18591">
                  <c:v>41102.656249954911</c:v>
                </c:pt>
                <c:pt idx="18592">
                  <c:v>41102.666666621575</c:v>
                </c:pt>
                <c:pt idx="18593">
                  <c:v>41102.677083288239</c:v>
                </c:pt>
                <c:pt idx="18594">
                  <c:v>41102.687499954904</c:v>
                </c:pt>
                <c:pt idx="18595">
                  <c:v>41102.697916621568</c:v>
                </c:pt>
                <c:pt idx="18596">
                  <c:v>41102.708333288232</c:v>
                </c:pt>
                <c:pt idx="18597">
                  <c:v>41102.718749954896</c:v>
                </c:pt>
                <c:pt idx="18598">
                  <c:v>41102.729166621561</c:v>
                </c:pt>
                <c:pt idx="18599">
                  <c:v>41102.739583288225</c:v>
                </c:pt>
                <c:pt idx="18600">
                  <c:v>41102.749999954889</c:v>
                </c:pt>
                <c:pt idx="18601">
                  <c:v>41102.760416621553</c:v>
                </c:pt>
                <c:pt idx="18602">
                  <c:v>41102.770833288218</c:v>
                </c:pt>
                <c:pt idx="18603">
                  <c:v>41102.781249954882</c:v>
                </c:pt>
                <c:pt idx="18604">
                  <c:v>41102.791666621546</c:v>
                </c:pt>
                <c:pt idx="18605">
                  <c:v>41102.80208328821</c:v>
                </c:pt>
                <c:pt idx="18606">
                  <c:v>41102.812499954875</c:v>
                </c:pt>
                <c:pt idx="18607">
                  <c:v>41102.822916621539</c:v>
                </c:pt>
                <c:pt idx="18608">
                  <c:v>41102.833333288203</c:v>
                </c:pt>
                <c:pt idx="18609">
                  <c:v>41102.843749954867</c:v>
                </c:pt>
                <c:pt idx="18610">
                  <c:v>41102.854166621531</c:v>
                </c:pt>
                <c:pt idx="18611">
                  <c:v>41102.864583288196</c:v>
                </c:pt>
                <c:pt idx="18612">
                  <c:v>41102.87499995486</c:v>
                </c:pt>
                <c:pt idx="18613">
                  <c:v>41102.885416621524</c:v>
                </c:pt>
                <c:pt idx="18614">
                  <c:v>41102.895833288188</c:v>
                </c:pt>
                <c:pt idx="18615">
                  <c:v>41102.906249954853</c:v>
                </c:pt>
                <c:pt idx="18616">
                  <c:v>41102.916666621517</c:v>
                </c:pt>
                <c:pt idx="18617">
                  <c:v>41102.927083288181</c:v>
                </c:pt>
                <c:pt idx="18618">
                  <c:v>41102.937499954845</c:v>
                </c:pt>
                <c:pt idx="18619">
                  <c:v>41102.94791662151</c:v>
                </c:pt>
                <c:pt idx="18620">
                  <c:v>41102.958333288174</c:v>
                </c:pt>
                <c:pt idx="18621">
                  <c:v>41102.968749954838</c:v>
                </c:pt>
                <c:pt idx="18622">
                  <c:v>41102.979166621502</c:v>
                </c:pt>
                <c:pt idx="18623">
                  <c:v>41102.989583288167</c:v>
                </c:pt>
                <c:pt idx="18624">
                  <c:v>41102.999999954831</c:v>
                </c:pt>
                <c:pt idx="18625">
                  <c:v>41103.010416621495</c:v>
                </c:pt>
                <c:pt idx="18626">
                  <c:v>41103.020833288159</c:v>
                </c:pt>
                <c:pt idx="18627">
                  <c:v>41103.031249954824</c:v>
                </c:pt>
                <c:pt idx="18628">
                  <c:v>41103.041666621488</c:v>
                </c:pt>
                <c:pt idx="18629">
                  <c:v>41103.052083288152</c:v>
                </c:pt>
                <c:pt idx="18630">
                  <c:v>41103.062499954816</c:v>
                </c:pt>
                <c:pt idx="18631">
                  <c:v>41103.072916621481</c:v>
                </c:pt>
                <c:pt idx="18632">
                  <c:v>41103.083333288145</c:v>
                </c:pt>
                <c:pt idx="18633">
                  <c:v>41103.093749954809</c:v>
                </c:pt>
                <c:pt idx="18634">
                  <c:v>41103.104166621473</c:v>
                </c:pt>
                <c:pt idx="18635">
                  <c:v>41103.114583288138</c:v>
                </c:pt>
                <c:pt idx="18636">
                  <c:v>41103.124999954802</c:v>
                </c:pt>
                <c:pt idx="18637">
                  <c:v>41103.135416621466</c:v>
                </c:pt>
                <c:pt idx="18638">
                  <c:v>41103.14583328813</c:v>
                </c:pt>
                <c:pt idx="18639">
                  <c:v>41103.156249954794</c:v>
                </c:pt>
                <c:pt idx="18640">
                  <c:v>41103.166666621459</c:v>
                </c:pt>
                <c:pt idx="18641">
                  <c:v>41103.177083288123</c:v>
                </c:pt>
                <c:pt idx="18642">
                  <c:v>41103.187499954787</c:v>
                </c:pt>
                <c:pt idx="18643">
                  <c:v>41103.197916621451</c:v>
                </c:pt>
                <c:pt idx="18644">
                  <c:v>41103.208333288116</c:v>
                </c:pt>
                <c:pt idx="18645">
                  <c:v>41103.21874995478</c:v>
                </c:pt>
                <c:pt idx="18646">
                  <c:v>41103.229166621444</c:v>
                </c:pt>
                <c:pt idx="18647">
                  <c:v>41103.239583288108</c:v>
                </c:pt>
                <c:pt idx="18648">
                  <c:v>41103.249999954773</c:v>
                </c:pt>
                <c:pt idx="18649">
                  <c:v>41103.260416621437</c:v>
                </c:pt>
                <c:pt idx="18650">
                  <c:v>41103.270833288101</c:v>
                </c:pt>
                <c:pt idx="18651">
                  <c:v>41103.281249954765</c:v>
                </c:pt>
                <c:pt idx="18652">
                  <c:v>41103.29166662143</c:v>
                </c:pt>
                <c:pt idx="18653">
                  <c:v>41103.302083288094</c:v>
                </c:pt>
                <c:pt idx="18654">
                  <c:v>41103.312499954758</c:v>
                </c:pt>
                <c:pt idx="18655">
                  <c:v>41103.322916621422</c:v>
                </c:pt>
                <c:pt idx="18656">
                  <c:v>41103.333333288087</c:v>
                </c:pt>
                <c:pt idx="18657">
                  <c:v>41103.343749954751</c:v>
                </c:pt>
                <c:pt idx="18658">
                  <c:v>41103.354166621415</c:v>
                </c:pt>
                <c:pt idx="18659">
                  <c:v>41103.364583288079</c:v>
                </c:pt>
                <c:pt idx="18660">
                  <c:v>41103.374999954744</c:v>
                </c:pt>
                <c:pt idx="18661">
                  <c:v>41103.385416621408</c:v>
                </c:pt>
                <c:pt idx="18662">
                  <c:v>41103.395833288072</c:v>
                </c:pt>
                <c:pt idx="18663">
                  <c:v>41103.406249954736</c:v>
                </c:pt>
                <c:pt idx="18664">
                  <c:v>41103.416666621401</c:v>
                </c:pt>
                <c:pt idx="18665">
                  <c:v>41103.427083288065</c:v>
                </c:pt>
                <c:pt idx="18666">
                  <c:v>41103.437499954729</c:v>
                </c:pt>
                <c:pt idx="18667">
                  <c:v>41103.447916621393</c:v>
                </c:pt>
                <c:pt idx="18668">
                  <c:v>41103.458333288057</c:v>
                </c:pt>
                <c:pt idx="18669">
                  <c:v>41103.468749954722</c:v>
                </c:pt>
                <c:pt idx="18670">
                  <c:v>41103.479166621386</c:v>
                </c:pt>
                <c:pt idx="18671">
                  <c:v>41103.48958328805</c:v>
                </c:pt>
                <c:pt idx="18672">
                  <c:v>41103.499999954714</c:v>
                </c:pt>
                <c:pt idx="18673">
                  <c:v>41103.510416621379</c:v>
                </c:pt>
                <c:pt idx="18674">
                  <c:v>41103.520833288043</c:v>
                </c:pt>
                <c:pt idx="18675">
                  <c:v>41103.531249954707</c:v>
                </c:pt>
                <c:pt idx="18676">
                  <c:v>41103.541666621371</c:v>
                </c:pt>
                <c:pt idx="18677">
                  <c:v>41103.552083288036</c:v>
                </c:pt>
                <c:pt idx="18678">
                  <c:v>41103.5624999547</c:v>
                </c:pt>
                <c:pt idx="18679">
                  <c:v>41103.572916621364</c:v>
                </c:pt>
                <c:pt idx="18680">
                  <c:v>41103.583333288028</c:v>
                </c:pt>
                <c:pt idx="18681">
                  <c:v>41103.593749954693</c:v>
                </c:pt>
                <c:pt idx="18682">
                  <c:v>41103.604166621357</c:v>
                </c:pt>
                <c:pt idx="18683">
                  <c:v>41103.614583288021</c:v>
                </c:pt>
                <c:pt idx="18684">
                  <c:v>41103.624999954685</c:v>
                </c:pt>
                <c:pt idx="18685">
                  <c:v>41103.63541662135</c:v>
                </c:pt>
                <c:pt idx="18686">
                  <c:v>41103.645833288014</c:v>
                </c:pt>
                <c:pt idx="18687">
                  <c:v>41103.656249954678</c:v>
                </c:pt>
                <c:pt idx="18688">
                  <c:v>41103.666666621342</c:v>
                </c:pt>
                <c:pt idx="18689">
                  <c:v>41103.677083288007</c:v>
                </c:pt>
                <c:pt idx="18690">
                  <c:v>41103.687499954671</c:v>
                </c:pt>
                <c:pt idx="18691">
                  <c:v>41103.697916621335</c:v>
                </c:pt>
                <c:pt idx="18692">
                  <c:v>41103.708333287999</c:v>
                </c:pt>
                <c:pt idx="18693">
                  <c:v>41103.718749954664</c:v>
                </c:pt>
                <c:pt idx="18694">
                  <c:v>41103.729166621328</c:v>
                </c:pt>
                <c:pt idx="18695">
                  <c:v>41103.739583287992</c:v>
                </c:pt>
                <c:pt idx="18696">
                  <c:v>41103.749999954656</c:v>
                </c:pt>
                <c:pt idx="18697">
                  <c:v>41103.76041662132</c:v>
                </c:pt>
                <c:pt idx="18698">
                  <c:v>41103.770833287985</c:v>
                </c:pt>
                <c:pt idx="18699">
                  <c:v>41103.781249954649</c:v>
                </c:pt>
                <c:pt idx="18700">
                  <c:v>41103.791666621313</c:v>
                </c:pt>
                <c:pt idx="18701">
                  <c:v>41103.802083287977</c:v>
                </c:pt>
                <c:pt idx="18702">
                  <c:v>41103.812499954642</c:v>
                </c:pt>
                <c:pt idx="18703">
                  <c:v>41103.822916621306</c:v>
                </c:pt>
                <c:pt idx="18704">
                  <c:v>41103.83333328797</c:v>
                </c:pt>
                <c:pt idx="18705">
                  <c:v>41103.843749954634</c:v>
                </c:pt>
                <c:pt idx="18706">
                  <c:v>41103.854166621299</c:v>
                </c:pt>
                <c:pt idx="18707">
                  <c:v>41103.864583287963</c:v>
                </c:pt>
                <c:pt idx="18708">
                  <c:v>41103.874999954627</c:v>
                </c:pt>
                <c:pt idx="18709">
                  <c:v>41103.885416621291</c:v>
                </c:pt>
                <c:pt idx="18710">
                  <c:v>41103.895833287956</c:v>
                </c:pt>
                <c:pt idx="18711">
                  <c:v>41103.90624995462</c:v>
                </c:pt>
                <c:pt idx="18712">
                  <c:v>41103.916666621284</c:v>
                </c:pt>
                <c:pt idx="18713">
                  <c:v>41103.927083287948</c:v>
                </c:pt>
                <c:pt idx="18714">
                  <c:v>41103.937499954613</c:v>
                </c:pt>
                <c:pt idx="18715">
                  <c:v>41103.947916621277</c:v>
                </c:pt>
                <c:pt idx="18716">
                  <c:v>41103.958333287941</c:v>
                </c:pt>
                <c:pt idx="18717">
                  <c:v>41103.968749954605</c:v>
                </c:pt>
                <c:pt idx="18718">
                  <c:v>41103.97916662127</c:v>
                </c:pt>
                <c:pt idx="18719">
                  <c:v>41103.989583287934</c:v>
                </c:pt>
                <c:pt idx="18720">
                  <c:v>41103.999999954598</c:v>
                </c:pt>
                <c:pt idx="18721">
                  <c:v>41104.010416621262</c:v>
                </c:pt>
                <c:pt idx="18722">
                  <c:v>41104.020833287927</c:v>
                </c:pt>
                <c:pt idx="18723">
                  <c:v>41104.031249954591</c:v>
                </c:pt>
                <c:pt idx="18724">
                  <c:v>41104.041666621255</c:v>
                </c:pt>
                <c:pt idx="18725">
                  <c:v>41104.052083287919</c:v>
                </c:pt>
                <c:pt idx="18726">
                  <c:v>41104.062499954583</c:v>
                </c:pt>
                <c:pt idx="18727">
                  <c:v>41104.072916621248</c:v>
                </c:pt>
                <c:pt idx="18728">
                  <c:v>41104.083333287912</c:v>
                </c:pt>
                <c:pt idx="18729">
                  <c:v>41104.093749954576</c:v>
                </c:pt>
                <c:pt idx="18730">
                  <c:v>41104.10416662124</c:v>
                </c:pt>
                <c:pt idx="18731">
                  <c:v>41104.114583287905</c:v>
                </c:pt>
                <c:pt idx="18732">
                  <c:v>41104.124999954569</c:v>
                </c:pt>
                <c:pt idx="18733">
                  <c:v>41104.135416621233</c:v>
                </c:pt>
                <c:pt idx="18734">
                  <c:v>41104.145833287897</c:v>
                </c:pt>
                <c:pt idx="18735">
                  <c:v>41104.156249954562</c:v>
                </c:pt>
                <c:pt idx="18736">
                  <c:v>41104.166666621226</c:v>
                </c:pt>
                <c:pt idx="18737">
                  <c:v>41104.17708328789</c:v>
                </c:pt>
                <c:pt idx="18738">
                  <c:v>41104.187499954554</c:v>
                </c:pt>
                <c:pt idx="18739">
                  <c:v>41104.197916621219</c:v>
                </c:pt>
                <c:pt idx="18740">
                  <c:v>41104.208333287883</c:v>
                </c:pt>
                <c:pt idx="18741">
                  <c:v>41104.218749954547</c:v>
                </c:pt>
                <c:pt idx="18742">
                  <c:v>41104.229166621211</c:v>
                </c:pt>
                <c:pt idx="18743">
                  <c:v>41104.239583287876</c:v>
                </c:pt>
                <c:pt idx="18744">
                  <c:v>41104.24999995454</c:v>
                </c:pt>
                <c:pt idx="18745">
                  <c:v>41104.260416621204</c:v>
                </c:pt>
                <c:pt idx="18746">
                  <c:v>41104.270833287868</c:v>
                </c:pt>
                <c:pt idx="18747">
                  <c:v>41104.281249954533</c:v>
                </c:pt>
                <c:pt idx="18748">
                  <c:v>41104.291666621197</c:v>
                </c:pt>
                <c:pt idx="18749">
                  <c:v>41104.302083287861</c:v>
                </c:pt>
                <c:pt idx="18750">
                  <c:v>41104.312499954525</c:v>
                </c:pt>
                <c:pt idx="18751">
                  <c:v>41104.32291662119</c:v>
                </c:pt>
                <c:pt idx="18752">
                  <c:v>41104.333333287854</c:v>
                </c:pt>
                <c:pt idx="18753">
                  <c:v>41104.343749954518</c:v>
                </c:pt>
                <c:pt idx="18754">
                  <c:v>41104.354166621182</c:v>
                </c:pt>
                <c:pt idx="18755">
                  <c:v>41104.364583287846</c:v>
                </c:pt>
                <c:pt idx="18756">
                  <c:v>41104.374999954511</c:v>
                </c:pt>
                <c:pt idx="18757">
                  <c:v>41104.385416621175</c:v>
                </c:pt>
                <c:pt idx="18758">
                  <c:v>41104.395833287839</c:v>
                </c:pt>
                <c:pt idx="18759">
                  <c:v>41104.406249954503</c:v>
                </c:pt>
                <c:pt idx="18760">
                  <c:v>41104.416666621168</c:v>
                </c:pt>
                <c:pt idx="18761">
                  <c:v>41104.427083287832</c:v>
                </c:pt>
                <c:pt idx="18762">
                  <c:v>41104.437499954496</c:v>
                </c:pt>
                <c:pt idx="18763">
                  <c:v>41104.44791662116</c:v>
                </c:pt>
                <c:pt idx="18764">
                  <c:v>41104.458333287825</c:v>
                </c:pt>
                <c:pt idx="18765">
                  <c:v>41104.468749954489</c:v>
                </c:pt>
                <c:pt idx="18766">
                  <c:v>41104.479166621153</c:v>
                </c:pt>
                <c:pt idx="18767">
                  <c:v>41104.489583287817</c:v>
                </c:pt>
                <c:pt idx="18768">
                  <c:v>41104.499999954482</c:v>
                </c:pt>
                <c:pt idx="18769">
                  <c:v>41104.510416621146</c:v>
                </c:pt>
                <c:pt idx="18770">
                  <c:v>41104.52083328781</c:v>
                </c:pt>
                <c:pt idx="18771">
                  <c:v>41104.531249954474</c:v>
                </c:pt>
                <c:pt idx="18772">
                  <c:v>41104.541666621139</c:v>
                </c:pt>
                <c:pt idx="18773">
                  <c:v>41104.552083287803</c:v>
                </c:pt>
                <c:pt idx="18774">
                  <c:v>41104.562499954467</c:v>
                </c:pt>
                <c:pt idx="18775">
                  <c:v>41104.572916621131</c:v>
                </c:pt>
                <c:pt idx="18776">
                  <c:v>41104.583333287796</c:v>
                </c:pt>
                <c:pt idx="18777">
                  <c:v>41104.59374995446</c:v>
                </c:pt>
                <c:pt idx="18778">
                  <c:v>41104.604166621124</c:v>
                </c:pt>
                <c:pt idx="18779">
                  <c:v>41104.614583287788</c:v>
                </c:pt>
                <c:pt idx="18780">
                  <c:v>41104.624999954453</c:v>
                </c:pt>
                <c:pt idx="18781">
                  <c:v>41104.635416621117</c:v>
                </c:pt>
                <c:pt idx="18782">
                  <c:v>41104.645833287781</c:v>
                </c:pt>
                <c:pt idx="18783">
                  <c:v>41104.656249954445</c:v>
                </c:pt>
                <c:pt idx="18784">
                  <c:v>41104.666666621109</c:v>
                </c:pt>
                <c:pt idx="18785">
                  <c:v>41104.677083287774</c:v>
                </c:pt>
                <c:pt idx="18786">
                  <c:v>41104.687499954438</c:v>
                </c:pt>
                <c:pt idx="18787">
                  <c:v>41104.697916621102</c:v>
                </c:pt>
                <c:pt idx="18788">
                  <c:v>41104.708333287766</c:v>
                </c:pt>
                <c:pt idx="18789">
                  <c:v>41104.718749954431</c:v>
                </c:pt>
                <c:pt idx="18790">
                  <c:v>41104.729166621095</c:v>
                </c:pt>
                <c:pt idx="18791">
                  <c:v>41104.739583287759</c:v>
                </c:pt>
                <c:pt idx="18792">
                  <c:v>41104.749999954423</c:v>
                </c:pt>
                <c:pt idx="18793">
                  <c:v>41104.760416621088</c:v>
                </c:pt>
                <c:pt idx="18794">
                  <c:v>41104.770833287752</c:v>
                </c:pt>
                <c:pt idx="18795">
                  <c:v>41104.781249954416</c:v>
                </c:pt>
                <c:pt idx="18796">
                  <c:v>41104.79166662108</c:v>
                </c:pt>
                <c:pt idx="18797">
                  <c:v>41104.802083287745</c:v>
                </c:pt>
                <c:pt idx="18798">
                  <c:v>41104.812499954409</c:v>
                </c:pt>
                <c:pt idx="18799">
                  <c:v>41104.822916621073</c:v>
                </c:pt>
                <c:pt idx="18800">
                  <c:v>41104.833333287737</c:v>
                </c:pt>
                <c:pt idx="18801">
                  <c:v>41104.843749954402</c:v>
                </c:pt>
                <c:pt idx="18802">
                  <c:v>41104.854166621066</c:v>
                </c:pt>
                <c:pt idx="18803">
                  <c:v>41104.86458328773</c:v>
                </c:pt>
                <c:pt idx="18804">
                  <c:v>41104.874999954394</c:v>
                </c:pt>
                <c:pt idx="18805">
                  <c:v>41104.885416621059</c:v>
                </c:pt>
                <c:pt idx="18806">
                  <c:v>41104.895833287723</c:v>
                </c:pt>
                <c:pt idx="18807">
                  <c:v>41104.906249954387</c:v>
                </c:pt>
                <c:pt idx="18808">
                  <c:v>41104.916666621051</c:v>
                </c:pt>
                <c:pt idx="18809">
                  <c:v>41104.927083287716</c:v>
                </c:pt>
                <c:pt idx="18810">
                  <c:v>41104.93749995438</c:v>
                </c:pt>
                <c:pt idx="18811">
                  <c:v>41104.947916621044</c:v>
                </c:pt>
                <c:pt idx="18812">
                  <c:v>41104.958333287708</c:v>
                </c:pt>
                <c:pt idx="18813">
                  <c:v>41104.968749954372</c:v>
                </c:pt>
                <c:pt idx="18814">
                  <c:v>41104.979166621037</c:v>
                </c:pt>
                <c:pt idx="18815">
                  <c:v>41104.989583287701</c:v>
                </c:pt>
                <c:pt idx="18816">
                  <c:v>41104.999999954365</c:v>
                </c:pt>
                <c:pt idx="18817">
                  <c:v>41105.010416621029</c:v>
                </c:pt>
                <c:pt idx="18818">
                  <c:v>41105.020833287694</c:v>
                </c:pt>
                <c:pt idx="18819">
                  <c:v>41105.031249954358</c:v>
                </c:pt>
                <c:pt idx="18820">
                  <c:v>41105.041666621022</c:v>
                </c:pt>
                <c:pt idx="18821">
                  <c:v>41105.052083287686</c:v>
                </c:pt>
                <c:pt idx="18822">
                  <c:v>41105.062499954351</c:v>
                </c:pt>
                <c:pt idx="18823">
                  <c:v>41105.072916621015</c:v>
                </c:pt>
                <c:pt idx="18824">
                  <c:v>41105.083333287679</c:v>
                </c:pt>
                <c:pt idx="18825">
                  <c:v>41105.093749954343</c:v>
                </c:pt>
                <c:pt idx="18826">
                  <c:v>41105.104166621008</c:v>
                </c:pt>
                <c:pt idx="18827">
                  <c:v>41105.114583287672</c:v>
                </c:pt>
                <c:pt idx="18828">
                  <c:v>41105.124999954336</c:v>
                </c:pt>
                <c:pt idx="18829">
                  <c:v>41105.135416621</c:v>
                </c:pt>
                <c:pt idx="18830">
                  <c:v>41105.145833287665</c:v>
                </c:pt>
                <c:pt idx="18831">
                  <c:v>41105.156249954329</c:v>
                </c:pt>
                <c:pt idx="18832">
                  <c:v>41105.166666620993</c:v>
                </c:pt>
                <c:pt idx="18833">
                  <c:v>41105.177083287657</c:v>
                </c:pt>
                <c:pt idx="18834">
                  <c:v>41105.187499954322</c:v>
                </c:pt>
                <c:pt idx="18835">
                  <c:v>41105.197916620986</c:v>
                </c:pt>
                <c:pt idx="18836">
                  <c:v>41105.20833328765</c:v>
                </c:pt>
                <c:pt idx="18837">
                  <c:v>41105.218749954314</c:v>
                </c:pt>
                <c:pt idx="18838">
                  <c:v>41105.229166620979</c:v>
                </c:pt>
                <c:pt idx="18839">
                  <c:v>41105.239583287643</c:v>
                </c:pt>
                <c:pt idx="18840">
                  <c:v>41105.249999954307</c:v>
                </c:pt>
                <c:pt idx="18841">
                  <c:v>41105.260416620971</c:v>
                </c:pt>
                <c:pt idx="18842">
                  <c:v>41105.270833287635</c:v>
                </c:pt>
                <c:pt idx="18843">
                  <c:v>41105.2812499543</c:v>
                </c:pt>
                <c:pt idx="18844">
                  <c:v>41105.291666620964</c:v>
                </c:pt>
                <c:pt idx="18845">
                  <c:v>41105.302083287628</c:v>
                </c:pt>
                <c:pt idx="18846">
                  <c:v>41105.312499954292</c:v>
                </c:pt>
                <c:pt idx="18847">
                  <c:v>41105.322916620957</c:v>
                </c:pt>
                <c:pt idx="18848">
                  <c:v>41105.333333287621</c:v>
                </c:pt>
                <c:pt idx="18849">
                  <c:v>41105.343749954285</c:v>
                </c:pt>
                <c:pt idx="18850">
                  <c:v>41105.354166620949</c:v>
                </c:pt>
                <c:pt idx="18851">
                  <c:v>41105.364583287614</c:v>
                </c:pt>
                <c:pt idx="18852">
                  <c:v>41105.374999954278</c:v>
                </c:pt>
                <c:pt idx="18853">
                  <c:v>41105.385416620942</c:v>
                </c:pt>
                <c:pt idx="18854">
                  <c:v>41105.395833287606</c:v>
                </c:pt>
                <c:pt idx="18855">
                  <c:v>41105.406249954271</c:v>
                </c:pt>
                <c:pt idx="18856">
                  <c:v>41105.416666620935</c:v>
                </c:pt>
                <c:pt idx="18857">
                  <c:v>41105.427083287599</c:v>
                </c:pt>
                <c:pt idx="18858">
                  <c:v>41105.437499954263</c:v>
                </c:pt>
                <c:pt idx="18859">
                  <c:v>41105.447916620928</c:v>
                </c:pt>
                <c:pt idx="18860">
                  <c:v>41105.458333287592</c:v>
                </c:pt>
                <c:pt idx="18861">
                  <c:v>41105.468749954256</c:v>
                </c:pt>
                <c:pt idx="18862">
                  <c:v>41105.47916662092</c:v>
                </c:pt>
                <c:pt idx="18863">
                  <c:v>41105.489583287585</c:v>
                </c:pt>
                <c:pt idx="18864">
                  <c:v>41105.499999954249</c:v>
                </c:pt>
                <c:pt idx="18865">
                  <c:v>41105.510416620913</c:v>
                </c:pt>
                <c:pt idx="18866">
                  <c:v>41105.520833287577</c:v>
                </c:pt>
                <c:pt idx="18867">
                  <c:v>41105.531249954242</c:v>
                </c:pt>
                <c:pt idx="18868">
                  <c:v>41105.541666620906</c:v>
                </c:pt>
                <c:pt idx="18869">
                  <c:v>41105.55208328757</c:v>
                </c:pt>
                <c:pt idx="18870">
                  <c:v>41105.562499954234</c:v>
                </c:pt>
                <c:pt idx="18871">
                  <c:v>41105.572916620898</c:v>
                </c:pt>
                <c:pt idx="18872">
                  <c:v>41105.583333287563</c:v>
                </c:pt>
                <c:pt idx="18873">
                  <c:v>41105.593749954227</c:v>
                </c:pt>
                <c:pt idx="18874">
                  <c:v>41105.604166620891</c:v>
                </c:pt>
                <c:pt idx="18875">
                  <c:v>41105.614583287555</c:v>
                </c:pt>
                <c:pt idx="18876">
                  <c:v>41105.62499995422</c:v>
                </c:pt>
                <c:pt idx="18877">
                  <c:v>41105.635416620884</c:v>
                </c:pt>
                <c:pt idx="18878">
                  <c:v>41105.645833287548</c:v>
                </c:pt>
                <c:pt idx="18879">
                  <c:v>41105.656249954212</c:v>
                </c:pt>
                <c:pt idx="18880">
                  <c:v>41105.666666620877</c:v>
                </c:pt>
                <c:pt idx="18881">
                  <c:v>41105.677083287541</c:v>
                </c:pt>
                <c:pt idx="18882">
                  <c:v>41105.687499954205</c:v>
                </c:pt>
                <c:pt idx="18883">
                  <c:v>41105.697916620869</c:v>
                </c:pt>
                <c:pt idx="18884">
                  <c:v>41105.708333287534</c:v>
                </c:pt>
                <c:pt idx="18885">
                  <c:v>41105.718749954198</c:v>
                </c:pt>
                <c:pt idx="18886">
                  <c:v>41105.729166620862</c:v>
                </c:pt>
                <c:pt idx="18887">
                  <c:v>41105.739583287526</c:v>
                </c:pt>
                <c:pt idx="18888">
                  <c:v>41105.749999954191</c:v>
                </c:pt>
                <c:pt idx="18889">
                  <c:v>41105.760416620855</c:v>
                </c:pt>
                <c:pt idx="18890">
                  <c:v>41105.770833287519</c:v>
                </c:pt>
                <c:pt idx="18891">
                  <c:v>41105.781249954183</c:v>
                </c:pt>
                <c:pt idx="18892">
                  <c:v>41105.791666620848</c:v>
                </c:pt>
                <c:pt idx="18893">
                  <c:v>41105.802083287512</c:v>
                </c:pt>
                <c:pt idx="18894">
                  <c:v>41105.812499954176</c:v>
                </c:pt>
                <c:pt idx="18895">
                  <c:v>41105.82291662084</c:v>
                </c:pt>
                <c:pt idx="18896">
                  <c:v>41105.833333287505</c:v>
                </c:pt>
                <c:pt idx="18897">
                  <c:v>41105.843749954169</c:v>
                </c:pt>
                <c:pt idx="18898">
                  <c:v>41105.854166620833</c:v>
                </c:pt>
                <c:pt idx="18899">
                  <c:v>41105.864583287497</c:v>
                </c:pt>
                <c:pt idx="18900">
                  <c:v>41105.874999954161</c:v>
                </c:pt>
                <c:pt idx="18901">
                  <c:v>41105.885416620826</c:v>
                </c:pt>
                <c:pt idx="18902">
                  <c:v>41105.89583328749</c:v>
                </c:pt>
                <c:pt idx="18903">
                  <c:v>41105.906249954154</c:v>
                </c:pt>
                <c:pt idx="18904">
                  <c:v>41105.916666620818</c:v>
                </c:pt>
                <c:pt idx="18905">
                  <c:v>41105.927083287483</c:v>
                </c:pt>
                <c:pt idx="18906">
                  <c:v>41105.937499954147</c:v>
                </c:pt>
                <c:pt idx="18907">
                  <c:v>41105.947916620811</c:v>
                </c:pt>
                <c:pt idx="18908">
                  <c:v>41105.958333287475</c:v>
                </c:pt>
                <c:pt idx="18909">
                  <c:v>41105.96874995414</c:v>
                </c:pt>
                <c:pt idx="18910">
                  <c:v>41105.979166620804</c:v>
                </c:pt>
                <c:pt idx="18911">
                  <c:v>41105.989583287468</c:v>
                </c:pt>
                <c:pt idx="18912">
                  <c:v>41105.999999954132</c:v>
                </c:pt>
                <c:pt idx="18913">
                  <c:v>41106.010416620797</c:v>
                </c:pt>
                <c:pt idx="18914">
                  <c:v>41106.020833287461</c:v>
                </c:pt>
                <c:pt idx="18915">
                  <c:v>41106.031249954125</c:v>
                </c:pt>
                <c:pt idx="18916">
                  <c:v>41106.041666620789</c:v>
                </c:pt>
                <c:pt idx="18917">
                  <c:v>41106.052083287454</c:v>
                </c:pt>
                <c:pt idx="18918">
                  <c:v>41106.062499954118</c:v>
                </c:pt>
                <c:pt idx="18919">
                  <c:v>41106.072916620782</c:v>
                </c:pt>
                <c:pt idx="18920">
                  <c:v>41106.083333287446</c:v>
                </c:pt>
                <c:pt idx="18921">
                  <c:v>41106.093749954111</c:v>
                </c:pt>
                <c:pt idx="18922">
                  <c:v>41106.104166620775</c:v>
                </c:pt>
                <c:pt idx="18923">
                  <c:v>41106.114583287439</c:v>
                </c:pt>
                <c:pt idx="18924">
                  <c:v>41106.124999954103</c:v>
                </c:pt>
                <c:pt idx="18925">
                  <c:v>41106.135416620768</c:v>
                </c:pt>
                <c:pt idx="18926">
                  <c:v>41106.145833287432</c:v>
                </c:pt>
                <c:pt idx="18927">
                  <c:v>41106.156249954096</c:v>
                </c:pt>
                <c:pt idx="18928">
                  <c:v>41106.16666662076</c:v>
                </c:pt>
                <c:pt idx="18929">
                  <c:v>41106.177083287424</c:v>
                </c:pt>
                <c:pt idx="18930">
                  <c:v>41106.187499954089</c:v>
                </c:pt>
                <c:pt idx="18931">
                  <c:v>41106.197916620753</c:v>
                </c:pt>
                <c:pt idx="18932">
                  <c:v>41106.208333287417</c:v>
                </c:pt>
                <c:pt idx="18933">
                  <c:v>41106.218749954081</c:v>
                </c:pt>
                <c:pt idx="18934">
                  <c:v>41106.229166620746</c:v>
                </c:pt>
                <c:pt idx="18935">
                  <c:v>41106.23958328741</c:v>
                </c:pt>
                <c:pt idx="18936">
                  <c:v>41106.249999954074</c:v>
                </c:pt>
                <c:pt idx="18937">
                  <c:v>41106.260416620738</c:v>
                </c:pt>
                <c:pt idx="18938">
                  <c:v>41106.270833287403</c:v>
                </c:pt>
                <c:pt idx="18939">
                  <c:v>41106.281249954067</c:v>
                </c:pt>
                <c:pt idx="18940">
                  <c:v>41106.291666620731</c:v>
                </c:pt>
                <c:pt idx="18941">
                  <c:v>41106.302083287395</c:v>
                </c:pt>
                <c:pt idx="18942">
                  <c:v>41106.31249995406</c:v>
                </c:pt>
                <c:pt idx="18943">
                  <c:v>41106.322916620724</c:v>
                </c:pt>
                <c:pt idx="18944">
                  <c:v>41106.333333287388</c:v>
                </c:pt>
                <c:pt idx="18945">
                  <c:v>41106.343749954052</c:v>
                </c:pt>
                <c:pt idx="18946">
                  <c:v>41106.354166620717</c:v>
                </c:pt>
                <c:pt idx="18947">
                  <c:v>41106.364583287381</c:v>
                </c:pt>
                <c:pt idx="18948">
                  <c:v>41106.374999954045</c:v>
                </c:pt>
                <c:pt idx="18949">
                  <c:v>41106.385416620709</c:v>
                </c:pt>
                <c:pt idx="18950">
                  <c:v>41106.395833287374</c:v>
                </c:pt>
                <c:pt idx="18951">
                  <c:v>41106.406249954038</c:v>
                </c:pt>
                <c:pt idx="18952">
                  <c:v>41106.416666620702</c:v>
                </c:pt>
                <c:pt idx="18953">
                  <c:v>41106.427083287366</c:v>
                </c:pt>
                <c:pt idx="18954">
                  <c:v>41106.43749995403</c:v>
                </c:pt>
                <c:pt idx="18955">
                  <c:v>41106.447916620695</c:v>
                </c:pt>
                <c:pt idx="18956">
                  <c:v>41106.458333287359</c:v>
                </c:pt>
                <c:pt idx="18957">
                  <c:v>41106.468749954023</c:v>
                </c:pt>
                <c:pt idx="18958">
                  <c:v>41106.479166620687</c:v>
                </c:pt>
                <c:pt idx="18959">
                  <c:v>41106.489583287352</c:v>
                </c:pt>
                <c:pt idx="18960">
                  <c:v>41106.499999954016</c:v>
                </c:pt>
                <c:pt idx="18961">
                  <c:v>41106.51041662068</c:v>
                </c:pt>
                <c:pt idx="18962">
                  <c:v>41106.520833287344</c:v>
                </c:pt>
                <c:pt idx="18963">
                  <c:v>41106.531249954009</c:v>
                </c:pt>
                <c:pt idx="18964">
                  <c:v>41106.541666620673</c:v>
                </c:pt>
                <c:pt idx="18965">
                  <c:v>41106.552083287337</c:v>
                </c:pt>
                <c:pt idx="18966">
                  <c:v>41106.562499954001</c:v>
                </c:pt>
                <c:pt idx="18967">
                  <c:v>41106.572916620666</c:v>
                </c:pt>
                <c:pt idx="18968">
                  <c:v>41106.58333328733</c:v>
                </c:pt>
                <c:pt idx="18969">
                  <c:v>41106.593749953994</c:v>
                </c:pt>
                <c:pt idx="18970">
                  <c:v>41106.604166620658</c:v>
                </c:pt>
                <c:pt idx="18971">
                  <c:v>41106.614583287323</c:v>
                </c:pt>
                <c:pt idx="18972">
                  <c:v>41106.624999953987</c:v>
                </c:pt>
                <c:pt idx="18973">
                  <c:v>41106.635416620651</c:v>
                </c:pt>
                <c:pt idx="18974">
                  <c:v>41106.645833287315</c:v>
                </c:pt>
                <c:pt idx="18975">
                  <c:v>41106.65624995398</c:v>
                </c:pt>
                <c:pt idx="18976">
                  <c:v>41106.666666620644</c:v>
                </c:pt>
                <c:pt idx="18977">
                  <c:v>41106.677083287308</c:v>
                </c:pt>
                <c:pt idx="18978">
                  <c:v>41106.687499953972</c:v>
                </c:pt>
                <c:pt idx="18979">
                  <c:v>41106.697916620637</c:v>
                </c:pt>
                <c:pt idx="18980">
                  <c:v>41106.708333287301</c:v>
                </c:pt>
                <c:pt idx="18981">
                  <c:v>41106.718749953965</c:v>
                </c:pt>
                <c:pt idx="18982">
                  <c:v>41106.729166620629</c:v>
                </c:pt>
                <c:pt idx="18983">
                  <c:v>41106.739583287293</c:v>
                </c:pt>
                <c:pt idx="18984">
                  <c:v>41106.749999953958</c:v>
                </c:pt>
                <c:pt idx="18985">
                  <c:v>41106.760416620622</c:v>
                </c:pt>
                <c:pt idx="18986">
                  <c:v>41106.770833287286</c:v>
                </c:pt>
                <c:pt idx="18987">
                  <c:v>41106.78124995395</c:v>
                </c:pt>
                <c:pt idx="18988">
                  <c:v>41106.791666620615</c:v>
                </c:pt>
                <c:pt idx="18989">
                  <c:v>41106.802083287279</c:v>
                </c:pt>
                <c:pt idx="18990">
                  <c:v>41106.812499953943</c:v>
                </c:pt>
                <c:pt idx="18991">
                  <c:v>41106.822916620607</c:v>
                </c:pt>
                <c:pt idx="18992">
                  <c:v>41106.833333287272</c:v>
                </c:pt>
                <c:pt idx="18993">
                  <c:v>41106.843749953936</c:v>
                </c:pt>
                <c:pt idx="18994">
                  <c:v>41106.8541666206</c:v>
                </c:pt>
                <c:pt idx="18995">
                  <c:v>41106.864583287264</c:v>
                </c:pt>
                <c:pt idx="18996">
                  <c:v>41106.874999953929</c:v>
                </c:pt>
                <c:pt idx="18997">
                  <c:v>41106.885416620593</c:v>
                </c:pt>
                <c:pt idx="18998">
                  <c:v>41106.895833287257</c:v>
                </c:pt>
                <c:pt idx="18999">
                  <c:v>41106.906249953921</c:v>
                </c:pt>
                <c:pt idx="19000">
                  <c:v>41106.916666620586</c:v>
                </c:pt>
                <c:pt idx="19001">
                  <c:v>41106.92708328725</c:v>
                </c:pt>
                <c:pt idx="19002">
                  <c:v>41106.937499953914</c:v>
                </c:pt>
                <c:pt idx="19003">
                  <c:v>41106.947916620578</c:v>
                </c:pt>
                <c:pt idx="19004">
                  <c:v>41106.958333287243</c:v>
                </c:pt>
                <c:pt idx="19005">
                  <c:v>41106.968749953907</c:v>
                </c:pt>
                <c:pt idx="19006">
                  <c:v>41106.979166620571</c:v>
                </c:pt>
                <c:pt idx="19007">
                  <c:v>41106.989583287235</c:v>
                </c:pt>
                <c:pt idx="19008">
                  <c:v>41106.9999999539</c:v>
                </c:pt>
                <c:pt idx="19009">
                  <c:v>41107.010416620564</c:v>
                </c:pt>
                <c:pt idx="19010">
                  <c:v>41107.020833287228</c:v>
                </c:pt>
                <c:pt idx="19011">
                  <c:v>41107.031249953892</c:v>
                </c:pt>
                <c:pt idx="19012">
                  <c:v>41107.041666620556</c:v>
                </c:pt>
                <c:pt idx="19013">
                  <c:v>41107.052083287221</c:v>
                </c:pt>
                <c:pt idx="19014">
                  <c:v>41107.062499953885</c:v>
                </c:pt>
                <c:pt idx="19015">
                  <c:v>41107.072916620549</c:v>
                </c:pt>
                <c:pt idx="19016">
                  <c:v>41107.083333287213</c:v>
                </c:pt>
                <c:pt idx="19017">
                  <c:v>41107.093749953878</c:v>
                </c:pt>
                <c:pt idx="19018">
                  <c:v>41107.104166620542</c:v>
                </c:pt>
                <c:pt idx="19019">
                  <c:v>41107.114583287206</c:v>
                </c:pt>
                <c:pt idx="19020">
                  <c:v>41107.12499995387</c:v>
                </c:pt>
                <c:pt idx="19021">
                  <c:v>41107.135416620535</c:v>
                </c:pt>
                <c:pt idx="19022">
                  <c:v>41107.145833287199</c:v>
                </c:pt>
                <c:pt idx="19023">
                  <c:v>41107.156249953863</c:v>
                </c:pt>
                <c:pt idx="19024">
                  <c:v>41107.166666620527</c:v>
                </c:pt>
                <c:pt idx="19025">
                  <c:v>41107.177083287192</c:v>
                </c:pt>
                <c:pt idx="19026">
                  <c:v>41107.187499953856</c:v>
                </c:pt>
                <c:pt idx="19027">
                  <c:v>41107.19791662052</c:v>
                </c:pt>
                <c:pt idx="19028">
                  <c:v>41107.208333287184</c:v>
                </c:pt>
                <c:pt idx="19029">
                  <c:v>41107.218749953849</c:v>
                </c:pt>
                <c:pt idx="19030">
                  <c:v>41107.229166620513</c:v>
                </c:pt>
                <c:pt idx="19031">
                  <c:v>41107.239583287177</c:v>
                </c:pt>
                <c:pt idx="19032">
                  <c:v>41107.249999953841</c:v>
                </c:pt>
                <c:pt idx="19033">
                  <c:v>41107.260416620506</c:v>
                </c:pt>
                <c:pt idx="19034">
                  <c:v>41107.27083328717</c:v>
                </c:pt>
                <c:pt idx="19035">
                  <c:v>41107.281249953834</c:v>
                </c:pt>
                <c:pt idx="19036">
                  <c:v>41107.291666620498</c:v>
                </c:pt>
                <c:pt idx="19037">
                  <c:v>41107.302083287163</c:v>
                </c:pt>
                <c:pt idx="19038">
                  <c:v>41107.312499953827</c:v>
                </c:pt>
                <c:pt idx="19039">
                  <c:v>41107.322916620491</c:v>
                </c:pt>
                <c:pt idx="19040">
                  <c:v>41107.333333287155</c:v>
                </c:pt>
                <c:pt idx="19041">
                  <c:v>41107.343749953819</c:v>
                </c:pt>
                <c:pt idx="19042">
                  <c:v>41107.354166620484</c:v>
                </c:pt>
                <c:pt idx="19043">
                  <c:v>41107.364583287148</c:v>
                </c:pt>
                <c:pt idx="19044">
                  <c:v>41107.374999953812</c:v>
                </c:pt>
                <c:pt idx="19045">
                  <c:v>41107.385416620476</c:v>
                </c:pt>
                <c:pt idx="19046">
                  <c:v>41107.395833287141</c:v>
                </c:pt>
                <c:pt idx="19047">
                  <c:v>41107.406249953805</c:v>
                </c:pt>
                <c:pt idx="19048">
                  <c:v>41107.416666620469</c:v>
                </c:pt>
                <c:pt idx="19049">
                  <c:v>41107.427083287133</c:v>
                </c:pt>
                <c:pt idx="19050">
                  <c:v>41107.437499953798</c:v>
                </c:pt>
                <c:pt idx="19051">
                  <c:v>41107.447916620462</c:v>
                </c:pt>
                <c:pt idx="19052">
                  <c:v>41107.458333287126</c:v>
                </c:pt>
                <c:pt idx="19053">
                  <c:v>41107.46874995379</c:v>
                </c:pt>
                <c:pt idx="19054">
                  <c:v>41107.479166620455</c:v>
                </c:pt>
                <c:pt idx="19055">
                  <c:v>41107.489583287119</c:v>
                </c:pt>
                <c:pt idx="19056">
                  <c:v>41107.499999953783</c:v>
                </c:pt>
                <c:pt idx="19057">
                  <c:v>41107.510416620447</c:v>
                </c:pt>
                <c:pt idx="19058">
                  <c:v>41107.520833287112</c:v>
                </c:pt>
                <c:pt idx="19059">
                  <c:v>41107.531249953776</c:v>
                </c:pt>
                <c:pt idx="19060">
                  <c:v>41107.54166662044</c:v>
                </c:pt>
                <c:pt idx="19061">
                  <c:v>41107.552083287104</c:v>
                </c:pt>
                <c:pt idx="19062">
                  <c:v>41107.562499953769</c:v>
                </c:pt>
                <c:pt idx="19063">
                  <c:v>41107.572916620433</c:v>
                </c:pt>
                <c:pt idx="19064">
                  <c:v>41107.583333287097</c:v>
                </c:pt>
                <c:pt idx="19065">
                  <c:v>41107.593749953761</c:v>
                </c:pt>
                <c:pt idx="19066">
                  <c:v>41107.604166620426</c:v>
                </c:pt>
                <c:pt idx="19067">
                  <c:v>41107.61458328709</c:v>
                </c:pt>
                <c:pt idx="19068">
                  <c:v>41107.624999953754</c:v>
                </c:pt>
                <c:pt idx="19069">
                  <c:v>41107.635416620418</c:v>
                </c:pt>
                <c:pt idx="19070">
                  <c:v>41107.645833287082</c:v>
                </c:pt>
                <c:pt idx="19071">
                  <c:v>41107.656249953747</c:v>
                </c:pt>
                <c:pt idx="19072">
                  <c:v>41107.666666620411</c:v>
                </c:pt>
                <c:pt idx="19073">
                  <c:v>41107.677083287075</c:v>
                </c:pt>
                <c:pt idx="19074">
                  <c:v>41107.687499953739</c:v>
                </c:pt>
                <c:pt idx="19075">
                  <c:v>41107.697916620404</c:v>
                </c:pt>
                <c:pt idx="19076">
                  <c:v>41107.708333287068</c:v>
                </c:pt>
                <c:pt idx="19077">
                  <c:v>41107.718749953732</c:v>
                </c:pt>
                <c:pt idx="19078">
                  <c:v>41107.729166620396</c:v>
                </c:pt>
                <c:pt idx="19079">
                  <c:v>41107.739583287061</c:v>
                </c:pt>
                <c:pt idx="19080">
                  <c:v>41107.749999953725</c:v>
                </c:pt>
                <c:pt idx="19081">
                  <c:v>41107.760416620389</c:v>
                </c:pt>
                <c:pt idx="19082">
                  <c:v>41107.770833287053</c:v>
                </c:pt>
                <c:pt idx="19083">
                  <c:v>41107.781249953718</c:v>
                </c:pt>
                <c:pt idx="19084">
                  <c:v>41107.791666620382</c:v>
                </c:pt>
                <c:pt idx="19085">
                  <c:v>41107.802083287046</c:v>
                </c:pt>
                <c:pt idx="19086">
                  <c:v>41107.81249995371</c:v>
                </c:pt>
                <c:pt idx="19087">
                  <c:v>41107.822916620375</c:v>
                </c:pt>
                <c:pt idx="19088">
                  <c:v>41107.833333287039</c:v>
                </c:pt>
                <c:pt idx="19089">
                  <c:v>41107.843749953703</c:v>
                </c:pt>
                <c:pt idx="19090">
                  <c:v>41107.854166620367</c:v>
                </c:pt>
                <c:pt idx="19091">
                  <c:v>41107.864583287032</c:v>
                </c:pt>
                <c:pt idx="19092">
                  <c:v>41107.874999953696</c:v>
                </c:pt>
                <c:pt idx="19093">
                  <c:v>41107.88541662036</c:v>
                </c:pt>
                <c:pt idx="19094">
                  <c:v>41107.895833287024</c:v>
                </c:pt>
                <c:pt idx="19095">
                  <c:v>41107.906249953689</c:v>
                </c:pt>
                <c:pt idx="19096">
                  <c:v>41107.916666620353</c:v>
                </c:pt>
                <c:pt idx="19097">
                  <c:v>41107.927083287017</c:v>
                </c:pt>
                <c:pt idx="19098">
                  <c:v>41107.937499953681</c:v>
                </c:pt>
                <c:pt idx="19099">
                  <c:v>41107.947916620345</c:v>
                </c:pt>
                <c:pt idx="19100">
                  <c:v>41107.95833328701</c:v>
                </c:pt>
                <c:pt idx="19101">
                  <c:v>41107.968749953674</c:v>
                </c:pt>
                <c:pt idx="19102">
                  <c:v>41107.979166620338</c:v>
                </c:pt>
                <c:pt idx="19103">
                  <c:v>41107.989583287002</c:v>
                </c:pt>
                <c:pt idx="19104">
                  <c:v>41107.999999953667</c:v>
                </c:pt>
                <c:pt idx="19105">
                  <c:v>41108.010416620331</c:v>
                </c:pt>
                <c:pt idx="19106">
                  <c:v>41108.020833286995</c:v>
                </c:pt>
                <c:pt idx="19107">
                  <c:v>41108.031249953659</c:v>
                </c:pt>
                <c:pt idx="19108">
                  <c:v>41108.041666620324</c:v>
                </c:pt>
                <c:pt idx="19109">
                  <c:v>41108.052083286988</c:v>
                </c:pt>
                <c:pt idx="19110">
                  <c:v>41108.062499953652</c:v>
                </c:pt>
                <c:pt idx="19111">
                  <c:v>41108.072916620316</c:v>
                </c:pt>
                <c:pt idx="19112">
                  <c:v>41108.083333286981</c:v>
                </c:pt>
                <c:pt idx="19113">
                  <c:v>41108.093749953645</c:v>
                </c:pt>
                <c:pt idx="19114">
                  <c:v>41108.104166620309</c:v>
                </c:pt>
                <c:pt idx="19115">
                  <c:v>41108.114583286973</c:v>
                </c:pt>
                <c:pt idx="19116">
                  <c:v>41108.124999953638</c:v>
                </c:pt>
                <c:pt idx="19117">
                  <c:v>41108.135416620302</c:v>
                </c:pt>
                <c:pt idx="19118">
                  <c:v>41108.145833286966</c:v>
                </c:pt>
                <c:pt idx="19119">
                  <c:v>41108.15624995363</c:v>
                </c:pt>
                <c:pt idx="19120">
                  <c:v>41108.166666620295</c:v>
                </c:pt>
                <c:pt idx="19121">
                  <c:v>41108.177083286959</c:v>
                </c:pt>
                <c:pt idx="19122">
                  <c:v>41108.187499953623</c:v>
                </c:pt>
                <c:pt idx="19123">
                  <c:v>41108.197916620287</c:v>
                </c:pt>
                <c:pt idx="19124">
                  <c:v>41108.208333286952</c:v>
                </c:pt>
                <c:pt idx="19125">
                  <c:v>41108.218749953616</c:v>
                </c:pt>
                <c:pt idx="19126">
                  <c:v>41108.22916662028</c:v>
                </c:pt>
                <c:pt idx="19127">
                  <c:v>41108.239583286944</c:v>
                </c:pt>
                <c:pt idx="19128">
                  <c:v>41108.249999953608</c:v>
                </c:pt>
                <c:pt idx="19129">
                  <c:v>41108.260416620273</c:v>
                </c:pt>
                <c:pt idx="19130">
                  <c:v>41108.270833286937</c:v>
                </c:pt>
                <c:pt idx="19131">
                  <c:v>41108.281249953601</c:v>
                </c:pt>
                <c:pt idx="19132">
                  <c:v>41108.291666620265</c:v>
                </c:pt>
                <c:pt idx="19133">
                  <c:v>41108.30208328693</c:v>
                </c:pt>
                <c:pt idx="19134">
                  <c:v>41108.312499953594</c:v>
                </c:pt>
                <c:pt idx="19135">
                  <c:v>41108.322916620258</c:v>
                </c:pt>
                <c:pt idx="19136">
                  <c:v>41108.333333286922</c:v>
                </c:pt>
                <c:pt idx="19137">
                  <c:v>41108.343749953587</c:v>
                </c:pt>
                <c:pt idx="19138">
                  <c:v>41108.354166620251</c:v>
                </c:pt>
                <c:pt idx="19139">
                  <c:v>41108.364583286915</c:v>
                </c:pt>
                <c:pt idx="19140">
                  <c:v>41108.374999953579</c:v>
                </c:pt>
                <c:pt idx="19141">
                  <c:v>41108.385416620244</c:v>
                </c:pt>
                <c:pt idx="19142">
                  <c:v>41108.395833286908</c:v>
                </c:pt>
                <c:pt idx="19143">
                  <c:v>41108.406249953572</c:v>
                </c:pt>
                <c:pt idx="19144">
                  <c:v>41108.416666620236</c:v>
                </c:pt>
                <c:pt idx="19145">
                  <c:v>41108.427083286901</c:v>
                </c:pt>
                <c:pt idx="19146">
                  <c:v>41108.437499953565</c:v>
                </c:pt>
                <c:pt idx="19147">
                  <c:v>41108.447916620229</c:v>
                </c:pt>
                <c:pt idx="19148">
                  <c:v>41108.458333286893</c:v>
                </c:pt>
                <c:pt idx="19149">
                  <c:v>41108.468749953558</c:v>
                </c:pt>
                <c:pt idx="19150">
                  <c:v>41108.479166620222</c:v>
                </c:pt>
                <c:pt idx="19151">
                  <c:v>41108.489583286886</c:v>
                </c:pt>
                <c:pt idx="19152">
                  <c:v>41108.49999995355</c:v>
                </c:pt>
                <c:pt idx="19153">
                  <c:v>41108.510416620215</c:v>
                </c:pt>
                <c:pt idx="19154">
                  <c:v>41108.520833286879</c:v>
                </c:pt>
                <c:pt idx="19155">
                  <c:v>41108.531249953543</c:v>
                </c:pt>
                <c:pt idx="19156">
                  <c:v>41108.541666620207</c:v>
                </c:pt>
                <c:pt idx="19157">
                  <c:v>41108.552083286871</c:v>
                </c:pt>
                <c:pt idx="19158">
                  <c:v>41108.562499953536</c:v>
                </c:pt>
                <c:pt idx="19159">
                  <c:v>41108.5729166202</c:v>
                </c:pt>
                <c:pt idx="19160">
                  <c:v>41108.583333286864</c:v>
                </c:pt>
                <c:pt idx="19161">
                  <c:v>41108.593749953528</c:v>
                </c:pt>
                <c:pt idx="19162">
                  <c:v>41108.604166620193</c:v>
                </c:pt>
                <c:pt idx="19163">
                  <c:v>41108.614583286857</c:v>
                </c:pt>
                <c:pt idx="19164">
                  <c:v>41108.624999953521</c:v>
                </c:pt>
                <c:pt idx="19165">
                  <c:v>41108.635416620185</c:v>
                </c:pt>
                <c:pt idx="19166">
                  <c:v>41108.64583328685</c:v>
                </c:pt>
                <c:pt idx="19167">
                  <c:v>41108.656249953514</c:v>
                </c:pt>
                <c:pt idx="19168">
                  <c:v>41108.666666620178</c:v>
                </c:pt>
                <c:pt idx="19169">
                  <c:v>41108.677083286842</c:v>
                </c:pt>
                <c:pt idx="19170">
                  <c:v>41108.687499953507</c:v>
                </c:pt>
                <c:pt idx="19171">
                  <c:v>41108.697916620171</c:v>
                </c:pt>
                <c:pt idx="19172">
                  <c:v>41108.708333286835</c:v>
                </c:pt>
                <c:pt idx="19173">
                  <c:v>41108.718749953499</c:v>
                </c:pt>
                <c:pt idx="19174">
                  <c:v>41108.729166620164</c:v>
                </c:pt>
                <c:pt idx="19175">
                  <c:v>41108.739583286828</c:v>
                </c:pt>
                <c:pt idx="19176">
                  <c:v>41108.749999953492</c:v>
                </c:pt>
                <c:pt idx="19177">
                  <c:v>41108.760416620156</c:v>
                </c:pt>
                <c:pt idx="19178">
                  <c:v>41108.770833286821</c:v>
                </c:pt>
                <c:pt idx="19179">
                  <c:v>41108.781249953485</c:v>
                </c:pt>
                <c:pt idx="19180">
                  <c:v>41108.791666620149</c:v>
                </c:pt>
                <c:pt idx="19181">
                  <c:v>41108.802083286813</c:v>
                </c:pt>
                <c:pt idx="19182">
                  <c:v>41108.812499953478</c:v>
                </c:pt>
                <c:pt idx="19183">
                  <c:v>41108.822916620142</c:v>
                </c:pt>
                <c:pt idx="19184">
                  <c:v>41108.833333286806</c:v>
                </c:pt>
                <c:pt idx="19185">
                  <c:v>41108.84374995347</c:v>
                </c:pt>
                <c:pt idx="19186">
                  <c:v>41108.854166620134</c:v>
                </c:pt>
                <c:pt idx="19187">
                  <c:v>41108.864583286799</c:v>
                </c:pt>
                <c:pt idx="19188">
                  <c:v>41108.874999953463</c:v>
                </c:pt>
                <c:pt idx="19189">
                  <c:v>41108.885416620127</c:v>
                </c:pt>
                <c:pt idx="19190">
                  <c:v>41108.895833286791</c:v>
                </c:pt>
                <c:pt idx="19191">
                  <c:v>41108.906249953456</c:v>
                </c:pt>
                <c:pt idx="19192">
                  <c:v>41108.91666662012</c:v>
                </c:pt>
                <c:pt idx="19193">
                  <c:v>41108.927083286784</c:v>
                </c:pt>
                <c:pt idx="19194">
                  <c:v>41108.937499953448</c:v>
                </c:pt>
                <c:pt idx="19195">
                  <c:v>41108.947916620113</c:v>
                </c:pt>
                <c:pt idx="19196">
                  <c:v>41108.958333286777</c:v>
                </c:pt>
                <c:pt idx="19197">
                  <c:v>41108.968749953441</c:v>
                </c:pt>
                <c:pt idx="19198">
                  <c:v>41108.979166620105</c:v>
                </c:pt>
                <c:pt idx="19199">
                  <c:v>41108.98958328677</c:v>
                </c:pt>
                <c:pt idx="19200">
                  <c:v>41108.999999953434</c:v>
                </c:pt>
                <c:pt idx="19201">
                  <c:v>41109.010416620098</c:v>
                </c:pt>
                <c:pt idx="19202">
                  <c:v>41109.020833286762</c:v>
                </c:pt>
                <c:pt idx="19203">
                  <c:v>41109.031249953427</c:v>
                </c:pt>
                <c:pt idx="19204">
                  <c:v>41109.041666620091</c:v>
                </c:pt>
                <c:pt idx="19205">
                  <c:v>41109.052083286755</c:v>
                </c:pt>
                <c:pt idx="19206">
                  <c:v>41109.062499953419</c:v>
                </c:pt>
                <c:pt idx="19207">
                  <c:v>41109.072916620084</c:v>
                </c:pt>
                <c:pt idx="19208">
                  <c:v>41109.083333286748</c:v>
                </c:pt>
                <c:pt idx="19209">
                  <c:v>41109.093749953412</c:v>
                </c:pt>
                <c:pt idx="19210">
                  <c:v>41109.104166620076</c:v>
                </c:pt>
                <c:pt idx="19211">
                  <c:v>41109.114583286741</c:v>
                </c:pt>
                <c:pt idx="19212">
                  <c:v>41109.124999953405</c:v>
                </c:pt>
                <c:pt idx="19213">
                  <c:v>41109.135416620069</c:v>
                </c:pt>
                <c:pt idx="19214">
                  <c:v>41109.145833286733</c:v>
                </c:pt>
                <c:pt idx="19215">
                  <c:v>41109.156249953397</c:v>
                </c:pt>
                <c:pt idx="19216">
                  <c:v>41109.166666620062</c:v>
                </c:pt>
                <c:pt idx="19217">
                  <c:v>41109.177083286726</c:v>
                </c:pt>
                <c:pt idx="19218">
                  <c:v>41109.18749995339</c:v>
                </c:pt>
                <c:pt idx="19219">
                  <c:v>41109.197916620054</c:v>
                </c:pt>
                <c:pt idx="19220">
                  <c:v>41109.208333286719</c:v>
                </c:pt>
                <c:pt idx="19221">
                  <c:v>41109.218749953383</c:v>
                </c:pt>
                <c:pt idx="19222">
                  <c:v>41109.229166620047</c:v>
                </c:pt>
                <c:pt idx="19223">
                  <c:v>41109.239583286711</c:v>
                </c:pt>
                <c:pt idx="19224">
                  <c:v>41109.249999953376</c:v>
                </c:pt>
                <c:pt idx="19225">
                  <c:v>41109.26041662004</c:v>
                </c:pt>
                <c:pt idx="19226">
                  <c:v>41109.270833286704</c:v>
                </c:pt>
                <c:pt idx="19227">
                  <c:v>41109.281249953368</c:v>
                </c:pt>
                <c:pt idx="19228">
                  <c:v>41109.291666620033</c:v>
                </c:pt>
                <c:pt idx="19229">
                  <c:v>41109.302083286697</c:v>
                </c:pt>
                <c:pt idx="19230">
                  <c:v>41109.312499953361</c:v>
                </c:pt>
                <c:pt idx="19231">
                  <c:v>41109.322916620025</c:v>
                </c:pt>
                <c:pt idx="19232">
                  <c:v>41109.33333328669</c:v>
                </c:pt>
                <c:pt idx="19233">
                  <c:v>41109.343749953354</c:v>
                </c:pt>
                <c:pt idx="19234">
                  <c:v>41109.354166620018</c:v>
                </c:pt>
                <c:pt idx="19235">
                  <c:v>41109.364583286682</c:v>
                </c:pt>
                <c:pt idx="19236">
                  <c:v>41109.374999953347</c:v>
                </c:pt>
                <c:pt idx="19237">
                  <c:v>41109.385416620011</c:v>
                </c:pt>
                <c:pt idx="19238">
                  <c:v>41109.395833286675</c:v>
                </c:pt>
                <c:pt idx="19239">
                  <c:v>41109.406249953339</c:v>
                </c:pt>
                <c:pt idx="19240">
                  <c:v>41109.416666620004</c:v>
                </c:pt>
                <c:pt idx="19241">
                  <c:v>41109.427083286668</c:v>
                </c:pt>
                <c:pt idx="19242">
                  <c:v>41109.437499953332</c:v>
                </c:pt>
                <c:pt idx="19243">
                  <c:v>41109.447916619996</c:v>
                </c:pt>
                <c:pt idx="19244">
                  <c:v>41109.45833328666</c:v>
                </c:pt>
                <c:pt idx="19245">
                  <c:v>41109.468749953325</c:v>
                </c:pt>
                <c:pt idx="19246">
                  <c:v>41109.479166619989</c:v>
                </c:pt>
                <c:pt idx="19247">
                  <c:v>41109.489583286653</c:v>
                </c:pt>
                <c:pt idx="19248">
                  <c:v>41109.499999953317</c:v>
                </c:pt>
                <c:pt idx="19249">
                  <c:v>41109.510416619982</c:v>
                </c:pt>
                <c:pt idx="19250">
                  <c:v>41109.520833286646</c:v>
                </c:pt>
                <c:pt idx="19251">
                  <c:v>41109.53124995331</c:v>
                </c:pt>
                <c:pt idx="19252">
                  <c:v>41109.541666619974</c:v>
                </c:pt>
                <c:pt idx="19253">
                  <c:v>41109.552083286639</c:v>
                </c:pt>
                <c:pt idx="19254">
                  <c:v>41109.562499953303</c:v>
                </c:pt>
                <c:pt idx="19255">
                  <c:v>41109.572916619967</c:v>
                </c:pt>
                <c:pt idx="19256">
                  <c:v>41109.583333286631</c:v>
                </c:pt>
                <c:pt idx="19257">
                  <c:v>41109.593749953296</c:v>
                </c:pt>
                <c:pt idx="19258">
                  <c:v>41109.60416661996</c:v>
                </c:pt>
                <c:pt idx="19259">
                  <c:v>41109.614583286624</c:v>
                </c:pt>
                <c:pt idx="19260">
                  <c:v>41109.624999953288</c:v>
                </c:pt>
                <c:pt idx="19261">
                  <c:v>41109.635416619953</c:v>
                </c:pt>
                <c:pt idx="19262">
                  <c:v>41109.645833286617</c:v>
                </c:pt>
                <c:pt idx="19263">
                  <c:v>41109.656249953281</c:v>
                </c:pt>
                <c:pt idx="19264">
                  <c:v>41109.666666619945</c:v>
                </c:pt>
                <c:pt idx="19265">
                  <c:v>41109.67708328661</c:v>
                </c:pt>
                <c:pt idx="19266">
                  <c:v>41109.687499953274</c:v>
                </c:pt>
                <c:pt idx="19267">
                  <c:v>41109.697916619938</c:v>
                </c:pt>
                <c:pt idx="19268">
                  <c:v>41109.708333286602</c:v>
                </c:pt>
                <c:pt idx="19269">
                  <c:v>41109.718749953267</c:v>
                </c:pt>
                <c:pt idx="19270">
                  <c:v>41109.729166619931</c:v>
                </c:pt>
                <c:pt idx="19271">
                  <c:v>41109.739583286595</c:v>
                </c:pt>
                <c:pt idx="19272">
                  <c:v>41109.749999953259</c:v>
                </c:pt>
                <c:pt idx="19273">
                  <c:v>41109.760416619923</c:v>
                </c:pt>
                <c:pt idx="19274">
                  <c:v>41109.770833286588</c:v>
                </c:pt>
                <c:pt idx="19275">
                  <c:v>41109.781249953252</c:v>
                </c:pt>
                <c:pt idx="19276">
                  <c:v>41109.791666619916</c:v>
                </c:pt>
                <c:pt idx="19277">
                  <c:v>41109.80208328658</c:v>
                </c:pt>
                <c:pt idx="19278">
                  <c:v>41109.812499953245</c:v>
                </c:pt>
                <c:pt idx="19279">
                  <c:v>41109.822916619909</c:v>
                </c:pt>
                <c:pt idx="19280">
                  <c:v>41109.833333286573</c:v>
                </c:pt>
                <c:pt idx="19281">
                  <c:v>41109.843749953237</c:v>
                </c:pt>
                <c:pt idx="19282">
                  <c:v>41109.854166619902</c:v>
                </c:pt>
                <c:pt idx="19283">
                  <c:v>41109.864583286566</c:v>
                </c:pt>
                <c:pt idx="19284">
                  <c:v>41109.87499995323</c:v>
                </c:pt>
                <c:pt idx="19285">
                  <c:v>41109.885416619894</c:v>
                </c:pt>
                <c:pt idx="19286">
                  <c:v>41109.895833286559</c:v>
                </c:pt>
                <c:pt idx="19287">
                  <c:v>41109.906249953223</c:v>
                </c:pt>
                <c:pt idx="19288">
                  <c:v>41109.916666619887</c:v>
                </c:pt>
                <c:pt idx="19289">
                  <c:v>41109.927083286551</c:v>
                </c:pt>
                <c:pt idx="19290">
                  <c:v>41109.937499953216</c:v>
                </c:pt>
                <c:pt idx="19291">
                  <c:v>41109.94791661988</c:v>
                </c:pt>
                <c:pt idx="19292">
                  <c:v>41109.958333286544</c:v>
                </c:pt>
                <c:pt idx="19293">
                  <c:v>41109.968749953208</c:v>
                </c:pt>
                <c:pt idx="19294">
                  <c:v>41109.979166619873</c:v>
                </c:pt>
                <c:pt idx="19295">
                  <c:v>41109.989583286537</c:v>
                </c:pt>
                <c:pt idx="19296">
                  <c:v>41109.999999953201</c:v>
                </c:pt>
                <c:pt idx="19297">
                  <c:v>41110.010416619865</c:v>
                </c:pt>
                <c:pt idx="19298">
                  <c:v>41110.02083328653</c:v>
                </c:pt>
                <c:pt idx="19299">
                  <c:v>41110.031249953194</c:v>
                </c:pt>
                <c:pt idx="19300">
                  <c:v>41110.041666619858</c:v>
                </c:pt>
                <c:pt idx="19301">
                  <c:v>41110.052083286522</c:v>
                </c:pt>
                <c:pt idx="19302">
                  <c:v>41110.062499953186</c:v>
                </c:pt>
                <c:pt idx="19303">
                  <c:v>41110.072916619851</c:v>
                </c:pt>
                <c:pt idx="19304">
                  <c:v>41110.083333286515</c:v>
                </c:pt>
                <c:pt idx="19305">
                  <c:v>41110.093749953179</c:v>
                </c:pt>
                <c:pt idx="19306">
                  <c:v>41110.104166619843</c:v>
                </c:pt>
                <c:pt idx="19307">
                  <c:v>41110.114583286508</c:v>
                </c:pt>
                <c:pt idx="19308">
                  <c:v>41110.124999953172</c:v>
                </c:pt>
                <c:pt idx="19309">
                  <c:v>41110.135416619836</c:v>
                </c:pt>
                <c:pt idx="19310">
                  <c:v>41110.1458332865</c:v>
                </c:pt>
                <c:pt idx="19311">
                  <c:v>41110.156249953165</c:v>
                </c:pt>
                <c:pt idx="19312">
                  <c:v>41110.166666619829</c:v>
                </c:pt>
                <c:pt idx="19313">
                  <c:v>41110.177083286493</c:v>
                </c:pt>
                <c:pt idx="19314">
                  <c:v>41110.187499953157</c:v>
                </c:pt>
                <c:pt idx="19315">
                  <c:v>41110.197916619822</c:v>
                </c:pt>
                <c:pt idx="19316">
                  <c:v>41110.208333286486</c:v>
                </c:pt>
                <c:pt idx="19317">
                  <c:v>41110.21874995315</c:v>
                </c:pt>
                <c:pt idx="19318">
                  <c:v>41110.229166619814</c:v>
                </c:pt>
                <c:pt idx="19319">
                  <c:v>41110.239583286479</c:v>
                </c:pt>
                <c:pt idx="19320">
                  <c:v>41110.249999953143</c:v>
                </c:pt>
                <c:pt idx="19321">
                  <c:v>41110.260416619807</c:v>
                </c:pt>
                <c:pt idx="19322">
                  <c:v>41110.270833286471</c:v>
                </c:pt>
                <c:pt idx="19323">
                  <c:v>41110.281249953136</c:v>
                </c:pt>
                <c:pt idx="19324">
                  <c:v>41110.2916666198</c:v>
                </c:pt>
                <c:pt idx="19325">
                  <c:v>41110.302083286464</c:v>
                </c:pt>
                <c:pt idx="19326">
                  <c:v>41110.312499953128</c:v>
                </c:pt>
                <c:pt idx="19327">
                  <c:v>41110.322916619793</c:v>
                </c:pt>
                <c:pt idx="19328">
                  <c:v>41110.333333286457</c:v>
                </c:pt>
                <c:pt idx="19329">
                  <c:v>41110.343749953121</c:v>
                </c:pt>
                <c:pt idx="19330">
                  <c:v>41110.354166619785</c:v>
                </c:pt>
                <c:pt idx="19331">
                  <c:v>41110.364583286449</c:v>
                </c:pt>
                <c:pt idx="19332">
                  <c:v>41110.374999953114</c:v>
                </c:pt>
                <c:pt idx="19333">
                  <c:v>41110.385416619778</c:v>
                </c:pt>
                <c:pt idx="19334">
                  <c:v>41110.395833286442</c:v>
                </c:pt>
                <c:pt idx="19335">
                  <c:v>41110.406249953106</c:v>
                </c:pt>
                <c:pt idx="19336">
                  <c:v>41110.416666619771</c:v>
                </c:pt>
                <c:pt idx="19337">
                  <c:v>41110.427083286435</c:v>
                </c:pt>
                <c:pt idx="19338">
                  <c:v>41110.437499953099</c:v>
                </c:pt>
                <c:pt idx="19339">
                  <c:v>41110.447916619763</c:v>
                </c:pt>
                <c:pt idx="19340">
                  <c:v>41110.458333286428</c:v>
                </c:pt>
                <c:pt idx="19341">
                  <c:v>41110.468749953092</c:v>
                </c:pt>
                <c:pt idx="19342">
                  <c:v>41110.479166619756</c:v>
                </c:pt>
                <c:pt idx="19343">
                  <c:v>41110.48958328642</c:v>
                </c:pt>
                <c:pt idx="19344">
                  <c:v>41110.499999953085</c:v>
                </c:pt>
                <c:pt idx="19345">
                  <c:v>41110.510416619749</c:v>
                </c:pt>
                <c:pt idx="19346">
                  <c:v>41110.520833286413</c:v>
                </c:pt>
                <c:pt idx="19347">
                  <c:v>41110.531249953077</c:v>
                </c:pt>
                <c:pt idx="19348">
                  <c:v>41110.541666619742</c:v>
                </c:pt>
                <c:pt idx="19349">
                  <c:v>41110.552083286406</c:v>
                </c:pt>
                <c:pt idx="19350">
                  <c:v>41110.56249995307</c:v>
                </c:pt>
                <c:pt idx="19351">
                  <c:v>41110.572916619734</c:v>
                </c:pt>
                <c:pt idx="19352">
                  <c:v>41110.583333286399</c:v>
                </c:pt>
                <c:pt idx="19353">
                  <c:v>41110.593749953063</c:v>
                </c:pt>
                <c:pt idx="19354">
                  <c:v>41110.604166619727</c:v>
                </c:pt>
                <c:pt idx="19355">
                  <c:v>41110.614583286391</c:v>
                </c:pt>
                <c:pt idx="19356">
                  <c:v>41110.624999953056</c:v>
                </c:pt>
                <c:pt idx="19357">
                  <c:v>41110.63541661972</c:v>
                </c:pt>
                <c:pt idx="19358">
                  <c:v>41110.645833286384</c:v>
                </c:pt>
                <c:pt idx="19359">
                  <c:v>41110.656249953048</c:v>
                </c:pt>
                <c:pt idx="19360">
                  <c:v>41110.666666619712</c:v>
                </c:pt>
                <c:pt idx="19361">
                  <c:v>41110.677083286377</c:v>
                </c:pt>
                <c:pt idx="19362">
                  <c:v>41110.687499953041</c:v>
                </c:pt>
                <c:pt idx="19363">
                  <c:v>41110.697916619705</c:v>
                </c:pt>
                <c:pt idx="19364">
                  <c:v>41110.708333286369</c:v>
                </c:pt>
                <c:pt idx="19365">
                  <c:v>41110.718749953034</c:v>
                </c:pt>
                <c:pt idx="19366">
                  <c:v>41110.729166619698</c:v>
                </c:pt>
                <c:pt idx="19367">
                  <c:v>41110.739583286362</c:v>
                </c:pt>
                <c:pt idx="19368">
                  <c:v>41110.749999953026</c:v>
                </c:pt>
                <c:pt idx="19369">
                  <c:v>41110.760416619691</c:v>
                </c:pt>
                <c:pt idx="19370">
                  <c:v>41110.770833286355</c:v>
                </c:pt>
                <c:pt idx="19371">
                  <c:v>41110.781249953019</c:v>
                </c:pt>
                <c:pt idx="19372">
                  <c:v>41110.791666619683</c:v>
                </c:pt>
                <c:pt idx="19373">
                  <c:v>41110.802083286348</c:v>
                </c:pt>
                <c:pt idx="19374">
                  <c:v>41110.812499953012</c:v>
                </c:pt>
                <c:pt idx="19375">
                  <c:v>41110.822916619676</c:v>
                </c:pt>
                <c:pt idx="19376">
                  <c:v>41110.83333328634</c:v>
                </c:pt>
                <c:pt idx="19377">
                  <c:v>41110.843749953005</c:v>
                </c:pt>
                <c:pt idx="19378">
                  <c:v>41110.854166619669</c:v>
                </c:pt>
                <c:pt idx="19379">
                  <c:v>41110.864583286333</c:v>
                </c:pt>
                <c:pt idx="19380">
                  <c:v>41110.874999952997</c:v>
                </c:pt>
                <c:pt idx="19381">
                  <c:v>41110.885416619662</c:v>
                </c:pt>
                <c:pt idx="19382">
                  <c:v>41110.895833286326</c:v>
                </c:pt>
                <c:pt idx="19383">
                  <c:v>41110.90624995299</c:v>
                </c:pt>
                <c:pt idx="19384">
                  <c:v>41110.916666619654</c:v>
                </c:pt>
                <c:pt idx="19385">
                  <c:v>41110.927083286319</c:v>
                </c:pt>
                <c:pt idx="19386">
                  <c:v>41110.937499952983</c:v>
                </c:pt>
                <c:pt idx="19387">
                  <c:v>41110.947916619647</c:v>
                </c:pt>
                <c:pt idx="19388">
                  <c:v>41110.958333286311</c:v>
                </c:pt>
                <c:pt idx="19389">
                  <c:v>41110.968749952975</c:v>
                </c:pt>
                <c:pt idx="19390">
                  <c:v>41110.97916661964</c:v>
                </c:pt>
                <c:pt idx="19391">
                  <c:v>41110.989583286304</c:v>
                </c:pt>
                <c:pt idx="19392">
                  <c:v>41110.999999952968</c:v>
                </c:pt>
                <c:pt idx="19393">
                  <c:v>41111.010416619632</c:v>
                </c:pt>
                <c:pt idx="19394">
                  <c:v>41111.020833286297</c:v>
                </c:pt>
                <c:pt idx="19395">
                  <c:v>41111.031249952961</c:v>
                </c:pt>
                <c:pt idx="19396">
                  <c:v>41111.041666619625</c:v>
                </c:pt>
                <c:pt idx="19397">
                  <c:v>41111.052083286289</c:v>
                </c:pt>
                <c:pt idx="19398">
                  <c:v>41111.062499952954</c:v>
                </c:pt>
                <c:pt idx="19399">
                  <c:v>41111.072916619618</c:v>
                </c:pt>
                <c:pt idx="19400">
                  <c:v>41111.083333286282</c:v>
                </c:pt>
                <c:pt idx="19401">
                  <c:v>41111.093749952946</c:v>
                </c:pt>
                <c:pt idx="19402">
                  <c:v>41111.104166619611</c:v>
                </c:pt>
                <c:pt idx="19403">
                  <c:v>41111.114583286275</c:v>
                </c:pt>
                <c:pt idx="19404">
                  <c:v>41111.124999952939</c:v>
                </c:pt>
                <c:pt idx="19405">
                  <c:v>41111.135416619603</c:v>
                </c:pt>
                <c:pt idx="19406">
                  <c:v>41111.145833286268</c:v>
                </c:pt>
                <c:pt idx="19407">
                  <c:v>41111.156249952932</c:v>
                </c:pt>
                <c:pt idx="19408">
                  <c:v>41111.166666619596</c:v>
                </c:pt>
                <c:pt idx="19409">
                  <c:v>41111.17708328626</c:v>
                </c:pt>
                <c:pt idx="19410">
                  <c:v>41111.187499952925</c:v>
                </c:pt>
                <c:pt idx="19411">
                  <c:v>41111.197916619589</c:v>
                </c:pt>
                <c:pt idx="19412">
                  <c:v>41111.208333286253</c:v>
                </c:pt>
                <c:pt idx="19413">
                  <c:v>41111.218749952917</c:v>
                </c:pt>
                <c:pt idx="19414">
                  <c:v>41111.229166619582</c:v>
                </c:pt>
                <c:pt idx="19415">
                  <c:v>41111.239583286246</c:v>
                </c:pt>
                <c:pt idx="19416">
                  <c:v>41111.24999995291</c:v>
                </c:pt>
                <c:pt idx="19417">
                  <c:v>41111.260416619574</c:v>
                </c:pt>
                <c:pt idx="19418">
                  <c:v>41111.270833286238</c:v>
                </c:pt>
                <c:pt idx="19419">
                  <c:v>41111.281249952903</c:v>
                </c:pt>
                <c:pt idx="19420">
                  <c:v>41111.291666619567</c:v>
                </c:pt>
                <c:pt idx="19421">
                  <c:v>41111.302083286231</c:v>
                </c:pt>
                <c:pt idx="19422">
                  <c:v>41111.312499952895</c:v>
                </c:pt>
                <c:pt idx="19423">
                  <c:v>41111.32291661956</c:v>
                </c:pt>
                <c:pt idx="19424">
                  <c:v>41111.333333286224</c:v>
                </c:pt>
                <c:pt idx="19425">
                  <c:v>41111.343749952888</c:v>
                </c:pt>
                <c:pt idx="19426">
                  <c:v>41111.354166619552</c:v>
                </c:pt>
                <c:pt idx="19427">
                  <c:v>41111.364583286217</c:v>
                </c:pt>
                <c:pt idx="19428">
                  <c:v>41111.374999952881</c:v>
                </c:pt>
                <c:pt idx="19429">
                  <c:v>41111.385416619545</c:v>
                </c:pt>
                <c:pt idx="19430">
                  <c:v>41111.395833286209</c:v>
                </c:pt>
                <c:pt idx="19431">
                  <c:v>41111.406249952874</c:v>
                </c:pt>
                <c:pt idx="19432">
                  <c:v>41111.416666619538</c:v>
                </c:pt>
                <c:pt idx="19433">
                  <c:v>41111.427083286202</c:v>
                </c:pt>
                <c:pt idx="19434">
                  <c:v>41111.437499952866</c:v>
                </c:pt>
                <c:pt idx="19435">
                  <c:v>41111.447916619531</c:v>
                </c:pt>
                <c:pt idx="19436">
                  <c:v>41111.458333286195</c:v>
                </c:pt>
                <c:pt idx="19437">
                  <c:v>41111.468749952859</c:v>
                </c:pt>
                <c:pt idx="19438">
                  <c:v>41111.479166619523</c:v>
                </c:pt>
                <c:pt idx="19439">
                  <c:v>41111.489583286188</c:v>
                </c:pt>
                <c:pt idx="19440">
                  <c:v>41111.499999952852</c:v>
                </c:pt>
                <c:pt idx="19441">
                  <c:v>41111.510416619516</c:v>
                </c:pt>
                <c:pt idx="19442">
                  <c:v>41111.52083328618</c:v>
                </c:pt>
                <c:pt idx="19443">
                  <c:v>41111.531249952845</c:v>
                </c:pt>
                <c:pt idx="19444">
                  <c:v>41111.541666619509</c:v>
                </c:pt>
                <c:pt idx="19445">
                  <c:v>41111.552083286173</c:v>
                </c:pt>
                <c:pt idx="19446">
                  <c:v>41111.562499952837</c:v>
                </c:pt>
                <c:pt idx="19447">
                  <c:v>41111.572916619501</c:v>
                </c:pt>
                <c:pt idx="19448">
                  <c:v>41111.583333286166</c:v>
                </c:pt>
                <c:pt idx="19449">
                  <c:v>41111.59374995283</c:v>
                </c:pt>
                <c:pt idx="19450">
                  <c:v>41111.604166619494</c:v>
                </c:pt>
                <c:pt idx="19451">
                  <c:v>41111.614583286158</c:v>
                </c:pt>
                <c:pt idx="19452">
                  <c:v>41111.624999952823</c:v>
                </c:pt>
                <c:pt idx="19453">
                  <c:v>41111.635416619487</c:v>
                </c:pt>
                <c:pt idx="19454">
                  <c:v>41111.645833286151</c:v>
                </c:pt>
                <c:pt idx="19455">
                  <c:v>41111.656249952815</c:v>
                </c:pt>
                <c:pt idx="19456">
                  <c:v>41111.66666661948</c:v>
                </c:pt>
                <c:pt idx="19457">
                  <c:v>41111.677083286144</c:v>
                </c:pt>
                <c:pt idx="19458">
                  <c:v>41111.687499952808</c:v>
                </c:pt>
                <c:pt idx="19459">
                  <c:v>41111.697916619472</c:v>
                </c:pt>
                <c:pt idx="19460">
                  <c:v>41111.708333286137</c:v>
                </c:pt>
                <c:pt idx="19461">
                  <c:v>41111.718749952801</c:v>
                </c:pt>
                <c:pt idx="19462">
                  <c:v>41111.729166619465</c:v>
                </c:pt>
                <c:pt idx="19463">
                  <c:v>41111.739583286129</c:v>
                </c:pt>
                <c:pt idx="19464">
                  <c:v>41111.749999952794</c:v>
                </c:pt>
                <c:pt idx="19465">
                  <c:v>41111.760416619458</c:v>
                </c:pt>
                <c:pt idx="19466">
                  <c:v>41111.770833286122</c:v>
                </c:pt>
                <c:pt idx="19467">
                  <c:v>41111.781249952786</c:v>
                </c:pt>
                <c:pt idx="19468">
                  <c:v>41111.791666619451</c:v>
                </c:pt>
                <c:pt idx="19469">
                  <c:v>41111.802083286115</c:v>
                </c:pt>
                <c:pt idx="19470">
                  <c:v>41111.812499952779</c:v>
                </c:pt>
                <c:pt idx="19471">
                  <c:v>41111.822916619443</c:v>
                </c:pt>
                <c:pt idx="19472">
                  <c:v>41111.833333286108</c:v>
                </c:pt>
                <c:pt idx="19473">
                  <c:v>41111.843749952772</c:v>
                </c:pt>
                <c:pt idx="19474">
                  <c:v>41111.854166619436</c:v>
                </c:pt>
                <c:pt idx="19475">
                  <c:v>41111.8645832861</c:v>
                </c:pt>
                <c:pt idx="19476">
                  <c:v>41111.874999952764</c:v>
                </c:pt>
                <c:pt idx="19477">
                  <c:v>41111.885416619429</c:v>
                </c:pt>
                <c:pt idx="19478">
                  <c:v>41111.895833286093</c:v>
                </c:pt>
                <c:pt idx="19479">
                  <c:v>41111.906249952757</c:v>
                </c:pt>
                <c:pt idx="19480">
                  <c:v>41111.916666619421</c:v>
                </c:pt>
                <c:pt idx="19481">
                  <c:v>41111.927083286086</c:v>
                </c:pt>
                <c:pt idx="19482">
                  <c:v>41111.93749995275</c:v>
                </c:pt>
                <c:pt idx="19483">
                  <c:v>41111.947916619414</c:v>
                </c:pt>
                <c:pt idx="19484">
                  <c:v>41111.958333286078</c:v>
                </c:pt>
                <c:pt idx="19485">
                  <c:v>41111.968749952743</c:v>
                </c:pt>
                <c:pt idx="19486">
                  <c:v>41111.979166619407</c:v>
                </c:pt>
                <c:pt idx="19487">
                  <c:v>41111.989583286071</c:v>
                </c:pt>
                <c:pt idx="19488">
                  <c:v>41111.999999952735</c:v>
                </c:pt>
                <c:pt idx="19489">
                  <c:v>41112.0104166194</c:v>
                </c:pt>
                <c:pt idx="19490">
                  <c:v>41112.020833286064</c:v>
                </c:pt>
                <c:pt idx="19491">
                  <c:v>41112.031249952728</c:v>
                </c:pt>
                <c:pt idx="19492">
                  <c:v>41112.041666619392</c:v>
                </c:pt>
                <c:pt idx="19493">
                  <c:v>41112.052083286057</c:v>
                </c:pt>
                <c:pt idx="19494">
                  <c:v>41112.062499952721</c:v>
                </c:pt>
                <c:pt idx="19495">
                  <c:v>41112.072916619385</c:v>
                </c:pt>
                <c:pt idx="19496">
                  <c:v>41112.083333286049</c:v>
                </c:pt>
                <c:pt idx="19497">
                  <c:v>41112.093749952714</c:v>
                </c:pt>
                <c:pt idx="19498">
                  <c:v>41112.104166619378</c:v>
                </c:pt>
                <c:pt idx="19499">
                  <c:v>41112.114583286042</c:v>
                </c:pt>
                <c:pt idx="19500">
                  <c:v>41112.124999952706</c:v>
                </c:pt>
                <c:pt idx="19501">
                  <c:v>41112.135416619371</c:v>
                </c:pt>
                <c:pt idx="19502">
                  <c:v>41112.145833286035</c:v>
                </c:pt>
                <c:pt idx="19503">
                  <c:v>41112.156249952699</c:v>
                </c:pt>
                <c:pt idx="19504">
                  <c:v>41112.166666619363</c:v>
                </c:pt>
                <c:pt idx="19505">
                  <c:v>41112.177083286027</c:v>
                </c:pt>
                <c:pt idx="19506">
                  <c:v>41112.187499952692</c:v>
                </c:pt>
                <c:pt idx="19507">
                  <c:v>41112.197916619356</c:v>
                </c:pt>
                <c:pt idx="19508">
                  <c:v>41112.20833328602</c:v>
                </c:pt>
                <c:pt idx="19509">
                  <c:v>41112.218749952684</c:v>
                </c:pt>
                <c:pt idx="19510">
                  <c:v>41112.229166619349</c:v>
                </c:pt>
                <c:pt idx="19511">
                  <c:v>41112.239583286013</c:v>
                </c:pt>
                <c:pt idx="19512">
                  <c:v>41112.249999952677</c:v>
                </c:pt>
                <c:pt idx="19513">
                  <c:v>41112.260416619341</c:v>
                </c:pt>
                <c:pt idx="19514">
                  <c:v>41112.270833286006</c:v>
                </c:pt>
                <c:pt idx="19515">
                  <c:v>41112.28124995267</c:v>
                </c:pt>
                <c:pt idx="19516">
                  <c:v>41112.291666619334</c:v>
                </c:pt>
                <c:pt idx="19517">
                  <c:v>41112.302083285998</c:v>
                </c:pt>
                <c:pt idx="19518">
                  <c:v>41112.312499952663</c:v>
                </c:pt>
                <c:pt idx="19519">
                  <c:v>41112.322916619327</c:v>
                </c:pt>
                <c:pt idx="19520">
                  <c:v>41112.333333285991</c:v>
                </c:pt>
                <c:pt idx="19521">
                  <c:v>41112.343749952655</c:v>
                </c:pt>
                <c:pt idx="19522">
                  <c:v>41112.35416661932</c:v>
                </c:pt>
                <c:pt idx="19523">
                  <c:v>41112.364583285984</c:v>
                </c:pt>
                <c:pt idx="19524">
                  <c:v>41112.374999952648</c:v>
                </c:pt>
                <c:pt idx="19525">
                  <c:v>41112.385416619312</c:v>
                </c:pt>
                <c:pt idx="19526">
                  <c:v>41112.395833285977</c:v>
                </c:pt>
                <c:pt idx="19527">
                  <c:v>41112.406249952641</c:v>
                </c:pt>
                <c:pt idx="19528">
                  <c:v>41112.416666619305</c:v>
                </c:pt>
                <c:pt idx="19529">
                  <c:v>41112.427083285969</c:v>
                </c:pt>
                <c:pt idx="19530">
                  <c:v>41112.437499952634</c:v>
                </c:pt>
                <c:pt idx="19531">
                  <c:v>41112.447916619298</c:v>
                </c:pt>
                <c:pt idx="19532">
                  <c:v>41112.458333285962</c:v>
                </c:pt>
                <c:pt idx="19533">
                  <c:v>41112.468749952626</c:v>
                </c:pt>
                <c:pt idx="19534">
                  <c:v>41112.47916661929</c:v>
                </c:pt>
                <c:pt idx="19535">
                  <c:v>41112.489583285955</c:v>
                </c:pt>
                <c:pt idx="19536">
                  <c:v>41112.499999952619</c:v>
                </c:pt>
                <c:pt idx="19537">
                  <c:v>41112.510416619283</c:v>
                </c:pt>
                <c:pt idx="19538">
                  <c:v>41112.520833285947</c:v>
                </c:pt>
                <c:pt idx="19539">
                  <c:v>41112.531249952612</c:v>
                </c:pt>
                <c:pt idx="19540">
                  <c:v>41112.541666619276</c:v>
                </c:pt>
                <c:pt idx="19541">
                  <c:v>41112.55208328594</c:v>
                </c:pt>
                <c:pt idx="19542">
                  <c:v>41112.562499952604</c:v>
                </c:pt>
                <c:pt idx="19543">
                  <c:v>41112.572916619269</c:v>
                </c:pt>
                <c:pt idx="19544">
                  <c:v>41112.583333285933</c:v>
                </c:pt>
                <c:pt idx="19545">
                  <c:v>41112.593749952597</c:v>
                </c:pt>
                <c:pt idx="19546">
                  <c:v>41112.604166619261</c:v>
                </c:pt>
                <c:pt idx="19547">
                  <c:v>41112.614583285926</c:v>
                </c:pt>
                <c:pt idx="19548">
                  <c:v>41112.62499995259</c:v>
                </c:pt>
                <c:pt idx="19549">
                  <c:v>41112.635416619254</c:v>
                </c:pt>
                <c:pt idx="19550">
                  <c:v>41112.645833285918</c:v>
                </c:pt>
                <c:pt idx="19551">
                  <c:v>41112.656249952583</c:v>
                </c:pt>
                <c:pt idx="19552">
                  <c:v>41112.666666619247</c:v>
                </c:pt>
                <c:pt idx="19553">
                  <c:v>41112.677083285911</c:v>
                </c:pt>
                <c:pt idx="19554">
                  <c:v>41112.687499952575</c:v>
                </c:pt>
                <c:pt idx="19555">
                  <c:v>41112.69791661924</c:v>
                </c:pt>
                <c:pt idx="19556">
                  <c:v>41112.708333285904</c:v>
                </c:pt>
                <c:pt idx="19557">
                  <c:v>41112.718749952568</c:v>
                </c:pt>
                <c:pt idx="19558">
                  <c:v>41112.729166619232</c:v>
                </c:pt>
                <c:pt idx="19559">
                  <c:v>41112.739583285897</c:v>
                </c:pt>
                <c:pt idx="19560">
                  <c:v>41112.749999952561</c:v>
                </c:pt>
                <c:pt idx="19561">
                  <c:v>41112.760416619225</c:v>
                </c:pt>
                <c:pt idx="19562">
                  <c:v>41112.770833285889</c:v>
                </c:pt>
                <c:pt idx="19563">
                  <c:v>41112.781249952553</c:v>
                </c:pt>
                <c:pt idx="19564">
                  <c:v>41112.791666619218</c:v>
                </c:pt>
                <c:pt idx="19565">
                  <c:v>41112.802083285882</c:v>
                </c:pt>
                <c:pt idx="19566">
                  <c:v>41112.812499952546</c:v>
                </c:pt>
                <c:pt idx="19567">
                  <c:v>41112.82291661921</c:v>
                </c:pt>
                <c:pt idx="19568">
                  <c:v>41112.833333285875</c:v>
                </c:pt>
                <c:pt idx="19569">
                  <c:v>41112.843749952539</c:v>
                </c:pt>
                <c:pt idx="19570">
                  <c:v>41112.854166619203</c:v>
                </c:pt>
                <c:pt idx="19571">
                  <c:v>41112.864583285867</c:v>
                </c:pt>
                <c:pt idx="19572">
                  <c:v>41112.874999952532</c:v>
                </c:pt>
                <c:pt idx="19573">
                  <c:v>41112.885416619196</c:v>
                </c:pt>
                <c:pt idx="19574">
                  <c:v>41112.89583328586</c:v>
                </c:pt>
                <c:pt idx="19575">
                  <c:v>41112.906249952524</c:v>
                </c:pt>
                <c:pt idx="19576">
                  <c:v>41112.916666619189</c:v>
                </c:pt>
                <c:pt idx="19577">
                  <c:v>41112.927083285853</c:v>
                </c:pt>
                <c:pt idx="19578">
                  <c:v>41112.937499952517</c:v>
                </c:pt>
                <c:pt idx="19579">
                  <c:v>41112.947916619181</c:v>
                </c:pt>
                <c:pt idx="19580">
                  <c:v>41112.958333285846</c:v>
                </c:pt>
                <c:pt idx="19581">
                  <c:v>41112.96874995251</c:v>
                </c:pt>
                <c:pt idx="19582">
                  <c:v>41112.979166619174</c:v>
                </c:pt>
                <c:pt idx="19583">
                  <c:v>41112.989583285838</c:v>
                </c:pt>
                <c:pt idx="19584">
                  <c:v>41112.999999952503</c:v>
                </c:pt>
                <c:pt idx="19585">
                  <c:v>41113.010416619167</c:v>
                </c:pt>
                <c:pt idx="19586">
                  <c:v>41113.020833285831</c:v>
                </c:pt>
                <c:pt idx="19587">
                  <c:v>41113.031249952495</c:v>
                </c:pt>
                <c:pt idx="19588">
                  <c:v>41113.04166661916</c:v>
                </c:pt>
                <c:pt idx="19589">
                  <c:v>41113.052083285824</c:v>
                </c:pt>
                <c:pt idx="19590">
                  <c:v>41113.062499952488</c:v>
                </c:pt>
                <c:pt idx="19591">
                  <c:v>41113.072916619152</c:v>
                </c:pt>
                <c:pt idx="19592">
                  <c:v>41113.083333285816</c:v>
                </c:pt>
                <c:pt idx="19593">
                  <c:v>41113.093749952481</c:v>
                </c:pt>
                <c:pt idx="19594">
                  <c:v>41113.104166619145</c:v>
                </c:pt>
                <c:pt idx="19595">
                  <c:v>41113.114583285809</c:v>
                </c:pt>
                <c:pt idx="19596">
                  <c:v>41113.124999952473</c:v>
                </c:pt>
                <c:pt idx="19597">
                  <c:v>41113.135416619138</c:v>
                </c:pt>
                <c:pt idx="19598">
                  <c:v>41113.145833285802</c:v>
                </c:pt>
                <c:pt idx="19599">
                  <c:v>41113.156249952466</c:v>
                </c:pt>
                <c:pt idx="19600">
                  <c:v>41113.16666661913</c:v>
                </c:pt>
                <c:pt idx="19601">
                  <c:v>41113.177083285795</c:v>
                </c:pt>
                <c:pt idx="19602">
                  <c:v>41113.187499952459</c:v>
                </c:pt>
                <c:pt idx="19603">
                  <c:v>41113.197916619123</c:v>
                </c:pt>
                <c:pt idx="19604">
                  <c:v>41113.208333285787</c:v>
                </c:pt>
                <c:pt idx="19605">
                  <c:v>41113.218749952452</c:v>
                </c:pt>
                <c:pt idx="19606">
                  <c:v>41113.229166619116</c:v>
                </c:pt>
                <c:pt idx="19607">
                  <c:v>41113.23958328578</c:v>
                </c:pt>
                <c:pt idx="19608">
                  <c:v>41113.249999952444</c:v>
                </c:pt>
                <c:pt idx="19609">
                  <c:v>41113.260416619109</c:v>
                </c:pt>
                <c:pt idx="19610">
                  <c:v>41113.270833285773</c:v>
                </c:pt>
                <c:pt idx="19611">
                  <c:v>41113.281249952437</c:v>
                </c:pt>
                <c:pt idx="19612">
                  <c:v>41113.291666619101</c:v>
                </c:pt>
                <c:pt idx="19613">
                  <c:v>41113.302083285766</c:v>
                </c:pt>
                <c:pt idx="19614">
                  <c:v>41113.31249995243</c:v>
                </c:pt>
                <c:pt idx="19615">
                  <c:v>41113.322916619094</c:v>
                </c:pt>
                <c:pt idx="19616">
                  <c:v>41113.333333285758</c:v>
                </c:pt>
                <c:pt idx="19617">
                  <c:v>41113.343749952423</c:v>
                </c:pt>
                <c:pt idx="19618">
                  <c:v>41113.354166619087</c:v>
                </c:pt>
                <c:pt idx="19619">
                  <c:v>41113.364583285751</c:v>
                </c:pt>
                <c:pt idx="19620">
                  <c:v>41113.374999952415</c:v>
                </c:pt>
                <c:pt idx="19621">
                  <c:v>41113.385416619079</c:v>
                </c:pt>
                <c:pt idx="19622">
                  <c:v>41113.395833285744</c:v>
                </c:pt>
                <c:pt idx="19623">
                  <c:v>41113.406249952408</c:v>
                </c:pt>
                <c:pt idx="19624">
                  <c:v>41113.416666619072</c:v>
                </c:pt>
                <c:pt idx="19625">
                  <c:v>41113.427083285736</c:v>
                </c:pt>
                <c:pt idx="19626">
                  <c:v>41113.437499952401</c:v>
                </c:pt>
                <c:pt idx="19627">
                  <c:v>41113.447916619065</c:v>
                </c:pt>
                <c:pt idx="19628">
                  <c:v>41113.458333285729</c:v>
                </c:pt>
                <c:pt idx="19629">
                  <c:v>41113.468749952393</c:v>
                </c:pt>
                <c:pt idx="19630">
                  <c:v>41113.479166619058</c:v>
                </c:pt>
                <c:pt idx="19631">
                  <c:v>41113.489583285722</c:v>
                </c:pt>
                <c:pt idx="19632">
                  <c:v>41113.499999952386</c:v>
                </c:pt>
                <c:pt idx="19633">
                  <c:v>41113.51041661905</c:v>
                </c:pt>
                <c:pt idx="19634">
                  <c:v>41113.520833285715</c:v>
                </c:pt>
                <c:pt idx="19635">
                  <c:v>41113.531249952379</c:v>
                </c:pt>
                <c:pt idx="19636">
                  <c:v>41113.541666619043</c:v>
                </c:pt>
                <c:pt idx="19637">
                  <c:v>41113.552083285707</c:v>
                </c:pt>
                <c:pt idx="19638">
                  <c:v>41113.562499952372</c:v>
                </c:pt>
                <c:pt idx="19639">
                  <c:v>41113.572916619036</c:v>
                </c:pt>
                <c:pt idx="19640">
                  <c:v>41113.5833332857</c:v>
                </c:pt>
                <c:pt idx="19641">
                  <c:v>41113.593749952364</c:v>
                </c:pt>
                <c:pt idx="19642">
                  <c:v>41113.604166619029</c:v>
                </c:pt>
                <c:pt idx="19643">
                  <c:v>41113.614583285693</c:v>
                </c:pt>
                <c:pt idx="19644">
                  <c:v>41113.624999952357</c:v>
                </c:pt>
                <c:pt idx="19645">
                  <c:v>41113.635416619021</c:v>
                </c:pt>
                <c:pt idx="19646">
                  <c:v>41113.645833285686</c:v>
                </c:pt>
                <c:pt idx="19647">
                  <c:v>41113.65624995235</c:v>
                </c:pt>
                <c:pt idx="19648">
                  <c:v>41113.666666619014</c:v>
                </c:pt>
                <c:pt idx="19649">
                  <c:v>41113.677083285678</c:v>
                </c:pt>
                <c:pt idx="19650">
                  <c:v>41113.687499952342</c:v>
                </c:pt>
                <c:pt idx="19651">
                  <c:v>41113.697916619007</c:v>
                </c:pt>
                <c:pt idx="19652">
                  <c:v>41113.708333285671</c:v>
                </c:pt>
                <c:pt idx="19653">
                  <c:v>41113.718749952335</c:v>
                </c:pt>
                <c:pt idx="19654">
                  <c:v>41113.729166618999</c:v>
                </c:pt>
                <c:pt idx="19655">
                  <c:v>41113.739583285664</c:v>
                </c:pt>
                <c:pt idx="19656">
                  <c:v>41113.749999952328</c:v>
                </c:pt>
                <c:pt idx="19657">
                  <c:v>41113.760416618992</c:v>
                </c:pt>
                <c:pt idx="19658">
                  <c:v>41113.770833285656</c:v>
                </c:pt>
                <c:pt idx="19659">
                  <c:v>41113.781249952321</c:v>
                </c:pt>
                <c:pt idx="19660">
                  <c:v>41113.791666618985</c:v>
                </c:pt>
                <c:pt idx="19661">
                  <c:v>41113.802083285649</c:v>
                </c:pt>
                <c:pt idx="19662">
                  <c:v>41113.812499952313</c:v>
                </c:pt>
                <c:pt idx="19663">
                  <c:v>41113.822916618978</c:v>
                </c:pt>
                <c:pt idx="19664">
                  <c:v>41113.833333285642</c:v>
                </c:pt>
                <c:pt idx="19665">
                  <c:v>41113.843749952306</c:v>
                </c:pt>
                <c:pt idx="19666">
                  <c:v>41113.85416661897</c:v>
                </c:pt>
                <c:pt idx="19667">
                  <c:v>41113.864583285635</c:v>
                </c:pt>
                <c:pt idx="19668">
                  <c:v>41113.874999952299</c:v>
                </c:pt>
                <c:pt idx="19669">
                  <c:v>41113.885416618963</c:v>
                </c:pt>
                <c:pt idx="19670">
                  <c:v>41113.895833285627</c:v>
                </c:pt>
                <c:pt idx="19671">
                  <c:v>41113.906249952292</c:v>
                </c:pt>
                <c:pt idx="19672">
                  <c:v>41113.916666618956</c:v>
                </c:pt>
                <c:pt idx="19673">
                  <c:v>41113.92708328562</c:v>
                </c:pt>
                <c:pt idx="19674">
                  <c:v>41113.937499952284</c:v>
                </c:pt>
                <c:pt idx="19675">
                  <c:v>41113.947916618949</c:v>
                </c:pt>
                <c:pt idx="19676">
                  <c:v>41113.958333285613</c:v>
                </c:pt>
                <c:pt idx="19677">
                  <c:v>41113.968749952277</c:v>
                </c:pt>
                <c:pt idx="19678">
                  <c:v>41113.979166618941</c:v>
                </c:pt>
                <c:pt idx="19679">
                  <c:v>41113.989583285605</c:v>
                </c:pt>
                <c:pt idx="19680">
                  <c:v>41113.99999995227</c:v>
                </c:pt>
                <c:pt idx="19681">
                  <c:v>41114.010416618934</c:v>
                </c:pt>
                <c:pt idx="19682">
                  <c:v>41114.020833285598</c:v>
                </c:pt>
                <c:pt idx="19683">
                  <c:v>41114.031249952262</c:v>
                </c:pt>
                <c:pt idx="19684">
                  <c:v>41114.041666618927</c:v>
                </c:pt>
                <c:pt idx="19685">
                  <c:v>41114.052083285591</c:v>
                </c:pt>
                <c:pt idx="19686">
                  <c:v>41114.062499952255</c:v>
                </c:pt>
                <c:pt idx="19687">
                  <c:v>41114.072916618919</c:v>
                </c:pt>
                <c:pt idx="19688">
                  <c:v>41114.083333285584</c:v>
                </c:pt>
                <c:pt idx="19689">
                  <c:v>41114.093749952248</c:v>
                </c:pt>
                <c:pt idx="19690">
                  <c:v>41114.104166618912</c:v>
                </c:pt>
                <c:pt idx="19691">
                  <c:v>41114.114583285576</c:v>
                </c:pt>
                <c:pt idx="19692">
                  <c:v>41114.124999952241</c:v>
                </c:pt>
                <c:pt idx="19693">
                  <c:v>41114.135416618905</c:v>
                </c:pt>
                <c:pt idx="19694">
                  <c:v>41114.145833285569</c:v>
                </c:pt>
                <c:pt idx="19695">
                  <c:v>41114.156249952233</c:v>
                </c:pt>
                <c:pt idx="19696">
                  <c:v>41114.166666618898</c:v>
                </c:pt>
                <c:pt idx="19697">
                  <c:v>41114.177083285562</c:v>
                </c:pt>
                <c:pt idx="19698">
                  <c:v>41114.187499952226</c:v>
                </c:pt>
                <c:pt idx="19699">
                  <c:v>41114.19791661889</c:v>
                </c:pt>
                <c:pt idx="19700">
                  <c:v>41114.208333285555</c:v>
                </c:pt>
                <c:pt idx="19701">
                  <c:v>41114.218749952219</c:v>
                </c:pt>
                <c:pt idx="19702">
                  <c:v>41114.229166618883</c:v>
                </c:pt>
                <c:pt idx="19703">
                  <c:v>41114.239583285547</c:v>
                </c:pt>
                <c:pt idx="19704">
                  <c:v>41114.249999952212</c:v>
                </c:pt>
                <c:pt idx="19705">
                  <c:v>41114.260416618876</c:v>
                </c:pt>
                <c:pt idx="19706">
                  <c:v>41114.27083328554</c:v>
                </c:pt>
                <c:pt idx="19707">
                  <c:v>41114.281249952204</c:v>
                </c:pt>
                <c:pt idx="19708">
                  <c:v>41114.291666618868</c:v>
                </c:pt>
                <c:pt idx="19709">
                  <c:v>41114.302083285533</c:v>
                </c:pt>
                <c:pt idx="19710">
                  <c:v>41114.312499952197</c:v>
                </c:pt>
                <c:pt idx="19711">
                  <c:v>41114.322916618861</c:v>
                </c:pt>
                <c:pt idx="19712">
                  <c:v>41114.333333285525</c:v>
                </c:pt>
                <c:pt idx="19713">
                  <c:v>41114.34374995219</c:v>
                </c:pt>
                <c:pt idx="19714">
                  <c:v>41114.354166618854</c:v>
                </c:pt>
                <c:pt idx="19715">
                  <c:v>41114.364583285518</c:v>
                </c:pt>
                <c:pt idx="19716">
                  <c:v>41114.374999952182</c:v>
                </c:pt>
                <c:pt idx="19717">
                  <c:v>41114.385416618847</c:v>
                </c:pt>
                <c:pt idx="19718">
                  <c:v>41114.395833285511</c:v>
                </c:pt>
                <c:pt idx="19719">
                  <c:v>41114.406249952175</c:v>
                </c:pt>
                <c:pt idx="19720">
                  <c:v>41114.416666618839</c:v>
                </c:pt>
                <c:pt idx="19721">
                  <c:v>41114.427083285504</c:v>
                </c:pt>
                <c:pt idx="19722">
                  <c:v>41114.437499952168</c:v>
                </c:pt>
                <c:pt idx="19723">
                  <c:v>41114.447916618832</c:v>
                </c:pt>
                <c:pt idx="19724">
                  <c:v>41114.458333285496</c:v>
                </c:pt>
                <c:pt idx="19725">
                  <c:v>41114.468749952161</c:v>
                </c:pt>
                <c:pt idx="19726">
                  <c:v>41114.479166618825</c:v>
                </c:pt>
                <c:pt idx="19727">
                  <c:v>41114.489583285489</c:v>
                </c:pt>
                <c:pt idx="19728">
                  <c:v>41114.499999952153</c:v>
                </c:pt>
                <c:pt idx="19729">
                  <c:v>41114.510416618818</c:v>
                </c:pt>
                <c:pt idx="19730">
                  <c:v>41114.520833285482</c:v>
                </c:pt>
                <c:pt idx="19731">
                  <c:v>41114.531249952146</c:v>
                </c:pt>
                <c:pt idx="19732">
                  <c:v>41114.54166661881</c:v>
                </c:pt>
                <c:pt idx="19733">
                  <c:v>41114.552083285475</c:v>
                </c:pt>
                <c:pt idx="19734">
                  <c:v>41114.562499952139</c:v>
                </c:pt>
                <c:pt idx="19735">
                  <c:v>41114.572916618803</c:v>
                </c:pt>
                <c:pt idx="19736">
                  <c:v>41114.583333285467</c:v>
                </c:pt>
                <c:pt idx="19737">
                  <c:v>41114.593749952131</c:v>
                </c:pt>
                <c:pt idx="19738">
                  <c:v>41114.604166618796</c:v>
                </c:pt>
                <c:pt idx="19739">
                  <c:v>41114.61458328546</c:v>
                </c:pt>
                <c:pt idx="19740">
                  <c:v>41114.624999952124</c:v>
                </c:pt>
                <c:pt idx="19741">
                  <c:v>41114.635416618788</c:v>
                </c:pt>
                <c:pt idx="19742">
                  <c:v>41114.645833285453</c:v>
                </c:pt>
                <c:pt idx="19743">
                  <c:v>41114.656249952117</c:v>
                </c:pt>
                <c:pt idx="19744">
                  <c:v>41114.666666618781</c:v>
                </c:pt>
                <c:pt idx="19745">
                  <c:v>41114.677083285445</c:v>
                </c:pt>
                <c:pt idx="19746">
                  <c:v>41114.68749995211</c:v>
                </c:pt>
                <c:pt idx="19747">
                  <c:v>41114.697916618774</c:v>
                </c:pt>
                <c:pt idx="19748">
                  <c:v>41114.708333285438</c:v>
                </c:pt>
                <c:pt idx="19749">
                  <c:v>41114.718749952102</c:v>
                </c:pt>
                <c:pt idx="19750">
                  <c:v>41114.729166618767</c:v>
                </c:pt>
                <c:pt idx="19751">
                  <c:v>41114.739583285431</c:v>
                </c:pt>
                <c:pt idx="19752">
                  <c:v>41114.749999952095</c:v>
                </c:pt>
                <c:pt idx="19753">
                  <c:v>41114.760416618759</c:v>
                </c:pt>
                <c:pt idx="19754">
                  <c:v>41114.770833285424</c:v>
                </c:pt>
                <c:pt idx="19755">
                  <c:v>41114.781249952088</c:v>
                </c:pt>
                <c:pt idx="19756">
                  <c:v>41114.791666618752</c:v>
                </c:pt>
                <c:pt idx="19757">
                  <c:v>41114.802083285416</c:v>
                </c:pt>
                <c:pt idx="19758">
                  <c:v>41114.812499952081</c:v>
                </c:pt>
                <c:pt idx="19759">
                  <c:v>41114.822916618745</c:v>
                </c:pt>
                <c:pt idx="19760">
                  <c:v>41114.833333285409</c:v>
                </c:pt>
                <c:pt idx="19761">
                  <c:v>41114.843749952073</c:v>
                </c:pt>
                <c:pt idx="19762">
                  <c:v>41114.854166618738</c:v>
                </c:pt>
                <c:pt idx="19763">
                  <c:v>41114.864583285402</c:v>
                </c:pt>
                <c:pt idx="19764">
                  <c:v>41114.874999952066</c:v>
                </c:pt>
                <c:pt idx="19765">
                  <c:v>41114.88541661873</c:v>
                </c:pt>
                <c:pt idx="19766">
                  <c:v>41114.895833285394</c:v>
                </c:pt>
                <c:pt idx="19767">
                  <c:v>41114.906249952059</c:v>
                </c:pt>
                <c:pt idx="19768">
                  <c:v>41114.916666618723</c:v>
                </c:pt>
                <c:pt idx="19769">
                  <c:v>41114.927083285387</c:v>
                </c:pt>
                <c:pt idx="19770">
                  <c:v>41114.937499952051</c:v>
                </c:pt>
                <c:pt idx="19771">
                  <c:v>41114.947916618716</c:v>
                </c:pt>
                <c:pt idx="19772">
                  <c:v>41114.95833328538</c:v>
                </c:pt>
                <c:pt idx="19773">
                  <c:v>41114.968749952044</c:v>
                </c:pt>
                <c:pt idx="19774">
                  <c:v>41114.979166618708</c:v>
                </c:pt>
                <c:pt idx="19775">
                  <c:v>41114.989583285373</c:v>
                </c:pt>
                <c:pt idx="19776">
                  <c:v>41114.999999952037</c:v>
                </c:pt>
                <c:pt idx="19777">
                  <c:v>41115.010416618701</c:v>
                </c:pt>
                <c:pt idx="19778">
                  <c:v>41115.020833285365</c:v>
                </c:pt>
                <c:pt idx="19779">
                  <c:v>41115.03124995203</c:v>
                </c:pt>
                <c:pt idx="19780">
                  <c:v>41115.041666618694</c:v>
                </c:pt>
                <c:pt idx="19781">
                  <c:v>41115.052083285358</c:v>
                </c:pt>
                <c:pt idx="19782">
                  <c:v>41115.062499952022</c:v>
                </c:pt>
                <c:pt idx="19783">
                  <c:v>41115.072916618687</c:v>
                </c:pt>
                <c:pt idx="19784">
                  <c:v>41115.083333285351</c:v>
                </c:pt>
                <c:pt idx="19785">
                  <c:v>41115.093749952015</c:v>
                </c:pt>
                <c:pt idx="19786">
                  <c:v>41115.104166618679</c:v>
                </c:pt>
                <c:pt idx="19787">
                  <c:v>41115.114583285344</c:v>
                </c:pt>
                <c:pt idx="19788">
                  <c:v>41115.124999952008</c:v>
                </c:pt>
                <c:pt idx="19789">
                  <c:v>41115.135416618672</c:v>
                </c:pt>
                <c:pt idx="19790">
                  <c:v>41115.145833285336</c:v>
                </c:pt>
                <c:pt idx="19791">
                  <c:v>41115.156249952001</c:v>
                </c:pt>
                <c:pt idx="19792">
                  <c:v>41115.166666618665</c:v>
                </c:pt>
                <c:pt idx="19793">
                  <c:v>41115.177083285329</c:v>
                </c:pt>
                <c:pt idx="19794">
                  <c:v>41115.187499951993</c:v>
                </c:pt>
                <c:pt idx="19795">
                  <c:v>41115.197916618657</c:v>
                </c:pt>
                <c:pt idx="19796">
                  <c:v>41115.208333285322</c:v>
                </c:pt>
                <c:pt idx="19797">
                  <c:v>41115.218749951986</c:v>
                </c:pt>
                <c:pt idx="19798">
                  <c:v>41115.22916661865</c:v>
                </c:pt>
                <c:pt idx="19799">
                  <c:v>41115.239583285314</c:v>
                </c:pt>
                <c:pt idx="19800">
                  <c:v>41115.249999951979</c:v>
                </c:pt>
                <c:pt idx="19801">
                  <c:v>41115.260416618643</c:v>
                </c:pt>
                <c:pt idx="19802">
                  <c:v>41115.270833285307</c:v>
                </c:pt>
                <c:pt idx="19803">
                  <c:v>41115.281249951971</c:v>
                </c:pt>
                <c:pt idx="19804">
                  <c:v>41115.291666618636</c:v>
                </c:pt>
                <c:pt idx="19805">
                  <c:v>41115.3020832853</c:v>
                </c:pt>
                <c:pt idx="19806">
                  <c:v>41115.312499951964</c:v>
                </c:pt>
                <c:pt idx="19807">
                  <c:v>41115.322916618628</c:v>
                </c:pt>
                <c:pt idx="19808">
                  <c:v>41115.333333285293</c:v>
                </c:pt>
                <c:pt idx="19809">
                  <c:v>41115.343749951957</c:v>
                </c:pt>
                <c:pt idx="19810">
                  <c:v>41115.354166618621</c:v>
                </c:pt>
                <c:pt idx="19811">
                  <c:v>41115.364583285285</c:v>
                </c:pt>
                <c:pt idx="19812">
                  <c:v>41115.37499995195</c:v>
                </c:pt>
                <c:pt idx="19813">
                  <c:v>41115.385416618614</c:v>
                </c:pt>
                <c:pt idx="19814">
                  <c:v>41115.395833285278</c:v>
                </c:pt>
                <c:pt idx="19815">
                  <c:v>41115.406249951942</c:v>
                </c:pt>
                <c:pt idx="19816">
                  <c:v>41115.416666618607</c:v>
                </c:pt>
                <c:pt idx="19817">
                  <c:v>41115.427083285271</c:v>
                </c:pt>
                <c:pt idx="19818">
                  <c:v>41115.437499951935</c:v>
                </c:pt>
                <c:pt idx="19819">
                  <c:v>41115.447916618599</c:v>
                </c:pt>
                <c:pt idx="19820">
                  <c:v>41115.458333285264</c:v>
                </c:pt>
                <c:pt idx="19821">
                  <c:v>41115.468749951928</c:v>
                </c:pt>
                <c:pt idx="19822">
                  <c:v>41115.479166618592</c:v>
                </c:pt>
                <c:pt idx="19823">
                  <c:v>41115.489583285256</c:v>
                </c:pt>
                <c:pt idx="19824">
                  <c:v>41115.49999995192</c:v>
                </c:pt>
                <c:pt idx="19825">
                  <c:v>41115.510416618585</c:v>
                </c:pt>
                <c:pt idx="19826">
                  <c:v>41115.520833285249</c:v>
                </c:pt>
                <c:pt idx="19827">
                  <c:v>41115.531249951913</c:v>
                </c:pt>
                <c:pt idx="19828">
                  <c:v>41115.541666618577</c:v>
                </c:pt>
                <c:pt idx="19829">
                  <c:v>41115.552083285242</c:v>
                </c:pt>
                <c:pt idx="19830">
                  <c:v>41115.562499951906</c:v>
                </c:pt>
                <c:pt idx="19831">
                  <c:v>41115.57291661857</c:v>
                </c:pt>
                <c:pt idx="19832">
                  <c:v>41115.583333285234</c:v>
                </c:pt>
                <c:pt idx="19833">
                  <c:v>41115.593749951899</c:v>
                </c:pt>
                <c:pt idx="19834">
                  <c:v>41115.604166618563</c:v>
                </c:pt>
                <c:pt idx="19835">
                  <c:v>41115.614583285227</c:v>
                </c:pt>
                <c:pt idx="19836">
                  <c:v>41115.624999951891</c:v>
                </c:pt>
                <c:pt idx="19837">
                  <c:v>41115.635416618556</c:v>
                </c:pt>
                <c:pt idx="19838">
                  <c:v>41115.64583328522</c:v>
                </c:pt>
                <c:pt idx="19839">
                  <c:v>41115.656249951884</c:v>
                </c:pt>
                <c:pt idx="19840">
                  <c:v>41115.666666618548</c:v>
                </c:pt>
                <c:pt idx="19841">
                  <c:v>41115.677083285213</c:v>
                </c:pt>
                <c:pt idx="19842">
                  <c:v>41115.687499951877</c:v>
                </c:pt>
                <c:pt idx="19843">
                  <c:v>41115.697916618541</c:v>
                </c:pt>
                <c:pt idx="19844">
                  <c:v>41115.708333285205</c:v>
                </c:pt>
                <c:pt idx="19845">
                  <c:v>41115.71874995187</c:v>
                </c:pt>
                <c:pt idx="19846">
                  <c:v>41115.729166618534</c:v>
                </c:pt>
                <c:pt idx="19847">
                  <c:v>41115.739583285198</c:v>
                </c:pt>
                <c:pt idx="19848">
                  <c:v>41115.749999951862</c:v>
                </c:pt>
                <c:pt idx="19849">
                  <c:v>41115.760416618527</c:v>
                </c:pt>
                <c:pt idx="19850">
                  <c:v>41115.770833285191</c:v>
                </c:pt>
                <c:pt idx="19851">
                  <c:v>41115.781249951855</c:v>
                </c:pt>
                <c:pt idx="19852">
                  <c:v>41115.791666618519</c:v>
                </c:pt>
                <c:pt idx="19853">
                  <c:v>41115.802083285183</c:v>
                </c:pt>
                <c:pt idx="19854">
                  <c:v>41115.812499951848</c:v>
                </c:pt>
                <c:pt idx="19855">
                  <c:v>41115.822916618512</c:v>
                </c:pt>
                <c:pt idx="19856">
                  <c:v>41115.833333285176</c:v>
                </c:pt>
                <c:pt idx="19857">
                  <c:v>41115.84374995184</c:v>
                </c:pt>
                <c:pt idx="19858">
                  <c:v>41115.854166618505</c:v>
                </c:pt>
                <c:pt idx="19859">
                  <c:v>41115.864583285169</c:v>
                </c:pt>
                <c:pt idx="19860">
                  <c:v>41115.874999951833</c:v>
                </c:pt>
                <c:pt idx="19861">
                  <c:v>41115.885416618497</c:v>
                </c:pt>
                <c:pt idx="19862">
                  <c:v>41115.895833285162</c:v>
                </c:pt>
                <c:pt idx="19863">
                  <c:v>41115.906249951826</c:v>
                </c:pt>
                <c:pt idx="19864">
                  <c:v>41115.91666661849</c:v>
                </c:pt>
                <c:pt idx="19865">
                  <c:v>41115.927083285154</c:v>
                </c:pt>
                <c:pt idx="19866">
                  <c:v>41115.937499951819</c:v>
                </c:pt>
                <c:pt idx="19867">
                  <c:v>41115.947916618483</c:v>
                </c:pt>
                <c:pt idx="19868">
                  <c:v>41115.958333285147</c:v>
                </c:pt>
                <c:pt idx="19869">
                  <c:v>41115.968749951811</c:v>
                </c:pt>
                <c:pt idx="19870">
                  <c:v>41115.979166618476</c:v>
                </c:pt>
                <c:pt idx="19871">
                  <c:v>41115.98958328514</c:v>
                </c:pt>
                <c:pt idx="19872">
                  <c:v>41115.999999951804</c:v>
                </c:pt>
                <c:pt idx="19873">
                  <c:v>41116.010416618468</c:v>
                </c:pt>
                <c:pt idx="19874">
                  <c:v>41116.020833285133</c:v>
                </c:pt>
                <c:pt idx="19875">
                  <c:v>41116.031249951797</c:v>
                </c:pt>
                <c:pt idx="19876">
                  <c:v>41116.041666618461</c:v>
                </c:pt>
                <c:pt idx="19877">
                  <c:v>41116.052083285125</c:v>
                </c:pt>
                <c:pt idx="19878">
                  <c:v>41116.06249995179</c:v>
                </c:pt>
                <c:pt idx="19879">
                  <c:v>41116.072916618454</c:v>
                </c:pt>
                <c:pt idx="19880">
                  <c:v>41116.083333285118</c:v>
                </c:pt>
                <c:pt idx="19881">
                  <c:v>41116.093749951782</c:v>
                </c:pt>
                <c:pt idx="19882">
                  <c:v>41116.104166618446</c:v>
                </c:pt>
                <c:pt idx="19883">
                  <c:v>41116.114583285111</c:v>
                </c:pt>
                <c:pt idx="19884">
                  <c:v>41116.124999951775</c:v>
                </c:pt>
                <c:pt idx="19885">
                  <c:v>41116.135416618439</c:v>
                </c:pt>
                <c:pt idx="19886">
                  <c:v>41116.145833285103</c:v>
                </c:pt>
                <c:pt idx="19887">
                  <c:v>41116.156249951768</c:v>
                </c:pt>
                <c:pt idx="19888">
                  <c:v>41116.166666618432</c:v>
                </c:pt>
                <c:pt idx="19889">
                  <c:v>41116.177083285096</c:v>
                </c:pt>
                <c:pt idx="19890">
                  <c:v>41116.18749995176</c:v>
                </c:pt>
                <c:pt idx="19891">
                  <c:v>41116.197916618425</c:v>
                </c:pt>
                <c:pt idx="19892">
                  <c:v>41116.208333285089</c:v>
                </c:pt>
                <c:pt idx="19893">
                  <c:v>41116.218749951753</c:v>
                </c:pt>
                <c:pt idx="19894">
                  <c:v>41116.229166618417</c:v>
                </c:pt>
                <c:pt idx="19895">
                  <c:v>41116.239583285082</c:v>
                </c:pt>
                <c:pt idx="19896">
                  <c:v>41116.249999951746</c:v>
                </c:pt>
                <c:pt idx="19897">
                  <c:v>41116.26041661841</c:v>
                </c:pt>
                <c:pt idx="19898">
                  <c:v>41116.270833285074</c:v>
                </c:pt>
                <c:pt idx="19899">
                  <c:v>41116.281249951739</c:v>
                </c:pt>
                <c:pt idx="19900">
                  <c:v>41116.291666618403</c:v>
                </c:pt>
                <c:pt idx="19901">
                  <c:v>41116.302083285067</c:v>
                </c:pt>
                <c:pt idx="19902">
                  <c:v>41116.312499951731</c:v>
                </c:pt>
                <c:pt idx="19903">
                  <c:v>41116.322916618396</c:v>
                </c:pt>
                <c:pt idx="19904">
                  <c:v>41116.33333328506</c:v>
                </c:pt>
                <c:pt idx="19905">
                  <c:v>41116.343749951724</c:v>
                </c:pt>
                <c:pt idx="19906">
                  <c:v>41116.354166618388</c:v>
                </c:pt>
                <c:pt idx="19907">
                  <c:v>41116.364583285053</c:v>
                </c:pt>
                <c:pt idx="19908">
                  <c:v>41116.374999951717</c:v>
                </c:pt>
                <c:pt idx="19909">
                  <c:v>41116.385416618381</c:v>
                </c:pt>
                <c:pt idx="19910">
                  <c:v>41116.395833285045</c:v>
                </c:pt>
                <c:pt idx="19911">
                  <c:v>41116.406249951709</c:v>
                </c:pt>
                <c:pt idx="19912">
                  <c:v>41116.416666618374</c:v>
                </c:pt>
                <c:pt idx="19913">
                  <c:v>41116.427083285038</c:v>
                </c:pt>
                <c:pt idx="19914">
                  <c:v>41116.437499951702</c:v>
                </c:pt>
                <c:pt idx="19915">
                  <c:v>41116.447916618366</c:v>
                </c:pt>
                <c:pt idx="19916">
                  <c:v>41116.458333285031</c:v>
                </c:pt>
                <c:pt idx="19917">
                  <c:v>41116.468749951695</c:v>
                </c:pt>
                <c:pt idx="19918">
                  <c:v>41116.479166618359</c:v>
                </c:pt>
                <c:pt idx="19919">
                  <c:v>41116.489583285023</c:v>
                </c:pt>
                <c:pt idx="19920">
                  <c:v>41116.499999951688</c:v>
                </c:pt>
                <c:pt idx="19921">
                  <c:v>41116.510416618352</c:v>
                </c:pt>
                <c:pt idx="19922">
                  <c:v>41116.520833285016</c:v>
                </c:pt>
                <c:pt idx="19923">
                  <c:v>41116.53124995168</c:v>
                </c:pt>
                <c:pt idx="19924">
                  <c:v>41116.541666618345</c:v>
                </c:pt>
                <c:pt idx="19925">
                  <c:v>41116.552083285009</c:v>
                </c:pt>
                <c:pt idx="19926">
                  <c:v>41116.562499951673</c:v>
                </c:pt>
                <c:pt idx="19927">
                  <c:v>41116.572916618337</c:v>
                </c:pt>
                <c:pt idx="19928">
                  <c:v>41116.583333285002</c:v>
                </c:pt>
                <c:pt idx="19929">
                  <c:v>41116.593749951666</c:v>
                </c:pt>
                <c:pt idx="19930">
                  <c:v>41116.60416661833</c:v>
                </c:pt>
                <c:pt idx="19931">
                  <c:v>41116.614583284994</c:v>
                </c:pt>
                <c:pt idx="19932">
                  <c:v>41116.624999951659</c:v>
                </c:pt>
                <c:pt idx="19933">
                  <c:v>41116.635416618323</c:v>
                </c:pt>
                <c:pt idx="19934">
                  <c:v>41116.645833284987</c:v>
                </c:pt>
                <c:pt idx="19935">
                  <c:v>41116.656249951651</c:v>
                </c:pt>
                <c:pt idx="19936">
                  <c:v>41116.666666618316</c:v>
                </c:pt>
                <c:pt idx="19937">
                  <c:v>41116.67708328498</c:v>
                </c:pt>
                <c:pt idx="19938">
                  <c:v>41116.687499951644</c:v>
                </c:pt>
                <c:pt idx="19939">
                  <c:v>41116.697916618308</c:v>
                </c:pt>
                <c:pt idx="19940">
                  <c:v>41116.708333284972</c:v>
                </c:pt>
                <c:pt idx="19941">
                  <c:v>41116.718749951637</c:v>
                </c:pt>
                <c:pt idx="19942">
                  <c:v>41116.729166618301</c:v>
                </c:pt>
                <c:pt idx="19943">
                  <c:v>41116.739583284965</c:v>
                </c:pt>
                <c:pt idx="19944">
                  <c:v>41116.749999951629</c:v>
                </c:pt>
                <c:pt idx="19945">
                  <c:v>41116.760416618294</c:v>
                </c:pt>
                <c:pt idx="19946">
                  <c:v>41116.770833284958</c:v>
                </c:pt>
                <c:pt idx="19947">
                  <c:v>41116.781249951622</c:v>
                </c:pt>
                <c:pt idx="19948">
                  <c:v>41116.791666618286</c:v>
                </c:pt>
                <c:pt idx="19949">
                  <c:v>41116.802083284951</c:v>
                </c:pt>
                <c:pt idx="19950">
                  <c:v>41116.812499951615</c:v>
                </c:pt>
                <c:pt idx="19951">
                  <c:v>41116.822916618279</c:v>
                </c:pt>
                <c:pt idx="19952">
                  <c:v>41116.833333284943</c:v>
                </c:pt>
                <c:pt idx="19953">
                  <c:v>41116.843749951608</c:v>
                </c:pt>
                <c:pt idx="19954">
                  <c:v>41116.854166618272</c:v>
                </c:pt>
                <c:pt idx="19955">
                  <c:v>41116.864583284936</c:v>
                </c:pt>
                <c:pt idx="19956">
                  <c:v>41116.8749999516</c:v>
                </c:pt>
                <c:pt idx="19957">
                  <c:v>41116.885416618265</c:v>
                </c:pt>
                <c:pt idx="19958">
                  <c:v>41116.895833284929</c:v>
                </c:pt>
                <c:pt idx="19959">
                  <c:v>41116.906249951593</c:v>
                </c:pt>
                <c:pt idx="19960">
                  <c:v>41116.916666618257</c:v>
                </c:pt>
                <c:pt idx="19961">
                  <c:v>41116.927083284922</c:v>
                </c:pt>
                <c:pt idx="19962">
                  <c:v>41116.937499951586</c:v>
                </c:pt>
                <c:pt idx="19963">
                  <c:v>41116.94791661825</c:v>
                </c:pt>
                <c:pt idx="19964">
                  <c:v>41116.958333284914</c:v>
                </c:pt>
                <c:pt idx="19965">
                  <c:v>41116.968749951579</c:v>
                </c:pt>
                <c:pt idx="19966">
                  <c:v>41116.979166618243</c:v>
                </c:pt>
                <c:pt idx="19967">
                  <c:v>41116.989583284907</c:v>
                </c:pt>
                <c:pt idx="19968">
                  <c:v>41116.999999951571</c:v>
                </c:pt>
                <c:pt idx="19969">
                  <c:v>41117.010416618235</c:v>
                </c:pt>
                <c:pt idx="19970">
                  <c:v>41117.0208332849</c:v>
                </c:pt>
                <c:pt idx="19971">
                  <c:v>41117.031249951564</c:v>
                </c:pt>
                <c:pt idx="19972">
                  <c:v>41117.041666618228</c:v>
                </c:pt>
                <c:pt idx="19973">
                  <c:v>41117.052083284892</c:v>
                </c:pt>
                <c:pt idx="19974">
                  <c:v>41117.062499951557</c:v>
                </c:pt>
                <c:pt idx="19975">
                  <c:v>41117.072916618221</c:v>
                </c:pt>
                <c:pt idx="19976">
                  <c:v>41117.083333284885</c:v>
                </c:pt>
                <c:pt idx="19977">
                  <c:v>41117.093749951549</c:v>
                </c:pt>
                <c:pt idx="19978">
                  <c:v>41117.104166618214</c:v>
                </c:pt>
                <c:pt idx="19979">
                  <c:v>41117.114583284878</c:v>
                </c:pt>
                <c:pt idx="19980">
                  <c:v>41117.124999951542</c:v>
                </c:pt>
                <c:pt idx="19981">
                  <c:v>41117.135416618206</c:v>
                </c:pt>
                <c:pt idx="19982">
                  <c:v>41117.145833284871</c:v>
                </c:pt>
                <c:pt idx="19983">
                  <c:v>41117.156249951535</c:v>
                </c:pt>
                <c:pt idx="19984">
                  <c:v>41117.166666618199</c:v>
                </c:pt>
                <c:pt idx="19985">
                  <c:v>41117.177083284863</c:v>
                </c:pt>
                <c:pt idx="19986">
                  <c:v>41117.187499951528</c:v>
                </c:pt>
                <c:pt idx="19987">
                  <c:v>41117.197916618192</c:v>
                </c:pt>
                <c:pt idx="19988">
                  <c:v>41117.208333284856</c:v>
                </c:pt>
                <c:pt idx="19989">
                  <c:v>41117.21874995152</c:v>
                </c:pt>
                <c:pt idx="19990">
                  <c:v>41117.229166618185</c:v>
                </c:pt>
                <c:pt idx="19991">
                  <c:v>41117.239583284849</c:v>
                </c:pt>
                <c:pt idx="19992">
                  <c:v>41117.249999951513</c:v>
                </c:pt>
                <c:pt idx="19993">
                  <c:v>41117.260416618177</c:v>
                </c:pt>
                <c:pt idx="19994">
                  <c:v>41117.270833284842</c:v>
                </c:pt>
                <c:pt idx="19995">
                  <c:v>41117.281249951506</c:v>
                </c:pt>
                <c:pt idx="19996">
                  <c:v>41117.29166661817</c:v>
                </c:pt>
                <c:pt idx="19997">
                  <c:v>41117.302083284834</c:v>
                </c:pt>
                <c:pt idx="19998">
                  <c:v>41117.312499951498</c:v>
                </c:pt>
                <c:pt idx="19999">
                  <c:v>41117.322916618163</c:v>
                </c:pt>
                <c:pt idx="20000">
                  <c:v>41117.333333284827</c:v>
                </c:pt>
                <c:pt idx="20001">
                  <c:v>41117.343749951491</c:v>
                </c:pt>
                <c:pt idx="20002">
                  <c:v>41117.354166618155</c:v>
                </c:pt>
                <c:pt idx="20003">
                  <c:v>41117.36458328482</c:v>
                </c:pt>
                <c:pt idx="20004">
                  <c:v>41117.374999951484</c:v>
                </c:pt>
                <c:pt idx="20005">
                  <c:v>41117.385416618148</c:v>
                </c:pt>
                <c:pt idx="20006">
                  <c:v>41117.395833284812</c:v>
                </c:pt>
                <c:pt idx="20007">
                  <c:v>41117.406249951477</c:v>
                </c:pt>
                <c:pt idx="20008">
                  <c:v>41117.416666618141</c:v>
                </c:pt>
                <c:pt idx="20009">
                  <c:v>41117.427083284805</c:v>
                </c:pt>
                <c:pt idx="20010">
                  <c:v>41117.437499951469</c:v>
                </c:pt>
                <c:pt idx="20011">
                  <c:v>41117.447916618134</c:v>
                </c:pt>
                <c:pt idx="20012">
                  <c:v>41117.458333284798</c:v>
                </c:pt>
                <c:pt idx="20013">
                  <c:v>41117.468749951462</c:v>
                </c:pt>
                <c:pt idx="20014">
                  <c:v>41117.479166618126</c:v>
                </c:pt>
                <c:pt idx="20015">
                  <c:v>41117.489583284791</c:v>
                </c:pt>
                <c:pt idx="20016">
                  <c:v>41117.499999951455</c:v>
                </c:pt>
                <c:pt idx="20017">
                  <c:v>41117.510416618119</c:v>
                </c:pt>
                <c:pt idx="20018">
                  <c:v>41117.520833284783</c:v>
                </c:pt>
                <c:pt idx="20019">
                  <c:v>41117.531249951448</c:v>
                </c:pt>
                <c:pt idx="20020">
                  <c:v>41117.541666618112</c:v>
                </c:pt>
                <c:pt idx="20021">
                  <c:v>41117.552083284776</c:v>
                </c:pt>
                <c:pt idx="20022">
                  <c:v>41117.56249995144</c:v>
                </c:pt>
                <c:pt idx="20023">
                  <c:v>41117.572916618105</c:v>
                </c:pt>
                <c:pt idx="20024">
                  <c:v>41117.583333284769</c:v>
                </c:pt>
                <c:pt idx="20025">
                  <c:v>41117.593749951433</c:v>
                </c:pt>
                <c:pt idx="20026">
                  <c:v>41117.604166618097</c:v>
                </c:pt>
                <c:pt idx="20027">
                  <c:v>41117.614583284761</c:v>
                </c:pt>
                <c:pt idx="20028">
                  <c:v>41117.624999951426</c:v>
                </c:pt>
                <c:pt idx="20029">
                  <c:v>41117.63541661809</c:v>
                </c:pt>
                <c:pt idx="20030">
                  <c:v>41117.645833284754</c:v>
                </c:pt>
                <c:pt idx="20031">
                  <c:v>41117.656249951418</c:v>
                </c:pt>
                <c:pt idx="20032">
                  <c:v>41117.666666618083</c:v>
                </c:pt>
                <c:pt idx="20033">
                  <c:v>41117.677083284747</c:v>
                </c:pt>
                <c:pt idx="20034">
                  <c:v>41117.687499951411</c:v>
                </c:pt>
                <c:pt idx="20035">
                  <c:v>41117.697916618075</c:v>
                </c:pt>
                <c:pt idx="20036">
                  <c:v>41117.70833328474</c:v>
                </c:pt>
                <c:pt idx="20037">
                  <c:v>41117.718749951404</c:v>
                </c:pt>
                <c:pt idx="20038">
                  <c:v>41117.729166618068</c:v>
                </c:pt>
                <c:pt idx="20039">
                  <c:v>41117.739583284732</c:v>
                </c:pt>
                <c:pt idx="20040">
                  <c:v>41117.749999951397</c:v>
                </c:pt>
                <c:pt idx="20041">
                  <c:v>41117.760416618061</c:v>
                </c:pt>
                <c:pt idx="20042">
                  <c:v>41117.770833284725</c:v>
                </c:pt>
                <c:pt idx="20043">
                  <c:v>41117.781249951389</c:v>
                </c:pt>
                <c:pt idx="20044">
                  <c:v>41117.791666618054</c:v>
                </c:pt>
                <c:pt idx="20045">
                  <c:v>41117.802083284718</c:v>
                </c:pt>
                <c:pt idx="20046">
                  <c:v>41117.812499951382</c:v>
                </c:pt>
                <c:pt idx="20047">
                  <c:v>41117.822916618046</c:v>
                </c:pt>
                <c:pt idx="20048">
                  <c:v>41117.833333284711</c:v>
                </c:pt>
                <c:pt idx="20049">
                  <c:v>41117.843749951375</c:v>
                </c:pt>
                <c:pt idx="20050">
                  <c:v>41117.854166618039</c:v>
                </c:pt>
                <c:pt idx="20051">
                  <c:v>41117.864583284703</c:v>
                </c:pt>
                <c:pt idx="20052">
                  <c:v>41117.874999951367</c:v>
                </c:pt>
                <c:pt idx="20053">
                  <c:v>41117.885416618032</c:v>
                </c:pt>
                <c:pt idx="20054">
                  <c:v>41117.895833284696</c:v>
                </c:pt>
                <c:pt idx="20055">
                  <c:v>41117.90624995136</c:v>
                </c:pt>
                <c:pt idx="20056">
                  <c:v>41117.916666618024</c:v>
                </c:pt>
                <c:pt idx="20057">
                  <c:v>41117.927083284689</c:v>
                </c:pt>
                <c:pt idx="20058">
                  <c:v>41117.937499951353</c:v>
                </c:pt>
                <c:pt idx="20059">
                  <c:v>41117.947916618017</c:v>
                </c:pt>
                <c:pt idx="20060">
                  <c:v>41117.958333284681</c:v>
                </c:pt>
                <c:pt idx="20061">
                  <c:v>41117.968749951346</c:v>
                </c:pt>
                <c:pt idx="20062">
                  <c:v>41117.97916661801</c:v>
                </c:pt>
                <c:pt idx="20063">
                  <c:v>41117.989583284674</c:v>
                </c:pt>
                <c:pt idx="20064">
                  <c:v>41117.999999951338</c:v>
                </c:pt>
                <c:pt idx="20065">
                  <c:v>41118.010416618003</c:v>
                </c:pt>
                <c:pt idx="20066">
                  <c:v>41118.020833284667</c:v>
                </c:pt>
                <c:pt idx="20067">
                  <c:v>41118.031249951331</c:v>
                </c:pt>
                <c:pt idx="20068">
                  <c:v>41118.041666617995</c:v>
                </c:pt>
                <c:pt idx="20069">
                  <c:v>41118.05208328466</c:v>
                </c:pt>
                <c:pt idx="20070">
                  <c:v>41118.062499951324</c:v>
                </c:pt>
                <c:pt idx="20071">
                  <c:v>41118.072916617988</c:v>
                </c:pt>
                <c:pt idx="20072">
                  <c:v>41118.083333284652</c:v>
                </c:pt>
                <c:pt idx="20073">
                  <c:v>41118.093749951317</c:v>
                </c:pt>
                <c:pt idx="20074">
                  <c:v>41118.104166617981</c:v>
                </c:pt>
                <c:pt idx="20075">
                  <c:v>41118.114583284645</c:v>
                </c:pt>
                <c:pt idx="20076">
                  <c:v>41118.124999951309</c:v>
                </c:pt>
                <c:pt idx="20077">
                  <c:v>41118.135416617974</c:v>
                </c:pt>
                <c:pt idx="20078">
                  <c:v>41118.145833284638</c:v>
                </c:pt>
                <c:pt idx="20079">
                  <c:v>41118.156249951302</c:v>
                </c:pt>
                <c:pt idx="20080">
                  <c:v>41118.166666617966</c:v>
                </c:pt>
                <c:pt idx="20081">
                  <c:v>41118.17708328463</c:v>
                </c:pt>
                <c:pt idx="20082">
                  <c:v>41118.187499951295</c:v>
                </c:pt>
                <c:pt idx="20083">
                  <c:v>41118.197916617959</c:v>
                </c:pt>
                <c:pt idx="20084">
                  <c:v>41118.208333284623</c:v>
                </c:pt>
                <c:pt idx="20085">
                  <c:v>41118.218749951287</c:v>
                </c:pt>
                <c:pt idx="20086">
                  <c:v>41118.229166617952</c:v>
                </c:pt>
                <c:pt idx="20087">
                  <c:v>41118.239583284616</c:v>
                </c:pt>
                <c:pt idx="20088">
                  <c:v>41118.24999995128</c:v>
                </c:pt>
                <c:pt idx="20089">
                  <c:v>41118.260416617944</c:v>
                </c:pt>
                <c:pt idx="20090">
                  <c:v>41118.270833284609</c:v>
                </c:pt>
                <c:pt idx="20091">
                  <c:v>41118.281249951273</c:v>
                </c:pt>
                <c:pt idx="20092">
                  <c:v>41118.291666617937</c:v>
                </c:pt>
                <c:pt idx="20093">
                  <c:v>41118.302083284601</c:v>
                </c:pt>
                <c:pt idx="20094">
                  <c:v>41118.312499951266</c:v>
                </c:pt>
                <c:pt idx="20095">
                  <c:v>41118.32291661793</c:v>
                </c:pt>
                <c:pt idx="20096">
                  <c:v>41118.333333284594</c:v>
                </c:pt>
                <c:pt idx="20097">
                  <c:v>41118.343749951258</c:v>
                </c:pt>
                <c:pt idx="20098">
                  <c:v>41118.354166617923</c:v>
                </c:pt>
                <c:pt idx="20099">
                  <c:v>41118.364583284587</c:v>
                </c:pt>
                <c:pt idx="20100">
                  <c:v>41118.374999951251</c:v>
                </c:pt>
                <c:pt idx="20101">
                  <c:v>41118.385416617915</c:v>
                </c:pt>
                <c:pt idx="20102">
                  <c:v>41118.39583328458</c:v>
                </c:pt>
                <c:pt idx="20103">
                  <c:v>41118.406249951244</c:v>
                </c:pt>
                <c:pt idx="20104">
                  <c:v>41118.416666617908</c:v>
                </c:pt>
                <c:pt idx="20105">
                  <c:v>41118.427083284572</c:v>
                </c:pt>
                <c:pt idx="20106">
                  <c:v>41118.437499951237</c:v>
                </c:pt>
                <c:pt idx="20107">
                  <c:v>41118.447916617901</c:v>
                </c:pt>
                <c:pt idx="20108">
                  <c:v>41118.458333284565</c:v>
                </c:pt>
                <c:pt idx="20109">
                  <c:v>41118.468749951229</c:v>
                </c:pt>
                <c:pt idx="20110">
                  <c:v>41118.479166617893</c:v>
                </c:pt>
                <c:pt idx="20111">
                  <c:v>41118.489583284558</c:v>
                </c:pt>
                <c:pt idx="20112">
                  <c:v>41118.499999951222</c:v>
                </c:pt>
                <c:pt idx="20113">
                  <c:v>41118.510416617886</c:v>
                </c:pt>
                <c:pt idx="20114">
                  <c:v>41118.52083328455</c:v>
                </c:pt>
                <c:pt idx="20115">
                  <c:v>41118.531249951215</c:v>
                </c:pt>
                <c:pt idx="20116">
                  <c:v>41118.541666617879</c:v>
                </c:pt>
                <c:pt idx="20117">
                  <c:v>41118.552083284543</c:v>
                </c:pt>
                <c:pt idx="20118">
                  <c:v>41118.562499951207</c:v>
                </c:pt>
                <c:pt idx="20119">
                  <c:v>41118.572916617872</c:v>
                </c:pt>
                <c:pt idx="20120">
                  <c:v>41118.583333284536</c:v>
                </c:pt>
                <c:pt idx="20121">
                  <c:v>41118.5937499512</c:v>
                </c:pt>
                <c:pt idx="20122">
                  <c:v>41118.604166617864</c:v>
                </c:pt>
                <c:pt idx="20123">
                  <c:v>41118.614583284529</c:v>
                </c:pt>
                <c:pt idx="20124">
                  <c:v>41118.624999951193</c:v>
                </c:pt>
                <c:pt idx="20125">
                  <c:v>41118.635416617857</c:v>
                </c:pt>
                <c:pt idx="20126">
                  <c:v>41118.645833284521</c:v>
                </c:pt>
                <c:pt idx="20127">
                  <c:v>41118.656249951186</c:v>
                </c:pt>
                <c:pt idx="20128">
                  <c:v>41118.66666661785</c:v>
                </c:pt>
                <c:pt idx="20129">
                  <c:v>41118.677083284514</c:v>
                </c:pt>
                <c:pt idx="20130">
                  <c:v>41118.687499951178</c:v>
                </c:pt>
                <c:pt idx="20131">
                  <c:v>41118.697916617843</c:v>
                </c:pt>
                <c:pt idx="20132">
                  <c:v>41118.708333284507</c:v>
                </c:pt>
                <c:pt idx="20133">
                  <c:v>41118.718749951171</c:v>
                </c:pt>
                <c:pt idx="20134">
                  <c:v>41118.729166617835</c:v>
                </c:pt>
                <c:pt idx="20135">
                  <c:v>41118.7395832845</c:v>
                </c:pt>
                <c:pt idx="20136">
                  <c:v>41118.749999951164</c:v>
                </c:pt>
                <c:pt idx="20137">
                  <c:v>41118.760416617828</c:v>
                </c:pt>
                <c:pt idx="20138">
                  <c:v>41118.770833284492</c:v>
                </c:pt>
                <c:pt idx="20139">
                  <c:v>41118.781249951156</c:v>
                </c:pt>
                <c:pt idx="20140">
                  <c:v>41118.791666617821</c:v>
                </c:pt>
                <c:pt idx="20141">
                  <c:v>41118.802083284485</c:v>
                </c:pt>
                <c:pt idx="20142">
                  <c:v>41118.812499951149</c:v>
                </c:pt>
                <c:pt idx="20143">
                  <c:v>41118.822916617813</c:v>
                </c:pt>
                <c:pt idx="20144">
                  <c:v>41118.833333284478</c:v>
                </c:pt>
                <c:pt idx="20145">
                  <c:v>41118.843749951142</c:v>
                </c:pt>
                <c:pt idx="20146">
                  <c:v>41118.854166617806</c:v>
                </c:pt>
                <c:pt idx="20147">
                  <c:v>41118.86458328447</c:v>
                </c:pt>
                <c:pt idx="20148">
                  <c:v>41118.874999951135</c:v>
                </c:pt>
                <c:pt idx="20149">
                  <c:v>41118.885416617799</c:v>
                </c:pt>
                <c:pt idx="20150">
                  <c:v>41118.895833284463</c:v>
                </c:pt>
                <c:pt idx="20151">
                  <c:v>41118.906249951127</c:v>
                </c:pt>
                <c:pt idx="20152">
                  <c:v>41118.916666617792</c:v>
                </c:pt>
                <c:pt idx="20153">
                  <c:v>41118.927083284456</c:v>
                </c:pt>
                <c:pt idx="20154">
                  <c:v>41118.93749995112</c:v>
                </c:pt>
                <c:pt idx="20155">
                  <c:v>41118.947916617784</c:v>
                </c:pt>
                <c:pt idx="20156">
                  <c:v>41118.958333284449</c:v>
                </c:pt>
                <c:pt idx="20157">
                  <c:v>41118.968749951113</c:v>
                </c:pt>
                <c:pt idx="20158">
                  <c:v>41118.979166617777</c:v>
                </c:pt>
                <c:pt idx="20159">
                  <c:v>41118.989583284441</c:v>
                </c:pt>
                <c:pt idx="20160">
                  <c:v>41118.999999951106</c:v>
                </c:pt>
                <c:pt idx="20161">
                  <c:v>41119.01041661777</c:v>
                </c:pt>
                <c:pt idx="20162">
                  <c:v>41119.020833284434</c:v>
                </c:pt>
                <c:pt idx="20163">
                  <c:v>41119.031249951098</c:v>
                </c:pt>
                <c:pt idx="20164">
                  <c:v>41119.041666617763</c:v>
                </c:pt>
                <c:pt idx="20165">
                  <c:v>41119.052083284427</c:v>
                </c:pt>
                <c:pt idx="20166">
                  <c:v>41119.062499951091</c:v>
                </c:pt>
                <c:pt idx="20167">
                  <c:v>41119.072916617755</c:v>
                </c:pt>
                <c:pt idx="20168">
                  <c:v>41119.083333284419</c:v>
                </c:pt>
                <c:pt idx="20169">
                  <c:v>41119.093749951084</c:v>
                </c:pt>
                <c:pt idx="20170">
                  <c:v>41119.104166617748</c:v>
                </c:pt>
                <c:pt idx="20171">
                  <c:v>41119.114583284412</c:v>
                </c:pt>
                <c:pt idx="20172">
                  <c:v>41119.124999951076</c:v>
                </c:pt>
                <c:pt idx="20173">
                  <c:v>41119.135416617741</c:v>
                </c:pt>
                <c:pt idx="20174">
                  <c:v>41119.145833284405</c:v>
                </c:pt>
                <c:pt idx="20175">
                  <c:v>41119.156249951069</c:v>
                </c:pt>
                <c:pt idx="20176">
                  <c:v>41119.166666617733</c:v>
                </c:pt>
                <c:pt idx="20177">
                  <c:v>41119.177083284398</c:v>
                </c:pt>
                <c:pt idx="20178">
                  <c:v>41119.187499951062</c:v>
                </c:pt>
                <c:pt idx="20179">
                  <c:v>41119.197916617726</c:v>
                </c:pt>
                <c:pt idx="20180">
                  <c:v>41119.20833328439</c:v>
                </c:pt>
                <c:pt idx="20181">
                  <c:v>41119.218749951055</c:v>
                </c:pt>
                <c:pt idx="20182">
                  <c:v>41119.229166617719</c:v>
                </c:pt>
                <c:pt idx="20183">
                  <c:v>41119.239583284383</c:v>
                </c:pt>
                <c:pt idx="20184">
                  <c:v>41119.249999951047</c:v>
                </c:pt>
                <c:pt idx="20185">
                  <c:v>41119.260416617712</c:v>
                </c:pt>
                <c:pt idx="20186">
                  <c:v>41119.270833284376</c:v>
                </c:pt>
                <c:pt idx="20187">
                  <c:v>41119.28124995104</c:v>
                </c:pt>
                <c:pt idx="20188">
                  <c:v>41119.291666617704</c:v>
                </c:pt>
                <c:pt idx="20189">
                  <c:v>41119.302083284369</c:v>
                </c:pt>
                <c:pt idx="20190">
                  <c:v>41119.312499951033</c:v>
                </c:pt>
                <c:pt idx="20191">
                  <c:v>41119.322916617697</c:v>
                </c:pt>
                <c:pt idx="20192">
                  <c:v>41119.333333284361</c:v>
                </c:pt>
                <c:pt idx="20193">
                  <c:v>41119.343749951026</c:v>
                </c:pt>
                <c:pt idx="20194">
                  <c:v>41119.35416661769</c:v>
                </c:pt>
                <c:pt idx="20195">
                  <c:v>41119.364583284354</c:v>
                </c:pt>
                <c:pt idx="20196">
                  <c:v>41119.374999951018</c:v>
                </c:pt>
                <c:pt idx="20197">
                  <c:v>41119.385416617682</c:v>
                </c:pt>
                <c:pt idx="20198">
                  <c:v>41119.395833284347</c:v>
                </c:pt>
                <c:pt idx="20199">
                  <c:v>41119.406249951011</c:v>
                </c:pt>
                <c:pt idx="20200">
                  <c:v>41119.416666617675</c:v>
                </c:pt>
                <c:pt idx="20201">
                  <c:v>41119.427083284339</c:v>
                </c:pt>
                <c:pt idx="20202">
                  <c:v>41119.437499951004</c:v>
                </c:pt>
                <c:pt idx="20203">
                  <c:v>41119.447916617668</c:v>
                </c:pt>
                <c:pt idx="20204">
                  <c:v>41119.458333284332</c:v>
                </c:pt>
                <c:pt idx="20205">
                  <c:v>41119.468749950996</c:v>
                </c:pt>
                <c:pt idx="20206">
                  <c:v>41119.479166617661</c:v>
                </c:pt>
                <c:pt idx="20207">
                  <c:v>41119.489583284325</c:v>
                </c:pt>
                <c:pt idx="20208">
                  <c:v>41119.499999950989</c:v>
                </c:pt>
                <c:pt idx="20209">
                  <c:v>41119.510416617653</c:v>
                </c:pt>
                <c:pt idx="20210">
                  <c:v>41119.520833284318</c:v>
                </c:pt>
                <c:pt idx="20211">
                  <c:v>41119.531249950982</c:v>
                </c:pt>
                <c:pt idx="20212">
                  <c:v>41119.541666617646</c:v>
                </c:pt>
                <c:pt idx="20213">
                  <c:v>41119.55208328431</c:v>
                </c:pt>
                <c:pt idx="20214">
                  <c:v>41119.562499950975</c:v>
                </c:pt>
                <c:pt idx="20215">
                  <c:v>41119.572916617639</c:v>
                </c:pt>
                <c:pt idx="20216">
                  <c:v>41119.583333284303</c:v>
                </c:pt>
                <c:pt idx="20217">
                  <c:v>41119.593749950967</c:v>
                </c:pt>
                <c:pt idx="20218">
                  <c:v>41119.604166617632</c:v>
                </c:pt>
                <c:pt idx="20219">
                  <c:v>41119.614583284296</c:v>
                </c:pt>
                <c:pt idx="20220">
                  <c:v>41119.62499995096</c:v>
                </c:pt>
                <c:pt idx="20221">
                  <c:v>41119.635416617624</c:v>
                </c:pt>
                <c:pt idx="20222">
                  <c:v>41119.645833284289</c:v>
                </c:pt>
                <c:pt idx="20223">
                  <c:v>41119.656249950953</c:v>
                </c:pt>
                <c:pt idx="20224">
                  <c:v>41119.666666617617</c:v>
                </c:pt>
                <c:pt idx="20225">
                  <c:v>41119.677083284281</c:v>
                </c:pt>
                <c:pt idx="20226">
                  <c:v>41119.687499950945</c:v>
                </c:pt>
                <c:pt idx="20227">
                  <c:v>41119.69791661761</c:v>
                </c:pt>
                <c:pt idx="20228">
                  <c:v>41119.708333284274</c:v>
                </c:pt>
                <c:pt idx="20229">
                  <c:v>41119.718749950938</c:v>
                </c:pt>
                <c:pt idx="20230">
                  <c:v>41119.729166617602</c:v>
                </c:pt>
                <c:pt idx="20231">
                  <c:v>41119.739583284267</c:v>
                </c:pt>
                <c:pt idx="20232">
                  <c:v>41119.749999950931</c:v>
                </c:pt>
                <c:pt idx="20233">
                  <c:v>41119.760416617595</c:v>
                </c:pt>
                <c:pt idx="20234">
                  <c:v>41119.770833284259</c:v>
                </c:pt>
                <c:pt idx="20235">
                  <c:v>41119.781249950924</c:v>
                </c:pt>
                <c:pt idx="20236">
                  <c:v>41119.791666617588</c:v>
                </c:pt>
                <c:pt idx="20237">
                  <c:v>41119.802083284252</c:v>
                </c:pt>
                <c:pt idx="20238">
                  <c:v>41119.812499950916</c:v>
                </c:pt>
                <c:pt idx="20239">
                  <c:v>41119.822916617581</c:v>
                </c:pt>
                <c:pt idx="20240">
                  <c:v>41119.833333284245</c:v>
                </c:pt>
                <c:pt idx="20241">
                  <c:v>41119.843749950909</c:v>
                </c:pt>
                <c:pt idx="20242">
                  <c:v>41119.854166617573</c:v>
                </c:pt>
                <c:pt idx="20243">
                  <c:v>41119.864583284238</c:v>
                </c:pt>
                <c:pt idx="20244">
                  <c:v>41119.874999950902</c:v>
                </c:pt>
                <c:pt idx="20245">
                  <c:v>41119.885416617566</c:v>
                </c:pt>
                <c:pt idx="20246">
                  <c:v>41119.89583328423</c:v>
                </c:pt>
                <c:pt idx="20247">
                  <c:v>41119.906249950895</c:v>
                </c:pt>
                <c:pt idx="20248">
                  <c:v>41119.916666617559</c:v>
                </c:pt>
                <c:pt idx="20249">
                  <c:v>41119.927083284223</c:v>
                </c:pt>
                <c:pt idx="20250">
                  <c:v>41119.937499950887</c:v>
                </c:pt>
                <c:pt idx="20251">
                  <c:v>41119.947916617552</c:v>
                </c:pt>
                <c:pt idx="20252">
                  <c:v>41119.958333284216</c:v>
                </c:pt>
                <c:pt idx="20253">
                  <c:v>41119.96874995088</c:v>
                </c:pt>
                <c:pt idx="20254">
                  <c:v>41119.979166617544</c:v>
                </c:pt>
                <c:pt idx="20255">
                  <c:v>41119.989583284208</c:v>
                </c:pt>
                <c:pt idx="20256">
                  <c:v>41119.999999950873</c:v>
                </c:pt>
                <c:pt idx="20257">
                  <c:v>41120.010416617537</c:v>
                </c:pt>
                <c:pt idx="20258">
                  <c:v>41120.020833284201</c:v>
                </c:pt>
                <c:pt idx="20259">
                  <c:v>41120.031249950865</c:v>
                </c:pt>
                <c:pt idx="20260">
                  <c:v>41120.04166661753</c:v>
                </c:pt>
                <c:pt idx="20261">
                  <c:v>41120.052083284194</c:v>
                </c:pt>
                <c:pt idx="20262">
                  <c:v>41120.062499950858</c:v>
                </c:pt>
                <c:pt idx="20263">
                  <c:v>41120.072916617522</c:v>
                </c:pt>
                <c:pt idx="20264">
                  <c:v>41120.083333284187</c:v>
                </c:pt>
                <c:pt idx="20265">
                  <c:v>41120.093749950851</c:v>
                </c:pt>
                <c:pt idx="20266">
                  <c:v>41120.104166617515</c:v>
                </c:pt>
                <c:pt idx="20267">
                  <c:v>41120.114583284179</c:v>
                </c:pt>
                <c:pt idx="20268">
                  <c:v>41120.124999950844</c:v>
                </c:pt>
                <c:pt idx="20269">
                  <c:v>41120.135416617508</c:v>
                </c:pt>
                <c:pt idx="20270">
                  <c:v>41120.145833284172</c:v>
                </c:pt>
                <c:pt idx="20271">
                  <c:v>41120.156249950836</c:v>
                </c:pt>
                <c:pt idx="20272">
                  <c:v>41120.166666617501</c:v>
                </c:pt>
                <c:pt idx="20273">
                  <c:v>41120.177083284165</c:v>
                </c:pt>
                <c:pt idx="20274">
                  <c:v>41120.187499950829</c:v>
                </c:pt>
                <c:pt idx="20275">
                  <c:v>41120.197916617493</c:v>
                </c:pt>
                <c:pt idx="20276">
                  <c:v>41120.208333284158</c:v>
                </c:pt>
                <c:pt idx="20277">
                  <c:v>41120.218749950822</c:v>
                </c:pt>
                <c:pt idx="20278">
                  <c:v>41120.229166617486</c:v>
                </c:pt>
                <c:pt idx="20279">
                  <c:v>41120.23958328415</c:v>
                </c:pt>
                <c:pt idx="20280">
                  <c:v>41120.249999950815</c:v>
                </c:pt>
                <c:pt idx="20281">
                  <c:v>41120.260416617479</c:v>
                </c:pt>
                <c:pt idx="20282">
                  <c:v>41120.270833284143</c:v>
                </c:pt>
                <c:pt idx="20283">
                  <c:v>41120.281249950807</c:v>
                </c:pt>
                <c:pt idx="20284">
                  <c:v>41120.291666617471</c:v>
                </c:pt>
                <c:pt idx="20285">
                  <c:v>41120.302083284136</c:v>
                </c:pt>
                <c:pt idx="20286">
                  <c:v>41120.3124999508</c:v>
                </c:pt>
                <c:pt idx="20287">
                  <c:v>41120.322916617464</c:v>
                </c:pt>
                <c:pt idx="20288">
                  <c:v>41120.333333284128</c:v>
                </c:pt>
                <c:pt idx="20289">
                  <c:v>41120.343749950793</c:v>
                </c:pt>
                <c:pt idx="20290">
                  <c:v>41120.354166617457</c:v>
                </c:pt>
                <c:pt idx="20291">
                  <c:v>41120.364583284121</c:v>
                </c:pt>
                <c:pt idx="20292">
                  <c:v>41120.374999950785</c:v>
                </c:pt>
                <c:pt idx="20293">
                  <c:v>41120.38541661745</c:v>
                </c:pt>
                <c:pt idx="20294">
                  <c:v>41120.395833284114</c:v>
                </c:pt>
                <c:pt idx="20295">
                  <c:v>41120.406249950778</c:v>
                </c:pt>
                <c:pt idx="20296">
                  <c:v>41120.416666617442</c:v>
                </c:pt>
                <c:pt idx="20297">
                  <c:v>41120.427083284107</c:v>
                </c:pt>
                <c:pt idx="20298">
                  <c:v>41120.437499950771</c:v>
                </c:pt>
                <c:pt idx="20299">
                  <c:v>41120.447916617435</c:v>
                </c:pt>
                <c:pt idx="20300">
                  <c:v>41120.458333284099</c:v>
                </c:pt>
                <c:pt idx="20301">
                  <c:v>41120.468749950764</c:v>
                </c:pt>
                <c:pt idx="20302">
                  <c:v>41120.479166617428</c:v>
                </c:pt>
                <c:pt idx="20303">
                  <c:v>41120.489583284092</c:v>
                </c:pt>
                <c:pt idx="20304">
                  <c:v>41120.499999950756</c:v>
                </c:pt>
                <c:pt idx="20305">
                  <c:v>41120.510416617421</c:v>
                </c:pt>
                <c:pt idx="20306">
                  <c:v>41120.520833284085</c:v>
                </c:pt>
                <c:pt idx="20307">
                  <c:v>41120.531249950749</c:v>
                </c:pt>
                <c:pt idx="20308">
                  <c:v>41120.541666617413</c:v>
                </c:pt>
                <c:pt idx="20309">
                  <c:v>41120.552083284078</c:v>
                </c:pt>
                <c:pt idx="20310">
                  <c:v>41120.562499950742</c:v>
                </c:pt>
                <c:pt idx="20311">
                  <c:v>41120.572916617406</c:v>
                </c:pt>
                <c:pt idx="20312">
                  <c:v>41120.58333328407</c:v>
                </c:pt>
                <c:pt idx="20313">
                  <c:v>41120.593749950734</c:v>
                </c:pt>
                <c:pt idx="20314">
                  <c:v>41120.604166617399</c:v>
                </c:pt>
                <c:pt idx="20315">
                  <c:v>41120.614583284063</c:v>
                </c:pt>
                <c:pt idx="20316">
                  <c:v>41120.624999950727</c:v>
                </c:pt>
                <c:pt idx="20317">
                  <c:v>41120.635416617391</c:v>
                </c:pt>
                <c:pt idx="20318">
                  <c:v>41120.645833284056</c:v>
                </c:pt>
                <c:pt idx="20319">
                  <c:v>41120.65624995072</c:v>
                </c:pt>
                <c:pt idx="20320">
                  <c:v>41120.666666617384</c:v>
                </c:pt>
                <c:pt idx="20321">
                  <c:v>41120.677083284048</c:v>
                </c:pt>
                <c:pt idx="20322">
                  <c:v>41120.687499950713</c:v>
                </c:pt>
                <c:pt idx="20323">
                  <c:v>41120.697916617377</c:v>
                </c:pt>
                <c:pt idx="20324">
                  <c:v>41120.708333284041</c:v>
                </c:pt>
                <c:pt idx="20325">
                  <c:v>41120.718749950705</c:v>
                </c:pt>
                <c:pt idx="20326">
                  <c:v>41120.72916661737</c:v>
                </c:pt>
                <c:pt idx="20327">
                  <c:v>41120.739583284034</c:v>
                </c:pt>
                <c:pt idx="20328">
                  <c:v>41120.749999950698</c:v>
                </c:pt>
                <c:pt idx="20329">
                  <c:v>41120.760416617362</c:v>
                </c:pt>
                <c:pt idx="20330">
                  <c:v>41120.770833284027</c:v>
                </c:pt>
                <c:pt idx="20331">
                  <c:v>41120.781249950691</c:v>
                </c:pt>
                <c:pt idx="20332">
                  <c:v>41120.791666617355</c:v>
                </c:pt>
                <c:pt idx="20333">
                  <c:v>41120.802083284019</c:v>
                </c:pt>
                <c:pt idx="20334">
                  <c:v>41120.812499950684</c:v>
                </c:pt>
                <c:pt idx="20335">
                  <c:v>41120.822916617348</c:v>
                </c:pt>
                <c:pt idx="20336">
                  <c:v>41120.833333284012</c:v>
                </c:pt>
                <c:pt idx="20337">
                  <c:v>41120.843749950676</c:v>
                </c:pt>
                <c:pt idx="20338">
                  <c:v>41120.854166617341</c:v>
                </c:pt>
                <c:pt idx="20339">
                  <c:v>41120.864583284005</c:v>
                </c:pt>
                <c:pt idx="20340">
                  <c:v>41120.874999950669</c:v>
                </c:pt>
                <c:pt idx="20341">
                  <c:v>41120.885416617333</c:v>
                </c:pt>
                <c:pt idx="20342">
                  <c:v>41120.895833283997</c:v>
                </c:pt>
                <c:pt idx="20343">
                  <c:v>41120.906249950662</c:v>
                </c:pt>
                <c:pt idx="20344">
                  <c:v>41120.916666617326</c:v>
                </c:pt>
                <c:pt idx="20345">
                  <c:v>41120.92708328399</c:v>
                </c:pt>
                <c:pt idx="20346">
                  <c:v>41120.937499950654</c:v>
                </c:pt>
                <c:pt idx="20347">
                  <c:v>41120.947916617319</c:v>
                </c:pt>
                <c:pt idx="20348">
                  <c:v>41120.958333283983</c:v>
                </c:pt>
                <c:pt idx="20349">
                  <c:v>41120.968749950647</c:v>
                </c:pt>
                <c:pt idx="20350">
                  <c:v>41120.979166617311</c:v>
                </c:pt>
                <c:pt idx="20351">
                  <c:v>41120.989583283976</c:v>
                </c:pt>
                <c:pt idx="20352">
                  <c:v>41120.99999995064</c:v>
                </c:pt>
                <c:pt idx="20353">
                  <c:v>41121.010416617304</c:v>
                </c:pt>
                <c:pt idx="20354">
                  <c:v>41121.020833283968</c:v>
                </c:pt>
                <c:pt idx="20355">
                  <c:v>41121.031249950633</c:v>
                </c:pt>
                <c:pt idx="20356">
                  <c:v>41121.041666617297</c:v>
                </c:pt>
                <c:pt idx="20357">
                  <c:v>41121.052083283961</c:v>
                </c:pt>
                <c:pt idx="20358">
                  <c:v>41121.062499950625</c:v>
                </c:pt>
                <c:pt idx="20359">
                  <c:v>41121.07291661729</c:v>
                </c:pt>
                <c:pt idx="20360">
                  <c:v>41121.083333283954</c:v>
                </c:pt>
                <c:pt idx="20361">
                  <c:v>41121.093749950618</c:v>
                </c:pt>
                <c:pt idx="20362">
                  <c:v>41121.104166617282</c:v>
                </c:pt>
                <c:pt idx="20363">
                  <c:v>41121.114583283947</c:v>
                </c:pt>
                <c:pt idx="20364">
                  <c:v>41121.124999950611</c:v>
                </c:pt>
                <c:pt idx="20365">
                  <c:v>41121.135416617275</c:v>
                </c:pt>
                <c:pt idx="20366">
                  <c:v>41121.145833283939</c:v>
                </c:pt>
                <c:pt idx="20367">
                  <c:v>41121.156249950604</c:v>
                </c:pt>
                <c:pt idx="20368">
                  <c:v>41121.166666617268</c:v>
                </c:pt>
                <c:pt idx="20369">
                  <c:v>41121.177083283932</c:v>
                </c:pt>
                <c:pt idx="20370">
                  <c:v>41121.187499950596</c:v>
                </c:pt>
                <c:pt idx="20371">
                  <c:v>41121.19791661726</c:v>
                </c:pt>
                <c:pt idx="20372">
                  <c:v>41121.208333283925</c:v>
                </c:pt>
                <c:pt idx="20373">
                  <c:v>41121.218749950589</c:v>
                </c:pt>
                <c:pt idx="20374">
                  <c:v>41121.229166617253</c:v>
                </c:pt>
                <c:pt idx="20375">
                  <c:v>41121.239583283917</c:v>
                </c:pt>
                <c:pt idx="20376">
                  <c:v>41121.249999950582</c:v>
                </c:pt>
                <c:pt idx="20377">
                  <c:v>41121.260416617246</c:v>
                </c:pt>
                <c:pt idx="20378">
                  <c:v>41121.27083328391</c:v>
                </c:pt>
                <c:pt idx="20379">
                  <c:v>41121.281249950574</c:v>
                </c:pt>
                <c:pt idx="20380">
                  <c:v>41121.291666617239</c:v>
                </c:pt>
                <c:pt idx="20381">
                  <c:v>41121.302083283903</c:v>
                </c:pt>
                <c:pt idx="20382">
                  <c:v>41121.312499950567</c:v>
                </c:pt>
                <c:pt idx="20383">
                  <c:v>41121.322916617231</c:v>
                </c:pt>
                <c:pt idx="20384">
                  <c:v>41121.333333283896</c:v>
                </c:pt>
                <c:pt idx="20385">
                  <c:v>41121.34374995056</c:v>
                </c:pt>
                <c:pt idx="20386">
                  <c:v>41121.354166617224</c:v>
                </c:pt>
                <c:pt idx="20387">
                  <c:v>41121.364583283888</c:v>
                </c:pt>
                <c:pt idx="20388">
                  <c:v>41121.374999950553</c:v>
                </c:pt>
                <c:pt idx="20389">
                  <c:v>41121.385416617217</c:v>
                </c:pt>
                <c:pt idx="20390">
                  <c:v>41121.395833283881</c:v>
                </c:pt>
                <c:pt idx="20391">
                  <c:v>41121.406249950545</c:v>
                </c:pt>
                <c:pt idx="20392">
                  <c:v>41121.41666661721</c:v>
                </c:pt>
                <c:pt idx="20393">
                  <c:v>41121.427083283874</c:v>
                </c:pt>
                <c:pt idx="20394">
                  <c:v>41121.437499950538</c:v>
                </c:pt>
                <c:pt idx="20395">
                  <c:v>41121.447916617202</c:v>
                </c:pt>
                <c:pt idx="20396">
                  <c:v>41121.458333283867</c:v>
                </c:pt>
                <c:pt idx="20397">
                  <c:v>41121.468749950531</c:v>
                </c:pt>
                <c:pt idx="20398">
                  <c:v>41121.479166617195</c:v>
                </c:pt>
                <c:pt idx="20399">
                  <c:v>41121.489583283859</c:v>
                </c:pt>
                <c:pt idx="20400">
                  <c:v>41121.499999950523</c:v>
                </c:pt>
                <c:pt idx="20401">
                  <c:v>41121.510416617188</c:v>
                </c:pt>
                <c:pt idx="20402">
                  <c:v>41121.520833283852</c:v>
                </c:pt>
                <c:pt idx="20403">
                  <c:v>41121.531249950516</c:v>
                </c:pt>
                <c:pt idx="20404">
                  <c:v>41121.54166661718</c:v>
                </c:pt>
                <c:pt idx="20405">
                  <c:v>41121.552083283845</c:v>
                </c:pt>
                <c:pt idx="20406">
                  <c:v>41121.562499950509</c:v>
                </c:pt>
                <c:pt idx="20407">
                  <c:v>41121.572916617173</c:v>
                </c:pt>
                <c:pt idx="20408">
                  <c:v>41121.583333283837</c:v>
                </c:pt>
                <c:pt idx="20409">
                  <c:v>41121.593749950502</c:v>
                </c:pt>
                <c:pt idx="20410">
                  <c:v>41121.604166617166</c:v>
                </c:pt>
                <c:pt idx="20411">
                  <c:v>41121.61458328383</c:v>
                </c:pt>
                <c:pt idx="20412">
                  <c:v>41121.624999950494</c:v>
                </c:pt>
                <c:pt idx="20413">
                  <c:v>41121.635416617159</c:v>
                </c:pt>
                <c:pt idx="20414">
                  <c:v>41121.645833283823</c:v>
                </c:pt>
                <c:pt idx="20415">
                  <c:v>41121.656249950487</c:v>
                </c:pt>
                <c:pt idx="20416">
                  <c:v>41121.666666617151</c:v>
                </c:pt>
                <c:pt idx="20417">
                  <c:v>41121.677083283816</c:v>
                </c:pt>
                <c:pt idx="20418">
                  <c:v>41121.68749995048</c:v>
                </c:pt>
                <c:pt idx="20419">
                  <c:v>41121.697916617144</c:v>
                </c:pt>
                <c:pt idx="20420">
                  <c:v>41121.708333283808</c:v>
                </c:pt>
                <c:pt idx="20421">
                  <c:v>41121.718749950473</c:v>
                </c:pt>
                <c:pt idx="20422">
                  <c:v>41121.729166617137</c:v>
                </c:pt>
                <c:pt idx="20423">
                  <c:v>41121.739583283801</c:v>
                </c:pt>
                <c:pt idx="20424">
                  <c:v>41121.749999950465</c:v>
                </c:pt>
                <c:pt idx="20425">
                  <c:v>41121.76041661713</c:v>
                </c:pt>
                <c:pt idx="20426">
                  <c:v>41121.770833283794</c:v>
                </c:pt>
                <c:pt idx="20427">
                  <c:v>41121.781249950458</c:v>
                </c:pt>
                <c:pt idx="20428">
                  <c:v>41121.791666617122</c:v>
                </c:pt>
                <c:pt idx="20429">
                  <c:v>41121.802083283786</c:v>
                </c:pt>
                <c:pt idx="20430">
                  <c:v>41121.812499950451</c:v>
                </c:pt>
                <c:pt idx="20431">
                  <c:v>41121.822916617115</c:v>
                </c:pt>
                <c:pt idx="20432">
                  <c:v>41121.833333283779</c:v>
                </c:pt>
                <c:pt idx="20433">
                  <c:v>41121.843749950443</c:v>
                </c:pt>
                <c:pt idx="20434">
                  <c:v>41121.854166617108</c:v>
                </c:pt>
                <c:pt idx="20435">
                  <c:v>41121.864583283772</c:v>
                </c:pt>
                <c:pt idx="20436">
                  <c:v>41121.874999950436</c:v>
                </c:pt>
                <c:pt idx="20437">
                  <c:v>41121.8854166171</c:v>
                </c:pt>
                <c:pt idx="20438">
                  <c:v>41121.895833283765</c:v>
                </c:pt>
                <c:pt idx="20439">
                  <c:v>41121.906249950429</c:v>
                </c:pt>
                <c:pt idx="20440">
                  <c:v>41121.916666617093</c:v>
                </c:pt>
                <c:pt idx="20441">
                  <c:v>41121.927083283757</c:v>
                </c:pt>
                <c:pt idx="20442">
                  <c:v>41121.937499950422</c:v>
                </c:pt>
                <c:pt idx="20443">
                  <c:v>41121.947916617086</c:v>
                </c:pt>
                <c:pt idx="20444">
                  <c:v>41121.95833328375</c:v>
                </c:pt>
                <c:pt idx="20445">
                  <c:v>41121.968749950414</c:v>
                </c:pt>
                <c:pt idx="20446">
                  <c:v>41121.979166617079</c:v>
                </c:pt>
                <c:pt idx="20447">
                  <c:v>41121.989583283743</c:v>
                </c:pt>
                <c:pt idx="20448">
                  <c:v>41121.999999950407</c:v>
                </c:pt>
                <c:pt idx="20449">
                  <c:v>41122.010416617071</c:v>
                </c:pt>
                <c:pt idx="20450">
                  <c:v>41122.020833283736</c:v>
                </c:pt>
                <c:pt idx="20451">
                  <c:v>41122.0312499504</c:v>
                </c:pt>
                <c:pt idx="20452">
                  <c:v>41122.041666617064</c:v>
                </c:pt>
                <c:pt idx="20453">
                  <c:v>41122.052083283728</c:v>
                </c:pt>
                <c:pt idx="20454">
                  <c:v>41122.062499950393</c:v>
                </c:pt>
                <c:pt idx="20455">
                  <c:v>41122.072916617057</c:v>
                </c:pt>
                <c:pt idx="20456">
                  <c:v>41122.083333283721</c:v>
                </c:pt>
                <c:pt idx="20457">
                  <c:v>41122.093749950385</c:v>
                </c:pt>
                <c:pt idx="20458">
                  <c:v>41122.104166617049</c:v>
                </c:pt>
                <c:pt idx="20459">
                  <c:v>41122.114583283714</c:v>
                </c:pt>
                <c:pt idx="20460">
                  <c:v>41122.124999950378</c:v>
                </c:pt>
                <c:pt idx="20461">
                  <c:v>41122.135416617042</c:v>
                </c:pt>
                <c:pt idx="20462">
                  <c:v>41122.145833283706</c:v>
                </c:pt>
                <c:pt idx="20463">
                  <c:v>41122.156249950371</c:v>
                </c:pt>
                <c:pt idx="20464">
                  <c:v>41122.166666617035</c:v>
                </c:pt>
                <c:pt idx="20465">
                  <c:v>41122.177083283699</c:v>
                </c:pt>
                <c:pt idx="20466">
                  <c:v>41122.187499950363</c:v>
                </c:pt>
                <c:pt idx="20467">
                  <c:v>41122.197916617028</c:v>
                </c:pt>
                <c:pt idx="20468">
                  <c:v>41122.208333283692</c:v>
                </c:pt>
                <c:pt idx="20469">
                  <c:v>41122.218749950356</c:v>
                </c:pt>
                <c:pt idx="20470">
                  <c:v>41122.22916661702</c:v>
                </c:pt>
                <c:pt idx="20471">
                  <c:v>41122.239583283685</c:v>
                </c:pt>
                <c:pt idx="20472">
                  <c:v>41122.249999950349</c:v>
                </c:pt>
                <c:pt idx="20473">
                  <c:v>41122.260416617013</c:v>
                </c:pt>
                <c:pt idx="20474">
                  <c:v>41122.270833283677</c:v>
                </c:pt>
                <c:pt idx="20475">
                  <c:v>41122.281249950342</c:v>
                </c:pt>
                <c:pt idx="20476">
                  <c:v>41122.291666617006</c:v>
                </c:pt>
                <c:pt idx="20477">
                  <c:v>41122.30208328367</c:v>
                </c:pt>
                <c:pt idx="20478">
                  <c:v>41122.312499950334</c:v>
                </c:pt>
                <c:pt idx="20479">
                  <c:v>41122.322916616999</c:v>
                </c:pt>
                <c:pt idx="20480">
                  <c:v>41122.333333283663</c:v>
                </c:pt>
                <c:pt idx="20481">
                  <c:v>41122.343749950327</c:v>
                </c:pt>
                <c:pt idx="20482">
                  <c:v>41122.354166616991</c:v>
                </c:pt>
                <c:pt idx="20483">
                  <c:v>41122.364583283656</c:v>
                </c:pt>
                <c:pt idx="20484">
                  <c:v>41122.37499995032</c:v>
                </c:pt>
                <c:pt idx="20485">
                  <c:v>41122.385416616984</c:v>
                </c:pt>
                <c:pt idx="20486">
                  <c:v>41122.395833283648</c:v>
                </c:pt>
                <c:pt idx="20487">
                  <c:v>41122.406249950312</c:v>
                </c:pt>
                <c:pt idx="20488">
                  <c:v>41122.416666616977</c:v>
                </c:pt>
                <c:pt idx="20489">
                  <c:v>41122.427083283641</c:v>
                </c:pt>
                <c:pt idx="20490">
                  <c:v>41122.437499950305</c:v>
                </c:pt>
                <c:pt idx="20491">
                  <c:v>41122.447916616969</c:v>
                </c:pt>
                <c:pt idx="20492">
                  <c:v>41122.458333283634</c:v>
                </c:pt>
                <c:pt idx="20493">
                  <c:v>41122.468749950298</c:v>
                </c:pt>
                <c:pt idx="20494">
                  <c:v>41122.479166616962</c:v>
                </c:pt>
                <c:pt idx="20495">
                  <c:v>41122.489583283626</c:v>
                </c:pt>
                <c:pt idx="20496">
                  <c:v>41122.499999950291</c:v>
                </c:pt>
                <c:pt idx="20497">
                  <c:v>41122.510416616955</c:v>
                </c:pt>
                <c:pt idx="20498">
                  <c:v>41122.520833283619</c:v>
                </c:pt>
                <c:pt idx="20499">
                  <c:v>41122.531249950283</c:v>
                </c:pt>
                <c:pt idx="20500">
                  <c:v>41122.541666616948</c:v>
                </c:pt>
                <c:pt idx="20501">
                  <c:v>41122.552083283612</c:v>
                </c:pt>
                <c:pt idx="20502">
                  <c:v>41122.562499950276</c:v>
                </c:pt>
                <c:pt idx="20503">
                  <c:v>41122.57291661694</c:v>
                </c:pt>
                <c:pt idx="20504">
                  <c:v>41122.583333283605</c:v>
                </c:pt>
                <c:pt idx="20505">
                  <c:v>41122.593749950269</c:v>
                </c:pt>
                <c:pt idx="20506">
                  <c:v>41122.604166616933</c:v>
                </c:pt>
                <c:pt idx="20507">
                  <c:v>41122.614583283597</c:v>
                </c:pt>
                <c:pt idx="20508">
                  <c:v>41122.624999950262</c:v>
                </c:pt>
                <c:pt idx="20509">
                  <c:v>41122.635416616926</c:v>
                </c:pt>
                <c:pt idx="20510">
                  <c:v>41122.64583328359</c:v>
                </c:pt>
                <c:pt idx="20511">
                  <c:v>41122.656249950254</c:v>
                </c:pt>
                <c:pt idx="20512">
                  <c:v>41122.666666616919</c:v>
                </c:pt>
                <c:pt idx="20513">
                  <c:v>41122.677083283583</c:v>
                </c:pt>
                <c:pt idx="20514">
                  <c:v>41122.687499950247</c:v>
                </c:pt>
                <c:pt idx="20515">
                  <c:v>41122.697916616911</c:v>
                </c:pt>
                <c:pt idx="20516">
                  <c:v>41122.708333283575</c:v>
                </c:pt>
                <c:pt idx="20517">
                  <c:v>41122.71874995024</c:v>
                </c:pt>
                <c:pt idx="20518">
                  <c:v>41122.729166616904</c:v>
                </c:pt>
                <c:pt idx="20519">
                  <c:v>41122.739583283568</c:v>
                </c:pt>
                <c:pt idx="20520">
                  <c:v>41122.749999950232</c:v>
                </c:pt>
                <c:pt idx="20521">
                  <c:v>41122.760416616897</c:v>
                </c:pt>
                <c:pt idx="20522">
                  <c:v>41122.770833283561</c:v>
                </c:pt>
                <c:pt idx="20523">
                  <c:v>41122.781249950225</c:v>
                </c:pt>
                <c:pt idx="20524">
                  <c:v>41122.791666616889</c:v>
                </c:pt>
                <c:pt idx="20525">
                  <c:v>41122.802083283554</c:v>
                </c:pt>
                <c:pt idx="20526">
                  <c:v>41122.812499950218</c:v>
                </c:pt>
                <c:pt idx="20527">
                  <c:v>41122.822916616882</c:v>
                </c:pt>
                <c:pt idx="20528">
                  <c:v>41122.833333283546</c:v>
                </c:pt>
                <c:pt idx="20529">
                  <c:v>41122.843749950211</c:v>
                </c:pt>
                <c:pt idx="20530">
                  <c:v>41122.854166616875</c:v>
                </c:pt>
                <c:pt idx="20531">
                  <c:v>41122.864583283539</c:v>
                </c:pt>
                <c:pt idx="20532">
                  <c:v>41122.874999950203</c:v>
                </c:pt>
                <c:pt idx="20533">
                  <c:v>41122.885416616868</c:v>
                </c:pt>
                <c:pt idx="20534">
                  <c:v>41122.895833283532</c:v>
                </c:pt>
                <c:pt idx="20535">
                  <c:v>41122.906249950196</c:v>
                </c:pt>
                <c:pt idx="20536">
                  <c:v>41122.91666661686</c:v>
                </c:pt>
                <c:pt idx="20537">
                  <c:v>41122.927083283525</c:v>
                </c:pt>
                <c:pt idx="20538">
                  <c:v>41122.937499950189</c:v>
                </c:pt>
                <c:pt idx="20539">
                  <c:v>41122.947916616853</c:v>
                </c:pt>
                <c:pt idx="20540">
                  <c:v>41122.958333283517</c:v>
                </c:pt>
                <c:pt idx="20541">
                  <c:v>41122.968749950182</c:v>
                </c:pt>
                <c:pt idx="20542">
                  <c:v>41122.979166616846</c:v>
                </c:pt>
                <c:pt idx="20543">
                  <c:v>41122.98958328351</c:v>
                </c:pt>
                <c:pt idx="20544">
                  <c:v>41122.999999950174</c:v>
                </c:pt>
                <c:pt idx="20545">
                  <c:v>41123.010416616838</c:v>
                </c:pt>
                <c:pt idx="20546">
                  <c:v>41123.020833283503</c:v>
                </c:pt>
                <c:pt idx="20547">
                  <c:v>41123.031249950167</c:v>
                </c:pt>
                <c:pt idx="20548">
                  <c:v>41123.041666616831</c:v>
                </c:pt>
                <c:pt idx="20549">
                  <c:v>41123.052083283495</c:v>
                </c:pt>
                <c:pt idx="20550">
                  <c:v>41123.06249995016</c:v>
                </c:pt>
                <c:pt idx="20551">
                  <c:v>41123.072916616824</c:v>
                </c:pt>
                <c:pt idx="20552">
                  <c:v>41123.083333283488</c:v>
                </c:pt>
                <c:pt idx="20553">
                  <c:v>41123.093749950152</c:v>
                </c:pt>
                <c:pt idx="20554">
                  <c:v>41123.104166616817</c:v>
                </c:pt>
                <c:pt idx="20555">
                  <c:v>41123.114583283481</c:v>
                </c:pt>
                <c:pt idx="20556">
                  <c:v>41123.124999950145</c:v>
                </c:pt>
                <c:pt idx="20557">
                  <c:v>41123.135416616809</c:v>
                </c:pt>
                <c:pt idx="20558">
                  <c:v>41123.145833283474</c:v>
                </c:pt>
                <c:pt idx="20559">
                  <c:v>41123.156249950138</c:v>
                </c:pt>
                <c:pt idx="20560">
                  <c:v>41123.166666616802</c:v>
                </c:pt>
                <c:pt idx="20561">
                  <c:v>41123.177083283466</c:v>
                </c:pt>
                <c:pt idx="20562">
                  <c:v>41123.187499950131</c:v>
                </c:pt>
                <c:pt idx="20563">
                  <c:v>41123.197916616795</c:v>
                </c:pt>
                <c:pt idx="20564">
                  <c:v>41123.208333283459</c:v>
                </c:pt>
                <c:pt idx="20565">
                  <c:v>41123.218749950123</c:v>
                </c:pt>
                <c:pt idx="20566">
                  <c:v>41123.229166616788</c:v>
                </c:pt>
                <c:pt idx="20567">
                  <c:v>41123.239583283452</c:v>
                </c:pt>
                <c:pt idx="20568">
                  <c:v>41123.249999950116</c:v>
                </c:pt>
                <c:pt idx="20569">
                  <c:v>41123.26041661678</c:v>
                </c:pt>
                <c:pt idx="20570">
                  <c:v>41123.270833283445</c:v>
                </c:pt>
                <c:pt idx="20571">
                  <c:v>41123.281249950109</c:v>
                </c:pt>
                <c:pt idx="20572">
                  <c:v>41123.291666616773</c:v>
                </c:pt>
                <c:pt idx="20573">
                  <c:v>41123.302083283437</c:v>
                </c:pt>
                <c:pt idx="20574">
                  <c:v>41123.312499950101</c:v>
                </c:pt>
                <c:pt idx="20575">
                  <c:v>41123.322916616766</c:v>
                </c:pt>
                <c:pt idx="20576">
                  <c:v>41123.33333328343</c:v>
                </c:pt>
                <c:pt idx="20577">
                  <c:v>41123.343749950094</c:v>
                </c:pt>
                <c:pt idx="20578">
                  <c:v>41123.354166616758</c:v>
                </c:pt>
                <c:pt idx="20579">
                  <c:v>41123.364583283423</c:v>
                </c:pt>
                <c:pt idx="20580">
                  <c:v>41123.374999950087</c:v>
                </c:pt>
                <c:pt idx="20581">
                  <c:v>41123.385416616751</c:v>
                </c:pt>
                <c:pt idx="20582">
                  <c:v>41123.395833283415</c:v>
                </c:pt>
                <c:pt idx="20583">
                  <c:v>41123.40624995008</c:v>
                </c:pt>
                <c:pt idx="20584">
                  <c:v>41123.416666616744</c:v>
                </c:pt>
                <c:pt idx="20585">
                  <c:v>41123.427083283408</c:v>
                </c:pt>
                <c:pt idx="20586">
                  <c:v>41123.437499950072</c:v>
                </c:pt>
                <c:pt idx="20587">
                  <c:v>41123.447916616737</c:v>
                </c:pt>
                <c:pt idx="20588">
                  <c:v>41123.458333283401</c:v>
                </c:pt>
                <c:pt idx="20589">
                  <c:v>41123.468749950065</c:v>
                </c:pt>
                <c:pt idx="20590">
                  <c:v>41123.479166616729</c:v>
                </c:pt>
                <c:pt idx="20591">
                  <c:v>41123.489583283394</c:v>
                </c:pt>
                <c:pt idx="20592">
                  <c:v>41123.499999950058</c:v>
                </c:pt>
                <c:pt idx="20593">
                  <c:v>41123.510416616722</c:v>
                </c:pt>
                <c:pt idx="20594">
                  <c:v>41123.520833283386</c:v>
                </c:pt>
                <c:pt idx="20595">
                  <c:v>41123.531249950051</c:v>
                </c:pt>
                <c:pt idx="20596">
                  <c:v>41123.541666616715</c:v>
                </c:pt>
                <c:pt idx="20597">
                  <c:v>41123.552083283379</c:v>
                </c:pt>
                <c:pt idx="20598">
                  <c:v>41123.562499950043</c:v>
                </c:pt>
                <c:pt idx="20599">
                  <c:v>41123.572916616708</c:v>
                </c:pt>
                <c:pt idx="20600">
                  <c:v>41123.583333283372</c:v>
                </c:pt>
                <c:pt idx="20601">
                  <c:v>41123.593749950036</c:v>
                </c:pt>
                <c:pt idx="20602">
                  <c:v>41123.6041666167</c:v>
                </c:pt>
                <c:pt idx="20603">
                  <c:v>41123.614583283364</c:v>
                </c:pt>
                <c:pt idx="20604">
                  <c:v>41123.624999950029</c:v>
                </c:pt>
                <c:pt idx="20605">
                  <c:v>41123.635416616693</c:v>
                </c:pt>
                <c:pt idx="20606">
                  <c:v>41123.645833283357</c:v>
                </c:pt>
                <c:pt idx="20607">
                  <c:v>41123.656249950021</c:v>
                </c:pt>
                <c:pt idx="20608">
                  <c:v>41123.666666616686</c:v>
                </c:pt>
                <c:pt idx="20609">
                  <c:v>41123.67708328335</c:v>
                </c:pt>
                <c:pt idx="20610">
                  <c:v>41123.687499950014</c:v>
                </c:pt>
                <c:pt idx="20611">
                  <c:v>41123.697916616678</c:v>
                </c:pt>
                <c:pt idx="20612">
                  <c:v>41123.708333283343</c:v>
                </c:pt>
                <c:pt idx="20613">
                  <c:v>41123.718749950007</c:v>
                </c:pt>
                <c:pt idx="20614">
                  <c:v>41123.729166616671</c:v>
                </c:pt>
                <c:pt idx="20615">
                  <c:v>41123.739583283335</c:v>
                </c:pt>
                <c:pt idx="20616">
                  <c:v>41123.74999995</c:v>
                </c:pt>
                <c:pt idx="20617">
                  <c:v>41123.760416616664</c:v>
                </c:pt>
                <c:pt idx="20618">
                  <c:v>41123.770833283328</c:v>
                </c:pt>
                <c:pt idx="20619">
                  <c:v>41123.781249949992</c:v>
                </c:pt>
                <c:pt idx="20620">
                  <c:v>41123.791666616657</c:v>
                </c:pt>
                <c:pt idx="20621">
                  <c:v>41123.802083283321</c:v>
                </c:pt>
                <c:pt idx="20622">
                  <c:v>41123.812499949985</c:v>
                </c:pt>
                <c:pt idx="20623">
                  <c:v>41123.822916616649</c:v>
                </c:pt>
                <c:pt idx="20624">
                  <c:v>41123.833333283314</c:v>
                </c:pt>
                <c:pt idx="20625">
                  <c:v>41123.843749949978</c:v>
                </c:pt>
                <c:pt idx="20626">
                  <c:v>41123.854166616642</c:v>
                </c:pt>
                <c:pt idx="20627">
                  <c:v>41123.864583283306</c:v>
                </c:pt>
                <c:pt idx="20628">
                  <c:v>41123.874999949971</c:v>
                </c:pt>
                <c:pt idx="20629">
                  <c:v>41123.885416616635</c:v>
                </c:pt>
                <c:pt idx="20630">
                  <c:v>41123.895833283299</c:v>
                </c:pt>
                <c:pt idx="20631">
                  <c:v>41123.906249949963</c:v>
                </c:pt>
                <c:pt idx="20632">
                  <c:v>41123.916666616627</c:v>
                </c:pt>
                <c:pt idx="20633">
                  <c:v>41123.927083283292</c:v>
                </c:pt>
                <c:pt idx="20634">
                  <c:v>41123.937499949956</c:v>
                </c:pt>
                <c:pt idx="20635">
                  <c:v>41123.94791661662</c:v>
                </c:pt>
                <c:pt idx="20636">
                  <c:v>41123.958333283284</c:v>
                </c:pt>
                <c:pt idx="20637">
                  <c:v>41123.968749949949</c:v>
                </c:pt>
                <c:pt idx="20638">
                  <c:v>41123.979166616613</c:v>
                </c:pt>
                <c:pt idx="20639">
                  <c:v>41123.989583283277</c:v>
                </c:pt>
                <c:pt idx="20640">
                  <c:v>41123.999999949941</c:v>
                </c:pt>
                <c:pt idx="20641">
                  <c:v>41124.010416616606</c:v>
                </c:pt>
                <c:pt idx="20642">
                  <c:v>41124.02083328327</c:v>
                </c:pt>
                <c:pt idx="20643">
                  <c:v>41124.031249949934</c:v>
                </c:pt>
                <c:pt idx="20644">
                  <c:v>41124.041666616598</c:v>
                </c:pt>
                <c:pt idx="20645">
                  <c:v>41124.052083283263</c:v>
                </c:pt>
                <c:pt idx="20646">
                  <c:v>41124.062499949927</c:v>
                </c:pt>
                <c:pt idx="20647">
                  <c:v>41124.072916616591</c:v>
                </c:pt>
                <c:pt idx="20648">
                  <c:v>41124.083333283255</c:v>
                </c:pt>
                <c:pt idx="20649">
                  <c:v>41124.09374994992</c:v>
                </c:pt>
                <c:pt idx="20650">
                  <c:v>41124.104166616584</c:v>
                </c:pt>
                <c:pt idx="20651">
                  <c:v>41124.114583283248</c:v>
                </c:pt>
                <c:pt idx="20652">
                  <c:v>41124.124999949912</c:v>
                </c:pt>
                <c:pt idx="20653">
                  <c:v>41124.135416616577</c:v>
                </c:pt>
                <c:pt idx="20654">
                  <c:v>41124.145833283241</c:v>
                </c:pt>
                <c:pt idx="20655">
                  <c:v>41124.156249949905</c:v>
                </c:pt>
                <c:pt idx="20656">
                  <c:v>41124.166666616569</c:v>
                </c:pt>
                <c:pt idx="20657">
                  <c:v>41124.177083283234</c:v>
                </c:pt>
                <c:pt idx="20658">
                  <c:v>41124.187499949898</c:v>
                </c:pt>
                <c:pt idx="20659">
                  <c:v>41124.197916616562</c:v>
                </c:pt>
                <c:pt idx="20660">
                  <c:v>41124.208333283226</c:v>
                </c:pt>
                <c:pt idx="20661">
                  <c:v>41124.21874994989</c:v>
                </c:pt>
                <c:pt idx="20662">
                  <c:v>41124.229166616555</c:v>
                </c:pt>
                <c:pt idx="20663">
                  <c:v>41124.239583283219</c:v>
                </c:pt>
                <c:pt idx="20664">
                  <c:v>41124.249999949883</c:v>
                </c:pt>
                <c:pt idx="20665">
                  <c:v>41124.260416616547</c:v>
                </c:pt>
                <c:pt idx="20666">
                  <c:v>41124.270833283212</c:v>
                </c:pt>
                <c:pt idx="20667">
                  <c:v>41124.281249949876</c:v>
                </c:pt>
                <c:pt idx="20668">
                  <c:v>41124.29166661654</c:v>
                </c:pt>
                <c:pt idx="20669">
                  <c:v>41124.302083283204</c:v>
                </c:pt>
                <c:pt idx="20670">
                  <c:v>41124.312499949869</c:v>
                </c:pt>
                <c:pt idx="20671">
                  <c:v>41124.322916616533</c:v>
                </c:pt>
                <c:pt idx="20672">
                  <c:v>41124.333333283197</c:v>
                </c:pt>
                <c:pt idx="20673">
                  <c:v>41124.343749949861</c:v>
                </c:pt>
                <c:pt idx="20674">
                  <c:v>41124.354166616526</c:v>
                </c:pt>
                <c:pt idx="20675">
                  <c:v>41124.36458328319</c:v>
                </c:pt>
                <c:pt idx="20676">
                  <c:v>41124.374999949854</c:v>
                </c:pt>
                <c:pt idx="20677">
                  <c:v>41124.385416616518</c:v>
                </c:pt>
                <c:pt idx="20678">
                  <c:v>41124.395833283183</c:v>
                </c:pt>
                <c:pt idx="20679">
                  <c:v>41124.406249949847</c:v>
                </c:pt>
                <c:pt idx="20680">
                  <c:v>41124.416666616511</c:v>
                </c:pt>
                <c:pt idx="20681">
                  <c:v>41124.427083283175</c:v>
                </c:pt>
                <c:pt idx="20682">
                  <c:v>41124.43749994984</c:v>
                </c:pt>
                <c:pt idx="20683">
                  <c:v>41124.447916616504</c:v>
                </c:pt>
                <c:pt idx="20684">
                  <c:v>41124.458333283168</c:v>
                </c:pt>
                <c:pt idx="20685">
                  <c:v>41124.468749949832</c:v>
                </c:pt>
                <c:pt idx="20686">
                  <c:v>41124.479166616497</c:v>
                </c:pt>
                <c:pt idx="20687">
                  <c:v>41124.489583283161</c:v>
                </c:pt>
                <c:pt idx="20688">
                  <c:v>41124.499999949825</c:v>
                </c:pt>
                <c:pt idx="20689">
                  <c:v>41124.510416616489</c:v>
                </c:pt>
                <c:pt idx="20690">
                  <c:v>41124.520833283153</c:v>
                </c:pt>
                <c:pt idx="20691">
                  <c:v>41124.531249949818</c:v>
                </c:pt>
                <c:pt idx="20692">
                  <c:v>41124.541666616482</c:v>
                </c:pt>
                <c:pt idx="20693">
                  <c:v>41124.552083283146</c:v>
                </c:pt>
                <c:pt idx="20694">
                  <c:v>41124.56249994981</c:v>
                </c:pt>
                <c:pt idx="20695">
                  <c:v>41124.572916616475</c:v>
                </c:pt>
                <c:pt idx="20696">
                  <c:v>41124.583333283139</c:v>
                </c:pt>
                <c:pt idx="20697">
                  <c:v>41124.593749949803</c:v>
                </c:pt>
                <c:pt idx="20698">
                  <c:v>41124.604166616467</c:v>
                </c:pt>
                <c:pt idx="20699">
                  <c:v>41124.614583283132</c:v>
                </c:pt>
                <c:pt idx="20700">
                  <c:v>41124.624999949796</c:v>
                </c:pt>
                <c:pt idx="20701">
                  <c:v>41124.63541661646</c:v>
                </c:pt>
                <c:pt idx="20702">
                  <c:v>41124.645833283124</c:v>
                </c:pt>
                <c:pt idx="20703">
                  <c:v>41124.656249949789</c:v>
                </c:pt>
                <c:pt idx="20704">
                  <c:v>41124.666666616453</c:v>
                </c:pt>
                <c:pt idx="20705">
                  <c:v>41124.677083283117</c:v>
                </c:pt>
                <c:pt idx="20706">
                  <c:v>41124.687499949781</c:v>
                </c:pt>
                <c:pt idx="20707">
                  <c:v>41124.697916616446</c:v>
                </c:pt>
                <c:pt idx="20708">
                  <c:v>41124.70833328311</c:v>
                </c:pt>
                <c:pt idx="20709">
                  <c:v>41124.718749949774</c:v>
                </c:pt>
                <c:pt idx="20710">
                  <c:v>41124.729166616438</c:v>
                </c:pt>
                <c:pt idx="20711">
                  <c:v>41124.739583283103</c:v>
                </c:pt>
                <c:pt idx="20712">
                  <c:v>41124.749999949767</c:v>
                </c:pt>
                <c:pt idx="20713">
                  <c:v>41124.760416616431</c:v>
                </c:pt>
                <c:pt idx="20714">
                  <c:v>41124.770833283095</c:v>
                </c:pt>
                <c:pt idx="20715">
                  <c:v>41124.78124994976</c:v>
                </c:pt>
                <c:pt idx="20716">
                  <c:v>41124.791666616424</c:v>
                </c:pt>
                <c:pt idx="20717">
                  <c:v>41124.802083283088</c:v>
                </c:pt>
                <c:pt idx="20718">
                  <c:v>41124.812499949752</c:v>
                </c:pt>
                <c:pt idx="20719">
                  <c:v>41124.822916616416</c:v>
                </c:pt>
                <c:pt idx="20720">
                  <c:v>41124.833333283081</c:v>
                </c:pt>
                <c:pt idx="20721">
                  <c:v>41124.843749949745</c:v>
                </c:pt>
                <c:pt idx="20722">
                  <c:v>41124.854166616409</c:v>
                </c:pt>
                <c:pt idx="20723">
                  <c:v>41124.864583283073</c:v>
                </c:pt>
                <c:pt idx="20724">
                  <c:v>41124.874999949738</c:v>
                </c:pt>
                <c:pt idx="20725">
                  <c:v>41124.885416616402</c:v>
                </c:pt>
                <c:pt idx="20726">
                  <c:v>41124.895833283066</c:v>
                </c:pt>
                <c:pt idx="20727">
                  <c:v>41124.90624994973</c:v>
                </c:pt>
                <c:pt idx="20728">
                  <c:v>41124.916666616395</c:v>
                </c:pt>
                <c:pt idx="20729">
                  <c:v>41124.927083283059</c:v>
                </c:pt>
                <c:pt idx="20730">
                  <c:v>41124.937499949723</c:v>
                </c:pt>
                <c:pt idx="20731">
                  <c:v>41124.947916616387</c:v>
                </c:pt>
                <c:pt idx="20732">
                  <c:v>41124.958333283052</c:v>
                </c:pt>
                <c:pt idx="20733">
                  <c:v>41124.968749949716</c:v>
                </c:pt>
                <c:pt idx="20734">
                  <c:v>41124.97916661638</c:v>
                </c:pt>
                <c:pt idx="20735">
                  <c:v>41124.989583283044</c:v>
                </c:pt>
                <c:pt idx="20736">
                  <c:v>41124.999999949709</c:v>
                </c:pt>
                <c:pt idx="20737">
                  <c:v>41125.010416616373</c:v>
                </c:pt>
                <c:pt idx="20738">
                  <c:v>41125.020833283037</c:v>
                </c:pt>
                <c:pt idx="20739">
                  <c:v>41125.031249949701</c:v>
                </c:pt>
                <c:pt idx="20740">
                  <c:v>41125.041666616366</c:v>
                </c:pt>
                <c:pt idx="20741">
                  <c:v>41125.05208328303</c:v>
                </c:pt>
                <c:pt idx="20742">
                  <c:v>41125.062499949694</c:v>
                </c:pt>
                <c:pt idx="20743">
                  <c:v>41125.072916616358</c:v>
                </c:pt>
                <c:pt idx="20744">
                  <c:v>41125.083333283023</c:v>
                </c:pt>
                <c:pt idx="20745">
                  <c:v>41125.093749949687</c:v>
                </c:pt>
                <c:pt idx="20746">
                  <c:v>41125.104166616351</c:v>
                </c:pt>
                <c:pt idx="20747">
                  <c:v>41125.114583283015</c:v>
                </c:pt>
                <c:pt idx="20748">
                  <c:v>41125.124999949679</c:v>
                </c:pt>
                <c:pt idx="20749">
                  <c:v>41125.135416616344</c:v>
                </c:pt>
                <c:pt idx="20750">
                  <c:v>41125.145833283008</c:v>
                </c:pt>
                <c:pt idx="20751">
                  <c:v>41125.156249949672</c:v>
                </c:pt>
                <c:pt idx="20752">
                  <c:v>41125.166666616336</c:v>
                </c:pt>
                <c:pt idx="20753">
                  <c:v>41125.177083283001</c:v>
                </c:pt>
                <c:pt idx="20754">
                  <c:v>41125.187499949665</c:v>
                </c:pt>
                <c:pt idx="20755">
                  <c:v>41125.197916616329</c:v>
                </c:pt>
                <c:pt idx="20756">
                  <c:v>41125.208333282993</c:v>
                </c:pt>
                <c:pt idx="20757">
                  <c:v>41125.218749949658</c:v>
                </c:pt>
                <c:pt idx="20758">
                  <c:v>41125.229166616322</c:v>
                </c:pt>
                <c:pt idx="20759">
                  <c:v>41125.239583282986</c:v>
                </c:pt>
                <c:pt idx="20760">
                  <c:v>41125.24999994965</c:v>
                </c:pt>
                <c:pt idx="20761">
                  <c:v>41125.260416616315</c:v>
                </c:pt>
                <c:pt idx="20762">
                  <c:v>41125.270833282979</c:v>
                </c:pt>
                <c:pt idx="20763">
                  <c:v>41125.281249949643</c:v>
                </c:pt>
                <c:pt idx="20764">
                  <c:v>41125.291666616307</c:v>
                </c:pt>
                <c:pt idx="20765">
                  <c:v>41125.302083282972</c:v>
                </c:pt>
                <c:pt idx="20766">
                  <c:v>41125.312499949636</c:v>
                </c:pt>
                <c:pt idx="20767">
                  <c:v>41125.3229166163</c:v>
                </c:pt>
                <c:pt idx="20768">
                  <c:v>41125.333333282964</c:v>
                </c:pt>
                <c:pt idx="20769">
                  <c:v>41125.343749949629</c:v>
                </c:pt>
                <c:pt idx="20770">
                  <c:v>41125.354166616293</c:v>
                </c:pt>
                <c:pt idx="20771">
                  <c:v>41125.364583282957</c:v>
                </c:pt>
                <c:pt idx="20772">
                  <c:v>41125.374999949621</c:v>
                </c:pt>
                <c:pt idx="20773">
                  <c:v>41125.385416616286</c:v>
                </c:pt>
                <c:pt idx="20774">
                  <c:v>41125.39583328295</c:v>
                </c:pt>
                <c:pt idx="20775">
                  <c:v>41125.406249949614</c:v>
                </c:pt>
                <c:pt idx="20776">
                  <c:v>41125.416666616278</c:v>
                </c:pt>
                <c:pt idx="20777">
                  <c:v>41125.427083282942</c:v>
                </c:pt>
                <c:pt idx="20778">
                  <c:v>41125.437499949607</c:v>
                </c:pt>
                <c:pt idx="20779">
                  <c:v>41125.447916616271</c:v>
                </c:pt>
                <c:pt idx="20780">
                  <c:v>41125.458333282935</c:v>
                </c:pt>
                <c:pt idx="20781">
                  <c:v>41125.468749949599</c:v>
                </c:pt>
                <c:pt idx="20782">
                  <c:v>41125.479166616264</c:v>
                </c:pt>
                <c:pt idx="20783">
                  <c:v>41125.489583282928</c:v>
                </c:pt>
                <c:pt idx="20784">
                  <c:v>41125.499999949592</c:v>
                </c:pt>
                <c:pt idx="20785">
                  <c:v>41125.510416616256</c:v>
                </c:pt>
                <c:pt idx="20786">
                  <c:v>41125.520833282921</c:v>
                </c:pt>
                <c:pt idx="20787">
                  <c:v>41125.531249949585</c:v>
                </c:pt>
                <c:pt idx="20788">
                  <c:v>41125.541666616249</c:v>
                </c:pt>
                <c:pt idx="20789">
                  <c:v>41125.552083282913</c:v>
                </c:pt>
                <c:pt idx="20790">
                  <c:v>41125.562499949578</c:v>
                </c:pt>
                <c:pt idx="20791">
                  <c:v>41125.572916616242</c:v>
                </c:pt>
                <c:pt idx="20792">
                  <c:v>41125.583333282906</c:v>
                </c:pt>
                <c:pt idx="20793">
                  <c:v>41125.59374994957</c:v>
                </c:pt>
                <c:pt idx="20794">
                  <c:v>41125.604166616235</c:v>
                </c:pt>
                <c:pt idx="20795">
                  <c:v>41125.614583282899</c:v>
                </c:pt>
                <c:pt idx="20796">
                  <c:v>41125.624999949563</c:v>
                </c:pt>
                <c:pt idx="20797">
                  <c:v>41125.635416616227</c:v>
                </c:pt>
                <c:pt idx="20798">
                  <c:v>41125.645833282892</c:v>
                </c:pt>
                <c:pt idx="20799">
                  <c:v>41125.656249949556</c:v>
                </c:pt>
                <c:pt idx="20800">
                  <c:v>41125.66666661622</c:v>
                </c:pt>
                <c:pt idx="20801">
                  <c:v>41125.677083282884</c:v>
                </c:pt>
                <c:pt idx="20802">
                  <c:v>41125.687499949549</c:v>
                </c:pt>
                <c:pt idx="20803">
                  <c:v>41125.697916616213</c:v>
                </c:pt>
                <c:pt idx="20804">
                  <c:v>41125.708333282877</c:v>
                </c:pt>
                <c:pt idx="20805">
                  <c:v>41125.718749949541</c:v>
                </c:pt>
                <c:pt idx="20806">
                  <c:v>41125.729166616205</c:v>
                </c:pt>
                <c:pt idx="20807">
                  <c:v>41125.73958328287</c:v>
                </c:pt>
                <c:pt idx="20808">
                  <c:v>41125.749999949534</c:v>
                </c:pt>
                <c:pt idx="20809">
                  <c:v>41125.760416616198</c:v>
                </c:pt>
                <c:pt idx="20810">
                  <c:v>41125.770833282862</c:v>
                </c:pt>
                <c:pt idx="20811">
                  <c:v>41125.781249949527</c:v>
                </c:pt>
                <c:pt idx="20812">
                  <c:v>41125.791666616191</c:v>
                </c:pt>
                <c:pt idx="20813">
                  <c:v>41125.802083282855</c:v>
                </c:pt>
                <c:pt idx="20814">
                  <c:v>41125.812499949519</c:v>
                </c:pt>
                <c:pt idx="20815">
                  <c:v>41125.822916616184</c:v>
                </c:pt>
                <c:pt idx="20816">
                  <c:v>41125.833333282848</c:v>
                </c:pt>
                <c:pt idx="20817">
                  <c:v>41125.843749949512</c:v>
                </c:pt>
                <c:pt idx="20818">
                  <c:v>41125.854166616176</c:v>
                </c:pt>
                <c:pt idx="20819">
                  <c:v>41125.864583282841</c:v>
                </c:pt>
                <c:pt idx="20820">
                  <c:v>41125.874999949505</c:v>
                </c:pt>
                <c:pt idx="20821">
                  <c:v>41125.885416616169</c:v>
                </c:pt>
                <c:pt idx="20822">
                  <c:v>41125.895833282833</c:v>
                </c:pt>
                <c:pt idx="20823">
                  <c:v>41125.906249949498</c:v>
                </c:pt>
                <c:pt idx="20824">
                  <c:v>41125.916666616162</c:v>
                </c:pt>
                <c:pt idx="20825">
                  <c:v>41125.927083282826</c:v>
                </c:pt>
                <c:pt idx="20826">
                  <c:v>41125.93749994949</c:v>
                </c:pt>
                <c:pt idx="20827">
                  <c:v>41125.947916616155</c:v>
                </c:pt>
                <c:pt idx="20828">
                  <c:v>41125.958333282819</c:v>
                </c:pt>
                <c:pt idx="20829">
                  <c:v>41125.968749949483</c:v>
                </c:pt>
                <c:pt idx="20830">
                  <c:v>41125.979166616147</c:v>
                </c:pt>
                <c:pt idx="20831">
                  <c:v>41125.989583282812</c:v>
                </c:pt>
                <c:pt idx="20832">
                  <c:v>41125.999999949476</c:v>
                </c:pt>
                <c:pt idx="20833">
                  <c:v>41126.01041661614</c:v>
                </c:pt>
                <c:pt idx="20834">
                  <c:v>41126.020833282804</c:v>
                </c:pt>
                <c:pt idx="20835">
                  <c:v>41126.031249949468</c:v>
                </c:pt>
                <c:pt idx="20836">
                  <c:v>41126.041666616133</c:v>
                </c:pt>
                <c:pt idx="20837">
                  <c:v>41126.052083282797</c:v>
                </c:pt>
                <c:pt idx="20838">
                  <c:v>41126.062499949461</c:v>
                </c:pt>
                <c:pt idx="20839">
                  <c:v>41126.072916616125</c:v>
                </c:pt>
                <c:pt idx="20840">
                  <c:v>41126.08333328279</c:v>
                </c:pt>
                <c:pt idx="20841">
                  <c:v>41126.093749949454</c:v>
                </c:pt>
                <c:pt idx="20842">
                  <c:v>41126.104166616118</c:v>
                </c:pt>
                <c:pt idx="20843">
                  <c:v>41126.114583282782</c:v>
                </c:pt>
                <c:pt idx="20844">
                  <c:v>41126.124999949447</c:v>
                </c:pt>
                <c:pt idx="20845">
                  <c:v>41126.135416616111</c:v>
                </c:pt>
                <c:pt idx="20846">
                  <c:v>41126.145833282775</c:v>
                </c:pt>
                <c:pt idx="20847">
                  <c:v>41126.156249949439</c:v>
                </c:pt>
                <c:pt idx="20848">
                  <c:v>41126.166666616104</c:v>
                </c:pt>
                <c:pt idx="20849">
                  <c:v>41126.177083282768</c:v>
                </c:pt>
                <c:pt idx="20850">
                  <c:v>41126.187499949432</c:v>
                </c:pt>
                <c:pt idx="20851">
                  <c:v>41126.197916616096</c:v>
                </c:pt>
                <c:pt idx="20852">
                  <c:v>41126.208333282761</c:v>
                </c:pt>
                <c:pt idx="20853">
                  <c:v>41126.218749949425</c:v>
                </c:pt>
                <c:pt idx="20854">
                  <c:v>41126.229166616089</c:v>
                </c:pt>
                <c:pt idx="20855">
                  <c:v>41126.239583282753</c:v>
                </c:pt>
                <c:pt idx="20856">
                  <c:v>41126.249999949418</c:v>
                </c:pt>
                <c:pt idx="20857">
                  <c:v>41126.260416616082</c:v>
                </c:pt>
                <c:pt idx="20858">
                  <c:v>41126.270833282746</c:v>
                </c:pt>
                <c:pt idx="20859">
                  <c:v>41126.28124994941</c:v>
                </c:pt>
                <c:pt idx="20860">
                  <c:v>41126.291666616075</c:v>
                </c:pt>
                <c:pt idx="20861">
                  <c:v>41126.302083282739</c:v>
                </c:pt>
                <c:pt idx="20862">
                  <c:v>41126.312499949403</c:v>
                </c:pt>
                <c:pt idx="20863">
                  <c:v>41126.322916616067</c:v>
                </c:pt>
                <c:pt idx="20864">
                  <c:v>41126.333333282731</c:v>
                </c:pt>
                <c:pt idx="20865">
                  <c:v>41126.343749949396</c:v>
                </c:pt>
                <c:pt idx="20866">
                  <c:v>41126.35416661606</c:v>
                </c:pt>
                <c:pt idx="20867">
                  <c:v>41126.364583282724</c:v>
                </c:pt>
                <c:pt idx="20868">
                  <c:v>41126.374999949388</c:v>
                </c:pt>
                <c:pt idx="20869">
                  <c:v>41126.385416616053</c:v>
                </c:pt>
                <c:pt idx="20870">
                  <c:v>41126.395833282717</c:v>
                </c:pt>
                <c:pt idx="20871">
                  <c:v>41126.406249949381</c:v>
                </c:pt>
                <c:pt idx="20872">
                  <c:v>41126.416666616045</c:v>
                </c:pt>
                <c:pt idx="20873">
                  <c:v>41126.42708328271</c:v>
                </c:pt>
                <c:pt idx="20874">
                  <c:v>41126.437499949374</c:v>
                </c:pt>
                <c:pt idx="20875">
                  <c:v>41126.447916616038</c:v>
                </c:pt>
                <c:pt idx="20876">
                  <c:v>41126.458333282702</c:v>
                </c:pt>
                <c:pt idx="20877">
                  <c:v>41126.468749949367</c:v>
                </c:pt>
                <c:pt idx="20878">
                  <c:v>41126.479166616031</c:v>
                </c:pt>
                <c:pt idx="20879">
                  <c:v>41126.489583282695</c:v>
                </c:pt>
                <c:pt idx="20880">
                  <c:v>41126.499999949359</c:v>
                </c:pt>
                <c:pt idx="20881">
                  <c:v>41126.510416616024</c:v>
                </c:pt>
                <c:pt idx="20882">
                  <c:v>41126.520833282688</c:v>
                </c:pt>
                <c:pt idx="20883">
                  <c:v>41126.531249949352</c:v>
                </c:pt>
                <c:pt idx="20884">
                  <c:v>41126.541666616016</c:v>
                </c:pt>
                <c:pt idx="20885">
                  <c:v>41126.552083282681</c:v>
                </c:pt>
                <c:pt idx="20886">
                  <c:v>41126.562499949345</c:v>
                </c:pt>
                <c:pt idx="20887">
                  <c:v>41126.572916616009</c:v>
                </c:pt>
                <c:pt idx="20888">
                  <c:v>41126.583333282673</c:v>
                </c:pt>
                <c:pt idx="20889">
                  <c:v>41126.593749949338</c:v>
                </c:pt>
                <c:pt idx="20890">
                  <c:v>41126.604166616002</c:v>
                </c:pt>
                <c:pt idx="20891">
                  <c:v>41126.614583282666</c:v>
                </c:pt>
                <c:pt idx="20892">
                  <c:v>41126.62499994933</c:v>
                </c:pt>
                <c:pt idx="20893">
                  <c:v>41126.635416615994</c:v>
                </c:pt>
                <c:pt idx="20894">
                  <c:v>41126.645833282659</c:v>
                </c:pt>
                <c:pt idx="20895">
                  <c:v>41126.656249949323</c:v>
                </c:pt>
                <c:pt idx="20896">
                  <c:v>41126.666666615987</c:v>
                </c:pt>
                <c:pt idx="20897">
                  <c:v>41126.677083282651</c:v>
                </c:pt>
                <c:pt idx="20898">
                  <c:v>41126.687499949316</c:v>
                </c:pt>
                <c:pt idx="20899">
                  <c:v>41126.69791661598</c:v>
                </c:pt>
                <c:pt idx="20900">
                  <c:v>41126.708333282644</c:v>
                </c:pt>
                <c:pt idx="20901">
                  <c:v>41126.718749949308</c:v>
                </c:pt>
                <c:pt idx="20902">
                  <c:v>41126.729166615973</c:v>
                </c:pt>
                <c:pt idx="20903">
                  <c:v>41126.739583282637</c:v>
                </c:pt>
                <c:pt idx="20904">
                  <c:v>41126.749999949301</c:v>
                </c:pt>
                <c:pt idx="20905">
                  <c:v>41126.760416615965</c:v>
                </c:pt>
                <c:pt idx="20906">
                  <c:v>41126.77083328263</c:v>
                </c:pt>
                <c:pt idx="20907">
                  <c:v>41126.781249949294</c:v>
                </c:pt>
                <c:pt idx="20908">
                  <c:v>41126.791666615958</c:v>
                </c:pt>
                <c:pt idx="20909">
                  <c:v>41126.802083282622</c:v>
                </c:pt>
                <c:pt idx="20910">
                  <c:v>41126.812499949287</c:v>
                </c:pt>
                <c:pt idx="20911">
                  <c:v>41126.822916615951</c:v>
                </c:pt>
                <c:pt idx="20912">
                  <c:v>41126.833333282615</c:v>
                </c:pt>
                <c:pt idx="20913">
                  <c:v>41126.843749949279</c:v>
                </c:pt>
                <c:pt idx="20914">
                  <c:v>41126.854166615944</c:v>
                </c:pt>
                <c:pt idx="20915">
                  <c:v>41126.864583282608</c:v>
                </c:pt>
                <c:pt idx="20916">
                  <c:v>41126.874999949272</c:v>
                </c:pt>
                <c:pt idx="20917">
                  <c:v>41126.885416615936</c:v>
                </c:pt>
                <c:pt idx="20918">
                  <c:v>41126.895833282601</c:v>
                </c:pt>
                <c:pt idx="20919">
                  <c:v>41126.906249949265</c:v>
                </c:pt>
                <c:pt idx="20920">
                  <c:v>41126.916666615929</c:v>
                </c:pt>
                <c:pt idx="20921">
                  <c:v>41126.927083282593</c:v>
                </c:pt>
                <c:pt idx="20922">
                  <c:v>41126.937499949257</c:v>
                </c:pt>
                <c:pt idx="20923">
                  <c:v>41126.947916615922</c:v>
                </c:pt>
                <c:pt idx="20924">
                  <c:v>41126.958333282586</c:v>
                </c:pt>
                <c:pt idx="20925">
                  <c:v>41126.96874994925</c:v>
                </c:pt>
                <c:pt idx="20926">
                  <c:v>41126.979166615914</c:v>
                </c:pt>
                <c:pt idx="20927">
                  <c:v>41126.989583282579</c:v>
                </c:pt>
                <c:pt idx="20928">
                  <c:v>41126.999999949243</c:v>
                </c:pt>
                <c:pt idx="20929">
                  <c:v>41127.010416615907</c:v>
                </c:pt>
                <c:pt idx="20930">
                  <c:v>41127.020833282571</c:v>
                </c:pt>
                <c:pt idx="20931">
                  <c:v>41127.031249949236</c:v>
                </c:pt>
                <c:pt idx="20932">
                  <c:v>41127.0416666159</c:v>
                </c:pt>
                <c:pt idx="20933">
                  <c:v>41127.052083282564</c:v>
                </c:pt>
                <c:pt idx="20934">
                  <c:v>41127.062499949228</c:v>
                </c:pt>
                <c:pt idx="20935">
                  <c:v>41127.072916615893</c:v>
                </c:pt>
                <c:pt idx="20936">
                  <c:v>41127.083333282557</c:v>
                </c:pt>
                <c:pt idx="20937">
                  <c:v>41127.093749949221</c:v>
                </c:pt>
                <c:pt idx="20938">
                  <c:v>41127.104166615885</c:v>
                </c:pt>
                <c:pt idx="20939">
                  <c:v>41127.11458328255</c:v>
                </c:pt>
                <c:pt idx="20940">
                  <c:v>41127.124999949214</c:v>
                </c:pt>
                <c:pt idx="20941">
                  <c:v>41127.135416615878</c:v>
                </c:pt>
                <c:pt idx="20942">
                  <c:v>41127.145833282542</c:v>
                </c:pt>
                <c:pt idx="20943">
                  <c:v>41127.156249949207</c:v>
                </c:pt>
                <c:pt idx="20944">
                  <c:v>41127.166666615871</c:v>
                </c:pt>
                <c:pt idx="20945">
                  <c:v>41127.177083282535</c:v>
                </c:pt>
                <c:pt idx="20946">
                  <c:v>41127.187499949199</c:v>
                </c:pt>
                <c:pt idx="20947">
                  <c:v>41127.197916615864</c:v>
                </c:pt>
                <c:pt idx="20948">
                  <c:v>41127.208333282528</c:v>
                </c:pt>
                <c:pt idx="20949">
                  <c:v>41127.218749949192</c:v>
                </c:pt>
                <c:pt idx="20950">
                  <c:v>41127.229166615856</c:v>
                </c:pt>
                <c:pt idx="20951">
                  <c:v>41127.23958328252</c:v>
                </c:pt>
                <c:pt idx="20952">
                  <c:v>41127.249999949185</c:v>
                </c:pt>
                <c:pt idx="20953">
                  <c:v>41127.260416615849</c:v>
                </c:pt>
                <c:pt idx="20954">
                  <c:v>41127.270833282513</c:v>
                </c:pt>
                <c:pt idx="20955">
                  <c:v>41127.281249949177</c:v>
                </c:pt>
                <c:pt idx="20956">
                  <c:v>41127.291666615842</c:v>
                </c:pt>
                <c:pt idx="20957">
                  <c:v>41127.302083282506</c:v>
                </c:pt>
                <c:pt idx="20958">
                  <c:v>41127.31249994917</c:v>
                </c:pt>
                <c:pt idx="20959">
                  <c:v>41127.322916615834</c:v>
                </c:pt>
                <c:pt idx="20960">
                  <c:v>41127.333333282499</c:v>
                </c:pt>
                <c:pt idx="20961">
                  <c:v>41127.343749949163</c:v>
                </c:pt>
                <c:pt idx="20962">
                  <c:v>41127.354166615827</c:v>
                </c:pt>
                <c:pt idx="20963">
                  <c:v>41127.364583282491</c:v>
                </c:pt>
                <c:pt idx="20964">
                  <c:v>41127.374999949156</c:v>
                </c:pt>
                <c:pt idx="20965">
                  <c:v>41127.38541661582</c:v>
                </c:pt>
                <c:pt idx="20966">
                  <c:v>41127.395833282484</c:v>
                </c:pt>
                <c:pt idx="20967">
                  <c:v>41127.406249949148</c:v>
                </c:pt>
                <c:pt idx="20968">
                  <c:v>41127.416666615813</c:v>
                </c:pt>
                <c:pt idx="20969">
                  <c:v>41127.427083282477</c:v>
                </c:pt>
                <c:pt idx="20970">
                  <c:v>41127.437499949141</c:v>
                </c:pt>
                <c:pt idx="20971">
                  <c:v>41127.447916615805</c:v>
                </c:pt>
                <c:pt idx="20972">
                  <c:v>41127.45833328247</c:v>
                </c:pt>
                <c:pt idx="20973">
                  <c:v>41127.468749949134</c:v>
                </c:pt>
                <c:pt idx="20974">
                  <c:v>41127.479166615798</c:v>
                </c:pt>
                <c:pt idx="20975">
                  <c:v>41127.489583282462</c:v>
                </c:pt>
                <c:pt idx="20976">
                  <c:v>41127.499999949127</c:v>
                </c:pt>
                <c:pt idx="20977">
                  <c:v>41127.510416615791</c:v>
                </c:pt>
                <c:pt idx="20978">
                  <c:v>41127.520833282455</c:v>
                </c:pt>
                <c:pt idx="20979">
                  <c:v>41127.531249949119</c:v>
                </c:pt>
                <c:pt idx="20980">
                  <c:v>41127.541666615783</c:v>
                </c:pt>
                <c:pt idx="20981">
                  <c:v>41127.552083282448</c:v>
                </c:pt>
                <c:pt idx="20982">
                  <c:v>41127.562499949112</c:v>
                </c:pt>
                <c:pt idx="20983">
                  <c:v>41127.572916615776</c:v>
                </c:pt>
                <c:pt idx="20984">
                  <c:v>41127.58333328244</c:v>
                </c:pt>
                <c:pt idx="20985">
                  <c:v>41127.593749949105</c:v>
                </c:pt>
                <c:pt idx="20986">
                  <c:v>41127.604166615769</c:v>
                </c:pt>
                <c:pt idx="20987">
                  <c:v>41127.614583282433</c:v>
                </c:pt>
                <c:pt idx="20988">
                  <c:v>41127.624999949097</c:v>
                </c:pt>
                <c:pt idx="20989">
                  <c:v>41127.635416615762</c:v>
                </c:pt>
                <c:pt idx="20990">
                  <c:v>41127.645833282426</c:v>
                </c:pt>
                <c:pt idx="20991">
                  <c:v>41127.65624994909</c:v>
                </c:pt>
                <c:pt idx="20992">
                  <c:v>41127.666666615754</c:v>
                </c:pt>
                <c:pt idx="20993">
                  <c:v>41127.677083282419</c:v>
                </c:pt>
                <c:pt idx="20994">
                  <c:v>41127.687499949083</c:v>
                </c:pt>
                <c:pt idx="20995">
                  <c:v>41127.697916615747</c:v>
                </c:pt>
                <c:pt idx="20996">
                  <c:v>41127.708333282411</c:v>
                </c:pt>
                <c:pt idx="20997">
                  <c:v>41127.718749949076</c:v>
                </c:pt>
                <c:pt idx="20998">
                  <c:v>41127.72916661574</c:v>
                </c:pt>
                <c:pt idx="20999">
                  <c:v>41127.739583282404</c:v>
                </c:pt>
                <c:pt idx="21000">
                  <c:v>41127.749999949068</c:v>
                </c:pt>
                <c:pt idx="21001">
                  <c:v>41127.760416615733</c:v>
                </c:pt>
                <c:pt idx="21002">
                  <c:v>41127.770833282397</c:v>
                </c:pt>
                <c:pt idx="21003">
                  <c:v>41127.781249949061</c:v>
                </c:pt>
                <c:pt idx="21004">
                  <c:v>41127.791666615725</c:v>
                </c:pt>
                <c:pt idx="21005">
                  <c:v>41127.80208328239</c:v>
                </c:pt>
                <c:pt idx="21006">
                  <c:v>41127.812499949054</c:v>
                </c:pt>
                <c:pt idx="21007">
                  <c:v>41127.822916615718</c:v>
                </c:pt>
                <c:pt idx="21008">
                  <c:v>41127.833333282382</c:v>
                </c:pt>
                <c:pt idx="21009">
                  <c:v>41127.843749949046</c:v>
                </c:pt>
                <c:pt idx="21010">
                  <c:v>41127.854166615711</c:v>
                </c:pt>
                <c:pt idx="21011">
                  <c:v>41127.864583282375</c:v>
                </c:pt>
                <c:pt idx="21012">
                  <c:v>41127.874999949039</c:v>
                </c:pt>
                <c:pt idx="21013">
                  <c:v>41127.885416615703</c:v>
                </c:pt>
                <c:pt idx="21014">
                  <c:v>41127.895833282368</c:v>
                </c:pt>
                <c:pt idx="21015">
                  <c:v>41127.906249949032</c:v>
                </c:pt>
                <c:pt idx="21016">
                  <c:v>41127.916666615696</c:v>
                </c:pt>
                <c:pt idx="21017">
                  <c:v>41127.92708328236</c:v>
                </c:pt>
                <c:pt idx="21018">
                  <c:v>41127.937499949025</c:v>
                </c:pt>
                <c:pt idx="21019">
                  <c:v>41127.947916615689</c:v>
                </c:pt>
                <c:pt idx="21020">
                  <c:v>41127.958333282353</c:v>
                </c:pt>
                <c:pt idx="21021">
                  <c:v>41127.968749949017</c:v>
                </c:pt>
                <c:pt idx="21022">
                  <c:v>41127.979166615682</c:v>
                </c:pt>
                <c:pt idx="21023">
                  <c:v>41127.989583282346</c:v>
                </c:pt>
                <c:pt idx="21024">
                  <c:v>41127.99999994901</c:v>
                </c:pt>
                <c:pt idx="21025">
                  <c:v>41128.010416615674</c:v>
                </c:pt>
                <c:pt idx="21026">
                  <c:v>41128.020833282339</c:v>
                </c:pt>
                <c:pt idx="21027">
                  <c:v>41128.031249949003</c:v>
                </c:pt>
                <c:pt idx="21028">
                  <c:v>41128.041666615667</c:v>
                </c:pt>
                <c:pt idx="21029">
                  <c:v>41128.052083282331</c:v>
                </c:pt>
                <c:pt idx="21030">
                  <c:v>41128.062499948996</c:v>
                </c:pt>
                <c:pt idx="21031">
                  <c:v>41128.07291661566</c:v>
                </c:pt>
                <c:pt idx="21032">
                  <c:v>41128.083333282324</c:v>
                </c:pt>
                <c:pt idx="21033">
                  <c:v>41128.093749948988</c:v>
                </c:pt>
                <c:pt idx="21034">
                  <c:v>41128.104166615653</c:v>
                </c:pt>
                <c:pt idx="21035">
                  <c:v>41128.114583282317</c:v>
                </c:pt>
                <c:pt idx="21036">
                  <c:v>41128.124999948981</c:v>
                </c:pt>
                <c:pt idx="21037">
                  <c:v>41128.135416615645</c:v>
                </c:pt>
                <c:pt idx="21038">
                  <c:v>41128.145833282309</c:v>
                </c:pt>
                <c:pt idx="21039">
                  <c:v>41128.156249948974</c:v>
                </c:pt>
                <c:pt idx="21040">
                  <c:v>41128.166666615638</c:v>
                </c:pt>
                <c:pt idx="21041">
                  <c:v>41128.177083282302</c:v>
                </c:pt>
                <c:pt idx="21042">
                  <c:v>41128.187499948966</c:v>
                </c:pt>
                <c:pt idx="21043">
                  <c:v>41128.197916615631</c:v>
                </c:pt>
                <c:pt idx="21044">
                  <c:v>41128.208333282295</c:v>
                </c:pt>
                <c:pt idx="21045">
                  <c:v>41128.218749948959</c:v>
                </c:pt>
                <c:pt idx="21046">
                  <c:v>41128.229166615623</c:v>
                </c:pt>
                <c:pt idx="21047">
                  <c:v>41128.239583282288</c:v>
                </c:pt>
                <c:pt idx="21048">
                  <c:v>41128.249999948952</c:v>
                </c:pt>
                <c:pt idx="21049">
                  <c:v>41128.260416615616</c:v>
                </c:pt>
                <c:pt idx="21050">
                  <c:v>41128.27083328228</c:v>
                </c:pt>
                <c:pt idx="21051">
                  <c:v>41128.281249948945</c:v>
                </c:pt>
                <c:pt idx="21052">
                  <c:v>41128.291666615609</c:v>
                </c:pt>
                <c:pt idx="21053">
                  <c:v>41128.302083282273</c:v>
                </c:pt>
                <c:pt idx="21054">
                  <c:v>41128.312499948937</c:v>
                </c:pt>
                <c:pt idx="21055">
                  <c:v>41128.322916615602</c:v>
                </c:pt>
                <c:pt idx="21056">
                  <c:v>41128.333333282266</c:v>
                </c:pt>
                <c:pt idx="21057">
                  <c:v>41128.34374994893</c:v>
                </c:pt>
                <c:pt idx="21058">
                  <c:v>41128.354166615594</c:v>
                </c:pt>
                <c:pt idx="21059">
                  <c:v>41128.364583282259</c:v>
                </c:pt>
                <c:pt idx="21060">
                  <c:v>41128.374999948923</c:v>
                </c:pt>
                <c:pt idx="21061">
                  <c:v>41128.385416615587</c:v>
                </c:pt>
                <c:pt idx="21062">
                  <c:v>41128.395833282251</c:v>
                </c:pt>
                <c:pt idx="21063">
                  <c:v>41128.406249948916</c:v>
                </c:pt>
                <c:pt idx="21064">
                  <c:v>41128.41666661558</c:v>
                </c:pt>
                <c:pt idx="21065">
                  <c:v>41128.427083282244</c:v>
                </c:pt>
                <c:pt idx="21066">
                  <c:v>41128.437499948908</c:v>
                </c:pt>
                <c:pt idx="21067">
                  <c:v>41128.447916615572</c:v>
                </c:pt>
                <c:pt idx="21068">
                  <c:v>41128.458333282237</c:v>
                </c:pt>
                <c:pt idx="21069">
                  <c:v>41128.468749948901</c:v>
                </c:pt>
                <c:pt idx="21070">
                  <c:v>41128.479166615565</c:v>
                </c:pt>
                <c:pt idx="21071">
                  <c:v>41128.489583282229</c:v>
                </c:pt>
                <c:pt idx="21072">
                  <c:v>41128.499999948894</c:v>
                </c:pt>
                <c:pt idx="21073">
                  <c:v>41128.510416615558</c:v>
                </c:pt>
                <c:pt idx="21074">
                  <c:v>41128.520833282222</c:v>
                </c:pt>
                <c:pt idx="21075">
                  <c:v>41128.531249948886</c:v>
                </c:pt>
                <c:pt idx="21076">
                  <c:v>41128.541666615551</c:v>
                </c:pt>
                <c:pt idx="21077">
                  <c:v>41128.552083282215</c:v>
                </c:pt>
                <c:pt idx="21078">
                  <c:v>41128.562499948879</c:v>
                </c:pt>
                <c:pt idx="21079">
                  <c:v>41128.572916615543</c:v>
                </c:pt>
                <c:pt idx="21080">
                  <c:v>41128.583333282208</c:v>
                </c:pt>
                <c:pt idx="21081">
                  <c:v>41128.593749948872</c:v>
                </c:pt>
                <c:pt idx="21082">
                  <c:v>41128.604166615536</c:v>
                </c:pt>
                <c:pt idx="21083">
                  <c:v>41128.6145832822</c:v>
                </c:pt>
                <c:pt idx="21084">
                  <c:v>41128.624999948865</c:v>
                </c:pt>
                <c:pt idx="21085">
                  <c:v>41128.635416615529</c:v>
                </c:pt>
                <c:pt idx="21086">
                  <c:v>41128.645833282193</c:v>
                </c:pt>
                <c:pt idx="21087">
                  <c:v>41128.656249948857</c:v>
                </c:pt>
                <c:pt idx="21088">
                  <c:v>41128.666666615522</c:v>
                </c:pt>
                <c:pt idx="21089">
                  <c:v>41128.677083282186</c:v>
                </c:pt>
                <c:pt idx="21090">
                  <c:v>41128.68749994885</c:v>
                </c:pt>
                <c:pt idx="21091">
                  <c:v>41128.697916615514</c:v>
                </c:pt>
                <c:pt idx="21092">
                  <c:v>41128.708333282179</c:v>
                </c:pt>
                <c:pt idx="21093">
                  <c:v>41128.718749948843</c:v>
                </c:pt>
                <c:pt idx="21094">
                  <c:v>41128.729166615507</c:v>
                </c:pt>
                <c:pt idx="21095">
                  <c:v>41128.739583282171</c:v>
                </c:pt>
                <c:pt idx="21096">
                  <c:v>41128.749999948835</c:v>
                </c:pt>
                <c:pt idx="21097">
                  <c:v>41128.7604166155</c:v>
                </c:pt>
                <c:pt idx="21098">
                  <c:v>41128.770833282164</c:v>
                </c:pt>
                <c:pt idx="21099">
                  <c:v>41128.781249948828</c:v>
                </c:pt>
                <c:pt idx="21100">
                  <c:v>41128.791666615492</c:v>
                </c:pt>
                <c:pt idx="21101">
                  <c:v>41128.802083282157</c:v>
                </c:pt>
                <c:pt idx="21102">
                  <c:v>41128.812499948821</c:v>
                </c:pt>
                <c:pt idx="21103">
                  <c:v>41128.822916615485</c:v>
                </c:pt>
                <c:pt idx="21104">
                  <c:v>41128.833333282149</c:v>
                </c:pt>
                <c:pt idx="21105">
                  <c:v>41128.843749948814</c:v>
                </c:pt>
                <c:pt idx="21106">
                  <c:v>41128.854166615478</c:v>
                </c:pt>
                <c:pt idx="21107">
                  <c:v>41128.864583282142</c:v>
                </c:pt>
                <c:pt idx="21108">
                  <c:v>41128.874999948806</c:v>
                </c:pt>
                <c:pt idx="21109">
                  <c:v>41128.885416615471</c:v>
                </c:pt>
                <c:pt idx="21110">
                  <c:v>41128.895833282135</c:v>
                </c:pt>
                <c:pt idx="21111">
                  <c:v>41128.906249948799</c:v>
                </c:pt>
                <c:pt idx="21112">
                  <c:v>41128.916666615463</c:v>
                </c:pt>
                <c:pt idx="21113">
                  <c:v>41128.927083282128</c:v>
                </c:pt>
                <c:pt idx="21114">
                  <c:v>41128.937499948792</c:v>
                </c:pt>
                <c:pt idx="21115">
                  <c:v>41128.947916615456</c:v>
                </c:pt>
                <c:pt idx="21116">
                  <c:v>41128.95833328212</c:v>
                </c:pt>
                <c:pt idx="21117">
                  <c:v>41128.968749948785</c:v>
                </c:pt>
                <c:pt idx="21118">
                  <c:v>41128.979166615449</c:v>
                </c:pt>
                <c:pt idx="21119">
                  <c:v>41128.989583282113</c:v>
                </c:pt>
                <c:pt idx="21120">
                  <c:v>41128.999999948777</c:v>
                </c:pt>
                <c:pt idx="21121">
                  <c:v>41129.010416615441</c:v>
                </c:pt>
                <c:pt idx="21122">
                  <c:v>41129.020833282106</c:v>
                </c:pt>
                <c:pt idx="21123">
                  <c:v>41129.03124994877</c:v>
                </c:pt>
                <c:pt idx="21124">
                  <c:v>41129.041666615434</c:v>
                </c:pt>
                <c:pt idx="21125">
                  <c:v>41129.052083282098</c:v>
                </c:pt>
                <c:pt idx="21126">
                  <c:v>41129.062499948763</c:v>
                </c:pt>
                <c:pt idx="21127">
                  <c:v>41129.072916615427</c:v>
                </c:pt>
                <c:pt idx="21128">
                  <c:v>41129.083333282091</c:v>
                </c:pt>
                <c:pt idx="21129">
                  <c:v>41129.093749948755</c:v>
                </c:pt>
                <c:pt idx="21130">
                  <c:v>41129.10416661542</c:v>
                </c:pt>
                <c:pt idx="21131">
                  <c:v>41129.114583282084</c:v>
                </c:pt>
                <c:pt idx="21132">
                  <c:v>41129.124999948748</c:v>
                </c:pt>
                <c:pt idx="21133">
                  <c:v>41129.135416615412</c:v>
                </c:pt>
                <c:pt idx="21134">
                  <c:v>41129.145833282077</c:v>
                </c:pt>
                <c:pt idx="21135">
                  <c:v>41129.156249948741</c:v>
                </c:pt>
                <c:pt idx="21136">
                  <c:v>41129.166666615405</c:v>
                </c:pt>
                <c:pt idx="21137">
                  <c:v>41129.177083282069</c:v>
                </c:pt>
                <c:pt idx="21138">
                  <c:v>41129.187499948734</c:v>
                </c:pt>
                <c:pt idx="21139">
                  <c:v>41129.197916615398</c:v>
                </c:pt>
                <c:pt idx="21140">
                  <c:v>41129.208333282062</c:v>
                </c:pt>
                <c:pt idx="21141">
                  <c:v>41129.218749948726</c:v>
                </c:pt>
                <c:pt idx="21142">
                  <c:v>41129.229166615391</c:v>
                </c:pt>
                <c:pt idx="21143">
                  <c:v>41129.239583282055</c:v>
                </c:pt>
                <c:pt idx="21144">
                  <c:v>41129.249999948719</c:v>
                </c:pt>
                <c:pt idx="21145">
                  <c:v>41129.260416615383</c:v>
                </c:pt>
                <c:pt idx="21146">
                  <c:v>41129.270833282048</c:v>
                </c:pt>
                <c:pt idx="21147">
                  <c:v>41129.281249948712</c:v>
                </c:pt>
                <c:pt idx="21148">
                  <c:v>41129.291666615376</c:v>
                </c:pt>
                <c:pt idx="21149">
                  <c:v>41129.30208328204</c:v>
                </c:pt>
                <c:pt idx="21150">
                  <c:v>41129.312499948704</c:v>
                </c:pt>
                <c:pt idx="21151">
                  <c:v>41129.322916615369</c:v>
                </c:pt>
                <c:pt idx="21152">
                  <c:v>41129.333333282033</c:v>
                </c:pt>
                <c:pt idx="21153">
                  <c:v>41129.343749948697</c:v>
                </c:pt>
                <c:pt idx="21154">
                  <c:v>41129.354166615361</c:v>
                </c:pt>
                <c:pt idx="21155">
                  <c:v>41129.364583282026</c:v>
                </c:pt>
                <c:pt idx="21156">
                  <c:v>41129.37499994869</c:v>
                </c:pt>
                <c:pt idx="21157">
                  <c:v>41129.385416615354</c:v>
                </c:pt>
                <c:pt idx="21158">
                  <c:v>41129.395833282018</c:v>
                </c:pt>
                <c:pt idx="21159">
                  <c:v>41129.406249948683</c:v>
                </c:pt>
                <c:pt idx="21160">
                  <c:v>41129.416666615347</c:v>
                </c:pt>
                <c:pt idx="21161">
                  <c:v>41129.427083282011</c:v>
                </c:pt>
                <c:pt idx="21162">
                  <c:v>41129.437499948675</c:v>
                </c:pt>
                <c:pt idx="21163">
                  <c:v>41129.44791661534</c:v>
                </c:pt>
                <c:pt idx="21164">
                  <c:v>41129.458333282004</c:v>
                </c:pt>
                <c:pt idx="21165">
                  <c:v>41129.468749948668</c:v>
                </c:pt>
                <c:pt idx="21166">
                  <c:v>41129.479166615332</c:v>
                </c:pt>
                <c:pt idx="21167">
                  <c:v>41129.489583281997</c:v>
                </c:pt>
                <c:pt idx="21168">
                  <c:v>41129.499999948661</c:v>
                </c:pt>
                <c:pt idx="21169">
                  <c:v>41129.510416615325</c:v>
                </c:pt>
                <c:pt idx="21170">
                  <c:v>41129.520833281989</c:v>
                </c:pt>
                <c:pt idx="21171">
                  <c:v>41129.531249948654</c:v>
                </c:pt>
                <c:pt idx="21172">
                  <c:v>41129.541666615318</c:v>
                </c:pt>
                <c:pt idx="21173">
                  <c:v>41129.552083281982</c:v>
                </c:pt>
                <c:pt idx="21174">
                  <c:v>41129.562499948646</c:v>
                </c:pt>
                <c:pt idx="21175">
                  <c:v>41129.572916615311</c:v>
                </c:pt>
                <c:pt idx="21176">
                  <c:v>41129.583333281975</c:v>
                </c:pt>
                <c:pt idx="21177">
                  <c:v>41129.593749948639</c:v>
                </c:pt>
                <c:pt idx="21178">
                  <c:v>41129.604166615303</c:v>
                </c:pt>
                <c:pt idx="21179">
                  <c:v>41129.614583281967</c:v>
                </c:pt>
                <c:pt idx="21180">
                  <c:v>41129.624999948632</c:v>
                </c:pt>
                <c:pt idx="21181">
                  <c:v>41129.635416615296</c:v>
                </c:pt>
                <c:pt idx="21182">
                  <c:v>41129.64583328196</c:v>
                </c:pt>
                <c:pt idx="21183">
                  <c:v>41129.656249948624</c:v>
                </c:pt>
                <c:pt idx="21184">
                  <c:v>41129.666666615289</c:v>
                </c:pt>
                <c:pt idx="21185">
                  <c:v>41129.677083281953</c:v>
                </c:pt>
                <c:pt idx="21186">
                  <c:v>41129.687499948617</c:v>
                </c:pt>
                <c:pt idx="21187">
                  <c:v>41129.697916615281</c:v>
                </c:pt>
                <c:pt idx="21188">
                  <c:v>41129.708333281946</c:v>
                </c:pt>
                <c:pt idx="21189">
                  <c:v>41129.71874994861</c:v>
                </c:pt>
                <c:pt idx="21190">
                  <c:v>41129.729166615274</c:v>
                </c:pt>
                <c:pt idx="21191">
                  <c:v>41129.739583281938</c:v>
                </c:pt>
                <c:pt idx="21192">
                  <c:v>41129.749999948603</c:v>
                </c:pt>
                <c:pt idx="21193">
                  <c:v>41129.760416615267</c:v>
                </c:pt>
                <c:pt idx="21194">
                  <c:v>41129.770833281931</c:v>
                </c:pt>
                <c:pt idx="21195">
                  <c:v>41129.781249948595</c:v>
                </c:pt>
                <c:pt idx="21196">
                  <c:v>41129.79166661526</c:v>
                </c:pt>
                <c:pt idx="21197">
                  <c:v>41129.802083281924</c:v>
                </c:pt>
                <c:pt idx="21198">
                  <c:v>41129.812499948588</c:v>
                </c:pt>
                <c:pt idx="21199">
                  <c:v>41129.822916615252</c:v>
                </c:pt>
                <c:pt idx="21200">
                  <c:v>41129.833333281917</c:v>
                </c:pt>
                <c:pt idx="21201">
                  <c:v>41129.843749948581</c:v>
                </c:pt>
                <c:pt idx="21202">
                  <c:v>41129.854166615245</c:v>
                </c:pt>
                <c:pt idx="21203">
                  <c:v>41129.864583281909</c:v>
                </c:pt>
                <c:pt idx="21204">
                  <c:v>41129.874999948574</c:v>
                </c:pt>
                <c:pt idx="21205">
                  <c:v>41129.885416615238</c:v>
                </c:pt>
                <c:pt idx="21206">
                  <c:v>41129.895833281902</c:v>
                </c:pt>
                <c:pt idx="21207">
                  <c:v>41129.906249948566</c:v>
                </c:pt>
                <c:pt idx="21208">
                  <c:v>41129.91666661523</c:v>
                </c:pt>
                <c:pt idx="21209">
                  <c:v>41129.927083281895</c:v>
                </c:pt>
                <c:pt idx="21210">
                  <c:v>41129.937499948559</c:v>
                </c:pt>
                <c:pt idx="21211">
                  <c:v>41129.947916615223</c:v>
                </c:pt>
                <c:pt idx="21212">
                  <c:v>41129.958333281887</c:v>
                </c:pt>
                <c:pt idx="21213">
                  <c:v>41129.968749948552</c:v>
                </c:pt>
                <c:pt idx="21214">
                  <c:v>41129.979166615216</c:v>
                </c:pt>
                <c:pt idx="21215">
                  <c:v>41129.98958328188</c:v>
                </c:pt>
                <c:pt idx="21216">
                  <c:v>41129.999999948544</c:v>
                </c:pt>
                <c:pt idx="21217">
                  <c:v>41130.010416615209</c:v>
                </c:pt>
                <c:pt idx="21218">
                  <c:v>41130.020833281873</c:v>
                </c:pt>
                <c:pt idx="21219">
                  <c:v>41130.031249948537</c:v>
                </c:pt>
                <c:pt idx="21220">
                  <c:v>41130.041666615201</c:v>
                </c:pt>
                <c:pt idx="21221">
                  <c:v>41130.052083281866</c:v>
                </c:pt>
                <c:pt idx="21222">
                  <c:v>41130.06249994853</c:v>
                </c:pt>
                <c:pt idx="21223">
                  <c:v>41130.072916615194</c:v>
                </c:pt>
                <c:pt idx="21224">
                  <c:v>41130.083333281858</c:v>
                </c:pt>
                <c:pt idx="21225">
                  <c:v>41130.093749948523</c:v>
                </c:pt>
                <c:pt idx="21226">
                  <c:v>41130.104166615187</c:v>
                </c:pt>
                <c:pt idx="21227">
                  <c:v>41130.114583281851</c:v>
                </c:pt>
                <c:pt idx="21228">
                  <c:v>41130.124999948515</c:v>
                </c:pt>
                <c:pt idx="21229">
                  <c:v>41130.13541661518</c:v>
                </c:pt>
                <c:pt idx="21230">
                  <c:v>41130.145833281844</c:v>
                </c:pt>
                <c:pt idx="21231">
                  <c:v>41130.156249948508</c:v>
                </c:pt>
                <c:pt idx="21232">
                  <c:v>41130.166666615172</c:v>
                </c:pt>
                <c:pt idx="21233">
                  <c:v>41130.177083281837</c:v>
                </c:pt>
                <c:pt idx="21234">
                  <c:v>41130.187499948501</c:v>
                </c:pt>
                <c:pt idx="21235">
                  <c:v>41130.197916615165</c:v>
                </c:pt>
                <c:pt idx="21236">
                  <c:v>41130.208333281829</c:v>
                </c:pt>
                <c:pt idx="21237">
                  <c:v>41130.218749948493</c:v>
                </c:pt>
                <c:pt idx="21238">
                  <c:v>41130.229166615158</c:v>
                </c:pt>
                <c:pt idx="21239">
                  <c:v>41130.239583281822</c:v>
                </c:pt>
                <c:pt idx="21240">
                  <c:v>41130.249999948486</c:v>
                </c:pt>
                <c:pt idx="21241">
                  <c:v>41130.26041661515</c:v>
                </c:pt>
                <c:pt idx="21242">
                  <c:v>41130.270833281815</c:v>
                </c:pt>
                <c:pt idx="21243">
                  <c:v>41130.281249948479</c:v>
                </c:pt>
                <c:pt idx="21244">
                  <c:v>41130.291666615143</c:v>
                </c:pt>
                <c:pt idx="21245">
                  <c:v>41130.302083281807</c:v>
                </c:pt>
                <c:pt idx="21246">
                  <c:v>41130.312499948472</c:v>
                </c:pt>
                <c:pt idx="21247">
                  <c:v>41130.322916615136</c:v>
                </c:pt>
                <c:pt idx="21248">
                  <c:v>41130.3333332818</c:v>
                </c:pt>
                <c:pt idx="21249">
                  <c:v>41130.343749948464</c:v>
                </c:pt>
                <c:pt idx="21250">
                  <c:v>41130.354166615129</c:v>
                </c:pt>
                <c:pt idx="21251">
                  <c:v>41130.364583281793</c:v>
                </c:pt>
                <c:pt idx="21252">
                  <c:v>41130.374999948457</c:v>
                </c:pt>
                <c:pt idx="21253">
                  <c:v>41130.385416615121</c:v>
                </c:pt>
                <c:pt idx="21254">
                  <c:v>41130.395833281786</c:v>
                </c:pt>
                <c:pt idx="21255">
                  <c:v>41130.40624994845</c:v>
                </c:pt>
                <c:pt idx="21256">
                  <c:v>41130.416666615114</c:v>
                </c:pt>
                <c:pt idx="21257">
                  <c:v>41130.427083281778</c:v>
                </c:pt>
                <c:pt idx="21258">
                  <c:v>41130.437499948443</c:v>
                </c:pt>
                <c:pt idx="21259">
                  <c:v>41130.447916615107</c:v>
                </c:pt>
                <c:pt idx="21260">
                  <c:v>41130.458333281771</c:v>
                </c:pt>
                <c:pt idx="21261">
                  <c:v>41130.468749948435</c:v>
                </c:pt>
                <c:pt idx="21262">
                  <c:v>41130.4791666151</c:v>
                </c:pt>
                <c:pt idx="21263">
                  <c:v>41130.489583281764</c:v>
                </c:pt>
                <c:pt idx="21264">
                  <c:v>41130.499999948428</c:v>
                </c:pt>
                <c:pt idx="21265">
                  <c:v>41130.510416615092</c:v>
                </c:pt>
                <c:pt idx="21266">
                  <c:v>41130.520833281756</c:v>
                </c:pt>
                <c:pt idx="21267">
                  <c:v>41130.531249948421</c:v>
                </c:pt>
                <c:pt idx="21268">
                  <c:v>41130.541666615085</c:v>
                </c:pt>
                <c:pt idx="21269">
                  <c:v>41130.552083281749</c:v>
                </c:pt>
                <c:pt idx="21270">
                  <c:v>41130.562499948413</c:v>
                </c:pt>
                <c:pt idx="21271">
                  <c:v>41130.572916615078</c:v>
                </c:pt>
                <c:pt idx="21272">
                  <c:v>41130.583333281742</c:v>
                </c:pt>
                <c:pt idx="21273">
                  <c:v>41130.593749948406</c:v>
                </c:pt>
                <c:pt idx="21274">
                  <c:v>41130.60416661507</c:v>
                </c:pt>
                <c:pt idx="21275">
                  <c:v>41130.614583281735</c:v>
                </c:pt>
                <c:pt idx="21276">
                  <c:v>41130.624999948399</c:v>
                </c:pt>
                <c:pt idx="21277">
                  <c:v>41130.635416615063</c:v>
                </c:pt>
                <c:pt idx="21278">
                  <c:v>41130.645833281727</c:v>
                </c:pt>
                <c:pt idx="21279">
                  <c:v>41130.656249948392</c:v>
                </c:pt>
                <c:pt idx="21280">
                  <c:v>41130.666666615056</c:v>
                </c:pt>
                <c:pt idx="21281">
                  <c:v>41130.67708328172</c:v>
                </c:pt>
                <c:pt idx="21282">
                  <c:v>41130.687499948384</c:v>
                </c:pt>
                <c:pt idx="21283">
                  <c:v>41130.697916615049</c:v>
                </c:pt>
                <c:pt idx="21284">
                  <c:v>41130.708333281713</c:v>
                </c:pt>
                <c:pt idx="21285">
                  <c:v>41130.718749948377</c:v>
                </c:pt>
                <c:pt idx="21286">
                  <c:v>41130.729166615041</c:v>
                </c:pt>
                <c:pt idx="21287">
                  <c:v>41130.739583281706</c:v>
                </c:pt>
                <c:pt idx="21288">
                  <c:v>41130.74999994837</c:v>
                </c:pt>
                <c:pt idx="21289">
                  <c:v>41130.760416615034</c:v>
                </c:pt>
                <c:pt idx="21290">
                  <c:v>41130.770833281698</c:v>
                </c:pt>
                <c:pt idx="21291">
                  <c:v>41130.781249948363</c:v>
                </c:pt>
                <c:pt idx="21292">
                  <c:v>41130.791666615027</c:v>
                </c:pt>
                <c:pt idx="21293">
                  <c:v>41130.802083281691</c:v>
                </c:pt>
                <c:pt idx="21294">
                  <c:v>41130.812499948355</c:v>
                </c:pt>
                <c:pt idx="21295">
                  <c:v>41130.822916615019</c:v>
                </c:pt>
                <c:pt idx="21296">
                  <c:v>41130.833333281684</c:v>
                </c:pt>
                <c:pt idx="21297">
                  <c:v>41130.843749948348</c:v>
                </c:pt>
                <c:pt idx="21298">
                  <c:v>41130.854166615012</c:v>
                </c:pt>
                <c:pt idx="21299">
                  <c:v>41130.864583281676</c:v>
                </c:pt>
                <c:pt idx="21300">
                  <c:v>41130.874999948341</c:v>
                </c:pt>
                <c:pt idx="21301">
                  <c:v>41130.885416615005</c:v>
                </c:pt>
                <c:pt idx="21302">
                  <c:v>41130.895833281669</c:v>
                </c:pt>
                <c:pt idx="21303">
                  <c:v>41130.906249948333</c:v>
                </c:pt>
                <c:pt idx="21304">
                  <c:v>41130.916666614998</c:v>
                </c:pt>
                <c:pt idx="21305">
                  <c:v>41130.927083281662</c:v>
                </c:pt>
                <c:pt idx="21306">
                  <c:v>41130.937499948326</c:v>
                </c:pt>
                <c:pt idx="21307">
                  <c:v>41130.94791661499</c:v>
                </c:pt>
                <c:pt idx="21308">
                  <c:v>41130.958333281655</c:v>
                </c:pt>
                <c:pt idx="21309">
                  <c:v>41130.968749948319</c:v>
                </c:pt>
                <c:pt idx="21310">
                  <c:v>41130.979166614983</c:v>
                </c:pt>
                <c:pt idx="21311">
                  <c:v>41130.989583281647</c:v>
                </c:pt>
                <c:pt idx="21312">
                  <c:v>41130.999999948312</c:v>
                </c:pt>
                <c:pt idx="21313">
                  <c:v>41131.010416614976</c:v>
                </c:pt>
                <c:pt idx="21314">
                  <c:v>41131.02083328164</c:v>
                </c:pt>
                <c:pt idx="21315">
                  <c:v>41131.031249948304</c:v>
                </c:pt>
                <c:pt idx="21316">
                  <c:v>41131.041666614969</c:v>
                </c:pt>
                <c:pt idx="21317">
                  <c:v>41131.052083281633</c:v>
                </c:pt>
                <c:pt idx="21318">
                  <c:v>41131.062499948297</c:v>
                </c:pt>
                <c:pt idx="21319">
                  <c:v>41131.072916614961</c:v>
                </c:pt>
                <c:pt idx="21320">
                  <c:v>41131.083333281626</c:v>
                </c:pt>
                <c:pt idx="21321">
                  <c:v>41131.09374994829</c:v>
                </c:pt>
                <c:pt idx="21322">
                  <c:v>41131.104166614954</c:v>
                </c:pt>
                <c:pt idx="21323">
                  <c:v>41131.114583281618</c:v>
                </c:pt>
                <c:pt idx="21324">
                  <c:v>41131.124999948282</c:v>
                </c:pt>
                <c:pt idx="21325">
                  <c:v>41131.135416614947</c:v>
                </c:pt>
                <c:pt idx="21326">
                  <c:v>41131.145833281611</c:v>
                </c:pt>
                <c:pt idx="21327">
                  <c:v>41131.156249948275</c:v>
                </c:pt>
                <c:pt idx="21328">
                  <c:v>41131.166666614939</c:v>
                </c:pt>
                <c:pt idx="21329">
                  <c:v>41131.177083281604</c:v>
                </c:pt>
                <c:pt idx="21330">
                  <c:v>41131.187499948268</c:v>
                </c:pt>
                <c:pt idx="21331">
                  <c:v>41131.197916614932</c:v>
                </c:pt>
                <c:pt idx="21332">
                  <c:v>41131.208333281596</c:v>
                </c:pt>
                <c:pt idx="21333">
                  <c:v>41131.218749948261</c:v>
                </c:pt>
                <c:pt idx="21334">
                  <c:v>41131.229166614925</c:v>
                </c:pt>
                <c:pt idx="21335">
                  <c:v>41131.239583281589</c:v>
                </c:pt>
                <c:pt idx="21336">
                  <c:v>41131.249999948253</c:v>
                </c:pt>
                <c:pt idx="21337">
                  <c:v>41131.260416614918</c:v>
                </c:pt>
                <c:pt idx="21338">
                  <c:v>41131.270833281582</c:v>
                </c:pt>
                <c:pt idx="21339">
                  <c:v>41131.281249948246</c:v>
                </c:pt>
                <c:pt idx="21340">
                  <c:v>41131.29166661491</c:v>
                </c:pt>
                <c:pt idx="21341">
                  <c:v>41131.302083281575</c:v>
                </c:pt>
                <c:pt idx="21342">
                  <c:v>41131.312499948239</c:v>
                </c:pt>
                <c:pt idx="21343">
                  <c:v>41131.322916614903</c:v>
                </c:pt>
                <c:pt idx="21344">
                  <c:v>41131.333333281567</c:v>
                </c:pt>
                <c:pt idx="21345">
                  <c:v>41131.343749948232</c:v>
                </c:pt>
                <c:pt idx="21346">
                  <c:v>41131.354166614896</c:v>
                </c:pt>
                <c:pt idx="21347">
                  <c:v>41131.36458328156</c:v>
                </c:pt>
                <c:pt idx="21348">
                  <c:v>41131.374999948224</c:v>
                </c:pt>
                <c:pt idx="21349">
                  <c:v>41131.385416614889</c:v>
                </c:pt>
                <c:pt idx="21350">
                  <c:v>41131.395833281553</c:v>
                </c:pt>
                <c:pt idx="21351">
                  <c:v>41131.406249948217</c:v>
                </c:pt>
                <c:pt idx="21352">
                  <c:v>41131.416666614881</c:v>
                </c:pt>
                <c:pt idx="21353">
                  <c:v>41131.427083281545</c:v>
                </c:pt>
                <c:pt idx="21354">
                  <c:v>41131.43749994821</c:v>
                </c:pt>
                <c:pt idx="21355">
                  <c:v>41131.447916614874</c:v>
                </c:pt>
                <c:pt idx="21356">
                  <c:v>41131.458333281538</c:v>
                </c:pt>
                <c:pt idx="21357">
                  <c:v>41131.468749948202</c:v>
                </c:pt>
                <c:pt idx="21358">
                  <c:v>41131.479166614867</c:v>
                </c:pt>
                <c:pt idx="21359">
                  <c:v>41131.489583281531</c:v>
                </c:pt>
                <c:pt idx="21360">
                  <c:v>41131.499999948195</c:v>
                </c:pt>
                <c:pt idx="21361">
                  <c:v>41131.510416614859</c:v>
                </c:pt>
                <c:pt idx="21362">
                  <c:v>41131.520833281524</c:v>
                </c:pt>
                <c:pt idx="21363">
                  <c:v>41131.531249948188</c:v>
                </c:pt>
                <c:pt idx="21364">
                  <c:v>41131.541666614852</c:v>
                </c:pt>
                <c:pt idx="21365">
                  <c:v>41131.552083281516</c:v>
                </c:pt>
                <c:pt idx="21366">
                  <c:v>41131.562499948181</c:v>
                </c:pt>
                <c:pt idx="21367">
                  <c:v>41131.572916614845</c:v>
                </c:pt>
                <c:pt idx="21368">
                  <c:v>41131.583333281509</c:v>
                </c:pt>
                <c:pt idx="21369">
                  <c:v>41131.593749948173</c:v>
                </c:pt>
                <c:pt idx="21370">
                  <c:v>41131.604166614838</c:v>
                </c:pt>
                <c:pt idx="21371">
                  <c:v>41131.614583281502</c:v>
                </c:pt>
                <c:pt idx="21372">
                  <c:v>41131.624999948166</c:v>
                </c:pt>
                <c:pt idx="21373">
                  <c:v>41131.63541661483</c:v>
                </c:pt>
                <c:pt idx="21374">
                  <c:v>41131.645833281495</c:v>
                </c:pt>
                <c:pt idx="21375">
                  <c:v>41131.656249948159</c:v>
                </c:pt>
                <c:pt idx="21376">
                  <c:v>41131.666666614823</c:v>
                </c:pt>
                <c:pt idx="21377">
                  <c:v>41131.677083281487</c:v>
                </c:pt>
                <c:pt idx="21378">
                  <c:v>41131.687499948152</c:v>
                </c:pt>
                <c:pt idx="21379">
                  <c:v>41131.697916614816</c:v>
                </c:pt>
                <c:pt idx="21380">
                  <c:v>41131.70833328148</c:v>
                </c:pt>
                <c:pt idx="21381">
                  <c:v>41131.718749948144</c:v>
                </c:pt>
                <c:pt idx="21382">
                  <c:v>41131.729166614808</c:v>
                </c:pt>
                <c:pt idx="21383">
                  <c:v>41131.739583281473</c:v>
                </c:pt>
                <c:pt idx="21384">
                  <c:v>41131.749999948137</c:v>
                </c:pt>
                <c:pt idx="21385">
                  <c:v>41131.760416614801</c:v>
                </c:pt>
                <c:pt idx="21386">
                  <c:v>41131.770833281465</c:v>
                </c:pt>
                <c:pt idx="21387">
                  <c:v>41131.78124994813</c:v>
                </c:pt>
                <c:pt idx="21388">
                  <c:v>41131.791666614794</c:v>
                </c:pt>
                <c:pt idx="21389">
                  <c:v>41131.802083281458</c:v>
                </c:pt>
                <c:pt idx="21390">
                  <c:v>41131.812499948122</c:v>
                </c:pt>
                <c:pt idx="21391">
                  <c:v>41131.822916614787</c:v>
                </c:pt>
                <c:pt idx="21392">
                  <c:v>41131.833333281451</c:v>
                </c:pt>
                <c:pt idx="21393">
                  <c:v>41131.843749948115</c:v>
                </c:pt>
                <c:pt idx="21394">
                  <c:v>41131.854166614779</c:v>
                </c:pt>
                <c:pt idx="21395">
                  <c:v>41131.864583281444</c:v>
                </c:pt>
                <c:pt idx="21396">
                  <c:v>41131.874999948108</c:v>
                </c:pt>
                <c:pt idx="21397">
                  <c:v>41131.885416614772</c:v>
                </c:pt>
                <c:pt idx="21398">
                  <c:v>41131.895833281436</c:v>
                </c:pt>
                <c:pt idx="21399">
                  <c:v>41131.906249948101</c:v>
                </c:pt>
                <c:pt idx="21400">
                  <c:v>41131.916666614765</c:v>
                </c:pt>
                <c:pt idx="21401">
                  <c:v>41131.927083281429</c:v>
                </c:pt>
                <c:pt idx="21402">
                  <c:v>41131.937499948093</c:v>
                </c:pt>
                <c:pt idx="21403">
                  <c:v>41131.947916614758</c:v>
                </c:pt>
                <c:pt idx="21404">
                  <c:v>41131.958333281422</c:v>
                </c:pt>
                <c:pt idx="21405">
                  <c:v>41131.968749948086</c:v>
                </c:pt>
                <c:pt idx="21406">
                  <c:v>41131.97916661475</c:v>
                </c:pt>
                <c:pt idx="21407">
                  <c:v>41131.989583281415</c:v>
                </c:pt>
                <c:pt idx="21408">
                  <c:v>41131.999999948079</c:v>
                </c:pt>
                <c:pt idx="21409">
                  <c:v>41132.010416614743</c:v>
                </c:pt>
                <c:pt idx="21410">
                  <c:v>41132.020833281407</c:v>
                </c:pt>
                <c:pt idx="21411">
                  <c:v>41132.031249948071</c:v>
                </c:pt>
                <c:pt idx="21412">
                  <c:v>41132.041666614736</c:v>
                </c:pt>
                <c:pt idx="21413">
                  <c:v>41132.0520832814</c:v>
                </c:pt>
                <c:pt idx="21414">
                  <c:v>41132.062499948064</c:v>
                </c:pt>
                <c:pt idx="21415">
                  <c:v>41132.072916614728</c:v>
                </c:pt>
                <c:pt idx="21416">
                  <c:v>41132.083333281393</c:v>
                </c:pt>
                <c:pt idx="21417">
                  <c:v>41132.093749948057</c:v>
                </c:pt>
                <c:pt idx="21418">
                  <c:v>41132.104166614721</c:v>
                </c:pt>
                <c:pt idx="21419">
                  <c:v>41132.114583281385</c:v>
                </c:pt>
                <c:pt idx="21420">
                  <c:v>41132.12499994805</c:v>
                </c:pt>
                <c:pt idx="21421">
                  <c:v>41132.135416614714</c:v>
                </c:pt>
                <c:pt idx="21422">
                  <c:v>41132.145833281378</c:v>
                </c:pt>
                <c:pt idx="21423">
                  <c:v>41132.156249948042</c:v>
                </c:pt>
                <c:pt idx="21424">
                  <c:v>41132.166666614707</c:v>
                </c:pt>
                <c:pt idx="21425">
                  <c:v>41132.177083281371</c:v>
                </c:pt>
                <c:pt idx="21426">
                  <c:v>41132.187499948035</c:v>
                </c:pt>
                <c:pt idx="21427">
                  <c:v>41132.197916614699</c:v>
                </c:pt>
                <c:pt idx="21428">
                  <c:v>41132.208333281364</c:v>
                </c:pt>
                <c:pt idx="21429">
                  <c:v>41132.218749948028</c:v>
                </c:pt>
                <c:pt idx="21430">
                  <c:v>41132.229166614692</c:v>
                </c:pt>
                <c:pt idx="21431">
                  <c:v>41132.239583281356</c:v>
                </c:pt>
                <c:pt idx="21432">
                  <c:v>41132.249999948021</c:v>
                </c:pt>
                <c:pt idx="21433">
                  <c:v>41132.260416614685</c:v>
                </c:pt>
                <c:pt idx="21434">
                  <c:v>41132.270833281349</c:v>
                </c:pt>
                <c:pt idx="21435">
                  <c:v>41132.281249948013</c:v>
                </c:pt>
                <c:pt idx="21436">
                  <c:v>41132.291666614678</c:v>
                </c:pt>
                <c:pt idx="21437">
                  <c:v>41132.302083281342</c:v>
                </c:pt>
                <c:pt idx="21438">
                  <c:v>41132.312499948006</c:v>
                </c:pt>
                <c:pt idx="21439">
                  <c:v>41132.32291661467</c:v>
                </c:pt>
                <c:pt idx="21440">
                  <c:v>41132.333333281334</c:v>
                </c:pt>
                <c:pt idx="21441">
                  <c:v>41132.343749947999</c:v>
                </c:pt>
                <c:pt idx="21442">
                  <c:v>41132.354166614663</c:v>
                </c:pt>
                <c:pt idx="21443">
                  <c:v>41132.364583281327</c:v>
                </c:pt>
                <c:pt idx="21444">
                  <c:v>41132.374999947991</c:v>
                </c:pt>
                <c:pt idx="21445">
                  <c:v>41132.385416614656</c:v>
                </c:pt>
                <c:pt idx="21446">
                  <c:v>41132.39583328132</c:v>
                </c:pt>
                <c:pt idx="21447">
                  <c:v>41132.406249947984</c:v>
                </c:pt>
                <c:pt idx="21448">
                  <c:v>41132.416666614648</c:v>
                </c:pt>
                <c:pt idx="21449">
                  <c:v>41132.427083281313</c:v>
                </c:pt>
                <c:pt idx="21450">
                  <c:v>41132.437499947977</c:v>
                </c:pt>
                <c:pt idx="21451">
                  <c:v>41132.447916614641</c:v>
                </c:pt>
                <c:pt idx="21452">
                  <c:v>41132.458333281305</c:v>
                </c:pt>
                <c:pt idx="21453">
                  <c:v>41132.46874994797</c:v>
                </c:pt>
                <c:pt idx="21454">
                  <c:v>41132.479166614634</c:v>
                </c:pt>
                <c:pt idx="21455">
                  <c:v>41132.489583281298</c:v>
                </c:pt>
                <c:pt idx="21456">
                  <c:v>41132.499999947962</c:v>
                </c:pt>
                <c:pt idx="21457">
                  <c:v>41132.510416614627</c:v>
                </c:pt>
                <c:pt idx="21458">
                  <c:v>41132.520833281291</c:v>
                </c:pt>
                <c:pt idx="21459">
                  <c:v>41132.531249947955</c:v>
                </c:pt>
                <c:pt idx="21460">
                  <c:v>41132.541666614619</c:v>
                </c:pt>
                <c:pt idx="21461">
                  <c:v>41132.552083281284</c:v>
                </c:pt>
                <c:pt idx="21462">
                  <c:v>41132.562499947948</c:v>
                </c:pt>
                <c:pt idx="21463">
                  <c:v>41132.572916614612</c:v>
                </c:pt>
                <c:pt idx="21464">
                  <c:v>41132.583333281276</c:v>
                </c:pt>
                <c:pt idx="21465">
                  <c:v>41132.593749947941</c:v>
                </c:pt>
                <c:pt idx="21466">
                  <c:v>41132.604166614605</c:v>
                </c:pt>
                <c:pt idx="21467">
                  <c:v>41132.614583281269</c:v>
                </c:pt>
                <c:pt idx="21468">
                  <c:v>41132.624999947933</c:v>
                </c:pt>
                <c:pt idx="21469">
                  <c:v>41132.635416614597</c:v>
                </c:pt>
                <c:pt idx="21470">
                  <c:v>41132.645833281262</c:v>
                </c:pt>
                <c:pt idx="21471">
                  <c:v>41132.656249947926</c:v>
                </c:pt>
                <c:pt idx="21472">
                  <c:v>41132.66666661459</c:v>
                </c:pt>
                <c:pt idx="21473">
                  <c:v>41132.677083281254</c:v>
                </c:pt>
                <c:pt idx="21474">
                  <c:v>41132.687499947919</c:v>
                </c:pt>
                <c:pt idx="21475">
                  <c:v>41132.697916614583</c:v>
                </c:pt>
                <c:pt idx="21476">
                  <c:v>41132.708333281247</c:v>
                </c:pt>
                <c:pt idx="21477">
                  <c:v>41132.718749947911</c:v>
                </c:pt>
                <c:pt idx="21478">
                  <c:v>41132.729166614576</c:v>
                </c:pt>
                <c:pt idx="21479">
                  <c:v>41132.73958328124</c:v>
                </c:pt>
                <c:pt idx="21480">
                  <c:v>41132.749999947904</c:v>
                </c:pt>
                <c:pt idx="21481">
                  <c:v>41132.760416614568</c:v>
                </c:pt>
                <c:pt idx="21482">
                  <c:v>41132.770833281233</c:v>
                </c:pt>
                <c:pt idx="21483">
                  <c:v>41132.781249947897</c:v>
                </c:pt>
                <c:pt idx="21484">
                  <c:v>41132.791666614561</c:v>
                </c:pt>
                <c:pt idx="21485">
                  <c:v>41132.802083281225</c:v>
                </c:pt>
                <c:pt idx="21486">
                  <c:v>41132.81249994789</c:v>
                </c:pt>
                <c:pt idx="21487">
                  <c:v>41132.822916614554</c:v>
                </c:pt>
                <c:pt idx="21488">
                  <c:v>41132.833333281218</c:v>
                </c:pt>
                <c:pt idx="21489">
                  <c:v>41132.843749947882</c:v>
                </c:pt>
                <c:pt idx="21490">
                  <c:v>41132.854166614547</c:v>
                </c:pt>
                <c:pt idx="21491">
                  <c:v>41132.864583281211</c:v>
                </c:pt>
                <c:pt idx="21492">
                  <c:v>41132.874999947875</c:v>
                </c:pt>
                <c:pt idx="21493">
                  <c:v>41132.885416614539</c:v>
                </c:pt>
                <c:pt idx="21494">
                  <c:v>41132.895833281204</c:v>
                </c:pt>
                <c:pt idx="21495">
                  <c:v>41132.906249947868</c:v>
                </c:pt>
                <c:pt idx="21496">
                  <c:v>41132.916666614532</c:v>
                </c:pt>
                <c:pt idx="21497">
                  <c:v>41132.927083281196</c:v>
                </c:pt>
                <c:pt idx="21498">
                  <c:v>41132.93749994786</c:v>
                </c:pt>
                <c:pt idx="21499">
                  <c:v>41132.947916614525</c:v>
                </c:pt>
                <c:pt idx="21500">
                  <c:v>41132.958333281189</c:v>
                </c:pt>
                <c:pt idx="21501">
                  <c:v>41132.968749947853</c:v>
                </c:pt>
                <c:pt idx="21502">
                  <c:v>41132.979166614517</c:v>
                </c:pt>
                <c:pt idx="21503">
                  <c:v>41132.989583281182</c:v>
                </c:pt>
                <c:pt idx="21504">
                  <c:v>41132.999999947846</c:v>
                </c:pt>
                <c:pt idx="21505">
                  <c:v>41133.01041661451</c:v>
                </c:pt>
                <c:pt idx="21506">
                  <c:v>41133.020833281174</c:v>
                </c:pt>
                <c:pt idx="21507">
                  <c:v>41133.031249947839</c:v>
                </c:pt>
                <c:pt idx="21508">
                  <c:v>41133.041666614503</c:v>
                </c:pt>
                <c:pt idx="21509">
                  <c:v>41133.052083281167</c:v>
                </c:pt>
                <c:pt idx="21510">
                  <c:v>41133.062499947831</c:v>
                </c:pt>
                <c:pt idx="21511">
                  <c:v>41133.072916614496</c:v>
                </c:pt>
                <c:pt idx="21512">
                  <c:v>41133.08333328116</c:v>
                </c:pt>
                <c:pt idx="21513">
                  <c:v>41133.093749947824</c:v>
                </c:pt>
                <c:pt idx="21514">
                  <c:v>41133.104166614488</c:v>
                </c:pt>
                <c:pt idx="21515">
                  <c:v>41133.114583281153</c:v>
                </c:pt>
                <c:pt idx="21516">
                  <c:v>41133.124999947817</c:v>
                </c:pt>
                <c:pt idx="21517">
                  <c:v>41133.135416614481</c:v>
                </c:pt>
                <c:pt idx="21518">
                  <c:v>41133.145833281145</c:v>
                </c:pt>
                <c:pt idx="21519">
                  <c:v>41133.15624994781</c:v>
                </c:pt>
                <c:pt idx="21520">
                  <c:v>41133.166666614474</c:v>
                </c:pt>
                <c:pt idx="21521">
                  <c:v>41133.177083281138</c:v>
                </c:pt>
                <c:pt idx="21522">
                  <c:v>41133.187499947802</c:v>
                </c:pt>
                <c:pt idx="21523">
                  <c:v>41133.197916614467</c:v>
                </c:pt>
                <c:pt idx="21524">
                  <c:v>41133.208333281131</c:v>
                </c:pt>
                <c:pt idx="21525">
                  <c:v>41133.218749947795</c:v>
                </c:pt>
                <c:pt idx="21526">
                  <c:v>41133.229166614459</c:v>
                </c:pt>
                <c:pt idx="21527">
                  <c:v>41133.239583281123</c:v>
                </c:pt>
                <c:pt idx="21528">
                  <c:v>41133.249999947788</c:v>
                </c:pt>
                <c:pt idx="21529">
                  <c:v>41133.260416614452</c:v>
                </c:pt>
                <c:pt idx="21530">
                  <c:v>41133.270833281116</c:v>
                </c:pt>
                <c:pt idx="21531">
                  <c:v>41133.28124994778</c:v>
                </c:pt>
                <c:pt idx="21532">
                  <c:v>41133.291666614445</c:v>
                </c:pt>
                <c:pt idx="21533">
                  <c:v>41133.302083281109</c:v>
                </c:pt>
                <c:pt idx="21534">
                  <c:v>41133.312499947773</c:v>
                </c:pt>
                <c:pt idx="21535">
                  <c:v>41133.322916614437</c:v>
                </c:pt>
                <c:pt idx="21536">
                  <c:v>41133.333333281102</c:v>
                </c:pt>
                <c:pt idx="21537">
                  <c:v>41133.343749947766</c:v>
                </c:pt>
                <c:pt idx="21538">
                  <c:v>41133.35416661443</c:v>
                </c:pt>
                <c:pt idx="21539">
                  <c:v>41133.364583281094</c:v>
                </c:pt>
                <c:pt idx="21540">
                  <c:v>41133.374999947759</c:v>
                </c:pt>
                <c:pt idx="21541">
                  <c:v>41133.385416614423</c:v>
                </c:pt>
                <c:pt idx="21542">
                  <c:v>41133.395833281087</c:v>
                </c:pt>
                <c:pt idx="21543">
                  <c:v>41133.406249947751</c:v>
                </c:pt>
                <c:pt idx="21544">
                  <c:v>41133.416666614416</c:v>
                </c:pt>
                <c:pt idx="21545">
                  <c:v>41133.42708328108</c:v>
                </c:pt>
                <c:pt idx="21546">
                  <c:v>41133.437499947744</c:v>
                </c:pt>
                <c:pt idx="21547">
                  <c:v>41133.447916614408</c:v>
                </c:pt>
                <c:pt idx="21548">
                  <c:v>41133.458333281073</c:v>
                </c:pt>
                <c:pt idx="21549">
                  <c:v>41133.468749947737</c:v>
                </c:pt>
                <c:pt idx="21550">
                  <c:v>41133.479166614401</c:v>
                </c:pt>
                <c:pt idx="21551">
                  <c:v>41133.489583281065</c:v>
                </c:pt>
                <c:pt idx="21552">
                  <c:v>41133.49999994773</c:v>
                </c:pt>
                <c:pt idx="21553">
                  <c:v>41133.510416614394</c:v>
                </c:pt>
                <c:pt idx="21554">
                  <c:v>41133.520833281058</c:v>
                </c:pt>
                <c:pt idx="21555">
                  <c:v>41133.531249947722</c:v>
                </c:pt>
                <c:pt idx="21556">
                  <c:v>41133.541666614386</c:v>
                </c:pt>
                <c:pt idx="21557">
                  <c:v>41133.552083281051</c:v>
                </c:pt>
                <c:pt idx="21558">
                  <c:v>41133.562499947715</c:v>
                </c:pt>
                <c:pt idx="21559">
                  <c:v>41133.572916614379</c:v>
                </c:pt>
                <c:pt idx="21560">
                  <c:v>41133.583333281043</c:v>
                </c:pt>
                <c:pt idx="21561">
                  <c:v>41133.593749947708</c:v>
                </c:pt>
                <c:pt idx="21562">
                  <c:v>41133.604166614372</c:v>
                </c:pt>
                <c:pt idx="21563">
                  <c:v>41133.614583281036</c:v>
                </c:pt>
                <c:pt idx="21564">
                  <c:v>41133.6249999477</c:v>
                </c:pt>
                <c:pt idx="21565">
                  <c:v>41133.635416614365</c:v>
                </c:pt>
                <c:pt idx="21566">
                  <c:v>41133.645833281029</c:v>
                </c:pt>
                <c:pt idx="21567">
                  <c:v>41133.656249947693</c:v>
                </c:pt>
                <c:pt idx="21568">
                  <c:v>41133.666666614357</c:v>
                </c:pt>
                <c:pt idx="21569">
                  <c:v>41133.677083281022</c:v>
                </c:pt>
                <c:pt idx="21570">
                  <c:v>41133.687499947686</c:v>
                </c:pt>
                <c:pt idx="21571">
                  <c:v>41133.69791661435</c:v>
                </c:pt>
                <c:pt idx="21572">
                  <c:v>41133.708333281014</c:v>
                </c:pt>
                <c:pt idx="21573">
                  <c:v>41133.718749947679</c:v>
                </c:pt>
                <c:pt idx="21574">
                  <c:v>41133.729166614343</c:v>
                </c:pt>
                <c:pt idx="21575">
                  <c:v>41133.739583281007</c:v>
                </c:pt>
                <c:pt idx="21576">
                  <c:v>41133.749999947671</c:v>
                </c:pt>
                <c:pt idx="21577">
                  <c:v>41133.760416614336</c:v>
                </c:pt>
                <c:pt idx="21578">
                  <c:v>41133.770833281</c:v>
                </c:pt>
                <c:pt idx="21579">
                  <c:v>41133.781249947664</c:v>
                </c:pt>
                <c:pt idx="21580">
                  <c:v>41133.791666614328</c:v>
                </c:pt>
                <c:pt idx="21581">
                  <c:v>41133.802083280993</c:v>
                </c:pt>
                <c:pt idx="21582">
                  <c:v>41133.812499947657</c:v>
                </c:pt>
                <c:pt idx="21583">
                  <c:v>41133.822916614321</c:v>
                </c:pt>
                <c:pt idx="21584">
                  <c:v>41133.833333280985</c:v>
                </c:pt>
                <c:pt idx="21585">
                  <c:v>41133.843749947649</c:v>
                </c:pt>
                <c:pt idx="21586">
                  <c:v>41133.854166614314</c:v>
                </c:pt>
                <c:pt idx="21587">
                  <c:v>41133.864583280978</c:v>
                </c:pt>
                <c:pt idx="21588">
                  <c:v>41133.874999947642</c:v>
                </c:pt>
                <c:pt idx="21589">
                  <c:v>41133.885416614306</c:v>
                </c:pt>
                <c:pt idx="21590">
                  <c:v>41133.895833280971</c:v>
                </c:pt>
                <c:pt idx="21591">
                  <c:v>41133.906249947635</c:v>
                </c:pt>
                <c:pt idx="21592">
                  <c:v>41133.916666614299</c:v>
                </c:pt>
                <c:pt idx="21593">
                  <c:v>41133.927083280963</c:v>
                </c:pt>
                <c:pt idx="21594">
                  <c:v>41133.937499947628</c:v>
                </c:pt>
                <c:pt idx="21595">
                  <c:v>41133.947916614292</c:v>
                </c:pt>
                <c:pt idx="21596">
                  <c:v>41133.958333280956</c:v>
                </c:pt>
                <c:pt idx="21597">
                  <c:v>41133.96874994762</c:v>
                </c:pt>
                <c:pt idx="21598">
                  <c:v>41133.979166614285</c:v>
                </c:pt>
                <c:pt idx="21599">
                  <c:v>41133.989583280949</c:v>
                </c:pt>
                <c:pt idx="21600">
                  <c:v>41133.999999947613</c:v>
                </c:pt>
                <c:pt idx="21601">
                  <c:v>41134.010416614277</c:v>
                </c:pt>
                <c:pt idx="21602">
                  <c:v>41134.020833280942</c:v>
                </c:pt>
                <c:pt idx="21603">
                  <c:v>41134.031249947606</c:v>
                </c:pt>
                <c:pt idx="21604">
                  <c:v>41134.04166661427</c:v>
                </c:pt>
                <c:pt idx="21605">
                  <c:v>41134.052083280934</c:v>
                </c:pt>
                <c:pt idx="21606">
                  <c:v>41134.062499947599</c:v>
                </c:pt>
                <c:pt idx="21607">
                  <c:v>41134.072916614263</c:v>
                </c:pt>
                <c:pt idx="21608">
                  <c:v>41134.083333280927</c:v>
                </c:pt>
                <c:pt idx="21609">
                  <c:v>41134.093749947591</c:v>
                </c:pt>
                <c:pt idx="21610">
                  <c:v>41134.104166614256</c:v>
                </c:pt>
                <c:pt idx="21611">
                  <c:v>41134.11458328092</c:v>
                </c:pt>
                <c:pt idx="21612">
                  <c:v>41134.124999947584</c:v>
                </c:pt>
                <c:pt idx="21613">
                  <c:v>41134.135416614248</c:v>
                </c:pt>
                <c:pt idx="21614">
                  <c:v>41134.145833280912</c:v>
                </c:pt>
                <c:pt idx="21615">
                  <c:v>41134.156249947577</c:v>
                </c:pt>
                <c:pt idx="21616">
                  <c:v>41134.166666614241</c:v>
                </c:pt>
                <c:pt idx="21617">
                  <c:v>41134.177083280905</c:v>
                </c:pt>
                <c:pt idx="21618">
                  <c:v>41134.187499947569</c:v>
                </c:pt>
                <c:pt idx="21619">
                  <c:v>41134.197916614234</c:v>
                </c:pt>
                <c:pt idx="21620">
                  <c:v>41134.208333280898</c:v>
                </c:pt>
                <c:pt idx="21621">
                  <c:v>41134.218749947562</c:v>
                </c:pt>
                <c:pt idx="21622">
                  <c:v>41134.229166614226</c:v>
                </c:pt>
                <c:pt idx="21623">
                  <c:v>41134.239583280891</c:v>
                </c:pt>
                <c:pt idx="21624">
                  <c:v>41134.249999947555</c:v>
                </c:pt>
                <c:pt idx="21625">
                  <c:v>41134.260416614219</c:v>
                </c:pt>
                <c:pt idx="21626">
                  <c:v>41134.270833280883</c:v>
                </c:pt>
                <c:pt idx="21627">
                  <c:v>41134.281249947548</c:v>
                </c:pt>
                <c:pt idx="21628">
                  <c:v>41134.291666614212</c:v>
                </c:pt>
                <c:pt idx="21629">
                  <c:v>41134.302083280876</c:v>
                </c:pt>
                <c:pt idx="21630">
                  <c:v>41134.31249994754</c:v>
                </c:pt>
                <c:pt idx="21631">
                  <c:v>41134.322916614205</c:v>
                </c:pt>
                <c:pt idx="21632">
                  <c:v>41134.333333280869</c:v>
                </c:pt>
                <c:pt idx="21633">
                  <c:v>41134.343749947533</c:v>
                </c:pt>
                <c:pt idx="21634">
                  <c:v>41134.354166614197</c:v>
                </c:pt>
                <c:pt idx="21635">
                  <c:v>41134.364583280862</c:v>
                </c:pt>
                <c:pt idx="21636">
                  <c:v>41134.374999947526</c:v>
                </c:pt>
                <c:pt idx="21637">
                  <c:v>41134.38541661419</c:v>
                </c:pt>
                <c:pt idx="21638">
                  <c:v>41134.395833280854</c:v>
                </c:pt>
                <c:pt idx="21639">
                  <c:v>41134.406249947519</c:v>
                </c:pt>
                <c:pt idx="21640">
                  <c:v>41134.416666614183</c:v>
                </c:pt>
                <c:pt idx="21641">
                  <c:v>41134.427083280847</c:v>
                </c:pt>
                <c:pt idx="21642">
                  <c:v>41134.437499947511</c:v>
                </c:pt>
                <c:pt idx="21643">
                  <c:v>41134.447916614175</c:v>
                </c:pt>
                <c:pt idx="21644">
                  <c:v>41134.45833328084</c:v>
                </c:pt>
                <c:pt idx="21645">
                  <c:v>41134.468749947504</c:v>
                </c:pt>
                <c:pt idx="21646">
                  <c:v>41134.479166614168</c:v>
                </c:pt>
                <c:pt idx="21647">
                  <c:v>41134.489583280832</c:v>
                </c:pt>
                <c:pt idx="21648">
                  <c:v>41134.499999947497</c:v>
                </c:pt>
                <c:pt idx="21649">
                  <c:v>41134.510416614161</c:v>
                </c:pt>
                <c:pt idx="21650">
                  <c:v>41134.520833280825</c:v>
                </c:pt>
                <c:pt idx="21651">
                  <c:v>41134.531249947489</c:v>
                </c:pt>
                <c:pt idx="21652">
                  <c:v>41134.541666614154</c:v>
                </c:pt>
                <c:pt idx="21653">
                  <c:v>41134.552083280818</c:v>
                </c:pt>
                <c:pt idx="21654">
                  <c:v>41134.562499947482</c:v>
                </c:pt>
                <c:pt idx="21655">
                  <c:v>41134.572916614146</c:v>
                </c:pt>
                <c:pt idx="21656">
                  <c:v>41134.583333280811</c:v>
                </c:pt>
                <c:pt idx="21657">
                  <c:v>41134.593749947475</c:v>
                </c:pt>
                <c:pt idx="21658">
                  <c:v>41134.604166614139</c:v>
                </c:pt>
                <c:pt idx="21659">
                  <c:v>41134.614583280803</c:v>
                </c:pt>
                <c:pt idx="21660">
                  <c:v>41134.624999947468</c:v>
                </c:pt>
                <c:pt idx="21661">
                  <c:v>41134.635416614132</c:v>
                </c:pt>
                <c:pt idx="21662">
                  <c:v>41134.645833280796</c:v>
                </c:pt>
                <c:pt idx="21663">
                  <c:v>41134.65624994746</c:v>
                </c:pt>
                <c:pt idx="21664">
                  <c:v>41134.666666614125</c:v>
                </c:pt>
                <c:pt idx="21665">
                  <c:v>41134.677083280789</c:v>
                </c:pt>
                <c:pt idx="21666">
                  <c:v>41134.687499947453</c:v>
                </c:pt>
                <c:pt idx="21667">
                  <c:v>41134.697916614117</c:v>
                </c:pt>
                <c:pt idx="21668">
                  <c:v>41134.708333280782</c:v>
                </c:pt>
                <c:pt idx="21669">
                  <c:v>41134.718749947446</c:v>
                </c:pt>
                <c:pt idx="21670">
                  <c:v>41134.72916661411</c:v>
                </c:pt>
                <c:pt idx="21671">
                  <c:v>41134.739583280774</c:v>
                </c:pt>
                <c:pt idx="21672">
                  <c:v>41134.749999947438</c:v>
                </c:pt>
                <c:pt idx="21673">
                  <c:v>41134.760416614103</c:v>
                </c:pt>
                <c:pt idx="21674">
                  <c:v>41134.770833280767</c:v>
                </c:pt>
                <c:pt idx="21675">
                  <c:v>41134.781249947431</c:v>
                </c:pt>
                <c:pt idx="21676">
                  <c:v>41134.791666614095</c:v>
                </c:pt>
                <c:pt idx="21677">
                  <c:v>41134.80208328076</c:v>
                </c:pt>
                <c:pt idx="21678">
                  <c:v>41134.812499947424</c:v>
                </c:pt>
                <c:pt idx="21679">
                  <c:v>41134.822916614088</c:v>
                </c:pt>
                <c:pt idx="21680">
                  <c:v>41134.833333280752</c:v>
                </c:pt>
                <c:pt idx="21681">
                  <c:v>41134.843749947417</c:v>
                </c:pt>
                <c:pt idx="21682">
                  <c:v>41134.854166614081</c:v>
                </c:pt>
                <c:pt idx="21683">
                  <c:v>41134.864583280745</c:v>
                </c:pt>
                <c:pt idx="21684">
                  <c:v>41134.874999947409</c:v>
                </c:pt>
                <c:pt idx="21685">
                  <c:v>41134.885416614074</c:v>
                </c:pt>
                <c:pt idx="21686">
                  <c:v>41134.895833280738</c:v>
                </c:pt>
                <c:pt idx="21687">
                  <c:v>41134.906249947402</c:v>
                </c:pt>
                <c:pt idx="21688">
                  <c:v>41134.916666614066</c:v>
                </c:pt>
                <c:pt idx="21689">
                  <c:v>41134.927083280731</c:v>
                </c:pt>
                <c:pt idx="21690">
                  <c:v>41134.937499947395</c:v>
                </c:pt>
                <c:pt idx="21691">
                  <c:v>41134.947916614059</c:v>
                </c:pt>
                <c:pt idx="21692">
                  <c:v>41134.958333280723</c:v>
                </c:pt>
                <c:pt idx="21693">
                  <c:v>41134.968749947388</c:v>
                </c:pt>
                <c:pt idx="21694">
                  <c:v>41134.979166614052</c:v>
                </c:pt>
                <c:pt idx="21695">
                  <c:v>41134.989583280716</c:v>
                </c:pt>
                <c:pt idx="21696">
                  <c:v>41134.99999994738</c:v>
                </c:pt>
                <c:pt idx="21697">
                  <c:v>41135.010416614045</c:v>
                </c:pt>
                <c:pt idx="21698">
                  <c:v>41135.020833280709</c:v>
                </c:pt>
                <c:pt idx="21699">
                  <c:v>41135.031249947373</c:v>
                </c:pt>
                <c:pt idx="21700">
                  <c:v>41135.041666614037</c:v>
                </c:pt>
                <c:pt idx="21701">
                  <c:v>41135.052083280701</c:v>
                </c:pt>
                <c:pt idx="21702">
                  <c:v>41135.062499947366</c:v>
                </c:pt>
                <c:pt idx="21703">
                  <c:v>41135.07291661403</c:v>
                </c:pt>
                <c:pt idx="21704">
                  <c:v>41135.083333280694</c:v>
                </c:pt>
                <c:pt idx="21705">
                  <c:v>41135.093749947358</c:v>
                </c:pt>
                <c:pt idx="21706">
                  <c:v>41135.104166614023</c:v>
                </c:pt>
                <c:pt idx="21707">
                  <c:v>41135.114583280687</c:v>
                </c:pt>
                <c:pt idx="21708">
                  <c:v>41135.124999947351</c:v>
                </c:pt>
                <c:pt idx="21709">
                  <c:v>41135.135416614015</c:v>
                </c:pt>
                <c:pt idx="21710">
                  <c:v>41135.14583328068</c:v>
                </c:pt>
                <c:pt idx="21711">
                  <c:v>41135.156249947344</c:v>
                </c:pt>
                <c:pt idx="21712">
                  <c:v>41135.166666614008</c:v>
                </c:pt>
                <c:pt idx="21713">
                  <c:v>41135.177083280672</c:v>
                </c:pt>
                <c:pt idx="21714">
                  <c:v>41135.187499947337</c:v>
                </c:pt>
                <c:pt idx="21715">
                  <c:v>41135.197916614001</c:v>
                </c:pt>
                <c:pt idx="21716">
                  <c:v>41135.208333280665</c:v>
                </c:pt>
                <c:pt idx="21717">
                  <c:v>41135.218749947329</c:v>
                </c:pt>
                <c:pt idx="21718">
                  <c:v>41135.229166613994</c:v>
                </c:pt>
                <c:pt idx="21719">
                  <c:v>41135.239583280658</c:v>
                </c:pt>
                <c:pt idx="21720">
                  <c:v>41135.249999947322</c:v>
                </c:pt>
                <c:pt idx="21721">
                  <c:v>41135.260416613986</c:v>
                </c:pt>
                <c:pt idx="21722">
                  <c:v>41135.270833280651</c:v>
                </c:pt>
                <c:pt idx="21723">
                  <c:v>41135.281249947315</c:v>
                </c:pt>
                <c:pt idx="21724">
                  <c:v>41135.291666613979</c:v>
                </c:pt>
                <c:pt idx="21725">
                  <c:v>41135.302083280643</c:v>
                </c:pt>
                <c:pt idx="21726">
                  <c:v>41135.312499947308</c:v>
                </c:pt>
                <c:pt idx="21727">
                  <c:v>41135.322916613972</c:v>
                </c:pt>
                <c:pt idx="21728">
                  <c:v>41135.333333280636</c:v>
                </c:pt>
                <c:pt idx="21729">
                  <c:v>41135.3437499473</c:v>
                </c:pt>
                <c:pt idx="21730">
                  <c:v>41135.354166613964</c:v>
                </c:pt>
                <c:pt idx="21731">
                  <c:v>41135.364583280629</c:v>
                </c:pt>
                <c:pt idx="21732">
                  <c:v>41135.374999947293</c:v>
                </c:pt>
                <c:pt idx="21733">
                  <c:v>41135.385416613957</c:v>
                </c:pt>
                <c:pt idx="21734">
                  <c:v>41135.395833280621</c:v>
                </c:pt>
                <c:pt idx="21735">
                  <c:v>41135.406249947286</c:v>
                </c:pt>
                <c:pt idx="21736">
                  <c:v>41135.41666661395</c:v>
                </c:pt>
                <c:pt idx="21737">
                  <c:v>41135.427083280614</c:v>
                </c:pt>
                <c:pt idx="21738">
                  <c:v>41135.437499947278</c:v>
                </c:pt>
                <c:pt idx="21739">
                  <c:v>41135.447916613943</c:v>
                </c:pt>
                <c:pt idx="21740">
                  <c:v>41135.458333280607</c:v>
                </c:pt>
                <c:pt idx="21741">
                  <c:v>41135.468749947271</c:v>
                </c:pt>
                <c:pt idx="21742">
                  <c:v>41135.479166613935</c:v>
                </c:pt>
                <c:pt idx="21743">
                  <c:v>41135.4895832806</c:v>
                </c:pt>
                <c:pt idx="21744">
                  <c:v>41135.499999947264</c:v>
                </c:pt>
                <c:pt idx="21745">
                  <c:v>41135.510416613928</c:v>
                </c:pt>
                <c:pt idx="21746">
                  <c:v>41135.520833280592</c:v>
                </c:pt>
                <c:pt idx="21747">
                  <c:v>41135.531249947257</c:v>
                </c:pt>
                <c:pt idx="21748">
                  <c:v>41135.541666613921</c:v>
                </c:pt>
                <c:pt idx="21749">
                  <c:v>41135.552083280585</c:v>
                </c:pt>
                <c:pt idx="21750">
                  <c:v>41135.562499947249</c:v>
                </c:pt>
                <c:pt idx="21751">
                  <c:v>41135.572916613914</c:v>
                </c:pt>
                <c:pt idx="21752">
                  <c:v>41135.583333280578</c:v>
                </c:pt>
                <c:pt idx="21753">
                  <c:v>41135.593749947242</c:v>
                </c:pt>
                <c:pt idx="21754">
                  <c:v>41135.604166613906</c:v>
                </c:pt>
                <c:pt idx="21755">
                  <c:v>41135.614583280571</c:v>
                </c:pt>
                <c:pt idx="21756">
                  <c:v>41135.624999947235</c:v>
                </c:pt>
                <c:pt idx="21757">
                  <c:v>41135.635416613899</c:v>
                </c:pt>
                <c:pt idx="21758">
                  <c:v>41135.645833280563</c:v>
                </c:pt>
                <c:pt idx="21759">
                  <c:v>41135.656249947227</c:v>
                </c:pt>
                <c:pt idx="21760">
                  <c:v>41135.666666613892</c:v>
                </c:pt>
                <c:pt idx="21761">
                  <c:v>41135.677083280556</c:v>
                </c:pt>
                <c:pt idx="21762">
                  <c:v>41135.68749994722</c:v>
                </c:pt>
                <c:pt idx="21763">
                  <c:v>41135.697916613884</c:v>
                </c:pt>
                <c:pt idx="21764">
                  <c:v>41135.708333280549</c:v>
                </c:pt>
                <c:pt idx="21765">
                  <c:v>41135.718749947213</c:v>
                </c:pt>
                <c:pt idx="21766">
                  <c:v>41135.729166613877</c:v>
                </c:pt>
                <c:pt idx="21767">
                  <c:v>41135.739583280541</c:v>
                </c:pt>
                <c:pt idx="21768">
                  <c:v>41135.749999947206</c:v>
                </c:pt>
                <c:pt idx="21769">
                  <c:v>41135.76041661387</c:v>
                </c:pt>
                <c:pt idx="21770">
                  <c:v>41135.770833280534</c:v>
                </c:pt>
                <c:pt idx="21771">
                  <c:v>41135.781249947198</c:v>
                </c:pt>
                <c:pt idx="21772">
                  <c:v>41135.791666613863</c:v>
                </c:pt>
                <c:pt idx="21773">
                  <c:v>41135.802083280527</c:v>
                </c:pt>
                <c:pt idx="21774">
                  <c:v>41135.812499947191</c:v>
                </c:pt>
                <c:pt idx="21775">
                  <c:v>41135.822916613855</c:v>
                </c:pt>
                <c:pt idx="21776">
                  <c:v>41135.83333328052</c:v>
                </c:pt>
                <c:pt idx="21777">
                  <c:v>41135.843749947184</c:v>
                </c:pt>
                <c:pt idx="21778">
                  <c:v>41135.854166613848</c:v>
                </c:pt>
                <c:pt idx="21779">
                  <c:v>41135.864583280512</c:v>
                </c:pt>
                <c:pt idx="21780">
                  <c:v>41135.874999947177</c:v>
                </c:pt>
                <c:pt idx="21781">
                  <c:v>41135.885416613841</c:v>
                </c:pt>
                <c:pt idx="21782">
                  <c:v>41135.895833280505</c:v>
                </c:pt>
                <c:pt idx="21783">
                  <c:v>41135.906249947169</c:v>
                </c:pt>
                <c:pt idx="21784">
                  <c:v>41135.916666613834</c:v>
                </c:pt>
                <c:pt idx="21785">
                  <c:v>41135.927083280498</c:v>
                </c:pt>
                <c:pt idx="21786">
                  <c:v>41135.937499947162</c:v>
                </c:pt>
                <c:pt idx="21787">
                  <c:v>41135.947916613826</c:v>
                </c:pt>
                <c:pt idx="21788">
                  <c:v>41135.95833328049</c:v>
                </c:pt>
                <c:pt idx="21789">
                  <c:v>41135.968749947155</c:v>
                </c:pt>
                <c:pt idx="21790">
                  <c:v>41135.979166613819</c:v>
                </c:pt>
                <c:pt idx="21791">
                  <c:v>41135.989583280483</c:v>
                </c:pt>
                <c:pt idx="21792">
                  <c:v>41135.999999947147</c:v>
                </c:pt>
                <c:pt idx="21793">
                  <c:v>41136.010416613812</c:v>
                </c:pt>
                <c:pt idx="21794">
                  <c:v>41136.020833280476</c:v>
                </c:pt>
                <c:pt idx="21795">
                  <c:v>41136.03124994714</c:v>
                </c:pt>
                <c:pt idx="21796">
                  <c:v>41136.041666613804</c:v>
                </c:pt>
                <c:pt idx="21797">
                  <c:v>41136.052083280469</c:v>
                </c:pt>
                <c:pt idx="21798">
                  <c:v>41136.062499947133</c:v>
                </c:pt>
                <c:pt idx="21799">
                  <c:v>41136.072916613797</c:v>
                </c:pt>
                <c:pt idx="21800">
                  <c:v>41136.083333280461</c:v>
                </c:pt>
                <c:pt idx="21801">
                  <c:v>41136.093749947126</c:v>
                </c:pt>
                <c:pt idx="21802">
                  <c:v>41136.10416661379</c:v>
                </c:pt>
                <c:pt idx="21803">
                  <c:v>41136.114583280454</c:v>
                </c:pt>
                <c:pt idx="21804">
                  <c:v>41136.124999947118</c:v>
                </c:pt>
                <c:pt idx="21805">
                  <c:v>41136.135416613783</c:v>
                </c:pt>
                <c:pt idx="21806">
                  <c:v>41136.145833280447</c:v>
                </c:pt>
                <c:pt idx="21807">
                  <c:v>41136.156249947111</c:v>
                </c:pt>
                <c:pt idx="21808">
                  <c:v>41136.166666613775</c:v>
                </c:pt>
                <c:pt idx="21809">
                  <c:v>41136.17708328044</c:v>
                </c:pt>
                <c:pt idx="21810">
                  <c:v>41136.187499947104</c:v>
                </c:pt>
                <c:pt idx="21811">
                  <c:v>41136.197916613768</c:v>
                </c:pt>
                <c:pt idx="21812">
                  <c:v>41136.208333280432</c:v>
                </c:pt>
                <c:pt idx="21813">
                  <c:v>41136.218749947097</c:v>
                </c:pt>
                <c:pt idx="21814">
                  <c:v>41136.229166613761</c:v>
                </c:pt>
                <c:pt idx="21815">
                  <c:v>41136.239583280425</c:v>
                </c:pt>
                <c:pt idx="21816">
                  <c:v>41136.249999947089</c:v>
                </c:pt>
                <c:pt idx="21817">
                  <c:v>41136.260416613753</c:v>
                </c:pt>
                <c:pt idx="21818">
                  <c:v>41136.270833280418</c:v>
                </c:pt>
                <c:pt idx="21819">
                  <c:v>41136.281249947082</c:v>
                </c:pt>
                <c:pt idx="21820">
                  <c:v>41136.291666613746</c:v>
                </c:pt>
                <c:pt idx="21821">
                  <c:v>41136.30208328041</c:v>
                </c:pt>
                <c:pt idx="21822">
                  <c:v>41136.312499947075</c:v>
                </c:pt>
                <c:pt idx="21823">
                  <c:v>41136.322916613739</c:v>
                </c:pt>
                <c:pt idx="21824">
                  <c:v>41136.333333280403</c:v>
                </c:pt>
                <c:pt idx="21825">
                  <c:v>41136.343749947067</c:v>
                </c:pt>
                <c:pt idx="21826">
                  <c:v>41136.354166613732</c:v>
                </c:pt>
                <c:pt idx="21827">
                  <c:v>41136.364583280396</c:v>
                </c:pt>
                <c:pt idx="21828">
                  <c:v>41136.37499994706</c:v>
                </c:pt>
                <c:pt idx="21829">
                  <c:v>41136.385416613724</c:v>
                </c:pt>
                <c:pt idx="21830">
                  <c:v>41136.395833280389</c:v>
                </c:pt>
                <c:pt idx="21831">
                  <c:v>41136.406249947053</c:v>
                </c:pt>
                <c:pt idx="21832">
                  <c:v>41136.416666613717</c:v>
                </c:pt>
                <c:pt idx="21833">
                  <c:v>41136.427083280381</c:v>
                </c:pt>
                <c:pt idx="21834">
                  <c:v>41136.437499947046</c:v>
                </c:pt>
                <c:pt idx="21835">
                  <c:v>41136.44791661371</c:v>
                </c:pt>
                <c:pt idx="21836">
                  <c:v>41136.458333280374</c:v>
                </c:pt>
                <c:pt idx="21837">
                  <c:v>41136.468749947038</c:v>
                </c:pt>
                <c:pt idx="21838">
                  <c:v>41136.479166613703</c:v>
                </c:pt>
                <c:pt idx="21839">
                  <c:v>41136.489583280367</c:v>
                </c:pt>
                <c:pt idx="21840">
                  <c:v>41136.499999947031</c:v>
                </c:pt>
                <c:pt idx="21841">
                  <c:v>41136.510416613695</c:v>
                </c:pt>
                <c:pt idx="21842">
                  <c:v>41136.52083328036</c:v>
                </c:pt>
                <c:pt idx="21843">
                  <c:v>41136.531249947024</c:v>
                </c:pt>
                <c:pt idx="21844">
                  <c:v>41136.541666613688</c:v>
                </c:pt>
                <c:pt idx="21845">
                  <c:v>41136.552083280352</c:v>
                </c:pt>
                <c:pt idx="21846">
                  <c:v>41136.562499947016</c:v>
                </c:pt>
                <c:pt idx="21847">
                  <c:v>41136.572916613681</c:v>
                </c:pt>
                <c:pt idx="21848">
                  <c:v>41136.583333280345</c:v>
                </c:pt>
                <c:pt idx="21849">
                  <c:v>41136.593749947009</c:v>
                </c:pt>
                <c:pt idx="21850">
                  <c:v>41136.604166613673</c:v>
                </c:pt>
                <c:pt idx="21851">
                  <c:v>41136.614583280338</c:v>
                </c:pt>
                <c:pt idx="21852">
                  <c:v>41136.624999947002</c:v>
                </c:pt>
                <c:pt idx="21853">
                  <c:v>41136.635416613666</c:v>
                </c:pt>
                <c:pt idx="21854">
                  <c:v>41136.64583328033</c:v>
                </c:pt>
                <c:pt idx="21855">
                  <c:v>41136.656249946995</c:v>
                </c:pt>
                <c:pt idx="21856">
                  <c:v>41136.666666613659</c:v>
                </c:pt>
                <c:pt idx="21857">
                  <c:v>41136.677083280323</c:v>
                </c:pt>
                <c:pt idx="21858">
                  <c:v>41136.687499946987</c:v>
                </c:pt>
                <c:pt idx="21859">
                  <c:v>41136.697916613652</c:v>
                </c:pt>
                <c:pt idx="21860">
                  <c:v>41136.708333280316</c:v>
                </c:pt>
                <c:pt idx="21861">
                  <c:v>41136.71874994698</c:v>
                </c:pt>
                <c:pt idx="21862">
                  <c:v>41136.729166613644</c:v>
                </c:pt>
                <c:pt idx="21863">
                  <c:v>41136.739583280309</c:v>
                </c:pt>
                <c:pt idx="21864">
                  <c:v>41136.749999946973</c:v>
                </c:pt>
                <c:pt idx="21865">
                  <c:v>41136.760416613637</c:v>
                </c:pt>
                <c:pt idx="21866">
                  <c:v>41136.770833280301</c:v>
                </c:pt>
                <c:pt idx="21867">
                  <c:v>41136.781249946966</c:v>
                </c:pt>
                <c:pt idx="21868">
                  <c:v>41136.79166661363</c:v>
                </c:pt>
                <c:pt idx="21869">
                  <c:v>41136.802083280294</c:v>
                </c:pt>
                <c:pt idx="21870">
                  <c:v>41136.812499946958</c:v>
                </c:pt>
                <c:pt idx="21871">
                  <c:v>41136.822916613623</c:v>
                </c:pt>
                <c:pt idx="21872">
                  <c:v>41136.833333280287</c:v>
                </c:pt>
                <c:pt idx="21873">
                  <c:v>41136.843749946951</c:v>
                </c:pt>
                <c:pt idx="21874">
                  <c:v>41136.854166613615</c:v>
                </c:pt>
                <c:pt idx="21875">
                  <c:v>41136.864583280279</c:v>
                </c:pt>
                <c:pt idx="21876">
                  <c:v>41136.874999946944</c:v>
                </c:pt>
                <c:pt idx="21877">
                  <c:v>41136.885416613608</c:v>
                </c:pt>
                <c:pt idx="21878">
                  <c:v>41136.895833280272</c:v>
                </c:pt>
                <c:pt idx="21879">
                  <c:v>41136.906249946936</c:v>
                </c:pt>
                <c:pt idx="21880">
                  <c:v>41136.916666613601</c:v>
                </c:pt>
                <c:pt idx="21881">
                  <c:v>41136.927083280265</c:v>
                </c:pt>
                <c:pt idx="21882">
                  <c:v>41136.937499946929</c:v>
                </c:pt>
                <c:pt idx="21883">
                  <c:v>41136.947916613593</c:v>
                </c:pt>
                <c:pt idx="21884">
                  <c:v>41136.958333280258</c:v>
                </c:pt>
                <c:pt idx="21885">
                  <c:v>41136.968749946922</c:v>
                </c:pt>
                <c:pt idx="21886">
                  <c:v>41136.979166613586</c:v>
                </c:pt>
                <c:pt idx="21887">
                  <c:v>41136.98958328025</c:v>
                </c:pt>
                <c:pt idx="21888">
                  <c:v>41136.999999946915</c:v>
                </c:pt>
                <c:pt idx="21889">
                  <c:v>41137.010416613579</c:v>
                </c:pt>
                <c:pt idx="21890">
                  <c:v>41137.020833280243</c:v>
                </c:pt>
                <c:pt idx="21891">
                  <c:v>41137.031249946907</c:v>
                </c:pt>
                <c:pt idx="21892">
                  <c:v>41137.041666613572</c:v>
                </c:pt>
                <c:pt idx="21893">
                  <c:v>41137.052083280236</c:v>
                </c:pt>
                <c:pt idx="21894">
                  <c:v>41137.0624999469</c:v>
                </c:pt>
                <c:pt idx="21895">
                  <c:v>41137.072916613564</c:v>
                </c:pt>
                <c:pt idx="21896">
                  <c:v>41137.083333280229</c:v>
                </c:pt>
                <c:pt idx="21897">
                  <c:v>41137.093749946893</c:v>
                </c:pt>
                <c:pt idx="21898">
                  <c:v>41137.104166613557</c:v>
                </c:pt>
                <c:pt idx="21899">
                  <c:v>41137.114583280221</c:v>
                </c:pt>
                <c:pt idx="21900">
                  <c:v>41137.124999946886</c:v>
                </c:pt>
                <c:pt idx="21901">
                  <c:v>41137.13541661355</c:v>
                </c:pt>
                <c:pt idx="21902">
                  <c:v>41137.145833280214</c:v>
                </c:pt>
                <c:pt idx="21903">
                  <c:v>41137.156249946878</c:v>
                </c:pt>
                <c:pt idx="21904">
                  <c:v>41137.166666613542</c:v>
                </c:pt>
                <c:pt idx="21905">
                  <c:v>41137.177083280207</c:v>
                </c:pt>
                <c:pt idx="21906">
                  <c:v>41137.187499946871</c:v>
                </c:pt>
                <c:pt idx="21907">
                  <c:v>41137.197916613535</c:v>
                </c:pt>
                <c:pt idx="21908">
                  <c:v>41137.208333280199</c:v>
                </c:pt>
                <c:pt idx="21909">
                  <c:v>41137.218749946864</c:v>
                </c:pt>
                <c:pt idx="21910">
                  <c:v>41137.229166613528</c:v>
                </c:pt>
                <c:pt idx="21911">
                  <c:v>41137.239583280192</c:v>
                </c:pt>
                <c:pt idx="21912">
                  <c:v>41137.249999946856</c:v>
                </c:pt>
                <c:pt idx="21913">
                  <c:v>41137.260416613521</c:v>
                </c:pt>
                <c:pt idx="21914">
                  <c:v>41137.270833280185</c:v>
                </c:pt>
                <c:pt idx="21915">
                  <c:v>41137.281249946849</c:v>
                </c:pt>
                <c:pt idx="21916">
                  <c:v>41137.291666613513</c:v>
                </c:pt>
                <c:pt idx="21917">
                  <c:v>41137.302083280178</c:v>
                </c:pt>
                <c:pt idx="21918">
                  <c:v>41137.312499946842</c:v>
                </c:pt>
                <c:pt idx="21919">
                  <c:v>41137.322916613506</c:v>
                </c:pt>
                <c:pt idx="21920">
                  <c:v>41137.33333328017</c:v>
                </c:pt>
                <c:pt idx="21921">
                  <c:v>41137.343749946835</c:v>
                </c:pt>
                <c:pt idx="21922">
                  <c:v>41137.354166613499</c:v>
                </c:pt>
                <c:pt idx="21923">
                  <c:v>41137.364583280163</c:v>
                </c:pt>
                <c:pt idx="21924">
                  <c:v>41137.374999946827</c:v>
                </c:pt>
                <c:pt idx="21925">
                  <c:v>41137.385416613492</c:v>
                </c:pt>
                <c:pt idx="21926">
                  <c:v>41137.395833280156</c:v>
                </c:pt>
                <c:pt idx="21927">
                  <c:v>41137.40624994682</c:v>
                </c:pt>
                <c:pt idx="21928">
                  <c:v>41137.416666613484</c:v>
                </c:pt>
                <c:pt idx="21929">
                  <c:v>41137.427083280149</c:v>
                </c:pt>
                <c:pt idx="21930">
                  <c:v>41137.437499946813</c:v>
                </c:pt>
                <c:pt idx="21931">
                  <c:v>41137.447916613477</c:v>
                </c:pt>
                <c:pt idx="21932">
                  <c:v>41137.458333280141</c:v>
                </c:pt>
                <c:pt idx="21933">
                  <c:v>41137.468749946805</c:v>
                </c:pt>
                <c:pt idx="21934">
                  <c:v>41137.47916661347</c:v>
                </c:pt>
                <c:pt idx="21935">
                  <c:v>41137.489583280134</c:v>
                </c:pt>
                <c:pt idx="21936">
                  <c:v>41137.499999946798</c:v>
                </c:pt>
                <c:pt idx="21937">
                  <c:v>41137.510416613462</c:v>
                </c:pt>
                <c:pt idx="21938">
                  <c:v>41137.520833280127</c:v>
                </c:pt>
                <c:pt idx="21939">
                  <c:v>41137.531249946791</c:v>
                </c:pt>
                <c:pt idx="21940">
                  <c:v>41137.541666613455</c:v>
                </c:pt>
                <c:pt idx="21941">
                  <c:v>41137.552083280119</c:v>
                </c:pt>
                <c:pt idx="21942">
                  <c:v>41137.562499946784</c:v>
                </c:pt>
                <c:pt idx="21943">
                  <c:v>41137.572916613448</c:v>
                </c:pt>
                <c:pt idx="21944">
                  <c:v>41137.583333280112</c:v>
                </c:pt>
                <c:pt idx="21945">
                  <c:v>41137.593749946776</c:v>
                </c:pt>
                <c:pt idx="21946">
                  <c:v>41137.604166613441</c:v>
                </c:pt>
                <c:pt idx="21947">
                  <c:v>41137.614583280105</c:v>
                </c:pt>
                <c:pt idx="21948">
                  <c:v>41137.624999946769</c:v>
                </c:pt>
                <c:pt idx="21949">
                  <c:v>41137.635416613433</c:v>
                </c:pt>
                <c:pt idx="21950">
                  <c:v>41137.645833280098</c:v>
                </c:pt>
                <c:pt idx="21951">
                  <c:v>41137.656249946762</c:v>
                </c:pt>
                <c:pt idx="21952">
                  <c:v>41137.666666613426</c:v>
                </c:pt>
                <c:pt idx="21953">
                  <c:v>41137.67708328009</c:v>
                </c:pt>
                <c:pt idx="21954">
                  <c:v>41137.687499946755</c:v>
                </c:pt>
                <c:pt idx="21955">
                  <c:v>41137.697916613419</c:v>
                </c:pt>
                <c:pt idx="21956">
                  <c:v>41137.708333280083</c:v>
                </c:pt>
                <c:pt idx="21957">
                  <c:v>41137.718749946747</c:v>
                </c:pt>
                <c:pt idx="21958">
                  <c:v>41137.729166613412</c:v>
                </c:pt>
                <c:pt idx="21959">
                  <c:v>41137.739583280076</c:v>
                </c:pt>
                <c:pt idx="21960">
                  <c:v>41137.74999994674</c:v>
                </c:pt>
                <c:pt idx="21961">
                  <c:v>41137.760416613404</c:v>
                </c:pt>
                <c:pt idx="21962">
                  <c:v>41137.770833280068</c:v>
                </c:pt>
                <c:pt idx="21963">
                  <c:v>41137.781249946733</c:v>
                </c:pt>
                <c:pt idx="21964">
                  <c:v>41137.791666613397</c:v>
                </c:pt>
                <c:pt idx="21965">
                  <c:v>41137.802083280061</c:v>
                </c:pt>
                <c:pt idx="21966">
                  <c:v>41137.812499946725</c:v>
                </c:pt>
                <c:pt idx="21967">
                  <c:v>41137.82291661339</c:v>
                </c:pt>
                <c:pt idx="21968">
                  <c:v>41137.833333280054</c:v>
                </c:pt>
                <c:pt idx="21969">
                  <c:v>41137.843749946718</c:v>
                </c:pt>
                <c:pt idx="21970">
                  <c:v>41137.854166613382</c:v>
                </c:pt>
                <c:pt idx="21971">
                  <c:v>41137.864583280047</c:v>
                </c:pt>
                <c:pt idx="21972">
                  <c:v>41137.874999946711</c:v>
                </c:pt>
                <c:pt idx="21973">
                  <c:v>41137.885416613375</c:v>
                </c:pt>
                <c:pt idx="21974">
                  <c:v>41137.895833280039</c:v>
                </c:pt>
                <c:pt idx="21975">
                  <c:v>41137.906249946704</c:v>
                </c:pt>
                <c:pt idx="21976">
                  <c:v>41137.916666613368</c:v>
                </c:pt>
                <c:pt idx="21977">
                  <c:v>41137.927083280032</c:v>
                </c:pt>
                <c:pt idx="21978">
                  <c:v>41137.937499946696</c:v>
                </c:pt>
                <c:pt idx="21979">
                  <c:v>41137.947916613361</c:v>
                </c:pt>
                <c:pt idx="21980">
                  <c:v>41137.958333280025</c:v>
                </c:pt>
                <c:pt idx="21981">
                  <c:v>41137.968749946689</c:v>
                </c:pt>
                <c:pt idx="21982">
                  <c:v>41137.979166613353</c:v>
                </c:pt>
                <c:pt idx="21983">
                  <c:v>41137.989583280018</c:v>
                </c:pt>
                <c:pt idx="21984">
                  <c:v>41137.999999946682</c:v>
                </c:pt>
                <c:pt idx="21985">
                  <c:v>41138.010416613346</c:v>
                </c:pt>
                <c:pt idx="21986">
                  <c:v>41138.02083328001</c:v>
                </c:pt>
                <c:pt idx="21987">
                  <c:v>41138.031249946675</c:v>
                </c:pt>
                <c:pt idx="21988">
                  <c:v>41138.041666613339</c:v>
                </c:pt>
                <c:pt idx="21989">
                  <c:v>41138.052083280003</c:v>
                </c:pt>
                <c:pt idx="21990">
                  <c:v>41138.062499946667</c:v>
                </c:pt>
                <c:pt idx="21991">
                  <c:v>41138.072916613331</c:v>
                </c:pt>
                <c:pt idx="21992">
                  <c:v>41138.083333279996</c:v>
                </c:pt>
                <c:pt idx="21993">
                  <c:v>41138.09374994666</c:v>
                </c:pt>
                <c:pt idx="21994">
                  <c:v>41138.104166613324</c:v>
                </c:pt>
                <c:pt idx="21995">
                  <c:v>41138.114583279988</c:v>
                </c:pt>
                <c:pt idx="21996">
                  <c:v>41138.124999946653</c:v>
                </c:pt>
                <c:pt idx="21997">
                  <c:v>41138.135416613317</c:v>
                </c:pt>
                <c:pt idx="21998">
                  <c:v>41138.145833279981</c:v>
                </c:pt>
                <c:pt idx="21999">
                  <c:v>41138.156249946645</c:v>
                </c:pt>
                <c:pt idx="22000">
                  <c:v>41138.16666661331</c:v>
                </c:pt>
                <c:pt idx="22001">
                  <c:v>41138.177083279974</c:v>
                </c:pt>
                <c:pt idx="22002">
                  <c:v>41138.187499946638</c:v>
                </c:pt>
                <c:pt idx="22003">
                  <c:v>41138.197916613302</c:v>
                </c:pt>
                <c:pt idx="22004">
                  <c:v>41138.208333279967</c:v>
                </c:pt>
                <c:pt idx="22005">
                  <c:v>41138.218749946631</c:v>
                </c:pt>
                <c:pt idx="22006">
                  <c:v>41138.229166613295</c:v>
                </c:pt>
                <c:pt idx="22007">
                  <c:v>41138.239583279959</c:v>
                </c:pt>
                <c:pt idx="22008">
                  <c:v>41138.249999946624</c:v>
                </c:pt>
                <c:pt idx="22009">
                  <c:v>41138.260416613288</c:v>
                </c:pt>
                <c:pt idx="22010">
                  <c:v>41138.270833279952</c:v>
                </c:pt>
                <c:pt idx="22011">
                  <c:v>41138.281249946616</c:v>
                </c:pt>
                <c:pt idx="22012">
                  <c:v>41138.291666613281</c:v>
                </c:pt>
                <c:pt idx="22013">
                  <c:v>41138.302083279945</c:v>
                </c:pt>
                <c:pt idx="22014">
                  <c:v>41138.312499946609</c:v>
                </c:pt>
                <c:pt idx="22015">
                  <c:v>41138.322916613273</c:v>
                </c:pt>
                <c:pt idx="22016">
                  <c:v>41138.333333279938</c:v>
                </c:pt>
                <c:pt idx="22017">
                  <c:v>41138.343749946602</c:v>
                </c:pt>
                <c:pt idx="22018">
                  <c:v>41138.354166613266</c:v>
                </c:pt>
                <c:pt idx="22019">
                  <c:v>41138.36458327993</c:v>
                </c:pt>
                <c:pt idx="22020">
                  <c:v>41138.374999946594</c:v>
                </c:pt>
                <c:pt idx="22021">
                  <c:v>41138.385416613259</c:v>
                </c:pt>
                <c:pt idx="22022">
                  <c:v>41138.395833279923</c:v>
                </c:pt>
                <c:pt idx="22023">
                  <c:v>41138.406249946587</c:v>
                </c:pt>
                <c:pt idx="22024">
                  <c:v>41138.416666613251</c:v>
                </c:pt>
                <c:pt idx="22025">
                  <c:v>41138.427083279916</c:v>
                </c:pt>
                <c:pt idx="22026">
                  <c:v>41138.43749994658</c:v>
                </c:pt>
                <c:pt idx="22027">
                  <c:v>41138.447916613244</c:v>
                </c:pt>
                <c:pt idx="22028">
                  <c:v>41138.458333279908</c:v>
                </c:pt>
                <c:pt idx="22029">
                  <c:v>41138.468749946573</c:v>
                </c:pt>
                <c:pt idx="22030">
                  <c:v>41138.479166613237</c:v>
                </c:pt>
                <c:pt idx="22031">
                  <c:v>41138.489583279901</c:v>
                </c:pt>
                <c:pt idx="22032">
                  <c:v>41138.499999946565</c:v>
                </c:pt>
                <c:pt idx="22033">
                  <c:v>41138.51041661323</c:v>
                </c:pt>
                <c:pt idx="22034">
                  <c:v>41138.520833279894</c:v>
                </c:pt>
                <c:pt idx="22035">
                  <c:v>41138.531249946558</c:v>
                </c:pt>
                <c:pt idx="22036">
                  <c:v>41138.541666613222</c:v>
                </c:pt>
                <c:pt idx="22037">
                  <c:v>41138.552083279887</c:v>
                </c:pt>
                <c:pt idx="22038">
                  <c:v>41138.562499946551</c:v>
                </c:pt>
                <c:pt idx="22039">
                  <c:v>41138.572916613215</c:v>
                </c:pt>
                <c:pt idx="22040">
                  <c:v>41138.583333279879</c:v>
                </c:pt>
                <c:pt idx="22041">
                  <c:v>41138.593749946544</c:v>
                </c:pt>
                <c:pt idx="22042">
                  <c:v>41138.604166613208</c:v>
                </c:pt>
                <c:pt idx="22043">
                  <c:v>41138.614583279872</c:v>
                </c:pt>
                <c:pt idx="22044">
                  <c:v>41138.624999946536</c:v>
                </c:pt>
                <c:pt idx="22045">
                  <c:v>41138.635416613201</c:v>
                </c:pt>
                <c:pt idx="22046">
                  <c:v>41138.645833279865</c:v>
                </c:pt>
                <c:pt idx="22047">
                  <c:v>41138.656249946529</c:v>
                </c:pt>
                <c:pt idx="22048">
                  <c:v>41138.666666613193</c:v>
                </c:pt>
                <c:pt idx="22049">
                  <c:v>41138.677083279857</c:v>
                </c:pt>
                <c:pt idx="22050">
                  <c:v>41138.687499946522</c:v>
                </c:pt>
                <c:pt idx="22051">
                  <c:v>41138.697916613186</c:v>
                </c:pt>
                <c:pt idx="22052">
                  <c:v>41138.70833327985</c:v>
                </c:pt>
                <c:pt idx="22053">
                  <c:v>41138.718749946514</c:v>
                </c:pt>
                <c:pt idx="22054">
                  <c:v>41138.729166613179</c:v>
                </c:pt>
                <c:pt idx="22055">
                  <c:v>41138.739583279843</c:v>
                </c:pt>
                <c:pt idx="22056">
                  <c:v>41138.749999946507</c:v>
                </c:pt>
                <c:pt idx="22057">
                  <c:v>41138.760416613171</c:v>
                </c:pt>
                <c:pt idx="22058">
                  <c:v>41138.770833279836</c:v>
                </c:pt>
                <c:pt idx="22059">
                  <c:v>41138.7812499465</c:v>
                </c:pt>
                <c:pt idx="22060">
                  <c:v>41138.791666613164</c:v>
                </c:pt>
                <c:pt idx="22061">
                  <c:v>41138.802083279828</c:v>
                </c:pt>
                <c:pt idx="22062">
                  <c:v>41138.812499946493</c:v>
                </c:pt>
                <c:pt idx="22063">
                  <c:v>41138.822916613157</c:v>
                </c:pt>
                <c:pt idx="22064">
                  <c:v>41138.833333279821</c:v>
                </c:pt>
                <c:pt idx="22065">
                  <c:v>41138.843749946485</c:v>
                </c:pt>
                <c:pt idx="22066">
                  <c:v>41138.85416661315</c:v>
                </c:pt>
                <c:pt idx="22067">
                  <c:v>41138.864583279814</c:v>
                </c:pt>
                <c:pt idx="22068">
                  <c:v>41138.874999946478</c:v>
                </c:pt>
                <c:pt idx="22069">
                  <c:v>41138.885416613142</c:v>
                </c:pt>
                <c:pt idx="22070">
                  <c:v>41138.895833279807</c:v>
                </c:pt>
                <c:pt idx="22071">
                  <c:v>41138.906249946471</c:v>
                </c:pt>
                <c:pt idx="22072">
                  <c:v>41138.916666613135</c:v>
                </c:pt>
                <c:pt idx="22073">
                  <c:v>41138.927083279799</c:v>
                </c:pt>
                <c:pt idx="22074">
                  <c:v>41138.937499946464</c:v>
                </c:pt>
                <c:pt idx="22075">
                  <c:v>41138.947916613128</c:v>
                </c:pt>
                <c:pt idx="22076">
                  <c:v>41138.958333279792</c:v>
                </c:pt>
                <c:pt idx="22077">
                  <c:v>41138.968749946456</c:v>
                </c:pt>
                <c:pt idx="22078">
                  <c:v>41138.97916661312</c:v>
                </c:pt>
                <c:pt idx="22079">
                  <c:v>41138.989583279785</c:v>
                </c:pt>
                <c:pt idx="22080">
                  <c:v>41138.999999946449</c:v>
                </c:pt>
                <c:pt idx="22081">
                  <c:v>41139.010416613113</c:v>
                </c:pt>
                <c:pt idx="22082">
                  <c:v>41139.020833279777</c:v>
                </c:pt>
                <c:pt idx="22083">
                  <c:v>41139.031249946442</c:v>
                </c:pt>
                <c:pt idx="22084">
                  <c:v>41139.041666613106</c:v>
                </c:pt>
                <c:pt idx="22085">
                  <c:v>41139.05208327977</c:v>
                </c:pt>
                <c:pt idx="22086">
                  <c:v>41139.062499946434</c:v>
                </c:pt>
                <c:pt idx="22087">
                  <c:v>41139.072916613099</c:v>
                </c:pt>
                <c:pt idx="22088">
                  <c:v>41139.083333279763</c:v>
                </c:pt>
                <c:pt idx="22089">
                  <c:v>41139.093749946427</c:v>
                </c:pt>
                <c:pt idx="22090">
                  <c:v>41139.104166613091</c:v>
                </c:pt>
                <c:pt idx="22091">
                  <c:v>41139.114583279756</c:v>
                </c:pt>
                <c:pt idx="22092">
                  <c:v>41139.12499994642</c:v>
                </c:pt>
                <c:pt idx="22093">
                  <c:v>41139.135416613084</c:v>
                </c:pt>
                <c:pt idx="22094">
                  <c:v>41139.145833279748</c:v>
                </c:pt>
                <c:pt idx="22095">
                  <c:v>41139.156249946413</c:v>
                </c:pt>
                <c:pt idx="22096">
                  <c:v>41139.166666613077</c:v>
                </c:pt>
                <c:pt idx="22097">
                  <c:v>41139.177083279741</c:v>
                </c:pt>
                <c:pt idx="22098">
                  <c:v>41139.187499946405</c:v>
                </c:pt>
                <c:pt idx="22099">
                  <c:v>41139.19791661307</c:v>
                </c:pt>
                <c:pt idx="22100">
                  <c:v>41139.208333279734</c:v>
                </c:pt>
                <c:pt idx="22101">
                  <c:v>41139.218749946398</c:v>
                </c:pt>
                <c:pt idx="22102">
                  <c:v>41139.229166613062</c:v>
                </c:pt>
                <c:pt idx="22103">
                  <c:v>41139.239583279727</c:v>
                </c:pt>
                <c:pt idx="22104">
                  <c:v>41139.249999946391</c:v>
                </c:pt>
                <c:pt idx="22105">
                  <c:v>41139.260416613055</c:v>
                </c:pt>
                <c:pt idx="22106">
                  <c:v>41139.270833279719</c:v>
                </c:pt>
                <c:pt idx="22107">
                  <c:v>41139.281249946383</c:v>
                </c:pt>
                <c:pt idx="22108">
                  <c:v>41139.291666613048</c:v>
                </c:pt>
                <c:pt idx="22109">
                  <c:v>41139.302083279712</c:v>
                </c:pt>
                <c:pt idx="22110">
                  <c:v>41139.312499946376</c:v>
                </c:pt>
                <c:pt idx="22111">
                  <c:v>41139.32291661304</c:v>
                </c:pt>
                <c:pt idx="22112">
                  <c:v>41139.333333279705</c:v>
                </c:pt>
                <c:pt idx="22113">
                  <c:v>41139.343749946369</c:v>
                </c:pt>
                <c:pt idx="22114">
                  <c:v>41139.354166613033</c:v>
                </c:pt>
                <c:pt idx="22115">
                  <c:v>41139.364583279697</c:v>
                </c:pt>
                <c:pt idx="22116">
                  <c:v>41139.374999946362</c:v>
                </c:pt>
                <c:pt idx="22117">
                  <c:v>41139.385416613026</c:v>
                </c:pt>
                <c:pt idx="22118">
                  <c:v>41139.39583327969</c:v>
                </c:pt>
                <c:pt idx="22119">
                  <c:v>41139.406249946354</c:v>
                </c:pt>
                <c:pt idx="22120">
                  <c:v>41139.416666613019</c:v>
                </c:pt>
                <c:pt idx="22121">
                  <c:v>41139.427083279683</c:v>
                </c:pt>
                <c:pt idx="22122">
                  <c:v>41139.437499946347</c:v>
                </c:pt>
                <c:pt idx="22123">
                  <c:v>41139.447916613011</c:v>
                </c:pt>
                <c:pt idx="22124">
                  <c:v>41139.458333279676</c:v>
                </c:pt>
                <c:pt idx="22125">
                  <c:v>41139.46874994634</c:v>
                </c:pt>
                <c:pt idx="22126">
                  <c:v>41139.479166613004</c:v>
                </c:pt>
                <c:pt idx="22127">
                  <c:v>41139.489583279668</c:v>
                </c:pt>
                <c:pt idx="22128">
                  <c:v>41139.499999946333</c:v>
                </c:pt>
                <c:pt idx="22129">
                  <c:v>41139.510416612997</c:v>
                </c:pt>
                <c:pt idx="22130">
                  <c:v>41139.520833279661</c:v>
                </c:pt>
                <c:pt idx="22131">
                  <c:v>41139.531249946325</c:v>
                </c:pt>
                <c:pt idx="22132">
                  <c:v>41139.54166661299</c:v>
                </c:pt>
                <c:pt idx="22133">
                  <c:v>41139.552083279654</c:v>
                </c:pt>
                <c:pt idx="22134">
                  <c:v>41139.562499946318</c:v>
                </c:pt>
                <c:pt idx="22135">
                  <c:v>41139.572916612982</c:v>
                </c:pt>
                <c:pt idx="22136">
                  <c:v>41139.583333279646</c:v>
                </c:pt>
                <c:pt idx="22137">
                  <c:v>41139.593749946311</c:v>
                </c:pt>
                <c:pt idx="22138">
                  <c:v>41139.604166612975</c:v>
                </c:pt>
                <c:pt idx="22139">
                  <c:v>41139.614583279639</c:v>
                </c:pt>
                <c:pt idx="22140">
                  <c:v>41139.624999946303</c:v>
                </c:pt>
                <c:pt idx="22141">
                  <c:v>41139.635416612968</c:v>
                </c:pt>
                <c:pt idx="22142">
                  <c:v>41139.645833279632</c:v>
                </c:pt>
                <c:pt idx="22143">
                  <c:v>41139.656249946296</c:v>
                </c:pt>
                <c:pt idx="22144">
                  <c:v>41139.66666661296</c:v>
                </c:pt>
                <c:pt idx="22145">
                  <c:v>41139.677083279625</c:v>
                </c:pt>
                <c:pt idx="22146">
                  <c:v>41139.687499946289</c:v>
                </c:pt>
                <c:pt idx="22147">
                  <c:v>41139.697916612953</c:v>
                </c:pt>
                <c:pt idx="22148">
                  <c:v>41139.708333279617</c:v>
                </c:pt>
                <c:pt idx="22149">
                  <c:v>41139.718749946282</c:v>
                </c:pt>
                <c:pt idx="22150">
                  <c:v>41139.729166612946</c:v>
                </c:pt>
                <c:pt idx="22151">
                  <c:v>41139.73958327961</c:v>
                </c:pt>
                <c:pt idx="22152">
                  <c:v>41139.749999946274</c:v>
                </c:pt>
                <c:pt idx="22153">
                  <c:v>41139.760416612939</c:v>
                </c:pt>
                <c:pt idx="22154">
                  <c:v>41139.770833279603</c:v>
                </c:pt>
                <c:pt idx="22155">
                  <c:v>41139.781249946267</c:v>
                </c:pt>
                <c:pt idx="22156">
                  <c:v>41139.791666612931</c:v>
                </c:pt>
                <c:pt idx="22157">
                  <c:v>41139.802083279596</c:v>
                </c:pt>
                <c:pt idx="22158">
                  <c:v>41139.81249994626</c:v>
                </c:pt>
                <c:pt idx="22159">
                  <c:v>41139.822916612924</c:v>
                </c:pt>
                <c:pt idx="22160">
                  <c:v>41139.833333279588</c:v>
                </c:pt>
                <c:pt idx="22161">
                  <c:v>41139.843749946253</c:v>
                </c:pt>
                <c:pt idx="22162">
                  <c:v>41139.854166612917</c:v>
                </c:pt>
                <c:pt idx="22163">
                  <c:v>41139.864583279581</c:v>
                </c:pt>
                <c:pt idx="22164">
                  <c:v>41139.874999946245</c:v>
                </c:pt>
                <c:pt idx="22165">
                  <c:v>41139.885416612909</c:v>
                </c:pt>
                <c:pt idx="22166">
                  <c:v>41139.895833279574</c:v>
                </c:pt>
                <c:pt idx="22167">
                  <c:v>41139.906249946238</c:v>
                </c:pt>
                <c:pt idx="22168">
                  <c:v>41139.916666612902</c:v>
                </c:pt>
                <c:pt idx="22169">
                  <c:v>41139.927083279566</c:v>
                </c:pt>
                <c:pt idx="22170">
                  <c:v>41139.937499946231</c:v>
                </c:pt>
                <c:pt idx="22171">
                  <c:v>41139.947916612895</c:v>
                </c:pt>
                <c:pt idx="22172">
                  <c:v>41139.958333279559</c:v>
                </c:pt>
                <c:pt idx="22173">
                  <c:v>41139.968749946223</c:v>
                </c:pt>
                <c:pt idx="22174">
                  <c:v>41139.979166612888</c:v>
                </c:pt>
                <c:pt idx="22175">
                  <c:v>41139.989583279552</c:v>
                </c:pt>
                <c:pt idx="22176">
                  <c:v>41139.999999946216</c:v>
                </c:pt>
                <c:pt idx="22177">
                  <c:v>41140.01041661288</c:v>
                </c:pt>
                <c:pt idx="22178">
                  <c:v>41140.020833279545</c:v>
                </c:pt>
                <c:pt idx="22179">
                  <c:v>41140.031249946209</c:v>
                </c:pt>
                <c:pt idx="22180">
                  <c:v>41140.041666612873</c:v>
                </c:pt>
                <c:pt idx="22181">
                  <c:v>41140.052083279537</c:v>
                </c:pt>
                <c:pt idx="22182">
                  <c:v>41140.062499946202</c:v>
                </c:pt>
                <c:pt idx="22183">
                  <c:v>41140.072916612866</c:v>
                </c:pt>
                <c:pt idx="22184">
                  <c:v>41140.08333327953</c:v>
                </c:pt>
                <c:pt idx="22185">
                  <c:v>41140.093749946194</c:v>
                </c:pt>
                <c:pt idx="22186">
                  <c:v>41140.104166612859</c:v>
                </c:pt>
                <c:pt idx="22187">
                  <c:v>41140.114583279523</c:v>
                </c:pt>
                <c:pt idx="22188">
                  <c:v>41140.124999946187</c:v>
                </c:pt>
                <c:pt idx="22189">
                  <c:v>41140.135416612851</c:v>
                </c:pt>
                <c:pt idx="22190">
                  <c:v>41140.145833279516</c:v>
                </c:pt>
                <c:pt idx="22191">
                  <c:v>41140.15624994618</c:v>
                </c:pt>
                <c:pt idx="22192">
                  <c:v>41140.166666612844</c:v>
                </c:pt>
                <c:pt idx="22193">
                  <c:v>41140.177083279508</c:v>
                </c:pt>
                <c:pt idx="22194">
                  <c:v>41140.187499946172</c:v>
                </c:pt>
                <c:pt idx="22195">
                  <c:v>41140.197916612837</c:v>
                </c:pt>
                <c:pt idx="22196">
                  <c:v>41140.208333279501</c:v>
                </c:pt>
                <c:pt idx="22197">
                  <c:v>41140.218749946165</c:v>
                </c:pt>
                <c:pt idx="22198">
                  <c:v>41140.229166612829</c:v>
                </c:pt>
                <c:pt idx="22199">
                  <c:v>41140.239583279494</c:v>
                </c:pt>
                <c:pt idx="22200">
                  <c:v>41140.249999946158</c:v>
                </c:pt>
                <c:pt idx="22201">
                  <c:v>41140.260416612822</c:v>
                </c:pt>
                <c:pt idx="22202">
                  <c:v>41140.270833279486</c:v>
                </c:pt>
                <c:pt idx="22203">
                  <c:v>41140.281249946151</c:v>
                </c:pt>
                <c:pt idx="22204">
                  <c:v>41140.291666612815</c:v>
                </c:pt>
                <c:pt idx="22205">
                  <c:v>41140.302083279479</c:v>
                </c:pt>
                <c:pt idx="22206">
                  <c:v>41140.312499946143</c:v>
                </c:pt>
                <c:pt idx="22207">
                  <c:v>41140.322916612808</c:v>
                </c:pt>
                <c:pt idx="22208">
                  <c:v>41140.333333279472</c:v>
                </c:pt>
                <c:pt idx="22209">
                  <c:v>41140.343749946136</c:v>
                </c:pt>
                <c:pt idx="22210">
                  <c:v>41140.3541666128</c:v>
                </c:pt>
                <c:pt idx="22211">
                  <c:v>41140.364583279465</c:v>
                </c:pt>
                <c:pt idx="22212">
                  <c:v>41140.374999946129</c:v>
                </c:pt>
                <c:pt idx="22213">
                  <c:v>41140.385416612793</c:v>
                </c:pt>
                <c:pt idx="22214">
                  <c:v>41140.395833279457</c:v>
                </c:pt>
                <c:pt idx="22215">
                  <c:v>41140.406249946122</c:v>
                </c:pt>
                <c:pt idx="22216">
                  <c:v>41140.416666612786</c:v>
                </c:pt>
                <c:pt idx="22217">
                  <c:v>41140.42708327945</c:v>
                </c:pt>
                <c:pt idx="22218">
                  <c:v>41140.437499946114</c:v>
                </c:pt>
                <c:pt idx="22219">
                  <c:v>41140.447916612778</c:v>
                </c:pt>
                <c:pt idx="22220">
                  <c:v>41140.458333279443</c:v>
                </c:pt>
                <c:pt idx="22221">
                  <c:v>41140.468749946107</c:v>
                </c:pt>
                <c:pt idx="22222">
                  <c:v>41140.479166612771</c:v>
                </c:pt>
                <c:pt idx="22223">
                  <c:v>41140.489583279435</c:v>
                </c:pt>
                <c:pt idx="22224">
                  <c:v>41140.4999999461</c:v>
                </c:pt>
                <c:pt idx="22225">
                  <c:v>41140.510416612764</c:v>
                </c:pt>
                <c:pt idx="22226">
                  <c:v>41140.520833279428</c:v>
                </c:pt>
                <c:pt idx="22227">
                  <c:v>41140.531249946092</c:v>
                </c:pt>
                <c:pt idx="22228">
                  <c:v>41140.541666612757</c:v>
                </c:pt>
                <c:pt idx="22229">
                  <c:v>41140.552083279421</c:v>
                </c:pt>
                <c:pt idx="22230">
                  <c:v>41140.562499946085</c:v>
                </c:pt>
                <c:pt idx="22231">
                  <c:v>41140.572916612749</c:v>
                </c:pt>
                <c:pt idx="22232">
                  <c:v>41140.583333279414</c:v>
                </c:pt>
                <c:pt idx="22233">
                  <c:v>41140.593749946078</c:v>
                </c:pt>
                <c:pt idx="22234">
                  <c:v>41140.604166612742</c:v>
                </c:pt>
                <c:pt idx="22235">
                  <c:v>41140.614583279406</c:v>
                </c:pt>
                <c:pt idx="22236">
                  <c:v>41140.624999946071</c:v>
                </c:pt>
                <c:pt idx="22237">
                  <c:v>41140.635416612735</c:v>
                </c:pt>
                <c:pt idx="22238">
                  <c:v>41140.645833279399</c:v>
                </c:pt>
                <c:pt idx="22239">
                  <c:v>41140.656249946063</c:v>
                </c:pt>
                <c:pt idx="22240">
                  <c:v>41140.666666612728</c:v>
                </c:pt>
                <c:pt idx="22241">
                  <c:v>41140.677083279392</c:v>
                </c:pt>
                <c:pt idx="22242">
                  <c:v>41140.687499946056</c:v>
                </c:pt>
                <c:pt idx="22243">
                  <c:v>41140.69791661272</c:v>
                </c:pt>
                <c:pt idx="22244">
                  <c:v>41140.708333279385</c:v>
                </c:pt>
                <c:pt idx="22245">
                  <c:v>41140.718749946049</c:v>
                </c:pt>
                <c:pt idx="22246">
                  <c:v>41140.729166612713</c:v>
                </c:pt>
                <c:pt idx="22247">
                  <c:v>41140.739583279377</c:v>
                </c:pt>
                <c:pt idx="22248">
                  <c:v>41140.749999946041</c:v>
                </c:pt>
                <c:pt idx="22249">
                  <c:v>41140.760416612706</c:v>
                </c:pt>
                <c:pt idx="22250">
                  <c:v>41140.77083327937</c:v>
                </c:pt>
                <c:pt idx="22251">
                  <c:v>41140.781249946034</c:v>
                </c:pt>
                <c:pt idx="22252">
                  <c:v>41140.791666612698</c:v>
                </c:pt>
                <c:pt idx="22253">
                  <c:v>41140.802083279363</c:v>
                </c:pt>
                <c:pt idx="22254">
                  <c:v>41140.812499946027</c:v>
                </c:pt>
                <c:pt idx="22255">
                  <c:v>41140.822916612691</c:v>
                </c:pt>
                <c:pt idx="22256">
                  <c:v>41140.833333279355</c:v>
                </c:pt>
                <c:pt idx="22257">
                  <c:v>41140.84374994602</c:v>
                </c:pt>
                <c:pt idx="22258">
                  <c:v>41140.854166612684</c:v>
                </c:pt>
                <c:pt idx="22259">
                  <c:v>41140.864583279348</c:v>
                </c:pt>
                <c:pt idx="22260">
                  <c:v>41140.874999946012</c:v>
                </c:pt>
                <c:pt idx="22261">
                  <c:v>41140.885416612677</c:v>
                </c:pt>
                <c:pt idx="22262">
                  <c:v>41140.895833279341</c:v>
                </c:pt>
                <c:pt idx="22263">
                  <c:v>41140.906249946005</c:v>
                </c:pt>
                <c:pt idx="22264">
                  <c:v>41140.916666612669</c:v>
                </c:pt>
                <c:pt idx="22265">
                  <c:v>41140.927083279334</c:v>
                </c:pt>
                <c:pt idx="22266">
                  <c:v>41140.937499945998</c:v>
                </c:pt>
                <c:pt idx="22267">
                  <c:v>41140.947916612662</c:v>
                </c:pt>
                <c:pt idx="22268">
                  <c:v>41140.958333279326</c:v>
                </c:pt>
                <c:pt idx="22269">
                  <c:v>41140.968749945991</c:v>
                </c:pt>
                <c:pt idx="22270">
                  <c:v>41140.979166612655</c:v>
                </c:pt>
                <c:pt idx="22271">
                  <c:v>41140.989583279319</c:v>
                </c:pt>
                <c:pt idx="22272">
                  <c:v>41140.999999945983</c:v>
                </c:pt>
                <c:pt idx="22273">
                  <c:v>41141.010416612648</c:v>
                </c:pt>
                <c:pt idx="22274">
                  <c:v>41141.020833279312</c:v>
                </c:pt>
                <c:pt idx="22275">
                  <c:v>41141.031249945976</c:v>
                </c:pt>
                <c:pt idx="22276">
                  <c:v>41141.04166661264</c:v>
                </c:pt>
                <c:pt idx="22277">
                  <c:v>41141.052083279304</c:v>
                </c:pt>
                <c:pt idx="22278">
                  <c:v>41141.062499945969</c:v>
                </c:pt>
                <c:pt idx="22279">
                  <c:v>41141.072916612633</c:v>
                </c:pt>
                <c:pt idx="22280">
                  <c:v>41141.083333279297</c:v>
                </c:pt>
                <c:pt idx="22281">
                  <c:v>41141.093749945961</c:v>
                </c:pt>
                <c:pt idx="22282">
                  <c:v>41141.104166612626</c:v>
                </c:pt>
                <c:pt idx="22283">
                  <c:v>41141.11458327929</c:v>
                </c:pt>
                <c:pt idx="22284">
                  <c:v>41141.124999945954</c:v>
                </c:pt>
                <c:pt idx="22285">
                  <c:v>41141.135416612618</c:v>
                </c:pt>
                <c:pt idx="22286">
                  <c:v>41141.145833279283</c:v>
                </c:pt>
                <c:pt idx="22287">
                  <c:v>41141.156249945947</c:v>
                </c:pt>
                <c:pt idx="22288">
                  <c:v>41141.166666612611</c:v>
                </c:pt>
                <c:pt idx="22289">
                  <c:v>41141.177083279275</c:v>
                </c:pt>
                <c:pt idx="22290">
                  <c:v>41141.18749994594</c:v>
                </c:pt>
                <c:pt idx="22291">
                  <c:v>41141.197916612604</c:v>
                </c:pt>
                <c:pt idx="22292">
                  <c:v>41141.208333279268</c:v>
                </c:pt>
                <c:pt idx="22293">
                  <c:v>41141.218749945932</c:v>
                </c:pt>
                <c:pt idx="22294">
                  <c:v>41141.229166612597</c:v>
                </c:pt>
                <c:pt idx="22295">
                  <c:v>41141.239583279261</c:v>
                </c:pt>
                <c:pt idx="22296">
                  <c:v>41141.249999945925</c:v>
                </c:pt>
                <c:pt idx="22297">
                  <c:v>41141.260416612589</c:v>
                </c:pt>
                <c:pt idx="22298">
                  <c:v>41141.270833279254</c:v>
                </c:pt>
                <c:pt idx="22299">
                  <c:v>41141.281249945918</c:v>
                </c:pt>
                <c:pt idx="22300">
                  <c:v>41141.291666612582</c:v>
                </c:pt>
                <c:pt idx="22301">
                  <c:v>41141.302083279246</c:v>
                </c:pt>
                <c:pt idx="22302">
                  <c:v>41141.312499945911</c:v>
                </c:pt>
                <c:pt idx="22303">
                  <c:v>41141.322916612575</c:v>
                </c:pt>
                <c:pt idx="22304">
                  <c:v>41141.333333279239</c:v>
                </c:pt>
                <c:pt idx="22305">
                  <c:v>41141.343749945903</c:v>
                </c:pt>
                <c:pt idx="22306">
                  <c:v>41141.354166612567</c:v>
                </c:pt>
                <c:pt idx="22307">
                  <c:v>41141.364583279232</c:v>
                </c:pt>
                <c:pt idx="22308">
                  <c:v>41141.374999945896</c:v>
                </c:pt>
                <c:pt idx="22309">
                  <c:v>41141.38541661256</c:v>
                </c:pt>
                <c:pt idx="22310">
                  <c:v>41141.395833279224</c:v>
                </c:pt>
                <c:pt idx="22311">
                  <c:v>41141.406249945889</c:v>
                </c:pt>
                <c:pt idx="22312">
                  <c:v>41141.416666612553</c:v>
                </c:pt>
                <c:pt idx="22313">
                  <c:v>41141.427083279217</c:v>
                </c:pt>
                <c:pt idx="22314">
                  <c:v>41141.437499945881</c:v>
                </c:pt>
                <c:pt idx="22315">
                  <c:v>41141.447916612546</c:v>
                </c:pt>
                <c:pt idx="22316">
                  <c:v>41141.45833327921</c:v>
                </c:pt>
                <c:pt idx="22317">
                  <c:v>41141.468749945874</c:v>
                </c:pt>
                <c:pt idx="22318">
                  <c:v>41141.479166612538</c:v>
                </c:pt>
                <c:pt idx="22319">
                  <c:v>41141.489583279203</c:v>
                </c:pt>
                <c:pt idx="22320">
                  <c:v>41141.499999945867</c:v>
                </c:pt>
                <c:pt idx="22321">
                  <c:v>41141.510416612531</c:v>
                </c:pt>
                <c:pt idx="22322">
                  <c:v>41141.520833279195</c:v>
                </c:pt>
                <c:pt idx="22323">
                  <c:v>41141.53124994586</c:v>
                </c:pt>
                <c:pt idx="22324">
                  <c:v>41141.541666612524</c:v>
                </c:pt>
                <c:pt idx="22325">
                  <c:v>41141.552083279188</c:v>
                </c:pt>
                <c:pt idx="22326">
                  <c:v>41141.562499945852</c:v>
                </c:pt>
                <c:pt idx="22327">
                  <c:v>41141.572916612517</c:v>
                </c:pt>
                <c:pt idx="22328">
                  <c:v>41141.583333279181</c:v>
                </c:pt>
                <c:pt idx="22329">
                  <c:v>41141.593749945845</c:v>
                </c:pt>
                <c:pt idx="22330">
                  <c:v>41141.604166612509</c:v>
                </c:pt>
                <c:pt idx="22331">
                  <c:v>41141.614583279174</c:v>
                </c:pt>
                <c:pt idx="22332">
                  <c:v>41141.624999945838</c:v>
                </c:pt>
                <c:pt idx="22333">
                  <c:v>41141.635416612502</c:v>
                </c:pt>
                <c:pt idx="22334">
                  <c:v>41141.645833279166</c:v>
                </c:pt>
                <c:pt idx="22335">
                  <c:v>41141.65624994583</c:v>
                </c:pt>
                <c:pt idx="22336">
                  <c:v>41141.666666612495</c:v>
                </c:pt>
                <c:pt idx="22337">
                  <c:v>41141.677083279159</c:v>
                </c:pt>
                <c:pt idx="22338">
                  <c:v>41141.687499945823</c:v>
                </c:pt>
                <c:pt idx="22339">
                  <c:v>41141.697916612487</c:v>
                </c:pt>
                <c:pt idx="22340">
                  <c:v>41141.708333279152</c:v>
                </c:pt>
                <c:pt idx="22341">
                  <c:v>41141.718749945816</c:v>
                </c:pt>
                <c:pt idx="22342">
                  <c:v>41141.72916661248</c:v>
                </c:pt>
                <c:pt idx="22343">
                  <c:v>41141.739583279144</c:v>
                </c:pt>
                <c:pt idx="22344">
                  <c:v>41141.749999945809</c:v>
                </c:pt>
                <c:pt idx="22345">
                  <c:v>41141.760416612473</c:v>
                </c:pt>
                <c:pt idx="22346">
                  <c:v>41141.770833279137</c:v>
                </c:pt>
                <c:pt idx="22347">
                  <c:v>41141.781249945801</c:v>
                </c:pt>
                <c:pt idx="22348">
                  <c:v>41141.791666612466</c:v>
                </c:pt>
                <c:pt idx="22349">
                  <c:v>41141.80208327913</c:v>
                </c:pt>
                <c:pt idx="22350">
                  <c:v>41141.812499945794</c:v>
                </c:pt>
                <c:pt idx="22351">
                  <c:v>41141.822916612458</c:v>
                </c:pt>
                <c:pt idx="22352">
                  <c:v>41141.833333279123</c:v>
                </c:pt>
                <c:pt idx="22353">
                  <c:v>41141.843749945787</c:v>
                </c:pt>
                <c:pt idx="22354">
                  <c:v>41141.854166612451</c:v>
                </c:pt>
                <c:pt idx="22355">
                  <c:v>41141.864583279115</c:v>
                </c:pt>
                <c:pt idx="22356">
                  <c:v>41141.87499994578</c:v>
                </c:pt>
                <c:pt idx="22357">
                  <c:v>41141.885416612444</c:v>
                </c:pt>
                <c:pt idx="22358">
                  <c:v>41141.895833279108</c:v>
                </c:pt>
                <c:pt idx="22359">
                  <c:v>41141.906249945772</c:v>
                </c:pt>
                <c:pt idx="22360">
                  <c:v>41141.916666612437</c:v>
                </c:pt>
                <c:pt idx="22361">
                  <c:v>41141.927083279101</c:v>
                </c:pt>
                <c:pt idx="22362">
                  <c:v>41141.937499945765</c:v>
                </c:pt>
                <c:pt idx="22363">
                  <c:v>41141.947916612429</c:v>
                </c:pt>
                <c:pt idx="22364">
                  <c:v>41141.958333279093</c:v>
                </c:pt>
                <c:pt idx="22365">
                  <c:v>41141.968749945758</c:v>
                </c:pt>
                <c:pt idx="22366">
                  <c:v>41141.979166612422</c:v>
                </c:pt>
                <c:pt idx="22367">
                  <c:v>41141.989583279086</c:v>
                </c:pt>
                <c:pt idx="22368">
                  <c:v>41141.99999994575</c:v>
                </c:pt>
                <c:pt idx="22369">
                  <c:v>41142.010416612415</c:v>
                </c:pt>
                <c:pt idx="22370">
                  <c:v>41142.020833279079</c:v>
                </c:pt>
                <c:pt idx="22371">
                  <c:v>41142.031249945743</c:v>
                </c:pt>
                <c:pt idx="22372">
                  <c:v>41142.041666612407</c:v>
                </c:pt>
                <c:pt idx="22373">
                  <c:v>41142.052083279072</c:v>
                </c:pt>
                <c:pt idx="22374">
                  <c:v>41142.062499945736</c:v>
                </c:pt>
                <c:pt idx="22375">
                  <c:v>41142.0729166124</c:v>
                </c:pt>
                <c:pt idx="22376">
                  <c:v>41142.083333279064</c:v>
                </c:pt>
                <c:pt idx="22377">
                  <c:v>41142.093749945729</c:v>
                </c:pt>
                <c:pt idx="22378">
                  <c:v>41142.104166612393</c:v>
                </c:pt>
                <c:pt idx="22379">
                  <c:v>41142.114583279057</c:v>
                </c:pt>
                <c:pt idx="22380">
                  <c:v>41142.124999945721</c:v>
                </c:pt>
                <c:pt idx="22381">
                  <c:v>41142.135416612386</c:v>
                </c:pt>
                <c:pt idx="22382">
                  <c:v>41142.14583327905</c:v>
                </c:pt>
                <c:pt idx="22383">
                  <c:v>41142.156249945714</c:v>
                </c:pt>
                <c:pt idx="22384">
                  <c:v>41142.166666612378</c:v>
                </c:pt>
                <c:pt idx="22385">
                  <c:v>41142.177083279043</c:v>
                </c:pt>
                <c:pt idx="22386">
                  <c:v>41142.187499945707</c:v>
                </c:pt>
                <c:pt idx="22387">
                  <c:v>41142.197916612371</c:v>
                </c:pt>
                <c:pt idx="22388">
                  <c:v>41142.208333279035</c:v>
                </c:pt>
                <c:pt idx="22389">
                  <c:v>41142.2187499457</c:v>
                </c:pt>
                <c:pt idx="22390">
                  <c:v>41142.229166612364</c:v>
                </c:pt>
                <c:pt idx="22391">
                  <c:v>41142.239583279028</c:v>
                </c:pt>
                <c:pt idx="22392">
                  <c:v>41142.249999945692</c:v>
                </c:pt>
                <c:pt idx="22393">
                  <c:v>41142.260416612356</c:v>
                </c:pt>
                <c:pt idx="22394">
                  <c:v>41142.270833279021</c:v>
                </c:pt>
                <c:pt idx="22395">
                  <c:v>41142.281249945685</c:v>
                </c:pt>
                <c:pt idx="22396">
                  <c:v>41142.291666612349</c:v>
                </c:pt>
                <c:pt idx="22397">
                  <c:v>41142.302083279013</c:v>
                </c:pt>
                <c:pt idx="22398">
                  <c:v>41142.312499945678</c:v>
                </c:pt>
                <c:pt idx="22399">
                  <c:v>41142.322916612342</c:v>
                </c:pt>
                <c:pt idx="22400">
                  <c:v>41142.333333279006</c:v>
                </c:pt>
                <c:pt idx="22401">
                  <c:v>41142.34374994567</c:v>
                </c:pt>
                <c:pt idx="22402">
                  <c:v>41142.354166612335</c:v>
                </c:pt>
                <c:pt idx="22403">
                  <c:v>41142.364583278999</c:v>
                </c:pt>
                <c:pt idx="22404">
                  <c:v>41142.374999945663</c:v>
                </c:pt>
                <c:pt idx="22405">
                  <c:v>41142.385416612327</c:v>
                </c:pt>
                <c:pt idx="22406">
                  <c:v>41142.395833278992</c:v>
                </c:pt>
                <c:pt idx="22407">
                  <c:v>41142.406249945656</c:v>
                </c:pt>
                <c:pt idx="22408">
                  <c:v>41142.41666661232</c:v>
                </c:pt>
                <c:pt idx="22409">
                  <c:v>41142.427083278984</c:v>
                </c:pt>
                <c:pt idx="22410">
                  <c:v>41142.437499945649</c:v>
                </c:pt>
                <c:pt idx="22411">
                  <c:v>41142.447916612313</c:v>
                </c:pt>
                <c:pt idx="22412">
                  <c:v>41142.458333278977</c:v>
                </c:pt>
                <c:pt idx="22413">
                  <c:v>41142.468749945641</c:v>
                </c:pt>
                <c:pt idx="22414">
                  <c:v>41142.479166612306</c:v>
                </c:pt>
                <c:pt idx="22415">
                  <c:v>41142.48958327897</c:v>
                </c:pt>
                <c:pt idx="22416">
                  <c:v>41142.499999945634</c:v>
                </c:pt>
                <c:pt idx="22417">
                  <c:v>41142.510416612298</c:v>
                </c:pt>
                <c:pt idx="22418">
                  <c:v>41142.520833278963</c:v>
                </c:pt>
                <c:pt idx="22419">
                  <c:v>41142.531249945627</c:v>
                </c:pt>
                <c:pt idx="22420">
                  <c:v>41142.541666612291</c:v>
                </c:pt>
                <c:pt idx="22421">
                  <c:v>41142.552083278955</c:v>
                </c:pt>
                <c:pt idx="22422">
                  <c:v>41142.562499945619</c:v>
                </c:pt>
                <c:pt idx="22423">
                  <c:v>41142.572916612284</c:v>
                </c:pt>
                <c:pt idx="22424">
                  <c:v>41142.583333278948</c:v>
                </c:pt>
                <c:pt idx="22425">
                  <c:v>41142.593749945612</c:v>
                </c:pt>
                <c:pt idx="22426">
                  <c:v>41142.604166612276</c:v>
                </c:pt>
                <c:pt idx="22427">
                  <c:v>41142.614583278941</c:v>
                </c:pt>
                <c:pt idx="22428">
                  <c:v>41142.624999945605</c:v>
                </c:pt>
                <c:pt idx="22429">
                  <c:v>41142.635416612269</c:v>
                </c:pt>
                <c:pt idx="22430">
                  <c:v>41142.645833278933</c:v>
                </c:pt>
                <c:pt idx="22431">
                  <c:v>41142.656249945598</c:v>
                </c:pt>
                <c:pt idx="22432">
                  <c:v>41142.666666612262</c:v>
                </c:pt>
                <c:pt idx="22433">
                  <c:v>41142.677083278926</c:v>
                </c:pt>
                <c:pt idx="22434">
                  <c:v>41142.68749994559</c:v>
                </c:pt>
                <c:pt idx="22435">
                  <c:v>41142.697916612255</c:v>
                </c:pt>
                <c:pt idx="22436">
                  <c:v>41142.708333278919</c:v>
                </c:pt>
                <c:pt idx="22437">
                  <c:v>41142.718749945583</c:v>
                </c:pt>
                <c:pt idx="22438">
                  <c:v>41142.729166612247</c:v>
                </c:pt>
                <c:pt idx="22439">
                  <c:v>41142.739583278912</c:v>
                </c:pt>
                <c:pt idx="22440">
                  <c:v>41142.749999945576</c:v>
                </c:pt>
                <c:pt idx="22441">
                  <c:v>41142.76041661224</c:v>
                </c:pt>
                <c:pt idx="22442">
                  <c:v>41142.770833278904</c:v>
                </c:pt>
                <c:pt idx="22443">
                  <c:v>41142.781249945569</c:v>
                </c:pt>
                <c:pt idx="22444">
                  <c:v>41142.791666612233</c:v>
                </c:pt>
                <c:pt idx="22445">
                  <c:v>41142.802083278897</c:v>
                </c:pt>
                <c:pt idx="22446">
                  <c:v>41142.812499945561</c:v>
                </c:pt>
                <c:pt idx="22447">
                  <c:v>41142.822916612226</c:v>
                </c:pt>
                <c:pt idx="22448">
                  <c:v>41142.83333327889</c:v>
                </c:pt>
                <c:pt idx="22449">
                  <c:v>41142.843749945554</c:v>
                </c:pt>
                <c:pt idx="22450">
                  <c:v>41142.854166612218</c:v>
                </c:pt>
                <c:pt idx="22451">
                  <c:v>41142.864583278882</c:v>
                </c:pt>
                <c:pt idx="22452">
                  <c:v>41142.874999945547</c:v>
                </c:pt>
                <c:pt idx="22453">
                  <c:v>41142.885416612211</c:v>
                </c:pt>
                <c:pt idx="22454">
                  <c:v>41142.895833278875</c:v>
                </c:pt>
                <c:pt idx="22455">
                  <c:v>41142.906249945539</c:v>
                </c:pt>
                <c:pt idx="22456">
                  <c:v>41142.916666612204</c:v>
                </c:pt>
                <c:pt idx="22457">
                  <c:v>41142.927083278868</c:v>
                </c:pt>
                <c:pt idx="22458">
                  <c:v>41142.937499945532</c:v>
                </c:pt>
                <c:pt idx="22459">
                  <c:v>41142.947916612196</c:v>
                </c:pt>
                <c:pt idx="22460">
                  <c:v>41142.958333278861</c:v>
                </c:pt>
                <c:pt idx="22461">
                  <c:v>41142.968749945525</c:v>
                </c:pt>
                <c:pt idx="22462">
                  <c:v>41142.979166612189</c:v>
                </c:pt>
                <c:pt idx="22463">
                  <c:v>41142.989583278853</c:v>
                </c:pt>
                <c:pt idx="22464">
                  <c:v>41142.999999945518</c:v>
                </c:pt>
                <c:pt idx="22465">
                  <c:v>41143.010416612182</c:v>
                </c:pt>
                <c:pt idx="22466">
                  <c:v>41143.020833278846</c:v>
                </c:pt>
                <c:pt idx="22467">
                  <c:v>41143.03124994551</c:v>
                </c:pt>
                <c:pt idx="22468">
                  <c:v>41143.041666612175</c:v>
                </c:pt>
                <c:pt idx="22469">
                  <c:v>41143.052083278839</c:v>
                </c:pt>
                <c:pt idx="22470">
                  <c:v>41143.062499945503</c:v>
                </c:pt>
                <c:pt idx="22471">
                  <c:v>41143.072916612167</c:v>
                </c:pt>
                <c:pt idx="22472">
                  <c:v>41143.083333278832</c:v>
                </c:pt>
                <c:pt idx="22473">
                  <c:v>41143.093749945496</c:v>
                </c:pt>
                <c:pt idx="22474">
                  <c:v>41143.10416661216</c:v>
                </c:pt>
                <c:pt idx="22475">
                  <c:v>41143.114583278824</c:v>
                </c:pt>
                <c:pt idx="22476">
                  <c:v>41143.124999945489</c:v>
                </c:pt>
                <c:pt idx="22477">
                  <c:v>41143.135416612153</c:v>
                </c:pt>
                <c:pt idx="22478">
                  <c:v>41143.145833278817</c:v>
                </c:pt>
                <c:pt idx="22479">
                  <c:v>41143.156249945481</c:v>
                </c:pt>
                <c:pt idx="22480">
                  <c:v>41143.166666612145</c:v>
                </c:pt>
                <c:pt idx="22481">
                  <c:v>41143.17708327881</c:v>
                </c:pt>
                <c:pt idx="22482">
                  <c:v>41143.187499945474</c:v>
                </c:pt>
                <c:pt idx="22483">
                  <c:v>41143.197916612138</c:v>
                </c:pt>
                <c:pt idx="22484">
                  <c:v>41143.208333278802</c:v>
                </c:pt>
                <c:pt idx="22485">
                  <c:v>41143.218749945467</c:v>
                </c:pt>
                <c:pt idx="22486">
                  <c:v>41143.229166612131</c:v>
                </c:pt>
                <c:pt idx="22487">
                  <c:v>41143.239583278795</c:v>
                </c:pt>
                <c:pt idx="22488">
                  <c:v>41143.249999945459</c:v>
                </c:pt>
                <c:pt idx="22489">
                  <c:v>41143.260416612124</c:v>
                </c:pt>
                <c:pt idx="22490">
                  <c:v>41143.270833278788</c:v>
                </c:pt>
                <c:pt idx="22491">
                  <c:v>41143.281249945452</c:v>
                </c:pt>
                <c:pt idx="22492">
                  <c:v>41143.291666612116</c:v>
                </c:pt>
                <c:pt idx="22493">
                  <c:v>41143.302083278781</c:v>
                </c:pt>
                <c:pt idx="22494">
                  <c:v>41143.312499945445</c:v>
                </c:pt>
                <c:pt idx="22495">
                  <c:v>41143.322916612109</c:v>
                </c:pt>
                <c:pt idx="22496">
                  <c:v>41143.333333278773</c:v>
                </c:pt>
                <c:pt idx="22497">
                  <c:v>41143.343749945438</c:v>
                </c:pt>
                <c:pt idx="22498">
                  <c:v>41143.354166612102</c:v>
                </c:pt>
                <c:pt idx="22499">
                  <c:v>41143.364583278766</c:v>
                </c:pt>
                <c:pt idx="22500">
                  <c:v>41143.37499994543</c:v>
                </c:pt>
                <c:pt idx="22501">
                  <c:v>41143.385416612095</c:v>
                </c:pt>
                <c:pt idx="22502">
                  <c:v>41143.395833278759</c:v>
                </c:pt>
                <c:pt idx="22503">
                  <c:v>41143.406249945423</c:v>
                </c:pt>
                <c:pt idx="22504">
                  <c:v>41143.416666612087</c:v>
                </c:pt>
                <c:pt idx="22505">
                  <c:v>41143.427083278752</c:v>
                </c:pt>
                <c:pt idx="22506">
                  <c:v>41143.437499945416</c:v>
                </c:pt>
                <c:pt idx="22507">
                  <c:v>41143.44791661208</c:v>
                </c:pt>
                <c:pt idx="22508">
                  <c:v>41143.458333278744</c:v>
                </c:pt>
                <c:pt idx="22509">
                  <c:v>41143.468749945408</c:v>
                </c:pt>
                <c:pt idx="22510">
                  <c:v>41143.479166612073</c:v>
                </c:pt>
                <c:pt idx="22511">
                  <c:v>41143.489583278737</c:v>
                </c:pt>
                <c:pt idx="22512">
                  <c:v>41143.499999945401</c:v>
                </c:pt>
                <c:pt idx="22513">
                  <c:v>41143.510416612065</c:v>
                </c:pt>
                <c:pt idx="22514">
                  <c:v>41143.52083327873</c:v>
                </c:pt>
                <c:pt idx="22515">
                  <c:v>41143.531249945394</c:v>
                </c:pt>
                <c:pt idx="22516">
                  <c:v>41143.541666612058</c:v>
                </c:pt>
                <c:pt idx="22517">
                  <c:v>41143.552083278722</c:v>
                </c:pt>
                <c:pt idx="22518">
                  <c:v>41143.562499945387</c:v>
                </c:pt>
                <c:pt idx="22519">
                  <c:v>41143.572916612051</c:v>
                </c:pt>
                <c:pt idx="22520">
                  <c:v>41143.583333278715</c:v>
                </c:pt>
                <c:pt idx="22521">
                  <c:v>41143.593749945379</c:v>
                </c:pt>
                <c:pt idx="22522">
                  <c:v>41143.604166612044</c:v>
                </c:pt>
                <c:pt idx="22523">
                  <c:v>41143.614583278708</c:v>
                </c:pt>
                <c:pt idx="22524">
                  <c:v>41143.624999945372</c:v>
                </c:pt>
                <c:pt idx="22525">
                  <c:v>41143.635416612036</c:v>
                </c:pt>
                <c:pt idx="22526">
                  <c:v>41143.645833278701</c:v>
                </c:pt>
                <c:pt idx="22527">
                  <c:v>41143.656249945365</c:v>
                </c:pt>
                <c:pt idx="22528">
                  <c:v>41143.666666612029</c:v>
                </c:pt>
                <c:pt idx="22529">
                  <c:v>41143.677083278693</c:v>
                </c:pt>
                <c:pt idx="22530">
                  <c:v>41143.687499945358</c:v>
                </c:pt>
                <c:pt idx="22531">
                  <c:v>41143.697916612022</c:v>
                </c:pt>
                <c:pt idx="22532">
                  <c:v>41143.708333278686</c:v>
                </c:pt>
                <c:pt idx="22533">
                  <c:v>41143.71874994535</c:v>
                </c:pt>
                <c:pt idx="22534">
                  <c:v>41143.729166612015</c:v>
                </c:pt>
                <c:pt idx="22535">
                  <c:v>41143.739583278679</c:v>
                </c:pt>
                <c:pt idx="22536">
                  <c:v>41143.749999945343</c:v>
                </c:pt>
                <c:pt idx="22537">
                  <c:v>41143.760416612007</c:v>
                </c:pt>
                <c:pt idx="22538">
                  <c:v>41143.770833278671</c:v>
                </c:pt>
                <c:pt idx="22539">
                  <c:v>41143.781249945336</c:v>
                </c:pt>
                <c:pt idx="22540">
                  <c:v>41143.791666612</c:v>
                </c:pt>
                <c:pt idx="22541">
                  <c:v>41143.802083278664</c:v>
                </c:pt>
                <c:pt idx="22542">
                  <c:v>41143.812499945328</c:v>
                </c:pt>
                <c:pt idx="22543">
                  <c:v>41143.822916611993</c:v>
                </c:pt>
                <c:pt idx="22544">
                  <c:v>41143.833333278657</c:v>
                </c:pt>
                <c:pt idx="22545">
                  <c:v>41143.843749945321</c:v>
                </c:pt>
                <c:pt idx="22546">
                  <c:v>41143.854166611985</c:v>
                </c:pt>
                <c:pt idx="22547">
                  <c:v>41143.86458327865</c:v>
                </c:pt>
                <c:pt idx="22548">
                  <c:v>41143.874999945314</c:v>
                </c:pt>
                <c:pt idx="22549">
                  <c:v>41143.885416611978</c:v>
                </c:pt>
                <c:pt idx="22550">
                  <c:v>41143.895833278642</c:v>
                </c:pt>
                <c:pt idx="22551">
                  <c:v>41143.906249945307</c:v>
                </c:pt>
                <c:pt idx="22552">
                  <c:v>41143.916666611971</c:v>
                </c:pt>
                <c:pt idx="22553">
                  <c:v>41143.927083278635</c:v>
                </c:pt>
                <c:pt idx="22554">
                  <c:v>41143.937499945299</c:v>
                </c:pt>
                <c:pt idx="22555">
                  <c:v>41143.947916611964</c:v>
                </c:pt>
                <c:pt idx="22556">
                  <c:v>41143.958333278628</c:v>
                </c:pt>
                <c:pt idx="22557">
                  <c:v>41143.968749945292</c:v>
                </c:pt>
                <c:pt idx="22558">
                  <c:v>41143.979166611956</c:v>
                </c:pt>
                <c:pt idx="22559">
                  <c:v>41143.989583278621</c:v>
                </c:pt>
                <c:pt idx="22560">
                  <c:v>41143.999999945285</c:v>
                </c:pt>
                <c:pt idx="22561">
                  <c:v>41144.010416611949</c:v>
                </c:pt>
                <c:pt idx="22562">
                  <c:v>41144.020833278613</c:v>
                </c:pt>
                <c:pt idx="22563">
                  <c:v>41144.031249945278</c:v>
                </c:pt>
                <c:pt idx="22564">
                  <c:v>41144.041666611942</c:v>
                </c:pt>
                <c:pt idx="22565">
                  <c:v>41144.052083278606</c:v>
                </c:pt>
                <c:pt idx="22566">
                  <c:v>41144.06249994527</c:v>
                </c:pt>
                <c:pt idx="22567">
                  <c:v>41144.072916611934</c:v>
                </c:pt>
                <c:pt idx="22568">
                  <c:v>41144.083333278599</c:v>
                </c:pt>
                <c:pt idx="22569">
                  <c:v>41144.093749945263</c:v>
                </c:pt>
                <c:pt idx="22570">
                  <c:v>41144.104166611927</c:v>
                </c:pt>
                <c:pt idx="22571">
                  <c:v>41144.114583278591</c:v>
                </c:pt>
                <c:pt idx="22572">
                  <c:v>41144.124999945256</c:v>
                </c:pt>
                <c:pt idx="22573">
                  <c:v>41144.13541661192</c:v>
                </c:pt>
                <c:pt idx="22574">
                  <c:v>41144.145833278584</c:v>
                </c:pt>
                <c:pt idx="22575">
                  <c:v>41144.156249945248</c:v>
                </c:pt>
                <c:pt idx="22576">
                  <c:v>41144.166666611913</c:v>
                </c:pt>
                <c:pt idx="22577">
                  <c:v>41144.177083278577</c:v>
                </c:pt>
                <c:pt idx="22578">
                  <c:v>41144.187499945241</c:v>
                </c:pt>
                <c:pt idx="22579">
                  <c:v>41144.197916611905</c:v>
                </c:pt>
                <c:pt idx="22580">
                  <c:v>41144.20833327857</c:v>
                </c:pt>
                <c:pt idx="22581">
                  <c:v>41144.218749945234</c:v>
                </c:pt>
                <c:pt idx="22582">
                  <c:v>41144.229166611898</c:v>
                </c:pt>
                <c:pt idx="22583">
                  <c:v>41144.239583278562</c:v>
                </c:pt>
                <c:pt idx="22584">
                  <c:v>41144.249999945227</c:v>
                </c:pt>
                <c:pt idx="22585">
                  <c:v>41144.260416611891</c:v>
                </c:pt>
                <c:pt idx="22586">
                  <c:v>41144.270833278555</c:v>
                </c:pt>
                <c:pt idx="22587">
                  <c:v>41144.281249945219</c:v>
                </c:pt>
                <c:pt idx="22588">
                  <c:v>41144.291666611884</c:v>
                </c:pt>
                <c:pt idx="22589">
                  <c:v>41144.302083278548</c:v>
                </c:pt>
                <c:pt idx="22590">
                  <c:v>41144.312499945212</c:v>
                </c:pt>
                <c:pt idx="22591">
                  <c:v>41144.322916611876</c:v>
                </c:pt>
                <c:pt idx="22592">
                  <c:v>41144.333333278541</c:v>
                </c:pt>
                <c:pt idx="22593">
                  <c:v>41144.343749945205</c:v>
                </c:pt>
                <c:pt idx="22594">
                  <c:v>41144.354166611869</c:v>
                </c:pt>
                <c:pt idx="22595">
                  <c:v>41144.364583278533</c:v>
                </c:pt>
                <c:pt idx="22596">
                  <c:v>41144.374999945197</c:v>
                </c:pt>
                <c:pt idx="22597">
                  <c:v>41144.385416611862</c:v>
                </c:pt>
                <c:pt idx="22598">
                  <c:v>41144.395833278526</c:v>
                </c:pt>
                <c:pt idx="22599">
                  <c:v>41144.40624994519</c:v>
                </c:pt>
                <c:pt idx="22600">
                  <c:v>41144.416666611854</c:v>
                </c:pt>
                <c:pt idx="22601">
                  <c:v>41144.427083278519</c:v>
                </c:pt>
                <c:pt idx="22602">
                  <c:v>41144.437499945183</c:v>
                </c:pt>
                <c:pt idx="22603">
                  <c:v>41144.447916611847</c:v>
                </c:pt>
                <c:pt idx="22604">
                  <c:v>41144.458333278511</c:v>
                </c:pt>
                <c:pt idx="22605">
                  <c:v>41144.468749945176</c:v>
                </c:pt>
                <c:pt idx="22606">
                  <c:v>41144.47916661184</c:v>
                </c:pt>
                <c:pt idx="22607">
                  <c:v>41144.489583278504</c:v>
                </c:pt>
                <c:pt idx="22608">
                  <c:v>41144.499999945168</c:v>
                </c:pt>
                <c:pt idx="22609">
                  <c:v>41144.510416611833</c:v>
                </c:pt>
                <c:pt idx="22610">
                  <c:v>41144.520833278497</c:v>
                </c:pt>
                <c:pt idx="22611">
                  <c:v>41144.531249945161</c:v>
                </c:pt>
                <c:pt idx="22612">
                  <c:v>41144.541666611825</c:v>
                </c:pt>
                <c:pt idx="22613">
                  <c:v>41144.55208327849</c:v>
                </c:pt>
                <c:pt idx="22614">
                  <c:v>41144.562499945154</c:v>
                </c:pt>
                <c:pt idx="22615">
                  <c:v>41144.572916611818</c:v>
                </c:pt>
                <c:pt idx="22616">
                  <c:v>41144.583333278482</c:v>
                </c:pt>
                <c:pt idx="22617">
                  <c:v>41144.593749945147</c:v>
                </c:pt>
                <c:pt idx="22618">
                  <c:v>41144.604166611811</c:v>
                </c:pt>
                <c:pt idx="22619">
                  <c:v>41144.614583278475</c:v>
                </c:pt>
                <c:pt idx="22620">
                  <c:v>41144.624999945139</c:v>
                </c:pt>
                <c:pt idx="22621">
                  <c:v>41144.635416611804</c:v>
                </c:pt>
                <c:pt idx="22622">
                  <c:v>41144.645833278468</c:v>
                </c:pt>
                <c:pt idx="22623">
                  <c:v>41144.656249945132</c:v>
                </c:pt>
                <c:pt idx="22624">
                  <c:v>41144.666666611796</c:v>
                </c:pt>
                <c:pt idx="22625">
                  <c:v>41144.67708327846</c:v>
                </c:pt>
                <c:pt idx="22626">
                  <c:v>41144.687499945125</c:v>
                </c:pt>
                <c:pt idx="22627">
                  <c:v>41144.697916611789</c:v>
                </c:pt>
                <c:pt idx="22628">
                  <c:v>41144.708333278453</c:v>
                </c:pt>
                <c:pt idx="22629">
                  <c:v>41144.718749945117</c:v>
                </c:pt>
                <c:pt idx="22630">
                  <c:v>41144.729166611782</c:v>
                </c:pt>
                <c:pt idx="22631">
                  <c:v>41144.739583278446</c:v>
                </c:pt>
                <c:pt idx="22632">
                  <c:v>41144.74999994511</c:v>
                </c:pt>
                <c:pt idx="22633">
                  <c:v>41144.760416611774</c:v>
                </c:pt>
                <c:pt idx="22634">
                  <c:v>41144.770833278439</c:v>
                </c:pt>
                <c:pt idx="22635">
                  <c:v>41144.781249945103</c:v>
                </c:pt>
                <c:pt idx="22636">
                  <c:v>41144.791666611767</c:v>
                </c:pt>
                <c:pt idx="22637">
                  <c:v>41144.802083278431</c:v>
                </c:pt>
                <c:pt idx="22638">
                  <c:v>41144.812499945096</c:v>
                </c:pt>
                <c:pt idx="22639">
                  <c:v>41144.82291661176</c:v>
                </c:pt>
                <c:pt idx="22640">
                  <c:v>41144.833333278424</c:v>
                </c:pt>
                <c:pt idx="22641">
                  <c:v>41144.843749945088</c:v>
                </c:pt>
                <c:pt idx="22642">
                  <c:v>41144.854166611753</c:v>
                </c:pt>
                <c:pt idx="22643">
                  <c:v>41144.864583278417</c:v>
                </c:pt>
                <c:pt idx="22644">
                  <c:v>41144.874999945081</c:v>
                </c:pt>
                <c:pt idx="22645">
                  <c:v>41144.885416611745</c:v>
                </c:pt>
                <c:pt idx="22646">
                  <c:v>41144.89583327841</c:v>
                </c:pt>
                <c:pt idx="22647">
                  <c:v>41144.906249945074</c:v>
                </c:pt>
                <c:pt idx="22648">
                  <c:v>41144.916666611738</c:v>
                </c:pt>
                <c:pt idx="22649">
                  <c:v>41144.927083278402</c:v>
                </c:pt>
                <c:pt idx="22650">
                  <c:v>41144.937499945067</c:v>
                </c:pt>
                <c:pt idx="22651">
                  <c:v>41144.947916611731</c:v>
                </c:pt>
                <c:pt idx="22652">
                  <c:v>41144.958333278395</c:v>
                </c:pt>
                <c:pt idx="22653">
                  <c:v>41144.968749945059</c:v>
                </c:pt>
                <c:pt idx="22654">
                  <c:v>41144.979166611723</c:v>
                </c:pt>
                <c:pt idx="22655">
                  <c:v>41144.989583278388</c:v>
                </c:pt>
                <c:pt idx="22656">
                  <c:v>41144.999999945052</c:v>
                </c:pt>
                <c:pt idx="22657">
                  <c:v>41145.010416611716</c:v>
                </c:pt>
                <c:pt idx="22658">
                  <c:v>41145.02083327838</c:v>
                </c:pt>
                <c:pt idx="22659">
                  <c:v>41145.031249945045</c:v>
                </c:pt>
                <c:pt idx="22660">
                  <c:v>41145.041666611709</c:v>
                </c:pt>
                <c:pt idx="22661">
                  <c:v>41145.052083278373</c:v>
                </c:pt>
                <c:pt idx="22662">
                  <c:v>41145.062499945037</c:v>
                </c:pt>
                <c:pt idx="22663">
                  <c:v>41145.072916611702</c:v>
                </c:pt>
                <c:pt idx="22664">
                  <c:v>41145.083333278366</c:v>
                </c:pt>
                <c:pt idx="22665">
                  <c:v>41145.09374994503</c:v>
                </c:pt>
                <c:pt idx="22666">
                  <c:v>41145.104166611694</c:v>
                </c:pt>
                <c:pt idx="22667">
                  <c:v>41145.114583278359</c:v>
                </c:pt>
                <c:pt idx="22668">
                  <c:v>41145.124999945023</c:v>
                </c:pt>
                <c:pt idx="22669">
                  <c:v>41145.135416611687</c:v>
                </c:pt>
                <c:pt idx="22670">
                  <c:v>41145.145833278351</c:v>
                </c:pt>
                <c:pt idx="22671">
                  <c:v>41145.156249945016</c:v>
                </c:pt>
                <c:pt idx="22672">
                  <c:v>41145.16666661168</c:v>
                </c:pt>
                <c:pt idx="22673">
                  <c:v>41145.177083278344</c:v>
                </c:pt>
                <c:pt idx="22674">
                  <c:v>41145.187499945008</c:v>
                </c:pt>
                <c:pt idx="22675">
                  <c:v>41145.197916611673</c:v>
                </c:pt>
                <c:pt idx="22676">
                  <c:v>41145.208333278337</c:v>
                </c:pt>
                <c:pt idx="22677">
                  <c:v>41145.218749945001</c:v>
                </c:pt>
                <c:pt idx="22678">
                  <c:v>41145.229166611665</c:v>
                </c:pt>
                <c:pt idx="22679">
                  <c:v>41145.23958327833</c:v>
                </c:pt>
                <c:pt idx="22680">
                  <c:v>41145.249999944994</c:v>
                </c:pt>
                <c:pt idx="22681">
                  <c:v>41145.260416611658</c:v>
                </c:pt>
                <c:pt idx="22682">
                  <c:v>41145.270833278322</c:v>
                </c:pt>
                <c:pt idx="22683">
                  <c:v>41145.281249944986</c:v>
                </c:pt>
                <c:pt idx="22684">
                  <c:v>41145.291666611651</c:v>
                </c:pt>
                <c:pt idx="22685">
                  <c:v>41145.302083278315</c:v>
                </c:pt>
                <c:pt idx="22686">
                  <c:v>41145.312499944979</c:v>
                </c:pt>
                <c:pt idx="22687">
                  <c:v>41145.322916611643</c:v>
                </c:pt>
                <c:pt idx="22688">
                  <c:v>41145.333333278308</c:v>
                </c:pt>
                <c:pt idx="22689">
                  <c:v>41145.343749944972</c:v>
                </c:pt>
                <c:pt idx="22690">
                  <c:v>41145.354166611636</c:v>
                </c:pt>
                <c:pt idx="22691">
                  <c:v>41145.3645832783</c:v>
                </c:pt>
                <c:pt idx="22692">
                  <c:v>41145.374999944965</c:v>
                </c:pt>
                <c:pt idx="22693">
                  <c:v>41145.385416611629</c:v>
                </c:pt>
                <c:pt idx="22694">
                  <c:v>41145.395833278293</c:v>
                </c:pt>
                <c:pt idx="22695">
                  <c:v>41145.406249944957</c:v>
                </c:pt>
                <c:pt idx="22696">
                  <c:v>41145.416666611622</c:v>
                </c:pt>
                <c:pt idx="22697">
                  <c:v>41145.427083278286</c:v>
                </c:pt>
                <c:pt idx="22698">
                  <c:v>41145.43749994495</c:v>
                </c:pt>
                <c:pt idx="22699">
                  <c:v>41145.447916611614</c:v>
                </c:pt>
                <c:pt idx="22700">
                  <c:v>41145.458333278279</c:v>
                </c:pt>
                <c:pt idx="22701">
                  <c:v>41145.468749944943</c:v>
                </c:pt>
                <c:pt idx="22702">
                  <c:v>41145.479166611607</c:v>
                </c:pt>
                <c:pt idx="22703">
                  <c:v>41145.489583278271</c:v>
                </c:pt>
                <c:pt idx="22704">
                  <c:v>41145.499999944936</c:v>
                </c:pt>
                <c:pt idx="22705">
                  <c:v>41145.5104166116</c:v>
                </c:pt>
                <c:pt idx="22706">
                  <c:v>41145.520833278264</c:v>
                </c:pt>
                <c:pt idx="22707">
                  <c:v>41145.531249944928</c:v>
                </c:pt>
                <c:pt idx="22708">
                  <c:v>41145.541666611593</c:v>
                </c:pt>
                <c:pt idx="22709">
                  <c:v>41145.552083278257</c:v>
                </c:pt>
                <c:pt idx="22710">
                  <c:v>41145.562499944921</c:v>
                </c:pt>
                <c:pt idx="22711">
                  <c:v>41145.572916611585</c:v>
                </c:pt>
                <c:pt idx="22712">
                  <c:v>41145.583333278249</c:v>
                </c:pt>
                <c:pt idx="22713">
                  <c:v>41145.593749944914</c:v>
                </c:pt>
                <c:pt idx="22714">
                  <c:v>41145.604166611578</c:v>
                </c:pt>
                <c:pt idx="22715">
                  <c:v>41145.614583278242</c:v>
                </c:pt>
                <c:pt idx="22716">
                  <c:v>41145.624999944906</c:v>
                </c:pt>
                <c:pt idx="22717">
                  <c:v>41145.635416611571</c:v>
                </c:pt>
                <c:pt idx="22718">
                  <c:v>41145.645833278235</c:v>
                </c:pt>
                <c:pt idx="22719">
                  <c:v>41145.656249944899</c:v>
                </c:pt>
                <c:pt idx="22720">
                  <c:v>41145.666666611563</c:v>
                </c:pt>
                <c:pt idx="22721">
                  <c:v>41145.677083278228</c:v>
                </c:pt>
                <c:pt idx="22722">
                  <c:v>41145.687499944892</c:v>
                </c:pt>
                <c:pt idx="22723">
                  <c:v>41145.697916611556</c:v>
                </c:pt>
                <c:pt idx="22724">
                  <c:v>41145.70833327822</c:v>
                </c:pt>
                <c:pt idx="22725">
                  <c:v>41145.718749944885</c:v>
                </c:pt>
                <c:pt idx="22726">
                  <c:v>41145.729166611549</c:v>
                </c:pt>
                <c:pt idx="22727">
                  <c:v>41145.739583278213</c:v>
                </c:pt>
                <c:pt idx="22728">
                  <c:v>41145.749999944877</c:v>
                </c:pt>
                <c:pt idx="22729">
                  <c:v>41145.760416611542</c:v>
                </c:pt>
                <c:pt idx="22730">
                  <c:v>41145.770833278206</c:v>
                </c:pt>
                <c:pt idx="22731">
                  <c:v>41145.78124994487</c:v>
                </c:pt>
                <c:pt idx="22732">
                  <c:v>41145.791666611534</c:v>
                </c:pt>
                <c:pt idx="22733">
                  <c:v>41145.802083278199</c:v>
                </c:pt>
                <c:pt idx="22734">
                  <c:v>41145.812499944863</c:v>
                </c:pt>
                <c:pt idx="22735">
                  <c:v>41145.822916611527</c:v>
                </c:pt>
                <c:pt idx="22736">
                  <c:v>41145.833333278191</c:v>
                </c:pt>
                <c:pt idx="22737">
                  <c:v>41145.843749944856</c:v>
                </c:pt>
                <c:pt idx="22738">
                  <c:v>41145.85416661152</c:v>
                </c:pt>
                <c:pt idx="22739">
                  <c:v>41145.864583278184</c:v>
                </c:pt>
                <c:pt idx="22740">
                  <c:v>41145.874999944848</c:v>
                </c:pt>
                <c:pt idx="22741">
                  <c:v>41145.885416611512</c:v>
                </c:pt>
                <c:pt idx="22742">
                  <c:v>41145.895833278177</c:v>
                </c:pt>
                <c:pt idx="22743">
                  <c:v>41145.906249944841</c:v>
                </c:pt>
                <c:pt idx="22744">
                  <c:v>41145.916666611505</c:v>
                </c:pt>
                <c:pt idx="22745">
                  <c:v>41145.927083278169</c:v>
                </c:pt>
                <c:pt idx="22746">
                  <c:v>41145.937499944834</c:v>
                </c:pt>
                <c:pt idx="22747">
                  <c:v>41145.947916611498</c:v>
                </c:pt>
                <c:pt idx="22748">
                  <c:v>41145.958333278162</c:v>
                </c:pt>
                <c:pt idx="22749">
                  <c:v>41145.968749944826</c:v>
                </c:pt>
                <c:pt idx="22750">
                  <c:v>41145.979166611491</c:v>
                </c:pt>
                <c:pt idx="22751">
                  <c:v>41145.989583278155</c:v>
                </c:pt>
                <c:pt idx="22752">
                  <c:v>41145.999999944819</c:v>
                </c:pt>
                <c:pt idx="22753">
                  <c:v>41146.010416611483</c:v>
                </c:pt>
                <c:pt idx="22754">
                  <c:v>41146.020833278148</c:v>
                </c:pt>
                <c:pt idx="22755">
                  <c:v>41146.031249944812</c:v>
                </c:pt>
                <c:pt idx="22756">
                  <c:v>41146.041666611476</c:v>
                </c:pt>
                <c:pt idx="22757">
                  <c:v>41146.05208327814</c:v>
                </c:pt>
                <c:pt idx="22758">
                  <c:v>41146.062499944805</c:v>
                </c:pt>
                <c:pt idx="22759">
                  <c:v>41146.072916611469</c:v>
                </c:pt>
                <c:pt idx="22760">
                  <c:v>41146.083333278133</c:v>
                </c:pt>
                <c:pt idx="22761">
                  <c:v>41146.093749944797</c:v>
                </c:pt>
                <c:pt idx="22762">
                  <c:v>41146.104166611462</c:v>
                </c:pt>
                <c:pt idx="22763">
                  <c:v>41146.114583278126</c:v>
                </c:pt>
                <c:pt idx="22764">
                  <c:v>41146.12499994479</c:v>
                </c:pt>
                <c:pt idx="22765">
                  <c:v>41146.135416611454</c:v>
                </c:pt>
                <c:pt idx="22766">
                  <c:v>41146.145833278119</c:v>
                </c:pt>
                <c:pt idx="22767">
                  <c:v>41146.156249944783</c:v>
                </c:pt>
                <c:pt idx="22768">
                  <c:v>41146.166666611447</c:v>
                </c:pt>
                <c:pt idx="22769">
                  <c:v>41146.177083278111</c:v>
                </c:pt>
                <c:pt idx="22770">
                  <c:v>41146.187499944775</c:v>
                </c:pt>
                <c:pt idx="22771">
                  <c:v>41146.19791661144</c:v>
                </c:pt>
                <c:pt idx="22772">
                  <c:v>41146.208333278104</c:v>
                </c:pt>
                <c:pt idx="22773">
                  <c:v>41146.218749944768</c:v>
                </c:pt>
                <c:pt idx="22774">
                  <c:v>41146.229166611432</c:v>
                </c:pt>
                <c:pt idx="22775">
                  <c:v>41146.239583278097</c:v>
                </c:pt>
                <c:pt idx="22776">
                  <c:v>41146.249999944761</c:v>
                </c:pt>
                <c:pt idx="22777">
                  <c:v>41146.260416611425</c:v>
                </c:pt>
                <c:pt idx="22778">
                  <c:v>41146.270833278089</c:v>
                </c:pt>
                <c:pt idx="22779">
                  <c:v>41146.281249944754</c:v>
                </c:pt>
                <c:pt idx="22780">
                  <c:v>41146.291666611418</c:v>
                </c:pt>
                <c:pt idx="22781">
                  <c:v>41146.302083278082</c:v>
                </c:pt>
                <c:pt idx="22782">
                  <c:v>41146.312499944746</c:v>
                </c:pt>
                <c:pt idx="22783">
                  <c:v>41146.322916611411</c:v>
                </c:pt>
                <c:pt idx="22784">
                  <c:v>41146.333333278075</c:v>
                </c:pt>
                <c:pt idx="22785">
                  <c:v>41146.343749944739</c:v>
                </c:pt>
                <c:pt idx="22786">
                  <c:v>41146.354166611403</c:v>
                </c:pt>
                <c:pt idx="22787">
                  <c:v>41146.364583278068</c:v>
                </c:pt>
                <c:pt idx="22788">
                  <c:v>41146.374999944732</c:v>
                </c:pt>
                <c:pt idx="22789">
                  <c:v>41146.385416611396</c:v>
                </c:pt>
                <c:pt idx="22790">
                  <c:v>41146.39583327806</c:v>
                </c:pt>
                <c:pt idx="22791">
                  <c:v>41146.406249944725</c:v>
                </c:pt>
                <c:pt idx="22792">
                  <c:v>41146.416666611389</c:v>
                </c:pt>
                <c:pt idx="22793">
                  <c:v>41146.427083278053</c:v>
                </c:pt>
                <c:pt idx="22794">
                  <c:v>41146.437499944717</c:v>
                </c:pt>
                <c:pt idx="22795">
                  <c:v>41146.447916611382</c:v>
                </c:pt>
                <c:pt idx="22796">
                  <c:v>41146.458333278046</c:v>
                </c:pt>
                <c:pt idx="22797">
                  <c:v>41146.46874994471</c:v>
                </c:pt>
                <c:pt idx="22798">
                  <c:v>41146.479166611374</c:v>
                </c:pt>
                <c:pt idx="22799">
                  <c:v>41146.489583278038</c:v>
                </c:pt>
                <c:pt idx="22800">
                  <c:v>41146.499999944703</c:v>
                </c:pt>
                <c:pt idx="22801">
                  <c:v>41146.510416611367</c:v>
                </c:pt>
                <c:pt idx="22802">
                  <c:v>41146.520833278031</c:v>
                </c:pt>
                <c:pt idx="22803">
                  <c:v>41146.531249944695</c:v>
                </c:pt>
                <c:pt idx="22804">
                  <c:v>41146.54166661136</c:v>
                </c:pt>
                <c:pt idx="22805">
                  <c:v>41146.552083278024</c:v>
                </c:pt>
                <c:pt idx="22806">
                  <c:v>41146.562499944688</c:v>
                </c:pt>
                <c:pt idx="22807">
                  <c:v>41146.572916611352</c:v>
                </c:pt>
                <c:pt idx="22808">
                  <c:v>41146.583333278017</c:v>
                </c:pt>
                <c:pt idx="22809">
                  <c:v>41146.593749944681</c:v>
                </c:pt>
                <c:pt idx="22810">
                  <c:v>41146.604166611345</c:v>
                </c:pt>
                <c:pt idx="22811">
                  <c:v>41146.614583278009</c:v>
                </c:pt>
                <c:pt idx="22812">
                  <c:v>41146.624999944674</c:v>
                </c:pt>
                <c:pt idx="22813">
                  <c:v>41146.635416611338</c:v>
                </c:pt>
                <c:pt idx="22814">
                  <c:v>41146.645833278002</c:v>
                </c:pt>
                <c:pt idx="22815">
                  <c:v>41146.656249944666</c:v>
                </c:pt>
                <c:pt idx="22816">
                  <c:v>41146.666666611331</c:v>
                </c:pt>
                <c:pt idx="22817">
                  <c:v>41146.677083277995</c:v>
                </c:pt>
                <c:pt idx="22818">
                  <c:v>41146.687499944659</c:v>
                </c:pt>
                <c:pt idx="22819">
                  <c:v>41146.697916611323</c:v>
                </c:pt>
                <c:pt idx="22820">
                  <c:v>41146.708333277988</c:v>
                </c:pt>
                <c:pt idx="22821">
                  <c:v>41146.718749944652</c:v>
                </c:pt>
                <c:pt idx="22822">
                  <c:v>41146.729166611316</c:v>
                </c:pt>
                <c:pt idx="22823">
                  <c:v>41146.73958327798</c:v>
                </c:pt>
                <c:pt idx="22824">
                  <c:v>41146.749999944645</c:v>
                </c:pt>
                <c:pt idx="22825">
                  <c:v>41146.760416611309</c:v>
                </c:pt>
                <c:pt idx="22826">
                  <c:v>41146.770833277973</c:v>
                </c:pt>
                <c:pt idx="22827">
                  <c:v>41146.781249944637</c:v>
                </c:pt>
                <c:pt idx="22828">
                  <c:v>41146.791666611301</c:v>
                </c:pt>
                <c:pt idx="22829">
                  <c:v>41146.802083277966</c:v>
                </c:pt>
                <c:pt idx="22830">
                  <c:v>41146.81249994463</c:v>
                </c:pt>
                <c:pt idx="22831">
                  <c:v>41146.822916611294</c:v>
                </c:pt>
                <c:pt idx="22832">
                  <c:v>41146.833333277958</c:v>
                </c:pt>
                <c:pt idx="22833">
                  <c:v>41146.843749944623</c:v>
                </c:pt>
                <c:pt idx="22834">
                  <c:v>41146.854166611287</c:v>
                </c:pt>
                <c:pt idx="22835">
                  <c:v>41146.864583277951</c:v>
                </c:pt>
                <c:pt idx="22836">
                  <c:v>41146.874999944615</c:v>
                </c:pt>
                <c:pt idx="22837">
                  <c:v>41146.88541661128</c:v>
                </c:pt>
                <c:pt idx="22838">
                  <c:v>41146.895833277944</c:v>
                </c:pt>
                <c:pt idx="22839">
                  <c:v>41146.906249944608</c:v>
                </c:pt>
                <c:pt idx="22840">
                  <c:v>41146.916666611272</c:v>
                </c:pt>
                <c:pt idx="22841">
                  <c:v>41146.927083277937</c:v>
                </c:pt>
                <c:pt idx="22842">
                  <c:v>41146.937499944601</c:v>
                </c:pt>
                <c:pt idx="22843">
                  <c:v>41146.947916611265</c:v>
                </c:pt>
                <c:pt idx="22844">
                  <c:v>41146.958333277929</c:v>
                </c:pt>
                <c:pt idx="22845">
                  <c:v>41146.968749944594</c:v>
                </c:pt>
                <c:pt idx="22846">
                  <c:v>41146.979166611258</c:v>
                </c:pt>
                <c:pt idx="22847">
                  <c:v>41146.989583277922</c:v>
                </c:pt>
                <c:pt idx="22848">
                  <c:v>41146.999999944586</c:v>
                </c:pt>
                <c:pt idx="22849">
                  <c:v>41147.010416611251</c:v>
                </c:pt>
                <c:pt idx="22850">
                  <c:v>41147.020833277915</c:v>
                </c:pt>
                <c:pt idx="22851">
                  <c:v>41147.031249944579</c:v>
                </c:pt>
                <c:pt idx="22852">
                  <c:v>41147.041666611243</c:v>
                </c:pt>
                <c:pt idx="22853">
                  <c:v>41147.052083277908</c:v>
                </c:pt>
                <c:pt idx="22854">
                  <c:v>41147.062499944572</c:v>
                </c:pt>
                <c:pt idx="22855">
                  <c:v>41147.072916611236</c:v>
                </c:pt>
                <c:pt idx="22856">
                  <c:v>41147.0833332779</c:v>
                </c:pt>
                <c:pt idx="22857">
                  <c:v>41147.093749944564</c:v>
                </c:pt>
                <c:pt idx="22858">
                  <c:v>41147.104166611229</c:v>
                </c:pt>
                <c:pt idx="22859">
                  <c:v>41147.114583277893</c:v>
                </c:pt>
                <c:pt idx="22860">
                  <c:v>41147.124999944557</c:v>
                </c:pt>
                <c:pt idx="22861">
                  <c:v>41147.135416611221</c:v>
                </c:pt>
                <c:pt idx="22862">
                  <c:v>41147.145833277886</c:v>
                </c:pt>
                <c:pt idx="22863">
                  <c:v>41147.15624994455</c:v>
                </c:pt>
                <c:pt idx="22864">
                  <c:v>41147.166666611214</c:v>
                </c:pt>
                <c:pt idx="22865">
                  <c:v>41147.177083277878</c:v>
                </c:pt>
                <c:pt idx="22866">
                  <c:v>41147.187499944543</c:v>
                </c:pt>
                <c:pt idx="22867">
                  <c:v>41147.197916611207</c:v>
                </c:pt>
                <c:pt idx="22868">
                  <c:v>41147.208333277871</c:v>
                </c:pt>
                <c:pt idx="22869">
                  <c:v>41147.218749944535</c:v>
                </c:pt>
                <c:pt idx="22870">
                  <c:v>41147.2291666112</c:v>
                </c:pt>
                <c:pt idx="22871">
                  <c:v>41147.239583277864</c:v>
                </c:pt>
                <c:pt idx="22872">
                  <c:v>41147.249999944528</c:v>
                </c:pt>
                <c:pt idx="22873">
                  <c:v>41147.260416611192</c:v>
                </c:pt>
                <c:pt idx="22874">
                  <c:v>41147.270833277857</c:v>
                </c:pt>
                <c:pt idx="22875">
                  <c:v>41147.281249944521</c:v>
                </c:pt>
                <c:pt idx="22876">
                  <c:v>41147.291666611185</c:v>
                </c:pt>
                <c:pt idx="22877">
                  <c:v>41147.302083277849</c:v>
                </c:pt>
                <c:pt idx="22878">
                  <c:v>41147.312499944514</c:v>
                </c:pt>
                <c:pt idx="22879">
                  <c:v>41147.322916611178</c:v>
                </c:pt>
                <c:pt idx="22880">
                  <c:v>41147.333333277842</c:v>
                </c:pt>
                <c:pt idx="22881">
                  <c:v>41147.343749944506</c:v>
                </c:pt>
                <c:pt idx="22882">
                  <c:v>41147.354166611171</c:v>
                </c:pt>
                <c:pt idx="22883">
                  <c:v>41147.364583277835</c:v>
                </c:pt>
                <c:pt idx="22884">
                  <c:v>41147.374999944499</c:v>
                </c:pt>
                <c:pt idx="22885">
                  <c:v>41147.385416611163</c:v>
                </c:pt>
                <c:pt idx="22886">
                  <c:v>41147.395833277827</c:v>
                </c:pt>
                <c:pt idx="22887">
                  <c:v>41147.406249944492</c:v>
                </c:pt>
                <c:pt idx="22888">
                  <c:v>41147.416666611156</c:v>
                </c:pt>
                <c:pt idx="22889">
                  <c:v>41147.42708327782</c:v>
                </c:pt>
                <c:pt idx="22890">
                  <c:v>41147.437499944484</c:v>
                </c:pt>
                <c:pt idx="22891">
                  <c:v>41147.447916611149</c:v>
                </c:pt>
                <c:pt idx="22892">
                  <c:v>41147.458333277813</c:v>
                </c:pt>
                <c:pt idx="22893">
                  <c:v>41147.468749944477</c:v>
                </c:pt>
                <c:pt idx="22894">
                  <c:v>41147.479166611141</c:v>
                </c:pt>
                <c:pt idx="22895">
                  <c:v>41147.489583277806</c:v>
                </c:pt>
                <c:pt idx="22896">
                  <c:v>41147.49999994447</c:v>
                </c:pt>
                <c:pt idx="22897">
                  <c:v>41147.510416611134</c:v>
                </c:pt>
                <c:pt idx="22898">
                  <c:v>41147.520833277798</c:v>
                </c:pt>
                <c:pt idx="22899">
                  <c:v>41147.531249944463</c:v>
                </c:pt>
                <c:pt idx="22900">
                  <c:v>41147.541666611127</c:v>
                </c:pt>
                <c:pt idx="22901">
                  <c:v>41147.552083277791</c:v>
                </c:pt>
                <c:pt idx="22902">
                  <c:v>41147.562499944455</c:v>
                </c:pt>
                <c:pt idx="22903">
                  <c:v>41147.57291661112</c:v>
                </c:pt>
                <c:pt idx="22904">
                  <c:v>41147.583333277784</c:v>
                </c:pt>
                <c:pt idx="22905">
                  <c:v>41147.593749944448</c:v>
                </c:pt>
                <c:pt idx="22906">
                  <c:v>41147.604166611112</c:v>
                </c:pt>
                <c:pt idx="22907">
                  <c:v>41147.614583277777</c:v>
                </c:pt>
                <c:pt idx="22908">
                  <c:v>41147.624999944441</c:v>
                </c:pt>
                <c:pt idx="22909">
                  <c:v>41147.635416611105</c:v>
                </c:pt>
                <c:pt idx="22910">
                  <c:v>41147.645833277769</c:v>
                </c:pt>
                <c:pt idx="22911">
                  <c:v>41147.656249944434</c:v>
                </c:pt>
                <c:pt idx="22912">
                  <c:v>41147.666666611098</c:v>
                </c:pt>
                <c:pt idx="22913">
                  <c:v>41147.677083277762</c:v>
                </c:pt>
                <c:pt idx="22914">
                  <c:v>41147.687499944426</c:v>
                </c:pt>
                <c:pt idx="22915">
                  <c:v>41147.69791661109</c:v>
                </c:pt>
                <c:pt idx="22916">
                  <c:v>41147.708333277755</c:v>
                </c:pt>
                <c:pt idx="22917">
                  <c:v>41147.718749944419</c:v>
                </c:pt>
                <c:pt idx="22918">
                  <c:v>41147.729166611083</c:v>
                </c:pt>
                <c:pt idx="22919">
                  <c:v>41147.739583277747</c:v>
                </c:pt>
                <c:pt idx="22920">
                  <c:v>41147.749999944412</c:v>
                </c:pt>
                <c:pt idx="22921">
                  <c:v>41147.760416611076</c:v>
                </c:pt>
                <c:pt idx="22922">
                  <c:v>41147.77083327774</c:v>
                </c:pt>
                <c:pt idx="22923">
                  <c:v>41147.781249944404</c:v>
                </c:pt>
                <c:pt idx="22924">
                  <c:v>41147.791666611069</c:v>
                </c:pt>
                <c:pt idx="22925">
                  <c:v>41147.802083277733</c:v>
                </c:pt>
                <c:pt idx="22926">
                  <c:v>41147.812499944397</c:v>
                </c:pt>
                <c:pt idx="22927">
                  <c:v>41147.822916611061</c:v>
                </c:pt>
                <c:pt idx="22928">
                  <c:v>41147.833333277726</c:v>
                </c:pt>
                <c:pt idx="22929">
                  <c:v>41147.84374994439</c:v>
                </c:pt>
                <c:pt idx="22930">
                  <c:v>41147.854166611054</c:v>
                </c:pt>
                <c:pt idx="22931">
                  <c:v>41147.864583277718</c:v>
                </c:pt>
                <c:pt idx="22932">
                  <c:v>41147.874999944383</c:v>
                </c:pt>
                <c:pt idx="22933">
                  <c:v>41147.885416611047</c:v>
                </c:pt>
                <c:pt idx="22934">
                  <c:v>41147.895833277711</c:v>
                </c:pt>
                <c:pt idx="22935">
                  <c:v>41147.906249944375</c:v>
                </c:pt>
                <c:pt idx="22936">
                  <c:v>41147.91666661104</c:v>
                </c:pt>
                <c:pt idx="22937">
                  <c:v>41147.927083277704</c:v>
                </c:pt>
                <c:pt idx="22938">
                  <c:v>41147.937499944368</c:v>
                </c:pt>
                <c:pt idx="22939">
                  <c:v>41147.947916611032</c:v>
                </c:pt>
                <c:pt idx="22940">
                  <c:v>41147.958333277697</c:v>
                </c:pt>
                <c:pt idx="22941">
                  <c:v>41147.968749944361</c:v>
                </c:pt>
                <c:pt idx="22942">
                  <c:v>41147.979166611025</c:v>
                </c:pt>
                <c:pt idx="22943">
                  <c:v>41147.989583277689</c:v>
                </c:pt>
                <c:pt idx="22944">
                  <c:v>41147.999999944353</c:v>
                </c:pt>
                <c:pt idx="22945">
                  <c:v>41148.010416611018</c:v>
                </c:pt>
                <c:pt idx="22946">
                  <c:v>41148.020833277682</c:v>
                </c:pt>
                <c:pt idx="22947">
                  <c:v>41148.031249944346</c:v>
                </c:pt>
                <c:pt idx="22948">
                  <c:v>41148.04166661101</c:v>
                </c:pt>
                <c:pt idx="22949">
                  <c:v>41148.052083277675</c:v>
                </c:pt>
                <c:pt idx="22950">
                  <c:v>41148.062499944339</c:v>
                </c:pt>
                <c:pt idx="22951">
                  <c:v>41148.072916611003</c:v>
                </c:pt>
                <c:pt idx="22952">
                  <c:v>41148.083333277667</c:v>
                </c:pt>
                <c:pt idx="22953">
                  <c:v>41148.093749944332</c:v>
                </c:pt>
                <c:pt idx="22954">
                  <c:v>41148.104166610996</c:v>
                </c:pt>
                <c:pt idx="22955">
                  <c:v>41148.11458327766</c:v>
                </c:pt>
                <c:pt idx="22956">
                  <c:v>41148.124999944324</c:v>
                </c:pt>
                <c:pt idx="22957">
                  <c:v>41148.135416610989</c:v>
                </c:pt>
                <c:pt idx="22958">
                  <c:v>41148.145833277653</c:v>
                </c:pt>
                <c:pt idx="22959">
                  <c:v>41148.156249944317</c:v>
                </c:pt>
                <c:pt idx="22960">
                  <c:v>41148.166666610981</c:v>
                </c:pt>
                <c:pt idx="22961">
                  <c:v>41148.177083277646</c:v>
                </c:pt>
                <c:pt idx="22962">
                  <c:v>41148.18749994431</c:v>
                </c:pt>
                <c:pt idx="22963">
                  <c:v>41148.197916610974</c:v>
                </c:pt>
                <c:pt idx="22964">
                  <c:v>41148.208333277638</c:v>
                </c:pt>
                <c:pt idx="22965">
                  <c:v>41148.218749944303</c:v>
                </c:pt>
                <c:pt idx="22966">
                  <c:v>41148.229166610967</c:v>
                </c:pt>
                <c:pt idx="22967">
                  <c:v>41148.239583277631</c:v>
                </c:pt>
                <c:pt idx="22968">
                  <c:v>41148.249999944295</c:v>
                </c:pt>
                <c:pt idx="22969">
                  <c:v>41148.26041661096</c:v>
                </c:pt>
                <c:pt idx="22970">
                  <c:v>41148.270833277624</c:v>
                </c:pt>
                <c:pt idx="22971">
                  <c:v>41148.281249944288</c:v>
                </c:pt>
                <c:pt idx="22972">
                  <c:v>41148.291666610952</c:v>
                </c:pt>
                <c:pt idx="22973">
                  <c:v>41148.302083277616</c:v>
                </c:pt>
                <c:pt idx="22974">
                  <c:v>41148.312499944281</c:v>
                </c:pt>
                <c:pt idx="22975">
                  <c:v>41148.322916610945</c:v>
                </c:pt>
                <c:pt idx="22976">
                  <c:v>41148.333333277609</c:v>
                </c:pt>
                <c:pt idx="22977">
                  <c:v>41148.343749944273</c:v>
                </c:pt>
                <c:pt idx="22978">
                  <c:v>41148.354166610938</c:v>
                </c:pt>
                <c:pt idx="22979">
                  <c:v>41148.364583277602</c:v>
                </c:pt>
                <c:pt idx="22980">
                  <c:v>41148.374999944266</c:v>
                </c:pt>
                <c:pt idx="22981">
                  <c:v>41148.38541661093</c:v>
                </c:pt>
                <c:pt idx="22982">
                  <c:v>41148.395833277595</c:v>
                </c:pt>
                <c:pt idx="22983">
                  <c:v>41148.406249944259</c:v>
                </c:pt>
                <c:pt idx="22984">
                  <c:v>41148.416666610923</c:v>
                </c:pt>
                <c:pt idx="22985">
                  <c:v>41148.427083277587</c:v>
                </c:pt>
                <c:pt idx="22986">
                  <c:v>41148.437499944252</c:v>
                </c:pt>
                <c:pt idx="22987">
                  <c:v>41148.447916610916</c:v>
                </c:pt>
                <c:pt idx="22988">
                  <c:v>41148.45833327758</c:v>
                </c:pt>
                <c:pt idx="22989">
                  <c:v>41148.468749944244</c:v>
                </c:pt>
                <c:pt idx="22990">
                  <c:v>41148.479166610909</c:v>
                </c:pt>
                <c:pt idx="22991">
                  <c:v>41148.489583277573</c:v>
                </c:pt>
                <c:pt idx="22992">
                  <c:v>41148.499999944237</c:v>
                </c:pt>
                <c:pt idx="22993">
                  <c:v>41148.510416610901</c:v>
                </c:pt>
                <c:pt idx="22994">
                  <c:v>41148.520833277566</c:v>
                </c:pt>
                <c:pt idx="22995">
                  <c:v>41148.53124994423</c:v>
                </c:pt>
                <c:pt idx="22996">
                  <c:v>41148.541666610894</c:v>
                </c:pt>
                <c:pt idx="22997">
                  <c:v>41148.552083277558</c:v>
                </c:pt>
                <c:pt idx="22998">
                  <c:v>41148.562499944223</c:v>
                </c:pt>
                <c:pt idx="22999">
                  <c:v>41148.572916610887</c:v>
                </c:pt>
                <c:pt idx="23000">
                  <c:v>41148.583333277551</c:v>
                </c:pt>
                <c:pt idx="23001">
                  <c:v>41148.593749944215</c:v>
                </c:pt>
                <c:pt idx="23002">
                  <c:v>41148.604166610879</c:v>
                </c:pt>
                <c:pt idx="23003">
                  <c:v>41148.614583277544</c:v>
                </c:pt>
                <c:pt idx="23004">
                  <c:v>41148.624999944208</c:v>
                </c:pt>
                <c:pt idx="23005">
                  <c:v>41148.635416610872</c:v>
                </c:pt>
                <c:pt idx="23006">
                  <c:v>41148.645833277536</c:v>
                </c:pt>
                <c:pt idx="23007">
                  <c:v>41148.656249944201</c:v>
                </c:pt>
                <c:pt idx="23008">
                  <c:v>41148.666666610865</c:v>
                </c:pt>
                <c:pt idx="23009">
                  <c:v>41148.677083277529</c:v>
                </c:pt>
                <c:pt idx="23010">
                  <c:v>41148.687499944193</c:v>
                </c:pt>
                <c:pt idx="23011">
                  <c:v>41148.697916610858</c:v>
                </c:pt>
                <c:pt idx="23012">
                  <c:v>41148.708333277522</c:v>
                </c:pt>
                <c:pt idx="23013">
                  <c:v>41148.718749944186</c:v>
                </c:pt>
                <c:pt idx="23014">
                  <c:v>41148.72916661085</c:v>
                </c:pt>
                <c:pt idx="23015">
                  <c:v>41148.739583277515</c:v>
                </c:pt>
                <c:pt idx="23016">
                  <c:v>41148.749999944179</c:v>
                </c:pt>
                <c:pt idx="23017">
                  <c:v>41148.760416610843</c:v>
                </c:pt>
                <c:pt idx="23018">
                  <c:v>41148.770833277507</c:v>
                </c:pt>
                <c:pt idx="23019">
                  <c:v>41148.781249944172</c:v>
                </c:pt>
                <c:pt idx="23020">
                  <c:v>41148.791666610836</c:v>
                </c:pt>
                <c:pt idx="23021">
                  <c:v>41148.8020832775</c:v>
                </c:pt>
                <c:pt idx="23022">
                  <c:v>41148.812499944164</c:v>
                </c:pt>
                <c:pt idx="23023">
                  <c:v>41148.822916610829</c:v>
                </c:pt>
                <c:pt idx="23024">
                  <c:v>41148.833333277493</c:v>
                </c:pt>
                <c:pt idx="23025">
                  <c:v>41148.843749944157</c:v>
                </c:pt>
                <c:pt idx="23026">
                  <c:v>41148.854166610821</c:v>
                </c:pt>
                <c:pt idx="23027">
                  <c:v>41148.864583277486</c:v>
                </c:pt>
                <c:pt idx="23028">
                  <c:v>41148.87499994415</c:v>
                </c:pt>
                <c:pt idx="23029">
                  <c:v>41148.885416610814</c:v>
                </c:pt>
                <c:pt idx="23030">
                  <c:v>41148.895833277478</c:v>
                </c:pt>
                <c:pt idx="23031">
                  <c:v>41148.906249944142</c:v>
                </c:pt>
                <c:pt idx="23032">
                  <c:v>41148.916666610807</c:v>
                </c:pt>
                <c:pt idx="23033">
                  <c:v>41148.927083277471</c:v>
                </c:pt>
                <c:pt idx="23034">
                  <c:v>41148.937499944135</c:v>
                </c:pt>
                <c:pt idx="23035">
                  <c:v>41148.947916610799</c:v>
                </c:pt>
                <c:pt idx="23036">
                  <c:v>41148.958333277464</c:v>
                </c:pt>
                <c:pt idx="23037">
                  <c:v>41148.968749944128</c:v>
                </c:pt>
                <c:pt idx="23038">
                  <c:v>41148.979166610792</c:v>
                </c:pt>
                <c:pt idx="23039">
                  <c:v>41148.989583277456</c:v>
                </c:pt>
                <c:pt idx="23040">
                  <c:v>41148.999999944121</c:v>
                </c:pt>
                <c:pt idx="23041">
                  <c:v>41149.010416610785</c:v>
                </c:pt>
                <c:pt idx="23042">
                  <c:v>41149.020833277449</c:v>
                </c:pt>
                <c:pt idx="23043">
                  <c:v>41149.031249944113</c:v>
                </c:pt>
                <c:pt idx="23044">
                  <c:v>41149.041666610778</c:v>
                </c:pt>
                <c:pt idx="23045">
                  <c:v>41149.052083277442</c:v>
                </c:pt>
                <c:pt idx="23046">
                  <c:v>41149.062499944106</c:v>
                </c:pt>
                <c:pt idx="23047">
                  <c:v>41149.07291661077</c:v>
                </c:pt>
                <c:pt idx="23048">
                  <c:v>41149.083333277435</c:v>
                </c:pt>
                <c:pt idx="23049">
                  <c:v>41149.093749944099</c:v>
                </c:pt>
                <c:pt idx="23050">
                  <c:v>41149.104166610763</c:v>
                </c:pt>
                <c:pt idx="23051">
                  <c:v>41149.114583277427</c:v>
                </c:pt>
                <c:pt idx="23052">
                  <c:v>41149.124999944092</c:v>
                </c:pt>
                <c:pt idx="23053">
                  <c:v>41149.135416610756</c:v>
                </c:pt>
                <c:pt idx="23054">
                  <c:v>41149.14583327742</c:v>
                </c:pt>
                <c:pt idx="23055">
                  <c:v>41149.156249944084</c:v>
                </c:pt>
                <c:pt idx="23056">
                  <c:v>41149.166666610749</c:v>
                </c:pt>
                <c:pt idx="23057">
                  <c:v>41149.177083277413</c:v>
                </c:pt>
                <c:pt idx="23058">
                  <c:v>41149.187499944077</c:v>
                </c:pt>
                <c:pt idx="23059">
                  <c:v>41149.197916610741</c:v>
                </c:pt>
                <c:pt idx="23060">
                  <c:v>41149.208333277405</c:v>
                </c:pt>
                <c:pt idx="23061">
                  <c:v>41149.21874994407</c:v>
                </c:pt>
                <c:pt idx="23062">
                  <c:v>41149.229166610734</c:v>
                </c:pt>
                <c:pt idx="23063">
                  <c:v>41149.239583277398</c:v>
                </c:pt>
                <c:pt idx="23064">
                  <c:v>41149.249999944062</c:v>
                </c:pt>
                <c:pt idx="23065">
                  <c:v>41149.260416610727</c:v>
                </c:pt>
                <c:pt idx="23066">
                  <c:v>41149.270833277391</c:v>
                </c:pt>
                <c:pt idx="23067">
                  <c:v>41149.281249944055</c:v>
                </c:pt>
                <c:pt idx="23068">
                  <c:v>41149.291666610719</c:v>
                </c:pt>
                <c:pt idx="23069">
                  <c:v>41149.302083277384</c:v>
                </c:pt>
                <c:pt idx="23070">
                  <c:v>41149.312499944048</c:v>
                </c:pt>
                <c:pt idx="23071">
                  <c:v>41149.322916610712</c:v>
                </c:pt>
                <c:pt idx="23072">
                  <c:v>41149.333333277376</c:v>
                </c:pt>
                <c:pt idx="23073">
                  <c:v>41149.343749944041</c:v>
                </c:pt>
                <c:pt idx="23074">
                  <c:v>41149.354166610705</c:v>
                </c:pt>
                <c:pt idx="23075">
                  <c:v>41149.364583277369</c:v>
                </c:pt>
                <c:pt idx="23076">
                  <c:v>41149.374999944033</c:v>
                </c:pt>
                <c:pt idx="23077">
                  <c:v>41149.385416610698</c:v>
                </c:pt>
                <c:pt idx="23078">
                  <c:v>41149.395833277362</c:v>
                </c:pt>
                <c:pt idx="23079">
                  <c:v>41149.406249944026</c:v>
                </c:pt>
                <c:pt idx="23080">
                  <c:v>41149.41666661069</c:v>
                </c:pt>
                <c:pt idx="23081">
                  <c:v>41149.427083277355</c:v>
                </c:pt>
                <c:pt idx="23082">
                  <c:v>41149.437499944019</c:v>
                </c:pt>
                <c:pt idx="23083">
                  <c:v>41149.447916610683</c:v>
                </c:pt>
                <c:pt idx="23084">
                  <c:v>41149.458333277347</c:v>
                </c:pt>
                <c:pt idx="23085">
                  <c:v>41149.468749944012</c:v>
                </c:pt>
                <c:pt idx="23086">
                  <c:v>41149.479166610676</c:v>
                </c:pt>
                <c:pt idx="23087">
                  <c:v>41149.48958327734</c:v>
                </c:pt>
                <c:pt idx="23088">
                  <c:v>41149.499999944004</c:v>
                </c:pt>
                <c:pt idx="23089">
                  <c:v>41149.510416610668</c:v>
                </c:pt>
                <c:pt idx="23090">
                  <c:v>41149.520833277333</c:v>
                </c:pt>
                <c:pt idx="23091">
                  <c:v>41149.531249943997</c:v>
                </c:pt>
                <c:pt idx="23092">
                  <c:v>41149.541666610661</c:v>
                </c:pt>
                <c:pt idx="23093">
                  <c:v>41149.552083277325</c:v>
                </c:pt>
                <c:pt idx="23094">
                  <c:v>41149.56249994399</c:v>
                </c:pt>
                <c:pt idx="23095">
                  <c:v>41149.572916610654</c:v>
                </c:pt>
                <c:pt idx="23096">
                  <c:v>41149.583333277318</c:v>
                </c:pt>
                <c:pt idx="23097">
                  <c:v>41149.593749943982</c:v>
                </c:pt>
                <c:pt idx="23098">
                  <c:v>41149.604166610647</c:v>
                </c:pt>
                <c:pt idx="23099">
                  <c:v>41149.614583277311</c:v>
                </c:pt>
                <c:pt idx="23100">
                  <c:v>41149.624999943975</c:v>
                </c:pt>
                <c:pt idx="23101">
                  <c:v>41149.635416610639</c:v>
                </c:pt>
                <c:pt idx="23102">
                  <c:v>41149.645833277304</c:v>
                </c:pt>
                <c:pt idx="23103">
                  <c:v>41149.656249943968</c:v>
                </c:pt>
                <c:pt idx="23104">
                  <c:v>41149.666666610632</c:v>
                </c:pt>
                <c:pt idx="23105">
                  <c:v>41149.677083277296</c:v>
                </c:pt>
                <c:pt idx="23106">
                  <c:v>41149.687499943961</c:v>
                </c:pt>
                <c:pt idx="23107">
                  <c:v>41149.697916610625</c:v>
                </c:pt>
                <c:pt idx="23108">
                  <c:v>41149.708333277289</c:v>
                </c:pt>
                <c:pt idx="23109">
                  <c:v>41149.718749943953</c:v>
                </c:pt>
                <c:pt idx="23110">
                  <c:v>41149.729166610618</c:v>
                </c:pt>
                <c:pt idx="23111">
                  <c:v>41149.739583277282</c:v>
                </c:pt>
                <c:pt idx="23112">
                  <c:v>41149.749999943946</c:v>
                </c:pt>
                <c:pt idx="23113">
                  <c:v>41149.76041661061</c:v>
                </c:pt>
                <c:pt idx="23114">
                  <c:v>41149.770833277275</c:v>
                </c:pt>
                <c:pt idx="23115">
                  <c:v>41149.781249943939</c:v>
                </c:pt>
                <c:pt idx="23116">
                  <c:v>41149.791666610603</c:v>
                </c:pt>
                <c:pt idx="23117">
                  <c:v>41149.802083277267</c:v>
                </c:pt>
                <c:pt idx="23118">
                  <c:v>41149.812499943931</c:v>
                </c:pt>
                <c:pt idx="23119">
                  <c:v>41149.822916610596</c:v>
                </c:pt>
                <c:pt idx="23120">
                  <c:v>41149.83333327726</c:v>
                </c:pt>
                <c:pt idx="23121">
                  <c:v>41149.843749943924</c:v>
                </c:pt>
                <c:pt idx="23122">
                  <c:v>41149.854166610588</c:v>
                </c:pt>
                <c:pt idx="23123">
                  <c:v>41149.864583277253</c:v>
                </c:pt>
                <c:pt idx="23124">
                  <c:v>41149.874999943917</c:v>
                </c:pt>
                <c:pt idx="23125">
                  <c:v>41149.885416610581</c:v>
                </c:pt>
                <c:pt idx="23126">
                  <c:v>41149.895833277245</c:v>
                </c:pt>
                <c:pt idx="23127">
                  <c:v>41149.90624994391</c:v>
                </c:pt>
                <c:pt idx="23128">
                  <c:v>41149.916666610574</c:v>
                </c:pt>
                <c:pt idx="23129">
                  <c:v>41149.927083277238</c:v>
                </c:pt>
                <c:pt idx="23130">
                  <c:v>41149.937499943902</c:v>
                </c:pt>
                <c:pt idx="23131">
                  <c:v>41149.947916610567</c:v>
                </c:pt>
                <c:pt idx="23132">
                  <c:v>41149.958333277231</c:v>
                </c:pt>
                <c:pt idx="23133">
                  <c:v>41149.968749943895</c:v>
                </c:pt>
                <c:pt idx="23134">
                  <c:v>41149.979166610559</c:v>
                </c:pt>
                <c:pt idx="23135">
                  <c:v>41149.989583277224</c:v>
                </c:pt>
                <c:pt idx="23136">
                  <c:v>41149.999999943888</c:v>
                </c:pt>
                <c:pt idx="23137">
                  <c:v>41150.010416610552</c:v>
                </c:pt>
                <c:pt idx="23138">
                  <c:v>41150.020833277216</c:v>
                </c:pt>
                <c:pt idx="23139">
                  <c:v>41150.031249943881</c:v>
                </c:pt>
                <c:pt idx="23140">
                  <c:v>41150.041666610545</c:v>
                </c:pt>
                <c:pt idx="23141">
                  <c:v>41150.052083277209</c:v>
                </c:pt>
                <c:pt idx="23142">
                  <c:v>41150.062499943873</c:v>
                </c:pt>
                <c:pt idx="23143">
                  <c:v>41150.072916610538</c:v>
                </c:pt>
                <c:pt idx="23144">
                  <c:v>41150.083333277202</c:v>
                </c:pt>
                <c:pt idx="23145">
                  <c:v>41150.093749943866</c:v>
                </c:pt>
                <c:pt idx="23146">
                  <c:v>41150.10416661053</c:v>
                </c:pt>
                <c:pt idx="23147">
                  <c:v>41150.114583277194</c:v>
                </c:pt>
                <c:pt idx="23148">
                  <c:v>41150.124999943859</c:v>
                </c:pt>
                <c:pt idx="23149">
                  <c:v>41150.135416610523</c:v>
                </c:pt>
                <c:pt idx="23150">
                  <c:v>41150.145833277187</c:v>
                </c:pt>
                <c:pt idx="23151">
                  <c:v>41150.156249943851</c:v>
                </c:pt>
                <c:pt idx="23152">
                  <c:v>41150.166666610516</c:v>
                </c:pt>
                <c:pt idx="23153">
                  <c:v>41150.17708327718</c:v>
                </c:pt>
                <c:pt idx="23154">
                  <c:v>41150.187499943844</c:v>
                </c:pt>
                <c:pt idx="23155">
                  <c:v>41150.197916610508</c:v>
                </c:pt>
                <c:pt idx="23156">
                  <c:v>41150.208333277173</c:v>
                </c:pt>
                <c:pt idx="23157">
                  <c:v>41150.218749943837</c:v>
                </c:pt>
                <c:pt idx="23158">
                  <c:v>41150.229166610501</c:v>
                </c:pt>
                <c:pt idx="23159">
                  <c:v>41150.239583277165</c:v>
                </c:pt>
                <c:pt idx="23160">
                  <c:v>41150.24999994383</c:v>
                </c:pt>
                <c:pt idx="23161">
                  <c:v>41150.260416610494</c:v>
                </c:pt>
                <c:pt idx="23162">
                  <c:v>41150.270833277158</c:v>
                </c:pt>
                <c:pt idx="23163">
                  <c:v>41150.281249943822</c:v>
                </c:pt>
                <c:pt idx="23164">
                  <c:v>41150.291666610487</c:v>
                </c:pt>
                <c:pt idx="23165">
                  <c:v>41150.302083277151</c:v>
                </c:pt>
                <c:pt idx="23166">
                  <c:v>41150.312499943815</c:v>
                </c:pt>
                <c:pt idx="23167">
                  <c:v>41150.322916610479</c:v>
                </c:pt>
                <c:pt idx="23168">
                  <c:v>41150.333333277144</c:v>
                </c:pt>
                <c:pt idx="23169">
                  <c:v>41150.343749943808</c:v>
                </c:pt>
                <c:pt idx="23170">
                  <c:v>41150.354166610472</c:v>
                </c:pt>
                <c:pt idx="23171">
                  <c:v>41150.364583277136</c:v>
                </c:pt>
                <c:pt idx="23172">
                  <c:v>41150.374999943801</c:v>
                </c:pt>
                <c:pt idx="23173">
                  <c:v>41150.385416610465</c:v>
                </c:pt>
                <c:pt idx="23174">
                  <c:v>41150.395833277129</c:v>
                </c:pt>
                <c:pt idx="23175">
                  <c:v>41150.406249943793</c:v>
                </c:pt>
                <c:pt idx="23176">
                  <c:v>41150.416666610457</c:v>
                </c:pt>
                <c:pt idx="23177">
                  <c:v>41150.427083277122</c:v>
                </c:pt>
                <c:pt idx="23178">
                  <c:v>41150.437499943786</c:v>
                </c:pt>
                <c:pt idx="23179">
                  <c:v>41150.44791661045</c:v>
                </c:pt>
                <c:pt idx="23180">
                  <c:v>41150.458333277114</c:v>
                </c:pt>
                <c:pt idx="23181">
                  <c:v>41150.468749943779</c:v>
                </c:pt>
                <c:pt idx="23182">
                  <c:v>41150.479166610443</c:v>
                </c:pt>
                <c:pt idx="23183">
                  <c:v>41150.489583277107</c:v>
                </c:pt>
                <c:pt idx="23184">
                  <c:v>41150.499999943771</c:v>
                </c:pt>
                <c:pt idx="23185">
                  <c:v>41150.510416610436</c:v>
                </c:pt>
                <c:pt idx="23186">
                  <c:v>41150.5208332771</c:v>
                </c:pt>
                <c:pt idx="23187">
                  <c:v>41150.531249943764</c:v>
                </c:pt>
                <c:pt idx="23188">
                  <c:v>41150.541666610428</c:v>
                </c:pt>
                <c:pt idx="23189">
                  <c:v>41150.552083277093</c:v>
                </c:pt>
                <c:pt idx="23190">
                  <c:v>41150.562499943757</c:v>
                </c:pt>
                <c:pt idx="23191">
                  <c:v>41150.572916610421</c:v>
                </c:pt>
                <c:pt idx="23192">
                  <c:v>41150.583333277085</c:v>
                </c:pt>
                <c:pt idx="23193">
                  <c:v>41150.59374994375</c:v>
                </c:pt>
                <c:pt idx="23194">
                  <c:v>41150.604166610414</c:v>
                </c:pt>
                <c:pt idx="23195">
                  <c:v>41150.614583277078</c:v>
                </c:pt>
                <c:pt idx="23196">
                  <c:v>41150.624999943742</c:v>
                </c:pt>
                <c:pt idx="23197">
                  <c:v>41150.635416610407</c:v>
                </c:pt>
                <c:pt idx="23198">
                  <c:v>41150.645833277071</c:v>
                </c:pt>
                <c:pt idx="23199">
                  <c:v>41150.656249943735</c:v>
                </c:pt>
                <c:pt idx="23200">
                  <c:v>41150.666666610399</c:v>
                </c:pt>
                <c:pt idx="23201">
                  <c:v>41150.677083277064</c:v>
                </c:pt>
                <c:pt idx="23202">
                  <c:v>41150.687499943728</c:v>
                </c:pt>
                <c:pt idx="23203">
                  <c:v>41150.697916610392</c:v>
                </c:pt>
                <c:pt idx="23204">
                  <c:v>41150.708333277056</c:v>
                </c:pt>
                <c:pt idx="23205">
                  <c:v>41150.71874994372</c:v>
                </c:pt>
                <c:pt idx="23206">
                  <c:v>41150.729166610385</c:v>
                </c:pt>
                <c:pt idx="23207">
                  <c:v>41150.739583277049</c:v>
                </c:pt>
                <c:pt idx="23208">
                  <c:v>41150.749999943713</c:v>
                </c:pt>
                <c:pt idx="23209">
                  <c:v>41150.760416610377</c:v>
                </c:pt>
                <c:pt idx="23210">
                  <c:v>41150.770833277042</c:v>
                </c:pt>
                <c:pt idx="23211">
                  <c:v>41150.781249943706</c:v>
                </c:pt>
                <c:pt idx="23212">
                  <c:v>41150.79166661037</c:v>
                </c:pt>
                <c:pt idx="23213">
                  <c:v>41150.802083277034</c:v>
                </c:pt>
                <c:pt idx="23214">
                  <c:v>41150.812499943699</c:v>
                </c:pt>
                <c:pt idx="23215">
                  <c:v>41150.822916610363</c:v>
                </c:pt>
                <c:pt idx="23216">
                  <c:v>41150.833333277027</c:v>
                </c:pt>
                <c:pt idx="23217">
                  <c:v>41150.843749943691</c:v>
                </c:pt>
                <c:pt idx="23218">
                  <c:v>41150.854166610356</c:v>
                </c:pt>
                <c:pt idx="23219">
                  <c:v>41150.86458327702</c:v>
                </c:pt>
                <c:pt idx="23220">
                  <c:v>41150.874999943684</c:v>
                </c:pt>
                <c:pt idx="23221">
                  <c:v>41150.885416610348</c:v>
                </c:pt>
                <c:pt idx="23222">
                  <c:v>41150.895833277013</c:v>
                </c:pt>
                <c:pt idx="23223">
                  <c:v>41150.906249943677</c:v>
                </c:pt>
                <c:pt idx="23224">
                  <c:v>41150.916666610341</c:v>
                </c:pt>
                <c:pt idx="23225">
                  <c:v>41150.927083277005</c:v>
                </c:pt>
                <c:pt idx="23226">
                  <c:v>41150.93749994367</c:v>
                </c:pt>
                <c:pt idx="23227">
                  <c:v>41150.947916610334</c:v>
                </c:pt>
                <c:pt idx="23228">
                  <c:v>41150.958333276998</c:v>
                </c:pt>
                <c:pt idx="23229">
                  <c:v>41150.968749943662</c:v>
                </c:pt>
                <c:pt idx="23230">
                  <c:v>41150.979166610327</c:v>
                </c:pt>
                <c:pt idx="23231">
                  <c:v>41150.989583276991</c:v>
                </c:pt>
                <c:pt idx="23232">
                  <c:v>41150.999999943655</c:v>
                </c:pt>
                <c:pt idx="23233">
                  <c:v>41151.010416610319</c:v>
                </c:pt>
                <c:pt idx="23234">
                  <c:v>41151.020833276983</c:v>
                </c:pt>
                <c:pt idx="23235">
                  <c:v>41151.031249943648</c:v>
                </c:pt>
                <c:pt idx="23236">
                  <c:v>41151.041666610312</c:v>
                </c:pt>
                <c:pt idx="23237">
                  <c:v>41151.052083276976</c:v>
                </c:pt>
                <c:pt idx="23238">
                  <c:v>41151.06249994364</c:v>
                </c:pt>
                <c:pt idx="23239">
                  <c:v>41151.072916610305</c:v>
                </c:pt>
                <c:pt idx="23240">
                  <c:v>41151.083333276969</c:v>
                </c:pt>
                <c:pt idx="23241">
                  <c:v>41151.093749943633</c:v>
                </c:pt>
                <c:pt idx="23242">
                  <c:v>41151.104166610297</c:v>
                </c:pt>
                <c:pt idx="23243">
                  <c:v>41151.114583276962</c:v>
                </c:pt>
                <c:pt idx="23244">
                  <c:v>41151.124999943626</c:v>
                </c:pt>
                <c:pt idx="23245">
                  <c:v>41151.13541661029</c:v>
                </c:pt>
                <c:pt idx="23246">
                  <c:v>41151.145833276954</c:v>
                </c:pt>
                <c:pt idx="23247">
                  <c:v>41151.156249943619</c:v>
                </c:pt>
                <c:pt idx="23248">
                  <c:v>41151.166666610283</c:v>
                </c:pt>
                <c:pt idx="23249">
                  <c:v>41151.177083276947</c:v>
                </c:pt>
                <c:pt idx="23250">
                  <c:v>41151.187499943611</c:v>
                </c:pt>
                <c:pt idx="23251">
                  <c:v>41151.197916610276</c:v>
                </c:pt>
                <c:pt idx="23252">
                  <c:v>41151.20833327694</c:v>
                </c:pt>
                <c:pt idx="23253">
                  <c:v>41151.218749943604</c:v>
                </c:pt>
                <c:pt idx="23254">
                  <c:v>41151.229166610268</c:v>
                </c:pt>
                <c:pt idx="23255">
                  <c:v>41151.239583276933</c:v>
                </c:pt>
                <c:pt idx="23256">
                  <c:v>41151.249999943597</c:v>
                </c:pt>
                <c:pt idx="23257">
                  <c:v>41151.260416610261</c:v>
                </c:pt>
                <c:pt idx="23258">
                  <c:v>41151.270833276925</c:v>
                </c:pt>
                <c:pt idx="23259">
                  <c:v>41151.28124994359</c:v>
                </c:pt>
                <c:pt idx="23260">
                  <c:v>41151.291666610254</c:v>
                </c:pt>
                <c:pt idx="23261">
                  <c:v>41151.302083276918</c:v>
                </c:pt>
                <c:pt idx="23262">
                  <c:v>41151.312499943582</c:v>
                </c:pt>
                <c:pt idx="23263">
                  <c:v>41151.322916610246</c:v>
                </c:pt>
                <c:pt idx="23264">
                  <c:v>41151.333333276911</c:v>
                </c:pt>
                <c:pt idx="23265">
                  <c:v>41151.343749943575</c:v>
                </c:pt>
                <c:pt idx="23266">
                  <c:v>41151.354166610239</c:v>
                </c:pt>
                <c:pt idx="23267">
                  <c:v>41151.364583276903</c:v>
                </c:pt>
                <c:pt idx="23268">
                  <c:v>41151.374999943568</c:v>
                </c:pt>
                <c:pt idx="23269">
                  <c:v>41151.385416610232</c:v>
                </c:pt>
                <c:pt idx="23270">
                  <c:v>41151.395833276896</c:v>
                </c:pt>
                <c:pt idx="23271">
                  <c:v>41151.40624994356</c:v>
                </c:pt>
                <c:pt idx="23272">
                  <c:v>41151.416666610225</c:v>
                </c:pt>
                <c:pt idx="23273">
                  <c:v>41151.427083276889</c:v>
                </c:pt>
                <c:pt idx="23274">
                  <c:v>41151.437499943553</c:v>
                </c:pt>
                <c:pt idx="23275">
                  <c:v>41151.447916610217</c:v>
                </c:pt>
                <c:pt idx="23276">
                  <c:v>41151.458333276882</c:v>
                </c:pt>
                <c:pt idx="23277">
                  <c:v>41151.468749943546</c:v>
                </c:pt>
                <c:pt idx="23278">
                  <c:v>41151.47916661021</c:v>
                </c:pt>
                <c:pt idx="23279">
                  <c:v>41151.489583276874</c:v>
                </c:pt>
                <c:pt idx="23280">
                  <c:v>41151.499999943539</c:v>
                </c:pt>
                <c:pt idx="23281">
                  <c:v>41151.510416610203</c:v>
                </c:pt>
                <c:pt idx="23282">
                  <c:v>41151.520833276867</c:v>
                </c:pt>
                <c:pt idx="23283">
                  <c:v>41151.531249943531</c:v>
                </c:pt>
                <c:pt idx="23284">
                  <c:v>41151.541666610196</c:v>
                </c:pt>
                <c:pt idx="23285">
                  <c:v>41151.55208327686</c:v>
                </c:pt>
                <c:pt idx="23286">
                  <c:v>41151.562499943524</c:v>
                </c:pt>
                <c:pt idx="23287">
                  <c:v>41151.572916610188</c:v>
                </c:pt>
                <c:pt idx="23288">
                  <c:v>41151.583333276852</c:v>
                </c:pt>
                <c:pt idx="23289">
                  <c:v>41151.593749943517</c:v>
                </c:pt>
                <c:pt idx="23290">
                  <c:v>41151.604166610181</c:v>
                </c:pt>
                <c:pt idx="23291">
                  <c:v>41151.614583276845</c:v>
                </c:pt>
                <c:pt idx="23292">
                  <c:v>41151.624999943509</c:v>
                </c:pt>
                <c:pt idx="23293">
                  <c:v>41151.635416610174</c:v>
                </c:pt>
                <c:pt idx="23294">
                  <c:v>41151.645833276838</c:v>
                </c:pt>
                <c:pt idx="23295">
                  <c:v>41151.656249943502</c:v>
                </c:pt>
                <c:pt idx="23296">
                  <c:v>41151.666666610166</c:v>
                </c:pt>
                <c:pt idx="23297">
                  <c:v>41151.677083276831</c:v>
                </c:pt>
                <c:pt idx="23298">
                  <c:v>41151.687499943495</c:v>
                </c:pt>
                <c:pt idx="23299">
                  <c:v>41151.697916610159</c:v>
                </c:pt>
                <c:pt idx="23300">
                  <c:v>41151.708333276823</c:v>
                </c:pt>
                <c:pt idx="23301">
                  <c:v>41151.718749943488</c:v>
                </c:pt>
                <c:pt idx="23302">
                  <c:v>41151.729166610152</c:v>
                </c:pt>
                <c:pt idx="23303">
                  <c:v>41151.739583276816</c:v>
                </c:pt>
                <c:pt idx="23304">
                  <c:v>41151.74999994348</c:v>
                </c:pt>
                <c:pt idx="23305">
                  <c:v>41151.760416610145</c:v>
                </c:pt>
                <c:pt idx="23306">
                  <c:v>41151.770833276809</c:v>
                </c:pt>
                <c:pt idx="23307">
                  <c:v>41151.781249943473</c:v>
                </c:pt>
                <c:pt idx="23308">
                  <c:v>41151.791666610137</c:v>
                </c:pt>
                <c:pt idx="23309">
                  <c:v>41151.802083276802</c:v>
                </c:pt>
                <c:pt idx="23310">
                  <c:v>41151.812499943466</c:v>
                </c:pt>
                <c:pt idx="23311">
                  <c:v>41151.82291661013</c:v>
                </c:pt>
                <c:pt idx="23312">
                  <c:v>41151.833333276794</c:v>
                </c:pt>
                <c:pt idx="23313">
                  <c:v>41151.843749943459</c:v>
                </c:pt>
                <c:pt idx="23314">
                  <c:v>41151.854166610123</c:v>
                </c:pt>
                <c:pt idx="23315">
                  <c:v>41151.864583276787</c:v>
                </c:pt>
                <c:pt idx="23316">
                  <c:v>41151.874999943451</c:v>
                </c:pt>
                <c:pt idx="23317">
                  <c:v>41151.885416610115</c:v>
                </c:pt>
                <c:pt idx="23318">
                  <c:v>41151.89583327678</c:v>
                </c:pt>
                <c:pt idx="23319">
                  <c:v>41151.906249943444</c:v>
                </c:pt>
                <c:pt idx="23320">
                  <c:v>41151.916666610108</c:v>
                </c:pt>
                <c:pt idx="23321">
                  <c:v>41151.927083276772</c:v>
                </c:pt>
                <c:pt idx="23322">
                  <c:v>41151.937499943437</c:v>
                </c:pt>
                <c:pt idx="23323">
                  <c:v>41151.947916610101</c:v>
                </c:pt>
                <c:pt idx="23324">
                  <c:v>41151.958333276765</c:v>
                </c:pt>
                <c:pt idx="23325">
                  <c:v>41151.968749943429</c:v>
                </c:pt>
                <c:pt idx="23326">
                  <c:v>41151.979166610094</c:v>
                </c:pt>
                <c:pt idx="23327">
                  <c:v>41151.989583276758</c:v>
                </c:pt>
                <c:pt idx="23328">
                  <c:v>41151.999999943422</c:v>
                </c:pt>
                <c:pt idx="23329">
                  <c:v>41152.010416610086</c:v>
                </c:pt>
                <c:pt idx="23330">
                  <c:v>41152.020833276751</c:v>
                </c:pt>
                <c:pt idx="23331">
                  <c:v>41152.031249943415</c:v>
                </c:pt>
                <c:pt idx="23332">
                  <c:v>41152.041666610079</c:v>
                </c:pt>
                <c:pt idx="23333">
                  <c:v>41152.052083276743</c:v>
                </c:pt>
                <c:pt idx="23334">
                  <c:v>41152.062499943408</c:v>
                </c:pt>
                <c:pt idx="23335">
                  <c:v>41152.072916610072</c:v>
                </c:pt>
                <c:pt idx="23336">
                  <c:v>41152.083333276736</c:v>
                </c:pt>
                <c:pt idx="23337">
                  <c:v>41152.0937499434</c:v>
                </c:pt>
                <c:pt idx="23338">
                  <c:v>41152.104166610065</c:v>
                </c:pt>
                <c:pt idx="23339">
                  <c:v>41152.114583276729</c:v>
                </c:pt>
                <c:pt idx="23340">
                  <c:v>41152.124999943393</c:v>
                </c:pt>
                <c:pt idx="23341">
                  <c:v>41152.135416610057</c:v>
                </c:pt>
                <c:pt idx="23342">
                  <c:v>41152.145833276722</c:v>
                </c:pt>
                <c:pt idx="23343">
                  <c:v>41152.156249943386</c:v>
                </c:pt>
                <c:pt idx="23344">
                  <c:v>41152.16666661005</c:v>
                </c:pt>
                <c:pt idx="23345">
                  <c:v>41152.177083276714</c:v>
                </c:pt>
                <c:pt idx="23346">
                  <c:v>41152.187499943378</c:v>
                </c:pt>
                <c:pt idx="23347">
                  <c:v>41152.197916610043</c:v>
                </c:pt>
                <c:pt idx="23348">
                  <c:v>41152.208333276707</c:v>
                </c:pt>
                <c:pt idx="23349">
                  <c:v>41152.218749943371</c:v>
                </c:pt>
                <c:pt idx="23350">
                  <c:v>41152.229166610035</c:v>
                </c:pt>
                <c:pt idx="23351">
                  <c:v>41152.2395832767</c:v>
                </c:pt>
                <c:pt idx="23352">
                  <c:v>41152.249999943364</c:v>
                </c:pt>
                <c:pt idx="23353">
                  <c:v>41152.260416610028</c:v>
                </c:pt>
                <c:pt idx="23354">
                  <c:v>41152.270833276692</c:v>
                </c:pt>
                <c:pt idx="23355">
                  <c:v>41152.281249943357</c:v>
                </c:pt>
                <c:pt idx="23356">
                  <c:v>41152.291666610021</c:v>
                </c:pt>
                <c:pt idx="23357">
                  <c:v>41152.302083276685</c:v>
                </c:pt>
                <c:pt idx="23358">
                  <c:v>41152.312499943349</c:v>
                </c:pt>
                <c:pt idx="23359">
                  <c:v>41152.322916610014</c:v>
                </c:pt>
                <c:pt idx="23360">
                  <c:v>41152.333333276678</c:v>
                </c:pt>
                <c:pt idx="23361">
                  <c:v>41152.343749943342</c:v>
                </c:pt>
                <c:pt idx="23362">
                  <c:v>41152.354166610006</c:v>
                </c:pt>
                <c:pt idx="23363">
                  <c:v>41152.364583276671</c:v>
                </c:pt>
                <c:pt idx="23364">
                  <c:v>41152.374999943335</c:v>
                </c:pt>
                <c:pt idx="23365">
                  <c:v>41152.385416609999</c:v>
                </c:pt>
                <c:pt idx="23366">
                  <c:v>41152.395833276663</c:v>
                </c:pt>
                <c:pt idx="23367">
                  <c:v>41152.406249943328</c:v>
                </c:pt>
                <c:pt idx="23368">
                  <c:v>41152.416666609992</c:v>
                </c:pt>
                <c:pt idx="23369">
                  <c:v>41152.427083276656</c:v>
                </c:pt>
                <c:pt idx="23370">
                  <c:v>41152.43749994332</c:v>
                </c:pt>
                <c:pt idx="23371">
                  <c:v>41152.447916609985</c:v>
                </c:pt>
                <c:pt idx="23372">
                  <c:v>41152.458333276649</c:v>
                </c:pt>
                <c:pt idx="23373">
                  <c:v>41152.468749943313</c:v>
                </c:pt>
                <c:pt idx="23374">
                  <c:v>41152.479166609977</c:v>
                </c:pt>
                <c:pt idx="23375">
                  <c:v>41152.489583276641</c:v>
                </c:pt>
                <c:pt idx="23376">
                  <c:v>41152.499999943306</c:v>
                </c:pt>
                <c:pt idx="23377">
                  <c:v>41152.51041660997</c:v>
                </c:pt>
                <c:pt idx="23378">
                  <c:v>41152.520833276634</c:v>
                </c:pt>
                <c:pt idx="23379">
                  <c:v>41152.531249943298</c:v>
                </c:pt>
                <c:pt idx="23380">
                  <c:v>41152.541666609963</c:v>
                </c:pt>
                <c:pt idx="23381">
                  <c:v>41152.552083276627</c:v>
                </c:pt>
                <c:pt idx="23382">
                  <c:v>41152.562499943291</c:v>
                </c:pt>
                <c:pt idx="23383">
                  <c:v>41152.572916609955</c:v>
                </c:pt>
                <c:pt idx="23384">
                  <c:v>41152.58333327662</c:v>
                </c:pt>
                <c:pt idx="23385">
                  <c:v>41152.593749943284</c:v>
                </c:pt>
                <c:pt idx="23386">
                  <c:v>41152.604166609948</c:v>
                </c:pt>
                <c:pt idx="23387">
                  <c:v>41152.614583276612</c:v>
                </c:pt>
                <c:pt idx="23388">
                  <c:v>41152.624999943277</c:v>
                </c:pt>
                <c:pt idx="23389">
                  <c:v>41152.635416609941</c:v>
                </c:pt>
                <c:pt idx="23390">
                  <c:v>41152.645833276605</c:v>
                </c:pt>
                <c:pt idx="23391">
                  <c:v>41152.656249943269</c:v>
                </c:pt>
                <c:pt idx="23392">
                  <c:v>41152.666666609934</c:v>
                </c:pt>
                <c:pt idx="23393">
                  <c:v>41152.677083276598</c:v>
                </c:pt>
                <c:pt idx="23394">
                  <c:v>41152.687499943262</c:v>
                </c:pt>
                <c:pt idx="23395">
                  <c:v>41152.697916609926</c:v>
                </c:pt>
                <c:pt idx="23396">
                  <c:v>41152.708333276591</c:v>
                </c:pt>
                <c:pt idx="23397">
                  <c:v>41152.718749943255</c:v>
                </c:pt>
                <c:pt idx="23398">
                  <c:v>41152.729166609919</c:v>
                </c:pt>
                <c:pt idx="23399">
                  <c:v>41152.739583276583</c:v>
                </c:pt>
                <c:pt idx="23400">
                  <c:v>41152.749999943248</c:v>
                </c:pt>
                <c:pt idx="23401">
                  <c:v>41152.760416609912</c:v>
                </c:pt>
                <c:pt idx="23402">
                  <c:v>41152.770833276576</c:v>
                </c:pt>
                <c:pt idx="23403">
                  <c:v>41152.78124994324</c:v>
                </c:pt>
                <c:pt idx="23404">
                  <c:v>41152.791666609904</c:v>
                </c:pt>
                <c:pt idx="23405">
                  <c:v>41152.802083276569</c:v>
                </c:pt>
                <c:pt idx="23406">
                  <c:v>41152.812499943233</c:v>
                </c:pt>
                <c:pt idx="23407">
                  <c:v>41152.822916609897</c:v>
                </c:pt>
                <c:pt idx="23408">
                  <c:v>41152.833333276561</c:v>
                </c:pt>
                <c:pt idx="23409">
                  <c:v>41152.843749943226</c:v>
                </c:pt>
                <c:pt idx="23410">
                  <c:v>41152.85416660989</c:v>
                </c:pt>
                <c:pt idx="23411">
                  <c:v>41152.864583276554</c:v>
                </c:pt>
                <c:pt idx="23412">
                  <c:v>41152.874999943218</c:v>
                </c:pt>
                <c:pt idx="23413">
                  <c:v>41152.885416609883</c:v>
                </c:pt>
                <c:pt idx="23414">
                  <c:v>41152.895833276547</c:v>
                </c:pt>
                <c:pt idx="23415">
                  <c:v>41152.906249943211</c:v>
                </c:pt>
                <c:pt idx="23416">
                  <c:v>41152.916666609875</c:v>
                </c:pt>
                <c:pt idx="23417">
                  <c:v>41152.92708327654</c:v>
                </c:pt>
                <c:pt idx="23418">
                  <c:v>41152.937499943204</c:v>
                </c:pt>
                <c:pt idx="23419">
                  <c:v>41152.947916609868</c:v>
                </c:pt>
                <c:pt idx="23420">
                  <c:v>41152.958333276532</c:v>
                </c:pt>
                <c:pt idx="23421">
                  <c:v>41152.968749943197</c:v>
                </c:pt>
                <c:pt idx="23422">
                  <c:v>41152.979166609861</c:v>
                </c:pt>
                <c:pt idx="23423">
                  <c:v>41152.989583276525</c:v>
                </c:pt>
                <c:pt idx="23424">
                  <c:v>41152.999999943189</c:v>
                </c:pt>
                <c:pt idx="23425">
                  <c:v>41153.010416609854</c:v>
                </c:pt>
                <c:pt idx="23426">
                  <c:v>41153.020833276518</c:v>
                </c:pt>
                <c:pt idx="23427">
                  <c:v>41153.031249943182</c:v>
                </c:pt>
                <c:pt idx="23428">
                  <c:v>41153.041666609846</c:v>
                </c:pt>
                <c:pt idx="23429">
                  <c:v>41153.052083276511</c:v>
                </c:pt>
                <c:pt idx="23430">
                  <c:v>41153.062499943175</c:v>
                </c:pt>
                <c:pt idx="23431">
                  <c:v>41153.072916609839</c:v>
                </c:pt>
                <c:pt idx="23432">
                  <c:v>41153.083333276503</c:v>
                </c:pt>
                <c:pt idx="23433">
                  <c:v>41153.093749943167</c:v>
                </c:pt>
                <c:pt idx="23434">
                  <c:v>41153.104166609832</c:v>
                </c:pt>
                <c:pt idx="23435">
                  <c:v>41153.114583276496</c:v>
                </c:pt>
                <c:pt idx="23436">
                  <c:v>41153.12499994316</c:v>
                </c:pt>
                <c:pt idx="23437">
                  <c:v>41153.135416609824</c:v>
                </c:pt>
                <c:pt idx="23438">
                  <c:v>41153.145833276489</c:v>
                </c:pt>
                <c:pt idx="23439">
                  <c:v>41153.156249943153</c:v>
                </c:pt>
                <c:pt idx="23440">
                  <c:v>41153.166666609817</c:v>
                </c:pt>
                <c:pt idx="23441">
                  <c:v>41153.177083276481</c:v>
                </c:pt>
                <c:pt idx="23442">
                  <c:v>41153.187499943146</c:v>
                </c:pt>
                <c:pt idx="23443">
                  <c:v>41153.19791660981</c:v>
                </c:pt>
                <c:pt idx="23444">
                  <c:v>41153.208333276474</c:v>
                </c:pt>
                <c:pt idx="23445">
                  <c:v>41153.218749943138</c:v>
                </c:pt>
                <c:pt idx="23446">
                  <c:v>41153.229166609803</c:v>
                </c:pt>
                <c:pt idx="23447">
                  <c:v>41153.239583276467</c:v>
                </c:pt>
                <c:pt idx="23448">
                  <c:v>41153.249999943131</c:v>
                </c:pt>
                <c:pt idx="23449">
                  <c:v>41153.260416609795</c:v>
                </c:pt>
                <c:pt idx="23450">
                  <c:v>41153.27083327646</c:v>
                </c:pt>
                <c:pt idx="23451">
                  <c:v>41153.281249943124</c:v>
                </c:pt>
                <c:pt idx="23452">
                  <c:v>41153.291666609788</c:v>
                </c:pt>
                <c:pt idx="23453">
                  <c:v>41153.302083276452</c:v>
                </c:pt>
                <c:pt idx="23454">
                  <c:v>41153.312499943117</c:v>
                </c:pt>
                <c:pt idx="23455">
                  <c:v>41153.322916609781</c:v>
                </c:pt>
                <c:pt idx="23456">
                  <c:v>41153.333333276445</c:v>
                </c:pt>
                <c:pt idx="23457">
                  <c:v>41153.343749943109</c:v>
                </c:pt>
                <c:pt idx="23458">
                  <c:v>41153.354166609774</c:v>
                </c:pt>
                <c:pt idx="23459">
                  <c:v>41153.364583276438</c:v>
                </c:pt>
                <c:pt idx="23460">
                  <c:v>41153.374999943102</c:v>
                </c:pt>
                <c:pt idx="23461">
                  <c:v>41153.385416609766</c:v>
                </c:pt>
                <c:pt idx="23462">
                  <c:v>41153.39583327643</c:v>
                </c:pt>
                <c:pt idx="23463">
                  <c:v>41153.406249943095</c:v>
                </c:pt>
                <c:pt idx="23464">
                  <c:v>41153.416666609759</c:v>
                </c:pt>
                <c:pt idx="23465">
                  <c:v>41153.427083276423</c:v>
                </c:pt>
                <c:pt idx="23466">
                  <c:v>41153.437499943087</c:v>
                </c:pt>
                <c:pt idx="23467">
                  <c:v>41153.447916609752</c:v>
                </c:pt>
                <c:pt idx="23468">
                  <c:v>41153.458333276416</c:v>
                </c:pt>
                <c:pt idx="23469">
                  <c:v>41153.46874994308</c:v>
                </c:pt>
                <c:pt idx="23470">
                  <c:v>41153.479166609744</c:v>
                </c:pt>
                <c:pt idx="23471">
                  <c:v>41153.489583276409</c:v>
                </c:pt>
                <c:pt idx="23472">
                  <c:v>41153.499999943073</c:v>
                </c:pt>
                <c:pt idx="23473">
                  <c:v>41153.510416609737</c:v>
                </c:pt>
                <c:pt idx="23474">
                  <c:v>41153.520833276401</c:v>
                </c:pt>
                <c:pt idx="23475">
                  <c:v>41153.531249943066</c:v>
                </c:pt>
                <c:pt idx="23476">
                  <c:v>41153.54166660973</c:v>
                </c:pt>
                <c:pt idx="23477">
                  <c:v>41153.552083276394</c:v>
                </c:pt>
                <c:pt idx="23478">
                  <c:v>41153.562499943058</c:v>
                </c:pt>
                <c:pt idx="23479">
                  <c:v>41153.572916609723</c:v>
                </c:pt>
                <c:pt idx="23480">
                  <c:v>41153.583333276387</c:v>
                </c:pt>
                <c:pt idx="23481">
                  <c:v>41153.593749943051</c:v>
                </c:pt>
                <c:pt idx="23482">
                  <c:v>41153.604166609715</c:v>
                </c:pt>
                <c:pt idx="23483">
                  <c:v>41153.61458327638</c:v>
                </c:pt>
                <c:pt idx="23484">
                  <c:v>41153.624999943044</c:v>
                </c:pt>
                <c:pt idx="23485">
                  <c:v>41153.635416609708</c:v>
                </c:pt>
                <c:pt idx="23486">
                  <c:v>41153.645833276372</c:v>
                </c:pt>
                <c:pt idx="23487">
                  <c:v>41153.656249943037</c:v>
                </c:pt>
                <c:pt idx="23488">
                  <c:v>41153.666666609701</c:v>
                </c:pt>
                <c:pt idx="23489">
                  <c:v>41153.677083276365</c:v>
                </c:pt>
                <c:pt idx="23490">
                  <c:v>41153.687499943029</c:v>
                </c:pt>
                <c:pt idx="23491">
                  <c:v>41153.697916609693</c:v>
                </c:pt>
                <c:pt idx="23492">
                  <c:v>41153.708333276358</c:v>
                </c:pt>
                <c:pt idx="23493">
                  <c:v>41153.718749943022</c:v>
                </c:pt>
                <c:pt idx="23494">
                  <c:v>41153.729166609686</c:v>
                </c:pt>
                <c:pt idx="23495">
                  <c:v>41153.73958327635</c:v>
                </c:pt>
                <c:pt idx="23496">
                  <c:v>41153.749999943015</c:v>
                </c:pt>
                <c:pt idx="23497">
                  <c:v>41153.760416609679</c:v>
                </c:pt>
                <c:pt idx="23498">
                  <c:v>41153.770833276343</c:v>
                </c:pt>
                <c:pt idx="23499">
                  <c:v>41153.781249943007</c:v>
                </c:pt>
                <c:pt idx="23500">
                  <c:v>41153.791666609672</c:v>
                </c:pt>
                <c:pt idx="23501">
                  <c:v>41153.802083276336</c:v>
                </c:pt>
                <c:pt idx="23502">
                  <c:v>41153.812499943</c:v>
                </c:pt>
                <c:pt idx="23503">
                  <c:v>41153.822916609664</c:v>
                </c:pt>
                <c:pt idx="23504">
                  <c:v>41153.833333276329</c:v>
                </c:pt>
                <c:pt idx="23505">
                  <c:v>41153.843749942993</c:v>
                </c:pt>
                <c:pt idx="23506">
                  <c:v>41153.854166609657</c:v>
                </c:pt>
                <c:pt idx="23507">
                  <c:v>41153.864583276321</c:v>
                </c:pt>
                <c:pt idx="23508">
                  <c:v>41153.874999942986</c:v>
                </c:pt>
                <c:pt idx="23509">
                  <c:v>41153.88541660965</c:v>
                </c:pt>
                <c:pt idx="23510">
                  <c:v>41153.895833276314</c:v>
                </c:pt>
                <c:pt idx="23511">
                  <c:v>41153.906249942978</c:v>
                </c:pt>
                <c:pt idx="23512">
                  <c:v>41153.916666609643</c:v>
                </c:pt>
                <c:pt idx="23513">
                  <c:v>41153.927083276307</c:v>
                </c:pt>
                <c:pt idx="23514">
                  <c:v>41153.937499942971</c:v>
                </c:pt>
                <c:pt idx="23515">
                  <c:v>41153.947916609635</c:v>
                </c:pt>
                <c:pt idx="23516">
                  <c:v>41153.9583332763</c:v>
                </c:pt>
                <c:pt idx="23517">
                  <c:v>41153.968749942964</c:v>
                </c:pt>
                <c:pt idx="23518">
                  <c:v>41153.979166609628</c:v>
                </c:pt>
                <c:pt idx="23519">
                  <c:v>41153.989583276292</c:v>
                </c:pt>
                <c:pt idx="23520">
                  <c:v>41153.999999942956</c:v>
                </c:pt>
                <c:pt idx="23521">
                  <c:v>41154.010416609621</c:v>
                </c:pt>
                <c:pt idx="23522">
                  <c:v>41154.020833276285</c:v>
                </c:pt>
                <c:pt idx="23523">
                  <c:v>41154.031249942949</c:v>
                </c:pt>
                <c:pt idx="23524">
                  <c:v>41154.041666609613</c:v>
                </c:pt>
                <c:pt idx="23525">
                  <c:v>41154.052083276278</c:v>
                </c:pt>
                <c:pt idx="23526">
                  <c:v>41154.062499942942</c:v>
                </c:pt>
                <c:pt idx="23527">
                  <c:v>41154.072916609606</c:v>
                </c:pt>
                <c:pt idx="23528">
                  <c:v>41154.08333327627</c:v>
                </c:pt>
                <c:pt idx="23529">
                  <c:v>41154.093749942935</c:v>
                </c:pt>
                <c:pt idx="23530">
                  <c:v>41154.104166609599</c:v>
                </c:pt>
                <c:pt idx="23531">
                  <c:v>41154.114583276263</c:v>
                </c:pt>
                <c:pt idx="23532">
                  <c:v>41154.124999942927</c:v>
                </c:pt>
                <c:pt idx="23533">
                  <c:v>41154.135416609592</c:v>
                </c:pt>
                <c:pt idx="23534">
                  <c:v>41154.145833276256</c:v>
                </c:pt>
                <c:pt idx="23535">
                  <c:v>41154.15624994292</c:v>
                </c:pt>
                <c:pt idx="23536">
                  <c:v>41154.166666609584</c:v>
                </c:pt>
                <c:pt idx="23537">
                  <c:v>41154.177083276249</c:v>
                </c:pt>
                <c:pt idx="23538">
                  <c:v>41154.187499942913</c:v>
                </c:pt>
                <c:pt idx="23539">
                  <c:v>41154.197916609577</c:v>
                </c:pt>
                <c:pt idx="23540">
                  <c:v>41154.208333276241</c:v>
                </c:pt>
                <c:pt idx="23541">
                  <c:v>41154.218749942906</c:v>
                </c:pt>
                <c:pt idx="23542">
                  <c:v>41154.22916660957</c:v>
                </c:pt>
                <c:pt idx="23543">
                  <c:v>41154.239583276234</c:v>
                </c:pt>
                <c:pt idx="23544">
                  <c:v>41154.249999942898</c:v>
                </c:pt>
                <c:pt idx="23545">
                  <c:v>41154.260416609563</c:v>
                </c:pt>
                <c:pt idx="23546">
                  <c:v>41154.270833276227</c:v>
                </c:pt>
                <c:pt idx="23547">
                  <c:v>41154.281249942891</c:v>
                </c:pt>
                <c:pt idx="23548">
                  <c:v>41154.291666609555</c:v>
                </c:pt>
                <c:pt idx="23549">
                  <c:v>41154.302083276219</c:v>
                </c:pt>
                <c:pt idx="23550">
                  <c:v>41154.312499942884</c:v>
                </c:pt>
                <c:pt idx="23551">
                  <c:v>41154.322916609548</c:v>
                </c:pt>
                <c:pt idx="23552">
                  <c:v>41154.333333276212</c:v>
                </c:pt>
                <c:pt idx="23553">
                  <c:v>41154.343749942876</c:v>
                </c:pt>
                <c:pt idx="23554">
                  <c:v>41154.354166609541</c:v>
                </c:pt>
                <c:pt idx="23555">
                  <c:v>41154.364583276205</c:v>
                </c:pt>
                <c:pt idx="23556">
                  <c:v>41154.374999942869</c:v>
                </c:pt>
                <c:pt idx="23557">
                  <c:v>41154.385416609533</c:v>
                </c:pt>
                <c:pt idx="23558">
                  <c:v>41154.395833276198</c:v>
                </c:pt>
                <c:pt idx="23559">
                  <c:v>41154.406249942862</c:v>
                </c:pt>
                <c:pt idx="23560">
                  <c:v>41154.416666609526</c:v>
                </c:pt>
                <c:pt idx="23561">
                  <c:v>41154.42708327619</c:v>
                </c:pt>
                <c:pt idx="23562">
                  <c:v>41154.437499942855</c:v>
                </c:pt>
                <c:pt idx="23563">
                  <c:v>41154.447916609519</c:v>
                </c:pt>
                <c:pt idx="23564">
                  <c:v>41154.458333276183</c:v>
                </c:pt>
                <c:pt idx="23565">
                  <c:v>41154.468749942847</c:v>
                </c:pt>
                <c:pt idx="23566">
                  <c:v>41154.479166609512</c:v>
                </c:pt>
                <c:pt idx="23567">
                  <c:v>41154.489583276176</c:v>
                </c:pt>
                <c:pt idx="23568">
                  <c:v>41154.49999994284</c:v>
                </c:pt>
                <c:pt idx="23569">
                  <c:v>41154.510416609504</c:v>
                </c:pt>
                <c:pt idx="23570">
                  <c:v>41154.520833276169</c:v>
                </c:pt>
                <c:pt idx="23571">
                  <c:v>41154.531249942833</c:v>
                </c:pt>
                <c:pt idx="23572">
                  <c:v>41154.541666609497</c:v>
                </c:pt>
                <c:pt idx="23573">
                  <c:v>41154.552083276161</c:v>
                </c:pt>
                <c:pt idx="23574">
                  <c:v>41154.562499942826</c:v>
                </c:pt>
                <c:pt idx="23575">
                  <c:v>41154.57291660949</c:v>
                </c:pt>
                <c:pt idx="23576">
                  <c:v>41154.583333276154</c:v>
                </c:pt>
                <c:pt idx="23577">
                  <c:v>41154.593749942818</c:v>
                </c:pt>
                <c:pt idx="23578">
                  <c:v>41154.604166609482</c:v>
                </c:pt>
                <c:pt idx="23579">
                  <c:v>41154.614583276147</c:v>
                </c:pt>
                <c:pt idx="23580">
                  <c:v>41154.624999942811</c:v>
                </c:pt>
                <c:pt idx="23581">
                  <c:v>41154.635416609475</c:v>
                </c:pt>
                <c:pt idx="23582">
                  <c:v>41154.645833276139</c:v>
                </c:pt>
                <c:pt idx="23583">
                  <c:v>41154.656249942804</c:v>
                </c:pt>
                <c:pt idx="23584">
                  <c:v>41154.666666609468</c:v>
                </c:pt>
                <c:pt idx="23585">
                  <c:v>41154.677083276132</c:v>
                </c:pt>
                <c:pt idx="23586">
                  <c:v>41154.687499942796</c:v>
                </c:pt>
                <c:pt idx="23587">
                  <c:v>41154.697916609461</c:v>
                </c:pt>
                <c:pt idx="23588">
                  <c:v>41154.708333276125</c:v>
                </c:pt>
                <c:pt idx="23589">
                  <c:v>41154.718749942789</c:v>
                </c:pt>
                <c:pt idx="23590">
                  <c:v>41154.729166609453</c:v>
                </c:pt>
                <c:pt idx="23591">
                  <c:v>41154.739583276118</c:v>
                </c:pt>
                <c:pt idx="23592">
                  <c:v>41154.749999942782</c:v>
                </c:pt>
                <c:pt idx="23593">
                  <c:v>41154.760416609446</c:v>
                </c:pt>
                <c:pt idx="23594">
                  <c:v>41154.77083327611</c:v>
                </c:pt>
                <c:pt idx="23595">
                  <c:v>41154.781249942775</c:v>
                </c:pt>
                <c:pt idx="23596">
                  <c:v>41154.791666609439</c:v>
                </c:pt>
                <c:pt idx="23597">
                  <c:v>41154.802083276103</c:v>
                </c:pt>
                <c:pt idx="23598">
                  <c:v>41154.812499942767</c:v>
                </c:pt>
                <c:pt idx="23599">
                  <c:v>41154.822916609432</c:v>
                </c:pt>
                <c:pt idx="23600">
                  <c:v>41154.833333276096</c:v>
                </c:pt>
                <c:pt idx="23601">
                  <c:v>41154.84374994276</c:v>
                </c:pt>
                <c:pt idx="23602">
                  <c:v>41154.854166609424</c:v>
                </c:pt>
                <c:pt idx="23603">
                  <c:v>41154.864583276089</c:v>
                </c:pt>
                <c:pt idx="23604">
                  <c:v>41154.874999942753</c:v>
                </c:pt>
                <c:pt idx="23605">
                  <c:v>41154.885416609417</c:v>
                </c:pt>
                <c:pt idx="23606">
                  <c:v>41154.895833276081</c:v>
                </c:pt>
                <c:pt idx="23607">
                  <c:v>41154.906249942745</c:v>
                </c:pt>
                <c:pt idx="23608">
                  <c:v>41154.91666660941</c:v>
                </c:pt>
                <c:pt idx="23609">
                  <c:v>41154.927083276074</c:v>
                </c:pt>
                <c:pt idx="23610">
                  <c:v>41154.937499942738</c:v>
                </c:pt>
                <c:pt idx="23611">
                  <c:v>41154.947916609402</c:v>
                </c:pt>
                <c:pt idx="23612">
                  <c:v>41154.958333276067</c:v>
                </c:pt>
                <c:pt idx="23613">
                  <c:v>41154.968749942731</c:v>
                </c:pt>
                <c:pt idx="23614">
                  <c:v>41154.979166609395</c:v>
                </c:pt>
                <c:pt idx="23615">
                  <c:v>41154.989583276059</c:v>
                </c:pt>
                <c:pt idx="23616">
                  <c:v>41154.999999942724</c:v>
                </c:pt>
                <c:pt idx="23617">
                  <c:v>41155.010416609388</c:v>
                </c:pt>
                <c:pt idx="23618">
                  <c:v>41155.020833276052</c:v>
                </c:pt>
                <c:pt idx="23619">
                  <c:v>41155.031249942716</c:v>
                </c:pt>
                <c:pt idx="23620">
                  <c:v>41155.041666609381</c:v>
                </c:pt>
                <c:pt idx="23621">
                  <c:v>41155.052083276045</c:v>
                </c:pt>
                <c:pt idx="23622">
                  <c:v>41155.062499942709</c:v>
                </c:pt>
                <c:pt idx="23623">
                  <c:v>41155.072916609373</c:v>
                </c:pt>
                <c:pt idx="23624">
                  <c:v>41155.083333276038</c:v>
                </c:pt>
                <c:pt idx="23625">
                  <c:v>41155.093749942702</c:v>
                </c:pt>
                <c:pt idx="23626">
                  <c:v>41155.104166609366</c:v>
                </c:pt>
                <c:pt idx="23627">
                  <c:v>41155.11458327603</c:v>
                </c:pt>
                <c:pt idx="23628">
                  <c:v>41155.124999942695</c:v>
                </c:pt>
                <c:pt idx="23629">
                  <c:v>41155.135416609359</c:v>
                </c:pt>
                <c:pt idx="23630">
                  <c:v>41155.145833276023</c:v>
                </c:pt>
                <c:pt idx="23631">
                  <c:v>41155.156249942687</c:v>
                </c:pt>
                <c:pt idx="23632">
                  <c:v>41155.166666609352</c:v>
                </c:pt>
                <c:pt idx="23633">
                  <c:v>41155.177083276016</c:v>
                </c:pt>
                <c:pt idx="23634">
                  <c:v>41155.18749994268</c:v>
                </c:pt>
                <c:pt idx="23635">
                  <c:v>41155.197916609344</c:v>
                </c:pt>
                <c:pt idx="23636">
                  <c:v>41155.208333276008</c:v>
                </c:pt>
                <c:pt idx="23637">
                  <c:v>41155.218749942673</c:v>
                </c:pt>
                <c:pt idx="23638">
                  <c:v>41155.229166609337</c:v>
                </c:pt>
                <c:pt idx="23639">
                  <c:v>41155.239583276001</c:v>
                </c:pt>
                <c:pt idx="23640">
                  <c:v>41155.249999942665</c:v>
                </c:pt>
                <c:pt idx="23641">
                  <c:v>41155.26041660933</c:v>
                </c:pt>
                <c:pt idx="23642">
                  <c:v>41155.270833275994</c:v>
                </c:pt>
                <c:pt idx="23643">
                  <c:v>41155.281249942658</c:v>
                </c:pt>
                <c:pt idx="23644">
                  <c:v>41155.291666609322</c:v>
                </c:pt>
                <c:pt idx="23645">
                  <c:v>41155.302083275987</c:v>
                </c:pt>
                <c:pt idx="23646">
                  <c:v>41155.312499942651</c:v>
                </c:pt>
                <c:pt idx="23647">
                  <c:v>41155.322916609315</c:v>
                </c:pt>
                <c:pt idx="23648">
                  <c:v>41155.333333275979</c:v>
                </c:pt>
                <c:pt idx="23649">
                  <c:v>41155.343749942644</c:v>
                </c:pt>
                <c:pt idx="23650">
                  <c:v>41155.354166609308</c:v>
                </c:pt>
                <c:pt idx="23651">
                  <c:v>41155.364583275972</c:v>
                </c:pt>
                <c:pt idx="23652">
                  <c:v>41155.374999942636</c:v>
                </c:pt>
                <c:pt idx="23653">
                  <c:v>41155.385416609301</c:v>
                </c:pt>
                <c:pt idx="23654">
                  <c:v>41155.395833275965</c:v>
                </c:pt>
                <c:pt idx="23655">
                  <c:v>41155.406249942629</c:v>
                </c:pt>
                <c:pt idx="23656">
                  <c:v>41155.416666609293</c:v>
                </c:pt>
                <c:pt idx="23657">
                  <c:v>41155.427083275958</c:v>
                </c:pt>
                <c:pt idx="23658">
                  <c:v>41155.437499942622</c:v>
                </c:pt>
                <c:pt idx="23659">
                  <c:v>41155.447916609286</c:v>
                </c:pt>
                <c:pt idx="23660">
                  <c:v>41155.45833327595</c:v>
                </c:pt>
                <c:pt idx="23661">
                  <c:v>41155.468749942615</c:v>
                </c:pt>
                <c:pt idx="23662">
                  <c:v>41155.479166609279</c:v>
                </c:pt>
                <c:pt idx="23663">
                  <c:v>41155.489583275943</c:v>
                </c:pt>
                <c:pt idx="23664">
                  <c:v>41155.499999942607</c:v>
                </c:pt>
                <c:pt idx="23665">
                  <c:v>41155.510416609271</c:v>
                </c:pt>
                <c:pt idx="23666">
                  <c:v>41155.520833275936</c:v>
                </c:pt>
                <c:pt idx="23667">
                  <c:v>41155.5312499426</c:v>
                </c:pt>
                <c:pt idx="23668">
                  <c:v>41155.541666609264</c:v>
                </c:pt>
                <c:pt idx="23669">
                  <c:v>41155.552083275928</c:v>
                </c:pt>
                <c:pt idx="23670">
                  <c:v>41155.562499942593</c:v>
                </c:pt>
                <c:pt idx="23671">
                  <c:v>41155.572916609257</c:v>
                </c:pt>
                <c:pt idx="23672">
                  <c:v>41155.583333275921</c:v>
                </c:pt>
                <c:pt idx="23673">
                  <c:v>41155.593749942585</c:v>
                </c:pt>
                <c:pt idx="23674">
                  <c:v>41155.60416660925</c:v>
                </c:pt>
                <c:pt idx="23675">
                  <c:v>41155.614583275914</c:v>
                </c:pt>
                <c:pt idx="23676">
                  <c:v>41155.624999942578</c:v>
                </c:pt>
                <c:pt idx="23677">
                  <c:v>41155.635416609242</c:v>
                </c:pt>
                <c:pt idx="23678">
                  <c:v>41155.645833275907</c:v>
                </c:pt>
                <c:pt idx="23679">
                  <c:v>41155.656249942571</c:v>
                </c:pt>
                <c:pt idx="23680">
                  <c:v>41155.666666609235</c:v>
                </c:pt>
                <c:pt idx="23681">
                  <c:v>41155.677083275899</c:v>
                </c:pt>
                <c:pt idx="23682">
                  <c:v>41155.687499942564</c:v>
                </c:pt>
                <c:pt idx="23683">
                  <c:v>41155.697916609228</c:v>
                </c:pt>
                <c:pt idx="23684">
                  <c:v>41155.708333275892</c:v>
                </c:pt>
                <c:pt idx="23685">
                  <c:v>41155.718749942556</c:v>
                </c:pt>
                <c:pt idx="23686">
                  <c:v>41155.729166609221</c:v>
                </c:pt>
                <c:pt idx="23687">
                  <c:v>41155.739583275885</c:v>
                </c:pt>
                <c:pt idx="23688">
                  <c:v>41155.749999942549</c:v>
                </c:pt>
                <c:pt idx="23689">
                  <c:v>41155.760416609213</c:v>
                </c:pt>
                <c:pt idx="23690">
                  <c:v>41155.770833275878</c:v>
                </c:pt>
                <c:pt idx="23691">
                  <c:v>41155.781249942542</c:v>
                </c:pt>
                <c:pt idx="23692">
                  <c:v>41155.791666609206</c:v>
                </c:pt>
                <c:pt idx="23693">
                  <c:v>41155.80208327587</c:v>
                </c:pt>
                <c:pt idx="23694">
                  <c:v>41155.812499942534</c:v>
                </c:pt>
                <c:pt idx="23695">
                  <c:v>41155.822916609199</c:v>
                </c:pt>
                <c:pt idx="23696">
                  <c:v>41155.833333275863</c:v>
                </c:pt>
                <c:pt idx="23697">
                  <c:v>41155.843749942527</c:v>
                </c:pt>
                <c:pt idx="23698">
                  <c:v>41155.854166609191</c:v>
                </c:pt>
                <c:pt idx="23699">
                  <c:v>41155.864583275856</c:v>
                </c:pt>
                <c:pt idx="23700">
                  <c:v>41155.87499994252</c:v>
                </c:pt>
                <c:pt idx="23701">
                  <c:v>41155.885416609184</c:v>
                </c:pt>
                <c:pt idx="23702">
                  <c:v>41155.895833275848</c:v>
                </c:pt>
                <c:pt idx="23703">
                  <c:v>41155.906249942513</c:v>
                </c:pt>
                <c:pt idx="23704">
                  <c:v>41155.916666609177</c:v>
                </c:pt>
                <c:pt idx="23705">
                  <c:v>41155.927083275841</c:v>
                </c:pt>
                <c:pt idx="23706">
                  <c:v>41155.937499942505</c:v>
                </c:pt>
                <c:pt idx="23707">
                  <c:v>41155.94791660917</c:v>
                </c:pt>
                <c:pt idx="23708">
                  <c:v>41155.958333275834</c:v>
                </c:pt>
                <c:pt idx="23709">
                  <c:v>41155.968749942498</c:v>
                </c:pt>
                <c:pt idx="23710">
                  <c:v>41155.979166609162</c:v>
                </c:pt>
                <c:pt idx="23711">
                  <c:v>41155.989583275827</c:v>
                </c:pt>
                <c:pt idx="23712">
                  <c:v>41155.999999942491</c:v>
                </c:pt>
                <c:pt idx="23713">
                  <c:v>41156.010416609155</c:v>
                </c:pt>
                <c:pt idx="23714">
                  <c:v>41156.020833275819</c:v>
                </c:pt>
                <c:pt idx="23715">
                  <c:v>41156.031249942484</c:v>
                </c:pt>
                <c:pt idx="23716">
                  <c:v>41156.041666609148</c:v>
                </c:pt>
                <c:pt idx="23717">
                  <c:v>41156.052083275812</c:v>
                </c:pt>
                <c:pt idx="23718">
                  <c:v>41156.062499942476</c:v>
                </c:pt>
                <c:pt idx="23719">
                  <c:v>41156.072916609141</c:v>
                </c:pt>
                <c:pt idx="23720">
                  <c:v>41156.083333275805</c:v>
                </c:pt>
                <c:pt idx="23721">
                  <c:v>41156.093749942469</c:v>
                </c:pt>
                <c:pt idx="23722">
                  <c:v>41156.104166609133</c:v>
                </c:pt>
                <c:pt idx="23723">
                  <c:v>41156.114583275797</c:v>
                </c:pt>
                <c:pt idx="23724">
                  <c:v>41156.124999942462</c:v>
                </c:pt>
                <c:pt idx="23725">
                  <c:v>41156.135416609126</c:v>
                </c:pt>
                <c:pt idx="23726">
                  <c:v>41156.14583327579</c:v>
                </c:pt>
                <c:pt idx="23727">
                  <c:v>41156.156249942454</c:v>
                </c:pt>
                <c:pt idx="23728">
                  <c:v>41156.166666609119</c:v>
                </c:pt>
                <c:pt idx="23729">
                  <c:v>41156.177083275783</c:v>
                </c:pt>
                <c:pt idx="23730">
                  <c:v>41156.187499942447</c:v>
                </c:pt>
                <c:pt idx="23731">
                  <c:v>41156.197916609111</c:v>
                </c:pt>
                <c:pt idx="23732">
                  <c:v>41156.208333275776</c:v>
                </c:pt>
                <c:pt idx="23733">
                  <c:v>41156.21874994244</c:v>
                </c:pt>
                <c:pt idx="23734">
                  <c:v>41156.229166609104</c:v>
                </c:pt>
                <c:pt idx="23735">
                  <c:v>41156.239583275768</c:v>
                </c:pt>
                <c:pt idx="23736">
                  <c:v>41156.249999942433</c:v>
                </c:pt>
                <c:pt idx="23737">
                  <c:v>41156.260416609097</c:v>
                </c:pt>
                <c:pt idx="23738">
                  <c:v>41156.270833275761</c:v>
                </c:pt>
                <c:pt idx="23739">
                  <c:v>41156.281249942425</c:v>
                </c:pt>
                <c:pt idx="23740">
                  <c:v>41156.29166660909</c:v>
                </c:pt>
                <c:pt idx="23741">
                  <c:v>41156.302083275754</c:v>
                </c:pt>
                <c:pt idx="23742">
                  <c:v>41156.312499942418</c:v>
                </c:pt>
                <c:pt idx="23743">
                  <c:v>41156.322916609082</c:v>
                </c:pt>
                <c:pt idx="23744">
                  <c:v>41156.333333275747</c:v>
                </c:pt>
                <c:pt idx="23745">
                  <c:v>41156.343749942411</c:v>
                </c:pt>
                <c:pt idx="23746">
                  <c:v>41156.354166609075</c:v>
                </c:pt>
                <c:pt idx="23747">
                  <c:v>41156.364583275739</c:v>
                </c:pt>
                <c:pt idx="23748">
                  <c:v>41156.374999942404</c:v>
                </c:pt>
                <c:pt idx="23749">
                  <c:v>41156.385416609068</c:v>
                </c:pt>
                <c:pt idx="23750">
                  <c:v>41156.395833275732</c:v>
                </c:pt>
                <c:pt idx="23751">
                  <c:v>41156.406249942396</c:v>
                </c:pt>
                <c:pt idx="23752">
                  <c:v>41156.41666660906</c:v>
                </c:pt>
                <c:pt idx="23753">
                  <c:v>41156.427083275725</c:v>
                </c:pt>
                <c:pt idx="23754">
                  <c:v>41156.437499942389</c:v>
                </c:pt>
                <c:pt idx="23755">
                  <c:v>41156.447916609053</c:v>
                </c:pt>
                <c:pt idx="23756">
                  <c:v>41156.458333275717</c:v>
                </c:pt>
                <c:pt idx="23757">
                  <c:v>41156.468749942382</c:v>
                </c:pt>
                <c:pt idx="23758">
                  <c:v>41156.479166609046</c:v>
                </c:pt>
                <c:pt idx="23759">
                  <c:v>41156.48958327571</c:v>
                </c:pt>
                <c:pt idx="23760">
                  <c:v>41156.499999942374</c:v>
                </c:pt>
                <c:pt idx="23761">
                  <c:v>41156.510416609039</c:v>
                </c:pt>
                <c:pt idx="23762">
                  <c:v>41156.520833275703</c:v>
                </c:pt>
                <c:pt idx="23763">
                  <c:v>41156.531249942367</c:v>
                </c:pt>
                <c:pt idx="23764">
                  <c:v>41156.541666609031</c:v>
                </c:pt>
                <c:pt idx="23765">
                  <c:v>41156.552083275696</c:v>
                </c:pt>
                <c:pt idx="23766">
                  <c:v>41156.56249994236</c:v>
                </c:pt>
                <c:pt idx="23767">
                  <c:v>41156.572916609024</c:v>
                </c:pt>
                <c:pt idx="23768">
                  <c:v>41156.583333275688</c:v>
                </c:pt>
                <c:pt idx="23769">
                  <c:v>41156.593749942353</c:v>
                </c:pt>
                <c:pt idx="23770">
                  <c:v>41156.604166609017</c:v>
                </c:pt>
                <c:pt idx="23771">
                  <c:v>41156.614583275681</c:v>
                </c:pt>
                <c:pt idx="23772">
                  <c:v>41156.624999942345</c:v>
                </c:pt>
                <c:pt idx="23773">
                  <c:v>41156.63541660901</c:v>
                </c:pt>
                <c:pt idx="23774">
                  <c:v>41156.645833275674</c:v>
                </c:pt>
                <c:pt idx="23775">
                  <c:v>41156.656249942338</c:v>
                </c:pt>
                <c:pt idx="23776">
                  <c:v>41156.666666609002</c:v>
                </c:pt>
                <c:pt idx="23777">
                  <c:v>41156.677083275667</c:v>
                </c:pt>
                <c:pt idx="23778">
                  <c:v>41156.687499942331</c:v>
                </c:pt>
                <c:pt idx="23779">
                  <c:v>41156.697916608995</c:v>
                </c:pt>
                <c:pt idx="23780">
                  <c:v>41156.708333275659</c:v>
                </c:pt>
                <c:pt idx="23781">
                  <c:v>41156.718749942323</c:v>
                </c:pt>
                <c:pt idx="23782">
                  <c:v>41156.729166608988</c:v>
                </c:pt>
                <c:pt idx="23783">
                  <c:v>41156.739583275652</c:v>
                </c:pt>
                <c:pt idx="23784">
                  <c:v>41156.749999942316</c:v>
                </c:pt>
                <c:pt idx="23785">
                  <c:v>41156.76041660898</c:v>
                </c:pt>
                <c:pt idx="23786">
                  <c:v>41156.770833275645</c:v>
                </c:pt>
                <c:pt idx="23787">
                  <c:v>41156.781249942309</c:v>
                </c:pt>
                <c:pt idx="23788">
                  <c:v>41156.791666608973</c:v>
                </c:pt>
                <c:pt idx="23789">
                  <c:v>41156.802083275637</c:v>
                </c:pt>
                <c:pt idx="23790">
                  <c:v>41156.812499942302</c:v>
                </c:pt>
                <c:pt idx="23791">
                  <c:v>41156.822916608966</c:v>
                </c:pt>
                <c:pt idx="23792">
                  <c:v>41156.83333327563</c:v>
                </c:pt>
                <c:pt idx="23793">
                  <c:v>41156.843749942294</c:v>
                </c:pt>
                <c:pt idx="23794">
                  <c:v>41156.854166608959</c:v>
                </c:pt>
                <c:pt idx="23795">
                  <c:v>41156.864583275623</c:v>
                </c:pt>
                <c:pt idx="23796">
                  <c:v>41156.874999942287</c:v>
                </c:pt>
                <c:pt idx="23797">
                  <c:v>41156.885416608951</c:v>
                </c:pt>
                <c:pt idx="23798">
                  <c:v>41156.895833275616</c:v>
                </c:pt>
                <c:pt idx="23799">
                  <c:v>41156.90624994228</c:v>
                </c:pt>
                <c:pt idx="23800">
                  <c:v>41156.916666608944</c:v>
                </c:pt>
                <c:pt idx="23801">
                  <c:v>41156.927083275608</c:v>
                </c:pt>
                <c:pt idx="23802">
                  <c:v>41156.937499942273</c:v>
                </c:pt>
                <c:pt idx="23803">
                  <c:v>41156.947916608937</c:v>
                </c:pt>
                <c:pt idx="23804">
                  <c:v>41156.958333275601</c:v>
                </c:pt>
                <c:pt idx="23805">
                  <c:v>41156.968749942265</c:v>
                </c:pt>
                <c:pt idx="23806">
                  <c:v>41156.97916660893</c:v>
                </c:pt>
                <c:pt idx="23807">
                  <c:v>41156.989583275594</c:v>
                </c:pt>
                <c:pt idx="23808">
                  <c:v>41156.999999942258</c:v>
                </c:pt>
                <c:pt idx="23809">
                  <c:v>41157.010416608922</c:v>
                </c:pt>
                <c:pt idx="23810">
                  <c:v>41157.020833275586</c:v>
                </c:pt>
                <c:pt idx="23811">
                  <c:v>41157.031249942251</c:v>
                </c:pt>
                <c:pt idx="23812">
                  <c:v>41157.041666608915</c:v>
                </c:pt>
                <c:pt idx="23813">
                  <c:v>41157.052083275579</c:v>
                </c:pt>
                <c:pt idx="23814">
                  <c:v>41157.062499942243</c:v>
                </c:pt>
                <c:pt idx="23815">
                  <c:v>41157.072916608908</c:v>
                </c:pt>
                <c:pt idx="23816">
                  <c:v>41157.083333275572</c:v>
                </c:pt>
                <c:pt idx="23817">
                  <c:v>41157.093749942236</c:v>
                </c:pt>
                <c:pt idx="23818">
                  <c:v>41157.1041666089</c:v>
                </c:pt>
                <c:pt idx="23819">
                  <c:v>41157.114583275565</c:v>
                </c:pt>
                <c:pt idx="23820">
                  <c:v>41157.124999942229</c:v>
                </c:pt>
                <c:pt idx="23821">
                  <c:v>41157.135416608893</c:v>
                </c:pt>
                <c:pt idx="23822">
                  <c:v>41157.145833275557</c:v>
                </c:pt>
                <c:pt idx="23823">
                  <c:v>41157.156249942222</c:v>
                </c:pt>
                <c:pt idx="23824">
                  <c:v>41157.166666608886</c:v>
                </c:pt>
                <c:pt idx="23825">
                  <c:v>41157.17708327555</c:v>
                </c:pt>
                <c:pt idx="23826">
                  <c:v>41157.187499942214</c:v>
                </c:pt>
                <c:pt idx="23827">
                  <c:v>41157.197916608879</c:v>
                </c:pt>
                <c:pt idx="23828">
                  <c:v>41157.208333275543</c:v>
                </c:pt>
                <c:pt idx="23829">
                  <c:v>41157.218749942207</c:v>
                </c:pt>
                <c:pt idx="23830">
                  <c:v>41157.229166608871</c:v>
                </c:pt>
                <c:pt idx="23831">
                  <c:v>41157.239583275536</c:v>
                </c:pt>
                <c:pt idx="23832">
                  <c:v>41157.2499999422</c:v>
                </c:pt>
                <c:pt idx="23833">
                  <c:v>41157.260416608864</c:v>
                </c:pt>
                <c:pt idx="23834">
                  <c:v>41157.270833275528</c:v>
                </c:pt>
                <c:pt idx="23835">
                  <c:v>41157.281249942193</c:v>
                </c:pt>
                <c:pt idx="23836">
                  <c:v>41157.291666608857</c:v>
                </c:pt>
                <c:pt idx="23837">
                  <c:v>41157.302083275521</c:v>
                </c:pt>
                <c:pt idx="23838">
                  <c:v>41157.312499942185</c:v>
                </c:pt>
                <c:pt idx="23839">
                  <c:v>41157.322916608849</c:v>
                </c:pt>
                <c:pt idx="23840">
                  <c:v>41157.333333275514</c:v>
                </c:pt>
                <c:pt idx="23841">
                  <c:v>41157.343749942178</c:v>
                </c:pt>
                <c:pt idx="23842">
                  <c:v>41157.354166608842</c:v>
                </c:pt>
                <c:pt idx="23843">
                  <c:v>41157.364583275506</c:v>
                </c:pt>
                <c:pt idx="23844">
                  <c:v>41157.374999942171</c:v>
                </c:pt>
                <c:pt idx="23845">
                  <c:v>41157.385416608835</c:v>
                </c:pt>
                <c:pt idx="23846">
                  <c:v>41157.395833275499</c:v>
                </c:pt>
                <c:pt idx="23847">
                  <c:v>41157.406249942163</c:v>
                </c:pt>
                <c:pt idx="23848">
                  <c:v>41157.416666608828</c:v>
                </c:pt>
                <c:pt idx="23849">
                  <c:v>41157.427083275492</c:v>
                </c:pt>
                <c:pt idx="23850">
                  <c:v>41157.437499942156</c:v>
                </c:pt>
                <c:pt idx="23851">
                  <c:v>41157.44791660882</c:v>
                </c:pt>
                <c:pt idx="23852">
                  <c:v>41157.458333275485</c:v>
                </c:pt>
                <c:pt idx="23853">
                  <c:v>41157.468749942149</c:v>
                </c:pt>
                <c:pt idx="23854">
                  <c:v>41157.479166608813</c:v>
                </c:pt>
                <c:pt idx="23855">
                  <c:v>41157.489583275477</c:v>
                </c:pt>
                <c:pt idx="23856">
                  <c:v>41157.499999942142</c:v>
                </c:pt>
                <c:pt idx="23857">
                  <c:v>41157.510416608806</c:v>
                </c:pt>
                <c:pt idx="23858">
                  <c:v>41157.52083327547</c:v>
                </c:pt>
                <c:pt idx="23859">
                  <c:v>41157.531249942134</c:v>
                </c:pt>
                <c:pt idx="23860">
                  <c:v>41157.541666608799</c:v>
                </c:pt>
                <c:pt idx="23861">
                  <c:v>41157.552083275463</c:v>
                </c:pt>
                <c:pt idx="23862">
                  <c:v>41157.562499942127</c:v>
                </c:pt>
                <c:pt idx="23863">
                  <c:v>41157.572916608791</c:v>
                </c:pt>
                <c:pt idx="23864">
                  <c:v>41157.583333275456</c:v>
                </c:pt>
                <c:pt idx="23865">
                  <c:v>41157.59374994212</c:v>
                </c:pt>
                <c:pt idx="23866">
                  <c:v>41157.604166608784</c:v>
                </c:pt>
                <c:pt idx="23867">
                  <c:v>41157.614583275448</c:v>
                </c:pt>
                <c:pt idx="23868">
                  <c:v>41157.624999942112</c:v>
                </c:pt>
                <c:pt idx="23869">
                  <c:v>41157.635416608777</c:v>
                </c:pt>
                <c:pt idx="23870">
                  <c:v>41157.645833275441</c:v>
                </c:pt>
                <c:pt idx="23871">
                  <c:v>41157.656249942105</c:v>
                </c:pt>
                <c:pt idx="23872">
                  <c:v>41157.666666608769</c:v>
                </c:pt>
                <c:pt idx="23873">
                  <c:v>41157.677083275434</c:v>
                </c:pt>
                <c:pt idx="23874">
                  <c:v>41157.687499942098</c:v>
                </c:pt>
                <c:pt idx="23875">
                  <c:v>41157.697916608762</c:v>
                </c:pt>
                <c:pt idx="23876">
                  <c:v>41157.708333275426</c:v>
                </c:pt>
                <c:pt idx="23877">
                  <c:v>41157.718749942091</c:v>
                </c:pt>
                <c:pt idx="23878">
                  <c:v>41157.729166608755</c:v>
                </c:pt>
                <c:pt idx="23879">
                  <c:v>41157.739583275419</c:v>
                </c:pt>
                <c:pt idx="23880">
                  <c:v>41157.749999942083</c:v>
                </c:pt>
                <c:pt idx="23881">
                  <c:v>41157.760416608748</c:v>
                </c:pt>
                <c:pt idx="23882">
                  <c:v>41157.770833275412</c:v>
                </c:pt>
                <c:pt idx="23883">
                  <c:v>41157.781249942076</c:v>
                </c:pt>
                <c:pt idx="23884">
                  <c:v>41157.79166660874</c:v>
                </c:pt>
                <c:pt idx="23885">
                  <c:v>41157.802083275405</c:v>
                </c:pt>
                <c:pt idx="23886">
                  <c:v>41157.812499942069</c:v>
                </c:pt>
                <c:pt idx="23887">
                  <c:v>41157.822916608733</c:v>
                </c:pt>
                <c:pt idx="23888">
                  <c:v>41157.833333275397</c:v>
                </c:pt>
                <c:pt idx="23889">
                  <c:v>41157.843749942062</c:v>
                </c:pt>
                <c:pt idx="23890">
                  <c:v>41157.854166608726</c:v>
                </c:pt>
                <c:pt idx="23891">
                  <c:v>41157.86458327539</c:v>
                </c:pt>
                <c:pt idx="23892">
                  <c:v>41157.874999942054</c:v>
                </c:pt>
                <c:pt idx="23893">
                  <c:v>41157.885416608719</c:v>
                </c:pt>
                <c:pt idx="23894">
                  <c:v>41157.895833275383</c:v>
                </c:pt>
                <c:pt idx="23895">
                  <c:v>41157.906249942047</c:v>
                </c:pt>
                <c:pt idx="23896">
                  <c:v>41157.916666608711</c:v>
                </c:pt>
                <c:pt idx="23897">
                  <c:v>41157.927083275375</c:v>
                </c:pt>
                <c:pt idx="23898">
                  <c:v>41157.93749994204</c:v>
                </c:pt>
                <c:pt idx="23899">
                  <c:v>41157.947916608704</c:v>
                </c:pt>
                <c:pt idx="23900">
                  <c:v>41157.958333275368</c:v>
                </c:pt>
                <c:pt idx="23901">
                  <c:v>41157.968749942032</c:v>
                </c:pt>
                <c:pt idx="23902">
                  <c:v>41157.979166608697</c:v>
                </c:pt>
                <c:pt idx="23903">
                  <c:v>41157.989583275361</c:v>
                </c:pt>
                <c:pt idx="23904">
                  <c:v>41157.999999942025</c:v>
                </c:pt>
                <c:pt idx="23905">
                  <c:v>41158.010416608689</c:v>
                </c:pt>
                <c:pt idx="23906">
                  <c:v>41158.020833275354</c:v>
                </c:pt>
                <c:pt idx="23907">
                  <c:v>41158.031249942018</c:v>
                </c:pt>
                <c:pt idx="23908">
                  <c:v>41158.041666608682</c:v>
                </c:pt>
                <c:pt idx="23909">
                  <c:v>41158.052083275346</c:v>
                </c:pt>
                <c:pt idx="23910">
                  <c:v>41158.062499942011</c:v>
                </c:pt>
                <c:pt idx="23911">
                  <c:v>41158.072916608675</c:v>
                </c:pt>
                <c:pt idx="23912">
                  <c:v>41158.083333275339</c:v>
                </c:pt>
                <c:pt idx="23913">
                  <c:v>41158.093749942003</c:v>
                </c:pt>
                <c:pt idx="23914">
                  <c:v>41158.104166608668</c:v>
                </c:pt>
                <c:pt idx="23915">
                  <c:v>41158.114583275332</c:v>
                </c:pt>
                <c:pt idx="23916">
                  <c:v>41158.124999941996</c:v>
                </c:pt>
                <c:pt idx="23917">
                  <c:v>41158.13541660866</c:v>
                </c:pt>
                <c:pt idx="23918">
                  <c:v>41158.145833275325</c:v>
                </c:pt>
                <c:pt idx="23919">
                  <c:v>41158.156249941989</c:v>
                </c:pt>
                <c:pt idx="23920">
                  <c:v>41158.166666608653</c:v>
                </c:pt>
                <c:pt idx="23921">
                  <c:v>41158.177083275317</c:v>
                </c:pt>
                <c:pt idx="23922">
                  <c:v>41158.187499941982</c:v>
                </c:pt>
                <c:pt idx="23923">
                  <c:v>41158.197916608646</c:v>
                </c:pt>
                <c:pt idx="23924">
                  <c:v>41158.20833327531</c:v>
                </c:pt>
                <c:pt idx="23925">
                  <c:v>41158.218749941974</c:v>
                </c:pt>
                <c:pt idx="23926">
                  <c:v>41158.229166608638</c:v>
                </c:pt>
                <c:pt idx="23927">
                  <c:v>41158.239583275303</c:v>
                </c:pt>
                <c:pt idx="23928">
                  <c:v>41158.249999941967</c:v>
                </c:pt>
                <c:pt idx="23929">
                  <c:v>41158.260416608631</c:v>
                </c:pt>
                <c:pt idx="23930">
                  <c:v>41158.270833275295</c:v>
                </c:pt>
                <c:pt idx="23931">
                  <c:v>41158.28124994196</c:v>
                </c:pt>
                <c:pt idx="23932">
                  <c:v>41158.291666608624</c:v>
                </c:pt>
                <c:pt idx="23933">
                  <c:v>41158.302083275288</c:v>
                </c:pt>
                <c:pt idx="23934">
                  <c:v>41158.312499941952</c:v>
                </c:pt>
                <c:pt idx="23935">
                  <c:v>41158.322916608617</c:v>
                </c:pt>
                <c:pt idx="23936">
                  <c:v>41158.333333275281</c:v>
                </c:pt>
                <c:pt idx="23937">
                  <c:v>41158.343749941945</c:v>
                </c:pt>
                <c:pt idx="23938">
                  <c:v>41158.354166608609</c:v>
                </c:pt>
                <c:pt idx="23939">
                  <c:v>41158.364583275274</c:v>
                </c:pt>
                <c:pt idx="23940">
                  <c:v>41158.374999941938</c:v>
                </c:pt>
                <c:pt idx="23941">
                  <c:v>41158.385416608602</c:v>
                </c:pt>
                <c:pt idx="23942">
                  <c:v>41158.395833275266</c:v>
                </c:pt>
                <c:pt idx="23943">
                  <c:v>41158.406249941931</c:v>
                </c:pt>
                <c:pt idx="23944">
                  <c:v>41158.416666608595</c:v>
                </c:pt>
                <c:pt idx="23945">
                  <c:v>41158.427083275259</c:v>
                </c:pt>
                <c:pt idx="23946">
                  <c:v>41158.437499941923</c:v>
                </c:pt>
                <c:pt idx="23947">
                  <c:v>41158.447916608588</c:v>
                </c:pt>
                <c:pt idx="23948">
                  <c:v>41158.458333275252</c:v>
                </c:pt>
                <c:pt idx="23949">
                  <c:v>41158.468749941916</c:v>
                </c:pt>
                <c:pt idx="23950">
                  <c:v>41158.47916660858</c:v>
                </c:pt>
                <c:pt idx="23951">
                  <c:v>41158.489583275245</c:v>
                </c:pt>
                <c:pt idx="23952">
                  <c:v>41158.499999941909</c:v>
                </c:pt>
                <c:pt idx="23953">
                  <c:v>41158.510416608573</c:v>
                </c:pt>
                <c:pt idx="23954">
                  <c:v>41158.520833275237</c:v>
                </c:pt>
                <c:pt idx="23955">
                  <c:v>41158.531249941901</c:v>
                </c:pt>
                <c:pt idx="23956">
                  <c:v>41158.541666608566</c:v>
                </c:pt>
                <c:pt idx="23957">
                  <c:v>41158.55208327523</c:v>
                </c:pt>
                <c:pt idx="23958">
                  <c:v>41158.562499941894</c:v>
                </c:pt>
                <c:pt idx="23959">
                  <c:v>41158.572916608558</c:v>
                </c:pt>
                <c:pt idx="23960">
                  <c:v>41158.583333275223</c:v>
                </c:pt>
                <c:pt idx="23961">
                  <c:v>41158.593749941887</c:v>
                </c:pt>
                <c:pt idx="23962">
                  <c:v>41158.604166608551</c:v>
                </c:pt>
                <c:pt idx="23963">
                  <c:v>41158.614583275215</c:v>
                </c:pt>
                <c:pt idx="23964">
                  <c:v>41158.62499994188</c:v>
                </c:pt>
                <c:pt idx="23965">
                  <c:v>41158.635416608544</c:v>
                </c:pt>
                <c:pt idx="23966">
                  <c:v>41158.645833275208</c:v>
                </c:pt>
                <c:pt idx="23967">
                  <c:v>41158.656249941872</c:v>
                </c:pt>
                <c:pt idx="23968">
                  <c:v>41158.666666608537</c:v>
                </c:pt>
                <c:pt idx="23969">
                  <c:v>41158.677083275201</c:v>
                </c:pt>
                <c:pt idx="23970">
                  <c:v>41158.687499941865</c:v>
                </c:pt>
                <c:pt idx="23971">
                  <c:v>41158.697916608529</c:v>
                </c:pt>
                <c:pt idx="23972">
                  <c:v>41158.708333275194</c:v>
                </c:pt>
                <c:pt idx="23973">
                  <c:v>41158.718749941858</c:v>
                </c:pt>
                <c:pt idx="23974">
                  <c:v>41158.729166608522</c:v>
                </c:pt>
                <c:pt idx="23975">
                  <c:v>41158.739583275186</c:v>
                </c:pt>
                <c:pt idx="23976">
                  <c:v>41158.749999941851</c:v>
                </c:pt>
                <c:pt idx="23977">
                  <c:v>41158.760416608515</c:v>
                </c:pt>
                <c:pt idx="23978">
                  <c:v>41158.770833275179</c:v>
                </c:pt>
                <c:pt idx="23979">
                  <c:v>41158.781249941843</c:v>
                </c:pt>
                <c:pt idx="23980">
                  <c:v>41158.791666608508</c:v>
                </c:pt>
                <c:pt idx="23981">
                  <c:v>41158.802083275172</c:v>
                </c:pt>
                <c:pt idx="23982">
                  <c:v>41158.812499941836</c:v>
                </c:pt>
                <c:pt idx="23983">
                  <c:v>41158.8229166085</c:v>
                </c:pt>
                <c:pt idx="23984">
                  <c:v>41158.833333275164</c:v>
                </c:pt>
                <c:pt idx="23985">
                  <c:v>41158.843749941829</c:v>
                </c:pt>
                <c:pt idx="23986">
                  <c:v>41158.854166608493</c:v>
                </c:pt>
                <c:pt idx="23987">
                  <c:v>41158.864583275157</c:v>
                </c:pt>
                <c:pt idx="23988">
                  <c:v>41158.874999941821</c:v>
                </c:pt>
                <c:pt idx="23989">
                  <c:v>41158.885416608486</c:v>
                </c:pt>
                <c:pt idx="23990">
                  <c:v>41158.89583327515</c:v>
                </c:pt>
                <c:pt idx="23991">
                  <c:v>41158.906249941814</c:v>
                </c:pt>
                <c:pt idx="23992">
                  <c:v>41158.916666608478</c:v>
                </c:pt>
                <c:pt idx="23993">
                  <c:v>41158.927083275143</c:v>
                </c:pt>
                <c:pt idx="23994">
                  <c:v>41158.937499941807</c:v>
                </c:pt>
                <c:pt idx="23995">
                  <c:v>41158.947916608471</c:v>
                </c:pt>
                <c:pt idx="23996">
                  <c:v>41158.958333275135</c:v>
                </c:pt>
                <c:pt idx="23997">
                  <c:v>41158.9687499418</c:v>
                </c:pt>
                <c:pt idx="23998">
                  <c:v>41158.979166608464</c:v>
                </c:pt>
                <c:pt idx="23999">
                  <c:v>41158.989583275128</c:v>
                </c:pt>
                <c:pt idx="24000">
                  <c:v>41158.999999941792</c:v>
                </c:pt>
                <c:pt idx="24001">
                  <c:v>41159.010416608457</c:v>
                </c:pt>
                <c:pt idx="24002">
                  <c:v>41159.020833275121</c:v>
                </c:pt>
                <c:pt idx="24003">
                  <c:v>41159.031249941785</c:v>
                </c:pt>
                <c:pt idx="24004">
                  <c:v>41159.041666608449</c:v>
                </c:pt>
                <c:pt idx="24005">
                  <c:v>41159.052083275114</c:v>
                </c:pt>
                <c:pt idx="24006">
                  <c:v>41159.062499941778</c:v>
                </c:pt>
                <c:pt idx="24007">
                  <c:v>41159.072916608442</c:v>
                </c:pt>
                <c:pt idx="24008">
                  <c:v>41159.083333275106</c:v>
                </c:pt>
                <c:pt idx="24009">
                  <c:v>41159.093749941771</c:v>
                </c:pt>
                <c:pt idx="24010">
                  <c:v>41159.104166608435</c:v>
                </c:pt>
                <c:pt idx="24011">
                  <c:v>41159.114583275099</c:v>
                </c:pt>
                <c:pt idx="24012">
                  <c:v>41159.124999941763</c:v>
                </c:pt>
                <c:pt idx="24013">
                  <c:v>41159.135416608427</c:v>
                </c:pt>
                <c:pt idx="24014">
                  <c:v>41159.145833275092</c:v>
                </c:pt>
                <c:pt idx="24015">
                  <c:v>41159.156249941756</c:v>
                </c:pt>
                <c:pt idx="24016">
                  <c:v>41159.16666660842</c:v>
                </c:pt>
                <c:pt idx="24017">
                  <c:v>41159.177083275084</c:v>
                </c:pt>
                <c:pt idx="24018">
                  <c:v>41159.187499941749</c:v>
                </c:pt>
                <c:pt idx="24019">
                  <c:v>41159.197916608413</c:v>
                </c:pt>
                <c:pt idx="24020">
                  <c:v>41159.208333275077</c:v>
                </c:pt>
                <c:pt idx="24021">
                  <c:v>41159.218749941741</c:v>
                </c:pt>
                <c:pt idx="24022">
                  <c:v>41159.229166608406</c:v>
                </c:pt>
                <c:pt idx="24023">
                  <c:v>41159.23958327507</c:v>
                </c:pt>
                <c:pt idx="24024">
                  <c:v>41159.249999941734</c:v>
                </c:pt>
                <c:pt idx="24025">
                  <c:v>41159.260416608398</c:v>
                </c:pt>
                <c:pt idx="24026">
                  <c:v>41159.270833275063</c:v>
                </c:pt>
                <c:pt idx="24027">
                  <c:v>41159.281249941727</c:v>
                </c:pt>
                <c:pt idx="24028">
                  <c:v>41159.291666608391</c:v>
                </c:pt>
                <c:pt idx="24029">
                  <c:v>41159.302083275055</c:v>
                </c:pt>
                <c:pt idx="24030">
                  <c:v>41159.31249994172</c:v>
                </c:pt>
                <c:pt idx="24031">
                  <c:v>41159.322916608384</c:v>
                </c:pt>
                <c:pt idx="24032">
                  <c:v>41159.333333275048</c:v>
                </c:pt>
                <c:pt idx="24033">
                  <c:v>41159.343749941712</c:v>
                </c:pt>
                <c:pt idx="24034">
                  <c:v>41159.354166608377</c:v>
                </c:pt>
                <c:pt idx="24035">
                  <c:v>41159.364583275041</c:v>
                </c:pt>
                <c:pt idx="24036">
                  <c:v>41159.374999941705</c:v>
                </c:pt>
                <c:pt idx="24037">
                  <c:v>41159.385416608369</c:v>
                </c:pt>
                <c:pt idx="24038">
                  <c:v>41159.395833275034</c:v>
                </c:pt>
                <c:pt idx="24039">
                  <c:v>41159.406249941698</c:v>
                </c:pt>
                <c:pt idx="24040">
                  <c:v>41159.416666608362</c:v>
                </c:pt>
                <c:pt idx="24041">
                  <c:v>41159.427083275026</c:v>
                </c:pt>
                <c:pt idx="24042">
                  <c:v>41159.43749994169</c:v>
                </c:pt>
                <c:pt idx="24043">
                  <c:v>41159.447916608355</c:v>
                </c:pt>
                <c:pt idx="24044">
                  <c:v>41159.458333275019</c:v>
                </c:pt>
                <c:pt idx="24045">
                  <c:v>41159.468749941683</c:v>
                </c:pt>
                <c:pt idx="24046">
                  <c:v>41159.479166608347</c:v>
                </c:pt>
                <c:pt idx="24047">
                  <c:v>41159.489583275012</c:v>
                </c:pt>
                <c:pt idx="24048">
                  <c:v>41159.499999941676</c:v>
                </c:pt>
                <c:pt idx="24049">
                  <c:v>41159.51041660834</c:v>
                </c:pt>
                <c:pt idx="24050">
                  <c:v>41159.520833275004</c:v>
                </c:pt>
                <c:pt idx="24051">
                  <c:v>41159.531249941669</c:v>
                </c:pt>
                <c:pt idx="24052">
                  <c:v>41159.541666608333</c:v>
                </c:pt>
                <c:pt idx="24053">
                  <c:v>41159.552083274997</c:v>
                </c:pt>
                <c:pt idx="24054">
                  <c:v>41159.562499941661</c:v>
                </c:pt>
                <c:pt idx="24055">
                  <c:v>41159.572916608326</c:v>
                </c:pt>
                <c:pt idx="24056">
                  <c:v>41159.58333327499</c:v>
                </c:pt>
                <c:pt idx="24057">
                  <c:v>41159.593749941654</c:v>
                </c:pt>
                <c:pt idx="24058">
                  <c:v>41159.604166608318</c:v>
                </c:pt>
                <c:pt idx="24059">
                  <c:v>41159.614583274983</c:v>
                </c:pt>
                <c:pt idx="24060">
                  <c:v>41159.624999941647</c:v>
                </c:pt>
                <c:pt idx="24061">
                  <c:v>41159.635416608311</c:v>
                </c:pt>
                <c:pt idx="24062">
                  <c:v>41159.645833274975</c:v>
                </c:pt>
                <c:pt idx="24063">
                  <c:v>41159.65624994164</c:v>
                </c:pt>
                <c:pt idx="24064">
                  <c:v>41159.666666608304</c:v>
                </c:pt>
                <c:pt idx="24065">
                  <c:v>41159.677083274968</c:v>
                </c:pt>
                <c:pt idx="24066">
                  <c:v>41159.687499941632</c:v>
                </c:pt>
                <c:pt idx="24067">
                  <c:v>41159.697916608297</c:v>
                </c:pt>
                <c:pt idx="24068">
                  <c:v>41159.708333274961</c:v>
                </c:pt>
                <c:pt idx="24069">
                  <c:v>41159.718749941625</c:v>
                </c:pt>
                <c:pt idx="24070">
                  <c:v>41159.729166608289</c:v>
                </c:pt>
                <c:pt idx="24071">
                  <c:v>41159.739583274953</c:v>
                </c:pt>
                <c:pt idx="24072">
                  <c:v>41159.749999941618</c:v>
                </c:pt>
                <c:pt idx="24073">
                  <c:v>41159.760416608282</c:v>
                </c:pt>
                <c:pt idx="24074">
                  <c:v>41159.770833274946</c:v>
                </c:pt>
                <c:pt idx="24075">
                  <c:v>41159.78124994161</c:v>
                </c:pt>
                <c:pt idx="24076">
                  <c:v>41159.791666608275</c:v>
                </c:pt>
                <c:pt idx="24077">
                  <c:v>41159.802083274939</c:v>
                </c:pt>
                <c:pt idx="24078">
                  <c:v>41159.812499941603</c:v>
                </c:pt>
                <c:pt idx="24079">
                  <c:v>41159.822916608267</c:v>
                </c:pt>
                <c:pt idx="24080">
                  <c:v>41159.833333274932</c:v>
                </c:pt>
                <c:pt idx="24081">
                  <c:v>41159.843749941596</c:v>
                </c:pt>
                <c:pt idx="24082">
                  <c:v>41159.85416660826</c:v>
                </c:pt>
                <c:pt idx="24083">
                  <c:v>41159.864583274924</c:v>
                </c:pt>
                <c:pt idx="24084">
                  <c:v>41159.874999941589</c:v>
                </c:pt>
                <c:pt idx="24085">
                  <c:v>41159.885416608253</c:v>
                </c:pt>
                <c:pt idx="24086">
                  <c:v>41159.895833274917</c:v>
                </c:pt>
                <c:pt idx="24087">
                  <c:v>41159.906249941581</c:v>
                </c:pt>
                <c:pt idx="24088">
                  <c:v>41159.916666608246</c:v>
                </c:pt>
                <c:pt idx="24089">
                  <c:v>41159.92708327491</c:v>
                </c:pt>
                <c:pt idx="24090">
                  <c:v>41159.937499941574</c:v>
                </c:pt>
                <c:pt idx="24091">
                  <c:v>41159.947916608238</c:v>
                </c:pt>
                <c:pt idx="24092">
                  <c:v>41159.958333274903</c:v>
                </c:pt>
                <c:pt idx="24093">
                  <c:v>41159.968749941567</c:v>
                </c:pt>
                <c:pt idx="24094">
                  <c:v>41159.979166608231</c:v>
                </c:pt>
                <c:pt idx="24095">
                  <c:v>41159.989583274895</c:v>
                </c:pt>
                <c:pt idx="24096">
                  <c:v>41159.99999994156</c:v>
                </c:pt>
                <c:pt idx="24097">
                  <c:v>41160.010416608224</c:v>
                </c:pt>
                <c:pt idx="24098">
                  <c:v>41160.020833274888</c:v>
                </c:pt>
                <c:pt idx="24099">
                  <c:v>41160.031249941552</c:v>
                </c:pt>
                <c:pt idx="24100">
                  <c:v>41160.041666608216</c:v>
                </c:pt>
                <c:pt idx="24101">
                  <c:v>41160.052083274881</c:v>
                </c:pt>
                <c:pt idx="24102">
                  <c:v>41160.062499941545</c:v>
                </c:pt>
                <c:pt idx="24103">
                  <c:v>41160.072916608209</c:v>
                </c:pt>
                <c:pt idx="24104">
                  <c:v>41160.083333274873</c:v>
                </c:pt>
                <c:pt idx="24105">
                  <c:v>41160.093749941538</c:v>
                </c:pt>
                <c:pt idx="24106">
                  <c:v>41160.104166608202</c:v>
                </c:pt>
                <c:pt idx="24107">
                  <c:v>41160.114583274866</c:v>
                </c:pt>
                <c:pt idx="24108">
                  <c:v>41160.12499994153</c:v>
                </c:pt>
                <c:pt idx="24109">
                  <c:v>41160.135416608195</c:v>
                </c:pt>
                <c:pt idx="24110">
                  <c:v>41160.145833274859</c:v>
                </c:pt>
                <c:pt idx="24111">
                  <c:v>41160.156249941523</c:v>
                </c:pt>
                <c:pt idx="24112">
                  <c:v>41160.166666608187</c:v>
                </c:pt>
                <c:pt idx="24113">
                  <c:v>41160.177083274852</c:v>
                </c:pt>
                <c:pt idx="24114">
                  <c:v>41160.187499941516</c:v>
                </c:pt>
                <c:pt idx="24115">
                  <c:v>41160.19791660818</c:v>
                </c:pt>
                <c:pt idx="24116">
                  <c:v>41160.208333274844</c:v>
                </c:pt>
                <c:pt idx="24117">
                  <c:v>41160.218749941509</c:v>
                </c:pt>
                <c:pt idx="24118">
                  <c:v>41160.229166608173</c:v>
                </c:pt>
                <c:pt idx="24119">
                  <c:v>41160.239583274837</c:v>
                </c:pt>
                <c:pt idx="24120">
                  <c:v>41160.249999941501</c:v>
                </c:pt>
                <c:pt idx="24121">
                  <c:v>41160.260416608166</c:v>
                </c:pt>
                <c:pt idx="24122">
                  <c:v>41160.27083327483</c:v>
                </c:pt>
                <c:pt idx="24123">
                  <c:v>41160.281249941494</c:v>
                </c:pt>
                <c:pt idx="24124">
                  <c:v>41160.291666608158</c:v>
                </c:pt>
                <c:pt idx="24125">
                  <c:v>41160.302083274823</c:v>
                </c:pt>
                <c:pt idx="24126">
                  <c:v>41160.312499941487</c:v>
                </c:pt>
                <c:pt idx="24127">
                  <c:v>41160.322916608151</c:v>
                </c:pt>
                <c:pt idx="24128">
                  <c:v>41160.333333274815</c:v>
                </c:pt>
                <c:pt idx="24129">
                  <c:v>41160.343749941479</c:v>
                </c:pt>
                <c:pt idx="24130">
                  <c:v>41160.354166608144</c:v>
                </c:pt>
                <c:pt idx="24131">
                  <c:v>41160.364583274808</c:v>
                </c:pt>
                <c:pt idx="24132">
                  <c:v>41160.374999941472</c:v>
                </c:pt>
                <c:pt idx="24133">
                  <c:v>41160.385416608136</c:v>
                </c:pt>
                <c:pt idx="24134">
                  <c:v>41160.395833274801</c:v>
                </c:pt>
                <c:pt idx="24135">
                  <c:v>41160.406249941465</c:v>
                </c:pt>
                <c:pt idx="24136">
                  <c:v>41160.416666608129</c:v>
                </c:pt>
                <c:pt idx="24137">
                  <c:v>41160.427083274793</c:v>
                </c:pt>
                <c:pt idx="24138">
                  <c:v>41160.437499941458</c:v>
                </c:pt>
                <c:pt idx="24139">
                  <c:v>41160.447916608122</c:v>
                </c:pt>
                <c:pt idx="24140">
                  <c:v>41160.458333274786</c:v>
                </c:pt>
                <c:pt idx="24141">
                  <c:v>41160.46874994145</c:v>
                </c:pt>
                <c:pt idx="24142">
                  <c:v>41160.479166608115</c:v>
                </c:pt>
                <c:pt idx="24143">
                  <c:v>41160.489583274779</c:v>
                </c:pt>
                <c:pt idx="24144">
                  <c:v>41160.499999941443</c:v>
                </c:pt>
                <c:pt idx="24145">
                  <c:v>41160.510416608107</c:v>
                </c:pt>
                <c:pt idx="24146">
                  <c:v>41160.520833274772</c:v>
                </c:pt>
                <c:pt idx="24147">
                  <c:v>41160.531249941436</c:v>
                </c:pt>
                <c:pt idx="24148">
                  <c:v>41160.5416666081</c:v>
                </c:pt>
                <c:pt idx="24149">
                  <c:v>41160.552083274764</c:v>
                </c:pt>
                <c:pt idx="24150">
                  <c:v>41160.562499941429</c:v>
                </c:pt>
                <c:pt idx="24151">
                  <c:v>41160.572916608093</c:v>
                </c:pt>
                <c:pt idx="24152">
                  <c:v>41160.583333274757</c:v>
                </c:pt>
                <c:pt idx="24153">
                  <c:v>41160.593749941421</c:v>
                </c:pt>
                <c:pt idx="24154">
                  <c:v>41160.604166608086</c:v>
                </c:pt>
                <c:pt idx="24155">
                  <c:v>41160.61458327475</c:v>
                </c:pt>
                <c:pt idx="24156">
                  <c:v>41160.624999941414</c:v>
                </c:pt>
                <c:pt idx="24157">
                  <c:v>41160.635416608078</c:v>
                </c:pt>
                <c:pt idx="24158">
                  <c:v>41160.645833274742</c:v>
                </c:pt>
                <c:pt idx="24159">
                  <c:v>41160.656249941407</c:v>
                </c:pt>
                <c:pt idx="24160">
                  <c:v>41160.666666608071</c:v>
                </c:pt>
                <c:pt idx="24161">
                  <c:v>41160.677083274735</c:v>
                </c:pt>
                <c:pt idx="24162">
                  <c:v>41160.687499941399</c:v>
                </c:pt>
                <c:pt idx="24163">
                  <c:v>41160.697916608064</c:v>
                </c:pt>
                <c:pt idx="24164">
                  <c:v>41160.708333274728</c:v>
                </c:pt>
                <c:pt idx="24165">
                  <c:v>41160.718749941392</c:v>
                </c:pt>
                <c:pt idx="24166">
                  <c:v>41160.729166608056</c:v>
                </c:pt>
                <c:pt idx="24167">
                  <c:v>41160.739583274721</c:v>
                </c:pt>
                <c:pt idx="24168">
                  <c:v>41160.749999941385</c:v>
                </c:pt>
                <c:pt idx="24169">
                  <c:v>41160.760416608049</c:v>
                </c:pt>
                <c:pt idx="24170">
                  <c:v>41160.770833274713</c:v>
                </c:pt>
                <c:pt idx="24171">
                  <c:v>41160.781249941378</c:v>
                </c:pt>
                <c:pt idx="24172">
                  <c:v>41160.791666608042</c:v>
                </c:pt>
                <c:pt idx="24173">
                  <c:v>41160.802083274706</c:v>
                </c:pt>
                <c:pt idx="24174">
                  <c:v>41160.81249994137</c:v>
                </c:pt>
                <c:pt idx="24175">
                  <c:v>41160.822916608035</c:v>
                </c:pt>
                <c:pt idx="24176">
                  <c:v>41160.833333274699</c:v>
                </c:pt>
                <c:pt idx="24177">
                  <c:v>41160.843749941363</c:v>
                </c:pt>
                <c:pt idx="24178">
                  <c:v>41160.854166608027</c:v>
                </c:pt>
                <c:pt idx="24179">
                  <c:v>41160.864583274692</c:v>
                </c:pt>
                <c:pt idx="24180">
                  <c:v>41160.874999941356</c:v>
                </c:pt>
                <c:pt idx="24181">
                  <c:v>41160.88541660802</c:v>
                </c:pt>
                <c:pt idx="24182">
                  <c:v>41160.895833274684</c:v>
                </c:pt>
                <c:pt idx="24183">
                  <c:v>41160.906249941349</c:v>
                </c:pt>
                <c:pt idx="24184">
                  <c:v>41160.916666608013</c:v>
                </c:pt>
                <c:pt idx="24185">
                  <c:v>41160.927083274677</c:v>
                </c:pt>
                <c:pt idx="24186">
                  <c:v>41160.937499941341</c:v>
                </c:pt>
                <c:pt idx="24187">
                  <c:v>41160.947916608005</c:v>
                </c:pt>
                <c:pt idx="24188">
                  <c:v>41160.95833327467</c:v>
                </c:pt>
                <c:pt idx="24189">
                  <c:v>41160.968749941334</c:v>
                </c:pt>
                <c:pt idx="24190">
                  <c:v>41160.979166607998</c:v>
                </c:pt>
                <c:pt idx="24191">
                  <c:v>41160.989583274662</c:v>
                </c:pt>
                <c:pt idx="24192">
                  <c:v>41160.999999941327</c:v>
                </c:pt>
                <c:pt idx="24193">
                  <c:v>41161.010416607991</c:v>
                </c:pt>
                <c:pt idx="24194">
                  <c:v>41161.020833274655</c:v>
                </c:pt>
                <c:pt idx="24195">
                  <c:v>41161.031249941319</c:v>
                </c:pt>
                <c:pt idx="24196">
                  <c:v>41161.041666607984</c:v>
                </c:pt>
                <c:pt idx="24197">
                  <c:v>41161.052083274648</c:v>
                </c:pt>
                <c:pt idx="24198">
                  <c:v>41161.062499941312</c:v>
                </c:pt>
                <c:pt idx="24199">
                  <c:v>41161.072916607976</c:v>
                </c:pt>
                <c:pt idx="24200">
                  <c:v>41161.083333274641</c:v>
                </c:pt>
                <c:pt idx="24201">
                  <c:v>41161.093749941305</c:v>
                </c:pt>
                <c:pt idx="24202">
                  <c:v>41161.104166607969</c:v>
                </c:pt>
                <c:pt idx="24203">
                  <c:v>41161.114583274633</c:v>
                </c:pt>
                <c:pt idx="24204">
                  <c:v>41161.124999941298</c:v>
                </c:pt>
                <c:pt idx="24205">
                  <c:v>41161.135416607962</c:v>
                </c:pt>
                <c:pt idx="24206">
                  <c:v>41161.145833274626</c:v>
                </c:pt>
                <c:pt idx="24207">
                  <c:v>41161.15624994129</c:v>
                </c:pt>
                <c:pt idx="24208">
                  <c:v>41161.166666607955</c:v>
                </c:pt>
                <c:pt idx="24209">
                  <c:v>41161.177083274619</c:v>
                </c:pt>
                <c:pt idx="24210">
                  <c:v>41161.187499941283</c:v>
                </c:pt>
                <c:pt idx="24211">
                  <c:v>41161.197916607947</c:v>
                </c:pt>
                <c:pt idx="24212">
                  <c:v>41161.208333274612</c:v>
                </c:pt>
                <c:pt idx="24213">
                  <c:v>41161.218749941276</c:v>
                </c:pt>
                <c:pt idx="24214">
                  <c:v>41161.22916660794</c:v>
                </c:pt>
                <c:pt idx="24215">
                  <c:v>41161.239583274604</c:v>
                </c:pt>
                <c:pt idx="24216">
                  <c:v>41161.249999941268</c:v>
                </c:pt>
                <c:pt idx="24217">
                  <c:v>41161.260416607933</c:v>
                </c:pt>
                <c:pt idx="24218">
                  <c:v>41161.270833274597</c:v>
                </c:pt>
                <c:pt idx="24219">
                  <c:v>41161.281249941261</c:v>
                </c:pt>
                <c:pt idx="24220">
                  <c:v>41161.291666607925</c:v>
                </c:pt>
                <c:pt idx="24221">
                  <c:v>41161.30208327459</c:v>
                </c:pt>
                <c:pt idx="24222">
                  <c:v>41161.312499941254</c:v>
                </c:pt>
                <c:pt idx="24223">
                  <c:v>41161.322916607918</c:v>
                </c:pt>
                <c:pt idx="24224">
                  <c:v>41161.333333274582</c:v>
                </c:pt>
                <c:pt idx="24225">
                  <c:v>41161.343749941247</c:v>
                </c:pt>
                <c:pt idx="24226">
                  <c:v>41161.354166607911</c:v>
                </c:pt>
                <c:pt idx="24227">
                  <c:v>41161.364583274575</c:v>
                </c:pt>
                <c:pt idx="24228">
                  <c:v>41161.374999941239</c:v>
                </c:pt>
                <c:pt idx="24229">
                  <c:v>41161.385416607904</c:v>
                </c:pt>
                <c:pt idx="24230">
                  <c:v>41161.395833274568</c:v>
                </c:pt>
                <c:pt idx="24231">
                  <c:v>41161.406249941232</c:v>
                </c:pt>
                <c:pt idx="24232">
                  <c:v>41161.416666607896</c:v>
                </c:pt>
                <c:pt idx="24233">
                  <c:v>41161.427083274561</c:v>
                </c:pt>
                <c:pt idx="24234">
                  <c:v>41161.437499941225</c:v>
                </c:pt>
                <c:pt idx="24235">
                  <c:v>41161.447916607889</c:v>
                </c:pt>
                <c:pt idx="24236">
                  <c:v>41161.458333274553</c:v>
                </c:pt>
                <c:pt idx="24237">
                  <c:v>41161.468749941218</c:v>
                </c:pt>
                <c:pt idx="24238">
                  <c:v>41161.479166607882</c:v>
                </c:pt>
                <c:pt idx="24239">
                  <c:v>41161.489583274546</c:v>
                </c:pt>
                <c:pt idx="24240">
                  <c:v>41161.49999994121</c:v>
                </c:pt>
                <c:pt idx="24241">
                  <c:v>41161.510416607875</c:v>
                </c:pt>
                <c:pt idx="24242">
                  <c:v>41161.520833274539</c:v>
                </c:pt>
                <c:pt idx="24243">
                  <c:v>41161.531249941203</c:v>
                </c:pt>
                <c:pt idx="24244">
                  <c:v>41161.541666607867</c:v>
                </c:pt>
                <c:pt idx="24245">
                  <c:v>41161.552083274531</c:v>
                </c:pt>
                <c:pt idx="24246">
                  <c:v>41161.562499941196</c:v>
                </c:pt>
                <c:pt idx="24247">
                  <c:v>41161.57291660786</c:v>
                </c:pt>
                <c:pt idx="24248">
                  <c:v>41161.583333274524</c:v>
                </c:pt>
                <c:pt idx="24249">
                  <c:v>41161.593749941188</c:v>
                </c:pt>
                <c:pt idx="24250">
                  <c:v>41161.604166607853</c:v>
                </c:pt>
                <c:pt idx="24251">
                  <c:v>41161.614583274517</c:v>
                </c:pt>
                <c:pt idx="24252">
                  <c:v>41161.624999941181</c:v>
                </c:pt>
                <c:pt idx="24253">
                  <c:v>41161.635416607845</c:v>
                </c:pt>
                <c:pt idx="24254">
                  <c:v>41161.64583327451</c:v>
                </c:pt>
                <c:pt idx="24255">
                  <c:v>41161.656249941174</c:v>
                </c:pt>
                <c:pt idx="24256">
                  <c:v>41161.666666607838</c:v>
                </c:pt>
                <c:pt idx="24257">
                  <c:v>41161.677083274502</c:v>
                </c:pt>
                <c:pt idx="24258">
                  <c:v>41161.687499941167</c:v>
                </c:pt>
                <c:pt idx="24259">
                  <c:v>41161.697916607831</c:v>
                </c:pt>
                <c:pt idx="24260">
                  <c:v>41161.708333274495</c:v>
                </c:pt>
                <c:pt idx="24261">
                  <c:v>41161.718749941159</c:v>
                </c:pt>
                <c:pt idx="24262">
                  <c:v>41161.729166607824</c:v>
                </c:pt>
                <c:pt idx="24263">
                  <c:v>41161.739583274488</c:v>
                </c:pt>
                <c:pt idx="24264">
                  <c:v>41161.749999941152</c:v>
                </c:pt>
                <c:pt idx="24265">
                  <c:v>41161.760416607816</c:v>
                </c:pt>
                <c:pt idx="24266">
                  <c:v>41161.770833274481</c:v>
                </c:pt>
                <c:pt idx="24267">
                  <c:v>41161.781249941145</c:v>
                </c:pt>
                <c:pt idx="24268">
                  <c:v>41161.791666607809</c:v>
                </c:pt>
                <c:pt idx="24269">
                  <c:v>41161.802083274473</c:v>
                </c:pt>
                <c:pt idx="24270">
                  <c:v>41161.812499941138</c:v>
                </c:pt>
                <c:pt idx="24271">
                  <c:v>41161.822916607802</c:v>
                </c:pt>
                <c:pt idx="24272">
                  <c:v>41161.833333274466</c:v>
                </c:pt>
                <c:pt idx="24273">
                  <c:v>41161.84374994113</c:v>
                </c:pt>
                <c:pt idx="24274">
                  <c:v>41161.854166607794</c:v>
                </c:pt>
                <c:pt idx="24275">
                  <c:v>41161.864583274459</c:v>
                </c:pt>
                <c:pt idx="24276">
                  <c:v>41161.874999941123</c:v>
                </c:pt>
                <c:pt idx="24277">
                  <c:v>41161.885416607787</c:v>
                </c:pt>
                <c:pt idx="24278">
                  <c:v>41161.895833274451</c:v>
                </c:pt>
                <c:pt idx="24279">
                  <c:v>41161.906249941116</c:v>
                </c:pt>
                <c:pt idx="24280">
                  <c:v>41161.91666660778</c:v>
                </c:pt>
                <c:pt idx="24281">
                  <c:v>41161.927083274444</c:v>
                </c:pt>
                <c:pt idx="24282">
                  <c:v>41161.937499941108</c:v>
                </c:pt>
                <c:pt idx="24283">
                  <c:v>41161.947916607773</c:v>
                </c:pt>
                <c:pt idx="24284">
                  <c:v>41161.958333274437</c:v>
                </c:pt>
                <c:pt idx="24285">
                  <c:v>41161.968749941101</c:v>
                </c:pt>
                <c:pt idx="24286">
                  <c:v>41161.979166607765</c:v>
                </c:pt>
                <c:pt idx="24287">
                  <c:v>41161.98958327443</c:v>
                </c:pt>
                <c:pt idx="24288">
                  <c:v>41161.999999941094</c:v>
                </c:pt>
                <c:pt idx="24289">
                  <c:v>41162.010416607758</c:v>
                </c:pt>
                <c:pt idx="24290">
                  <c:v>41162.020833274422</c:v>
                </c:pt>
                <c:pt idx="24291">
                  <c:v>41162.031249941087</c:v>
                </c:pt>
                <c:pt idx="24292">
                  <c:v>41162.041666607751</c:v>
                </c:pt>
                <c:pt idx="24293">
                  <c:v>41162.052083274415</c:v>
                </c:pt>
                <c:pt idx="24294">
                  <c:v>41162.062499941079</c:v>
                </c:pt>
                <c:pt idx="24295">
                  <c:v>41162.072916607744</c:v>
                </c:pt>
                <c:pt idx="24296">
                  <c:v>41162.083333274408</c:v>
                </c:pt>
                <c:pt idx="24297">
                  <c:v>41162.093749941072</c:v>
                </c:pt>
                <c:pt idx="24298">
                  <c:v>41162.104166607736</c:v>
                </c:pt>
                <c:pt idx="24299">
                  <c:v>41162.114583274401</c:v>
                </c:pt>
                <c:pt idx="24300">
                  <c:v>41162.124999941065</c:v>
                </c:pt>
                <c:pt idx="24301">
                  <c:v>41162.135416607729</c:v>
                </c:pt>
                <c:pt idx="24302">
                  <c:v>41162.145833274393</c:v>
                </c:pt>
                <c:pt idx="24303">
                  <c:v>41162.156249941057</c:v>
                </c:pt>
                <c:pt idx="24304">
                  <c:v>41162.166666607722</c:v>
                </c:pt>
                <c:pt idx="24305">
                  <c:v>41162.177083274386</c:v>
                </c:pt>
                <c:pt idx="24306">
                  <c:v>41162.18749994105</c:v>
                </c:pt>
                <c:pt idx="24307">
                  <c:v>41162.197916607714</c:v>
                </c:pt>
                <c:pt idx="24308">
                  <c:v>41162.208333274379</c:v>
                </c:pt>
                <c:pt idx="24309">
                  <c:v>41162.218749941043</c:v>
                </c:pt>
                <c:pt idx="24310">
                  <c:v>41162.229166607707</c:v>
                </c:pt>
                <c:pt idx="24311">
                  <c:v>41162.239583274371</c:v>
                </c:pt>
                <c:pt idx="24312">
                  <c:v>41162.249999941036</c:v>
                </c:pt>
                <c:pt idx="24313">
                  <c:v>41162.2604166077</c:v>
                </c:pt>
                <c:pt idx="24314">
                  <c:v>41162.270833274364</c:v>
                </c:pt>
                <c:pt idx="24315">
                  <c:v>41162.281249941028</c:v>
                </c:pt>
                <c:pt idx="24316">
                  <c:v>41162.291666607693</c:v>
                </c:pt>
                <c:pt idx="24317">
                  <c:v>41162.302083274357</c:v>
                </c:pt>
                <c:pt idx="24318">
                  <c:v>41162.312499941021</c:v>
                </c:pt>
                <c:pt idx="24319">
                  <c:v>41162.322916607685</c:v>
                </c:pt>
                <c:pt idx="24320">
                  <c:v>41162.33333327435</c:v>
                </c:pt>
                <c:pt idx="24321">
                  <c:v>41162.343749941014</c:v>
                </c:pt>
                <c:pt idx="24322">
                  <c:v>41162.354166607678</c:v>
                </c:pt>
                <c:pt idx="24323">
                  <c:v>41162.364583274342</c:v>
                </c:pt>
                <c:pt idx="24324">
                  <c:v>41162.374999941007</c:v>
                </c:pt>
                <c:pt idx="24325">
                  <c:v>41162.385416607671</c:v>
                </c:pt>
                <c:pt idx="24326">
                  <c:v>41162.395833274335</c:v>
                </c:pt>
                <c:pt idx="24327">
                  <c:v>41162.406249940999</c:v>
                </c:pt>
                <c:pt idx="24328">
                  <c:v>41162.416666607664</c:v>
                </c:pt>
                <c:pt idx="24329">
                  <c:v>41162.427083274328</c:v>
                </c:pt>
                <c:pt idx="24330">
                  <c:v>41162.437499940992</c:v>
                </c:pt>
                <c:pt idx="24331">
                  <c:v>41162.447916607656</c:v>
                </c:pt>
                <c:pt idx="24332">
                  <c:v>41162.45833327432</c:v>
                </c:pt>
                <c:pt idx="24333">
                  <c:v>41162.468749940985</c:v>
                </c:pt>
                <c:pt idx="24334">
                  <c:v>41162.479166607649</c:v>
                </c:pt>
                <c:pt idx="24335">
                  <c:v>41162.489583274313</c:v>
                </c:pt>
                <c:pt idx="24336">
                  <c:v>41162.499999940977</c:v>
                </c:pt>
                <c:pt idx="24337">
                  <c:v>41162.510416607642</c:v>
                </c:pt>
                <c:pt idx="24338">
                  <c:v>41162.520833274306</c:v>
                </c:pt>
                <c:pt idx="24339">
                  <c:v>41162.53124994097</c:v>
                </c:pt>
                <c:pt idx="24340">
                  <c:v>41162.541666607634</c:v>
                </c:pt>
                <c:pt idx="24341">
                  <c:v>41162.552083274299</c:v>
                </c:pt>
                <c:pt idx="24342">
                  <c:v>41162.562499940963</c:v>
                </c:pt>
                <c:pt idx="24343">
                  <c:v>41162.572916607627</c:v>
                </c:pt>
                <c:pt idx="24344">
                  <c:v>41162.583333274291</c:v>
                </c:pt>
                <c:pt idx="24345">
                  <c:v>41162.593749940956</c:v>
                </c:pt>
                <c:pt idx="24346">
                  <c:v>41162.60416660762</c:v>
                </c:pt>
                <c:pt idx="24347">
                  <c:v>41162.614583274284</c:v>
                </c:pt>
                <c:pt idx="24348">
                  <c:v>41162.624999940948</c:v>
                </c:pt>
                <c:pt idx="24349">
                  <c:v>41162.635416607613</c:v>
                </c:pt>
                <c:pt idx="24350">
                  <c:v>41162.645833274277</c:v>
                </c:pt>
                <c:pt idx="24351">
                  <c:v>41162.656249940941</c:v>
                </c:pt>
                <c:pt idx="24352">
                  <c:v>41162.666666607605</c:v>
                </c:pt>
                <c:pt idx="24353">
                  <c:v>41162.67708327427</c:v>
                </c:pt>
                <c:pt idx="24354">
                  <c:v>41162.687499940934</c:v>
                </c:pt>
                <c:pt idx="24355">
                  <c:v>41162.697916607598</c:v>
                </c:pt>
                <c:pt idx="24356">
                  <c:v>41162.708333274262</c:v>
                </c:pt>
                <c:pt idx="24357">
                  <c:v>41162.718749940927</c:v>
                </c:pt>
                <c:pt idx="24358">
                  <c:v>41162.729166607591</c:v>
                </c:pt>
                <c:pt idx="24359">
                  <c:v>41162.739583274255</c:v>
                </c:pt>
                <c:pt idx="24360">
                  <c:v>41162.749999940919</c:v>
                </c:pt>
                <c:pt idx="24361">
                  <c:v>41162.760416607583</c:v>
                </c:pt>
                <c:pt idx="24362">
                  <c:v>41162.770833274248</c:v>
                </c:pt>
                <c:pt idx="24363">
                  <c:v>41162.781249940912</c:v>
                </c:pt>
                <c:pt idx="24364">
                  <c:v>41162.791666607576</c:v>
                </c:pt>
                <c:pt idx="24365">
                  <c:v>41162.80208327424</c:v>
                </c:pt>
                <c:pt idx="24366">
                  <c:v>41162.812499940905</c:v>
                </c:pt>
                <c:pt idx="24367">
                  <c:v>41162.822916607569</c:v>
                </c:pt>
                <c:pt idx="24368">
                  <c:v>41162.833333274233</c:v>
                </c:pt>
                <c:pt idx="24369">
                  <c:v>41162.843749940897</c:v>
                </c:pt>
                <c:pt idx="24370">
                  <c:v>41162.854166607562</c:v>
                </c:pt>
                <c:pt idx="24371">
                  <c:v>41162.864583274226</c:v>
                </c:pt>
                <c:pt idx="24372">
                  <c:v>41162.87499994089</c:v>
                </c:pt>
                <c:pt idx="24373">
                  <c:v>41162.885416607554</c:v>
                </c:pt>
                <c:pt idx="24374">
                  <c:v>41162.895833274219</c:v>
                </c:pt>
                <c:pt idx="24375">
                  <c:v>41162.906249940883</c:v>
                </c:pt>
                <c:pt idx="24376">
                  <c:v>41162.916666607547</c:v>
                </c:pt>
                <c:pt idx="24377">
                  <c:v>41162.927083274211</c:v>
                </c:pt>
                <c:pt idx="24378">
                  <c:v>41162.937499940876</c:v>
                </c:pt>
                <c:pt idx="24379">
                  <c:v>41162.94791660754</c:v>
                </c:pt>
                <c:pt idx="24380">
                  <c:v>41162.958333274204</c:v>
                </c:pt>
                <c:pt idx="24381">
                  <c:v>41162.968749940868</c:v>
                </c:pt>
                <c:pt idx="24382">
                  <c:v>41162.979166607533</c:v>
                </c:pt>
                <c:pt idx="24383">
                  <c:v>41162.989583274197</c:v>
                </c:pt>
                <c:pt idx="24384">
                  <c:v>41162.999999940861</c:v>
                </c:pt>
                <c:pt idx="24385">
                  <c:v>41163.010416607525</c:v>
                </c:pt>
                <c:pt idx="24386">
                  <c:v>41163.020833274189</c:v>
                </c:pt>
                <c:pt idx="24387">
                  <c:v>41163.031249940854</c:v>
                </c:pt>
                <c:pt idx="24388">
                  <c:v>41163.041666607518</c:v>
                </c:pt>
                <c:pt idx="24389">
                  <c:v>41163.052083274182</c:v>
                </c:pt>
                <c:pt idx="24390">
                  <c:v>41163.062499940846</c:v>
                </c:pt>
                <c:pt idx="24391">
                  <c:v>41163.072916607511</c:v>
                </c:pt>
                <c:pt idx="24392">
                  <c:v>41163.083333274175</c:v>
                </c:pt>
                <c:pt idx="24393">
                  <c:v>41163.093749940839</c:v>
                </c:pt>
                <c:pt idx="24394">
                  <c:v>41163.104166607503</c:v>
                </c:pt>
                <c:pt idx="24395">
                  <c:v>41163.114583274168</c:v>
                </c:pt>
                <c:pt idx="24396">
                  <c:v>41163.124999940832</c:v>
                </c:pt>
                <c:pt idx="24397">
                  <c:v>41163.135416607496</c:v>
                </c:pt>
                <c:pt idx="24398">
                  <c:v>41163.14583327416</c:v>
                </c:pt>
                <c:pt idx="24399">
                  <c:v>41163.156249940825</c:v>
                </c:pt>
                <c:pt idx="24400">
                  <c:v>41163.166666607489</c:v>
                </c:pt>
                <c:pt idx="24401">
                  <c:v>41163.177083274153</c:v>
                </c:pt>
                <c:pt idx="24402">
                  <c:v>41163.187499940817</c:v>
                </c:pt>
                <c:pt idx="24403">
                  <c:v>41163.197916607482</c:v>
                </c:pt>
                <c:pt idx="24404">
                  <c:v>41163.208333274146</c:v>
                </c:pt>
                <c:pt idx="24405">
                  <c:v>41163.21874994081</c:v>
                </c:pt>
                <c:pt idx="24406">
                  <c:v>41163.229166607474</c:v>
                </c:pt>
                <c:pt idx="24407">
                  <c:v>41163.239583274139</c:v>
                </c:pt>
                <c:pt idx="24408">
                  <c:v>41163.249999940803</c:v>
                </c:pt>
                <c:pt idx="24409">
                  <c:v>41163.260416607467</c:v>
                </c:pt>
                <c:pt idx="24410">
                  <c:v>41163.270833274131</c:v>
                </c:pt>
                <c:pt idx="24411">
                  <c:v>41163.281249940796</c:v>
                </c:pt>
                <c:pt idx="24412">
                  <c:v>41163.29166660746</c:v>
                </c:pt>
                <c:pt idx="24413">
                  <c:v>41163.302083274124</c:v>
                </c:pt>
                <c:pt idx="24414">
                  <c:v>41163.312499940788</c:v>
                </c:pt>
                <c:pt idx="24415">
                  <c:v>41163.322916607452</c:v>
                </c:pt>
                <c:pt idx="24416">
                  <c:v>41163.333333274117</c:v>
                </c:pt>
                <c:pt idx="24417">
                  <c:v>41163.343749940781</c:v>
                </c:pt>
                <c:pt idx="24418">
                  <c:v>41163.354166607445</c:v>
                </c:pt>
                <c:pt idx="24419">
                  <c:v>41163.364583274109</c:v>
                </c:pt>
                <c:pt idx="24420">
                  <c:v>41163.374999940774</c:v>
                </c:pt>
                <c:pt idx="24421">
                  <c:v>41163.385416607438</c:v>
                </c:pt>
                <c:pt idx="24422">
                  <c:v>41163.395833274102</c:v>
                </c:pt>
                <c:pt idx="24423">
                  <c:v>41163.406249940766</c:v>
                </c:pt>
                <c:pt idx="24424">
                  <c:v>41163.416666607431</c:v>
                </c:pt>
                <c:pt idx="24425">
                  <c:v>41163.427083274095</c:v>
                </c:pt>
                <c:pt idx="24426">
                  <c:v>41163.437499940759</c:v>
                </c:pt>
                <c:pt idx="24427">
                  <c:v>41163.447916607423</c:v>
                </c:pt>
                <c:pt idx="24428">
                  <c:v>41163.458333274088</c:v>
                </c:pt>
                <c:pt idx="24429">
                  <c:v>41163.468749940752</c:v>
                </c:pt>
                <c:pt idx="24430">
                  <c:v>41163.479166607416</c:v>
                </c:pt>
                <c:pt idx="24431">
                  <c:v>41163.48958327408</c:v>
                </c:pt>
                <c:pt idx="24432">
                  <c:v>41163.499999940745</c:v>
                </c:pt>
                <c:pt idx="24433">
                  <c:v>41163.510416607409</c:v>
                </c:pt>
                <c:pt idx="24434">
                  <c:v>41163.520833274073</c:v>
                </c:pt>
                <c:pt idx="24435">
                  <c:v>41163.531249940737</c:v>
                </c:pt>
                <c:pt idx="24436">
                  <c:v>41163.541666607402</c:v>
                </c:pt>
                <c:pt idx="24437">
                  <c:v>41163.552083274066</c:v>
                </c:pt>
                <c:pt idx="24438">
                  <c:v>41163.56249994073</c:v>
                </c:pt>
                <c:pt idx="24439">
                  <c:v>41163.572916607394</c:v>
                </c:pt>
                <c:pt idx="24440">
                  <c:v>41163.583333274059</c:v>
                </c:pt>
                <c:pt idx="24441">
                  <c:v>41163.593749940723</c:v>
                </c:pt>
                <c:pt idx="24442">
                  <c:v>41163.604166607387</c:v>
                </c:pt>
                <c:pt idx="24443">
                  <c:v>41163.614583274051</c:v>
                </c:pt>
                <c:pt idx="24444">
                  <c:v>41163.624999940715</c:v>
                </c:pt>
                <c:pt idx="24445">
                  <c:v>41163.63541660738</c:v>
                </c:pt>
                <c:pt idx="24446">
                  <c:v>41163.645833274044</c:v>
                </c:pt>
                <c:pt idx="24447">
                  <c:v>41163.656249940708</c:v>
                </c:pt>
                <c:pt idx="24448">
                  <c:v>41163.666666607372</c:v>
                </c:pt>
                <c:pt idx="24449">
                  <c:v>41163.677083274037</c:v>
                </c:pt>
                <c:pt idx="24450">
                  <c:v>41163.687499940701</c:v>
                </c:pt>
                <c:pt idx="24451">
                  <c:v>41163.697916607365</c:v>
                </c:pt>
                <c:pt idx="24452">
                  <c:v>41163.708333274029</c:v>
                </c:pt>
                <c:pt idx="24453">
                  <c:v>41163.718749940694</c:v>
                </c:pt>
                <c:pt idx="24454">
                  <c:v>41163.729166607358</c:v>
                </c:pt>
                <c:pt idx="24455">
                  <c:v>41163.739583274022</c:v>
                </c:pt>
                <c:pt idx="24456">
                  <c:v>41163.749999940686</c:v>
                </c:pt>
                <c:pt idx="24457">
                  <c:v>41163.760416607351</c:v>
                </c:pt>
                <c:pt idx="24458">
                  <c:v>41163.770833274015</c:v>
                </c:pt>
                <c:pt idx="24459">
                  <c:v>41163.781249940679</c:v>
                </c:pt>
                <c:pt idx="24460">
                  <c:v>41163.791666607343</c:v>
                </c:pt>
                <c:pt idx="24461">
                  <c:v>41163.802083274008</c:v>
                </c:pt>
                <c:pt idx="24462">
                  <c:v>41163.812499940672</c:v>
                </c:pt>
                <c:pt idx="24463">
                  <c:v>41163.822916607336</c:v>
                </c:pt>
                <c:pt idx="24464">
                  <c:v>41163.833333274</c:v>
                </c:pt>
                <c:pt idx="24465">
                  <c:v>41163.843749940665</c:v>
                </c:pt>
                <c:pt idx="24466">
                  <c:v>41163.854166607329</c:v>
                </c:pt>
                <c:pt idx="24467">
                  <c:v>41163.864583273993</c:v>
                </c:pt>
                <c:pt idx="24468">
                  <c:v>41163.874999940657</c:v>
                </c:pt>
                <c:pt idx="24469">
                  <c:v>41163.885416607322</c:v>
                </c:pt>
                <c:pt idx="24470">
                  <c:v>41163.895833273986</c:v>
                </c:pt>
                <c:pt idx="24471">
                  <c:v>41163.90624994065</c:v>
                </c:pt>
                <c:pt idx="24472">
                  <c:v>41163.916666607314</c:v>
                </c:pt>
                <c:pt idx="24473">
                  <c:v>41163.927083273978</c:v>
                </c:pt>
                <c:pt idx="24474">
                  <c:v>41163.937499940643</c:v>
                </c:pt>
                <c:pt idx="24475">
                  <c:v>41163.947916607307</c:v>
                </c:pt>
                <c:pt idx="24476">
                  <c:v>41163.958333273971</c:v>
                </c:pt>
                <c:pt idx="24477">
                  <c:v>41163.968749940635</c:v>
                </c:pt>
                <c:pt idx="24478">
                  <c:v>41163.9791666073</c:v>
                </c:pt>
                <c:pt idx="24479">
                  <c:v>41163.989583273964</c:v>
                </c:pt>
                <c:pt idx="24480">
                  <c:v>41163.999999940628</c:v>
                </c:pt>
                <c:pt idx="24481">
                  <c:v>41164.010416607292</c:v>
                </c:pt>
                <c:pt idx="24482">
                  <c:v>41164.020833273957</c:v>
                </c:pt>
                <c:pt idx="24483">
                  <c:v>41164.031249940621</c:v>
                </c:pt>
                <c:pt idx="24484">
                  <c:v>41164.041666607285</c:v>
                </c:pt>
                <c:pt idx="24485">
                  <c:v>41164.052083273949</c:v>
                </c:pt>
                <c:pt idx="24486">
                  <c:v>41164.062499940614</c:v>
                </c:pt>
                <c:pt idx="24487">
                  <c:v>41164.072916607278</c:v>
                </c:pt>
                <c:pt idx="24488">
                  <c:v>41164.083333273942</c:v>
                </c:pt>
                <c:pt idx="24489">
                  <c:v>41164.093749940606</c:v>
                </c:pt>
                <c:pt idx="24490">
                  <c:v>41164.104166607271</c:v>
                </c:pt>
                <c:pt idx="24491">
                  <c:v>41164.114583273935</c:v>
                </c:pt>
                <c:pt idx="24492">
                  <c:v>41164.124999940599</c:v>
                </c:pt>
                <c:pt idx="24493">
                  <c:v>41164.135416607263</c:v>
                </c:pt>
                <c:pt idx="24494">
                  <c:v>41164.145833273928</c:v>
                </c:pt>
                <c:pt idx="24495">
                  <c:v>41164.156249940592</c:v>
                </c:pt>
                <c:pt idx="24496">
                  <c:v>41164.166666607256</c:v>
                </c:pt>
                <c:pt idx="24497">
                  <c:v>41164.17708327392</c:v>
                </c:pt>
                <c:pt idx="24498">
                  <c:v>41164.187499940585</c:v>
                </c:pt>
                <c:pt idx="24499">
                  <c:v>41164.197916607249</c:v>
                </c:pt>
                <c:pt idx="24500">
                  <c:v>41164.208333273913</c:v>
                </c:pt>
                <c:pt idx="24501">
                  <c:v>41164.218749940577</c:v>
                </c:pt>
                <c:pt idx="24502">
                  <c:v>41164.229166607241</c:v>
                </c:pt>
                <c:pt idx="24503">
                  <c:v>41164.239583273906</c:v>
                </c:pt>
                <c:pt idx="24504">
                  <c:v>41164.24999994057</c:v>
                </c:pt>
                <c:pt idx="24505">
                  <c:v>41164.260416607234</c:v>
                </c:pt>
                <c:pt idx="24506">
                  <c:v>41164.270833273898</c:v>
                </c:pt>
                <c:pt idx="24507">
                  <c:v>41164.281249940563</c:v>
                </c:pt>
                <c:pt idx="24508">
                  <c:v>41164.291666607227</c:v>
                </c:pt>
                <c:pt idx="24509">
                  <c:v>41164.302083273891</c:v>
                </c:pt>
                <c:pt idx="24510">
                  <c:v>41164.312499940555</c:v>
                </c:pt>
                <c:pt idx="24511">
                  <c:v>41164.32291660722</c:v>
                </c:pt>
                <c:pt idx="24512">
                  <c:v>41164.333333273884</c:v>
                </c:pt>
                <c:pt idx="24513">
                  <c:v>41164.343749940548</c:v>
                </c:pt>
                <c:pt idx="24514">
                  <c:v>41164.354166607212</c:v>
                </c:pt>
                <c:pt idx="24515">
                  <c:v>41164.364583273877</c:v>
                </c:pt>
                <c:pt idx="24516">
                  <c:v>41164.374999940541</c:v>
                </c:pt>
                <c:pt idx="24517">
                  <c:v>41164.385416607205</c:v>
                </c:pt>
                <c:pt idx="24518">
                  <c:v>41164.395833273869</c:v>
                </c:pt>
                <c:pt idx="24519">
                  <c:v>41164.406249940534</c:v>
                </c:pt>
                <c:pt idx="24520">
                  <c:v>41164.416666607198</c:v>
                </c:pt>
                <c:pt idx="24521">
                  <c:v>41164.427083273862</c:v>
                </c:pt>
                <c:pt idx="24522">
                  <c:v>41164.437499940526</c:v>
                </c:pt>
                <c:pt idx="24523">
                  <c:v>41164.447916607191</c:v>
                </c:pt>
                <c:pt idx="24524">
                  <c:v>41164.458333273855</c:v>
                </c:pt>
                <c:pt idx="24525">
                  <c:v>41164.468749940519</c:v>
                </c:pt>
                <c:pt idx="24526">
                  <c:v>41164.479166607183</c:v>
                </c:pt>
                <c:pt idx="24527">
                  <c:v>41164.489583273848</c:v>
                </c:pt>
                <c:pt idx="24528">
                  <c:v>41164.499999940512</c:v>
                </c:pt>
                <c:pt idx="24529">
                  <c:v>41164.510416607176</c:v>
                </c:pt>
                <c:pt idx="24530">
                  <c:v>41164.52083327384</c:v>
                </c:pt>
                <c:pt idx="24531">
                  <c:v>41164.531249940504</c:v>
                </c:pt>
                <c:pt idx="24532">
                  <c:v>41164.541666607169</c:v>
                </c:pt>
                <c:pt idx="24533">
                  <c:v>41164.552083273833</c:v>
                </c:pt>
                <c:pt idx="24534">
                  <c:v>41164.562499940497</c:v>
                </c:pt>
                <c:pt idx="24535">
                  <c:v>41164.572916607161</c:v>
                </c:pt>
                <c:pt idx="24536">
                  <c:v>41164.583333273826</c:v>
                </c:pt>
                <c:pt idx="24537">
                  <c:v>41164.59374994049</c:v>
                </c:pt>
                <c:pt idx="24538">
                  <c:v>41164.604166607154</c:v>
                </c:pt>
                <c:pt idx="24539">
                  <c:v>41164.614583273818</c:v>
                </c:pt>
                <c:pt idx="24540">
                  <c:v>41164.624999940483</c:v>
                </c:pt>
                <c:pt idx="24541">
                  <c:v>41164.635416607147</c:v>
                </c:pt>
                <c:pt idx="24542">
                  <c:v>41164.645833273811</c:v>
                </c:pt>
                <c:pt idx="24543">
                  <c:v>41164.656249940475</c:v>
                </c:pt>
                <c:pt idx="24544">
                  <c:v>41164.66666660714</c:v>
                </c:pt>
                <c:pt idx="24545">
                  <c:v>41164.677083273804</c:v>
                </c:pt>
                <c:pt idx="24546">
                  <c:v>41164.687499940468</c:v>
                </c:pt>
                <c:pt idx="24547">
                  <c:v>41164.697916607132</c:v>
                </c:pt>
                <c:pt idx="24548">
                  <c:v>41164.708333273797</c:v>
                </c:pt>
                <c:pt idx="24549">
                  <c:v>41164.718749940461</c:v>
                </c:pt>
                <c:pt idx="24550">
                  <c:v>41164.729166607125</c:v>
                </c:pt>
                <c:pt idx="24551">
                  <c:v>41164.739583273789</c:v>
                </c:pt>
                <c:pt idx="24552">
                  <c:v>41164.749999940454</c:v>
                </c:pt>
                <c:pt idx="24553">
                  <c:v>41164.760416607118</c:v>
                </c:pt>
                <c:pt idx="24554">
                  <c:v>41164.770833273782</c:v>
                </c:pt>
                <c:pt idx="24555">
                  <c:v>41164.781249940446</c:v>
                </c:pt>
                <c:pt idx="24556">
                  <c:v>41164.791666607111</c:v>
                </c:pt>
                <c:pt idx="24557">
                  <c:v>41164.802083273775</c:v>
                </c:pt>
                <c:pt idx="24558">
                  <c:v>41164.812499940439</c:v>
                </c:pt>
                <c:pt idx="24559">
                  <c:v>41164.822916607103</c:v>
                </c:pt>
                <c:pt idx="24560">
                  <c:v>41164.833333273767</c:v>
                </c:pt>
                <c:pt idx="24561">
                  <c:v>41164.843749940432</c:v>
                </c:pt>
                <c:pt idx="24562">
                  <c:v>41164.854166607096</c:v>
                </c:pt>
                <c:pt idx="24563">
                  <c:v>41164.86458327376</c:v>
                </c:pt>
                <c:pt idx="24564">
                  <c:v>41164.874999940424</c:v>
                </c:pt>
                <c:pt idx="24565">
                  <c:v>41164.885416607089</c:v>
                </c:pt>
                <c:pt idx="24566">
                  <c:v>41164.895833273753</c:v>
                </c:pt>
                <c:pt idx="24567">
                  <c:v>41164.906249940417</c:v>
                </c:pt>
                <c:pt idx="24568">
                  <c:v>41164.916666607081</c:v>
                </c:pt>
                <c:pt idx="24569">
                  <c:v>41164.927083273746</c:v>
                </c:pt>
                <c:pt idx="24570">
                  <c:v>41164.93749994041</c:v>
                </c:pt>
                <c:pt idx="24571">
                  <c:v>41164.947916607074</c:v>
                </c:pt>
                <c:pt idx="24572">
                  <c:v>41164.958333273738</c:v>
                </c:pt>
                <c:pt idx="24573">
                  <c:v>41164.968749940403</c:v>
                </c:pt>
                <c:pt idx="24574">
                  <c:v>41164.979166607067</c:v>
                </c:pt>
                <c:pt idx="24575">
                  <c:v>41164.989583273731</c:v>
                </c:pt>
                <c:pt idx="24576">
                  <c:v>41164.999999940395</c:v>
                </c:pt>
                <c:pt idx="24577">
                  <c:v>41165.01041660706</c:v>
                </c:pt>
                <c:pt idx="24578">
                  <c:v>41165.020833273724</c:v>
                </c:pt>
                <c:pt idx="24579">
                  <c:v>41165.031249940388</c:v>
                </c:pt>
                <c:pt idx="24580">
                  <c:v>41165.041666607052</c:v>
                </c:pt>
                <c:pt idx="24581">
                  <c:v>41165.052083273717</c:v>
                </c:pt>
                <c:pt idx="24582">
                  <c:v>41165.062499940381</c:v>
                </c:pt>
                <c:pt idx="24583">
                  <c:v>41165.072916607045</c:v>
                </c:pt>
                <c:pt idx="24584">
                  <c:v>41165.083333273709</c:v>
                </c:pt>
                <c:pt idx="24585">
                  <c:v>41165.093749940374</c:v>
                </c:pt>
                <c:pt idx="24586">
                  <c:v>41165.104166607038</c:v>
                </c:pt>
                <c:pt idx="24587">
                  <c:v>41165.114583273702</c:v>
                </c:pt>
                <c:pt idx="24588">
                  <c:v>41165.124999940366</c:v>
                </c:pt>
                <c:pt idx="24589">
                  <c:v>41165.13541660703</c:v>
                </c:pt>
                <c:pt idx="24590">
                  <c:v>41165.145833273695</c:v>
                </c:pt>
                <c:pt idx="24591">
                  <c:v>41165.156249940359</c:v>
                </c:pt>
                <c:pt idx="24592">
                  <c:v>41165.166666607023</c:v>
                </c:pt>
                <c:pt idx="24593">
                  <c:v>41165.177083273687</c:v>
                </c:pt>
                <c:pt idx="24594">
                  <c:v>41165.187499940352</c:v>
                </c:pt>
                <c:pt idx="24595">
                  <c:v>41165.197916607016</c:v>
                </c:pt>
                <c:pt idx="24596">
                  <c:v>41165.20833327368</c:v>
                </c:pt>
                <c:pt idx="24597">
                  <c:v>41165.218749940344</c:v>
                </c:pt>
                <c:pt idx="24598">
                  <c:v>41165.229166607009</c:v>
                </c:pt>
                <c:pt idx="24599">
                  <c:v>41165.239583273673</c:v>
                </c:pt>
                <c:pt idx="24600">
                  <c:v>41165.249999940337</c:v>
                </c:pt>
                <c:pt idx="24601">
                  <c:v>41165.260416607001</c:v>
                </c:pt>
                <c:pt idx="24602">
                  <c:v>41165.270833273666</c:v>
                </c:pt>
                <c:pt idx="24603">
                  <c:v>41165.28124994033</c:v>
                </c:pt>
                <c:pt idx="24604">
                  <c:v>41165.291666606994</c:v>
                </c:pt>
                <c:pt idx="24605">
                  <c:v>41165.302083273658</c:v>
                </c:pt>
                <c:pt idx="24606">
                  <c:v>41165.312499940323</c:v>
                </c:pt>
                <c:pt idx="24607">
                  <c:v>41165.322916606987</c:v>
                </c:pt>
                <c:pt idx="24608">
                  <c:v>41165.333333273651</c:v>
                </c:pt>
                <c:pt idx="24609">
                  <c:v>41165.343749940315</c:v>
                </c:pt>
                <c:pt idx="24610">
                  <c:v>41165.35416660698</c:v>
                </c:pt>
                <c:pt idx="24611">
                  <c:v>41165.364583273644</c:v>
                </c:pt>
                <c:pt idx="24612">
                  <c:v>41165.374999940308</c:v>
                </c:pt>
                <c:pt idx="24613">
                  <c:v>41165.385416606972</c:v>
                </c:pt>
                <c:pt idx="24614">
                  <c:v>41165.395833273637</c:v>
                </c:pt>
                <c:pt idx="24615">
                  <c:v>41165.406249940301</c:v>
                </c:pt>
                <c:pt idx="24616">
                  <c:v>41165.416666606965</c:v>
                </c:pt>
                <c:pt idx="24617">
                  <c:v>41165.427083273629</c:v>
                </c:pt>
                <c:pt idx="24618">
                  <c:v>41165.437499940293</c:v>
                </c:pt>
                <c:pt idx="24619">
                  <c:v>41165.447916606958</c:v>
                </c:pt>
                <c:pt idx="24620">
                  <c:v>41165.458333273622</c:v>
                </c:pt>
                <c:pt idx="24621">
                  <c:v>41165.468749940286</c:v>
                </c:pt>
                <c:pt idx="24622">
                  <c:v>41165.47916660695</c:v>
                </c:pt>
                <c:pt idx="24623">
                  <c:v>41165.489583273615</c:v>
                </c:pt>
                <c:pt idx="24624">
                  <c:v>41165.499999940279</c:v>
                </c:pt>
                <c:pt idx="24625">
                  <c:v>41165.510416606943</c:v>
                </c:pt>
                <c:pt idx="24626">
                  <c:v>41165.520833273607</c:v>
                </c:pt>
                <c:pt idx="24627">
                  <c:v>41165.531249940272</c:v>
                </c:pt>
                <c:pt idx="24628">
                  <c:v>41165.541666606936</c:v>
                </c:pt>
                <c:pt idx="24629">
                  <c:v>41165.5520832736</c:v>
                </c:pt>
                <c:pt idx="24630">
                  <c:v>41165.562499940264</c:v>
                </c:pt>
                <c:pt idx="24631">
                  <c:v>41165.572916606929</c:v>
                </c:pt>
                <c:pt idx="24632">
                  <c:v>41165.583333273593</c:v>
                </c:pt>
                <c:pt idx="24633">
                  <c:v>41165.593749940257</c:v>
                </c:pt>
                <c:pt idx="24634">
                  <c:v>41165.604166606921</c:v>
                </c:pt>
                <c:pt idx="24635">
                  <c:v>41165.614583273586</c:v>
                </c:pt>
                <c:pt idx="24636">
                  <c:v>41165.62499994025</c:v>
                </c:pt>
                <c:pt idx="24637">
                  <c:v>41165.635416606914</c:v>
                </c:pt>
                <c:pt idx="24638">
                  <c:v>41165.645833273578</c:v>
                </c:pt>
                <c:pt idx="24639">
                  <c:v>41165.656249940243</c:v>
                </c:pt>
                <c:pt idx="24640">
                  <c:v>41165.666666606907</c:v>
                </c:pt>
                <c:pt idx="24641">
                  <c:v>41165.677083273571</c:v>
                </c:pt>
                <c:pt idx="24642">
                  <c:v>41165.687499940235</c:v>
                </c:pt>
                <c:pt idx="24643">
                  <c:v>41165.6979166069</c:v>
                </c:pt>
                <c:pt idx="24644">
                  <c:v>41165.708333273564</c:v>
                </c:pt>
                <c:pt idx="24645">
                  <c:v>41165.718749940228</c:v>
                </c:pt>
                <c:pt idx="24646">
                  <c:v>41165.729166606892</c:v>
                </c:pt>
                <c:pt idx="24647">
                  <c:v>41165.739583273556</c:v>
                </c:pt>
                <c:pt idx="24648">
                  <c:v>41165.749999940221</c:v>
                </c:pt>
                <c:pt idx="24649">
                  <c:v>41165.760416606885</c:v>
                </c:pt>
                <c:pt idx="24650">
                  <c:v>41165.770833273549</c:v>
                </c:pt>
                <c:pt idx="24651">
                  <c:v>41165.781249940213</c:v>
                </c:pt>
                <c:pt idx="24652">
                  <c:v>41165.791666606878</c:v>
                </c:pt>
                <c:pt idx="24653">
                  <c:v>41165.802083273542</c:v>
                </c:pt>
                <c:pt idx="24654">
                  <c:v>41165.812499940206</c:v>
                </c:pt>
                <c:pt idx="24655">
                  <c:v>41165.82291660687</c:v>
                </c:pt>
                <c:pt idx="24656">
                  <c:v>41165.833333273535</c:v>
                </c:pt>
                <c:pt idx="24657">
                  <c:v>41165.843749940199</c:v>
                </c:pt>
                <c:pt idx="24658">
                  <c:v>41165.854166606863</c:v>
                </c:pt>
                <c:pt idx="24659">
                  <c:v>41165.864583273527</c:v>
                </c:pt>
                <c:pt idx="24660">
                  <c:v>41165.874999940192</c:v>
                </c:pt>
                <c:pt idx="24661">
                  <c:v>41165.885416606856</c:v>
                </c:pt>
                <c:pt idx="24662">
                  <c:v>41165.89583327352</c:v>
                </c:pt>
                <c:pt idx="24663">
                  <c:v>41165.906249940184</c:v>
                </c:pt>
                <c:pt idx="24664">
                  <c:v>41165.916666606849</c:v>
                </c:pt>
                <c:pt idx="24665">
                  <c:v>41165.927083273513</c:v>
                </c:pt>
                <c:pt idx="24666">
                  <c:v>41165.937499940177</c:v>
                </c:pt>
                <c:pt idx="24667">
                  <c:v>41165.947916606841</c:v>
                </c:pt>
                <c:pt idx="24668">
                  <c:v>41165.958333273506</c:v>
                </c:pt>
                <c:pt idx="24669">
                  <c:v>41165.96874994017</c:v>
                </c:pt>
                <c:pt idx="24670">
                  <c:v>41165.979166606834</c:v>
                </c:pt>
                <c:pt idx="24671">
                  <c:v>41165.989583273498</c:v>
                </c:pt>
                <c:pt idx="24672">
                  <c:v>41165.999999940163</c:v>
                </c:pt>
                <c:pt idx="24673">
                  <c:v>41166.010416606827</c:v>
                </c:pt>
                <c:pt idx="24674">
                  <c:v>41166.020833273491</c:v>
                </c:pt>
                <c:pt idx="24675">
                  <c:v>41166.031249940155</c:v>
                </c:pt>
                <c:pt idx="24676">
                  <c:v>41166.041666606819</c:v>
                </c:pt>
                <c:pt idx="24677">
                  <c:v>41166.052083273484</c:v>
                </c:pt>
                <c:pt idx="24678">
                  <c:v>41166.062499940148</c:v>
                </c:pt>
                <c:pt idx="24679">
                  <c:v>41166.072916606812</c:v>
                </c:pt>
                <c:pt idx="24680">
                  <c:v>41166.083333273476</c:v>
                </c:pt>
                <c:pt idx="24681">
                  <c:v>41166.093749940141</c:v>
                </c:pt>
                <c:pt idx="24682">
                  <c:v>41166.104166606805</c:v>
                </c:pt>
                <c:pt idx="24683">
                  <c:v>41166.114583273469</c:v>
                </c:pt>
                <c:pt idx="24684">
                  <c:v>41166.124999940133</c:v>
                </c:pt>
                <c:pt idx="24685">
                  <c:v>41166.135416606798</c:v>
                </c:pt>
                <c:pt idx="24686">
                  <c:v>41166.145833273462</c:v>
                </c:pt>
                <c:pt idx="24687">
                  <c:v>41166.156249940126</c:v>
                </c:pt>
                <c:pt idx="24688">
                  <c:v>41166.16666660679</c:v>
                </c:pt>
                <c:pt idx="24689">
                  <c:v>41166.177083273455</c:v>
                </c:pt>
                <c:pt idx="24690">
                  <c:v>41166.187499940119</c:v>
                </c:pt>
                <c:pt idx="24691">
                  <c:v>41166.197916606783</c:v>
                </c:pt>
                <c:pt idx="24692">
                  <c:v>41166.208333273447</c:v>
                </c:pt>
                <c:pt idx="24693">
                  <c:v>41166.218749940112</c:v>
                </c:pt>
                <c:pt idx="24694">
                  <c:v>41166.229166606776</c:v>
                </c:pt>
                <c:pt idx="24695">
                  <c:v>41166.23958327344</c:v>
                </c:pt>
                <c:pt idx="24696">
                  <c:v>41166.249999940104</c:v>
                </c:pt>
                <c:pt idx="24697">
                  <c:v>41166.260416606769</c:v>
                </c:pt>
                <c:pt idx="24698">
                  <c:v>41166.270833273433</c:v>
                </c:pt>
                <c:pt idx="24699">
                  <c:v>41166.281249940097</c:v>
                </c:pt>
                <c:pt idx="24700">
                  <c:v>41166.291666606761</c:v>
                </c:pt>
                <c:pt idx="24701">
                  <c:v>41166.302083273426</c:v>
                </c:pt>
                <c:pt idx="24702">
                  <c:v>41166.31249994009</c:v>
                </c:pt>
                <c:pt idx="24703">
                  <c:v>41166.322916606754</c:v>
                </c:pt>
                <c:pt idx="24704">
                  <c:v>41166.333333273418</c:v>
                </c:pt>
                <c:pt idx="24705">
                  <c:v>41166.343749940082</c:v>
                </c:pt>
                <c:pt idx="24706">
                  <c:v>41166.354166606747</c:v>
                </c:pt>
                <c:pt idx="24707">
                  <c:v>41166.364583273411</c:v>
                </c:pt>
                <c:pt idx="24708">
                  <c:v>41166.374999940075</c:v>
                </c:pt>
                <c:pt idx="24709">
                  <c:v>41166.385416606739</c:v>
                </c:pt>
                <c:pt idx="24710">
                  <c:v>41166.395833273404</c:v>
                </c:pt>
                <c:pt idx="24711">
                  <c:v>41166.406249940068</c:v>
                </c:pt>
                <c:pt idx="24712">
                  <c:v>41166.416666606732</c:v>
                </c:pt>
                <c:pt idx="24713">
                  <c:v>41166.427083273396</c:v>
                </c:pt>
                <c:pt idx="24714">
                  <c:v>41166.437499940061</c:v>
                </c:pt>
                <c:pt idx="24715">
                  <c:v>41166.447916606725</c:v>
                </c:pt>
                <c:pt idx="24716">
                  <c:v>41166.458333273389</c:v>
                </c:pt>
                <c:pt idx="24717">
                  <c:v>41166.468749940053</c:v>
                </c:pt>
                <c:pt idx="24718">
                  <c:v>41166.479166606718</c:v>
                </c:pt>
                <c:pt idx="24719">
                  <c:v>41166.489583273382</c:v>
                </c:pt>
                <c:pt idx="24720">
                  <c:v>41166.499999940046</c:v>
                </c:pt>
                <c:pt idx="24721">
                  <c:v>41166.51041660671</c:v>
                </c:pt>
                <c:pt idx="24722">
                  <c:v>41166.520833273375</c:v>
                </c:pt>
                <c:pt idx="24723">
                  <c:v>41166.531249940039</c:v>
                </c:pt>
                <c:pt idx="24724">
                  <c:v>41166.541666606703</c:v>
                </c:pt>
                <c:pt idx="24725">
                  <c:v>41166.552083273367</c:v>
                </c:pt>
                <c:pt idx="24726">
                  <c:v>41166.562499940032</c:v>
                </c:pt>
                <c:pt idx="24727">
                  <c:v>41166.572916606696</c:v>
                </c:pt>
                <c:pt idx="24728">
                  <c:v>41166.58333327336</c:v>
                </c:pt>
                <c:pt idx="24729">
                  <c:v>41166.593749940024</c:v>
                </c:pt>
                <c:pt idx="24730">
                  <c:v>41166.604166606689</c:v>
                </c:pt>
                <c:pt idx="24731">
                  <c:v>41166.614583273353</c:v>
                </c:pt>
                <c:pt idx="24732">
                  <c:v>41166.624999940017</c:v>
                </c:pt>
                <c:pt idx="24733">
                  <c:v>41166.635416606681</c:v>
                </c:pt>
                <c:pt idx="24734">
                  <c:v>41166.645833273345</c:v>
                </c:pt>
                <c:pt idx="24735">
                  <c:v>41166.65624994001</c:v>
                </c:pt>
                <c:pt idx="24736">
                  <c:v>41166.666666606674</c:v>
                </c:pt>
                <c:pt idx="24737">
                  <c:v>41166.677083273338</c:v>
                </c:pt>
                <c:pt idx="24738">
                  <c:v>41166.687499940002</c:v>
                </c:pt>
                <c:pt idx="24739">
                  <c:v>41166.697916606667</c:v>
                </c:pt>
                <c:pt idx="24740">
                  <c:v>41166.708333273331</c:v>
                </c:pt>
                <c:pt idx="24741">
                  <c:v>41166.718749939995</c:v>
                </c:pt>
                <c:pt idx="24742">
                  <c:v>41166.729166606659</c:v>
                </c:pt>
                <c:pt idx="24743">
                  <c:v>41166.739583273324</c:v>
                </c:pt>
                <c:pt idx="24744">
                  <c:v>41166.749999939988</c:v>
                </c:pt>
                <c:pt idx="24745">
                  <c:v>41166.760416606652</c:v>
                </c:pt>
                <c:pt idx="24746">
                  <c:v>41166.770833273316</c:v>
                </c:pt>
                <c:pt idx="24747">
                  <c:v>41166.781249939981</c:v>
                </c:pt>
                <c:pt idx="24748">
                  <c:v>41166.791666606645</c:v>
                </c:pt>
                <c:pt idx="24749">
                  <c:v>41166.802083273309</c:v>
                </c:pt>
                <c:pt idx="24750">
                  <c:v>41166.812499939973</c:v>
                </c:pt>
                <c:pt idx="24751">
                  <c:v>41166.822916606638</c:v>
                </c:pt>
                <c:pt idx="24752">
                  <c:v>41166.833333273302</c:v>
                </c:pt>
                <c:pt idx="24753">
                  <c:v>41166.843749939966</c:v>
                </c:pt>
                <c:pt idx="24754">
                  <c:v>41166.85416660663</c:v>
                </c:pt>
                <c:pt idx="24755">
                  <c:v>41166.864583273295</c:v>
                </c:pt>
                <c:pt idx="24756">
                  <c:v>41166.874999939959</c:v>
                </c:pt>
                <c:pt idx="24757">
                  <c:v>41166.885416606623</c:v>
                </c:pt>
                <c:pt idx="24758">
                  <c:v>41166.895833273287</c:v>
                </c:pt>
                <c:pt idx="24759">
                  <c:v>41166.906249939952</c:v>
                </c:pt>
                <c:pt idx="24760">
                  <c:v>41166.916666606616</c:v>
                </c:pt>
                <c:pt idx="24761">
                  <c:v>41166.92708327328</c:v>
                </c:pt>
                <c:pt idx="24762">
                  <c:v>41166.937499939944</c:v>
                </c:pt>
                <c:pt idx="24763">
                  <c:v>41166.947916606608</c:v>
                </c:pt>
                <c:pt idx="24764">
                  <c:v>41166.958333273273</c:v>
                </c:pt>
                <c:pt idx="24765">
                  <c:v>41166.968749939937</c:v>
                </c:pt>
                <c:pt idx="24766">
                  <c:v>41166.979166606601</c:v>
                </c:pt>
                <c:pt idx="24767">
                  <c:v>41166.989583273265</c:v>
                </c:pt>
                <c:pt idx="24768">
                  <c:v>41166.99999993993</c:v>
                </c:pt>
                <c:pt idx="24769">
                  <c:v>41167.010416606594</c:v>
                </c:pt>
                <c:pt idx="24770">
                  <c:v>41167.020833273258</c:v>
                </c:pt>
                <c:pt idx="24771">
                  <c:v>41167.031249939922</c:v>
                </c:pt>
                <c:pt idx="24772">
                  <c:v>41167.041666606587</c:v>
                </c:pt>
                <c:pt idx="24773">
                  <c:v>41167.052083273251</c:v>
                </c:pt>
                <c:pt idx="24774">
                  <c:v>41167.062499939915</c:v>
                </c:pt>
                <c:pt idx="24775">
                  <c:v>41167.072916606579</c:v>
                </c:pt>
                <c:pt idx="24776">
                  <c:v>41167.083333273244</c:v>
                </c:pt>
                <c:pt idx="24777">
                  <c:v>41167.093749939908</c:v>
                </c:pt>
                <c:pt idx="24778">
                  <c:v>41167.104166606572</c:v>
                </c:pt>
                <c:pt idx="24779">
                  <c:v>41167.114583273236</c:v>
                </c:pt>
                <c:pt idx="24780">
                  <c:v>41167.124999939901</c:v>
                </c:pt>
                <c:pt idx="24781">
                  <c:v>41167.135416606565</c:v>
                </c:pt>
                <c:pt idx="24782">
                  <c:v>41167.145833273229</c:v>
                </c:pt>
                <c:pt idx="24783">
                  <c:v>41167.156249939893</c:v>
                </c:pt>
                <c:pt idx="24784">
                  <c:v>41167.166666606558</c:v>
                </c:pt>
                <c:pt idx="24785">
                  <c:v>41167.177083273222</c:v>
                </c:pt>
                <c:pt idx="24786">
                  <c:v>41167.187499939886</c:v>
                </c:pt>
                <c:pt idx="24787">
                  <c:v>41167.19791660655</c:v>
                </c:pt>
                <c:pt idx="24788">
                  <c:v>41167.208333273215</c:v>
                </c:pt>
                <c:pt idx="24789">
                  <c:v>41167.218749939879</c:v>
                </c:pt>
                <c:pt idx="24790">
                  <c:v>41167.229166606543</c:v>
                </c:pt>
                <c:pt idx="24791">
                  <c:v>41167.239583273207</c:v>
                </c:pt>
                <c:pt idx="24792">
                  <c:v>41167.249999939871</c:v>
                </c:pt>
                <c:pt idx="24793">
                  <c:v>41167.260416606536</c:v>
                </c:pt>
                <c:pt idx="24794">
                  <c:v>41167.2708332732</c:v>
                </c:pt>
                <c:pt idx="24795">
                  <c:v>41167.281249939864</c:v>
                </c:pt>
                <c:pt idx="24796">
                  <c:v>41167.291666606528</c:v>
                </c:pt>
                <c:pt idx="24797">
                  <c:v>41167.302083273193</c:v>
                </c:pt>
                <c:pt idx="24798">
                  <c:v>41167.312499939857</c:v>
                </c:pt>
                <c:pt idx="24799">
                  <c:v>41167.322916606521</c:v>
                </c:pt>
                <c:pt idx="24800">
                  <c:v>41167.333333273185</c:v>
                </c:pt>
                <c:pt idx="24801">
                  <c:v>41167.34374993985</c:v>
                </c:pt>
                <c:pt idx="24802">
                  <c:v>41167.354166606514</c:v>
                </c:pt>
                <c:pt idx="24803">
                  <c:v>41167.364583273178</c:v>
                </c:pt>
                <c:pt idx="24804">
                  <c:v>41167.374999939842</c:v>
                </c:pt>
                <c:pt idx="24805">
                  <c:v>41167.385416606507</c:v>
                </c:pt>
                <c:pt idx="24806">
                  <c:v>41167.395833273171</c:v>
                </c:pt>
                <c:pt idx="24807">
                  <c:v>41167.406249939835</c:v>
                </c:pt>
                <c:pt idx="24808">
                  <c:v>41167.416666606499</c:v>
                </c:pt>
                <c:pt idx="24809">
                  <c:v>41167.427083273164</c:v>
                </c:pt>
                <c:pt idx="24810">
                  <c:v>41167.437499939828</c:v>
                </c:pt>
                <c:pt idx="24811">
                  <c:v>41167.447916606492</c:v>
                </c:pt>
                <c:pt idx="24812">
                  <c:v>41167.458333273156</c:v>
                </c:pt>
                <c:pt idx="24813">
                  <c:v>41167.468749939821</c:v>
                </c:pt>
                <c:pt idx="24814">
                  <c:v>41167.479166606485</c:v>
                </c:pt>
                <c:pt idx="24815">
                  <c:v>41167.489583273149</c:v>
                </c:pt>
                <c:pt idx="24816">
                  <c:v>41167.499999939813</c:v>
                </c:pt>
                <c:pt idx="24817">
                  <c:v>41167.510416606478</c:v>
                </c:pt>
                <c:pt idx="24818">
                  <c:v>41167.520833273142</c:v>
                </c:pt>
                <c:pt idx="24819">
                  <c:v>41167.531249939806</c:v>
                </c:pt>
                <c:pt idx="24820">
                  <c:v>41167.54166660647</c:v>
                </c:pt>
                <c:pt idx="24821">
                  <c:v>41167.552083273134</c:v>
                </c:pt>
                <c:pt idx="24822">
                  <c:v>41167.562499939799</c:v>
                </c:pt>
                <c:pt idx="24823">
                  <c:v>41167.572916606463</c:v>
                </c:pt>
                <c:pt idx="24824">
                  <c:v>41167.583333273127</c:v>
                </c:pt>
                <c:pt idx="24825">
                  <c:v>41167.593749939791</c:v>
                </c:pt>
                <c:pt idx="24826">
                  <c:v>41167.604166606456</c:v>
                </c:pt>
                <c:pt idx="24827">
                  <c:v>41167.61458327312</c:v>
                </c:pt>
                <c:pt idx="24828">
                  <c:v>41167.624999939784</c:v>
                </c:pt>
                <c:pt idx="24829">
                  <c:v>41167.635416606448</c:v>
                </c:pt>
                <c:pt idx="24830">
                  <c:v>41167.645833273113</c:v>
                </c:pt>
                <c:pt idx="24831">
                  <c:v>41167.656249939777</c:v>
                </c:pt>
                <c:pt idx="24832">
                  <c:v>41167.666666606441</c:v>
                </c:pt>
                <c:pt idx="24833">
                  <c:v>41167.677083273105</c:v>
                </c:pt>
                <c:pt idx="24834">
                  <c:v>41167.68749993977</c:v>
                </c:pt>
                <c:pt idx="24835">
                  <c:v>41167.697916606434</c:v>
                </c:pt>
                <c:pt idx="24836">
                  <c:v>41167.708333273098</c:v>
                </c:pt>
                <c:pt idx="24837">
                  <c:v>41167.718749939762</c:v>
                </c:pt>
                <c:pt idx="24838">
                  <c:v>41167.729166606427</c:v>
                </c:pt>
                <c:pt idx="24839">
                  <c:v>41167.739583273091</c:v>
                </c:pt>
                <c:pt idx="24840">
                  <c:v>41167.749999939755</c:v>
                </c:pt>
                <c:pt idx="24841">
                  <c:v>41167.760416606419</c:v>
                </c:pt>
                <c:pt idx="24842">
                  <c:v>41167.770833273084</c:v>
                </c:pt>
                <c:pt idx="24843">
                  <c:v>41167.781249939748</c:v>
                </c:pt>
                <c:pt idx="24844">
                  <c:v>41167.791666606412</c:v>
                </c:pt>
                <c:pt idx="24845">
                  <c:v>41167.802083273076</c:v>
                </c:pt>
                <c:pt idx="24846">
                  <c:v>41167.812499939741</c:v>
                </c:pt>
                <c:pt idx="24847">
                  <c:v>41167.822916606405</c:v>
                </c:pt>
                <c:pt idx="24848">
                  <c:v>41167.833333273069</c:v>
                </c:pt>
                <c:pt idx="24849">
                  <c:v>41167.843749939733</c:v>
                </c:pt>
                <c:pt idx="24850">
                  <c:v>41167.854166606397</c:v>
                </c:pt>
                <c:pt idx="24851">
                  <c:v>41167.864583273062</c:v>
                </c:pt>
                <c:pt idx="24852">
                  <c:v>41167.874999939726</c:v>
                </c:pt>
                <c:pt idx="24853">
                  <c:v>41167.88541660639</c:v>
                </c:pt>
                <c:pt idx="24854">
                  <c:v>41167.895833273054</c:v>
                </c:pt>
                <c:pt idx="24855">
                  <c:v>41167.906249939719</c:v>
                </c:pt>
                <c:pt idx="24856">
                  <c:v>41167.916666606383</c:v>
                </c:pt>
                <c:pt idx="24857">
                  <c:v>41167.927083273047</c:v>
                </c:pt>
                <c:pt idx="24858">
                  <c:v>41167.937499939711</c:v>
                </c:pt>
                <c:pt idx="24859">
                  <c:v>41167.947916606376</c:v>
                </c:pt>
                <c:pt idx="24860">
                  <c:v>41167.95833327304</c:v>
                </c:pt>
                <c:pt idx="24861">
                  <c:v>41167.968749939704</c:v>
                </c:pt>
                <c:pt idx="24862">
                  <c:v>41167.979166606368</c:v>
                </c:pt>
                <c:pt idx="24863">
                  <c:v>41167.989583273033</c:v>
                </c:pt>
                <c:pt idx="24864">
                  <c:v>41167.999999939697</c:v>
                </c:pt>
                <c:pt idx="24865">
                  <c:v>41168.010416606361</c:v>
                </c:pt>
                <c:pt idx="24866">
                  <c:v>41168.020833273025</c:v>
                </c:pt>
                <c:pt idx="24867">
                  <c:v>41168.03124993969</c:v>
                </c:pt>
                <c:pt idx="24868">
                  <c:v>41168.041666606354</c:v>
                </c:pt>
                <c:pt idx="24869">
                  <c:v>41168.052083273018</c:v>
                </c:pt>
                <c:pt idx="24870">
                  <c:v>41168.062499939682</c:v>
                </c:pt>
                <c:pt idx="24871">
                  <c:v>41168.072916606347</c:v>
                </c:pt>
                <c:pt idx="24872">
                  <c:v>41168.083333273011</c:v>
                </c:pt>
                <c:pt idx="24873">
                  <c:v>41168.093749939675</c:v>
                </c:pt>
                <c:pt idx="24874">
                  <c:v>41168.104166606339</c:v>
                </c:pt>
                <c:pt idx="24875">
                  <c:v>41168.114583273004</c:v>
                </c:pt>
                <c:pt idx="24876">
                  <c:v>41168.124999939668</c:v>
                </c:pt>
                <c:pt idx="24877">
                  <c:v>41168.135416606332</c:v>
                </c:pt>
                <c:pt idx="24878">
                  <c:v>41168.145833272996</c:v>
                </c:pt>
                <c:pt idx="24879">
                  <c:v>41168.15624993966</c:v>
                </c:pt>
                <c:pt idx="24880">
                  <c:v>41168.166666606325</c:v>
                </c:pt>
                <c:pt idx="24881">
                  <c:v>41168.177083272989</c:v>
                </c:pt>
                <c:pt idx="24882">
                  <c:v>41168.187499939653</c:v>
                </c:pt>
                <c:pt idx="24883">
                  <c:v>41168.197916606317</c:v>
                </c:pt>
                <c:pt idx="24884">
                  <c:v>41168.208333272982</c:v>
                </c:pt>
                <c:pt idx="24885">
                  <c:v>41168.218749939646</c:v>
                </c:pt>
                <c:pt idx="24886">
                  <c:v>41168.22916660631</c:v>
                </c:pt>
                <c:pt idx="24887">
                  <c:v>41168.239583272974</c:v>
                </c:pt>
                <c:pt idx="24888">
                  <c:v>41168.249999939639</c:v>
                </c:pt>
                <c:pt idx="24889">
                  <c:v>41168.260416606303</c:v>
                </c:pt>
                <c:pt idx="24890">
                  <c:v>41168.270833272967</c:v>
                </c:pt>
                <c:pt idx="24891">
                  <c:v>41168.281249939631</c:v>
                </c:pt>
                <c:pt idx="24892">
                  <c:v>41168.291666606296</c:v>
                </c:pt>
                <c:pt idx="24893">
                  <c:v>41168.30208327296</c:v>
                </c:pt>
                <c:pt idx="24894">
                  <c:v>41168.312499939624</c:v>
                </c:pt>
                <c:pt idx="24895">
                  <c:v>41168.322916606288</c:v>
                </c:pt>
                <c:pt idx="24896">
                  <c:v>41168.333333272953</c:v>
                </c:pt>
                <c:pt idx="24897">
                  <c:v>41168.343749939617</c:v>
                </c:pt>
                <c:pt idx="24898">
                  <c:v>41168.354166606281</c:v>
                </c:pt>
                <c:pt idx="24899">
                  <c:v>41168.364583272945</c:v>
                </c:pt>
                <c:pt idx="24900">
                  <c:v>41168.37499993961</c:v>
                </c:pt>
                <c:pt idx="24901">
                  <c:v>41168.385416606274</c:v>
                </c:pt>
                <c:pt idx="24902">
                  <c:v>41168.395833272938</c:v>
                </c:pt>
                <c:pt idx="24903">
                  <c:v>41168.406249939602</c:v>
                </c:pt>
                <c:pt idx="24904">
                  <c:v>41168.416666606267</c:v>
                </c:pt>
                <c:pt idx="24905">
                  <c:v>41168.427083272931</c:v>
                </c:pt>
                <c:pt idx="24906">
                  <c:v>41168.437499939595</c:v>
                </c:pt>
                <c:pt idx="24907">
                  <c:v>41168.447916606259</c:v>
                </c:pt>
                <c:pt idx="24908">
                  <c:v>41168.458333272923</c:v>
                </c:pt>
                <c:pt idx="24909">
                  <c:v>41168.468749939588</c:v>
                </c:pt>
                <c:pt idx="24910">
                  <c:v>41168.479166606252</c:v>
                </c:pt>
                <c:pt idx="24911">
                  <c:v>41168.489583272916</c:v>
                </c:pt>
                <c:pt idx="24912">
                  <c:v>41168.49999993958</c:v>
                </c:pt>
                <c:pt idx="24913">
                  <c:v>41168.510416606245</c:v>
                </c:pt>
                <c:pt idx="24914">
                  <c:v>41168.520833272909</c:v>
                </c:pt>
                <c:pt idx="24915">
                  <c:v>41168.531249939573</c:v>
                </c:pt>
                <c:pt idx="24916">
                  <c:v>41168.541666606237</c:v>
                </c:pt>
                <c:pt idx="24917">
                  <c:v>41168.552083272902</c:v>
                </c:pt>
                <c:pt idx="24918">
                  <c:v>41168.562499939566</c:v>
                </c:pt>
                <c:pt idx="24919">
                  <c:v>41168.57291660623</c:v>
                </c:pt>
                <c:pt idx="24920">
                  <c:v>41168.583333272894</c:v>
                </c:pt>
                <c:pt idx="24921">
                  <c:v>41168.593749939559</c:v>
                </c:pt>
                <c:pt idx="24922">
                  <c:v>41168.604166606223</c:v>
                </c:pt>
                <c:pt idx="24923">
                  <c:v>41168.614583272887</c:v>
                </c:pt>
                <c:pt idx="24924">
                  <c:v>41168.624999939551</c:v>
                </c:pt>
                <c:pt idx="24925">
                  <c:v>41168.635416606216</c:v>
                </c:pt>
                <c:pt idx="24926">
                  <c:v>41168.64583327288</c:v>
                </c:pt>
                <c:pt idx="24927">
                  <c:v>41168.656249939544</c:v>
                </c:pt>
                <c:pt idx="24928">
                  <c:v>41168.666666606208</c:v>
                </c:pt>
                <c:pt idx="24929">
                  <c:v>41168.677083272873</c:v>
                </c:pt>
                <c:pt idx="24930">
                  <c:v>41168.687499939537</c:v>
                </c:pt>
                <c:pt idx="24931">
                  <c:v>41168.697916606201</c:v>
                </c:pt>
                <c:pt idx="24932">
                  <c:v>41168.708333272865</c:v>
                </c:pt>
                <c:pt idx="24933">
                  <c:v>41168.71874993953</c:v>
                </c:pt>
                <c:pt idx="24934">
                  <c:v>41168.729166606194</c:v>
                </c:pt>
                <c:pt idx="24935">
                  <c:v>41168.739583272858</c:v>
                </c:pt>
                <c:pt idx="24936">
                  <c:v>41168.749999939522</c:v>
                </c:pt>
                <c:pt idx="24937">
                  <c:v>41168.760416606186</c:v>
                </c:pt>
                <c:pt idx="24938">
                  <c:v>41168.770833272851</c:v>
                </c:pt>
                <c:pt idx="24939">
                  <c:v>41168.781249939515</c:v>
                </c:pt>
                <c:pt idx="24940">
                  <c:v>41168.791666606179</c:v>
                </c:pt>
                <c:pt idx="24941">
                  <c:v>41168.802083272843</c:v>
                </c:pt>
                <c:pt idx="24942">
                  <c:v>41168.812499939508</c:v>
                </c:pt>
                <c:pt idx="24943">
                  <c:v>41168.822916606172</c:v>
                </c:pt>
                <c:pt idx="24944">
                  <c:v>41168.833333272836</c:v>
                </c:pt>
                <c:pt idx="24945">
                  <c:v>41168.8437499395</c:v>
                </c:pt>
                <c:pt idx="24946">
                  <c:v>41168.854166606165</c:v>
                </c:pt>
                <c:pt idx="24947">
                  <c:v>41168.864583272829</c:v>
                </c:pt>
                <c:pt idx="24948">
                  <c:v>41168.874999939493</c:v>
                </c:pt>
                <c:pt idx="24949">
                  <c:v>41168.885416606157</c:v>
                </c:pt>
                <c:pt idx="24950">
                  <c:v>41168.895833272822</c:v>
                </c:pt>
                <c:pt idx="24951">
                  <c:v>41168.906249939486</c:v>
                </c:pt>
                <c:pt idx="24952">
                  <c:v>41168.91666660615</c:v>
                </c:pt>
                <c:pt idx="24953">
                  <c:v>41168.927083272814</c:v>
                </c:pt>
                <c:pt idx="24954">
                  <c:v>41168.937499939479</c:v>
                </c:pt>
                <c:pt idx="24955">
                  <c:v>41168.947916606143</c:v>
                </c:pt>
                <c:pt idx="24956">
                  <c:v>41168.958333272807</c:v>
                </c:pt>
                <c:pt idx="24957">
                  <c:v>41168.968749939471</c:v>
                </c:pt>
                <c:pt idx="24958">
                  <c:v>41168.979166606136</c:v>
                </c:pt>
                <c:pt idx="24959">
                  <c:v>41168.9895832728</c:v>
                </c:pt>
                <c:pt idx="24960">
                  <c:v>41168.999999939464</c:v>
                </c:pt>
                <c:pt idx="24961">
                  <c:v>41169.010416606128</c:v>
                </c:pt>
                <c:pt idx="24962">
                  <c:v>41169.020833272793</c:v>
                </c:pt>
                <c:pt idx="24963">
                  <c:v>41169.031249939457</c:v>
                </c:pt>
                <c:pt idx="24964">
                  <c:v>41169.041666606121</c:v>
                </c:pt>
                <c:pt idx="24965">
                  <c:v>41169.052083272785</c:v>
                </c:pt>
                <c:pt idx="24966">
                  <c:v>41169.062499939449</c:v>
                </c:pt>
                <c:pt idx="24967">
                  <c:v>41169.072916606114</c:v>
                </c:pt>
                <c:pt idx="24968">
                  <c:v>41169.083333272778</c:v>
                </c:pt>
                <c:pt idx="24969">
                  <c:v>41169.093749939442</c:v>
                </c:pt>
                <c:pt idx="24970">
                  <c:v>41169.104166606106</c:v>
                </c:pt>
                <c:pt idx="24971">
                  <c:v>41169.114583272771</c:v>
                </c:pt>
                <c:pt idx="24972">
                  <c:v>41169.124999939435</c:v>
                </c:pt>
                <c:pt idx="24973">
                  <c:v>41169.135416606099</c:v>
                </c:pt>
                <c:pt idx="24974">
                  <c:v>41169.145833272763</c:v>
                </c:pt>
                <c:pt idx="24975">
                  <c:v>41169.156249939428</c:v>
                </c:pt>
                <c:pt idx="24976">
                  <c:v>41169.166666606092</c:v>
                </c:pt>
                <c:pt idx="24977">
                  <c:v>41169.177083272756</c:v>
                </c:pt>
                <c:pt idx="24978">
                  <c:v>41169.18749993942</c:v>
                </c:pt>
                <c:pt idx="24979">
                  <c:v>41169.197916606085</c:v>
                </c:pt>
                <c:pt idx="24980">
                  <c:v>41169.208333272749</c:v>
                </c:pt>
                <c:pt idx="24981">
                  <c:v>41169.218749939413</c:v>
                </c:pt>
                <c:pt idx="24982">
                  <c:v>41169.229166606077</c:v>
                </c:pt>
                <c:pt idx="24983">
                  <c:v>41169.239583272742</c:v>
                </c:pt>
                <c:pt idx="24984">
                  <c:v>41169.249999939406</c:v>
                </c:pt>
                <c:pt idx="24985">
                  <c:v>41169.26041660607</c:v>
                </c:pt>
                <c:pt idx="24986">
                  <c:v>41169.270833272734</c:v>
                </c:pt>
                <c:pt idx="24987">
                  <c:v>41169.281249939399</c:v>
                </c:pt>
                <c:pt idx="24988">
                  <c:v>41169.291666606063</c:v>
                </c:pt>
                <c:pt idx="24989">
                  <c:v>41169.302083272727</c:v>
                </c:pt>
                <c:pt idx="24990">
                  <c:v>41169.312499939391</c:v>
                </c:pt>
                <c:pt idx="24991">
                  <c:v>41169.322916606056</c:v>
                </c:pt>
                <c:pt idx="24992">
                  <c:v>41169.33333327272</c:v>
                </c:pt>
                <c:pt idx="24993">
                  <c:v>41169.343749939384</c:v>
                </c:pt>
                <c:pt idx="24994">
                  <c:v>41169.354166606048</c:v>
                </c:pt>
                <c:pt idx="24995">
                  <c:v>41169.364583272712</c:v>
                </c:pt>
                <c:pt idx="24996">
                  <c:v>41169.374999939377</c:v>
                </c:pt>
                <c:pt idx="24997">
                  <c:v>41169.385416606041</c:v>
                </c:pt>
                <c:pt idx="24998">
                  <c:v>41169.395833272705</c:v>
                </c:pt>
                <c:pt idx="24999">
                  <c:v>41169.406249939369</c:v>
                </c:pt>
                <c:pt idx="25000">
                  <c:v>41169.416666606034</c:v>
                </c:pt>
                <c:pt idx="25001">
                  <c:v>41169.427083272698</c:v>
                </c:pt>
                <c:pt idx="25002">
                  <c:v>41169.437499939362</c:v>
                </c:pt>
                <c:pt idx="25003">
                  <c:v>41169.447916606026</c:v>
                </c:pt>
                <c:pt idx="25004">
                  <c:v>41169.458333272691</c:v>
                </c:pt>
                <c:pt idx="25005">
                  <c:v>41169.468749939355</c:v>
                </c:pt>
                <c:pt idx="25006">
                  <c:v>41169.479166606019</c:v>
                </c:pt>
                <c:pt idx="25007">
                  <c:v>41169.489583272683</c:v>
                </c:pt>
                <c:pt idx="25008">
                  <c:v>41169.499999939348</c:v>
                </c:pt>
                <c:pt idx="25009">
                  <c:v>41169.510416606012</c:v>
                </c:pt>
                <c:pt idx="25010">
                  <c:v>41169.520833272676</c:v>
                </c:pt>
                <c:pt idx="25011">
                  <c:v>41169.53124993934</c:v>
                </c:pt>
                <c:pt idx="25012">
                  <c:v>41169.541666606005</c:v>
                </c:pt>
                <c:pt idx="25013">
                  <c:v>41169.552083272669</c:v>
                </c:pt>
                <c:pt idx="25014">
                  <c:v>41169.562499939333</c:v>
                </c:pt>
                <c:pt idx="25015">
                  <c:v>41169.572916605997</c:v>
                </c:pt>
                <c:pt idx="25016">
                  <c:v>41169.583333272662</c:v>
                </c:pt>
                <c:pt idx="25017">
                  <c:v>41169.593749939326</c:v>
                </c:pt>
                <c:pt idx="25018">
                  <c:v>41169.60416660599</c:v>
                </c:pt>
                <c:pt idx="25019">
                  <c:v>41169.614583272654</c:v>
                </c:pt>
                <c:pt idx="25020">
                  <c:v>41169.624999939319</c:v>
                </c:pt>
                <c:pt idx="25021">
                  <c:v>41169.635416605983</c:v>
                </c:pt>
                <c:pt idx="25022">
                  <c:v>41169.645833272647</c:v>
                </c:pt>
                <c:pt idx="25023">
                  <c:v>41169.656249939311</c:v>
                </c:pt>
                <c:pt idx="25024">
                  <c:v>41169.666666605975</c:v>
                </c:pt>
                <c:pt idx="25025">
                  <c:v>41169.67708327264</c:v>
                </c:pt>
                <c:pt idx="25026">
                  <c:v>41169.687499939304</c:v>
                </c:pt>
                <c:pt idx="25027">
                  <c:v>41169.697916605968</c:v>
                </c:pt>
                <c:pt idx="25028">
                  <c:v>41169.708333272632</c:v>
                </c:pt>
                <c:pt idx="25029">
                  <c:v>41169.718749939297</c:v>
                </c:pt>
                <c:pt idx="25030">
                  <c:v>41169.729166605961</c:v>
                </c:pt>
                <c:pt idx="25031">
                  <c:v>41169.739583272625</c:v>
                </c:pt>
                <c:pt idx="25032">
                  <c:v>41169.749999939289</c:v>
                </c:pt>
                <c:pt idx="25033">
                  <c:v>41169.760416605954</c:v>
                </c:pt>
                <c:pt idx="25034">
                  <c:v>41169.770833272618</c:v>
                </c:pt>
                <c:pt idx="25035">
                  <c:v>41169.781249939282</c:v>
                </c:pt>
                <c:pt idx="25036">
                  <c:v>41169.791666605946</c:v>
                </c:pt>
                <c:pt idx="25037">
                  <c:v>41169.802083272611</c:v>
                </c:pt>
                <c:pt idx="25038">
                  <c:v>41169.812499939275</c:v>
                </c:pt>
                <c:pt idx="25039">
                  <c:v>41169.822916605939</c:v>
                </c:pt>
                <c:pt idx="25040">
                  <c:v>41169.833333272603</c:v>
                </c:pt>
                <c:pt idx="25041">
                  <c:v>41169.843749939268</c:v>
                </c:pt>
                <c:pt idx="25042">
                  <c:v>41169.854166605932</c:v>
                </c:pt>
                <c:pt idx="25043">
                  <c:v>41169.864583272596</c:v>
                </c:pt>
                <c:pt idx="25044">
                  <c:v>41169.87499993926</c:v>
                </c:pt>
                <c:pt idx="25045">
                  <c:v>41169.885416605925</c:v>
                </c:pt>
                <c:pt idx="25046">
                  <c:v>41169.895833272589</c:v>
                </c:pt>
                <c:pt idx="25047">
                  <c:v>41169.906249939253</c:v>
                </c:pt>
                <c:pt idx="25048">
                  <c:v>41169.916666605917</c:v>
                </c:pt>
                <c:pt idx="25049">
                  <c:v>41169.927083272582</c:v>
                </c:pt>
                <c:pt idx="25050">
                  <c:v>41169.937499939246</c:v>
                </c:pt>
                <c:pt idx="25051">
                  <c:v>41169.94791660591</c:v>
                </c:pt>
                <c:pt idx="25052">
                  <c:v>41169.958333272574</c:v>
                </c:pt>
                <c:pt idx="25053">
                  <c:v>41169.968749939238</c:v>
                </c:pt>
                <c:pt idx="25054">
                  <c:v>41169.979166605903</c:v>
                </c:pt>
                <c:pt idx="25055">
                  <c:v>41169.989583272567</c:v>
                </c:pt>
                <c:pt idx="25056">
                  <c:v>41169.999999939231</c:v>
                </c:pt>
                <c:pt idx="25057">
                  <c:v>41170.010416605895</c:v>
                </c:pt>
                <c:pt idx="25058">
                  <c:v>41170.02083327256</c:v>
                </c:pt>
                <c:pt idx="25059">
                  <c:v>41170.031249939224</c:v>
                </c:pt>
                <c:pt idx="25060">
                  <c:v>41170.041666605888</c:v>
                </c:pt>
                <c:pt idx="25061">
                  <c:v>41170.052083272552</c:v>
                </c:pt>
                <c:pt idx="25062">
                  <c:v>41170.062499939217</c:v>
                </c:pt>
                <c:pt idx="25063">
                  <c:v>41170.072916605881</c:v>
                </c:pt>
                <c:pt idx="25064">
                  <c:v>41170.083333272545</c:v>
                </c:pt>
                <c:pt idx="25065">
                  <c:v>41170.093749939209</c:v>
                </c:pt>
                <c:pt idx="25066">
                  <c:v>41170.104166605874</c:v>
                </c:pt>
                <c:pt idx="25067">
                  <c:v>41170.114583272538</c:v>
                </c:pt>
                <c:pt idx="25068">
                  <c:v>41170.124999939202</c:v>
                </c:pt>
                <c:pt idx="25069">
                  <c:v>41170.135416605866</c:v>
                </c:pt>
                <c:pt idx="25070">
                  <c:v>41170.145833272531</c:v>
                </c:pt>
                <c:pt idx="25071">
                  <c:v>41170.156249939195</c:v>
                </c:pt>
                <c:pt idx="25072">
                  <c:v>41170.166666605859</c:v>
                </c:pt>
                <c:pt idx="25073">
                  <c:v>41170.177083272523</c:v>
                </c:pt>
                <c:pt idx="25074">
                  <c:v>41170.187499939188</c:v>
                </c:pt>
                <c:pt idx="25075">
                  <c:v>41170.197916605852</c:v>
                </c:pt>
                <c:pt idx="25076">
                  <c:v>41170.208333272516</c:v>
                </c:pt>
                <c:pt idx="25077">
                  <c:v>41170.21874993918</c:v>
                </c:pt>
                <c:pt idx="25078">
                  <c:v>41170.229166605845</c:v>
                </c:pt>
                <c:pt idx="25079">
                  <c:v>41170.239583272509</c:v>
                </c:pt>
                <c:pt idx="25080">
                  <c:v>41170.249999939173</c:v>
                </c:pt>
                <c:pt idx="25081">
                  <c:v>41170.260416605837</c:v>
                </c:pt>
                <c:pt idx="25082">
                  <c:v>41170.270833272501</c:v>
                </c:pt>
                <c:pt idx="25083">
                  <c:v>41170.281249939166</c:v>
                </c:pt>
                <c:pt idx="25084">
                  <c:v>41170.29166660583</c:v>
                </c:pt>
                <c:pt idx="25085">
                  <c:v>41170.302083272494</c:v>
                </c:pt>
                <c:pt idx="25086">
                  <c:v>41170.312499939158</c:v>
                </c:pt>
                <c:pt idx="25087">
                  <c:v>41170.322916605823</c:v>
                </c:pt>
                <c:pt idx="25088">
                  <c:v>41170.333333272487</c:v>
                </c:pt>
                <c:pt idx="25089">
                  <c:v>41170.343749939151</c:v>
                </c:pt>
                <c:pt idx="25090">
                  <c:v>41170.354166605815</c:v>
                </c:pt>
                <c:pt idx="25091">
                  <c:v>41170.36458327248</c:v>
                </c:pt>
                <c:pt idx="25092">
                  <c:v>41170.374999939144</c:v>
                </c:pt>
                <c:pt idx="25093">
                  <c:v>41170.385416605808</c:v>
                </c:pt>
                <c:pt idx="25094">
                  <c:v>41170.395833272472</c:v>
                </c:pt>
                <c:pt idx="25095">
                  <c:v>41170.406249939137</c:v>
                </c:pt>
                <c:pt idx="25096">
                  <c:v>41170.416666605801</c:v>
                </c:pt>
                <c:pt idx="25097">
                  <c:v>41170.427083272465</c:v>
                </c:pt>
                <c:pt idx="25098">
                  <c:v>41170.437499939129</c:v>
                </c:pt>
                <c:pt idx="25099">
                  <c:v>41170.447916605794</c:v>
                </c:pt>
                <c:pt idx="25100">
                  <c:v>41170.458333272458</c:v>
                </c:pt>
                <c:pt idx="25101">
                  <c:v>41170.468749939122</c:v>
                </c:pt>
                <c:pt idx="25102">
                  <c:v>41170.479166605786</c:v>
                </c:pt>
                <c:pt idx="25103">
                  <c:v>41170.489583272451</c:v>
                </c:pt>
                <c:pt idx="25104">
                  <c:v>41170.499999939115</c:v>
                </c:pt>
                <c:pt idx="25105">
                  <c:v>41170.510416605779</c:v>
                </c:pt>
                <c:pt idx="25106">
                  <c:v>41170.520833272443</c:v>
                </c:pt>
                <c:pt idx="25107">
                  <c:v>41170.531249939108</c:v>
                </c:pt>
                <c:pt idx="25108">
                  <c:v>41170.541666605772</c:v>
                </c:pt>
                <c:pt idx="25109">
                  <c:v>41170.552083272436</c:v>
                </c:pt>
                <c:pt idx="25110">
                  <c:v>41170.5624999391</c:v>
                </c:pt>
                <c:pt idx="25111">
                  <c:v>41170.572916605764</c:v>
                </c:pt>
                <c:pt idx="25112">
                  <c:v>41170.583333272429</c:v>
                </c:pt>
                <c:pt idx="25113">
                  <c:v>41170.593749939093</c:v>
                </c:pt>
                <c:pt idx="25114">
                  <c:v>41170.604166605757</c:v>
                </c:pt>
                <c:pt idx="25115">
                  <c:v>41170.614583272421</c:v>
                </c:pt>
                <c:pt idx="25116">
                  <c:v>41170.624999939086</c:v>
                </c:pt>
                <c:pt idx="25117">
                  <c:v>41170.63541660575</c:v>
                </c:pt>
                <c:pt idx="25118">
                  <c:v>41170.645833272414</c:v>
                </c:pt>
                <c:pt idx="25119">
                  <c:v>41170.656249939078</c:v>
                </c:pt>
                <c:pt idx="25120">
                  <c:v>41170.666666605743</c:v>
                </c:pt>
                <c:pt idx="25121">
                  <c:v>41170.677083272407</c:v>
                </c:pt>
                <c:pt idx="25122">
                  <c:v>41170.687499939071</c:v>
                </c:pt>
                <c:pt idx="25123">
                  <c:v>41170.697916605735</c:v>
                </c:pt>
                <c:pt idx="25124">
                  <c:v>41170.7083332724</c:v>
                </c:pt>
                <c:pt idx="25125">
                  <c:v>41170.718749939064</c:v>
                </c:pt>
                <c:pt idx="25126">
                  <c:v>41170.729166605728</c:v>
                </c:pt>
                <c:pt idx="25127">
                  <c:v>41170.739583272392</c:v>
                </c:pt>
                <c:pt idx="25128">
                  <c:v>41170.749999939057</c:v>
                </c:pt>
                <c:pt idx="25129">
                  <c:v>41170.760416605721</c:v>
                </c:pt>
                <c:pt idx="25130">
                  <c:v>41170.770833272385</c:v>
                </c:pt>
                <c:pt idx="25131">
                  <c:v>41170.781249939049</c:v>
                </c:pt>
                <c:pt idx="25132">
                  <c:v>41170.791666605714</c:v>
                </c:pt>
                <c:pt idx="25133">
                  <c:v>41170.802083272378</c:v>
                </c:pt>
                <c:pt idx="25134">
                  <c:v>41170.812499939042</c:v>
                </c:pt>
                <c:pt idx="25135">
                  <c:v>41170.822916605706</c:v>
                </c:pt>
                <c:pt idx="25136">
                  <c:v>41170.833333272371</c:v>
                </c:pt>
                <c:pt idx="25137">
                  <c:v>41170.843749939035</c:v>
                </c:pt>
                <c:pt idx="25138">
                  <c:v>41170.854166605699</c:v>
                </c:pt>
                <c:pt idx="25139">
                  <c:v>41170.864583272363</c:v>
                </c:pt>
                <c:pt idx="25140">
                  <c:v>41170.874999939027</c:v>
                </c:pt>
                <c:pt idx="25141">
                  <c:v>41170.885416605692</c:v>
                </c:pt>
                <c:pt idx="25142">
                  <c:v>41170.895833272356</c:v>
                </c:pt>
                <c:pt idx="25143">
                  <c:v>41170.90624993902</c:v>
                </c:pt>
                <c:pt idx="25144">
                  <c:v>41170.916666605684</c:v>
                </c:pt>
                <c:pt idx="25145">
                  <c:v>41170.927083272349</c:v>
                </c:pt>
                <c:pt idx="25146">
                  <c:v>41170.937499939013</c:v>
                </c:pt>
                <c:pt idx="25147">
                  <c:v>41170.947916605677</c:v>
                </c:pt>
                <c:pt idx="25148">
                  <c:v>41170.958333272341</c:v>
                </c:pt>
                <c:pt idx="25149">
                  <c:v>41170.968749939006</c:v>
                </c:pt>
                <c:pt idx="25150">
                  <c:v>41170.97916660567</c:v>
                </c:pt>
                <c:pt idx="25151">
                  <c:v>41170.989583272334</c:v>
                </c:pt>
                <c:pt idx="25152">
                  <c:v>41170.999999938998</c:v>
                </c:pt>
                <c:pt idx="25153">
                  <c:v>41171.010416605663</c:v>
                </c:pt>
                <c:pt idx="25154">
                  <c:v>41171.020833272327</c:v>
                </c:pt>
                <c:pt idx="25155">
                  <c:v>41171.031249938991</c:v>
                </c:pt>
                <c:pt idx="25156">
                  <c:v>41171.041666605655</c:v>
                </c:pt>
                <c:pt idx="25157">
                  <c:v>41171.05208327232</c:v>
                </c:pt>
                <c:pt idx="25158">
                  <c:v>41171.062499938984</c:v>
                </c:pt>
                <c:pt idx="25159">
                  <c:v>41171.072916605648</c:v>
                </c:pt>
                <c:pt idx="25160">
                  <c:v>41171.083333272312</c:v>
                </c:pt>
                <c:pt idx="25161">
                  <c:v>41171.093749938977</c:v>
                </c:pt>
                <c:pt idx="25162">
                  <c:v>41171.104166605641</c:v>
                </c:pt>
                <c:pt idx="25163">
                  <c:v>41171.114583272305</c:v>
                </c:pt>
                <c:pt idx="25164">
                  <c:v>41171.124999938969</c:v>
                </c:pt>
                <c:pt idx="25165">
                  <c:v>41171.135416605634</c:v>
                </c:pt>
                <c:pt idx="25166">
                  <c:v>41171.145833272298</c:v>
                </c:pt>
                <c:pt idx="25167">
                  <c:v>41171.156249938962</c:v>
                </c:pt>
                <c:pt idx="25168">
                  <c:v>41171.166666605626</c:v>
                </c:pt>
                <c:pt idx="25169">
                  <c:v>41171.17708327229</c:v>
                </c:pt>
                <c:pt idx="25170">
                  <c:v>41171.187499938955</c:v>
                </c:pt>
                <c:pt idx="25171">
                  <c:v>41171.197916605619</c:v>
                </c:pt>
                <c:pt idx="25172">
                  <c:v>41171.208333272283</c:v>
                </c:pt>
                <c:pt idx="25173">
                  <c:v>41171.218749938947</c:v>
                </c:pt>
                <c:pt idx="25174">
                  <c:v>41171.229166605612</c:v>
                </c:pt>
                <c:pt idx="25175">
                  <c:v>41171.239583272276</c:v>
                </c:pt>
                <c:pt idx="25176">
                  <c:v>41171.24999993894</c:v>
                </c:pt>
                <c:pt idx="25177">
                  <c:v>41171.260416605604</c:v>
                </c:pt>
                <c:pt idx="25178">
                  <c:v>41171.270833272269</c:v>
                </c:pt>
                <c:pt idx="25179">
                  <c:v>41171.281249938933</c:v>
                </c:pt>
                <c:pt idx="25180">
                  <c:v>41171.291666605597</c:v>
                </c:pt>
                <c:pt idx="25181">
                  <c:v>41171.302083272261</c:v>
                </c:pt>
                <c:pt idx="25182">
                  <c:v>41171.312499938926</c:v>
                </c:pt>
                <c:pt idx="25183">
                  <c:v>41171.32291660559</c:v>
                </c:pt>
                <c:pt idx="25184">
                  <c:v>41171.333333272254</c:v>
                </c:pt>
                <c:pt idx="25185">
                  <c:v>41171.343749938918</c:v>
                </c:pt>
                <c:pt idx="25186">
                  <c:v>41171.354166605583</c:v>
                </c:pt>
                <c:pt idx="25187">
                  <c:v>41171.364583272247</c:v>
                </c:pt>
                <c:pt idx="25188">
                  <c:v>41171.374999938911</c:v>
                </c:pt>
                <c:pt idx="25189">
                  <c:v>41171.385416605575</c:v>
                </c:pt>
                <c:pt idx="25190">
                  <c:v>41171.39583327224</c:v>
                </c:pt>
                <c:pt idx="25191">
                  <c:v>41171.406249938904</c:v>
                </c:pt>
                <c:pt idx="25192">
                  <c:v>41171.416666605568</c:v>
                </c:pt>
                <c:pt idx="25193">
                  <c:v>41171.427083272232</c:v>
                </c:pt>
                <c:pt idx="25194">
                  <c:v>41171.437499938897</c:v>
                </c:pt>
                <c:pt idx="25195">
                  <c:v>41171.447916605561</c:v>
                </c:pt>
                <c:pt idx="25196">
                  <c:v>41171.458333272225</c:v>
                </c:pt>
                <c:pt idx="25197">
                  <c:v>41171.468749938889</c:v>
                </c:pt>
                <c:pt idx="25198">
                  <c:v>41171.479166605553</c:v>
                </c:pt>
                <c:pt idx="25199">
                  <c:v>41171.489583272218</c:v>
                </c:pt>
                <c:pt idx="25200">
                  <c:v>41171.499999938882</c:v>
                </c:pt>
                <c:pt idx="25201">
                  <c:v>41171.510416605546</c:v>
                </c:pt>
                <c:pt idx="25202">
                  <c:v>41171.52083327221</c:v>
                </c:pt>
                <c:pt idx="25203">
                  <c:v>41171.531249938875</c:v>
                </c:pt>
                <c:pt idx="25204">
                  <c:v>41171.541666605539</c:v>
                </c:pt>
                <c:pt idx="25205">
                  <c:v>41171.552083272203</c:v>
                </c:pt>
                <c:pt idx="25206">
                  <c:v>41171.562499938867</c:v>
                </c:pt>
                <c:pt idx="25207">
                  <c:v>41171.572916605532</c:v>
                </c:pt>
                <c:pt idx="25208">
                  <c:v>41171.583333272196</c:v>
                </c:pt>
                <c:pt idx="25209">
                  <c:v>41171.59374993886</c:v>
                </c:pt>
                <c:pt idx="25210">
                  <c:v>41171.604166605524</c:v>
                </c:pt>
                <c:pt idx="25211">
                  <c:v>41171.614583272189</c:v>
                </c:pt>
                <c:pt idx="25212">
                  <c:v>41171.624999938853</c:v>
                </c:pt>
                <c:pt idx="25213">
                  <c:v>41171.635416605517</c:v>
                </c:pt>
                <c:pt idx="25214">
                  <c:v>41171.645833272181</c:v>
                </c:pt>
                <c:pt idx="25215">
                  <c:v>41171.656249938846</c:v>
                </c:pt>
                <c:pt idx="25216">
                  <c:v>41171.66666660551</c:v>
                </c:pt>
                <c:pt idx="25217">
                  <c:v>41171.677083272174</c:v>
                </c:pt>
                <c:pt idx="25218">
                  <c:v>41171.687499938838</c:v>
                </c:pt>
                <c:pt idx="25219">
                  <c:v>41171.697916605503</c:v>
                </c:pt>
                <c:pt idx="25220">
                  <c:v>41171.708333272167</c:v>
                </c:pt>
                <c:pt idx="25221">
                  <c:v>41171.718749938831</c:v>
                </c:pt>
                <c:pt idx="25222">
                  <c:v>41171.729166605495</c:v>
                </c:pt>
                <c:pt idx="25223">
                  <c:v>41171.73958327216</c:v>
                </c:pt>
                <c:pt idx="25224">
                  <c:v>41171.749999938824</c:v>
                </c:pt>
                <c:pt idx="25225">
                  <c:v>41171.760416605488</c:v>
                </c:pt>
                <c:pt idx="25226">
                  <c:v>41171.770833272152</c:v>
                </c:pt>
                <c:pt idx="25227">
                  <c:v>41171.781249938816</c:v>
                </c:pt>
                <c:pt idx="25228">
                  <c:v>41171.791666605481</c:v>
                </c:pt>
                <c:pt idx="25229">
                  <c:v>41171.802083272145</c:v>
                </c:pt>
                <c:pt idx="25230">
                  <c:v>41171.812499938809</c:v>
                </c:pt>
                <c:pt idx="25231">
                  <c:v>41171.822916605473</c:v>
                </c:pt>
                <c:pt idx="25232">
                  <c:v>41171.833333272138</c:v>
                </c:pt>
                <c:pt idx="25233">
                  <c:v>41171.843749938802</c:v>
                </c:pt>
                <c:pt idx="25234">
                  <c:v>41171.854166605466</c:v>
                </c:pt>
                <c:pt idx="25235">
                  <c:v>41171.86458327213</c:v>
                </c:pt>
                <c:pt idx="25236">
                  <c:v>41171.874999938795</c:v>
                </c:pt>
                <c:pt idx="25237">
                  <c:v>41171.885416605459</c:v>
                </c:pt>
                <c:pt idx="25238">
                  <c:v>41171.895833272123</c:v>
                </c:pt>
                <c:pt idx="25239">
                  <c:v>41171.906249938787</c:v>
                </c:pt>
                <c:pt idx="25240">
                  <c:v>41171.916666605452</c:v>
                </c:pt>
                <c:pt idx="25241">
                  <c:v>41171.927083272116</c:v>
                </c:pt>
                <c:pt idx="25242">
                  <c:v>41171.93749993878</c:v>
                </c:pt>
                <c:pt idx="25243">
                  <c:v>41171.947916605444</c:v>
                </c:pt>
                <c:pt idx="25244">
                  <c:v>41171.958333272109</c:v>
                </c:pt>
                <c:pt idx="25245">
                  <c:v>41171.968749938773</c:v>
                </c:pt>
                <c:pt idx="25246">
                  <c:v>41171.979166605437</c:v>
                </c:pt>
                <c:pt idx="25247">
                  <c:v>41171.989583272101</c:v>
                </c:pt>
                <c:pt idx="25248">
                  <c:v>41171.999999938766</c:v>
                </c:pt>
                <c:pt idx="25249">
                  <c:v>41172.01041660543</c:v>
                </c:pt>
                <c:pt idx="25250">
                  <c:v>41172.020833272094</c:v>
                </c:pt>
                <c:pt idx="25251">
                  <c:v>41172.031249938758</c:v>
                </c:pt>
                <c:pt idx="25252">
                  <c:v>41172.041666605423</c:v>
                </c:pt>
                <c:pt idx="25253">
                  <c:v>41172.052083272087</c:v>
                </c:pt>
                <c:pt idx="25254">
                  <c:v>41172.062499938751</c:v>
                </c:pt>
                <c:pt idx="25255">
                  <c:v>41172.072916605415</c:v>
                </c:pt>
                <c:pt idx="25256">
                  <c:v>41172.083333272079</c:v>
                </c:pt>
                <c:pt idx="25257">
                  <c:v>41172.093749938744</c:v>
                </c:pt>
                <c:pt idx="25258">
                  <c:v>41172.104166605408</c:v>
                </c:pt>
                <c:pt idx="25259">
                  <c:v>41172.114583272072</c:v>
                </c:pt>
                <c:pt idx="25260">
                  <c:v>41172.124999938736</c:v>
                </c:pt>
                <c:pt idx="25261">
                  <c:v>41172.135416605401</c:v>
                </c:pt>
                <c:pt idx="25262">
                  <c:v>41172.145833272065</c:v>
                </c:pt>
                <c:pt idx="25263">
                  <c:v>41172.156249938729</c:v>
                </c:pt>
                <c:pt idx="25264">
                  <c:v>41172.166666605393</c:v>
                </c:pt>
                <c:pt idx="25265">
                  <c:v>41172.177083272058</c:v>
                </c:pt>
                <c:pt idx="25266">
                  <c:v>41172.187499938722</c:v>
                </c:pt>
                <c:pt idx="25267">
                  <c:v>41172.197916605386</c:v>
                </c:pt>
                <c:pt idx="25268">
                  <c:v>41172.20833327205</c:v>
                </c:pt>
                <c:pt idx="25269">
                  <c:v>41172.218749938715</c:v>
                </c:pt>
                <c:pt idx="25270">
                  <c:v>41172.229166605379</c:v>
                </c:pt>
                <c:pt idx="25271">
                  <c:v>41172.239583272043</c:v>
                </c:pt>
                <c:pt idx="25272">
                  <c:v>41172.249999938707</c:v>
                </c:pt>
                <c:pt idx="25273">
                  <c:v>41172.260416605372</c:v>
                </c:pt>
                <c:pt idx="25274">
                  <c:v>41172.270833272036</c:v>
                </c:pt>
                <c:pt idx="25275">
                  <c:v>41172.2812499387</c:v>
                </c:pt>
                <c:pt idx="25276">
                  <c:v>41172.291666605364</c:v>
                </c:pt>
                <c:pt idx="25277">
                  <c:v>41172.302083272029</c:v>
                </c:pt>
                <c:pt idx="25278">
                  <c:v>41172.312499938693</c:v>
                </c:pt>
                <c:pt idx="25279">
                  <c:v>41172.322916605357</c:v>
                </c:pt>
                <c:pt idx="25280">
                  <c:v>41172.333333272021</c:v>
                </c:pt>
                <c:pt idx="25281">
                  <c:v>41172.343749938686</c:v>
                </c:pt>
                <c:pt idx="25282">
                  <c:v>41172.35416660535</c:v>
                </c:pt>
                <c:pt idx="25283">
                  <c:v>41172.364583272014</c:v>
                </c:pt>
                <c:pt idx="25284">
                  <c:v>41172.374999938678</c:v>
                </c:pt>
                <c:pt idx="25285">
                  <c:v>41172.385416605342</c:v>
                </c:pt>
                <c:pt idx="25286">
                  <c:v>41172.395833272007</c:v>
                </c:pt>
                <c:pt idx="25287">
                  <c:v>41172.406249938671</c:v>
                </c:pt>
                <c:pt idx="25288">
                  <c:v>41172.416666605335</c:v>
                </c:pt>
                <c:pt idx="25289">
                  <c:v>41172.427083271999</c:v>
                </c:pt>
                <c:pt idx="25290">
                  <c:v>41172.437499938664</c:v>
                </c:pt>
                <c:pt idx="25291">
                  <c:v>41172.447916605328</c:v>
                </c:pt>
                <c:pt idx="25292">
                  <c:v>41172.458333271992</c:v>
                </c:pt>
                <c:pt idx="25293">
                  <c:v>41172.468749938656</c:v>
                </c:pt>
                <c:pt idx="25294">
                  <c:v>41172.479166605321</c:v>
                </c:pt>
                <c:pt idx="25295">
                  <c:v>41172.489583271985</c:v>
                </c:pt>
                <c:pt idx="25296">
                  <c:v>41172.499999938649</c:v>
                </c:pt>
                <c:pt idx="25297">
                  <c:v>41172.510416605313</c:v>
                </c:pt>
                <c:pt idx="25298">
                  <c:v>41172.520833271978</c:v>
                </c:pt>
                <c:pt idx="25299">
                  <c:v>41172.531249938642</c:v>
                </c:pt>
                <c:pt idx="25300">
                  <c:v>41172.541666605306</c:v>
                </c:pt>
                <c:pt idx="25301">
                  <c:v>41172.55208327197</c:v>
                </c:pt>
                <c:pt idx="25302">
                  <c:v>41172.562499938635</c:v>
                </c:pt>
                <c:pt idx="25303">
                  <c:v>41172.572916605299</c:v>
                </c:pt>
                <c:pt idx="25304">
                  <c:v>41172.583333271963</c:v>
                </c:pt>
                <c:pt idx="25305">
                  <c:v>41172.593749938627</c:v>
                </c:pt>
                <c:pt idx="25306">
                  <c:v>41172.604166605292</c:v>
                </c:pt>
                <c:pt idx="25307">
                  <c:v>41172.614583271956</c:v>
                </c:pt>
                <c:pt idx="25308">
                  <c:v>41172.62499993862</c:v>
                </c:pt>
                <c:pt idx="25309">
                  <c:v>41172.635416605284</c:v>
                </c:pt>
                <c:pt idx="25310">
                  <c:v>41172.645833271949</c:v>
                </c:pt>
                <c:pt idx="25311">
                  <c:v>41172.656249938613</c:v>
                </c:pt>
                <c:pt idx="25312">
                  <c:v>41172.666666605277</c:v>
                </c:pt>
                <c:pt idx="25313">
                  <c:v>41172.677083271941</c:v>
                </c:pt>
                <c:pt idx="25314">
                  <c:v>41172.687499938605</c:v>
                </c:pt>
                <c:pt idx="25315">
                  <c:v>41172.69791660527</c:v>
                </c:pt>
                <c:pt idx="25316">
                  <c:v>41172.708333271934</c:v>
                </c:pt>
                <c:pt idx="25317">
                  <c:v>41172.718749938598</c:v>
                </c:pt>
                <c:pt idx="25318">
                  <c:v>41172.729166605262</c:v>
                </c:pt>
                <c:pt idx="25319">
                  <c:v>41172.739583271927</c:v>
                </c:pt>
                <c:pt idx="25320">
                  <c:v>41172.749999938591</c:v>
                </c:pt>
                <c:pt idx="25321">
                  <c:v>41172.760416605255</c:v>
                </c:pt>
                <c:pt idx="25322">
                  <c:v>41172.770833271919</c:v>
                </c:pt>
                <c:pt idx="25323">
                  <c:v>41172.781249938584</c:v>
                </c:pt>
                <c:pt idx="25324">
                  <c:v>41172.791666605248</c:v>
                </c:pt>
                <c:pt idx="25325">
                  <c:v>41172.802083271912</c:v>
                </c:pt>
                <c:pt idx="25326">
                  <c:v>41172.812499938576</c:v>
                </c:pt>
                <c:pt idx="25327">
                  <c:v>41172.822916605241</c:v>
                </c:pt>
                <c:pt idx="25328">
                  <c:v>41172.833333271905</c:v>
                </c:pt>
                <c:pt idx="25329">
                  <c:v>41172.843749938569</c:v>
                </c:pt>
                <c:pt idx="25330">
                  <c:v>41172.854166605233</c:v>
                </c:pt>
                <c:pt idx="25331">
                  <c:v>41172.864583271898</c:v>
                </c:pt>
                <c:pt idx="25332">
                  <c:v>41172.874999938562</c:v>
                </c:pt>
                <c:pt idx="25333">
                  <c:v>41172.885416605226</c:v>
                </c:pt>
                <c:pt idx="25334">
                  <c:v>41172.89583327189</c:v>
                </c:pt>
                <c:pt idx="25335">
                  <c:v>41172.906249938555</c:v>
                </c:pt>
                <c:pt idx="25336">
                  <c:v>41172.916666605219</c:v>
                </c:pt>
                <c:pt idx="25337">
                  <c:v>41172.927083271883</c:v>
                </c:pt>
                <c:pt idx="25338">
                  <c:v>41172.937499938547</c:v>
                </c:pt>
                <c:pt idx="25339">
                  <c:v>41172.947916605212</c:v>
                </c:pt>
                <c:pt idx="25340">
                  <c:v>41172.958333271876</c:v>
                </c:pt>
                <c:pt idx="25341">
                  <c:v>41172.96874993854</c:v>
                </c:pt>
                <c:pt idx="25342">
                  <c:v>41172.979166605204</c:v>
                </c:pt>
                <c:pt idx="25343">
                  <c:v>41172.989583271868</c:v>
                </c:pt>
                <c:pt idx="25344">
                  <c:v>41172.999999938533</c:v>
                </c:pt>
                <c:pt idx="25345">
                  <c:v>41173.010416605197</c:v>
                </c:pt>
                <c:pt idx="25346">
                  <c:v>41173.020833271861</c:v>
                </c:pt>
                <c:pt idx="25347">
                  <c:v>41173.031249938525</c:v>
                </c:pt>
                <c:pt idx="25348">
                  <c:v>41173.04166660519</c:v>
                </c:pt>
                <c:pt idx="25349">
                  <c:v>41173.052083271854</c:v>
                </c:pt>
                <c:pt idx="25350">
                  <c:v>41173.062499938518</c:v>
                </c:pt>
                <c:pt idx="25351">
                  <c:v>41173.072916605182</c:v>
                </c:pt>
                <c:pt idx="25352">
                  <c:v>41173.083333271847</c:v>
                </c:pt>
                <c:pt idx="25353">
                  <c:v>41173.093749938511</c:v>
                </c:pt>
                <c:pt idx="25354">
                  <c:v>41173.104166605175</c:v>
                </c:pt>
                <c:pt idx="25355">
                  <c:v>41173.114583271839</c:v>
                </c:pt>
                <c:pt idx="25356">
                  <c:v>41173.124999938504</c:v>
                </c:pt>
                <c:pt idx="25357">
                  <c:v>41173.135416605168</c:v>
                </c:pt>
                <c:pt idx="25358">
                  <c:v>41173.145833271832</c:v>
                </c:pt>
                <c:pt idx="25359">
                  <c:v>41173.156249938496</c:v>
                </c:pt>
                <c:pt idx="25360">
                  <c:v>41173.166666605161</c:v>
                </c:pt>
                <c:pt idx="25361">
                  <c:v>41173.177083271825</c:v>
                </c:pt>
                <c:pt idx="25362">
                  <c:v>41173.187499938489</c:v>
                </c:pt>
                <c:pt idx="25363">
                  <c:v>41173.197916605153</c:v>
                </c:pt>
                <c:pt idx="25364">
                  <c:v>41173.208333271818</c:v>
                </c:pt>
                <c:pt idx="25365">
                  <c:v>41173.218749938482</c:v>
                </c:pt>
                <c:pt idx="25366">
                  <c:v>41173.229166605146</c:v>
                </c:pt>
                <c:pt idx="25367">
                  <c:v>41173.23958327181</c:v>
                </c:pt>
                <c:pt idx="25368">
                  <c:v>41173.249999938475</c:v>
                </c:pt>
                <c:pt idx="25369">
                  <c:v>41173.260416605139</c:v>
                </c:pt>
                <c:pt idx="25370">
                  <c:v>41173.270833271803</c:v>
                </c:pt>
                <c:pt idx="25371">
                  <c:v>41173.281249938467</c:v>
                </c:pt>
                <c:pt idx="25372">
                  <c:v>41173.291666605131</c:v>
                </c:pt>
                <c:pt idx="25373">
                  <c:v>41173.302083271796</c:v>
                </c:pt>
                <c:pt idx="25374">
                  <c:v>41173.31249993846</c:v>
                </c:pt>
                <c:pt idx="25375">
                  <c:v>41173.322916605124</c:v>
                </c:pt>
                <c:pt idx="25376">
                  <c:v>41173.333333271788</c:v>
                </c:pt>
                <c:pt idx="25377">
                  <c:v>41173.343749938453</c:v>
                </c:pt>
                <c:pt idx="25378">
                  <c:v>41173.354166605117</c:v>
                </c:pt>
                <c:pt idx="25379">
                  <c:v>41173.364583271781</c:v>
                </c:pt>
                <c:pt idx="25380">
                  <c:v>41173.374999938445</c:v>
                </c:pt>
                <c:pt idx="25381">
                  <c:v>41173.38541660511</c:v>
                </c:pt>
                <c:pt idx="25382">
                  <c:v>41173.395833271774</c:v>
                </c:pt>
                <c:pt idx="25383">
                  <c:v>41173.406249938438</c:v>
                </c:pt>
                <c:pt idx="25384">
                  <c:v>41173.416666605102</c:v>
                </c:pt>
                <c:pt idx="25385">
                  <c:v>41173.427083271767</c:v>
                </c:pt>
                <c:pt idx="25386">
                  <c:v>41173.437499938431</c:v>
                </c:pt>
                <c:pt idx="25387">
                  <c:v>41173.447916605095</c:v>
                </c:pt>
                <c:pt idx="25388">
                  <c:v>41173.458333271759</c:v>
                </c:pt>
                <c:pt idx="25389">
                  <c:v>41173.468749938424</c:v>
                </c:pt>
                <c:pt idx="25390">
                  <c:v>41173.479166605088</c:v>
                </c:pt>
                <c:pt idx="25391">
                  <c:v>41173.489583271752</c:v>
                </c:pt>
                <c:pt idx="25392">
                  <c:v>41173.499999938416</c:v>
                </c:pt>
                <c:pt idx="25393">
                  <c:v>41173.510416605081</c:v>
                </c:pt>
                <c:pt idx="25394">
                  <c:v>41173.520833271745</c:v>
                </c:pt>
                <c:pt idx="25395">
                  <c:v>41173.531249938409</c:v>
                </c:pt>
                <c:pt idx="25396">
                  <c:v>41173.541666605073</c:v>
                </c:pt>
                <c:pt idx="25397">
                  <c:v>41173.552083271738</c:v>
                </c:pt>
                <c:pt idx="25398">
                  <c:v>41173.562499938402</c:v>
                </c:pt>
                <c:pt idx="25399">
                  <c:v>41173.572916605066</c:v>
                </c:pt>
                <c:pt idx="25400">
                  <c:v>41173.58333327173</c:v>
                </c:pt>
                <c:pt idx="25401">
                  <c:v>41173.593749938394</c:v>
                </c:pt>
                <c:pt idx="25402">
                  <c:v>41173.604166605059</c:v>
                </c:pt>
                <c:pt idx="25403">
                  <c:v>41173.614583271723</c:v>
                </c:pt>
                <c:pt idx="25404">
                  <c:v>41173.624999938387</c:v>
                </c:pt>
                <c:pt idx="25405">
                  <c:v>41173.635416605051</c:v>
                </c:pt>
                <c:pt idx="25406">
                  <c:v>41173.645833271716</c:v>
                </c:pt>
                <c:pt idx="25407">
                  <c:v>41173.65624993838</c:v>
                </c:pt>
                <c:pt idx="25408">
                  <c:v>41173.666666605044</c:v>
                </c:pt>
                <c:pt idx="25409">
                  <c:v>41173.677083271708</c:v>
                </c:pt>
                <c:pt idx="25410">
                  <c:v>41173.687499938373</c:v>
                </c:pt>
                <c:pt idx="25411">
                  <c:v>41173.697916605037</c:v>
                </c:pt>
                <c:pt idx="25412">
                  <c:v>41173.708333271701</c:v>
                </c:pt>
                <c:pt idx="25413">
                  <c:v>41173.718749938365</c:v>
                </c:pt>
                <c:pt idx="25414">
                  <c:v>41173.72916660503</c:v>
                </c:pt>
                <c:pt idx="25415">
                  <c:v>41173.739583271694</c:v>
                </c:pt>
                <c:pt idx="25416">
                  <c:v>41173.749999938358</c:v>
                </c:pt>
                <c:pt idx="25417">
                  <c:v>41173.760416605022</c:v>
                </c:pt>
                <c:pt idx="25418">
                  <c:v>41173.770833271687</c:v>
                </c:pt>
                <c:pt idx="25419">
                  <c:v>41173.781249938351</c:v>
                </c:pt>
                <c:pt idx="25420">
                  <c:v>41173.791666605015</c:v>
                </c:pt>
                <c:pt idx="25421">
                  <c:v>41173.802083271679</c:v>
                </c:pt>
                <c:pt idx="25422">
                  <c:v>41173.812499938344</c:v>
                </c:pt>
                <c:pt idx="25423">
                  <c:v>41173.822916605008</c:v>
                </c:pt>
                <c:pt idx="25424">
                  <c:v>41173.833333271672</c:v>
                </c:pt>
                <c:pt idx="25425">
                  <c:v>41173.843749938336</c:v>
                </c:pt>
                <c:pt idx="25426">
                  <c:v>41173.854166605001</c:v>
                </c:pt>
                <c:pt idx="25427">
                  <c:v>41173.864583271665</c:v>
                </c:pt>
                <c:pt idx="25428">
                  <c:v>41173.874999938329</c:v>
                </c:pt>
                <c:pt idx="25429">
                  <c:v>41173.885416604993</c:v>
                </c:pt>
                <c:pt idx="25430">
                  <c:v>41173.895833271657</c:v>
                </c:pt>
                <c:pt idx="25431">
                  <c:v>41173.906249938322</c:v>
                </c:pt>
                <c:pt idx="25432">
                  <c:v>41173.916666604986</c:v>
                </c:pt>
                <c:pt idx="25433">
                  <c:v>41173.92708327165</c:v>
                </c:pt>
                <c:pt idx="25434">
                  <c:v>41173.937499938314</c:v>
                </c:pt>
                <c:pt idx="25435">
                  <c:v>41173.947916604979</c:v>
                </c:pt>
                <c:pt idx="25436">
                  <c:v>41173.958333271643</c:v>
                </c:pt>
                <c:pt idx="25437">
                  <c:v>41173.968749938307</c:v>
                </c:pt>
                <c:pt idx="25438">
                  <c:v>41173.979166604971</c:v>
                </c:pt>
                <c:pt idx="25439">
                  <c:v>41173.989583271636</c:v>
                </c:pt>
                <c:pt idx="25440">
                  <c:v>41173.9999999383</c:v>
                </c:pt>
                <c:pt idx="25441">
                  <c:v>41174.010416604964</c:v>
                </c:pt>
                <c:pt idx="25442">
                  <c:v>41174.020833271628</c:v>
                </c:pt>
                <c:pt idx="25443">
                  <c:v>41174.031249938293</c:v>
                </c:pt>
                <c:pt idx="25444">
                  <c:v>41174.041666604957</c:v>
                </c:pt>
                <c:pt idx="25445">
                  <c:v>41174.052083271621</c:v>
                </c:pt>
                <c:pt idx="25446">
                  <c:v>41174.062499938285</c:v>
                </c:pt>
                <c:pt idx="25447">
                  <c:v>41174.07291660495</c:v>
                </c:pt>
                <c:pt idx="25448">
                  <c:v>41174.083333271614</c:v>
                </c:pt>
                <c:pt idx="25449">
                  <c:v>41174.093749938278</c:v>
                </c:pt>
                <c:pt idx="25450">
                  <c:v>41174.104166604942</c:v>
                </c:pt>
                <c:pt idx="25451">
                  <c:v>41174.114583271607</c:v>
                </c:pt>
                <c:pt idx="25452">
                  <c:v>41174.124999938271</c:v>
                </c:pt>
                <c:pt idx="25453">
                  <c:v>41174.135416604935</c:v>
                </c:pt>
                <c:pt idx="25454">
                  <c:v>41174.145833271599</c:v>
                </c:pt>
                <c:pt idx="25455">
                  <c:v>41174.156249938263</c:v>
                </c:pt>
                <c:pt idx="25456">
                  <c:v>41174.166666604928</c:v>
                </c:pt>
                <c:pt idx="25457">
                  <c:v>41174.177083271592</c:v>
                </c:pt>
                <c:pt idx="25458">
                  <c:v>41174.187499938256</c:v>
                </c:pt>
                <c:pt idx="25459">
                  <c:v>41174.19791660492</c:v>
                </c:pt>
                <c:pt idx="25460">
                  <c:v>41174.208333271585</c:v>
                </c:pt>
                <c:pt idx="25461">
                  <c:v>41174.218749938249</c:v>
                </c:pt>
                <c:pt idx="25462">
                  <c:v>41174.229166604913</c:v>
                </c:pt>
                <c:pt idx="25463">
                  <c:v>41174.239583271577</c:v>
                </c:pt>
                <c:pt idx="25464">
                  <c:v>41174.249999938242</c:v>
                </c:pt>
                <c:pt idx="25465">
                  <c:v>41174.260416604906</c:v>
                </c:pt>
                <c:pt idx="25466">
                  <c:v>41174.27083327157</c:v>
                </c:pt>
                <c:pt idx="25467">
                  <c:v>41174.281249938234</c:v>
                </c:pt>
                <c:pt idx="25468">
                  <c:v>41174.291666604899</c:v>
                </c:pt>
                <c:pt idx="25469">
                  <c:v>41174.302083271563</c:v>
                </c:pt>
                <c:pt idx="25470">
                  <c:v>41174.312499938227</c:v>
                </c:pt>
                <c:pt idx="25471">
                  <c:v>41174.322916604891</c:v>
                </c:pt>
                <c:pt idx="25472">
                  <c:v>41174.333333271556</c:v>
                </c:pt>
                <c:pt idx="25473">
                  <c:v>41174.34374993822</c:v>
                </c:pt>
                <c:pt idx="25474">
                  <c:v>41174.354166604884</c:v>
                </c:pt>
                <c:pt idx="25475">
                  <c:v>41174.364583271548</c:v>
                </c:pt>
                <c:pt idx="25476">
                  <c:v>41174.374999938213</c:v>
                </c:pt>
                <c:pt idx="25477">
                  <c:v>41174.385416604877</c:v>
                </c:pt>
                <c:pt idx="25478">
                  <c:v>41174.395833271541</c:v>
                </c:pt>
                <c:pt idx="25479">
                  <c:v>41174.406249938205</c:v>
                </c:pt>
                <c:pt idx="25480">
                  <c:v>41174.41666660487</c:v>
                </c:pt>
                <c:pt idx="25481">
                  <c:v>41174.427083271534</c:v>
                </c:pt>
                <c:pt idx="25482">
                  <c:v>41174.437499938198</c:v>
                </c:pt>
                <c:pt idx="25483">
                  <c:v>41174.447916604862</c:v>
                </c:pt>
                <c:pt idx="25484">
                  <c:v>41174.458333271526</c:v>
                </c:pt>
                <c:pt idx="25485">
                  <c:v>41174.468749938191</c:v>
                </c:pt>
                <c:pt idx="25486">
                  <c:v>41174.479166604855</c:v>
                </c:pt>
                <c:pt idx="25487">
                  <c:v>41174.489583271519</c:v>
                </c:pt>
                <c:pt idx="25488">
                  <c:v>41174.499999938183</c:v>
                </c:pt>
                <c:pt idx="25489">
                  <c:v>41174.510416604848</c:v>
                </c:pt>
                <c:pt idx="25490">
                  <c:v>41174.520833271512</c:v>
                </c:pt>
                <c:pt idx="25491">
                  <c:v>41174.531249938176</c:v>
                </c:pt>
                <c:pt idx="25492">
                  <c:v>41174.54166660484</c:v>
                </c:pt>
                <c:pt idx="25493">
                  <c:v>41174.552083271505</c:v>
                </c:pt>
                <c:pt idx="25494">
                  <c:v>41174.562499938169</c:v>
                </c:pt>
                <c:pt idx="25495">
                  <c:v>41174.572916604833</c:v>
                </c:pt>
                <c:pt idx="25496">
                  <c:v>41174.583333271497</c:v>
                </c:pt>
                <c:pt idx="25497">
                  <c:v>41174.593749938162</c:v>
                </c:pt>
                <c:pt idx="25498">
                  <c:v>41174.604166604826</c:v>
                </c:pt>
                <c:pt idx="25499">
                  <c:v>41174.61458327149</c:v>
                </c:pt>
                <c:pt idx="25500">
                  <c:v>41174.624999938154</c:v>
                </c:pt>
                <c:pt idx="25501">
                  <c:v>41174.635416604819</c:v>
                </c:pt>
                <c:pt idx="25502">
                  <c:v>41174.645833271483</c:v>
                </c:pt>
                <c:pt idx="25503">
                  <c:v>41174.656249938147</c:v>
                </c:pt>
                <c:pt idx="25504">
                  <c:v>41174.666666604811</c:v>
                </c:pt>
                <c:pt idx="25505">
                  <c:v>41174.677083271476</c:v>
                </c:pt>
                <c:pt idx="25506">
                  <c:v>41174.68749993814</c:v>
                </c:pt>
                <c:pt idx="25507">
                  <c:v>41174.697916604804</c:v>
                </c:pt>
                <c:pt idx="25508">
                  <c:v>41174.708333271468</c:v>
                </c:pt>
                <c:pt idx="25509">
                  <c:v>41174.718749938133</c:v>
                </c:pt>
                <c:pt idx="25510">
                  <c:v>41174.729166604797</c:v>
                </c:pt>
                <c:pt idx="25511">
                  <c:v>41174.739583271461</c:v>
                </c:pt>
                <c:pt idx="25512">
                  <c:v>41174.749999938125</c:v>
                </c:pt>
                <c:pt idx="25513">
                  <c:v>41174.760416604789</c:v>
                </c:pt>
                <c:pt idx="25514">
                  <c:v>41174.770833271454</c:v>
                </c:pt>
                <c:pt idx="25515">
                  <c:v>41174.781249938118</c:v>
                </c:pt>
                <c:pt idx="25516">
                  <c:v>41174.791666604782</c:v>
                </c:pt>
                <c:pt idx="25517">
                  <c:v>41174.802083271446</c:v>
                </c:pt>
                <c:pt idx="25518">
                  <c:v>41174.812499938111</c:v>
                </c:pt>
                <c:pt idx="25519">
                  <c:v>41174.822916604775</c:v>
                </c:pt>
                <c:pt idx="25520">
                  <c:v>41174.833333271439</c:v>
                </c:pt>
                <c:pt idx="25521">
                  <c:v>41174.843749938103</c:v>
                </c:pt>
                <c:pt idx="25522">
                  <c:v>41174.854166604768</c:v>
                </c:pt>
                <c:pt idx="25523">
                  <c:v>41174.864583271432</c:v>
                </c:pt>
                <c:pt idx="25524">
                  <c:v>41174.874999938096</c:v>
                </c:pt>
                <c:pt idx="25525">
                  <c:v>41174.88541660476</c:v>
                </c:pt>
                <c:pt idx="25526">
                  <c:v>41174.895833271425</c:v>
                </c:pt>
                <c:pt idx="25527">
                  <c:v>41174.906249938089</c:v>
                </c:pt>
                <c:pt idx="25528">
                  <c:v>41174.916666604753</c:v>
                </c:pt>
                <c:pt idx="25529">
                  <c:v>41174.927083271417</c:v>
                </c:pt>
                <c:pt idx="25530">
                  <c:v>41174.937499938082</c:v>
                </c:pt>
                <c:pt idx="25531">
                  <c:v>41174.947916604746</c:v>
                </c:pt>
                <c:pt idx="25532">
                  <c:v>41174.95833327141</c:v>
                </c:pt>
                <c:pt idx="25533">
                  <c:v>41174.968749938074</c:v>
                </c:pt>
                <c:pt idx="25534">
                  <c:v>41174.979166604739</c:v>
                </c:pt>
                <c:pt idx="25535">
                  <c:v>41174.989583271403</c:v>
                </c:pt>
                <c:pt idx="25536">
                  <c:v>41174.999999938067</c:v>
                </c:pt>
                <c:pt idx="25537">
                  <c:v>41175.010416604731</c:v>
                </c:pt>
                <c:pt idx="25538">
                  <c:v>41175.020833271396</c:v>
                </c:pt>
                <c:pt idx="25539">
                  <c:v>41175.03124993806</c:v>
                </c:pt>
                <c:pt idx="25540">
                  <c:v>41175.041666604724</c:v>
                </c:pt>
                <c:pt idx="25541">
                  <c:v>41175.052083271388</c:v>
                </c:pt>
                <c:pt idx="25542">
                  <c:v>41175.062499938052</c:v>
                </c:pt>
                <c:pt idx="25543">
                  <c:v>41175.072916604717</c:v>
                </c:pt>
                <c:pt idx="25544">
                  <c:v>41175.083333271381</c:v>
                </c:pt>
                <c:pt idx="25545">
                  <c:v>41175.093749938045</c:v>
                </c:pt>
                <c:pt idx="25546">
                  <c:v>41175.104166604709</c:v>
                </c:pt>
                <c:pt idx="25547">
                  <c:v>41175.114583271374</c:v>
                </c:pt>
                <c:pt idx="25548">
                  <c:v>41175.124999938038</c:v>
                </c:pt>
                <c:pt idx="25549">
                  <c:v>41175.135416604702</c:v>
                </c:pt>
                <c:pt idx="25550">
                  <c:v>41175.145833271366</c:v>
                </c:pt>
                <c:pt idx="25551">
                  <c:v>41175.156249938031</c:v>
                </c:pt>
                <c:pt idx="25552">
                  <c:v>41175.166666604695</c:v>
                </c:pt>
                <c:pt idx="25553">
                  <c:v>41175.177083271359</c:v>
                </c:pt>
                <c:pt idx="25554">
                  <c:v>41175.187499938023</c:v>
                </c:pt>
                <c:pt idx="25555">
                  <c:v>41175.197916604688</c:v>
                </c:pt>
                <c:pt idx="25556">
                  <c:v>41175.208333271352</c:v>
                </c:pt>
                <c:pt idx="25557">
                  <c:v>41175.218749938016</c:v>
                </c:pt>
                <c:pt idx="25558">
                  <c:v>41175.22916660468</c:v>
                </c:pt>
                <c:pt idx="25559">
                  <c:v>41175.239583271345</c:v>
                </c:pt>
                <c:pt idx="25560">
                  <c:v>41175.249999938009</c:v>
                </c:pt>
                <c:pt idx="25561">
                  <c:v>41175.260416604673</c:v>
                </c:pt>
                <c:pt idx="25562">
                  <c:v>41175.270833271337</c:v>
                </c:pt>
                <c:pt idx="25563">
                  <c:v>41175.281249938002</c:v>
                </c:pt>
                <c:pt idx="25564">
                  <c:v>41175.291666604666</c:v>
                </c:pt>
                <c:pt idx="25565">
                  <c:v>41175.30208327133</c:v>
                </c:pt>
                <c:pt idx="25566">
                  <c:v>41175.312499937994</c:v>
                </c:pt>
                <c:pt idx="25567">
                  <c:v>41175.322916604659</c:v>
                </c:pt>
                <c:pt idx="25568">
                  <c:v>41175.333333271323</c:v>
                </c:pt>
                <c:pt idx="25569">
                  <c:v>41175.343749937987</c:v>
                </c:pt>
                <c:pt idx="25570">
                  <c:v>41175.354166604651</c:v>
                </c:pt>
                <c:pt idx="25571">
                  <c:v>41175.364583271315</c:v>
                </c:pt>
                <c:pt idx="25572">
                  <c:v>41175.37499993798</c:v>
                </c:pt>
                <c:pt idx="25573">
                  <c:v>41175.385416604644</c:v>
                </c:pt>
                <c:pt idx="25574">
                  <c:v>41175.395833271308</c:v>
                </c:pt>
                <c:pt idx="25575">
                  <c:v>41175.406249937972</c:v>
                </c:pt>
                <c:pt idx="25576">
                  <c:v>41175.416666604637</c:v>
                </c:pt>
                <c:pt idx="25577">
                  <c:v>41175.427083271301</c:v>
                </c:pt>
                <c:pt idx="25578">
                  <c:v>41175.437499937965</c:v>
                </c:pt>
                <c:pt idx="25579">
                  <c:v>41175.447916604629</c:v>
                </c:pt>
                <c:pt idx="25580">
                  <c:v>41175.458333271294</c:v>
                </c:pt>
                <c:pt idx="25581">
                  <c:v>41175.468749937958</c:v>
                </c:pt>
                <c:pt idx="25582">
                  <c:v>41175.479166604622</c:v>
                </c:pt>
                <c:pt idx="25583">
                  <c:v>41175.489583271286</c:v>
                </c:pt>
                <c:pt idx="25584">
                  <c:v>41175.499999937951</c:v>
                </c:pt>
                <c:pt idx="25585">
                  <c:v>41175.510416604615</c:v>
                </c:pt>
                <c:pt idx="25586">
                  <c:v>41175.520833271279</c:v>
                </c:pt>
                <c:pt idx="25587">
                  <c:v>41175.531249937943</c:v>
                </c:pt>
                <c:pt idx="25588">
                  <c:v>41175.541666604608</c:v>
                </c:pt>
                <c:pt idx="25589">
                  <c:v>41175.552083271272</c:v>
                </c:pt>
                <c:pt idx="25590">
                  <c:v>41175.562499937936</c:v>
                </c:pt>
                <c:pt idx="25591">
                  <c:v>41175.5729166046</c:v>
                </c:pt>
                <c:pt idx="25592">
                  <c:v>41175.583333271265</c:v>
                </c:pt>
                <c:pt idx="25593">
                  <c:v>41175.593749937929</c:v>
                </c:pt>
                <c:pt idx="25594">
                  <c:v>41175.604166604593</c:v>
                </c:pt>
                <c:pt idx="25595">
                  <c:v>41175.614583271257</c:v>
                </c:pt>
                <c:pt idx="25596">
                  <c:v>41175.624999937922</c:v>
                </c:pt>
                <c:pt idx="25597">
                  <c:v>41175.635416604586</c:v>
                </c:pt>
                <c:pt idx="25598">
                  <c:v>41175.64583327125</c:v>
                </c:pt>
                <c:pt idx="25599">
                  <c:v>41175.656249937914</c:v>
                </c:pt>
                <c:pt idx="25600">
                  <c:v>41175.666666604578</c:v>
                </c:pt>
                <c:pt idx="25601">
                  <c:v>41175.677083271243</c:v>
                </c:pt>
                <c:pt idx="25602">
                  <c:v>41175.687499937907</c:v>
                </c:pt>
                <c:pt idx="25603">
                  <c:v>41175.697916604571</c:v>
                </c:pt>
                <c:pt idx="25604">
                  <c:v>41175.708333271235</c:v>
                </c:pt>
                <c:pt idx="25605">
                  <c:v>41175.7187499379</c:v>
                </c:pt>
                <c:pt idx="25606">
                  <c:v>41175.729166604564</c:v>
                </c:pt>
                <c:pt idx="25607">
                  <c:v>41175.739583271228</c:v>
                </c:pt>
                <c:pt idx="25608">
                  <c:v>41175.749999937892</c:v>
                </c:pt>
                <c:pt idx="25609">
                  <c:v>41175.760416604557</c:v>
                </c:pt>
                <c:pt idx="25610">
                  <c:v>41175.770833271221</c:v>
                </c:pt>
                <c:pt idx="25611">
                  <c:v>41175.781249937885</c:v>
                </c:pt>
                <c:pt idx="25612">
                  <c:v>41175.791666604549</c:v>
                </c:pt>
                <c:pt idx="25613">
                  <c:v>41175.802083271214</c:v>
                </c:pt>
                <c:pt idx="25614">
                  <c:v>41175.812499937878</c:v>
                </c:pt>
                <c:pt idx="25615">
                  <c:v>41175.822916604542</c:v>
                </c:pt>
                <c:pt idx="25616">
                  <c:v>41175.833333271206</c:v>
                </c:pt>
                <c:pt idx="25617">
                  <c:v>41175.843749937871</c:v>
                </c:pt>
                <c:pt idx="25618">
                  <c:v>41175.854166604535</c:v>
                </c:pt>
                <c:pt idx="25619">
                  <c:v>41175.864583271199</c:v>
                </c:pt>
                <c:pt idx="25620">
                  <c:v>41175.874999937863</c:v>
                </c:pt>
                <c:pt idx="25621">
                  <c:v>41175.885416604528</c:v>
                </c:pt>
                <c:pt idx="25622">
                  <c:v>41175.895833271192</c:v>
                </c:pt>
                <c:pt idx="25623">
                  <c:v>41175.906249937856</c:v>
                </c:pt>
                <c:pt idx="25624">
                  <c:v>41175.91666660452</c:v>
                </c:pt>
                <c:pt idx="25625">
                  <c:v>41175.927083271185</c:v>
                </c:pt>
                <c:pt idx="25626">
                  <c:v>41175.937499937849</c:v>
                </c:pt>
                <c:pt idx="25627">
                  <c:v>41175.947916604513</c:v>
                </c:pt>
                <c:pt idx="25628">
                  <c:v>41175.958333271177</c:v>
                </c:pt>
                <c:pt idx="25629">
                  <c:v>41175.968749937841</c:v>
                </c:pt>
                <c:pt idx="25630">
                  <c:v>41175.979166604506</c:v>
                </c:pt>
                <c:pt idx="25631">
                  <c:v>41175.98958327117</c:v>
                </c:pt>
                <c:pt idx="25632">
                  <c:v>41175.999999937834</c:v>
                </c:pt>
                <c:pt idx="25633">
                  <c:v>41176.010416604498</c:v>
                </c:pt>
                <c:pt idx="25634">
                  <c:v>41176.020833271163</c:v>
                </c:pt>
                <c:pt idx="25635">
                  <c:v>41176.031249937827</c:v>
                </c:pt>
                <c:pt idx="25636">
                  <c:v>41176.041666604491</c:v>
                </c:pt>
                <c:pt idx="25637">
                  <c:v>41176.052083271155</c:v>
                </c:pt>
                <c:pt idx="25638">
                  <c:v>41176.06249993782</c:v>
                </c:pt>
                <c:pt idx="25639">
                  <c:v>41176.072916604484</c:v>
                </c:pt>
                <c:pt idx="25640">
                  <c:v>41176.083333271148</c:v>
                </c:pt>
                <c:pt idx="25641">
                  <c:v>41176.093749937812</c:v>
                </c:pt>
                <c:pt idx="25642">
                  <c:v>41176.104166604477</c:v>
                </c:pt>
                <c:pt idx="25643">
                  <c:v>41176.114583271141</c:v>
                </c:pt>
                <c:pt idx="25644">
                  <c:v>41176.124999937805</c:v>
                </c:pt>
                <c:pt idx="25645">
                  <c:v>41176.135416604469</c:v>
                </c:pt>
                <c:pt idx="25646">
                  <c:v>41176.145833271134</c:v>
                </c:pt>
                <c:pt idx="25647">
                  <c:v>41176.156249937798</c:v>
                </c:pt>
                <c:pt idx="25648">
                  <c:v>41176.166666604462</c:v>
                </c:pt>
                <c:pt idx="25649">
                  <c:v>41176.177083271126</c:v>
                </c:pt>
                <c:pt idx="25650">
                  <c:v>41176.187499937791</c:v>
                </c:pt>
                <c:pt idx="25651">
                  <c:v>41176.197916604455</c:v>
                </c:pt>
                <c:pt idx="25652">
                  <c:v>41176.208333271119</c:v>
                </c:pt>
                <c:pt idx="25653">
                  <c:v>41176.218749937783</c:v>
                </c:pt>
                <c:pt idx="25654">
                  <c:v>41176.229166604448</c:v>
                </c:pt>
                <c:pt idx="25655">
                  <c:v>41176.239583271112</c:v>
                </c:pt>
                <c:pt idx="25656">
                  <c:v>41176.249999937776</c:v>
                </c:pt>
                <c:pt idx="25657">
                  <c:v>41176.26041660444</c:v>
                </c:pt>
                <c:pt idx="25658">
                  <c:v>41176.270833271104</c:v>
                </c:pt>
                <c:pt idx="25659">
                  <c:v>41176.281249937769</c:v>
                </c:pt>
                <c:pt idx="25660">
                  <c:v>41176.291666604433</c:v>
                </c:pt>
                <c:pt idx="25661">
                  <c:v>41176.302083271097</c:v>
                </c:pt>
                <c:pt idx="25662">
                  <c:v>41176.312499937761</c:v>
                </c:pt>
                <c:pt idx="25663">
                  <c:v>41176.322916604426</c:v>
                </c:pt>
                <c:pt idx="25664">
                  <c:v>41176.33333327109</c:v>
                </c:pt>
                <c:pt idx="25665">
                  <c:v>41176.343749937754</c:v>
                </c:pt>
                <c:pt idx="25666">
                  <c:v>41176.354166604418</c:v>
                </c:pt>
                <c:pt idx="25667">
                  <c:v>41176.364583271083</c:v>
                </c:pt>
                <c:pt idx="25668">
                  <c:v>41176.374999937747</c:v>
                </c:pt>
                <c:pt idx="25669">
                  <c:v>41176.385416604411</c:v>
                </c:pt>
                <c:pt idx="25670">
                  <c:v>41176.395833271075</c:v>
                </c:pt>
                <c:pt idx="25671">
                  <c:v>41176.40624993774</c:v>
                </c:pt>
                <c:pt idx="25672">
                  <c:v>41176.416666604404</c:v>
                </c:pt>
                <c:pt idx="25673">
                  <c:v>41176.427083271068</c:v>
                </c:pt>
                <c:pt idx="25674">
                  <c:v>41176.437499937732</c:v>
                </c:pt>
                <c:pt idx="25675">
                  <c:v>41176.447916604397</c:v>
                </c:pt>
                <c:pt idx="25676">
                  <c:v>41176.458333271061</c:v>
                </c:pt>
                <c:pt idx="25677">
                  <c:v>41176.468749937725</c:v>
                </c:pt>
                <c:pt idx="25678">
                  <c:v>41176.479166604389</c:v>
                </c:pt>
                <c:pt idx="25679">
                  <c:v>41176.489583271054</c:v>
                </c:pt>
                <c:pt idx="25680">
                  <c:v>41176.499999937718</c:v>
                </c:pt>
                <c:pt idx="25681">
                  <c:v>41176.510416604382</c:v>
                </c:pt>
                <c:pt idx="25682">
                  <c:v>41176.520833271046</c:v>
                </c:pt>
                <c:pt idx="25683">
                  <c:v>41176.531249937711</c:v>
                </c:pt>
                <c:pt idx="25684">
                  <c:v>41176.541666604375</c:v>
                </c:pt>
                <c:pt idx="25685">
                  <c:v>41176.552083271039</c:v>
                </c:pt>
                <c:pt idx="25686">
                  <c:v>41176.562499937703</c:v>
                </c:pt>
                <c:pt idx="25687">
                  <c:v>41176.572916604367</c:v>
                </c:pt>
                <c:pt idx="25688">
                  <c:v>41176.583333271032</c:v>
                </c:pt>
                <c:pt idx="25689">
                  <c:v>41176.593749937696</c:v>
                </c:pt>
                <c:pt idx="25690">
                  <c:v>41176.60416660436</c:v>
                </c:pt>
                <c:pt idx="25691">
                  <c:v>41176.614583271024</c:v>
                </c:pt>
                <c:pt idx="25692">
                  <c:v>41176.624999937689</c:v>
                </c:pt>
                <c:pt idx="25693">
                  <c:v>41176.635416604353</c:v>
                </c:pt>
                <c:pt idx="25694">
                  <c:v>41176.645833271017</c:v>
                </c:pt>
                <c:pt idx="25695">
                  <c:v>41176.656249937681</c:v>
                </c:pt>
                <c:pt idx="25696">
                  <c:v>41176.666666604346</c:v>
                </c:pt>
                <c:pt idx="25697">
                  <c:v>41176.67708327101</c:v>
                </c:pt>
                <c:pt idx="25698">
                  <c:v>41176.687499937674</c:v>
                </c:pt>
                <c:pt idx="25699">
                  <c:v>41176.697916604338</c:v>
                </c:pt>
                <c:pt idx="25700">
                  <c:v>41176.708333271003</c:v>
                </c:pt>
                <c:pt idx="25701">
                  <c:v>41176.718749937667</c:v>
                </c:pt>
                <c:pt idx="25702">
                  <c:v>41176.729166604331</c:v>
                </c:pt>
                <c:pt idx="25703">
                  <c:v>41176.739583270995</c:v>
                </c:pt>
                <c:pt idx="25704">
                  <c:v>41176.74999993766</c:v>
                </c:pt>
                <c:pt idx="25705">
                  <c:v>41176.760416604324</c:v>
                </c:pt>
                <c:pt idx="25706">
                  <c:v>41176.770833270988</c:v>
                </c:pt>
                <c:pt idx="25707">
                  <c:v>41176.781249937652</c:v>
                </c:pt>
                <c:pt idx="25708">
                  <c:v>41176.791666604317</c:v>
                </c:pt>
                <c:pt idx="25709">
                  <c:v>41176.802083270981</c:v>
                </c:pt>
                <c:pt idx="25710">
                  <c:v>41176.812499937645</c:v>
                </c:pt>
                <c:pt idx="25711">
                  <c:v>41176.822916604309</c:v>
                </c:pt>
                <c:pt idx="25712">
                  <c:v>41176.833333270974</c:v>
                </c:pt>
                <c:pt idx="25713">
                  <c:v>41176.843749937638</c:v>
                </c:pt>
                <c:pt idx="25714">
                  <c:v>41176.854166604302</c:v>
                </c:pt>
                <c:pt idx="25715">
                  <c:v>41176.864583270966</c:v>
                </c:pt>
                <c:pt idx="25716">
                  <c:v>41176.87499993763</c:v>
                </c:pt>
                <c:pt idx="25717">
                  <c:v>41176.885416604295</c:v>
                </c:pt>
                <c:pt idx="25718">
                  <c:v>41176.895833270959</c:v>
                </c:pt>
                <c:pt idx="25719">
                  <c:v>41176.906249937623</c:v>
                </c:pt>
                <c:pt idx="25720">
                  <c:v>41176.916666604287</c:v>
                </c:pt>
                <c:pt idx="25721">
                  <c:v>41176.927083270952</c:v>
                </c:pt>
                <c:pt idx="25722">
                  <c:v>41176.937499937616</c:v>
                </c:pt>
                <c:pt idx="25723">
                  <c:v>41176.94791660428</c:v>
                </c:pt>
                <c:pt idx="25724">
                  <c:v>41176.958333270944</c:v>
                </c:pt>
                <c:pt idx="25725">
                  <c:v>41176.968749937609</c:v>
                </c:pt>
                <c:pt idx="25726">
                  <c:v>41176.979166604273</c:v>
                </c:pt>
                <c:pt idx="25727">
                  <c:v>41176.989583270937</c:v>
                </c:pt>
                <c:pt idx="25728">
                  <c:v>41176.999999937601</c:v>
                </c:pt>
                <c:pt idx="25729">
                  <c:v>41177.010416604266</c:v>
                </c:pt>
                <c:pt idx="25730">
                  <c:v>41177.02083327093</c:v>
                </c:pt>
                <c:pt idx="25731">
                  <c:v>41177.031249937594</c:v>
                </c:pt>
                <c:pt idx="25732">
                  <c:v>41177.041666604258</c:v>
                </c:pt>
                <c:pt idx="25733">
                  <c:v>41177.052083270923</c:v>
                </c:pt>
                <c:pt idx="25734">
                  <c:v>41177.062499937587</c:v>
                </c:pt>
                <c:pt idx="25735">
                  <c:v>41177.072916604251</c:v>
                </c:pt>
                <c:pt idx="25736">
                  <c:v>41177.083333270915</c:v>
                </c:pt>
                <c:pt idx="25737">
                  <c:v>41177.09374993758</c:v>
                </c:pt>
                <c:pt idx="25738">
                  <c:v>41177.104166604244</c:v>
                </c:pt>
                <c:pt idx="25739">
                  <c:v>41177.114583270908</c:v>
                </c:pt>
                <c:pt idx="25740">
                  <c:v>41177.124999937572</c:v>
                </c:pt>
                <c:pt idx="25741">
                  <c:v>41177.135416604237</c:v>
                </c:pt>
                <c:pt idx="25742">
                  <c:v>41177.145833270901</c:v>
                </c:pt>
                <c:pt idx="25743">
                  <c:v>41177.156249937565</c:v>
                </c:pt>
                <c:pt idx="25744">
                  <c:v>41177.166666604229</c:v>
                </c:pt>
                <c:pt idx="25745">
                  <c:v>41177.177083270893</c:v>
                </c:pt>
                <c:pt idx="25746">
                  <c:v>41177.187499937558</c:v>
                </c:pt>
                <c:pt idx="25747">
                  <c:v>41177.197916604222</c:v>
                </c:pt>
                <c:pt idx="25748">
                  <c:v>41177.208333270886</c:v>
                </c:pt>
                <c:pt idx="25749">
                  <c:v>41177.21874993755</c:v>
                </c:pt>
                <c:pt idx="25750">
                  <c:v>41177.229166604215</c:v>
                </c:pt>
                <c:pt idx="25751">
                  <c:v>41177.239583270879</c:v>
                </c:pt>
                <c:pt idx="25752">
                  <c:v>41177.249999937543</c:v>
                </c:pt>
                <c:pt idx="25753">
                  <c:v>41177.260416604207</c:v>
                </c:pt>
                <c:pt idx="25754">
                  <c:v>41177.270833270872</c:v>
                </c:pt>
                <c:pt idx="25755">
                  <c:v>41177.281249937536</c:v>
                </c:pt>
                <c:pt idx="25756">
                  <c:v>41177.2916666042</c:v>
                </c:pt>
                <c:pt idx="25757">
                  <c:v>41177.302083270864</c:v>
                </c:pt>
                <c:pt idx="25758">
                  <c:v>41177.312499937529</c:v>
                </c:pt>
                <c:pt idx="25759">
                  <c:v>41177.322916604193</c:v>
                </c:pt>
                <c:pt idx="25760">
                  <c:v>41177.333333270857</c:v>
                </c:pt>
                <c:pt idx="25761">
                  <c:v>41177.343749937521</c:v>
                </c:pt>
                <c:pt idx="25762">
                  <c:v>41177.354166604186</c:v>
                </c:pt>
                <c:pt idx="25763">
                  <c:v>41177.36458327085</c:v>
                </c:pt>
                <c:pt idx="25764">
                  <c:v>41177.374999937514</c:v>
                </c:pt>
                <c:pt idx="25765">
                  <c:v>41177.385416604178</c:v>
                </c:pt>
                <c:pt idx="25766">
                  <c:v>41177.395833270843</c:v>
                </c:pt>
                <c:pt idx="25767">
                  <c:v>41177.406249937507</c:v>
                </c:pt>
                <c:pt idx="25768">
                  <c:v>41177.416666604171</c:v>
                </c:pt>
                <c:pt idx="25769">
                  <c:v>41177.427083270835</c:v>
                </c:pt>
                <c:pt idx="25770">
                  <c:v>41177.4374999375</c:v>
                </c:pt>
                <c:pt idx="25771">
                  <c:v>41177.447916604164</c:v>
                </c:pt>
                <c:pt idx="25772">
                  <c:v>41177.458333270828</c:v>
                </c:pt>
                <c:pt idx="25773">
                  <c:v>41177.468749937492</c:v>
                </c:pt>
                <c:pt idx="25774">
                  <c:v>41177.479166604156</c:v>
                </c:pt>
                <c:pt idx="25775">
                  <c:v>41177.489583270821</c:v>
                </c:pt>
                <c:pt idx="25776">
                  <c:v>41177.499999937485</c:v>
                </c:pt>
                <c:pt idx="25777">
                  <c:v>41177.510416604149</c:v>
                </c:pt>
                <c:pt idx="25778">
                  <c:v>41177.520833270813</c:v>
                </c:pt>
                <c:pt idx="25779">
                  <c:v>41177.531249937478</c:v>
                </c:pt>
                <c:pt idx="25780">
                  <c:v>41177.541666604142</c:v>
                </c:pt>
                <c:pt idx="25781">
                  <c:v>41177.552083270806</c:v>
                </c:pt>
                <c:pt idx="25782">
                  <c:v>41177.56249993747</c:v>
                </c:pt>
                <c:pt idx="25783">
                  <c:v>41177.572916604135</c:v>
                </c:pt>
                <c:pt idx="25784">
                  <c:v>41177.583333270799</c:v>
                </c:pt>
                <c:pt idx="25785">
                  <c:v>41177.593749937463</c:v>
                </c:pt>
                <c:pt idx="25786">
                  <c:v>41177.604166604127</c:v>
                </c:pt>
                <c:pt idx="25787">
                  <c:v>41177.614583270792</c:v>
                </c:pt>
                <c:pt idx="25788">
                  <c:v>41177.624999937456</c:v>
                </c:pt>
                <c:pt idx="25789">
                  <c:v>41177.63541660412</c:v>
                </c:pt>
                <c:pt idx="25790">
                  <c:v>41177.645833270784</c:v>
                </c:pt>
                <c:pt idx="25791">
                  <c:v>41177.656249937449</c:v>
                </c:pt>
                <c:pt idx="25792">
                  <c:v>41177.666666604113</c:v>
                </c:pt>
                <c:pt idx="25793">
                  <c:v>41177.677083270777</c:v>
                </c:pt>
                <c:pt idx="25794">
                  <c:v>41177.687499937441</c:v>
                </c:pt>
                <c:pt idx="25795">
                  <c:v>41177.697916604106</c:v>
                </c:pt>
                <c:pt idx="25796">
                  <c:v>41177.70833327077</c:v>
                </c:pt>
                <c:pt idx="25797">
                  <c:v>41177.718749937434</c:v>
                </c:pt>
                <c:pt idx="25798">
                  <c:v>41177.729166604098</c:v>
                </c:pt>
                <c:pt idx="25799">
                  <c:v>41177.739583270763</c:v>
                </c:pt>
                <c:pt idx="25800">
                  <c:v>41177.749999937427</c:v>
                </c:pt>
                <c:pt idx="25801">
                  <c:v>41177.760416604091</c:v>
                </c:pt>
                <c:pt idx="25802">
                  <c:v>41177.770833270755</c:v>
                </c:pt>
                <c:pt idx="25803">
                  <c:v>41177.781249937419</c:v>
                </c:pt>
                <c:pt idx="25804">
                  <c:v>41177.791666604084</c:v>
                </c:pt>
                <c:pt idx="25805">
                  <c:v>41177.802083270748</c:v>
                </c:pt>
                <c:pt idx="25806">
                  <c:v>41177.812499937412</c:v>
                </c:pt>
                <c:pt idx="25807">
                  <c:v>41177.822916604076</c:v>
                </c:pt>
                <c:pt idx="25808">
                  <c:v>41177.833333270741</c:v>
                </c:pt>
                <c:pt idx="25809">
                  <c:v>41177.843749937405</c:v>
                </c:pt>
                <c:pt idx="25810">
                  <c:v>41177.854166604069</c:v>
                </c:pt>
                <c:pt idx="25811">
                  <c:v>41177.864583270733</c:v>
                </c:pt>
                <c:pt idx="25812">
                  <c:v>41177.874999937398</c:v>
                </c:pt>
                <c:pt idx="25813">
                  <c:v>41177.885416604062</c:v>
                </c:pt>
                <c:pt idx="25814">
                  <c:v>41177.895833270726</c:v>
                </c:pt>
                <c:pt idx="25815">
                  <c:v>41177.90624993739</c:v>
                </c:pt>
                <c:pt idx="25816">
                  <c:v>41177.916666604055</c:v>
                </c:pt>
                <c:pt idx="25817">
                  <c:v>41177.927083270719</c:v>
                </c:pt>
                <c:pt idx="25818">
                  <c:v>41177.937499937383</c:v>
                </c:pt>
                <c:pt idx="25819">
                  <c:v>41177.947916604047</c:v>
                </c:pt>
                <c:pt idx="25820">
                  <c:v>41177.958333270712</c:v>
                </c:pt>
                <c:pt idx="25821">
                  <c:v>41177.968749937376</c:v>
                </c:pt>
                <c:pt idx="25822">
                  <c:v>41177.97916660404</c:v>
                </c:pt>
                <c:pt idx="25823">
                  <c:v>41177.989583270704</c:v>
                </c:pt>
                <c:pt idx="25824">
                  <c:v>41177.999999937369</c:v>
                </c:pt>
                <c:pt idx="25825">
                  <c:v>41178.010416604033</c:v>
                </c:pt>
                <c:pt idx="25826">
                  <c:v>41178.020833270697</c:v>
                </c:pt>
                <c:pt idx="25827">
                  <c:v>41178.031249937361</c:v>
                </c:pt>
                <c:pt idx="25828">
                  <c:v>41178.041666604026</c:v>
                </c:pt>
                <c:pt idx="25829">
                  <c:v>41178.05208327069</c:v>
                </c:pt>
                <c:pt idx="25830">
                  <c:v>41178.062499937354</c:v>
                </c:pt>
                <c:pt idx="25831">
                  <c:v>41178.072916604018</c:v>
                </c:pt>
                <c:pt idx="25832">
                  <c:v>41178.083333270682</c:v>
                </c:pt>
                <c:pt idx="25833">
                  <c:v>41178.093749937347</c:v>
                </c:pt>
                <c:pt idx="25834">
                  <c:v>41178.104166604011</c:v>
                </c:pt>
                <c:pt idx="25835">
                  <c:v>41178.114583270675</c:v>
                </c:pt>
                <c:pt idx="25836">
                  <c:v>41178.124999937339</c:v>
                </c:pt>
                <c:pt idx="25837">
                  <c:v>41178.135416604004</c:v>
                </c:pt>
                <c:pt idx="25838">
                  <c:v>41178.145833270668</c:v>
                </c:pt>
                <c:pt idx="25839">
                  <c:v>41178.156249937332</c:v>
                </c:pt>
                <c:pt idx="25840">
                  <c:v>41178.166666603996</c:v>
                </c:pt>
                <c:pt idx="25841">
                  <c:v>41178.177083270661</c:v>
                </c:pt>
                <c:pt idx="25842">
                  <c:v>41178.187499937325</c:v>
                </c:pt>
                <c:pt idx="25843">
                  <c:v>41178.197916603989</c:v>
                </c:pt>
                <c:pt idx="25844">
                  <c:v>41178.208333270653</c:v>
                </c:pt>
                <c:pt idx="25845">
                  <c:v>41178.218749937318</c:v>
                </c:pt>
                <c:pt idx="25846">
                  <c:v>41178.229166603982</c:v>
                </c:pt>
                <c:pt idx="25847">
                  <c:v>41178.239583270646</c:v>
                </c:pt>
                <c:pt idx="25848">
                  <c:v>41178.24999993731</c:v>
                </c:pt>
                <c:pt idx="25849">
                  <c:v>41178.260416603975</c:v>
                </c:pt>
                <c:pt idx="25850">
                  <c:v>41178.270833270639</c:v>
                </c:pt>
                <c:pt idx="25851">
                  <c:v>41178.281249937303</c:v>
                </c:pt>
                <c:pt idx="25852">
                  <c:v>41178.291666603967</c:v>
                </c:pt>
                <c:pt idx="25853">
                  <c:v>41178.302083270632</c:v>
                </c:pt>
                <c:pt idx="25854">
                  <c:v>41178.312499937296</c:v>
                </c:pt>
                <c:pt idx="25855">
                  <c:v>41178.32291660396</c:v>
                </c:pt>
                <c:pt idx="25856">
                  <c:v>41178.333333270624</c:v>
                </c:pt>
                <c:pt idx="25857">
                  <c:v>41178.343749937289</c:v>
                </c:pt>
                <c:pt idx="25858">
                  <c:v>41178.354166603953</c:v>
                </c:pt>
                <c:pt idx="25859">
                  <c:v>41178.364583270617</c:v>
                </c:pt>
                <c:pt idx="25860">
                  <c:v>41178.374999937281</c:v>
                </c:pt>
                <c:pt idx="25861">
                  <c:v>41178.385416603945</c:v>
                </c:pt>
                <c:pt idx="25862">
                  <c:v>41178.39583327061</c:v>
                </c:pt>
                <c:pt idx="25863">
                  <c:v>41178.406249937274</c:v>
                </c:pt>
                <c:pt idx="25864">
                  <c:v>41178.416666603938</c:v>
                </c:pt>
                <c:pt idx="25865">
                  <c:v>41178.427083270602</c:v>
                </c:pt>
                <c:pt idx="25866">
                  <c:v>41178.437499937267</c:v>
                </c:pt>
                <c:pt idx="25867">
                  <c:v>41178.447916603931</c:v>
                </c:pt>
                <c:pt idx="25868">
                  <c:v>41178.458333270595</c:v>
                </c:pt>
                <c:pt idx="25869">
                  <c:v>41178.468749937259</c:v>
                </c:pt>
                <c:pt idx="25870">
                  <c:v>41178.479166603924</c:v>
                </c:pt>
                <c:pt idx="25871">
                  <c:v>41178.489583270588</c:v>
                </c:pt>
                <c:pt idx="25872">
                  <c:v>41178.499999937252</c:v>
                </c:pt>
                <c:pt idx="25873">
                  <c:v>41178.510416603916</c:v>
                </c:pt>
                <c:pt idx="25874">
                  <c:v>41178.520833270581</c:v>
                </c:pt>
                <c:pt idx="25875">
                  <c:v>41178.531249937245</c:v>
                </c:pt>
                <c:pt idx="25876">
                  <c:v>41178.541666603909</c:v>
                </c:pt>
                <c:pt idx="25877">
                  <c:v>41178.552083270573</c:v>
                </c:pt>
                <c:pt idx="25878">
                  <c:v>41178.562499937238</c:v>
                </c:pt>
                <c:pt idx="25879">
                  <c:v>41178.572916603902</c:v>
                </c:pt>
                <c:pt idx="25880">
                  <c:v>41178.583333270566</c:v>
                </c:pt>
                <c:pt idx="25881">
                  <c:v>41178.59374993723</c:v>
                </c:pt>
                <c:pt idx="25882">
                  <c:v>41178.604166603895</c:v>
                </c:pt>
                <c:pt idx="25883">
                  <c:v>41178.614583270559</c:v>
                </c:pt>
                <c:pt idx="25884">
                  <c:v>41178.624999937223</c:v>
                </c:pt>
                <c:pt idx="25885">
                  <c:v>41178.635416603887</c:v>
                </c:pt>
                <c:pt idx="25886">
                  <c:v>41178.645833270552</c:v>
                </c:pt>
                <c:pt idx="25887">
                  <c:v>41178.656249937216</c:v>
                </c:pt>
                <c:pt idx="25888">
                  <c:v>41178.66666660388</c:v>
                </c:pt>
                <c:pt idx="25889">
                  <c:v>41178.677083270544</c:v>
                </c:pt>
                <c:pt idx="25890">
                  <c:v>41178.687499937208</c:v>
                </c:pt>
                <c:pt idx="25891">
                  <c:v>41178.697916603873</c:v>
                </c:pt>
                <c:pt idx="25892">
                  <c:v>41178.708333270537</c:v>
                </c:pt>
                <c:pt idx="25893">
                  <c:v>41178.718749937201</c:v>
                </c:pt>
                <c:pt idx="25894">
                  <c:v>41178.729166603865</c:v>
                </c:pt>
                <c:pt idx="25895">
                  <c:v>41178.73958327053</c:v>
                </c:pt>
                <c:pt idx="25896">
                  <c:v>41178.749999937194</c:v>
                </c:pt>
                <c:pt idx="25897">
                  <c:v>41178.760416603858</c:v>
                </c:pt>
                <c:pt idx="25898">
                  <c:v>41178.770833270522</c:v>
                </c:pt>
                <c:pt idx="25899">
                  <c:v>41178.781249937187</c:v>
                </c:pt>
                <c:pt idx="25900">
                  <c:v>41178.791666603851</c:v>
                </c:pt>
                <c:pt idx="25901">
                  <c:v>41178.802083270515</c:v>
                </c:pt>
                <c:pt idx="25902">
                  <c:v>41178.812499937179</c:v>
                </c:pt>
                <c:pt idx="25903">
                  <c:v>41178.822916603844</c:v>
                </c:pt>
                <c:pt idx="25904">
                  <c:v>41178.833333270508</c:v>
                </c:pt>
                <c:pt idx="25905">
                  <c:v>41178.843749937172</c:v>
                </c:pt>
                <c:pt idx="25906">
                  <c:v>41178.854166603836</c:v>
                </c:pt>
                <c:pt idx="25907">
                  <c:v>41178.864583270501</c:v>
                </c:pt>
                <c:pt idx="25908">
                  <c:v>41178.874999937165</c:v>
                </c:pt>
                <c:pt idx="25909">
                  <c:v>41178.885416603829</c:v>
                </c:pt>
                <c:pt idx="25910">
                  <c:v>41178.895833270493</c:v>
                </c:pt>
                <c:pt idx="25911">
                  <c:v>41178.906249937158</c:v>
                </c:pt>
                <c:pt idx="25912">
                  <c:v>41178.916666603822</c:v>
                </c:pt>
                <c:pt idx="25913">
                  <c:v>41178.927083270486</c:v>
                </c:pt>
                <c:pt idx="25914">
                  <c:v>41178.93749993715</c:v>
                </c:pt>
                <c:pt idx="25915">
                  <c:v>41178.947916603815</c:v>
                </c:pt>
                <c:pt idx="25916">
                  <c:v>41178.958333270479</c:v>
                </c:pt>
                <c:pt idx="25917">
                  <c:v>41178.968749937143</c:v>
                </c:pt>
                <c:pt idx="25918">
                  <c:v>41178.979166603807</c:v>
                </c:pt>
                <c:pt idx="25919">
                  <c:v>41178.989583270471</c:v>
                </c:pt>
                <c:pt idx="25920">
                  <c:v>41178.999999937136</c:v>
                </c:pt>
                <c:pt idx="25921">
                  <c:v>41179.0104166038</c:v>
                </c:pt>
                <c:pt idx="25922">
                  <c:v>41179.020833270464</c:v>
                </c:pt>
                <c:pt idx="25923">
                  <c:v>41179.031249937128</c:v>
                </c:pt>
                <c:pt idx="25924">
                  <c:v>41179.041666603793</c:v>
                </c:pt>
                <c:pt idx="25925">
                  <c:v>41179.052083270457</c:v>
                </c:pt>
                <c:pt idx="25926">
                  <c:v>41179.062499937121</c:v>
                </c:pt>
                <c:pt idx="25927">
                  <c:v>41179.072916603785</c:v>
                </c:pt>
                <c:pt idx="25928">
                  <c:v>41179.08333327045</c:v>
                </c:pt>
                <c:pt idx="25929">
                  <c:v>41179.093749937114</c:v>
                </c:pt>
                <c:pt idx="25930">
                  <c:v>41179.104166603778</c:v>
                </c:pt>
                <c:pt idx="25931">
                  <c:v>41179.114583270442</c:v>
                </c:pt>
                <c:pt idx="25932">
                  <c:v>41179.124999937107</c:v>
                </c:pt>
                <c:pt idx="25933">
                  <c:v>41179.135416603771</c:v>
                </c:pt>
                <c:pt idx="25934">
                  <c:v>41179.145833270435</c:v>
                </c:pt>
                <c:pt idx="25935">
                  <c:v>41179.156249937099</c:v>
                </c:pt>
                <c:pt idx="25936">
                  <c:v>41179.166666603764</c:v>
                </c:pt>
                <c:pt idx="25937">
                  <c:v>41179.177083270428</c:v>
                </c:pt>
                <c:pt idx="25938">
                  <c:v>41179.187499937092</c:v>
                </c:pt>
                <c:pt idx="25939">
                  <c:v>41179.197916603756</c:v>
                </c:pt>
                <c:pt idx="25940">
                  <c:v>41179.208333270421</c:v>
                </c:pt>
                <c:pt idx="25941">
                  <c:v>41179.218749937085</c:v>
                </c:pt>
                <c:pt idx="25942">
                  <c:v>41179.229166603749</c:v>
                </c:pt>
                <c:pt idx="25943">
                  <c:v>41179.239583270413</c:v>
                </c:pt>
                <c:pt idx="25944">
                  <c:v>41179.249999937078</c:v>
                </c:pt>
                <c:pt idx="25945">
                  <c:v>41179.260416603742</c:v>
                </c:pt>
                <c:pt idx="25946">
                  <c:v>41179.270833270406</c:v>
                </c:pt>
                <c:pt idx="25947">
                  <c:v>41179.28124993707</c:v>
                </c:pt>
                <c:pt idx="25948">
                  <c:v>41179.291666603734</c:v>
                </c:pt>
                <c:pt idx="25949">
                  <c:v>41179.302083270399</c:v>
                </c:pt>
                <c:pt idx="25950">
                  <c:v>41179.312499937063</c:v>
                </c:pt>
                <c:pt idx="25951">
                  <c:v>41179.322916603727</c:v>
                </c:pt>
                <c:pt idx="25952">
                  <c:v>41179.333333270391</c:v>
                </c:pt>
                <c:pt idx="25953">
                  <c:v>41179.343749937056</c:v>
                </c:pt>
                <c:pt idx="25954">
                  <c:v>41179.35416660372</c:v>
                </c:pt>
                <c:pt idx="25955">
                  <c:v>41179.364583270384</c:v>
                </c:pt>
                <c:pt idx="25956">
                  <c:v>41179.374999937048</c:v>
                </c:pt>
                <c:pt idx="25957">
                  <c:v>41179.385416603713</c:v>
                </c:pt>
                <c:pt idx="25958">
                  <c:v>41179.395833270377</c:v>
                </c:pt>
                <c:pt idx="25959">
                  <c:v>41179.406249937041</c:v>
                </c:pt>
                <c:pt idx="25960">
                  <c:v>41179.416666603705</c:v>
                </c:pt>
                <c:pt idx="25961">
                  <c:v>41179.42708327037</c:v>
                </c:pt>
                <c:pt idx="25962">
                  <c:v>41179.437499937034</c:v>
                </c:pt>
                <c:pt idx="25963">
                  <c:v>41179.447916603698</c:v>
                </c:pt>
                <c:pt idx="25964">
                  <c:v>41179.458333270362</c:v>
                </c:pt>
                <c:pt idx="25965">
                  <c:v>41179.468749937027</c:v>
                </c:pt>
                <c:pt idx="25966">
                  <c:v>41179.479166603691</c:v>
                </c:pt>
                <c:pt idx="25967">
                  <c:v>41179.489583270355</c:v>
                </c:pt>
                <c:pt idx="25968">
                  <c:v>41179.499999937019</c:v>
                </c:pt>
                <c:pt idx="25969">
                  <c:v>41179.510416603684</c:v>
                </c:pt>
                <c:pt idx="25970">
                  <c:v>41179.520833270348</c:v>
                </c:pt>
                <c:pt idx="25971">
                  <c:v>41179.531249937012</c:v>
                </c:pt>
                <c:pt idx="25972">
                  <c:v>41179.541666603676</c:v>
                </c:pt>
                <c:pt idx="25973">
                  <c:v>41179.552083270341</c:v>
                </c:pt>
                <c:pt idx="25974">
                  <c:v>41179.562499937005</c:v>
                </c:pt>
                <c:pt idx="25975">
                  <c:v>41179.572916603669</c:v>
                </c:pt>
                <c:pt idx="25976">
                  <c:v>41179.583333270333</c:v>
                </c:pt>
                <c:pt idx="25977">
                  <c:v>41179.593749936997</c:v>
                </c:pt>
                <c:pt idx="25978">
                  <c:v>41179.604166603662</c:v>
                </c:pt>
                <c:pt idx="25979">
                  <c:v>41179.614583270326</c:v>
                </c:pt>
                <c:pt idx="25980">
                  <c:v>41179.62499993699</c:v>
                </c:pt>
                <c:pt idx="25981">
                  <c:v>41179.635416603654</c:v>
                </c:pt>
                <c:pt idx="25982">
                  <c:v>41179.645833270319</c:v>
                </c:pt>
                <c:pt idx="25983">
                  <c:v>41179.656249936983</c:v>
                </c:pt>
                <c:pt idx="25984">
                  <c:v>41179.666666603647</c:v>
                </c:pt>
                <c:pt idx="25985">
                  <c:v>41179.677083270311</c:v>
                </c:pt>
                <c:pt idx="25986">
                  <c:v>41179.687499936976</c:v>
                </c:pt>
                <c:pt idx="25987">
                  <c:v>41179.69791660364</c:v>
                </c:pt>
                <c:pt idx="25988">
                  <c:v>41179.708333270304</c:v>
                </c:pt>
                <c:pt idx="25989">
                  <c:v>41179.718749936968</c:v>
                </c:pt>
                <c:pt idx="25990">
                  <c:v>41179.729166603633</c:v>
                </c:pt>
                <c:pt idx="25991">
                  <c:v>41179.739583270297</c:v>
                </c:pt>
                <c:pt idx="25992">
                  <c:v>41179.749999936961</c:v>
                </c:pt>
                <c:pt idx="25993">
                  <c:v>41179.760416603625</c:v>
                </c:pt>
                <c:pt idx="25994">
                  <c:v>41179.77083327029</c:v>
                </c:pt>
                <c:pt idx="25995">
                  <c:v>41179.781249936954</c:v>
                </c:pt>
                <c:pt idx="25996">
                  <c:v>41179.791666603618</c:v>
                </c:pt>
                <c:pt idx="25997">
                  <c:v>41179.802083270282</c:v>
                </c:pt>
                <c:pt idx="25998">
                  <c:v>41179.812499936947</c:v>
                </c:pt>
                <c:pt idx="25999">
                  <c:v>41179.822916603611</c:v>
                </c:pt>
                <c:pt idx="26000">
                  <c:v>41179.833333270275</c:v>
                </c:pt>
                <c:pt idx="26001">
                  <c:v>41179.843749936939</c:v>
                </c:pt>
                <c:pt idx="26002">
                  <c:v>41179.854166603604</c:v>
                </c:pt>
                <c:pt idx="26003">
                  <c:v>41179.864583270268</c:v>
                </c:pt>
                <c:pt idx="26004">
                  <c:v>41179.874999936932</c:v>
                </c:pt>
                <c:pt idx="26005">
                  <c:v>41179.885416603596</c:v>
                </c:pt>
                <c:pt idx="26006">
                  <c:v>41179.89583327026</c:v>
                </c:pt>
                <c:pt idx="26007">
                  <c:v>41179.906249936925</c:v>
                </c:pt>
                <c:pt idx="26008">
                  <c:v>41179.916666603589</c:v>
                </c:pt>
                <c:pt idx="26009">
                  <c:v>41179.927083270253</c:v>
                </c:pt>
                <c:pt idx="26010">
                  <c:v>41179.937499936917</c:v>
                </c:pt>
                <c:pt idx="26011">
                  <c:v>41179.947916603582</c:v>
                </c:pt>
                <c:pt idx="26012">
                  <c:v>41179.958333270246</c:v>
                </c:pt>
                <c:pt idx="26013">
                  <c:v>41179.96874993691</c:v>
                </c:pt>
                <c:pt idx="26014">
                  <c:v>41179.979166603574</c:v>
                </c:pt>
                <c:pt idx="26015">
                  <c:v>41179.989583270239</c:v>
                </c:pt>
                <c:pt idx="26016">
                  <c:v>41179.999999936903</c:v>
                </c:pt>
                <c:pt idx="26017">
                  <c:v>41180.010416603567</c:v>
                </c:pt>
                <c:pt idx="26018">
                  <c:v>41180.020833270231</c:v>
                </c:pt>
                <c:pt idx="26019">
                  <c:v>41180.031249936896</c:v>
                </c:pt>
                <c:pt idx="26020">
                  <c:v>41180.04166660356</c:v>
                </c:pt>
                <c:pt idx="26021">
                  <c:v>41180.052083270224</c:v>
                </c:pt>
                <c:pt idx="26022">
                  <c:v>41180.062499936888</c:v>
                </c:pt>
                <c:pt idx="26023">
                  <c:v>41180.072916603553</c:v>
                </c:pt>
                <c:pt idx="26024">
                  <c:v>41180.083333270217</c:v>
                </c:pt>
                <c:pt idx="26025">
                  <c:v>41180.093749936881</c:v>
                </c:pt>
                <c:pt idx="26026">
                  <c:v>41180.104166603545</c:v>
                </c:pt>
                <c:pt idx="26027">
                  <c:v>41180.11458327021</c:v>
                </c:pt>
                <c:pt idx="26028">
                  <c:v>41180.124999936874</c:v>
                </c:pt>
                <c:pt idx="26029">
                  <c:v>41180.135416603538</c:v>
                </c:pt>
                <c:pt idx="26030">
                  <c:v>41180.145833270202</c:v>
                </c:pt>
                <c:pt idx="26031">
                  <c:v>41180.156249936867</c:v>
                </c:pt>
                <c:pt idx="26032">
                  <c:v>41180.166666603531</c:v>
                </c:pt>
                <c:pt idx="26033">
                  <c:v>41180.177083270195</c:v>
                </c:pt>
                <c:pt idx="26034">
                  <c:v>41180.187499936859</c:v>
                </c:pt>
                <c:pt idx="26035">
                  <c:v>41180.197916603523</c:v>
                </c:pt>
                <c:pt idx="26036">
                  <c:v>41180.208333270188</c:v>
                </c:pt>
                <c:pt idx="26037">
                  <c:v>41180.218749936852</c:v>
                </c:pt>
                <c:pt idx="26038">
                  <c:v>41180.229166603516</c:v>
                </c:pt>
                <c:pt idx="26039">
                  <c:v>41180.23958327018</c:v>
                </c:pt>
                <c:pt idx="26040">
                  <c:v>41180.249999936845</c:v>
                </c:pt>
                <c:pt idx="26041">
                  <c:v>41180.260416603509</c:v>
                </c:pt>
                <c:pt idx="26042">
                  <c:v>41180.270833270173</c:v>
                </c:pt>
                <c:pt idx="26043">
                  <c:v>41180.281249936837</c:v>
                </c:pt>
                <c:pt idx="26044">
                  <c:v>41180.291666603502</c:v>
                </c:pt>
                <c:pt idx="26045">
                  <c:v>41180.302083270166</c:v>
                </c:pt>
                <c:pt idx="26046">
                  <c:v>41180.31249993683</c:v>
                </c:pt>
                <c:pt idx="26047">
                  <c:v>41180.322916603494</c:v>
                </c:pt>
                <c:pt idx="26048">
                  <c:v>41180.333333270159</c:v>
                </c:pt>
                <c:pt idx="26049">
                  <c:v>41180.343749936823</c:v>
                </c:pt>
                <c:pt idx="26050">
                  <c:v>41180.354166603487</c:v>
                </c:pt>
                <c:pt idx="26051">
                  <c:v>41180.364583270151</c:v>
                </c:pt>
                <c:pt idx="26052">
                  <c:v>41180.374999936816</c:v>
                </c:pt>
                <c:pt idx="26053">
                  <c:v>41180.38541660348</c:v>
                </c:pt>
                <c:pt idx="26054">
                  <c:v>41180.395833270144</c:v>
                </c:pt>
                <c:pt idx="26055">
                  <c:v>41180.406249936808</c:v>
                </c:pt>
                <c:pt idx="26056">
                  <c:v>41180.416666603473</c:v>
                </c:pt>
                <c:pt idx="26057">
                  <c:v>41180.427083270137</c:v>
                </c:pt>
                <c:pt idx="26058">
                  <c:v>41180.437499936801</c:v>
                </c:pt>
                <c:pt idx="26059">
                  <c:v>41180.447916603465</c:v>
                </c:pt>
                <c:pt idx="26060">
                  <c:v>41180.45833327013</c:v>
                </c:pt>
                <c:pt idx="26061">
                  <c:v>41180.468749936794</c:v>
                </c:pt>
                <c:pt idx="26062">
                  <c:v>41180.479166603458</c:v>
                </c:pt>
                <c:pt idx="26063">
                  <c:v>41180.489583270122</c:v>
                </c:pt>
                <c:pt idx="26064">
                  <c:v>41180.499999936786</c:v>
                </c:pt>
                <c:pt idx="26065">
                  <c:v>41180.510416603451</c:v>
                </c:pt>
                <c:pt idx="26066">
                  <c:v>41180.520833270115</c:v>
                </c:pt>
                <c:pt idx="26067">
                  <c:v>41180.531249936779</c:v>
                </c:pt>
                <c:pt idx="26068">
                  <c:v>41180.541666603443</c:v>
                </c:pt>
                <c:pt idx="26069">
                  <c:v>41180.552083270108</c:v>
                </c:pt>
                <c:pt idx="26070">
                  <c:v>41180.562499936772</c:v>
                </c:pt>
                <c:pt idx="26071">
                  <c:v>41180.572916603436</c:v>
                </c:pt>
                <c:pt idx="26072">
                  <c:v>41180.5833332701</c:v>
                </c:pt>
                <c:pt idx="26073">
                  <c:v>41180.593749936765</c:v>
                </c:pt>
                <c:pt idx="26074">
                  <c:v>41180.604166603429</c:v>
                </c:pt>
                <c:pt idx="26075">
                  <c:v>41180.614583270093</c:v>
                </c:pt>
                <c:pt idx="26076">
                  <c:v>41180.624999936757</c:v>
                </c:pt>
                <c:pt idx="26077">
                  <c:v>41180.635416603422</c:v>
                </c:pt>
                <c:pt idx="26078">
                  <c:v>41180.645833270086</c:v>
                </c:pt>
                <c:pt idx="26079">
                  <c:v>41180.65624993675</c:v>
                </c:pt>
                <c:pt idx="26080">
                  <c:v>41180.666666603414</c:v>
                </c:pt>
                <c:pt idx="26081">
                  <c:v>41180.677083270079</c:v>
                </c:pt>
                <c:pt idx="26082">
                  <c:v>41180.687499936743</c:v>
                </c:pt>
                <c:pt idx="26083">
                  <c:v>41180.697916603407</c:v>
                </c:pt>
                <c:pt idx="26084">
                  <c:v>41180.708333270071</c:v>
                </c:pt>
                <c:pt idx="26085">
                  <c:v>41180.718749936736</c:v>
                </c:pt>
                <c:pt idx="26086">
                  <c:v>41180.7291666034</c:v>
                </c:pt>
                <c:pt idx="26087">
                  <c:v>41180.739583270064</c:v>
                </c:pt>
                <c:pt idx="26088">
                  <c:v>41180.749999936728</c:v>
                </c:pt>
                <c:pt idx="26089">
                  <c:v>41180.760416603393</c:v>
                </c:pt>
                <c:pt idx="26090">
                  <c:v>41180.770833270057</c:v>
                </c:pt>
                <c:pt idx="26091">
                  <c:v>41180.781249936721</c:v>
                </c:pt>
                <c:pt idx="26092">
                  <c:v>41180.791666603385</c:v>
                </c:pt>
                <c:pt idx="26093">
                  <c:v>41180.802083270049</c:v>
                </c:pt>
                <c:pt idx="26094">
                  <c:v>41180.812499936714</c:v>
                </c:pt>
                <c:pt idx="26095">
                  <c:v>41180.822916603378</c:v>
                </c:pt>
                <c:pt idx="26096">
                  <c:v>41180.833333270042</c:v>
                </c:pt>
                <c:pt idx="26097">
                  <c:v>41180.843749936706</c:v>
                </c:pt>
                <c:pt idx="26098">
                  <c:v>41180.854166603371</c:v>
                </c:pt>
                <c:pt idx="26099">
                  <c:v>41180.864583270035</c:v>
                </c:pt>
                <c:pt idx="26100">
                  <c:v>41180.874999936699</c:v>
                </c:pt>
                <c:pt idx="26101">
                  <c:v>41180.885416603363</c:v>
                </c:pt>
                <c:pt idx="26102">
                  <c:v>41180.895833270028</c:v>
                </c:pt>
                <c:pt idx="26103">
                  <c:v>41180.906249936692</c:v>
                </c:pt>
                <c:pt idx="26104">
                  <c:v>41180.916666603356</c:v>
                </c:pt>
                <c:pt idx="26105">
                  <c:v>41180.92708327002</c:v>
                </c:pt>
                <c:pt idx="26106">
                  <c:v>41180.937499936685</c:v>
                </c:pt>
                <c:pt idx="26107">
                  <c:v>41180.947916603349</c:v>
                </c:pt>
                <c:pt idx="26108">
                  <c:v>41180.958333270013</c:v>
                </c:pt>
                <c:pt idx="26109">
                  <c:v>41180.968749936677</c:v>
                </c:pt>
                <c:pt idx="26110">
                  <c:v>41180.979166603342</c:v>
                </c:pt>
                <c:pt idx="26111">
                  <c:v>41180.989583270006</c:v>
                </c:pt>
                <c:pt idx="26112">
                  <c:v>41180.99999993667</c:v>
                </c:pt>
                <c:pt idx="26113">
                  <c:v>41181.010416603334</c:v>
                </c:pt>
                <c:pt idx="26114">
                  <c:v>41181.020833269999</c:v>
                </c:pt>
                <c:pt idx="26115">
                  <c:v>41181.031249936663</c:v>
                </c:pt>
                <c:pt idx="26116">
                  <c:v>41181.041666603327</c:v>
                </c:pt>
                <c:pt idx="26117">
                  <c:v>41181.052083269991</c:v>
                </c:pt>
                <c:pt idx="26118">
                  <c:v>41181.062499936656</c:v>
                </c:pt>
                <c:pt idx="26119">
                  <c:v>41181.07291660332</c:v>
                </c:pt>
                <c:pt idx="26120">
                  <c:v>41181.083333269984</c:v>
                </c:pt>
                <c:pt idx="26121">
                  <c:v>41181.093749936648</c:v>
                </c:pt>
                <c:pt idx="26122">
                  <c:v>41181.104166603312</c:v>
                </c:pt>
                <c:pt idx="26123">
                  <c:v>41181.114583269977</c:v>
                </c:pt>
                <c:pt idx="26124">
                  <c:v>41181.124999936641</c:v>
                </c:pt>
                <c:pt idx="26125">
                  <c:v>41181.135416603305</c:v>
                </c:pt>
                <c:pt idx="26126">
                  <c:v>41181.145833269969</c:v>
                </c:pt>
                <c:pt idx="26127">
                  <c:v>41181.156249936634</c:v>
                </c:pt>
                <c:pt idx="26128">
                  <c:v>41181.166666603298</c:v>
                </c:pt>
                <c:pt idx="26129">
                  <c:v>41181.177083269962</c:v>
                </c:pt>
                <c:pt idx="26130">
                  <c:v>41181.187499936626</c:v>
                </c:pt>
                <c:pt idx="26131">
                  <c:v>41181.197916603291</c:v>
                </c:pt>
                <c:pt idx="26132">
                  <c:v>41181.208333269955</c:v>
                </c:pt>
                <c:pt idx="26133">
                  <c:v>41181.218749936619</c:v>
                </c:pt>
                <c:pt idx="26134">
                  <c:v>41181.229166603283</c:v>
                </c:pt>
                <c:pt idx="26135">
                  <c:v>41181.239583269948</c:v>
                </c:pt>
                <c:pt idx="26136">
                  <c:v>41181.249999936612</c:v>
                </c:pt>
                <c:pt idx="26137">
                  <c:v>41181.260416603276</c:v>
                </c:pt>
                <c:pt idx="26138">
                  <c:v>41181.27083326994</c:v>
                </c:pt>
                <c:pt idx="26139">
                  <c:v>41181.281249936605</c:v>
                </c:pt>
                <c:pt idx="26140">
                  <c:v>41181.291666603269</c:v>
                </c:pt>
                <c:pt idx="26141">
                  <c:v>41181.302083269933</c:v>
                </c:pt>
                <c:pt idx="26142">
                  <c:v>41181.312499936597</c:v>
                </c:pt>
                <c:pt idx="26143">
                  <c:v>41181.322916603262</c:v>
                </c:pt>
                <c:pt idx="26144">
                  <c:v>41181.333333269926</c:v>
                </c:pt>
                <c:pt idx="26145">
                  <c:v>41181.34374993659</c:v>
                </c:pt>
                <c:pt idx="26146">
                  <c:v>41181.354166603254</c:v>
                </c:pt>
                <c:pt idx="26147">
                  <c:v>41181.364583269919</c:v>
                </c:pt>
                <c:pt idx="26148">
                  <c:v>41181.374999936583</c:v>
                </c:pt>
                <c:pt idx="26149">
                  <c:v>41181.385416603247</c:v>
                </c:pt>
                <c:pt idx="26150">
                  <c:v>41181.395833269911</c:v>
                </c:pt>
                <c:pt idx="26151">
                  <c:v>41181.406249936575</c:v>
                </c:pt>
                <c:pt idx="26152">
                  <c:v>41181.41666660324</c:v>
                </c:pt>
                <c:pt idx="26153">
                  <c:v>41181.427083269904</c:v>
                </c:pt>
                <c:pt idx="26154">
                  <c:v>41181.437499936568</c:v>
                </c:pt>
                <c:pt idx="26155">
                  <c:v>41181.447916603232</c:v>
                </c:pt>
                <c:pt idx="26156">
                  <c:v>41181.458333269897</c:v>
                </c:pt>
                <c:pt idx="26157">
                  <c:v>41181.468749936561</c:v>
                </c:pt>
                <c:pt idx="26158">
                  <c:v>41181.479166603225</c:v>
                </c:pt>
                <c:pt idx="26159">
                  <c:v>41181.489583269889</c:v>
                </c:pt>
                <c:pt idx="26160">
                  <c:v>41181.499999936554</c:v>
                </c:pt>
                <c:pt idx="26161">
                  <c:v>41181.510416603218</c:v>
                </c:pt>
                <c:pt idx="26162">
                  <c:v>41181.520833269882</c:v>
                </c:pt>
                <c:pt idx="26163">
                  <c:v>41181.531249936546</c:v>
                </c:pt>
                <c:pt idx="26164">
                  <c:v>41181.541666603211</c:v>
                </c:pt>
                <c:pt idx="26165">
                  <c:v>41181.552083269875</c:v>
                </c:pt>
                <c:pt idx="26166">
                  <c:v>41181.562499936539</c:v>
                </c:pt>
                <c:pt idx="26167">
                  <c:v>41181.572916603203</c:v>
                </c:pt>
                <c:pt idx="26168">
                  <c:v>41181.583333269868</c:v>
                </c:pt>
                <c:pt idx="26169">
                  <c:v>41181.593749936532</c:v>
                </c:pt>
                <c:pt idx="26170">
                  <c:v>41181.604166603196</c:v>
                </c:pt>
                <c:pt idx="26171">
                  <c:v>41181.61458326986</c:v>
                </c:pt>
                <c:pt idx="26172">
                  <c:v>41181.624999936525</c:v>
                </c:pt>
                <c:pt idx="26173">
                  <c:v>41181.635416603189</c:v>
                </c:pt>
                <c:pt idx="26174">
                  <c:v>41181.645833269853</c:v>
                </c:pt>
                <c:pt idx="26175">
                  <c:v>41181.656249936517</c:v>
                </c:pt>
                <c:pt idx="26176">
                  <c:v>41181.666666603182</c:v>
                </c:pt>
                <c:pt idx="26177">
                  <c:v>41181.677083269846</c:v>
                </c:pt>
                <c:pt idx="26178">
                  <c:v>41181.68749993651</c:v>
                </c:pt>
                <c:pt idx="26179">
                  <c:v>41181.697916603174</c:v>
                </c:pt>
                <c:pt idx="26180">
                  <c:v>41181.708333269838</c:v>
                </c:pt>
                <c:pt idx="26181">
                  <c:v>41181.718749936503</c:v>
                </c:pt>
                <c:pt idx="26182">
                  <c:v>41181.729166603167</c:v>
                </c:pt>
                <c:pt idx="26183">
                  <c:v>41181.739583269831</c:v>
                </c:pt>
                <c:pt idx="26184">
                  <c:v>41181.749999936495</c:v>
                </c:pt>
                <c:pt idx="26185">
                  <c:v>41181.76041660316</c:v>
                </c:pt>
                <c:pt idx="26186">
                  <c:v>41181.770833269824</c:v>
                </c:pt>
                <c:pt idx="26187">
                  <c:v>41181.781249936488</c:v>
                </c:pt>
                <c:pt idx="26188">
                  <c:v>41181.791666603152</c:v>
                </c:pt>
                <c:pt idx="26189">
                  <c:v>41181.802083269817</c:v>
                </c:pt>
                <c:pt idx="26190">
                  <c:v>41181.812499936481</c:v>
                </c:pt>
                <c:pt idx="26191">
                  <c:v>41181.822916603145</c:v>
                </c:pt>
                <c:pt idx="26192">
                  <c:v>41181.833333269809</c:v>
                </c:pt>
                <c:pt idx="26193">
                  <c:v>41181.843749936474</c:v>
                </c:pt>
                <c:pt idx="26194">
                  <c:v>41181.854166603138</c:v>
                </c:pt>
                <c:pt idx="26195">
                  <c:v>41181.864583269802</c:v>
                </c:pt>
                <c:pt idx="26196">
                  <c:v>41181.874999936466</c:v>
                </c:pt>
                <c:pt idx="26197">
                  <c:v>41181.885416603131</c:v>
                </c:pt>
                <c:pt idx="26198">
                  <c:v>41181.895833269795</c:v>
                </c:pt>
                <c:pt idx="26199">
                  <c:v>41181.906249936459</c:v>
                </c:pt>
                <c:pt idx="26200">
                  <c:v>41181.916666603123</c:v>
                </c:pt>
                <c:pt idx="26201">
                  <c:v>41181.927083269788</c:v>
                </c:pt>
                <c:pt idx="26202">
                  <c:v>41181.937499936452</c:v>
                </c:pt>
                <c:pt idx="26203">
                  <c:v>41181.947916603116</c:v>
                </c:pt>
                <c:pt idx="26204">
                  <c:v>41181.95833326978</c:v>
                </c:pt>
                <c:pt idx="26205">
                  <c:v>41181.968749936445</c:v>
                </c:pt>
                <c:pt idx="26206">
                  <c:v>41181.979166603109</c:v>
                </c:pt>
                <c:pt idx="26207">
                  <c:v>41181.989583269773</c:v>
                </c:pt>
                <c:pt idx="26208">
                  <c:v>41181.999999936437</c:v>
                </c:pt>
                <c:pt idx="26209">
                  <c:v>41182.010416603101</c:v>
                </c:pt>
                <c:pt idx="26210">
                  <c:v>41182.020833269766</c:v>
                </c:pt>
                <c:pt idx="26211">
                  <c:v>41182.03124993643</c:v>
                </c:pt>
                <c:pt idx="26212">
                  <c:v>41182.041666603094</c:v>
                </c:pt>
                <c:pt idx="26213">
                  <c:v>41182.052083269758</c:v>
                </c:pt>
                <c:pt idx="26214">
                  <c:v>41182.062499936423</c:v>
                </c:pt>
                <c:pt idx="26215">
                  <c:v>41182.072916603087</c:v>
                </c:pt>
                <c:pt idx="26216">
                  <c:v>41182.083333269751</c:v>
                </c:pt>
                <c:pt idx="26217">
                  <c:v>41182.093749936415</c:v>
                </c:pt>
                <c:pt idx="26218">
                  <c:v>41182.10416660308</c:v>
                </c:pt>
                <c:pt idx="26219">
                  <c:v>41182.114583269744</c:v>
                </c:pt>
                <c:pt idx="26220">
                  <c:v>41182.124999936408</c:v>
                </c:pt>
                <c:pt idx="26221">
                  <c:v>41182.135416603072</c:v>
                </c:pt>
                <c:pt idx="26222">
                  <c:v>41182.145833269737</c:v>
                </c:pt>
                <c:pt idx="26223">
                  <c:v>41182.156249936401</c:v>
                </c:pt>
                <c:pt idx="26224">
                  <c:v>41182.166666603065</c:v>
                </c:pt>
                <c:pt idx="26225">
                  <c:v>41182.177083269729</c:v>
                </c:pt>
                <c:pt idx="26226">
                  <c:v>41182.187499936394</c:v>
                </c:pt>
                <c:pt idx="26227">
                  <c:v>41182.197916603058</c:v>
                </c:pt>
                <c:pt idx="26228">
                  <c:v>41182.208333269722</c:v>
                </c:pt>
                <c:pt idx="26229">
                  <c:v>41182.218749936386</c:v>
                </c:pt>
                <c:pt idx="26230">
                  <c:v>41182.229166603051</c:v>
                </c:pt>
                <c:pt idx="26231">
                  <c:v>41182.239583269715</c:v>
                </c:pt>
                <c:pt idx="26232">
                  <c:v>41182.249999936379</c:v>
                </c:pt>
                <c:pt idx="26233">
                  <c:v>41182.260416603043</c:v>
                </c:pt>
                <c:pt idx="26234">
                  <c:v>41182.270833269708</c:v>
                </c:pt>
                <c:pt idx="26235">
                  <c:v>41182.281249936372</c:v>
                </c:pt>
                <c:pt idx="26236">
                  <c:v>41182.291666603036</c:v>
                </c:pt>
                <c:pt idx="26237">
                  <c:v>41182.3020832697</c:v>
                </c:pt>
                <c:pt idx="26238">
                  <c:v>41182.312499936364</c:v>
                </c:pt>
                <c:pt idx="26239">
                  <c:v>41182.322916603029</c:v>
                </c:pt>
                <c:pt idx="26240">
                  <c:v>41182.333333269693</c:v>
                </c:pt>
                <c:pt idx="26241">
                  <c:v>41182.343749936357</c:v>
                </c:pt>
                <c:pt idx="26242">
                  <c:v>41182.354166603021</c:v>
                </c:pt>
                <c:pt idx="26243">
                  <c:v>41182.364583269686</c:v>
                </c:pt>
                <c:pt idx="26244">
                  <c:v>41182.37499993635</c:v>
                </c:pt>
                <c:pt idx="26245">
                  <c:v>41182.385416603014</c:v>
                </c:pt>
                <c:pt idx="26246">
                  <c:v>41182.395833269678</c:v>
                </c:pt>
                <c:pt idx="26247">
                  <c:v>41182.406249936343</c:v>
                </c:pt>
                <c:pt idx="26248">
                  <c:v>41182.416666603007</c:v>
                </c:pt>
                <c:pt idx="26249">
                  <c:v>41182.427083269671</c:v>
                </c:pt>
                <c:pt idx="26250">
                  <c:v>41182.437499936335</c:v>
                </c:pt>
                <c:pt idx="26251">
                  <c:v>41182.447916603</c:v>
                </c:pt>
                <c:pt idx="26252">
                  <c:v>41182.458333269664</c:v>
                </c:pt>
                <c:pt idx="26253">
                  <c:v>41182.468749936328</c:v>
                </c:pt>
                <c:pt idx="26254">
                  <c:v>41182.479166602992</c:v>
                </c:pt>
                <c:pt idx="26255">
                  <c:v>41182.489583269657</c:v>
                </c:pt>
                <c:pt idx="26256">
                  <c:v>41182.499999936321</c:v>
                </c:pt>
                <c:pt idx="26257">
                  <c:v>41182.510416602985</c:v>
                </c:pt>
                <c:pt idx="26258">
                  <c:v>41182.520833269649</c:v>
                </c:pt>
                <c:pt idx="26259">
                  <c:v>41182.531249936314</c:v>
                </c:pt>
                <c:pt idx="26260">
                  <c:v>41182.541666602978</c:v>
                </c:pt>
                <c:pt idx="26261">
                  <c:v>41182.552083269642</c:v>
                </c:pt>
                <c:pt idx="26262">
                  <c:v>41182.562499936306</c:v>
                </c:pt>
                <c:pt idx="26263">
                  <c:v>41182.572916602971</c:v>
                </c:pt>
                <c:pt idx="26264">
                  <c:v>41182.583333269635</c:v>
                </c:pt>
                <c:pt idx="26265">
                  <c:v>41182.593749936299</c:v>
                </c:pt>
                <c:pt idx="26266">
                  <c:v>41182.604166602963</c:v>
                </c:pt>
                <c:pt idx="26267">
                  <c:v>41182.614583269627</c:v>
                </c:pt>
                <c:pt idx="26268">
                  <c:v>41182.624999936292</c:v>
                </c:pt>
                <c:pt idx="26269">
                  <c:v>41182.635416602956</c:v>
                </c:pt>
                <c:pt idx="26270">
                  <c:v>41182.64583326962</c:v>
                </c:pt>
                <c:pt idx="26271">
                  <c:v>41182.656249936284</c:v>
                </c:pt>
                <c:pt idx="26272">
                  <c:v>41182.666666602949</c:v>
                </c:pt>
                <c:pt idx="26273">
                  <c:v>41182.677083269613</c:v>
                </c:pt>
                <c:pt idx="26274">
                  <c:v>41182.687499936277</c:v>
                </c:pt>
                <c:pt idx="26275">
                  <c:v>41182.697916602941</c:v>
                </c:pt>
                <c:pt idx="26276">
                  <c:v>41182.708333269606</c:v>
                </c:pt>
                <c:pt idx="26277">
                  <c:v>41182.71874993627</c:v>
                </c:pt>
                <c:pt idx="26278">
                  <c:v>41182.729166602934</c:v>
                </c:pt>
                <c:pt idx="26279">
                  <c:v>41182.739583269598</c:v>
                </c:pt>
                <c:pt idx="26280">
                  <c:v>41182.749999936263</c:v>
                </c:pt>
                <c:pt idx="26281">
                  <c:v>41182.760416602927</c:v>
                </c:pt>
                <c:pt idx="26282">
                  <c:v>41182.770833269591</c:v>
                </c:pt>
                <c:pt idx="26283">
                  <c:v>41182.781249936255</c:v>
                </c:pt>
                <c:pt idx="26284">
                  <c:v>41182.79166660292</c:v>
                </c:pt>
                <c:pt idx="26285">
                  <c:v>41182.802083269584</c:v>
                </c:pt>
                <c:pt idx="26286">
                  <c:v>41182.812499936248</c:v>
                </c:pt>
                <c:pt idx="26287">
                  <c:v>41182.822916602912</c:v>
                </c:pt>
                <c:pt idx="26288">
                  <c:v>41182.833333269577</c:v>
                </c:pt>
                <c:pt idx="26289">
                  <c:v>41182.843749936241</c:v>
                </c:pt>
                <c:pt idx="26290">
                  <c:v>41182.854166602905</c:v>
                </c:pt>
                <c:pt idx="26291">
                  <c:v>41182.864583269569</c:v>
                </c:pt>
                <c:pt idx="26292">
                  <c:v>41182.874999936234</c:v>
                </c:pt>
                <c:pt idx="26293">
                  <c:v>41182.885416602898</c:v>
                </c:pt>
                <c:pt idx="26294">
                  <c:v>41182.895833269562</c:v>
                </c:pt>
                <c:pt idx="26295">
                  <c:v>41182.906249936226</c:v>
                </c:pt>
                <c:pt idx="26296">
                  <c:v>41182.91666660289</c:v>
                </c:pt>
                <c:pt idx="26297">
                  <c:v>41182.927083269555</c:v>
                </c:pt>
                <c:pt idx="26298">
                  <c:v>41182.937499936219</c:v>
                </c:pt>
                <c:pt idx="26299">
                  <c:v>41182.947916602883</c:v>
                </c:pt>
                <c:pt idx="26300">
                  <c:v>41182.958333269547</c:v>
                </c:pt>
                <c:pt idx="26301">
                  <c:v>41182.968749936212</c:v>
                </c:pt>
                <c:pt idx="26302">
                  <c:v>41182.979166602876</c:v>
                </c:pt>
                <c:pt idx="26303">
                  <c:v>41182.98958326954</c:v>
                </c:pt>
                <c:pt idx="26304">
                  <c:v>41182.999999936204</c:v>
                </c:pt>
                <c:pt idx="26305">
                  <c:v>41183.010416602869</c:v>
                </c:pt>
                <c:pt idx="26306">
                  <c:v>41183.020833269533</c:v>
                </c:pt>
                <c:pt idx="26307">
                  <c:v>41183.031249936197</c:v>
                </c:pt>
                <c:pt idx="26308">
                  <c:v>41183.041666602861</c:v>
                </c:pt>
                <c:pt idx="26309">
                  <c:v>41183.052083269526</c:v>
                </c:pt>
                <c:pt idx="26310">
                  <c:v>41183.06249993619</c:v>
                </c:pt>
                <c:pt idx="26311">
                  <c:v>41183.072916602854</c:v>
                </c:pt>
                <c:pt idx="26312">
                  <c:v>41183.083333269518</c:v>
                </c:pt>
                <c:pt idx="26313">
                  <c:v>41183.093749936183</c:v>
                </c:pt>
                <c:pt idx="26314">
                  <c:v>41183.104166602847</c:v>
                </c:pt>
                <c:pt idx="26315">
                  <c:v>41183.114583269511</c:v>
                </c:pt>
                <c:pt idx="26316">
                  <c:v>41183.124999936175</c:v>
                </c:pt>
                <c:pt idx="26317">
                  <c:v>41183.13541660284</c:v>
                </c:pt>
                <c:pt idx="26318">
                  <c:v>41183.145833269504</c:v>
                </c:pt>
                <c:pt idx="26319">
                  <c:v>41183.156249936168</c:v>
                </c:pt>
                <c:pt idx="26320">
                  <c:v>41183.166666602832</c:v>
                </c:pt>
                <c:pt idx="26321">
                  <c:v>41183.177083269497</c:v>
                </c:pt>
                <c:pt idx="26322">
                  <c:v>41183.187499936161</c:v>
                </c:pt>
                <c:pt idx="26323">
                  <c:v>41183.197916602825</c:v>
                </c:pt>
                <c:pt idx="26324">
                  <c:v>41183.208333269489</c:v>
                </c:pt>
                <c:pt idx="26325">
                  <c:v>41183.218749936153</c:v>
                </c:pt>
                <c:pt idx="26326">
                  <c:v>41183.229166602818</c:v>
                </c:pt>
                <c:pt idx="26327">
                  <c:v>41183.239583269482</c:v>
                </c:pt>
                <c:pt idx="26328">
                  <c:v>41183.249999936146</c:v>
                </c:pt>
                <c:pt idx="26329">
                  <c:v>41183.26041660281</c:v>
                </c:pt>
                <c:pt idx="26330">
                  <c:v>41183.270833269475</c:v>
                </c:pt>
                <c:pt idx="26331">
                  <c:v>41183.281249936139</c:v>
                </c:pt>
                <c:pt idx="26332">
                  <c:v>41183.291666602803</c:v>
                </c:pt>
                <c:pt idx="26333">
                  <c:v>41183.302083269467</c:v>
                </c:pt>
                <c:pt idx="26334">
                  <c:v>41183.312499936132</c:v>
                </c:pt>
                <c:pt idx="26335">
                  <c:v>41183.322916602796</c:v>
                </c:pt>
                <c:pt idx="26336">
                  <c:v>41183.33333326946</c:v>
                </c:pt>
                <c:pt idx="26337">
                  <c:v>41183.343749936124</c:v>
                </c:pt>
                <c:pt idx="26338">
                  <c:v>41183.354166602789</c:v>
                </c:pt>
                <c:pt idx="26339">
                  <c:v>41183.364583269453</c:v>
                </c:pt>
                <c:pt idx="26340">
                  <c:v>41183.374999936117</c:v>
                </c:pt>
                <c:pt idx="26341">
                  <c:v>41183.385416602781</c:v>
                </c:pt>
                <c:pt idx="26342">
                  <c:v>41183.395833269446</c:v>
                </c:pt>
                <c:pt idx="26343">
                  <c:v>41183.40624993611</c:v>
                </c:pt>
                <c:pt idx="26344">
                  <c:v>41183.416666602774</c:v>
                </c:pt>
                <c:pt idx="26345">
                  <c:v>41183.427083269438</c:v>
                </c:pt>
                <c:pt idx="26346">
                  <c:v>41183.437499936103</c:v>
                </c:pt>
                <c:pt idx="26347">
                  <c:v>41183.447916602767</c:v>
                </c:pt>
                <c:pt idx="26348">
                  <c:v>41183.458333269431</c:v>
                </c:pt>
                <c:pt idx="26349">
                  <c:v>41183.468749936095</c:v>
                </c:pt>
                <c:pt idx="26350">
                  <c:v>41183.47916660276</c:v>
                </c:pt>
                <c:pt idx="26351">
                  <c:v>41183.489583269424</c:v>
                </c:pt>
                <c:pt idx="26352">
                  <c:v>41183.499999936088</c:v>
                </c:pt>
                <c:pt idx="26353">
                  <c:v>41183.510416602752</c:v>
                </c:pt>
                <c:pt idx="26354">
                  <c:v>41183.520833269416</c:v>
                </c:pt>
                <c:pt idx="26355">
                  <c:v>41183.531249936081</c:v>
                </c:pt>
                <c:pt idx="26356">
                  <c:v>41183.541666602745</c:v>
                </c:pt>
                <c:pt idx="26357">
                  <c:v>41183.552083269409</c:v>
                </c:pt>
                <c:pt idx="26358">
                  <c:v>41183.562499936073</c:v>
                </c:pt>
                <c:pt idx="26359">
                  <c:v>41183.572916602738</c:v>
                </c:pt>
                <c:pt idx="26360">
                  <c:v>41183.583333269402</c:v>
                </c:pt>
                <c:pt idx="26361">
                  <c:v>41183.593749936066</c:v>
                </c:pt>
                <c:pt idx="26362">
                  <c:v>41183.60416660273</c:v>
                </c:pt>
                <c:pt idx="26363">
                  <c:v>41183.614583269395</c:v>
                </c:pt>
                <c:pt idx="26364">
                  <c:v>41183.624999936059</c:v>
                </c:pt>
                <c:pt idx="26365">
                  <c:v>41183.635416602723</c:v>
                </c:pt>
                <c:pt idx="26366">
                  <c:v>41183.645833269387</c:v>
                </c:pt>
                <c:pt idx="26367">
                  <c:v>41183.656249936052</c:v>
                </c:pt>
                <c:pt idx="26368">
                  <c:v>41183.666666602716</c:v>
                </c:pt>
                <c:pt idx="26369">
                  <c:v>41183.67708326938</c:v>
                </c:pt>
                <c:pt idx="26370">
                  <c:v>41183.687499936044</c:v>
                </c:pt>
                <c:pt idx="26371">
                  <c:v>41183.697916602709</c:v>
                </c:pt>
                <c:pt idx="26372">
                  <c:v>41183.708333269373</c:v>
                </c:pt>
                <c:pt idx="26373">
                  <c:v>41183.718749936037</c:v>
                </c:pt>
                <c:pt idx="26374">
                  <c:v>41183.729166602701</c:v>
                </c:pt>
                <c:pt idx="26375">
                  <c:v>41183.739583269366</c:v>
                </c:pt>
                <c:pt idx="26376">
                  <c:v>41183.74999993603</c:v>
                </c:pt>
                <c:pt idx="26377">
                  <c:v>41183.760416602694</c:v>
                </c:pt>
                <c:pt idx="26378">
                  <c:v>41183.770833269358</c:v>
                </c:pt>
                <c:pt idx="26379">
                  <c:v>41183.781249936023</c:v>
                </c:pt>
                <c:pt idx="26380">
                  <c:v>41183.791666602687</c:v>
                </c:pt>
                <c:pt idx="26381">
                  <c:v>41183.802083269351</c:v>
                </c:pt>
                <c:pt idx="26382">
                  <c:v>41183.812499936015</c:v>
                </c:pt>
                <c:pt idx="26383">
                  <c:v>41183.822916602679</c:v>
                </c:pt>
                <c:pt idx="26384">
                  <c:v>41183.833333269344</c:v>
                </c:pt>
                <c:pt idx="26385">
                  <c:v>41183.843749936008</c:v>
                </c:pt>
                <c:pt idx="26386">
                  <c:v>41183.854166602672</c:v>
                </c:pt>
                <c:pt idx="26387">
                  <c:v>41183.864583269336</c:v>
                </c:pt>
                <c:pt idx="26388">
                  <c:v>41183.874999936001</c:v>
                </c:pt>
                <c:pt idx="26389">
                  <c:v>41183.885416602665</c:v>
                </c:pt>
                <c:pt idx="26390">
                  <c:v>41183.895833269329</c:v>
                </c:pt>
                <c:pt idx="26391">
                  <c:v>41183.906249935993</c:v>
                </c:pt>
                <c:pt idx="26392">
                  <c:v>41183.916666602658</c:v>
                </c:pt>
                <c:pt idx="26393">
                  <c:v>41183.927083269322</c:v>
                </c:pt>
                <c:pt idx="26394">
                  <c:v>41183.937499935986</c:v>
                </c:pt>
                <c:pt idx="26395">
                  <c:v>41183.94791660265</c:v>
                </c:pt>
                <c:pt idx="26396">
                  <c:v>41183.958333269315</c:v>
                </c:pt>
                <c:pt idx="26397">
                  <c:v>41183.968749935979</c:v>
                </c:pt>
                <c:pt idx="26398">
                  <c:v>41183.979166602643</c:v>
                </c:pt>
                <c:pt idx="26399">
                  <c:v>41183.989583269307</c:v>
                </c:pt>
                <c:pt idx="26400">
                  <c:v>41183.999999935972</c:v>
                </c:pt>
                <c:pt idx="26401">
                  <c:v>41184.010416602636</c:v>
                </c:pt>
                <c:pt idx="26402">
                  <c:v>41184.0208332693</c:v>
                </c:pt>
                <c:pt idx="26403">
                  <c:v>41184.031249935964</c:v>
                </c:pt>
                <c:pt idx="26404">
                  <c:v>41184.041666602629</c:v>
                </c:pt>
                <c:pt idx="26405">
                  <c:v>41184.052083269293</c:v>
                </c:pt>
                <c:pt idx="26406">
                  <c:v>41184.062499935957</c:v>
                </c:pt>
                <c:pt idx="26407">
                  <c:v>41184.072916602621</c:v>
                </c:pt>
                <c:pt idx="26408">
                  <c:v>41184.083333269286</c:v>
                </c:pt>
                <c:pt idx="26409">
                  <c:v>41184.09374993595</c:v>
                </c:pt>
                <c:pt idx="26410">
                  <c:v>41184.104166602614</c:v>
                </c:pt>
                <c:pt idx="26411">
                  <c:v>41184.114583269278</c:v>
                </c:pt>
                <c:pt idx="26412">
                  <c:v>41184.124999935942</c:v>
                </c:pt>
                <c:pt idx="26413">
                  <c:v>41184.135416602607</c:v>
                </c:pt>
                <c:pt idx="26414">
                  <c:v>41184.145833269271</c:v>
                </c:pt>
                <c:pt idx="26415">
                  <c:v>41184.156249935935</c:v>
                </c:pt>
                <c:pt idx="26416">
                  <c:v>41184.166666602599</c:v>
                </c:pt>
                <c:pt idx="26417">
                  <c:v>41184.177083269264</c:v>
                </c:pt>
                <c:pt idx="26418">
                  <c:v>41184.187499935928</c:v>
                </c:pt>
                <c:pt idx="26419">
                  <c:v>41184.197916602592</c:v>
                </c:pt>
                <c:pt idx="26420">
                  <c:v>41184.208333269256</c:v>
                </c:pt>
                <c:pt idx="26421">
                  <c:v>41184.218749935921</c:v>
                </c:pt>
                <c:pt idx="26422">
                  <c:v>41184.229166602585</c:v>
                </c:pt>
                <c:pt idx="26423">
                  <c:v>41184.239583269249</c:v>
                </c:pt>
                <c:pt idx="26424">
                  <c:v>41184.249999935913</c:v>
                </c:pt>
                <c:pt idx="26425">
                  <c:v>41184.260416602578</c:v>
                </c:pt>
                <c:pt idx="26426">
                  <c:v>41184.270833269242</c:v>
                </c:pt>
                <c:pt idx="26427">
                  <c:v>41184.281249935906</c:v>
                </c:pt>
                <c:pt idx="26428">
                  <c:v>41184.29166660257</c:v>
                </c:pt>
                <c:pt idx="26429">
                  <c:v>41184.302083269235</c:v>
                </c:pt>
                <c:pt idx="26430">
                  <c:v>41184.312499935899</c:v>
                </c:pt>
                <c:pt idx="26431">
                  <c:v>41184.322916602563</c:v>
                </c:pt>
                <c:pt idx="26432">
                  <c:v>41184.333333269227</c:v>
                </c:pt>
                <c:pt idx="26433">
                  <c:v>41184.343749935892</c:v>
                </c:pt>
                <c:pt idx="26434">
                  <c:v>41184.354166602556</c:v>
                </c:pt>
                <c:pt idx="26435">
                  <c:v>41184.36458326922</c:v>
                </c:pt>
                <c:pt idx="26436">
                  <c:v>41184.374999935884</c:v>
                </c:pt>
                <c:pt idx="26437">
                  <c:v>41184.385416602549</c:v>
                </c:pt>
                <c:pt idx="26438">
                  <c:v>41184.395833269213</c:v>
                </c:pt>
                <c:pt idx="26439">
                  <c:v>41184.406249935877</c:v>
                </c:pt>
                <c:pt idx="26440">
                  <c:v>41184.416666602541</c:v>
                </c:pt>
                <c:pt idx="26441">
                  <c:v>41184.427083269205</c:v>
                </c:pt>
                <c:pt idx="26442">
                  <c:v>41184.43749993587</c:v>
                </c:pt>
                <c:pt idx="26443">
                  <c:v>41184.447916602534</c:v>
                </c:pt>
                <c:pt idx="26444">
                  <c:v>41184.458333269198</c:v>
                </c:pt>
                <c:pt idx="26445">
                  <c:v>41184.468749935862</c:v>
                </c:pt>
                <c:pt idx="26446">
                  <c:v>41184.479166602527</c:v>
                </c:pt>
                <c:pt idx="26447">
                  <c:v>41184.489583269191</c:v>
                </c:pt>
                <c:pt idx="26448">
                  <c:v>41184.499999935855</c:v>
                </c:pt>
                <c:pt idx="26449">
                  <c:v>41184.510416602519</c:v>
                </c:pt>
                <c:pt idx="26450">
                  <c:v>41184.520833269184</c:v>
                </c:pt>
                <c:pt idx="26451">
                  <c:v>41184.531249935848</c:v>
                </c:pt>
                <c:pt idx="26452">
                  <c:v>41184.541666602512</c:v>
                </c:pt>
                <c:pt idx="26453">
                  <c:v>41184.552083269176</c:v>
                </c:pt>
                <c:pt idx="26454">
                  <c:v>41184.562499935841</c:v>
                </c:pt>
                <c:pt idx="26455">
                  <c:v>41184.572916602505</c:v>
                </c:pt>
                <c:pt idx="26456">
                  <c:v>41184.583333269169</c:v>
                </c:pt>
                <c:pt idx="26457">
                  <c:v>41184.593749935833</c:v>
                </c:pt>
                <c:pt idx="26458">
                  <c:v>41184.604166602498</c:v>
                </c:pt>
                <c:pt idx="26459">
                  <c:v>41184.614583269162</c:v>
                </c:pt>
                <c:pt idx="26460">
                  <c:v>41184.624999935826</c:v>
                </c:pt>
                <c:pt idx="26461">
                  <c:v>41184.63541660249</c:v>
                </c:pt>
                <c:pt idx="26462">
                  <c:v>41184.645833269155</c:v>
                </c:pt>
                <c:pt idx="26463">
                  <c:v>41184.656249935819</c:v>
                </c:pt>
                <c:pt idx="26464">
                  <c:v>41184.666666602483</c:v>
                </c:pt>
                <c:pt idx="26465">
                  <c:v>41184.677083269147</c:v>
                </c:pt>
                <c:pt idx="26466">
                  <c:v>41184.687499935812</c:v>
                </c:pt>
                <c:pt idx="26467">
                  <c:v>41184.697916602476</c:v>
                </c:pt>
                <c:pt idx="26468">
                  <c:v>41184.70833326914</c:v>
                </c:pt>
                <c:pt idx="26469">
                  <c:v>41184.718749935804</c:v>
                </c:pt>
                <c:pt idx="26470">
                  <c:v>41184.729166602468</c:v>
                </c:pt>
                <c:pt idx="26471">
                  <c:v>41184.739583269133</c:v>
                </c:pt>
                <c:pt idx="26472">
                  <c:v>41184.749999935797</c:v>
                </c:pt>
                <c:pt idx="26473">
                  <c:v>41184.760416602461</c:v>
                </c:pt>
                <c:pt idx="26474">
                  <c:v>41184.770833269125</c:v>
                </c:pt>
                <c:pt idx="26475">
                  <c:v>41184.78124993579</c:v>
                </c:pt>
                <c:pt idx="26476">
                  <c:v>41184.791666602454</c:v>
                </c:pt>
                <c:pt idx="26477">
                  <c:v>41184.802083269118</c:v>
                </c:pt>
                <c:pt idx="26478">
                  <c:v>41184.812499935782</c:v>
                </c:pt>
                <c:pt idx="26479">
                  <c:v>41184.822916602447</c:v>
                </c:pt>
                <c:pt idx="26480">
                  <c:v>41184.833333269111</c:v>
                </c:pt>
                <c:pt idx="26481">
                  <c:v>41184.843749935775</c:v>
                </c:pt>
                <c:pt idx="26482">
                  <c:v>41184.854166602439</c:v>
                </c:pt>
                <c:pt idx="26483">
                  <c:v>41184.864583269104</c:v>
                </c:pt>
                <c:pt idx="26484">
                  <c:v>41184.874999935768</c:v>
                </c:pt>
                <c:pt idx="26485">
                  <c:v>41184.885416602432</c:v>
                </c:pt>
                <c:pt idx="26486">
                  <c:v>41184.895833269096</c:v>
                </c:pt>
                <c:pt idx="26487">
                  <c:v>41184.906249935761</c:v>
                </c:pt>
                <c:pt idx="26488">
                  <c:v>41184.916666602425</c:v>
                </c:pt>
                <c:pt idx="26489">
                  <c:v>41184.927083269089</c:v>
                </c:pt>
                <c:pt idx="26490">
                  <c:v>41184.937499935753</c:v>
                </c:pt>
                <c:pt idx="26491">
                  <c:v>41184.947916602418</c:v>
                </c:pt>
                <c:pt idx="26492">
                  <c:v>41184.958333269082</c:v>
                </c:pt>
                <c:pt idx="26493">
                  <c:v>41184.968749935746</c:v>
                </c:pt>
                <c:pt idx="26494">
                  <c:v>41184.97916660241</c:v>
                </c:pt>
                <c:pt idx="26495">
                  <c:v>41184.989583269075</c:v>
                </c:pt>
                <c:pt idx="26496">
                  <c:v>41184.999999935739</c:v>
                </c:pt>
                <c:pt idx="26497">
                  <c:v>41185.010416602403</c:v>
                </c:pt>
                <c:pt idx="26498">
                  <c:v>41185.020833269067</c:v>
                </c:pt>
                <c:pt idx="26499">
                  <c:v>41185.031249935731</c:v>
                </c:pt>
                <c:pt idx="26500">
                  <c:v>41185.041666602396</c:v>
                </c:pt>
                <c:pt idx="26501">
                  <c:v>41185.05208326906</c:v>
                </c:pt>
                <c:pt idx="26502">
                  <c:v>41185.062499935724</c:v>
                </c:pt>
                <c:pt idx="26503">
                  <c:v>41185.072916602388</c:v>
                </c:pt>
                <c:pt idx="26504">
                  <c:v>41185.083333269053</c:v>
                </c:pt>
                <c:pt idx="26505">
                  <c:v>41185.093749935717</c:v>
                </c:pt>
                <c:pt idx="26506">
                  <c:v>41185.104166602381</c:v>
                </c:pt>
                <c:pt idx="26507">
                  <c:v>41185.114583269045</c:v>
                </c:pt>
                <c:pt idx="26508">
                  <c:v>41185.12499993571</c:v>
                </c:pt>
                <c:pt idx="26509">
                  <c:v>41185.135416602374</c:v>
                </c:pt>
                <c:pt idx="26510">
                  <c:v>41185.145833269038</c:v>
                </c:pt>
                <c:pt idx="26511">
                  <c:v>41185.156249935702</c:v>
                </c:pt>
                <c:pt idx="26512">
                  <c:v>41185.166666602367</c:v>
                </c:pt>
                <c:pt idx="26513">
                  <c:v>41185.177083269031</c:v>
                </c:pt>
                <c:pt idx="26514">
                  <c:v>41185.187499935695</c:v>
                </c:pt>
                <c:pt idx="26515">
                  <c:v>41185.197916602359</c:v>
                </c:pt>
                <c:pt idx="26516">
                  <c:v>41185.208333269024</c:v>
                </c:pt>
                <c:pt idx="26517">
                  <c:v>41185.218749935688</c:v>
                </c:pt>
                <c:pt idx="26518">
                  <c:v>41185.229166602352</c:v>
                </c:pt>
                <c:pt idx="26519">
                  <c:v>41185.239583269016</c:v>
                </c:pt>
                <c:pt idx="26520">
                  <c:v>41185.249999935681</c:v>
                </c:pt>
                <c:pt idx="26521">
                  <c:v>41185.260416602345</c:v>
                </c:pt>
                <c:pt idx="26522">
                  <c:v>41185.270833269009</c:v>
                </c:pt>
                <c:pt idx="26523">
                  <c:v>41185.281249935673</c:v>
                </c:pt>
                <c:pt idx="26524">
                  <c:v>41185.291666602338</c:v>
                </c:pt>
                <c:pt idx="26525">
                  <c:v>41185.302083269002</c:v>
                </c:pt>
                <c:pt idx="26526">
                  <c:v>41185.312499935666</c:v>
                </c:pt>
                <c:pt idx="26527">
                  <c:v>41185.32291660233</c:v>
                </c:pt>
                <c:pt idx="26528">
                  <c:v>41185.333333268994</c:v>
                </c:pt>
                <c:pt idx="26529">
                  <c:v>41185.343749935659</c:v>
                </c:pt>
                <c:pt idx="26530">
                  <c:v>41185.354166602323</c:v>
                </c:pt>
                <c:pt idx="26531">
                  <c:v>41185.364583268987</c:v>
                </c:pt>
                <c:pt idx="26532">
                  <c:v>41185.374999935651</c:v>
                </c:pt>
                <c:pt idx="26533">
                  <c:v>41185.385416602316</c:v>
                </c:pt>
                <c:pt idx="26534">
                  <c:v>41185.39583326898</c:v>
                </c:pt>
                <c:pt idx="26535">
                  <c:v>41185.406249935644</c:v>
                </c:pt>
                <c:pt idx="26536">
                  <c:v>41185.416666602308</c:v>
                </c:pt>
                <c:pt idx="26537">
                  <c:v>41185.427083268973</c:v>
                </c:pt>
                <c:pt idx="26538">
                  <c:v>41185.437499935637</c:v>
                </c:pt>
                <c:pt idx="26539">
                  <c:v>41185.447916602301</c:v>
                </c:pt>
                <c:pt idx="26540">
                  <c:v>41185.458333268965</c:v>
                </c:pt>
                <c:pt idx="26541">
                  <c:v>41185.46874993563</c:v>
                </c:pt>
                <c:pt idx="26542">
                  <c:v>41185.479166602294</c:v>
                </c:pt>
                <c:pt idx="26543">
                  <c:v>41185.489583268958</c:v>
                </c:pt>
                <c:pt idx="26544">
                  <c:v>41185.499999935622</c:v>
                </c:pt>
                <c:pt idx="26545">
                  <c:v>41185.510416602287</c:v>
                </c:pt>
                <c:pt idx="26546">
                  <c:v>41185.520833268951</c:v>
                </c:pt>
                <c:pt idx="26547">
                  <c:v>41185.531249935615</c:v>
                </c:pt>
                <c:pt idx="26548">
                  <c:v>41185.541666602279</c:v>
                </c:pt>
                <c:pt idx="26549">
                  <c:v>41185.552083268944</c:v>
                </c:pt>
                <c:pt idx="26550">
                  <c:v>41185.562499935608</c:v>
                </c:pt>
                <c:pt idx="26551">
                  <c:v>41185.572916602272</c:v>
                </c:pt>
                <c:pt idx="26552">
                  <c:v>41185.583333268936</c:v>
                </c:pt>
                <c:pt idx="26553">
                  <c:v>41185.5937499356</c:v>
                </c:pt>
                <c:pt idx="26554">
                  <c:v>41185.604166602265</c:v>
                </c:pt>
                <c:pt idx="26555">
                  <c:v>41185.614583268929</c:v>
                </c:pt>
                <c:pt idx="26556">
                  <c:v>41185.624999935593</c:v>
                </c:pt>
                <c:pt idx="26557">
                  <c:v>41185.635416602257</c:v>
                </c:pt>
                <c:pt idx="26558">
                  <c:v>41185.645833268922</c:v>
                </c:pt>
                <c:pt idx="26559">
                  <c:v>41185.656249935586</c:v>
                </c:pt>
                <c:pt idx="26560">
                  <c:v>41185.66666660225</c:v>
                </c:pt>
                <c:pt idx="26561">
                  <c:v>41185.677083268914</c:v>
                </c:pt>
                <c:pt idx="26562">
                  <c:v>41185.687499935579</c:v>
                </c:pt>
                <c:pt idx="26563">
                  <c:v>41185.697916602243</c:v>
                </c:pt>
                <c:pt idx="26564">
                  <c:v>41185.708333268907</c:v>
                </c:pt>
                <c:pt idx="26565">
                  <c:v>41185.718749935571</c:v>
                </c:pt>
                <c:pt idx="26566">
                  <c:v>41185.729166602236</c:v>
                </c:pt>
                <c:pt idx="26567">
                  <c:v>41185.7395832689</c:v>
                </c:pt>
                <c:pt idx="26568">
                  <c:v>41185.749999935564</c:v>
                </c:pt>
                <c:pt idx="26569">
                  <c:v>41185.760416602228</c:v>
                </c:pt>
                <c:pt idx="26570">
                  <c:v>41185.770833268893</c:v>
                </c:pt>
                <c:pt idx="26571">
                  <c:v>41185.781249935557</c:v>
                </c:pt>
                <c:pt idx="26572">
                  <c:v>41185.791666602221</c:v>
                </c:pt>
                <c:pt idx="26573">
                  <c:v>41185.802083268885</c:v>
                </c:pt>
                <c:pt idx="26574">
                  <c:v>41185.81249993555</c:v>
                </c:pt>
                <c:pt idx="26575">
                  <c:v>41185.822916602214</c:v>
                </c:pt>
                <c:pt idx="26576">
                  <c:v>41185.833333268878</c:v>
                </c:pt>
                <c:pt idx="26577">
                  <c:v>41185.843749935542</c:v>
                </c:pt>
                <c:pt idx="26578">
                  <c:v>41185.854166602207</c:v>
                </c:pt>
                <c:pt idx="26579">
                  <c:v>41185.864583268871</c:v>
                </c:pt>
                <c:pt idx="26580">
                  <c:v>41185.874999935535</c:v>
                </c:pt>
                <c:pt idx="26581">
                  <c:v>41185.885416602199</c:v>
                </c:pt>
                <c:pt idx="26582">
                  <c:v>41185.895833268863</c:v>
                </c:pt>
                <c:pt idx="26583">
                  <c:v>41185.906249935528</c:v>
                </c:pt>
                <c:pt idx="26584">
                  <c:v>41185.916666602192</c:v>
                </c:pt>
                <c:pt idx="26585">
                  <c:v>41185.927083268856</c:v>
                </c:pt>
                <c:pt idx="26586">
                  <c:v>41185.93749993552</c:v>
                </c:pt>
                <c:pt idx="26587">
                  <c:v>41185.947916602185</c:v>
                </c:pt>
                <c:pt idx="26588">
                  <c:v>41185.958333268849</c:v>
                </c:pt>
                <c:pt idx="26589">
                  <c:v>41185.968749935513</c:v>
                </c:pt>
                <c:pt idx="26590">
                  <c:v>41185.979166602177</c:v>
                </c:pt>
                <c:pt idx="26591">
                  <c:v>41185.989583268842</c:v>
                </c:pt>
                <c:pt idx="26592">
                  <c:v>41185.999999935506</c:v>
                </c:pt>
                <c:pt idx="26593">
                  <c:v>41186.01041660217</c:v>
                </c:pt>
                <c:pt idx="26594">
                  <c:v>41186.020833268834</c:v>
                </c:pt>
                <c:pt idx="26595">
                  <c:v>41186.031249935499</c:v>
                </c:pt>
                <c:pt idx="26596">
                  <c:v>41186.041666602163</c:v>
                </c:pt>
                <c:pt idx="26597">
                  <c:v>41186.052083268827</c:v>
                </c:pt>
                <c:pt idx="26598">
                  <c:v>41186.062499935491</c:v>
                </c:pt>
                <c:pt idx="26599">
                  <c:v>41186.072916602156</c:v>
                </c:pt>
                <c:pt idx="26600">
                  <c:v>41186.08333326882</c:v>
                </c:pt>
                <c:pt idx="26601">
                  <c:v>41186.093749935484</c:v>
                </c:pt>
                <c:pt idx="26602">
                  <c:v>41186.104166602148</c:v>
                </c:pt>
                <c:pt idx="26603">
                  <c:v>41186.114583268813</c:v>
                </c:pt>
                <c:pt idx="26604">
                  <c:v>41186.124999935477</c:v>
                </c:pt>
                <c:pt idx="26605">
                  <c:v>41186.135416602141</c:v>
                </c:pt>
                <c:pt idx="26606">
                  <c:v>41186.145833268805</c:v>
                </c:pt>
                <c:pt idx="26607">
                  <c:v>41186.15624993547</c:v>
                </c:pt>
                <c:pt idx="26608">
                  <c:v>41186.166666602134</c:v>
                </c:pt>
                <c:pt idx="26609">
                  <c:v>41186.177083268798</c:v>
                </c:pt>
                <c:pt idx="26610">
                  <c:v>41186.187499935462</c:v>
                </c:pt>
                <c:pt idx="26611">
                  <c:v>41186.197916602126</c:v>
                </c:pt>
                <c:pt idx="26612">
                  <c:v>41186.208333268791</c:v>
                </c:pt>
                <c:pt idx="26613">
                  <c:v>41186.218749935455</c:v>
                </c:pt>
                <c:pt idx="26614">
                  <c:v>41186.229166602119</c:v>
                </c:pt>
                <c:pt idx="26615">
                  <c:v>41186.239583268783</c:v>
                </c:pt>
                <c:pt idx="26616">
                  <c:v>41186.249999935448</c:v>
                </c:pt>
                <c:pt idx="26617">
                  <c:v>41186.260416602112</c:v>
                </c:pt>
                <c:pt idx="26618">
                  <c:v>41186.270833268776</c:v>
                </c:pt>
                <c:pt idx="26619">
                  <c:v>41186.28124993544</c:v>
                </c:pt>
                <c:pt idx="26620">
                  <c:v>41186.291666602105</c:v>
                </c:pt>
                <c:pt idx="26621">
                  <c:v>41186.302083268769</c:v>
                </c:pt>
                <c:pt idx="26622">
                  <c:v>41186.312499935433</c:v>
                </c:pt>
                <c:pt idx="26623">
                  <c:v>41186.322916602097</c:v>
                </c:pt>
                <c:pt idx="26624">
                  <c:v>41186.333333268762</c:v>
                </c:pt>
                <c:pt idx="26625">
                  <c:v>41186.343749935426</c:v>
                </c:pt>
                <c:pt idx="26626">
                  <c:v>41186.35416660209</c:v>
                </c:pt>
                <c:pt idx="26627">
                  <c:v>41186.364583268754</c:v>
                </c:pt>
                <c:pt idx="26628">
                  <c:v>41186.374999935419</c:v>
                </c:pt>
                <c:pt idx="26629">
                  <c:v>41186.385416602083</c:v>
                </c:pt>
                <c:pt idx="26630">
                  <c:v>41186.395833268747</c:v>
                </c:pt>
                <c:pt idx="26631">
                  <c:v>41186.406249935411</c:v>
                </c:pt>
                <c:pt idx="26632">
                  <c:v>41186.416666602076</c:v>
                </c:pt>
                <c:pt idx="26633">
                  <c:v>41186.42708326874</c:v>
                </c:pt>
                <c:pt idx="26634">
                  <c:v>41186.437499935404</c:v>
                </c:pt>
                <c:pt idx="26635">
                  <c:v>41186.447916602068</c:v>
                </c:pt>
                <c:pt idx="26636">
                  <c:v>41186.458333268733</c:v>
                </c:pt>
                <c:pt idx="26637">
                  <c:v>41186.468749935397</c:v>
                </c:pt>
                <c:pt idx="26638">
                  <c:v>41186.479166602061</c:v>
                </c:pt>
                <c:pt idx="26639">
                  <c:v>41186.489583268725</c:v>
                </c:pt>
                <c:pt idx="26640">
                  <c:v>41186.499999935389</c:v>
                </c:pt>
                <c:pt idx="26641">
                  <c:v>41186.510416602054</c:v>
                </c:pt>
                <c:pt idx="26642">
                  <c:v>41186.520833268718</c:v>
                </c:pt>
                <c:pt idx="26643">
                  <c:v>41186.531249935382</c:v>
                </c:pt>
                <c:pt idx="26644">
                  <c:v>41186.541666602046</c:v>
                </c:pt>
                <c:pt idx="26645">
                  <c:v>41186.552083268711</c:v>
                </c:pt>
                <c:pt idx="26646">
                  <c:v>41186.562499935375</c:v>
                </c:pt>
                <c:pt idx="26647">
                  <c:v>41186.572916602039</c:v>
                </c:pt>
                <c:pt idx="26648">
                  <c:v>41186.583333268703</c:v>
                </c:pt>
                <c:pt idx="26649">
                  <c:v>41186.593749935368</c:v>
                </c:pt>
                <c:pt idx="26650">
                  <c:v>41186.604166602032</c:v>
                </c:pt>
                <c:pt idx="26651">
                  <c:v>41186.614583268696</c:v>
                </c:pt>
                <c:pt idx="26652">
                  <c:v>41186.62499993536</c:v>
                </c:pt>
                <c:pt idx="26653">
                  <c:v>41186.635416602025</c:v>
                </c:pt>
                <c:pt idx="26654">
                  <c:v>41186.645833268689</c:v>
                </c:pt>
                <c:pt idx="26655">
                  <c:v>41186.656249935353</c:v>
                </c:pt>
                <c:pt idx="26656">
                  <c:v>41186.666666602017</c:v>
                </c:pt>
                <c:pt idx="26657">
                  <c:v>41186.677083268682</c:v>
                </c:pt>
                <c:pt idx="26658">
                  <c:v>41186.687499935346</c:v>
                </c:pt>
                <c:pt idx="26659">
                  <c:v>41186.69791660201</c:v>
                </c:pt>
                <c:pt idx="26660">
                  <c:v>41186.708333268674</c:v>
                </c:pt>
                <c:pt idx="26661">
                  <c:v>41186.718749935339</c:v>
                </c:pt>
                <c:pt idx="26662">
                  <c:v>41186.729166602003</c:v>
                </c:pt>
                <c:pt idx="26663">
                  <c:v>41186.739583268667</c:v>
                </c:pt>
                <c:pt idx="26664">
                  <c:v>41186.749999935331</c:v>
                </c:pt>
                <c:pt idx="26665">
                  <c:v>41186.760416601996</c:v>
                </c:pt>
                <c:pt idx="26666">
                  <c:v>41186.77083326866</c:v>
                </c:pt>
                <c:pt idx="26667">
                  <c:v>41186.781249935324</c:v>
                </c:pt>
                <c:pt idx="26668">
                  <c:v>41186.791666601988</c:v>
                </c:pt>
                <c:pt idx="26669">
                  <c:v>41186.802083268652</c:v>
                </c:pt>
                <c:pt idx="26670">
                  <c:v>41186.812499935317</c:v>
                </c:pt>
                <c:pt idx="26671">
                  <c:v>41186.822916601981</c:v>
                </c:pt>
                <c:pt idx="26672">
                  <c:v>41186.833333268645</c:v>
                </c:pt>
                <c:pt idx="26673">
                  <c:v>41186.843749935309</c:v>
                </c:pt>
                <c:pt idx="26674">
                  <c:v>41186.854166601974</c:v>
                </c:pt>
                <c:pt idx="26675">
                  <c:v>41186.864583268638</c:v>
                </c:pt>
                <c:pt idx="26676">
                  <c:v>41186.874999935302</c:v>
                </c:pt>
                <c:pt idx="26677">
                  <c:v>41186.885416601966</c:v>
                </c:pt>
                <c:pt idx="26678">
                  <c:v>41186.895833268631</c:v>
                </c:pt>
                <c:pt idx="26679">
                  <c:v>41186.906249935295</c:v>
                </c:pt>
                <c:pt idx="26680">
                  <c:v>41186.916666601959</c:v>
                </c:pt>
                <c:pt idx="26681">
                  <c:v>41186.927083268623</c:v>
                </c:pt>
                <c:pt idx="26682">
                  <c:v>41186.937499935288</c:v>
                </c:pt>
                <c:pt idx="26683">
                  <c:v>41186.947916601952</c:v>
                </c:pt>
                <c:pt idx="26684">
                  <c:v>41186.958333268616</c:v>
                </c:pt>
                <c:pt idx="26685">
                  <c:v>41186.96874993528</c:v>
                </c:pt>
                <c:pt idx="26686">
                  <c:v>41186.979166601945</c:v>
                </c:pt>
                <c:pt idx="26687">
                  <c:v>41186.989583268609</c:v>
                </c:pt>
                <c:pt idx="26688">
                  <c:v>41186.999999935273</c:v>
                </c:pt>
                <c:pt idx="26689">
                  <c:v>41187.010416601937</c:v>
                </c:pt>
                <c:pt idx="26690">
                  <c:v>41187.020833268602</c:v>
                </c:pt>
                <c:pt idx="26691">
                  <c:v>41187.031249935266</c:v>
                </c:pt>
                <c:pt idx="26692">
                  <c:v>41187.04166660193</c:v>
                </c:pt>
                <c:pt idx="26693">
                  <c:v>41187.052083268594</c:v>
                </c:pt>
                <c:pt idx="26694">
                  <c:v>41187.062499935259</c:v>
                </c:pt>
                <c:pt idx="26695">
                  <c:v>41187.072916601923</c:v>
                </c:pt>
                <c:pt idx="26696">
                  <c:v>41187.083333268587</c:v>
                </c:pt>
                <c:pt idx="26697">
                  <c:v>41187.093749935251</c:v>
                </c:pt>
                <c:pt idx="26698">
                  <c:v>41187.104166601915</c:v>
                </c:pt>
                <c:pt idx="26699">
                  <c:v>41187.11458326858</c:v>
                </c:pt>
                <c:pt idx="26700">
                  <c:v>41187.124999935244</c:v>
                </c:pt>
                <c:pt idx="26701">
                  <c:v>41187.135416601908</c:v>
                </c:pt>
                <c:pt idx="26702">
                  <c:v>41187.145833268572</c:v>
                </c:pt>
                <c:pt idx="26703">
                  <c:v>41187.156249935237</c:v>
                </c:pt>
                <c:pt idx="26704">
                  <c:v>41187.166666601901</c:v>
                </c:pt>
                <c:pt idx="26705">
                  <c:v>41187.177083268565</c:v>
                </c:pt>
                <c:pt idx="26706">
                  <c:v>41187.187499935229</c:v>
                </c:pt>
                <c:pt idx="26707">
                  <c:v>41187.197916601894</c:v>
                </c:pt>
                <c:pt idx="26708">
                  <c:v>41187.208333268558</c:v>
                </c:pt>
                <c:pt idx="26709">
                  <c:v>41187.218749935222</c:v>
                </c:pt>
                <c:pt idx="26710">
                  <c:v>41187.229166601886</c:v>
                </c:pt>
                <c:pt idx="26711">
                  <c:v>41187.239583268551</c:v>
                </c:pt>
                <c:pt idx="26712">
                  <c:v>41187.249999935215</c:v>
                </c:pt>
                <c:pt idx="26713">
                  <c:v>41187.260416601879</c:v>
                </c:pt>
                <c:pt idx="26714">
                  <c:v>41187.270833268543</c:v>
                </c:pt>
                <c:pt idx="26715">
                  <c:v>41187.281249935208</c:v>
                </c:pt>
                <c:pt idx="26716">
                  <c:v>41187.291666601872</c:v>
                </c:pt>
                <c:pt idx="26717">
                  <c:v>41187.302083268536</c:v>
                </c:pt>
                <c:pt idx="26718">
                  <c:v>41187.3124999352</c:v>
                </c:pt>
                <c:pt idx="26719">
                  <c:v>41187.322916601865</c:v>
                </c:pt>
                <c:pt idx="26720">
                  <c:v>41187.333333268529</c:v>
                </c:pt>
                <c:pt idx="26721">
                  <c:v>41187.343749935193</c:v>
                </c:pt>
                <c:pt idx="26722">
                  <c:v>41187.354166601857</c:v>
                </c:pt>
                <c:pt idx="26723">
                  <c:v>41187.364583268522</c:v>
                </c:pt>
                <c:pt idx="26724">
                  <c:v>41187.374999935186</c:v>
                </c:pt>
                <c:pt idx="26725">
                  <c:v>41187.38541660185</c:v>
                </c:pt>
                <c:pt idx="26726">
                  <c:v>41187.395833268514</c:v>
                </c:pt>
                <c:pt idx="26727">
                  <c:v>41187.406249935178</c:v>
                </c:pt>
                <c:pt idx="26728">
                  <c:v>41187.416666601843</c:v>
                </c:pt>
                <c:pt idx="26729">
                  <c:v>41187.427083268507</c:v>
                </c:pt>
                <c:pt idx="26730">
                  <c:v>41187.437499935171</c:v>
                </c:pt>
                <c:pt idx="26731">
                  <c:v>41187.447916601835</c:v>
                </c:pt>
                <c:pt idx="26732">
                  <c:v>41187.4583332685</c:v>
                </c:pt>
                <c:pt idx="26733">
                  <c:v>41187.468749935164</c:v>
                </c:pt>
                <c:pt idx="26734">
                  <c:v>41187.479166601828</c:v>
                </c:pt>
                <c:pt idx="26735">
                  <c:v>41187.489583268492</c:v>
                </c:pt>
                <c:pt idx="26736">
                  <c:v>41187.499999935157</c:v>
                </c:pt>
                <c:pt idx="26737">
                  <c:v>41187.510416601821</c:v>
                </c:pt>
                <c:pt idx="26738">
                  <c:v>41187.520833268485</c:v>
                </c:pt>
                <c:pt idx="26739">
                  <c:v>41187.531249935149</c:v>
                </c:pt>
                <c:pt idx="26740">
                  <c:v>41187.541666601814</c:v>
                </c:pt>
                <c:pt idx="26741">
                  <c:v>41187.552083268478</c:v>
                </c:pt>
                <c:pt idx="26742">
                  <c:v>41187.562499935142</c:v>
                </c:pt>
                <c:pt idx="26743">
                  <c:v>41187.572916601806</c:v>
                </c:pt>
                <c:pt idx="26744">
                  <c:v>41187.583333268471</c:v>
                </c:pt>
                <c:pt idx="26745">
                  <c:v>41187.593749935135</c:v>
                </c:pt>
                <c:pt idx="26746">
                  <c:v>41187.604166601799</c:v>
                </c:pt>
                <c:pt idx="26747">
                  <c:v>41187.614583268463</c:v>
                </c:pt>
                <c:pt idx="26748">
                  <c:v>41187.624999935128</c:v>
                </c:pt>
                <c:pt idx="26749">
                  <c:v>41187.635416601792</c:v>
                </c:pt>
                <c:pt idx="26750">
                  <c:v>41187.645833268456</c:v>
                </c:pt>
                <c:pt idx="26751">
                  <c:v>41187.65624993512</c:v>
                </c:pt>
                <c:pt idx="26752">
                  <c:v>41187.666666601785</c:v>
                </c:pt>
                <c:pt idx="26753">
                  <c:v>41187.677083268449</c:v>
                </c:pt>
                <c:pt idx="26754">
                  <c:v>41187.687499935113</c:v>
                </c:pt>
                <c:pt idx="26755">
                  <c:v>41187.697916601777</c:v>
                </c:pt>
                <c:pt idx="26756">
                  <c:v>41187.708333268441</c:v>
                </c:pt>
                <c:pt idx="26757">
                  <c:v>41187.718749935106</c:v>
                </c:pt>
                <c:pt idx="26758">
                  <c:v>41187.72916660177</c:v>
                </c:pt>
                <c:pt idx="26759">
                  <c:v>41187.739583268434</c:v>
                </c:pt>
                <c:pt idx="26760">
                  <c:v>41187.749999935098</c:v>
                </c:pt>
                <c:pt idx="26761">
                  <c:v>41187.760416601763</c:v>
                </c:pt>
                <c:pt idx="26762">
                  <c:v>41187.770833268427</c:v>
                </c:pt>
                <c:pt idx="26763">
                  <c:v>41187.781249935091</c:v>
                </c:pt>
                <c:pt idx="26764">
                  <c:v>41187.791666601755</c:v>
                </c:pt>
                <c:pt idx="26765">
                  <c:v>41187.80208326842</c:v>
                </c:pt>
                <c:pt idx="26766">
                  <c:v>41187.812499935084</c:v>
                </c:pt>
                <c:pt idx="26767">
                  <c:v>41187.822916601748</c:v>
                </c:pt>
                <c:pt idx="26768">
                  <c:v>41187.833333268412</c:v>
                </c:pt>
                <c:pt idx="26769">
                  <c:v>41187.843749935077</c:v>
                </c:pt>
                <c:pt idx="26770">
                  <c:v>41187.854166601741</c:v>
                </c:pt>
                <c:pt idx="26771">
                  <c:v>41187.864583268405</c:v>
                </c:pt>
                <c:pt idx="26772">
                  <c:v>41187.874999935069</c:v>
                </c:pt>
                <c:pt idx="26773">
                  <c:v>41187.885416601734</c:v>
                </c:pt>
                <c:pt idx="26774">
                  <c:v>41187.895833268398</c:v>
                </c:pt>
                <c:pt idx="26775">
                  <c:v>41187.906249935062</c:v>
                </c:pt>
                <c:pt idx="26776">
                  <c:v>41187.916666601726</c:v>
                </c:pt>
                <c:pt idx="26777">
                  <c:v>41187.927083268391</c:v>
                </c:pt>
                <c:pt idx="26778">
                  <c:v>41187.937499935055</c:v>
                </c:pt>
                <c:pt idx="26779">
                  <c:v>41187.947916601719</c:v>
                </c:pt>
                <c:pt idx="26780">
                  <c:v>41187.958333268383</c:v>
                </c:pt>
                <c:pt idx="26781">
                  <c:v>41187.968749935048</c:v>
                </c:pt>
                <c:pt idx="26782">
                  <c:v>41187.979166601712</c:v>
                </c:pt>
                <c:pt idx="26783">
                  <c:v>41187.989583268376</c:v>
                </c:pt>
                <c:pt idx="26784">
                  <c:v>41187.99999993504</c:v>
                </c:pt>
                <c:pt idx="26785">
                  <c:v>41188.010416601704</c:v>
                </c:pt>
                <c:pt idx="26786">
                  <c:v>41188.020833268369</c:v>
                </c:pt>
                <c:pt idx="26787">
                  <c:v>41188.031249935033</c:v>
                </c:pt>
                <c:pt idx="26788">
                  <c:v>41188.041666601697</c:v>
                </c:pt>
                <c:pt idx="26789">
                  <c:v>41188.052083268361</c:v>
                </c:pt>
                <c:pt idx="26790">
                  <c:v>41188.062499935026</c:v>
                </c:pt>
                <c:pt idx="26791">
                  <c:v>41188.07291660169</c:v>
                </c:pt>
                <c:pt idx="26792">
                  <c:v>41188.083333268354</c:v>
                </c:pt>
                <c:pt idx="26793">
                  <c:v>41188.093749935018</c:v>
                </c:pt>
                <c:pt idx="26794">
                  <c:v>41188.104166601683</c:v>
                </c:pt>
                <c:pt idx="26795">
                  <c:v>41188.114583268347</c:v>
                </c:pt>
                <c:pt idx="26796">
                  <c:v>41188.124999935011</c:v>
                </c:pt>
                <c:pt idx="26797">
                  <c:v>41188.135416601675</c:v>
                </c:pt>
                <c:pt idx="26798">
                  <c:v>41188.14583326834</c:v>
                </c:pt>
                <c:pt idx="26799">
                  <c:v>41188.156249935004</c:v>
                </c:pt>
                <c:pt idx="26800">
                  <c:v>41188.166666601668</c:v>
                </c:pt>
                <c:pt idx="26801">
                  <c:v>41188.177083268332</c:v>
                </c:pt>
                <c:pt idx="26802">
                  <c:v>41188.187499934997</c:v>
                </c:pt>
                <c:pt idx="26803">
                  <c:v>41188.197916601661</c:v>
                </c:pt>
                <c:pt idx="26804">
                  <c:v>41188.208333268325</c:v>
                </c:pt>
                <c:pt idx="26805">
                  <c:v>41188.218749934989</c:v>
                </c:pt>
                <c:pt idx="26806">
                  <c:v>41188.229166601654</c:v>
                </c:pt>
                <c:pt idx="26807">
                  <c:v>41188.239583268318</c:v>
                </c:pt>
                <c:pt idx="26808">
                  <c:v>41188.249999934982</c:v>
                </c:pt>
                <c:pt idx="26809">
                  <c:v>41188.260416601646</c:v>
                </c:pt>
                <c:pt idx="26810">
                  <c:v>41188.270833268311</c:v>
                </c:pt>
                <c:pt idx="26811">
                  <c:v>41188.281249934975</c:v>
                </c:pt>
                <c:pt idx="26812">
                  <c:v>41188.291666601639</c:v>
                </c:pt>
                <c:pt idx="26813">
                  <c:v>41188.302083268303</c:v>
                </c:pt>
                <c:pt idx="26814">
                  <c:v>41188.312499934967</c:v>
                </c:pt>
                <c:pt idx="26815">
                  <c:v>41188.322916601632</c:v>
                </c:pt>
                <c:pt idx="26816">
                  <c:v>41188.333333268296</c:v>
                </c:pt>
                <c:pt idx="26817">
                  <c:v>41188.34374993496</c:v>
                </c:pt>
                <c:pt idx="26818">
                  <c:v>41188.354166601624</c:v>
                </c:pt>
                <c:pt idx="26819">
                  <c:v>41188.364583268289</c:v>
                </c:pt>
                <c:pt idx="26820">
                  <c:v>41188.374999934953</c:v>
                </c:pt>
                <c:pt idx="26821">
                  <c:v>41188.385416601617</c:v>
                </c:pt>
                <c:pt idx="26822">
                  <c:v>41188.395833268281</c:v>
                </c:pt>
                <c:pt idx="26823">
                  <c:v>41188.406249934946</c:v>
                </c:pt>
                <c:pt idx="26824">
                  <c:v>41188.41666660161</c:v>
                </c:pt>
                <c:pt idx="26825">
                  <c:v>41188.427083268274</c:v>
                </c:pt>
                <c:pt idx="26826">
                  <c:v>41188.437499934938</c:v>
                </c:pt>
                <c:pt idx="26827">
                  <c:v>41188.447916601603</c:v>
                </c:pt>
                <c:pt idx="26828">
                  <c:v>41188.458333268267</c:v>
                </c:pt>
                <c:pt idx="26829">
                  <c:v>41188.468749934931</c:v>
                </c:pt>
                <c:pt idx="26830">
                  <c:v>41188.479166601595</c:v>
                </c:pt>
                <c:pt idx="26831">
                  <c:v>41188.48958326826</c:v>
                </c:pt>
                <c:pt idx="26832">
                  <c:v>41188.499999934924</c:v>
                </c:pt>
                <c:pt idx="26833">
                  <c:v>41188.510416601588</c:v>
                </c:pt>
                <c:pt idx="26834">
                  <c:v>41188.520833268252</c:v>
                </c:pt>
                <c:pt idx="26835">
                  <c:v>41188.531249934917</c:v>
                </c:pt>
                <c:pt idx="26836">
                  <c:v>41188.541666601581</c:v>
                </c:pt>
                <c:pt idx="26837">
                  <c:v>41188.552083268245</c:v>
                </c:pt>
                <c:pt idx="26838">
                  <c:v>41188.562499934909</c:v>
                </c:pt>
                <c:pt idx="26839">
                  <c:v>41188.572916601574</c:v>
                </c:pt>
                <c:pt idx="26840">
                  <c:v>41188.583333268238</c:v>
                </c:pt>
                <c:pt idx="26841">
                  <c:v>41188.593749934902</c:v>
                </c:pt>
                <c:pt idx="26842">
                  <c:v>41188.604166601566</c:v>
                </c:pt>
                <c:pt idx="26843">
                  <c:v>41188.61458326823</c:v>
                </c:pt>
                <c:pt idx="26844">
                  <c:v>41188.624999934895</c:v>
                </c:pt>
                <c:pt idx="26845">
                  <c:v>41188.635416601559</c:v>
                </c:pt>
                <c:pt idx="26846">
                  <c:v>41188.645833268223</c:v>
                </c:pt>
                <c:pt idx="26847">
                  <c:v>41188.656249934887</c:v>
                </c:pt>
                <c:pt idx="26848">
                  <c:v>41188.666666601552</c:v>
                </c:pt>
                <c:pt idx="26849">
                  <c:v>41188.677083268216</c:v>
                </c:pt>
                <c:pt idx="26850">
                  <c:v>41188.68749993488</c:v>
                </c:pt>
                <c:pt idx="26851">
                  <c:v>41188.697916601544</c:v>
                </c:pt>
                <c:pt idx="26852">
                  <c:v>41188.708333268209</c:v>
                </c:pt>
                <c:pt idx="26853">
                  <c:v>41188.718749934873</c:v>
                </c:pt>
                <c:pt idx="26854">
                  <c:v>41188.729166601537</c:v>
                </c:pt>
                <c:pt idx="26855">
                  <c:v>41188.739583268201</c:v>
                </c:pt>
                <c:pt idx="26856">
                  <c:v>41188.749999934866</c:v>
                </c:pt>
                <c:pt idx="26857">
                  <c:v>41188.76041660153</c:v>
                </c:pt>
                <c:pt idx="26858">
                  <c:v>41188.770833268194</c:v>
                </c:pt>
                <c:pt idx="26859">
                  <c:v>41188.781249934858</c:v>
                </c:pt>
                <c:pt idx="26860">
                  <c:v>41188.791666601523</c:v>
                </c:pt>
                <c:pt idx="26861">
                  <c:v>41188.802083268187</c:v>
                </c:pt>
                <c:pt idx="26862">
                  <c:v>41188.812499934851</c:v>
                </c:pt>
                <c:pt idx="26863">
                  <c:v>41188.822916601515</c:v>
                </c:pt>
                <c:pt idx="26864">
                  <c:v>41188.83333326818</c:v>
                </c:pt>
                <c:pt idx="26865">
                  <c:v>41188.843749934844</c:v>
                </c:pt>
                <c:pt idx="26866">
                  <c:v>41188.854166601508</c:v>
                </c:pt>
                <c:pt idx="26867">
                  <c:v>41188.864583268172</c:v>
                </c:pt>
                <c:pt idx="26868">
                  <c:v>41188.874999934837</c:v>
                </c:pt>
                <c:pt idx="26869">
                  <c:v>41188.885416601501</c:v>
                </c:pt>
                <c:pt idx="26870">
                  <c:v>41188.895833268165</c:v>
                </c:pt>
                <c:pt idx="26871">
                  <c:v>41188.906249934829</c:v>
                </c:pt>
                <c:pt idx="26872">
                  <c:v>41188.916666601493</c:v>
                </c:pt>
                <c:pt idx="26873">
                  <c:v>41188.927083268158</c:v>
                </c:pt>
                <c:pt idx="26874">
                  <c:v>41188.937499934822</c:v>
                </c:pt>
                <c:pt idx="26875">
                  <c:v>41188.947916601486</c:v>
                </c:pt>
                <c:pt idx="26876">
                  <c:v>41188.95833326815</c:v>
                </c:pt>
                <c:pt idx="26877">
                  <c:v>41188.968749934815</c:v>
                </c:pt>
                <c:pt idx="26878">
                  <c:v>41188.979166601479</c:v>
                </c:pt>
                <c:pt idx="26879">
                  <c:v>41188.989583268143</c:v>
                </c:pt>
                <c:pt idx="26880">
                  <c:v>41188.999999934807</c:v>
                </c:pt>
                <c:pt idx="26881">
                  <c:v>41189.010416601472</c:v>
                </c:pt>
                <c:pt idx="26882">
                  <c:v>41189.020833268136</c:v>
                </c:pt>
                <c:pt idx="26883">
                  <c:v>41189.0312499348</c:v>
                </c:pt>
                <c:pt idx="26884">
                  <c:v>41189.041666601464</c:v>
                </c:pt>
                <c:pt idx="26885">
                  <c:v>41189.052083268129</c:v>
                </c:pt>
                <c:pt idx="26886">
                  <c:v>41189.062499934793</c:v>
                </c:pt>
                <c:pt idx="26887">
                  <c:v>41189.072916601457</c:v>
                </c:pt>
                <c:pt idx="26888">
                  <c:v>41189.083333268121</c:v>
                </c:pt>
                <c:pt idx="26889">
                  <c:v>41189.093749934786</c:v>
                </c:pt>
                <c:pt idx="26890">
                  <c:v>41189.10416660145</c:v>
                </c:pt>
                <c:pt idx="26891">
                  <c:v>41189.114583268114</c:v>
                </c:pt>
                <c:pt idx="26892">
                  <c:v>41189.124999934778</c:v>
                </c:pt>
                <c:pt idx="26893">
                  <c:v>41189.135416601443</c:v>
                </c:pt>
                <c:pt idx="26894">
                  <c:v>41189.145833268107</c:v>
                </c:pt>
                <c:pt idx="26895">
                  <c:v>41189.156249934771</c:v>
                </c:pt>
                <c:pt idx="26896">
                  <c:v>41189.166666601435</c:v>
                </c:pt>
                <c:pt idx="26897">
                  <c:v>41189.1770832681</c:v>
                </c:pt>
                <c:pt idx="26898">
                  <c:v>41189.187499934764</c:v>
                </c:pt>
                <c:pt idx="26899">
                  <c:v>41189.197916601428</c:v>
                </c:pt>
                <c:pt idx="26900">
                  <c:v>41189.208333268092</c:v>
                </c:pt>
                <c:pt idx="26901">
                  <c:v>41189.218749934756</c:v>
                </c:pt>
                <c:pt idx="26902">
                  <c:v>41189.229166601421</c:v>
                </c:pt>
                <c:pt idx="26903">
                  <c:v>41189.239583268085</c:v>
                </c:pt>
                <c:pt idx="26904">
                  <c:v>41189.249999934749</c:v>
                </c:pt>
                <c:pt idx="26905">
                  <c:v>41189.260416601413</c:v>
                </c:pt>
                <c:pt idx="26906">
                  <c:v>41189.270833268078</c:v>
                </c:pt>
                <c:pt idx="26907">
                  <c:v>41189.281249934742</c:v>
                </c:pt>
                <c:pt idx="26908">
                  <c:v>41189.291666601406</c:v>
                </c:pt>
                <c:pt idx="26909">
                  <c:v>41189.30208326807</c:v>
                </c:pt>
                <c:pt idx="26910">
                  <c:v>41189.312499934735</c:v>
                </c:pt>
                <c:pt idx="26911">
                  <c:v>41189.322916601399</c:v>
                </c:pt>
                <c:pt idx="26912">
                  <c:v>41189.333333268063</c:v>
                </c:pt>
                <c:pt idx="26913">
                  <c:v>41189.343749934727</c:v>
                </c:pt>
                <c:pt idx="26914">
                  <c:v>41189.354166601392</c:v>
                </c:pt>
                <c:pt idx="26915">
                  <c:v>41189.364583268056</c:v>
                </c:pt>
                <c:pt idx="26916">
                  <c:v>41189.37499993472</c:v>
                </c:pt>
                <c:pt idx="26917">
                  <c:v>41189.385416601384</c:v>
                </c:pt>
                <c:pt idx="26918">
                  <c:v>41189.395833268049</c:v>
                </c:pt>
                <c:pt idx="26919">
                  <c:v>41189.406249934713</c:v>
                </c:pt>
                <c:pt idx="26920">
                  <c:v>41189.416666601377</c:v>
                </c:pt>
                <c:pt idx="26921">
                  <c:v>41189.427083268041</c:v>
                </c:pt>
                <c:pt idx="26922">
                  <c:v>41189.437499934706</c:v>
                </c:pt>
                <c:pt idx="26923">
                  <c:v>41189.44791660137</c:v>
                </c:pt>
                <c:pt idx="26924">
                  <c:v>41189.458333268034</c:v>
                </c:pt>
                <c:pt idx="26925">
                  <c:v>41189.468749934698</c:v>
                </c:pt>
                <c:pt idx="26926">
                  <c:v>41189.479166601363</c:v>
                </c:pt>
                <c:pt idx="26927">
                  <c:v>41189.489583268027</c:v>
                </c:pt>
                <c:pt idx="26928">
                  <c:v>41189.499999934691</c:v>
                </c:pt>
                <c:pt idx="26929">
                  <c:v>41189.510416601355</c:v>
                </c:pt>
                <c:pt idx="26930">
                  <c:v>41189.520833268019</c:v>
                </c:pt>
                <c:pt idx="26931">
                  <c:v>41189.531249934684</c:v>
                </c:pt>
                <c:pt idx="26932">
                  <c:v>41189.541666601348</c:v>
                </c:pt>
                <c:pt idx="26933">
                  <c:v>41189.552083268012</c:v>
                </c:pt>
                <c:pt idx="26934">
                  <c:v>41189.562499934676</c:v>
                </c:pt>
                <c:pt idx="26935">
                  <c:v>41189.572916601341</c:v>
                </c:pt>
                <c:pt idx="26936">
                  <c:v>41189.583333268005</c:v>
                </c:pt>
                <c:pt idx="26937">
                  <c:v>41189.593749934669</c:v>
                </c:pt>
                <c:pt idx="26938">
                  <c:v>41189.604166601333</c:v>
                </c:pt>
                <c:pt idx="26939">
                  <c:v>41189.614583267998</c:v>
                </c:pt>
                <c:pt idx="26940">
                  <c:v>41189.624999934662</c:v>
                </c:pt>
                <c:pt idx="26941">
                  <c:v>41189.635416601326</c:v>
                </c:pt>
                <c:pt idx="26942">
                  <c:v>41189.64583326799</c:v>
                </c:pt>
                <c:pt idx="26943">
                  <c:v>41189.656249934655</c:v>
                </c:pt>
                <c:pt idx="26944">
                  <c:v>41189.666666601319</c:v>
                </c:pt>
                <c:pt idx="26945">
                  <c:v>41189.677083267983</c:v>
                </c:pt>
                <c:pt idx="26946">
                  <c:v>41189.687499934647</c:v>
                </c:pt>
                <c:pt idx="26947">
                  <c:v>41189.697916601312</c:v>
                </c:pt>
                <c:pt idx="26948">
                  <c:v>41189.708333267976</c:v>
                </c:pt>
                <c:pt idx="26949">
                  <c:v>41189.71874993464</c:v>
                </c:pt>
                <c:pt idx="26950">
                  <c:v>41189.729166601304</c:v>
                </c:pt>
                <c:pt idx="26951">
                  <c:v>41189.739583267969</c:v>
                </c:pt>
                <c:pt idx="26952">
                  <c:v>41189.749999934633</c:v>
                </c:pt>
                <c:pt idx="26953">
                  <c:v>41189.760416601297</c:v>
                </c:pt>
                <c:pt idx="26954">
                  <c:v>41189.770833267961</c:v>
                </c:pt>
                <c:pt idx="26955">
                  <c:v>41189.781249934626</c:v>
                </c:pt>
                <c:pt idx="26956">
                  <c:v>41189.79166660129</c:v>
                </c:pt>
                <c:pt idx="26957">
                  <c:v>41189.802083267954</c:v>
                </c:pt>
                <c:pt idx="26958">
                  <c:v>41189.812499934618</c:v>
                </c:pt>
                <c:pt idx="26959">
                  <c:v>41189.822916601282</c:v>
                </c:pt>
                <c:pt idx="26960">
                  <c:v>41189.833333267947</c:v>
                </c:pt>
                <c:pt idx="26961">
                  <c:v>41189.843749934611</c:v>
                </c:pt>
                <c:pt idx="26962">
                  <c:v>41189.854166601275</c:v>
                </c:pt>
                <c:pt idx="26963">
                  <c:v>41189.864583267939</c:v>
                </c:pt>
                <c:pt idx="26964">
                  <c:v>41189.874999934604</c:v>
                </c:pt>
                <c:pt idx="26965">
                  <c:v>41189.885416601268</c:v>
                </c:pt>
                <c:pt idx="26966">
                  <c:v>41189.895833267932</c:v>
                </c:pt>
                <c:pt idx="26967">
                  <c:v>41189.906249934596</c:v>
                </c:pt>
                <c:pt idx="26968">
                  <c:v>41189.916666601261</c:v>
                </c:pt>
                <c:pt idx="26969">
                  <c:v>41189.927083267925</c:v>
                </c:pt>
                <c:pt idx="26970">
                  <c:v>41189.937499934589</c:v>
                </c:pt>
                <c:pt idx="26971">
                  <c:v>41189.947916601253</c:v>
                </c:pt>
                <c:pt idx="26972">
                  <c:v>41189.958333267918</c:v>
                </c:pt>
                <c:pt idx="26973">
                  <c:v>41189.968749934582</c:v>
                </c:pt>
                <c:pt idx="26974">
                  <c:v>41189.979166601246</c:v>
                </c:pt>
                <c:pt idx="26975">
                  <c:v>41189.98958326791</c:v>
                </c:pt>
                <c:pt idx="26976">
                  <c:v>41189.999999934575</c:v>
                </c:pt>
                <c:pt idx="26977">
                  <c:v>41190.010416601239</c:v>
                </c:pt>
                <c:pt idx="26978">
                  <c:v>41190.020833267903</c:v>
                </c:pt>
                <c:pt idx="26979">
                  <c:v>41190.031249934567</c:v>
                </c:pt>
                <c:pt idx="26980">
                  <c:v>41190.041666601232</c:v>
                </c:pt>
                <c:pt idx="26981">
                  <c:v>41190.052083267896</c:v>
                </c:pt>
                <c:pt idx="26982">
                  <c:v>41190.06249993456</c:v>
                </c:pt>
                <c:pt idx="26983">
                  <c:v>41190.072916601224</c:v>
                </c:pt>
                <c:pt idx="26984">
                  <c:v>41190.083333267889</c:v>
                </c:pt>
                <c:pt idx="26985">
                  <c:v>41190.093749934553</c:v>
                </c:pt>
                <c:pt idx="26986">
                  <c:v>41190.104166601217</c:v>
                </c:pt>
                <c:pt idx="26987">
                  <c:v>41190.114583267881</c:v>
                </c:pt>
                <c:pt idx="26988">
                  <c:v>41190.124999934545</c:v>
                </c:pt>
                <c:pt idx="26989">
                  <c:v>41190.13541660121</c:v>
                </c:pt>
                <c:pt idx="26990">
                  <c:v>41190.145833267874</c:v>
                </c:pt>
                <c:pt idx="26991">
                  <c:v>41190.156249934538</c:v>
                </c:pt>
                <c:pt idx="26992">
                  <c:v>41190.166666601202</c:v>
                </c:pt>
                <c:pt idx="26993">
                  <c:v>41190.177083267867</c:v>
                </c:pt>
                <c:pt idx="26994">
                  <c:v>41190.187499934531</c:v>
                </c:pt>
                <c:pt idx="26995">
                  <c:v>41190.197916601195</c:v>
                </c:pt>
                <c:pt idx="26996">
                  <c:v>41190.208333267859</c:v>
                </c:pt>
                <c:pt idx="26997">
                  <c:v>41190.218749934524</c:v>
                </c:pt>
                <c:pt idx="26998">
                  <c:v>41190.229166601188</c:v>
                </c:pt>
                <c:pt idx="26999">
                  <c:v>41190.239583267852</c:v>
                </c:pt>
                <c:pt idx="27000">
                  <c:v>41190.249999934516</c:v>
                </c:pt>
                <c:pt idx="27001">
                  <c:v>41190.260416601181</c:v>
                </c:pt>
                <c:pt idx="27002">
                  <c:v>41190.270833267845</c:v>
                </c:pt>
                <c:pt idx="27003">
                  <c:v>41190.281249934509</c:v>
                </c:pt>
                <c:pt idx="27004">
                  <c:v>41190.291666601173</c:v>
                </c:pt>
                <c:pt idx="27005">
                  <c:v>41190.302083267838</c:v>
                </c:pt>
                <c:pt idx="27006">
                  <c:v>41190.312499934502</c:v>
                </c:pt>
                <c:pt idx="27007">
                  <c:v>41190.322916601166</c:v>
                </c:pt>
                <c:pt idx="27008">
                  <c:v>41190.33333326783</c:v>
                </c:pt>
                <c:pt idx="27009">
                  <c:v>41190.343749934495</c:v>
                </c:pt>
                <c:pt idx="27010">
                  <c:v>41190.354166601159</c:v>
                </c:pt>
                <c:pt idx="27011">
                  <c:v>41190.364583267823</c:v>
                </c:pt>
                <c:pt idx="27012">
                  <c:v>41190.374999934487</c:v>
                </c:pt>
                <c:pt idx="27013">
                  <c:v>41190.385416601152</c:v>
                </c:pt>
                <c:pt idx="27014">
                  <c:v>41190.395833267816</c:v>
                </c:pt>
                <c:pt idx="27015">
                  <c:v>41190.40624993448</c:v>
                </c:pt>
                <c:pt idx="27016">
                  <c:v>41190.416666601144</c:v>
                </c:pt>
                <c:pt idx="27017">
                  <c:v>41190.427083267808</c:v>
                </c:pt>
                <c:pt idx="27018">
                  <c:v>41190.437499934473</c:v>
                </c:pt>
                <c:pt idx="27019">
                  <c:v>41190.447916601137</c:v>
                </c:pt>
                <c:pt idx="27020">
                  <c:v>41190.458333267801</c:v>
                </c:pt>
                <c:pt idx="27021">
                  <c:v>41190.468749934465</c:v>
                </c:pt>
                <c:pt idx="27022">
                  <c:v>41190.47916660113</c:v>
                </c:pt>
                <c:pt idx="27023">
                  <c:v>41190.489583267794</c:v>
                </c:pt>
                <c:pt idx="27024">
                  <c:v>41190.499999934458</c:v>
                </c:pt>
                <c:pt idx="27025">
                  <c:v>41190.510416601122</c:v>
                </c:pt>
                <c:pt idx="27026">
                  <c:v>41190.520833267787</c:v>
                </c:pt>
                <c:pt idx="27027">
                  <c:v>41190.531249934451</c:v>
                </c:pt>
                <c:pt idx="27028">
                  <c:v>41190.541666601115</c:v>
                </c:pt>
                <c:pt idx="27029">
                  <c:v>41190.552083267779</c:v>
                </c:pt>
                <c:pt idx="27030">
                  <c:v>41190.562499934444</c:v>
                </c:pt>
                <c:pt idx="27031">
                  <c:v>41190.572916601108</c:v>
                </c:pt>
                <c:pt idx="27032">
                  <c:v>41190.583333267772</c:v>
                </c:pt>
                <c:pt idx="27033">
                  <c:v>41190.593749934436</c:v>
                </c:pt>
                <c:pt idx="27034">
                  <c:v>41190.604166601101</c:v>
                </c:pt>
                <c:pt idx="27035">
                  <c:v>41190.614583267765</c:v>
                </c:pt>
                <c:pt idx="27036">
                  <c:v>41190.624999934429</c:v>
                </c:pt>
                <c:pt idx="27037">
                  <c:v>41190.635416601093</c:v>
                </c:pt>
                <c:pt idx="27038">
                  <c:v>41190.645833267758</c:v>
                </c:pt>
                <c:pt idx="27039">
                  <c:v>41190.656249934422</c:v>
                </c:pt>
                <c:pt idx="27040">
                  <c:v>41190.666666601086</c:v>
                </c:pt>
                <c:pt idx="27041">
                  <c:v>41190.67708326775</c:v>
                </c:pt>
                <c:pt idx="27042">
                  <c:v>41190.687499934415</c:v>
                </c:pt>
                <c:pt idx="27043">
                  <c:v>41190.697916601079</c:v>
                </c:pt>
                <c:pt idx="27044">
                  <c:v>41190.708333267743</c:v>
                </c:pt>
                <c:pt idx="27045">
                  <c:v>41190.718749934407</c:v>
                </c:pt>
                <c:pt idx="27046">
                  <c:v>41190.729166601071</c:v>
                </c:pt>
                <c:pt idx="27047">
                  <c:v>41190.739583267736</c:v>
                </c:pt>
                <c:pt idx="27048">
                  <c:v>41190.7499999344</c:v>
                </c:pt>
                <c:pt idx="27049">
                  <c:v>41190.760416601064</c:v>
                </c:pt>
                <c:pt idx="27050">
                  <c:v>41190.770833267728</c:v>
                </c:pt>
                <c:pt idx="27051">
                  <c:v>41190.781249934393</c:v>
                </c:pt>
                <c:pt idx="27052">
                  <c:v>41190.791666601057</c:v>
                </c:pt>
                <c:pt idx="27053">
                  <c:v>41190.802083267721</c:v>
                </c:pt>
                <c:pt idx="27054">
                  <c:v>41190.812499934385</c:v>
                </c:pt>
                <c:pt idx="27055">
                  <c:v>41190.82291660105</c:v>
                </c:pt>
                <c:pt idx="27056">
                  <c:v>41190.833333267714</c:v>
                </c:pt>
                <c:pt idx="27057">
                  <c:v>41190.843749934378</c:v>
                </c:pt>
                <c:pt idx="27058">
                  <c:v>41190.854166601042</c:v>
                </c:pt>
                <c:pt idx="27059">
                  <c:v>41190.864583267707</c:v>
                </c:pt>
                <c:pt idx="27060">
                  <c:v>41190.874999934371</c:v>
                </c:pt>
                <c:pt idx="27061">
                  <c:v>41190.885416601035</c:v>
                </c:pt>
                <c:pt idx="27062">
                  <c:v>41190.895833267699</c:v>
                </c:pt>
                <c:pt idx="27063">
                  <c:v>41190.906249934364</c:v>
                </c:pt>
                <c:pt idx="27064">
                  <c:v>41190.916666601028</c:v>
                </c:pt>
                <c:pt idx="27065">
                  <c:v>41190.927083267692</c:v>
                </c:pt>
                <c:pt idx="27066">
                  <c:v>41190.937499934356</c:v>
                </c:pt>
                <c:pt idx="27067">
                  <c:v>41190.947916601021</c:v>
                </c:pt>
                <c:pt idx="27068">
                  <c:v>41190.958333267685</c:v>
                </c:pt>
                <c:pt idx="27069">
                  <c:v>41190.968749934349</c:v>
                </c:pt>
                <c:pt idx="27070">
                  <c:v>41190.979166601013</c:v>
                </c:pt>
                <c:pt idx="27071">
                  <c:v>41190.989583267678</c:v>
                </c:pt>
                <c:pt idx="27072">
                  <c:v>41190.999999934342</c:v>
                </c:pt>
                <c:pt idx="27073">
                  <c:v>41191.010416601006</c:v>
                </c:pt>
                <c:pt idx="27074">
                  <c:v>41191.02083326767</c:v>
                </c:pt>
                <c:pt idx="27075">
                  <c:v>41191.031249934334</c:v>
                </c:pt>
                <c:pt idx="27076">
                  <c:v>41191.041666600999</c:v>
                </c:pt>
                <c:pt idx="27077">
                  <c:v>41191.052083267663</c:v>
                </c:pt>
                <c:pt idx="27078">
                  <c:v>41191.062499934327</c:v>
                </c:pt>
                <c:pt idx="27079">
                  <c:v>41191.072916600991</c:v>
                </c:pt>
                <c:pt idx="27080">
                  <c:v>41191.083333267656</c:v>
                </c:pt>
                <c:pt idx="27081">
                  <c:v>41191.09374993432</c:v>
                </c:pt>
                <c:pt idx="27082">
                  <c:v>41191.104166600984</c:v>
                </c:pt>
                <c:pt idx="27083">
                  <c:v>41191.114583267648</c:v>
                </c:pt>
                <c:pt idx="27084">
                  <c:v>41191.124999934313</c:v>
                </c:pt>
                <c:pt idx="27085">
                  <c:v>41191.135416600977</c:v>
                </c:pt>
                <c:pt idx="27086">
                  <c:v>41191.145833267641</c:v>
                </c:pt>
                <c:pt idx="27087">
                  <c:v>41191.156249934305</c:v>
                </c:pt>
                <c:pt idx="27088">
                  <c:v>41191.16666660097</c:v>
                </c:pt>
                <c:pt idx="27089">
                  <c:v>41191.177083267634</c:v>
                </c:pt>
                <c:pt idx="27090">
                  <c:v>41191.187499934298</c:v>
                </c:pt>
                <c:pt idx="27091">
                  <c:v>41191.197916600962</c:v>
                </c:pt>
                <c:pt idx="27092">
                  <c:v>41191.208333267627</c:v>
                </c:pt>
                <c:pt idx="27093">
                  <c:v>41191.218749934291</c:v>
                </c:pt>
                <c:pt idx="27094">
                  <c:v>41191.229166600955</c:v>
                </c:pt>
                <c:pt idx="27095">
                  <c:v>41191.239583267619</c:v>
                </c:pt>
                <c:pt idx="27096">
                  <c:v>41191.249999934284</c:v>
                </c:pt>
                <c:pt idx="27097">
                  <c:v>41191.260416600948</c:v>
                </c:pt>
                <c:pt idx="27098">
                  <c:v>41191.270833267612</c:v>
                </c:pt>
                <c:pt idx="27099">
                  <c:v>41191.281249934276</c:v>
                </c:pt>
                <c:pt idx="27100">
                  <c:v>41191.291666600941</c:v>
                </c:pt>
                <c:pt idx="27101">
                  <c:v>41191.302083267605</c:v>
                </c:pt>
                <c:pt idx="27102">
                  <c:v>41191.312499934269</c:v>
                </c:pt>
                <c:pt idx="27103">
                  <c:v>41191.322916600933</c:v>
                </c:pt>
                <c:pt idx="27104">
                  <c:v>41191.333333267597</c:v>
                </c:pt>
                <c:pt idx="27105">
                  <c:v>41191.343749934262</c:v>
                </c:pt>
                <c:pt idx="27106">
                  <c:v>41191.354166600926</c:v>
                </c:pt>
                <c:pt idx="27107">
                  <c:v>41191.36458326759</c:v>
                </c:pt>
                <c:pt idx="27108">
                  <c:v>41191.374999934254</c:v>
                </c:pt>
                <c:pt idx="27109">
                  <c:v>41191.385416600919</c:v>
                </c:pt>
                <c:pt idx="27110">
                  <c:v>41191.395833267583</c:v>
                </c:pt>
                <c:pt idx="27111">
                  <c:v>41191.406249934247</c:v>
                </c:pt>
                <c:pt idx="27112">
                  <c:v>41191.416666600911</c:v>
                </c:pt>
                <c:pt idx="27113">
                  <c:v>41191.427083267576</c:v>
                </c:pt>
                <c:pt idx="27114">
                  <c:v>41191.43749993424</c:v>
                </c:pt>
                <c:pt idx="27115">
                  <c:v>41191.447916600904</c:v>
                </c:pt>
                <c:pt idx="27116">
                  <c:v>41191.458333267568</c:v>
                </c:pt>
                <c:pt idx="27117">
                  <c:v>41191.468749934233</c:v>
                </c:pt>
                <c:pt idx="27118">
                  <c:v>41191.479166600897</c:v>
                </c:pt>
                <c:pt idx="27119">
                  <c:v>41191.489583267561</c:v>
                </c:pt>
                <c:pt idx="27120">
                  <c:v>41191.499999934225</c:v>
                </c:pt>
                <c:pt idx="27121">
                  <c:v>41191.51041660089</c:v>
                </c:pt>
                <c:pt idx="27122">
                  <c:v>41191.520833267554</c:v>
                </c:pt>
                <c:pt idx="27123">
                  <c:v>41191.531249934218</c:v>
                </c:pt>
                <c:pt idx="27124">
                  <c:v>41191.541666600882</c:v>
                </c:pt>
                <c:pt idx="27125">
                  <c:v>41191.552083267547</c:v>
                </c:pt>
                <c:pt idx="27126">
                  <c:v>41191.562499934211</c:v>
                </c:pt>
                <c:pt idx="27127">
                  <c:v>41191.572916600875</c:v>
                </c:pt>
                <c:pt idx="27128">
                  <c:v>41191.583333267539</c:v>
                </c:pt>
                <c:pt idx="27129">
                  <c:v>41191.593749934204</c:v>
                </c:pt>
                <c:pt idx="27130">
                  <c:v>41191.604166600868</c:v>
                </c:pt>
                <c:pt idx="27131">
                  <c:v>41191.614583267532</c:v>
                </c:pt>
                <c:pt idx="27132">
                  <c:v>41191.624999934196</c:v>
                </c:pt>
                <c:pt idx="27133">
                  <c:v>41191.63541660086</c:v>
                </c:pt>
                <c:pt idx="27134">
                  <c:v>41191.645833267525</c:v>
                </c:pt>
                <c:pt idx="27135">
                  <c:v>41191.656249934189</c:v>
                </c:pt>
                <c:pt idx="27136">
                  <c:v>41191.666666600853</c:v>
                </c:pt>
                <c:pt idx="27137">
                  <c:v>41191.677083267517</c:v>
                </c:pt>
                <c:pt idx="27138">
                  <c:v>41191.687499934182</c:v>
                </c:pt>
                <c:pt idx="27139">
                  <c:v>41191.697916600846</c:v>
                </c:pt>
                <c:pt idx="27140">
                  <c:v>41191.70833326751</c:v>
                </c:pt>
                <c:pt idx="27141">
                  <c:v>41191.718749934174</c:v>
                </c:pt>
                <c:pt idx="27142">
                  <c:v>41191.729166600839</c:v>
                </c:pt>
                <c:pt idx="27143">
                  <c:v>41191.739583267503</c:v>
                </c:pt>
                <c:pt idx="27144">
                  <c:v>41191.749999934167</c:v>
                </c:pt>
                <c:pt idx="27145">
                  <c:v>41191.760416600831</c:v>
                </c:pt>
                <c:pt idx="27146">
                  <c:v>41191.770833267496</c:v>
                </c:pt>
                <c:pt idx="27147">
                  <c:v>41191.78124993416</c:v>
                </c:pt>
                <c:pt idx="27148">
                  <c:v>41191.791666600824</c:v>
                </c:pt>
                <c:pt idx="27149">
                  <c:v>41191.802083267488</c:v>
                </c:pt>
                <c:pt idx="27150">
                  <c:v>41191.812499934153</c:v>
                </c:pt>
                <c:pt idx="27151">
                  <c:v>41191.822916600817</c:v>
                </c:pt>
                <c:pt idx="27152">
                  <c:v>41191.833333267481</c:v>
                </c:pt>
                <c:pt idx="27153">
                  <c:v>41191.843749934145</c:v>
                </c:pt>
                <c:pt idx="27154">
                  <c:v>41191.85416660081</c:v>
                </c:pt>
                <c:pt idx="27155">
                  <c:v>41191.864583267474</c:v>
                </c:pt>
                <c:pt idx="27156">
                  <c:v>41191.874999934138</c:v>
                </c:pt>
                <c:pt idx="27157">
                  <c:v>41191.885416600802</c:v>
                </c:pt>
                <c:pt idx="27158">
                  <c:v>41191.895833267467</c:v>
                </c:pt>
                <c:pt idx="27159">
                  <c:v>41191.906249934131</c:v>
                </c:pt>
                <c:pt idx="27160">
                  <c:v>41191.916666600795</c:v>
                </c:pt>
                <c:pt idx="27161">
                  <c:v>41191.927083267459</c:v>
                </c:pt>
                <c:pt idx="27162">
                  <c:v>41191.937499934123</c:v>
                </c:pt>
                <c:pt idx="27163">
                  <c:v>41191.947916600788</c:v>
                </c:pt>
                <c:pt idx="27164">
                  <c:v>41191.958333267452</c:v>
                </c:pt>
                <c:pt idx="27165">
                  <c:v>41191.968749934116</c:v>
                </c:pt>
                <c:pt idx="27166">
                  <c:v>41191.97916660078</c:v>
                </c:pt>
                <c:pt idx="27167">
                  <c:v>41191.989583267445</c:v>
                </c:pt>
                <c:pt idx="27168">
                  <c:v>41191.999999934109</c:v>
                </c:pt>
                <c:pt idx="27169">
                  <c:v>41192.010416600773</c:v>
                </c:pt>
                <c:pt idx="27170">
                  <c:v>41192.020833267437</c:v>
                </c:pt>
                <c:pt idx="27171">
                  <c:v>41192.031249934102</c:v>
                </c:pt>
                <c:pt idx="27172">
                  <c:v>41192.041666600766</c:v>
                </c:pt>
                <c:pt idx="27173">
                  <c:v>41192.05208326743</c:v>
                </c:pt>
                <c:pt idx="27174">
                  <c:v>41192.062499934094</c:v>
                </c:pt>
                <c:pt idx="27175">
                  <c:v>41192.072916600759</c:v>
                </c:pt>
                <c:pt idx="27176">
                  <c:v>41192.083333267423</c:v>
                </c:pt>
                <c:pt idx="27177">
                  <c:v>41192.093749934087</c:v>
                </c:pt>
                <c:pt idx="27178">
                  <c:v>41192.104166600751</c:v>
                </c:pt>
                <c:pt idx="27179">
                  <c:v>41192.114583267416</c:v>
                </c:pt>
                <c:pt idx="27180">
                  <c:v>41192.12499993408</c:v>
                </c:pt>
                <c:pt idx="27181">
                  <c:v>41192.135416600744</c:v>
                </c:pt>
                <c:pt idx="27182">
                  <c:v>41192.145833267408</c:v>
                </c:pt>
                <c:pt idx="27183">
                  <c:v>41192.156249934073</c:v>
                </c:pt>
                <c:pt idx="27184">
                  <c:v>41192.166666600737</c:v>
                </c:pt>
                <c:pt idx="27185">
                  <c:v>41192.177083267401</c:v>
                </c:pt>
                <c:pt idx="27186">
                  <c:v>41192.187499934065</c:v>
                </c:pt>
                <c:pt idx="27187">
                  <c:v>41192.19791660073</c:v>
                </c:pt>
                <c:pt idx="27188">
                  <c:v>41192.208333267394</c:v>
                </c:pt>
                <c:pt idx="27189">
                  <c:v>41192.218749934058</c:v>
                </c:pt>
                <c:pt idx="27190">
                  <c:v>41192.229166600722</c:v>
                </c:pt>
                <c:pt idx="27191">
                  <c:v>41192.239583267386</c:v>
                </c:pt>
                <c:pt idx="27192">
                  <c:v>41192.249999934051</c:v>
                </c:pt>
                <c:pt idx="27193">
                  <c:v>41192.260416600715</c:v>
                </c:pt>
                <c:pt idx="27194">
                  <c:v>41192.270833267379</c:v>
                </c:pt>
                <c:pt idx="27195">
                  <c:v>41192.281249934043</c:v>
                </c:pt>
                <c:pt idx="27196">
                  <c:v>41192.291666600708</c:v>
                </c:pt>
                <c:pt idx="27197">
                  <c:v>41192.302083267372</c:v>
                </c:pt>
                <c:pt idx="27198">
                  <c:v>41192.312499934036</c:v>
                </c:pt>
                <c:pt idx="27199">
                  <c:v>41192.3229166007</c:v>
                </c:pt>
                <c:pt idx="27200">
                  <c:v>41192.333333267365</c:v>
                </c:pt>
                <c:pt idx="27201">
                  <c:v>41192.343749934029</c:v>
                </c:pt>
                <c:pt idx="27202">
                  <c:v>41192.354166600693</c:v>
                </c:pt>
                <c:pt idx="27203">
                  <c:v>41192.364583267357</c:v>
                </c:pt>
                <c:pt idx="27204">
                  <c:v>41192.374999934022</c:v>
                </c:pt>
                <c:pt idx="27205">
                  <c:v>41192.385416600686</c:v>
                </c:pt>
                <c:pt idx="27206">
                  <c:v>41192.39583326735</c:v>
                </c:pt>
                <c:pt idx="27207">
                  <c:v>41192.406249934014</c:v>
                </c:pt>
                <c:pt idx="27208">
                  <c:v>41192.416666600679</c:v>
                </c:pt>
                <c:pt idx="27209">
                  <c:v>41192.427083267343</c:v>
                </c:pt>
                <c:pt idx="27210">
                  <c:v>41192.437499934007</c:v>
                </c:pt>
                <c:pt idx="27211">
                  <c:v>41192.447916600671</c:v>
                </c:pt>
                <c:pt idx="27212">
                  <c:v>41192.458333267336</c:v>
                </c:pt>
                <c:pt idx="27213">
                  <c:v>41192.468749934</c:v>
                </c:pt>
                <c:pt idx="27214">
                  <c:v>41192.479166600664</c:v>
                </c:pt>
                <c:pt idx="27215">
                  <c:v>41192.489583267328</c:v>
                </c:pt>
                <c:pt idx="27216">
                  <c:v>41192.499999933993</c:v>
                </c:pt>
                <c:pt idx="27217">
                  <c:v>41192.510416600657</c:v>
                </c:pt>
                <c:pt idx="27218">
                  <c:v>41192.520833267321</c:v>
                </c:pt>
                <c:pt idx="27219">
                  <c:v>41192.531249933985</c:v>
                </c:pt>
                <c:pt idx="27220">
                  <c:v>41192.541666600649</c:v>
                </c:pt>
                <c:pt idx="27221">
                  <c:v>41192.552083267314</c:v>
                </c:pt>
                <c:pt idx="27222">
                  <c:v>41192.562499933978</c:v>
                </c:pt>
                <c:pt idx="27223">
                  <c:v>41192.572916600642</c:v>
                </c:pt>
                <c:pt idx="27224">
                  <c:v>41192.583333267306</c:v>
                </c:pt>
                <c:pt idx="27225">
                  <c:v>41192.593749933971</c:v>
                </c:pt>
                <c:pt idx="27226">
                  <c:v>41192.604166600635</c:v>
                </c:pt>
                <c:pt idx="27227">
                  <c:v>41192.614583267299</c:v>
                </c:pt>
                <c:pt idx="27228">
                  <c:v>41192.624999933963</c:v>
                </c:pt>
                <c:pt idx="27229">
                  <c:v>41192.635416600628</c:v>
                </c:pt>
                <c:pt idx="27230">
                  <c:v>41192.645833267292</c:v>
                </c:pt>
                <c:pt idx="27231">
                  <c:v>41192.656249933956</c:v>
                </c:pt>
                <c:pt idx="27232">
                  <c:v>41192.66666660062</c:v>
                </c:pt>
                <c:pt idx="27233">
                  <c:v>41192.677083267285</c:v>
                </c:pt>
                <c:pt idx="27234">
                  <c:v>41192.687499933949</c:v>
                </c:pt>
                <c:pt idx="27235">
                  <c:v>41192.697916600613</c:v>
                </c:pt>
                <c:pt idx="27236">
                  <c:v>41192.708333267277</c:v>
                </c:pt>
                <c:pt idx="27237">
                  <c:v>41192.718749933942</c:v>
                </c:pt>
                <c:pt idx="27238">
                  <c:v>41192.729166600606</c:v>
                </c:pt>
                <c:pt idx="27239">
                  <c:v>41192.73958326727</c:v>
                </c:pt>
                <c:pt idx="27240">
                  <c:v>41192.749999933934</c:v>
                </c:pt>
                <c:pt idx="27241">
                  <c:v>41192.760416600599</c:v>
                </c:pt>
                <c:pt idx="27242">
                  <c:v>41192.770833267263</c:v>
                </c:pt>
                <c:pt idx="27243">
                  <c:v>41192.781249933927</c:v>
                </c:pt>
                <c:pt idx="27244">
                  <c:v>41192.791666600591</c:v>
                </c:pt>
                <c:pt idx="27245">
                  <c:v>41192.802083267256</c:v>
                </c:pt>
                <c:pt idx="27246">
                  <c:v>41192.81249993392</c:v>
                </c:pt>
                <c:pt idx="27247">
                  <c:v>41192.822916600584</c:v>
                </c:pt>
                <c:pt idx="27248">
                  <c:v>41192.833333267248</c:v>
                </c:pt>
                <c:pt idx="27249">
                  <c:v>41192.843749933912</c:v>
                </c:pt>
                <c:pt idx="27250">
                  <c:v>41192.854166600577</c:v>
                </c:pt>
                <c:pt idx="27251">
                  <c:v>41192.864583267241</c:v>
                </c:pt>
                <c:pt idx="27252">
                  <c:v>41192.874999933905</c:v>
                </c:pt>
                <c:pt idx="27253">
                  <c:v>41192.885416600569</c:v>
                </c:pt>
                <c:pt idx="27254">
                  <c:v>41192.895833267234</c:v>
                </c:pt>
                <c:pt idx="27255">
                  <c:v>41192.906249933898</c:v>
                </c:pt>
                <c:pt idx="27256">
                  <c:v>41192.916666600562</c:v>
                </c:pt>
                <c:pt idx="27257">
                  <c:v>41192.927083267226</c:v>
                </c:pt>
                <c:pt idx="27258">
                  <c:v>41192.937499933891</c:v>
                </c:pt>
                <c:pt idx="27259">
                  <c:v>41192.947916600555</c:v>
                </c:pt>
                <c:pt idx="27260">
                  <c:v>41192.958333267219</c:v>
                </c:pt>
                <c:pt idx="27261">
                  <c:v>41192.968749933883</c:v>
                </c:pt>
                <c:pt idx="27262">
                  <c:v>41192.979166600548</c:v>
                </c:pt>
                <c:pt idx="27263">
                  <c:v>41192.989583267212</c:v>
                </c:pt>
                <c:pt idx="27264">
                  <c:v>41192.999999933876</c:v>
                </c:pt>
                <c:pt idx="27265">
                  <c:v>41193.01041660054</c:v>
                </c:pt>
                <c:pt idx="27266">
                  <c:v>41193.020833267205</c:v>
                </c:pt>
                <c:pt idx="27267">
                  <c:v>41193.031249933869</c:v>
                </c:pt>
                <c:pt idx="27268">
                  <c:v>41193.041666600533</c:v>
                </c:pt>
                <c:pt idx="27269">
                  <c:v>41193.052083267197</c:v>
                </c:pt>
                <c:pt idx="27270">
                  <c:v>41193.062499933862</c:v>
                </c:pt>
                <c:pt idx="27271">
                  <c:v>41193.072916600526</c:v>
                </c:pt>
                <c:pt idx="27272">
                  <c:v>41193.08333326719</c:v>
                </c:pt>
                <c:pt idx="27273">
                  <c:v>41193.093749933854</c:v>
                </c:pt>
                <c:pt idx="27274">
                  <c:v>41193.104166600519</c:v>
                </c:pt>
                <c:pt idx="27275">
                  <c:v>41193.114583267183</c:v>
                </c:pt>
                <c:pt idx="27276">
                  <c:v>41193.124999933847</c:v>
                </c:pt>
                <c:pt idx="27277">
                  <c:v>41193.135416600511</c:v>
                </c:pt>
                <c:pt idx="27278">
                  <c:v>41193.145833267175</c:v>
                </c:pt>
                <c:pt idx="27279">
                  <c:v>41193.15624993384</c:v>
                </c:pt>
                <c:pt idx="27280">
                  <c:v>41193.166666600504</c:v>
                </c:pt>
                <c:pt idx="27281">
                  <c:v>41193.177083267168</c:v>
                </c:pt>
                <c:pt idx="27282">
                  <c:v>41193.187499933832</c:v>
                </c:pt>
                <c:pt idx="27283">
                  <c:v>41193.197916600497</c:v>
                </c:pt>
                <c:pt idx="27284">
                  <c:v>41193.208333267161</c:v>
                </c:pt>
                <c:pt idx="27285">
                  <c:v>41193.218749933825</c:v>
                </c:pt>
                <c:pt idx="27286">
                  <c:v>41193.229166600489</c:v>
                </c:pt>
                <c:pt idx="27287">
                  <c:v>41193.239583267154</c:v>
                </c:pt>
                <c:pt idx="27288">
                  <c:v>41193.249999933818</c:v>
                </c:pt>
                <c:pt idx="27289">
                  <c:v>41193.260416600482</c:v>
                </c:pt>
                <c:pt idx="27290">
                  <c:v>41193.270833267146</c:v>
                </c:pt>
                <c:pt idx="27291">
                  <c:v>41193.281249933811</c:v>
                </c:pt>
                <c:pt idx="27292">
                  <c:v>41193.291666600475</c:v>
                </c:pt>
                <c:pt idx="27293">
                  <c:v>41193.302083267139</c:v>
                </c:pt>
                <c:pt idx="27294">
                  <c:v>41193.312499933803</c:v>
                </c:pt>
                <c:pt idx="27295">
                  <c:v>41193.322916600468</c:v>
                </c:pt>
                <c:pt idx="27296">
                  <c:v>41193.333333267132</c:v>
                </c:pt>
                <c:pt idx="27297">
                  <c:v>41193.343749933796</c:v>
                </c:pt>
                <c:pt idx="27298">
                  <c:v>41193.35416660046</c:v>
                </c:pt>
                <c:pt idx="27299">
                  <c:v>41193.364583267125</c:v>
                </c:pt>
                <c:pt idx="27300">
                  <c:v>41193.374999933789</c:v>
                </c:pt>
                <c:pt idx="27301">
                  <c:v>41193.385416600453</c:v>
                </c:pt>
                <c:pt idx="27302">
                  <c:v>41193.395833267117</c:v>
                </c:pt>
                <c:pt idx="27303">
                  <c:v>41193.406249933782</c:v>
                </c:pt>
                <c:pt idx="27304">
                  <c:v>41193.416666600446</c:v>
                </c:pt>
                <c:pt idx="27305">
                  <c:v>41193.42708326711</c:v>
                </c:pt>
                <c:pt idx="27306">
                  <c:v>41193.437499933774</c:v>
                </c:pt>
                <c:pt idx="27307">
                  <c:v>41193.447916600438</c:v>
                </c:pt>
                <c:pt idx="27308">
                  <c:v>41193.458333267103</c:v>
                </c:pt>
                <c:pt idx="27309">
                  <c:v>41193.468749933767</c:v>
                </c:pt>
                <c:pt idx="27310">
                  <c:v>41193.479166600431</c:v>
                </c:pt>
                <c:pt idx="27311">
                  <c:v>41193.489583267095</c:v>
                </c:pt>
                <c:pt idx="27312">
                  <c:v>41193.49999993376</c:v>
                </c:pt>
                <c:pt idx="27313">
                  <c:v>41193.510416600424</c:v>
                </c:pt>
                <c:pt idx="27314">
                  <c:v>41193.520833267088</c:v>
                </c:pt>
                <c:pt idx="27315">
                  <c:v>41193.531249933752</c:v>
                </c:pt>
                <c:pt idx="27316">
                  <c:v>41193.541666600417</c:v>
                </c:pt>
                <c:pt idx="27317">
                  <c:v>41193.552083267081</c:v>
                </c:pt>
                <c:pt idx="27318">
                  <c:v>41193.562499933745</c:v>
                </c:pt>
                <c:pt idx="27319">
                  <c:v>41193.572916600409</c:v>
                </c:pt>
                <c:pt idx="27320">
                  <c:v>41193.583333267074</c:v>
                </c:pt>
                <c:pt idx="27321">
                  <c:v>41193.593749933738</c:v>
                </c:pt>
                <c:pt idx="27322">
                  <c:v>41193.604166600402</c:v>
                </c:pt>
                <c:pt idx="27323">
                  <c:v>41193.614583267066</c:v>
                </c:pt>
                <c:pt idx="27324">
                  <c:v>41193.624999933731</c:v>
                </c:pt>
                <c:pt idx="27325">
                  <c:v>41193.635416600395</c:v>
                </c:pt>
                <c:pt idx="27326">
                  <c:v>41193.645833267059</c:v>
                </c:pt>
                <c:pt idx="27327">
                  <c:v>41193.656249933723</c:v>
                </c:pt>
                <c:pt idx="27328">
                  <c:v>41193.666666600388</c:v>
                </c:pt>
                <c:pt idx="27329">
                  <c:v>41193.677083267052</c:v>
                </c:pt>
                <c:pt idx="27330">
                  <c:v>41193.687499933716</c:v>
                </c:pt>
                <c:pt idx="27331">
                  <c:v>41193.69791660038</c:v>
                </c:pt>
                <c:pt idx="27332">
                  <c:v>41193.708333267045</c:v>
                </c:pt>
                <c:pt idx="27333">
                  <c:v>41193.718749933709</c:v>
                </c:pt>
                <c:pt idx="27334">
                  <c:v>41193.729166600373</c:v>
                </c:pt>
                <c:pt idx="27335">
                  <c:v>41193.739583267037</c:v>
                </c:pt>
                <c:pt idx="27336">
                  <c:v>41193.749999933701</c:v>
                </c:pt>
                <c:pt idx="27337">
                  <c:v>41193.760416600366</c:v>
                </c:pt>
                <c:pt idx="27338">
                  <c:v>41193.77083326703</c:v>
                </c:pt>
                <c:pt idx="27339">
                  <c:v>41193.781249933694</c:v>
                </c:pt>
                <c:pt idx="27340">
                  <c:v>41193.791666600358</c:v>
                </c:pt>
                <c:pt idx="27341">
                  <c:v>41193.802083267023</c:v>
                </c:pt>
                <c:pt idx="27342">
                  <c:v>41193.812499933687</c:v>
                </c:pt>
                <c:pt idx="27343">
                  <c:v>41193.822916600351</c:v>
                </c:pt>
                <c:pt idx="27344">
                  <c:v>41193.833333267015</c:v>
                </c:pt>
                <c:pt idx="27345">
                  <c:v>41193.84374993368</c:v>
                </c:pt>
                <c:pt idx="27346">
                  <c:v>41193.854166600344</c:v>
                </c:pt>
                <c:pt idx="27347">
                  <c:v>41193.864583267008</c:v>
                </c:pt>
                <c:pt idx="27348">
                  <c:v>41193.874999933672</c:v>
                </c:pt>
                <c:pt idx="27349">
                  <c:v>41193.885416600337</c:v>
                </c:pt>
                <c:pt idx="27350">
                  <c:v>41193.895833267001</c:v>
                </c:pt>
                <c:pt idx="27351">
                  <c:v>41193.906249933665</c:v>
                </c:pt>
                <c:pt idx="27352">
                  <c:v>41193.916666600329</c:v>
                </c:pt>
                <c:pt idx="27353">
                  <c:v>41193.927083266994</c:v>
                </c:pt>
                <c:pt idx="27354">
                  <c:v>41193.937499933658</c:v>
                </c:pt>
                <c:pt idx="27355">
                  <c:v>41193.947916600322</c:v>
                </c:pt>
                <c:pt idx="27356">
                  <c:v>41193.958333266986</c:v>
                </c:pt>
                <c:pt idx="27357">
                  <c:v>41193.968749933651</c:v>
                </c:pt>
                <c:pt idx="27358">
                  <c:v>41193.979166600315</c:v>
                </c:pt>
                <c:pt idx="27359">
                  <c:v>41193.989583266979</c:v>
                </c:pt>
                <c:pt idx="27360">
                  <c:v>41193.999999933643</c:v>
                </c:pt>
                <c:pt idx="27361">
                  <c:v>41194.010416600308</c:v>
                </c:pt>
                <c:pt idx="27362">
                  <c:v>41194.020833266972</c:v>
                </c:pt>
                <c:pt idx="27363">
                  <c:v>41194.031249933636</c:v>
                </c:pt>
                <c:pt idx="27364">
                  <c:v>41194.0416666003</c:v>
                </c:pt>
                <c:pt idx="27365">
                  <c:v>41194.052083266964</c:v>
                </c:pt>
                <c:pt idx="27366">
                  <c:v>41194.062499933629</c:v>
                </c:pt>
                <c:pt idx="27367">
                  <c:v>41194.072916600293</c:v>
                </c:pt>
                <c:pt idx="27368">
                  <c:v>41194.083333266957</c:v>
                </c:pt>
                <c:pt idx="27369">
                  <c:v>41194.093749933621</c:v>
                </c:pt>
                <c:pt idx="27370">
                  <c:v>41194.104166600286</c:v>
                </c:pt>
                <c:pt idx="27371">
                  <c:v>41194.11458326695</c:v>
                </c:pt>
                <c:pt idx="27372">
                  <c:v>41194.124999933614</c:v>
                </c:pt>
                <c:pt idx="27373">
                  <c:v>41194.135416600278</c:v>
                </c:pt>
                <c:pt idx="27374">
                  <c:v>41194.145833266943</c:v>
                </c:pt>
                <c:pt idx="27375">
                  <c:v>41194.156249933607</c:v>
                </c:pt>
                <c:pt idx="27376">
                  <c:v>41194.166666600271</c:v>
                </c:pt>
                <c:pt idx="27377">
                  <c:v>41194.177083266935</c:v>
                </c:pt>
                <c:pt idx="27378">
                  <c:v>41194.1874999336</c:v>
                </c:pt>
                <c:pt idx="27379">
                  <c:v>41194.197916600264</c:v>
                </c:pt>
                <c:pt idx="27380">
                  <c:v>41194.208333266928</c:v>
                </c:pt>
                <c:pt idx="27381">
                  <c:v>41194.218749933592</c:v>
                </c:pt>
                <c:pt idx="27382">
                  <c:v>41194.229166600257</c:v>
                </c:pt>
                <c:pt idx="27383">
                  <c:v>41194.239583266921</c:v>
                </c:pt>
                <c:pt idx="27384">
                  <c:v>41194.249999933585</c:v>
                </c:pt>
                <c:pt idx="27385">
                  <c:v>41194.260416600249</c:v>
                </c:pt>
                <c:pt idx="27386">
                  <c:v>41194.270833266914</c:v>
                </c:pt>
                <c:pt idx="27387">
                  <c:v>41194.281249933578</c:v>
                </c:pt>
                <c:pt idx="27388">
                  <c:v>41194.291666600242</c:v>
                </c:pt>
                <c:pt idx="27389">
                  <c:v>41194.302083266906</c:v>
                </c:pt>
                <c:pt idx="27390">
                  <c:v>41194.312499933571</c:v>
                </c:pt>
                <c:pt idx="27391">
                  <c:v>41194.322916600235</c:v>
                </c:pt>
                <c:pt idx="27392">
                  <c:v>41194.333333266899</c:v>
                </c:pt>
                <c:pt idx="27393">
                  <c:v>41194.343749933563</c:v>
                </c:pt>
                <c:pt idx="27394">
                  <c:v>41194.354166600227</c:v>
                </c:pt>
                <c:pt idx="27395">
                  <c:v>41194.364583266892</c:v>
                </c:pt>
                <c:pt idx="27396">
                  <c:v>41194.374999933556</c:v>
                </c:pt>
                <c:pt idx="27397">
                  <c:v>41194.38541660022</c:v>
                </c:pt>
                <c:pt idx="27398">
                  <c:v>41194.395833266884</c:v>
                </c:pt>
                <c:pt idx="27399">
                  <c:v>41194.406249933549</c:v>
                </c:pt>
                <c:pt idx="27400">
                  <c:v>41194.416666600213</c:v>
                </c:pt>
                <c:pt idx="27401">
                  <c:v>41194.427083266877</c:v>
                </c:pt>
                <c:pt idx="27402">
                  <c:v>41194.437499933541</c:v>
                </c:pt>
                <c:pt idx="27403">
                  <c:v>41194.447916600206</c:v>
                </c:pt>
                <c:pt idx="27404">
                  <c:v>41194.45833326687</c:v>
                </c:pt>
                <c:pt idx="27405">
                  <c:v>41194.468749933534</c:v>
                </c:pt>
                <c:pt idx="27406">
                  <c:v>41194.479166600198</c:v>
                </c:pt>
                <c:pt idx="27407">
                  <c:v>41194.489583266863</c:v>
                </c:pt>
                <c:pt idx="27408">
                  <c:v>41194.499999933527</c:v>
                </c:pt>
                <c:pt idx="27409">
                  <c:v>41194.510416600191</c:v>
                </c:pt>
                <c:pt idx="27410">
                  <c:v>41194.520833266855</c:v>
                </c:pt>
                <c:pt idx="27411">
                  <c:v>41194.53124993352</c:v>
                </c:pt>
                <c:pt idx="27412">
                  <c:v>41194.541666600184</c:v>
                </c:pt>
                <c:pt idx="27413">
                  <c:v>41194.552083266848</c:v>
                </c:pt>
                <c:pt idx="27414">
                  <c:v>41194.562499933512</c:v>
                </c:pt>
                <c:pt idx="27415">
                  <c:v>41194.572916600177</c:v>
                </c:pt>
                <c:pt idx="27416">
                  <c:v>41194.583333266841</c:v>
                </c:pt>
                <c:pt idx="27417">
                  <c:v>41194.593749933505</c:v>
                </c:pt>
                <c:pt idx="27418">
                  <c:v>41194.604166600169</c:v>
                </c:pt>
                <c:pt idx="27419">
                  <c:v>41194.614583266834</c:v>
                </c:pt>
                <c:pt idx="27420">
                  <c:v>41194.624999933498</c:v>
                </c:pt>
                <c:pt idx="27421">
                  <c:v>41194.635416600162</c:v>
                </c:pt>
                <c:pt idx="27422">
                  <c:v>41194.645833266826</c:v>
                </c:pt>
                <c:pt idx="27423">
                  <c:v>41194.65624993349</c:v>
                </c:pt>
                <c:pt idx="27424">
                  <c:v>41194.666666600155</c:v>
                </c:pt>
                <c:pt idx="27425">
                  <c:v>41194.677083266819</c:v>
                </c:pt>
                <c:pt idx="27426">
                  <c:v>41194.687499933483</c:v>
                </c:pt>
                <c:pt idx="27427">
                  <c:v>41194.697916600147</c:v>
                </c:pt>
                <c:pt idx="27428">
                  <c:v>41194.708333266812</c:v>
                </c:pt>
                <c:pt idx="27429">
                  <c:v>41194.718749933476</c:v>
                </c:pt>
                <c:pt idx="27430">
                  <c:v>41194.72916660014</c:v>
                </c:pt>
                <c:pt idx="27431">
                  <c:v>41194.739583266804</c:v>
                </c:pt>
                <c:pt idx="27432">
                  <c:v>41194.749999933469</c:v>
                </c:pt>
                <c:pt idx="27433">
                  <c:v>41194.760416600133</c:v>
                </c:pt>
                <c:pt idx="27434">
                  <c:v>41194.770833266797</c:v>
                </c:pt>
                <c:pt idx="27435">
                  <c:v>41194.781249933461</c:v>
                </c:pt>
                <c:pt idx="27436">
                  <c:v>41194.791666600126</c:v>
                </c:pt>
                <c:pt idx="27437">
                  <c:v>41194.80208326679</c:v>
                </c:pt>
                <c:pt idx="27438">
                  <c:v>41194.812499933454</c:v>
                </c:pt>
                <c:pt idx="27439">
                  <c:v>41194.822916600118</c:v>
                </c:pt>
                <c:pt idx="27440">
                  <c:v>41194.833333266783</c:v>
                </c:pt>
                <c:pt idx="27441">
                  <c:v>41194.843749933447</c:v>
                </c:pt>
                <c:pt idx="27442">
                  <c:v>41194.854166600111</c:v>
                </c:pt>
                <c:pt idx="27443">
                  <c:v>41194.864583266775</c:v>
                </c:pt>
                <c:pt idx="27444">
                  <c:v>41194.87499993344</c:v>
                </c:pt>
                <c:pt idx="27445">
                  <c:v>41194.885416600104</c:v>
                </c:pt>
                <c:pt idx="27446">
                  <c:v>41194.895833266768</c:v>
                </c:pt>
                <c:pt idx="27447">
                  <c:v>41194.906249933432</c:v>
                </c:pt>
                <c:pt idx="27448">
                  <c:v>41194.916666600097</c:v>
                </c:pt>
                <c:pt idx="27449">
                  <c:v>41194.927083266761</c:v>
                </c:pt>
                <c:pt idx="27450">
                  <c:v>41194.937499933425</c:v>
                </c:pt>
                <c:pt idx="27451">
                  <c:v>41194.947916600089</c:v>
                </c:pt>
                <c:pt idx="27452">
                  <c:v>41194.958333266753</c:v>
                </c:pt>
                <c:pt idx="27453">
                  <c:v>41194.968749933418</c:v>
                </c:pt>
                <c:pt idx="27454">
                  <c:v>41194.979166600082</c:v>
                </c:pt>
                <c:pt idx="27455">
                  <c:v>41194.989583266746</c:v>
                </c:pt>
                <c:pt idx="27456">
                  <c:v>41194.99999993341</c:v>
                </c:pt>
                <c:pt idx="27457">
                  <c:v>41195.010416600075</c:v>
                </c:pt>
                <c:pt idx="27458">
                  <c:v>41195.020833266739</c:v>
                </c:pt>
                <c:pt idx="27459">
                  <c:v>41195.031249933403</c:v>
                </c:pt>
                <c:pt idx="27460">
                  <c:v>41195.041666600067</c:v>
                </c:pt>
                <c:pt idx="27461">
                  <c:v>41195.052083266732</c:v>
                </c:pt>
                <c:pt idx="27462">
                  <c:v>41195.062499933396</c:v>
                </c:pt>
                <c:pt idx="27463">
                  <c:v>41195.07291660006</c:v>
                </c:pt>
                <c:pt idx="27464">
                  <c:v>41195.083333266724</c:v>
                </c:pt>
                <c:pt idx="27465">
                  <c:v>41195.093749933389</c:v>
                </c:pt>
                <c:pt idx="27466">
                  <c:v>41195.104166600053</c:v>
                </c:pt>
                <c:pt idx="27467">
                  <c:v>41195.114583266717</c:v>
                </c:pt>
                <c:pt idx="27468">
                  <c:v>41195.124999933381</c:v>
                </c:pt>
                <c:pt idx="27469">
                  <c:v>41195.135416600046</c:v>
                </c:pt>
                <c:pt idx="27470">
                  <c:v>41195.14583326671</c:v>
                </c:pt>
                <c:pt idx="27471">
                  <c:v>41195.156249933374</c:v>
                </c:pt>
                <c:pt idx="27472">
                  <c:v>41195.166666600038</c:v>
                </c:pt>
                <c:pt idx="27473">
                  <c:v>41195.177083266703</c:v>
                </c:pt>
                <c:pt idx="27474">
                  <c:v>41195.187499933367</c:v>
                </c:pt>
                <c:pt idx="27475">
                  <c:v>41195.197916600031</c:v>
                </c:pt>
                <c:pt idx="27476">
                  <c:v>41195.208333266695</c:v>
                </c:pt>
                <c:pt idx="27477">
                  <c:v>41195.21874993336</c:v>
                </c:pt>
                <c:pt idx="27478">
                  <c:v>41195.229166600024</c:v>
                </c:pt>
                <c:pt idx="27479">
                  <c:v>41195.239583266688</c:v>
                </c:pt>
                <c:pt idx="27480">
                  <c:v>41195.249999933352</c:v>
                </c:pt>
                <c:pt idx="27481">
                  <c:v>41195.260416600016</c:v>
                </c:pt>
                <c:pt idx="27482">
                  <c:v>41195.270833266681</c:v>
                </c:pt>
                <c:pt idx="27483">
                  <c:v>41195.281249933345</c:v>
                </c:pt>
                <c:pt idx="27484">
                  <c:v>41195.291666600009</c:v>
                </c:pt>
                <c:pt idx="27485">
                  <c:v>41195.302083266673</c:v>
                </c:pt>
                <c:pt idx="27486">
                  <c:v>41195.312499933338</c:v>
                </c:pt>
                <c:pt idx="27487">
                  <c:v>41195.322916600002</c:v>
                </c:pt>
                <c:pt idx="27488">
                  <c:v>41195.333333266666</c:v>
                </c:pt>
                <c:pt idx="27489">
                  <c:v>41195.34374993333</c:v>
                </c:pt>
                <c:pt idx="27490">
                  <c:v>41195.354166599995</c:v>
                </c:pt>
                <c:pt idx="27491">
                  <c:v>41195.364583266659</c:v>
                </c:pt>
                <c:pt idx="27492">
                  <c:v>41195.374999933323</c:v>
                </c:pt>
                <c:pt idx="27493">
                  <c:v>41195.385416599987</c:v>
                </c:pt>
                <c:pt idx="27494">
                  <c:v>41195.395833266652</c:v>
                </c:pt>
                <c:pt idx="27495">
                  <c:v>41195.406249933316</c:v>
                </c:pt>
                <c:pt idx="27496">
                  <c:v>41195.41666659998</c:v>
                </c:pt>
                <c:pt idx="27497">
                  <c:v>41195.427083266644</c:v>
                </c:pt>
                <c:pt idx="27498">
                  <c:v>41195.437499933309</c:v>
                </c:pt>
                <c:pt idx="27499">
                  <c:v>41195.447916599973</c:v>
                </c:pt>
                <c:pt idx="27500">
                  <c:v>41195.458333266637</c:v>
                </c:pt>
                <c:pt idx="27501">
                  <c:v>41195.468749933301</c:v>
                </c:pt>
                <c:pt idx="27502">
                  <c:v>41195.479166599966</c:v>
                </c:pt>
                <c:pt idx="27503">
                  <c:v>41195.48958326663</c:v>
                </c:pt>
                <c:pt idx="27504">
                  <c:v>41195.499999933294</c:v>
                </c:pt>
                <c:pt idx="27505">
                  <c:v>41195.510416599958</c:v>
                </c:pt>
                <c:pt idx="27506">
                  <c:v>41195.520833266623</c:v>
                </c:pt>
                <c:pt idx="27507">
                  <c:v>41195.531249933287</c:v>
                </c:pt>
                <c:pt idx="27508">
                  <c:v>41195.541666599951</c:v>
                </c:pt>
                <c:pt idx="27509">
                  <c:v>41195.552083266615</c:v>
                </c:pt>
                <c:pt idx="27510">
                  <c:v>41195.562499933279</c:v>
                </c:pt>
                <c:pt idx="27511">
                  <c:v>41195.572916599944</c:v>
                </c:pt>
                <c:pt idx="27512">
                  <c:v>41195.583333266608</c:v>
                </c:pt>
                <c:pt idx="27513">
                  <c:v>41195.593749933272</c:v>
                </c:pt>
                <c:pt idx="27514">
                  <c:v>41195.604166599936</c:v>
                </c:pt>
                <c:pt idx="27515">
                  <c:v>41195.614583266601</c:v>
                </c:pt>
                <c:pt idx="27516">
                  <c:v>41195.624999933265</c:v>
                </c:pt>
                <c:pt idx="27517">
                  <c:v>41195.635416599929</c:v>
                </c:pt>
                <c:pt idx="27518">
                  <c:v>41195.645833266593</c:v>
                </c:pt>
                <c:pt idx="27519">
                  <c:v>41195.656249933258</c:v>
                </c:pt>
                <c:pt idx="27520">
                  <c:v>41195.666666599922</c:v>
                </c:pt>
                <c:pt idx="27521">
                  <c:v>41195.677083266586</c:v>
                </c:pt>
                <c:pt idx="27522">
                  <c:v>41195.68749993325</c:v>
                </c:pt>
                <c:pt idx="27523">
                  <c:v>41195.697916599915</c:v>
                </c:pt>
                <c:pt idx="27524">
                  <c:v>41195.708333266579</c:v>
                </c:pt>
                <c:pt idx="27525">
                  <c:v>41195.718749933243</c:v>
                </c:pt>
                <c:pt idx="27526">
                  <c:v>41195.729166599907</c:v>
                </c:pt>
                <c:pt idx="27527">
                  <c:v>41195.739583266572</c:v>
                </c:pt>
                <c:pt idx="27528">
                  <c:v>41195.749999933236</c:v>
                </c:pt>
                <c:pt idx="27529">
                  <c:v>41195.7604165999</c:v>
                </c:pt>
                <c:pt idx="27530">
                  <c:v>41195.770833266564</c:v>
                </c:pt>
                <c:pt idx="27531">
                  <c:v>41195.781249933229</c:v>
                </c:pt>
                <c:pt idx="27532">
                  <c:v>41195.791666599893</c:v>
                </c:pt>
                <c:pt idx="27533">
                  <c:v>41195.802083266557</c:v>
                </c:pt>
                <c:pt idx="27534">
                  <c:v>41195.812499933221</c:v>
                </c:pt>
                <c:pt idx="27535">
                  <c:v>41195.822916599886</c:v>
                </c:pt>
                <c:pt idx="27536">
                  <c:v>41195.83333326655</c:v>
                </c:pt>
                <c:pt idx="27537">
                  <c:v>41195.843749933214</c:v>
                </c:pt>
                <c:pt idx="27538">
                  <c:v>41195.854166599878</c:v>
                </c:pt>
                <c:pt idx="27539">
                  <c:v>41195.864583266542</c:v>
                </c:pt>
                <c:pt idx="27540">
                  <c:v>41195.874999933207</c:v>
                </c:pt>
                <c:pt idx="27541">
                  <c:v>41195.885416599871</c:v>
                </c:pt>
                <c:pt idx="27542">
                  <c:v>41195.895833266535</c:v>
                </c:pt>
                <c:pt idx="27543">
                  <c:v>41195.906249933199</c:v>
                </c:pt>
                <c:pt idx="27544">
                  <c:v>41195.916666599864</c:v>
                </c:pt>
                <c:pt idx="27545">
                  <c:v>41195.927083266528</c:v>
                </c:pt>
                <c:pt idx="27546">
                  <c:v>41195.937499933192</c:v>
                </c:pt>
                <c:pt idx="27547">
                  <c:v>41195.947916599856</c:v>
                </c:pt>
                <c:pt idx="27548">
                  <c:v>41195.958333266521</c:v>
                </c:pt>
                <c:pt idx="27549">
                  <c:v>41195.968749933185</c:v>
                </c:pt>
                <c:pt idx="27550">
                  <c:v>41195.979166599849</c:v>
                </c:pt>
                <c:pt idx="27551">
                  <c:v>41195.989583266513</c:v>
                </c:pt>
                <c:pt idx="27552">
                  <c:v>41195.999999933178</c:v>
                </c:pt>
                <c:pt idx="27553">
                  <c:v>41196.010416599842</c:v>
                </c:pt>
                <c:pt idx="27554">
                  <c:v>41196.020833266506</c:v>
                </c:pt>
                <c:pt idx="27555">
                  <c:v>41196.03124993317</c:v>
                </c:pt>
                <c:pt idx="27556">
                  <c:v>41196.041666599835</c:v>
                </c:pt>
                <c:pt idx="27557">
                  <c:v>41196.052083266499</c:v>
                </c:pt>
                <c:pt idx="27558">
                  <c:v>41196.062499933163</c:v>
                </c:pt>
                <c:pt idx="27559">
                  <c:v>41196.072916599827</c:v>
                </c:pt>
                <c:pt idx="27560">
                  <c:v>41196.083333266492</c:v>
                </c:pt>
                <c:pt idx="27561">
                  <c:v>41196.093749933156</c:v>
                </c:pt>
                <c:pt idx="27562">
                  <c:v>41196.10416659982</c:v>
                </c:pt>
                <c:pt idx="27563">
                  <c:v>41196.114583266484</c:v>
                </c:pt>
                <c:pt idx="27564">
                  <c:v>41196.124999933149</c:v>
                </c:pt>
                <c:pt idx="27565">
                  <c:v>41196.135416599813</c:v>
                </c:pt>
                <c:pt idx="27566">
                  <c:v>41196.145833266477</c:v>
                </c:pt>
                <c:pt idx="27567">
                  <c:v>41196.156249933141</c:v>
                </c:pt>
                <c:pt idx="27568">
                  <c:v>41196.166666599805</c:v>
                </c:pt>
                <c:pt idx="27569">
                  <c:v>41196.17708326647</c:v>
                </c:pt>
                <c:pt idx="27570">
                  <c:v>41196.187499933134</c:v>
                </c:pt>
                <c:pt idx="27571">
                  <c:v>41196.197916599798</c:v>
                </c:pt>
                <c:pt idx="27572">
                  <c:v>41196.208333266462</c:v>
                </c:pt>
                <c:pt idx="27573">
                  <c:v>41196.218749933127</c:v>
                </c:pt>
                <c:pt idx="27574">
                  <c:v>41196.229166599791</c:v>
                </c:pt>
                <c:pt idx="27575">
                  <c:v>41196.239583266455</c:v>
                </c:pt>
                <c:pt idx="27576">
                  <c:v>41196.249999933119</c:v>
                </c:pt>
                <c:pt idx="27577">
                  <c:v>41196.260416599784</c:v>
                </c:pt>
                <c:pt idx="27578">
                  <c:v>41196.270833266448</c:v>
                </c:pt>
                <c:pt idx="27579">
                  <c:v>41196.281249933112</c:v>
                </c:pt>
                <c:pt idx="27580">
                  <c:v>41196.291666599776</c:v>
                </c:pt>
                <c:pt idx="27581">
                  <c:v>41196.302083266441</c:v>
                </c:pt>
                <c:pt idx="27582">
                  <c:v>41196.312499933105</c:v>
                </c:pt>
                <c:pt idx="27583">
                  <c:v>41196.322916599769</c:v>
                </c:pt>
                <c:pt idx="27584">
                  <c:v>41196.333333266433</c:v>
                </c:pt>
                <c:pt idx="27585">
                  <c:v>41196.343749933098</c:v>
                </c:pt>
                <c:pt idx="27586">
                  <c:v>41196.354166599762</c:v>
                </c:pt>
                <c:pt idx="27587">
                  <c:v>41196.364583266426</c:v>
                </c:pt>
                <c:pt idx="27588">
                  <c:v>41196.37499993309</c:v>
                </c:pt>
                <c:pt idx="27589">
                  <c:v>41196.385416599755</c:v>
                </c:pt>
                <c:pt idx="27590">
                  <c:v>41196.395833266419</c:v>
                </c:pt>
                <c:pt idx="27591">
                  <c:v>41196.406249933083</c:v>
                </c:pt>
                <c:pt idx="27592">
                  <c:v>41196.416666599747</c:v>
                </c:pt>
                <c:pt idx="27593">
                  <c:v>41196.427083266412</c:v>
                </c:pt>
                <c:pt idx="27594">
                  <c:v>41196.437499933076</c:v>
                </c:pt>
                <c:pt idx="27595">
                  <c:v>41196.44791659974</c:v>
                </c:pt>
                <c:pt idx="27596">
                  <c:v>41196.458333266404</c:v>
                </c:pt>
                <c:pt idx="27597">
                  <c:v>41196.468749933068</c:v>
                </c:pt>
                <c:pt idx="27598">
                  <c:v>41196.479166599733</c:v>
                </c:pt>
                <c:pt idx="27599">
                  <c:v>41196.489583266397</c:v>
                </c:pt>
                <c:pt idx="27600">
                  <c:v>41196.499999933061</c:v>
                </c:pt>
                <c:pt idx="27601">
                  <c:v>41196.510416599725</c:v>
                </c:pt>
                <c:pt idx="27602">
                  <c:v>41196.52083326639</c:v>
                </c:pt>
                <c:pt idx="27603">
                  <c:v>41196.531249933054</c:v>
                </c:pt>
                <c:pt idx="27604">
                  <c:v>41196.541666599718</c:v>
                </c:pt>
                <c:pt idx="27605">
                  <c:v>41196.552083266382</c:v>
                </c:pt>
                <c:pt idx="27606">
                  <c:v>41196.562499933047</c:v>
                </c:pt>
                <c:pt idx="27607">
                  <c:v>41196.572916599711</c:v>
                </c:pt>
                <c:pt idx="27608">
                  <c:v>41196.583333266375</c:v>
                </c:pt>
                <c:pt idx="27609">
                  <c:v>41196.593749933039</c:v>
                </c:pt>
                <c:pt idx="27610">
                  <c:v>41196.604166599704</c:v>
                </c:pt>
                <c:pt idx="27611">
                  <c:v>41196.614583266368</c:v>
                </c:pt>
                <c:pt idx="27612">
                  <c:v>41196.624999933032</c:v>
                </c:pt>
                <c:pt idx="27613">
                  <c:v>41196.635416599696</c:v>
                </c:pt>
                <c:pt idx="27614">
                  <c:v>41196.645833266361</c:v>
                </c:pt>
                <c:pt idx="27615">
                  <c:v>41196.656249933025</c:v>
                </c:pt>
                <c:pt idx="27616">
                  <c:v>41196.666666599689</c:v>
                </c:pt>
                <c:pt idx="27617">
                  <c:v>41196.677083266353</c:v>
                </c:pt>
                <c:pt idx="27618">
                  <c:v>41196.687499933018</c:v>
                </c:pt>
                <c:pt idx="27619">
                  <c:v>41196.697916599682</c:v>
                </c:pt>
                <c:pt idx="27620">
                  <c:v>41196.708333266346</c:v>
                </c:pt>
                <c:pt idx="27621">
                  <c:v>41196.71874993301</c:v>
                </c:pt>
                <c:pt idx="27622">
                  <c:v>41196.729166599674</c:v>
                </c:pt>
                <c:pt idx="27623">
                  <c:v>41196.739583266339</c:v>
                </c:pt>
                <c:pt idx="27624">
                  <c:v>41196.749999933003</c:v>
                </c:pt>
                <c:pt idx="27625">
                  <c:v>41196.760416599667</c:v>
                </c:pt>
                <c:pt idx="27626">
                  <c:v>41196.770833266331</c:v>
                </c:pt>
                <c:pt idx="27627">
                  <c:v>41196.781249932996</c:v>
                </c:pt>
                <c:pt idx="27628">
                  <c:v>41196.79166659966</c:v>
                </c:pt>
                <c:pt idx="27629">
                  <c:v>41196.802083266324</c:v>
                </c:pt>
                <c:pt idx="27630">
                  <c:v>41196.812499932988</c:v>
                </c:pt>
                <c:pt idx="27631">
                  <c:v>41196.822916599653</c:v>
                </c:pt>
                <c:pt idx="27632">
                  <c:v>41196.833333266317</c:v>
                </c:pt>
                <c:pt idx="27633">
                  <c:v>41196.843749932981</c:v>
                </c:pt>
                <c:pt idx="27634">
                  <c:v>41196.854166599645</c:v>
                </c:pt>
                <c:pt idx="27635">
                  <c:v>41196.86458326631</c:v>
                </c:pt>
                <c:pt idx="27636">
                  <c:v>41196.874999932974</c:v>
                </c:pt>
                <c:pt idx="27637">
                  <c:v>41196.885416599638</c:v>
                </c:pt>
                <c:pt idx="27638">
                  <c:v>41196.895833266302</c:v>
                </c:pt>
                <c:pt idx="27639">
                  <c:v>41196.906249932967</c:v>
                </c:pt>
                <c:pt idx="27640">
                  <c:v>41196.916666599631</c:v>
                </c:pt>
                <c:pt idx="27641">
                  <c:v>41196.927083266295</c:v>
                </c:pt>
                <c:pt idx="27642">
                  <c:v>41196.937499932959</c:v>
                </c:pt>
                <c:pt idx="27643">
                  <c:v>41196.947916599624</c:v>
                </c:pt>
                <c:pt idx="27644">
                  <c:v>41196.958333266288</c:v>
                </c:pt>
                <c:pt idx="27645">
                  <c:v>41196.968749932952</c:v>
                </c:pt>
                <c:pt idx="27646">
                  <c:v>41196.979166599616</c:v>
                </c:pt>
                <c:pt idx="27647">
                  <c:v>41196.989583266281</c:v>
                </c:pt>
                <c:pt idx="27648">
                  <c:v>41196.999999932945</c:v>
                </c:pt>
                <c:pt idx="27649">
                  <c:v>41197.010416599609</c:v>
                </c:pt>
                <c:pt idx="27650">
                  <c:v>41197.020833266273</c:v>
                </c:pt>
                <c:pt idx="27651">
                  <c:v>41197.031249932937</c:v>
                </c:pt>
                <c:pt idx="27652">
                  <c:v>41197.041666599602</c:v>
                </c:pt>
                <c:pt idx="27653">
                  <c:v>41197.052083266266</c:v>
                </c:pt>
                <c:pt idx="27654">
                  <c:v>41197.06249993293</c:v>
                </c:pt>
                <c:pt idx="27655">
                  <c:v>41197.072916599594</c:v>
                </c:pt>
                <c:pt idx="27656">
                  <c:v>41197.083333266259</c:v>
                </c:pt>
                <c:pt idx="27657">
                  <c:v>41197.093749932923</c:v>
                </c:pt>
                <c:pt idx="27658">
                  <c:v>41197.104166599587</c:v>
                </c:pt>
                <c:pt idx="27659">
                  <c:v>41197.114583266251</c:v>
                </c:pt>
                <c:pt idx="27660">
                  <c:v>41197.124999932916</c:v>
                </c:pt>
                <c:pt idx="27661">
                  <c:v>41197.13541659958</c:v>
                </c:pt>
                <c:pt idx="27662">
                  <c:v>41197.145833266244</c:v>
                </c:pt>
                <c:pt idx="27663">
                  <c:v>41197.156249932908</c:v>
                </c:pt>
                <c:pt idx="27664">
                  <c:v>41197.166666599573</c:v>
                </c:pt>
                <c:pt idx="27665">
                  <c:v>41197.177083266237</c:v>
                </c:pt>
                <c:pt idx="27666">
                  <c:v>41197.187499932901</c:v>
                </c:pt>
                <c:pt idx="27667">
                  <c:v>41197.197916599565</c:v>
                </c:pt>
                <c:pt idx="27668">
                  <c:v>41197.20833326623</c:v>
                </c:pt>
                <c:pt idx="27669">
                  <c:v>41197.218749932894</c:v>
                </c:pt>
                <c:pt idx="27670">
                  <c:v>41197.229166599558</c:v>
                </c:pt>
                <c:pt idx="27671">
                  <c:v>41197.239583266222</c:v>
                </c:pt>
                <c:pt idx="27672">
                  <c:v>41197.249999932887</c:v>
                </c:pt>
                <c:pt idx="27673">
                  <c:v>41197.260416599551</c:v>
                </c:pt>
                <c:pt idx="27674">
                  <c:v>41197.270833266215</c:v>
                </c:pt>
                <c:pt idx="27675">
                  <c:v>41197.281249932879</c:v>
                </c:pt>
                <c:pt idx="27676">
                  <c:v>41197.291666599544</c:v>
                </c:pt>
                <c:pt idx="27677">
                  <c:v>41197.302083266208</c:v>
                </c:pt>
                <c:pt idx="27678">
                  <c:v>41197.312499932872</c:v>
                </c:pt>
                <c:pt idx="27679">
                  <c:v>41197.322916599536</c:v>
                </c:pt>
                <c:pt idx="27680">
                  <c:v>41197.3333332662</c:v>
                </c:pt>
                <c:pt idx="27681">
                  <c:v>41197.343749932865</c:v>
                </c:pt>
                <c:pt idx="27682">
                  <c:v>41197.354166599529</c:v>
                </c:pt>
                <c:pt idx="27683">
                  <c:v>41197.364583266193</c:v>
                </c:pt>
                <c:pt idx="27684">
                  <c:v>41197.374999932857</c:v>
                </c:pt>
                <c:pt idx="27685">
                  <c:v>41197.385416599522</c:v>
                </c:pt>
                <c:pt idx="27686">
                  <c:v>41197.395833266186</c:v>
                </c:pt>
                <c:pt idx="27687">
                  <c:v>41197.40624993285</c:v>
                </c:pt>
                <c:pt idx="27688">
                  <c:v>41197.416666599514</c:v>
                </c:pt>
                <c:pt idx="27689">
                  <c:v>41197.427083266179</c:v>
                </c:pt>
                <c:pt idx="27690">
                  <c:v>41197.437499932843</c:v>
                </c:pt>
                <c:pt idx="27691">
                  <c:v>41197.447916599507</c:v>
                </c:pt>
                <c:pt idx="27692">
                  <c:v>41197.458333266171</c:v>
                </c:pt>
                <c:pt idx="27693">
                  <c:v>41197.468749932836</c:v>
                </c:pt>
                <c:pt idx="27694">
                  <c:v>41197.4791665995</c:v>
                </c:pt>
                <c:pt idx="27695">
                  <c:v>41197.489583266164</c:v>
                </c:pt>
                <c:pt idx="27696">
                  <c:v>41197.499999932828</c:v>
                </c:pt>
                <c:pt idx="27697">
                  <c:v>41197.510416599493</c:v>
                </c:pt>
                <c:pt idx="27698">
                  <c:v>41197.520833266157</c:v>
                </c:pt>
                <c:pt idx="27699">
                  <c:v>41197.531249932821</c:v>
                </c:pt>
                <c:pt idx="27700">
                  <c:v>41197.541666599485</c:v>
                </c:pt>
                <c:pt idx="27701">
                  <c:v>41197.55208326615</c:v>
                </c:pt>
                <c:pt idx="27702">
                  <c:v>41197.562499932814</c:v>
                </c:pt>
                <c:pt idx="27703">
                  <c:v>41197.572916599478</c:v>
                </c:pt>
                <c:pt idx="27704">
                  <c:v>41197.583333266142</c:v>
                </c:pt>
                <c:pt idx="27705">
                  <c:v>41197.593749932807</c:v>
                </c:pt>
                <c:pt idx="27706">
                  <c:v>41197.604166599471</c:v>
                </c:pt>
                <c:pt idx="27707">
                  <c:v>41197.614583266135</c:v>
                </c:pt>
                <c:pt idx="27708">
                  <c:v>41197.624999932799</c:v>
                </c:pt>
                <c:pt idx="27709">
                  <c:v>41197.635416599463</c:v>
                </c:pt>
                <c:pt idx="27710">
                  <c:v>41197.645833266128</c:v>
                </c:pt>
                <c:pt idx="27711">
                  <c:v>41197.656249932792</c:v>
                </c:pt>
                <c:pt idx="27712">
                  <c:v>41197.666666599456</c:v>
                </c:pt>
                <c:pt idx="27713">
                  <c:v>41197.67708326612</c:v>
                </c:pt>
                <c:pt idx="27714">
                  <c:v>41197.687499932785</c:v>
                </c:pt>
                <c:pt idx="27715">
                  <c:v>41197.697916599449</c:v>
                </c:pt>
                <c:pt idx="27716">
                  <c:v>41197.708333266113</c:v>
                </c:pt>
                <c:pt idx="27717">
                  <c:v>41197.718749932777</c:v>
                </c:pt>
                <c:pt idx="27718">
                  <c:v>41197.729166599442</c:v>
                </c:pt>
                <c:pt idx="27719">
                  <c:v>41197.739583266106</c:v>
                </c:pt>
                <c:pt idx="27720">
                  <c:v>41197.74999993277</c:v>
                </c:pt>
                <c:pt idx="27721">
                  <c:v>41197.760416599434</c:v>
                </c:pt>
                <c:pt idx="27722">
                  <c:v>41197.770833266099</c:v>
                </c:pt>
                <c:pt idx="27723">
                  <c:v>41197.781249932763</c:v>
                </c:pt>
                <c:pt idx="27724">
                  <c:v>41197.791666599427</c:v>
                </c:pt>
                <c:pt idx="27725">
                  <c:v>41197.802083266091</c:v>
                </c:pt>
                <c:pt idx="27726">
                  <c:v>41197.812499932756</c:v>
                </c:pt>
                <c:pt idx="27727">
                  <c:v>41197.82291659942</c:v>
                </c:pt>
                <c:pt idx="27728">
                  <c:v>41197.833333266084</c:v>
                </c:pt>
                <c:pt idx="27729">
                  <c:v>41197.843749932748</c:v>
                </c:pt>
                <c:pt idx="27730">
                  <c:v>41197.854166599413</c:v>
                </c:pt>
                <c:pt idx="27731">
                  <c:v>41197.864583266077</c:v>
                </c:pt>
                <c:pt idx="27732">
                  <c:v>41197.874999932741</c:v>
                </c:pt>
                <c:pt idx="27733">
                  <c:v>41197.885416599405</c:v>
                </c:pt>
                <c:pt idx="27734">
                  <c:v>41197.89583326607</c:v>
                </c:pt>
                <c:pt idx="27735">
                  <c:v>41197.906249932734</c:v>
                </c:pt>
                <c:pt idx="27736">
                  <c:v>41197.916666599398</c:v>
                </c:pt>
                <c:pt idx="27737">
                  <c:v>41197.927083266062</c:v>
                </c:pt>
                <c:pt idx="27738">
                  <c:v>41197.937499932726</c:v>
                </c:pt>
                <c:pt idx="27739">
                  <c:v>41197.947916599391</c:v>
                </c:pt>
                <c:pt idx="27740">
                  <c:v>41197.958333266055</c:v>
                </c:pt>
                <c:pt idx="27741">
                  <c:v>41197.968749932719</c:v>
                </c:pt>
                <c:pt idx="27742">
                  <c:v>41197.979166599383</c:v>
                </c:pt>
                <c:pt idx="27743">
                  <c:v>41197.989583266048</c:v>
                </c:pt>
                <c:pt idx="27744">
                  <c:v>41197.999999932712</c:v>
                </c:pt>
                <c:pt idx="27745">
                  <c:v>41198.010416599376</c:v>
                </c:pt>
                <c:pt idx="27746">
                  <c:v>41198.02083326604</c:v>
                </c:pt>
                <c:pt idx="27747">
                  <c:v>41198.031249932705</c:v>
                </c:pt>
                <c:pt idx="27748">
                  <c:v>41198.041666599369</c:v>
                </c:pt>
                <c:pt idx="27749">
                  <c:v>41198.052083266033</c:v>
                </c:pt>
                <c:pt idx="27750">
                  <c:v>41198.062499932697</c:v>
                </c:pt>
                <c:pt idx="27751">
                  <c:v>41198.072916599362</c:v>
                </c:pt>
                <c:pt idx="27752">
                  <c:v>41198.083333266026</c:v>
                </c:pt>
                <c:pt idx="27753">
                  <c:v>41198.09374993269</c:v>
                </c:pt>
                <c:pt idx="27754">
                  <c:v>41198.104166599354</c:v>
                </c:pt>
                <c:pt idx="27755">
                  <c:v>41198.114583266019</c:v>
                </c:pt>
                <c:pt idx="27756">
                  <c:v>41198.124999932683</c:v>
                </c:pt>
                <c:pt idx="27757">
                  <c:v>41198.135416599347</c:v>
                </c:pt>
                <c:pt idx="27758">
                  <c:v>41198.145833266011</c:v>
                </c:pt>
                <c:pt idx="27759">
                  <c:v>41198.156249932676</c:v>
                </c:pt>
                <c:pt idx="27760">
                  <c:v>41198.16666659934</c:v>
                </c:pt>
                <c:pt idx="27761">
                  <c:v>41198.177083266004</c:v>
                </c:pt>
                <c:pt idx="27762">
                  <c:v>41198.187499932668</c:v>
                </c:pt>
                <c:pt idx="27763">
                  <c:v>41198.197916599333</c:v>
                </c:pt>
                <c:pt idx="27764">
                  <c:v>41198.208333265997</c:v>
                </c:pt>
                <c:pt idx="27765">
                  <c:v>41198.218749932661</c:v>
                </c:pt>
                <c:pt idx="27766">
                  <c:v>41198.229166599325</c:v>
                </c:pt>
                <c:pt idx="27767">
                  <c:v>41198.239583265989</c:v>
                </c:pt>
                <c:pt idx="27768">
                  <c:v>41198.249999932654</c:v>
                </c:pt>
                <c:pt idx="27769">
                  <c:v>41198.260416599318</c:v>
                </c:pt>
                <c:pt idx="27770">
                  <c:v>41198.270833265982</c:v>
                </c:pt>
                <c:pt idx="27771">
                  <c:v>41198.281249932646</c:v>
                </c:pt>
                <c:pt idx="27772">
                  <c:v>41198.291666599311</c:v>
                </c:pt>
                <c:pt idx="27773">
                  <c:v>41198.302083265975</c:v>
                </c:pt>
                <c:pt idx="27774">
                  <c:v>41198.312499932639</c:v>
                </c:pt>
                <c:pt idx="27775">
                  <c:v>41198.322916599303</c:v>
                </c:pt>
                <c:pt idx="27776">
                  <c:v>41198.333333265968</c:v>
                </c:pt>
                <c:pt idx="27777">
                  <c:v>41198.343749932632</c:v>
                </c:pt>
                <c:pt idx="27778">
                  <c:v>41198.354166599296</c:v>
                </c:pt>
                <c:pt idx="27779">
                  <c:v>41198.36458326596</c:v>
                </c:pt>
                <c:pt idx="27780">
                  <c:v>41198.374999932625</c:v>
                </c:pt>
                <c:pt idx="27781">
                  <c:v>41198.385416599289</c:v>
                </c:pt>
                <c:pt idx="27782">
                  <c:v>41198.395833265953</c:v>
                </c:pt>
                <c:pt idx="27783">
                  <c:v>41198.406249932617</c:v>
                </c:pt>
                <c:pt idx="27784">
                  <c:v>41198.416666599282</c:v>
                </c:pt>
                <c:pt idx="27785">
                  <c:v>41198.427083265946</c:v>
                </c:pt>
                <c:pt idx="27786">
                  <c:v>41198.43749993261</c:v>
                </c:pt>
                <c:pt idx="27787">
                  <c:v>41198.447916599274</c:v>
                </c:pt>
                <c:pt idx="27788">
                  <c:v>41198.458333265939</c:v>
                </c:pt>
                <c:pt idx="27789">
                  <c:v>41198.468749932603</c:v>
                </c:pt>
                <c:pt idx="27790">
                  <c:v>41198.479166599267</c:v>
                </c:pt>
                <c:pt idx="27791">
                  <c:v>41198.489583265931</c:v>
                </c:pt>
                <c:pt idx="27792">
                  <c:v>41198.499999932596</c:v>
                </c:pt>
                <c:pt idx="27793">
                  <c:v>41198.51041659926</c:v>
                </c:pt>
                <c:pt idx="27794">
                  <c:v>41198.520833265924</c:v>
                </c:pt>
                <c:pt idx="27795">
                  <c:v>41198.531249932588</c:v>
                </c:pt>
                <c:pt idx="27796">
                  <c:v>41198.541666599252</c:v>
                </c:pt>
                <c:pt idx="27797">
                  <c:v>41198.552083265917</c:v>
                </c:pt>
                <c:pt idx="27798">
                  <c:v>41198.562499932581</c:v>
                </c:pt>
                <c:pt idx="27799">
                  <c:v>41198.572916599245</c:v>
                </c:pt>
                <c:pt idx="27800">
                  <c:v>41198.583333265909</c:v>
                </c:pt>
                <c:pt idx="27801">
                  <c:v>41198.593749932574</c:v>
                </c:pt>
                <c:pt idx="27802">
                  <c:v>41198.604166599238</c:v>
                </c:pt>
                <c:pt idx="27803">
                  <c:v>41198.614583265902</c:v>
                </c:pt>
                <c:pt idx="27804">
                  <c:v>41198.624999932566</c:v>
                </c:pt>
                <c:pt idx="27805">
                  <c:v>41198.635416599231</c:v>
                </c:pt>
                <c:pt idx="27806">
                  <c:v>41198.645833265895</c:v>
                </c:pt>
                <c:pt idx="27807">
                  <c:v>41198.656249932559</c:v>
                </c:pt>
                <c:pt idx="27808">
                  <c:v>41198.666666599223</c:v>
                </c:pt>
                <c:pt idx="27809">
                  <c:v>41198.677083265888</c:v>
                </c:pt>
                <c:pt idx="27810">
                  <c:v>41198.687499932552</c:v>
                </c:pt>
                <c:pt idx="27811">
                  <c:v>41198.697916599216</c:v>
                </c:pt>
                <c:pt idx="27812">
                  <c:v>41198.70833326588</c:v>
                </c:pt>
                <c:pt idx="27813">
                  <c:v>41198.718749932545</c:v>
                </c:pt>
                <c:pt idx="27814">
                  <c:v>41198.729166599209</c:v>
                </c:pt>
                <c:pt idx="27815">
                  <c:v>41198.739583265873</c:v>
                </c:pt>
                <c:pt idx="27816">
                  <c:v>41198.749999932537</c:v>
                </c:pt>
                <c:pt idx="27817">
                  <c:v>41198.760416599202</c:v>
                </c:pt>
                <c:pt idx="27818">
                  <c:v>41198.770833265866</c:v>
                </c:pt>
                <c:pt idx="27819">
                  <c:v>41198.78124993253</c:v>
                </c:pt>
                <c:pt idx="27820">
                  <c:v>41198.791666599194</c:v>
                </c:pt>
                <c:pt idx="27821">
                  <c:v>41198.802083265859</c:v>
                </c:pt>
                <c:pt idx="27822">
                  <c:v>41198.812499932523</c:v>
                </c:pt>
                <c:pt idx="27823">
                  <c:v>41198.822916599187</c:v>
                </c:pt>
                <c:pt idx="27824">
                  <c:v>41198.833333265851</c:v>
                </c:pt>
                <c:pt idx="27825">
                  <c:v>41198.843749932515</c:v>
                </c:pt>
                <c:pt idx="27826">
                  <c:v>41198.85416659918</c:v>
                </c:pt>
                <c:pt idx="27827">
                  <c:v>41198.864583265844</c:v>
                </c:pt>
                <c:pt idx="27828">
                  <c:v>41198.874999932508</c:v>
                </c:pt>
                <c:pt idx="27829">
                  <c:v>41198.885416599172</c:v>
                </c:pt>
                <c:pt idx="27830">
                  <c:v>41198.895833265837</c:v>
                </c:pt>
                <c:pt idx="27831">
                  <c:v>41198.906249932501</c:v>
                </c:pt>
                <c:pt idx="27832">
                  <c:v>41198.916666599165</c:v>
                </c:pt>
                <c:pt idx="27833">
                  <c:v>41198.927083265829</c:v>
                </c:pt>
                <c:pt idx="27834">
                  <c:v>41198.937499932494</c:v>
                </c:pt>
                <c:pt idx="27835">
                  <c:v>41198.947916599158</c:v>
                </c:pt>
                <c:pt idx="27836">
                  <c:v>41198.958333265822</c:v>
                </c:pt>
                <c:pt idx="27837">
                  <c:v>41198.968749932486</c:v>
                </c:pt>
                <c:pt idx="27838">
                  <c:v>41198.979166599151</c:v>
                </c:pt>
                <c:pt idx="27839">
                  <c:v>41198.989583265815</c:v>
                </c:pt>
                <c:pt idx="27840">
                  <c:v>41198.999999932479</c:v>
                </c:pt>
                <c:pt idx="27841">
                  <c:v>41199.010416599143</c:v>
                </c:pt>
                <c:pt idx="27842">
                  <c:v>41199.020833265808</c:v>
                </c:pt>
                <c:pt idx="27843">
                  <c:v>41199.031249932472</c:v>
                </c:pt>
                <c:pt idx="27844">
                  <c:v>41199.041666599136</c:v>
                </c:pt>
                <c:pt idx="27845">
                  <c:v>41199.0520832658</c:v>
                </c:pt>
                <c:pt idx="27846">
                  <c:v>41199.062499932465</c:v>
                </c:pt>
                <c:pt idx="27847">
                  <c:v>41199.072916599129</c:v>
                </c:pt>
                <c:pt idx="27848">
                  <c:v>41199.083333265793</c:v>
                </c:pt>
                <c:pt idx="27849">
                  <c:v>41199.093749932457</c:v>
                </c:pt>
                <c:pt idx="27850">
                  <c:v>41199.104166599122</c:v>
                </c:pt>
                <c:pt idx="27851">
                  <c:v>41199.114583265786</c:v>
                </c:pt>
                <c:pt idx="27852">
                  <c:v>41199.12499993245</c:v>
                </c:pt>
                <c:pt idx="27853">
                  <c:v>41199.135416599114</c:v>
                </c:pt>
                <c:pt idx="27854">
                  <c:v>41199.145833265778</c:v>
                </c:pt>
                <c:pt idx="27855">
                  <c:v>41199.156249932443</c:v>
                </c:pt>
                <c:pt idx="27856">
                  <c:v>41199.166666599107</c:v>
                </c:pt>
                <c:pt idx="27857">
                  <c:v>41199.177083265771</c:v>
                </c:pt>
                <c:pt idx="27858">
                  <c:v>41199.187499932435</c:v>
                </c:pt>
                <c:pt idx="27859">
                  <c:v>41199.1979165991</c:v>
                </c:pt>
                <c:pt idx="27860">
                  <c:v>41199.208333265764</c:v>
                </c:pt>
                <c:pt idx="27861">
                  <c:v>41199.218749932428</c:v>
                </c:pt>
                <c:pt idx="27862">
                  <c:v>41199.229166599092</c:v>
                </c:pt>
                <c:pt idx="27863">
                  <c:v>41199.239583265757</c:v>
                </c:pt>
                <c:pt idx="27864">
                  <c:v>41199.249999932421</c:v>
                </c:pt>
                <c:pt idx="27865">
                  <c:v>41199.260416599085</c:v>
                </c:pt>
                <c:pt idx="27866">
                  <c:v>41199.270833265749</c:v>
                </c:pt>
                <c:pt idx="27867">
                  <c:v>41199.281249932414</c:v>
                </c:pt>
                <c:pt idx="27868">
                  <c:v>41199.291666599078</c:v>
                </c:pt>
                <c:pt idx="27869">
                  <c:v>41199.302083265742</c:v>
                </c:pt>
                <c:pt idx="27870">
                  <c:v>41199.312499932406</c:v>
                </c:pt>
                <c:pt idx="27871">
                  <c:v>41199.322916599071</c:v>
                </c:pt>
                <c:pt idx="27872">
                  <c:v>41199.333333265735</c:v>
                </c:pt>
                <c:pt idx="27873">
                  <c:v>41199.343749932399</c:v>
                </c:pt>
                <c:pt idx="27874">
                  <c:v>41199.354166599063</c:v>
                </c:pt>
                <c:pt idx="27875">
                  <c:v>41199.364583265728</c:v>
                </c:pt>
                <c:pt idx="27876">
                  <c:v>41199.374999932392</c:v>
                </c:pt>
                <c:pt idx="27877">
                  <c:v>41199.385416599056</c:v>
                </c:pt>
                <c:pt idx="27878">
                  <c:v>41199.39583326572</c:v>
                </c:pt>
                <c:pt idx="27879">
                  <c:v>41199.406249932385</c:v>
                </c:pt>
                <c:pt idx="27880">
                  <c:v>41199.416666599049</c:v>
                </c:pt>
                <c:pt idx="27881">
                  <c:v>41199.427083265713</c:v>
                </c:pt>
                <c:pt idx="27882">
                  <c:v>41199.437499932377</c:v>
                </c:pt>
                <c:pt idx="27883">
                  <c:v>41199.447916599041</c:v>
                </c:pt>
                <c:pt idx="27884">
                  <c:v>41199.458333265706</c:v>
                </c:pt>
                <c:pt idx="27885">
                  <c:v>41199.46874993237</c:v>
                </c:pt>
                <c:pt idx="27886">
                  <c:v>41199.479166599034</c:v>
                </c:pt>
                <c:pt idx="27887">
                  <c:v>41199.489583265698</c:v>
                </c:pt>
                <c:pt idx="27888">
                  <c:v>41199.499999932363</c:v>
                </c:pt>
                <c:pt idx="27889">
                  <c:v>41199.510416599027</c:v>
                </c:pt>
                <c:pt idx="27890">
                  <c:v>41199.520833265691</c:v>
                </c:pt>
                <c:pt idx="27891">
                  <c:v>41199.531249932355</c:v>
                </c:pt>
                <c:pt idx="27892">
                  <c:v>41199.54166659902</c:v>
                </c:pt>
                <c:pt idx="27893">
                  <c:v>41199.552083265684</c:v>
                </c:pt>
                <c:pt idx="27894">
                  <c:v>41199.562499932348</c:v>
                </c:pt>
                <c:pt idx="27895">
                  <c:v>41199.572916599012</c:v>
                </c:pt>
                <c:pt idx="27896">
                  <c:v>41199.583333265677</c:v>
                </c:pt>
                <c:pt idx="27897">
                  <c:v>41199.593749932341</c:v>
                </c:pt>
                <c:pt idx="27898">
                  <c:v>41199.604166599005</c:v>
                </c:pt>
                <c:pt idx="27899">
                  <c:v>41199.614583265669</c:v>
                </c:pt>
                <c:pt idx="27900">
                  <c:v>41199.624999932334</c:v>
                </c:pt>
                <c:pt idx="27901">
                  <c:v>41199.635416598998</c:v>
                </c:pt>
                <c:pt idx="27902">
                  <c:v>41199.645833265662</c:v>
                </c:pt>
                <c:pt idx="27903">
                  <c:v>41199.656249932326</c:v>
                </c:pt>
                <c:pt idx="27904">
                  <c:v>41199.666666598991</c:v>
                </c:pt>
                <c:pt idx="27905">
                  <c:v>41199.677083265655</c:v>
                </c:pt>
                <c:pt idx="27906">
                  <c:v>41199.687499932319</c:v>
                </c:pt>
                <c:pt idx="27907">
                  <c:v>41199.697916598983</c:v>
                </c:pt>
                <c:pt idx="27908">
                  <c:v>41199.708333265648</c:v>
                </c:pt>
                <c:pt idx="27909">
                  <c:v>41199.718749932312</c:v>
                </c:pt>
                <c:pt idx="27910">
                  <c:v>41199.729166598976</c:v>
                </c:pt>
                <c:pt idx="27911">
                  <c:v>41199.73958326564</c:v>
                </c:pt>
                <c:pt idx="27912">
                  <c:v>41199.749999932304</c:v>
                </c:pt>
                <c:pt idx="27913">
                  <c:v>41199.760416598969</c:v>
                </c:pt>
                <c:pt idx="27914">
                  <c:v>41199.770833265633</c:v>
                </c:pt>
                <c:pt idx="27915">
                  <c:v>41199.781249932297</c:v>
                </c:pt>
                <c:pt idx="27916">
                  <c:v>41199.791666598961</c:v>
                </c:pt>
                <c:pt idx="27917">
                  <c:v>41199.802083265626</c:v>
                </c:pt>
                <c:pt idx="27918">
                  <c:v>41199.81249993229</c:v>
                </c:pt>
                <c:pt idx="27919">
                  <c:v>41199.822916598954</c:v>
                </c:pt>
                <c:pt idx="27920">
                  <c:v>41199.833333265618</c:v>
                </c:pt>
                <c:pt idx="27921">
                  <c:v>41199.843749932283</c:v>
                </c:pt>
                <c:pt idx="27922">
                  <c:v>41199.854166598947</c:v>
                </c:pt>
                <c:pt idx="27923">
                  <c:v>41199.864583265611</c:v>
                </c:pt>
                <c:pt idx="27924">
                  <c:v>41199.874999932275</c:v>
                </c:pt>
                <c:pt idx="27925">
                  <c:v>41199.88541659894</c:v>
                </c:pt>
                <c:pt idx="27926">
                  <c:v>41199.895833265604</c:v>
                </c:pt>
                <c:pt idx="27927">
                  <c:v>41199.906249932268</c:v>
                </c:pt>
                <c:pt idx="27928">
                  <c:v>41199.916666598932</c:v>
                </c:pt>
                <c:pt idx="27929">
                  <c:v>41199.927083265597</c:v>
                </c:pt>
                <c:pt idx="27930">
                  <c:v>41199.937499932261</c:v>
                </c:pt>
                <c:pt idx="27931">
                  <c:v>41199.947916598925</c:v>
                </c:pt>
                <c:pt idx="27932">
                  <c:v>41199.958333265589</c:v>
                </c:pt>
                <c:pt idx="27933">
                  <c:v>41199.968749932254</c:v>
                </c:pt>
                <c:pt idx="27934">
                  <c:v>41199.979166598918</c:v>
                </c:pt>
                <c:pt idx="27935">
                  <c:v>41199.989583265582</c:v>
                </c:pt>
                <c:pt idx="27936">
                  <c:v>41199.999999932246</c:v>
                </c:pt>
                <c:pt idx="27937">
                  <c:v>41200.010416598911</c:v>
                </c:pt>
                <c:pt idx="27938">
                  <c:v>41200.020833265575</c:v>
                </c:pt>
                <c:pt idx="27939">
                  <c:v>41200.031249932239</c:v>
                </c:pt>
                <c:pt idx="27940">
                  <c:v>41200.041666598903</c:v>
                </c:pt>
                <c:pt idx="27941">
                  <c:v>41200.052083265567</c:v>
                </c:pt>
                <c:pt idx="27942">
                  <c:v>41200.062499932232</c:v>
                </c:pt>
                <c:pt idx="27943">
                  <c:v>41200.072916598896</c:v>
                </c:pt>
                <c:pt idx="27944">
                  <c:v>41200.08333326556</c:v>
                </c:pt>
                <c:pt idx="27945">
                  <c:v>41200.093749932224</c:v>
                </c:pt>
                <c:pt idx="27946">
                  <c:v>41200.104166598889</c:v>
                </c:pt>
                <c:pt idx="27947">
                  <c:v>41200.114583265553</c:v>
                </c:pt>
                <c:pt idx="27948">
                  <c:v>41200.124999932217</c:v>
                </c:pt>
                <c:pt idx="27949">
                  <c:v>41200.135416598881</c:v>
                </c:pt>
                <c:pt idx="27950">
                  <c:v>41200.145833265546</c:v>
                </c:pt>
                <c:pt idx="27951">
                  <c:v>41200.15624993221</c:v>
                </c:pt>
                <c:pt idx="27952">
                  <c:v>41200.166666598874</c:v>
                </c:pt>
                <c:pt idx="27953">
                  <c:v>41200.177083265538</c:v>
                </c:pt>
                <c:pt idx="27954">
                  <c:v>41200.187499932203</c:v>
                </c:pt>
                <c:pt idx="27955">
                  <c:v>41200.197916598867</c:v>
                </c:pt>
                <c:pt idx="27956">
                  <c:v>41200.208333265531</c:v>
                </c:pt>
                <c:pt idx="27957">
                  <c:v>41200.218749932195</c:v>
                </c:pt>
                <c:pt idx="27958">
                  <c:v>41200.22916659886</c:v>
                </c:pt>
                <c:pt idx="27959">
                  <c:v>41200.239583265524</c:v>
                </c:pt>
                <c:pt idx="27960">
                  <c:v>41200.249999932188</c:v>
                </c:pt>
                <c:pt idx="27961">
                  <c:v>41200.260416598852</c:v>
                </c:pt>
                <c:pt idx="27962">
                  <c:v>41200.270833265517</c:v>
                </c:pt>
                <c:pt idx="27963">
                  <c:v>41200.281249932181</c:v>
                </c:pt>
                <c:pt idx="27964">
                  <c:v>41200.291666598845</c:v>
                </c:pt>
                <c:pt idx="27965">
                  <c:v>41200.302083265509</c:v>
                </c:pt>
                <c:pt idx="27966">
                  <c:v>41200.312499932174</c:v>
                </c:pt>
                <c:pt idx="27967">
                  <c:v>41200.322916598838</c:v>
                </c:pt>
                <c:pt idx="27968">
                  <c:v>41200.333333265502</c:v>
                </c:pt>
                <c:pt idx="27969">
                  <c:v>41200.343749932166</c:v>
                </c:pt>
                <c:pt idx="27970">
                  <c:v>41200.35416659883</c:v>
                </c:pt>
                <c:pt idx="27971">
                  <c:v>41200.364583265495</c:v>
                </c:pt>
                <c:pt idx="27972">
                  <c:v>41200.374999932159</c:v>
                </c:pt>
                <c:pt idx="27973">
                  <c:v>41200.385416598823</c:v>
                </c:pt>
                <c:pt idx="27974">
                  <c:v>41200.395833265487</c:v>
                </c:pt>
                <c:pt idx="27975">
                  <c:v>41200.406249932152</c:v>
                </c:pt>
                <c:pt idx="27976">
                  <c:v>41200.416666598816</c:v>
                </c:pt>
                <c:pt idx="27977">
                  <c:v>41200.42708326548</c:v>
                </c:pt>
                <c:pt idx="27978">
                  <c:v>41200.437499932144</c:v>
                </c:pt>
                <c:pt idx="27979">
                  <c:v>41200.447916598809</c:v>
                </c:pt>
                <c:pt idx="27980">
                  <c:v>41200.458333265473</c:v>
                </c:pt>
                <c:pt idx="27981">
                  <c:v>41200.468749932137</c:v>
                </c:pt>
                <c:pt idx="27982">
                  <c:v>41200.479166598801</c:v>
                </c:pt>
                <c:pt idx="27983">
                  <c:v>41200.489583265466</c:v>
                </c:pt>
                <c:pt idx="27984">
                  <c:v>41200.49999993213</c:v>
                </c:pt>
                <c:pt idx="27985">
                  <c:v>41200.510416598794</c:v>
                </c:pt>
                <c:pt idx="27986">
                  <c:v>41200.520833265458</c:v>
                </c:pt>
                <c:pt idx="27987">
                  <c:v>41200.531249932123</c:v>
                </c:pt>
                <c:pt idx="27988">
                  <c:v>41200.541666598787</c:v>
                </c:pt>
                <c:pt idx="27989">
                  <c:v>41200.552083265451</c:v>
                </c:pt>
                <c:pt idx="27990">
                  <c:v>41200.562499932115</c:v>
                </c:pt>
                <c:pt idx="27991">
                  <c:v>41200.57291659878</c:v>
                </c:pt>
                <c:pt idx="27992">
                  <c:v>41200.583333265444</c:v>
                </c:pt>
                <c:pt idx="27993">
                  <c:v>41200.593749932108</c:v>
                </c:pt>
                <c:pt idx="27994">
                  <c:v>41200.604166598772</c:v>
                </c:pt>
                <c:pt idx="27995">
                  <c:v>41200.614583265437</c:v>
                </c:pt>
                <c:pt idx="27996">
                  <c:v>41200.624999932101</c:v>
                </c:pt>
                <c:pt idx="27997">
                  <c:v>41200.635416598765</c:v>
                </c:pt>
                <c:pt idx="27998">
                  <c:v>41200.645833265429</c:v>
                </c:pt>
                <c:pt idx="27999">
                  <c:v>41200.656249932093</c:v>
                </c:pt>
                <c:pt idx="28000">
                  <c:v>41200.666666598758</c:v>
                </c:pt>
                <c:pt idx="28001">
                  <c:v>41200.677083265422</c:v>
                </c:pt>
                <c:pt idx="28002">
                  <c:v>41200.687499932086</c:v>
                </c:pt>
                <c:pt idx="28003">
                  <c:v>41200.69791659875</c:v>
                </c:pt>
                <c:pt idx="28004">
                  <c:v>41200.708333265415</c:v>
                </c:pt>
                <c:pt idx="28005">
                  <c:v>41200.718749932079</c:v>
                </c:pt>
                <c:pt idx="28006">
                  <c:v>41200.729166598743</c:v>
                </c:pt>
                <c:pt idx="28007">
                  <c:v>41200.739583265407</c:v>
                </c:pt>
                <c:pt idx="28008">
                  <c:v>41200.749999932072</c:v>
                </c:pt>
                <c:pt idx="28009">
                  <c:v>41200.760416598736</c:v>
                </c:pt>
                <c:pt idx="28010">
                  <c:v>41200.7708332654</c:v>
                </c:pt>
                <c:pt idx="28011">
                  <c:v>41200.781249932064</c:v>
                </c:pt>
                <c:pt idx="28012">
                  <c:v>41200.791666598729</c:v>
                </c:pt>
                <c:pt idx="28013">
                  <c:v>41200.802083265393</c:v>
                </c:pt>
                <c:pt idx="28014">
                  <c:v>41200.812499932057</c:v>
                </c:pt>
                <c:pt idx="28015">
                  <c:v>41200.822916598721</c:v>
                </c:pt>
                <c:pt idx="28016">
                  <c:v>41200.833333265386</c:v>
                </c:pt>
                <c:pt idx="28017">
                  <c:v>41200.84374993205</c:v>
                </c:pt>
                <c:pt idx="28018">
                  <c:v>41200.854166598714</c:v>
                </c:pt>
                <c:pt idx="28019">
                  <c:v>41200.864583265378</c:v>
                </c:pt>
                <c:pt idx="28020">
                  <c:v>41200.874999932043</c:v>
                </c:pt>
                <c:pt idx="28021">
                  <c:v>41200.885416598707</c:v>
                </c:pt>
                <c:pt idx="28022">
                  <c:v>41200.895833265371</c:v>
                </c:pt>
                <c:pt idx="28023">
                  <c:v>41200.906249932035</c:v>
                </c:pt>
                <c:pt idx="28024">
                  <c:v>41200.9166665987</c:v>
                </c:pt>
                <c:pt idx="28025">
                  <c:v>41200.927083265364</c:v>
                </c:pt>
                <c:pt idx="28026">
                  <c:v>41200.937499932028</c:v>
                </c:pt>
                <c:pt idx="28027">
                  <c:v>41200.947916598692</c:v>
                </c:pt>
                <c:pt idx="28028">
                  <c:v>41200.958333265356</c:v>
                </c:pt>
                <c:pt idx="28029">
                  <c:v>41200.968749932021</c:v>
                </c:pt>
                <c:pt idx="28030">
                  <c:v>41200.979166598685</c:v>
                </c:pt>
                <c:pt idx="28031">
                  <c:v>41200.989583265349</c:v>
                </c:pt>
                <c:pt idx="28032">
                  <c:v>41200.999999932013</c:v>
                </c:pt>
                <c:pt idx="28033">
                  <c:v>41201.010416598678</c:v>
                </c:pt>
                <c:pt idx="28034">
                  <c:v>41201.020833265342</c:v>
                </c:pt>
                <c:pt idx="28035">
                  <c:v>41201.031249932006</c:v>
                </c:pt>
                <c:pt idx="28036">
                  <c:v>41201.04166659867</c:v>
                </c:pt>
                <c:pt idx="28037">
                  <c:v>41201.052083265335</c:v>
                </c:pt>
                <c:pt idx="28038">
                  <c:v>41201.062499931999</c:v>
                </c:pt>
                <c:pt idx="28039">
                  <c:v>41201.072916598663</c:v>
                </c:pt>
                <c:pt idx="28040">
                  <c:v>41201.083333265327</c:v>
                </c:pt>
                <c:pt idx="28041">
                  <c:v>41201.093749931992</c:v>
                </c:pt>
                <c:pt idx="28042">
                  <c:v>41201.104166598656</c:v>
                </c:pt>
                <c:pt idx="28043">
                  <c:v>41201.11458326532</c:v>
                </c:pt>
                <c:pt idx="28044">
                  <c:v>41201.124999931984</c:v>
                </c:pt>
                <c:pt idx="28045">
                  <c:v>41201.135416598649</c:v>
                </c:pt>
                <c:pt idx="28046">
                  <c:v>41201.145833265313</c:v>
                </c:pt>
                <c:pt idx="28047">
                  <c:v>41201.156249931977</c:v>
                </c:pt>
                <c:pt idx="28048">
                  <c:v>41201.166666598641</c:v>
                </c:pt>
                <c:pt idx="28049">
                  <c:v>41201.177083265306</c:v>
                </c:pt>
                <c:pt idx="28050">
                  <c:v>41201.18749993197</c:v>
                </c:pt>
                <c:pt idx="28051">
                  <c:v>41201.197916598634</c:v>
                </c:pt>
                <c:pt idx="28052">
                  <c:v>41201.208333265298</c:v>
                </c:pt>
                <c:pt idx="28053">
                  <c:v>41201.218749931963</c:v>
                </c:pt>
                <c:pt idx="28054">
                  <c:v>41201.229166598627</c:v>
                </c:pt>
                <c:pt idx="28055">
                  <c:v>41201.239583265291</c:v>
                </c:pt>
                <c:pt idx="28056">
                  <c:v>41201.249999931955</c:v>
                </c:pt>
                <c:pt idx="28057">
                  <c:v>41201.260416598619</c:v>
                </c:pt>
                <c:pt idx="28058">
                  <c:v>41201.270833265284</c:v>
                </c:pt>
                <c:pt idx="28059">
                  <c:v>41201.281249931948</c:v>
                </c:pt>
                <c:pt idx="28060">
                  <c:v>41201.291666598612</c:v>
                </c:pt>
                <c:pt idx="28061">
                  <c:v>41201.302083265276</c:v>
                </c:pt>
                <c:pt idx="28062">
                  <c:v>41201.312499931941</c:v>
                </c:pt>
                <c:pt idx="28063">
                  <c:v>41201.322916598605</c:v>
                </c:pt>
                <c:pt idx="28064">
                  <c:v>41201.333333265269</c:v>
                </c:pt>
                <c:pt idx="28065">
                  <c:v>41201.343749931933</c:v>
                </c:pt>
                <c:pt idx="28066">
                  <c:v>41201.354166598598</c:v>
                </c:pt>
                <c:pt idx="28067">
                  <c:v>41201.364583265262</c:v>
                </c:pt>
                <c:pt idx="28068">
                  <c:v>41201.374999931926</c:v>
                </c:pt>
                <c:pt idx="28069">
                  <c:v>41201.38541659859</c:v>
                </c:pt>
                <c:pt idx="28070">
                  <c:v>41201.395833265255</c:v>
                </c:pt>
                <c:pt idx="28071">
                  <c:v>41201.406249931919</c:v>
                </c:pt>
                <c:pt idx="28072">
                  <c:v>41201.416666598583</c:v>
                </c:pt>
                <c:pt idx="28073">
                  <c:v>41201.427083265247</c:v>
                </c:pt>
                <c:pt idx="28074">
                  <c:v>41201.437499931912</c:v>
                </c:pt>
                <c:pt idx="28075">
                  <c:v>41201.447916598576</c:v>
                </c:pt>
                <c:pt idx="28076">
                  <c:v>41201.45833326524</c:v>
                </c:pt>
                <c:pt idx="28077">
                  <c:v>41201.468749931904</c:v>
                </c:pt>
                <c:pt idx="28078">
                  <c:v>41201.479166598569</c:v>
                </c:pt>
                <c:pt idx="28079">
                  <c:v>41201.489583265233</c:v>
                </c:pt>
                <c:pt idx="28080">
                  <c:v>41201.499999931897</c:v>
                </c:pt>
                <c:pt idx="28081">
                  <c:v>41201.510416598561</c:v>
                </c:pt>
                <c:pt idx="28082">
                  <c:v>41201.520833265226</c:v>
                </c:pt>
                <c:pt idx="28083">
                  <c:v>41201.53124993189</c:v>
                </c:pt>
                <c:pt idx="28084">
                  <c:v>41201.541666598554</c:v>
                </c:pt>
                <c:pt idx="28085">
                  <c:v>41201.552083265218</c:v>
                </c:pt>
                <c:pt idx="28086">
                  <c:v>41201.562499931882</c:v>
                </c:pt>
                <c:pt idx="28087">
                  <c:v>41201.572916598547</c:v>
                </c:pt>
                <c:pt idx="28088">
                  <c:v>41201.583333265211</c:v>
                </c:pt>
                <c:pt idx="28089">
                  <c:v>41201.593749931875</c:v>
                </c:pt>
                <c:pt idx="28090">
                  <c:v>41201.604166598539</c:v>
                </c:pt>
                <c:pt idx="28091">
                  <c:v>41201.614583265204</c:v>
                </c:pt>
                <c:pt idx="28092">
                  <c:v>41201.624999931868</c:v>
                </c:pt>
                <c:pt idx="28093">
                  <c:v>41201.635416598532</c:v>
                </c:pt>
                <c:pt idx="28094">
                  <c:v>41201.645833265196</c:v>
                </c:pt>
                <c:pt idx="28095">
                  <c:v>41201.656249931861</c:v>
                </c:pt>
                <c:pt idx="28096">
                  <c:v>41201.666666598525</c:v>
                </c:pt>
                <c:pt idx="28097">
                  <c:v>41201.677083265189</c:v>
                </c:pt>
                <c:pt idx="28098">
                  <c:v>41201.687499931853</c:v>
                </c:pt>
                <c:pt idx="28099">
                  <c:v>41201.697916598518</c:v>
                </c:pt>
                <c:pt idx="28100">
                  <c:v>41201.708333265182</c:v>
                </c:pt>
                <c:pt idx="28101">
                  <c:v>41201.718749931846</c:v>
                </c:pt>
                <c:pt idx="28102">
                  <c:v>41201.72916659851</c:v>
                </c:pt>
                <c:pt idx="28103">
                  <c:v>41201.739583265175</c:v>
                </c:pt>
                <c:pt idx="28104">
                  <c:v>41201.749999931839</c:v>
                </c:pt>
                <c:pt idx="28105">
                  <c:v>41201.760416598503</c:v>
                </c:pt>
                <c:pt idx="28106">
                  <c:v>41201.770833265167</c:v>
                </c:pt>
                <c:pt idx="28107">
                  <c:v>41201.781249931832</c:v>
                </c:pt>
                <c:pt idx="28108">
                  <c:v>41201.791666598496</c:v>
                </c:pt>
                <c:pt idx="28109">
                  <c:v>41201.80208326516</c:v>
                </c:pt>
                <c:pt idx="28110">
                  <c:v>41201.812499931824</c:v>
                </c:pt>
                <c:pt idx="28111">
                  <c:v>41201.822916598489</c:v>
                </c:pt>
                <c:pt idx="28112">
                  <c:v>41201.833333265153</c:v>
                </c:pt>
                <c:pt idx="28113">
                  <c:v>41201.843749931817</c:v>
                </c:pt>
                <c:pt idx="28114">
                  <c:v>41201.854166598481</c:v>
                </c:pt>
                <c:pt idx="28115">
                  <c:v>41201.864583265145</c:v>
                </c:pt>
                <c:pt idx="28116">
                  <c:v>41201.87499993181</c:v>
                </c:pt>
                <c:pt idx="28117">
                  <c:v>41201.885416598474</c:v>
                </c:pt>
                <c:pt idx="28118">
                  <c:v>41201.895833265138</c:v>
                </c:pt>
                <c:pt idx="28119">
                  <c:v>41201.906249931802</c:v>
                </c:pt>
                <c:pt idx="28120">
                  <c:v>41201.916666598467</c:v>
                </c:pt>
                <c:pt idx="28121">
                  <c:v>41201.927083265131</c:v>
                </c:pt>
                <c:pt idx="28122">
                  <c:v>41201.937499931795</c:v>
                </c:pt>
                <c:pt idx="28123">
                  <c:v>41201.947916598459</c:v>
                </c:pt>
                <c:pt idx="28124">
                  <c:v>41201.958333265124</c:v>
                </c:pt>
                <c:pt idx="28125">
                  <c:v>41201.968749931788</c:v>
                </c:pt>
                <c:pt idx="28126">
                  <c:v>41201.979166598452</c:v>
                </c:pt>
                <c:pt idx="28127">
                  <c:v>41201.989583265116</c:v>
                </c:pt>
                <c:pt idx="28128">
                  <c:v>41201.999999931781</c:v>
                </c:pt>
                <c:pt idx="28129">
                  <c:v>41202.010416598445</c:v>
                </c:pt>
                <c:pt idx="28130">
                  <c:v>41202.020833265109</c:v>
                </c:pt>
                <c:pt idx="28131">
                  <c:v>41202.031249931773</c:v>
                </c:pt>
                <c:pt idx="28132">
                  <c:v>41202.041666598438</c:v>
                </c:pt>
                <c:pt idx="28133">
                  <c:v>41202.052083265102</c:v>
                </c:pt>
                <c:pt idx="28134">
                  <c:v>41202.062499931766</c:v>
                </c:pt>
                <c:pt idx="28135">
                  <c:v>41202.07291659843</c:v>
                </c:pt>
                <c:pt idx="28136">
                  <c:v>41202.083333265095</c:v>
                </c:pt>
                <c:pt idx="28137">
                  <c:v>41202.093749931759</c:v>
                </c:pt>
                <c:pt idx="28138">
                  <c:v>41202.104166598423</c:v>
                </c:pt>
                <c:pt idx="28139">
                  <c:v>41202.114583265087</c:v>
                </c:pt>
                <c:pt idx="28140">
                  <c:v>41202.124999931752</c:v>
                </c:pt>
                <c:pt idx="28141">
                  <c:v>41202.135416598416</c:v>
                </c:pt>
                <c:pt idx="28142">
                  <c:v>41202.14583326508</c:v>
                </c:pt>
                <c:pt idx="28143">
                  <c:v>41202.156249931744</c:v>
                </c:pt>
                <c:pt idx="28144">
                  <c:v>41202.166666598408</c:v>
                </c:pt>
                <c:pt idx="28145">
                  <c:v>41202.177083265073</c:v>
                </c:pt>
                <c:pt idx="28146">
                  <c:v>41202.187499931737</c:v>
                </c:pt>
                <c:pt idx="28147">
                  <c:v>41202.197916598401</c:v>
                </c:pt>
                <c:pt idx="28148">
                  <c:v>41202.208333265065</c:v>
                </c:pt>
                <c:pt idx="28149">
                  <c:v>41202.21874993173</c:v>
                </c:pt>
                <c:pt idx="28150">
                  <c:v>41202.229166598394</c:v>
                </c:pt>
                <c:pt idx="28151">
                  <c:v>41202.239583265058</c:v>
                </c:pt>
                <c:pt idx="28152">
                  <c:v>41202.249999931722</c:v>
                </c:pt>
                <c:pt idx="28153">
                  <c:v>41202.260416598387</c:v>
                </c:pt>
                <c:pt idx="28154">
                  <c:v>41202.270833265051</c:v>
                </c:pt>
                <c:pt idx="28155">
                  <c:v>41202.281249931715</c:v>
                </c:pt>
                <c:pt idx="28156">
                  <c:v>41202.291666598379</c:v>
                </c:pt>
                <c:pt idx="28157">
                  <c:v>41202.302083265044</c:v>
                </c:pt>
                <c:pt idx="28158">
                  <c:v>41202.312499931708</c:v>
                </c:pt>
                <c:pt idx="28159">
                  <c:v>41202.322916598372</c:v>
                </c:pt>
                <c:pt idx="28160">
                  <c:v>41202.333333265036</c:v>
                </c:pt>
                <c:pt idx="28161">
                  <c:v>41202.343749931701</c:v>
                </c:pt>
                <c:pt idx="28162">
                  <c:v>41202.354166598365</c:v>
                </c:pt>
                <c:pt idx="28163">
                  <c:v>41202.364583265029</c:v>
                </c:pt>
                <c:pt idx="28164">
                  <c:v>41202.374999931693</c:v>
                </c:pt>
                <c:pt idx="28165">
                  <c:v>41202.385416598358</c:v>
                </c:pt>
                <c:pt idx="28166">
                  <c:v>41202.395833265022</c:v>
                </c:pt>
                <c:pt idx="28167">
                  <c:v>41202.406249931686</c:v>
                </c:pt>
                <c:pt idx="28168">
                  <c:v>41202.41666659835</c:v>
                </c:pt>
                <c:pt idx="28169">
                  <c:v>41202.427083265015</c:v>
                </c:pt>
                <c:pt idx="28170">
                  <c:v>41202.437499931679</c:v>
                </c:pt>
                <c:pt idx="28171">
                  <c:v>41202.447916598343</c:v>
                </c:pt>
                <c:pt idx="28172">
                  <c:v>41202.458333265007</c:v>
                </c:pt>
                <c:pt idx="28173">
                  <c:v>41202.468749931671</c:v>
                </c:pt>
                <c:pt idx="28174">
                  <c:v>41202.479166598336</c:v>
                </c:pt>
                <c:pt idx="28175">
                  <c:v>41202.489583265</c:v>
                </c:pt>
                <c:pt idx="28176">
                  <c:v>41202.499999931664</c:v>
                </c:pt>
                <c:pt idx="28177">
                  <c:v>41202.510416598328</c:v>
                </c:pt>
                <c:pt idx="28178">
                  <c:v>41202.520833264993</c:v>
                </c:pt>
                <c:pt idx="28179">
                  <c:v>41202.531249931657</c:v>
                </c:pt>
                <c:pt idx="28180">
                  <c:v>41202.541666598321</c:v>
                </c:pt>
                <c:pt idx="28181">
                  <c:v>41202.552083264985</c:v>
                </c:pt>
                <c:pt idx="28182">
                  <c:v>41202.56249993165</c:v>
                </c:pt>
                <c:pt idx="28183">
                  <c:v>41202.572916598314</c:v>
                </c:pt>
                <c:pt idx="28184">
                  <c:v>41202.583333264978</c:v>
                </c:pt>
                <c:pt idx="28185">
                  <c:v>41202.593749931642</c:v>
                </c:pt>
                <c:pt idx="28186">
                  <c:v>41202.604166598307</c:v>
                </c:pt>
                <c:pt idx="28187">
                  <c:v>41202.614583264971</c:v>
                </c:pt>
                <c:pt idx="28188">
                  <c:v>41202.624999931635</c:v>
                </c:pt>
                <c:pt idx="28189">
                  <c:v>41202.635416598299</c:v>
                </c:pt>
                <c:pt idx="28190">
                  <c:v>41202.645833264964</c:v>
                </c:pt>
                <c:pt idx="28191">
                  <c:v>41202.656249931628</c:v>
                </c:pt>
                <c:pt idx="28192">
                  <c:v>41202.666666598292</c:v>
                </c:pt>
                <c:pt idx="28193">
                  <c:v>41202.677083264956</c:v>
                </c:pt>
                <c:pt idx="28194">
                  <c:v>41202.687499931621</c:v>
                </c:pt>
                <c:pt idx="28195">
                  <c:v>41202.697916598285</c:v>
                </c:pt>
                <c:pt idx="28196">
                  <c:v>41202.708333264949</c:v>
                </c:pt>
                <c:pt idx="28197">
                  <c:v>41202.718749931613</c:v>
                </c:pt>
                <c:pt idx="28198">
                  <c:v>41202.729166598278</c:v>
                </c:pt>
                <c:pt idx="28199">
                  <c:v>41202.739583264942</c:v>
                </c:pt>
                <c:pt idx="28200">
                  <c:v>41202.749999931606</c:v>
                </c:pt>
                <c:pt idx="28201">
                  <c:v>41202.76041659827</c:v>
                </c:pt>
                <c:pt idx="28202">
                  <c:v>41202.770833264934</c:v>
                </c:pt>
                <c:pt idx="28203">
                  <c:v>41202.781249931599</c:v>
                </c:pt>
                <c:pt idx="28204">
                  <c:v>41202.791666598263</c:v>
                </c:pt>
                <c:pt idx="28205">
                  <c:v>41202.802083264927</c:v>
                </c:pt>
                <c:pt idx="28206">
                  <c:v>41202.812499931591</c:v>
                </c:pt>
                <c:pt idx="28207">
                  <c:v>41202.822916598256</c:v>
                </c:pt>
                <c:pt idx="28208">
                  <c:v>41202.83333326492</c:v>
                </c:pt>
                <c:pt idx="28209">
                  <c:v>41202.843749931584</c:v>
                </c:pt>
                <c:pt idx="28210">
                  <c:v>41202.854166598248</c:v>
                </c:pt>
                <c:pt idx="28211">
                  <c:v>41202.864583264913</c:v>
                </c:pt>
                <c:pt idx="28212">
                  <c:v>41202.874999931577</c:v>
                </c:pt>
                <c:pt idx="28213">
                  <c:v>41202.885416598241</c:v>
                </c:pt>
                <c:pt idx="28214">
                  <c:v>41202.895833264905</c:v>
                </c:pt>
                <c:pt idx="28215">
                  <c:v>41202.90624993157</c:v>
                </c:pt>
                <c:pt idx="28216">
                  <c:v>41202.916666598234</c:v>
                </c:pt>
                <c:pt idx="28217">
                  <c:v>41202.927083264898</c:v>
                </c:pt>
                <c:pt idx="28218">
                  <c:v>41202.937499931562</c:v>
                </c:pt>
                <c:pt idx="28219">
                  <c:v>41202.947916598227</c:v>
                </c:pt>
                <c:pt idx="28220">
                  <c:v>41202.958333264891</c:v>
                </c:pt>
                <c:pt idx="28221">
                  <c:v>41202.968749931555</c:v>
                </c:pt>
                <c:pt idx="28222">
                  <c:v>41202.979166598219</c:v>
                </c:pt>
                <c:pt idx="28223">
                  <c:v>41202.989583264884</c:v>
                </c:pt>
                <c:pt idx="28224">
                  <c:v>41202.999999931548</c:v>
                </c:pt>
                <c:pt idx="28225">
                  <c:v>41203.010416598212</c:v>
                </c:pt>
                <c:pt idx="28226">
                  <c:v>41203.020833264876</c:v>
                </c:pt>
                <c:pt idx="28227">
                  <c:v>41203.031249931541</c:v>
                </c:pt>
                <c:pt idx="28228">
                  <c:v>41203.041666598205</c:v>
                </c:pt>
                <c:pt idx="28229">
                  <c:v>41203.052083264869</c:v>
                </c:pt>
                <c:pt idx="28230">
                  <c:v>41203.062499931533</c:v>
                </c:pt>
                <c:pt idx="28231">
                  <c:v>41203.072916598197</c:v>
                </c:pt>
                <c:pt idx="28232">
                  <c:v>41203.083333264862</c:v>
                </c:pt>
                <c:pt idx="28233">
                  <c:v>41203.093749931526</c:v>
                </c:pt>
                <c:pt idx="28234">
                  <c:v>41203.10416659819</c:v>
                </c:pt>
                <c:pt idx="28235">
                  <c:v>41203.114583264854</c:v>
                </c:pt>
                <c:pt idx="28236">
                  <c:v>41203.124999931519</c:v>
                </c:pt>
                <c:pt idx="28237">
                  <c:v>41203.135416598183</c:v>
                </c:pt>
                <c:pt idx="28238">
                  <c:v>41203.145833264847</c:v>
                </c:pt>
                <c:pt idx="28239">
                  <c:v>41203.156249931511</c:v>
                </c:pt>
                <c:pt idx="28240">
                  <c:v>41203.166666598176</c:v>
                </c:pt>
                <c:pt idx="28241">
                  <c:v>41203.17708326484</c:v>
                </c:pt>
                <c:pt idx="28242">
                  <c:v>41203.187499931504</c:v>
                </c:pt>
                <c:pt idx="28243">
                  <c:v>41203.197916598168</c:v>
                </c:pt>
                <c:pt idx="28244">
                  <c:v>41203.208333264833</c:v>
                </c:pt>
                <c:pt idx="28245">
                  <c:v>41203.218749931497</c:v>
                </c:pt>
                <c:pt idx="28246">
                  <c:v>41203.229166598161</c:v>
                </c:pt>
                <c:pt idx="28247">
                  <c:v>41203.239583264825</c:v>
                </c:pt>
                <c:pt idx="28248">
                  <c:v>41203.24999993149</c:v>
                </c:pt>
                <c:pt idx="28249">
                  <c:v>41203.260416598154</c:v>
                </c:pt>
                <c:pt idx="28250">
                  <c:v>41203.270833264818</c:v>
                </c:pt>
                <c:pt idx="28251">
                  <c:v>41203.281249931482</c:v>
                </c:pt>
                <c:pt idx="28252">
                  <c:v>41203.291666598147</c:v>
                </c:pt>
                <c:pt idx="28253">
                  <c:v>41203.302083264811</c:v>
                </c:pt>
                <c:pt idx="28254">
                  <c:v>41203.312499931475</c:v>
                </c:pt>
                <c:pt idx="28255">
                  <c:v>41203.322916598139</c:v>
                </c:pt>
                <c:pt idx="28256">
                  <c:v>41203.333333264804</c:v>
                </c:pt>
                <c:pt idx="28257">
                  <c:v>41203.343749931468</c:v>
                </c:pt>
                <c:pt idx="28258">
                  <c:v>41203.354166598132</c:v>
                </c:pt>
                <c:pt idx="28259">
                  <c:v>41203.364583264796</c:v>
                </c:pt>
                <c:pt idx="28260">
                  <c:v>41203.37499993146</c:v>
                </c:pt>
                <c:pt idx="28261">
                  <c:v>41203.385416598125</c:v>
                </c:pt>
                <c:pt idx="28262">
                  <c:v>41203.395833264789</c:v>
                </c:pt>
                <c:pt idx="28263">
                  <c:v>41203.406249931453</c:v>
                </c:pt>
                <c:pt idx="28264">
                  <c:v>41203.416666598117</c:v>
                </c:pt>
                <c:pt idx="28265">
                  <c:v>41203.427083264782</c:v>
                </c:pt>
                <c:pt idx="28266">
                  <c:v>41203.437499931446</c:v>
                </c:pt>
                <c:pt idx="28267">
                  <c:v>41203.44791659811</c:v>
                </c:pt>
                <c:pt idx="28268">
                  <c:v>41203.458333264774</c:v>
                </c:pt>
                <c:pt idx="28269">
                  <c:v>41203.468749931439</c:v>
                </c:pt>
                <c:pt idx="28270">
                  <c:v>41203.479166598103</c:v>
                </c:pt>
                <c:pt idx="28271">
                  <c:v>41203.489583264767</c:v>
                </c:pt>
                <c:pt idx="28272">
                  <c:v>41203.499999931431</c:v>
                </c:pt>
                <c:pt idx="28273">
                  <c:v>41203.510416598096</c:v>
                </c:pt>
                <c:pt idx="28274">
                  <c:v>41203.52083326476</c:v>
                </c:pt>
                <c:pt idx="28275">
                  <c:v>41203.531249931424</c:v>
                </c:pt>
                <c:pt idx="28276">
                  <c:v>41203.541666598088</c:v>
                </c:pt>
                <c:pt idx="28277">
                  <c:v>41203.552083264753</c:v>
                </c:pt>
                <c:pt idx="28278">
                  <c:v>41203.562499931417</c:v>
                </c:pt>
                <c:pt idx="28279">
                  <c:v>41203.572916598081</c:v>
                </c:pt>
                <c:pt idx="28280">
                  <c:v>41203.583333264745</c:v>
                </c:pt>
                <c:pt idx="28281">
                  <c:v>41203.59374993141</c:v>
                </c:pt>
                <c:pt idx="28282">
                  <c:v>41203.604166598074</c:v>
                </c:pt>
                <c:pt idx="28283">
                  <c:v>41203.614583264738</c:v>
                </c:pt>
                <c:pt idx="28284">
                  <c:v>41203.624999931402</c:v>
                </c:pt>
                <c:pt idx="28285">
                  <c:v>41203.635416598067</c:v>
                </c:pt>
                <c:pt idx="28286">
                  <c:v>41203.645833264731</c:v>
                </c:pt>
                <c:pt idx="28287">
                  <c:v>41203.656249931395</c:v>
                </c:pt>
                <c:pt idx="28288">
                  <c:v>41203.666666598059</c:v>
                </c:pt>
                <c:pt idx="28289">
                  <c:v>41203.677083264723</c:v>
                </c:pt>
                <c:pt idx="28290">
                  <c:v>41203.687499931388</c:v>
                </c:pt>
                <c:pt idx="28291">
                  <c:v>41203.697916598052</c:v>
                </c:pt>
                <c:pt idx="28292">
                  <c:v>41203.708333264716</c:v>
                </c:pt>
                <c:pt idx="28293">
                  <c:v>41203.71874993138</c:v>
                </c:pt>
                <c:pt idx="28294">
                  <c:v>41203.729166598045</c:v>
                </c:pt>
                <c:pt idx="28295">
                  <c:v>41203.739583264709</c:v>
                </c:pt>
                <c:pt idx="28296">
                  <c:v>41203.749999931373</c:v>
                </c:pt>
                <c:pt idx="28297">
                  <c:v>41203.760416598037</c:v>
                </c:pt>
                <c:pt idx="28298">
                  <c:v>41203.770833264702</c:v>
                </c:pt>
                <c:pt idx="28299">
                  <c:v>41203.781249931366</c:v>
                </c:pt>
                <c:pt idx="28300">
                  <c:v>41203.79166659803</c:v>
                </c:pt>
                <c:pt idx="28301">
                  <c:v>41203.802083264694</c:v>
                </c:pt>
                <c:pt idx="28302">
                  <c:v>41203.812499931359</c:v>
                </c:pt>
                <c:pt idx="28303">
                  <c:v>41203.822916598023</c:v>
                </c:pt>
                <c:pt idx="28304">
                  <c:v>41203.833333264687</c:v>
                </c:pt>
                <c:pt idx="28305">
                  <c:v>41203.843749931351</c:v>
                </c:pt>
                <c:pt idx="28306">
                  <c:v>41203.854166598016</c:v>
                </c:pt>
                <c:pt idx="28307">
                  <c:v>41203.86458326468</c:v>
                </c:pt>
                <c:pt idx="28308">
                  <c:v>41203.874999931344</c:v>
                </c:pt>
                <c:pt idx="28309">
                  <c:v>41203.885416598008</c:v>
                </c:pt>
                <c:pt idx="28310">
                  <c:v>41203.895833264673</c:v>
                </c:pt>
                <c:pt idx="28311">
                  <c:v>41203.906249931337</c:v>
                </c:pt>
                <c:pt idx="28312">
                  <c:v>41203.916666598001</c:v>
                </c:pt>
                <c:pt idx="28313">
                  <c:v>41203.927083264665</c:v>
                </c:pt>
                <c:pt idx="28314">
                  <c:v>41203.93749993133</c:v>
                </c:pt>
                <c:pt idx="28315">
                  <c:v>41203.947916597994</c:v>
                </c:pt>
                <c:pt idx="28316">
                  <c:v>41203.958333264658</c:v>
                </c:pt>
                <c:pt idx="28317">
                  <c:v>41203.968749931322</c:v>
                </c:pt>
                <c:pt idx="28318">
                  <c:v>41203.979166597986</c:v>
                </c:pt>
                <c:pt idx="28319">
                  <c:v>41203.989583264651</c:v>
                </c:pt>
                <c:pt idx="28320">
                  <c:v>41203.999999931315</c:v>
                </c:pt>
                <c:pt idx="28321">
                  <c:v>41204.010416597979</c:v>
                </c:pt>
                <c:pt idx="28322">
                  <c:v>41204.020833264643</c:v>
                </c:pt>
                <c:pt idx="28323">
                  <c:v>41204.031249931308</c:v>
                </c:pt>
                <c:pt idx="28324">
                  <c:v>41204.041666597972</c:v>
                </c:pt>
                <c:pt idx="28325">
                  <c:v>41204.052083264636</c:v>
                </c:pt>
                <c:pt idx="28326">
                  <c:v>41204.0624999313</c:v>
                </c:pt>
                <c:pt idx="28327">
                  <c:v>41204.072916597965</c:v>
                </c:pt>
                <c:pt idx="28328">
                  <c:v>41204.083333264629</c:v>
                </c:pt>
                <c:pt idx="28329">
                  <c:v>41204.093749931293</c:v>
                </c:pt>
                <c:pt idx="28330">
                  <c:v>41204.104166597957</c:v>
                </c:pt>
                <c:pt idx="28331">
                  <c:v>41204.114583264622</c:v>
                </c:pt>
                <c:pt idx="28332">
                  <c:v>41204.124999931286</c:v>
                </c:pt>
                <c:pt idx="28333">
                  <c:v>41204.13541659795</c:v>
                </c:pt>
                <c:pt idx="28334">
                  <c:v>41204.145833264614</c:v>
                </c:pt>
                <c:pt idx="28335">
                  <c:v>41204.156249931279</c:v>
                </c:pt>
                <c:pt idx="28336">
                  <c:v>41204.166666597943</c:v>
                </c:pt>
                <c:pt idx="28337">
                  <c:v>41204.177083264607</c:v>
                </c:pt>
                <c:pt idx="28338">
                  <c:v>41204.187499931271</c:v>
                </c:pt>
                <c:pt idx="28339">
                  <c:v>41204.197916597936</c:v>
                </c:pt>
                <c:pt idx="28340">
                  <c:v>41204.2083332646</c:v>
                </c:pt>
                <c:pt idx="28341">
                  <c:v>41204.218749931264</c:v>
                </c:pt>
                <c:pt idx="28342">
                  <c:v>41204.229166597928</c:v>
                </c:pt>
                <c:pt idx="28343">
                  <c:v>41204.239583264593</c:v>
                </c:pt>
                <c:pt idx="28344">
                  <c:v>41204.249999931257</c:v>
                </c:pt>
                <c:pt idx="28345">
                  <c:v>41204.260416597921</c:v>
                </c:pt>
                <c:pt idx="28346">
                  <c:v>41204.270833264585</c:v>
                </c:pt>
                <c:pt idx="28347">
                  <c:v>41204.281249931249</c:v>
                </c:pt>
                <c:pt idx="28348">
                  <c:v>41204.291666597914</c:v>
                </c:pt>
                <c:pt idx="28349">
                  <c:v>41204.302083264578</c:v>
                </c:pt>
                <c:pt idx="28350">
                  <c:v>41204.312499931242</c:v>
                </c:pt>
                <c:pt idx="28351">
                  <c:v>41204.322916597906</c:v>
                </c:pt>
                <c:pt idx="28352">
                  <c:v>41204.333333264571</c:v>
                </c:pt>
                <c:pt idx="28353">
                  <c:v>41204.343749931235</c:v>
                </c:pt>
                <c:pt idx="28354">
                  <c:v>41204.354166597899</c:v>
                </c:pt>
                <c:pt idx="28355">
                  <c:v>41204.364583264563</c:v>
                </c:pt>
                <c:pt idx="28356">
                  <c:v>41204.374999931228</c:v>
                </c:pt>
                <c:pt idx="28357">
                  <c:v>41204.385416597892</c:v>
                </c:pt>
                <c:pt idx="28358">
                  <c:v>41204.395833264556</c:v>
                </c:pt>
                <c:pt idx="28359">
                  <c:v>41204.40624993122</c:v>
                </c:pt>
                <c:pt idx="28360">
                  <c:v>41204.416666597885</c:v>
                </c:pt>
                <c:pt idx="28361">
                  <c:v>41204.427083264549</c:v>
                </c:pt>
                <c:pt idx="28362">
                  <c:v>41204.437499931213</c:v>
                </c:pt>
                <c:pt idx="28363">
                  <c:v>41204.447916597877</c:v>
                </c:pt>
                <c:pt idx="28364">
                  <c:v>41204.458333264542</c:v>
                </c:pt>
                <c:pt idx="28365">
                  <c:v>41204.468749931206</c:v>
                </c:pt>
                <c:pt idx="28366">
                  <c:v>41204.47916659787</c:v>
                </c:pt>
                <c:pt idx="28367">
                  <c:v>41204.489583264534</c:v>
                </c:pt>
                <c:pt idx="28368">
                  <c:v>41204.499999931199</c:v>
                </c:pt>
                <c:pt idx="28369">
                  <c:v>41204.510416597863</c:v>
                </c:pt>
                <c:pt idx="28370">
                  <c:v>41204.520833264527</c:v>
                </c:pt>
                <c:pt idx="28371">
                  <c:v>41204.531249931191</c:v>
                </c:pt>
                <c:pt idx="28372">
                  <c:v>41204.541666597856</c:v>
                </c:pt>
                <c:pt idx="28373">
                  <c:v>41204.55208326452</c:v>
                </c:pt>
                <c:pt idx="28374">
                  <c:v>41204.562499931184</c:v>
                </c:pt>
                <c:pt idx="28375">
                  <c:v>41204.572916597848</c:v>
                </c:pt>
                <c:pt idx="28376">
                  <c:v>41204.583333264512</c:v>
                </c:pt>
                <c:pt idx="28377">
                  <c:v>41204.593749931177</c:v>
                </c:pt>
                <c:pt idx="28378">
                  <c:v>41204.604166597841</c:v>
                </c:pt>
                <c:pt idx="28379">
                  <c:v>41204.614583264505</c:v>
                </c:pt>
                <c:pt idx="28380">
                  <c:v>41204.624999931169</c:v>
                </c:pt>
                <c:pt idx="28381">
                  <c:v>41204.635416597834</c:v>
                </c:pt>
                <c:pt idx="28382">
                  <c:v>41204.645833264498</c:v>
                </c:pt>
                <c:pt idx="28383">
                  <c:v>41204.656249931162</c:v>
                </c:pt>
                <c:pt idx="28384">
                  <c:v>41204.666666597826</c:v>
                </c:pt>
                <c:pt idx="28385">
                  <c:v>41204.677083264491</c:v>
                </c:pt>
                <c:pt idx="28386">
                  <c:v>41204.687499931155</c:v>
                </c:pt>
                <c:pt idx="28387">
                  <c:v>41204.697916597819</c:v>
                </c:pt>
                <c:pt idx="28388">
                  <c:v>41204.708333264483</c:v>
                </c:pt>
                <c:pt idx="28389">
                  <c:v>41204.718749931148</c:v>
                </c:pt>
                <c:pt idx="28390">
                  <c:v>41204.729166597812</c:v>
                </c:pt>
                <c:pt idx="28391">
                  <c:v>41204.739583264476</c:v>
                </c:pt>
                <c:pt idx="28392">
                  <c:v>41204.74999993114</c:v>
                </c:pt>
                <c:pt idx="28393">
                  <c:v>41204.760416597805</c:v>
                </c:pt>
                <c:pt idx="28394">
                  <c:v>41204.770833264469</c:v>
                </c:pt>
                <c:pt idx="28395">
                  <c:v>41204.781249931133</c:v>
                </c:pt>
                <c:pt idx="28396">
                  <c:v>41204.791666597797</c:v>
                </c:pt>
                <c:pt idx="28397">
                  <c:v>41204.802083264462</c:v>
                </c:pt>
                <c:pt idx="28398">
                  <c:v>41204.812499931126</c:v>
                </c:pt>
                <c:pt idx="28399">
                  <c:v>41204.82291659779</c:v>
                </c:pt>
                <c:pt idx="28400">
                  <c:v>41204.833333264454</c:v>
                </c:pt>
                <c:pt idx="28401">
                  <c:v>41204.843749931119</c:v>
                </c:pt>
                <c:pt idx="28402">
                  <c:v>41204.854166597783</c:v>
                </c:pt>
                <c:pt idx="28403">
                  <c:v>41204.864583264447</c:v>
                </c:pt>
                <c:pt idx="28404">
                  <c:v>41204.874999931111</c:v>
                </c:pt>
                <c:pt idx="28405">
                  <c:v>41204.885416597775</c:v>
                </c:pt>
                <c:pt idx="28406">
                  <c:v>41204.89583326444</c:v>
                </c:pt>
                <c:pt idx="28407">
                  <c:v>41204.906249931104</c:v>
                </c:pt>
                <c:pt idx="28408">
                  <c:v>41204.916666597768</c:v>
                </c:pt>
                <c:pt idx="28409">
                  <c:v>41204.927083264432</c:v>
                </c:pt>
                <c:pt idx="28410">
                  <c:v>41204.937499931097</c:v>
                </c:pt>
                <c:pt idx="28411">
                  <c:v>41204.947916597761</c:v>
                </c:pt>
                <c:pt idx="28412">
                  <c:v>41204.958333264425</c:v>
                </c:pt>
                <c:pt idx="28413">
                  <c:v>41204.968749931089</c:v>
                </c:pt>
                <c:pt idx="28414">
                  <c:v>41204.979166597754</c:v>
                </c:pt>
                <c:pt idx="28415">
                  <c:v>41204.989583264418</c:v>
                </c:pt>
                <c:pt idx="28416">
                  <c:v>41204.999999931082</c:v>
                </c:pt>
                <c:pt idx="28417">
                  <c:v>41205.010416597746</c:v>
                </c:pt>
                <c:pt idx="28418">
                  <c:v>41205.020833264411</c:v>
                </c:pt>
                <c:pt idx="28419">
                  <c:v>41205.031249931075</c:v>
                </c:pt>
                <c:pt idx="28420">
                  <c:v>41205.041666597739</c:v>
                </c:pt>
                <c:pt idx="28421">
                  <c:v>41205.052083264403</c:v>
                </c:pt>
                <c:pt idx="28422">
                  <c:v>41205.062499931068</c:v>
                </c:pt>
                <c:pt idx="28423">
                  <c:v>41205.072916597732</c:v>
                </c:pt>
                <c:pt idx="28424">
                  <c:v>41205.083333264396</c:v>
                </c:pt>
                <c:pt idx="28425">
                  <c:v>41205.09374993106</c:v>
                </c:pt>
                <c:pt idx="28426">
                  <c:v>41205.104166597725</c:v>
                </c:pt>
                <c:pt idx="28427">
                  <c:v>41205.114583264389</c:v>
                </c:pt>
                <c:pt idx="28428">
                  <c:v>41205.124999931053</c:v>
                </c:pt>
                <c:pt idx="28429">
                  <c:v>41205.135416597717</c:v>
                </c:pt>
                <c:pt idx="28430">
                  <c:v>41205.145833264382</c:v>
                </c:pt>
                <c:pt idx="28431">
                  <c:v>41205.156249931046</c:v>
                </c:pt>
                <c:pt idx="28432">
                  <c:v>41205.16666659771</c:v>
                </c:pt>
                <c:pt idx="28433">
                  <c:v>41205.177083264374</c:v>
                </c:pt>
                <c:pt idx="28434">
                  <c:v>41205.187499931038</c:v>
                </c:pt>
                <c:pt idx="28435">
                  <c:v>41205.197916597703</c:v>
                </c:pt>
                <c:pt idx="28436">
                  <c:v>41205.208333264367</c:v>
                </c:pt>
                <c:pt idx="28437">
                  <c:v>41205.218749931031</c:v>
                </c:pt>
                <c:pt idx="28438">
                  <c:v>41205.229166597695</c:v>
                </c:pt>
                <c:pt idx="28439">
                  <c:v>41205.23958326436</c:v>
                </c:pt>
                <c:pt idx="28440">
                  <c:v>41205.249999931024</c:v>
                </c:pt>
                <c:pt idx="28441">
                  <c:v>41205.260416597688</c:v>
                </c:pt>
                <c:pt idx="28442">
                  <c:v>41205.270833264352</c:v>
                </c:pt>
                <c:pt idx="28443">
                  <c:v>41205.281249931017</c:v>
                </c:pt>
                <c:pt idx="28444">
                  <c:v>41205.291666597681</c:v>
                </c:pt>
                <c:pt idx="28445">
                  <c:v>41205.302083264345</c:v>
                </c:pt>
                <c:pt idx="28446">
                  <c:v>41205.312499931009</c:v>
                </c:pt>
                <c:pt idx="28447">
                  <c:v>41205.322916597674</c:v>
                </c:pt>
                <c:pt idx="28448">
                  <c:v>41205.333333264338</c:v>
                </c:pt>
                <c:pt idx="28449">
                  <c:v>41205.343749931002</c:v>
                </c:pt>
                <c:pt idx="28450">
                  <c:v>41205.354166597666</c:v>
                </c:pt>
                <c:pt idx="28451">
                  <c:v>41205.364583264331</c:v>
                </c:pt>
                <c:pt idx="28452">
                  <c:v>41205.374999930995</c:v>
                </c:pt>
                <c:pt idx="28453">
                  <c:v>41205.385416597659</c:v>
                </c:pt>
                <c:pt idx="28454">
                  <c:v>41205.395833264323</c:v>
                </c:pt>
                <c:pt idx="28455">
                  <c:v>41205.406249930988</c:v>
                </c:pt>
                <c:pt idx="28456">
                  <c:v>41205.416666597652</c:v>
                </c:pt>
                <c:pt idx="28457">
                  <c:v>41205.427083264316</c:v>
                </c:pt>
                <c:pt idx="28458">
                  <c:v>41205.43749993098</c:v>
                </c:pt>
                <c:pt idx="28459">
                  <c:v>41205.447916597645</c:v>
                </c:pt>
                <c:pt idx="28460">
                  <c:v>41205.458333264309</c:v>
                </c:pt>
                <c:pt idx="28461">
                  <c:v>41205.468749930973</c:v>
                </c:pt>
                <c:pt idx="28462">
                  <c:v>41205.479166597637</c:v>
                </c:pt>
                <c:pt idx="28463">
                  <c:v>41205.489583264301</c:v>
                </c:pt>
                <c:pt idx="28464">
                  <c:v>41205.499999930966</c:v>
                </c:pt>
                <c:pt idx="28465">
                  <c:v>41205.51041659763</c:v>
                </c:pt>
                <c:pt idx="28466">
                  <c:v>41205.520833264294</c:v>
                </c:pt>
                <c:pt idx="28467">
                  <c:v>41205.531249930958</c:v>
                </c:pt>
                <c:pt idx="28468">
                  <c:v>41205.541666597623</c:v>
                </c:pt>
                <c:pt idx="28469">
                  <c:v>41205.552083264287</c:v>
                </c:pt>
                <c:pt idx="28470">
                  <c:v>41205.562499930951</c:v>
                </c:pt>
                <c:pt idx="28471">
                  <c:v>41205.572916597615</c:v>
                </c:pt>
                <c:pt idx="28472">
                  <c:v>41205.58333326428</c:v>
                </c:pt>
                <c:pt idx="28473">
                  <c:v>41205.593749930944</c:v>
                </c:pt>
                <c:pt idx="28474">
                  <c:v>41205.604166597608</c:v>
                </c:pt>
                <c:pt idx="28475">
                  <c:v>41205.614583264272</c:v>
                </c:pt>
                <c:pt idx="28476">
                  <c:v>41205.624999930937</c:v>
                </c:pt>
                <c:pt idx="28477">
                  <c:v>41205.635416597601</c:v>
                </c:pt>
                <c:pt idx="28478">
                  <c:v>41205.645833264265</c:v>
                </c:pt>
                <c:pt idx="28479">
                  <c:v>41205.656249930929</c:v>
                </c:pt>
                <c:pt idx="28480">
                  <c:v>41205.666666597594</c:v>
                </c:pt>
                <c:pt idx="28481">
                  <c:v>41205.677083264258</c:v>
                </c:pt>
                <c:pt idx="28482">
                  <c:v>41205.687499930922</c:v>
                </c:pt>
                <c:pt idx="28483">
                  <c:v>41205.697916597586</c:v>
                </c:pt>
                <c:pt idx="28484">
                  <c:v>41205.708333264251</c:v>
                </c:pt>
                <c:pt idx="28485">
                  <c:v>41205.718749930915</c:v>
                </c:pt>
                <c:pt idx="28486">
                  <c:v>41205.729166597579</c:v>
                </c:pt>
                <c:pt idx="28487">
                  <c:v>41205.739583264243</c:v>
                </c:pt>
                <c:pt idx="28488">
                  <c:v>41205.749999930908</c:v>
                </c:pt>
                <c:pt idx="28489">
                  <c:v>41205.760416597572</c:v>
                </c:pt>
                <c:pt idx="28490">
                  <c:v>41205.770833264236</c:v>
                </c:pt>
                <c:pt idx="28491">
                  <c:v>41205.7812499309</c:v>
                </c:pt>
                <c:pt idx="28492">
                  <c:v>41205.791666597564</c:v>
                </c:pt>
                <c:pt idx="28493">
                  <c:v>41205.802083264229</c:v>
                </c:pt>
                <c:pt idx="28494">
                  <c:v>41205.812499930893</c:v>
                </c:pt>
                <c:pt idx="28495">
                  <c:v>41205.822916597557</c:v>
                </c:pt>
                <c:pt idx="28496">
                  <c:v>41205.833333264221</c:v>
                </c:pt>
                <c:pt idx="28497">
                  <c:v>41205.843749930886</c:v>
                </c:pt>
                <c:pt idx="28498">
                  <c:v>41205.85416659755</c:v>
                </c:pt>
                <c:pt idx="28499">
                  <c:v>41205.864583264214</c:v>
                </c:pt>
                <c:pt idx="28500">
                  <c:v>41205.874999930878</c:v>
                </c:pt>
                <c:pt idx="28501">
                  <c:v>41205.885416597543</c:v>
                </c:pt>
                <c:pt idx="28502">
                  <c:v>41205.895833264207</c:v>
                </c:pt>
                <c:pt idx="28503">
                  <c:v>41205.906249930871</c:v>
                </c:pt>
                <c:pt idx="28504">
                  <c:v>41205.916666597535</c:v>
                </c:pt>
                <c:pt idx="28505">
                  <c:v>41205.9270832642</c:v>
                </c:pt>
                <c:pt idx="28506">
                  <c:v>41205.937499930864</c:v>
                </c:pt>
                <c:pt idx="28507">
                  <c:v>41205.947916597528</c:v>
                </c:pt>
                <c:pt idx="28508">
                  <c:v>41205.958333264192</c:v>
                </c:pt>
                <c:pt idx="28509">
                  <c:v>41205.968749930857</c:v>
                </c:pt>
                <c:pt idx="28510">
                  <c:v>41205.979166597521</c:v>
                </c:pt>
                <c:pt idx="28511">
                  <c:v>41205.989583264185</c:v>
                </c:pt>
                <c:pt idx="28512">
                  <c:v>41205.999999930849</c:v>
                </c:pt>
                <c:pt idx="28513">
                  <c:v>41206.010416597514</c:v>
                </c:pt>
                <c:pt idx="28514">
                  <c:v>41206.020833264178</c:v>
                </c:pt>
                <c:pt idx="28515">
                  <c:v>41206.031249930842</c:v>
                </c:pt>
                <c:pt idx="28516">
                  <c:v>41206.041666597506</c:v>
                </c:pt>
                <c:pt idx="28517">
                  <c:v>41206.052083264171</c:v>
                </c:pt>
                <c:pt idx="28518">
                  <c:v>41206.062499930835</c:v>
                </c:pt>
                <c:pt idx="28519">
                  <c:v>41206.072916597499</c:v>
                </c:pt>
                <c:pt idx="28520">
                  <c:v>41206.083333264163</c:v>
                </c:pt>
                <c:pt idx="28521">
                  <c:v>41206.093749930827</c:v>
                </c:pt>
                <c:pt idx="28522">
                  <c:v>41206.104166597492</c:v>
                </c:pt>
                <c:pt idx="28523">
                  <c:v>41206.114583264156</c:v>
                </c:pt>
                <c:pt idx="28524">
                  <c:v>41206.12499993082</c:v>
                </c:pt>
                <c:pt idx="28525">
                  <c:v>41206.135416597484</c:v>
                </c:pt>
                <c:pt idx="28526">
                  <c:v>41206.145833264149</c:v>
                </c:pt>
                <c:pt idx="28527">
                  <c:v>41206.156249930813</c:v>
                </c:pt>
                <c:pt idx="28528">
                  <c:v>41206.166666597477</c:v>
                </c:pt>
                <c:pt idx="28529">
                  <c:v>41206.177083264141</c:v>
                </c:pt>
                <c:pt idx="28530">
                  <c:v>41206.187499930806</c:v>
                </c:pt>
                <c:pt idx="28531">
                  <c:v>41206.19791659747</c:v>
                </c:pt>
                <c:pt idx="28532">
                  <c:v>41206.208333264134</c:v>
                </c:pt>
                <c:pt idx="28533">
                  <c:v>41206.218749930798</c:v>
                </c:pt>
                <c:pt idx="28534">
                  <c:v>41206.229166597463</c:v>
                </c:pt>
                <c:pt idx="28535">
                  <c:v>41206.239583264127</c:v>
                </c:pt>
                <c:pt idx="28536">
                  <c:v>41206.249999930791</c:v>
                </c:pt>
                <c:pt idx="28537">
                  <c:v>41206.260416597455</c:v>
                </c:pt>
                <c:pt idx="28538">
                  <c:v>41206.27083326412</c:v>
                </c:pt>
                <c:pt idx="28539">
                  <c:v>41206.281249930784</c:v>
                </c:pt>
                <c:pt idx="28540">
                  <c:v>41206.291666597448</c:v>
                </c:pt>
                <c:pt idx="28541">
                  <c:v>41206.302083264112</c:v>
                </c:pt>
                <c:pt idx="28542">
                  <c:v>41206.312499930777</c:v>
                </c:pt>
                <c:pt idx="28543">
                  <c:v>41206.322916597441</c:v>
                </c:pt>
                <c:pt idx="28544">
                  <c:v>41206.333333264105</c:v>
                </c:pt>
                <c:pt idx="28545">
                  <c:v>41206.343749930769</c:v>
                </c:pt>
                <c:pt idx="28546">
                  <c:v>41206.354166597434</c:v>
                </c:pt>
                <c:pt idx="28547">
                  <c:v>41206.364583264098</c:v>
                </c:pt>
                <c:pt idx="28548">
                  <c:v>41206.374999930762</c:v>
                </c:pt>
                <c:pt idx="28549">
                  <c:v>41206.385416597426</c:v>
                </c:pt>
                <c:pt idx="28550">
                  <c:v>41206.39583326409</c:v>
                </c:pt>
                <c:pt idx="28551">
                  <c:v>41206.406249930755</c:v>
                </c:pt>
                <c:pt idx="28552">
                  <c:v>41206.416666597419</c:v>
                </c:pt>
                <c:pt idx="28553">
                  <c:v>41206.427083264083</c:v>
                </c:pt>
                <c:pt idx="28554">
                  <c:v>41206.437499930747</c:v>
                </c:pt>
                <c:pt idx="28555">
                  <c:v>41206.447916597412</c:v>
                </c:pt>
                <c:pt idx="28556">
                  <c:v>41206.458333264076</c:v>
                </c:pt>
                <c:pt idx="28557">
                  <c:v>41206.46874993074</c:v>
                </c:pt>
                <c:pt idx="28558">
                  <c:v>41206.479166597404</c:v>
                </c:pt>
                <c:pt idx="28559">
                  <c:v>41206.489583264069</c:v>
                </c:pt>
                <c:pt idx="28560">
                  <c:v>41206.499999930733</c:v>
                </c:pt>
                <c:pt idx="28561">
                  <c:v>41206.510416597397</c:v>
                </c:pt>
                <c:pt idx="28562">
                  <c:v>41206.520833264061</c:v>
                </c:pt>
                <c:pt idx="28563">
                  <c:v>41206.531249930726</c:v>
                </c:pt>
                <c:pt idx="28564">
                  <c:v>41206.54166659739</c:v>
                </c:pt>
                <c:pt idx="28565">
                  <c:v>41206.552083264054</c:v>
                </c:pt>
                <c:pt idx="28566">
                  <c:v>41206.562499930718</c:v>
                </c:pt>
                <c:pt idx="28567">
                  <c:v>41206.572916597383</c:v>
                </c:pt>
                <c:pt idx="28568">
                  <c:v>41206.583333264047</c:v>
                </c:pt>
                <c:pt idx="28569">
                  <c:v>41206.593749930711</c:v>
                </c:pt>
                <c:pt idx="28570">
                  <c:v>41206.604166597375</c:v>
                </c:pt>
                <c:pt idx="28571">
                  <c:v>41206.61458326404</c:v>
                </c:pt>
                <c:pt idx="28572">
                  <c:v>41206.624999930704</c:v>
                </c:pt>
                <c:pt idx="28573">
                  <c:v>41206.635416597368</c:v>
                </c:pt>
                <c:pt idx="28574">
                  <c:v>41206.645833264032</c:v>
                </c:pt>
                <c:pt idx="28575">
                  <c:v>41206.656249930697</c:v>
                </c:pt>
                <c:pt idx="28576">
                  <c:v>41206.666666597361</c:v>
                </c:pt>
                <c:pt idx="28577">
                  <c:v>41206.677083264025</c:v>
                </c:pt>
                <c:pt idx="28578">
                  <c:v>41206.687499930689</c:v>
                </c:pt>
                <c:pt idx="28579">
                  <c:v>41206.697916597353</c:v>
                </c:pt>
                <c:pt idx="28580">
                  <c:v>41206.708333264018</c:v>
                </c:pt>
                <c:pt idx="28581">
                  <c:v>41206.718749930682</c:v>
                </c:pt>
                <c:pt idx="28582">
                  <c:v>41206.729166597346</c:v>
                </c:pt>
                <c:pt idx="28583">
                  <c:v>41206.73958326401</c:v>
                </c:pt>
                <c:pt idx="28584">
                  <c:v>41206.749999930675</c:v>
                </c:pt>
                <c:pt idx="28585">
                  <c:v>41206.760416597339</c:v>
                </c:pt>
                <c:pt idx="28586">
                  <c:v>41206.770833264003</c:v>
                </c:pt>
                <c:pt idx="28587">
                  <c:v>41206.781249930667</c:v>
                </c:pt>
                <c:pt idx="28588">
                  <c:v>41206.791666597332</c:v>
                </c:pt>
                <c:pt idx="28589">
                  <c:v>41206.802083263996</c:v>
                </c:pt>
                <c:pt idx="28590">
                  <c:v>41206.81249993066</c:v>
                </c:pt>
                <c:pt idx="28591">
                  <c:v>41206.822916597324</c:v>
                </c:pt>
                <c:pt idx="28592">
                  <c:v>41206.833333263989</c:v>
                </c:pt>
                <c:pt idx="28593">
                  <c:v>41206.843749930653</c:v>
                </c:pt>
                <c:pt idx="28594">
                  <c:v>41206.854166597317</c:v>
                </c:pt>
                <c:pt idx="28595">
                  <c:v>41206.864583263981</c:v>
                </c:pt>
                <c:pt idx="28596">
                  <c:v>41206.874999930646</c:v>
                </c:pt>
                <c:pt idx="28597">
                  <c:v>41206.88541659731</c:v>
                </c:pt>
                <c:pt idx="28598">
                  <c:v>41206.895833263974</c:v>
                </c:pt>
                <c:pt idx="28599">
                  <c:v>41206.906249930638</c:v>
                </c:pt>
                <c:pt idx="28600">
                  <c:v>41206.916666597303</c:v>
                </c:pt>
                <c:pt idx="28601">
                  <c:v>41206.927083263967</c:v>
                </c:pt>
                <c:pt idx="28602">
                  <c:v>41206.937499930631</c:v>
                </c:pt>
                <c:pt idx="28603">
                  <c:v>41206.947916597295</c:v>
                </c:pt>
                <c:pt idx="28604">
                  <c:v>41206.95833326396</c:v>
                </c:pt>
                <c:pt idx="28605">
                  <c:v>41206.968749930624</c:v>
                </c:pt>
                <c:pt idx="28606">
                  <c:v>41206.979166597288</c:v>
                </c:pt>
                <c:pt idx="28607">
                  <c:v>41206.989583263952</c:v>
                </c:pt>
                <c:pt idx="28608">
                  <c:v>41206.999999930616</c:v>
                </c:pt>
                <c:pt idx="28609">
                  <c:v>41207.010416597281</c:v>
                </c:pt>
                <c:pt idx="28610">
                  <c:v>41207.020833263945</c:v>
                </c:pt>
                <c:pt idx="28611">
                  <c:v>41207.031249930609</c:v>
                </c:pt>
                <c:pt idx="28612">
                  <c:v>41207.041666597273</c:v>
                </c:pt>
                <c:pt idx="28613">
                  <c:v>41207.052083263938</c:v>
                </c:pt>
                <c:pt idx="28614">
                  <c:v>41207.062499930602</c:v>
                </c:pt>
                <c:pt idx="28615">
                  <c:v>41207.072916597266</c:v>
                </c:pt>
                <c:pt idx="28616">
                  <c:v>41207.08333326393</c:v>
                </c:pt>
                <c:pt idx="28617">
                  <c:v>41207.093749930595</c:v>
                </c:pt>
                <c:pt idx="28618">
                  <c:v>41207.104166597259</c:v>
                </c:pt>
                <c:pt idx="28619">
                  <c:v>41207.114583263923</c:v>
                </c:pt>
                <c:pt idx="28620">
                  <c:v>41207.124999930587</c:v>
                </c:pt>
                <c:pt idx="28621">
                  <c:v>41207.135416597252</c:v>
                </c:pt>
                <c:pt idx="28622">
                  <c:v>41207.145833263916</c:v>
                </c:pt>
                <c:pt idx="28623">
                  <c:v>41207.15624993058</c:v>
                </c:pt>
                <c:pt idx="28624">
                  <c:v>41207.166666597244</c:v>
                </c:pt>
                <c:pt idx="28625">
                  <c:v>41207.177083263909</c:v>
                </c:pt>
                <c:pt idx="28626">
                  <c:v>41207.187499930573</c:v>
                </c:pt>
                <c:pt idx="28627">
                  <c:v>41207.197916597237</c:v>
                </c:pt>
                <c:pt idx="28628">
                  <c:v>41207.208333263901</c:v>
                </c:pt>
                <c:pt idx="28629">
                  <c:v>41207.218749930566</c:v>
                </c:pt>
                <c:pt idx="28630">
                  <c:v>41207.22916659723</c:v>
                </c:pt>
                <c:pt idx="28631">
                  <c:v>41207.239583263894</c:v>
                </c:pt>
                <c:pt idx="28632">
                  <c:v>41207.249999930558</c:v>
                </c:pt>
                <c:pt idx="28633">
                  <c:v>41207.260416597223</c:v>
                </c:pt>
                <c:pt idx="28634">
                  <c:v>41207.270833263887</c:v>
                </c:pt>
                <c:pt idx="28635">
                  <c:v>41207.281249930551</c:v>
                </c:pt>
                <c:pt idx="28636">
                  <c:v>41207.291666597215</c:v>
                </c:pt>
                <c:pt idx="28637">
                  <c:v>41207.302083263879</c:v>
                </c:pt>
                <c:pt idx="28638">
                  <c:v>41207.312499930544</c:v>
                </c:pt>
                <c:pt idx="28639">
                  <c:v>41207.322916597208</c:v>
                </c:pt>
                <c:pt idx="28640">
                  <c:v>41207.333333263872</c:v>
                </c:pt>
                <c:pt idx="28641">
                  <c:v>41207.343749930536</c:v>
                </c:pt>
                <c:pt idx="28642">
                  <c:v>41207.354166597201</c:v>
                </c:pt>
                <c:pt idx="28643">
                  <c:v>41207.364583263865</c:v>
                </c:pt>
                <c:pt idx="28644">
                  <c:v>41207.374999930529</c:v>
                </c:pt>
                <c:pt idx="28645">
                  <c:v>41207.385416597193</c:v>
                </c:pt>
                <c:pt idx="28646">
                  <c:v>41207.395833263858</c:v>
                </c:pt>
                <c:pt idx="28647">
                  <c:v>41207.406249930522</c:v>
                </c:pt>
                <c:pt idx="28648">
                  <c:v>41207.416666597186</c:v>
                </c:pt>
                <c:pt idx="28649">
                  <c:v>41207.42708326385</c:v>
                </c:pt>
                <c:pt idx="28650">
                  <c:v>41207.437499930515</c:v>
                </c:pt>
                <c:pt idx="28651">
                  <c:v>41207.447916597179</c:v>
                </c:pt>
                <c:pt idx="28652">
                  <c:v>41207.458333263843</c:v>
                </c:pt>
                <c:pt idx="28653">
                  <c:v>41207.468749930507</c:v>
                </c:pt>
                <c:pt idx="28654">
                  <c:v>41207.479166597172</c:v>
                </c:pt>
                <c:pt idx="28655">
                  <c:v>41207.489583263836</c:v>
                </c:pt>
                <c:pt idx="28656">
                  <c:v>41207.4999999305</c:v>
                </c:pt>
                <c:pt idx="28657">
                  <c:v>41207.510416597164</c:v>
                </c:pt>
                <c:pt idx="28658">
                  <c:v>41207.520833263829</c:v>
                </c:pt>
                <c:pt idx="28659">
                  <c:v>41207.531249930493</c:v>
                </c:pt>
                <c:pt idx="28660">
                  <c:v>41207.541666597157</c:v>
                </c:pt>
                <c:pt idx="28661">
                  <c:v>41207.552083263821</c:v>
                </c:pt>
                <c:pt idx="28662">
                  <c:v>41207.562499930486</c:v>
                </c:pt>
                <c:pt idx="28663">
                  <c:v>41207.57291659715</c:v>
                </c:pt>
                <c:pt idx="28664">
                  <c:v>41207.583333263814</c:v>
                </c:pt>
                <c:pt idx="28665">
                  <c:v>41207.593749930478</c:v>
                </c:pt>
                <c:pt idx="28666">
                  <c:v>41207.604166597142</c:v>
                </c:pt>
                <c:pt idx="28667">
                  <c:v>41207.614583263807</c:v>
                </c:pt>
                <c:pt idx="28668">
                  <c:v>41207.624999930471</c:v>
                </c:pt>
                <c:pt idx="28669">
                  <c:v>41207.635416597135</c:v>
                </c:pt>
                <c:pt idx="28670">
                  <c:v>41207.645833263799</c:v>
                </c:pt>
                <c:pt idx="28671">
                  <c:v>41207.656249930464</c:v>
                </c:pt>
                <c:pt idx="28672">
                  <c:v>41207.666666597128</c:v>
                </c:pt>
                <c:pt idx="28673">
                  <c:v>41207.677083263792</c:v>
                </c:pt>
                <c:pt idx="28674">
                  <c:v>41207.687499930456</c:v>
                </c:pt>
                <c:pt idx="28675">
                  <c:v>41207.697916597121</c:v>
                </c:pt>
                <c:pt idx="28676">
                  <c:v>41207.708333263785</c:v>
                </c:pt>
                <c:pt idx="28677">
                  <c:v>41207.718749930449</c:v>
                </c:pt>
                <c:pt idx="28678">
                  <c:v>41207.729166597113</c:v>
                </c:pt>
                <c:pt idx="28679">
                  <c:v>41207.739583263778</c:v>
                </c:pt>
                <c:pt idx="28680">
                  <c:v>41207.749999930442</c:v>
                </c:pt>
                <c:pt idx="28681">
                  <c:v>41207.760416597106</c:v>
                </c:pt>
                <c:pt idx="28682">
                  <c:v>41207.77083326377</c:v>
                </c:pt>
                <c:pt idx="28683">
                  <c:v>41207.781249930435</c:v>
                </c:pt>
                <c:pt idx="28684">
                  <c:v>41207.791666597099</c:v>
                </c:pt>
                <c:pt idx="28685">
                  <c:v>41207.802083263763</c:v>
                </c:pt>
                <c:pt idx="28686">
                  <c:v>41207.812499930427</c:v>
                </c:pt>
                <c:pt idx="28687">
                  <c:v>41207.822916597092</c:v>
                </c:pt>
                <c:pt idx="28688">
                  <c:v>41207.833333263756</c:v>
                </c:pt>
                <c:pt idx="28689">
                  <c:v>41207.84374993042</c:v>
                </c:pt>
                <c:pt idx="28690">
                  <c:v>41207.854166597084</c:v>
                </c:pt>
                <c:pt idx="28691">
                  <c:v>41207.864583263749</c:v>
                </c:pt>
                <c:pt idx="28692">
                  <c:v>41207.874999930413</c:v>
                </c:pt>
                <c:pt idx="28693">
                  <c:v>41207.885416597077</c:v>
                </c:pt>
                <c:pt idx="28694">
                  <c:v>41207.895833263741</c:v>
                </c:pt>
                <c:pt idx="28695">
                  <c:v>41207.906249930405</c:v>
                </c:pt>
                <c:pt idx="28696">
                  <c:v>41207.91666659707</c:v>
                </c:pt>
                <c:pt idx="28697">
                  <c:v>41207.927083263734</c:v>
                </c:pt>
                <c:pt idx="28698">
                  <c:v>41207.937499930398</c:v>
                </c:pt>
                <c:pt idx="28699">
                  <c:v>41207.947916597062</c:v>
                </c:pt>
                <c:pt idx="28700">
                  <c:v>41207.958333263727</c:v>
                </c:pt>
                <c:pt idx="28701">
                  <c:v>41207.968749930391</c:v>
                </c:pt>
                <c:pt idx="28702">
                  <c:v>41207.979166597055</c:v>
                </c:pt>
                <c:pt idx="28703">
                  <c:v>41207.989583263719</c:v>
                </c:pt>
                <c:pt idx="28704">
                  <c:v>41207.999999930384</c:v>
                </c:pt>
                <c:pt idx="28705">
                  <c:v>41208.010416597048</c:v>
                </c:pt>
                <c:pt idx="28706">
                  <c:v>41208.020833263712</c:v>
                </c:pt>
                <c:pt idx="28707">
                  <c:v>41208.031249930376</c:v>
                </c:pt>
                <c:pt idx="28708">
                  <c:v>41208.041666597041</c:v>
                </c:pt>
                <c:pt idx="28709">
                  <c:v>41208.052083263705</c:v>
                </c:pt>
                <c:pt idx="28710">
                  <c:v>41208.062499930369</c:v>
                </c:pt>
                <c:pt idx="28711">
                  <c:v>41208.072916597033</c:v>
                </c:pt>
                <c:pt idx="28712">
                  <c:v>41208.083333263698</c:v>
                </c:pt>
                <c:pt idx="28713">
                  <c:v>41208.093749930362</c:v>
                </c:pt>
                <c:pt idx="28714">
                  <c:v>41208.104166597026</c:v>
                </c:pt>
                <c:pt idx="28715">
                  <c:v>41208.11458326369</c:v>
                </c:pt>
                <c:pt idx="28716">
                  <c:v>41208.124999930355</c:v>
                </c:pt>
                <c:pt idx="28717">
                  <c:v>41208.135416597019</c:v>
                </c:pt>
                <c:pt idx="28718">
                  <c:v>41208.145833263683</c:v>
                </c:pt>
                <c:pt idx="28719">
                  <c:v>41208.156249930347</c:v>
                </c:pt>
                <c:pt idx="28720">
                  <c:v>41208.166666597011</c:v>
                </c:pt>
                <c:pt idx="28721">
                  <c:v>41208.177083263676</c:v>
                </c:pt>
                <c:pt idx="28722">
                  <c:v>41208.18749993034</c:v>
                </c:pt>
                <c:pt idx="28723">
                  <c:v>41208.197916597004</c:v>
                </c:pt>
                <c:pt idx="28724">
                  <c:v>41208.208333263668</c:v>
                </c:pt>
                <c:pt idx="28725">
                  <c:v>41208.218749930333</c:v>
                </c:pt>
                <c:pt idx="28726">
                  <c:v>41208.229166596997</c:v>
                </c:pt>
                <c:pt idx="28727">
                  <c:v>41208.239583263661</c:v>
                </c:pt>
                <c:pt idx="28728">
                  <c:v>41208.249999930325</c:v>
                </c:pt>
                <c:pt idx="28729">
                  <c:v>41208.26041659699</c:v>
                </c:pt>
                <c:pt idx="28730">
                  <c:v>41208.270833263654</c:v>
                </c:pt>
                <c:pt idx="28731">
                  <c:v>41208.281249930318</c:v>
                </c:pt>
                <c:pt idx="28732">
                  <c:v>41208.291666596982</c:v>
                </c:pt>
                <c:pt idx="28733">
                  <c:v>41208.302083263647</c:v>
                </c:pt>
                <c:pt idx="28734">
                  <c:v>41208.312499930311</c:v>
                </c:pt>
                <c:pt idx="28735">
                  <c:v>41208.322916596975</c:v>
                </c:pt>
                <c:pt idx="28736">
                  <c:v>41208.333333263639</c:v>
                </c:pt>
                <c:pt idx="28737">
                  <c:v>41208.343749930304</c:v>
                </c:pt>
                <c:pt idx="28738">
                  <c:v>41208.354166596968</c:v>
                </c:pt>
                <c:pt idx="28739">
                  <c:v>41208.364583263632</c:v>
                </c:pt>
                <c:pt idx="28740">
                  <c:v>41208.374999930296</c:v>
                </c:pt>
                <c:pt idx="28741">
                  <c:v>41208.385416596961</c:v>
                </c:pt>
                <c:pt idx="28742">
                  <c:v>41208.395833263625</c:v>
                </c:pt>
                <c:pt idx="28743">
                  <c:v>41208.406249930289</c:v>
                </c:pt>
                <c:pt idx="28744">
                  <c:v>41208.416666596953</c:v>
                </c:pt>
                <c:pt idx="28745">
                  <c:v>41208.427083263618</c:v>
                </c:pt>
                <c:pt idx="28746">
                  <c:v>41208.437499930282</c:v>
                </c:pt>
                <c:pt idx="28747">
                  <c:v>41208.447916596946</c:v>
                </c:pt>
                <c:pt idx="28748">
                  <c:v>41208.45833326361</c:v>
                </c:pt>
                <c:pt idx="28749">
                  <c:v>41208.468749930274</c:v>
                </c:pt>
                <c:pt idx="28750">
                  <c:v>41208.479166596939</c:v>
                </c:pt>
                <c:pt idx="28751">
                  <c:v>41208.489583263603</c:v>
                </c:pt>
                <c:pt idx="28752">
                  <c:v>41208.499999930267</c:v>
                </c:pt>
                <c:pt idx="28753">
                  <c:v>41208.510416596931</c:v>
                </c:pt>
                <c:pt idx="28754">
                  <c:v>41208.520833263596</c:v>
                </c:pt>
                <c:pt idx="28755">
                  <c:v>41208.53124993026</c:v>
                </c:pt>
                <c:pt idx="28756">
                  <c:v>41208.541666596924</c:v>
                </c:pt>
                <c:pt idx="28757">
                  <c:v>41208.552083263588</c:v>
                </c:pt>
                <c:pt idx="28758">
                  <c:v>41208.562499930253</c:v>
                </c:pt>
                <c:pt idx="28759">
                  <c:v>41208.572916596917</c:v>
                </c:pt>
                <c:pt idx="28760">
                  <c:v>41208.583333263581</c:v>
                </c:pt>
                <c:pt idx="28761">
                  <c:v>41208.593749930245</c:v>
                </c:pt>
                <c:pt idx="28762">
                  <c:v>41208.60416659691</c:v>
                </c:pt>
                <c:pt idx="28763">
                  <c:v>41208.614583263574</c:v>
                </c:pt>
                <c:pt idx="28764">
                  <c:v>41208.624999930238</c:v>
                </c:pt>
                <c:pt idx="28765">
                  <c:v>41208.635416596902</c:v>
                </c:pt>
                <c:pt idx="28766">
                  <c:v>41208.645833263567</c:v>
                </c:pt>
                <c:pt idx="28767">
                  <c:v>41208.656249930231</c:v>
                </c:pt>
                <c:pt idx="28768">
                  <c:v>41208.666666596895</c:v>
                </c:pt>
                <c:pt idx="28769">
                  <c:v>41208.677083263559</c:v>
                </c:pt>
                <c:pt idx="28770">
                  <c:v>41208.687499930224</c:v>
                </c:pt>
                <c:pt idx="28771">
                  <c:v>41208.697916596888</c:v>
                </c:pt>
                <c:pt idx="28772">
                  <c:v>41208.708333263552</c:v>
                </c:pt>
                <c:pt idx="28773">
                  <c:v>41208.718749930216</c:v>
                </c:pt>
                <c:pt idx="28774">
                  <c:v>41208.729166596881</c:v>
                </c:pt>
                <c:pt idx="28775">
                  <c:v>41208.739583263545</c:v>
                </c:pt>
                <c:pt idx="28776">
                  <c:v>41208.749999930209</c:v>
                </c:pt>
                <c:pt idx="28777">
                  <c:v>41208.760416596873</c:v>
                </c:pt>
                <c:pt idx="28778">
                  <c:v>41208.770833263537</c:v>
                </c:pt>
                <c:pt idx="28779">
                  <c:v>41208.781249930202</c:v>
                </c:pt>
                <c:pt idx="28780">
                  <c:v>41208.791666596866</c:v>
                </c:pt>
                <c:pt idx="28781">
                  <c:v>41208.80208326353</c:v>
                </c:pt>
                <c:pt idx="28782">
                  <c:v>41208.812499930194</c:v>
                </c:pt>
                <c:pt idx="28783">
                  <c:v>41208.822916596859</c:v>
                </c:pt>
                <c:pt idx="28784">
                  <c:v>41208.833333263523</c:v>
                </c:pt>
                <c:pt idx="28785">
                  <c:v>41208.843749930187</c:v>
                </c:pt>
                <c:pt idx="28786">
                  <c:v>41208.854166596851</c:v>
                </c:pt>
                <c:pt idx="28787">
                  <c:v>41208.864583263516</c:v>
                </c:pt>
                <c:pt idx="28788">
                  <c:v>41208.87499993018</c:v>
                </c:pt>
                <c:pt idx="28789">
                  <c:v>41208.885416596844</c:v>
                </c:pt>
                <c:pt idx="28790">
                  <c:v>41208.895833263508</c:v>
                </c:pt>
                <c:pt idx="28791">
                  <c:v>41208.906249930173</c:v>
                </c:pt>
                <c:pt idx="28792">
                  <c:v>41208.916666596837</c:v>
                </c:pt>
                <c:pt idx="28793">
                  <c:v>41208.927083263501</c:v>
                </c:pt>
                <c:pt idx="28794">
                  <c:v>41208.937499930165</c:v>
                </c:pt>
                <c:pt idx="28795">
                  <c:v>41208.94791659683</c:v>
                </c:pt>
                <c:pt idx="28796">
                  <c:v>41208.958333263494</c:v>
                </c:pt>
                <c:pt idx="28797">
                  <c:v>41208.968749930158</c:v>
                </c:pt>
                <c:pt idx="28798">
                  <c:v>41208.979166596822</c:v>
                </c:pt>
                <c:pt idx="28799">
                  <c:v>41208.989583263487</c:v>
                </c:pt>
                <c:pt idx="28800">
                  <c:v>41208.999999930151</c:v>
                </c:pt>
                <c:pt idx="28801">
                  <c:v>41209.010416596815</c:v>
                </c:pt>
                <c:pt idx="28802">
                  <c:v>41209.020833263479</c:v>
                </c:pt>
                <c:pt idx="28803">
                  <c:v>41209.031249930144</c:v>
                </c:pt>
                <c:pt idx="28804">
                  <c:v>41209.041666596808</c:v>
                </c:pt>
                <c:pt idx="28805">
                  <c:v>41209.052083263472</c:v>
                </c:pt>
                <c:pt idx="28806">
                  <c:v>41209.062499930136</c:v>
                </c:pt>
                <c:pt idx="28807">
                  <c:v>41209.0729165968</c:v>
                </c:pt>
                <c:pt idx="28808">
                  <c:v>41209.083333263465</c:v>
                </c:pt>
                <c:pt idx="28809">
                  <c:v>41209.093749930129</c:v>
                </c:pt>
                <c:pt idx="28810">
                  <c:v>41209.104166596793</c:v>
                </c:pt>
                <c:pt idx="28811">
                  <c:v>41209.114583263457</c:v>
                </c:pt>
                <c:pt idx="28812">
                  <c:v>41209.124999930122</c:v>
                </c:pt>
                <c:pt idx="28813">
                  <c:v>41209.135416596786</c:v>
                </c:pt>
                <c:pt idx="28814">
                  <c:v>41209.14583326345</c:v>
                </c:pt>
                <c:pt idx="28815">
                  <c:v>41209.156249930114</c:v>
                </c:pt>
                <c:pt idx="28816">
                  <c:v>41209.166666596779</c:v>
                </c:pt>
                <c:pt idx="28817">
                  <c:v>41209.177083263443</c:v>
                </c:pt>
                <c:pt idx="28818">
                  <c:v>41209.187499930107</c:v>
                </c:pt>
                <c:pt idx="28819">
                  <c:v>41209.197916596771</c:v>
                </c:pt>
                <c:pt idx="28820">
                  <c:v>41209.208333263436</c:v>
                </c:pt>
                <c:pt idx="28821">
                  <c:v>41209.2187499301</c:v>
                </c:pt>
                <c:pt idx="28822">
                  <c:v>41209.229166596764</c:v>
                </c:pt>
                <c:pt idx="28823">
                  <c:v>41209.239583263428</c:v>
                </c:pt>
                <c:pt idx="28824">
                  <c:v>41209.249999930093</c:v>
                </c:pt>
                <c:pt idx="28825">
                  <c:v>41209.260416596757</c:v>
                </c:pt>
                <c:pt idx="28826">
                  <c:v>41209.270833263421</c:v>
                </c:pt>
                <c:pt idx="28827">
                  <c:v>41209.281249930085</c:v>
                </c:pt>
                <c:pt idx="28828">
                  <c:v>41209.29166659675</c:v>
                </c:pt>
                <c:pt idx="28829">
                  <c:v>41209.302083263414</c:v>
                </c:pt>
                <c:pt idx="28830">
                  <c:v>41209.312499930078</c:v>
                </c:pt>
                <c:pt idx="28831">
                  <c:v>41209.322916596742</c:v>
                </c:pt>
                <c:pt idx="28832">
                  <c:v>41209.333333263407</c:v>
                </c:pt>
                <c:pt idx="28833">
                  <c:v>41209.343749930071</c:v>
                </c:pt>
                <c:pt idx="28834">
                  <c:v>41209.354166596735</c:v>
                </c:pt>
                <c:pt idx="28835">
                  <c:v>41209.364583263399</c:v>
                </c:pt>
                <c:pt idx="28836">
                  <c:v>41209.374999930063</c:v>
                </c:pt>
                <c:pt idx="28837">
                  <c:v>41209.385416596728</c:v>
                </c:pt>
                <c:pt idx="28838">
                  <c:v>41209.395833263392</c:v>
                </c:pt>
                <c:pt idx="28839">
                  <c:v>41209.406249930056</c:v>
                </c:pt>
                <c:pt idx="28840">
                  <c:v>41209.41666659672</c:v>
                </c:pt>
                <c:pt idx="28841">
                  <c:v>41209.427083263385</c:v>
                </c:pt>
                <c:pt idx="28842">
                  <c:v>41209.437499930049</c:v>
                </c:pt>
                <c:pt idx="28843">
                  <c:v>41209.447916596713</c:v>
                </c:pt>
                <c:pt idx="28844">
                  <c:v>41209.458333263377</c:v>
                </c:pt>
                <c:pt idx="28845">
                  <c:v>41209.468749930042</c:v>
                </c:pt>
                <c:pt idx="28846">
                  <c:v>41209.479166596706</c:v>
                </c:pt>
                <c:pt idx="28847">
                  <c:v>41209.48958326337</c:v>
                </c:pt>
                <c:pt idx="28848">
                  <c:v>41209.499999930034</c:v>
                </c:pt>
                <c:pt idx="28849">
                  <c:v>41209.510416596699</c:v>
                </c:pt>
                <c:pt idx="28850">
                  <c:v>41209.520833263363</c:v>
                </c:pt>
                <c:pt idx="28851">
                  <c:v>41209.531249930027</c:v>
                </c:pt>
                <c:pt idx="28852">
                  <c:v>41209.541666596691</c:v>
                </c:pt>
                <c:pt idx="28853">
                  <c:v>41209.552083263356</c:v>
                </c:pt>
                <c:pt idx="28854">
                  <c:v>41209.56249993002</c:v>
                </c:pt>
                <c:pt idx="28855">
                  <c:v>41209.572916596684</c:v>
                </c:pt>
                <c:pt idx="28856">
                  <c:v>41209.583333263348</c:v>
                </c:pt>
                <c:pt idx="28857">
                  <c:v>41209.593749930013</c:v>
                </c:pt>
                <c:pt idx="28858">
                  <c:v>41209.604166596677</c:v>
                </c:pt>
                <c:pt idx="28859">
                  <c:v>41209.614583263341</c:v>
                </c:pt>
                <c:pt idx="28860">
                  <c:v>41209.624999930005</c:v>
                </c:pt>
                <c:pt idx="28861">
                  <c:v>41209.63541659667</c:v>
                </c:pt>
                <c:pt idx="28862">
                  <c:v>41209.645833263334</c:v>
                </c:pt>
                <c:pt idx="28863">
                  <c:v>41209.656249929998</c:v>
                </c:pt>
                <c:pt idx="28864">
                  <c:v>41209.666666596662</c:v>
                </c:pt>
                <c:pt idx="28865">
                  <c:v>41209.677083263326</c:v>
                </c:pt>
                <c:pt idx="28866">
                  <c:v>41209.687499929991</c:v>
                </c:pt>
                <c:pt idx="28867">
                  <c:v>41209.697916596655</c:v>
                </c:pt>
                <c:pt idx="28868">
                  <c:v>41209.708333263319</c:v>
                </c:pt>
                <c:pt idx="28869">
                  <c:v>41209.718749929983</c:v>
                </c:pt>
                <c:pt idx="28870">
                  <c:v>41209.729166596648</c:v>
                </c:pt>
                <c:pt idx="28871">
                  <c:v>41209.739583263312</c:v>
                </c:pt>
                <c:pt idx="28872">
                  <c:v>41209.749999929976</c:v>
                </c:pt>
                <c:pt idx="28873">
                  <c:v>41209.76041659664</c:v>
                </c:pt>
                <c:pt idx="28874">
                  <c:v>41209.770833263305</c:v>
                </c:pt>
                <c:pt idx="28875">
                  <c:v>41209.781249929969</c:v>
                </c:pt>
                <c:pt idx="28876">
                  <c:v>41209.791666596633</c:v>
                </c:pt>
                <c:pt idx="28877">
                  <c:v>41209.802083263297</c:v>
                </c:pt>
                <c:pt idx="28878">
                  <c:v>41209.812499929962</c:v>
                </c:pt>
                <c:pt idx="28879">
                  <c:v>41209.822916596626</c:v>
                </c:pt>
                <c:pt idx="28880">
                  <c:v>41209.83333326329</c:v>
                </c:pt>
                <c:pt idx="28881">
                  <c:v>41209.843749929954</c:v>
                </c:pt>
                <c:pt idx="28882">
                  <c:v>41209.854166596619</c:v>
                </c:pt>
                <c:pt idx="28883">
                  <c:v>41209.864583263283</c:v>
                </c:pt>
                <c:pt idx="28884">
                  <c:v>41209.874999929947</c:v>
                </c:pt>
                <c:pt idx="28885">
                  <c:v>41209.885416596611</c:v>
                </c:pt>
                <c:pt idx="28886">
                  <c:v>41209.895833263276</c:v>
                </c:pt>
                <c:pt idx="28887">
                  <c:v>41209.90624992994</c:v>
                </c:pt>
                <c:pt idx="28888">
                  <c:v>41209.916666596604</c:v>
                </c:pt>
                <c:pt idx="28889">
                  <c:v>41209.927083263268</c:v>
                </c:pt>
                <c:pt idx="28890">
                  <c:v>41209.937499929933</c:v>
                </c:pt>
                <c:pt idx="28891">
                  <c:v>41209.947916596597</c:v>
                </c:pt>
                <c:pt idx="28892">
                  <c:v>41209.958333263261</c:v>
                </c:pt>
                <c:pt idx="28893">
                  <c:v>41209.968749929925</c:v>
                </c:pt>
                <c:pt idx="28894">
                  <c:v>41209.979166596589</c:v>
                </c:pt>
                <c:pt idx="28895">
                  <c:v>41209.989583263254</c:v>
                </c:pt>
                <c:pt idx="28896">
                  <c:v>41209.999999929918</c:v>
                </c:pt>
                <c:pt idx="28897">
                  <c:v>41210.010416596582</c:v>
                </c:pt>
                <c:pt idx="28898">
                  <c:v>41210.020833263246</c:v>
                </c:pt>
                <c:pt idx="28899">
                  <c:v>41210.031249929911</c:v>
                </c:pt>
                <c:pt idx="28900">
                  <c:v>41210.041666596575</c:v>
                </c:pt>
                <c:pt idx="28901">
                  <c:v>41210.052083263239</c:v>
                </c:pt>
                <c:pt idx="28902">
                  <c:v>41210.062499929903</c:v>
                </c:pt>
                <c:pt idx="28903">
                  <c:v>41210.072916596568</c:v>
                </c:pt>
                <c:pt idx="28904">
                  <c:v>41210.083333263232</c:v>
                </c:pt>
                <c:pt idx="28905">
                  <c:v>41210.093749929896</c:v>
                </c:pt>
                <c:pt idx="28906">
                  <c:v>41210.10416659656</c:v>
                </c:pt>
                <c:pt idx="28907">
                  <c:v>41210.114583263225</c:v>
                </c:pt>
                <c:pt idx="28908">
                  <c:v>41210.124999929889</c:v>
                </c:pt>
                <c:pt idx="28909">
                  <c:v>41210.135416596553</c:v>
                </c:pt>
                <c:pt idx="28910">
                  <c:v>41210.145833263217</c:v>
                </c:pt>
                <c:pt idx="28911">
                  <c:v>41210.156249929882</c:v>
                </c:pt>
                <c:pt idx="28912">
                  <c:v>41210.166666596546</c:v>
                </c:pt>
                <c:pt idx="28913">
                  <c:v>41210.17708326321</c:v>
                </c:pt>
                <c:pt idx="28914">
                  <c:v>41210.187499929874</c:v>
                </c:pt>
                <c:pt idx="28915">
                  <c:v>41210.197916596539</c:v>
                </c:pt>
                <c:pt idx="28916">
                  <c:v>41210.208333263203</c:v>
                </c:pt>
                <c:pt idx="28917">
                  <c:v>41210.218749929867</c:v>
                </c:pt>
                <c:pt idx="28918">
                  <c:v>41210.229166596531</c:v>
                </c:pt>
                <c:pt idx="28919">
                  <c:v>41210.239583263196</c:v>
                </c:pt>
                <c:pt idx="28920">
                  <c:v>41210.24999992986</c:v>
                </c:pt>
                <c:pt idx="28921">
                  <c:v>41210.260416596524</c:v>
                </c:pt>
                <c:pt idx="28922">
                  <c:v>41210.270833263188</c:v>
                </c:pt>
                <c:pt idx="28923">
                  <c:v>41210.281249929852</c:v>
                </c:pt>
                <c:pt idx="28924">
                  <c:v>41210.291666596517</c:v>
                </c:pt>
                <c:pt idx="28925">
                  <c:v>41210.302083263181</c:v>
                </c:pt>
                <c:pt idx="28926">
                  <c:v>41210.312499929845</c:v>
                </c:pt>
                <c:pt idx="28927">
                  <c:v>41210.322916596509</c:v>
                </c:pt>
                <c:pt idx="28928">
                  <c:v>41210.333333263174</c:v>
                </c:pt>
                <c:pt idx="28929">
                  <c:v>41210.343749929838</c:v>
                </c:pt>
                <c:pt idx="28930">
                  <c:v>41210.354166596502</c:v>
                </c:pt>
                <c:pt idx="28931">
                  <c:v>41210.364583263166</c:v>
                </c:pt>
                <c:pt idx="28932">
                  <c:v>41210.374999929831</c:v>
                </c:pt>
                <c:pt idx="28933">
                  <c:v>41210.385416596495</c:v>
                </c:pt>
                <c:pt idx="28934">
                  <c:v>41210.395833263159</c:v>
                </c:pt>
                <c:pt idx="28935">
                  <c:v>41210.406249929823</c:v>
                </c:pt>
                <c:pt idx="28936">
                  <c:v>41210.416666596488</c:v>
                </c:pt>
                <c:pt idx="28937">
                  <c:v>41210.427083263152</c:v>
                </c:pt>
                <c:pt idx="28938">
                  <c:v>41210.437499929816</c:v>
                </c:pt>
                <c:pt idx="28939">
                  <c:v>41210.44791659648</c:v>
                </c:pt>
                <c:pt idx="28940">
                  <c:v>41210.458333263145</c:v>
                </c:pt>
                <c:pt idx="28941">
                  <c:v>41210.468749929809</c:v>
                </c:pt>
                <c:pt idx="28942">
                  <c:v>41210.479166596473</c:v>
                </c:pt>
                <c:pt idx="28943">
                  <c:v>41210.489583263137</c:v>
                </c:pt>
                <c:pt idx="28944">
                  <c:v>41210.499999929802</c:v>
                </c:pt>
                <c:pt idx="28945">
                  <c:v>41210.510416596466</c:v>
                </c:pt>
                <c:pt idx="28946">
                  <c:v>41210.52083326313</c:v>
                </c:pt>
                <c:pt idx="28947">
                  <c:v>41210.531249929794</c:v>
                </c:pt>
                <c:pt idx="28948">
                  <c:v>41210.541666596459</c:v>
                </c:pt>
                <c:pt idx="28949">
                  <c:v>41210.552083263123</c:v>
                </c:pt>
                <c:pt idx="28950">
                  <c:v>41210.562499929787</c:v>
                </c:pt>
                <c:pt idx="28951">
                  <c:v>41210.572916596451</c:v>
                </c:pt>
                <c:pt idx="28952">
                  <c:v>41210.583333263115</c:v>
                </c:pt>
                <c:pt idx="28953">
                  <c:v>41210.59374992978</c:v>
                </c:pt>
                <c:pt idx="28954">
                  <c:v>41210.604166596444</c:v>
                </c:pt>
                <c:pt idx="28955">
                  <c:v>41210.614583263108</c:v>
                </c:pt>
                <c:pt idx="28956">
                  <c:v>41210.624999929772</c:v>
                </c:pt>
                <c:pt idx="28957">
                  <c:v>41210.635416596437</c:v>
                </c:pt>
                <c:pt idx="28958">
                  <c:v>41210.645833263101</c:v>
                </c:pt>
                <c:pt idx="28959">
                  <c:v>41210.656249929765</c:v>
                </c:pt>
                <c:pt idx="28960">
                  <c:v>41210.666666596429</c:v>
                </c:pt>
                <c:pt idx="28961">
                  <c:v>41210.677083263094</c:v>
                </c:pt>
                <c:pt idx="28962">
                  <c:v>41210.687499929758</c:v>
                </c:pt>
                <c:pt idx="28963">
                  <c:v>41210.697916596422</c:v>
                </c:pt>
                <c:pt idx="28964">
                  <c:v>41210.708333263086</c:v>
                </c:pt>
                <c:pt idx="28965">
                  <c:v>41210.718749929751</c:v>
                </c:pt>
                <c:pt idx="28966">
                  <c:v>41210.729166596415</c:v>
                </c:pt>
                <c:pt idx="28967">
                  <c:v>41210.739583263079</c:v>
                </c:pt>
                <c:pt idx="28968">
                  <c:v>41210.749999929743</c:v>
                </c:pt>
                <c:pt idx="28969">
                  <c:v>41210.760416596408</c:v>
                </c:pt>
                <c:pt idx="28970">
                  <c:v>41210.770833263072</c:v>
                </c:pt>
                <c:pt idx="28971">
                  <c:v>41210.781249929736</c:v>
                </c:pt>
                <c:pt idx="28972">
                  <c:v>41210.7916665964</c:v>
                </c:pt>
                <c:pt idx="28973">
                  <c:v>41210.802083263065</c:v>
                </c:pt>
                <c:pt idx="28974">
                  <c:v>41210.812499929729</c:v>
                </c:pt>
                <c:pt idx="28975">
                  <c:v>41210.822916596393</c:v>
                </c:pt>
                <c:pt idx="28976">
                  <c:v>41210.833333263057</c:v>
                </c:pt>
                <c:pt idx="28977">
                  <c:v>41210.843749929722</c:v>
                </c:pt>
                <c:pt idx="28978">
                  <c:v>41210.854166596386</c:v>
                </c:pt>
                <c:pt idx="28979">
                  <c:v>41210.86458326305</c:v>
                </c:pt>
                <c:pt idx="28980">
                  <c:v>41210.874999929714</c:v>
                </c:pt>
                <c:pt idx="28981">
                  <c:v>41210.885416596378</c:v>
                </c:pt>
                <c:pt idx="28982">
                  <c:v>41210.895833263043</c:v>
                </c:pt>
                <c:pt idx="28983">
                  <c:v>41210.906249929707</c:v>
                </c:pt>
                <c:pt idx="28984">
                  <c:v>41210.916666596371</c:v>
                </c:pt>
                <c:pt idx="28985">
                  <c:v>41210.927083263035</c:v>
                </c:pt>
                <c:pt idx="28986">
                  <c:v>41210.9374999297</c:v>
                </c:pt>
                <c:pt idx="28987">
                  <c:v>41210.947916596364</c:v>
                </c:pt>
                <c:pt idx="28988">
                  <c:v>41210.958333263028</c:v>
                </c:pt>
                <c:pt idx="28989">
                  <c:v>41210.968749929692</c:v>
                </c:pt>
                <c:pt idx="28990">
                  <c:v>41210.979166596357</c:v>
                </c:pt>
                <c:pt idx="28991">
                  <c:v>41210.989583263021</c:v>
                </c:pt>
                <c:pt idx="28992">
                  <c:v>41210.999999929685</c:v>
                </c:pt>
                <c:pt idx="28993">
                  <c:v>41211.010416596349</c:v>
                </c:pt>
                <c:pt idx="28994">
                  <c:v>41211.020833263014</c:v>
                </c:pt>
                <c:pt idx="28995">
                  <c:v>41211.031249929678</c:v>
                </c:pt>
                <c:pt idx="28996">
                  <c:v>41211.041666596342</c:v>
                </c:pt>
                <c:pt idx="28997">
                  <c:v>41211.052083263006</c:v>
                </c:pt>
                <c:pt idx="28998">
                  <c:v>41211.062499929671</c:v>
                </c:pt>
                <c:pt idx="28999">
                  <c:v>41211.072916596335</c:v>
                </c:pt>
                <c:pt idx="29000">
                  <c:v>41211.083333262999</c:v>
                </c:pt>
                <c:pt idx="29001">
                  <c:v>41211.093749929663</c:v>
                </c:pt>
                <c:pt idx="29002">
                  <c:v>41211.104166596328</c:v>
                </c:pt>
                <c:pt idx="29003">
                  <c:v>41211.114583262992</c:v>
                </c:pt>
                <c:pt idx="29004">
                  <c:v>41211.124999929656</c:v>
                </c:pt>
                <c:pt idx="29005">
                  <c:v>41211.13541659632</c:v>
                </c:pt>
                <c:pt idx="29006">
                  <c:v>41211.145833262985</c:v>
                </c:pt>
                <c:pt idx="29007">
                  <c:v>41211.156249929649</c:v>
                </c:pt>
                <c:pt idx="29008">
                  <c:v>41211.166666596313</c:v>
                </c:pt>
                <c:pt idx="29009">
                  <c:v>41211.177083262977</c:v>
                </c:pt>
                <c:pt idx="29010">
                  <c:v>41211.187499929641</c:v>
                </c:pt>
                <c:pt idx="29011">
                  <c:v>41211.197916596306</c:v>
                </c:pt>
                <c:pt idx="29012">
                  <c:v>41211.20833326297</c:v>
                </c:pt>
                <c:pt idx="29013">
                  <c:v>41211.218749929634</c:v>
                </c:pt>
                <c:pt idx="29014">
                  <c:v>41211.229166596298</c:v>
                </c:pt>
                <c:pt idx="29015">
                  <c:v>41211.239583262963</c:v>
                </c:pt>
                <c:pt idx="29016">
                  <c:v>41211.249999929627</c:v>
                </c:pt>
                <c:pt idx="29017">
                  <c:v>41211.260416596291</c:v>
                </c:pt>
                <c:pt idx="29018">
                  <c:v>41211.270833262955</c:v>
                </c:pt>
                <c:pt idx="29019">
                  <c:v>41211.28124992962</c:v>
                </c:pt>
                <c:pt idx="29020">
                  <c:v>41211.291666596284</c:v>
                </c:pt>
                <c:pt idx="29021">
                  <c:v>41211.302083262948</c:v>
                </c:pt>
                <c:pt idx="29022">
                  <c:v>41211.312499929612</c:v>
                </c:pt>
                <c:pt idx="29023">
                  <c:v>41211.322916596277</c:v>
                </c:pt>
                <c:pt idx="29024">
                  <c:v>41211.333333262941</c:v>
                </c:pt>
                <c:pt idx="29025">
                  <c:v>41211.343749929605</c:v>
                </c:pt>
                <c:pt idx="29026">
                  <c:v>41211.354166596269</c:v>
                </c:pt>
                <c:pt idx="29027">
                  <c:v>41211.364583262934</c:v>
                </c:pt>
                <c:pt idx="29028">
                  <c:v>41211.374999929598</c:v>
                </c:pt>
                <c:pt idx="29029">
                  <c:v>41211.385416596262</c:v>
                </c:pt>
                <c:pt idx="29030">
                  <c:v>41211.395833262926</c:v>
                </c:pt>
                <c:pt idx="29031">
                  <c:v>41211.406249929591</c:v>
                </c:pt>
                <c:pt idx="29032">
                  <c:v>41211.416666596255</c:v>
                </c:pt>
                <c:pt idx="29033">
                  <c:v>41211.427083262919</c:v>
                </c:pt>
                <c:pt idx="29034">
                  <c:v>41211.437499929583</c:v>
                </c:pt>
                <c:pt idx="29035">
                  <c:v>41211.447916596248</c:v>
                </c:pt>
                <c:pt idx="29036">
                  <c:v>41211.458333262912</c:v>
                </c:pt>
                <c:pt idx="29037">
                  <c:v>41211.468749929576</c:v>
                </c:pt>
                <c:pt idx="29038">
                  <c:v>41211.47916659624</c:v>
                </c:pt>
                <c:pt idx="29039">
                  <c:v>41211.489583262904</c:v>
                </c:pt>
                <c:pt idx="29040">
                  <c:v>41211.499999929569</c:v>
                </c:pt>
                <c:pt idx="29041">
                  <c:v>41211.510416596233</c:v>
                </c:pt>
                <c:pt idx="29042">
                  <c:v>41211.520833262897</c:v>
                </c:pt>
                <c:pt idx="29043">
                  <c:v>41211.531249929561</c:v>
                </c:pt>
                <c:pt idx="29044">
                  <c:v>41211.541666596226</c:v>
                </c:pt>
                <c:pt idx="29045">
                  <c:v>41211.55208326289</c:v>
                </c:pt>
                <c:pt idx="29046">
                  <c:v>41211.562499929554</c:v>
                </c:pt>
                <c:pt idx="29047">
                  <c:v>41211.572916596218</c:v>
                </c:pt>
                <c:pt idx="29048">
                  <c:v>41211.583333262883</c:v>
                </c:pt>
                <c:pt idx="29049">
                  <c:v>41211.593749929547</c:v>
                </c:pt>
                <c:pt idx="29050">
                  <c:v>41211.604166596211</c:v>
                </c:pt>
                <c:pt idx="29051">
                  <c:v>41211.614583262875</c:v>
                </c:pt>
                <c:pt idx="29052">
                  <c:v>41211.62499992954</c:v>
                </c:pt>
                <c:pt idx="29053">
                  <c:v>41211.635416596204</c:v>
                </c:pt>
                <c:pt idx="29054">
                  <c:v>41211.645833262868</c:v>
                </c:pt>
                <c:pt idx="29055">
                  <c:v>41211.656249929532</c:v>
                </c:pt>
                <c:pt idx="29056">
                  <c:v>41211.666666596197</c:v>
                </c:pt>
                <c:pt idx="29057">
                  <c:v>41211.677083262861</c:v>
                </c:pt>
                <c:pt idx="29058">
                  <c:v>41211.687499929525</c:v>
                </c:pt>
                <c:pt idx="29059">
                  <c:v>41211.697916596189</c:v>
                </c:pt>
                <c:pt idx="29060">
                  <c:v>41211.708333262854</c:v>
                </c:pt>
                <c:pt idx="29061">
                  <c:v>41211.718749929518</c:v>
                </c:pt>
                <c:pt idx="29062">
                  <c:v>41211.729166596182</c:v>
                </c:pt>
                <c:pt idx="29063">
                  <c:v>41211.739583262846</c:v>
                </c:pt>
                <c:pt idx="29064">
                  <c:v>41211.749999929511</c:v>
                </c:pt>
                <c:pt idx="29065">
                  <c:v>41211.760416596175</c:v>
                </c:pt>
                <c:pt idx="29066">
                  <c:v>41211.770833262839</c:v>
                </c:pt>
                <c:pt idx="29067">
                  <c:v>41211.781249929503</c:v>
                </c:pt>
                <c:pt idx="29068">
                  <c:v>41211.791666596167</c:v>
                </c:pt>
                <c:pt idx="29069">
                  <c:v>41211.802083262832</c:v>
                </c:pt>
                <c:pt idx="29070">
                  <c:v>41211.812499929496</c:v>
                </c:pt>
                <c:pt idx="29071">
                  <c:v>41211.82291659616</c:v>
                </c:pt>
                <c:pt idx="29072">
                  <c:v>41211.833333262824</c:v>
                </c:pt>
                <c:pt idx="29073">
                  <c:v>41211.843749929489</c:v>
                </c:pt>
                <c:pt idx="29074">
                  <c:v>41211.854166596153</c:v>
                </c:pt>
                <c:pt idx="29075">
                  <c:v>41211.864583262817</c:v>
                </c:pt>
                <c:pt idx="29076">
                  <c:v>41211.874999929481</c:v>
                </c:pt>
                <c:pt idx="29077">
                  <c:v>41211.885416596146</c:v>
                </c:pt>
                <c:pt idx="29078">
                  <c:v>41211.89583326281</c:v>
                </c:pt>
                <c:pt idx="29079">
                  <c:v>41211.906249929474</c:v>
                </c:pt>
                <c:pt idx="29080">
                  <c:v>41211.916666596138</c:v>
                </c:pt>
                <c:pt idx="29081">
                  <c:v>41211.927083262803</c:v>
                </c:pt>
                <c:pt idx="29082">
                  <c:v>41211.937499929467</c:v>
                </c:pt>
                <c:pt idx="29083">
                  <c:v>41211.947916596131</c:v>
                </c:pt>
                <c:pt idx="29084">
                  <c:v>41211.958333262795</c:v>
                </c:pt>
                <c:pt idx="29085">
                  <c:v>41211.96874992946</c:v>
                </c:pt>
                <c:pt idx="29086">
                  <c:v>41211.979166596124</c:v>
                </c:pt>
                <c:pt idx="29087">
                  <c:v>41211.989583262788</c:v>
                </c:pt>
                <c:pt idx="29088">
                  <c:v>41211.999999929452</c:v>
                </c:pt>
                <c:pt idx="29089">
                  <c:v>41212.010416596117</c:v>
                </c:pt>
                <c:pt idx="29090">
                  <c:v>41212.020833262781</c:v>
                </c:pt>
                <c:pt idx="29091">
                  <c:v>41212.031249929445</c:v>
                </c:pt>
                <c:pt idx="29092">
                  <c:v>41212.041666596109</c:v>
                </c:pt>
                <c:pt idx="29093">
                  <c:v>41212.052083262774</c:v>
                </c:pt>
                <c:pt idx="29094">
                  <c:v>41212.062499929438</c:v>
                </c:pt>
                <c:pt idx="29095">
                  <c:v>41212.072916596102</c:v>
                </c:pt>
                <c:pt idx="29096">
                  <c:v>41212.083333262766</c:v>
                </c:pt>
                <c:pt idx="29097">
                  <c:v>41212.09374992943</c:v>
                </c:pt>
                <c:pt idx="29098">
                  <c:v>41212.104166596095</c:v>
                </c:pt>
                <c:pt idx="29099">
                  <c:v>41212.114583262759</c:v>
                </c:pt>
                <c:pt idx="29100">
                  <c:v>41212.124999929423</c:v>
                </c:pt>
                <c:pt idx="29101">
                  <c:v>41212.135416596087</c:v>
                </c:pt>
                <c:pt idx="29102">
                  <c:v>41212.145833262752</c:v>
                </c:pt>
                <c:pt idx="29103">
                  <c:v>41212.156249929416</c:v>
                </c:pt>
                <c:pt idx="29104">
                  <c:v>41212.16666659608</c:v>
                </c:pt>
                <c:pt idx="29105">
                  <c:v>41212.177083262744</c:v>
                </c:pt>
                <c:pt idx="29106">
                  <c:v>41212.187499929409</c:v>
                </c:pt>
                <c:pt idx="29107">
                  <c:v>41212.197916596073</c:v>
                </c:pt>
                <c:pt idx="29108">
                  <c:v>41212.208333262737</c:v>
                </c:pt>
                <c:pt idx="29109">
                  <c:v>41212.218749929401</c:v>
                </c:pt>
                <c:pt idx="29110">
                  <c:v>41212.229166596066</c:v>
                </c:pt>
                <c:pt idx="29111">
                  <c:v>41212.23958326273</c:v>
                </c:pt>
                <c:pt idx="29112">
                  <c:v>41212.249999929394</c:v>
                </c:pt>
                <c:pt idx="29113">
                  <c:v>41212.260416596058</c:v>
                </c:pt>
                <c:pt idx="29114">
                  <c:v>41212.270833262723</c:v>
                </c:pt>
                <c:pt idx="29115">
                  <c:v>41212.281249929387</c:v>
                </c:pt>
                <c:pt idx="29116">
                  <c:v>41212.291666596051</c:v>
                </c:pt>
                <c:pt idx="29117">
                  <c:v>41212.302083262715</c:v>
                </c:pt>
                <c:pt idx="29118">
                  <c:v>41212.31249992938</c:v>
                </c:pt>
                <c:pt idx="29119">
                  <c:v>41212.322916596044</c:v>
                </c:pt>
                <c:pt idx="29120">
                  <c:v>41212.333333262708</c:v>
                </c:pt>
                <c:pt idx="29121">
                  <c:v>41212.343749929372</c:v>
                </c:pt>
                <c:pt idx="29122">
                  <c:v>41212.354166596037</c:v>
                </c:pt>
                <c:pt idx="29123">
                  <c:v>41212.364583262701</c:v>
                </c:pt>
                <c:pt idx="29124">
                  <c:v>41212.374999929365</c:v>
                </c:pt>
                <c:pt idx="29125">
                  <c:v>41212.385416596029</c:v>
                </c:pt>
                <c:pt idx="29126">
                  <c:v>41212.395833262693</c:v>
                </c:pt>
                <c:pt idx="29127">
                  <c:v>41212.406249929358</c:v>
                </c:pt>
                <c:pt idx="29128">
                  <c:v>41212.416666596022</c:v>
                </c:pt>
                <c:pt idx="29129">
                  <c:v>41212.427083262686</c:v>
                </c:pt>
                <c:pt idx="29130">
                  <c:v>41212.43749992935</c:v>
                </c:pt>
                <c:pt idx="29131">
                  <c:v>41212.447916596015</c:v>
                </c:pt>
                <c:pt idx="29132">
                  <c:v>41212.458333262679</c:v>
                </c:pt>
                <c:pt idx="29133">
                  <c:v>41212.468749929343</c:v>
                </c:pt>
                <c:pt idx="29134">
                  <c:v>41212.479166596007</c:v>
                </c:pt>
                <c:pt idx="29135">
                  <c:v>41212.489583262672</c:v>
                </c:pt>
                <c:pt idx="29136">
                  <c:v>41212.499999929336</c:v>
                </c:pt>
                <c:pt idx="29137">
                  <c:v>41212.510416596</c:v>
                </c:pt>
                <c:pt idx="29138">
                  <c:v>41212.520833262664</c:v>
                </c:pt>
                <c:pt idx="29139">
                  <c:v>41212.531249929329</c:v>
                </c:pt>
                <c:pt idx="29140">
                  <c:v>41212.541666595993</c:v>
                </c:pt>
                <c:pt idx="29141">
                  <c:v>41212.552083262657</c:v>
                </c:pt>
                <c:pt idx="29142">
                  <c:v>41212.562499929321</c:v>
                </c:pt>
                <c:pt idx="29143">
                  <c:v>41212.572916595986</c:v>
                </c:pt>
                <c:pt idx="29144">
                  <c:v>41212.58333326265</c:v>
                </c:pt>
                <c:pt idx="29145">
                  <c:v>41212.593749929314</c:v>
                </c:pt>
                <c:pt idx="29146">
                  <c:v>41212.604166595978</c:v>
                </c:pt>
                <c:pt idx="29147">
                  <c:v>41212.614583262643</c:v>
                </c:pt>
                <c:pt idx="29148">
                  <c:v>41212.624999929307</c:v>
                </c:pt>
                <c:pt idx="29149">
                  <c:v>41212.635416595971</c:v>
                </c:pt>
                <c:pt idx="29150">
                  <c:v>41212.645833262635</c:v>
                </c:pt>
                <c:pt idx="29151">
                  <c:v>41212.6562499293</c:v>
                </c:pt>
                <c:pt idx="29152">
                  <c:v>41212.666666595964</c:v>
                </c:pt>
                <c:pt idx="29153">
                  <c:v>41212.677083262628</c:v>
                </c:pt>
                <c:pt idx="29154">
                  <c:v>41212.687499929292</c:v>
                </c:pt>
                <c:pt idx="29155">
                  <c:v>41212.697916595956</c:v>
                </c:pt>
                <c:pt idx="29156">
                  <c:v>41212.708333262621</c:v>
                </c:pt>
                <c:pt idx="29157">
                  <c:v>41212.718749929285</c:v>
                </c:pt>
                <c:pt idx="29158">
                  <c:v>41212.729166595949</c:v>
                </c:pt>
                <c:pt idx="29159">
                  <c:v>41212.739583262613</c:v>
                </c:pt>
                <c:pt idx="29160">
                  <c:v>41212.749999929278</c:v>
                </c:pt>
                <c:pt idx="29161">
                  <c:v>41212.760416595942</c:v>
                </c:pt>
                <c:pt idx="29162">
                  <c:v>41212.770833262606</c:v>
                </c:pt>
                <c:pt idx="29163">
                  <c:v>41212.78124992927</c:v>
                </c:pt>
                <c:pt idx="29164">
                  <c:v>41212.791666595935</c:v>
                </c:pt>
                <c:pt idx="29165">
                  <c:v>41212.802083262599</c:v>
                </c:pt>
                <c:pt idx="29166">
                  <c:v>41212.812499929263</c:v>
                </c:pt>
                <c:pt idx="29167">
                  <c:v>41212.822916595927</c:v>
                </c:pt>
                <c:pt idx="29168">
                  <c:v>41212.833333262592</c:v>
                </c:pt>
                <c:pt idx="29169">
                  <c:v>41212.843749929256</c:v>
                </c:pt>
                <c:pt idx="29170">
                  <c:v>41212.85416659592</c:v>
                </c:pt>
                <c:pt idx="29171">
                  <c:v>41212.864583262584</c:v>
                </c:pt>
                <c:pt idx="29172">
                  <c:v>41212.874999929249</c:v>
                </c:pt>
                <c:pt idx="29173">
                  <c:v>41212.885416595913</c:v>
                </c:pt>
                <c:pt idx="29174">
                  <c:v>41212.895833262577</c:v>
                </c:pt>
                <c:pt idx="29175">
                  <c:v>41212.906249929241</c:v>
                </c:pt>
                <c:pt idx="29176">
                  <c:v>41212.916666595906</c:v>
                </c:pt>
                <c:pt idx="29177">
                  <c:v>41212.92708326257</c:v>
                </c:pt>
                <c:pt idx="29178">
                  <c:v>41212.937499929234</c:v>
                </c:pt>
                <c:pt idx="29179">
                  <c:v>41212.947916595898</c:v>
                </c:pt>
                <c:pt idx="29180">
                  <c:v>41212.958333262563</c:v>
                </c:pt>
                <c:pt idx="29181">
                  <c:v>41212.968749929227</c:v>
                </c:pt>
                <c:pt idx="29182">
                  <c:v>41212.979166595891</c:v>
                </c:pt>
                <c:pt idx="29183">
                  <c:v>41212.989583262555</c:v>
                </c:pt>
                <c:pt idx="29184">
                  <c:v>41212.999999929219</c:v>
                </c:pt>
                <c:pt idx="29185">
                  <c:v>41213.010416595884</c:v>
                </c:pt>
                <c:pt idx="29186">
                  <c:v>41213.020833262548</c:v>
                </c:pt>
                <c:pt idx="29187">
                  <c:v>41213.031249929212</c:v>
                </c:pt>
                <c:pt idx="29188">
                  <c:v>41213.041666595876</c:v>
                </c:pt>
                <c:pt idx="29189">
                  <c:v>41213.052083262541</c:v>
                </c:pt>
                <c:pt idx="29190">
                  <c:v>41213.062499929205</c:v>
                </c:pt>
                <c:pt idx="29191">
                  <c:v>41213.072916595869</c:v>
                </c:pt>
                <c:pt idx="29192">
                  <c:v>41213.083333262533</c:v>
                </c:pt>
                <c:pt idx="29193">
                  <c:v>41213.093749929198</c:v>
                </c:pt>
                <c:pt idx="29194">
                  <c:v>41213.104166595862</c:v>
                </c:pt>
                <c:pt idx="29195">
                  <c:v>41213.114583262526</c:v>
                </c:pt>
                <c:pt idx="29196">
                  <c:v>41213.12499992919</c:v>
                </c:pt>
                <c:pt idx="29197">
                  <c:v>41213.135416595855</c:v>
                </c:pt>
                <c:pt idx="29198">
                  <c:v>41213.145833262519</c:v>
                </c:pt>
                <c:pt idx="29199">
                  <c:v>41213.156249929183</c:v>
                </c:pt>
                <c:pt idx="29200">
                  <c:v>41213.166666595847</c:v>
                </c:pt>
                <c:pt idx="29201">
                  <c:v>41213.177083262512</c:v>
                </c:pt>
                <c:pt idx="29202">
                  <c:v>41213.187499929176</c:v>
                </c:pt>
                <c:pt idx="29203">
                  <c:v>41213.19791659584</c:v>
                </c:pt>
                <c:pt idx="29204">
                  <c:v>41213.208333262504</c:v>
                </c:pt>
                <c:pt idx="29205">
                  <c:v>41213.218749929169</c:v>
                </c:pt>
                <c:pt idx="29206">
                  <c:v>41213.229166595833</c:v>
                </c:pt>
                <c:pt idx="29207">
                  <c:v>41213.239583262497</c:v>
                </c:pt>
                <c:pt idx="29208">
                  <c:v>41213.249999929161</c:v>
                </c:pt>
                <c:pt idx="29209">
                  <c:v>41213.260416595826</c:v>
                </c:pt>
                <c:pt idx="29210">
                  <c:v>41213.27083326249</c:v>
                </c:pt>
                <c:pt idx="29211">
                  <c:v>41213.281249929154</c:v>
                </c:pt>
                <c:pt idx="29212">
                  <c:v>41213.291666595818</c:v>
                </c:pt>
                <c:pt idx="29213">
                  <c:v>41213.302083262482</c:v>
                </c:pt>
                <c:pt idx="29214">
                  <c:v>41213.312499929147</c:v>
                </c:pt>
                <c:pt idx="29215">
                  <c:v>41213.322916595811</c:v>
                </c:pt>
                <c:pt idx="29216">
                  <c:v>41213.333333262475</c:v>
                </c:pt>
                <c:pt idx="29217">
                  <c:v>41213.343749929139</c:v>
                </c:pt>
                <c:pt idx="29218">
                  <c:v>41213.354166595804</c:v>
                </c:pt>
                <c:pt idx="29219">
                  <c:v>41213.364583262468</c:v>
                </c:pt>
                <c:pt idx="29220">
                  <c:v>41213.374999929132</c:v>
                </c:pt>
                <c:pt idx="29221">
                  <c:v>41213.385416595796</c:v>
                </c:pt>
                <c:pt idx="29222">
                  <c:v>41213.395833262461</c:v>
                </c:pt>
                <c:pt idx="29223">
                  <c:v>41213.406249929125</c:v>
                </c:pt>
                <c:pt idx="29224">
                  <c:v>41213.416666595789</c:v>
                </c:pt>
                <c:pt idx="29225">
                  <c:v>41213.427083262453</c:v>
                </c:pt>
                <c:pt idx="29226">
                  <c:v>41213.437499929118</c:v>
                </c:pt>
                <c:pt idx="29227">
                  <c:v>41213.447916595782</c:v>
                </c:pt>
                <c:pt idx="29228">
                  <c:v>41213.458333262446</c:v>
                </c:pt>
                <c:pt idx="29229">
                  <c:v>41213.46874992911</c:v>
                </c:pt>
                <c:pt idx="29230">
                  <c:v>41213.479166595775</c:v>
                </c:pt>
                <c:pt idx="29231">
                  <c:v>41213.489583262439</c:v>
                </c:pt>
                <c:pt idx="29232">
                  <c:v>41213.499999929103</c:v>
                </c:pt>
                <c:pt idx="29233">
                  <c:v>41213.510416595767</c:v>
                </c:pt>
                <c:pt idx="29234">
                  <c:v>41213.520833262432</c:v>
                </c:pt>
                <c:pt idx="29235">
                  <c:v>41213.531249929096</c:v>
                </c:pt>
                <c:pt idx="29236">
                  <c:v>41213.54166659576</c:v>
                </c:pt>
                <c:pt idx="29237">
                  <c:v>41213.552083262424</c:v>
                </c:pt>
                <c:pt idx="29238">
                  <c:v>41213.562499929089</c:v>
                </c:pt>
                <c:pt idx="29239">
                  <c:v>41213.572916595753</c:v>
                </c:pt>
                <c:pt idx="29240">
                  <c:v>41213.583333262417</c:v>
                </c:pt>
                <c:pt idx="29241">
                  <c:v>41213.593749929081</c:v>
                </c:pt>
                <c:pt idx="29242">
                  <c:v>41213.604166595745</c:v>
                </c:pt>
                <c:pt idx="29243">
                  <c:v>41213.61458326241</c:v>
                </c:pt>
                <c:pt idx="29244">
                  <c:v>41213.624999929074</c:v>
                </c:pt>
                <c:pt idx="29245">
                  <c:v>41213.635416595738</c:v>
                </c:pt>
                <c:pt idx="29246">
                  <c:v>41213.645833262402</c:v>
                </c:pt>
                <c:pt idx="29247">
                  <c:v>41213.656249929067</c:v>
                </c:pt>
                <c:pt idx="29248">
                  <c:v>41213.666666595731</c:v>
                </c:pt>
                <c:pt idx="29249">
                  <c:v>41213.677083262395</c:v>
                </c:pt>
                <c:pt idx="29250">
                  <c:v>41213.687499929059</c:v>
                </c:pt>
                <c:pt idx="29251">
                  <c:v>41213.697916595724</c:v>
                </c:pt>
                <c:pt idx="29252">
                  <c:v>41213.708333262388</c:v>
                </c:pt>
                <c:pt idx="29253">
                  <c:v>41213.718749929052</c:v>
                </c:pt>
                <c:pt idx="29254">
                  <c:v>41213.729166595716</c:v>
                </c:pt>
                <c:pt idx="29255">
                  <c:v>41213.739583262381</c:v>
                </c:pt>
                <c:pt idx="29256">
                  <c:v>41213.749999929045</c:v>
                </c:pt>
                <c:pt idx="29257">
                  <c:v>41213.760416595709</c:v>
                </c:pt>
                <c:pt idx="29258">
                  <c:v>41213.770833262373</c:v>
                </c:pt>
                <c:pt idx="29259">
                  <c:v>41213.781249929038</c:v>
                </c:pt>
                <c:pt idx="29260">
                  <c:v>41213.791666595702</c:v>
                </c:pt>
                <c:pt idx="29261">
                  <c:v>41213.802083262366</c:v>
                </c:pt>
                <c:pt idx="29262">
                  <c:v>41213.81249992903</c:v>
                </c:pt>
                <c:pt idx="29263">
                  <c:v>41213.822916595695</c:v>
                </c:pt>
                <c:pt idx="29264">
                  <c:v>41213.833333262359</c:v>
                </c:pt>
                <c:pt idx="29265">
                  <c:v>41213.843749929023</c:v>
                </c:pt>
                <c:pt idx="29266">
                  <c:v>41213.854166595687</c:v>
                </c:pt>
                <c:pt idx="29267">
                  <c:v>41213.864583262352</c:v>
                </c:pt>
                <c:pt idx="29268">
                  <c:v>41213.874999929016</c:v>
                </c:pt>
                <c:pt idx="29269">
                  <c:v>41213.88541659568</c:v>
                </c:pt>
                <c:pt idx="29270">
                  <c:v>41213.895833262344</c:v>
                </c:pt>
                <c:pt idx="29271">
                  <c:v>41213.906249929008</c:v>
                </c:pt>
                <c:pt idx="29272">
                  <c:v>41213.916666595673</c:v>
                </c:pt>
                <c:pt idx="29273">
                  <c:v>41213.927083262337</c:v>
                </c:pt>
                <c:pt idx="29274">
                  <c:v>41213.937499929001</c:v>
                </c:pt>
                <c:pt idx="29275">
                  <c:v>41213.947916595665</c:v>
                </c:pt>
                <c:pt idx="29276">
                  <c:v>41213.95833326233</c:v>
                </c:pt>
                <c:pt idx="29277">
                  <c:v>41213.968749928994</c:v>
                </c:pt>
                <c:pt idx="29278">
                  <c:v>41213.979166595658</c:v>
                </c:pt>
                <c:pt idx="29279">
                  <c:v>41213.989583262322</c:v>
                </c:pt>
                <c:pt idx="29280">
                  <c:v>41213.999999928987</c:v>
                </c:pt>
                <c:pt idx="29281">
                  <c:v>41214.010416595651</c:v>
                </c:pt>
                <c:pt idx="29282">
                  <c:v>41214.020833262315</c:v>
                </c:pt>
                <c:pt idx="29283">
                  <c:v>41214.031249928979</c:v>
                </c:pt>
                <c:pt idx="29284">
                  <c:v>41214.041666595644</c:v>
                </c:pt>
                <c:pt idx="29285">
                  <c:v>41214.052083262308</c:v>
                </c:pt>
                <c:pt idx="29286">
                  <c:v>41214.062499928972</c:v>
                </c:pt>
                <c:pt idx="29287">
                  <c:v>41214.072916595636</c:v>
                </c:pt>
                <c:pt idx="29288">
                  <c:v>41214.083333262301</c:v>
                </c:pt>
                <c:pt idx="29289">
                  <c:v>41214.093749928965</c:v>
                </c:pt>
                <c:pt idx="29290">
                  <c:v>41214.104166595629</c:v>
                </c:pt>
                <c:pt idx="29291">
                  <c:v>41214.114583262293</c:v>
                </c:pt>
                <c:pt idx="29292">
                  <c:v>41214.124999928958</c:v>
                </c:pt>
                <c:pt idx="29293">
                  <c:v>41214.135416595622</c:v>
                </c:pt>
                <c:pt idx="29294">
                  <c:v>41214.145833262286</c:v>
                </c:pt>
                <c:pt idx="29295">
                  <c:v>41214.15624992895</c:v>
                </c:pt>
                <c:pt idx="29296">
                  <c:v>41214.166666595615</c:v>
                </c:pt>
                <c:pt idx="29297">
                  <c:v>41214.177083262279</c:v>
                </c:pt>
                <c:pt idx="29298">
                  <c:v>41214.187499928943</c:v>
                </c:pt>
                <c:pt idx="29299">
                  <c:v>41214.197916595607</c:v>
                </c:pt>
                <c:pt idx="29300">
                  <c:v>41214.208333262271</c:v>
                </c:pt>
                <c:pt idx="29301">
                  <c:v>41214.218749928936</c:v>
                </c:pt>
                <c:pt idx="29302">
                  <c:v>41214.2291665956</c:v>
                </c:pt>
                <c:pt idx="29303">
                  <c:v>41214.239583262264</c:v>
                </c:pt>
                <c:pt idx="29304">
                  <c:v>41214.249999928928</c:v>
                </c:pt>
                <c:pt idx="29305">
                  <c:v>41214.260416595593</c:v>
                </c:pt>
                <c:pt idx="29306">
                  <c:v>41214.270833262257</c:v>
                </c:pt>
                <c:pt idx="29307">
                  <c:v>41214.281249928921</c:v>
                </c:pt>
                <c:pt idx="29308">
                  <c:v>41214.291666595585</c:v>
                </c:pt>
                <c:pt idx="29309">
                  <c:v>41214.30208326225</c:v>
                </c:pt>
                <c:pt idx="29310">
                  <c:v>41214.312499928914</c:v>
                </c:pt>
                <c:pt idx="29311">
                  <c:v>41214.322916595578</c:v>
                </c:pt>
                <c:pt idx="29312">
                  <c:v>41214.333333262242</c:v>
                </c:pt>
                <c:pt idx="29313">
                  <c:v>41214.343749928907</c:v>
                </c:pt>
                <c:pt idx="29314">
                  <c:v>41214.354166595571</c:v>
                </c:pt>
                <c:pt idx="29315">
                  <c:v>41214.364583262235</c:v>
                </c:pt>
                <c:pt idx="29316">
                  <c:v>41214.374999928899</c:v>
                </c:pt>
                <c:pt idx="29317">
                  <c:v>41214.385416595564</c:v>
                </c:pt>
                <c:pt idx="29318">
                  <c:v>41214.395833262228</c:v>
                </c:pt>
                <c:pt idx="29319">
                  <c:v>41214.406249928892</c:v>
                </c:pt>
                <c:pt idx="29320">
                  <c:v>41214.416666595556</c:v>
                </c:pt>
                <c:pt idx="29321">
                  <c:v>41214.427083262221</c:v>
                </c:pt>
                <c:pt idx="29322">
                  <c:v>41214.437499928885</c:v>
                </c:pt>
                <c:pt idx="29323">
                  <c:v>41214.447916595549</c:v>
                </c:pt>
                <c:pt idx="29324">
                  <c:v>41214.458333262213</c:v>
                </c:pt>
                <c:pt idx="29325">
                  <c:v>41214.468749928878</c:v>
                </c:pt>
                <c:pt idx="29326">
                  <c:v>41214.479166595542</c:v>
                </c:pt>
                <c:pt idx="29327">
                  <c:v>41214.489583262206</c:v>
                </c:pt>
                <c:pt idx="29328">
                  <c:v>41214.49999992887</c:v>
                </c:pt>
                <c:pt idx="29329">
                  <c:v>41214.510416595534</c:v>
                </c:pt>
                <c:pt idx="29330">
                  <c:v>41214.520833262199</c:v>
                </c:pt>
                <c:pt idx="29331">
                  <c:v>41214.531249928863</c:v>
                </c:pt>
                <c:pt idx="29332">
                  <c:v>41214.541666595527</c:v>
                </c:pt>
                <c:pt idx="29333">
                  <c:v>41214.552083262191</c:v>
                </c:pt>
                <c:pt idx="29334">
                  <c:v>41214.562499928856</c:v>
                </c:pt>
                <c:pt idx="29335">
                  <c:v>41214.57291659552</c:v>
                </c:pt>
                <c:pt idx="29336">
                  <c:v>41214.583333262184</c:v>
                </c:pt>
                <c:pt idx="29337">
                  <c:v>41214.593749928848</c:v>
                </c:pt>
                <c:pt idx="29338">
                  <c:v>41214.604166595513</c:v>
                </c:pt>
                <c:pt idx="29339">
                  <c:v>41214.614583262177</c:v>
                </c:pt>
                <c:pt idx="29340">
                  <c:v>41214.624999928841</c:v>
                </c:pt>
                <c:pt idx="29341">
                  <c:v>41214.635416595505</c:v>
                </c:pt>
                <c:pt idx="29342">
                  <c:v>41214.64583326217</c:v>
                </c:pt>
                <c:pt idx="29343">
                  <c:v>41214.656249928834</c:v>
                </c:pt>
                <c:pt idx="29344">
                  <c:v>41214.666666595498</c:v>
                </c:pt>
                <c:pt idx="29345">
                  <c:v>41214.677083262162</c:v>
                </c:pt>
                <c:pt idx="29346">
                  <c:v>41214.687499928827</c:v>
                </c:pt>
                <c:pt idx="29347">
                  <c:v>41214.697916595491</c:v>
                </c:pt>
                <c:pt idx="29348">
                  <c:v>41214.708333262155</c:v>
                </c:pt>
                <c:pt idx="29349">
                  <c:v>41214.718749928819</c:v>
                </c:pt>
                <c:pt idx="29350">
                  <c:v>41214.729166595484</c:v>
                </c:pt>
                <c:pt idx="29351">
                  <c:v>41214.739583262148</c:v>
                </c:pt>
                <c:pt idx="29352">
                  <c:v>41214.749999928812</c:v>
                </c:pt>
                <c:pt idx="29353">
                  <c:v>41214.760416595476</c:v>
                </c:pt>
                <c:pt idx="29354">
                  <c:v>41214.770833262141</c:v>
                </c:pt>
                <c:pt idx="29355">
                  <c:v>41214.781249928805</c:v>
                </c:pt>
                <c:pt idx="29356">
                  <c:v>41214.791666595469</c:v>
                </c:pt>
                <c:pt idx="29357">
                  <c:v>41214.802083262133</c:v>
                </c:pt>
                <c:pt idx="29358">
                  <c:v>41214.812499928797</c:v>
                </c:pt>
                <c:pt idx="29359">
                  <c:v>41214.822916595462</c:v>
                </c:pt>
                <c:pt idx="29360">
                  <c:v>41214.833333262126</c:v>
                </c:pt>
                <c:pt idx="29361">
                  <c:v>41214.84374992879</c:v>
                </c:pt>
                <c:pt idx="29362">
                  <c:v>41214.854166595454</c:v>
                </c:pt>
                <c:pt idx="29363">
                  <c:v>41214.864583262119</c:v>
                </c:pt>
                <c:pt idx="29364">
                  <c:v>41214.874999928783</c:v>
                </c:pt>
                <c:pt idx="29365">
                  <c:v>41214.885416595447</c:v>
                </c:pt>
                <c:pt idx="29366">
                  <c:v>41214.895833262111</c:v>
                </c:pt>
                <c:pt idx="29367">
                  <c:v>41214.906249928776</c:v>
                </c:pt>
                <c:pt idx="29368">
                  <c:v>41214.91666659544</c:v>
                </c:pt>
                <c:pt idx="29369">
                  <c:v>41214.927083262104</c:v>
                </c:pt>
                <c:pt idx="29370">
                  <c:v>41214.937499928768</c:v>
                </c:pt>
                <c:pt idx="29371">
                  <c:v>41214.947916595433</c:v>
                </c:pt>
                <c:pt idx="29372">
                  <c:v>41214.958333262097</c:v>
                </c:pt>
                <c:pt idx="29373">
                  <c:v>41214.968749928761</c:v>
                </c:pt>
                <c:pt idx="29374">
                  <c:v>41214.979166595425</c:v>
                </c:pt>
                <c:pt idx="29375">
                  <c:v>41214.98958326209</c:v>
                </c:pt>
                <c:pt idx="29376">
                  <c:v>41214.999999928754</c:v>
                </c:pt>
                <c:pt idx="29377">
                  <c:v>41215.010416595418</c:v>
                </c:pt>
                <c:pt idx="29378">
                  <c:v>41215.020833262082</c:v>
                </c:pt>
                <c:pt idx="29379">
                  <c:v>41215.031249928747</c:v>
                </c:pt>
                <c:pt idx="29380">
                  <c:v>41215.041666595411</c:v>
                </c:pt>
                <c:pt idx="29381">
                  <c:v>41215.052083262075</c:v>
                </c:pt>
                <c:pt idx="29382">
                  <c:v>41215.062499928739</c:v>
                </c:pt>
                <c:pt idx="29383">
                  <c:v>41215.072916595404</c:v>
                </c:pt>
                <c:pt idx="29384">
                  <c:v>41215.083333262068</c:v>
                </c:pt>
                <c:pt idx="29385">
                  <c:v>41215.093749928732</c:v>
                </c:pt>
                <c:pt idx="29386">
                  <c:v>41215.104166595396</c:v>
                </c:pt>
                <c:pt idx="29387">
                  <c:v>41215.11458326206</c:v>
                </c:pt>
                <c:pt idx="29388">
                  <c:v>41215.124999928725</c:v>
                </c:pt>
                <c:pt idx="29389">
                  <c:v>41215.135416595389</c:v>
                </c:pt>
                <c:pt idx="29390">
                  <c:v>41215.145833262053</c:v>
                </c:pt>
                <c:pt idx="29391">
                  <c:v>41215.156249928717</c:v>
                </c:pt>
                <c:pt idx="29392">
                  <c:v>41215.166666595382</c:v>
                </c:pt>
                <c:pt idx="29393">
                  <c:v>41215.177083262046</c:v>
                </c:pt>
                <c:pt idx="29394">
                  <c:v>41215.18749992871</c:v>
                </c:pt>
                <c:pt idx="29395">
                  <c:v>41215.197916595374</c:v>
                </c:pt>
                <c:pt idx="29396">
                  <c:v>41215.208333262039</c:v>
                </c:pt>
                <c:pt idx="29397">
                  <c:v>41215.218749928703</c:v>
                </c:pt>
                <c:pt idx="29398">
                  <c:v>41215.229166595367</c:v>
                </c:pt>
                <c:pt idx="29399">
                  <c:v>41215.239583262031</c:v>
                </c:pt>
                <c:pt idx="29400">
                  <c:v>41215.249999928696</c:v>
                </c:pt>
                <c:pt idx="29401">
                  <c:v>41215.26041659536</c:v>
                </c:pt>
                <c:pt idx="29402">
                  <c:v>41215.270833262024</c:v>
                </c:pt>
                <c:pt idx="29403">
                  <c:v>41215.281249928688</c:v>
                </c:pt>
                <c:pt idx="29404">
                  <c:v>41215.291666595353</c:v>
                </c:pt>
                <c:pt idx="29405">
                  <c:v>41215.302083262017</c:v>
                </c:pt>
                <c:pt idx="29406">
                  <c:v>41215.312499928681</c:v>
                </c:pt>
                <c:pt idx="29407">
                  <c:v>41215.322916595345</c:v>
                </c:pt>
                <c:pt idx="29408">
                  <c:v>41215.33333326201</c:v>
                </c:pt>
                <c:pt idx="29409">
                  <c:v>41215.343749928674</c:v>
                </c:pt>
                <c:pt idx="29410">
                  <c:v>41215.354166595338</c:v>
                </c:pt>
                <c:pt idx="29411">
                  <c:v>41215.364583262002</c:v>
                </c:pt>
                <c:pt idx="29412">
                  <c:v>41215.374999928667</c:v>
                </c:pt>
                <c:pt idx="29413">
                  <c:v>41215.385416595331</c:v>
                </c:pt>
                <c:pt idx="29414">
                  <c:v>41215.395833261995</c:v>
                </c:pt>
                <c:pt idx="29415">
                  <c:v>41215.406249928659</c:v>
                </c:pt>
                <c:pt idx="29416">
                  <c:v>41215.416666595323</c:v>
                </c:pt>
                <c:pt idx="29417">
                  <c:v>41215.427083261988</c:v>
                </c:pt>
                <c:pt idx="29418">
                  <c:v>41215.437499928652</c:v>
                </c:pt>
                <c:pt idx="29419">
                  <c:v>41215.447916595316</c:v>
                </c:pt>
                <c:pt idx="29420">
                  <c:v>41215.45833326198</c:v>
                </c:pt>
                <c:pt idx="29421">
                  <c:v>41215.468749928645</c:v>
                </c:pt>
                <c:pt idx="29422">
                  <c:v>41215.479166595309</c:v>
                </c:pt>
                <c:pt idx="29423">
                  <c:v>41215.489583261973</c:v>
                </c:pt>
                <c:pt idx="29424">
                  <c:v>41215.499999928637</c:v>
                </c:pt>
                <c:pt idx="29425">
                  <c:v>41215.510416595302</c:v>
                </c:pt>
                <c:pt idx="29426">
                  <c:v>41215.520833261966</c:v>
                </c:pt>
                <c:pt idx="29427">
                  <c:v>41215.53124992863</c:v>
                </c:pt>
                <c:pt idx="29428">
                  <c:v>41215.541666595294</c:v>
                </c:pt>
                <c:pt idx="29429">
                  <c:v>41215.552083261959</c:v>
                </c:pt>
                <c:pt idx="29430">
                  <c:v>41215.562499928623</c:v>
                </c:pt>
                <c:pt idx="29431">
                  <c:v>41215.572916595287</c:v>
                </c:pt>
                <c:pt idx="29432">
                  <c:v>41215.583333261951</c:v>
                </c:pt>
                <c:pt idx="29433">
                  <c:v>41215.593749928616</c:v>
                </c:pt>
                <c:pt idx="29434">
                  <c:v>41215.60416659528</c:v>
                </c:pt>
                <c:pt idx="29435">
                  <c:v>41215.614583261944</c:v>
                </c:pt>
                <c:pt idx="29436">
                  <c:v>41215.624999928608</c:v>
                </c:pt>
                <c:pt idx="29437">
                  <c:v>41215.635416595273</c:v>
                </c:pt>
                <c:pt idx="29438">
                  <c:v>41215.645833261937</c:v>
                </c:pt>
                <c:pt idx="29439">
                  <c:v>41215.656249928601</c:v>
                </c:pt>
                <c:pt idx="29440">
                  <c:v>41215.666666595265</c:v>
                </c:pt>
                <c:pt idx="29441">
                  <c:v>41215.67708326193</c:v>
                </c:pt>
                <c:pt idx="29442">
                  <c:v>41215.687499928594</c:v>
                </c:pt>
                <c:pt idx="29443">
                  <c:v>41215.697916595258</c:v>
                </c:pt>
                <c:pt idx="29444">
                  <c:v>41215.708333261922</c:v>
                </c:pt>
                <c:pt idx="29445">
                  <c:v>41215.718749928586</c:v>
                </c:pt>
                <c:pt idx="29446">
                  <c:v>41215.729166595251</c:v>
                </c:pt>
                <c:pt idx="29447">
                  <c:v>41215.739583261915</c:v>
                </c:pt>
                <c:pt idx="29448">
                  <c:v>41215.749999928579</c:v>
                </c:pt>
                <c:pt idx="29449">
                  <c:v>41215.760416595243</c:v>
                </c:pt>
                <c:pt idx="29450">
                  <c:v>41215.770833261908</c:v>
                </c:pt>
                <c:pt idx="29451">
                  <c:v>41215.781249928572</c:v>
                </c:pt>
                <c:pt idx="29452">
                  <c:v>41215.791666595236</c:v>
                </c:pt>
                <c:pt idx="29453">
                  <c:v>41215.8020832619</c:v>
                </c:pt>
                <c:pt idx="29454">
                  <c:v>41215.812499928565</c:v>
                </c:pt>
                <c:pt idx="29455">
                  <c:v>41215.822916595229</c:v>
                </c:pt>
                <c:pt idx="29456">
                  <c:v>41215.833333261893</c:v>
                </c:pt>
                <c:pt idx="29457">
                  <c:v>41215.843749928557</c:v>
                </c:pt>
                <c:pt idx="29458">
                  <c:v>41215.854166595222</c:v>
                </c:pt>
                <c:pt idx="29459">
                  <c:v>41215.864583261886</c:v>
                </c:pt>
                <c:pt idx="29460">
                  <c:v>41215.87499992855</c:v>
                </c:pt>
                <c:pt idx="29461">
                  <c:v>41215.885416595214</c:v>
                </c:pt>
                <c:pt idx="29462">
                  <c:v>41215.895833261879</c:v>
                </c:pt>
                <c:pt idx="29463">
                  <c:v>41215.906249928543</c:v>
                </c:pt>
                <c:pt idx="29464">
                  <c:v>41215.916666595207</c:v>
                </c:pt>
                <c:pt idx="29465">
                  <c:v>41215.927083261871</c:v>
                </c:pt>
                <c:pt idx="29466">
                  <c:v>41215.937499928536</c:v>
                </c:pt>
                <c:pt idx="29467">
                  <c:v>41215.9479165952</c:v>
                </c:pt>
                <c:pt idx="29468">
                  <c:v>41215.958333261864</c:v>
                </c:pt>
                <c:pt idx="29469">
                  <c:v>41215.968749928528</c:v>
                </c:pt>
                <c:pt idx="29470">
                  <c:v>41215.979166595193</c:v>
                </c:pt>
                <c:pt idx="29471">
                  <c:v>41215.989583261857</c:v>
                </c:pt>
                <c:pt idx="29472">
                  <c:v>41215.999999928521</c:v>
                </c:pt>
                <c:pt idx="29473">
                  <c:v>41216.010416595185</c:v>
                </c:pt>
                <c:pt idx="29474">
                  <c:v>41216.020833261849</c:v>
                </c:pt>
                <c:pt idx="29475">
                  <c:v>41216.031249928514</c:v>
                </c:pt>
                <c:pt idx="29476">
                  <c:v>41216.041666595178</c:v>
                </c:pt>
                <c:pt idx="29477">
                  <c:v>41216.052083261842</c:v>
                </c:pt>
                <c:pt idx="29478">
                  <c:v>41216.062499928506</c:v>
                </c:pt>
                <c:pt idx="29479">
                  <c:v>41216.072916595171</c:v>
                </c:pt>
                <c:pt idx="29480">
                  <c:v>41216.083333261835</c:v>
                </c:pt>
                <c:pt idx="29481">
                  <c:v>41216.093749928499</c:v>
                </c:pt>
                <c:pt idx="29482">
                  <c:v>41216.104166595163</c:v>
                </c:pt>
                <c:pt idx="29483">
                  <c:v>41216.114583261828</c:v>
                </c:pt>
                <c:pt idx="29484">
                  <c:v>41216.124999928492</c:v>
                </c:pt>
                <c:pt idx="29485">
                  <c:v>41216.135416595156</c:v>
                </c:pt>
                <c:pt idx="29486">
                  <c:v>41216.14583326182</c:v>
                </c:pt>
                <c:pt idx="29487">
                  <c:v>41216.156249928485</c:v>
                </c:pt>
                <c:pt idx="29488">
                  <c:v>41216.166666595149</c:v>
                </c:pt>
                <c:pt idx="29489">
                  <c:v>41216.177083261813</c:v>
                </c:pt>
                <c:pt idx="29490">
                  <c:v>41216.187499928477</c:v>
                </c:pt>
                <c:pt idx="29491">
                  <c:v>41216.197916595142</c:v>
                </c:pt>
                <c:pt idx="29492">
                  <c:v>41216.208333261806</c:v>
                </c:pt>
                <c:pt idx="29493">
                  <c:v>41216.21874992847</c:v>
                </c:pt>
                <c:pt idx="29494">
                  <c:v>41216.229166595134</c:v>
                </c:pt>
                <c:pt idx="29495">
                  <c:v>41216.239583261799</c:v>
                </c:pt>
                <c:pt idx="29496">
                  <c:v>41216.249999928463</c:v>
                </c:pt>
                <c:pt idx="29497">
                  <c:v>41216.260416595127</c:v>
                </c:pt>
                <c:pt idx="29498">
                  <c:v>41216.270833261791</c:v>
                </c:pt>
                <c:pt idx="29499">
                  <c:v>41216.281249928456</c:v>
                </c:pt>
                <c:pt idx="29500">
                  <c:v>41216.29166659512</c:v>
                </c:pt>
                <c:pt idx="29501">
                  <c:v>41216.302083261784</c:v>
                </c:pt>
                <c:pt idx="29502">
                  <c:v>41216.312499928448</c:v>
                </c:pt>
                <c:pt idx="29503">
                  <c:v>41216.322916595112</c:v>
                </c:pt>
                <c:pt idx="29504">
                  <c:v>41216.333333261777</c:v>
                </c:pt>
                <c:pt idx="29505">
                  <c:v>41216.343749928441</c:v>
                </c:pt>
                <c:pt idx="29506">
                  <c:v>41216.354166595105</c:v>
                </c:pt>
                <c:pt idx="29507">
                  <c:v>41216.364583261769</c:v>
                </c:pt>
                <c:pt idx="29508">
                  <c:v>41216.374999928434</c:v>
                </c:pt>
                <c:pt idx="29509">
                  <c:v>41216.385416595098</c:v>
                </c:pt>
                <c:pt idx="29510">
                  <c:v>41216.395833261762</c:v>
                </c:pt>
                <c:pt idx="29511">
                  <c:v>41216.406249928426</c:v>
                </c:pt>
                <c:pt idx="29512">
                  <c:v>41216.416666595091</c:v>
                </c:pt>
                <c:pt idx="29513">
                  <c:v>41216.427083261755</c:v>
                </c:pt>
                <c:pt idx="29514">
                  <c:v>41216.437499928419</c:v>
                </c:pt>
                <c:pt idx="29515">
                  <c:v>41216.447916595083</c:v>
                </c:pt>
                <c:pt idx="29516">
                  <c:v>41216.458333261748</c:v>
                </c:pt>
                <c:pt idx="29517">
                  <c:v>41216.468749928412</c:v>
                </c:pt>
                <c:pt idx="29518">
                  <c:v>41216.479166595076</c:v>
                </c:pt>
                <c:pt idx="29519">
                  <c:v>41216.48958326174</c:v>
                </c:pt>
                <c:pt idx="29520">
                  <c:v>41216.499999928405</c:v>
                </c:pt>
                <c:pt idx="29521">
                  <c:v>41216.510416595069</c:v>
                </c:pt>
                <c:pt idx="29522">
                  <c:v>41216.520833261733</c:v>
                </c:pt>
                <c:pt idx="29523">
                  <c:v>41216.531249928397</c:v>
                </c:pt>
                <c:pt idx="29524">
                  <c:v>41216.541666595062</c:v>
                </c:pt>
                <c:pt idx="29525">
                  <c:v>41216.552083261726</c:v>
                </c:pt>
                <c:pt idx="29526">
                  <c:v>41216.56249992839</c:v>
                </c:pt>
                <c:pt idx="29527">
                  <c:v>41216.572916595054</c:v>
                </c:pt>
                <c:pt idx="29528">
                  <c:v>41216.583333261719</c:v>
                </c:pt>
                <c:pt idx="29529">
                  <c:v>41216.593749928383</c:v>
                </c:pt>
                <c:pt idx="29530">
                  <c:v>41216.604166595047</c:v>
                </c:pt>
                <c:pt idx="29531">
                  <c:v>41216.614583261711</c:v>
                </c:pt>
                <c:pt idx="29532">
                  <c:v>41216.624999928375</c:v>
                </c:pt>
                <c:pt idx="29533">
                  <c:v>41216.63541659504</c:v>
                </c:pt>
                <c:pt idx="29534">
                  <c:v>41216.645833261704</c:v>
                </c:pt>
                <c:pt idx="29535">
                  <c:v>41216.656249928368</c:v>
                </c:pt>
                <c:pt idx="29536">
                  <c:v>41216.666666595032</c:v>
                </c:pt>
                <c:pt idx="29537">
                  <c:v>41216.677083261697</c:v>
                </c:pt>
                <c:pt idx="29538">
                  <c:v>41216.687499928361</c:v>
                </c:pt>
                <c:pt idx="29539">
                  <c:v>41216.697916595025</c:v>
                </c:pt>
                <c:pt idx="29540">
                  <c:v>41216.708333261689</c:v>
                </c:pt>
                <c:pt idx="29541">
                  <c:v>41216.718749928354</c:v>
                </c:pt>
                <c:pt idx="29542">
                  <c:v>41216.729166595018</c:v>
                </c:pt>
                <c:pt idx="29543">
                  <c:v>41216.739583261682</c:v>
                </c:pt>
                <c:pt idx="29544">
                  <c:v>41216.749999928346</c:v>
                </c:pt>
                <c:pt idx="29545">
                  <c:v>41216.760416595011</c:v>
                </c:pt>
                <c:pt idx="29546">
                  <c:v>41216.770833261675</c:v>
                </c:pt>
                <c:pt idx="29547">
                  <c:v>41216.781249928339</c:v>
                </c:pt>
                <c:pt idx="29548">
                  <c:v>41216.791666595003</c:v>
                </c:pt>
                <c:pt idx="29549">
                  <c:v>41216.802083261668</c:v>
                </c:pt>
                <c:pt idx="29550">
                  <c:v>41216.812499928332</c:v>
                </c:pt>
                <c:pt idx="29551">
                  <c:v>41216.822916594996</c:v>
                </c:pt>
                <c:pt idx="29552">
                  <c:v>41216.83333326166</c:v>
                </c:pt>
                <c:pt idx="29553">
                  <c:v>41216.843749928325</c:v>
                </c:pt>
                <c:pt idx="29554">
                  <c:v>41216.854166594989</c:v>
                </c:pt>
                <c:pt idx="29555">
                  <c:v>41216.864583261653</c:v>
                </c:pt>
                <c:pt idx="29556">
                  <c:v>41216.874999928317</c:v>
                </c:pt>
                <c:pt idx="29557">
                  <c:v>41216.885416594982</c:v>
                </c:pt>
                <c:pt idx="29558">
                  <c:v>41216.895833261646</c:v>
                </c:pt>
                <c:pt idx="29559">
                  <c:v>41216.90624992831</c:v>
                </c:pt>
                <c:pt idx="29560">
                  <c:v>41216.916666594974</c:v>
                </c:pt>
                <c:pt idx="29561">
                  <c:v>41216.927083261638</c:v>
                </c:pt>
                <c:pt idx="29562">
                  <c:v>41216.937499928303</c:v>
                </c:pt>
                <c:pt idx="29563">
                  <c:v>41216.947916594967</c:v>
                </c:pt>
                <c:pt idx="29564">
                  <c:v>41216.958333261631</c:v>
                </c:pt>
                <c:pt idx="29565">
                  <c:v>41216.968749928295</c:v>
                </c:pt>
                <c:pt idx="29566">
                  <c:v>41216.97916659496</c:v>
                </c:pt>
                <c:pt idx="29567">
                  <c:v>41216.989583261624</c:v>
                </c:pt>
                <c:pt idx="29568">
                  <c:v>41216.999999928288</c:v>
                </c:pt>
                <c:pt idx="29569">
                  <c:v>41217.010416594952</c:v>
                </c:pt>
                <c:pt idx="29570">
                  <c:v>41217.020833261617</c:v>
                </c:pt>
                <c:pt idx="29571">
                  <c:v>41217.031249928281</c:v>
                </c:pt>
                <c:pt idx="29572">
                  <c:v>41217.041666594945</c:v>
                </c:pt>
                <c:pt idx="29573">
                  <c:v>41217.052083261609</c:v>
                </c:pt>
                <c:pt idx="29574">
                  <c:v>41217.062499928274</c:v>
                </c:pt>
                <c:pt idx="29575">
                  <c:v>41217.072916594938</c:v>
                </c:pt>
                <c:pt idx="29576">
                  <c:v>41217.083333261602</c:v>
                </c:pt>
                <c:pt idx="29577">
                  <c:v>41217.093749928266</c:v>
                </c:pt>
                <c:pt idx="29578">
                  <c:v>41217.104166594931</c:v>
                </c:pt>
                <c:pt idx="29579">
                  <c:v>41217.114583261595</c:v>
                </c:pt>
                <c:pt idx="29580">
                  <c:v>41217.124999928259</c:v>
                </c:pt>
                <c:pt idx="29581">
                  <c:v>41217.135416594923</c:v>
                </c:pt>
                <c:pt idx="29582">
                  <c:v>41217.145833261588</c:v>
                </c:pt>
                <c:pt idx="29583">
                  <c:v>41217.156249928252</c:v>
                </c:pt>
                <c:pt idx="29584">
                  <c:v>41217.166666594916</c:v>
                </c:pt>
                <c:pt idx="29585">
                  <c:v>41217.17708326158</c:v>
                </c:pt>
                <c:pt idx="29586">
                  <c:v>41217.187499928245</c:v>
                </c:pt>
                <c:pt idx="29587">
                  <c:v>41217.197916594909</c:v>
                </c:pt>
                <c:pt idx="29588">
                  <c:v>41217.208333261573</c:v>
                </c:pt>
                <c:pt idx="29589">
                  <c:v>41217.218749928237</c:v>
                </c:pt>
                <c:pt idx="29590">
                  <c:v>41217.229166594901</c:v>
                </c:pt>
                <c:pt idx="29591">
                  <c:v>41217.239583261566</c:v>
                </c:pt>
                <c:pt idx="29592">
                  <c:v>41217.24999992823</c:v>
                </c:pt>
                <c:pt idx="29593">
                  <c:v>41217.260416594894</c:v>
                </c:pt>
                <c:pt idx="29594">
                  <c:v>41217.270833261558</c:v>
                </c:pt>
                <c:pt idx="29595">
                  <c:v>41217.281249928223</c:v>
                </c:pt>
                <c:pt idx="29596">
                  <c:v>41217.291666594887</c:v>
                </c:pt>
                <c:pt idx="29597">
                  <c:v>41217.302083261551</c:v>
                </c:pt>
                <c:pt idx="29598">
                  <c:v>41217.312499928215</c:v>
                </c:pt>
                <c:pt idx="29599">
                  <c:v>41217.32291659488</c:v>
                </c:pt>
                <c:pt idx="29600">
                  <c:v>41217.333333261544</c:v>
                </c:pt>
                <c:pt idx="29601">
                  <c:v>41217.343749928208</c:v>
                </c:pt>
                <c:pt idx="29602">
                  <c:v>41217.354166594872</c:v>
                </c:pt>
                <c:pt idx="29603">
                  <c:v>41217.364583261537</c:v>
                </c:pt>
                <c:pt idx="29604">
                  <c:v>41217.374999928201</c:v>
                </c:pt>
                <c:pt idx="29605">
                  <c:v>41217.385416594865</c:v>
                </c:pt>
                <c:pt idx="29606">
                  <c:v>41217.395833261529</c:v>
                </c:pt>
                <c:pt idx="29607">
                  <c:v>41217.406249928194</c:v>
                </c:pt>
                <c:pt idx="29608">
                  <c:v>41217.416666594858</c:v>
                </c:pt>
                <c:pt idx="29609">
                  <c:v>41217.427083261522</c:v>
                </c:pt>
                <c:pt idx="29610">
                  <c:v>41217.437499928186</c:v>
                </c:pt>
                <c:pt idx="29611">
                  <c:v>41217.447916594851</c:v>
                </c:pt>
                <c:pt idx="29612">
                  <c:v>41217.458333261515</c:v>
                </c:pt>
                <c:pt idx="29613">
                  <c:v>41217.468749928179</c:v>
                </c:pt>
                <c:pt idx="29614">
                  <c:v>41217.479166594843</c:v>
                </c:pt>
                <c:pt idx="29615">
                  <c:v>41217.489583261508</c:v>
                </c:pt>
                <c:pt idx="29616">
                  <c:v>41217.499999928172</c:v>
                </c:pt>
                <c:pt idx="29617">
                  <c:v>41217.510416594836</c:v>
                </c:pt>
                <c:pt idx="29618">
                  <c:v>41217.5208332615</c:v>
                </c:pt>
                <c:pt idx="29619">
                  <c:v>41217.531249928164</c:v>
                </c:pt>
                <c:pt idx="29620">
                  <c:v>41217.541666594829</c:v>
                </c:pt>
                <c:pt idx="29621">
                  <c:v>41217.552083261493</c:v>
                </c:pt>
                <c:pt idx="29622">
                  <c:v>41217.562499928157</c:v>
                </c:pt>
                <c:pt idx="29623">
                  <c:v>41217.572916594821</c:v>
                </c:pt>
                <c:pt idx="29624">
                  <c:v>41217.583333261486</c:v>
                </c:pt>
                <c:pt idx="29625">
                  <c:v>41217.59374992815</c:v>
                </c:pt>
                <c:pt idx="29626">
                  <c:v>41217.604166594814</c:v>
                </c:pt>
                <c:pt idx="29627">
                  <c:v>41217.614583261478</c:v>
                </c:pt>
                <c:pt idx="29628">
                  <c:v>41217.624999928143</c:v>
                </c:pt>
                <c:pt idx="29629">
                  <c:v>41217.635416594807</c:v>
                </c:pt>
                <c:pt idx="29630">
                  <c:v>41217.645833261471</c:v>
                </c:pt>
                <c:pt idx="29631">
                  <c:v>41217.656249928135</c:v>
                </c:pt>
                <c:pt idx="29632">
                  <c:v>41217.6666665948</c:v>
                </c:pt>
                <c:pt idx="29633">
                  <c:v>41217.677083261464</c:v>
                </c:pt>
                <c:pt idx="29634">
                  <c:v>41217.687499928128</c:v>
                </c:pt>
                <c:pt idx="29635">
                  <c:v>41217.697916594792</c:v>
                </c:pt>
                <c:pt idx="29636">
                  <c:v>41217.708333261457</c:v>
                </c:pt>
                <c:pt idx="29637">
                  <c:v>41217.718749928121</c:v>
                </c:pt>
                <c:pt idx="29638">
                  <c:v>41217.729166594785</c:v>
                </c:pt>
                <c:pt idx="29639">
                  <c:v>41217.739583261449</c:v>
                </c:pt>
                <c:pt idx="29640">
                  <c:v>41217.749999928114</c:v>
                </c:pt>
                <c:pt idx="29641">
                  <c:v>41217.760416594778</c:v>
                </c:pt>
                <c:pt idx="29642">
                  <c:v>41217.770833261442</c:v>
                </c:pt>
                <c:pt idx="29643">
                  <c:v>41217.781249928106</c:v>
                </c:pt>
                <c:pt idx="29644">
                  <c:v>41217.791666594771</c:v>
                </c:pt>
                <c:pt idx="29645">
                  <c:v>41217.802083261435</c:v>
                </c:pt>
                <c:pt idx="29646">
                  <c:v>41217.812499928099</c:v>
                </c:pt>
                <c:pt idx="29647">
                  <c:v>41217.822916594763</c:v>
                </c:pt>
                <c:pt idx="29648">
                  <c:v>41217.833333261427</c:v>
                </c:pt>
                <c:pt idx="29649">
                  <c:v>41217.843749928092</c:v>
                </c:pt>
                <c:pt idx="29650">
                  <c:v>41217.854166594756</c:v>
                </c:pt>
                <c:pt idx="29651">
                  <c:v>41217.86458326142</c:v>
                </c:pt>
                <c:pt idx="29652">
                  <c:v>41217.874999928084</c:v>
                </c:pt>
                <c:pt idx="29653">
                  <c:v>41217.885416594749</c:v>
                </c:pt>
                <c:pt idx="29654">
                  <c:v>41217.895833261413</c:v>
                </c:pt>
                <c:pt idx="29655">
                  <c:v>41217.906249928077</c:v>
                </c:pt>
                <c:pt idx="29656">
                  <c:v>41217.916666594741</c:v>
                </c:pt>
                <c:pt idx="29657">
                  <c:v>41217.927083261406</c:v>
                </c:pt>
                <c:pt idx="29658">
                  <c:v>41217.93749992807</c:v>
                </c:pt>
                <c:pt idx="29659">
                  <c:v>41217.947916594734</c:v>
                </c:pt>
                <c:pt idx="29660">
                  <c:v>41217.958333261398</c:v>
                </c:pt>
                <c:pt idx="29661">
                  <c:v>41217.968749928063</c:v>
                </c:pt>
                <c:pt idx="29662">
                  <c:v>41217.979166594727</c:v>
                </c:pt>
                <c:pt idx="29663">
                  <c:v>41217.989583261391</c:v>
                </c:pt>
                <c:pt idx="29664">
                  <c:v>41217.999999928055</c:v>
                </c:pt>
                <c:pt idx="29665">
                  <c:v>41218.01041659472</c:v>
                </c:pt>
                <c:pt idx="29666">
                  <c:v>41218.020833261384</c:v>
                </c:pt>
                <c:pt idx="29667">
                  <c:v>41218.031249928048</c:v>
                </c:pt>
                <c:pt idx="29668">
                  <c:v>41218.041666594712</c:v>
                </c:pt>
                <c:pt idx="29669">
                  <c:v>41218.052083261377</c:v>
                </c:pt>
                <c:pt idx="29670">
                  <c:v>41218.062499928041</c:v>
                </c:pt>
                <c:pt idx="29671">
                  <c:v>41218.072916594705</c:v>
                </c:pt>
                <c:pt idx="29672">
                  <c:v>41218.083333261369</c:v>
                </c:pt>
                <c:pt idx="29673">
                  <c:v>41218.093749928034</c:v>
                </c:pt>
                <c:pt idx="29674">
                  <c:v>41218.104166594698</c:v>
                </c:pt>
                <c:pt idx="29675">
                  <c:v>41218.114583261362</c:v>
                </c:pt>
                <c:pt idx="29676">
                  <c:v>41218.124999928026</c:v>
                </c:pt>
                <c:pt idx="29677">
                  <c:v>41218.13541659469</c:v>
                </c:pt>
                <c:pt idx="29678">
                  <c:v>41218.145833261355</c:v>
                </c:pt>
                <c:pt idx="29679">
                  <c:v>41218.156249928019</c:v>
                </c:pt>
                <c:pt idx="29680">
                  <c:v>41218.166666594683</c:v>
                </c:pt>
                <c:pt idx="29681">
                  <c:v>41218.177083261347</c:v>
                </c:pt>
                <c:pt idx="29682">
                  <c:v>41218.187499928012</c:v>
                </c:pt>
                <c:pt idx="29683">
                  <c:v>41218.197916594676</c:v>
                </c:pt>
                <c:pt idx="29684">
                  <c:v>41218.20833326134</c:v>
                </c:pt>
                <c:pt idx="29685">
                  <c:v>41218.218749928004</c:v>
                </c:pt>
                <c:pt idx="29686">
                  <c:v>41218.229166594669</c:v>
                </c:pt>
                <c:pt idx="29687">
                  <c:v>41218.239583261333</c:v>
                </c:pt>
                <c:pt idx="29688">
                  <c:v>41218.249999927997</c:v>
                </c:pt>
                <c:pt idx="29689">
                  <c:v>41218.260416594661</c:v>
                </c:pt>
                <c:pt idx="29690">
                  <c:v>41218.270833261326</c:v>
                </c:pt>
                <c:pt idx="29691">
                  <c:v>41218.28124992799</c:v>
                </c:pt>
                <c:pt idx="29692">
                  <c:v>41218.291666594654</c:v>
                </c:pt>
                <c:pt idx="29693">
                  <c:v>41218.302083261318</c:v>
                </c:pt>
                <c:pt idx="29694">
                  <c:v>41218.312499927983</c:v>
                </c:pt>
                <c:pt idx="29695">
                  <c:v>41218.322916594647</c:v>
                </c:pt>
                <c:pt idx="29696">
                  <c:v>41218.333333261311</c:v>
                </c:pt>
                <c:pt idx="29697">
                  <c:v>41218.343749927975</c:v>
                </c:pt>
                <c:pt idx="29698">
                  <c:v>41218.35416659464</c:v>
                </c:pt>
                <c:pt idx="29699">
                  <c:v>41218.364583261304</c:v>
                </c:pt>
                <c:pt idx="29700">
                  <c:v>41218.374999927968</c:v>
                </c:pt>
                <c:pt idx="29701">
                  <c:v>41218.385416594632</c:v>
                </c:pt>
                <c:pt idx="29702">
                  <c:v>41218.395833261297</c:v>
                </c:pt>
                <c:pt idx="29703">
                  <c:v>41218.406249927961</c:v>
                </c:pt>
                <c:pt idx="29704">
                  <c:v>41218.416666594625</c:v>
                </c:pt>
                <c:pt idx="29705">
                  <c:v>41218.427083261289</c:v>
                </c:pt>
                <c:pt idx="29706">
                  <c:v>41218.437499927953</c:v>
                </c:pt>
                <c:pt idx="29707">
                  <c:v>41218.447916594618</c:v>
                </c:pt>
                <c:pt idx="29708">
                  <c:v>41218.458333261282</c:v>
                </c:pt>
                <c:pt idx="29709">
                  <c:v>41218.468749927946</c:v>
                </c:pt>
                <c:pt idx="29710">
                  <c:v>41218.47916659461</c:v>
                </c:pt>
                <c:pt idx="29711">
                  <c:v>41218.489583261275</c:v>
                </c:pt>
                <c:pt idx="29712">
                  <c:v>41218.499999927939</c:v>
                </c:pt>
                <c:pt idx="29713">
                  <c:v>41218.510416594603</c:v>
                </c:pt>
                <c:pt idx="29714">
                  <c:v>41218.520833261267</c:v>
                </c:pt>
                <c:pt idx="29715">
                  <c:v>41218.531249927932</c:v>
                </c:pt>
                <c:pt idx="29716">
                  <c:v>41218.541666594596</c:v>
                </c:pt>
                <c:pt idx="29717">
                  <c:v>41218.55208326126</c:v>
                </c:pt>
                <c:pt idx="29718">
                  <c:v>41218.562499927924</c:v>
                </c:pt>
                <c:pt idx="29719">
                  <c:v>41218.572916594589</c:v>
                </c:pt>
                <c:pt idx="29720">
                  <c:v>41218.583333261253</c:v>
                </c:pt>
                <c:pt idx="29721">
                  <c:v>41218.593749927917</c:v>
                </c:pt>
                <c:pt idx="29722">
                  <c:v>41218.604166594581</c:v>
                </c:pt>
                <c:pt idx="29723">
                  <c:v>41218.614583261246</c:v>
                </c:pt>
                <c:pt idx="29724">
                  <c:v>41218.62499992791</c:v>
                </c:pt>
                <c:pt idx="29725">
                  <c:v>41218.635416594574</c:v>
                </c:pt>
                <c:pt idx="29726">
                  <c:v>41218.645833261238</c:v>
                </c:pt>
                <c:pt idx="29727">
                  <c:v>41218.656249927903</c:v>
                </c:pt>
                <c:pt idx="29728">
                  <c:v>41218.666666594567</c:v>
                </c:pt>
                <c:pt idx="29729">
                  <c:v>41218.677083261231</c:v>
                </c:pt>
                <c:pt idx="29730">
                  <c:v>41218.687499927895</c:v>
                </c:pt>
                <c:pt idx="29731">
                  <c:v>41218.69791659456</c:v>
                </c:pt>
                <c:pt idx="29732">
                  <c:v>41218.708333261224</c:v>
                </c:pt>
                <c:pt idx="29733">
                  <c:v>41218.718749927888</c:v>
                </c:pt>
                <c:pt idx="29734">
                  <c:v>41218.729166594552</c:v>
                </c:pt>
                <c:pt idx="29735">
                  <c:v>41218.739583261216</c:v>
                </c:pt>
                <c:pt idx="29736">
                  <c:v>41218.749999927881</c:v>
                </c:pt>
                <c:pt idx="29737">
                  <c:v>41218.760416594545</c:v>
                </c:pt>
                <c:pt idx="29738">
                  <c:v>41218.770833261209</c:v>
                </c:pt>
                <c:pt idx="29739">
                  <c:v>41218.781249927873</c:v>
                </c:pt>
                <c:pt idx="29740">
                  <c:v>41218.791666594538</c:v>
                </c:pt>
                <c:pt idx="29741">
                  <c:v>41218.802083261202</c:v>
                </c:pt>
                <c:pt idx="29742">
                  <c:v>41218.812499927866</c:v>
                </c:pt>
                <c:pt idx="29743">
                  <c:v>41218.82291659453</c:v>
                </c:pt>
                <c:pt idx="29744">
                  <c:v>41218.833333261195</c:v>
                </c:pt>
                <c:pt idx="29745">
                  <c:v>41218.843749927859</c:v>
                </c:pt>
                <c:pt idx="29746">
                  <c:v>41218.854166594523</c:v>
                </c:pt>
                <c:pt idx="29747">
                  <c:v>41218.864583261187</c:v>
                </c:pt>
                <c:pt idx="29748">
                  <c:v>41218.874999927852</c:v>
                </c:pt>
                <c:pt idx="29749">
                  <c:v>41218.885416594516</c:v>
                </c:pt>
                <c:pt idx="29750">
                  <c:v>41218.89583326118</c:v>
                </c:pt>
                <c:pt idx="29751">
                  <c:v>41218.906249927844</c:v>
                </c:pt>
                <c:pt idx="29752">
                  <c:v>41218.916666594509</c:v>
                </c:pt>
                <c:pt idx="29753">
                  <c:v>41218.927083261173</c:v>
                </c:pt>
                <c:pt idx="29754">
                  <c:v>41218.937499927837</c:v>
                </c:pt>
                <c:pt idx="29755">
                  <c:v>41218.947916594501</c:v>
                </c:pt>
                <c:pt idx="29756">
                  <c:v>41218.958333261166</c:v>
                </c:pt>
                <c:pt idx="29757">
                  <c:v>41218.96874992783</c:v>
                </c:pt>
                <c:pt idx="29758">
                  <c:v>41218.979166594494</c:v>
                </c:pt>
                <c:pt idx="29759">
                  <c:v>41218.989583261158</c:v>
                </c:pt>
                <c:pt idx="29760">
                  <c:v>41218.999999927823</c:v>
                </c:pt>
                <c:pt idx="29761">
                  <c:v>41219.010416594487</c:v>
                </c:pt>
                <c:pt idx="29762">
                  <c:v>41219.020833261151</c:v>
                </c:pt>
                <c:pt idx="29763">
                  <c:v>41219.031249927815</c:v>
                </c:pt>
                <c:pt idx="29764">
                  <c:v>41219.041666594479</c:v>
                </c:pt>
                <c:pt idx="29765">
                  <c:v>41219.052083261144</c:v>
                </c:pt>
                <c:pt idx="29766">
                  <c:v>41219.062499927808</c:v>
                </c:pt>
                <c:pt idx="29767">
                  <c:v>41219.072916594472</c:v>
                </c:pt>
                <c:pt idx="29768">
                  <c:v>41219.083333261136</c:v>
                </c:pt>
                <c:pt idx="29769">
                  <c:v>41219.093749927801</c:v>
                </c:pt>
                <c:pt idx="29770">
                  <c:v>41219.104166594465</c:v>
                </c:pt>
                <c:pt idx="29771">
                  <c:v>41219.114583261129</c:v>
                </c:pt>
                <c:pt idx="29772">
                  <c:v>41219.124999927793</c:v>
                </c:pt>
                <c:pt idx="29773">
                  <c:v>41219.135416594458</c:v>
                </c:pt>
                <c:pt idx="29774">
                  <c:v>41219.145833261122</c:v>
                </c:pt>
                <c:pt idx="29775">
                  <c:v>41219.156249927786</c:v>
                </c:pt>
                <c:pt idx="29776">
                  <c:v>41219.16666659445</c:v>
                </c:pt>
                <c:pt idx="29777">
                  <c:v>41219.177083261115</c:v>
                </c:pt>
                <c:pt idx="29778">
                  <c:v>41219.187499927779</c:v>
                </c:pt>
                <c:pt idx="29779">
                  <c:v>41219.197916594443</c:v>
                </c:pt>
                <c:pt idx="29780">
                  <c:v>41219.208333261107</c:v>
                </c:pt>
                <c:pt idx="29781">
                  <c:v>41219.218749927772</c:v>
                </c:pt>
                <c:pt idx="29782">
                  <c:v>41219.229166594436</c:v>
                </c:pt>
                <c:pt idx="29783">
                  <c:v>41219.2395832611</c:v>
                </c:pt>
                <c:pt idx="29784">
                  <c:v>41219.249999927764</c:v>
                </c:pt>
                <c:pt idx="29785">
                  <c:v>41219.260416594429</c:v>
                </c:pt>
                <c:pt idx="29786">
                  <c:v>41219.270833261093</c:v>
                </c:pt>
                <c:pt idx="29787">
                  <c:v>41219.281249927757</c:v>
                </c:pt>
                <c:pt idx="29788">
                  <c:v>41219.291666594421</c:v>
                </c:pt>
                <c:pt idx="29789">
                  <c:v>41219.302083261085</c:v>
                </c:pt>
                <c:pt idx="29790">
                  <c:v>41219.31249992775</c:v>
                </c:pt>
                <c:pt idx="29791">
                  <c:v>41219.322916594414</c:v>
                </c:pt>
                <c:pt idx="29792">
                  <c:v>41219.333333261078</c:v>
                </c:pt>
                <c:pt idx="29793">
                  <c:v>41219.343749927742</c:v>
                </c:pt>
                <c:pt idx="29794">
                  <c:v>41219.354166594407</c:v>
                </c:pt>
                <c:pt idx="29795">
                  <c:v>41219.364583261071</c:v>
                </c:pt>
                <c:pt idx="29796">
                  <c:v>41219.374999927735</c:v>
                </c:pt>
                <c:pt idx="29797">
                  <c:v>41219.385416594399</c:v>
                </c:pt>
                <c:pt idx="29798">
                  <c:v>41219.395833261064</c:v>
                </c:pt>
                <c:pt idx="29799">
                  <c:v>41219.406249927728</c:v>
                </c:pt>
                <c:pt idx="29800">
                  <c:v>41219.416666594392</c:v>
                </c:pt>
                <c:pt idx="29801">
                  <c:v>41219.427083261056</c:v>
                </c:pt>
                <c:pt idx="29802">
                  <c:v>41219.437499927721</c:v>
                </c:pt>
                <c:pt idx="29803">
                  <c:v>41219.447916594385</c:v>
                </c:pt>
                <c:pt idx="29804">
                  <c:v>41219.458333261049</c:v>
                </c:pt>
                <c:pt idx="29805">
                  <c:v>41219.468749927713</c:v>
                </c:pt>
                <c:pt idx="29806">
                  <c:v>41219.479166594378</c:v>
                </c:pt>
                <c:pt idx="29807">
                  <c:v>41219.489583261042</c:v>
                </c:pt>
                <c:pt idx="29808">
                  <c:v>41219.499999927706</c:v>
                </c:pt>
                <c:pt idx="29809">
                  <c:v>41219.51041659437</c:v>
                </c:pt>
                <c:pt idx="29810">
                  <c:v>41219.520833261035</c:v>
                </c:pt>
                <c:pt idx="29811">
                  <c:v>41219.531249927699</c:v>
                </c:pt>
                <c:pt idx="29812">
                  <c:v>41219.541666594363</c:v>
                </c:pt>
                <c:pt idx="29813">
                  <c:v>41219.552083261027</c:v>
                </c:pt>
                <c:pt idx="29814">
                  <c:v>41219.562499927692</c:v>
                </c:pt>
                <c:pt idx="29815">
                  <c:v>41219.572916594356</c:v>
                </c:pt>
                <c:pt idx="29816">
                  <c:v>41219.58333326102</c:v>
                </c:pt>
                <c:pt idx="29817">
                  <c:v>41219.593749927684</c:v>
                </c:pt>
                <c:pt idx="29818">
                  <c:v>41219.604166594348</c:v>
                </c:pt>
                <c:pt idx="29819">
                  <c:v>41219.614583261013</c:v>
                </c:pt>
                <c:pt idx="29820">
                  <c:v>41219.624999927677</c:v>
                </c:pt>
                <c:pt idx="29821">
                  <c:v>41219.635416594341</c:v>
                </c:pt>
                <c:pt idx="29822">
                  <c:v>41219.645833261005</c:v>
                </c:pt>
                <c:pt idx="29823">
                  <c:v>41219.65624992767</c:v>
                </c:pt>
                <c:pt idx="29824">
                  <c:v>41219.666666594334</c:v>
                </c:pt>
                <c:pt idx="29825">
                  <c:v>41219.677083260998</c:v>
                </c:pt>
                <c:pt idx="29826">
                  <c:v>41219.687499927662</c:v>
                </c:pt>
                <c:pt idx="29827">
                  <c:v>41219.697916594327</c:v>
                </c:pt>
                <c:pt idx="29828">
                  <c:v>41219.708333260991</c:v>
                </c:pt>
                <c:pt idx="29829">
                  <c:v>41219.718749927655</c:v>
                </c:pt>
                <c:pt idx="29830">
                  <c:v>41219.729166594319</c:v>
                </c:pt>
                <c:pt idx="29831">
                  <c:v>41219.739583260984</c:v>
                </c:pt>
                <c:pt idx="29832">
                  <c:v>41219.749999927648</c:v>
                </c:pt>
                <c:pt idx="29833">
                  <c:v>41219.760416594312</c:v>
                </c:pt>
                <c:pt idx="29834">
                  <c:v>41219.770833260976</c:v>
                </c:pt>
                <c:pt idx="29835">
                  <c:v>41219.781249927641</c:v>
                </c:pt>
                <c:pt idx="29836">
                  <c:v>41219.791666594305</c:v>
                </c:pt>
                <c:pt idx="29837">
                  <c:v>41219.802083260969</c:v>
                </c:pt>
                <c:pt idx="29838">
                  <c:v>41219.812499927633</c:v>
                </c:pt>
                <c:pt idx="29839">
                  <c:v>41219.822916594298</c:v>
                </c:pt>
                <c:pt idx="29840">
                  <c:v>41219.833333260962</c:v>
                </c:pt>
                <c:pt idx="29841">
                  <c:v>41219.843749927626</c:v>
                </c:pt>
                <c:pt idx="29842">
                  <c:v>41219.85416659429</c:v>
                </c:pt>
                <c:pt idx="29843">
                  <c:v>41219.864583260955</c:v>
                </c:pt>
                <c:pt idx="29844">
                  <c:v>41219.874999927619</c:v>
                </c:pt>
                <c:pt idx="29845">
                  <c:v>41219.885416594283</c:v>
                </c:pt>
                <c:pt idx="29846">
                  <c:v>41219.895833260947</c:v>
                </c:pt>
                <c:pt idx="29847">
                  <c:v>41219.906249927611</c:v>
                </c:pt>
                <c:pt idx="29848">
                  <c:v>41219.916666594276</c:v>
                </c:pt>
                <c:pt idx="29849">
                  <c:v>41219.92708326094</c:v>
                </c:pt>
                <c:pt idx="29850">
                  <c:v>41219.937499927604</c:v>
                </c:pt>
                <c:pt idx="29851">
                  <c:v>41219.947916594268</c:v>
                </c:pt>
                <c:pt idx="29852">
                  <c:v>41219.958333260933</c:v>
                </c:pt>
                <c:pt idx="29853">
                  <c:v>41219.968749927597</c:v>
                </c:pt>
                <c:pt idx="29854">
                  <c:v>41219.979166594261</c:v>
                </c:pt>
                <c:pt idx="29855">
                  <c:v>41219.989583260925</c:v>
                </c:pt>
                <c:pt idx="29856">
                  <c:v>41219.99999992759</c:v>
                </c:pt>
                <c:pt idx="29857">
                  <c:v>41220.010416594254</c:v>
                </c:pt>
                <c:pt idx="29858">
                  <c:v>41220.020833260918</c:v>
                </c:pt>
                <c:pt idx="29859">
                  <c:v>41220.031249927582</c:v>
                </c:pt>
                <c:pt idx="29860">
                  <c:v>41220.041666594247</c:v>
                </c:pt>
                <c:pt idx="29861">
                  <c:v>41220.052083260911</c:v>
                </c:pt>
                <c:pt idx="29862">
                  <c:v>41220.062499927575</c:v>
                </c:pt>
                <c:pt idx="29863">
                  <c:v>41220.072916594239</c:v>
                </c:pt>
                <c:pt idx="29864">
                  <c:v>41220.083333260904</c:v>
                </c:pt>
                <c:pt idx="29865">
                  <c:v>41220.093749927568</c:v>
                </c:pt>
                <c:pt idx="29866">
                  <c:v>41220.104166594232</c:v>
                </c:pt>
                <c:pt idx="29867">
                  <c:v>41220.114583260896</c:v>
                </c:pt>
                <c:pt idx="29868">
                  <c:v>41220.124999927561</c:v>
                </c:pt>
                <c:pt idx="29869">
                  <c:v>41220.135416594225</c:v>
                </c:pt>
                <c:pt idx="29870">
                  <c:v>41220.145833260889</c:v>
                </c:pt>
                <c:pt idx="29871">
                  <c:v>41220.156249927553</c:v>
                </c:pt>
                <c:pt idx="29872">
                  <c:v>41220.166666594218</c:v>
                </c:pt>
                <c:pt idx="29873">
                  <c:v>41220.177083260882</c:v>
                </c:pt>
                <c:pt idx="29874">
                  <c:v>41220.187499927546</c:v>
                </c:pt>
                <c:pt idx="29875">
                  <c:v>41220.19791659421</c:v>
                </c:pt>
                <c:pt idx="29876">
                  <c:v>41220.208333260874</c:v>
                </c:pt>
                <c:pt idx="29877">
                  <c:v>41220.218749927539</c:v>
                </c:pt>
                <c:pt idx="29878">
                  <c:v>41220.229166594203</c:v>
                </c:pt>
                <c:pt idx="29879">
                  <c:v>41220.239583260867</c:v>
                </c:pt>
                <c:pt idx="29880">
                  <c:v>41220.249999927531</c:v>
                </c:pt>
                <c:pt idx="29881">
                  <c:v>41220.260416594196</c:v>
                </c:pt>
                <c:pt idx="29882">
                  <c:v>41220.27083326086</c:v>
                </c:pt>
                <c:pt idx="29883">
                  <c:v>41220.281249927524</c:v>
                </c:pt>
                <c:pt idx="29884">
                  <c:v>41220.291666594188</c:v>
                </c:pt>
                <c:pt idx="29885">
                  <c:v>41220.302083260853</c:v>
                </c:pt>
                <c:pt idx="29886">
                  <c:v>41220.312499927517</c:v>
                </c:pt>
                <c:pt idx="29887">
                  <c:v>41220.322916594181</c:v>
                </c:pt>
                <c:pt idx="29888">
                  <c:v>41220.333333260845</c:v>
                </c:pt>
                <c:pt idx="29889">
                  <c:v>41220.34374992751</c:v>
                </c:pt>
                <c:pt idx="29890">
                  <c:v>41220.354166594174</c:v>
                </c:pt>
                <c:pt idx="29891">
                  <c:v>41220.364583260838</c:v>
                </c:pt>
                <c:pt idx="29892">
                  <c:v>41220.374999927502</c:v>
                </c:pt>
                <c:pt idx="29893">
                  <c:v>41220.385416594167</c:v>
                </c:pt>
                <c:pt idx="29894">
                  <c:v>41220.395833260831</c:v>
                </c:pt>
                <c:pt idx="29895">
                  <c:v>41220.406249927495</c:v>
                </c:pt>
                <c:pt idx="29896">
                  <c:v>41220.416666594159</c:v>
                </c:pt>
                <c:pt idx="29897">
                  <c:v>41220.427083260824</c:v>
                </c:pt>
                <c:pt idx="29898">
                  <c:v>41220.437499927488</c:v>
                </c:pt>
                <c:pt idx="29899">
                  <c:v>41220.447916594152</c:v>
                </c:pt>
                <c:pt idx="29900">
                  <c:v>41220.458333260816</c:v>
                </c:pt>
                <c:pt idx="29901">
                  <c:v>41220.468749927481</c:v>
                </c:pt>
                <c:pt idx="29902">
                  <c:v>41220.479166594145</c:v>
                </c:pt>
                <c:pt idx="29903">
                  <c:v>41220.489583260809</c:v>
                </c:pt>
                <c:pt idx="29904">
                  <c:v>41220.499999927473</c:v>
                </c:pt>
                <c:pt idx="29905">
                  <c:v>41220.510416594137</c:v>
                </c:pt>
                <c:pt idx="29906">
                  <c:v>41220.520833260802</c:v>
                </c:pt>
                <c:pt idx="29907">
                  <c:v>41220.531249927466</c:v>
                </c:pt>
                <c:pt idx="29908">
                  <c:v>41220.54166659413</c:v>
                </c:pt>
                <c:pt idx="29909">
                  <c:v>41220.552083260794</c:v>
                </c:pt>
                <c:pt idx="29910">
                  <c:v>41220.562499927459</c:v>
                </c:pt>
                <c:pt idx="29911">
                  <c:v>41220.572916594123</c:v>
                </c:pt>
                <c:pt idx="29912">
                  <c:v>41220.583333260787</c:v>
                </c:pt>
                <c:pt idx="29913">
                  <c:v>41220.593749927451</c:v>
                </c:pt>
                <c:pt idx="29914">
                  <c:v>41220.604166594116</c:v>
                </c:pt>
                <c:pt idx="29915">
                  <c:v>41220.61458326078</c:v>
                </c:pt>
                <c:pt idx="29916">
                  <c:v>41220.624999927444</c:v>
                </c:pt>
                <c:pt idx="29917">
                  <c:v>41220.635416594108</c:v>
                </c:pt>
                <c:pt idx="29918">
                  <c:v>41220.645833260773</c:v>
                </c:pt>
                <c:pt idx="29919">
                  <c:v>41220.656249927437</c:v>
                </c:pt>
                <c:pt idx="29920">
                  <c:v>41220.666666594101</c:v>
                </c:pt>
                <c:pt idx="29921">
                  <c:v>41220.677083260765</c:v>
                </c:pt>
                <c:pt idx="29922">
                  <c:v>41220.68749992743</c:v>
                </c:pt>
                <c:pt idx="29923">
                  <c:v>41220.697916594094</c:v>
                </c:pt>
                <c:pt idx="29924">
                  <c:v>41220.708333260758</c:v>
                </c:pt>
                <c:pt idx="29925">
                  <c:v>41220.718749927422</c:v>
                </c:pt>
                <c:pt idx="29926">
                  <c:v>41220.729166594087</c:v>
                </c:pt>
                <c:pt idx="29927">
                  <c:v>41220.739583260751</c:v>
                </c:pt>
                <c:pt idx="29928">
                  <c:v>41220.749999927415</c:v>
                </c:pt>
                <c:pt idx="29929">
                  <c:v>41220.760416594079</c:v>
                </c:pt>
                <c:pt idx="29930">
                  <c:v>41220.770833260744</c:v>
                </c:pt>
                <c:pt idx="29931">
                  <c:v>41220.781249927408</c:v>
                </c:pt>
                <c:pt idx="29932">
                  <c:v>41220.791666594072</c:v>
                </c:pt>
                <c:pt idx="29933">
                  <c:v>41220.802083260736</c:v>
                </c:pt>
                <c:pt idx="29934">
                  <c:v>41220.8124999274</c:v>
                </c:pt>
                <c:pt idx="29935">
                  <c:v>41220.822916594065</c:v>
                </c:pt>
                <c:pt idx="29936">
                  <c:v>41220.833333260729</c:v>
                </c:pt>
                <c:pt idx="29937">
                  <c:v>41220.843749927393</c:v>
                </c:pt>
                <c:pt idx="29938">
                  <c:v>41220.854166594057</c:v>
                </c:pt>
                <c:pt idx="29939">
                  <c:v>41220.864583260722</c:v>
                </c:pt>
                <c:pt idx="29940">
                  <c:v>41220.874999927386</c:v>
                </c:pt>
                <c:pt idx="29941">
                  <c:v>41220.88541659405</c:v>
                </c:pt>
                <c:pt idx="29942">
                  <c:v>41220.895833260714</c:v>
                </c:pt>
                <c:pt idx="29943">
                  <c:v>41220.906249927379</c:v>
                </c:pt>
                <c:pt idx="29944">
                  <c:v>41220.916666594043</c:v>
                </c:pt>
                <c:pt idx="29945">
                  <c:v>41220.927083260707</c:v>
                </c:pt>
                <c:pt idx="29946">
                  <c:v>41220.937499927371</c:v>
                </c:pt>
                <c:pt idx="29947">
                  <c:v>41220.947916594036</c:v>
                </c:pt>
                <c:pt idx="29948">
                  <c:v>41220.9583332607</c:v>
                </c:pt>
                <c:pt idx="29949">
                  <c:v>41220.968749927364</c:v>
                </c:pt>
                <c:pt idx="29950">
                  <c:v>41220.979166594028</c:v>
                </c:pt>
                <c:pt idx="29951">
                  <c:v>41220.989583260693</c:v>
                </c:pt>
                <c:pt idx="29952">
                  <c:v>41220.999999927357</c:v>
                </c:pt>
                <c:pt idx="29953">
                  <c:v>41221.010416594021</c:v>
                </c:pt>
                <c:pt idx="29954">
                  <c:v>41221.020833260685</c:v>
                </c:pt>
                <c:pt idx="29955">
                  <c:v>41221.03124992735</c:v>
                </c:pt>
                <c:pt idx="29956">
                  <c:v>41221.041666594014</c:v>
                </c:pt>
                <c:pt idx="29957">
                  <c:v>41221.052083260678</c:v>
                </c:pt>
                <c:pt idx="29958">
                  <c:v>41221.062499927342</c:v>
                </c:pt>
                <c:pt idx="29959">
                  <c:v>41221.072916594007</c:v>
                </c:pt>
                <c:pt idx="29960">
                  <c:v>41221.083333260671</c:v>
                </c:pt>
                <c:pt idx="29961">
                  <c:v>41221.093749927335</c:v>
                </c:pt>
                <c:pt idx="29962">
                  <c:v>41221.104166593999</c:v>
                </c:pt>
                <c:pt idx="29963">
                  <c:v>41221.114583260663</c:v>
                </c:pt>
                <c:pt idx="29964">
                  <c:v>41221.124999927328</c:v>
                </c:pt>
                <c:pt idx="29965">
                  <c:v>41221.135416593992</c:v>
                </c:pt>
                <c:pt idx="29966">
                  <c:v>41221.145833260656</c:v>
                </c:pt>
                <c:pt idx="29967">
                  <c:v>41221.15624992732</c:v>
                </c:pt>
                <c:pt idx="29968">
                  <c:v>41221.166666593985</c:v>
                </c:pt>
                <c:pt idx="29969">
                  <c:v>41221.177083260649</c:v>
                </c:pt>
                <c:pt idx="29970">
                  <c:v>41221.187499927313</c:v>
                </c:pt>
                <c:pt idx="29971">
                  <c:v>41221.197916593977</c:v>
                </c:pt>
                <c:pt idx="29972">
                  <c:v>41221.208333260642</c:v>
                </c:pt>
                <c:pt idx="29973">
                  <c:v>41221.218749927306</c:v>
                </c:pt>
                <c:pt idx="29974">
                  <c:v>41221.22916659397</c:v>
                </c:pt>
                <c:pt idx="29975">
                  <c:v>41221.239583260634</c:v>
                </c:pt>
                <c:pt idx="29976">
                  <c:v>41221.249999927299</c:v>
                </c:pt>
                <c:pt idx="29977">
                  <c:v>41221.260416593963</c:v>
                </c:pt>
                <c:pt idx="29978">
                  <c:v>41221.270833260627</c:v>
                </c:pt>
                <c:pt idx="29979">
                  <c:v>41221.281249927291</c:v>
                </c:pt>
                <c:pt idx="29980">
                  <c:v>41221.291666593956</c:v>
                </c:pt>
                <c:pt idx="29981">
                  <c:v>41221.30208326062</c:v>
                </c:pt>
                <c:pt idx="29982">
                  <c:v>41221.312499927284</c:v>
                </c:pt>
                <c:pt idx="29983">
                  <c:v>41221.322916593948</c:v>
                </c:pt>
                <c:pt idx="29984">
                  <c:v>41221.333333260613</c:v>
                </c:pt>
                <c:pt idx="29985">
                  <c:v>41221.343749927277</c:v>
                </c:pt>
                <c:pt idx="29986">
                  <c:v>41221.354166593941</c:v>
                </c:pt>
                <c:pt idx="29987">
                  <c:v>41221.364583260605</c:v>
                </c:pt>
                <c:pt idx="29988">
                  <c:v>41221.37499992727</c:v>
                </c:pt>
                <c:pt idx="29989">
                  <c:v>41221.385416593934</c:v>
                </c:pt>
                <c:pt idx="29990">
                  <c:v>41221.395833260598</c:v>
                </c:pt>
                <c:pt idx="29991">
                  <c:v>41221.406249927262</c:v>
                </c:pt>
                <c:pt idx="29992">
                  <c:v>41221.416666593926</c:v>
                </c:pt>
                <c:pt idx="29993">
                  <c:v>41221.427083260591</c:v>
                </c:pt>
                <c:pt idx="29994">
                  <c:v>41221.437499927255</c:v>
                </c:pt>
                <c:pt idx="29995">
                  <c:v>41221.447916593919</c:v>
                </c:pt>
                <c:pt idx="29996">
                  <c:v>41221.458333260583</c:v>
                </c:pt>
                <c:pt idx="29997">
                  <c:v>41221.468749927248</c:v>
                </c:pt>
                <c:pt idx="29998">
                  <c:v>41221.479166593912</c:v>
                </c:pt>
                <c:pt idx="29999">
                  <c:v>41221.489583260576</c:v>
                </c:pt>
                <c:pt idx="30000">
                  <c:v>41221.49999992724</c:v>
                </c:pt>
                <c:pt idx="30001">
                  <c:v>41221.510416593905</c:v>
                </c:pt>
                <c:pt idx="30002">
                  <c:v>41221.520833260569</c:v>
                </c:pt>
                <c:pt idx="30003">
                  <c:v>41221.531249927233</c:v>
                </c:pt>
                <c:pt idx="30004">
                  <c:v>41221.541666593897</c:v>
                </c:pt>
                <c:pt idx="30005">
                  <c:v>41221.552083260562</c:v>
                </c:pt>
                <c:pt idx="30006">
                  <c:v>41221.562499927226</c:v>
                </c:pt>
                <c:pt idx="30007">
                  <c:v>41221.57291659389</c:v>
                </c:pt>
                <c:pt idx="30008">
                  <c:v>41221.583333260554</c:v>
                </c:pt>
                <c:pt idx="30009">
                  <c:v>41221.593749927219</c:v>
                </c:pt>
                <c:pt idx="30010">
                  <c:v>41221.604166593883</c:v>
                </c:pt>
                <c:pt idx="30011">
                  <c:v>41221.614583260547</c:v>
                </c:pt>
                <c:pt idx="30012">
                  <c:v>41221.624999927211</c:v>
                </c:pt>
                <c:pt idx="30013">
                  <c:v>41221.635416593876</c:v>
                </c:pt>
                <c:pt idx="30014">
                  <c:v>41221.64583326054</c:v>
                </c:pt>
                <c:pt idx="30015">
                  <c:v>41221.656249927204</c:v>
                </c:pt>
                <c:pt idx="30016">
                  <c:v>41221.666666593868</c:v>
                </c:pt>
                <c:pt idx="30017">
                  <c:v>41221.677083260533</c:v>
                </c:pt>
                <c:pt idx="30018">
                  <c:v>41221.687499927197</c:v>
                </c:pt>
                <c:pt idx="30019">
                  <c:v>41221.697916593861</c:v>
                </c:pt>
                <c:pt idx="30020">
                  <c:v>41221.708333260525</c:v>
                </c:pt>
                <c:pt idx="30021">
                  <c:v>41221.718749927189</c:v>
                </c:pt>
                <c:pt idx="30022">
                  <c:v>41221.729166593854</c:v>
                </c:pt>
                <c:pt idx="30023">
                  <c:v>41221.739583260518</c:v>
                </c:pt>
                <c:pt idx="30024">
                  <c:v>41221.749999927182</c:v>
                </c:pt>
                <c:pt idx="30025">
                  <c:v>41221.760416593846</c:v>
                </c:pt>
                <c:pt idx="30026">
                  <c:v>41221.770833260511</c:v>
                </c:pt>
                <c:pt idx="30027">
                  <c:v>41221.781249927175</c:v>
                </c:pt>
                <c:pt idx="30028">
                  <c:v>41221.791666593839</c:v>
                </c:pt>
                <c:pt idx="30029">
                  <c:v>41221.802083260503</c:v>
                </c:pt>
                <c:pt idx="30030">
                  <c:v>41221.812499927168</c:v>
                </c:pt>
                <c:pt idx="30031">
                  <c:v>41221.822916593832</c:v>
                </c:pt>
                <c:pt idx="30032">
                  <c:v>41221.833333260496</c:v>
                </c:pt>
                <c:pt idx="30033">
                  <c:v>41221.84374992716</c:v>
                </c:pt>
                <c:pt idx="30034">
                  <c:v>41221.854166593825</c:v>
                </c:pt>
                <c:pt idx="30035">
                  <c:v>41221.864583260489</c:v>
                </c:pt>
                <c:pt idx="30036">
                  <c:v>41221.874999927153</c:v>
                </c:pt>
                <c:pt idx="30037">
                  <c:v>41221.885416593817</c:v>
                </c:pt>
                <c:pt idx="30038">
                  <c:v>41221.895833260482</c:v>
                </c:pt>
                <c:pt idx="30039">
                  <c:v>41221.906249927146</c:v>
                </c:pt>
                <c:pt idx="30040">
                  <c:v>41221.91666659381</c:v>
                </c:pt>
                <c:pt idx="30041">
                  <c:v>41221.927083260474</c:v>
                </c:pt>
                <c:pt idx="30042">
                  <c:v>41221.937499927139</c:v>
                </c:pt>
                <c:pt idx="30043">
                  <c:v>41221.947916593803</c:v>
                </c:pt>
                <c:pt idx="30044">
                  <c:v>41221.958333260467</c:v>
                </c:pt>
                <c:pt idx="30045">
                  <c:v>41221.968749927131</c:v>
                </c:pt>
                <c:pt idx="30046">
                  <c:v>41221.979166593796</c:v>
                </c:pt>
                <c:pt idx="30047">
                  <c:v>41221.98958326046</c:v>
                </c:pt>
                <c:pt idx="30048">
                  <c:v>41221.999999927124</c:v>
                </c:pt>
                <c:pt idx="30049">
                  <c:v>41222.010416593788</c:v>
                </c:pt>
                <c:pt idx="30050">
                  <c:v>41222.020833260452</c:v>
                </c:pt>
                <c:pt idx="30051">
                  <c:v>41222.031249927117</c:v>
                </c:pt>
                <c:pt idx="30052">
                  <c:v>41222.041666593781</c:v>
                </c:pt>
                <c:pt idx="30053">
                  <c:v>41222.052083260445</c:v>
                </c:pt>
                <c:pt idx="30054">
                  <c:v>41222.062499927109</c:v>
                </c:pt>
                <c:pt idx="30055">
                  <c:v>41222.072916593774</c:v>
                </c:pt>
                <c:pt idx="30056">
                  <c:v>41222.083333260438</c:v>
                </c:pt>
                <c:pt idx="30057">
                  <c:v>41222.093749927102</c:v>
                </c:pt>
                <c:pt idx="30058">
                  <c:v>41222.104166593766</c:v>
                </c:pt>
                <c:pt idx="30059">
                  <c:v>41222.114583260431</c:v>
                </c:pt>
                <c:pt idx="30060">
                  <c:v>41222.124999927095</c:v>
                </c:pt>
                <c:pt idx="30061">
                  <c:v>41222.135416593759</c:v>
                </c:pt>
                <c:pt idx="30062">
                  <c:v>41222.145833260423</c:v>
                </c:pt>
                <c:pt idx="30063">
                  <c:v>41222.156249927088</c:v>
                </c:pt>
                <c:pt idx="30064">
                  <c:v>41222.166666593752</c:v>
                </c:pt>
                <c:pt idx="30065">
                  <c:v>41222.177083260416</c:v>
                </c:pt>
                <c:pt idx="30066">
                  <c:v>41222.18749992708</c:v>
                </c:pt>
                <c:pt idx="30067">
                  <c:v>41222.197916593745</c:v>
                </c:pt>
                <c:pt idx="30068">
                  <c:v>41222.208333260409</c:v>
                </c:pt>
                <c:pt idx="30069">
                  <c:v>41222.218749927073</c:v>
                </c:pt>
                <c:pt idx="30070">
                  <c:v>41222.229166593737</c:v>
                </c:pt>
                <c:pt idx="30071">
                  <c:v>41222.239583260402</c:v>
                </c:pt>
                <c:pt idx="30072">
                  <c:v>41222.249999927066</c:v>
                </c:pt>
                <c:pt idx="30073">
                  <c:v>41222.26041659373</c:v>
                </c:pt>
                <c:pt idx="30074">
                  <c:v>41222.270833260394</c:v>
                </c:pt>
                <c:pt idx="30075">
                  <c:v>41222.281249927059</c:v>
                </c:pt>
                <c:pt idx="30076">
                  <c:v>41222.291666593723</c:v>
                </c:pt>
                <c:pt idx="30077">
                  <c:v>41222.302083260387</c:v>
                </c:pt>
                <c:pt idx="30078">
                  <c:v>41222.312499927051</c:v>
                </c:pt>
                <c:pt idx="30079">
                  <c:v>41222.322916593715</c:v>
                </c:pt>
                <c:pt idx="30080">
                  <c:v>41222.33333326038</c:v>
                </c:pt>
                <c:pt idx="30081">
                  <c:v>41222.343749927044</c:v>
                </c:pt>
                <c:pt idx="30082">
                  <c:v>41222.354166593708</c:v>
                </c:pt>
                <c:pt idx="30083">
                  <c:v>41222.364583260372</c:v>
                </c:pt>
                <c:pt idx="30084">
                  <c:v>41222.374999927037</c:v>
                </c:pt>
                <c:pt idx="30085">
                  <c:v>41222.385416593701</c:v>
                </c:pt>
                <c:pt idx="30086">
                  <c:v>41222.395833260365</c:v>
                </c:pt>
                <c:pt idx="30087">
                  <c:v>41222.406249927029</c:v>
                </c:pt>
                <c:pt idx="30088">
                  <c:v>41222.416666593694</c:v>
                </c:pt>
                <c:pt idx="30089">
                  <c:v>41222.427083260358</c:v>
                </c:pt>
                <c:pt idx="30090">
                  <c:v>41222.437499927022</c:v>
                </c:pt>
                <c:pt idx="30091">
                  <c:v>41222.447916593686</c:v>
                </c:pt>
                <c:pt idx="30092">
                  <c:v>41222.458333260351</c:v>
                </c:pt>
                <c:pt idx="30093">
                  <c:v>41222.468749927015</c:v>
                </c:pt>
                <c:pt idx="30094">
                  <c:v>41222.479166593679</c:v>
                </c:pt>
                <c:pt idx="30095">
                  <c:v>41222.489583260343</c:v>
                </c:pt>
                <c:pt idx="30096">
                  <c:v>41222.499999927008</c:v>
                </c:pt>
                <c:pt idx="30097">
                  <c:v>41222.510416593672</c:v>
                </c:pt>
                <c:pt idx="30098">
                  <c:v>41222.520833260336</c:v>
                </c:pt>
                <c:pt idx="30099">
                  <c:v>41222.531249927</c:v>
                </c:pt>
                <c:pt idx="30100">
                  <c:v>41222.541666593665</c:v>
                </c:pt>
                <c:pt idx="30101">
                  <c:v>41222.552083260329</c:v>
                </c:pt>
                <c:pt idx="30102">
                  <c:v>41222.562499926993</c:v>
                </c:pt>
                <c:pt idx="30103">
                  <c:v>41222.572916593657</c:v>
                </c:pt>
                <c:pt idx="30104">
                  <c:v>41222.583333260322</c:v>
                </c:pt>
                <c:pt idx="30105">
                  <c:v>41222.593749926986</c:v>
                </c:pt>
                <c:pt idx="30106">
                  <c:v>41222.60416659365</c:v>
                </c:pt>
                <c:pt idx="30107">
                  <c:v>41222.614583260314</c:v>
                </c:pt>
                <c:pt idx="30108">
                  <c:v>41222.624999926978</c:v>
                </c:pt>
                <c:pt idx="30109">
                  <c:v>41222.635416593643</c:v>
                </c:pt>
                <c:pt idx="30110">
                  <c:v>41222.645833260307</c:v>
                </c:pt>
                <c:pt idx="30111">
                  <c:v>41222.656249926971</c:v>
                </c:pt>
                <c:pt idx="30112">
                  <c:v>41222.666666593635</c:v>
                </c:pt>
                <c:pt idx="30113">
                  <c:v>41222.6770832603</c:v>
                </c:pt>
                <c:pt idx="30114">
                  <c:v>41222.687499926964</c:v>
                </c:pt>
                <c:pt idx="30115">
                  <c:v>41222.697916593628</c:v>
                </c:pt>
                <c:pt idx="30116">
                  <c:v>41222.708333260292</c:v>
                </c:pt>
                <c:pt idx="30117">
                  <c:v>41222.718749926957</c:v>
                </c:pt>
                <c:pt idx="30118">
                  <c:v>41222.729166593621</c:v>
                </c:pt>
                <c:pt idx="30119">
                  <c:v>41222.739583260285</c:v>
                </c:pt>
                <c:pt idx="30120">
                  <c:v>41222.749999926949</c:v>
                </c:pt>
                <c:pt idx="30121">
                  <c:v>41222.760416593614</c:v>
                </c:pt>
                <c:pt idx="30122">
                  <c:v>41222.770833260278</c:v>
                </c:pt>
                <c:pt idx="30123">
                  <c:v>41222.781249926942</c:v>
                </c:pt>
                <c:pt idx="30124">
                  <c:v>41222.791666593606</c:v>
                </c:pt>
                <c:pt idx="30125">
                  <c:v>41222.802083260271</c:v>
                </c:pt>
                <c:pt idx="30126">
                  <c:v>41222.812499926935</c:v>
                </c:pt>
                <c:pt idx="30127">
                  <c:v>41222.822916593599</c:v>
                </c:pt>
                <c:pt idx="30128">
                  <c:v>41222.833333260263</c:v>
                </c:pt>
                <c:pt idx="30129">
                  <c:v>41222.843749926928</c:v>
                </c:pt>
                <c:pt idx="30130">
                  <c:v>41222.854166593592</c:v>
                </c:pt>
                <c:pt idx="30131">
                  <c:v>41222.864583260256</c:v>
                </c:pt>
                <c:pt idx="30132">
                  <c:v>41222.87499992692</c:v>
                </c:pt>
                <c:pt idx="30133">
                  <c:v>41222.885416593585</c:v>
                </c:pt>
                <c:pt idx="30134">
                  <c:v>41222.895833260249</c:v>
                </c:pt>
                <c:pt idx="30135">
                  <c:v>41222.906249926913</c:v>
                </c:pt>
                <c:pt idx="30136">
                  <c:v>41222.916666593577</c:v>
                </c:pt>
                <c:pt idx="30137">
                  <c:v>41222.927083260241</c:v>
                </c:pt>
                <c:pt idx="30138">
                  <c:v>41222.937499926906</c:v>
                </c:pt>
                <c:pt idx="30139">
                  <c:v>41222.94791659357</c:v>
                </c:pt>
                <c:pt idx="30140">
                  <c:v>41222.958333260234</c:v>
                </c:pt>
                <c:pt idx="30141">
                  <c:v>41222.968749926898</c:v>
                </c:pt>
                <c:pt idx="30142">
                  <c:v>41222.979166593563</c:v>
                </c:pt>
                <c:pt idx="30143">
                  <c:v>41222.989583260227</c:v>
                </c:pt>
                <c:pt idx="30144">
                  <c:v>41222.999999926891</c:v>
                </c:pt>
                <c:pt idx="30145">
                  <c:v>41223.010416593555</c:v>
                </c:pt>
                <c:pt idx="30146">
                  <c:v>41223.02083326022</c:v>
                </c:pt>
                <c:pt idx="30147">
                  <c:v>41223.031249926884</c:v>
                </c:pt>
                <c:pt idx="30148">
                  <c:v>41223.041666593548</c:v>
                </c:pt>
                <c:pt idx="30149">
                  <c:v>41223.052083260212</c:v>
                </c:pt>
                <c:pt idx="30150">
                  <c:v>41223.062499926877</c:v>
                </c:pt>
                <c:pt idx="30151">
                  <c:v>41223.072916593541</c:v>
                </c:pt>
                <c:pt idx="30152">
                  <c:v>41223.083333260205</c:v>
                </c:pt>
                <c:pt idx="30153">
                  <c:v>41223.093749926869</c:v>
                </c:pt>
                <c:pt idx="30154">
                  <c:v>41223.104166593534</c:v>
                </c:pt>
                <c:pt idx="30155">
                  <c:v>41223.114583260198</c:v>
                </c:pt>
                <c:pt idx="30156">
                  <c:v>41223.124999926862</c:v>
                </c:pt>
                <c:pt idx="30157">
                  <c:v>41223.135416593526</c:v>
                </c:pt>
                <c:pt idx="30158">
                  <c:v>41223.145833260191</c:v>
                </c:pt>
                <c:pt idx="30159">
                  <c:v>41223.156249926855</c:v>
                </c:pt>
                <c:pt idx="30160">
                  <c:v>41223.166666593519</c:v>
                </c:pt>
                <c:pt idx="30161">
                  <c:v>41223.177083260183</c:v>
                </c:pt>
                <c:pt idx="30162">
                  <c:v>41223.187499926848</c:v>
                </c:pt>
                <c:pt idx="30163">
                  <c:v>41223.197916593512</c:v>
                </c:pt>
                <c:pt idx="30164">
                  <c:v>41223.208333260176</c:v>
                </c:pt>
                <c:pt idx="30165">
                  <c:v>41223.21874992684</c:v>
                </c:pt>
                <c:pt idx="30166">
                  <c:v>41223.229166593504</c:v>
                </c:pt>
                <c:pt idx="30167">
                  <c:v>41223.239583260169</c:v>
                </c:pt>
                <c:pt idx="30168">
                  <c:v>41223.249999926833</c:v>
                </c:pt>
                <c:pt idx="30169">
                  <c:v>41223.260416593497</c:v>
                </c:pt>
                <c:pt idx="30170">
                  <c:v>41223.270833260161</c:v>
                </c:pt>
                <c:pt idx="30171">
                  <c:v>41223.281249926826</c:v>
                </c:pt>
                <c:pt idx="30172">
                  <c:v>41223.29166659349</c:v>
                </c:pt>
                <c:pt idx="30173">
                  <c:v>41223.302083260154</c:v>
                </c:pt>
                <c:pt idx="30174">
                  <c:v>41223.312499926818</c:v>
                </c:pt>
                <c:pt idx="30175">
                  <c:v>41223.322916593483</c:v>
                </c:pt>
                <c:pt idx="30176">
                  <c:v>41223.333333260147</c:v>
                </c:pt>
                <c:pt idx="30177">
                  <c:v>41223.343749926811</c:v>
                </c:pt>
                <c:pt idx="30178">
                  <c:v>41223.354166593475</c:v>
                </c:pt>
                <c:pt idx="30179">
                  <c:v>41223.36458326014</c:v>
                </c:pt>
                <c:pt idx="30180">
                  <c:v>41223.374999926804</c:v>
                </c:pt>
                <c:pt idx="30181">
                  <c:v>41223.385416593468</c:v>
                </c:pt>
                <c:pt idx="30182">
                  <c:v>41223.395833260132</c:v>
                </c:pt>
                <c:pt idx="30183">
                  <c:v>41223.406249926797</c:v>
                </c:pt>
                <c:pt idx="30184">
                  <c:v>41223.416666593461</c:v>
                </c:pt>
                <c:pt idx="30185">
                  <c:v>41223.427083260125</c:v>
                </c:pt>
                <c:pt idx="30186">
                  <c:v>41223.437499926789</c:v>
                </c:pt>
                <c:pt idx="30187">
                  <c:v>41223.447916593454</c:v>
                </c:pt>
                <c:pt idx="30188">
                  <c:v>41223.458333260118</c:v>
                </c:pt>
                <c:pt idx="30189">
                  <c:v>41223.468749926782</c:v>
                </c:pt>
                <c:pt idx="30190">
                  <c:v>41223.479166593446</c:v>
                </c:pt>
                <c:pt idx="30191">
                  <c:v>41223.489583260111</c:v>
                </c:pt>
                <c:pt idx="30192">
                  <c:v>41223.499999926775</c:v>
                </c:pt>
                <c:pt idx="30193">
                  <c:v>41223.510416593439</c:v>
                </c:pt>
                <c:pt idx="30194">
                  <c:v>41223.520833260103</c:v>
                </c:pt>
                <c:pt idx="30195">
                  <c:v>41223.531249926767</c:v>
                </c:pt>
                <c:pt idx="30196">
                  <c:v>41223.541666593432</c:v>
                </c:pt>
                <c:pt idx="30197">
                  <c:v>41223.552083260096</c:v>
                </c:pt>
                <c:pt idx="30198">
                  <c:v>41223.56249992676</c:v>
                </c:pt>
                <c:pt idx="30199">
                  <c:v>41223.572916593424</c:v>
                </c:pt>
                <c:pt idx="30200">
                  <c:v>41223.583333260089</c:v>
                </c:pt>
                <c:pt idx="30201">
                  <c:v>41223.593749926753</c:v>
                </c:pt>
                <c:pt idx="30202">
                  <c:v>41223.604166593417</c:v>
                </c:pt>
                <c:pt idx="30203">
                  <c:v>41223.614583260081</c:v>
                </c:pt>
                <c:pt idx="30204">
                  <c:v>41223.624999926746</c:v>
                </c:pt>
                <c:pt idx="30205">
                  <c:v>41223.63541659341</c:v>
                </c:pt>
                <c:pt idx="30206">
                  <c:v>41223.645833260074</c:v>
                </c:pt>
                <c:pt idx="30207">
                  <c:v>41223.656249926738</c:v>
                </c:pt>
                <c:pt idx="30208">
                  <c:v>41223.666666593403</c:v>
                </c:pt>
                <c:pt idx="30209">
                  <c:v>41223.677083260067</c:v>
                </c:pt>
                <c:pt idx="30210">
                  <c:v>41223.687499926731</c:v>
                </c:pt>
                <c:pt idx="30211">
                  <c:v>41223.697916593395</c:v>
                </c:pt>
                <c:pt idx="30212">
                  <c:v>41223.70833326006</c:v>
                </c:pt>
                <c:pt idx="30213">
                  <c:v>41223.718749926724</c:v>
                </c:pt>
                <c:pt idx="30214">
                  <c:v>41223.729166593388</c:v>
                </c:pt>
                <c:pt idx="30215">
                  <c:v>41223.739583260052</c:v>
                </c:pt>
                <c:pt idx="30216">
                  <c:v>41223.749999926717</c:v>
                </c:pt>
                <c:pt idx="30217">
                  <c:v>41223.760416593381</c:v>
                </c:pt>
                <c:pt idx="30218">
                  <c:v>41223.770833260045</c:v>
                </c:pt>
                <c:pt idx="30219">
                  <c:v>41223.781249926709</c:v>
                </c:pt>
                <c:pt idx="30220">
                  <c:v>41223.791666593374</c:v>
                </c:pt>
                <c:pt idx="30221">
                  <c:v>41223.802083260038</c:v>
                </c:pt>
                <c:pt idx="30222">
                  <c:v>41223.812499926702</c:v>
                </c:pt>
                <c:pt idx="30223">
                  <c:v>41223.822916593366</c:v>
                </c:pt>
                <c:pt idx="30224">
                  <c:v>41223.83333326003</c:v>
                </c:pt>
                <c:pt idx="30225">
                  <c:v>41223.843749926695</c:v>
                </c:pt>
                <c:pt idx="30226">
                  <c:v>41223.854166593359</c:v>
                </c:pt>
                <c:pt idx="30227">
                  <c:v>41223.864583260023</c:v>
                </c:pt>
                <c:pt idx="30228">
                  <c:v>41223.874999926687</c:v>
                </c:pt>
                <c:pt idx="30229">
                  <c:v>41223.885416593352</c:v>
                </c:pt>
                <c:pt idx="30230">
                  <c:v>41223.895833260016</c:v>
                </c:pt>
                <c:pt idx="30231">
                  <c:v>41223.90624992668</c:v>
                </c:pt>
                <c:pt idx="30232">
                  <c:v>41223.916666593344</c:v>
                </c:pt>
                <c:pt idx="30233">
                  <c:v>41223.927083260009</c:v>
                </c:pt>
                <c:pt idx="30234">
                  <c:v>41223.937499926673</c:v>
                </c:pt>
                <c:pt idx="30235">
                  <c:v>41223.947916593337</c:v>
                </c:pt>
                <c:pt idx="30236">
                  <c:v>41223.958333260001</c:v>
                </c:pt>
                <c:pt idx="30237">
                  <c:v>41223.968749926666</c:v>
                </c:pt>
                <c:pt idx="30238">
                  <c:v>41223.97916659333</c:v>
                </c:pt>
                <c:pt idx="30239">
                  <c:v>41223.989583259994</c:v>
                </c:pt>
                <c:pt idx="30240">
                  <c:v>41223.999999926658</c:v>
                </c:pt>
                <c:pt idx="30241">
                  <c:v>41224.010416593323</c:v>
                </c:pt>
                <c:pt idx="30242">
                  <c:v>41224.020833259987</c:v>
                </c:pt>
                <c:pt idx="30243">
                  <c:v>41224.031249926651</c:v>
                </c:pt>
                <c:pt idx="30244">
                  <c:v>41224.041666593315</c:v>
                </c:pt>
                <c:pt idx="30245">
                  <c:v>41224.05208325998</c:v>
                </c:pt>
                <c:pt idx="30246">
                  <c:v>41224.062499926644</c:v>
                </c:pt>
                <c:pt idx="30247">
                  <c:v>41224.072916593308</c:v>
                </c:pt>
                <c:pt idx="30248">
                  <c:v>41224.083333259972</c:v>
                </c:pt>
                <c:pt idx="30249">
                  <c:v>41224.093749926637</c:v>
                </c:pt>
                <c:pt idx="30250">
                  <c:v>41224.104166593301</c:v>
                </c:pt>
                <c:pt idx="30251">
                  <c:v>41224.114583259965</c:v>
                </c:pt>
                <c:pt idx="30252">
                  <c:v>41224.124999926629</c:v>
                </c:pt>
                <c:pt idx="30253">
                  <c:v>41224.135416593293</c:v>
                </c:pt>
                <c:pt idx="30254">
                  <c:v>41224.145833259958</c:v>
                </c:pt>
                <c:pt idx="30255">
                  <c:v>41224.156249926622</c:v>
                </c:pt>
                <c:pt idx="30256">
                  <c:v>41224.166666593286</c:v>
                </c:pt>
                <c:pt idx="30257">
                  <c:v>41224.17708325995</c:v>
                </c:pt>
                <c:pt idx="30258">
                  <c:v>41224.187499926615</c:v>
                </c:pt>
                <c:pt idx="30259">
                  <c:v>41224.197916593279</c:v>
                </c:pt>
                <c:pt idx="30260">
                  <c:v>41224.208333259943</c:v>
                </c:pt>
                <c:pt idx="30261">
                  <c:v>41224.218749926607</c:v>
                </c:pt>
                <c:pt idx="30262">
                  <c:v>41224.229166593272</c:v>
                </c:pt>
                <c:pt idx="30263">
                  <c:v>41224.239583259936</c:v>
                </c:pt>
                <c:pt idx="30264">
                  <c:v>41224.2499999266</c:v>
                </c:pt>
                <c:pt idx="30265">
                  <c:v>41224.260416593264</c:v>
                </c:pt>
                <c:pt idx="30266">
                  <c:v>41224.270833259929</c:v>
                </c:pt>
                <c:pt idx="30267">
                  <c:v>41224.281249926593</c:v>
                </c:pt>
                <c:pt idx="30268">
                  <c:v>41224.291666593257</c:v>
                </c:pt>
                <c:pt idx="30269">
                  <c:v>41224.302083259921</c:v>
                </c:pt>
                <c:pt idx="30270">
                  <c:v>41224.312499926586</c:v>
                </c:pt>
                <c:pt idx="30271">
                  <c:v>41224.32291659325</c:v>
                </c:pt>
                <c:pt idx="30272">
                  <c:v>41224.333333259914</c:v>
                </c:pt>
                <c:pt idx="30273">
                  <c:v>41224.343749926578</c:v>
                </c:pt>
                <c:pt idx="30274">
                  <c:v>41224.354166593243</c:v>
                </c:pt>
                <c:pt idx="30275">
                  <c:v>41224.364583259907</c:v>
                </c:pt>
                <c:pt idx="30276">
                  <c:v>41224.374999926571</c:v>
                </c:pt>
                <c:pt idx="30277">
                  <c:v>41224.385416593235</c:v>
                </c:pt>
                <c:pt idx="30278">
                  <c:v>41224.3958332599</c:v>
                </c:pt>
                <c:pt idx="30279">
                  <c:v>41224.406249926564</c:v>
                </c:pt>
                <c:pt idx="30280">
                  <c:v>41224.416666593228</c:v>
                </c:pt>
                <c:pt idx="30281">
                  <c:v>41224.427083259892</c:v>
                </c:pt>
                <c:pt idx="30282">
                  <c:v>41224.437499926556</c:v>
                </c:pt>
                <c:pt idx="30283">
                  <c:v>41224.447916593221</c:v>
                </c:pt>
                <c:pt idx="30284">
                  <c:v>41224.458333259885</c:v>
                </c:pt>
                <c:pt idx="30285">
                  <c:v>41224.468749926549</c:v>
                </c:pt>
                <c:pt idx="30286">
                  <c:v>41224.479166593213</c:v>
                </c:pt>
                <c:pt idx="30287">
                  <c:v>41224.489583259878</c:v>
                </c:pt>
                <c:pt idx="30288">
                  <c:v>41224.499999926542</c:v>
                </c:pt>
                <c:pt idx="30289">
                  <c:v>41224.510416593206</c:v>
                </c:pt>
                <c:pt idx="30290">
                  <c:v>41224.52083325987</c:v>
                </c:pt>
                <c:pt idx="30291">
                  <c:v>41224.531249926535</c:v>
                </c:pt>
                <c:pt idx="30292">
                  <c:v>41224.541666593199</c:v>
                </c:pt>
                <c:pt idx="30293">
                  <c:v>41224.552083259863</c:v>
                </c:pt>
                <c:pt idx="30294">
                  <c:v>41224.562499926527</c:v>
                </c:pt>
                <c:pt idx="30295">
                  <c:v>41224.572916593192</c:v>
                </c:pt>
                <c:pt idx="30296">
                  <c:v>41224.583333259856</c:v>
                </c:pt>
                <c:pt idx="30297">
                  <c:v>41224.59374992652</c:v>
                </c:pt>
                <c:pt idx="30298">
                  <c:v>41224.604166593184</c:v>
                </c:pt>
                <c:pt idx="30299">
                  <c:v>41224.614583259849</c:v>
                </c:pt>
                <c:pt idx="30300">
                  <c:v>41224.624999926513</c:v>
                </c:pt>
                <c:pt idx="30301">
                  <c:v>41224.635416593177</c:v>
                </c:pt>
                <c:pt idx="30302">
                  <c:v>41224.645833259841</c:v>
                </c:pt>
                <c:pt idx="30303">
                  <c:v>41224.656249926506</c:v>
                </c:pt>
                <c:pt idx="30304">
                  <c:v>41224.66666659317</c:v>
                </c:pt>
                <c:pt idx="30305">
                  <c:v>41224.677083259834</c:v>
                </c:pt>
                <c:pt idx="30306">
                  <c:v>41224.687499926498</c:v>
                </c:pt>
                <c:pt idx="30307">
                  <c:v>41224.697916593163</c:v>
                </c:pt>
                <c:pt idx="30308">
                  <c:v>41224.708333259827</c:v>
                </c:pt>
                <c:pt idx="30309">
                  <c:v>41224.718749926491</c:v>
                </c:pt>
                <c:pt idx="30310">
                  <c:v>41224.729166593155</c:v>
                </c:pt>
                <c:pt idx="30311">
                  <c:v>41224.739583259819</c:v>
                </c:pt>
                <c:pt idx="30312">
                  <c:v>41224.749999926484</c:v>
                </c:pt>
                <c:pt idx="30313">
                  <c:v>41224.760416593148</c:v>
                </c:pt>
                <c:pt idx="30314">
                  <c:v>41224.770833259812</c:v>
                </c:pt>
                <c:pt idx="30315">
                  <c:v>41224.781249926476</c:v>
                </c:pt>
                <c:pt idx="30316">
                  <c:v>41224.791666593141</c:v>
                </c:pt>
                <c:pt idx="30317">
                  <c:v>41224.802083259805</c:v>
                </c:pt>
                <c:pt idx="30318">
                  <c:v>41224.812499926469</c:v>
                </c:pt>
                <c:pt idx="30319">
                  <c:v>41224.822916593133</c:v>
                </c:pt>
                <c:pt idx="30320">
                  <c:v>41224.833333259798</c:v>
                </c:pt>
                <c:pt idx="30321">
                  <c:v>41224.843749926462</c:v>
                </c:pt>
                <c:pt idx="30322">
                  <c:v>41224.854166593126</c:v>
                </c:pt>
                <c:pt idx="30323">
                  <c:v>41224.86458325979</c:v>
                </c:pt>
                <c:pt idx="30324">
                  <c:v>41224.874999926455</c:v>
                </c:pt>
                <c:pt idx="30325">
                  <c:v>41224.885416593119</c:v>
                </c:pt>
                <c:pt idx="30326">
                  <c:v>41224.895833259783</c:v>
                </c:pt>
                <c:pt idx="30327">
                  <c:v>41224.906249926447</c:v>
                </c:pt>
                <c:pt idx="30328">
                  <c:v>41224.916666593112</c:v>
                </c:pt>
                <c:pt idx="30329">
                  <c:v>41224.927083259776</c:v>
                </c:pt>
                <c:pt idx="30330">
                  <c:v>41224.93749992644</c:v>
                </c:pt>
                <c:pt idx="30331">
                  <c:v>41224.947916593104</c:v>
                </c:pt>
                <c:pt idx="30332">
                  <c:v>41224.958333259769</c:v>
                </c:pt>
                <c:pt idx="30333">
                  <c:v>41224.968749926433</c:v>
                </c:pt>
                <c:pt idx="30334">
                  <c:v>41224.979166593097</c:v>
                </c:pt>
                <c:pt idx="30335">
                  <c:v>41224.989583259761</c:v>
                </c:pt>
                <c:pt idx="30336">
                  <c:v>41224.999999926426</c:v>
                </c:pt>
                <c:pt idx="30337">
                  <c:v>41225.01041659309</c:v>
                </c:pt>
                <c:pt idx="30338">
                  <c:v>41225.020833259754</c:v>
                </c:pt>
                <c:pt idx="30339">
                  <c:v>41225.031249926418</c:v>
                </c:pt>
                <c:pt idx="30340">
                  <c:v>41225.041666593082</c:v>
                </c:pt>
                <c:pt idx="30341">
                  <c:v>41225.052083259747</c:v>
                </c:pt>
                <c:pt idx="30342">
                  <c:v>41225.062499926411</c:v>
                </c:pt>
                <c:pt idx="30343">
                  <c:v>41225.072916593075</c:v>
                </c:pt>
                <c:pt idx="30344">
                  <c:v>41225.083333259739</c:v>
                </c:pt>
                <c:pt idx="30345">
                  <c:v>41225.093749926404</c:v>
                </c:pt>
                <c:pt idx="30346">
                  <c:v>41225.104166593068</c:v>
                </c:pt>
                <c:pt idx="30347">
                  <c:v>41225.114583259732</c:v>
                </c:pt>
                <c:pt idx="30348">
                  <c:v>41225.124999926396</c:v>
                </c:pt>
                <c:pt idx="30349">
                  <c:v>41225.135416593061</c:v>
                </c:pt>
                <c:pt idx="30350">
                  <c:v>41225.145833259725</c:v>
                </c:pt>
                <c:pt idx="30351">
                  <c:v>41225.156249926389</c:v>
                </c:pt>
                <c:pt idx="30352">
                  <c:v>41225.166666593053</c:v>
                </c:pt>
                <c:pt idx="30353">
                  <c:v>41225.177083259718</c:v>
                </c:pt>
                <c:pt idx="30354">
                  <c:v>41225.187499926382</c:v>
                </c:pt>
                <c:pt idx="30355">
                  <c:v>41225.197916593046</c:v>
                </c:pt>
                <c:pt idx="30356">
                  <c:v>41225.20833325971</c:v>
                </c:pt>
                <c:pt idx="30357">
                  <c:v>41225.218749926375</c:v>
                </c:pt>
                <c:pt idx="30358">
                  <c:v>41225.229166593039</c:v>
                </c:pt>
                <c:pt idx="30359">
                  <c:v>41225.239583259703</c:v>
                </c:pt>
                <c:pt idx="30360">
                  <c:v>41225.249999926367</c:v>
                </c:pt>
                <c:pt idx="30361">
                  <c:v>41225.260416593032</c:v>
                </c:pt>
                <c:pt idx="30362">
                  <c:v>41225.270833259696</c:v>
                </c:pt>
                <c:pt idx="30363">
                  <c:v>41225.28124992636</c:v>
                </c:pt>
                <c:pt idx="30364">
                  <c:v>41225.291666593024</c:v>
                </c:pt>
                <c:pt idx="30365">
                  <c:v>41225.302083259689</c:v>
                </c:pt>
                <c:pt idx="30366">
                  <c:v>41225.312499926353</c:v>
                </c:pt>
                <c:pt idx="30367">
                  <c:v>41225.322916593017</c:v>
                </c:pt>
                <c:pt idx="30368">
                  <c:v>41225.333333259681</c:v>
                </c:pt>
                <c:pt idx="30369">
                  <c:v>41225.343749926345</c:v>
                </c:pt>
                <c:pt idx="30370">
                  <c:v>41225.35416659301</c:v>
                </c:pt>
                <c:pt idx="30371">
                  <c:v>41225.364583259674</c:v>
                </c:pt>
                <c:pt idx="30372">
                  <c:v>41225.374999926338</c:v>
                </c:pt>
                <c:pt idx="30373">
                  <c:v>41225.385416593002</c:v>
                </c:pt>
                <c:pt idx="30374">
                  <c:v>41225.395833259667</c:v>
                </c:pt>
                <c:pt idx="30375">
                  <c:v>41225.406249926331</c:v>
                </c:pt>
                <c:pt idx="30376">
                  <c:v>41225.416666592995</c:v>
                </c:pt>
                <c:pt idx="30377">
                  <c:v>41225.427083259659</c:v>
                </c:pt>
                <c:pt idx="30378">
                  <c:v>41225.437499926324</c:v>
                </c:pt>
                <c:pt idx="30379">
                  <c:v>41225.447916592988</c:v>
                </c:pt>
                <c:pt idx="30380">
                  <c:v>41225.458333259652</c:v>
                </c:pt>
                <c:pt idx="30381">
                  <c:v>41225.468749926316</c:v>
                </c:pt>
                <c:pt idx="30382">
                  <c:v>41225.479166592981</c:v>
                </c:pt>
                <c:pt idx="30383">
                  <c:v>41225.489583259645</c:v>
                </c:pt>
                <c:pt idx="30384">
                  <c:v>41225.499999926309</c:v>
                </c:pt>
                <c:pt idx="30385">
                  <c:v>41225.510416592973</c:v>
                </c:pt>
                <c:pt idx="30386">
                  <c:v>41225.520833259638</c:v>
                </c:pt>
                <c:pt idx="30387">
                  <c:v>41225.531249926302</c:v>
                </c:pt>
                <c:pt idx="30388">
                  <c:v>41225.541666592966</c:v>
                </c:pt>
                <c:pt idx="30389">
                  <c:v>41225.55208325963</c:v>
                </c:pt>
                <c:pt idx="30390">
                  <c:v>41225.562499926295</c:v>
                </c:pt>
                <c:pt idx="30391">
                  <c:v>41225.572916592959</c:v>
                </c:pt>
                <c:pt idx="30392">
                  <c:v>41225.583333259623</c:v>
                </c:pt>
                <c:pt idx="30393">
                  <c:v>41225.593749926287</c:v>
                </c:pt>
                <c:pt idx="30394">
                  <c:v>41225.604166592952</c:v>
                </c:pt>
                <c:pt idx="30395">
                  <c:v>41225.614583259616</c:v>
                </c:pt>
                <c:pt idx="30396">
                  <c:v>41225.62499992628</c:v>
                </c:pt>
                <c:pt idx="30397">
                  <c:v>41225.635416592944</c:v>
                </c:pt>
                <c:pt idx="30398">
                  <c:v>41225.645833259608</c:v>
                </c:pt>
                <c:pt idx="30399">
                  <c:v>41225.656249926273</c:v>
                </c:pt>
                <c:pt idx="30400">
                  <c:v>41225.666666592937</c:v>
                </c:pt>
                <c:pt idx="30401">
                  <c:v>41225.677083259601</c:v>
                </c:pt>
                <c:pt idx="30402">
                  <c:v>41225.687499926265</c:v>
                </c:pt>
                <c:pt idx="30403">
                  <c:v>41225.69791659293</c:v>
                </c:pt>
                <c:pt idx="30404">
                  <c:v>41225.708333259594</c:v>
                </c:pt>
                <c:pt idx="30405">
                  <c:v>41225.718749926258</c:v>
                </c:pt>
                <c:pt idx="30406">
                  <c:v>41225.729166592922</c:v>
                </c:pt>
                <c:pt idx="30407">
                  <c:v>41225.739583259587</c:v>
                </c:pt>
                <c:pt idx="30408">
                  <c:v>41225.749999926251</c:v>
                </c:pt>
                <c:pt idx="30409">
                  <c:v>41225.760416592915</c:v>
                </c:pt>
                <c:pt idx="30410">
                  <c:v>41225.770833259579</c:v>
                </c:pt>
                <c:pt idx="30411">
                  <c:v>41225.781249926244</c:v>
                </c:pt>
                <c:pt idx="30412">
                  <c:v>41225.791666592908</c:v>
                </c:pt>
                <c:pt idx="30413">
                  <c:v>41225.802083259572</c:v>
                </c:pt>
                <c:pt idx="30414">
                  <c:v>41225.812499926236</c:v>
                </c:pt>
                <c:pt idx="30415">
                  <c:v>41225.822916592901</c:v>
                </c:pt>
                <c:pt idx="30416">
                  <c:v>41225.833333259565</c:v>
                </c:pt>
                <c:pt idx="30417">
                  <c:v>41225.843749926229</c:v>
                </c:pt>
                <c:pt idx="30418">
                  <c:v>41225.854166592893</c:v>
                </c:pt>
                <c:pt idx="30419">
                  <c:v>41225.864583259558</c:v>
                </c:pt>
                <c:pt idx="30420">
                  <c:v>41225.874999926222</c:v>
                </c:pt>
                <c:pt idx="30421">
                  <c:v>41225.885416592886</c:v>
                </c:pt>
                <c:pt idx="30422">
                  <c:v>41225.89583325955</c:v>
                </c:pt>
                <c:pt idx="30423">
                  <c:v>41225.906249926215</c:v>
                </c:pt>
                <c:pt idx="30424">
                  <c:v>41225.916666592879</c:v>
                </c:pt>
                <c:pt idx="30425">
                  <c:v>41225.927083259543</c:v>
                </c:pt>
                <c:pt idx="30426">
                  <c:v>41225.937499926207</c:v>
                </c:pt>
                <c:pt idx="30427">
                  <c:v>41225.947916592871</c:v>
                </c:pt>
                <c:pt idx="30428">
                  <c:v>41225.958333259536</c:v>
                </c:pt>
                <c:pt idx="30429">
                  <c:v>41225.9687499262</c:v>
                </c:pt>
                <c:pt idx="30430">
                  <c:v>41225.979166592864</c:v>
                </c:pt>
                <c:pt idx="30431">
                  <c:v>41225.989583259528</c:v>
                </c:pt>
                <c:pt idx="30432">
                  <c:v>41225.999999926193</c:v>
                </c:pt>
                <c:pt idx="30433">
                  <c:v>41226.010416592857</c:v>
                </c:pt>
                <c:pt idx="30434">
                  <c:v>41226.020833259521</c:v>
                </c:pt>
                <c:pt idx="30435">
                  <c:v>41226.031249926185</c:v>
                </c:pt>
                <c:pt idx="30436">
                  <c:v>41226.04166659285</c:v>
                </c:pt>
                <c:pt idx="30437">
                  <c:v>41226.052083259514</c:v>
                </c:pt>
                <c:pt idx="30438">
                  <c:v>41226.062499926178</c:v>
                </c:pt>
                <c:pt idx="30439">
                  <c:v>41226.072916592842</c:v>
                </c:pt>
                <c:pt idx="30440">
                  <c:v>41226.083333259507</c:v>
                </c:pt>
                <c:pt idx="30441">
                  <c:v>41226.093749926171</c:v>
                </c:pt>
                <c:pt idx="30442">
                  <c:v>41226.104166592835</c:v>
                </c:pt>
                <c:pt idx="30443">
                  <c:v>41226.114583259499</c:v>
                </c:pt>
                <c:pt idx="30444">
                  <c:v>41226.124999926164</c:v>
                </c:pt>
                <c:pt idx="30445">
                  <c:v>41226.135416592828</c:v>
                </c:pt>
                <c:pt idx="30446">
                  <c:v>41226.145833259492</c:v>
                </c:pt>
                <c:pt idx="30447">
                  <c:v>41226.156249926156</c:v>
                </c:pt>
                <c:pt idx="30448">
                  <c:v>41226.166666592821</c:v>
                </c:pt>
                <c:pt idx="30449">
                  <c:v>41226.177083259485</c:v>
                </c:pt>
                <c:pt idx="30450">
                  <c:v>41226.187499926149</c:v>
                </c:pt>
                <c:pt idx="30451">
                  <c:v>41226.197916592813</c:v>
                </c:pt>
                <c:pt idx="30452">
                  <c:v>41226.208333259478</c:v>
                </c:pt>
                <c:pt idx="30453">
                  <c:v>41226.218749926142</c:v>
                </c:pt>
                <c:pt idx="30454">
                  <c:v>41226.229166592806</c:v>
                </c:pt>
                <c:pt idx="30455">
                  <c:v>41226.23958325947</c:v>
                </c:pt>
                <c:pt idx="30456">
                  <c:v>41226.249999926134</c:v>
                </c:pt>
                <c:pt idx="30457">
                  <c:v>41226.260416592799</c:v>
                </c:pt>
                <c:pt idx="30458">
                  <c:v>41226.270833259463</c:v>
                </c:pt>
                <c:pt idx="30459">
                  <c:v>41226.281249926127</c:v>
                </c:pt>
                <c:pt idx="30460">
                  <c:v>41226.291666592791</c:v>
                </c:pt>
                <c:pt idx="30461">
                  <c:v>41226.302083259456</c:v>
                </c:pt>
                <c:pt idx="30462">
                  <c:v>41226.31249992612</c:v>
                </c:pt>
                <c:pt idx="30463">
                  <c:v>41226.322916592784</c:v>
                </c:pt>
                <c:pt idx="30464">
                  <c:v>41226.333333259448</c:v>
                </c:pt>
                <c:pt idx="30465">
                  <c:v>41226.343749926113</c:v>
                </c:pt>
                <c:pt idx="30466">
                  <c:v>41226.354166592777</c:v>
                </c:pt>
                <c:pt idx="30467">
                  <c:v>41226.364583259441</c:v>
                </c:pt>
                <c:pt idx="30468">
                  <c:v>41226.374999926105</c:v>
                </c:pt>
                <c:pt idx="30469">
                  <c:v>41226.38541659277</c:v>
                </c:pt>
                <c:pt idx="30470">
                  <c:v>41226.395833259434</c:v>
                </c:pt>
                <c:pt idx="30471">
                  <c:v>41226.406249926098</c:v>
                </c:pt>
                <c:pt idx="30472">
                  <c:v>41226.416666592762</c:v>
                </c:pt>
                <c:pt idx="30473">
                  <c:v>41226.427083259427</c:v>
                </c:pt>
                <c:pt idx="30474">
                  <c:v>41226.437499926091</c:v>
                </c:pt>
                <c:pt idx="30475">
                  <c:v>41226.447916592755</c:v>
                </c:pt>
                <c:pt idx="30476">
                  <c:v>41226.458333259419</c:v>
                </c:pt>
                <c:pt idx="30477">
                  <c:v>41226.468749926084</c:v>
                </c:pt>
                <c:pt idx="30478">
                  <c:v>41226.479166592748</c:v>
                </c:pt>
                <c:pt idx="30479">
                  <c:v>41226.489583259412</c:v>
                </c:pt>
                <c:pt idx="30480">
                  <c:v>41226.499999926076</c:v>
                </c:pt>
                <c:pt idx="30481">
                  <c:v>41226.510416592741</c:v>
                </c:pt>
                <c:pt idx="30482">
                  <c:v>41226.520833259405</c:v>
                </c:pt>
                <c:pt idx="30483">
                  <c:v>41226.531249926069</c:v>
                </c:pt>
                <c:pt idx="30484">
                  <c:v>41226.541666592733</c:v>
                </c:pt>
                <c:pt idx="30485">
                  <c:v>41226.552083259397</c:v>
                </c:pt>
                <c:pt idx="30486">
                  <c:v>41226.562499926062</c:v>
                </c:pt>
                <c:pt idx="30487">
                  <c:v>41226.572916592726</c:v>
                </c:pt>
                <c:pt idx="30488">
                  <c:v>41226.58333325939</c:v>
                </c:pt>
                <c:pt idx="30489">
                  <c:v>41226.593749926054</c:v>
                </c:pt>
                <c:pt idx="30490">
                  <c:v>41226.604166592719</c:v>
                </c:pt>
                <c:pt idx="30491">
                  <c:v>41226.614583259383</c:v>
                </c:pt>
                <c:pt idx="30492">
                  <c:v>41226.624999926047</c:v>
                </c:pt>
                <c:pt idx="30493">
                  <c:v>41226.635416592711</c:v>
                </c:pt>
                <c:pt idx="30494">
                  <c:v>41226.645833259376</c:v>
                </c:pt>
                <c:pt idx="30495">
                  <c:v>41226.65624992604</c:v>
                </c:pt>
                <c:pt idx="30496">
                  <c:v>41226.666666592704</c:v>
                </c:pt>
                <c:pt idx="30497">
                  <c:v>41226.677083259368</c:v>
                </c:pt>
                <c:pt idx="30498">
                  <c:v>41226.687499926033</c:v>
                </c:pt>
                <c:pt idx="30499">
                  <c:v>41226.697916592697</c:v>
                </c:pt>
                <c:pt idx="30500">
                  <c:v>41226.708333259361</c:v>
                </c:pt>
                <c:pt idx="30501">
                  <c:v>41226.718749926025</c:v>
                </c:pt>
                <c:pt idx="30502">
                  <c:v>41226.72916659269</c:v>
                </c:pt>
                <c:pt idx="30503">
                  <c:v>41226.739583259354</c:v>
                </c:pt>
                <c:pt idx="30504">
                  <c:v>41226.749999926018</c:v>
                </c:pt>
                <c:pt idx="30505">
                  <c:v>41226.760416592682</c:v>
                </c:pt>
                <c:pt idx="30506">
                  <c:v>41226.770833259347</c:v>
                </c:pt>
                <c:pt idx="30507">
                  <c:v>41226.781249926011</c:v>
                </c:pt>
                <c:pt idx="30508">
                  <c:v>41226.791666592675</c:v>
                </c:pt>
                <c:pt idx="30509">
                  <c:v>41226.802083259339</c:v>
                </c:pt>
                <c:pt idx="30510">
                  <c:v>41226.812499926004</c:v>
                </c:pt>
                <c:pt idx="30511">
                  <c:v>41226.822916592668</c:v>
                </c:pt>
                <c:pt idx="30512">
                  <c:v>41226.833333259332</c:v>
                </c:pt>
                <c:pt idx="30513">
                  <c:v>41226.843749925996</c:v>
                </c:pt>
                <c:pt idx="30514">
                  <c:v>41226.85416659266</c:v>
                </c:pt>
                <c:pt idx="30515">
                  <c:v>41226.864583259325</c:v>
                </c:pt>
                <c:pt idx="30516">
                  <c:v>41226.874999925989</c:v>
                </c:pt>
                <c:pt idx="30517">
                  <c:v>41226.885416592653</c:v>
                </c:pt>
                <c:pt idx="30518">
                  <c:v>41226.895833259317</c:v>
                </c:pt>
                <c:pt idx="30519">
                  <c:v>41226.906249925982</c:v>
                </c:pt>
                <c:pt idx="30520">
                  <c:v>41226.916666592646</c:v>
                </c:pt>
                <c:pt idx="30521">
                  <c:v>41226.92708325931</c:v>
                </c:pt>
                <c:pt idx="30522">
                  <c:v>41226.937499925974</c:v>
                </c:pt>
                <c:pt idx="30523">
                  <c:v>41226.947916592639</c:v>
                </c:pt>
                <c:pt idx="30524">
                  <c:v>41226.958333259303</c:v>
                </c:pt>
                <c:pt idx="30525">
                  <c:v>41226.968749925967</c:v>
                </c:pt>
                <c:pt idx="30526">
                  <c:v>41226.979166592631</c:v>
                </c:pt>
                <c:pt idx="30527">
                  <c:v>41226.989583259296</c:v>
                </c:pt>
                <c:pt idx="30528">
                  <c:v>41226.99999992596</c:v>
                </c:pt>
                <c:pt idx="30529">
                  <c:v>41227.010416592624</c:v>
                </c:pt>
                <c:pt idx="30530">
                  <c:v>41227.020833259288</c:v>
                </c:pt>
                <c:pt idx="30531">
                  <c:v>41227.031249925953</c:v>
                </c:pt>
                <c:pt idx="30532">
                  <c:v>41227.041666592617</c:v>
                </c:pt>
                <c:pt idx="30533">
                  <c:v>41227.052083259281</c:v>
                </c:pt>
                <c:pt idx="30534">
                  <c:v>41227.062499925945</c:v>
                </c:pt>
                <c:pt idx="30535">
                  <c:v>41227.07291659261</c:v>
                </c:pt>
                <c:pt idx="30536">
                  <c:v>41227.083333259274</c:v>
                </c:pt>
                <c:pt idx="30537">
                  <c:v>41227.093749925938</c:v>
                </c:pt>
                <c:pt idx="30538">
                  <c:v>41227.104166592602</c:v>
                </c:pt>
                <c:pt idx="30539">
                  <c:v>41227.114583259267</c:v>
                </c:pt>
                <c:pt idx="30540">
                  <c:v>41227.124999925931</c:v>
                </c:pt>
                <c:pt idx="30541">
                  <c:v>41227.135416592595</c:v>
                </c:pt>
                <c:pt idx="30542">
                  <c:v>41227.145833259259</c:v>
                </c:pt>
                <c:pt idx="30543">
                  <c:v>41227.156249925923</c:v>
                </c:pt>
                <c:pt idx="30544">
                  <c:v>41227.166666592588</c:v>
                </c:pt>
                <c:pt idx="30545">
                  <c:v>41227.177083259252</c:v>
                </c:pt>
                <c:pt idx="30546">
                  <c:v>41227.187499925916</c:v>
                </c:pt>
                <c:pt idx="30547">
                  <c:v>41227.19791659258</c:v>
                </c:pt>
                <c:pt idx="30548">
                  <c:v>41227.208333259245</c:v>
                </c:pt>
                <c:pt idx="30549">
                  <c:v>41227.218749925909</c:v>
                </c:pt>
                <c:pt idx="30550">
                  <c:v>41227.229166592573</c:v>
                </c:pt>
                <c:pt idx="30551">
                  <c:v>41227.239583259237</c:v>
                </c:pt>
                <c:pt idx="30552">
                  <c:v>41227.249999925902</c:v>
                </c:pt>
                <c:pt idx="30553">
                  <c:v>41227.260416592566</c:v>
                </c:pt>
                <c:pt idx="30554">
                  <c:v>41227.27083325923</c:v>
                </c:pt>
                <c:pt idx="30555">
                  <c:v>41227.281249925894</c:v>
                </c:pt>
                <c:pt idx="30556">
                  <c:v>41227.291666592559</c:v>
                </c:pt>
                <c:pt idx="30557">
                  <c:v>41227.302083259223</c:v>
                </c:pt>
                <c:pt idx="30558">
                  <c:v>41227.312499925887</c:v>
                </c:pt>
                <c:pt idx="30559">
                  <c:v>41227.322916592551</c:v>
                </c:pt>
                <c:pt idx="30560">
                  <c:v>41227.333333259216</c:v>
                </c:pt>
                <c:pt idx="30561">
                  <c:v>41227.34374992588</c:v>
                </c:pt>
                <c:pt idx="30562">
                  <c:v>41227.354166592544</c:v>
                </c:pt>
                <c:pt idx="30563">
                  <c:v>41227.364583259208</c:v>
                </c:pt>
                <c:pt idx="30564">
                  <c:v>41227.374999925873</c:v>
                </c:pt>
                <c:pt idx="30565">
                  <c:v>41227.385416592537</c:v>
                </c:pt>
                <c:pt idx="30566">
                  <c:v>41227.395833259201</c:v>
                </c:pt>
                <c:pt idx="30567">
                  <c:v>41227.406249925865</c:v>
                </c:pt>
                <c:pt idx="30568">
                  <c:v>41227.41666659253</c:v>
                </c:pt>
                <c:pt idx="30569">
                  <c:v>41227.427083259194</c:v>
                </c:pt>
                <c:pt idx="30570">
                  <c:v>41227.437499925858</c:v>
                </c:pt>
                <c:pt idx="30571">
                  <c:v>41227.447916592522</c:v>
                </c:pt>
                <c:pt idx="30572">
                  <c:v>41227.458333259186</c:v>
                </c:pt>
                <c:pt idx="30573">
                  <c:v>41227.468749925851</c:v>
                </c:pt>
                <c:pt idx="30574">
                  <c:v>41227.479166592515</c:v>
                </c:pt>
                <c:pt idx="30575">
                  <c:v>41227.489583259179</c:v>
                </c:pt>
                <c:pt idx="30576">
                  <c:v>41227.499999925843</c:v>
                </c:pt>
                <c:pt idx="30577">
                  <c:v>41227.510416592508</c:v>
                </c:pt>
                <c:pt idx="30578">
                  <c:v>41227.520833259172</c:v>
                </c:pt>
                <c:pt idx="30579">
                  <c:v>41227.531249925836</c:v>
                </c:pt>
                <c:pt idx="30580">
                  <c:v>41227.5416665925</c:v>
                </c:pt>
                <c:pt idx="30581">
                  <c:v>41227.552083259165</c:v>
                </c:pt>
                <c:pt idx="30582">
                  <c:v>41227.562499925829</c:v>
                </c:pt>
                <c:pt idx="30583">
                  <c:v>41227.572916592493</c:v>
                </c:pt>
                <c:pt idx="30584">
                  <c:v>41227.583333259157</c:v>
                </c:pt>
                <c:pt idx="30585">
                  <c:v>41227.593749925822</c:v>
                </c:pt>
                <c:pt idx="30586">
                  <c:v>41227.604166592486</c:v>
                </c:pt>
                <c:pt idx="30587">
                  <c:v>41227.61458325915</c:v>
                </c:pt>
                <c:pt idx="30588">
                  <c:v>41227.624999925814</c:v>
                </c:pt>
                <c:pt idx="30589">
                  <c:v>41227.635416592479</c:v>
                </c:pt>
                <c:pt idx="30590">
                  <c:v>41227.645833259143</c:v>
                </c:pt>
                <c:pt idx="30591">
                  <c:v>41227.656249925807</c:v>
                </c:pt>
                <c:pt idx="30592">
                  <c:v>41227.666666592471</c:v>
                </c:pt>
                <c:pt idx="30593">
                  <c:v>41227.677083259136</c:v>
                </c:pt>
                <c:pt idx="30594">
                  <c:v>41227.6874999258</c:v>
                </c:pt>
                <c:pt idx="30595">
                  <c:v>41227.697916592464</c:v>
                </c:pt>
                <c:pt idx="30596">
                  <c:v>41227.708333259128</c:v>
                </c:pt>
                <c:pt idx="30597">
                  <c:v>41227.718749925793</c:v>
                </c:pt>
                <c:pt idx="30598">
                  <c:v>41227.729166592457</c:v>
                </c:pt>
                <c:pt idx="30599">
                  <c:v>41227.739583259121</c:v>
                </c:pt>
                <c:pt idx="30600">
                  <c:v>41227.749999925785</c:v>
                </c:pt>
                <c:pt idx="30601">
                  <c:v>41227.760416592449</c:v>
                </c:pt>
                <c:pt idx="30602">
                  <c:v>41227.770833259114</c:v>
                </c:pt>
                <c:pt idx="30603">
                  <c:v>41227.781249925778</c:v>
                </c:pt>
                <c:pt idx="30604">
                  <c:v>41227.791666592442</c:v>
                </c:pt>
                <c:pt idx="30605">
                  <c:v>41227.802083259106</c:v>
                </c:pt>
                <c:pt idx="30606">
                  <c:v>41227.812499925771</c:v>
                </c:pt>
                <c:pt idx="30607">
                  <c:v>41227.822916592435</c:v>
                </c:pt>
                <c:pt idx="30608">
                  <c:v>41227.833333259099</c:v>
                </c:pt>
                <c:pt idx="30609">
                  <c:v>41227.843749925763</c:v>
                </c:pt>
                <c:pt idx="30610">
                  <c:v>41227.854166592428</c:v>
                </c:pt>
                <c:pt idx="30611">
                  <c:v>41227.864583259092</c:v>
                </c:pt>
                <c:pt idx="30612">
                  <c:v>41227.874999925756</c:v>
                </c:pt>
                <c:pt idx="30613">
                  <c:v>41227.88541659242</c:v>
                </c:pt>
                <c:pt idx="30614">
                  <c:v>41227.895833259085</c:v>
                </c:pt>
                <c:pt idx="30615">
                  <c:v>41227.906249925749</c:v>
                </c:pt>
                <c:pt idx="30616">
                  <c:v>41227.916666592413</c:v>
                </c:pt>
                <c:pt idx="30617">
                  <c:v>41227.927083259077</c:v>
                </c:pt>
                <c:pt idx="30618">
                  <c:v>41227.937499925742</c:v>
                </c:pt>
                <c:pt idx="30619">
                  <c:v>41227.947916592406</c:v>
                </c:pt>
                <c:pt idx="30620">
                  <c:v>41227.95833325907</c:v>
                </c:pt>
                <c:pt idx="30621">
                  <c:v>41227.968749925734</c:v>
                </c:pt>
                <c:pt idx="30622">
                  <c:v>41227.979166592399</c:v>
                </c:pt>
                <c:pt idx="30623">
                  <c:v>41227.989583259063</c:v>
                </c:pt>
                <c:pt idx="30624">
                  <c:v>41227.999999925727</c:v>
                </c:pt>
                <c:pt idx="30625">
                  <c:v>41228.010416592391</c:v>
                </c:pt>
                <c:pt idx="30626">
                  <c:v>41228.020833259056</c:v>
                </c:pt>
                <c:pt idx="30627">
                  <c:v>41228.03124992572</c:v>
                </c:pt>
                <c:pt idx="30628">
                  <c:v>41228.041666592384</c:v>
                </c:pt>
                <c:pt idx="30629">
                  <c:v>41228.052083259048</c:v>
                </c:pt>
                <c:pt idx="30630">
                  <c:v>41228.062499925712</c:v>
                </c:pt>
                <c:pt idx="30631">
                  <c:v>41228.072916592377</c:v>
                </c:pt>
                <c:pt idx="30632">
                  <c:v>41228.083333259041</c:v>
                </c:pt>
                <c:pt idx="30633">
                  <c:v>41228.093749925705</c:v>
                </c:pt>
                <c:pt idx="30634">
                  <c:v>41228.104166592369</c:v>
                </c:pt>
                <c:pt idx="30635">
                  <c:v>41228.114583259034</c:v>
                </c:pt>
                <c:pt idx="30636">
                  <c:v>41228.124999925698</c:v>
                </c:pt>
                <c:pt idx="30637">
                  <c:v>41228.135416592362</c:v>
                </c:pt>
                <c:pt idx="30638">
                  <c:v>41228.145833259026</c:v>
                </c:pt>
                <c:pt idx="30639">
                  <c:v>41228.156249925691</c:v>
                </c:pt>
                <c:pt idx="30640">
                  <c:v>41228.166666592355</c:v>
                </c:pt>
                <c:pt idx="30641">
                  <c:v>41228.177083259019</c:v>
                </c:pt>
                <c:pt idx="30642">
                  <c:v>41228.187499925683</c:v>
                </c:pt>
                <c:pt idx="30643">
                  <c:v>41228.197916592348</c:v>
                </c:pt>
                <c:pt idx="30644">
                  <c:v>41228.208333259012</c:v>
                </c:pt>
                <c:pt idx="30645">
                  <c:v>41228.218749925676</c:v>
                </c:pt>
                <c:pt idx="30646">
                  <c:v>41228.22916659234</c:v>
                </c:pt>
                <c:pt idx="30647">
                  <c:v>41228.239583259005</c:v>
                </c:pt>
                <c:pt idx="30648">
                  <c:v>41228.249999925669</c:v>
                </c:pt>
                <c:pt idx="30649">
                  <c:v>41228.260416592333</c:v>
                </c:pt>
                <c:pt idx="30650">
                  <c:v>41228.270833258997</c:v>
                </c:pt>
                <c:pt idx="30651">
                  <c:v>41228.281249925662</c:v>
                </c:pt>
                <c:pt idx="30652">
                  <c:v>41228.291666592326</c:v>
                </c:pt>
                <c:pt idx="30653">
                  <c:v>41228.30208325899</c:v>
                </c:pt>
                <c:pt idx="30654">
                  <c:v>41228.312499925654</c:v>
                </c:pt>
                <c:pt idx="30655">
                  <c:v>41228.322916592319</c:v>
                </c:pt>
                <c:pt idx="30656">
                  <c:v>41228.333333258983</c:v>
                </c:pt>
                <c:pt idx="30657">
                  <c:v>41228.343749925647</c:v>
                </c:pt>
                <c:pt idx="30658">
                  <c:v>41228.354166592311</c:v>
                </c:pt>
                <c:pt idx="30659">
                  <c:v>41228.364583258975</c:v>
                </c:pt>
                <c:pt idx="30660">
                  <c:v>41228.37499992564</c:v>
                </c:pt>
                <c:pt idx="30661">
                  <c:v>41228.385416592304</c:v>
                </c:pt>
                <c:pt idx="30662">
                  <c:v>41228.395833258968</c:v>
                </c:pt>
                <c:pt idx="30663">
                  <c:v>41228.406249925632</c:v>
                </c:pt>
                <c:pt idx="30664">
                  <c:v>41228.416666592297</c:v>
                </c:pt>
                <c:pt idx="30665">
                  <c:v>41228.427083258961</c:v>
                </c:pt>
                <c:pt idx="30666">
                  <c:v>41228.437499925625</c:v>
                </c:pt>
                <c:pt idx="30667">
                  <c:v>41228.447916592289</c:v>
                </c:pt>
                <c:pt idx="30668">
                  <c:v>41228.458333258954</c:v>
                </c:pt>
                <c:pt idx="30669">
                  <c:v>41228.468749925618</c:v>
                </c:pt>
                <c:pt idx="30670">
                  <c:v>41228.479166592282</c:v>
                </c:pt>
                <c:pt idx="30671">
                  <c:v>41228.489583258946</c:v>
                </c:pt>
                <c:pt idx="30672">
                  <c:v>41228.499999925611</c:v>
                </c:pt>
                <c:pt idx="30673">
                  <c:v>41228.510416592275</c:v>
                </c:pt>
                <c:pt idx="30674">
                  <c:v>41228.520833258939</c:v>
                </c:pt>
                <c:pt idx="30675">
                  <c:v>41228.531249925603</c:v>
                </c:pt>
                <c:pt idx="30676">
                  <c:v>41228.541666592268</c:v>
                </c:pt>
                <c:pt idx="30677">
                  <c:v>41228.552083258932</c:v>
                </c:pt>
                <c:pt idx="30678">
                  <c:v>41228.562499925596</c:v>
                </c:pt>
                <c:pt idx="30679">
                  <c:v>41228.57291659226</c:v>
                </c:pt>
                <c:pt idx="30680">
                  <c:v>41228.583333258925</c:v>
                </c:pt>
                <c:pt idx="30681">
                  <c:v>41228.593749925589</c:v>
                </c:pt>
                <c:pt idx="30682">
                  <c:v>41228.604166592253</c:v>
                </c:pt>
                <c:pt idx="30683">
                  <c:v>41228.614583258917</c:v>
                </c:pt>
                <c:pt idx="30684">
                  <c:v>41228.624999925582</c:v>
                </c:pt>
                <c:pt idx="30685">
                  <c:v>41228.635416592246</c:v>
                </c:pt>
                <c:pt idx="30686">
                  <c:v>41228.64583325891</c:v>
                </c:pt>
                <c:pt idx="30687">
                  <c:v>41228.656249925574</c:v>
                </c:pt>
                <c:pt idx="30688">
                  <c:v>41228.666666592238</c:v>
                </c:pt>
                <c:pt idx="30689">
                  <c:v>41228.677083258903</c:v>
                </c:pt>
                <c:pt idx="30690">
                  <c:v>41228.687499925567</c:v>
                </c:pt>
                <c:pt idx="30691">
                  <c:v>41228.697916592231</c:v>
                </c:pt>
                <c:pt idx="30692">
                  <c:v>41228.708333258895</c:v>
                </c:pt>
                <c:pt idx="30693">
                  <c:v>41228.71874992556</c:v>
                </c:pt>
                <c:pt idx="30694">
                  <c:v>41228.729166592224</c:v>
                </c:pt>
                <c:pt idx="30695">
                  <c:v>41228.739583258888</c:v>
                </c:pt>
                <c:pt idx="30696">
                  <c:v>41228.749999925552</c:v>
                </c:pt>
                <c:pt idx="30697">
                  <c:v>41228.760416592217</c:v>
                </c:pt>
                <c:pt idx="30698">
                  <c:v>41228.770833258881</c:v>
                </c:pt>
                <c:pt idx="30699">
                  <c:v>41228.781249925545</c:v>
                </c:pt>
                <c:pt idx="30700">
                  <c:v>41228.791666592209</c:v>
                </c:pt>
                <c:pt idx="30701">
                  <c:v>41228.802083258874</c:v>
                </c:pt>
                <c:pt idx="30702">
                  <c:v>41228.812499925538</c:v>
                </c:pt>
                <c:pt idx="30703">
                  <c:v>41228.822916592202</c:v>
                </c:pt>
                <c:pt idx="30704">
                  <c:v>41228.833333258866</c:v>
                </c:pt>
                <c:pt idx="30705">
                  <c:v>41228.843749925531</c:v>
                </c:pt>
                <c:pt idx="30706">
                  <c:v>41228.854166592195</c:v>
                </c:pt>
                <c:pt idx="30707">
                  <c:v>41228.864583258859</c:v>
                </c:pt>
                <c:pt idx="30708">
                  <c:v>41228.874999925523</c:v>
                </c:pt>
                <c:pt idx="30709">
                  <c:v>41228.885416592188</c:v>
                </c:pt>
                <c:pt idx="30710">
                  <c:v>41228.895833258852</c:v>
                </c:pt>
                <c:pt idx="30711">
                  <c:v>41228.906249925516</c:v>
                </c:pt>
                <c:pt idx="30712">
                  <c:v>41228.91666659218</c:v>
                </c:pt>
                <c:pt idx="30713">
                  <c:v>41228.927083258845</c:v>
                </c:pt>
                <c:pt idx="30714">
                  <c:v>41228.937499925509</c:v>
                </c:pt>
                <c:pt idx="30715">
                  <c:v>41228.947916592173</c:v>
                </c:pt>
                <c:pt idx="30716">
                  <c:v>41228.958333258837</c:v>
                </c:pt>
                <c:pt idx="30717">
                  <c:v>41228.968749925501</c:v>
                </c:pt>
                <c:pt idx="30718">
                  <c:v>41228.979166592166</c:v>
                </c:pt>
                <c:pt idx="30719">
                  <c:v>41228.98958325883</c:v>
                </c:pt>
                <c:pt idx="30720">
                  <c:v>41228.999999925494</c:v>
                </c:pt>
                <c:pt idx="30721">
                  <c:v>41229.010416592158</c:v>
                </c:pt>
                <c:pt idx="30722">
                  <c:v>41229.020833258823</c:v>
                </c:pt>
                <c:pt idx="30723">
                  <c:v>41229.031249925487</c:v>
                </c:pt>
                <c:pt idx="30724">
                  <c:v>41229.041666592151</c:v>
                </c:pt>
                <c:pt idx="30725">
                  <c:v>41229.052083258815</c:v>
                </c:pt>
                <c:pt idx="30726">
                  <c:v>41229.06249992548</c:v>
                </c:pt>
                <c:pt idx="30727">
                  <c:v>41229.072916592144</c:v>
                </c:pt>
                <c:pt idx="30728">
                  <c:v>41229.083333258808</c:v>
                </c:pt>
                <c:pt idx="30729">
                  <c:v>41229.093749925472</c:v>
                </c:pt>
                <c:pt idx="30730">
                  <c:v>41229.104166592137</c:v>
                </c:pt>
                <c:pt idx="30731">
                  <c:v>41229.114583258801</c:v>
                </c:pt>
                <c:pt idx="30732">
                  <c:v>41229.124999925465</c:v>
                </c:pt>
                <c:pt idx="30733">
                  <c:v>41229.135416592129</c:v>
                </c:pt>
                <c:pt idx="30734">
                  <c:v>41229.145833258794</c:v>
                </c:pt>
                <c:pt idx="30735">
                  <c:v>41229.156249925458</c:v>
                </c:pt>
                <c:pt idx="30736">
                  <c:v>41229.166666592122</c:v>
                </c:pt>
                <c:pt idx="30737">
                  <c:v>41229.177083258786</c:v>
                </c:pt>
                <c:pt idx="30738">
                  <c:v>41229.187499925451</c:v>
                </c:pt>
                <c:pt idx="30739">
                  <c:v>41229.197916592115</c:v>
                </c:pt>
                <c:pt idx="30740">
                  <c:v>41229.208333258779</c:v>
                </c:pt>
                <c:pt idx="30741">
                  <c:v>41229.218749925443</c:v>
                </c:pt>
                <c:pt idx="30742">
                  <c:v>41229.229166592108</c:v>
                </c:pt>
                <c:pt idx="30743">
                  <c:v>41229.239583258772</c:v>
                </c:pt>
                <c:pt idx="30744">
                  <c:v>41229.249999925436</c:v>
                </c:pt>
                <c:pt idx="30745">
                  <c:v>41229.2604165921</c:v>
                </c:pt>
                <c:pt idx="30746">
                  <c:v>41229.270833258764</c:v>
                </c:pt>
                <c:pt idx="30747">
                  <c:v>41229.281249925429</c:v>
                </c:pt>
                <c:pt idx="30748">
                  <c:v>41229.291666592093</c:v>
                </c:pt>
                <c:pt idx="30749">
                  <c:v>41229.302083258757</c:v>
                </c:pt>
                <c:pt idx="30750">
                  <c:v>41229.312499925421</c:v>
                </c:pt>
                <c:pt idx="30751">
                  <c:v>41229.322916592086</c:v>
                </c:pt>
                <c:pt idx="30752">
                  <c:v>41229.33333325875</c:v>
                </c:pt>
                <c:pt idx="30753">
                  <c:v>41229.343749925414</c:v>
                </c:pt>
                <c:pt idx="30754">
                  <c:v>41229.354166592078</c:v>
                </c:pt>
                <c:pt idx="30755">
                  <c:v>41229.364583258743</c:v>
                </c:pt>
                <c:pt idx="30756">
                  <c:v>41229.374999925407</c:v>
                </c:pt>
                <c:pt idx="30757">
                  <c:v>41229.385416592071</c:v>
                </c:pt>
                <c:pt idx="30758">
                  <c:v>41229.395833258735</c:v>
                </c:pt>
                <c:pt idx="30759">
                  <c:v>41229.4062499254</c:v>
                </c:pt>
                <c:pt idx="30760">
                  <c:v>41229.416666592064</c:v>
                </c:pt>
                <c:pt idx="30761">
                  <c:v>41229.427083258728</c:v>
                </c:pt>
                <c:pt idx="30762">
                  <c:v>41229.437499925392</c:v>
                </c:pt>
                <c:pt idx="30763">
                  <c:v>41229.447916592057</c:v>
                </c:pt>
                <c:pt idx="30764">
                  <c:v>41229.458333258721</c:v>
                </c:pt>
                <c:pt idx="30765">
                  <c:v>41229.468749925385</c:v>
                </c:pt>
                <c:pt idx="30766">
                  <c:v>41229.479166592049</c:v>
                </c:pt>
                <c:pt idx="30767">
                  <c:v>41229.489583258714</c:v>
                </c:pt>
                <c:pt idx="30768">
                  <c:v>41229.499999925378</c:v>
                </c:pt>
                <c:pt idx="30769">
                  <c:v>41229.510416592042</c:v>
                </c:pt>
                <c:pt idx="30770">
                  <c:v>41229.520833258706</c:v>
                </c:pt>
                <c:pt idx="30771">
                  <c:v>41229.531249925371</c:v>
                </c:pt>
                <c:pt idx="30772">
                  <c:v>41229.541666592035</c:v>
                </c:pt>
                <c:pt idx="30773">
                  <c:v>41229.552083258699</c:v>
                </c:pt>
                <c:pt idx="30774">
                  <c:v>41229.562499925363</c:v>
                </c:pt>
                <c:pt idx="30775">
                  <c:v>41229.572916592027</c:v>
                </c:pt>
                <c:pt idx="30776">
                  <c:v>41229.583333258692</c:v>
                </c:pt>
                <c:pt idx="30777">
                  <c:v>41229.593749925356</c:v>
                </c:pt>
                <c:pt idx="30778">
                  <c:v>41229.60416659202</c:v>
                </c:pt>
                <c:pt idx="30779">
                  <c:v>41229.614583258684</c:v>
                </c:pt>
                <c:pt idx="30780">
                  <c:v>41229.624999925349</c:v>
                </c:pt>
                <c:pt idx="30781">
                  <c:v>41229.635416592013</c:v>
                </c:pt>
                <c:pt idx="30782">
                  <c:v>41229.645833258677</c:v>
                </c:pt>
                <c:pt idx="30783">
                  <c:v>41229.656249925341</c:v>
                </c:pt>
                <c:pt idx="30784">
                  <c:v>41229.666666592006</c:v>
                </c:pt>
                <c:pt idx="30785">
                  <c:v>41229.67708325867</c:v>
                </c:pt>
                <c:pt idx="30786">
                  <c:v>41229.687499925334</c:v>
                </c:pt>
                <c:pt idx="30787">
                  <c:v>41229.697916591998</c:v>
                </c:pt>
                <c:pt idx="30788">
                  <c:v>41229.708333258663</c:v>
                </c:pt>
                <c:pt idx="30789">
                  <c:v>41229.718749925327</c:v>
                </c:pt>
                <c:pt idx="30790">
                  <c:v>41229.729166591991</c:v>
                </c:pt>
                <c:pt idx="30791">
                  <c:v>41229.739583258655</c:v>
                </c:pt>
                <c:pt idx="30792">
                  <c:v>41229.74999992532</c:v>
                </c:pt>
                <c:pt idx="30793">
                  <c:v>41229.760416591984</c:v>
                </c:pt>
                <c:pt idx="30794">
                  <c:v>41229.770833258648</c:v>
                </c:pt>
                <c:pt idx="30795">
                  <c:v>41229.781249925312</c:v>
                </c:pt>
                <c:pt idx="30796">
                  <c:v>41229.791666591977</c:v>
                </c:pt>
                <c:pt idx="30797">
                  <c:v>41229.802083258641</c:v>
                </c:pt>
                <c:pt idx="30798">
                  <c:v>41229.812499925305</c:v>
                </c:pt>
                <c:pt idx="30799">
                  <c:v>41229.822916591969</c:v>
                </c:pt>
                <c:pt idx="30800">
                  <c:v>41229.833333258634</c:v>
                </c:pt>
                <c:pt idx="30801">
                  <c:v>41229.843749925298</c:v>
                </c:pt>
                <c:pt idx="30802">
                  <c:v>41229.854166591962</c:v>
                </c:pt>
                <c:pt idx="30803">
                  <c:v>41229.864583258626</c:v>
                </c:pt>
                <c:pt idx="30804">
                  <c:v>41229.87499992529</c:v>
                </c:pt>
                <c:pt idx="30805">
                  <c:v>41229.885416591955</c:v>
                </c:pt>
                <c:pt idx="30806">
                  <c:v>41229.895833258619</c:v>
                </c:pt>
                <c:pt idx="30807">
                  <c:v>41229.906249925283</c:v>
                </c:pt>
                <c:pt idx="30808">
                  <c:v>41229.916666591947</c:v>
                </c:pt>
                <c:pt idx="30809">
                  <c:v>41229.927083258612</c:v>
                </c:pt>
                <c:pt idx="30810">
                  <c:v>41229.937499925276</c:v>
                </c:pt>
                <c:pt idx="30811">
                  <c:v>41229.94791659194</c:v>
                </c:pt>
                <c:pt idx="30812">
                  <c:v>41229.958333258604</c:v>
                </c:pt>
                <c:pt idx="30813">
                  <c:v>41229.968749925269</c:v>
                </c:pt>
                <c:pt idx="30814">
                  <c:v>41229.979166591933</c:v>
                </c:pt>
                <c:pt idx="30815">
                  <c:v>41229.989583258597</c:v>
                </c:pt>
                <c:pt idx="30816">
                  <c:v>41229.999999925261</c:v>
                </c:pt>
                <c:pt idx="30817">
                  <c:v>41230.010416591926</c:v>
                </c:pt>
                <c:pt idx="30818">
                  <c:v>41230.02083325859</c:v>
                </c:pt>
                <c:pt idx="30819">
                  <c:v>41230.031249925254</c:v>
                </c:pt>
                <c:pt idx="30820">
                  <c:v>41230.041666591918</c:v>
                </c:pt>
                <c:pt idx="30821">
                  <c:v>41230.052083258583</c:v>
                </c:pt>
                <c:pt idx="30822">
                  <c:v>41230.062499925247</c:v>
                </c:pt>
                <c:pt idx="30823">
                  <c:v>41230.072916591911</c:v>
                </c:pt>
                <c:pt idx="30824">
                  <c:v>41230.083333258575</c:v>
                </c:pt>
                <c:pt idx="30825">
                  <c:v>41230.09374992524</c:v>
                </c:pt>
                <c:pt idx="30826">
                  <c:v>41230.104166591904</c:v>
                </c:pt>
                <c:pt idx="30827">
                  <c:v>41230.114583258568</c:v>
                </c:pt>
                <c:pt idx="30828">
                  <c:v>41230.124999925232</c:v>
                </c:pt>
                <c:pt idx="30829">
                  <c:v>41230.135416591897</c:v>
                </c:pt>
                <c:pt idx="30830">
                  <c:v>41230.145833258561</c:v>
                </c:pt>
                <c:pt idx="30831">
                  <c:v>41230.156249925225</c:v>
                </c:pt>
                <c:pt idx="30832">
                  <c:v>41230.166666591889</c:v>
                </c:pt>
                <c:pt idx="30833">
                  <c:v>41230.177083258553</c:v>
                </c:pt>
                <c:pt idx="30834">
                  <c:v>41230.187499925218</c:v>
                </c:pt>
                <c:pt idx="30835">
                  <c:v>41230.197916591882</c:v>
                </c:pt>
                <c:pt idx="30836">
                  <c:v>41230.208333258546</c:v>
                </c:pt>
                <c:pt idx="30837">
                  <c:v>41230.21874992521</c:v>
                </c:pt>
                <c:pt idx="30838">
                  <c:v>41230.229166591875</c:v>
                </c:pt>
                <c:pt idx="30839">
                  <c:v>41230.239583258539</c:v>
                </c:pt>
                <c:pt idx="30840">
                  <c:v>41230.249999925203</c:v>
                </c:pt>
                <c:pt idx="30841">
                  <c:v>41230.260416591867</c:v>
                </c:pt>
                <c:pt idx="30842">
                  <c:v>41230.270833258532</c:v>
                </c:pt>
                <c:pt idx="30843">
                  <c:v>41230.281249925196</c:v>
                </c:pt>
                <c:pt idx="30844">
                  <c:v>41230.29166659186</c:v>
                </c:pt>
                <c:pt idx="30845">
                  <c:v>41230.302083258524</c:v>
                </c:pt>
                <c:pt idx="30846">
                  <c:v>41230.312499925189</c:v>
                </c:pt>
                <c:pt idx="30847">
                  <c:v>41230.322916591853</c:v>
                </c:pt>
                <c:pt idx="30848">
                  <c:v>41230.333333258517</c:v>
                </c:pt>
                <c:pt idx="30849">
                  <c:v>41230.343749925181</c:v>
                </c:pt>
                <c:pt idx="30850">
                  <c:v>41230.354166591846</c:v>
                </c:pt>
                <c:pt idx="30851">
                  <c:v>41230.36458325851</c:v>
                </c:pt>
                <c:pt idx="30852">
                  <c:v>41230.374999925174</c:v>
                </c:pt>
                <c:pt idx="30853">
                  <c:v>41230.385416591838</c:v>
                </c:pt>
                <c:pt idx="30854">
                  <c:v>41230.395833258503</c:v>
                </c:pt>
                <c:pt idx="30855">
                  <c:v>41230.406249925167</c:v>
                </c:pt>
                <c:pt idx="30856">
                  <c:v>41230.416666591831</c:v>
                </c:pt>
                <c:pt idx="30857">
                  <c:v>41230.427083258495</c:v>
                </c:pt>
                <c:pt idx="30858">
                  <c:v>41230.437499925159</c:v>
                </c:pt>
                <c:pt idx="30859">
                  <c:v>41230.447916591824</c:v>
                </c:pt>
                <c:pt idx="30860">
                  <c:v>41230.458333258488</c:v>
                </c:pt>
                <c:pt idx="30861">
                  <c:v>41230.468749925152</c:v>
                </c:pt>
                <c:pt idx="30862">
                  <c:v>41230.479166591816</c:v>
                </c:pt>
                <c:pt idx="30863">
                  <c:v>41230.489583258481</c:v>
                </c:pt>
                <c:pt idx="30864">
                  <c:v>41230.499999925145</c:v>
                </c:pt>
                <c:pt idx="30865">
                  <c:v>41230.510416591809</c:v>
                </c:pt>
                <c:pt idx="30866">
                  <c:v>41230.520833258473</c:v>
                </c:pt>
                <c:pt idx="30867">
                  <c:v>41230.531249925138</c:v>
                </c:pt>
                <c:pt idx="30868">
                  <c:v>41230.541666591802</c:v>
                </c:pt>
                <c:pt idx="30869">
                  <c:v>41230.552083258466</c:v>
                </c:pt>
                <c:pt idx="30870">
                  <c:v>41230.56249992513</c:v>
                </c:pt>
                <c:pt idx="30871">
                  <c:v>41230.572916591795</c:v>
                </c:pt>
                <c:pt idx="30872">
                  <c:v>41230.583333258459</c:v>
                </c:pt>
                <c:pt idx="30873">
                  <c:v>41230.593749925123</c:v>
                </c:pt>
                <c:pt idx="30874">
                  <c:v>41230.604166591787</c:v>
                </c:pt>
                <c:pt idx="30875">
                  <c:v>41230.614583258452</c:v>
                </c:pt>
                <c:pt idx="30876">
                  <c:v>41230.624999925116</c:v>
                </c:pt>
                <c:pt idx="30877">
                  <c:v>41230.63541659178</c:v>
                </c:pt>
                <c:pt idx="30878">
                  <c:v>41230.645833258444</c:v>
                </c:pt>
                <c:pt idx="30879">
                  <c:v>41230.656249925109</c:v>
                </c:pt>
                <c:pt idx="30880">
                  <c:v>41230.666666591773</c:v>
                </c:pt>
                <c:pt idx="30881">
                  <c:v>41230.677083258437</c:v>
                </c:pt>
                <c:pt idx="30882">
                  <c:v>41230.687499925101</c:v>
                </c:pt>
                <c:pt idx="30883">
                  <c:v>41230.697916591766</c:v>
                </c:pt>
                <c:pt idx="30884">
                  <c:v>41230.70833325843</c:v>
                </c:pt>
                <c:pt idx="30885">
                  <c:v>41230.718749925094</c:v>
                </c:pt>
                <c:pt idx="30886">
                  <c:v>41230.729166591758</c:v>
                </c:pt>
                <c:pt idx="30887">
                  <c:v>41230.739583258422</c:v>
                </c:pt>
                <c:pt idx="30888">
                  <c:v>41230.749999925087</c:v>
                </c:pt>
                <c:pt idx="30889">
                  <c:v>41230.760416591751</c:v>
                </c:pt>
                <c:pt idx="30890">
                  <c:v>41230.770833258415</c:v>
                </c:pt>
                <c:pt idx="30891">
                  <c:v>41230.781249925079</c:v>
                </c:pt>
                <c:pt idx="30892">
                  <c:v>41230.791666591744</c:v>
                </c:pt>
                <c:pt idx="30893">
                  <c:v>41230.802083258408</c:v>
                </c:pt>
                <c:pt idx="30894">
                  <c:v>41230.812499925072</c:v>
                </c:pt>
                <c:pt idx="30895">
                  <c:v>41230.822916591736</c:v>
                </c:pt>
                <c:pt idx="30896">
                  <c:v>41230.833333258401</c:v>
                </c:pt>
                <c:pt idx="30897">
                  <c:v>41230.843749925065</c:v>
                </c:pt>
                <c:pt idx="30898">
                  <c:v>41230.854166591729</c:v>
                </c:pt>
                <c:pt idx="30899">
                  <c:v>41230.864583258393</c:v>
                </c:pt>
                <c:pt idx="30900">
                  <c:v>41230.874999925058</c:v>
                </c:pt>
                <c:pt idx="30901">
                  <c:v>41230.885416591722</c:v>
                </c:pt>
                <c:pt idx="30902">
                  <c:v>41230.895833258386</c:v>
                </c:pt>
                <c:pt idx="30903">
                  <c:v>41230.90624992505</c:v>
                </c:pt>
                <c:pt idx="30904">
                  <c:v>41230.916666591715</c:v>
                </c:pt>
                <c:pt idx="30905">
                  <c:v>41230.927083258379</c:v>
                </c:pt>
                <c:pt idx="30906">
                  <c:v>41230.937499925043</c:v>
                </c:pt>
                <c:pt idx="30907">
                  <c:v>41230.947916591707</c:v>
                </c:pt>
                <c:pt idx="30908">
                  <c:v>41230.958333258372</c:v>
                </c:pt>
                <c:pt idx="30909">
                  <c:v>41230.968749925036</c:v>
                </c:pt>
                <c:pt idx="30910">
                  <c:v>41230.9791665917</c:v>
                </c:pt>
                <c:pt idx="30911">
                  <c:v>41230.989583258364</c:v>
                </c:pt>
                <c:pt idx="30912">
                  <c:v>41230.999999925029</c:v>
                </c:pt>
                <c:pt idx="30913">
                  <c:v>41231.010416591693</c:v>
                </c:pt>
                <c:pt idx="30914">
                  <c:v>41231.020833258357</c:v>
                </c:pt>
                <c:pt idx="30915">
                  <c:v>41231.031249925021</c:v>
                </c:pt>
                <c:pt idx="30916">
                  <c:v>41231.041666591685</c:v>
                </c:pt>
                <c:pt idx="30917">
                  <c:v>41231.05208325835</c:v>
                </c:pt>
                <c:pt idx="30918">
                  <c:v>41231.062499925014</c:v>
                </c:pt>
                <c:pt idx="30919">
                  <c:v>41231.072916591678</c:v>
                </c:pt>
                <c:pt idx="30920">
                  <c:v>41231.083333258342</c:v>
                </c:pt>
                <c:pt idx="30921">
                  <c:v>41231.093749925007</c:v>
                </c:pt>
                <c:pt idx="30922">
                  <c:v>41231.104166591671</c:v>
                </c:pt>
                <c:pt idx="30923">
                  <c:v>41231.114583258335</c:v>
                </c:pt>
                <c:pt idx="30924">
                  <c:v>41231.124999924999</c:v>
                </c:pt>
                <c:pt idx="30925">
                  <c:v>41231.135416591664</c:v>
                </c:pt>
                <c:pt idx="30926">
                  <c:v>41231.145833258328</c:v>
                </c:pt>
                <c:pt idx="30927">
                  <c:v>41231.156249924992</c:v>
                </c:pt>
                <c:pt idx="30928">
                  <c:v>41231.166666591656</c:v>
                </c:pt>
                <c:pt idx="30929">
                  <c:v>41231.177083258321</c:v>
                </c:pt>
                <c:pt idx="30930">
                  <c:v>41231.187499924985</c:v>
                </c:pt>
                <c:pt idx="30931">
                  <c:v>41231.197916591649</c:v>
                </c:pt>
                <c:pt idx="30932">
                  <c:v>41231.208333258313</c:v>
                </c:pt>
                <c:pt idx="30933">
                  <c:v>41231.218749924978</c:v>
                </c:pt>
                <c:pt idx="30934">
                  <c:v>41231.229166591642</c:v>
                </c:pt>
                <c:pt idx="30935">
                  <c:v>41231.239583258306</c:v>
                </c:pt>
                <c:pt idx="30936">
                  <c:v>41231.24999992497</c:v>
                </c:pt>
                <c:pt idx="30937">
                  <c:v>41231.260416591635</c:v>
                </c:pt>
                <c:pt idx="30938">
                  <c:v>41231.270833258299</c:v>
                </c:pt>
                <c:pt idx="30939">
                  <c:v>41231.281249924963</c:v>
                </c:pt>
                <c:pt idx="30940">
                  <c:v>41231.291666591627</c:v>
                </c:pt>
                <c:pt idx="30941">
                  <c:v>41231.302083258292</c:v>
                </c:pt>
                <c:pt idx="30942">
                  <c:v>41231.312499924956</c:v>
                </c:pt>
                <c:pt idx="30943">
                  <c:v>41231.32291659162</c:v>
                </c:pt>
                <c:pt idx="30944">
                  <c:v>41231.333333258284</c:v>
                </c:pt>
                <c:pt idx="30945">
                  <c:v>41231.343749924948</c:v>
                </c:pt>
                <c:pt idx="30946">
                  <c:v>41231.354166591613</c:v>
                </c:pt>
                <c:pt idx="30947">
                  <c:v>41231.364583258277</c:v>
                </c:pt>
                <c:pt idx="30948">
                  <c:v>41231.374999924941</c:v>
                </c:pt>
                <c:pt idx="30949">
                  <c:v>41231.385416591605</c:v>
                </c:pt>
                <c:pt idx="30950">
                  <c:v>41231.39583325827</c:v>
                </c:pt>
                <c:pt idx="30951">
                  <c:v>41231.406249924934</c:v>
                </c:pt>
                <c:pt idx="30952">
                  <c:v>41231.416666591598</c:v>
                </c:pt>
                <c:pt idx="30953">
                  <c:v>41231.427083258262</c:v>
                </c:pt>
                <c:pt idx="30954">
                  <c:v>41231.437499924927</c:v>
                </c:pt>
                <c:pt idx="30955">
                  <c:v>41231.447916591591</c:v>
                </c:pt>
                <c:pt idx="30956">
                  <c:v>41231.458333258255</c:v>
                </c:pt>
                <c:pt idx="30957">
                  <c:v>41231.468749924919</c:v>
                </c:pt>
                <c:pt idx="30958">
                  <c:v>41231.479166591584</c:v>
                </c:pt>
                <c:pt idx="30959">
                  <c:v>41231.489583258248</c:v>
                </c:pt>
                <c:pt idx="30960">
                  <c:v>41231.499999924912</c:v>
                </c:pt>
                <c:pt idx="30961">
                  <c:v>41231.510416591576</c:v>
                </c:pt>
                <c:pt idx="30962">
                  <c:v>41231.520833258241</c:v>
                </c:pt>
                <c:pt idx="30963">
                  <c:v>41231.531249924905</c:v>
                </c:pt>
                <c:pt idx="30964">
                  <c:v>41231.541666591569</c:v>
                </c:pt>
                <c:pt idx="30965">
                  <c:v>41231.552083258233</c:v>
                </c:pt>
                <c:pt idx="30966">
                  <c:v>41231.562499924898</c:v>
                </c:pt>
                <c:pt idx="30967">
                  <c:v>41231.572916591562</c:v>
                </c:pt>
                <c:pt idx="30968">
                  <c:v>41231.583333258226</c:v>
                </c:pt>
                <c:pt idx="30969">
                  <c:v>41231.59374992489</c:v>
                </c:pt>
                <c:pt idx="30970">
                  <c:v>41231.604166591555</c:v>
                </c:pt>
                <c:pt idx="30971">
                  <c:v>41231.614583258219</c:v>
                </c:pt>
                <c:pt idx="30972">
                  <c:v>41231.624999924883</c:v>
                </c:pt>
                <c:pt idx="30973">
                  <c:v>41231.635416591547</c:v>
                </c:pt>
                <c:pt idx="30974">
                  <c:v>41231.645833258211</c:v>
                </c:pt>
                <c:pt idx="30975">
                  <c:v>41231.656249924876</c:v>
                </c:pt>
                <c:pt idx="30976">
                  <c:v>41231.66666659154</c:v>
                </c:pt>
                <c:pt idx="30977">
                  <c:v>41231.677083258204</c:v>
                </c:pt>
                <c:pt idx="30978">
                  <c:v>41231.687499924868</c:v>
                </c:pt>
                <c:pt idx="30979">
                  <c:v>41231.697916591533</c:v>
                </c:pt>
                <c:pt idx="30980">
                  <c:v>41231.708333258197</c:v>
                </c:pt>
                <c:pt idx="30981">
                  <c:v>41231.718749924861</c:v>
                </c:pt>
                <c:pt idx="30982">
                  <c:v>41231.729166591525</c:v>
                </c:pt>
                <c:pt idx="30983">
                  <c:v>41231.73958325819</c:v>
                </c:pt>
                <c:pt idx="30984">
                  <c:v>41231.749999924854</c:v>
                </c:pt>
                <c:pt idx="30985">
                  <c:v>41231.760416591518</c:v>
                </c:pt>
                <c:pt idx="30986">
                  <c:v>41231.770833258182</c:v>
                </c:pt>
                <c:pt idx="30987">
                  <c:v>41231.781249924847</c:v>
                </c:pt>
                <c:pt idx="30988">
                  <c:v>41231.791666591511</c:v>
                </c:pt>
                <c:pt idx="30989">
                  <c:v>41231.802083258175</c:v>
                </c:pt>
                <c:pt idx="30990">
                  <c:v>41231.812499924839</c:v>
                </c:pt>
                <c:pt idx="30991">
                  <c:v>41231.822916591504</c:v>
                </c:pt>
                <c:pt idx="30992">
                  <c:v>41231.833333258168</c:v>
                </c:pt>
                <c:pt idx="30993">
                  <c:v>41231.843749924832</c:v>
                </c:pt>
                <c:pt idx="30994">
                  <c:v>41231.854166591496</c:v>
                </c:pt>
                <c:pt idx="30995">
                  <c:v>41231.864583258161</c:v>
                </c:pt>
                <c:pt idx="30996">
                  <c:v>41231.874999924825</c:v>
                </c:pt>
                <c:pt idx="30997">
                  <c:v>41231.885416591489</c:v>
                </c:pt>
                <c:pt idx="30998">
                  <c:v>41231.895833258153</c:v>
                </c:pt>
                <c:pt idx="30999">
                  <c:v>41231.906249924818</c:v>
                </c:pt>
                <c:pt idx="31000">
                  <c:v>41231.916666591482</c:v>
                </c:pt>
                <c:pt idx="31001">
                  <c:v>41231.927083258146</c:v>
                </c:pt>
                <c:pt idx="31002">
                  <c:v>41231.93749992481</c:v>
                </c:pt>
                <c:pt idx="31003">
                  <c:v>41231.947916591474</c:v>
                </c:pt>
                <c:pt idx="31004">
                  <c:v>41231.958333258139</c:v>
                </c:pt>
                <c:pt idx="31005">
                  <c:v>41231.968749924803</c:v>
                </c:pt>
                <c:pt idx="31006">
                  <c:v>41231.979166591467</c:v>
                </c:pt>
                <c:pt idx="31007">
                  <c:v>41231.989583258131</c:v>
                </c:pt>
                <c:pt idx="31008">
                  <c:v>41231.999999924796</c:v>
                </c:pt>
                <c:pt idx="31009">
                  <c:v>41232.01041659146</c:v>
                </c:pt>
                <c:pt idx="31010">
                  <c:v>41232.020833258124</c:v>
                </c:pt>
                <c:pt idx="31011">
                  <c:v>41232.031249924788</c:v>
                </c:pt>
                <c:pt idx="31012">
                  <c:v>41232.041666591453</c:v>
                </c:pt>
                <c:pt idx="31013">
                  <c:v>41232.052083258117</c:v>
                </c:pt>
                <c:pt idx="31014">
                  <c:v>41232.062499924781</c:v>
                </c:pt>
                <c:pt idx="31015">
                  <c:v>41232.072916591445</c:v>
                </c:pt>
                <c:pt idx="31016">
                  <c:v>41232.08333325811</c:v>
                </c:pt>
                <c:pt idx="31017">
                  <c:v>41232.093749924774</c:v>
                </c:pt>
                <c:pt idx="31018">
                  <c:v>41232.104166591438</c:v>
                </c:pt>
                <c:pt idx="31019">
                  <c:v>41232.114583258102</c:v>
                </c:pt>
                <c:pt idx="31020">
                  <c:v>41232.124999924767</c:v>
                </c:pt>
                <c:pt idx="31021">
                  <c:v>41232.135416591431</c:v>
                </c:pt>
                <c:pt idx="31022">
                  <c:v>41232.145833258095</c:v>
                </c:pt>
                <c:pt idx="31023">
                  <c:v>41232.156249924759</c:v>
                </c:pt>
                <c:pt idx="31024">
                  <c:v>41232.166666591424</c:v>
                </c:pt>
                <c:pt idx="31025">
                  <c:v>41232.177083258088</c:v>
                </c:pt>
                <c:pt idx="31026">
                  <c:v>41232.187499924752</c:v>
                </c:pt>
                <c:pt idx="31027">
                  <c:v>41232.197916591416</c:v>
                </c:pt>
                <c:pt idx="31028">
                  <c:v>41232.208333258081</c:v>
                </c:pt>
                <c:pt idx="31029">
                  <c:v>41232.218749924745</c:v>
                </c:pt>
                <c:pt idx="31030">
                  <c:v>41232.229166591409</c:v>
                </c:pt>
                <c:pt idx="31031">
                  <c:v>41232.239583258073</c:v>
                </c:pt>
                <c:pt idx="31032">
                  <c:v>41232.249999924737</c:v>
                </c:pt>
                <c:pt idx="31033">
                  <c:v>41232.260416591402</c:v>
                </c:pt>
                <c:pt idx="31034">
                  <c:v>41232.270833258066</c:v>
                </c:pt>
                <c:pt idx="31035">
                  <c:v>41232.28124992473</c:v>
                </c:pt>
                <c:pt idx="31036">
                  <c:v>41232.291666591394</c:v>
                </c:pt>
                <c:pt idx="31037">
                  <c:v>41232.302083258059</c:v>
                </c:pt>
                <c:pt idx="31038">
                  <c:v>41232.312499924723</c:v>
                </c:pt>
                <c:pt idx="31039">
                  <c:v>41232.322916591387</c:v>
                </c:pt>
                <c:pt idx="31040">
                  <c:v>41232.333333258051</c:v>
                </c:pt>
                <c:pt idx="31041">
                  <c:v>41232.343749924716</c:v>
                </c:pt>
                <c:pt idx="31042">
                  <c:v>41232.35416659138</c:v>
                </c:pt>
                <c:pt idx="31043">
                  <c:v>41232.364583258044</c:v>
                </c:pt>
                <c:pt idx="31044">
                  <c:v>41232.374999924708</c:v>
                </c:pt>
                <c:pt idx="31045">
                  <c:v>41232.385416591373</c:v>
                </c:pt>
                <c:pt idx="31046">
                  <c:v>41232.395833258037</c:v>
                </c:pt>
                <c:pt idx="31047">
                  <c:v>41232.406249924701</c:v>
                </c:pt>
                <c:pt idx="31048">
                  <c:v>41232.416666591365</c:v>
                </c:pt>
                <c:pt idx="31049">
                  <c:v>41232.42708325803</c:v>
                </c:pt>
                <c:pt idx="31050">
                  <c:v>41232.437499924694</c:v>
                </c:pt>
                <c:pt idx="31051">
                  <c:v>41232.447916591358</c:v>
                </c:pt>
                <c:pt idx="31052">
                  <c:v>41232.458333258022</c:v>
                </c:pt>
                <c:pt idx="31053">
                  <c:v>41232.468749924687</c:v>
                </c:pt>
                <c:pt idx="31054">
                  <c:v>41232.479166591351</c:v>
                </c:pt>
                <c:pt idx="31055">
                  <c:v>41232.489583258015</c:v>
                </c:pt>
                <c:pt idx="31056">
                  <c:v>41232.499999924679</c:v>
                </c:pt>
                <c:pt idx="31057">
                  <c:v>41232.510416591344</c:v>
                </c:pt>
                <c:pt idx="31058">
                  <c:v>41232.520833258008</c:v>
                </c:pt>
                <c:pt idx="31059">
                  <c:v>41232.531249924672</c:v>
                </c:pt>
                <c:pt idx="31060">
                  <c:v>41232.541666591336</c:v>
                </c:pt>
                <c:pt idx="31061">
                  <c:v>41232.552083258</c:v>
                </c:pt>
                <c:pt idx="31062">
                  <c:v>41232.562499924665</c:v>
                </c:pt>
                <c:pt idx="31063">
                  <c:v>41232.572916591329</c:v>
                </c:pt>
                <c:pt idx="31064">
                  <c:v>41232.583333257993</c:v>
                </c:pt>
                <c:pt idx="31065">
                  <c:v>41232.593749924657</c:v>
                </c:pt>
                <c:pt idx="31066">
                  <c:v>41232.604166591322</c:v>
                </c:pt>
                <c:pt idx="31067">
                  <c:v>41232.614583257986</c:v>
                </c:pt>
                <c:pt idx="31068">
                  <c:v>41232.62499992465</c:v>
                </c:pt>
                <c:pt idx="31069">
                  <c:v>41232.635416591314</c:v>
                </c:pt>
                <c:pt idx="31070">
                  <c:v>41232.645833257979</c:v>
                </c:pt>
                <c:pt idx="31071">
                  <c:v>41232.656249924643</c:v>
                </c:pt>
                <c:pt idx="31072">
                  <c:v>41232.666666591307</c:v>
                </c:pt>
                <c:pt idx="31073">
                  <c:v>41232.677083257971</c:v>
                </c:pt>
                <c:pt idx="31074">
                  <c:v>41232.687499924636</c:v>
                </c:pt>
                <c:pt idx="31075">
                  <c:v>41232.6979165913</c:v>
                </c:pt>
                <c:pt idx="31076">
                  <c:v>41232.708333257964</c:v>
                </c:pt>
                <c:pt idx="31077">
                  <c:v>41232.718749924628</c:v>
                </c:pt>
                <c:pt idx="31078">
                  <c:v>41232.729166591293</c:v>
                </c:pt>
                <c:pt idx="31079">
                  <c:v>41232.739583257957</c:v>
                </c:pt>
                <c:pt idx="31080">
                  <c:v>41232.749999924621</c:v>
                </c:pt>
                <c:pt idx="31081">
                  <c:v>41232.760416591285</c:v>
                </c:pt>
                <c:pt idx="31082">
                  <c:v>41232.77083325795</c:v>
                </c:pt>
                <c:pt idx="31083">
                  <c:v>41232.781249924614</c:v>
                </c:pt>
                <c:pt idx="31084">
                  <c:v>41232.791666591278</c:v>
                </c:pt>
                <c:pt idx="31085">
                  <c:v>41232.802083257942</c:v>
                </c:pt>
                <c:pt idx="31086">
                  <c:v>41232.812499924607</c:v>
                </c:pt>
                <c:pt idx="31087">
                  <c:v>41232.822916591271</c:v>
                </c:pt>
                <c:pt idx="31088">
                  <c:v>41232.833333257935</c:v>
                </c:pt>
                <c:pt idx="31089">
                  <c:v>41232.843749924599</c:v>
                </c:pt>
                <c:pt idx="31090">
                  <c:v>41232.854166591263</c:v>
                </c:pt>
                <c:pt idx="31091">
                  <c:v>41232.864583257928</c:v>
                </c:pt>
                <c:pt idx="31092">
                  <c:v>41232.874999924592</c:v>
                </c:pt>
                <c:pt idx="31093">
                  <c:v>41232.885416591256</c:v>
                </c:pt>
                <c:pt idx="31094">
                  <c:v>41232.89583325792</c:v>
                </c:pt>
                <c:pt idx="31095">
                  <c:v>41232.906249924585</c:v>
                </c:pt>
                <c:pt idx="31096">
                  <c:v>41232.916666591249</c:v>
                </c:pt>
                <c:pt idx="31097">
                  <c:v>41232.927083257913</c:v>
                </c:pt>
                <c:pt idx="31098">
                  <c:v>41232.937499924577</c:v>
                </c:pt>
                <c:pt idx="31099">
                  <c:v>41232.947916591242</c:v>
                </c:pt>
                <c:pt idx="31100">
                  <c:v>41232.958333257906</c:v>
                </c:pt>
                <c:pt idx="31101">
                  <c:v>41232.96874992457</c:v>
                </c:pt>
                <c:pt idx="31102">
                  <c:v>41232.979166591234</c:v>
                </c:pt>
                <c:pt idx="31103">
                  <c:v>41232.989583257899</c:v>
                </c:pt>
                <c:pt idx="31104">
                  <c:v>41232.999999924563</c:v>
                </c:pt>
                <c:pt idx="31105">
                  <c:v>41233.010416591227</c:v>
                </c:pt>
                <c:pt idx="31106">
                  <c:v>41233.020833257891</c:v>
                </c:pt>
                <c:pt idx="31107">
                  <c:v>41233.031249924556</c:v>
                </c:pt>
                <c:pt idx="31108">
                  <c:v>41233.04166659122</c:v>
                </c:pt>
                <c:pt idx="31109">
                  <c:v>41233.052083257884</c:v>
                </c:pt>
                <c:pt idx="31110">
                  <c:v>41233.062499924548</c:v>
                </c:pt>
                <c:pt idx="31111">
                  <c:v>41233.072916591213</c:v>
                </c:pt>
                <c:pt idx="31112">
                  <c:v>41233.083333257877</c:v>
                </c:pt>
                <c:pt idx="31113">
                  <c:v>41233.093749924541</c:v>
                </c:pt>
                <c:pt idx="31114">
                  <c:v>41233.104166591205</c:v>
                </c:pt>
                <c:pt idx="31115">
                  <c:v>41233.11458325787</c:v>
                </c:pt>
                <c:pt idx="31116">
                  <c:v>41233.124999924534</c:v>
                </c:pt>
                <c:pt idx="31117">
                  <c:v>41233.135416591198</c:v>
                </c:pt>
                <c:pt idx="31118">
                  <c:v>41233.145833257862</c:v>
                </c:pt>
                <c:pt idx="31119">
                  <c:v>41233.156249924526</c:v>
                </c:pt>
                <c:pt idx="31120">
                  <c:v>41233.166666591191</c:v>
                </c:pt>
                <c:pt idx="31121">
                  <c:v>41233.177083257855</c:v>
                </c:pt>
                <c:pt idx="31122">
                  <c:v>41233.187499924519</c:v>
                </c:pt>
                <c:pt idx="31123">
                  <c:v>41233.197916591183</c:v>
                </c:pt>
                <c:pt idx="31124">
                  <c:v>41233.208333257848</c:v>
                </c:pt>
                <c:pt idx="31125">
                  <c:v>41233.218749924512</c:v>
                </c:pt>
                <c:pt idx="31126">
                  <c:v>41233.229166591176</c:v>
                </c:pt>
                <c:pt idx="31127">
                  <c:v>41233.23958325784</c:v>
                </c:pt>
                <c:pt idx="31128">
                  <c:v>41233.249999924505</c:v>
                </c:pt>
                <c:pt idx="31129">
                  <c:v>41233.260416591169</c:v>
                </c:pt>
                <c:pt idx="31130">
                  <c:v>41233.270833257833</c:v>
                </c:pt>
                <c:pt idx="31131">
                  <c:v>41233.281249924497</c:v>
                </c:pt>
                <c:pt idx="31132">
                  <c:v>41233.291666591162</c:v>
                </c:pt>
                <c:pt idx="31133">
                  <c:v>41233.302083257826</c:v>
                </c:pt>
                <c:pt idx="31134">
                  <c:v>41233.31249992449</c:v>
                </c:pt>
                <c:pt idx="31135">
                  <c:v>41233.322916591154</c:v>
                </c:pt>
                <c:pt idx="31136">
                  <c:v>41233.333333257819</c:v>
                </c:pt>
                <c:pt idx="31137">
                  <c:v>41233.343749924483</c:v>
                </c:pt>
                <c:pt idx="31138">
                  <c:v>41233.354166591147</c:v>
                </c:pt>
                <c:pt idx="31139">
                  <c:v>41233.364583257811</c:v>
                </c:pt>
                <c:pt idx="31140">
                  <c:v>41233.374999924476</c:v>
                </c:pt>
                <c:pt idx="31141">
                  <c:v>41233.38541659114</c:v>
                </c:pt>
                <c:pt idx="31142">
                  <c:v>41233.395833257804</c:v>
                </c:pt>
                <c:pt idx="31143">
                  <c:v>41233.406249924468</c:v>
                </c:pt>
                <c:pt idx="31144">
                  <c:v>41233.416666591133</c:v>
                </c:pt>
                <c:pt idx="31145">
                  <c:v>41233.427083257797</c:v>
                </c:pt>
                <c:pt idx="31146">
                  <c:v>41233.437499924461</c:v>
                </c:pt>
                <c:pt idx="31147">
                  <c:v>41233.447916591125</c:v>
                </c:pt>
                <c:pt idx="31148">
                  <c:v>41233.458333257789</c:v>
                </c:pt>
                <c:pt idx="31149">
                  <c:v>41233.468749924454</c:v>
                </c:pt>
                <c:pt idx="31150">
                  <c:v>41233.479166591118</c:v>
                </c:pt>
                <c:pt idx="31151">
                  <c:v>41233.489583257782</c:v>
                </c:pt>
                <c:pt idx="31152">
                  <c:v>41233.499999924446</c:v>
                </c:pt>
                <c:pt idx="31153">
                  <c:v>41233.510416591111</c:v>
                </c:pt>
                <c:pt idx="31154">
                  <c:v>41233.520833257775</c:v>
                </c:pt>
                <c:pt idx="31155">
                  <c:v>41233.531249924439</c:v>
                </c:pt>
                <c:pt idx="31156">
                  <c:v>41233.541666591103</c:v>
                </c:pt>
                <c:pt idx="31157">
                  <c:v>41233.552083257768</c:v>
                </c:pt>
                <c:pt idx="31158">
                  <c:v>41233.562499924432</c:v>
                </c:pt>
                <c:pt idx="31159">
                  <c:v>41233.572916591096</c:v>
                </c:pt>
                <c:pt idx="31160">
                  <c:v>41233.58333325776</c:v>
                </c:pt>
                <c:pt idx="31161">
                  <c:v>41233.593749924425</c:v>
                </c:pt>
                <c:pt idx="31162">
                  <c:v>41233.604166591089</c:v>
                </c:pt>
                <c:pt idx="31163">
                  <c:v>41233.614583257753</c:v>
                </c:pt>
                <c:pt idx="31164">
                  <c:v>41233.624999924417</c:v>
                </c:pt>
                <c:pt idx="31165">
                  <c:v>41233.635416591082</c:v>
                </c:pt>
                <c:pt idx="31166">
                  <c:v>41233.645833257746</c:v>
                </c:pt>
                <c:pt idx="31167">
                  <c:v>41233.65624992441</c:v>
                </c:pt>
                <c:pt idx="31168">
                  <c:v>41233.666666591074</c:v>
                </c:pt>
                <c:pt idx="31169">
                  <c:v>41233.677083257739</c:v>
                </c:pt>
                <c:pt idx="31170">
                  <c:v>41233.687499924403</c:v>
                </c:pt>
                <c:pt idx="31171">
                  <c:v>41233.697916591067</c:v>
                </c:pt>
                <c:pt idx="31172">
                  <c:v>41233.708333257731</c:v>
                </c:pt>
                <c:pt idx="31173">
                  <c:v>41233.718749924396</c:v>
                </c:pt>
                <c:pt idx="31174">
                  <c:v>41233.72916659106</c:v>
                </c:pt>
                <c:pt idx="31175">
                  <c:v>41233.739583257724</c:v>
                </c:pt>
                <c:pt idx="31176">
                  <c:v>41233.749999924388</c:v>
                </c:pt>
                <c:pt idx="31177">
                  <c:v>41233.760416591052</c:v>
                </c:pt>
                <c:pt idx="31178">
                  <c:v>41233.770833257717</c:v>
                </c:pt>
                <c:pt idx="31179">
                  <c:v>41233.781249924381</c:v>
                </c:pt>
                <c:pt idx="31180">
                  <c:v>41233.791666591045</c:v>
                </c:pt>
                <c:pt idx="31181">
                  <c:v>41233.802083257709</c:v>
                </c:pt>
                <c:pt idx="31182">
                  <c:v>41233.812499924374</c:v>
                </c:pt>
                <c:pt idx="31183">
                  <c:v>41233.822916591038</c:v>
                </c:pt>
                <c:pt idx="31184">
                  <c:v>41233.833333257702</c:v>
                </c:pt>
                <c:pt idx="31185">
                  <c:v>41233.843749924366</c:v>
                </c:pt>
                <c:pt idx="31186">
                  <c:v>41233.854166591031</c:v>
                </c:pt>
                <c:pt idx="31187">
                  <c:v>41233.864583257695</c:v>
                </c:pt>
                <c:pt idx="31188">
                  <c:v>41233.874999924359</c:v>
                </c:pt>
                <c:pt idx="31189">
                  <c:v>41233.885416591023</c:v>
                </c:pt>
                <c:pt idx="31190">
                  <c:v>41233.895833257688</c:v>
                </c:pt>
                <c:pt idx="31191">
                  <c:v>41233.906249924352</c:v>
                </c:pt>
                <c:pt idx="31192">
                  <c:v>41233.916666591016</c:v>
                </c:pt>
                <c:pt idx="31193">
                  <c:v>41233.92708325768</c:v>
                </c:pt>
                <c:pt idx="31194">
                  <c:v>41233.937499924345</c:v>
                </c:pt>
                <c:pt idx="31195">
                  <c:v>41233.947916591009</c:v>
                </c:pt>
                <c:pt idx="31196">
                  <c:v>41233.958333257673</c:v>
                </c:pt>
                <c:pt idx="31197">
                  <c:v>41233.968749924337</c:v>
                </c:pt>
                <c:pt idx="31198">
                  <c:v>41233.979166591002</c:v>
                </c:pt>
                <c:pt idx="31199">
                  <c:v>41233.989583257666</c:v>
                </c:pt>
                <c:pt idx="31200">
                  <c:v>41233.99999992433</c:v>
                </c:pt>
                <c:pt idx="31201">
                  <c:v>41234.010416590994</c:v>
                </c:pt>
                <c:pt idx="31202">
                  <c:v>41234.020833257659</c:v>
                </c:pt>
                <c:pt idx="31203">
                  <c:v>41234.031249924323</c:v>
                </c:pt>
                <c:pt idx="31204">
                  <c:v>41234.041666590987</c:v>
                </c:pt>
                <c:pt idx="31205">
                  <c:v>41234.052083257651</c:v>
                </c:pt>
                <c:pt idx="31206">
                  <c:v>41234.062499924315</c:v>
                </c:pt>
                <c:pt idx="31207">
                  <c:v>41234.07291659098</c:v>
                </c:pt>
                <c:pt idx="31208">
                  <c:v>41234.083333257644</c:v>
                </c:pt>
                <c:pt idx="31209">
                  <c:v>41234.093749924308</c:v>
                </c:pt>
                <c:pt idx="31210">
                  <c:v>41234.104166590972</c:v>
                </c:pt>
                <c:pt idx="31211">
                  <c:v>41234.114583257637</c:v>
                </c:pt>
                <c:pt idx="31212">
                  <c:v>41234.124999924301</c:v>
                </c:pt>
                <c:pt idx="31213">
                  <c:v>41234.135416590965</c:v>
                </c:pt>
                <c:pt idx="31214">
                  <c:v>41234.145833257629</c:v>
                </c:pt>
                <c:pt idx="31215">
                  <c:v>41234.156249924294</c:v>
                </c:pt>
                <c:pt idx="31216">
                  <c:v>41234.166666590958</c:v>
                </c:pt>
                <c:pt idx="31217">
                  <c:v>41234.177083257622</c:v>
                </c:pt>
                <c:pt idx="31218">
                  <c:v>41234.187499924286</c:v>
                </c:pt>
                <c:pt idx="31219">
                  <c:v>41234.197916590951</c:v>
                </c:pt>
                <c:pt idx="31220">
                  <c:v>41234.208333257615</c:v>
                </c:pt>
                <c:pt idx="31221">
                  <c:v>41234.218749924279</c:v>
                </c:pt>
                <c:pt idx="31222">
                  <c:v>41234.229166590943</c:v>
                </c:pt>
                <c:pt idx="31223">
                  <c:v>41234.239583257608</c:v>
                </c:pt>
                <c:pt idx="31224">
                  <c:v>41234.249999924272</c:v>
                </c:pt>
                <c:pt idx="31225">
                  <c:v>41234.260416590936</c:v>
                </c:pt>
                <c:pt idx="31226">
                  <c:v>41234.2708332576</c:v>
                </c:pt>
                <c:pt idx="31227">
                  <c:v>41234.281249924265</c:v>
                </c:pt>
                <c:pt idx="31228">
                  <c:v>41234.291666590929</c:v>
                </c:pt>
                <c:pt idx="31229">
                  <c:v>41234.302083257593</c:v>
                </c:pt>
                <c:pt idx="31230">
                  <c:v>41234.312499924257</c:v>
                </c:pt>
                <c:pt idx="31231">
                  <c:v>41234.322916590922</c:v>
                </c:pt>
                <c:pt idx="31232">
                  <c:v>41234.333333257586</c:v>
                </c:pt>
                <c:pt idx="31233">
                  <c:v>41234.34374992425</c:v>
                </c:pt>
                <c:pt idx="31234">
                  <c:v>41234.354166590914</c:v>
                </c:pt>
                <c:pt idx="31235">
                  <c:v>41234.364583257578</c:v>
                </c:pt>
                <c:pt idx="31236">
                  <c:v>41234.374999924243</c:v>
                </c:pt>
                <c:pt idx="31237">
                  <c:v>41234.385416590907</c:v>
                </c:pt>
                <c:pt idx="31238">
                  <c:v>41234.395833257571</c:v>
                </c:pt>
                <c:pt idx="31239">
                  <c:v>41234.406249924235</c:v>
                </c:pt>
                <c:pt idx="31240">
                  <c:v>41234.4166665909</c:v>
                </c:pt>
                <c:pt idx="31241">
                  <c:v>41234.427083257564</c:v>
                </c:pt>
                <c:pt idx="31242">
                  <c:v>41234.437499924228</c:v>
                </c:pt>
                <c:pt idx="31243">
                  <c:v>41234.447916590892</c:v>
                </c:pt>
                <c:pt idx="31244">
                  <c:v>41234.458333257557</c:v>
                </c:pt>
                <c:pt idx="31245">
                  <c:v>41234.468749924221</c:v>
                </c:pt>
                <c:pt idx="31246">
                  <c:v>41234.479166590885</c:v>
                </c:pt>
                <c:pt idx="31247">
                  <c:v>41234.489583257549</c:v>
                </c:pt>
                <c:pt idx="31248">
                  <c:v>41234.499999924214</c:v>
                </c:pt>
                <c:pt idx="31249">
                  <c:v>41234.510416590878</c:v>
                </c:pt>
                <c:pt idx="31250">
                  <c:v>41234.520833257542</c:v>
                </c:pt>
                <c:pt idx="31251">
                  <c:v>41234.531249924206</c:v>
                </c:pt>
                <c:pt idx="31252">
                  <c:v>41234.541666590871</c:v>
                </c:pt>
                <c:pt idx="31253">
                  <c:v>41234.552083257535</c:v>
                </c:pt>
                <c:pt idx="31254">
                  <c:v>41234.562499924199</c:v>
                </c:pt>
                <c:pt idx="31255">
                  <c:v>41234.572916590863</c:v>
                </c:pt>
                <c:pt idx="31256">
                  <c:v>41234.583333257528</c:v>
                </c:pt>
                <c:pt idx="31257">
                  <c:v>41234.593749924192</c:v>
                </c:pt>
                <c:pt idx="31258">
                  <c:v>41234.604166590856</c:v>
                </c:pt>
                <c:pt idx="31259">
                  <c:v>41234.61458325752</c:v>
                </c:pt>
                <c:pt idx="31260">
                  <c:v>41234.624999924185</c:v>
                </c:pt>
                <c:pt idx="31261">
                  <c:v>41234.635416590849</c:v>
                </c:pt>
                <c:pt idx="31262">
                  <c:v>41234.645833257513</c:v>
                </c:pt>
                <c:pt idx="31263">
                  <c:v>41234.656249924177</c:v>
                </c:pt>
                <c:pt idx="31264">
                  <c:v>41234.666666590841</c:v>
                </c:pt>
                <c:pt idx="31265">
                  <c:v>41234.677083257506</c:v>
                </c:pt>
                <c:pt idx="31266">
                  <c:v>41234.68749992417</c:v>
                </c:pt>
                <c:pt idx="31267">
                  <c:v>41234.697916590834</c:v>
                </c:pt>
                <c:pt idx="31268">
                  <c:v>41234.708333257498</c:v>
                </c:pt>
                <c:pt idx="31269">
                  <c:v>41234.718749924163</c:v>
                </c:pt>
                <c:pt idx="31270">
                  <c:v>41234.729166590827</c:v>
                </c:pt>
                <c:pt idx="31271">
                  <c:v>41234.739583257491</c:v>
                </c:pt>
                <c:pt idx="31272">
                  <c:v>41234.749999924155</c:v>
                </c:pt>
                <c:pt idx="31273">
                  <c:v>41234.76041659082</c:v>
                </c:pt>
                <c:pt idx="31274">
                  <c:v>41234.770833257484</c:v>
                </c:pt>
                <c:pt idx="31275">
                  <c:v>41234.781249924148</c:v>
                </c:pt>
                <c:pt idx="31276">
                  <c:v>41234.791666590812</c:v>
                </c:pt>
                <c:pt idx="31277">
                  <c:v>41234.802083257477</c:v>
                </c:pt>
                <c:pt idx="31278">
                  <c:v>41234.812499924141</c:v>
                </c:pt>
                <c:pt idx="31279">
                  <c:v>41234.822916590805</c:v>
                </c:pt>
                <c:pt idx="31280">
                  <c:v>41234.833333257469</c:v>
                </c:pt>
                <c:pt idx="31281">
                  <c:v>41234.843749924134</c:v>
                </c:pt>
                <c:pt idx="31282">
                  <c:v>41234.854166590798</c:v>
                </c:pt>
                <c:pt idx="31283">
                  <c:v>41234.864583257462</c:v>
                </c:pt>
                <c:pt idx="31284">
                  <c:v>41234.874999924126</c:v>
                </c:pt>
                <c:pt idx="31285">
                  <c:v>41234.885416590791</c:v>
                </c:pt>
                <c:pt idx="31286">
                  <c:v>41234.895833257455</c:v>
                </c:pt>
                <c:pt idx="31287">
                  <c:v>41234.906249924119</c:v>
                </c:pt>
                <c:pt idx="31288">
                  <c:v>41234.916666590783</c:v>
                </c:pt>
                <c:pt idx="31289">
                  <c:v>41234.927083257448</c:v>
                </c:pt>
                <c:pt idx="31290">
                  <c:v>41234.937499924112</c:v>
                </c:pt>
                <c:pt idx="31291">
                  <c:v>41234.947916590776</c:v>
                </c:pt>
                <c:pt idx="31292">
                  <c:v>41234.95833325744</c:v>
                </c:pt>
                <c:pt idx="31293">
                  <c:v>41234.968749924104</c:v>
                </c:pt>
                <c:pt idx="31294">
                  <c:v>41234.979166590769</c:v>
                </c:pt>
                <c:pt idx="31295">
                  <c:v>41234.989583257433</c:v>
                </c:pt>
                <c:pt idx="31296">
                  <c:v>41234.999999924097</c:v>
                </c:pt>
                <c:pt idx="31297">
                  <c:v>41235.010416590761</c:v>
                </c:pt>
                <c:pt idx="31298">
                  <c:v>41235.020833257426</c:v>
                </c:pt>
                <c:pt idx="31299">
                  <c:v>41235.03124992409</c:v>
                </c:pt>
                <c:pt idx="31300">
                  <c:v>41235.041666590754</c:v>
                </c:pt>
                <c:pt idx="31301">
                  <c:v>41235.052083257418</c:v>
                </c:pt>
                <c:pt idx="31302">
                  <c:v>41235.062499924083</c:v>
                </c:pt>
                <c:pt idx="31303">
                  <c:v>41235.072916590747</c:v>
                </c:pt>
                <c:pt idx="31304">
                  <c:v>41235.083333257411</c:v>
                </c:pt>
                <c:pt idx="31305">
                  <c:v>41235.093749924075</c:v>
                </c:pt>
                <c:pt idx="31306">
                  <c:v>41235.10416659074</c:v>
                </c:pt>
                <c:pt idx="31307">
                  <c:v>41235.114583257404</c:v>
                </c:pt>
                <c:pt idx="31308">
                  <c:v>41235.124999924068</c:v>
                </c:pt>
                <c:pt idx="31309">
                  <c:v>41235.135416590732</c:v>
                </c:pt>
                <c:pt idx="31310">
                  <c:v>41235.145833257397</c:v>
                </c:pt>
                <c:pt idx="31311">
                  <c:v>41235.156249924061</c:v>
                </c:pt>
                <c:pt idx="31312">
                  <c:v>41235.166666590725</c:v>
                </c:pt>
                <c:pt idx="31313">
                  <c:v>41235.177083257389</c:v>
                </c:pt>
                <c:pt idx="31314">
                  <c:v>41235.187499924054</c:v>
                </c:pt>
                <c:pt idx="31315">
                  <c:v>41235.197916590718</c:v>
                </c:pt>
                <c:pt idx="31316">
                  <c:v>41235.208333257382</c:v>
                </c:pt>
                <c:pt idx="31317">
                  <c:v>41235.218749924046</c:v>
                </c:pt>
                <c:pt idx="31318">
                  <c:v>41235.229166590711</c:v>
                </c:pt>
                <c:pt idx="31319">
                  <c:v>41235.239583257375</c:v>
                </c:pt>
                <c:pt idx="31320">
                  <c:v>41235.249999924039</c:v>
                </c:pt>
                <c:pt idx="31321">
                  <c:v>41235.260416590703</c:v>
                </c:pt>
                <c:pt idx="31322">
                  <c:v>41235.270833257367</c:v>
                </c:pt>
                <c:pt idx="31323">
                  <c:v>41235.281249924032</c:v>
                </c:pt>
                <c:pt idx="31324">
                  <c:v>41235.291666590696</c:v>
                </c:pt>
                <c:pt idx="31325">
                  <c:v>41235.30208325736</c:v>
                </c:pt>
                <c:pt idx="31326">
                  <c:v>41235.312499924024</c:v>
                </c:pt>
                <c:pt idx="31327">
                  <c:v>41235.322916590689</c:v>
                </c:pt>
                <c:pt idx="31328">
                  <c:v>41235.333333257353</c:v>
                </c:pt>
                <c:pt idx="31329">
                  <c:v>41235.343749924017</c:v>
                </c:pt>
                <c:pt idx="31330">
                  <c:v>41235.354166590681</c:v>
                </c:pt>
                <c:pt idx="31331">
                  <c:v>41235.364583257346</c:v>
                </c:pt>
                <c:pt idx="31332">
                  <c:v>41235.37499992401</c:v>
                </c:pt>
                <c:pt idx="31333">
                  <c:v>41235.385416590674</c:v>
                </c:pt>
                <c:pt idx="31334">
                  <c:v>41235.395833257338</c:v>
                </c:pt>
                <c:pt idx="31335">
                  <c:v>41235.406249924003</c:v>
                </c:pt>
                <c:pt idx="31336">
                  <c:v>41235.416666590667</c:v>
                </c:pt>
                <c:pt idx="31337">
                  <c:v>41235.427083257331</c:v>
                </c:pt>
                <c:pt idx="31338">
                  <c:v>41235.437499923995</c:v>
                </c:pt>
                <c:pt idx="31339">
                  <c:v>41235.44791659066</c:v>
                </c:pt>
                <c:pt idx="31340">
                  <c:v>41235.458333257324</c:v>
                </c:pt>
                <c:pt idx="31341">
                  <c:v>41235.468749923988</c:v>
                </c:pt>
                <c:pt idx="31342">
                  <c:v>41235.479166590652</c:v>
                </c:pt>
                <c:pt idx="31343">
                  <c:v>41235.489583257317</c:v>
                </c:pt>
                <c:pt idx="31344">
                  <c:v>41235.499999923981</c:v>
                </c:pt>
                <c:pt idx="31345">
                  <c:v>41235.510416590645</c:v>
                </c:pt>
                <c:pt idx="31346">
                  <c:v>41235.520833257309</c:v>
                </c:pt>
                <c:pt idx="31347">
                  <c:v>41235.531249923974</c:v>
                </c:pt>
                <c:pt idx="31348">
                  <c:v>41235.541666590638</c:v>
                </c:pt>
                <c:pt idx="31349">
                  <c:v>41235.552083257302</c:v>
                </c:pt>
                <c:pt idx="31350">
                  <c:v>41235.562499923966</c:v>
                </c:pt>
                <c:pt idx="31351">
                  <c:v>41235.57291659063</c:v>
                </c:pt>
                <c:pt idx="31352">
                  <c:v>41235.583333257295</c:v>
                </c:pt>
                <c:pt idx="31353">
                  <c:v>41235.593749923959</c:v>
                </c:pt>
                <c:pt idx="31354">
                  <c:v>41235.604166590623</c:v>
                </c:pt>
                <c:pt idx="31355">
                  <c:v>41235.614583257287</c:v>
                </c:pt>
                <c:pt idx="31356">
                  <c:v>41235.624999923952</c:v>
                </c:pt>
                <c:pt idx="31357">
                  <c:v>41235.635416590616</c:v>
                </c:pt>
                <c:pt idx="31358">
                  <c:v>41235.64583325728</c:v>
                </c:pt>
                <c:pt idx="31359">
                  <c:v>41235.656249923944</c:v>
                </c:pt>
                <c:pt idx="31360">
                  <c:v>41235.666666590609</c:v>
                </c:pt>
                <c:pt idx="31361">
                  <c:v>41235.677083257273</c:v>
                </c:pt>
                <c:pt idx="31362">
                  <c:v>41235.687499923937</c:v>
                </c:pt>
                <c:pt idx="31363">
                  <c:v>41235.697916590601</c:v>
                </c:pt>
                <c:pt idx="31364">
                  <c:v>41235.708333257266</c:v>
                </c:pt>
                <c:pt idx="31365">
                  <c:v>41235.71874992393</c:v>
                </c:pt>
                <c:pt idx="31366">
                  <c:v>41235.729166590594</c:v>
                </c:pt>
                <c:pt idx="31367">
                  <c:v>41235.739583257258</c:v>
                </c:pt>
                <c:pt idx="31368">
                  <c:v>41235.749999923923</c:v>
                </c:pt>
                <c:pt idx="31369">
                  <c:v>41235.760416590587</c:v>
                </c:pt>
                <c:pt idx="31370">
                  <c:v>41235.770833257251</c:v>
                </c:pt>
                <c:pt idx="31371">
                  <c:v>41235.781249923915</c:v>
                </c:pt>
                <c:pt idx="31372">
                  <c:v>41235.79166659058</c:v>
                </c:pt>
                <c:pt idx="31373">
                  <c:v>41235.802083257244</c:v>
                </c:pt>
                <c:pt idx="31374">
                  <c:v>41235.812499923908</c:v>
                </c:pt>
                <c:pt idx="31375">
                  <c:v>41235.822916590572</c:v>
                </c:pt>
                <c:pt idx="31376">
                  <c:v>41235.833333257237</c:v>
                </c:pt>
                <c:pt idx="31377">
                  <c:v>41235.843749923901</c:v>
                </c:pt>
                <c:pt idx="31378">
                  <c:v>41235.854166590565</c:v>
                </c:pt>
                <c:pt idx="31379">
                  <c:v>41235.864583257229</c:v>
                </c:pt>
                <c:pt idx="31380">
                  <c:v>41235.874999923893</c:v>
                </c:pt>
                <c:pt idx="31381">
                  <c:v>41235.885416590558</c:v>
                </c:pt>
                <c:pt idx="31382">
                  <c:v>41235.895833257222</c:v>
                </c:pt>
                <c:pt idx="31383">
                  <c:v>41235.906249923886</c:v>
                </c:pt>
                <c:pt idx="31384">
                  <c:v>41235.91666659055</c:v>
                </c:pt>
                <c:pt idx="31385">
                  <c:v>41235.927083257215</c:v>
                </c:pt>
                <c:pt idx="31386">
                  <c:v>41235.937499923879</c:v>
                </c:pt>
                <c:pt idx="31387">
                  <c:v>41235.947916590543</c:v>
                </c:pt>
                <c:pt idx="31388">
                  <c:v>41235.958333257207</c:v>
                </c:pt>
                <c:pt idx="31389">
                  <c:v>41235.968749923872</c:v>
                </c:pt>
                <c:pt idx="31390">
                  <c:v>41235.979166590536</c:v>
                </c:pt>
                <c:pt idx="31391">
                  <c:v>41235.9895832572</c:v>
                </c:pt>
                <c:pt idx="31392">
                  <c:v>41235.999999923864</c:v>
                </c:pt>
                <c:pt idx="31393">
                  <c:v>41236.010416590529</c:v>
                </c:pt>
                <c:pt idx="31394">
                  <c:v>41236.020833257193</c:v>
                </c:pt>
                <c:pt idx="31395">
                  <c:v>41236.031249923857</c:v>
                </c:pt>
                <c:pt idx="31396">
                  <c:v>41236.041666590521</c:v>
                </c:pt>
                <c:pt idx="31397">
                  <c:v>41236.052083257186</c:v>
                </c:pt>
                <c:pt idx="31398">
                  <c:v>41236.06249992385</c:v>
                </c:pt>
                <c:pt idx="31399">
                  <c:v>41236.072916590514</c:v>
                </c:pt>
                <c:pt idx="31400">
                  <c:v>41236.083333257178</c:v>
                </c:pt>
                <c:pt idx="31401">
                  <c:v>41236.093749923843</c:v>
                </c:pt>
                <c:pt idx="31402">
                  <c:v>41236.104166590507</c:v>
                </c:pt>
                <c:pt idx="31403">
                  <c:v>41236.114583257171</c:v>
                </c:pt>
                <c:pt idx="31404">
                  <c:v>41236.124999923835</c:v>
                </c:pt>
                <c:pt idx="31405">
                  <c:v>41236.1354165905</c:v>
                </c:pt>
                <c:pt idx="31406">
                  <c:v>41236.145833257164</c:v>
                </c:pt>
                <c:pt idx="31407">
                  <c:v>41236.156249923828</c:v>
                </c:pt>
                <c:pt idx="31408">
                  <c:v>41236.166666590492</c:v>
                </c:pt>
                <c:pt idx="31409">
                  <c:v>41236.177083257156</c:v>
                </c:pt>
                <c:pt idx="31410">
                  <c:v>41236.187499923821</c:v>
                </c:pt>
                <c:pt idx="31411">
                  <c:v>41236.197916590485</c:v>
                </c:pt>
                <c:pt idx="31412">
                  <c:v>41236.208333257149</c:v>
                </c:pt>
                <c:pt idx="31413">
                  <c:v>41236.218749923813</c:v>
                </c:pt>
                <c:pt idx="31414">
                  <c:v>41236.229166590478</c:v>
                </c:pt>
                <c:pt idx="31415">
                  <c:v>41236.239583257142</c:v>
                </c:pt>
                <c:pt idx="31416">
                  <c:v>41236.249999923806</c:v>
                </c:pt>
                <c:pt idx="31417">
                  <c:v>41236.26041659047</c:v>
                </c:pt>
                <c:pt idx="31418">
                  <c:v>41236.270833257135</c:v>
                </c:pt>
                <c:pt idx="31419">
                  <c:v>41236.281249923799</c:v>
                </c:pt>
                <c:pt idx="31420">
                  <c:v>41236.291666590463</c:v>
                </c:pt>
                <c:pt idx="31421">
                  <c:v>41236.302083257127</c:v>
                </c:pt>
                <c:pt idx="31422">
                  <c:v>41236.312499923792</c:v>
                </c:pt>
                <c:pt idx="31423">
                  <c:v>41236.322916590456</c:v>
                </c:pt>
                <c:pt idx="31424">
                  <c:v>41236.33333325712</c:v>
                </c:pt>
                <c:pt idx="31425">
                  <c:v>41236.343749923784</c:v>
                </c:pt>
                <c:pt idx="31426">
                  <c:v>41236.354166590449</c:v>
                </c:pt>
                <c:pt idx="31427">
                  <c:v>41236.364583257113</c:v>
                </c:pt>
                <c:pt idx="31428">
                  <c:v>41236.374999923777</c:v>
                </c:pt>
                <c:pt idx="31429">
                  <c:v>41236.385416590441</c:v>
                </c:pt>
                <c:pt idx="31430">
                  <c:v>41236.395833257106</c:v>
                </c:pt>
                <c:pt idx="31431">
                  <c:v>41236.40624992377</c:v>
                </c:pt>
                <c:pt idx="31432">
                  <c:v>41236.416666590434</c:v>
                </c:pt>
                <c:pt idx="31433">
                  <c:v>41236.427083257098</c:v>
                </c:pt>
                <c:pt idx="31434">
                  <c:v>41236.437499923763</c:v>
                </c:pt>
                <c:pt idx="31435">
                  <c:v>41236.447916590427</c:v>
                </c:pt>
                <c:pt idx="31436">
                  <c:v>41236.458333257091</c:v>
                </c:pt>
                <c:pt idx="31437">
                  <c:v>41236.468749923755</c:v>
                </c:pt>
                <c:pt idx="31438">
                  <c:v>41236.479166590419</c:v>
                </c:pt>
                <c:pt idx="31439">
                  <c:v>41236.489583257084</c:v>
                </c:pt>
                <c:pt idx="31440">
                  <c:v>41236.499999923748</c:v>
                </c:pt>
                <c:pt idx="31441">
                  <c:v>41236.510416590412</c:v>
                </c:pt>
                <c:pt idx="31442">
                  <c:v>41236.520833257076</c:v>
                </c:pt>
                <c:pt idx="31443">
                  <c:v>41236.531249923741</c:v>
                </c:pt>
                <c:pt idx="31444">
                  <c:v>41236.541666590405</c:v>
                </c:pt>
                <c:pt idx="31445">
                  <c:v>41236.552083257069</c:v>
                </c:pt>
                <c:pt idx="31446">
                  <c:v>41236.562499923733</c:v>
                </c:pt>
                <c:pt idx="31447">
                  <c:v>41236.572916590398</c:v>
                </c:pt>
                <c:pt idx="31448">
                  <c:v>41236.583333257062</c:v>
                </c:pt>
                <c:pt idx="31449">
                  <c:v>41236.593749923726</c:v>
                </c:pt>
                <c:pt idx="31450">
                  <c:v>41236.60416659039</c:v>
                </c:pt>
                <c:pt idx="31451">
                  <c:v>41236.614583257055</c:v>
                </c:pt>
                <c:pt idx="31452">
                  <c:v>41236.624999923719</c:v>
                </c:pt>
                <c:pt idx="31453">
                  <c:v>41236.635416590383</c:v>
                </c:pt>
                <c:pt idx="31454">
                  <c:v>41236.645833257047</c:v>
                </c:pt>
                <c:pt idx="31455">
                  <c:v>41236.656249923712</c:v>
                </c:pt>
                <c:pt idx="31456">
                  <c:v>41236.666666590376</c:v>
                </c:pt>
                <c:pt idx="31457">
                  <c:v>41236.67708325704</c:v>
                </c:pt>
                <c:pt idx="31458">
                  <c:v>41236.687499923704</c:v>
                </c:pt>
                <c:pt idx="31459">
                  <c:v>41236.697916590369</c:v>
                </c:pt>
                <c:pt idx="31460">
                  <c:v>41236.708333257033</c:v>
                </c:pt>
                <c:pt idx="31461">
                  <c:v>41236.718749923697</c:v>
                </c:pt>
                <c:pt idx="31462">
                  <c:v>41236.729166590361</c:v>
                </c:pt>
                <c:pt idx="31463">
                  <c:v>41236.739583257026</c:v>
                </c:pt>
                <c:pt idx="31464">
                  <c:v>41236.74999992369</c:v>
                </c:pt>
                <c:pt idx="31465">
                  <c:v>41236.760416590354</c:v>
                </c:pt>
                <c:pt idx="31466">
                  <c:v>41236.770833257018</c:v>
                </c:pt>
                <c:pt idx="31467">
                  <c:v>41236.781249923682</c:v>
                </c:pt>
                <c:pt idx="31468">
                  <c:v>41236.791666590347</c:v>
                </c:pt>
                <c:pt idx="31469">
                  <c:v>41236.802083257011</c:v>
                </c:pt>
                <c:pt idx="31470">
                  <c:v>41236.812499923675</c:v>
                </c:pt>
                <c:pt idx="31471">
                  <c:v>41236.822916590339</c:v>
                </c:pt>
                <c:pt idx="31472">
                  <c:v>41236.833333257004</c:v>
                </c:pt>
                <c:pt idx="31473">
                  <c:v>41236.843749923668</c:v>
                </c:pt>
                <c:pt idx="31474">
                  <c:v>41236.854166590332</c:v>
                </c:pt>
                <c:pt idx="31475">
                  <c:v>41236.864583256996</c:v>
                </c:pt>
                <c:pt idx="31476">
                  <c:v>41236.874999923661</c:v>
                </c:pt>
                <c:pt idx="31477">
                  <c:v>41236.885416590325</c:v>
                </c:pt>
                <c:pt idx="31478">
                  <c:v>41236.895833256989</c:v>
                </c:pt>
                <c:pt idx="31479">
                  <c:v>41236.906249923653</c:v>
                </c:pt>
                <c:pt idx="31480">
                  <c:v>41236.916666590318</c:v>
                </c:pt>
                <c:pt idx="31481">
                  <c:v>41236.927083256982</c:v>
                </c:pt>
                <c:pt idx="31482">
                  <c:v>41236.937499923646</c:v>
                </c:pt>
                <c:pt idx="31483">
                  <c:v>41236.94791659031</c:v>
                </c:pt>
                <c:pt idx="31484">
                  <c:v>41236.958333256975</c:v>
                </c:pt>
                <c:pt idx="31485">
                  <c:v>41236.968749923639</c:v>
                </c:pt>
                <c:pt idx="31486">
                  <c:v>41236.979166590303</c:v>
                </c:pt>
                <c:pt idx="31487">
                  <c:v>41236.989583256967</c:v>
                </c:pt>
                <c:pt idx="31488">
                  <c:v>41236.999999923632</c:v>
                </c:pt>
                <c:pt idx="31489">
                  <c:v>41237.010416590296</c:v>
                </c:pt>
                <c:pt idx="31490">
                  <c:v>41237.02083325696</c:v>
                </c:pt>
                <c:pt idx="31491">
                  <c:v>41237.031249923624</c:v>
                </c:pt>
                <c:pt idx="31492">
                  <c:v>41237.041666590289</c:v>
                </c:pt>
                <c:pt idx="31493">
                  <c:v>41237.052083256953</c:v>
                </c:pt>
                <c:pt idx="31494">
                  <c:v>41237.062499923617</c:v>
                </c:pt>
                <c:pt idx="31495">
                  <c:v>41237.072916590281</c:v>
                </c:pt>
                <c:pt idx="31496">
                  <c:v>41237.083333256945</c:v>
                </c:pt>
                <c:pt idx="31497">
                  <c:v>41237.09374992361</c:v>
                </c:pt>
                <c:pt idx="31498">
                  <c:v>41237.104166590274</c:v>
                </c:pt>
                <c:pt idx="31499">
                  <c:v>41237.114583256938</c:v>
                </c:pt>
                <c:pt idx="31500">
                  <c:v>41237.124999923602</c:v>
                </c:pt>
                <c:pt idx="31501">
                  <c:v>41237.135416590267</c:v>
                </c:pt>
                <c:pt idx="31502">
                  <c:v>41237.145833256931</c:v>
                </c:pt>
                <c:pt idx="31503">
                  <c:v>41237.156249923595</c:v>
                </c:pt>
                <c:pt idx="31504">
                  <c:v>41237.166666590259</c:v>
                </c:pt>
                <c:pt idx="31505">
                  <c:v>41237.177083256924</c:v>
                </c:pt>
                <c:pt idx="31506">
                  <c:v>41237.187499923588</c:v>
                </c:pt>
                <c:pt idx="31507">
                  <c:v>41237.197916590252</c:v>
                </c:pt>
                <c:pt idx="31508">
                  <c:v>41237.208333256916</c:v>
                </c:pt>
                <c:pt idx="31509">
                  <c:v>41237.218749923581</c:v>
                </c:pt>
                <c:pt idx="31510">
                  <c:v>41237.229166590245</c:v>
                </c:pt>
                <c:pt idx="31511">
                  <c:v>41237.239583256909</c:v>
                </c:pt>
                <c:pt idx="31512">
                  <c:v>41237.249999923573</c:v>
                </c:pt>
                <c:pt idx="31513">
                  <c:v>41237.260416590238</c:v>
                </c:pt>
                <c:pt idx="31514">
                  <c:v>41237.270833256902</c:v>
                </c:pt>
                <c:pt idx="31515">
                  <c:v>41237.281249923566</c:v>
                </c:pt>
                <c:pt idx="31516">
                  <c:v>41237.29166659023</c:v>
                </c:pt>
                <c:pt idx="31517">
                  <c:v>41237.302083256895</c:v>
                </c:pt>
                <c:pt idx="31518">
                  <c:v>41237.312499923559</c:v>
                </c:pt>
                <c:pt idx="31519">
                  <c:v>41237.322916590223</c:v>
                </c:pt>
                <c:pt idx="31520">
                  <c:v>41237.333333256887</c:v>
                </c:pt>
                <c:pt idx="31521">
                  <c:v>41237.343749923552</c:v>
                </c:pt>
                <c:pt idx="31522">
                  <c:v>41237.354166590216</c:v>
                </c:pt>
                <c:pt idx="31523">
                  <c:v>41237.36458325688</c:v>
                </c:pt>
                <c:pt idx="31524">
                  <c:v>41237.374999923544</c:v>
                </c:pt>
                <c:pt idx="31525">
                  <c:v>41237.385416590208</c:v>
                </c:pt>
                <c:pt idx="31526">
                  <c:v>41237.395833256873</c:v>
                </c:pt>
                <c:pt idx="31527">
                  <c:v>41237.406249923537</c:v>
                </c:pt>
                <c:pt idx="31528">
                  <c:v>41237.416666590201</c:v>
                </c:pt>
                <c:pt idx="31529">
                  <c:v>41237.427083256865</c:v>
                </c:pt>
                <c:pt idx="31530">
                  <c:v>41237.43749992353</c:v>
                </c:pt>
                <c:pt idx="31531">
                  <c:v>41237.447916590194</c:v>
                </c:pt>
                <c:pt idx="31532">
                  <c:v>41237.458333256858</c:v>
                </c:pt>
                <c:pt idx="31533">
                  <c:v>41237.468749923522</c:v>
                </c:pt>
                <c:pt idx="31534">
                  <c:v>41237.479166590187</c:v>
                </c:pt>
                <c:pt idx="31535">
                  <c:v>41237.489583256851</c:v>
                </c:pt>
                <c:pt idx="31536">
                  <c:v>41237.499999923515</c:v>
                </c:pt>
                <c:pt idx="31537">
                  <c:v>41237.510416590179</c:v>
                </c:pt>
                <c:pt idx="31538">
                  <c:v>41237.520833256844</c:v>
                </c:pt>
                <c:pt idx="31539">
                  <c:v>41237.531249923508</c:v>
                </c:pt>
                <c:pt idx="31540">
                  <c:v>41237.541666590172</c:v>
                </c:pt>
                <c:pt idx="31541">
                  <c:v>41237.552083256836</c:v>
                </c:pt>
                <c:pt idx="31542">
                  <c:v>41237.562499923501</c:v>
                </c:pt>
                <c:pt idx="31543">
                  <c:v>41237.572916590165</c:v>
                </c:pt>
                <c:pt idx="31544">
                  <c:v>41237.583333256829</c:v>
                </c:pt>
                <c:pt idx="31545">
                  <c:v>41237.593749923493</c:v>
                </c:pt>
                <c:pt idx="31546">
                  <c:v>41237.604166590158</c:v>
                </c:pt>
                <c:pt idx="31547">
                  <c:v>41237.614583256822</c:v>
                </c:pt>
                <c:pt idx="31548">
                  <c:v>41237.624999923486</c:v>
                </c:pt>
                <c:pt idx="31549">
                  <c:v>41237.63541659015</c:v>
                </c:pt>
                <c:pt idx="31550">
                  <c:v>41237.645833256815</c:v>
                </c:pt>
                <c:pt idx="31551">
                  <c:v>41237.656249923479</c:v>
                </c:pt>
                <c:pt idx="31552">
                  <c:v>41237.666666590143</c:v>
                </c:pt>
                <c:pt idx="31553">
                  <c:v>41237.677083256807</c:v>
                </c:pt>
                <c:pt idx="31554">
                  <c:v>41237.687499923471</c:v>
                </c:pt>
                <c:pt idx="31555">
                  <c:v>41237.697916590136</c:v>
                </c:pt>
                <c:pt idx="31556">
                  <c:v>41237.7083332568</c:v>
                </c:pt>
                <c:pt idx="31557">
                  <c:v>41237.718749923464</c:v>
                </c:pt>
                <c:pt idx="31558">
                  <c:v>41237.729166590128</c:v>
                </c:pt>
                <c:pt idx="31559">
                  <c:v>41237.739583256793</c:v>
                </c:pt>
                <c:pt idx="31560">
                  <c:v>41237.749999923457</c:v>
                </c:pt>
                <c:pt idx="31561">
                  <c:v>41237.760416590121</c:v>
                </c:pt>
                <c:pt idx="31562">
                  <c:v>41237.770833256785</c:v>
                </c:pt>
                <c:pt idx="31563">
                  <c:v>41237.78124992345</c:v>
                </c:pt>
                <c:pt idx="31564">
                  <c:v>41237.791666590114</c:v>
                </c:pt>
                <c:pt idx="31565">
                  <c:v>41237.802083256778</c:v>
                </c:pt>
                <c:pt idx="31566">
                  <c:v>41237.812499923442</c:v>
                </c:pt>
                <c:pt idx="31567">
                  <c:v>41237.822916590107</c:v>
                </c:pt>
                <c:pt idx="31568">
                  <c:v>41237.833333256771</c:v>
                </c:pt>
                <c:pt idx="31569">
                  <c:v>41237.843749923435</c:v>
                </c:pt>
                <c:pt idx="31570">
                  <c:v>41237.854166590099</c:v>
                </c:pt>
                <c:pt idx="31571">
                  <c:v>41237.864583256764</c:v>
                </c:pt>
                <c:pt idx="31572">
                  <c:v>41237.874999923428</c:v>
                </c:pt>
                <c:pt idx="31573">
                  <c:v>41237.885416590092</c:v>
                </c:pt>
                <c:pt idx="31574">
                  <c:v>41237.895833256756</c:v>
                </c:pt>
                <c:pt idx="31575">
                  <c:v>41237.906249923421</c:v>
                </c:pt>
                <c:pt idx="31576">
                  <c:v>41237.916666590085</c:v>
                </c:pt>
                <c:pt idx="31577">
                  <c:v>41237.927083256749</c:v>
                </c:pt>
                <c:pt idx="31578">
                  <c:v>41237.937499923413</c:v>
                </c:pt>
                <c:pt idx="31579">
                  <c:v>41237.947916590078</c:v>
                </c:pt>
                <c:pt idx="31580">
                  <c:v>41237.958333256742</c:v>
                </c:pt>
                <c:pt idx="31581">
                  <c:v>41237.968749923406</c:v>
                </c:pt>
                <c:pt idx="31582">
                  <c:v>41237.97916659007</c:v>
                </c:pt>
                <c:pt idx="31583">
                  <c:v>41237.989583256734</c:v>
                </c:pt>
                <c:pt idx="31584">
                  <c:v>41237.999999923399</c:v>
                </c:pt>
                <c:pt idx="31585">
                  <c:v>41238.010416590063</c:v>
                </c:pt>
                <c:pt idx="31586">
                  <c:v>41238.020833256727</c:v>
                </c:pt>
                <c:pt idx="31587">
                  <c:v>41238.031249923391</c:v>
                </c:pt>
                <c:pt idx="31588">
                  <c:v>41238.041666590056</c:v>
                </c:pt>
                <c:pt idx="31589">
                  <c:v>41238.05208325672</c:v>
                </c:pt>
                <c:pt idx="31590">
                  <c:v>41238.062499923384</c:v>
                </c:pt>
                <c:pt idx="31591">
                  <c:v>41238.072916590048</c:v>
                </c:pt>
                <c:pt idx="31592">
                  <c:v>41238.083333256713</c:v>
                </c:pt>
                <c:pt idx="31593">
                  <c:v>41238.093749923377</c:v>
                </c:pt>
                <c:pt idx="31594">
                  <c:v>41238.104166590041</c:v>
                </c:pt>
                <c:pt idx="31595">
                  <c:v>41238.114583256705</c:v>
                </c:pt>
                <c:pt idx="31596">
                  <c:v>41238.12499992337</c:v>
                </c:pt>
                <c:pt idx="31597">
                  <c:v>41238.135416590034</c:v>
                </c:pt>
                <c:pt idx="31598">
                  <c:v>41238.145833256698</c:v>
                </c:pt>
                <c:pt idx="31599">
                  <c:v>41238.156249923362</c:v>
                </c:pt>
                <c:pt idx="31600">
                  <c:v>41238.166666590027</c:v>
                </c:pt>
                <c:pt idx="31601">
                  <c:v>41238.177083256691</c:v>
                </c:pt>
                <c:pt idx="31602">
                  <c:v>41238.187499923355</c:v>
                </c:pt>
                <c:pt idx="31603">
                  <c:v>41238.197916590019</c:v>
                </c:pt>
                <c:pt idx="31604">
                  <c:v>41238.208333256684</c:v>
                </c:pt>
                <c:pt idx="31605">
                  <c:v>41238.218749923348</c:v>
                </c:pt>
                <c:pt idx="31606">
                  <c:v>41238.229166590012</c:v>
                </c:pt>
                <c:pt idx="31607">
                  <c:v>41238.239583256676</c:v>
                </c:pt>
                <c:pt idx="31608">
                  <c:v>41238.249999923341</c:v>
                </c:pt>
                <c:pt idx="31609">
                  <c:v>41238.260416590005</c:v>
                </c:pt>
                <c:pt idx="31610">
                  <c:v>41238.270833256669</c:v>
                </c:pt>
                <c:pt idx="31611">
                  <c:v>41238.281249923333</c:v>
                </c:pt>
                <c:pt idx="31612">
                  <c:v>41238.291666589997</c:v>
                </c:pt>
                <c:pt idx="31613">
                  <c:v>41238.302083256662</c:v>
                </c:pt>
                <c:pt idx="31614">
                  <c:v>41238.312499923326</c:v>
                </c:pt>
                <c:pt idx="31615">
                  <c:v>41238.32291658999</c:v>
                </c:pt>
                <c:pt idx="31616">
                  <c:v>41238.333333256654</c:v>
                </c:pt>
                <c:pt idx="31617">
                  <c:v>41238.343749923319</c:v>
                </c:pt>
                <c:pt idx="31618">
                  <c:v>41238.354166589983</c:v>
                </c:pt>
                <c:pt idx="31619">
                  <c:v>41238.364583256647</c:v>
                </c:pt>
                <c:pt idx="31620">
                  <c:v>41238.374999923311</c:v>
                </c:pt>
                <c:pt idx="31621">
                  <c:v>41238.385416589976</c:v>
                </c:pt>
                <c:pt idx="31622">
                  <c:v>41238.39583325664</c:v>
                </c:pt>
                <c:pt idx="31623">
                  <c:v>41238.406249923304</c:v>
                </c:pt>
                <c:pt idx="31624">
                  <c:v>41238.416666589968</c:v>
                </c:pt>
                <c:pt idx="31625">
                  <c:v>41238.427083256633</c:v>
                </c:pt>
                <c:pt idx="31626">
                  <c:v>41238.437499923297</c:v>
                </c:pt>
                <c:pt idx="31627">
                  <c:v>41238.447916589961</c:v>
                </c:pt>
                <c:pt idx="31628">
                  <c:v>41238.458333256625</c:v>
                </c:pt>
                <c:pt idx="31629">
                  <c:v>41238.46874992329</c:v>
                </c:pt>
                <c:pt idx="31630">
                  <c:v>41238.479166589954</c:v>
                </c:pt>
                <c:pt idx="31631">
                  <c:v>41238.489583256618</c:v>
                </c:pt>
                <c:pt idx="31632">
                  <c:v>41238.499999923282</c:v>
                </c:pt>
                <c:pt idx="31633">
                  <c:v>41238.510416589947</c:v>
                </c:pt>
                <c:pt idx="31634">
                  <c:v>41238.520833256611</c:v>
                </c:pt>
                <c:pt idx="31635">
                  <c:v>41238.531249923275</c:v>
                </c:pt>
                <c:pt idx="31636">
                  <c:v>41238.541666589939</c:v>
                </c:pt>
                <c:pt idx="31637">
                  <c:v>41238.552083256604</c:v>
                </c:pt>
                <c:pt idx="31638">
                  <c:v>41238.562499923268</c:v>
                </c:pt>
                <c:pt idx="31639">
                  <c:v>41238.572916589932</c:v>
                </c:pt>
                <c:pt idx="31640">
                  <c:v>41238.583333256596</c:v>
                </c:pt>
                <c:pt idx="31641">
                  <c:v>41238.59374992326</c:v>
                </c:pt>
                <c:pt idx="31642">
                  <c:v>41238.604166589925</c:v>
                </c:pt>
                <c:pt idx="31643">
                  <c:v>41238.614583256589</c:v>
                </c:pt>
                <c:pt idx="31644">
                  <c:v>41238.624999923253</c:v>
                </c:pt>
                <c:pt idx="31645">
                  <c:v>41238.635416589917</c:v>
                </c:pt>
                <c:pt idx="31646">
                  <c:v>41238.645833256582</c:v>
                </c:pt>
                <c:pt idx="31647">
                  <c:v>41238.656249923246</c:v>
                </c:pt>
                <c:pt idx="31648">
                  <c:v>41238.66666658991</c:v>
                </c:pt>
                <c:pt idx="31649">
                  <c:v>41238.677083256574</c:v>
                </c:pt>
                <c:pt idx="31650">
                  <c:v>41238.687499923239</c:v>
                </c:pt>
                <c:pt idx="31651">
                  <c:v>41238.697916589903</c:v>
                </c:pt>
                <c:pt idx="31652">
                  <c:v>41238.708333256567</c:v>
                </c:pt>
                <c:pt idx="31653">
                  <c:v>41238.718749923231</c:v>
                </c:pt>
                <c:pt idx="31654">
                  <c:v>41238.729166589896</c:v>
                </c:pt>
                <c:pt idx="31655">
                  <c:v>41238.73958325656</c:v>
                </c:pt>
                <c:pt idx="31656">
                  <c:v>41238.749999923224</c:v>
                </c:pt>
                <c:pt idx="31657">
                  <c:v>41238.760416589888</c:v>
                </c:pt>
                <c:pt idx="31658">
                  <c:v>41238.770833256553</c:v>
                </c:pt>
                <c:pt idx="31659">
                  <c:v>41238.781249923217</c:v>
                </c:pt>
                <c:pt idx="31660">
                  <c:v>41238.791666589881</c:v>
                </c:pt>
                <c:pt idx="31661">
                  <c:v>41238.802083256545</c:v>
                </c:pt>
                <c:pt idx="31662">
                  <c:v>41238.81249992321</c:v>
                </c:pt>
                <c:pt idx="31663">
                  <c:v>41238.822916589874</c:v>
                </c:pt>
                <c:pt idx="31664">
                  <c:v>41238.833333256538</c:v>
                </c:pt>
                <c:pt idx="31665">
                  <c:v>41238.843749923202</c:v>
                </c:pt>
                <c:pt idx="31666">
                  <c:v>41238.854166589867</c:v>
                </c:pt>
                <c:pt idx="31667">
                  <c:v>41238.864583256531</c:v>
                </c:pt>
                <c:pt idx="31668">
                  <c:v>41238.874999923195</c:v>
                </c:pt>
                <c:pt idx="31669">
                  <c:v>41238.885416589859</c:v>
                </c:pt>
                <c:pt idx="31670">
                  <c:v>41238.895833256523</c:v>
                </c:pt>
                <c:pt idx="31671">
                  <c:v>41238.906249923188</c:v>
                </c:pt>
                <c:pt idx="31672">
                  <c:v>41238.916666589852</c:v>
                </c:pt>
                <c:pt idx="31673">
                  <c:v>41238.927083256516</c:v>
                </c:pt>
                <c:pt idx="31674">
                  <c:v>41238.93749992318</c:v>
                </c:pt>
                <c:pt idx="31675">
                  <c:v>41238.947916589845</c:v>
                </c:pt>
                <c:pt idx="31676">
                  <c:v>41238.958333256509</c:v>
                </c:pt>
                <c:pt idx="31677">
                  <c:v>41238.968749923173</c:v>
                </c:pt>
                <c:pt idx="31678">
                  <c:v>41238.979166589837</c:v>
                </c:pt>
                <c:pt idx="31679">
                  <c:v>41238.989583256502</c:v>
                </c:pt>
                <c:pt idx="31680">
                  <c:v>41238.999999923166</c:v>
                </c:pt>
                <c:pt idx="31681">
                  <c:v>41239.01041658983</c:v>
                </c:pt>
                <c:pt idx="31682">
                  <c:v>41239.020833256494</c:v>
                </c:pt>
                <c:pt idx="31683">
                  <c:v>41239.031249923159</c:v>
                </c:pt>
                <c:pt idx="31684">
                  <c:v>41239.041666589823</c:v>
                </c:pt>
                <c:pt idx="31685">
                  <c:v>41239.052083256487</c:v>
                </c:pt>
                <c:pt idx="31686">
                  <c:v>41239.062499923151</c:v>
                </c:pt>
                <c:pt idx="31687">
                  <c:v>41239.072916589816</c:v>
                </c:pt>
                <c:pt idx="31688">
                  <c:v>41239.08333325648</c:v>
                </c:pt>
                <c:pt idx="31689">
                  <c:v>41239.093749923144</c:v>
                </c:pt>
                <c:pt idx="31690">
                  <c:v>41239.104166589808</c:v>
                </c:pt>
                <c:pt idx="31691">
                  <c:v>41239.114583256473</c:v>
                </c:pt>
                <c:pt idx="31692">
                  <c:v>41239.124999923137</c:v>
                </c:pt>
                <c:pt idx="31693">
                  <c:v>41239.135416589801</c:v>
                </c:pt>
                <c:pt idx="31694">
                  <c:v>41239.145833256465</c:v>
                </c:pt>
                <c:pt idx="31695">
                  <c:v>41239.15624992313</c:v>
                </c:pt>
                <c:pt idx="31696">
                  <c:v>41239.166666589794</c:v>
                </c:pt>
                <c:pt idx="31697">
                  <c:v>41239.177083256458</c:v>
                </c:pt>
                <c:pt idx="31698">
                  <c:v>41239.187499923122</c:v>
                </c:pt>
                <c:pt idx="31699">
                  <c:v>41239.197916589786</c:v>
                </c:pt>
                <c:pt idx="31700">
                  <c:v>41239.208333256451</c:v>
                </c:pt>
                <c:pt idx="31701">
                  <c:v>41239.218749923115</c:v>
                </c:pt>
                <c:pt idx="31702">
                  <c:v>41239.229166589779</c:v>
                </c:pt>
                <c:pt idx="31703">
                  <c:v>41239.239583256443</c:v>
                </c:pt>
                <c:pt idx="31704">
                  <c:v>41239.249999923108</c:v>
                </c:pt>
                <c:pt idx="31705">
                  <c:v>41239.260416589772</c:v>
                </c:pt>
                <c:pt idx="31706">
                  <c:v>41239.270833256436</c:v>
                </c:pt>
                <c:pt idx="31707">
                  <c:v>41239.2812499231</c:v>
                </c:pt>
                <c:pt idx="31708">
                  <c:v>41239.291666589765</c:v>
                </c:pt>
                <c:pt idx="31709">
                  <c:v>41239.302083256429</c:v>
                </c:pt>
                <c:pt idx="31710">
                  <c:v>41239.312499923093</c:v>
                </c:pt>
                <c:pt idx="31711">
                  <c:v>41239.322916589757</c:v>
                </c:pt>
                <c:pt idx="31712">
                  <c:v>41239.333333256422</c:v>
                </c:pt>
                <c:pt idx="31713">
                  <c:v>41239.343749923086</c:v>
                </c:pt>
                <c:pt idx="31714">
                  <c:v>41239.35416658975</c:v>
                </c:pt>
                <c:pt idx="31715">
                  <c:v>41239.364583256414</c:v>
                </c:pt>
                <c:pt idx="31716">
                  <c:v>41239.374999923079</c:v>
                </c:pt>
                <c:pt idx="31717">
                  <c:v>41239.385416589743</c:v>
                </c:pt>
                <c:pt idx="31718">
                  <c:v>41239.395833256407</c:v>
                </c:pt>
                <c:pt idx="31719">
                  <c:v>41239.406249923071</c:v>
                </c:pt>
                <c:pt idx="31720">
                  <c:v>41239.416666589736</c:v>
                </c:pt>
                <c:pt idx="31721">
                  <c:v>41239.4270832564</c:v>
                </c:pt>
                <c:pt idx="31722">
                  <c:v>41239.437499923064</c:v>
                </c:pt>
                <c:pt idx="31723">
                  <c:v>41239.447916589728</c:v>
                </c:pt>
                <c:pt idx="31724">
                  <c:v>41239.458333256393</c:v>
                </c:pt>
                <c:pt idx="31725">
                  <c:v>41239.468749923057</c:v>
                </c:pt>
                <c:pt idx="31726">
                  <c:v>41239.479166589721</c:v>
                </c:pt>
                <c:pt idx="31727">
                  <c:v>41239.489583256385</c:v>
                </c:pt>
                <c:pt idx="31728">
                  <c:v>41239.499999923049</c:v>
                </c:pt>
                <c:pt idx="31729">
                  <c:v>41239.510416589714</c:v>
                </c:pt>
                <c:pt idx="31730">
                  <c:v>41239.520833256378</c:v>
                </c:pt>
                <c:pt idx="31731">
                  <c:v>41239.531249923042</c:v>
                </c:pt>
                <c:pt idx="31732">
                  <c:v>41239.541666589706</c:v>
                </c:pt>
                <c:pt idx="31733">
                  <c:v>41239.552083256371</c:v>
                </c:pt>
                <c:pt idx="31734">
                  <c:v>41239.562499923035</c:v>
                </c:pt>
                <c:pt idx="31735">
                  <c:v>41239.572916589699</c:v>
                </c:pt>
                <c:pt idx="31736">
                  <c:v>41239.583333256363</c:v>
                </c:pt>
                <c:pt idx="31737">
                  <c:v>41239.593749923028</c:v>
                </c:pt>
                <c:pt idx="31738">
                  <c:v>41239.604166589692</c:v>
                </c:pt>
                <c:pt idx="31739">
                  <c:v>41239.614583256356</c:v>
                </c:pt>
                <c:pt idx="31740">
                  <c:v>41239.62499992302</c:v>
                </c:pt>
                <c:pt idx="31741">
                  <c:v>41239.635416589685</c:v>
                </c:pt>
                <c:pt idx="31742">
                  <c:v>41239.645833256349</c:v>
                </c:pt>
                <c:pt idx="31743">
                  <c:v>41239.656249923013</c:v>
                </c:pt>
                <c:pt idx="31744">
                  <c:v>41239.666666589677</c:v>
                </c:pt>
                <c:pt idx="31745">
                  <c:v>41239.677083256342</c:v>
                </c:pt>
                <c:pt idx="31746">
                  <c:v>41239.687499923006</c:v>
                </c:pt>
                <c:pt idx="31747">
                  <c:v>41239.69791658967</c:v>
                </c:pt>
                <c:pt idx="31748">
                  <c:v>41239.708333256334</c:v>
                </c:pt>
                <c:pt idx="31749">
                  <c:v>41239.718749922999</c:v>
                </c:pt>
                <c:pt idx="31750">
                  <c:v>41239.729166589663</c:v>
                </c:pt>
                <c:pt idx="31751">
                  <c:v>41239.739583256327</c:v>
                </c:pt>
                <c:pt idx="31752">
                  <c:v>41239.749999922991</c:v>
                </c:pt>
                <c:pt idx="31753">
                  <c:v>41239.760416589656</c:v>
                </c:pt>
                <c:pt idx="31754">
                  <c:v>41239.77083325632</c:v>
                </c:pt>
                <c:pt idx="31755">
                  <c:v>41239.781249922984</c:v>
                </c:pt>
                <c:pt idx="31756">
                  <c:v>41239.791666589648</c:v>
                </c:pt>
                <c:pt idx="31757">
                  <c:v>41239.802083256312</c:v>
                </c:pt>
                <c:pt idx="31758">
                  <c:v>41239.812499922977</c:v>
                </c:pt>
                <c:pt idx="31759">
                  <c:v>41239.822916589641</c:v>
                </c:pt>
                <c:pt idx="31760">
                  <c:v>41239.833333256305</c:v>
                </c:pt>
                <c:pt idx="31761">
                  <c:v>41239.843749922969</c:v>
                </c:pt>
                <c:pt idx="31762">
                  <c:v>41239.854166589634</c:v>
                </c:pt>
                <c:pt idx="31763">
                  <c:v>41239.864583256298</c:v>
                </c:pt>
                <c:pt idx="31764">
                  <c:v>41239.874999922962</c:v>
                </c:pt>
                <c:pt idx="31765">
                  <c:v>41239.885416589626</c:v>
                </c:pt>
                <c:pt idx="31766">
                  <c:v>41239.895833256291</c:v>
                </c:pt>
                <c:pt idx="31767">
                  <c:v>41239.906249922955</c:v>
                </c:pt>
                <c:pt idx="31768">
                  <c:v>41239.916666589619</c:v>
                </c:pt>
                <c:pt idx="31769">
                  <c:v>41239.927083256283</c:v>
                </c:pt>
                <c:pt idx="31770">
                  <c:v>41239.937499922948</c:v>
                </c:pt>
                <c:pt idx="31771">
                  <c:v>41239.947916589612</c:v>
                </c:pt>
                <c:pt idx="31772">
                  <c:v>41239.958333256276</c:v>
                </c:pt>
                <c:pt idx="31773">
                  <c:v>41239.96874992294</c:v>
                </c:pt>
                <c:pt idx="31774">
                  <c:v>41239.979166589605</c:v>
                </c:pt>
                <c:pt idx="31775">
                  <c:v>41239.989583256269</c:v>
                </c:pt>
                <c:pt idx="31776">
                  <c:v>41239.999999922933</c:v>
                </c:pt>
                <c:pt idx="31777">
                  <c:v>41240.010416589597</c:v>
                </c:pt>
                <c:pt idx="31778">
                  <c:v>41240.020833256262</c:v>
                </c:pt>
                <c:pt idx="31779">
                  <c:v>41240.031249922926</c:v>
                </c:pt>
                <c:pt idx="31780">
                  <c:v>41240.04166658959</c:v>
                </c:pt>
                <c:pt idx="31781">
                  <c:v>41240.052083256254</c:v>
                </c:pt>
                <c:pt idx="31782">
                  <c:v>41240.062499922919</c:v>
                </c:pt>
                <c:pt idx="31783">
                  <c:v>41240.072916589583</c:v>
                </c:pt>
                <c:pt idx="31784">
                  <c:v>41240.083333256247</c:v>
                </c:pt>
                <c:pt idx="31785">
                  <c:v>41240.093749922911</c:v>
                </c:pt>
                <c:pt idx="31786">
                  <c:v>41240.104166589575</c:v>
                </c:pt>
                <c:pt idx="31787">
                  <c:v>41240.11458325624</c:v>
                </c:pt>
                <c:pt idx="31788">
                  <c:v>41240.124999922904</c:v>
                </c:pt>
                <c:pt idx="31789">
                  <c:v>41240.135416589568</c:v>
                </c:pt>
                <c:pt idx="31790">
                  <c:v>41240.145833256232</c:v>
                </c:pt>
                <c:pt idx="31791">
                  <c:v>41240.156249922897</c:v>
                </c:pt>
                <c:pt idx="31792">
                  <c:v>41240.166666589561</c:v>
                </c:pt>
                <c:pt idx="31793">
                  <c:v>41240.177083256225</c:v>
                </c:pt>
                <c:pt idx="31794">
                  <c:v>41240.187499922889</c:v>
                </c:pt>
                <c:pt idx="31795">
                  <c:v>41240.197916589554</c:v>
                </c:pt>
                <c:pt idx="31796">
                  <c:v>41240.208333256218</c:v>
                </c:pt>
                <c:pt idx="31797">
                  <c:v>41240.218749922882</c:v>
                </c:pt>
                <c:pt idx="31798">
                  <c:v>41240.229166589546</c:v>
                </c:pt>
                <c:pt idx="31799">
                  <c:v>41240.239583256211</c:v>
                </c:pt>
                <c:pt idx="31800">
                  <c:v>41240.249999922875</c:v>
                </c:pt>
                <c:pt idx="31801">
                  <c:v>41240.260416589539</c:v>
                </c:pt>
                <c:pt idx="31802">
                  <c:v>41240.270833256203</c:v>
                </c:pt>
                <c:pt idx="31803">
                  <c:v>41240.281249922868</c:v>
                </c:pt>
                <c:pt idx="31804">
                  <c:v>41240.291666589532</c:v>
                </c:pt>
                <c:pt idx="31805">
                  <c:v>41240.302083256196</c:v>
                </c:pt>
                <c:pt idx="31806">
                  <c:v>41240.31249992286</c:v>
                </c:pt>
                <c:pt idx="31807">
                  <c:v>41240.322916589525</c:v>
                </c:pt>
                <c:pt idx="31808">
                  <c:v>41240.333333256189</c:v>
                </c:pt>
                <c:pt idx="31809">
                  <c:v>41240.343749922853</c:v>
                </c:pt>
                <c:pt idx="31810">
                  <c:v>41240.354166589517</c:v>
                </c:pt>
                <c:pt idx="31811">
                  <c:v>41240.364583256182</c:v>
                </c:pt>
                <c:pt idx="31812">
                  <c:v>41240.374999922846</c:v>
                </c:pt>
                <c:pt idx="31813">
                  <c:v>41240.38541658951</c:v>
                </c:pt>
                <c:pt idx="31814">
                  <c:v>41240.395833256174</c:v>
                </c:pt>
                <c:pt idx="31815">
                  <c:v>41240.406249922838</c:v>
                </c:pt>
                <c:pt idx="31816">
                  <c:v>41240.416666589503</c:v>
                </c:pt>
                <c:pt idx="31817">
                  <c:v>41240.427083256167</c:v>
                </c:pt>
                <c:pt idx="31818">
                  <c:v>41240.437499922831</c:v>
                </c:pt>
                <c:pt idx="31819">
                  <c:v>41240.447916589495</c:v>
                </c:pt>
                <c:pt idx="31820">
                  <c:v>41240.45833325616</c:v>
                </c:pt>
                <c:pt idx="31821">
                  <c:v>41240.468749922824</c:v>
                </c:pt>
                <c:pt idx="31822">
                  <c:v>41240.479166589488</c:v>
                </c:pt>
                <c:pt idx="31823">
                  <c:v>41240.489583256152</c:v>
                </c:pt>
                <c:pt idx="31824">
                  <c:v>41240.499999922817</c:v>
                </c:pt>
                <c:pt idx="31825">
                  <c:v>41240.510416589481</c:v>
                </c:pt>
                <c:pt idx="31826">
                  <c:v>41240.520833256145</c:v>
                </c:pt>
                <c:pt idx="31827">
                  <c:v>41240.531249922809</c:v>
                </c:pt>
                <c:pt idx="31828">
                  <c:v>41240.541666589474</c:v>
                </c:pt>
                <c:pt idx="31829">
                  <c:v>41240.552083256138</c:v>
                </c:pt>
                <c:pt idx="31830">
                  <c:v>41240.562499922802</c:v>
                </c:pt>
                <c:pt idx="31831">
                  <c:v>41240.572916589466</c:v>
                </c:pt>
                <c:pt idx="31832">
                  <c:v>41240.583333256131</c:v>
                </c:pt>
                <c:pt idx="31833">
                  <c:v>41240.593749922795</c:v>
                </c:pt>
                <c:pt idx="31834">
                  <c:v>41240.604166589459</c:v>
                </c:pt>
                <c:pt idx="31835">
                  <c:v>41240.614583256123</c:v>
                </c:pt>
                <c:pt idx="31836">
                  <c:v>41240.624999922788</c:v>
                </c:pt>
                <c:pt idx="31837">
                  <c:v>41240.635416589452</c:v>
                </c:pt>
                <c:pt idx="31838">
                  <c:v>41240.645833256116</c:v>
                </c:pt>
                <c:pt idx="31839">
                  <c:v>41240.65624992278</c:v>
                </c:pt>
                <c:pt idx="31840">
                  <c:v>41240.666666589445</c:v>
                </c:pt>
                <c:pt idx="31841">
                  <c:v>41240.677083256109</c:v>
                </c:pt>
                <c:pt idx="31842">
                  <c:v>41240.687499922773</c:v>
                </c:pt>
                <c:pt idx="31843">
                  <c:v>41240.697916589437</c:v>
                </c:pt>
                <c:pt idx="31844">
                  <c:v>41240.708333256101</c:v>
                </c:pt>
                <c:pt idx="31845">
                  <c:v>41240.718749922766</c:v>
                </c:pt>
                <c:pt idx="31846">
                  <c:v>41240.72916658943</c:v>
                </c:pt>
                <c:pt idx="31847">
                  <c:v>41240.739583256094</c:v>
                </c:pt>
                <c:pt idx="31848">
                  <c:v>41240.749999922758</c:v>
                </c:pt>
                <c:pt idx="31849">
                  <c:v>41240.760416589423</c:v>
                </c:pt>
                <c:pt idx="31850">
                  <c:v>41240.770833256087</c:v>
                </c:pt>
                <c:pt idx="31851">
                  <c:v>41240.781249922751</c:v>
                </c:pt>
                <c:pt idx="31852">
                  <c:v>41240.791666589415</c:v>
                </c:pt>
                <c:pt idx="31853">
                  <c:v>41240.80208325608</c:v>
                </c:pt>
                <c:pt idx="31854">
                  <c:v>41240.812499922744</c:v>
                </c:pt>
                <c:pt idx="31855">
                  <c:v>41240.822916589408</c:v>
                </c:pt>
                <c:pt idx="31856">
                  <c:v>41240.833333256072</c:v>
                </c:pt>
                <c:pt idx="31857">
                  <c:v>41240.843749922737</c:v>
                </c:pt>
                <c:pt idx="31858">
                  <c:v>41240.854166589401</c:v>
                </c:pt>
                <c:pt idx="31859">
                  <c:v>41240.864583256065</c:v>
                </c:pt>
                <c:pt idx="31860">
                  <c:v>41240.874999922729</c:v>
                </c:pt>
                <c:pt idx="31861">
                  <c:v>41240.885416589394</c:v>
                </c:pt>
                <c:pt idx="31862">
                  <c:v>41240.895833256058</c:v>
                </c:pt>
                <c:pt idx="31863">
                  <c:v>41240.906249922722</c:v>
                </c:pt>
                <c:pt idx="31864">
                  <c:v>41240.916666589386</c:v>
                </c:pt>
                <c:pt idx="31865">
                  <c:v>41240.927083256051</c:v>
                </c:pt>
                <c:pt idx="31866">
                  <c:v>41240.937499922715</c:v>
                </c:pt>
                <c:pt idx="31867">
                  <c:v>41240.947916589379</c:v>
                </c:pt>
                <c:pt idx="31868">
                  <c:v>41240.958333256043</c:v>
                </c:pt>
                <c:pt idx="31869">
                  <c:v>41240.968749922708</c:v>
                </c:pt>
                <c:pt idx="31870">
                  <c:v>41240.979166589372</c:v>
                </c:pt>
                <c:pt idx="31871">
                  <c:v>41240.989583256036</c:v>
                </c:pt>
                <c:pt idx="31872">
                  <c:v>41240.9999999227</c:v>
                </c:pt>
                <c:pt idx="31873">
                  <c:v>41241.010416589364</c:v>
                </c:pt>
                <c:pt idx="31874">
                  <c:v>41241.020833256029</c:v>
                </c:pt>
                <c:pt idx="31875">
                  <c:v>41241.031249922693</c:v>
                </c:pt>
                <c:pt idx="31876">
                  <c:v>41241.041666589357</c:v>
                </c:pt>
                <c:pt idx="31877">
                  <c:v>41241.052083256021</c:v>
                </c:pt>
                <c:pt idx="31878">
                  <c:v>41241.062499922686</c:v>
                </c:pt>
                <c:pt idx="31879">
                  <c:v>41241.07291658935</c:v>
                </c:pt>
                <c:pt idx="31880">
                  <c:v>41241.083333256014</c:v>
                </c:pt>
                <c:pt idx="31881">
                  <c:v>41241.093749922678</c:v>
                </c:pt>
                <c:pt idx="31882">
                  <c:v>41241.104166589343</c:v>
                </c:pt>
                <c:pt idx="31883">
                  <c:v>41241.114583256007</c:v>
                </c:pt>
                <c:pt idx="31884">
                  <c:v>41241.124999922671</c:v>
                </c:pt>
                <c:pt idx="31885">
                  <c:v>41241.135416589335</c:v>
                </c:pt>
                <c:pt idx="31886">
                  <c:v>41241.145833256</c:v>
                </c:pt>
                <c:pt idx="31887">
                  <c:v>41241.156249922664</c:v>
                </c:pt>
                <c:pt idx="31888">
                  <c:v>41241.166666589328</c:v>
                </c:pt>
                <c:pt idx="31889">
                  <c:v>41241.177083255992</c:v>
                </c:pt>
                <c:pt idx="31890">
                  <c:v>41241.187499922657</c:v>
                </c:pt>
                <c:pt idx="31891">
                  <c:v>41241.197916589321</c:v>
                </c:pt>
                <c:pt idx="31892">
                  <c:v>41241.208333255985</c:v>
                </c:pt>
                <c:pt idx="31893">
                  <c:v>41241.218749922649</c:v>
                </c:pt>
                <c:pt idx="31894">
                  <c:v>41241.229166589314</c:v>
                </c:pt>
                <c:pt idx="31895">
                  <c:v>41241.239583255978</c:v>
                </c:pt>
                <c:pt idx="31896">
                  <c:v>41241.249999922642</c:v>
                </c:pt>
                <c:pt idx="31897">
                  <c:v>41241.260416589306</c:v>
                </c:pt>
                <c:pt idx="31898">
                  <c:v>41241.270833255971</c:v>
                </c:pt>
                <c:pt idx="31899">
                  <c:v>41241.281249922635</c:v>
                </c:pt>
                <c:pt idx="31900">
                  <c:v>41241.291666589299</c:v>
                </c:pt>
                <c:pt idx="31901">
                  <c:v>41241.302083255963</c:v>
                </c:pt>
                <c:pt idx="31902">
                  <c:v>41241.312499922627</c:v>
                </c:pt>
                <c:pt idx="31903">
                  <c:v>41241.322916589292</c:v>
                </c:pt>
                <c:pt idx="31904">
                  <c:v>41241.333333255956</c:v>
                </c:pt>
                <c:pt idx="31905">
                  <c:v>41241.34374992262</c:v>
                </c:pt>
                <c:pt idx="31906">
                  <c:v>41241.354166589284</c:v>
                </c:pt>
                <c:pt idx="31907">
                  <c:v>41241.364583255949</c:v>
                </c:pt>
                <c:pt idx="31908">
                  <c:v>41241.374999922613</c:v>
                </c:pt>
                <c:pt idx="31909">
                  <c:v>41241.385416589277</c:v>
                </c:pt>
                <c:pt idx="31910">
                  <c:v>41241.395833255941</c:v>
                </c:pt>
                <c:pt idx="31911">
                  <c:v>41241.406249922606</c:v>
                </c:pt>
                <c:pt idx="31912">
                  <c:v>41241.41666658927</c:v>
                </c:pt>
                <c:pt idx="31913">
                  <c:v>41241.427083255934</c:v>
                </c:pt>
                <c:pt idx="31914">
                  <c:v>41241.437499922598</c:v>
                </c:pt>
                <c:pt idx="31915">
                  <c:v>41241.447916589263</c:v>
                </c:pt>
                <c:pt idx="31916">
                  <c:v>41241.458333255927</c:v>
                </c:pt>
                <c:pt idx="31917">
                  <c:v>41241.468749922591</c:v>
                </c:pt>
                <c:pt idx="31918">
                  <c:v>41241.479166589255</c:v>
                </c:pt>
                <c:pt idx="31919">
                  <c:v>41241.48958325592</c:v>
                </c:pt>
                <c:pt idx="31920">
                  <c:v>41241.499999922584</c:v>
                </c:pt>
                <c:pt idx="31921">
                  <c:v>41241.510416589248</c:v>
                </c:pt>
                <c:pt idx="31922">
                  <c:v>41241.520833255912</c:v>
                </c:pt>
                <c:pt idx="31923">
                  <c:v>41241.531249922577</c:v>
                </c:pt>
                <c:pt idx="31924">
                  <c:v>41241.541666589241</c:v>
                </c:pt>
                <c:pt idx="31925">
                  <c:v>41241.552083255905</c:v>
                </c:pt>
                <c:pt idx="31926">
                  <c:v>41241.562499922569</c:v>
                </c:pt>
                <c:pt idx="31927">
                  <c:v>41241.572916589234</c:v>
                </c:pt>
                <c:pt idx="31928">
                  <c:v>41241.583333255898</c:v>
                </c:pt>
                <c:pt idx="31929">
                  <c:v>41241.593749922562</c:v>
                </c:pt>
                <c:pt idx="31930">
                  <c:v>41241.604166589226</c:v>
                </c:pt>
                <c:pt idx="31931">
                  <c:v>41241.61458325589</c:v>
                </c:pt>
                <c:pt idx="31932">
                  <c:v>41241.624999922555</c:v>
                </c:pt>
                <c:pt idx="31933">
                  <c:v>41241.635416589219</c:v>
                </c:pt>
                <c:pt idx="31934">
                  <c:v>41241.645833255883</c:v>
                </c:pt>
                <c:pt idx="31935">
                  <c:v>41241.656249922547</c:v>
                </c:pt>
                <c:pt idx="31936">
                  <c:v>41241.666666589212</c:v>
                </c:pt>
                <c:pt idx="31937">
                  <c:v>41241.677083255876</c:v>
                </c:pt>
                <c:pt idx="31938">
                  <c:v>41241.68749992254</c:v>
                </c:pt>
                <c:pt idx="31939">
                  <c:v>41241.697916589204</c:v>
                </c:pt>
                <c:pt idx="31940">
                  <c:v>41241.708333255869</c:v>
                </c:pt>
                <c:pt idx="31941">
                  <c:v>41241.718749922533</c:v>
                </c:pt>
                <c:pt idx="31942">
                  <c:v>41241.729166589197</c:v>
                </c:pt>
                <c:pt idx="31943">
                  <c:v>41241.739583255861</c:v>
                </c:pt>
                <c:pt idx="31944">
                  <c:v>41241.749999922526</c:v>
                </c:pt>
                <c:pt idx="31945">
                  <c:v>41241.76041658919</c:v>
                </c:pt>
                <c:pt idx="31946">
                  <c:v>41241.770833255854</c:v>
                </c:pt>
                <c:pt idx="31947">
                  <c:v>41241.781249922518</c:v>
                </c:pt>
                <c:pt idx="31948">
                  <c:v>41241.791666589183</c:v>
                </c:pt>
                <c:pt idx="31949">
                  <c:v>41241.802083255847</c:v>
                </c:pt>
                <c:pt idx="31950">
                  <c:v>41241.812499922511</c:v>
                </c:pt>
                <c:pt idx="31951">
                  <c:v>41241.822916589175</c:v>
                </c:pt>
                <c:pt idx="31952">
                  <c:v>41241.83333325584</c:v>
                </c:pt>
                <c:pt idx="31953">
                  <c:v>41241.843749922504</c:v>
                </c:pt>
                <c:pt idx="31954">
                  <c:v>41241.854166589168</c:v>
                </c:pt>
                <c:pt idx="31955">
                  <c:v>41241.864583255832</c:v>
                </c:pt>
                <c:pt idx="31956">
                  <c:v>41241.874999922496</c:v>
                </c:pt>
                <c:pt idx="31957">
                  <c:v>41241.885416589161</c:v>
                </c:pt>
                <c:pt idx="31958">
                  <c:v>41241.895833255825</c:v>
                </c:pt>
                <c:pt idx="31959">
                  <c:v>41241.906249922489</c:v>
                </c:pt>
                <c:pt idx="31960">
                  <c:v>41241.916666589153</c:v>
                </c:pt>
                <c:pt idx="31961">
                  <c:v>41241.927083255818</c:v>
                </c:pt>
                <c:pt idx="31962">
                  <c:v>41241.937499922482</c:v>
                </c:pt>
                <c:pt idx="31963">
                  <c:v>41241.947916589146</c:v>
                </c:pt>
                <c:pt idx="31964">
                  <c:v>41241.95833325581</c:v>
                </c:pt>
                <c:pt idx="31965">
                  <c:v>41241.968749922475</c:v>
                </c:pt>
                <c:pt idx="31966">
                  <c:v>41241.979166589139</c:v>
                </c:pt>
                <c:pt idx="31967">
                  <c:v>41241.989583255803</c:v>
                </c:pt>
                <c:pt idx="31968">
                  <c:v>41241.999999922467</c:v>
                </c:pt>
                <c:pt idx="31969">
                  <c:v>41242.010416589132</c:v>
                </c:pt>
                <c:pt idx="31970">
                  <c:v>41242.020833255796</c:v>
                </c:pt>
                <c:pt idx="31971">
                  <c:v>41242.03124992246</c:v>
                </c:pt>
                <c:pt idx="31972">
                  <c:v>41242.041666589124</c:v>
                </c:pt>
                <c:pt idx="31973">
                  <c:v>41242.052083255789</c:v>
                </c:pt>
                <c:pt idx="31974">
                  <c:v>41242.062499922453</c:v>
                </c:pt>
                <c:pt idx="31975">
                  <c:v>41242.072916589117</c:v>
                </c:pt>
                <c:pt idx="31976">
                  <c:v>41242.083333255781</c:v>
                </c:pt>
                <c:pt idx="31977">
                  <c:v>41242.093749922446</c:v>
                </c:pt>
                <c:pt idx="31978">
                  <c:v>41242.10416658911</c:v>
                </c:pt>
                <c:pt idx="31979">
                  <c:v>41242.114583255774</c:v>
                </c:pt>
                <c:pt idx="31980">
                  <c:v>41242.124999922438</c:v>
                </c:pt>
                <c:pt idx="31981">
                  <c:v>41242.135416589103</c:v>
                </c:pt>
                <c:pt idx="31982">
                  <c:v>41242.145833255767</c:v>
                </c:pt>
                <c:pt idx="31983">
                  <c:v>41242.156249922431</c:v>
                </c:pt>
                <c:pt idx="31984">
                  <c:v>41242.166666589095</c:v>
                </c:pt>
                <c:pt idx="31985">
                  <c:v>41242.177083255759</c:v>
                </c:pt>
                <c:pt idx="31986">
                  <c:v>41242.187499922424</c:v>
                </c:pt>
                <c:pt idx="31987">
                  <c:v>41242.197916589088</c:v>
                </c:pt>
                <c:pt idx="31988">
                  <c:v>41242.208333255752</c:v>
                </c:pt>
                <c:pt idx="31989">
                  <c:v>41242.218749922416</c:v>
                </c:pt>
                <c:pt idx="31990">
                  <c:v>41242.229166589081</c:v>
                </c:pt>
                <c:pt idx="31991">
                  <c:v>41242.239583255745</c:v>
                </c:pt>
                <c:pt idx="31992">
                  <c:v>41242.249999922409</c:v>
                </c:pt>
                <c:pt idx="31993">
                  <c:v>41242.260416589073</c:v>
                </c:pt>
                <c:pt idx="31994">
                  <c:v>41242.270833255738</c:v>
                </c:pt>
                <c:pt idx="31995">
                  <c:v>41242.281249922402</c:v>
                </c:pt>
                <c:pt idx="31996">
                  <c:v>41242.291666589066</c:v>
                </c:pt>
                <c:pt idx="31997">
                  <c:v>41242.30208325573</c:v>
                </c:pt>
                <c:pt idx="31998">
                  <c:v>41242.312499922395</c:v>
                </c:pt>
                <c:pt idx="31999">
                  <c:v>41242.322916589059</c:v>
                </c:pt>
                <c:pt idx="32000">
                  <c:v>41242.333333255723</c:v>
                </c:pt>
                <c:pt idx="32001">
                  <c:v>41242.343749922387</c:v>
                </c:pt>
                <c:pt idx="32002">
                  <c:v>41242.354166589052</c:v>
                </c:pt>
                <c:pt idx="32003">
                  <c:v>41242.364583255716</c:v>
                </c:pt>
                <c:pt idx="32004">
                  <c:v>41242.37499992238</c:v>
                </c:pt>
                <c:pt idx="32005">
                  <c:v>41242.385416589044</c:v>
                </c:pt>
                <c:pt idx="32006">
                  <c:v>41242.395833255709</c:v>
                </c:pt>
                <c:pt idx="32007">
                  <c:v>41242.406249922373</c:v>
                </c:pt>
                <c:pt idx="32008">
                  <c:v>41242.416666589037</c:v>
                </c:pt>
                <c:pt idx="32009">
                  <c:v>41242.427083255701</c:v>
                </c:pt>
                <c:pt idx="32010">
                  <c:v>41242.437499922366</c:v>
                </c:pt>
                <c:pt idx="32011">
                  <c:v>41242.44791658903</c:v>
                </c:pt>
                <c:pt idx="32012">
                  <c:v>41242.458333255694</c:v>
                </c:pt>
                <c:pt idx="32013">
                  <c:v>41242.468749922358</c:v>
                </c:pt>
                <c:pt idx="32014">
                  <c:v>41242.479166589022</c:v>
                </c:pt>
                <c:pt idx="32015">
                  <c:v>41242.489583255687</c:v>
                </c:pt>
                <c:pt idx="32016">
                  <c:v>41242.499999922351</c:v>
                </c:pt>
                <c:pt idx="32017">
                  <c:v>41242.510416589015</c:v>
                </c:pt>
                <c:pt idx="32018">
                  <c:v>41242.520833255679</c:v>
                </c:pt>
                <c:pt idx="32019">
                  <c:v>41242.531249922344</c:v>
                </c:pt>
                <c:pt idx="32020">
                  <c:v>41242.541666589008</c:v>
                </c:pt>
                <c:pt idx="32021">
                  <c:v>41242.552083255672</c:v>
                </c:pt>
                <c:pt idx="32022">
                  <c:v>41242.562499922336</c:v>
                </c:pt>
                <c:pt idx="32023">
                  <c:v>41242.572916589001</c:v>
                </c:pt>
                <c:pt idx="32024">
                  <c:v>41242.583333255665</c:v>
                </c:pt>
                <c:pt idx="32025">
                  <c:v>41242.593749922329</c:v>
                </c:pt>
                <c:pt idx="32026">
                  <c:v>41242.604166588993</c:v>
                </c:pt>
                <c:pt idx="32027">
                  <c:v>41242.614583255658</c:v>
                </c:pt>
                <c:pt idx="32028">
                  <c:v>41242.624999922322</c:v>
                </c:pt>
                <c:pt idx="32029">
                  <c:v>41242.635416588986</c:v>
                </c:pt>
                <c:pt idx="32030">
                  <c:v>41242.64583325565</c:v>
                </c:pt>
                <c:pt idx="32031">
                  <c:v>41242.656249922315</c:v>
                </c:pt>
                <c:pt idx="32032">
                  <c:v>41242.666666588979</c:v>
                </c:pt>
                <c:pt idx="32033">
                  <c:v>41242.677083255643</c:v>
                </c:pt>
                <c:pt idx="32034">
                  <c:v>41242.687499922307</c:v>
                </c:pt>
                <c:pt idx="32035">
                  <c:v>41242.697916588972</c:v>
                </c:pt>
                <c:pt idx="32036">
                  <c:v>41242.708333255636</c:v>
                </c:pt>
                <c:pt idx="32037">
                  <c:v>41242.7187499223</c:v>
                </c:pt>
                <c:pt idx="32038">
                  <c:v>41242.729166588964</c:v>
                </c:pt>
                <c:pt idx="32039">
                  <c:v>41242.739583255629</c:v>
                </c:pt>
                <c:pt idx="32040">
                  <c:v>41242.749999922293</c:v>
                </c:pt>
                <c:pt idx="32041">
                  <c:v>41242.760416588957</c:v>
                </c:pt>
                <c:pt idx="32042">
                  <c:v>41242.770833255621</c:v>
                </c:pt>
                <c:pt idx="32043">
                  <c:v>41242.781249922285</c:v>
                </c:pt>
                <c:pt idx="32044">
                  <c:v>41242.79166658895</c:v>
                </c:pt>
                <c:pt idx="32045">
                  <c:v>41242.802083255614</c:v>
                </c:pt>
                <c:pt idx="32046">
                  <c:v>41242.812499922278</c:v>
                </c:pt>
                <c:pt idx="32047">
                  <c:v>41242.822916588942</c:v>
                </c:pt>
                <c:pt idx="32048">
                  <c:v>41242.833333255607</c:v>
                </c:pt>
                <c:pt idx="32049">
                  <c:v>41242.843749922271</c:v>
                </c:pt>
                <c:pt idx="32050">
                  <c:v>41242.854166588935</c:v>
                </c:pt>
                <c:pt idx="32051">
                  <c:v>41242.864583255599</c:v>
                </c:pt>
                <c:pt idx="32052">
                  <c:v>41242.874999922264</c:v>
                </c:pt>
                <c:pt idx="32053">
                  <c:v>41242.885416588928</c:v>
                </c:pt>
                <c:pt idx="32054">
                  <c:v>41242.895833255592</c:v>
                </c:pt>
                <c:pt idx="32055">
                  <c:v>41242.906249922256</c:v>
                </c:pt>
                <c:pt idx="32056">
                  <c:v>41242.916666588921</c:v>
                </c:pt>
                <c:pt idx="32057">
                  <c:v>41242.927083255585</c:v>
                </c:pt>
                <c:pt idx="32058">
                  <c:v>41242.937499922249</c:v>
                </c:pt>
                <c:pt idx="32059">
                  <c:v>41242.947916588913</c:v>
                </c:pt>
                <c:pt idx="32060">
                  <c:v>41242.958333255578</c:v>
                </c:pt>
                <c:pt idx="32061">
                  <c:v>41242.968749922242</c:v>
                </c:pt>
                <c:pt idx="32062">
                  <c:v>41242.979166588906</c:v>
                </c:pt>
                <c:pt idx="32063">
                  <c:v>41242.98958325557</c:v>
                </c:pt>
                <c:pt idx="32064">
                  <c:v>41242.999999922235</c:v>
                </c:pt>
                <c:pt idx="32065">
                  <c:v>41243.010416588899</c:v>
                </c:pt>
                <c:pt idx="32066">
                  <c:v>41243.020833255563</c:v>
                </c:pt>
                <c:pt idx="32067">
                  <c:v>41243.031249922227</c:v>
                </c:pt>
                <c:pt idx="32068">
                  <c:v>41243.041666588892</c:v>
                </c:pt>
                <c:pt idx="32069">
                  <c:v>41243.052083255556</c:v>
                </c:pt>
                <c:pt idx="32070">
                  <c:v>41243.06249992222</c:v>
                </c:pt>
                <c:pt idx="32071">
                  <c:v>41243.072916588884</c:v>
                </c:pt>
                <c:pt idx="32072">
                  <c:v>41243.083333255548</c:v>
                </c:pt>
                <c:pt idx="32073">
                  <c:v>41243.093749922213</c:v>
                </c:pt>
                <c:pt idx="32074">
                  <c:v>41243.104166588877</c:v>
                </c:pt>
                <c:pt idx="32075">
                  <c:v>41243.114583255541</c:v>
                </c:pt>
                <c:pt idx="32076">
                  <c:v>41243.124999922205</c:v>
                </c:pt>
                <c:pt idx="32077">
                  <c:v>41243.13541658887</c:v>
                </c:pt>
                <c:pt idx="32078">
                  <c:v>41243.145833255534</c:v>
                </c:pt>
                <c:pt idx="32079">
                  <c:v>41243.156249922198</c:v>
                </c:pt>
                <c:pt idx="32080">
                  <c:v>41243.166666588862</c:v>
                </c:pt>
                <c:pt idx="32081">
                  <c:v>41243.177083255527</c:v>
                </c:pt>
                <c:pt idx="32082">
                  <c:v>41243.187499922191</c:v>
                </c:pt>
                <c:pt idx="32083">
                  <c:v>41243.197916588855</c:v>
                </c:pt>
                <c:pt idx="32084">
                  <c:v>41243.208333255519</c:v>
                </c:pt>
                <c:pt idx="32085">
                  <c:v>41243.218749922184</c:v>
                </c:pt>
                <c:pt idx="32086">
                  <c:v>41243.229166588848</c:v>
                </c:pt>
                <c:pt idx="32087">
                  <c:v>41243.239583255512</c:v>
                </c:pt>
                <c:pt idx="32088">
                  <c:v>41243.249999922176</c:v>
                </c:pt>
                <c:pt idx="32089">
                  <c:v>41243.260416588841</c:v>
                </c:pt>
                <c:pt idx="32090">
                  <c:v>41243.270833255505</c:v>
                </c:pt>
                <c:pt idx="32091">
                  <c:v>41243.281249922169</c:v>
                </c:pt>
                <c:pt idx="32092">
                  <c:v>41243.291666588833</c:v>
                </c:pt>
                <c:pt idx="32093">
                  <c:v>41243.302083255498</c:v>
                </c:pt>
                <c:pt idx="32094">
                  <c:v>41243.312499922162</c:v>
                </c:pt>
                <c:pt idx="32095">
                  <c:v>41243.322916588826</c:v>
                </c:pt>
                <c:pt idx="32096">
                  <c:v>41243.33333325549</c:v>
                </c:pt>
                <c:pt idx="32097">
                  <c:v>41243.343749922155</c:v>
                </c:pt>
                <c:pt idx="32098">
                  <c:v>41243.354166588819</c:v>
                </c:pt>
                <c:pt idx="32099">
                  <c:v>41243.364583255483</c:v>
                </c:pt>
                <c:pt idx="32100">
                  <c:v>41243.374999922147</c:v>
                </c:pt>
                <c:pt idx="32101">
                  <c:v>41243.385416588811</c:v>
                </c:pt>
                <c:pt idx="32102">
                  <c:v>41243.395833255476</c:v>
                </c:pt>
                <c:pt idx="32103">
                  <c:v>41243.40624992214</c:v>
                </c:pt>
                <c:pt idx="32104">
                  <c:v>41243.416666588804</c:v>
                </c:pt>
                <c:pt idx="32105">
                  <c:v>41243.427083255468</c:v>
                </c:pt>
                <c:pt idx="32106">
                  <c:v>41243.437499922133</c:v>
                </c:pt>
                <c:pt idx="32107">
                  <c:v>41243.447916588797</c:v>
                </c:pt>
                <c:pt idx="32108">
                  <c:v>41243.458333255461</c:v>
                </c:pt>
                <c:pt idx="32109">
                  <c:v>41243.468749922125</c:v>
                </c:pt>
                <c:pt idx="32110">
                  <c:v>41243.47916658879</c:v>
                </c:pt>
                <c:pt idx="32111">
                  <c:v>41243.489583255454</c:v>
                </c:pt>
                <c:pt idx="32112">
                  <c:v>41243.499999922118</c:v>
                </c:pt>
                <c:pt idx="32113">
                  <c:v>41243.510416588782</c:v>
                </c:pt>
                <c:pt idx="32114">
                  <c:v>41243.520833255447</c:v>
                </c:pt>
                <c:pt idx="32115">
                  <c:v>41243.531249922111</c:v>
                </c:pt>
                <c:pt idx="32116">
                  <c:v>41243.541666588775</c:v>
                </c:pt>
                <c:pt idx="32117">
                  <c:v>41243.552083255439</c:v>
                </c:pt>
                <c:pt idx="32118">
                  <c:v>41243.562499922104</c:v>
                </c:pt>
                <c:pt idx="32119">
                  <c:v>41243.572916588768</c:v>
                </c:pt>
                <c:pt idx="32120">
                  <c:v>41243.583333255432</c:v>
                </c:pt>
                <c:pt idx="32121">
                  <c:v>41243.593749922096</c:v>
                </c:pt>
                <c:pt idx="32122">
                  <c:v>41243.604166588761</c:v>
                </c:pt>
                <c:pt idx="32123">
                  <c:v>41243.614583255425</c:v>
                </c:pt>
                <c:pt idx="32124">
                  <c:v>41243.624999922089</c:v>
                </c:pt>
                <c:pt idx="32125">
                  <c:v>41243.635416588753</c:v>
                </c:pt>
                <c:pt idx="32126">
                  <c:v>41243.645833255418</c:v>
                </c:pt>
                <c:pt idx="32127">
                  <c:v>41243.656249922082</c:v>
                </c:pt>
                <c:pt idx="32128">
                  <c:v>41243.666666588746</c:v>
                </c:pt>
                <c:pt idx="32129">
                  <c:v>41243.67708325541</c:v>
                </c:pt>
                <c:pt idx="32130">
                  <c:v>41243.687499922074</c:v>
                </c:pt>
                <c:pt idx="32131">
                  <c:v>41243.697916588739</c:v>
                </c:pt>
                <c:pt idx="32132">
                  <c:v>41243.708333255403</c:v>
                </c:pt>
                <c:pt idx="32133">
                  <c:v>41243.718749922067</c:v>
                </c:pt>
                <c:pt idx="32134">
                  <c:v>41243.729166588731</c:v>
                </c:pt>
                <c:pt idx="32135">
                  <c:v>41243.739583255396</c:v>
                </c:pt>
                <c:pt idx="32136">
                  <c:v>41243.74999992206</c:v>
                </c:pt>
                <c:pt idx="32137">
                  <c:v>41243.760416588724</c:v>
                </c:pt>
                <c:pt idx="32138">
                  <c:v>41243.770833255388</c:v>
                </c:pt>
                <c:pt idx="32139">
                  <c:v>41243.781249922053</c:v>
                </c:pt>
                <c:pt idx="32140">
                  <c:v>41243.791666588717</c:v>
                </c:pt>
                <c:pt idx="32141">
                  <c:v>41243.802083255381</c:v>
                </c:pt>
                <c:pt idx="32142">
                  <c:v>41243.812499922045</c:v>
                </c:pt>
                <c:pt idx="32143">
                  <c:v>41243.82291658871</c:v>
                </c:pt>
                <c:pt idx="32144">
                  <c:v>41243.833333255374</c:v>
                </c:pt>
                <c:pt idx="32145">
                  <c:v>41243.843749922038</c:v>
                </c:pt>
                <c:pt idx="32146">
                  <c:v>41243.854166588702</c:v>
                </c:pt>
                <c:pt idx="32147">
                  <c:v>41243.864583255367</c:v>
                </c:pt>
                <c:pt idx="32148">
                  <c:v>41243.874999922031</c:v>
                </c:pt>
                <c:pt idx="32149">
                  <c:v>41243.885416588695</c:v>
                </c:pt>
                <c:pt idx="32150">
                  <c:v>41243.895833255359</c:v>
                </c:pt>
                <c:pt idx="32151">
                  <c:v>41243.906249922024</c:v>
                </c:pt>
                <c:pt idx="32152">
                  <c:v>41243.916666588688</c:v>
                </c:pt>
                <c:pt idx="32153">
                  <c:v>41243.927083255352</c:v>
                </c:pt>
                <c:pt idx="32154">
                  <c:v>41243.937499922016</c:v>
                </c:pt>
                <c:pt idx="32155">
                  <c:v>41243.947916588681</c:v>
                </c:pt>
                <c:pt idx="32156">
                  <c:v>41243.958333255345</c:v>
                </c:pt>
                <c:pt idx="32157">
                  <c:v>41243.968749922009</c:v>
                </c:pt>
                <c:pt idx="32158">
                  <c:v>41243.979166588673</c:v>
                </c:pt>
                <c:pt idx="32159">
                  <c:v>41243.989583255337</c:v>
                </c:pt>
                <c:pt idx="32160">
                  <c:v>41243.999999922002</c:v>
                </c:pt>
                <c:pt idx="32161">
                  <c:v>41244.010416588666</c:v>
                </c:pt>
                <c:pt idx="32162">
                  <c:v>41244.02083325533</c:v>
                </c:pt>
                <c:pt idx="32163">
                  <c:v>41244.031249921994</c:v>
                </c:pt>
                <c:pt idx="32164">
                  <c:v>41244.041666588659</c:v>
                </c:pt>
                <c:pt idx="32165">
                  <c:v>41244.052083255323</c:v>
                </c:pt>
                <c:pt idx="32166">
                  <c:v>41244.062499921987</c:v>
                </c:pt>
                <c:pt idx="32167">
                  <c:v>41244.072916588651</c:v>
                </c:pt>
                <c:pt idx="32168">
                  <c:v>41244.083333255316</c:v>
                </c:pt>
                <c:pt idx="32169">
                  <c:v>41244.09374992198</c:v>
                </c:pt>
                <c:pt idx="32170">
                  <c:v>41244.104166588644</c:v>
                </c:pt>
                <c:pt idx="32171">
                  <c:v>41244.114583255308</c:v>
                </c:pt>
                <c:pt idx="32172">
                  <c:v>41244.124999921973</c:v>
                </c:pt>
                <c:pt idx="32173">
                  <c:v>41244.135416588637</c:v>
                </c:pt>
                <c:pt idx="32174">
                  <c:v>41244.145833255301</c:v>
                </c:pt>
                <c:pt idx="32175">
                  <c:v>41244.156249921965</c:v>
                </c:pt>
                <c:pt idx="32176">
                  <c:v>41244.16666658863</c:v>
                </c:pt>
                <c:pt idx="32177">
                  <c:v>41244.177083255294</c:v>
                </c:pt>
                <c:pt idx="32178">
                  <c:v>41244.187499921958</c:v>
                </c:pt>
                <c:pt idx="32179">
                  <c:v>41244.197916588622</c:v>
                </c:pt>
                <c:pt idx="32180">
                  <c:v>41244.208333255287</c:v>
                </c:pt>
                <c:pt idx="32181">
                  <c:v>41244.218749921951</c:v>
                </c:pt>
                <c:pt idx="32182">
                  <c:v>41244.229166588615</c:v>
                </c:pt>
                <c:pt idx="32183">
                  <c:v>41244.239583255279</c:v>
                </c:pt>
                <c:pt idx="32184">
                  <c:v>41244.249999921944</c:v>
                </c:pt>
                <c:pt idx="32185">
                  <c:v>41244.260416588608</c:v>
                </c:pt>
                <c:pt idx="32186">
                  <c:v>41244.270833255272</c:v>
                </c:pt>
                <c:pt idx="32187">
                  <c:v>41244.281249921936</c:v>
                </c:pt>
                <c:pt idx="32188">
                  <c:v>41244.2916665886</c:v>
                </c:pt>
                <c:pt idx="32189">
                  <c:v>41244.302083255265</c:v>
                </c:pt>
                <c:pt idx="32190">
                  <c:v>41244.312499921929</c:v>
                </c:pt>
                <c:pt idx="32191">
                  <c:v>41244.322916588593</c:v>
                </c:pt>
                <c:pt idx="32192">
                  <c:v>41244.333333255257</c:v>
                </c:pt>
                <c:pt idx="32193">
                  <c:v>41244.343749921922</c:v>
                </c:pt>
                <c:pt idx="32194">
                  <c:v>41244.354166588586</c:v>
                </c:pt>
                <c:pt idx="32195">
                  <c:v>41244.36458325525</c:v>
                </c:pt>
                <c:pt idx="32196">
                  <c:v>41244.374999921914</c:v>
                </c:pt>
                <c:pt idx="32197">
                  <c:v>41244.385416588579</c:v>
                </c:pt>
                <c:pt idx="32198">
                  <c:v>41244.395833255243</c:v>
                </c:pt>
                <c:pt idx="32199">
                  <c:v>41244.406249921907</c:v>
                </c:pt>
                <c:pt idx="32200">
                  <c:v>41244.416666588571</c:v>
                </c:pt>
                <c:pt idx="32201">
                  <c:v>41244.427083255236</c:v>
                </c:pt>
                <c:pt idx="32202">
                  <c:v>41244.4374999219</c:v>
                </c:pt>
                <c:pt idx="32203">
                  <c:v>41244.447916588564</c:v>
                </c:pt>
                <c:pt idx="32204">
                  <c:v>41244.458333255228</c:v>
                </c:pt>
                <c:pt idx="32205">
                  <c:v>41244.468749921893</c:v>
                </c:pt>
                <c:pt idx="32206">
                  <c:v>41244.479166588557</c:v>
                </c:pt>
                <c:pt idx="32207">
                  <c:v>41244.489583255221</c:v>
                </c:pt>
                <c:pt idx="32208">
                  <c:v>41244.499999921885</c:v>
                </c:pt>
                <c:pt idx="32209">
                  <c:v>41244.51041658855</c:v>
                </c:pt>
                <c:pt idx="32210">
                  <c:v>41244.520833255214</c:v>
                </c:pt>
                <c:pt idx="32211">
                  <c:v>41244.531249921878</c:v>
                </c:pt>
                <c:pt idx="32212">
                  <c:v>41244.541666588542</c:v>
                </c:pt>
                <c:pt idx="32213">
                  <c:v>41244.552083255207</c:v>
                </c:pt>
                <c:pt idx="32214">
                  <c:v>41244.562499921871</c:v>
                </c:pt>
                <c:pt idx="32215">
                  <c:v>41244.572916588535</c:v>
                </c:pt>
                <c:pt idx="32216">
                  <c:v>41244.583333255199</c:v>
                </c:pt>
                <c:pt idx="32217">
                  <c:v>41244.593749921863</c:v>
                </c:pt>
                <c:pt idx="32218">
                  <c:v>41244.604166588528</c:v>
                </c:pt>
                <c:pt idx="32219">
                  <c:v>41244.614583255192</c:v>
                </c:pt>
                <c:pt idx="32220">
                  <c:v>41244.624999921856</c:v>
                </c:pt>
                <c:pt idx="32221">
                  <c:v>41244.63541658852</c:v>
                </c:pt>
                <c:pt idx="32222">
                  <c:v>41244.645833255185</c:v>
                </c:pt>
                <c:pt idx="32223">
                  <c:v>41244.656249921849</c:v>
                </c:pt>
                <c:pt idx="32224">
                  <c:v>41244.666666588513</c:v>
                </c:pt>
                <c:pt idx="32225">
                  <c:v>41244.677083255177</c:v>
                </c:pt>
                <c:pt idx="32226">
                  <c:v>41244.687499921842</c:v>
                </c:pt>
                <c:pt idx="32227">
                  <c:v>41244.697916588506</c:v>
                </c:pt>
                <c:pt idx="32228">
                  <c:v>41244.70833325517</c:v>
                </c:pt>
                <c:pt idx="32229">
                  <c:v>41244.718749921834</c:v>
                </c:pt>
                <c:pt idx="32230">
                  <c:v>41244.729166588499</c:v>
                </c:pt>
                <c:pt idx="32231">
                  <c:v>41244.739583255163</c:v>
                </c:pt>
                <c:pt idx="32232">
                  <c:v>41244.749999921827</c:v>
                </c:pt>
                <c:pt idx="32233">
                  <c:v>41244.760416588491</c:v>
                </c:pt>
                <c:pt idx="32234">
                  <c:v>41244.770833255156</c:v>
                </c:pt>
                <c:pt idx="32235">
                  <c:v>41244.78124992182</c:v>
                </c:pt>
                <c:pt idx="32236">
                  <c:v>41244.791666588484</c:v>
                </c:pt>
                <c:pt idx="32237">
                  <c:v>41244.802083255148</c:v>
                </c:pt>
                <c:pt idx="32238">
                  <c:v>41244.812499921813</c:v>
                </c:pt>
                <c:pt idx="32239">
                  <c:v>41244.822916588477</c:v>
                </c:pt>
                <c:pt idx="32240">
                  <c:v>41244.833333255141</c:v>
                </c:pt>
                <c:pt idx="32241">
                  <c:v>41244.843749921805</c:v>
                </c:pt>
                <c:pt idx="32242">
                  <c:v>41244.85416658847</c:v>
                </c:pt>
                <c:pt idx="32243">
                  <c:v>41244.864583255134</c:v>
                </c:pt>
                <c:pt idx="32244">
                  <c:v>41244.874999921798</c:v>
                </c:pt>
                <c:pt idx="32245">
                  <c:v>41244.885416588462</c:v>
                </c:pt>
                <c:pt idx="32246">
                  <c:v>41244.895833255126</c:v>
                </c:pt>
                <c:pt idx="32247">
                  <c:v>41244.906249921791</c:v>
                </c:pt>
                <c:pt idx="32248">
                  <c:v>41244.916666588455</c:v>
                </c:pt>
                <c:pt idx="32249">
                  <c:v>41244.927083255119</c:v>
                </c:pt>
                <c:pt idx="32250">
                  <c:v>41244.937499921783</c:v>
                </c:pt>
                <c:pt idx="32251">
                  <c:v>41244.947916588448</c:v>
                </c:pt>
                <c:pt idx="32252">
                  <c:v>41244.958333255112</c:v>
                </c:pt>
                <c:pt idx="32253">
                  <c:v>41244.968749921776</c:v>
                </c:pt>
                <c:pt idx="32254">
                  <c:v>41244.97916658844</c:v>
                </c:pt>
                <c:pt idx="32255">
                  <c:v>41244.989583255105</c:v>
                </c:pt>
                <c:pt idx="32256">
                  <c:v>41244.999999921769</c:v>
                </c:pt>
                <c:pt idx="32257">
                  <c:v>41245.010416588433</c:v>
                </c:pt>
                <c:pt idx="32258">
                  <c:v>41245.020833255097</c:v>
                </c:pt>
                <c:pt idx="32259">
                  <c:v>41245.031249921762</c:v>
                </c:pt>
                <c:pt idx="32260">
                  <c:v>41245.041666588426</c:v>
                </c:pt>
                <c:pt idx="32261">
                  <c:v>41245.05208325509</c:v>
                </c:pt>
                <c:pt idx="32262">
                  <c:v>41245.062499921754</c:v>
                </c:pt>
                <c:pt idx="32263">
                  <c:v>41245.072916588419</c:v>
                </c:pt>
                <c:pt idx="32264">
                  <c:v>41245.083333255083</c:v>
                </c:pt>
                <c:pt idx="32265">
                  <c:v>41245.093749921747</c:v>
                </c:pt>
                <c:pt idx="32266">
                  <c:v>41245.104166588411</c:v>
                </c:pt>
                <c:pt idx="32267">
                  <c:v>41245.114583255076</c:v>
                </c:pt>
                <c:pt idx="32268">
                  <c:v>41245.12499992174</c:v>
                </c:pt>
                <c:pt idx="32269">
                  <c:v>41245.135416588404</c:v>
                </c:pt>
                <c:pt idx="32270">
                  <c:v>41245.145833255068</c:v>
                </c:pt>
                <c:pt idx="32271">
                  <c:v>41245.156249921733</c:v>
                </c:pt>
                <c:pt idx="32272">
                  <c:v>41245.166666588397</c:v>
                </c:pt>
                <c:pt idx="32273">
                  <c:v>41245.177083255061</c:v>
                </c:pt>
                <c:pt idx="32274">
                  <c:v>41245.187499921725</c:v>
                </c:pt>
                <c:pt idx="32275">
                  <c:v>41245.197916588389</c:v>
                </c:pt>
                <c:pt idx="32276">
                  <c:v>41245.208333255054</c:v>
                </c:pt>
                <c:pt idx="32277">
                  <c:v>41245.218749921718</c:v>
                </c:pt>
                <c:pt idx="32278">
                  <c:v>41245.229166588382</c:v>
                </c:pt>
                <c:pt idx="32279">
                  <c:v>41245.239583255046</c:v>
                </c:pt>
                <c:pt idx="32280">
                  <c:v>41245.249999921711</c:v>
                </c:pt>
                <c:pt idx="32281">
                  <c:v>41245.260416588375</c:v>
                </c:pt>
                <c:pt idx="32282">
                  <c:v>41245.270833255039</c:v>
                </c:pt>
                <c:pt idx="32283">
                  <c:v>41245.281249921703</c:v>
                </c:pt>
                <c:pt idx="32284">
                  <c:v>41245.291666588368</c:v>
                </c:pt>
                <c:pt idx="32285">
                  <c:v>41245.302083255032</c:v>
                </c:pt>
                <c:pt idx="32286">
                  <c:v>41245.312499921696</c:v>
                </c:pt>
                <c:pt idx="32287">
                  <c:v>41245.32291658836</c:v>
                </c:pt>
                <c:pt idx="32288">
                  <c:v>41245.333333255025</c:v>
                </c:pt>
                <c:pt idx="32289">
                  <c:v>41245.343749921689</c:v>
                </c:pt>
                <c:pt idx="32290">
                  <c:v>41245.354166588353</c:v>
                </c:pt>
                <c:pt idx="32291">
                  <c:v>41245.364583255017</c:v>
                </c:pt>
                <c:pt idx="32292">
                  <c:v>41245.374999921682</c:v>
                </c:pt>
                <c:pt idx="32293">
                  <c:v>41245.385416588346</c:v>
                </c:pt>
                <c:pt idx="32294">
                  <c:v>41245.39583325501</c:v>
                </c:pt>
                <c:pt idx="32295">
                  <c:v>41245.406249921674</c:v>
                </c:pt>
                <c:pt idx="32296">
                  <c:v>41245.416666588339</c:v>
                </c:pt>
                <c:pt idx="32297">
                  <c:v>41245.427083255003</c:v>
                </c:pt>
                <c:pt idx="32298">
                  <c:v>41245.437499921667</c:v>
                </c:pt>
                <c:pt idx="32299">
                  <c:v>41245.447916588331</c:v>
                </c:pt>
                <c:pt idx="32300">
                  <c:v>41245.458333254996</c:v>
                </c:pt>
                <c:pt idx="32301">
                  <c:v>41245.46874992166</c:v>
                </c:pt>
                <c:pt idx="32302">
                  <c:v>41245.479166588324</c:v>
                </c:pt>
                <c:pt idx="32303">
                  <c:v>41245.489583254988</c:v>
                </c:pt>
                <c:pt idx="32304">
                  <c:v>41245.499999921652</c:v>
                </c:pt>
                <c:pt idx="32305">
                  <c:v>41245.510416588317</c:v>
                </c:pt>
                <c:pt idx="32306">
                  <c:v>41245.520833254981</c:v>
                </c:pt>
                <c:pt idx="32307">
                  <c:v>41245.531249921645</c:v>
                </c:pt>
                <c:pt idx="32308">
                  <c:v>41245.541666588309</c:v>
                </c:pt>
                <c:pt idx="32309">
                  <c:v>41245.552083254974</c:v>
                </c:pt>
                <c:pt idx="32310">
                  <c:v>41245.562499921638</c:v>
                </c:pt>
                <c:pt idx="32311">
                  <c:v>41245.572916588302</c:v>
                </c:pt>
                <c:pt idx="32312">
                  <c:v>41245.583333254966</c:v>
                </c:pt>
                <c:pt idx="32313">
                  <c:v>41245.593749921631</c:v>
                </c:pt>
                <c:pt idx="32314">
                  <c:v>41245.604166588295</c:v>
                </c:pt>
                <c:pt idx="32315">
                  <c:v>41245.614583254959</c:v>
                </c:pt>
                <c:pt idx="32316">
                  <c:v>41245.624999921623</c:v>
                </c:pt>
                <c:pt idx="32317">
                  <c:v>41245.635416588288</c:v>
                </c:pt>
                <c:pt idx="32318">
                  <c:v>41245.645833254952</c:v>
                </c:pt>
                <c:pt idx="32319">
                  <c:v>41245.656249921616</c:v>
                </c:pt>
                <c:pt idx="32320">
                  <c:v>41245.66666658828</c:v>
                </c:pt>
                <c:pt idx="32321">
                  <c:v>41245.677083254945</c:v>
                </c:pt>
                <c:pt idx="32322">
                  <c:v>41245.687499921609</c:v>
                </c:pt>
                <c:pt idx="32323">
                  <c:v>41245.697916588273</c:v>
                </c:pt>
                <c:pt idx="32324">
                  <c:v>41245.708333254937</c:v>
                </c:pt>
                <c:pt idx="32325">
                  <c:v>41245.718749921602</c:v>
                </c:pt>
                <c:pt idx="32326">
                  <c:v>41245.729166588266</c:v>
                </c:pt>
                <c:pt idx="32327">
                  <c:v>41245.73958325493</c:v>
                </c:pt>
                <c:pt idx="32328">
                  <c:v>41245.749999921594</c:v>
                </c:pt>
                <c:pt idx="32329">
                  <c:v>41245.760416588259</c:v>
                </c:pt>
                <c:pt idx="32330">
                  <c:v>41245.770833254923</c:v>
                </c:pt>
                <c:pt idx="32331">
                  <c:v>41245.781249921587</c:v>
                </c:pt>
                <c:pt idx="32332">
                  <c:v>41245.791666588251</c:v>
                </c:pt>
                <c:pt idx="32333">
                  <c:v>41245.802083254915</c:v>
                </c:pt>
                <c:pt idx="32334">
                  <c:v>41245.81249992158</c:v>
                </c:pt>
                <c:pt idx="32335">
                  <c:v>41245.822916588244</c:v>
                </c:pt>
                <c:pt idx="32336">
                  <c:v>41245.833333254908</c:v>
                </c:pt>
                <c:pt idx="32337">
                  <c:v>41245.843749921572</c:v>
                </c:pt>
                <c:pt idx="32338">
                  <c:v>41245.854166588237</c:v>
                </c:pt>
                <c:pt idx="32339">
                  <c:v>41245.864583254901</c:v>
                </c:pt>
                <c:pt idx="32340">
                  <c:v>41245.874999921565</c:v>
                </c:pt>
                <c:pt idx="32341">
                  <c:v>41245.885416588229</c:v>
                </c:pt>
                <c:pt idx="32342">
                  <c:v>41245.895833254894</c:v>
                </c:pt>
                <c:pt idx="32343">
                  <c:v>41245.906249921558</c:v>
                </c:pt>
                <c:pt idx="32344">
                  <c:v>41245.916666588222</c:v>
                </c:pt>
                <c:pt idx="32345">
                  <c:v>41245.927083254886</c:v>
                </c:pt>
                <c:pt idx="32346">
                  <c:v>41245.937499921551</c:v>
                </c:pt>
                <c:pt idx="32347">
                  <c:v>41245.947916588215</c:v>
                </c:pt>
                <c:pt idx="32348">
                  <c:v>41245.958333254879</c:v>
                </c:pt>
                <c:pt idx="32349">
                  <c:v>41245.968749921543</c:v>
                </c:pt>
                <c:pt idx="32350">
                  <c:v>41245.979166588208</c:v>
                </c:pt>
                <c:pt idx="32351">
                  <c:v>41245.989583254872</c:v>
                </c:pt>
                <c:pt idx="32352">
                  <c:v>41245.999999921536</c:v>
                </c:pt>
                <c:pt idx="32353">
                  <c:v>41246.0104165882</c:v>
                </c:pt>
                <c:pt idx="32354">
                  <c:v>41246.020833254865</c:v>
                </c:pt>
                <c:pt idx="32355">
                  <c:v>41246.031249921529</c:v>
                </c:pt>
                <c:pt idx="32356">
                  <c:v>41246.041666588193</c:v>
                </c:pt>
                <c:pt idx="32357">
                  <c:v>41246.052083254857</c:v>
                </c:pt>
                <c:pt idx="32358">
                  <c:v>41246.062499921522</c:v>
                </c:pt>
                <c:pt idx="32359">
                  <c:v>41246.072916588186</c:v>
                </c:pt>
                <c:pt idx="32360">
                  <c:v>41246.08333325485</c:v>
                </c:pt>
                <c:pt idx="32361">
                  <c:v>41246.093749921514</c:v>
                </c:pt>
                <c:pt idx="32362">
                  <c:v>41246.104166588178</c:v>
                </c:pt>
                <c:pt idx="32363">
                  <c:v>41246.114583254843</c:v>
                </c:pt>
                <c:pt idx="32364">
                  <c:v>41246.124999921507</c:v>
                </c:pt>
                <c:pt idx="32365">
                  <c:v>41246.135416588171</c:v>
                </c:pt>
                <c:pt idx="32366">
                  <c:v>41246.145833254835</c:v>
                </c:pt>
                <c:pt idx="32367">
                  <c:v>41246.1562499215</c:v>
                </c:pt>
                <c:pt idx="32368">
                  <c:v>41246.166666588164</c:v>
                </c:pt>
                <c:pt idx="32369">
                  <c:v>41246.177083254828</c:v>
                </c:pt>
                <c:pt idx="32370">
                  <c:v>41246.187499921492</c:v>
                </c:pt>
                <c:pt idx="32371">
                  <c:v>41246.197916588157</c:v>
                </c:pt>
                <c:pt idx="32372">
                  <c:v>41246.208333254821</c:v>
                </c:pt>
                <c:pt idx="32373">
                  <c:v>41246.218749921485</c:v>
                </c:pt>
                <c:pt idx="32374">
                  <c:v>41246.229166588149</c:v>
                </c:pt>
                <c:pt idx="32375">
                  <c:v>41246.239583254814</c:v>
                </c:pt>
                <c:pt idx="32376">
                  <c:v>41246.249999921478</c:v>
                </c:pt>
                <c:pt idx="32377">
                  <c:v>41246.260416588142</c:v>
                </c:pt>
                <c:pt idx="32378">
                  <c:v>41246.270833254806</c:v>
                </c:pt>
                <c:pt idx="32379">
                  <c:v>41246.281249921471</c:v>
                </c:pt>
                <c:pt idx="32380">
                  <c:v>41246.291666588135</c:v>
                </c:pt>
                <c:pt idx="32381">
                  <c:v>41246.302083254799</c:v>
                </c:pt>
                <c:pt idx="32382">
                  <c:v>41246.312499921463</c:v>
                </c:pt>
                <c:pt idx="32383">
                  <c:v>41246.322916588128</c:v>
                </c:pt>
                <c:pt idx="32384">
                  <c:v>41246.333333254792</c:v>
                </c:pt>
                <c:pt idx="32385">
                  <c:v>41246.343749921456</c:v>
                </c:pt>
                <c:pt idx="32386">
                  <c:v>41246.35416658812</c:v>
                </c:pt>
                <c:pt idx="32387">
                  <c:v>41246.364583254785</c:v>
                </c:pt>
                <c:pt idx="32388">
                  <c:v>41246.374999921449</c:v>
                </c:pt>
                <c:pt idx="32389">
                  <c:v>41246.385416588113</c:v>
                </c:pt>
                <c:pt idx="32390">
                  <c:v>41246.395833254777</c:v>
                </c:pt>
                <c:pt idx="32391">
                  <c:v>41246.406249921441</c:v>
                </c:pt>
                <c:pt idx="32392">
                  <c:v>41246.416666588106</c:v>
                </c:pt>
                <c:pt idx="32393">
                  <c:v>41246.42708325477</c:v>
                </c:pt>
                <c:pt idx="32394">
                  <c:v>41246.437499921434</c:v>
                </c:pt>
                <c:pt idx="32395">
                  <c:v>41246.447916588098</c:v>
                </c:pt>
                <c:pt idx="32396">
                  <c:v>41246.458333254763</c:v>
                </c:pt>
                <c:pt idx="32397">
                  <c:v>41246.468749921427</c:v>
                </c:pt>
                <c:pt idx="32398">
                  <c:v>41246.479166588091</c:v>
                </c:pt>
                <c:pt idx="32399">
                  <c:v>41246.489583254755</c:v>
                </c:pt>
                <c:pt idx="32400">
                  <c:v>41246.49999992142</c:v>
                </c:pt>
                <c:pt idx="32401">
                  <c:v>41246.510416588084</c:v>
                </c:pt>
                <c:pt idx="32402">
                  <c:v>41246.520833254748</c:v>
                </c:pt>
                <c:pt idx="32403">
                  <c:v>41246.531249921412</c:v>
                </c:pt>
                <c:pt idx="32404">
                  <c:v>41246.541666588077</c:v>
                </c:pt>
                <c:pt idx="32405">
                  <c:v>41246.552083254741</c:v>
                </c:pt>
                <c:pt idx="32406">
                  <c:v>41246.562499921405</c:v>
                </c:pt>
                <c:pt idx="32407">
                  <c:v>41246.572916588069</c:v>
                </c:pt>
                <c:pt idx="32408">
                  <c:v>41246.583333254734</c:v>
                </c:pt>
                <c:pt idx="32409">
                  <c:v>41246.593749921398</c:v>
                </c:pt>
                <c:pt idx="32410">
                  <c:v>41246.604166588062</c:v>
                </c:pt>
                <c:pt idx="32411">
                  <c:v>41246.614583254726</c:v>
                </c:pt>
                <c:pt idx="32412">
                  <c:v>41246.624999921391</c:v>
                </c:pt>
                <c:pt idx="32413">
                  <c:v>41246.635416588055</c:v>
                </c:pt>
                <c:pt idx="32414">
                  <c:v>41246.645833254719</c:v>
                </c:pt>
                <c:pt idx="32415">
                  <c:v>41246.656249921383</c:v>
                </c:pt>
                <c:pt idx="32416">
                  <c:v>41246.666666588048</c:v>
                </c:pt>
                <c:pt idx="32417">
                  <c:v>41246.677083254712</c:v>
                </c:pt>
                <c:pt idx="32418">
                  <c:v>41246.687499921376</c:v>
                </c:pt>
                <c:pt idx="32419">
                  <c:v>41246.69791658804</c:v>
                </c:pt>
                <c:pt idx="32420">
                  <c:v>41246.708333254704</c:v>
                </c:pt>
                <c:pt idx="32421">
                  <c:v>41246.718749921369</c:v>
                </c:pt>
                <c:pt idx="32422">
                  <c:v>41246.729166588033</c:v>
                </c:pt>
                <c:pt idx="32423">
                  <c:v>41246.739583254697</c:v>
                </c:pt>
                <c:pt idx="32424">
                  <c:v>41246.749999921361</c:v>
                </c:pt>
                <c:pt idx="32425">
                  <c:v>41246.760416588026</c:v>
                </c:pt>
                <c:pt idx="32426">
                  <c:v>41246.77083325469</c:v>
                </c:pt>
                <c:pt idx="32427">
                  <c:v>41246.781249921354</c:v>
                </c:pt>
                <c:pt idx="32428">
                  <c:v>41246.791666588018</c:v>
                </c:pt>
                <c:pt idx="32429">
                  <c:v>41246.802083254683</c:v>
                </c:pt>
                <c:pt idx="32430">
                  <c:v>41246.812499921347</c:v>
                </c:pt>
                <c:pt idx="32431">
                  <c:v>41246.822916588011</c:v>
                </c:pt>
                <c:pt idx="32432">
                  <c:v>41246.833333254675</c:v>
                </c:pt>
                <c:pt idx="32433">
                  <c:v>41246.84374992134</c:v>
                </c:pt>
                <c:pt idx="32434">
                  <c:v>41246.854166588004</c:v>
                </c:pt>
                <c:pt idx="32435">
                  <c:v>41246.864583254668</c:v>
                </c:pt>
                <c:pt idx="32436">
                  <c:v>41246.874999921332</c:v>
                </c:pt>
                <c:pt idx="32437">
                  <c:v>41246.885416587997</c:v>
                </c:pt>
                <c:pt idx="32438">
                  <c:v>41246.895833254661</c:v>
                </c:pt>
                <c:pt idx="32439">
                  <c:v>41246.906249921325</c:v>
                </c:pt>
                <c:pt idx="32440">
                  <c:v>41246.916666587989</c:v>
                </c:pt>
                <c:pt idx="32441">
                  <c:v>41246.927083254654</c:v>
                </c:pt>
                <c:pt idx="32442">
                  <c:v>41246.937499921318</c:v>
                </c:pt>
                <c:pt idx="32443">
                  <c:v>41246.947916587982</c:v>
                </c:pt>
                <c:pt idx="32444">
                  <c:v>41246.958333254646</c:v>
                </c:pt>
                <c:pt idx="32445">
                  <c:v>41246.968749921311</c:v>
                </c:pt>
                <c:pt idx="32446">
                  <c:v>41246.979166587975</c:v>
                </c:pt>
                <c:pt idx="32447">
                  <c:v>41246.989583254639</c:v>
                </c:pt>
                <c:pt idx="32448">
                  <c:v>41246.999999921303</c:v>
                </c:pt>
                <c:pt idx="32449">
                  <c:v>41247.010416587967</c:v>
                </c:pt>
                <c:pt idx="32450">
                  <c:v>41247.020833254632</c:v>
                </c:pt>
                <c:pt idx="32451">
                  <c:v>41247.031249921296</c:v>
                </c:pt>
                <c:pt idx="32452">
                  <c:v>41247.04166658796</c:v>
                </c:pt>
                <c:pt idx="32453">
                  <c:v>41247.052083254624</c:v>
                </c:pt>
                <c:pt idx="32454">
                  <c:v>41247.062499921289</c:v>
                </c:pt>
                <c:pt idx="32455">
                  <c:v>41247.072916587953</c:v>
                </c:pt>
                <c:pt idx="32456">
                  <c:v>41247.083333254617</c:v>
                </c:pt>
                <c:pt idx="32457">
                  <c:v>41247.093749921281</c:v>
                </c:pt>
                <c:pt idx="32458">
                  <c:v>41247.104166587946</c:v>
                </c:pt>
                <c:pt idx="32459">
                  <c:v>41247.11458325461</c:v>
                </c:pt>
                <c:pt idx="32460">
                  <c:v>41247.124999921274</c:v>
                </c:pt>
                <c:pt idx="32461">
                  <c:v>41247.135416587938</c:v>
                </c:pt>
                <c:pt idx="32462">
                  <c:v>41247.145833254603</c:v>
                </c:pt>
                <c:pt idx="32463">
                  <c:v>41247.156249921267</c:v>
                </c:pt>
                <c:pt idx="32464">
                  <c:v>41247.166666587931</c:v>
                </c:pt>
                <c:pt idx="32465">
                  <c:v>41247.177083254595</c:v>
                </c:pt>
                <c:pt idx="32466">
                  <c:v>41247.18749992126</c:v>
                </c:pt>
                <c:pt idx="32467">
                  <c:v>41247.197916587924</c:v>
                </c:pt>
                <c:pt idx="32468">
                  <c:v>41247.208333254588</c:v>
                </c:pt>
                <c:pt idx="32469">
                  <c:v>41247.218749921252</c:v>
                </c:pt>
                <c:pt idx="32470">
                  <c:v>41247.229166587917</c:v>
                </c:pt>
                <c:pt idx="32471">
                  <c:v>41247.239583254581</c:v>
                </c:pt>
                <c:pt idx="32472">
                  <c:v>41247.249999921245</c:v>
                </c:pt>
                <c:pt idx="32473">
                  <c:v>41247.260416587909</c:v>
                </c:pt>
                <c:pt idx="32474">
                  <c:v>41247.270833254574</c:v>
                </c:pt>
                <c:pt idx="32475">
                  <c:v>41247.281249921238</c:v>
                </c:pt>
                <c:pt idx="32476">
                  <c:v>41247.291666587902</c:v>
                </c:pt>
                <c:pt idx="32477">
                  <c:v>41247.302083254566</c:v>
                </c:pt>
                <c:pt idx="32478">
                  <c:v>41247.31249992123</c:v>
                </c:pt>
                <c:pt idx="32479">
                  <c:v>41247.322916587895</c:v>
                </c:pt>
                <c:pt idx="32480">
                  <c:v>41247.333333254559</c:v>
                </c:pt>
                <c:pt idx="32481">
                  <c:v>41247.343749921223</c:v>
                </c:pt>
                <c:pt idx="32482">
                  <c:v>41247.354166587887</c:v>
                </c:pt>
                <c:pt idx="32483">
                  <c:v>41247.364583254552</c:v>
                </c:pt>
                <c:pt idx="32484">
                  <c:v>41247.374999921216</c:v>
                </c:pt>
                <c:pt idx="32485">
                  <c:v>41247.38541658788</c:v>
                </c:pt>
                <c:pt idx="32486">
                  <c:v>41247.395833254544</c:v>
                </c:pt>
                <c:pt idx="32487">
                  <c:v>41247.406249921209</c:v>
                </c:pt>
                <c:pt idx="32488">
                  <c:v>41247.416666587873</c:v>
                </c:pt>
                <c:pt idx="32489">
                  <c:v>41247.427083254537</c:v>
                </c:pt>
                <c:pt idx="32490">
                  <c:v>41247.437499921201</c:v>
                </c:pt>
                <c:pt idx="32491">
                  <c:v>41247.447916587866</c:v>
                </c:pt>
                <c:pt idx="32492">
                  <c:v>41247.45833325453</c:v>
                </c:pt>
                <c:pt idx="32493">
                  <c:v>41247.468749921194</c:v>
                </c:pt>
                <c:pt idx="32494">
                  <c:v>41247.479166587858</c:v>
                </c:pt>
                <c:pt idx="32495">
                  <c:v>41247.489583254523</c:v>
                </c:pt>
                <c:pt idx="32496">
                  <c:v>41247.499999921187</c:v>
                </c:pt>
                <c:pt idx="32497">
                  <c:v>41247.510416587851</c:v>
                </c:pt>
                <c:pt idx="32498">
                  <c:v>41247.520833254515</c:v>
                </c:pt>
                <c:pt idx="32499">
                  <c:v>41247.53124992118</c:v>
                </c:pt>
                <c:pt idx="32500">
                  <c:v>41247.541666587844</c:v>
                </c:pt>
                <c:pt idx="32501">
                  <c:v>41247.552083254508</c:v>
                </c:pt>
                <c:pt idx="32502">
                  <c:v>41247.562499921172</c:v>
                </c:pt>
                <c:pt idx="32503">
                  <c:v>41247.572916587837</c:v>
                </c:pt>
                <c:pt idx="32504">
                  <c:v>41247.583333254501</c:v>
                </c:pt>
                <c:pt idx="32505">
                  <c:v>41247.593749921165</c:v>
                </c:pt>
                <c:pt idx="32506">
                  <c:v>41247.604166587829</c:v>
                </c:pt>
                <c:pt idx="32507">
                  <c:v>41247.614583254493</c:v>
                </c:pt>
                <c:pt idx="32508">
                  <c:v>41247.624999921158</c:v>
                </c:pt>
                <c:pt idx="32509">
                  <c:v>41247.635416587822</c:v>
                </c:pt>
                <c:pt idx="32510">
                  <c:v>41247.645833254486</c:v>
                </c:pt>
                <c:pt idx="32511">
                  <c:v>41247.65624992115</c:v>
                </c:pt>
                <c:pt idx="32512">
                  <c:v>41247.666666587815</c:v>
                </c:pt>
                <c:pt idx="32513">
                  <c:v>41247.677083254479</c:v>
                </c:pt>
                <c:pt idx="32514">
                  <c:v>41247.687499921143</c:v>
                </c:pt>
                <c:pt idx="32515">
                  <c:v>41247.697916587807</c:v>
                </c:pt>
                <c:pt idx="32516">
                  <c:v>41247.708333254472</c:v>
                </c:pt>
                <c:pt idx="32517">
                  <c:v>41247.718749921136</c:v>
                </c:pt>
                <c:pt idx="32518">
                  <c:v>41247.7291665878</c:v>
                </c:pt>
                <c:pt idx="32519">
                  <c:v>41247.739583254464</c:v>
                </c:pt>
                <c:pt idx="32520">
                  <c:v>41247.749999921129</c:v>
                </c:pt>
                <c:pt idx="32521">
                  <c:v>41247.760416587793</c:v>
                </c:pt>
                <c:pt idx="32522">
                  <c:v>41247.770833254457</c:v>
                </c:pt>
                <c:pt idx="32523">
                  <c:v>41247.781249921121</c:v>
                </c:pt>
                <c:pt idx="32524">
                  <c:v>41247.791666587786</c:v>
                </c:pt>
                <c:pt idx="32525">
                  <c:v>41247.80208325445</c:v>
                </c:pt>
                <c:pt idx="32526">
                  <c:v>41247.812499921114</c:v>
                </c:pt>
                <c:pt idx="32527">
                  <c:v>41247.822916587778</c:v>
                </c:pt>
                <c:pt idx="32528">
                  <c:v>41247.833333254443</c:v>
                </c:pt>
                <c:pt idx="32529">
                  <c:v>41247.843749921107</c:v>
                </c:pt>
                <c:pt idx="32530">
                  <c:v>41247.854166587771</c:v>
                </c:pt>
                <c:pt idx="32531">
                  <c:v>41247.864583254435</c:v>
                </c:pt>
                <c:pt idx="32532">
                  <c:v>41247.8749999211</c:v>
                </c:pt>
                <c:pt idx="32533">
                  <c:v>41247.885416587764</c:v>
                </c:pt>
                <c:pt idx="32534">
                  <c:v>41247.895833254428</c:v>
                </c:pt>
                <c:pt idx="32535">
                  <c:v>41247.906249921092</c:v>
                </c:pt>
                <c:pt idx="32536">
                  <c:v>41247.916666587756</c:v>
                </c:pt>
                <c:pt idx="32537">
                  <c:v>41247.927083254421</c:v>
                </c:pt>
                <c:pt idx="32538">
                  <c:v>41247.937499921085</c:v>
                </c:pt>
                <c:pt idx="32539">
                  <c:v>41247.947916587749</c:v>
                </c:pt>
                <c:pt idx="32540">
                  <c:v>41247.958333254413</c:v>
                </c:pt>
                <c:pt idx="32541">
                  <c:v>41247.968749921078</c:v>
                </c:pt>
                <c:pt idx="32542">
                  <c:v>41247.979166587742</c:v>
                </c:pt>
                <c:pt idx="32543">
                  <c:v>41247.989583254406</c:v>
                </c:pt>
                <c:pt idx="32544">
                  <c:v>41247.99999992107</c:v>
                </c:pt>
                <c:pt idx="32545">
                  <c:v>41248.010416587735</c:v>
                </c:pt>
                <c:pt idx="32546">
                  <c:v>41248.020833254399</c:v>
                </c:pt>
                <c:pt idx="32547">
                  <c:v>41248.031249921063</c:v>
                </c:pt>
                <c:pt idx="32548">
                  <c:v>41248.041666587727</c:v>
                </c:pt>
                <c:pt idx="32549">
                  <c:v>41248.052083254392</c:v>
                </c:pt>
                <c:pt idx="32550">
                  <c:v>41248.062499921056</c:v>
                </c:pt>
                <c:pt idx="32551">
                  <c:v>41248.07291658772</c:v>
                </c:pt>
                <c:pt idx="32552">
                  <c:v>41248.083333254384</c:v>
                </c:pt>
                <c:pt idx="32553">
                  <c:v>41248.093749921049</c:v>
                </c:pt>
                <c:pt idx="32554">
                  <c:v>41248.104166587713</c:v>
                </c:pt>
                <c:pt idx="32555">
                  <c:v>41248.114583254377</c:v>
                </c:pt>
                <c:pt idx="32556">
                  <c:v>41248.124999921041</c:v>
                </c:pt>
                <c:pt idx="32557">
                  <c:v>41248.135416587706</c:v>
                </c:pt>
                <c:pt idx="32558">
                  <c:v>41248.14583325437</c:v>
                </c:pt>
                <c:pt idx="32559">
                  <c:v>41248.156249921034</c:v>
                </c:pt>
                <c:pt idx="32560">
                  <c:v>41248.166666587698</c:v>
                </c:pt>
                <c:pt idx="32561">
                  <c:v>41248.177083254363</c:v>
                </c:pt>
                <c:pt idx="32562">
                  <c:v>41248.187499921027</c:v>
                </c:pt>
                <c:pt idx="32563">
                  <c:v>41248.197916587691</c:v>
                </c:pt>
                <c:pt idx="32564">
                  <c:v>41248.208333254355</c:v>
                </c:pt>
                <c:pt idx="32565">
                  <c:v>41248.218749921019</c:v>
                </c:pt>
                <c:pt idx="32566">
                  <c:v>41248.229166587684</c:v>
                </c:pt>
                <c:pt idx="32567">
                  <c:v>41248.239583254348</c:v>
                </c:pt>
                <c:pt idx="32568">
                  <c:v>41248.249999921012</c:v>
                </c:pt>
                <c:pt idx="32569">
                  <c:v>41248.260416587676</c:v>
                </c:pt>
                <c:pt idx="32570">
                  <c:v>41248.270833254341</c:v>
                </c:pt>
                <c:pt idx="32571">
                  <c:v>41248.281249921005</c:v>
                </c:pt>
                <c:pt idx="32572">
                  <c:v>41248.291666587669</c:v>
                </c:pt>
                <c:pt idx="32573">
                  <c:v>41248.302083254333</c:v>
                </c:pt>
                <c:pt idx="32574">
                  <c:v>41248.312499920998</c:v>
                </c:pt>
                <c:pt idx="32575">
                  <c:v>41248.322916587662</c:v>
                </c:pt>
                <c:pt idx="32576">
                  <c:v>41248.333333254326</c:v>
                </c:pt>
                <c:pt idx="32577">
                  <c:v>41248.34374992099</c:v>
                </c:pt>
                <c:pt idx="32578">
                  <c:v>41248.354166587655</c:v>
                </c:pt>
                <c:pt idx="32579">
                  <c:v>41248.364583254319</c:v>
                </c:pt>
                <c:pt idx="32580">
                  <c:v>41248.374999920983</c:v>
                </c:pt>
                <c:pt idx="32581">
                  <c:v>41248.385416587647</c:v>
                </c:pt>
                <c:pt idx="32582">
                  <c:v>41248.395833254312</c:v>
                </c:pt>
                <c:pt idx="32583">
                  <c:v>41248.406249920976</c:v>
                </c:pt>
                <c:pt idx="32584">
                  <c:v>41248.41666658764</c:v>
                </c:pt>
                <c:pt idx="32585">
                  <c:v>41248.427083254304</c:v>
                </c:pt>
                <c:pt idx="32586">
                  <c:v>41248.437499920969</c:v>
                </c:pt>
                <c:pt idx="32587">
                  <c:v>41248.447916587633</c:v>
                </c:pt>
                <c:pt idx="32588">
                  <c:v>41248.458333254297</c:v>
                </c:pt>
                <c:pt idx="32589">
                  <c:v>41248.468749920961</c:v>
                </c:pt>
                <c:pt idx="32590">
                  <c:v>41248.479166587626</c:v>
                </c:pt>
                <c:pt idx="32591">
                  <c:v>41248.48958325429</c:v>
                </c:pt>
                <c:pt idx="32592">
                  <c:v>41248.499999920954</c:v>
                </c:pt>
                <c:pt idx="32593">
                  <c:v>41248.510416587618</c:v>
                </c:pt>
                <c:pt idx="32594">
                  <c:v>41248.520833254282</c:v>
                </c:pt>
                <c:pt idx="32595">
                  <c:v>41248.531249920947</c:v>
                </c:pt>
                <c:pt idx="32596">
                  <c:v>41248.541666587611</c:v>
                </c:pt>
                <c:pt idx="32597">
                  <c:v>41248.552083254275</c:v>
                </c:pt>
                <c:pt idx="32598">
                  <c:v>41248.562499920939</c:v>
                </c:pt>
                <c:pt idx="32599">
                  <c:v>41248.572916587604</c:v>
                </c:pt>
                <c:pt idx="32600">
                  <c:v>41248.583333254268</c:v>
                </c:pt>
                <c:pt idx="32601">
                  <c:v>41248.593749920932</c:v>
                </c:pt>
                <c:pt idx="32602">
                  <c:v>41248.604166587596</c:v>
                </c:pt>
                <c:pt idx="32603">
                  <c:v>41248.614583254261</c:v>
                </c:pt>
                <c:pt idx="32604">
                  <c:v>41248.624999920925</c:v>
                </c:pt>
                <c:pt idx="32605">
                  <c:v>41248.635416587589</c:v>
                </c:pt>
                <c:pt idx="32606">
                  <c:v>41248.645833254253</c:v>
                </c:pt>
                <c:pt idx="32607">
                  <c:v>41248.656249920918</c:v>
                </c:pt>
                <c:pt idx="32608">
                  <c:v>41248.666666587582</c:v>
                </c:pt>
                <c:pt idx="32609">
                  <c:v>41248.677083254246</c:v>
                </c:pt>
                <c:pt idx="32610">
                  <c:v>41248.68749992091</c:v>
                </c:pt>
                <c:pt idx="32611">
                  <c:v>41248.697916587575</c:v>
                </c:pt>
                <c:pt idx="32612">
                  <c:v>41248.708333254239</c:v>
                </c:pt>
                <c:pt idx="32613">
                  <c:v>41248.718749920903</c:v>
                </c:pt>
                <c:pt idx="32614">
                  <c:v>41248.729166587567</c:v>
                </c:pt>
                <c:pt idx="32615">
                  <c:v>41248.739583254232</c:v>
                </c:pt>
                <c:pt idx="32616">
                  <c:v>41248.749999920896</c:v>
                </c:pt>
                <c:pt idx="32617">
                  <c:v>41248.76041658756</c:v>
                </c:pt>
                <c:pt idx="32618">
                  <c:v>41248.770833254224</c:v>
                </c:pt>
                <c:pt idx="32619">
                  <c:v>41248.781249920889</c:v>
                </c:pt>
                <c:pt idx="32620">
                  <c:v>41248.791666587553</c:v>
                </c:pt>
                <c:pt idx="32621">
                  <c:v>41248.802083254217</c:v>
                </c:pt>
                <c:pt idx="32622">
                  <c:v>41248.812499920881</c:v>
                </c:pt>
                <c:pt idx="32623">
                  <c:v>41248.822916587545</c:v>
                </c:pt>
                <c:pt idx="32624">
                  <c:v>41248.83333325421</c:v>
                </c:pt>
                <c:pt idx="32625">
                  <c:v>41248.843749920874</c:v>
                </c:pt>
                <c:pt idx="32626">
                  <c:v>41248.854166587538</c:v>
                </c:pt>
                <c:pt idx="32627">
                  <c:v>41248.864583254202</c:v>
                </c:pt>
                <c:pt idx="32628">
                  <c:v>41248.874999920867</c:v>
                </c:pt>
                <c:pt idx="32629">
                  <c:v>41248.885416587531</c:v>
                </c:pt>
                <c:pt idx="32630">
                  <c:v>41248.895833254195</c:v>
                </c:pt>
                <c:pt idx="32631">
                  <c:v>41248.906249920859</c:v>
                </c:pt>
                <c:pt idx="32632">
                  <c:v>41248.916666587524</c:v>
                </c:pt>
                <c:pt idx="32633">
                  <c:v>41248.927083254188</c:v>
                </c:pt>
                <c:pt idx="32634">
                  <c:v>41248.937499920852</c:v>
                </c:pt>
                <c:pt idx="32635">
                  <c:v>41248.947916587516</c:v>
                </c:pt>
                <c:pt idx="32636">
                  <c:v>41248.958333254181</c:v>
                </c:pt>
                <c:pt idx="32637">
                  <c:v>41248.968749920845</c:v>
                </c:pt>
                <c:pt idx="32638">
                  <c:v>41248.979166587509</c:v>
                </c:pt>
                <c:pt idx="32639">
                  <c:v>41248.989583254173</c:v>
                </c:pt>
                <c:pt idx="32640">
                  <c:v>41248.999999920838</c:v>
                </c:pt>
                <c:pt idx="32641">
                  <c:v>41249.010416587502</c:v>
                </c:pt>
                <c:pt idx="32642">
                  <c:v>41249.020833254166</c:v>
                </c:pt>
                <c:pt idx="32643">
                  <c:v>41249.03124992083</c:v>
                </c:pt>
                <c:pt idx="32644">
                  <c:v>41249.041666587495</c:v>
                </c:pt>
                <c:pt idx="32645">
                  <c:v>41249.052083254159</c:v>
                </c:pt>
                <c:pt idx="32646">
                  <c:v>41249.062499920823</c:v>
                </c:pt>
                <c:pt idx="32647">
                  <c:v>41249.072916587487</c:v>
                </c:pt>
                <c:pt idx="32648">
                  <c:v>41249.083333254152</c:v>
                </c:pt>
                <c:pt idx="32649">
                  <c:v>41249.093749920816</c:v>
                </c:pt>
                <c:pt idx="32650">
                  <c:v>41249.10416658748</c:v>
                </c:pt>
                <c:pt idx="32651">
                  <c:v>41249.114583254144</c:v>
                </c:pt>
                <c:pt idx="32652">
                  <c:v>41249.124999920808</c:v>
                </c:pt>
                <c:pt idx="32653">
                  <c:v>41249.135416587473</c:v>
                </c:pt>
                <c:pt idx="32654">
                  <c:v>41249.145833254137</c:v>
                </c:pt>
                <c:pt idx="32655">
                  <c:v>41249.156249920801</c:v>
                </c:pt>
                <c:pt idx="32656">
                  <c:v>41249.166666587465</c:v>
                </c:pt>
                <c:pt idx="32657">
                  <c:v>41249.17708325413</c:v>
                </c:pt>
                <c:pt idx="32658">
                  <c:v>41249.187499920794</c:v>
                </c:pt>
                <c:pt idx="32659">
                  <c:v>41249.197916587458</c:v>
                </c:pt>
                <c:pt idx="32660">
                  <c:v>41249.208333254122</c:v>
                </c:pt>
                <c:pt idx="32661">
                  <c:v>41249.218749920787</c:v>
                </c:pt>
                <c:pt idx="32662">
                  <c:v>41249.229166587451</c:v>
                </c:pt>
                <c:pt idx="32663">
                  <c:v>41249.239583254115</c:v>
                </c:pt>
                <c:pt idx="32664">
                  <c:v>41249.249999920779</c:v>
                </c:pt>
                <c:pt idx="32665">
                  <c:v>41249.260416587444</c:v>
                </c:pt>
                <c:pt idx="32666">
                  <c:v>41249.270833254108</c:v>
                </c:pt>
                <c:pt idx="32667">
                  <c:v>41249.281249920772</c:v>
                </c:pt>
                <c:pt idx="32668">
                  <c:v>41249.291666587436</c:v>
                </c:pt>
                <c:pt idx="32669">
                  <c:v>41249.302083254101</c:v>
                </c:pt>
                <c:pt idx="32670">
                  <c:v>41249.312499920765</c:v>
                </c:pt>
                <c:pt idx="32671">
                  <c:v>41249.322916587429</c:v>
                </c:pt>
                <c:pt idx="32672">
                  <c:v>41249.333333254093</c:v>
                </c:pt>
                <c:pt idx="32673">
                  <c:v>41249.343749920758</c:v>
                </c:pt>
                <c:pt idx="32674">
                  <c:v>41249.354166587422</c:v>
                </c:pt>
                <c:pt idx="32675">
                  <c:v>41249.364583254086</c:v>
                </c:pt>
                <c:pt idx="32676">
                  <c:v>41249.37499992075</c:v>
                </c:pt>
                <c:pt idx="32677">
                  <c:v>41249.385416587415</c:v>
                </c:pt>
                <c:pt idx="32678">
                  <c:v>41249.395833254079</c:v>
                </c:pt>
                <c:pt idx="32679">
                  <c:v>41249.406249920743</c:v>
                </c:pt>
                <c:pt idx="32680">
                  <c:v>41249.416666587407</c:v>
                </c:pt>
                <c:pt idx="32681">
                  <c:v>41249.427083254071</c:v>
                </c:pt>
                <c:pt idx="32682">
                  <c:v>41249.437499920736</c:v>
                </c:pt>
                <c:pt idx="32683">
                  <c:v>41249.4479165874</c:v>
                </c:pt>
                <c:pt idx="32684">
                  <c:v>41249.458333254064</c:v>
                </c:pt>
                <c:pt idx="32685">
                  <c:v>41249.468749920728</c:v>
                </c:pt>
                <c:pt idx="32686">
                  <c:v>41249.479166587393</c:v>
                </c:pt>
                <c:pt idx="32687">
                  <c:v>41249.489583254057</c:v>
                </c:pt>
                <c:pt idx="32688">
                  <c:v>41249.499999920721</c:v>
                </c:pt>
                <c:pt idx="32689">
                  <c:v>41249.510416587385</c:v>
                </c:pt>
                <c:pt idx="32690">
                  <c:v>41249.52083325405</c:v>
                </c:pt>
                <c:pt idx="32691">
                  <c:v>41249.531249920714</c:v>
                </c:pt>
                <c:pt idx="32692">
                  <c:v>41249.541666587378</c:v>
                </c:pt>
                <c:pt idx="32693">
                  <c:v>41249.552083254042</c:v>
                </c:pt>
                <c:pt idx="32694">
                  <c:v>41249.562499920707</c:v>
                </c:pt>
                <c:pt idx="32695">
                  <c:v>41249.572916587371</c:v>
                </c:pt>
                <c:pt idx="32696">
                  <c:v>41249.583333254035</c:v>
                </c:pt>
                <c:pt idx="32697">
                  <c:v>41249.593749920699</c:v>
                </c:pt>
                <c:pt idx="32698">
                  <c:v>41249.604166587364</c:v>
                </c:pt>
                <c:pt idx="32699">
                  <c:v>41249.614583254028</c:v>
                </c:pt>
                <c:pt idx="32700">
                  <c:v>41249.624999920692</c:v>
                </c:pt>
                <c:pt idx="32701">
                  <c:v>41249.635416587356</c:v>
                </c:pt>
                <c:pt idx="32702">
                  <c:v>41249.645833254021</c:v>
                </c:pt>
                <c:pt idx="32703">
                  <c:v>41249.656249920685</c:v>
                </c:pt>
                <c:pt idx="32704">
                  <c:v>41249.666666587349</c:v>
                </c:pt>
                <c:pt idx="32705">
                  <c:v>41249.677083254013</c:v>
                </c:pt>
                <c:pt idx="32706">
                  <c:v>41249.687499920678</c:v>
                </c:pt>
                <c:pt idx="32707">
                  <c:v>41249.697916587342</c:v>
                </c:pt>
                <c:pt idx="32708">
                  <c:v>41249.708333254006</c:v>
                </c:pt>
                <c:pt idx="32709">
                  <c:v>41249.71874992067</c:v>
                </c:pt>
                <c:pt idx="32710">
                  <c:v>41249.729166587334</c:v>
                </c:pt>
                <c:pt idx="32711">
                  <c:v>41249.739583253999</c:v>
                </c:pt>
                <c:pt idx="32712">
                  <c:v>41249.749999920663</c:v>
                </c:pt>
                <c:pt idx="32713">
                  <c:v>41249.760416587327</c:v>
                </c:pt>
                <c:pt idx="32714">
                  <c:v>41249.770833253991</c:v>
                </c:pt>
                <c:pt idx="32715">
                  <c:v>41249.781249920656</c:v>
                </c:pt>
                <c:pt idx="32716">
                  <c:v>41249.79166658732</c:v>
                </c:pt>
                <c:pt idx="32717">
                  <c:v>41249.802083253984</c:v>
                </c:pt>
                <c:pt idx="32718">
                  <c:v>41249.812499920648</c:v>
                </c:pt>
                <c:pt idx="32719">
                  <c:v>41249.822916587313</c:v>
                </c:pt>
                <c:pt idx="32720">
                  <c:v>41249.833333253977</c:v>
                </c:pt>
                <c:pt idx="32721">
                  <c:v>41249.843749920641</c:v>
                </c:pt>
                <c:pt idx="32722">
                  <c:v>41249.854166587305</c:v>
                </c:pt>
                <c:pt idx="32723">
                  <c:v>41249.86458325397</c:v>
                </c:pt>
                <c:pt idx="32724">
                  <c:v>41249.874999920634</c:v>
                </c:pt>
                <c:pt idx="32725">
                  <c:v>41249.885416587298</c:v>
                </c:pt>
                <c:pt idx="32726">
                  <c:v>41249.895833253962</c:v>
                </c:pt>
                <c:pt idx="32727">
                  <c:v>41249.906249920627</c:v>
                </c:pt>
                <c:pt idx="32728">
                  <c:v>41249.916666587291</c:v>
                </c:pt>
                <c:pt idx="32729">
                  <c:v>41249.927083253955</c:v>
                </c:pt>
                <c:pt idx="32730">
                  <c:v>41249.937499920619</c:v>
                </c:pt>
                <c:pt idx="32731">
                  <c:v>41249.947916587284</c:v>
                </c:pt>
                <c:pt idx="32732">
                  <c:v>41249.958333253948</c:v>
                </c:pt>
                <c:pt idx="32733">
                  <c:v>41249.968749920612</c:v>
                </c:pt>
                <c:pt idx="32734">
                  <c:v>41249.979166587276</c:v>
                </c:pt>
                <c:pt idx="32735">
                  <c:v>41249.989583253941</c:v>
                </c:pt>
                <c:pt idx="32736">
                  <c:v>41249.999999920605</c:v>
                </c:pt>
                <c:pt idx="32737">
                  <c:v>41250.010416587269</c:v>
                </c:pt>
                <c:pt idx="32738">
                  <c:v>41250.020833253933</c:v>
                </c:pt>
                <c:pt idx="32739">
                  <c:v>41250.031249920597</c:v>
                </c:pt>
                <c:pt idx="32740">
                  <c:v>41250.041666587262</c:v>
                </c:pt>
                <c:pt idx="32741">
                  <c:v>41250.052083253926</c:v>
                </c:pt>
                <c:pt idx="32742">
                  <c:v>41250.06249992059</c:v>
                </c:pt>
                <c:pt idx="32743">
                  <c:v>41250.072916587254</c:v>
                </c:pt>
                <c:pt idx="32744">
                  <c:v>41250.083333253919</c:v>
                </c:pt>
                <c:pt idx="32745">
                  <c:v>41250.093749920583</c:v>
                </c:pt>
                <c:pt idx="32746">
                  <c:v>41250.104166587247</c:v>
                </c:pt>
                <c:pt idx="32747">
                  <c:v>41250.114583253911</c:v>
                </c:pt>
                <c:pt idx="32748">
                  <c:v>41250.124999920576</c:v>
                </c:pt>
                <c:pt idx="32749">
                  <c:v>41250.13541658724</c:v>
                </c:pt>
                <c:pt idx="32750">
                  <c:v>41250.145833253904</c:v>
                </c:pt>
                <c:pt idx="32751">
                  <c:v>41250.156249920568</c:v>
                </c:pt>
                <c:pt idx="32752">
                  <c:v>41250.166666587233</c:v>
                </c:pt>
                <c:pt idx="32753">
                  <c:v>41250.177083253897</c:v>
                </c:pt>
                <c:pt idx="32754">
                  <c:v>41250.187499920561</c:v>
                </c:pt>
                <c:pt idx="32755">
                  <c:v>41250.197916587225</c:v>
                </c:pt>
                <c:pt idx="32756">
                  <c:v>41250.20833325389</c:v>
                </c:pt>
                <c:pt idx="32757">
                  <c:v>41250.218749920554</c:v>
                </c:pt>
                <c:pt idx="32758">
                  <c:v>41250.229166587218</c:v>
                </c:pt>
                <c:pt idx="32759">
                  <c:v>41250.239583253882</c:v>
                </c:pt>
                <c:pt idx="32760">
                  <c:v>41250.249999920547</c:v>
                </c:pt>
                <c:pt idx="32761">
                  <c:v>41250.260416587211</c:v>
                </c:pt>
                <c:pt idx="32762">
                  <c:v>41250.270833253875</c:v>
                </c:pt>
                <c:pt idx="32763">
                  <c:v>41250.281249920539</c:v>
                </c:pt>
                <c:pt idx="32764">
                  <c:v>41250.291666587204</c:v>
                </c:pt>
                <c:pt idx="32765">
                  <c:v>41250.302083253868</c:v>
                </c:pt>
                <c:pt idx="32766">
                  <c:v>41250.312499920532</c:v>
                </c:pt>
                <c:pt idx="32767">
                  <c:v>41250.322916587196</c:v>
                </c:pt>
                <c:pt idx="32768">
                  <c:v>41250.33333325386</c:v>
                </c:pt>
                <c:pt idx="32769">
                  <c:v>41250.343749920525</c:v>
                </c:pt>
                <c:pt idx="32770">
                  <c:v>41250.354166587189</c:v>
                </c:pt>
                <c:pt idx="32771">
                  <c:v>41250.364583253853</c:v>
                </c:pt>
                <c:pt idx="32772">
                  <c:v>41250.374999920517</c:v>
                </c:pt>
                <c:pt idx="32773">
                  <c:v>41250.385416587182</c:v>
                </c:pt>
                <c:pt idx="32774">
                  <c:v>41250.395833253846</c:v>
                </c:pt>
                <c:pt idx="32775">
                  <c:v>41250.40624992051</c:v>
                </c:pt>
                <c:pt idx="32776">
                  <c:v>41250.416666587174</c:v>
                </c:pt>
                <c:pt idx="32777">
                  <c:v>41250.427083253839</c:v>
                </c:pt>
                <c:pt idx="32778">
                  <c:v>41250.437499920503</c:v>
                </c:pt>
                <c:pt idx="32779">
                  <c:v>41250.447916587167</c:v>
                </c:pt>
                <c:pt idx="32780">
                  <c:v>41250.458333253831</c:v>
                </c:pt>
                <c:pt idx="32781">
                  <c:v>41250.468749920496</c:v>
                </c:pt>
                <c:pt idx="32782">
                  <c:v>41250.47916658716</c:v>
                </c:pt>
                <c:pt idx="32783">
                  <c:v>41250.489583253824</c:v>
                </c:pt>
                <c:pt idx="32784">
                  <c:v>41250.499999920488</c:v>
                </c:pt>
                <c:pt idx="32785">
                  <c:v>41250.510416587153</c:v>
                </c:pt>
                <c:pt idx="32786">
                  <c:v>41250.520833253817</c:v>
                </c:pt>
                <c:pt idx="32787">
                  <c:v>41250.531249920481</c:v>
                </c:pt>
                <c:pt idx="32788">
                  <c:v>41250.541666587145</c:v>
                </c:pt>
                <c:pt idx="32789">
                  <c:v>41250.55208325381</c:v>
                </c:pt>
                <c:pt idx="32790">
                  <c:v>41250.562499920474</c:v>
                </c:pt>
                <c:pt idx="32791">
                  <c:v>41250.572916587138</c:v>
                </c:pt>
                <c:pt idx="32792">
                  <c:v>41250.583333253802</c:v>
                </c:pt>
                <c:pt idx="32793">
                  <c:v>41250.593749920467</c:v>
                </c:pt>
                <c:pt idx="32794">
                  <c:v>41250.604166587131</c:v>
                </c:pt>
                <c:pt idx="32795">
                  <c:v>41250.614583253795</c:v>
                </c:pt>
                <c:pt idx="32796">
                  <c:v>41250.624999920459</c:v>
                </c:pt>
                <c:pt idx="32797">
                  <c:v>41250.635416587123</c:v>
                </c:pt>
                <c:pt idx="32798">
                  <c:v>41250.645833253788</c:v>
                </c:pt>
                <c:pt idx="32799">
                  <c:v>41250.656249920452</c:v>
                </c:pt>
                <c:pt idx="32800">
                  <c:v>41250.666666587116</c:v>
                </c:pt>
                <c:pt idx="32801">
                  <c:v>41250.67708325378</c:v>
                </c:pt>
                <c:pt idx="32802">
                  <c:v>41250.687499920445</c:v>
                </c:pt>
                <c:pt idx="32803">
                  <c:v>41250.697916587109</c:v>
                </c:pt>
                <c:pt idx="32804">
                  <c:v>41250.708333253773</c:v>
                </c:pt>
                <c:pt idx="32805">
                  <c:v>41250.718749920437</c:v>
                </c:pt>
                <c:pt idx="32806">
                  <c:v>41250.729166587102</c:v>
                </c:pt>
                <c:pt idx="32807">
                  <c:v>41250.739583253766</c:v>
                </c:pt>
                <c:pt idx="32808">
                  <c:v>41250.74999992043</c:v>
                </c:pt>
                <c:pt idx="32809">
                  <c:v>41250.760416587094</c:v>
                </c:pt>
                <c:pt idx="32810">
                  <c:v>41250.770833253759</c:v>
                </c:pt>
                <c:pt idx="32811">
                  <c:v>41250.781249920423</c:v>
                </c:pt>
                <c:pt idx="32812">
                  <c:v>41250.791666587087</c:v>
                </c:pt>
                <c:pt idx="32813">
                  <c:v>41250.802083253751</c:v>
                </c:pt>
                <c:pt idx="32814">
                  <c:v>41250.812499920416</c:v>
                </c:pt>
                <c:pt idx="32815">
                  <c:v>41250.82291658708</c:v>
                </c:pt>
                <c:pt idx="32816">
                  <c:v>41250.833333253744</c:v>
                </c:pt>
                <c:pt idx="32817">
                  <c:v>41250.843749920408</c:v>
                </c:pt>
                <c:pt idx="32818">
                  <c:v>41250.854166587073</c:v>
                </c:pt>
                <c:pt idx="32819">
                  <c:v>41250.864583253737</c:v>
                </c:pt>
                <c:pt idx="32820">
                  <c:v>41250.874999920401</c:v>
                </c:pt>
                <c:pt idx="32821">
                  <c:v>41250.885416587065</c:v>
                </c:pt>
                <c:pt idx="32822">
                  <c:v>41250.89583325373</c:v>
                </c:pt>
                <c:pt idx="32823">
                  <c:v>41250.906249920394</c:v>
                </c:pt>
                <c:pt idx="32824">
                  <c:v>41250.916666587058</c:v>
                </c:pt>
                <c:pt idx="32825">
                  <c:v>41250.927083253722</c:v>
                </c:pt>
                <c:pt idx="32826">
                  <c:v>41250.937499920386</c:v>
                </c:pt>
                <c:pt idx="32827">
                  <c:v>41250.947916587051</c:v>
                </c:pt>
                <c:pt idx="32828">
                  <c:v>41250.958333253715</c:v>
                </c:pt>
                <c:pt idx="32829">
                  <c:v>41250.968749920379</c:v>
                </c:pt>
                <c:pt idx="32830">
                  <c:v>41250.979166587043</c:v>
                </c:pt>
                <c:pt idx="32831">
                  <c:v>41250.989583253708</c:v>
                </c:pt>
                <c:pt idx="32832">
                  <c:v>41250.999999920372</c:v>
                </c:pt>
                <c:pt idx="32833">
                  <c:v>41251.010416587036</c:v>
                </c:pt>
                <c:pt idx="32834">
                  <c:v>41251.0208332537</c:v>
                </c:pt>
                <c:pt idx="32835">
                  <c:v>41251.031249920365</c:v>
                </c:pt>
                <c:pt idx="32836">
                  <c:v>41251.041666587029</c:v>
                </c:pt>
                <c:pt idx="32837">
                  <c:v>41251.052083253693</c:v>
                </c:pt>
                <c:pt idx="32838">
                  <c:v>41251.062499920357</c:v>
                </c:pt>
                <c:pt idx="32839">
                  <c:v>41251.072916587022</c:v>
                </c:pt>
                <c:pt idx="32840">
                  <c:v>41251.083333253686</c:v>
                </c:pt>
                <c:pt idx="32841">
                  <c:v>41251.09374992035</c:v>
                </c:pt>
                <c:pt idx="32842">
                  <c:v>41251.104166587014</c:v>
                </c:pt>
                <c:pt idx="32843">
                  <c:v>41251.114583253679</c:v>
                </c:pt>
                <c:pt idx="32844">
                  <c:v>41251.124999920343</c:v>
                </c:pt>
                <c:pt idx="32845">
                  <c:v>41251.135416587007</c:v>
                </c:pt>
                <c:pt idx="32846">
                  <c:v>41251.145833253671</c:v>
                </c:pt>
                <c:pt idx="32847">
                  <c:v>41251.156249920336</c:v>
                </c:pt>
                <c:pt idx="32848">
                  <c:v>41251.166666587</c:v>
                </c:pt>
                <c:pt idx="32849">
                  <c:v>41251.177083253664</c:v>
                </c:pt>
                <c:pt idx="32850">
                  <c:v>41251.187499920328</c:v>
                </c:pt>
                <c:pt idx="32851">
                  <c:v>41251.197916586993</c:v>
                </c:pt>
                <c:pt idx="32852">
                  <c:v>41251.208333253657</c:v>
                </c:pt>
                <c:pt idx="32853">
                  <c:v>41251.218749920321</c:v>
                </c:pt>
                <c:pt idx="32854">
                  <c:v>41251.229166586985</c:v>
                </c:pt>
                <c:pt idx="32855">
                  <c:v>41251.239583253649</c:v>
                </c:pt>
                <c:pt idx="32856">
                  <c:v>41251.249999920314</c:v>
                </c:pt>
                <c:pt idx="32857">
                  <c:v>41251.260416586978</c:v>
                </c:pt>
                <c:pt idx="32858">
                  <c:v>41251.270833253642</c:v>
                </c:pt>
                <c:pt idx="32859">
                  <c:v>41251.281249920306</c:v>
                </c:pt>
                <c:pt idx="32860">
                  <c:v>41251.291666586971</c:v>
                </c:pt>
                <c:pt idx="32861">
                  <c:v>41251.302083253635</c:v>
                </c:pt>
                <c:pt idx="32862">
                  <c:v>41251.312499920299</c:v>
                </c:pt>
                <c:pt idx="32863">
                  <c:v>41251.322916586963</c:v>
                </c:pt>
                <c:pt idx="32864">
                  <c:v>41251.333333253628</c:v>
                </c:pt>
                <c:pt idx="32865">
                  <c:v>41251.343749920292</c:v>
                </c:pt>
                <c:pt idx="32866">
                  <c:v>41251.354166586956</c:v>
                </c:pt>
                <c:pt idx="32867">
                  <c:v>41251.36458325362</c:v>
                </c:pt>
                <c:pt idx="32868">
                  <c:v>41251.374999920285</c:v>
                </c:pt>
                <c:pt idx="32869">
                  <c:v>41251.385416586949</c:v>
                </c:pt>
                <c:pt idx="32870">
                  <c:v>41251.395833253613</c:v>
                </c:pt>
                <c:pt idx="32871">
                  <c:v>41251.406249920277</c:v>
                </c:pt>
                <c:pt idx="32872">
                  <c:v>41251.416666586942</c:v>
                </c:pt>
                <c:pt idx="32873">
                  <c:v>41251.427083253606</c:v>
                </c:pt>
                <c:pt idx="32874">
                  <c:v>41251.43749992027</c:v>
                </c:pt>
                <c:pt idx="32875">
                  <c:v>41251.447916586934</c:v>
                </c:pt>
                <c:pt idx="32876">
                  <c:v>41251.458333253599</c:v>
                </c:pt>
                <c:pt idx="32877">
                  <c:v>41251.468749920263</c:v>
                </c:pt>
                <c:pt idx="32878">
                  <c:v>41251.479166586927</c:v>
                </c:pt>
                <c:pt idx="32879">
                  <c:v>41251.489583253591</c:v>
                </c:pt>
                <c:pt idx="32880">
                  <c:v>41251.499999920256</c:v>
                </c:pt>
                <c:pt idx="32881">
                  <c:v>41251.51041658692</c:v>
                </c:pt>
                <c:pt idx="32882">
                  <c:v>41251.520833253584</c:v>
                </c:pt>
                <c:pt idx="32883">
                  <c:v>41251.531249920248</c:v>
                </c:pt>
                <c:pt idx="32884">
                  <c:v>41251.541666586912</c:v>
                </c:pt>
                <c:pt idx="32885">
                  <c:v>41251.552083253577</c:v>
                </c:pt>
                <c:pt idx="32886">
                  <c:v>41251.562499920241</c:v>
                </c:pt>
                <c:pt idx="32887">
                  <c:v>41251.572916586905</c:v>
                </c:pt>
                <c:pt idx="32888">
                  <c:v>41251.583333253569</c:v>
                </c:pt>
                <c:pt idx="32889">
                  <c:v>41251.593749920234</c:v>
                </c:pt>
                <c:pt idx="32890">
                  <c:v>41251.604166586898</c:v>
                </c:pt>
                <c:pt idx="32891">
                  <c:v>41251.614583253562</c:v>
                </c:pt>
                <c:pt idx="32892">
                  <c:v>41251.624999920226</c:v>
                </c:pt>
                <c:pt idx="32893">
                  <c:v>41251.635416586891</c:v>
                </c:pt>
                <c:pt idx="32894">
                  <c:v>41251.645833253555</c:v>
                </c:pt>
                <c:pt idx="32895">
                  <c:v>41251.656249920219</c:v>
                </c:pt>
                <c:pt idx="32896">
                  <c:v>41251.666666586883</c:v>
                </c:pt>
                <c:pt idx="32897">
                  <c:v>41251.677083253548</c:v>
                </c:pt>
                <c:pt idx="32898">
                  <c:v>41251.687499920212</c:v>
                </c:pt>
                <c:pt idx="32899">
                  <c:v>41251.697916586876</c:v>
                </c:pt>
                <c:pt idx="32900">
                  <c:v>41251.70833325354</c:v>
                </c:pt>
                <c:pt idx="32901">
                  <c:v>41251.718749920205</c:v>
                </c:pt>
                <c:pt idx="32902">
                  <c:v>41251.729166586869</c:v>
                </c:pt>
                <c:pt idx="32903">
                  <c:v>41251.739583253533</c:v>
                </c:pt>
                <c:pt idx="32904">
                  <c:v>41251.749999920197</c:v>
                </c:pt>
                <c:pt idx="32905">
                  <c:v>41251.760416586862</c:v>
                </c:pt>
                <c:pt idx="32906">
                  <c:v>41251.770833253526</c:v>
                </c:pt>
                <c:pt idx="32907">
                  <c:v>41251.78124992019</c:v>
                </c:pt>
                <c:pt idx="32908">
                  <c:v>41251.791666586854</c:v>
                </c:pt>
                <c:pt idx="32909">
                  <c:v>41251.802083253519</c:v>
                </c:pt>
                <c:pt idx="32910">
                  <c:v>41251.812499920183</c:v>
                </c:pt>
                <c:pt idx="32911">
                  <c:v>41251.822916586847</c:v>
                </c:pt>
                <c:pt idx="32912">
                  <c:v>41251.833333253511</c:v>
                </c:pt>
                <c:pt idx="32913">
                  <c:v>41251.843749920175</c:v>
                </c:pt>
                <c:pt idx="32914">
                  <c:v>41251.85416658684</c:v>
                </c:pt>
                <c:pt idx="32915">
                  <c:v>41251.864583253504</c:v>
                </c:pt>
                <c:pt idx="32916">
                  <c:v>41251.874999920168</c:v>
                </c:pt>
                <c:pt idx="32917">
                  <c:v>41251.885416586832</c:v>
                </c:pt>
                <c:pt idx="32918">
                  <c:v>41251.895833253497</c:v>
                </c:pt>
                <c:pt idx="32919">
                  <c:v>41251.906249920161</c:v>
                </c:pt>
                <c:pt idx="32920">
                  <c:v>41251.916666586825</c:v>
                </c:pt>
                <c:pt idx="32921">
                  <c:v>41251.927083253489</c:v>
                </c:pt>
                <c:pt idx="32922">
                  <c:v>41251.937499920154</c:v>
                </c:pt>
                <c:pt idx="32923">
                  <c:v>41251.947916586818</c:v>
                </c:pt>
                <c:pt idx="32924">
                  <c:v>41251.958333253482</c:v>
                </c:pt>
                <c:pt idx="32925">
                  <c:v>41251.968749920146</c:v>
                </c:pt>
                <c:pt idx="32926">
                  <c:v>41251.979166586811</c:v>
                </c:pt>
                <c:pt idx="32927">
                  <c:v>41251.989583253475</c:v>
                </c:pt>
                <c:pt idx="32928">
                  <c:v>41251.999999920139</c:v>
                </c:pt>
                <c:pt idx="32929">
                  <c:v>41252.010416586803</c:v>
                </c:pt>
                <c:pt idx="32930">
                  <c:v>41252.020833253468</c:v>
                </c:pt>
                <c:pt idx="32931">
                  <c:v>41252.031249920132</c:v>
                </c:pt>
                <c:pt idx="32932">
                  <c:v>41252.041666586796</c:v>
                </c:pt>
                <c:pt idx="32933">
                  <c:v>41252.05208325346</c:v>
                </c:pt>
                <c:pt idx="32934">
                  <c:v>41252.062499920125</c:v>
                </c:pt>
                <c:pt idx="32935">
                  <c:v>41252.072916586789</c:v>
                </c:pt>
                <c:pt idx="32936">
                  <c:v>41252.083333253453</c:v>
                </c:pt>
                <c:pt idx="32937">
                  <c:v>41252.093749920117</c:v>
                </c:pt>
                <c:pt idx="32938">
                  <c:v>41252.104166586782</c:v>
                </c:pt>
                <c:pt idx="32939">
                  <c:v>41252.114583253446</c:v>
                </c:pt>
                <c:pt idx="32940">
                  <c:v>41252.12499992011</c:v>
                </c:pt>
                <c:pt idx="32941">
                  <c:v>41252.135416586774</c:v>
                </c:pt>
                <c:pt idx="32942">
                  <c:v>41252.145833253438</c:v>
                </c:pt>
                <c:pt idx="32943">
                  <c:v>41252.156249920103</c:v>
                </c:pt>
                <c:pt idx="32944">
                  <c:v>41252.166666586767</c:v>
                </c:pt>
                <c:pt idx="32945">
                  <c:v>41252.177083253431</c:v>
                </c:pt>
                <c:pt idx="32946">
                  <c:v>41252.187499920095</c:v>
                </c:pt>
                <c:pt idx="32947">
                  <c:v>41252.19791658676</c:v>
                </c:pt>
                <c:pt idx="32948">
                  <c:v>41252.208333253424</c:v>
                </c:pt>
                <c:pt idx="32949">
                  <c:v>41252.218749920088</c:v>
                </c:pt>
                <c:pt idx="32950">
                  <c:v>41252.229166586752</c:v>
                </c:pt>
                <c:pt idx="32951">
                  <c:v>41252.239583253417</c:v>
                </c:pt>
                <c:pt idx="32952">
                  <c:v>41252.249999920081</c:v>
                </c:pt>
                <c:pt idx="32953">
                  <c:v>41252.260416586745</c:v>
                </c:pt>
                <c:pt idx="32954">
                  <c:v>41252.270833253409</c:v>
                </c:pt>
                <c:pt idx="32955">
                  <c:v>41252.281249920074</c:v>
                </c:pt>
                <c:pt idx="32956">
                  <c:v>41252.291666586738</c:v>
                </c:pt>
                <c:pt idx="32957">
                  <c:v>41252.302083253402</c:v>
                </c:pt>
                <c:pt idx="32958">
                  <c:v>41252.312499920066</c:v>
                </c:pt>
                <c:pt idx="32959">
                  <c:v>41252.322916586731</c:v>
                </c:pt>
                <c:pt idx="32960">
                  <c:v>41252.333333253395</c:v>
                </c:pt>
                <c:pt idx="32961">
                  <c:v>41252.343749920059</c:v>
                </c:pt>
                <c:pt idx="32962">
                  <c:v>41252.354166586723</c:v>
                </c:pt>
                <c:pt idx="32963">
                  <c:v>41252.364583253388</c:v>
                </c:pt>
                <c:pt idx="32964">
                  <c:v>41252.374999920052</c:v>
                </c:pt>
                <c:pt idx="32965">
                  <c:v>41252.385416586716</c:v>
                </c:pt>
                <c:pt idx="32966">
                  <c:v>41252.39583325338</c:v>
                </c:pt>
                <c:pt idx="32967">
                  <c:v>41252.406249920045</c:v>
                </c:pt>
                <c:pt idx="32968">
                  <c:v>41252.416666586709</c:v>
                </c:pt>
                <c:pt idx="32969">
                  <c:v>41252.427083253373</c:v>
                </c:pt>
                <c:pt idx="32970">
                  <c:v>41252.437499920037</c:v>
                </c:pt>
                <c:pt idx="32971">
                  <c:v>41252.447916586701</c:v>
                </c:pt>
                <c:pt idx="32972">
                  <c:v>41252.458333253366</c:v>
                </c:pt>
                <c:pt idx="32973">
                  <c:v>41252.46874992003</c:v>
                </c:pt>
                <c:pt idx="32974">
                  <c:v>41252.479166586694</c:v>
                </c:pt>
                <c:pt idx="32975">
                  <c:v>41252.489583253358</c:v>
                </c:pt>
                <c:pt idx="32976">
                  <c:v>41252.499999920023</c:v>
                </c:pt>
                <c:pt idx="32977">
                  <c:v>41252.510416586687</c:v>
                </c:pt>
                <c:pt idx="32978">
                  <c:v>41252.520833253351</c:v>
                </c:pt>
                <c:pt idx="32979">
                  <c:v>41252.531249920015</c:v>
                </c:pt>
                <c:pt idx="32980">
                  <c:v>41252.54166658668</c:v>
                </c:pt>
                <c:pt idx="32981">
                  <c:v>41252.552083253344</c:v>
                </c:pt>
                <c:pt idx="32982">
                  <c:v>41252.562499920008</c:v>
                </c:pt>
                <c:pt idx="32983">
                  <c:v>41252.572916586672</c:v>
                </c:pt>
                <c:pt idx="32984">
                  <c:v>41252.583333253337</c:v>
                </c:pt>
                <c:pt idx="32985">
                  <c:v>41252.593749920001</c:v>
                </c:pt>
                <c:pt idx="32986">
                  <c:v>41252.604166586665</c:v>
                </c:pt>
                <c:pt idx="32987">
                  <c:v>41252.614583253329</c:v>
                </c:pt>
                <c:pt idx="32988">
                  <c:v>41252.624999919994</c:v>
                </c:pt>
                <c:pt idx="32989">
                  <c:v>41252.635416586658</c:v>
                </c:pt>
                <c:pt idx="32990">
                  <c:v>41252.645833253322</c:v>
                </c:pt>
                <c:pt idx="32991">
                  <c:v>41252.656249919986</c:v>
                </c:pt>
                <c:pt idx="32992">
                  <c:v>41252.666666586651</c:v>
                </c:pt>
                <c:pt idx="32993">
                  <c:v>41252.677083253315</c:v>
                </c:pt>
                <c:pt idx="32994">
                  <c:v>41252.687499919979</c:v>
                </c:pt>
                <c:pt idx="32995">
                  <c:v>41252.697916586643</c:v>
                </c:pt>
                <c:pt idx="32996">
                  <c:v>41252.708333253308</c:v>
                </c:pt>
                <c:pt idx="32997">
                  <c:v>41252.718749919972</c:v>
                </c:pt>
                <c:pt idx="32998">
                  <c:v>41252.729166586636</c:v>
                </c:pt>
                <c:pt idx="32999">
                  <c:v>41252.7395832533</c:v>
                </c:pt>
                <c:pt idx="33000">
                  <c:v>41252.749999919964</c:v>
                </c:pt>
                <c:pt idx="33001">
                  <c:v>41252.760416586629</c:v>
                </c:pt>
                <c:pt idx="33002">
                  <c:v>41252.770833253293</c:v>
                </c:pt>
                <c:pt idx="33003">
                  <c:v>41252.781249919957</c:v>
                </c:pt>
                <c:pt idx="33004">
                  <c:v>41252.791666586621</c:v>
                </c:pt>
                <c:pt idx="33005">
                  <c:v>41252.802083253286</c:v>
                </c:pt>
                <c:pt idx="33006">
                  <c:v>41252.81249991995</c:v>
                </c:pt>
                <c:pt idx="33007">
                  <c:v>41252.822916586614</c:v>
                </c:pt>
                <c:pt idx="33008">
                  <c:v>41252.833333253278</c:v>
                </c:pt>
                <c:pt idx="33009">
                  <c:v>41252.843749919943</c:v>
                </c:pt>
                <c:pt idx="33010">
                  <c:v>41252.854166586607</c:v>
                </c:pt>
                <c:pt idx="33011">
                  <c:v>41252.864583253271</c:v>
                </c:pt>
                <c:pt idx="33012">
                  <c:v>41252.874999919935</c:v>
                </c:pt>
                <c:pt idx="33013">
                  <c:v>41252.8854165866</c:v>
                </c:pt>
                <c:pt idx="33014">
                  <c:v>41252.895833253264</c:v>
                </c:pt>
                <c:pt idx="33015">
                  <c:v>41252.906249919928</c:v>
                </c:pt>
                <c:pt idx="33016">
                  <c:v>41252.916666586592</c:v>
                </c:pt>
                <c:pt idx="33017">
                  <c:v>41252.927083253257</c:v>
                </c:pt>
                <c:pt idx="33018">
                  <c:v>41252.937499919921</c:v>
                </c:pt>
                <c:pt idx="33019">
                  <c:v>41252.947916586585</c:v>
                </c:pt>
                <c:pt idx="33020">
                  <c:v>41252.958333253249</c:v>
                </c:pt>
                <c:pt idx="33021">
                  <c:v>41252.968749919914</c:v>
                </c:pt>
                <c:pt idx="33022">
                  <c:v>41252.979166586578</c:v>
                </c:pt>
                <c:pt idx="33023">
                  <c:v>41252.989583253242</c:v>
                </c:pt>
                <c:pt idx="33024">
                  <c:v>41252.999999919906</c:v>
                </c:pt>
                <c:pt idx="33025">
                  <c:v>41253.01041658657</c:v>
                </c:pt>
                <c:pt idx="33026">
                  <c:v>41253.020833253235</c:v>
                </c:pt>
                <c:pt idx="33027">
                  <c:v>41253.031249919899</c:v>
                </c:pt>
                <c:pt idx="33028">
                  <c:v>41253.041666586563</c:v>
                </c:pt>
                <c:pt idx="33029">
                  <c:v>41253.052083253227</c:v>
                </c:pt>
                <c:pt idx="33030">
                  <c:v>41253.062499919892</c:v>
                </c:pt>
                <c:pt idx="33031">
                  <c:v>41253.072916586556</c:v>
                </c:pt>
                <c:pt idx="33032">
                  <c:v>41253.08333325322</c:v>
                </c:pt>
                <c:pt idx="33033">
                  <c:v>41253.093749919884</c:v>
                </c:pt>
                <c:pt idx="33034">
                  <c:v>41253.104166586549</c:v>
                </c:pt>
                <c:pt idx="33035">
                  <c:v>41253.114583253213</c:v>
                </c:pt>
                <c:pt idx="33036">
                  <c:v>41253.124999919877</c:v>
                </c:pt>
                <c:pt idx="33037">
                  <c:v>41253.135416586541</c:v>
                </c:pt>
                <c:pt idx="33038">
                  <c:v>41253.145833253206</c:v>
                </c:pt>
                <c:pt idx="33039">
                  <c:v>41253.15624991987</c:v>
                </c:pt>
                <c:pt idx="33040">
                  <c:v>41253.166666586534</c:v>
                </c:pt>
                <c:pt idx="33041">
                  <c:v>41253.177083253198</c:v>
                </c:pt>
                <c:pt idx="33042">
                  <c:v>41253.187499919863</c:v>
                </c:pt>
                <c:pt idx="33043">
                  <c:v>41253.197916586527</c:v>
                </c:pt>
                <c:pt idx="33044">
                  <c:v>41253.208333253191</c:v>
                </c:pt>
                <c:pt idx="33045">
                  <c:v>41253.218749919855</c:v>
                </c:pt>
                <c:pt idx="33046">
                  <c:v>41253.22916658652</c:v>
                </c:pt>
                <c:pt idx="33047">
                  <c:v>41253.239583253184</c:v>
                </c:pt>
                <c:pt idx="33048">
                  <c:v>41253.249999919848</c:v>
                </c:pt>
                <c:pt idx="33049">
                  <c:v>41253.260416586512</c:v>
                </c:pt>
                <c:pt idx="33050">
                  <c:v>41253.270833253177</c:v>
                </c:pt>
                <c:pt idx="33051">
                  <c:v>41253.281249919841</c:v>
                </c:pt>
                <c:pt idx="33052">
                  <c:v>41253.291666586505</c:v>
                </c:pt>
                <c:pt idx="33053">
                  <c:v>41253.302083253169</c:v>
                </c:pt>
                <c:pt idx="33054">
                  <c:v>41253.312499919833</c:v>
                </c:pt>
                <c:pt idx="33055">
                  <c:v>41253.322916586498</c:v>
                </c:pt>
                <c:pt idx="33056">
                  <c:v>41253.333333253162</c:v>
                </c:pt>
                <c:pt idx="33057">
                  <c:v>41253.343749919826</c:v>
                </c:pt>
                <c:pt idx="33058">
                  <c:v>41253.35416658649</c:v>
                </c:pt>
                <c:pt idx="33059">
                  <c:v>41253.364583253155</c:v>
                </c:pt>
                <c:pt idx="33060">
                  <c:v>41253.374999919819</c:v>
                </c:pt>
                <c:pt idx="33061">
                  <c:v>41253.385416586483</c:v>
                </c:pt>
                <c:pt idx="33062">
                  <c:v>41253.395833253147</c:v>
                </c:pt>
                <c:pt idx="33063">
                  <c:v>41253.406249919812</c:v>
                </c:pt>
                <c:pt idx="33064">
                  <c:v>41253.416666586476</c:v>
                </c:pt>
                <c:pt idx="33065">
                  <c:v>41253.42708325314</c:v>
                </c:pt>
                <c:pt idx="33066">
                  <c:v>41253.437499919804</c:v>
                </c:pt>
                <c:pt idx="33067">
                  <c:v>41253.447916586469</c:v>
                </c:pt>
                <c:pt idx="33068">
                  <c:v>41253.458333253133</c:v>
                </c:pt>
                <c:pt idx="33069">
                  <c:v>41253.468749919797</c:v>
                </c:pt>
                <c:pt idx="33070">
                  <c:v>41253.479166586461</c:v>
                </c:pt>
                <c:pt idx="33071">
                  <c:v>41253.489583253126</c:v>
                </c:pt>
                <c:pt idx="33072">
                  <c:v>41253.49999991979</c:v>
                </c:pt>
                <c:pt idx="33073">
                  <c:v>41253.510416586454</c:v>
                </c:pt>
                <c:pt idx="33074">
                  <c:v>41253.520833253118</c:v>
                </c:pt>
                <c:pt idx="33075">
                  <c:v>41253.531249919783</c:v>
                </c:pt>
                <c:pt idx="33076">
                  <c:v>41253.541666586447</c:v>
                </c:pt>
                <c:pt idx="33077">
                  <c:v>41253.552083253111</c:v>
                </c:pt>
                <c:pt idx="33078">
                  <c:v>41253.562499919775</c:v>
                </c:pt>
                <c:pt idx="33079">
                  <c:v>41253.57291658644</c:v>
                </c:pt>
                <c:pt idx="33080">
                  <c:v>41253.583333253104</c:v>
                </c:pt>
                <c:pt idx="33081">
                  <c:v>41253.593749919768</c:v>
                </c:pt>
                <c:pt idx="33082">
                  <c:v>41253.604166586432</c:v>
                </c:pt>
                <c:pt idx="33083">
                  <c:v>41253.614583253096</c:v>
                </c:pt>
                <c:pt idx="33084">
                  <c:v>41253.624999919761</c:v>
                </c:pt>
                <c:pt idx="33085">
                  <c:v>41253.635416586425</c:v>
                </c:pt>
                <c:pt idx="33086">
                  <c:v>41253.645833253089</c:v>
                </c:pt>
                <c:pt idx="33087">
                  <c:v>41253.656249919753</c:v>
                </c:pt>
                <c:pt idx="33088">
                  <c:v>41253.666666586418</c:v>
                </c:pt>
                <c:pt idx="33089">
                  <c:v>41253.677083253082</c:v>
                </c:pt>
                <c:pt idx="33090">
                  <c:v>41253.687499919746</c:v>
                </c:pt>
                <c:pt idx="33091">
                  <c:v>41253.69791658641</c:v>
                </c:pt>
                <c:pt idx="33092">
                  <c:v>41253.708333253075</c:v>
                </c:pt>
                <c:pt idx="33093">
                  <c:v>41253.718749919739</c:v>
                </c:pt>
                <c:pt idx="33094">
                  <c:v>41253.729166586403</c:v>
                </c:pt>
                <c:pt idx="33095">
                  <c:v>41253.739583253067</c:v>
                </c:pt>
                <c:pt idx="33096">
                  <c:v>41253.749999919732</c:v>
                </c:pt>
                <c:pt idx="33097">
                  <c:v>41253.760416586396</c:v>
                </c:pt>
                <c:pt idx="33098">
                  <c:v>41253.77083325306</c:v>
                </c:pt>
                <c:pt idx="33099">
                  <c:v>41253.781249919724</c:v>
                </c:pt>
                <c:pt idx="33100">
                  <c:v>41253.791666586389</c:v>
                </c:pt>
                <c:pt idx="33101">
                  <c:v>41253.802083253053</c:v>
                </c:pt>
                <c:pt idx="33102">
                  <c:v>41253.812499919717</c:v>
                </c:pt>
                <c:pt idx="33103">
                  <c:v>41253.822916586381</c:v>
                </c:pt>
                <c:pt idx="33104">
                  <c:v>41253.833333253046</c:v>
                </c:pt>
                <c:pt idx="33105">
                  <c:v>41253.84374991971</c:v>
                </c:pt>
                <c:pt idx="33106">
                  <c:v>41253.854166586374</c:v>
                </c:pt>
                <c:pt idx="33107">
                  <c:v>41253.864583253038</c:v>
                </c:pt>
                <c:pt idx="33108">
                  <c:v>41253.874999919703</c:v>
                </c:pt>
                <c:pt idx="33109">
                  <c:v>41253.885416586367</c:v>
                </c:pt>
                <c:pt idx="33110">
                  <c:v>41253.895833253031</c:v>
                </c:pt>
                <c:pt idx="33111">
                  <c:v>41253.906249919695</c:v>
                </c:pt>
                <c:pt idx="33112">
                  <c:v>41253.916666586359</c:v>
                </c:pt>
                <c:pt idx="33113">
                  <c:v>41253.927083253024</c:v>
                </c:pt>
                <c:pt idx="33114">
                  <c:v>41253.937499919688</c:v>
                </c:pt>
                <c:pt idx="33115">
                  <c:v>41253.947916586352</c:v>
                </c:pt>
                <c:pt idx="33116">
                  <c:v>41253.958333253016</c:v>
                </c:pt>
                <c:pt idx="33117">
                  <c:v>41253.968749919681</c:v>
                </c:pt>
                <c:pt idx="33118">
                  <c:v>41253.979166586345</c:v>
                </c:pt>
                <c:pt idx="33119">
                  <c:v>41253.989583253009</c:v>
                </c:pt>
                <c:pt idx="33120">
                  <c:v>41253.999999919673</c:v>
                </c:pt>
                <c:pt idx="33121">
                  <c:v>41254.010416586338</c:v>
                </c:pt>
                <c:pt idx="33122">
                  <c:v>41254.020833253002</c:v>
                </c:pt>
                <c:pt idx="33123">
                  <c:v>41254.031249919666</c:v>
                </c:pt>
                <c:pt idx="33124">
                  <c:v>41254.04166658633</c:v>
                </c:pt>
                <c:pt idx="33125">
                  <c:v>41254.052083252995</c:v>
                </c:pt>
                <c:pt idx="33126">
                  <c:v>41254.062499919659</c:v>
                </c:pt>
                <c:pt idx="33127">
                  <c:v>41254.072916586323</c:v>
                </c:pt>
                <c:pt idx="33128">
                  <c:v>41254.083333252987</c:v>
                </c:pt>
                <c:pt idx="33129">
                  <c:v>41254.093749919652</c:v>
                </c:pt>
                <c:pt idx="33130">
                  <c:v>41254.104166586316</c:v>
                </c:pt>
                <c:pt idx="33131">
                  <c:v>41254.11458325298</c:v>
                </c:pt>
                <c:pt idx="33132">
                  <c:v>41254.124999919644</c:v>
                </c:pt>
                <c:pt idx="33133">
                  <c:v>41254.135416586309</c:v>
                </c:pt>
                <c:pt idx="33134">
                  <c:v>41254.145833252973</c:v>
                </c:pt>
                <c:pt idx="33135">
                  <c:v>41254.156249919637</c:v>
                </c:pt>
                <c:pt idx="33136">
                  <c:v>41254.166666586301</c:v>
                </c:pt>
                <c:pt idx="33137">
                  <c:v>41254.177083252966</c:v>
                </c:pt>
                <c:pt idx="33138">
                  <c:v>41254.18749991963</c:v>
                </c:pt>
                <c:pt idx="33139">
                  <c:v>41254.197916586294</c:v>
                </c:pt>
                <c:pt idx="33140">
                  <c:v>41254.208333252958</c:v>
                </c:pt>
                <c:pt idx="33141">
                  <c:v>41254.218749919622</c:v>
                </c:pt>
                <c:pt idx="33142">
                  <c:v>41254.229166586287</c:v>
                </c:pt>
                <c:pt idx="33143">
                  <c:v>41254.239583252951</c:v>
                </c:pt>
                <c:pt idx="33144">
                  <c:v>41254.249999919615</c:v>
                </c:pt>
                <c:pt idx="33145">
                  <c:v>41254.260416586279</c:v>
                </c:pt>
                <c:pt idx="33146">
                  <c:v>41254.270833252944</c:v>
                </c:pt>
                <c:pt idx="33147">
                  <c:v>41254.281249919608</c:v>
                </c:pt>
                <c:pt idx="33148">
                  <c:v>41254.291666586272</c:v>
                </c:pt>
                <c:pt idx="33149">
                  <c:v>41254.302083252936</c:v>
                </c:pt>
                <c:pt idx="33150">
                  <c:v>41254.312499919601</c:v>
                </c:pt>
                <c:pt idx="33151">
                  <c:v>41254.322916586265</c:v>
                </c:pt>
                <c:pt idx="33152">
                  <c:v>41254.333333252929</c:v>
                </c:pt>
                <c:pt idx="33153">
                  <c:v>41254.343749919593</c:v>
                </c:pt>
                <c:pt idx="33154">
                  <c:v>41254.354166586258</c:v>
                </c:pt>
                <c:pt idx="33155">
                  <c:v>41254.364583252922</c:v>
                </c:pt>
                <c:pt idx="33156">
                  <c:v>41254.374999919586</c:v>
                </c:pt>
                <c:pt idx="33157">
                  <c:v>41254.38541658625</c:v>
                </c:pt>
                <c:pt idx="33158">
                  <c:v>41254.395833252915</c:v>
                </c:pt>
                <c:pt idx="33159">
                  <c:v>41254.406249919579</c:v>
                </c:pt>
                <c:pt idx="33160">
                  <c:v>41254.416666586243</c:v>
                </c:pt>
                <c:pt idx="33161">
                  <c:v>41254.427083252907</c:v>
                </c:pt>
                <c:pt idx="33162">
                  <c:v>41254.437499919572</c:v>
                </c:pt>
                <c:pt idx="33163">
                  <c:v>41254.447916586236</c:v>
                </c:pt>
                <c:pt idx="33164">
                  <c:v>41254.4583332529</c:v>
                </c:pt>
                <c:pt idx="33165">
                  <c:v>41254.468749919564</c:v>
                </c:pt>
                <c:pt idx="33166">
                  <c:v>41254.479166586229</c:v>
                </c:pt>
                <c:pt idx="33167">
                  <c:v>41254.489583252893</c:v>
                </c:pt>
                <c:pt idx="33168">
                  <c:v>41254.499999919557</c:v>
                </c:pt>
                <c:pt idx="33169">
                  <c:v>41254.510416586221</c:v>
                </c:pt>
                <c:pt idx="33170">
                  <c:v>41254.520833252885</c:v>
                </c:pt>
                <c:pt idx="33171">
                  <c:v>41254.53124991955</c:v>
                </c:pt>
                <c:pt idx="33172">
                  <c:v>41254.541666586214</c:v>
                </c:pt>
                <c:pt idx="33173">
                  <c:v>41254.552083252878</c:v>
                </c:pt>
                <c:pt idx="33174">
                  <c:v>41254.562499919542</c:v>
                </c:pt>
                <c:pt idx="33175">
                  <c:v>41254.572916586207</c:v>
                </c:pt>
                <c:pt idx="33176">
                  <c:v>41254.583333252871</c:v>
                </c:pt>
                <c:pt idx="33177">
                  <c:v>41254.593749919535</c:v>
                </c:pt>
                <c:pt idx="33178">
                  <c:v>41254.604166586199</c:v>
                </c:pt>
                <c:pt idx="33179">
                  <c:v>41254.614583252864</c:v>
                </c:pt>
                <c:pt idx="33180">
                  <c:v>41254.624999919528</c:v>
                </c:pt>
                <c:pt idx="33181">
                  <c:v>41254.635416586192</c:v>
                </c:pt>
                <c:pt idx="33182">
                  <c:v>41254.645833252856</c:v>
                </c:pt>
                <c:pt idx="33183">
                  <c:v>41254.656249919521</c:v>
                </c:pt>
                <c:pt idx="33184">
                  <c:v>41254.666666586185</c:v>
                </c:pt>
                <c:pt idx="33185">
                  <c:v>41254.677083252849</c:v>
                </c:pt>
                <c:pt idx="33186">
                  <c:v>41254.687499919513</c:v>
                </c:pt>
                <c:pt idx="33187">
                  <c:v>41254.697916586178</c:v>
                </c:pt>
                <c:pt idx="33188">
                  <c:v>41254.708333252842</c:v>
                </c:pt>
                <c:pt idx="33189">
                  <c:v>41254.718749919506</c:v>
                </c:pt>
                <c:pt idx="33190">
                  <c:v>41254.72916658617</c:v>
                </c:pt>
                <c:pt idx="33191">
                  <c:v>41254.739583252835</c:v>
                </c:pt>
                <c:pt idx="33192">
                  <c:v>41254.749999919499</c:v>
                </c:pt>
                <c:pt idx="33193">
                  <c:v>41254.760416586163</c:v>
                </c:pt>
                <c:pt idx="33194">
                  <c:v>41254.770833252827</c:v>
                </c:pt>
                <c:pt idx="33195">
                  <c:v>41254.781249919492</c:v>
                </c:pt>
                <c:pt idx="33196">
                  <c:v>41254.791666586156</c:v>
                </c:pt>
                <c:pt idx="33197">
                  <c:v>41254.80208325282</c:v>
                </c:pt>
                <c:pt idx="33198">
                  <c:v>41254.812499919484</c:v>
                </c:pt>
                <c:pt idx="33199">
                  <c:v>41254.822916586148</c:v>
                </c:pt>
                <c:pt idx="33200">
                  <c:v>41254.833333252813</c:v>
                </c:pt>
                <c:pt idx="33201">
                  <c:v>41254.843749919477</c:v>
                </c:pt>
                <c:pt idx="33202">
                  <c:v>41254.854166586141</c:v>
                </c:pt>
                <c:pt idx="33203">
                  <c:v>41254.864583252805</c:v>
                </c:pt>
                <c:pt idx="33204">
                  <c:v>41254.87499991947</c:v>
                </c:pt>
                <c:pt idx="33205">
                  <c:v>41254.885416586134</c:v>
                </c:pt>
                <c:pt idx="33206">
                  <c:v>41254.895833252798</c:v>
                </c:pt>
                <c:pt idx="33207">
                  <c:v>41254.906249919462</c:v>
                </c:pt>
                <c:pt idx="33208">
                  <c:v>41254.916666586127</c:v>
                </c:pt>
                <c:pt idx="33209">
                  <c:v>41254.927083252791</c:v>
                </c:pt>
                <c:pt idx="33210">
                  <c:v>41254.937499919455</c:v>
                </c:pt>
                <c:pt idx="33211">
                  <c:v>41254.947916586119</c:v>
                </c:pt>
                <c:pt idx="33212">
                  <c:v>41254.958333252784</c:v>
                </c:pt>
                <c:pt idx="33213">
                  <c:v>41254.968749919448</c:v>
                </c:pt>
                <c:pt idx="33214">
                  <c:v>41254.979166586112</c:v>
                </c:pt>
                <c:pt idx="33215">
                  <c:v>41254.989583252776</c:v>
                </c:pt>
                <c:pt idx="33216">
                  <c:v>41254.999999919441</c:v>
                </c:pt>
                <c:pt idx="33217">
                  <c:v>41255.010416586105</c:v>
                </c:pt>
                <c:pt idx="33218">
                  <c:v>41255.020833252769</c:v>
                </c:pt>
                <c:pt idx="33219">
                  <c:v>41255.031249919433</c:v>
                </c:pt>
                <c:pt idx="33220">
                  <c:v>41255.041666586098</c:v>
                </c:pt>
                <c:pt idx="33221">
                  <c:v>41255.052083252762</c:v>
                </c:pt>
                <c:pt idx="33222">
                  <c:v>41255.062499919426</c:v>
                </c:pt>
                <c:pt idx="33223">
                  <c:v>41255.07291658609</c:v>
                </c:pt>
                <c:pt idx="33224">
                  <c:v>41255.083333252755</c:v>
                </c:pt>
                <c:pt idx="33225">
                  <c:v>41255.093749919419</c:v>
                </c:pt>
                <c:pt idx="33226">
                  <c:v>41255.104166586083</c:v>
                </c:pt>
                <c:pt idx="33227">
                  <c:v>41255.114583252747</c:v>
                </c:pt>
                <c:pt idx="33228">
                  <c:v>41255.124999919411</c:v>
                </c:pt>
                <c:pt idx="33229">
                  <c:v>41255.135416586076</c:v>
                </c:pt>
                <c:pt idx="33230">
                  <c:v>41255.14583325274</c:v>
                </c:pt>
                <c:pt idx="33231">
                  <c:v>41255.156249919404</c:v>
                </c:pt>
                <c:pt idx="33232">
                  <c:v>41255.166666586068</c:v>
                </c:pt>
                <c:pt idx="33233">
                  <c:v>41255.177083252733</c:v>
                </c:pt>
                <c:pt idx="33234">
                  <c:v>41255.187499919397</c:v>
                </c:pt>
                <c:pt idx="33235">
                  <c:v>41255.197916586061</c:v>
                </c:pt>
                <c:pt idx="33236">
                  <c:v>41255.208333252725</c:v>
                </c:pt>
                <c:pt idx="33237">
                  <c:v>41255.21874991939</c:v>
                </c:pt>
                <c:pt idx="33238">
                  <c:v>41255.229166586054</c:v>
                </c:pt>
                <c:pt idx="33239">
                  <c:v>41255.239583252718</c:v>
                </c:pt>
                <c:pt idx="33240">
                  <c:v>41255.249999919382</c:v>
                </c:pt>
                <c:pt idx="33241">
                  <c:v>41255.260416586047</c:v>
                </c:pt>
                <c:pt idx="33242">
                  <c:v>41255.270833252711</c:v>
                </c:pt>
                <c:pt idx="33243">
                  <c:v>41255.281249919375</c:v>
                </c:pt>
                <c:pt idx="33244">
                  <c:v>41255.291666586039</c:v>
                </c:pt>
                <c:pt idx="33245">
                  <c:v>41255.302083252704</c:v>
                </c:pt>
                <c:pt idx="33246">
                  <c:v>41255.312499919368</c:v>
                </c:pt>
                <c:pt idx="33247">
                  <c:v>41255.322916586032</c:v>
                </c:pt>
                <c:pt idx="33248">
                  <c:v>41255.333333252696</c:v>
                </c:pt>
                <c:pt idx="33249">
                  <c:v>41255.343749919361</c:v>
                </c:pt>
                <c:pt idx="33250">
                  <c:v>41255.354166586025</c:v>
                </c:pt>
                <c:pt idx="33251">
                  <c:v>41255.364583252689</c:v>
                </c:pt>
                <c:pt idx="33252">
                  <c:v>41255.374999919353</c:v>
                </c:pt>
                <c:pt idx="33253">
                  <c:v>41255.385416586018</c:v>
                </c:pt>
                <c:pt idx="33254">
                  <c:v>41255.395833252682</c:v>
                </c:pt>
                <c:pt idx="33255">
                  <c:v>41255.406249919346</c:v>
                </c:pt>
                <c:pt idx="33256">
                  <c:v>41255.41666658601</c:v>
                </c:pt>
                <c:pt idx="33257">
                  <c:v>41255.427083252674</c:v>
                </c:pt>
                <c:pt idx="33258">
                  <c:v>41255.437499919339</c:v>
                </c:pt>
                <c:pt idx="33259">
                  <c:v>41255.447916586003</c:v>
                </c:pt>
                <c:pt idx="33260">
                  <c:v>41255.458333252667</c:v>
                </c:pt>
                <c:pt idx="33261">
                  <c:v>41255.468749919331</c:v>
                </c:pt>
                <c:pt idx="33262">
                  <c:v>41255.479166585996</c:v>
                </c:pt>
                <c:pt idx="33263">
                  <c:v>41255.48958325266</c:v>
                </c:pt>
                <c:pt idx="33264">
                  <c:v>41255.499999919324</c:v>
                </c:pt>
                <c:pt idx="33265">
                  <c:v>41255.510416585988</c:v>
                </c:pt>
                <c:pt idx="33266">
                  <c:v>41255.520833252653</c:v>
                </c:pt>
                <c:pt idx="33267">
                  <c:v>41255.531249919317</c:v>
                </c:pt>
                <c:pt idx="33268">
                  <c:v>41255.541666585981</c:v>
                </c:pt>
                <c:pt idx="33269">
                  <c:v>41255.552083252645</c:v>
                </c:pt>
                <c:pt idx="33270">
                  <c:v>41255.56249991931</c:v>
                </c:pt>
                <c:pt idx="33271">
                  <c:v>41255.572916585974</c:v>
                </c:pt>
                <c:pt idx="33272">
                  <c:v>41255.583333252638</c:v>
                </c:pt>
                <c:pt idx="33273">
                  <c:v>41255.593749919302</c:v>
                </c:pt>
                <c:pt idx="33274">
                  <c:v>41255.604166585967</c:v>
                </c:pt>
                <c:pt idx="33275">
                  <c:v>41255.614583252631</c:v>
                </c:pt>
                <c:pt idx="33276">
                  <c:v>41255.624999919295</c:v>
                </c:pt>
                <c:pt idx="33277">
                  <c:v>41255.635416585959</c:v>
                </c:pt>
                <c:pt idx="33278">
                  <c:v>41255.645833252624</c:v>
                </c:pt>
                <c:pt idx="33279">
                  <c:v>41255.656249919288</c:v>
                </c:pt>
                <c:pt idx="33280">
                  <c:v>41255.666666585952</c:v>
                </c:pt>
                <c:pt idx="33281">
                  <c:v>41255.677083252616</c:v>
                </c:pt>
                <c:pt idx="33282">
                  <c:v>41255.687499919281</c:v>
                </c:pt>
                <c:pt idx="33283">
                  <c:v>41255.697916585945</c:v>
                </c:pt>
                <c:pt idx="33284">
                  <c:v>41255.708333252609</c:v>
                </c:pt>
                <c:pt idx="33285">
                  <c:v>41255.718749919273</c:v>
                </c:pt>
                <c:pt idx="33286">
                  <c:v>41255.729166585937</c:v>
                </c:pt>
                <c:pt idx="33287">
                  <c:v>41255.739583252602</c:v>
                </c:pt>
                <c:pt idx="33288">
                  <c:v>41255.749999919266</c:v>
                </c:pt>
                <c:pt idx="33289">
                  <c:v>41255.76041658593</c:v>
                </c:pt>
                <c:pt idx="33290">
                  <c:v>41255.770833252594</c:v>
                </c:pt>
                <c:pt idx="33291">
                  <c:v>41255.781249919259</c:v>
                </c:pt>
                <c:pt idx="33292">
                  <c:v>41255.791666585923</c:v>
                </c:pt>
                <c:pt idx="33293">
                  <c:v>41255.802083252587</c:v>
                </c:pt>
                <c:pt idx="33294">
                  <c:v>41255.812499919251</c:v>
                </c:pt>
                <c:pt idx="33295">
                  <c:v>41255.822916585916</c:v>
                </c:pt>
                <c:pt idx="33296">
                  <c:v>41255.83333325258</c:v>
                </c:pt>
                <c:pt idx="33297">
                  <c:v>41255.843749919244</c:v>
                </c:pt>
                <c:pt idx="33298">
                  <c:v>41255.854166585908</c:v>
                </c:pt>
                <c:pt idx="33299">
                  <c:v>41255.864583252573</c:v>
                </c:pt>
                <c:pt idx="33300">
                  <c:v>41255.874999919237</c:v>
                </c:pt>
                <c:pt idx="33301">
                  <c:v>41255.885416585901</c:v>
                </c:pt>
                <c:pt idx="33302">
                  <c:v>41255.895833252565</c:v>
                </c:pt>
                <c:pt idx="33303">
                  <c:v>41255.90624991923</c:v>
                </c:pt>
                <c:pt idx="33304">
                  <c:v>41255.916666585894</c:v>
                </c:pt>
                <c:pt idx="33305">
                  <c:v>41255.927083252558</c:v>
                </c:pt>
                <c:pt idx="33306">
                  <c:v>41255.937499919222</c:v>
                </c:pt>
                <c:pt idx="33307">
                  <c:v>41255.947916585887</c:v>
                </c:pt>
                <c:pt idx="33308">
                  <c:v>41255.958333252551</c:v>
                </c:pt>
                <c:pt idx="33309">
                  <c:v>41255.968749919215</c:v>
                </c:pt>
                <c:pt idx="33310">
                  <c:v>41255.979166585879</c:v>
                </c:pt>
                <c:pt idx="33311">
                  <c:v>41255.989583252544</c:v>
                </c:pt>
                <c:pt idx="33312">
                  <c:v>41255.999999919208</c:v>
                </c:pt>
                <c:pt idx="33313">
                  <c:v>41256.010416585872</c:v>
                </c:pt>
                <c:pt idx="33314">
                  <c:v>41256.020833252536</c:v>
                </c:pt>
                <c:pt idx="33315">
                  <c:v>41256.0312499192</c:v>
                </c:pt>
                <c:pt idx="33316">
                  <c:v>41256.041666585865</c:v>
                </c:pt>
                <c:pt idx="33317">
                  <c:v>41256.052083252529</c:v>
                </c:pt>
                <c:pt idx="33318">
                  <c:v>41256.062499919193</c:v>
                </c:pt>
                <c:pt idx="33319">
                  <c:v>41256.072916585857</c:v>
                </c:pt>
                <c:pt idx="33320">
                  <c:v>41256.083333252522</c:v>
                </c:pt>
                <c:pt idx="33321">
                  <c:v>41256.093749919186</c:v>
                </c:pt>
                <c:pt idx="33322">
                  <c:v>41256.10416658585</c:v>
                </c:pt>
                <c:pt idx="33323">
                  <c:v>41256.114583252514</c:v>
                </c:pt>
                <c:pt idx="33324">
                  <c:v>41256.124999919179</c:v>
                </c:pt>
                <c:pt idx="33325">
                  <c:v>41256.135416585843</c:v>
                </c:pt>
                <c:pt idx="33326">
                  <c:v>41256.145833252507</c:v>
                </c:pt>
                <c:pt idx="33327">
                  <c:v>41256.156249919171</c:v>
                </c:pt>
                <c:pt idx="33328">
                  <c:v>41256.166666585836</c:v>
                </c:pt>
                <c:pt idx="33329">
                  <c:v>41256.1770832525</c:v>
                </c:pt>
                <c:pt idx="33330">
                  <c:v>41256.187499919164</c:v>
                </c:pt>
                <c:pt idx="33331">
                  <c:v>41256.197916585828</c:v>
                </c:pt>
                <c:pt idx="33332">
                  <c:v>41256.208333252493</c:v>
                </c:pt>
                <c:pt idx="33333">
                  <c:v>41256.218749919157</c:v>
                </c:pt>
                <c:pt idx="33334">
                  <c:v>41256.229166585821</c:v>
                </c:pt>
                <c:pt idx="33335">
                  <c:v>41256.239583252485</c:v>
                </c:pt>
                <c:pt idx="33336">
                  <c:v>41256.24999991915</c:v>
                </c:pt>
                <c:pt idx="33337">
                  <c:v>41256.260416585814</c:v>
                </c:pt>
                <c:pt idx="33338">
                  <c:v>41256.270833252478</c:v>
                </c:pt>
                <c:pt idx="33339">
                  <c:v>41256.281249919142</c:v>
                </c:pt>
                <c:pt idx="33340">
                  <c:v>41256.291666585807</c:v>
                </c:pt>
                <c:pt idx="33341">
                  <c:v>41256.302083252471</c:v>
                </c:pt>
                <c:pt idx="33342">
                  <c:v>41256.312499919135</c:v>
                </c:pt>
                <c:pt idx="33343">
                  <c:v>41256.322916585799</c:v>
                </c:pt>
                <c:pt idx="33344">
                  <c:v>41256.333333252463</c:v>
                </c:pt>
                <c:pt idx="33345">
                  <c:v>41256.343749919128</c:v>
                </c:pt>
                <c:pt idx="33346">
                  <c:v>41256.354166585792</c:v>
                </c:pt>
                <c:pt idx="33347">
                  <c:v>41256.364583252456</c:v>
                </c:pt>
                <c:pt idx="33348">
                  <c:v>41256.37499991912</c:v>
                </c:pt>
                <c:pt idx="33349">
                  <c:v>41256.385416585785</c:v>
                </c:pt>
                <c:pt idx="33350">
                  <c:v>41256.395833252449</c:v>
                </c:pt>
                <c:pt idx="33351">
                  <c:v>41256.406249919113</c:v>
                </c:pt>
                <c:pt idx="33352">
                  <c:v>41256.416666585777</c:v>
                </c:pt>
                <c:pt idx="33353">
                  <c:v>41256.427083252442</c:v>
                </c:pt>
                <c:pt idx="33354">
                  <c:v>41256.437499919106</c:v>
                </c:pt>
                <c:pt idx="33355">
                  <c:v>41256.44791658577</c:v>
                </c:pt>
                <c:pt idx="33356">
                  <c:v>41256.458333252434</c:v>
                </c:pt>
                <c:pt idx="33357">
                  <c:v>41256.468749919099</c:v>
                </c:pt>
                <c:pt idx="33358">
                  <c:v>41256.479166585763</c:v>
                </c:pt>
                <c:pt idx="33359">
                  <c:v>41256.489583252427</c:v>
                </c:pt>
                <c:pt idx="33360">
                  <c:v>41256.499999919091</c:v>
                </c:pt>
                <c:pt idx="33361">
                  <c:v>41256.510416585756</c:v>
                </c:pt>
                <c:pt idx="33362">
                  <c:v>41256.52083325242</c:v>
                </c:pt>
                <c:pt idx="33363">
                  <c:v>41256.531249919084</c:v>
                </c:pt>
                <c:pt idx="33364">
                  <c:v>41256.541666585748</c:v>
                </c:pt>
                <c:pt idx="33365">
                  <c:v>41256.552083252413</c:v>
                </c:pt>
                <c:pt idx="33366">
                  <c:v>41256.562499919077</c:v>
                </c:pt>
                <c:pt idx="33367">
                  <c:v>41256.572916585741</c:v>
                </c:pt>
                <c:pt idx="33368">
                  <c:v>41256.583333252405</c:v>
                </c:pt>
                <c:pt idx="33369">
                  <c:v>41256.59374991907</c:v>
                </c:pt>
                <c:pt idx="33370">
                  <c:v>41256.604166585734</c:v>
                </c:pt>
                <c:pt idx="33371">
                  <c:v>41256.614583252398</c:v>
                </c:pt>
                <c:pt idx="33372">
                  <c:v>41256.624999919062</c:v>
                </c:pt>
                <c:pt idx="33373">
                  <c:v>41256.635416585726</c:v>
                </c:pt>
                <c:pt idx="33374">
                  <c:v>41256.645833252391</c:v>
                </c:pt>
                <c:pt idx="33375">
                  <c:v>41256.656249919055</c:v>
                </c:pt>
                <c:pt idx="33376">
                  <c:v>41256.666666585719</c:v>
                </c:pt>
                <c:pt idx="33377">
                  <c:v>41256.677083252383</c:v>
                </c:pt>
                <c:pt idx="33378">
                  <c:v>41256.687499919048</c:v>
                </c:pt>
                <c:pt idx="33379">
                  <c:v>41256.697916585712</c:v>
                </c:pt>
                <c:pt idx="33380">
                  <c:v>41256.708333252376</c:v>
                </c:pt>
                <c:pt idx="33381">
                  <c:v>41256.71874991904</c:v>
                </c:pt>
                <c:pt idx="33382">
                  <c:v>41256.729166585705</c:v>
                </c:pt>
                <c:pt idx="33383">
                  <c:v>41256.739583252369</c:v>
                </c:pt>
                <c:pt idx="33384">
                  <c:v>41256.749999919033</c:v>
                </c:pt>
                <c:pt idx="33385">
                  <c:v>41256.760416585697</c:v>
                </c:pt>
                <c:pt idx="33386">
                  <c:v>41256.770833252362</c:v>
                </c:pt>
                <c:pt idx="33387">
                  <c:v>41256.781249919026</c:v>
                </c:pt>
                <c:pt idx="33388">
                  <c:v>41256.79166658569</c:v>
                </c:pt>
                <c:pt idx="33389">
                  <c:v>41256.802083252354</c:v>
                </c:pt>
                <c:pt idx="33390">
                  <c:v>41256.812499919019</c:v>
                </c:pt>
                <c:pt idx="33391">
                  <c:v>41256.822916585683</c:v>
                </c:pt>
                <c:pt idx="33392">
                  <c:v>41256.833333252347</c:v>
                </c:pt>
                <c:pt idx="33393">
                  <c:v>41256.843749919011</c:v>
                </c:pt>
                <c:pt idx="33394">
                  <c:v>41256.854166585676</c:v>
                </c:pt>
                <c:pt idx="33395">
                  <c:v>41256.86458325234</c:v>
                </c:pt>
                <c:pt idx="33396">
                  <c:v>41256.874999919004</c:v>
                </c:pt>
                <c:pt idx="33397">
                  <c:v>41256.885416585668</c:v>
                </c:pt>
                <c:pt idx="33398">
                  <c:v>41256.895833252333</c:v>
                </c:pt>
                <c:pt idx="33399">
                  <c:v>41256.906249918997</c:v>
                </c:pt>
                <c:pt idx="33400">
                  <c:v>41256.916666585661</c:v>
                </c:pt>
                <c:pt idx="33401">
                  <c:v>41256.927083252325</c:v>
                </c:pt>
                <c:pt idx="33402">
                  <c:v>41256.937499918989</c:v>
                </c:pt>
                <c:pt idx="33403">
                  <c:v>41256.947916585654</c:v>
                </c:pt>
                <c:pt idx="33404">
                  <c:v>41256.958333252318</c:v>
                </c:pt>
                <c:pt idx="33405">
                  <c:v>41256.968749918982</c:v>
                </c:pt>
                <c:pt idx="33406">
                  <c:v>41256.979166585646</c:v>
                </c:pt>
                <c:pt idx="33407">
                  <c:v>41256.989583252311</c:v>
                </c:pt>
                <c:pt idx="33408">
                  <c:v>41256.999999918975</c:v>
                </c:pt>
                <c:pt idx="33409">
                  <c:v>41257.010416585639</c:v>
                </c:pt>
                <c:pt idx="33410">
                  <c:v>41257.020833252303</c:v>
                </c:pt>
                <c:pt idx="33411">
                  <c:v>41257.031249918968</c:v>
                </c:pt>
                <c:pt idx="33412">
                  <c:v>41257.041666585632</c:v>
                </c:pt>
                <c:pt idx="33413">
                  <c:v>41257.052083252296</c:v>
                </c:pt>
                <c:pt idx="33414">
                  <c:v>41257.06249991896</c:v>
                </c:pt>
                <c:pt idx="33415">
                  <c:v>41257.072916585625</c:v>
                </c:pt>
                <c:pt idx="33416">
                  <c:v>41257.083333252289</c:v>
                </c:pt>
                <c:pt idx="33417">
                  <c:v>41257.093749918953</c:v>
                </c:pt>
                <c:pt idx="33418">
                  <c:v>41257.104166585617</c:v>
                </c:pt>
                <c:pt idx="33419">
                  <c:v>41257.114583252282</c:v>
                </c:pt>
                <c:pt idx="33420">
                  <c:v>41257.124999918946</c:v>
                </c:pt>
                <c:pt idx="33421">
                  <c:v>41257.13541658561</c:v>
                </c:pt>
                <c:pt idx="33422">
                  <c:v>41257.145833252274</c:v>
                </c:pt>
                <c:pt idx="33423">
                  <c:v>41257.156249918939</c:v>
                </c:pt>
                <c:pt idx="33424">
                  <c:v>41257.166666585603</c:v>
                </c:pt>
                <c:pt idx="33425">
                  <c:v>41257.177083252267</c:v>
                </c:pt>
                <c:pt idx="33426">
                  <c:v>41257.187499918931</c:v>
                </c:pt>
                <c:pt idx="33427">
                  <c:v>41257.197916585596</c:v>
                </c:pt>
                <c:pt idx="33428">
                  <c:v>41257.20833325226</c:v>
                </c:pt>
                <c:pt idx="33429">
                  <c:v>41257.218749918924</c:v>
                </c:pt>
                <c:pt idx="33430">
                  <c:v>41257.229166585588</c:v>
                </c:pt>
                <c:pt idx="33431">
                  <c:v>41257.239583252252</c:v>
                </c:pt>
                <c:pt idx="33432">
                  <c:v>41257.249999918917</c:v>
                </c:pt>
                <c:pt idx="33433">
                  <c:v>41257.260416585581</c:v>
                </c:pt>
                <c:pt idx="33434">
                  <c:v>41257.270833252245</c:v>
                </c:pt>
                <c:pt idx="33435">
                  <c:v>41257.281249918909</c:v>
                </c:pt>
                <c:pt idx="33436">
                  <c:v>41257.291666585574</c:v>
                </c:pt>
                <c:pt idx="33437">
                  <c:v>41257.302083252238</c:v>
                </c:pt>
                <c:pt idx="33438">
                  <c:v>41257.312499918902</c:v>
                </c:pt>
                <c:pt idx="33439">
                  <c:v>41257.322916585566</c:v>
                </c:pt>
                <c:pt idx="33440">
                  <c:v>41257.333333252231</c:v>
                </c:pt>
                <c:pt idx="33441">
                  <c:v>41257.343749918895</c:v>
                </c:pt>
                <c:pt idx="33442">
                  <c:v>41257.354166585559</c:v>
                </c:pt>
                <c:pt idx="33443">
                  <c:v>41257.364583252223</c:v>
                </c:pt>
                <c:pt idx="33444">
                  <c:v>41257.374999918888</c:v>
                </c:pt>
                <c:pt idx="33445">
                  <c:v>41257.385416585552</c:v>
                </c:pt>
                <c:pt idx="33446">
                  <c:v>41257.395833252216</c:v>
                </c:pt>
                <c:pt idx="33447">
                  <c:v>41257.40624991888</c:v>
                </c:pt>
                <c:pt idx="33448">
                  <c:v>41257.416666585545</c:v>
                </c:pt>
                <c:pt idx="33449">
                  <c:v>41257.427083252209</c:v>
                </c:pt>
                <c:pt idx="33450">
                  <c:v>41257.437499918873</c:v>
                </c:pt>
                <c:pt idx="33451">
                  <c:v>41257.447916585537</c:v>
                </c:pt>
                <c:pt idx="33452">
                  <c:v>41257.458333252202</c:v>
                </c:pt>
                <c:pt idx="33453">
                  <c:v>41257.468749918866</c:v>
                </c:pt>
                <c:pt idx="33454">
                  <c:v>41257.47916658553</c:v>
                </c:pt>
                <c:pt idx="33455">
                  <c:v>41257.489583252194</c:v>
                </c:pt>
                <c:pt idx="33456">
                  <c:v>41257.499999918859</c:v>
                </c:pt>
                <c:pt idx="33457">
                  <c:v>41257.510416585523</c:v>
                </c:pt>
                <c:pt idx="33458">
                  <c:v>41257.520833252187</c:v>
                </c:pt>
                <c:pt idx="33459">
                  <c:v>41257.531249918851</c:v>
                </c:pt>
                <c:pt idx="33460">
                  <c:v>41257.541666585515</c:v>
                </c:pt>
                <c:pt idx="33461">
                  <c:v>41257.55208325218</c:v>
                </c:pt>
                <c:pt idx="33462">
                  <c:v>41257.562499918844</c:v>
                </c:pt>
                <c:pt idx="33463">
                  <c:v>41257.572916585508</c:v>
                </c:pt>
                <c:pt idx="33464">
                  <c:v>41257.583333252172</c:v>
                </c:pt>
                <c:pt idx="33465">
                  <c:v>41257.593749918837</c:v>
                </c:pt>
                <c:pt idx="33466">
                  <c:v>41257.604166585501</c:v>
                </c:pt>
                <c:pt idx="33467">
                  <c:v>41257.614583252165</c:v>
                </c:pt>
                <c:pt idx="33468">
                  <c:v>41257.624999918829</c:v>
                </c:pt>
                <c:pt idx="33469">
                  <c:v>41257.635416585494</c:v>
                </c:pt>
                <c:pt idx="33470">
                  <c:v>41257.645833252158</c:v>
                </c:pt>
                <c:pt idx="33471">
                  <c:v>41257.656249918822</c:v>
                </c:pt>
                <c:pt idx="33472">
                  <c:v>41257.666666585486</c:v>
                </c:pt>
                <c:pt idx="33473">
                  <c:v>41257.677083252151</c:v>
                </c:pt>
                <c:pt idx="33474">
                  <c:v>41257.687499918815</c:v>
                </c:pt>
                <c:pt idx="33475">
                  <c:v>41257.697916585479</c:v>
                </c:pt>
                <c:pt idx="33476">
                  <c:v>41257.708333252143</c:v>
                </c:pt>
                <c:pt idx="33477">
                  <c:v>41257.718749918808</c:v>
                </c:pt>
                <c:pt idx="33478">
                  <c:v>41257.729166585472</c:v>
                </c:pt>
                <c:pt idx="33479">
                  <c:v>41257.739583252136</c:v>
                </c:pt>
                <c:pt idx="33480">
                  <c:v>41257.7499999188</c:v>
                </c:pt>
                <c:pt idx="33481">
                  <c:v>41257.760416585465</c:v>
                </c:pt>
                <c:pt idx="33482">
                  <c:v>41257.770833252129</c:v>
                </c:pt>
                <c:pt idx="33483">
                  <c:v>41257.781249918793</c:v>
                </c:pt>
                <c:pt idx="33484">
                  <c:v>41257.791666585457</c:v>
                </c:pt>
                <c:pt idx="33485">
                  <c:v>41257.802083252122</c:v>
                </c:pt>
                <c:pt idx="33486">
                  <c:v>41257.812499918786</c:v>
                </c:pt>
                <c:pt idx="33487">
                  <c:v>41257.82291658545</c:v>
                </c:pt>
                <c:pt idx="33488">
                  <c:v>41257.833333252114</c:v>
                </c:pt>
                <c:pt idx="33489">
                  <c:v>41257.843749918778</c:v>
                </c:pt>
                <c:pt idx="33490">
                  <c:v>41257.854166585443</c:v>
                </c:pt>
                <c:pt idx="33491">
                  <c:v>41257.864583252107</c:v>
                </c:pt>
                <c:pt idx="33492">
                  <c:v>41257.874999918771</c:v>
                </c:pt>
                <c:pt idx="33493">
                  <c:v>41257.885416585435</c:v>
                </c:pt>
                <c:pt idx="33494">
                  <c:v>41257.8958332521</c:v>
                </c:pt>
                <c:pt idx="33495">
                  <c:v>41257.906249918764</c:v>
                </c:pt>
                <c:pt idx="33496">
                  <c:v>41257.916666585428</c:v>
                </c:pt>
                <c:pt idx="33497">
                  <c:v>41257.927083252092</c:v>
                </c:pt>
                <c:pt idx="33498">
                  <c:v>41257.937499918757</c:v>
                </c:pt>
                <c:pt idx="33499">
                  <c:v>41257.947916585421</c:v>
                </c:pt>
                <c:pt idx="33500">
                  <c:v>41257.958333252085</c:v>
                </c:pt>
                <c:pt idx="33501">
                  <c:v>41257.968749918749</c:v>
                </c:pt>
                <c:pt idx="33502">
                  <c:v>41257.979166585414</c:v>
                </c:pt>
                <c:pt idx="33503">
                  <c:v>41257.989583252078</c:v>
                </c:pt>
                <c:pt idx="33504">
                  <c:v>41257.999999918742</c:v>
                </c:pt>
                <c:pt idx="33505">
                  <c:v>41258.010416585406</c:v>
                </c:pt>
                <c:pt idx="33506">
                  <c:v>41258.020833252071</c:v>
                </c:pt>
                <c:pt idx="33507">
                  <c:v>41258.031249918735</c:v>
                </c:pt>
                <c:pt idx="33508">
                  <c:v>41258.041666585399</c:v>
                </c:pt>
                <c:pt idx="33509">
                  <c:v>41258.052083252063</c:v>
                </c:pt>
                <c:pt idx="33510">
                  <c:v>41258.062499918728</c:v>
                </c:pt>
                <c:pt idx="33511">
                  <c:v>41258.072916585392</c:v>
                </c:pt>
                <c:pt idx="33512">
                  <c:v>41258.083333252056</c:v>
                </c:pt>
                <c:pt idx="33513">
                  <c:v>41258.09374991872</c:v>
                </c:pt>
                <c:pt idx="33514">
                  <c:v>41258.104166585385</c:v>
                </c:pt>
                <c:pt idx="33515">
                  <c:v>41258.114583252049</c:v>
                </c:pt>
                <c:pt idx="33516">
                  <c:v>41258.124999918713</c:v>
                </c:pt>
                <c:pt idx="33517">
                  <c:v>41258.135416585377</c:v>
                </c:pt>
                <c:pt idx="33518">
                  <c:v>41258.145833252041</c:v>
                </c:pt>
                <c:pt idx="33519">
                  <c:v>41258.156249918706</c:v>
                </c:pt>
                <c:pt idx="33520">
                  <c:v>41258.16666658537</c:v>
                </c:pt>
                <c:pt idx="33521">
                  <c:v>41258.177083252034</c:v>
                </c:pt>
                <c:pt idx="33522">
                  <c:v>41258.187499918698</c:v>
                </c:pt>
                <c:pt idx="33523">
                  <c:v>41258.197916585363</c:v>
                </c:pt>
                <c:pt idx="33524">
                  <c:v>41258.208333252027</c:v>
                </c:pt>
                <c:pt idx="33525">
                  <c:v>41258.218749918691</c:v>
                </c:pt>
                <c:pt idx="33526">
                  <c:v>41258.229166585355</c:v>
                </c:pt>
                <c:pt idx="33527">
                  <c:v>41258.23958325202</c:v>
                </c:pt>
                <c:pt idx="33528">
                  <c:v>41258.249999918684</c:v>
                </c:pt>
                <c:pt idx="33529">
                  <c:v>41258.260416585348</c:v>
                </c:pt>
                <c:pt idx="33530">
                  <c:v>41258.270833252012</c:v>
                </c:pt>
                <c:pt idx="33531">
                  <c:v>41258.281249918677</c:v>
                </c:pt>
                <c:pt idx="33532">
                  <c:v>41258.291666585341</c:v>
                </c:pt>
                <c:pt idx="33533">
                  <c:v>41258.302083252005</c:v>
                </c:pt>
                <c:pt idx="33534">
                  <c:v>41258.312499918669</c:v>
                </c:pt>
                <c:pt idx="33535">
                  <c:v>41258.322916585334</c:v>
                </c:pt>
                <c:pt idx="33536">
                  <c:v>41258.333333251998</c:v>
                </c:pt>
                <c:pt idx="33537">
                  <c:v>41258.343749918662</c:v>
                </c:pt>
                <c:pt idx="33538">
                  <c:v>41258.354166585326</c:v>
                </c:pt>
                <c:pt idx="33539">
                  <c:v>41258.364583251991</c:v>
                </c:pt>
                <c:pt idx="33540">
                  <c:v>41258.374999918655</c:v>
                </c:pt>
                <c:pt idx="33541">
                  <c:v>41258.385416585319</c:v>
                </c:pt>
                <c:pt idx="33542">
                  <c:v>41258.395833251983</c:v>
                </c:pt>
                <c:pt idx="33543">
                  <c:v>41258.406249918648</c:v>
                </c:pt>
                <c:pt idx="33544">
                  <c:v>41258.416666585312</c:v>
                </c:pt>
                <c:pt idx="33545">
                  <c:v>41258.427083251976</c:v>
                </c:pt>
                <c:pt idx="33546">
                  <c:v>41258.43749991864</c:v>
                </c:pt>
                <c:pt idx="33547">
                  <c:v>41258.447916585304</c:v>
                </c:pt>
                <c:pt idx="33548">
                  <c:v>41258.458333251969</c:v>
                </c:pt>
                <c:pt idx="33549">
                  <c:v>41258.468749918633</c:v>
                </c:pt>
                <c:pt idx="33550">
                  <c:v>41258.479166585297</c:v>
                </c:pt>
                <c:pt idx="33551">
                  <c:v>41258.489583251961</c:v>
                </c:pt>
                <c:pt idx="33552">
                  <c:v>41258.499999918626</c:v>
                </c:pt>
                <c:pt idx="33553">
                  <c:v>41258.51041658529</c:v>
                </c:pt>
                <c:pt idx="33554">
                  <c:v>41258.520833251954</c:v>
                </c:pt>
                <c:pt idx="33555">
                  <c:v>41258.531249918618</c:v>
                </c:pt>
                <c:pt idx="33556">
                  <c:v>41258.541666585283</c:v>
                </c:pt>
                <c:pt idx="33557">
                  <c:v>41258.552083251947</c:v>
                </c:pt>
                <c:pt idx="33558">
                  <c:v>41258.562499918611</c:v>
                </c:pt>
                <c:pt idx="33559">
                  <c:v>41258.572916585275</c:v>
                </c:pt>
                <c:pt idx="33560">
                  <c:v>41258.58333325194</c:v>
                </c:pt>
                <c:pt idx="33561">
                  <c:v>41258.593749918604</c:v>
                </c:pt>
                <c:pt idx="33562">
                  <c:v>41258.604166585268</c:v>
                </c:pt>
                <c:pt idx="33563">
                  <c:v>41258.614583251932</c:v>
                </c:pt>
                <c:pt idx="33564">
                  <c:v>41258.624999918597</c:v>
                </c:pt>
                <c:pt idx="33565">
                  <c:v>41258.635416585261</c:v>
                </c:pt>
                <c:pt idx="33566">
                  <c:v>41258.645833251925</c:v>
                </c:pt>
                <c:pt idx="33567">
                  <c:v>41258.656249918589</c:v>
                </c:pt>
                <c:pt idx="33568">
                  <c:v>41258.666666585254</c:v>
                </c:pt>
                <c:pt idx="33569">
                  <c:v>41258.677083251918</c:v>
                </c:pt>
                <c:pt idx="33570">
                  <c:v>41258.687499918582</c:v>
                </c:pt>
                <c:pt idx="33571">
                  <c:v>41258.697916585246</c:v>
                </c:pt>
                <c:pt idx="33572">
                  <c:v>41258.708333251911</c:v>
                </c:pt>
                <c:pt idx="33573">
                  <c:v>41258.718749918575</c:v>
                </c:pt>
                <c:pt idx="33574">
                  <c:v>41258.729166585239</c:v>
                </c:pt>
                <c:pt idx="33575">
                  <c:v>41258.739583251903</c:v>
                </c:pt>
                <c:pt idx="33576">
                  <c:v>41258.749999918567</c:v>
                </c:pt>
                <c:pt idx="33577">
                  <c:v>41258.760416585232</c:v>
                </c:pt>
                <c:pt idx="33578">
                  <c:v>41258.770833251896</c:v>
                </c:pt>
                <c:pt idx="33579">
                  <c:v>41258.78124991856</c:v>
                </c:pt>
                <c:pt idx="33580">
                  <c:v>41258.791666585224</c:v>
                </c:pt>
                <c:pt idx="33581">
                  <c:v>41258.802083251889</c:v>
                </c:pt>
                <c:pt idx="33582">
                  <c:v>41258.812499918553</c:v>
                </c:pt>
                <c:pt idx="33583">
                  <c:v>41258.822916585217</c:v>
                </c:pt>
                <c:pt idx="33584">
                  <c:v>41258.833333251881</c:v>
                </c:pt>
                <c:pt idx="33585">
                  <c:v>41258.843749918546</c:v>
                </c:pt>
                <c:pt idx="33586">
                  <c:v>41258.85416658521</c:v>
                </c:pt>
                <c:pt idx="33587">
                  <c:v>41258.864583251874</c:v>
                </c:pt>
                <c:pt idx="33588">
                  <c:v>41258.874999918538</c:v>
                </c:pt>
                <c:pt idx="33589">
                  <c:v>41258.885416585203</c:v>
                </c:pt>
                <c:pt idx="33590">
                  <c:v>41258.895833251867</c:v>
                </c:pt>
                <c:pt idx="33591">
                  <c:v>41258.906249918531</c:v>
                </c:pt>
                <c:pt idx="33592">
                  <c:v>41258.916666585195</c:v>
                </c:pt>
                <c:pt idx="33593">
                  <c:v>41258.92708325186</c:v>
                </c:pt>
                <c:pt idx="33594">
                  <c:v>41258.937499918524</c:v>
                </c:pt>
                <c:pt idx="33595">
                  <c:v>41258.947916585188</c:v>
                </c:pt>
                <c:pt idx="33596">
                  <c:v>41258.958333251852</c:v>
                </c:pt>
                <c:pt idx="33597">
                  <c:v>41258.968749918517</c:v>
                </c:pt>
                <c:pt idx="33598">
                  <c:v>41258.979166585181</c:v>
                </c:pt>
                <c:pt idx="33599">
                  <c:v>41258.989583251845</c:v>
                </c:pt>
                <c:pt idx="33600">
                  <c:v>41258.999999918509</c:v>
                </c:pt>
                <c:pt idx="33601">
                  <c:v>41259.010416585174</c:v>
                </c:pt>
                <c:pt idx="33602">
                  <c:v>41259.020833251838</c:v>
                </c:pt>
                <c:pt idx="33603">
                  <c:v>41259.031249918502</c:v>
                </c:pt>
                <c:pt idx="33604">
                  <c:v>41259.041666585166</c:v>
                </c:pt>
                <c:pt idx="33605">
                  <c:v>41259.05208325183</c:v>
                </c:pt>
                <c:pt idx="33606">
                  <c:v>41259.062499918495</c:v>
                </c:pt>
                <c:pt idx="33607">
                  <c:v>41259.072916585159</c:v>
                </c:pt>
                <c:pt idx="33608">
                  <c:v>41259.083333251823</c:v>
                </c:pt>
                <c:pt idx="33609">
                  <c:v>41259.093749918487</c:v>
                </c:pt>
                <c:pt idx="33610">
                  <c:v>41259.104166585152</c:v>
                </c:pt>
                <c:pt idx="33611">
                  <c:v>41259.114583251816</c:v>
                </c:pt>
                <c:pt idx="33612">
                  <c:v>41259.12499991848</c:v>
                </c:pt>
                <c:pt idx="33613">
                  <c:v>41259.135416585144</c:v>
                </c:pt>
                <c:pt idx="33614">
                  <c:v>41259.145833251809</c:v>
                </c:pt>
                <c:pt idx="33615">
                  <c:v>41259.156249918473</c:v>
                </c:pt>
                <c:pt idx="33616">
                  <c:v>41259.166666585137</c:v>
                </c:pt>
                <c:pt idx="33617">
                  <c:v>41259.177083251801</c:v>
                </c:pt>
                <c:pt idx="33618">
                  <c:v>41259.187499918466</c:v>
                </c:pt>
                <c:pt idx="33619">
                  <c:v>41259.19791658513</c:v>
                </c:pt>
                <c:pt idx="33620">
                  <c:v>41259.208333251794</c:v>
                </c:pt>
                <c:pt idx="33621">
                  <c:v>41259.218749918458</c:v>
                </c:pt>
                <c:pt idx="33622">
                  <c:v>41259.229166585123</c:v>
                </c:pt>
                <c:pt idx="33623">
                  <c:v>41259.239583251787</c:v>
                </c:pt>
                <c:pt idx="33624">
                  <c:v>41259.249999918451</c:v>
                </c:pt>
                <c:pt idx="33625">
                  <c:v>41259.260416585115</c:v>
                </c:pt>
                <c:pt idx="33626">
                  <c:v>41259.27083325178</c:v>
                </c:pt>
                <c:pt idx="33627">
                  <c:v>41259.281249918444</c:v>
                </c:pt>
                <c:pt idx="33628">
                  <c:v>41259.291666585108</c:v>
                </c:pt>
                <c:pt idx="33629">
                  <c:v>41259.302083251772</c:v>
                </c:pt>
                <c:pt idx="33630">
                  <c:v>41259.312499918437</c:v>
                </c:pt>
                <c:pt idx="33631">
                  <c:v>41259.322916585101</c:v>
                </c:pt>
                <c:pt idx="33632">
                  <c:v>41259.333333251765</c:v>
                </c:pt>
                <c:pt idx="33633">
                  <c:v>41259.343749918429</c:v>
                </c:pt>
                <c:pt idx="33634">
                  <c:v>41259.354166585093</c:v>
                </c:pt>
                <c:pt idx="33635">
                  <c:v>41259.364583251758</c:v>
                </c:pt>
                <c:pt idx="33636">
                  <c:v>41259.374999918422</c:v>
                </c:pt>
                <c:pt idx="33637">
                  <c:v>41259.385416585086</c:v>
                </c:pt>
                <c:pt idx="33638">
                  <c:v>41259.39583325175</c:v>
                </c:pt>
                <c:pt idx="33639">
                  <c:v>41259.406249918415</c:v>
                </c:pt>
                <c:pt idx="33640">
                  <c:v>41259.416666585079</c:v>
                </c:pt>
                <c:pt idx="33641">
                  <c:v>41259.427083251743</c:v>
                </c:pt>
                <c:pt idx="33642">
                  <c:v>41259.437499918407</c:v>
                </c:pt>
                <c:pt idx="33643">
                  <c:v>41259.447916585072</c:v>
                </c:pt>
                <c:pt idx="33644">
                  <c:v>41259.458333251736</c:v>
                </c:pt>
                <c:pt idx="33645">
                  <c:v>41259.4687499184</c:v>
                </c:pt>
                <c:pt idx="33646">
                  <c:v>41259.479166585064</c:v>
                </c:pt>
                <c:pt idx="33647">
                  <c:v>41259.489583251729</c:v>
                </c:pt>
                <c:pt idx="33648">
                  <c:v>41259.499999918393</c:v>
                </c:pt>
                <c:pt idx="33649">
                  <c:v>41259.510416585057</c:v>
                </c:pt>
                <c:pt idx="33650">
                  <c:v>41259.520833251721</c:v>
                </c:pt>
                <c:pt idx="33651">
                  <c:v>41259.531249918386</c:v>
                </c:pt>
                <c:pt idx="33652">
                  <c:v>41259.54166658505</c:v>
                </c:pt>
                <c:pt idx="33653">
                  <c:v>41259.552083251714</c:v>
                </c:pt>
                <c:pt idx="33654">
                  <c:v>41259.562499918378</c:v>
                </c:pt>
                <c:pt idx="33655">
                  <c:v>41259.572916585043</c:v>
                </c:pt>
                <c:pt idx="33656">
                  <c:v>41259.583333251707</c:v>
                </c:pt>
                <c:pt idx="33657">
                  <c:v>41259.593749918371</c:v>
                </c:pt>
                <c:pt idx="33658">
                  <c:v>41259.604166585035</c:v>
                </c:pt>
                <c:pt idx="33659">
                  <c:v>41259.6145832517</c:v>
                </c:pt>
                <c:pt idx="33660">
                  <c:v>41259.624999918364</c:v>
                </c:pt>
                <c:pt idx="33661">
                  <c:v>41259.635416585028</c:v>
                </c:pt>
                <c:pt idx="33662">
                  <c:v>41259.645833251692</c:v>
                </c:pt>
                <c:pt idx="33663">
                  <c:v>41259.656249918356</c:v>
                </c:pt>
                <c:pt idx="33664">
                  <c:v>41259.666666585021</c:v>
                </c:pt>
                <c:pt idx="33665">
                  <c:v>41259.677083251685</c:v>
                </c:pt>
                <c:pt idx="33666">
                  <c:v>41259.687499918349</c:v>
                </c:pt>
                <c:pt idx="33667">
                  <c:v>41259.697916585013</c:v>
                </c:pt>
                <c:pt idx="33668">
                  <c:v>41259.708333251678</c:v>
                </c:pt>
                <c:pt idx="33669">
                  <c:v>41259.718749918342</c:v>
                </c:pt>
                <c:pt idx="33670">
                  <c:v>41259.729166585006</c:v>
                </c:pt>
                <c:pt idx="33671">
                  <c:v>41259.73958325167</c:v>
                </c:pt>
                <c:pt idx="33672">
                  <c:v>41259.749999918335</c:v>
                </c:pt>
                <c:pt idx="33673">
                  <c:v>41259.760416584999</c:v>
                </c:pt>
                <c:pt idx="33674">
                  <c:v>41259.770833251663</c:v>
                </c:pt>
                <c:pt idx="33675">
                  <c:v>41259.781249918327</c:v>
                </c:pt>
                <c:pt idx="33676">
                  <c:v>41259.791666584992</c:v>
                </c:pt>
                <c:pt idx="33677">
                  <c:v>41259.802083251656</c:v>
                </c:pt>
                <c:pt idx="33678">
                  <c:v>41259.81249991832</c:v>
                </c:pt>
                <c:pt idx="33679">
                  <c:v>41259.822916584984</c:v>
                </c:pt>
                <c:pt idx="33680">
                  <c:v>41259.833333251649</c:v>
                </c:pt>
                <c:pt idx="33681">
                  <c:v>41259.843749918313</c:v>
                </c:pt>
                <c:pt idx="33682">
                  <c:v>41259.854166584977</c:v>
                </c:pt>
                <c:pt idx="33683">
                  <c:v>41259.864583251641</c:v>
                </c:pt>
                <c:pt idx="33684">
                  <c:v>41259.874999918306</c:v>
                </c:pt>
                <c:pt idx="33685">
                  <c:v>41259.88541658497</c:v>
                </c:pt>
                <c:pt idx="33686">
                  <c:v>41259.895833251634</c:v>
                </c:pt>
                <c:pt idx="33687">
                  <c:v>41259.906249918298</c:v>
                </c:pt>
                <c:pt idx="33688">
                  <c:v>41259.916666584963</c:v>
                </c:pt>
                <c:pt idx="33689">
                  <c:v>41259.927083251627</c:v>
                </c:pt>
                <c:pt idx="33690">
                  <c:v>41259.937499918291</c:v>
                </c:pt>
                <c:pt idx="33691">
                  <c:v>41259.947916584955</c:v>
                </c:pt>
                <c:pt idx="33692">
                  <c:v>41259.958333251619</c:v>
                </c:pt>
                <c:pt idx="33693">
                  <c:v>41259.968749918284</c:v>
                </c:pt>
                <c:pt idx="33694">
                  <c:v>41259.979166584948</c:v>
                </c:pt>
                <c:pt idx="33695">
                  <c:v>41259.989583251612</c:v>
                </c:pt>
                <c:pt idx="33696">
                  <c:v>41259.999999918276</c:v>
                </c:pt>
                <c:pt idx="33697">
                  <c:v>41260.010416584941</c:v>
                </c:pt>
                <c:pt idx="33698">
                  <c:v>41260.020833251605</c:v>
                </c:pt>
                <c:pt idx="33699">
                  <c:v>41260.031249918269</c:v>
                </c:pt>
                <c:pt idx="33700">
                  <c:v>41260.041666584933</c:v>
                </c:pt>
                <c:pt idx="33701">
                  <c:v>41260.052083251598</c:v>
                </c:pt>
                <c:pt idx="33702">
                  <c:v>41260.062499918262</c:v>
                </c:pt>
                <c:pt idx="33703">
                  <c:v>41260.072916584926</c:v>
                </c:pt>
                <c:pt idx="33704">
                  <c:v>41260.08333325159</c:v>
                </c:pt>
                <c:pt idx="33705">
                  <c:v>41260.093749918255</c:v>
                </c:pt>
                <c:pt idx="33706">
                  <c:v>41260.104166584919</c:v>
                </c:pt>
                <c:pt idx="33707">
                  <c:v>41260.114583251583</c:v>
                </c:pt>
                <c:pt idx="33708">
                  <c:v>41260.124999918247</c:v>
                </c:pt>
                <c:pt idx="33709">
                  <c:v>41260.135416584912</c:v>
                </c:pt>
                <c:pt idx="33710">
                  <c:v>41260.145833251576</c:v>
                </c:pt>
                <c:pt idx="33711">
                  <c:v>41260.15624991824</c:v>
                </c:pt>
                <c:pt idx="33712">
                  <c:v>41260.166666584904</c:v>
                </c:pt>
                <c:pt idx="33713">
                  <c:v>41260.177083251569</c:v>
                </c:pt>
                <c:pt idx="33714">
                  <c:v>41260.187499918233</c:v>
                </c:pt>
                <c:pt idx="33715">
                  <c:v>41260.197916584897</c:v>
                </c:pt>
                <c:pt idx="33716">
                  <c:v>41260.208333251561</c:v>
                </c:pt>
                <c:pt idx="33717">
                  <c:v>41260.218749918226</c:v>
                </c:pt>
                <c:pt idx="33718">
                  <c:v>41260.22916658489</c:v>
                </c:pt>
                <c:pt idx="33719">
                  <c:v>41260.239583251554</c:v>
                </c:pt>
                <c:pt idx="33720">
                  <c:v>41260.249999918218</c:v>
                </c:pt>
                <c:pt idx="33721">
                  <c:v>41260.260416584882</c:v>
                </c:pt>
                <c:pt idx="33722">
                  <c:v>41260.270833251547</c:v>
                </c:pt>
                <c:pt idx="33723">
                  <c:v>41260.281249918211</c:v>
                </c:pt>
                <c:pt idx="33724">
                  <c:v>41260.291666584875</c:v>
                </c:pt>
                <c:pt idx="33725">
                  <c:v>41260.302083251539</c:v>
                </c:pt>
                <c:pt idx="33726">
                  <c:v>41260.312499918204</c:v>
                </c:pt>
                <c:pt idx="33727">
                  <c:v>41260.322916584868</c:v>
                </c:pt>
                <c:pt idx="33728">
                  <c:v>41260.333333251532</c:v>
                </c:pt>
                <c:pt idx="33729">
                  <c:v>41260.343749918196</c:v>
                </c:pt>
                <c:pt idx="33730">
                  <c:v>41260.354166584861</c:v>
                </c:pt>
                <c:pt idx="33731">
                  <c:v>41260.364583251525</c:v>
                </c:pt>
                <c:pt idx="33732">
                  <c:v>41260.374999918189</c:v>
                </c:pt>
                <c:pt idx="33733">
                  <c:v>41260.385416584853</c:v>
                </c:pt>
                <c:pt idx="33734">
                  <c:v>41260.395833251518</c:v>
                </c:pt>
                <c:pt idx="33735">
                  <c:v>41260.406249918182</c:v>
                </c:pt>
                <c:pt idx="33736">
                  <c:v>41260.416666584846</c:v>
                </c:pt>
                <c:pt idx="33737">
                  <c:v>41260.42708325151</c:v>
                </c:pt>
                <c:pt idx="33738">
                  <c:v>41260.437499918175</c:v>
                </c:pt>
                <c:pt idx="33739">
                  <c:v>41260.447916584839</c:v>
                </c:pt>
                <c:pt idx="33740">
                  <c:v>41260.458333251503</c:v>
                </c:pt>
                <c:pt idx="33741">
                  <c:v>41260.468749918167</c:v>
                </c:pt>
                <c:pt idx="33742">
                  <c:v>41260.479166584832</c:v>
                </c:pt>
                <c:pt idx="33743">
                  <c:v>41260.489583251496</c:v>
                </c:pt>
                <c:pt idx="33744">
                  <c:v>41260.49999991816</c:v>
                </c:pt>
                <c:pt idx="33745">
                  <c:v>41260.510416584824</c:v>
                </c:pt>
                <c:pt idx="33746">
                  <c:v>41260.520833251489</c:v>
                </c:pt>
                <c:pt idx="33747">
                  <c:v>41260.531249918153</c:v>
                </c:pt>
                <c:pt idx="33748">
                  <c:v>41260.541666584817</c:v>
                </c:pt>
                <c:pt idx="33749">
                  <c:v>41260.552083251481</c:v>
                </c:pt>
                <c:pt idx="33750">
                  <c:v>41260.562499918145</c:v>
                </c:pt>
                <c:pt idx="33751">
                  <c:v>41260.57291658481</c:v>
                </c:pt>
                <c:pt idx="33752">
                  <c:v>41260.583333251474</c:v>
                </c:pt>
                <c:pt idx="33753">
                  <c:v>41260.593749918138</c:v>
                </c:pt>
                <c:pt idx="33754">
                  <c:v>41260.604166584802</c:v>
                </c:pt>
                <c:pt idx="33755">
                  <c:v>41260.614583251467</c:v>
                </c:pt>
                <c:pt idx="33756">
                  <c:v>41260.624999918131</c:v>
                </c:pt>
                <c:pt idx="33757">
                  <c:v>41260.635416584795</c:v>
                </c:pt>
                <c:pt idx="33758">
                  <c:v>41260.645833251459</c:v>
                </c:pt>
                <c:pt idx="33759">
                  <c:v>41260.656249918124</c:v>
                </c:pt>
                <c:pt idx="33760">
                  <c:v>41260.666666584788</c:v>
                </c:pt>
                <c:pt idx="33761">
                  <c:v>41260.677083251452</c:v>
                </c:pt>
                <c:pt idx="33762">
                  <c:v>41260.687499918116</c:v>
                </c:pt>
                <c:pt idx="33763">
                  <c:v>41260.697916584781</c:v>
                </c:pt>
                <c:pt idx="33764">
                  <c:v>41260.708333251445</c:v>
                </c:pt>
                <c:pt idx="33765">
                  <c:v>41260.718749918109</c:v>
                </c:pt>
                <c:pt idx="33766">
                  <c:v>41260.729166584773</c:v>
                </c:pt>
                <c:pt idx="33767">
                  <c:v>41260.739583251438</c:v>
                </c:pt>
                <c:pt idx="33768">
                  <c:v>41260.749999918102</c:v>
                </c:pt>
                <c:pt idx="33769">
                  <c:v>41260.760416584766</c:v>
                </c:pt>
                <c:pt idx="33770">
                  <c:v>41260.77083325143</c:v>
                </c:pt>
                <c:pt idx="33771">
                  <c:v>41260.781249918095</c:v>
                </c:pt>
                <c:pt idx="33772">
                  <c:v>41260.791666584759</c:v>
                </c:pt>
                <c:pt idx="33773">
                  <c:v>41260.802083251423</c:v>
                </c:pt>
                <c:pt idx="33774">
                  <c:v>41260.812499918087</c:v>
                </c:pt>
                <c:pt idx="33775">
                  <c:v>41260.822916584752</c:v>
                </c:pt>
                <c:pt idx="33776">
                  <c:v>41260.833333251416</c:v>
                </c:pt>
                <c:pt idx="33777">
                  <c:v>41260.84374991808</c:v>
                </c:pt>
                <c:pt idx="33778">
                  <c:v>41260.854166584744</c:v>
                </c:pt>
                <c:pt idx="33779">
                  <c:v>41260.864583251408</c:v>
                </c:pt>
                <c:pt idx="33780">
                  <c:v>41260.874999918073</c:v>
                </c:pt>
                <c:pt idx="33781">
                  <c:v>41260.885416584737</c:v>
                </c:pt>
                <c:pt idx="33782">
                  <c:v>41260.895833251401</c:v>
                </c:pt>
                <c:pt idx="33783">
                  <c:v>41260.906249918065</c:v>
                </c:pt>
                <c:pt idx="33784">
                  <c:v>41260.91666658473</c:v>
                </c:pt>
                <c:pt idx="33785">
                  <c:v>41260.927083251394</c:v>
                </c:pt>
                <c:pt idx="33786">
                  <c:v>41260.937499918058</c:v>
                </c:pt>
                <c:pt idx="33787">
                  <c:v>41260.947916584722</c:v>
                </c:pt>
                <c:pt idx="33788">
                  <c:v>41260.958333251387</c:v>
                </c:pt>
                <c:pt idx="33789">
                  <c:v>41260.968749918051</c:v>
                </c:pt>
                <c:pt idx="33790">
                  <c:v>41260.979166584715</c:v>
                </c:pt>
                <c:pt idx="33791">
                  <c:v>41260.989583251379</c:v>
                </c:pt>
                <c:pt idx="33792">
                  <c:v>41260.999999918044</c:v>
                </c:pt>
                <c:pt idx="33793">
                  <c:v>41261.010416584708</c:v>
                </c:pt>
                <c:pt idx="33794">
                  <c:v>41261.020833251372</c:v>
                </c:pt>
                <c:pt idx="33795">
                  <c:v>41261.031249918036</c:v>
                </c:pt>
                <c:pt idx="33796">
                  <c:v>41261.041666584701</c:v>
                </c:pt>
                <c:pt idx="33797">
                  <c:v>41261.052083251365</c:v>
                </c:pt>
                <c:pt idx="33798">
                  <c:v>41261.062499918029</c:v>
                </c:pt>
                <c:pt idx="33799">
                  <c:v>41261.072916584693</c:v>
                </c:pt>
                <c:pt idx="33800">
                  <c:v>41261.083333251358</c:v>
                </c:pt>
                <c:pt idx="33801">
                  <c:v>41261.093749918022</c:v>
                </c:pt>
                <c:pt idx="33802">
                  <c:v>41261.104166584686</c:v>
                </c:pt>
                <c:pt idx="33803">
                  <c:v>41261.11458325135</c:v>
                </c:pt>
                <c:pt idx="33804">
                  <c:v>41261.124999918015</c:v>
                </c:pt>
                <c:pt idx="33805">
                  <c:v>41261.135416584679</c:v>
                </c:pt>
                <c:pt idx="33806">
                  <c:v>41261.145833251343</c:v>
                </c:pt>
                <c:pt idx="33807">
                  <c:v>41261.156249918007</c:v>
                </c:pt>
                <c:pt idx="33808">
                  <c:v>41261.166666584671</c:v>
                </c:pt>
                <c:pt idx="33809">
                  <c:v>41261.177083251336</c:v>
                </c:pt>
                <c:pt idx="33810">
                  <c:v>41261.187499918</c:v>
                </c:pt>
                <c:pt idx="33811">
                  <c:v>41261.197916584664</c:v>
                </c:pt>
                <c:pt idx="33812">
                  <c:v>41261.208333251328</c:v>
                </c:pt>
                <c:pt idx="33813">
                  <c:v>41261.218749917993</c:v>
                </c:pt>
                <c:pt idx="33814">
                  <c:v>41261.229166584657</c:v>
                </c:pt>
                <c:pt idx="33815">
                  <c:v>41261.239583251321</c:v>
                </c:pt>
                <c:pt idx="33816">
                  <c:v>41261.249999917985</c:v>
                </c:pt>
                <c:pt idx="33817">
                  <c:v>41261.26041658465</c:v>
                </c:pt>
                <c:pt idx="33818">
                  <c:v>41261.270833251314</c:v>
                </c:pt>
                <c:pt idx="33819">
                  <c:v>41261.281249917978</c:v>
                </c:pt>
                <c:pt idx="33820">
                  <c:v>41261.291666584642</c:v>
                </c:pt>
                <c:pt idx="33821">
                  <c:v>41261.302083251307</c:v>
                </c:pt>
                <c:pt idx="33822">
                  <c:v>41261.312499917971</c:v>
                </c:pt>
                <c:pt idx="33823">
                  <c:v>41261.322916584635</c:v>
                </c:pt>
                <c:pt idx="33824">
                  <c:v>41261.333333251299</c:v>
                </c:pt>
                <c:pt idx="33825">
                  <c:v>41261.343749917964</c:v>
                </c:pt>
                <c:pt idx="33826">
                  <c:v>41261.354166584628</c:v>
                </c:pt>
                <c:pt idx="33827">
                  <c:v>41261.364583251292</c:v>
                </c:pt>
                <c:pt idx="33828">
                  <c:v>41261.374999917956</c:v>
                </c:pt>
                <c:pt idx="33829">
                  <c:v>41261.385416584621</c:v>
                </c:pt>
                <c:pt idx="33830">
                  <c:v>41261.395833251285</c:v>
                </c:pt>
                <c:pt idx="33831">
                  <c:v>41261.406249917949</c:v>
                </c:pt>
                <c:pt idx="33832">
                  <c:v>41261.416666584613</c:v>
                </c:pt>
                <c:pt idx="33833">
                  <c:v>41261.427083251278</c:v>
                </c:pt>
                <c:pt idx="33834">
                  <c:v>41261.437499917942</c:v>
                </c:pt>
                <c:pt idx="33835">
                  <c:v>41261.447916584606</c:v>
                </c:pt>
                <c:pt idx="33836">
                  <c:v>41261.45833325127</c:v>
                </c:pt>
                <c:pt idx="33837">
                  <c:v>41261.468749917934</c:v>
                </c:pt>
                <c:pt idx="33838">
                  <c:v>41261.479166584599</c:v>
                </c:pt>
                <c:pt idx="33839">
                  <c:v>41261.489583251263</c:v>
                </c:pt>
                <c:pt idx="33840">
                  <c:v>41261.499999917927</c:v>
                </c:pt>
                <c:pt idx="33841">
                  <c:v>41261.510416584591</c:v>
                </c:pt>
                <c:pt idx="33842">
                  <c:v>41261.520833251256</c:v>
                </c:pt>
                <c:pt idx="33843">
                  <c:v>41261.53124991792</c:v>
                </c:pt>
                <c:pt idx="33844">
                  <c:v>41261.541666584584</c:v>
                </c:pt>
                <c:pt idx="33845">
                  <c:v>41261.552083251248</c:v>
                </c:pt>
                <c:pt idx="33846">
                  <c:v>41261.562499917913</c:v>
                </c:pt>
                <c:pt idx="33847">
                  <c:v>41261.572916584577</c:v>
                </c:pt>
                <c:pt idx="33848">
                  <c:v>41261.583333251241</c:v>
                </c:pt>
                <c:pt idx="33849">
                  <c:v>41261.593749917905</c:v>
                </c:pt>
                <c:pt idx="33850">
                  <c:v>41261.60416658457</c:v>
                </c:pt>
                <c:pt idx="33851">
                  <c:v>41261.614583251234</c:v>
                </c:pt>
                <c:pt idx="33852">
                  <c:v>41261.624999917898</c:v>
                </c:pt>
                <c:pt idx="33853">
                  <c:v>41261.635416584562</c:v>
                </c:pt>
                <c:pt idx="33854">
                  <c:v>41261.645833251227</c:v>
                </c:pt>
                <c:pt idx="33855">
                  <c:v>41261.656249917891</c:v>
                </c:pt>
                <c:pt idx="33856">
                  <c:v>41261.666666584555</c:v>
                </c:pt>
                <c:pt idx="33857">
                  <c:v>41261.677083251219</c:v>
                </c:pt>
                <c:pt idx="33858">
                  <c:v>41261.687499917884</c:v>
                </c:pt>
                <c:pt idx="33859">
                  <c:v>41261.697916584548</c:v>
                </c:pt>
                <c:pt idx="33860">
                  <c:v>41261.708333251212</c:v>
                </c:pt>
                <c:pt idx="33861">
                  <c:v>41261.718749917876</c:v>
                </c:pt>
                <c:pt idx="33862">
                  <c:v>41261.729166584541</c:v>
                </c:pt>
                <c:pt idx="33863">
                  <c:v>41261.739583251205</c:v>
                </c:pt>
                <c:pt idx="33864">
                  <c:v>41261.749999917869</c:v>
                </c:pt>
                <c:pt idx="33865">
                  <c:v>41261.760416584533</c:v>
                </c:pt>
                <c:pt idx="33866">
                  <c:v>41261.770833251197</c:v>
                </c:pt>
                <c:pt idx="33867">
                  <c:v>41261.781249917862</c:v>
                </c:pt>
                <c:pt idx="33868">
                  <c:v>41261.791666584526</c:v>
                </c:pt>
                <c:pt idx="33869">
                  <c:v>41261.80208325119</c:v>
                </c:pt>
                <c:pt idx="33870">
                  <c:v>41261.812499917854</c:v>
                </c:pt>
                <c:pt idx="33871">
                  <c:v>41261.822916584519</c:v>
                </c:pt>
                <c:pt idx="33872">
                  <c:v>41261.833333251183</c:v>
                </c:pt>
                <c:pt idx="33873">
                  <c:v>41261.843749917847</c:v>
                </c:pt>
                <c:pt idx="33874">
                  <c:v>41261.854166584511</c:v>
                </c:pt>
                <c:pt idx="33875">
                  <c:v>41261.864583251176</c:v>
                </c:pt>
                <c:pt idx="33876">
                  <c:v>41261.87499991784</c:v>
                </c:pt>
                <c:pt idx="33877">
                  <c:v>41261.885416584504</c:v>
                </c:pt>
                <c:pt idx="33878">
                  <c:v>41261.895833251168</c:v>
                </c:pt>
                <c:pt idx="33879">
                  <c:v>41261.906249917833</c:v>
                </c:pt>
                <c:pt idx="33880">
                  <c:v>41261.916666584497</c:v>
                </c:pt>
                <c:pt idx="33881">
                  <c:v>41261.927083251161</c:v>
                </c:pt>
                <c:pt idx="33882">
                  <c:v>41261.937499917825</c:v>
                </c:pt>
                <c:pt idx="33883">
                  <c:v>41261.94791658449</c:v>
                </c:pt>
                <c:pt idx="33884">
                  <c:v>41261.958333251154</c:v>
                </c:pt>
                <c:pt idx="33885">
                  <c:v>41261.968749917818</c:v>
                </c:pt>
                <c:pt idx="33886">
                  <c:v>41261.979166584482</c:v>
                </c:pt>
                <c:pt idx="33887">
                  <c:v>41261.989583251147</c:v>
                </c:pt>
                <c:pt idx="33888">
                  <c:v>41261.999999917811</c:v>
                </c:pt>
                <c:pt idx="33889">
                  <c:v>41262.010416584475</c:v>
                </c:pt>
                <c:pt idx="33890">
                  <c:v>41262.020833251139</c:v>
                </c:pt>
                <c:pt idx="33891">
                  <c:v>41262.031249917804</c:v>
                </c:pt>
                <c:pt idx="33892">
                  <c:v>41262.041666584468</c:v>
                </c:pt>
                <c:pt idx="33893">
                  <c:v>41262.052083251132</c:v>
                </c:pt>
                <c:pt idx="33894">
                  <c:v>41262.062499917796</c:v>
                </c:pt>
                <c:pt idx="33895">
                  <c:v>41262.07291658446</c:v>
                </c:pt>
                <c:pt idx="33896">
                  <c:v>41262.083333251125</c:v>
                </c:pt>
                <c:pt idx="33897">
                  <c:v>41262.093749917789</c:v>
                </c:pt>
                <c:pt idx="33898">
                  <c:v>41262.104166584453</c:v>
                </c:pt>
                <c:pt idx="33899">
                  <c:v>41262.114583251117</c:v>
                </c:pt>
                <c:pt idx="33900">
                  <c:v>41262.124999917782</c:v>
                </c:pt>
                <c:pt idx="33901">
                  <c:v>41262.135416584446</c:v>
                </c:pt>
                <c:pt idx="33902">
                  <c:v>41262.14583325111</c:v>
                </c:pt>
                <c:pt idx="33903">
                  <c:v>41262.156249917774</c:v>
                </c:pt>
                <c:pt idx="33904">
                  <c:v>41262.166666584439</c:v>
                </c:pt>
                <c:pt idx="33905">
                  <c:v>41262.177083251103</c:v>
                </c:pt>
                <c:pt idx="33906">
                  <c:v>41262.187499917767</c:v>
                </c:pt>
                <c:pt idx="33907">
                  <c:v>41262.197916584431</c:v>
                </c:pt>
                <c:pt idx="33908">
                  <c:v>41262.208333251096</c:v>
                </c:pt>
                <c:pt idx="33909">
                  <c:v>41262.21874991776</c:v>
                </c:pt>
                <c:pt idx="33910">
                  <c:v>41262.229166584424</c:v>
                </c:pt>
                <c:pt idx="33911">
                  <c:v>41262.239583251088</c:v>
                </c:pt>
                <c:pt idx="33912">
                  <c:v>41262.249999917753</c:v>
                </c:pt>
                <c:pt idx="33913">
                  <c:v>41262.260416584417</c:v>
                </c:pt>
                <c:pt idx="33914">
                  <c:v>41262.270833251081</c:v>
                </c:pt>
                <c:pt idx="33915">
                  <c:v>41262.281249917745</c:v>
                </c:pt>
                <c:pt idx="33916">
                  <c:v>41262.29166658441</c:v>
                </c:pt>
                <c:pt idx="33917">
                  <c:v>41262.302083251074</c:v>
                </c:pt>
                <c:pt idx="33918">
                  <c:v>41262.312499917738</c:v>
                </c:pt>
                <c:pt idx="33919">
                  <c:v>41262.322916584402</c:v>
                </c:pt>
                <c:pt idx="33920">
                  <c:v>41262.333333251067</c:v>
                </c:pt>
                <c:pt idx="33921">
                  <c:v>41262.343749917731</c:v>
                </c:pt>
                <c:pt idx="33922">
                  <c:v>41262.354166584395</c:v>
                </c:pt>
                <c:pt idx="33923">
                  <c:v>41262.364583251059</c:v>
                </c:pt>
                <c:pt idx="33924">
                  <c:v>41262.374999917723</c:v>
                </c:pt>
                <c:pt idx="33925">
                  <c:v>41262.385416584388</c:v>
                </c:pt>
                <c:pt idx="33926">
                  <c:v>41262.395833251052</c:v>
                </c:pt>
                <c:pt idx="33927">
                  <c:v>41262.406249917716</c:v>
                </c:pt>
                <c:pt idx="33928">
                  <c:v>41262.41666658438</c:v>
                </c:pt>
                <c:pt idx="33929">
                  <c:v>41262.427083251045</c:v>
                </c:pt>
                <c:pt idx="33930">
                  <c:v>41262.437499917709</c:v>
                </c:pt>
                <c:pt idx="33931">
                  <c:v>41262.447916584373</c:v>
                </c:pt>
                <c:pt idx="33932">
                  <c:v>41262.458333251037</c:v>
                </c:pt>
                <c:pt idx="33933">
                  <c:v>41262.468749917702</c:v>
                </c:pt>
                <c:pt idx="33934">
                  <c:v>41262.479166584366</c:v>
                </c:pt>
                <c:pt idx="33935">
                  <c:v>41262.48958325103</c:v>
                </c:pt>
                <c:pt idx="33936">
                  <c:v>41262.499999917694</c:v>
                </c:pt>
                <c:pt idx="33937">
                  <c:v>41262.510416584359</c:v>
                </c:pt>
                <c:pt idx="33938">
                  <c:v>41262.520833251023</c:v>
                </c:pt>
                <c:pt idx="33939">
                  <c:v>41262.531249917687</c:v>
                </c:pt>
                <c:pt idx="33940">
                  <c:v>41262.541666584351</c:v>
                </c:pt>
                <c:pt idx="33941">
                  <c:v>41262.552083251016</c:v>
                </c:pt>
                <c:pt idx="33942">
                  <c:v>41262.56249991768</c:v>
                </c:pt>
                <c:pt idx="33943">
                  <c:v>41262.572916584344</c:v>
                </c:pt>
                <c:pt idx="33944">
                  <c:v>41262.583333251008</c:v>
                </c:pt>
                <c:pt idx="33945">
                  <c:v>41262.593749917673</c:v>
                </c:pt>
                <c:pt idx="33946">
                  <c:v>41262.604166584337</c:v>
                </c:pt>
                <c:pt idx="33947">
                  <c:v>41262.614583251001</c:v>
                </c:pt>
                <c:pt idx="33948">
                  <c:v>41262.624999917665</c:v>
                </c:pt>
                <c:pt idx="33949">
                  <c:v>41262.63541658433</c:v>
                </c:pt>
                <c:pt idx="33950">
                  <c:v>41262.645833250994</c:v>
                </c:pt>
                <c:pt idx="33951">
                  <c:v>41262.656249917658</c:v>
                </c:pt>
                <c:pt idx="33952">
                  <c:v>41262.666666584322</c:v>
                </c:pt>
                <c:pt idx="33953">
                  <c:v>41262.677083250986</c:v>
                </c:pt>
                <c:pt idx="33954">
                  <c:v>41262.687499917651</c:v>
                </c:pt>
                <c:pt idx="33955">
                  <c:v>41262.697916584315</c:v>
                </c:pt>
                <c:pt idx="33956">
                  <c:v>41262.708333250979</c:v>
                </c:pt>
                <c:pt idx="33957">
                  <c:v>41262.718749917643</c:v>
                </c:pt>
                <c:pt idx="33958">
                  <c:v>41262.729166584308</c:v>
                </c:pt>
                <c:pt idx="33959">
                  <c:v>41262.739583250972</c:v>
                </c:pt>
                <c:pt idx="33960">
                  <c:v>41262.749999917636</c:v>
                </c:pt>
                <c:pt idx="33961">
                  <c:v>41262.7604165843</c:v>
                </c:pt>
                <c:pt idx="33962">
                  <c:v>41262.770833250965</c:v>
                </c:pt>
                <c:pt idx="33963">
                  <c:v>41262.781249917629</c:v>
                </c:pt>
                <c:pt idx="33964">
                  <c:v>41262.791666584293</c:v>
                </c:pt>
                <c:pt idx="33965">
                  <c:v>41262.802083250957</c:v>
                </c:pt>
                <c:pt idx="33966">
                  <c:v>41262.812499917622</c:v>
                </c:pt>
                <c:pt idx="33967">
                  <c:v>41262.822916584286</c:v>
                </c:pt>
                <c:pt idx="33968">
                  <c:v>41262.83333325095</c:v>
                </c:pt>
                <c:pt idx="33969">
                  <c:v>41262.843749917614</c:v>
                </c:pt>
                <c:pt idx="33970">
                  <c:v>41262.854166584279</c:v>
                </c:pt>
                <c:pt idx="33971">
                  <c:v>41262.864583250943</c:v>
                </c:pt>
                <c:pt idx="33972">
                  <c:v>41262.874999917607</c:v>
                </c:pt>
                <c:pt idx="33973">
                  <c:v>41262.885416584271</c:v>
                </c:pt>
                <c:pt idx="33974">
                  <c:v>41262.895833250936</c:v>
                </c:pt>
                <c:pt idx="33975">
                  <c:v>41262.9062499176</c:v>
                </c:pt>
                <c:pt idx="33976">
                  <c:v>41262.916666584264</c:v>
                </c:pt>
                <c:pt idx="33977">
                  <c:v>41262.927083250928</c:v>
                </c:pt>
                <c:pt idx="33978">
                  <c:v>41262.937499917593</c:v>
                </c:pt>
                <c:pt idx="33979">
                  <c:v>41262.947916584257</c:v>
                </c:pt>
                <c:pt idx="33980">
                  <c:v>41262.958333250921</c:v>
                </c:pt>
                <c:pt idx="33981">
                  <c:v>41262.968749917585</c:v>
                </c:pt>
                <c:pt idx="33982">
                  <c:v>41262.979166584249</c:v>
                </c:pt>
                <c:pt idx="33983">
                  <c:v>41262.989583250914</c:v>
                </c:pt>
                <c:pt idx="33984">
                  <c:v>41262.999999917578</c:v>
                </c:pt>
                <c:pt idx="33985">
                  <c:v>41263.010416584242</c:v>
                </c:pt>
                <c:pt idx="33986">
                  <c:v>41263.020833250906</c:v>
                </c:pt>
                <c:pt idx="33987">
                  <c:v>41263.031249917571</c:v>
                </c:pt>
                <c:pt idx="33988">
                  <c:v>41263.041666584235</c:v>
                </c:pt>
                <c:pt idx="33989">
                  <c:v>41263.052083250899</c:v>
                </c:pt>
                <c:pt idx="33990">
                  <c:v>41263.062499917563</c:v>
                </c:pt>
                <c:pt idx="33991">
                  <c:v>41263.072916584228</c:v>
                </c:pt>
                <c:pt idx="33992">
                  <c:v>41263.083333250892</c:v>
                </c:pt>
                <c:pt idx="33993">
                  <c:v>41263.093749917556</c:v>
                </c:pt>
                <c:pt idx="33994">
                  <c:v>41263.10416658422</c:v>
                </c:pt>
                <c:pt idx="33995">
                  <c:v>41263.114583250885</c:v>
                </c:pt>
                <c:pt idx="33996">
                  <c:v>41263.124999917549</c:v>
                </c:pt>
                <c:pt idx="33997">
                  <c:v>41263.135416584213</c:v>
                </c:pt>
                <c:pt idx="33998">
                  <c:v>41263.145833250877</c:v>
                </c:pt>
                <c:pt idx="33999">
                  <c:v>41263.156249917542</c:v>
                </c:pt>
                <c:pt idx="34000">
                  <c:v>41263.166666584206</c:v>
                </c:pt>
                <c:pt idx="34001">
                  <c:v>41263.17708325087</c:v>
                </c:pt>
                <c:pt idx="34002">
                  <c:v>41263.187499917534</c:v>
                </c:pt>
                <c:pt idx="34003">
                  <c:v>41263.197916584199</c:v>
                </c:pt>
                <c:pt idx="34004">
                  <c:v>41263.208333250863</c:v>
                </c:pt>
                <c:pt idx="34005">
                  <c:v>41263.218749917527</c:v>
                </c:pt>
                <c:pt idx="34006">
                  <c:v>41263.229166584191</c:v>
                </c:pt>
                <c:pt idx="34007">
                  <c:v>41263.239583250856</c:v>
                </c:pt>
                <c:pt idx="34008">
                  <c:v>41263.24999991752</c:v>
                </c:pt>
                <c:pt idx="34009">
                  <c:v>41263.260416584184</c:v>
                </c:pt>
                <c:pt idx="34010">
                  <c:v>41263.270833250848</c:v>
                </c:pt>
                <c:pt idx="34011">
                  <c:v>41263.281249917512</c:v>
                </c:pt>
                <c:pt idx="34012">
                  <c:v>41263.291666584177</c:v>
                </c:pt>
                <c:pt idx="34013">
                  <c:v>41263.302083250841</c:v>
                </c:pt>
                <c:pt idx="34014">
                  <c:v>41263.312499917505</c:v>
                </c:pt>
                <c:pt idx="34015">
                  <c:v>41263.322916584169</c:v>
                </c:pt>
                <c:pt idx="34016">
                  <c:v>41263.333333250834</c:v>
                </c:pt>
                <c:pt idx="34017">
                  <c:v>41263.343749917498</c:v>
                </c:pt>
                <c:pt idx="34018">
                  <c:v>41263.354166584162</c:v>
                </c:pt>
                <c:pt idx="34019">
                  <c:v>41263.364583250826</c:v>
                </c:pt>
                <c:pt idx="34020">
                  <c:v>41263.374999917491</c:v>
                </c:pt>
                <c:pt idx="34021">
                  <c:v>41263.385416584155</c:v>
                </c:pt>
                <c:pt idx="34022">
                  <c:v>41263.395833250819</c:v>
                </c:pt>
                <c:pt idx="34023">
                  <c:v>41263.406249917483</c:v>
                </c:pt>
                <c:pt idx="34024">
                  <c:v>41263.416666584148</c:v>
                </c:pt>
                <c:pt idx="34025">
                  <c:v>41263.427083250812</c:v>
                </c:pt>
                <c:pt idx="34026">
                  <c:v>41263.437499917476</c:v>
                </c:pt>
                <c:pt idx="34027">
                  <c:v>41263.44791658414</c:v>
                </c:pt>
                <c:pt idx="34028">
                  <c:v>41263.458333250805</c:v>
                </c:pt>
                <c:pt idx="34029">
                  <c:v>41263.468749917469</c:v>
                </c:pt>
                <c:pt idx="34030">
                  <c:v>41263.479166584133</c:v>
                </c:pt>
                <c:pt idx="34031">
                  <c:v>41263.489583250797</c:v>
                </c:pt>
                <c:pt idx="34032">
                  <c:v>41263.499999917462</c:v>
                </c:pt>
                <c:pt idx="34033">
                  <c:v>41263.510416584126</c:v>
                </c:pt>
                <c:pt idx="34034">
                  <c:v>41263.52083325079</c:v>
                </c:pt>
                <c:pt idx="34035">
                  <c:v>41263.531249917454</c:v>
                </c:pt>
                <c:pt idx="34036">
                  <c:v>41263.541666584119</c:v>
                </c:pt>
                <c:pt idx="34037">
                  <c:v>41263.552083250783</c:v>
                </c:pt>
                <c:pt idx="34038">
                  <c:v>41263.562499917447</c:v>
                </c:pt>
                <c:pt idx="34039">
                  <c:v>41263.572916584111</c:v>
                </c:pt>
                <c:pt idx="34040">
                  <c:v>41263.583333250775</c:v>
                </c:pt>
                <c:pt idx="34041">
                  <c:v>41263.59374991744</c:v>
                </c:pt>
                <c:pt idx="34042">
                  <c:v>41263.604166584104</c:v>
                </c:pt>
                <c:pt idx="34043">
                  <c:v>41263.614583250768</c:v>
                </c:pt>
                <c:pt idx="34044">
                  <c:v>41263.624999917432</c:v>
                </c:pt>
                <c:pt idx="34045">
                  <c:v>41263.635416584097</c:v>
                </c:pt>
                <c:pt idx="34046">
                  <c:v>41263.645833250761</c:v>
                </c:pt>
                <c:pt idx="34047">
                  <c:v>41263.656249917425</c:v>
                </c:pt>
                <c:pt idx="34048">
                  <c:v>41263.666666584089</c:v>
                </c:pt>
                <c:pt idx="34049">
                  <c:v>41263.677083250754</c:v>
                </c:pt>
                <c:pt idx="34050">
                  <c:v>41263.687499917418</c:v>
                </c:pt>
                <c:pt idx="34051">
                  <c:v>41263.697916584082</c:v>
                </c:pt>
                <c:pt idx="34052">
                  <c:v>41263.708333250746</c:v>
                </c:pt>
                <c:pt idx="34053">
                  <c:v>41263.718749917411</c:v>
                </c:pt>
                <c:pt idx="34054">
                  <c:v>41263.729166584075</c:v>
                </c:pt>
                <c:pt idx="34055">
                  <c:v>41263.739583250739</c:v>
                </c:pt>
                <c:pt idx="34056">
                  <c:v>41263.749999917403</c:v>
                </c:pt>
                <c:pt idx="34057">
                  <c:v>41263.760416584068</c:v>
                </c:pt>
                <c:pt idx="34058">
                  <c:v>41263.770833250732</c:v>
                </c:pt>
                <c:pt idx="34059">
                  <c:v>41263.781249917396</c:v>
                </c:pt>
                <c:pt idx="34060">
                  <c:v>41263.79166658406</c:v>
                </c:pt>
                <c:pt idx="34061">
                  <c:v>41263.802083250725</c:v>
                </c:pt>
                <c:pt idx="34062">
                  <c:v>41263.812499917389</c:v>
                </c:pt>
                <c:pt idx="34063">
                  <c:v>41263.822916584053</c:v>
                </c:pt>
                <c:pt idx="34064">
                  <c:v>41263.833333250717</c:v>
                </c:pt>
                <c:pt idx="34065">
                  <c:v>41263.843749917382</c:v>
                </c:pt>
                <c:pt idx="34066">
                  <c:v>41263.854166584046</c:v>
                </c:pt>
                <c:pt idx="34067">
                  <c:v>41263.86458325071</c:v>
                </c:pt>
                <c:pt idx="34068">
                  <c:v>41263.874999917374</c:v>
                </c:pt>
                <c:pt idx="34069">
                  <c:v>41263.885416584038</c:v>
                </c:pt>
                <c:pt idx="34070">
                  <c:v>41263.895833250703</c:v>
                </c:pt>
                <c:pt idx="34071">
                  <c:v>41263.906249917367</c:v>
                </c:pt>
                <c:pt idx="34072">
                  <c:v>41263.916666584031</c:v>
                </c:pt>
                <c:pt idx="34073">
                  <c:v>41263.927083250695</c:v>
                </c:pt>
                <c:pt idx="34074">
                  <c:v>41263.93749991736</c:v>
                </c:pt>
                <c:pt idx="34075">
                  <c:v>41263.947916584024</c:v>
                </c:pt>
                <c:pt idx="34076">
                  <c:v>41263.958333250688</c:v>
                </c:pt>
                <c:pt idx="34077">
                  <c:v>41263.968749917352</c:v>
                </c:pt>
                <c:pt idx="34078">
                  <c:v>41263.979166584017</c:v>
                </c:pt>
                <c:pt idx="34079">
                  <c:v>41263.989583250681</c:v>
                </c:pt>
                <c:pt idx="34080">
                  <c:v>41263.999999917345</c:v>
                </c:pt>
                <c:pt idx="34081">
                  <c:v>41264.010416584009</c:v>
                </c:pt>
                <c:pt idx="34082">
                  <c:v>41264.020833250674</c:v>
                </c:pt>
                <c:pt idx="34083">
                  <c:v>41264.031249917338</c:v>
                </c:pt>
                <c:pt idx="34084">
                  <c:v>41264.041666584002</c:v>
                </c:pt>
                <c:pt idx="34085">
                  <c:v>41264.052083250666</c:v>
                </c:pt>
                <c:pt idx="34086">
                  <c:v>41264.062499917331</c:v>
                </c:pt>
                <c:pt idx="34087">
                  <c:v>41264.072916583995</c:v>
                </c:pt>
                <c:pt idx="34088">
                  <c:v>41264.083333250659</c:v>
                </c:pt>
                <c:pt idx="34089">
                  <c:v>41264.093749917323</c:v>
                </c:pt>
                <c:pt idx="34090">
                  <c:v>41264.104166583988</c:v>
                </c:pt>
                <c:pt idx="34091">
                  <c:v>41264.114583250652</c:v>
                </c:pt>
                <c:pt idx="34092">
                  <c:v>41264.124999917316</c:v>
                </c:pt>
                <c:pt idx="34093">
                  <c:v>41264.13541658398</c:v>
                </c:pt>
                <c:pt idx="34094">
                  <c:v>41264.145833250645</c:v>
                </c:pt>
                <c:pt idx="34095">
                  <c:v>41264.156249917309</c:v>
                </c:pt>
                <c:pt idx="34096">
                  <c:v>41264.166666583973</c:v>
                </c:pt>
                <c:pt idx="34097">
                  <c:v>41264.177083250637</c:v>
                </c:pt>
                <c:pt idx="34098">
                  <c:v>41264.187499917301</c:v>
                </c:pt>
                <c:pt idx="34099">
                  <c:v>41264.197916583966</c:v>
                </c:pt>
                <c:pt idx="34100">
                  <c:v>41264.20833325063</c:v>
                </c:pt>
                <c:pt idx="34101">
                  <c:v>41264.218749917294</c:v>
                </c:pt>
                <c:pt idx="34102">
                  <c:v>41264.229166583958</c:v>
                </c:pt>
                <c:pt idx="34103">
                  <c:v>41264.239583250623</c:v>
                </c:pt>
                <c:pt idx="34104">
                  <c:v>41264.249999917287</c:v>
                </c:pt>
                <c:pt idx="34105">
                  <c:v>41264.260416583951</c:v>
                </c:pt>
                <c:pt idx="34106">
                  <c:v>41264.270833250615</c:v>
                </c:pt>
                <c:pt idx="34107">
                  <c:v>41264.28124991728</c:v>
                </c:pt>
                <c:pt idx="34108">
                  <c:v>41264.291666583944</c:v>
                </c:pt>
                <c:pt idx="34109">
                  <c:v>41264.302083250608</c:v>
                </c:pt>
                <c:pt idx="34110">
                  <c:v>41264.312499917272</c:v>
                </c:pt>
                <c:pt idx="34111">
                  <c:v>41264.322916583937</c:v>
                </c:pt>
                <c:pt idx="34112">
                  <c:v>41264.333333250601</c:v>
                </c:pt>
                <c:pt idx="34113">
                  <c:v>41264.343749917265</c:v>
                </c:pt>
                <c:pt idx="34114">
                  <c:v>41264.354166583929</c:v>
                </c:pt>
                <c:pt idx="34115">
                  <c:v>41264.364583250594</c:v>
                </c:pt>
                <c:pt idx="34116">
                  <c:v>41264.374999917258</c:v>
                </c:pt>
                <c:pt idx="34117">
                  <c:v>41264.385416583922</c:v>
                </c:pt>
                <c:pt idx="34118">
                  <c:v>41264.395833250586</c:v>
                </c:pt>
                <c:pt idx="34119">
                  <c:v>41264.406249917251</c:v>
                </c:pt>
                <c:pt idx="34120">
                  <c:v>41264.416666583915</c:v>
                </c:pt>
                <c:pt idx="34121">
                  <c:v>41264.427083250579</c:v>
                </c:pt>
                <c:pt idx="34122">
                  <c:v>41264.437499917243</c:v>
                </c:pt>
                <c:pt idx="34123">
                  <c:v>41264.447916583907</c:v>
                </c:pt>
                <c:pt idx="34124">
                  <c:v>41264.458333250572</c:v>
                </c:pt>
                <c:pt idx="34125">
                  <c:v>41264.468749917236</c:v>
                </c:pt>
                <c:pt idx="34126">
                  <c:v>41264.4791665839</c:v>
                </c:pt>
                <c:pt idx="34127">
                  <c:v>41264.489583250564</c:v>
                </c:pt>
                <c:pt idx="34128">
                  <c:v>41264.499999917229</c:v>
                </c:pt>
                <c:pt idx="34129">
                  <c:v>41264.510416583893</c:v>
                </c:pt>
                <c:pt idx="34130">
                  <c:v>41264.520833250557</c:v>
                </c:pt>
                <c:pt idx="34131">
                  <c:v>41264.531249917221</c:v>
                </c:pt>
                <c:pt idx="34132">
                  <c:v>41264.541666583886</c:v>
                </c:pt>
                <c:pt idx="34133">
                  <c:v>41264.55208325055</c:v>
                </c:pt>
                <c:pt idx="34134">
                  <c:v>41264.562499917214</c:v>
                </c:pt>
                <c:pt idx="34135">
                  <c:v>41264.572916583878</c:v>
                </c:pt>
                <c:pt idx="34136">
                  <c:v>41264.583333250543</c:v>
                </c:pt>
                <c:pt idx="34137">
                  <c:v>41264.593749917207</c:v>
                </c:pt>
                <c:pt idx="34138">
                  <c:v>41264.604166583871</c:v>
                </c:pt>
                <c:pt idx="34139">
                  <c:v>41264.614583250535</c:v>
                </c:pt>
                <c:pt idx="34140">
                  <c:v>41264.6249999172</c:v>
                </c:pt>
                <c:pt idx="34141">
                  <c:v>41264.635416583864</c:v>
                </c:pt>
                <c:pt idx="34142">
                  <c:v>41264.645833250528</c:v>
                </c:pt>
                <c:pt idx="34143">
                  <c:v>41264.656249917192</c:v>
                </c:pt>
                <c:pt idx="34144">
                  <c:v>41264.666666583857</c:v>
                </c:pt>
                <c:pt idx="34145">
                  <c:v>41264.677083250521</c:v>
                </c:pt>
                <c:pt idx="34146">
                  <c:v>41264.687499917185</c:v>
                </c:pt>
                <c:pt idx="34147">
                  <c:v>41264.697916583849</c:v>
                </c:pt>
                <c:pt idx="34148">
                  <c:v>41264.708333250514</c:v>
                </c:pt>
                <c:pt idx="34149">
                  <c:v>41264.718749917178</c:v>
                </c:pt>
                <c:pt idx="34150">
                  <c:v>41264.729166583842</c:v>
                </c:pt>
                <c:pt idx="34151">
                  <c:v>41264.739583250506</c:v>
                </c:pt>
                <c:pt idx="34152">
                  <c:v>41264.74999991717</c:v>
                </c:pt>
                <c:pt idx="34153">
                  <c:v>41264.760416583835</c:v>
                </c:pt>
                <c:pt idx="34154">
                  <c:v>41264.770833250499</c:v>
                </c:pt>
                <c:pt idx="34155">
                  <c:v>41264.781249917163</c:v>
                </c:pt>
                <c:pt idx="34156">
                  <c:v>41264.791666583827</c:v>
                </c:pt>
                <c:pt idx="34157">
                  <c:v>41264.802083250492</c:v>
                </c:pt>
                <c:pt idx="34158">
                  <c:v>41264.812499917156</c:v>
                </c:pt>
                <c:pt idx="34159">
                  <c:v>41264.82291658382</c:v>
                </c:pt>
                <c:pt idx="34160">
                  <c:v>41264.833333250484</c:v>
                </c:pt>
                <c:pt idx="34161">
                  <c:v>41264.843749917149</c:v>
                </c:pt>
                <c:pt idx="34162">
                  <c:v>41264.854166583813</c:v>
                </c:pt>
                <c:pt idx="34163">
                  <c:v>41264.864583250477</c:v>
                </c:pt>
                <c:pt idx="34164">
                  <c:v>41264.874999917141</c:v>
                </c:pt>
                <c:pt idx="34165">
                  <c:v>41264.885416583806</c:v>
                </c:pt>
                <c:pt idx="34166">
                  <c:v>41264.89583325047</c:v>
                </c:pt>
                <c:pt idx="34167">
                  <c:v>41264.906249917134</c:v>
                </c:pt>
                <c:pt idx="34168">
                  <c:v>41264.916666583798</c:v>
                </c:pt>
                <c:pt idx="34169">
                  <c:v>41264.927083250463</c:v>
                </c:pt>
                <c:pt idx="34170">
                  <c:v>41264.937499917127</c:v>
                </c:pt>
                <c:pt idx="34171">
                  <c:v>41264.947916583791</c:v>
                </c:pt>
                <c:pt idx="34172">
                  <c:v>41264.958333250455</c:v>
                </c:pt>
                <c:pt idx="34173">
                  <c:v>41264.96874991712</c:v>
                </c:pt>
                <c:pt idx="34174">
                  <c:v>41264.979166583784</c:v>
                </c:pt>
                <c:pt idx="34175">
                  <c:v>41264.989583250448</c:v>
                </c:pt>
                <c:pt idx="34176">
                  <c:v>41264.999999917112</c:v>
                </c:pt>
                <c:pt idx="34177">
                  <c:v>41265.010416583777</c:v>
                </c:pt>
                <c:pt idx="34178">
                  <c:v>41265.020833250441</c:v>
                </c:pt>
                <c:pt idx="34179">
                  <c:v>41265.031249917105</c:v>
                </c:pt>
                <c:pt idx="34180">
                  <c:v>41265.041666583769</c:v>
                </c:pt>
                <c:pt idx="34181">
                  <c:v>41265.052083250433</c:v>
                </c:pt>
                <c:pt idx="34182">
                  <c:v>41265.062499917098</c:v>
                </c:pt>
                <c:pt idx="34183">
                  <c:v>41265.072916583762</c:v>
                </c:pt>
                <c:pt idx="34184">
                  <c:v>41265.083333250426</c:v>
                </c:pt>
                <c:pt idx="34185">
                  <c:v>41265.09374991709</c:v>
                </c:pt>
                <c:pt idx="34186">
                  <c:v>41265.104166583755</c:v>
                </c:pt>
                <c:pt idx="34187">
                  <c:v>41265.114583250419</c:v>
                </c:pt>
                <c:pt idx="34188">
                  <c:v>41265.124999917083</c:v>
                </c:pt>
                <c:pt idx="34189">
                  <c:v>41265.135416583747</c:v>
                </c:pt>
                <c:pt idx="34190">
                  <c:v>41265.145833250412</c:v>
                </c:pt>
                <c:pt idx="34191">
                  <c:v>41265.156249917076</c:v>
                </c:pt>
                <c:pt idx="34192">
                  <c:v>41265.16666658374</c:v>
                </c:pt>
                <c:pt idx="34193">
                  <c:v>41265.177083250404</c:v>
                </c:pt>
                <c:pt idx="34194">
                  <c:v>41265.187499917069</c:v>
                </c:pt>
                <c:pt idx="34195">
                  <c:v>41265.197916583733</c:v>
                </c:pt>
                <c:pt idx="34196">
                  <c:v>41265.208333250397</c:v>
                </c:pt>
                <c:pt idx="34197">
                  <c:v>41265.218749917061</c:v>
                </c:pt>
                <c:pt idx="34198">
                  <c:v>41265.229166583726</c:v>
                </c:pt>
                <c:pt idx="34199">
                  <c:v>41265.23958325039</c:v>
                </c:pt>
                <c:pt idx="34200">
                  <c:v>41265.249999917054</c:v>
                </c:pt>
                <c:pt idx="34201">
                  <c:v>41265.260416583718</c:v>
                </c:pt>
                <c:pt idx="34202">
                  <c:v>41265.270833250383</c:v>
                </c:pt>
                <c:pt idx="34203">
                  <c:v>41265.281249917047</c:v>
                </c:pt>
                <c:pt idx="34204">
                  <c:v>41265.291666583711</c:v>
                </c:pt>
                <c:pt idx="34205">
                  <c:v>41265.302083250375</c:v>
                </c:pt>
                <c:pt idx="34206">
                  <c:v>41265.31249991704</c:v>
                </c:pt>
                <c:pt idx="34207">
                  <c:v>41265.322916583704</c:v>
                </c:pt>
                <c:pt idx="34208">
                  <c:v>41265.333333250368</c:v>
                </c:pt>
                <c:pt idx="34209">
                  <c:v>41265.343749917032</c:v>
                </c:pt>
                <c:pt idx="34210">
                  <c:v>41265.354166583696</c:v>
                </c:pt>
                <c:pt idx="34211">
                  <c:v>41265.364583250361</c:v>
                </c:pt>
                <c:pt idx="34212">
                  <c:v>41265.374999917025</c:v>
                </c:pt>
                <c:pt idx="34213">
                  <c:v>41265.385416583689</c:v>
                </c:pt>
                <c:pt idx="34214">
                  <c:v>41265.395833250353</c:v>
                </c:pt>
                <c:pt idx="34215">
                  <c:v>41265.406249917018</c:v>
                </c:pt>
                <c:pt idx="34216">
                  <c:v>41265.416666583682</c:v>
                </c:pt>
                <c:pt idx="34217">
                  <c:v>41265.427083250346</c:v>
                </c:pt>
                <c:pt idx="34218">
                  <c:v>41265.43749991701</c:v>
                </c:pt>
                <c:pt idx="34219">
                  <c:v>41265.447916583675</c:v>
                </c:pt>
                <c:pt idx="34220">
                  <c:v>41265.458333250339</c:v>
                </c:pt>
                <c:pt idx="34221">
                  <c:v>41265.468749917003</c:v>
                </c:pt>
                <c:pt idx="34222">
                  <c:v>41265.479166583667</c:v>
                </c:pt>
                <c:pt idx="34223">
                  <c:v>41265.489583250332</c:v>
                </c:pt>
                <c:pt idx="34224">
                  <c:v>41265.499999916996</c:v>
                </c:pt>
                <c:pt idx="34225">
                  <c:v>41265.51041658366</c:v>
                </c:pt>
                <c:pt idx="34226">
                  <c:v>41265.520833250324</c:v>
                </c:pt>
                <c:pt idx="34227">
                  <c:v>41265.531249916989</c:v>
                </c:pt>
                <c:pt idx="34228">
                  <c:v>41265.541666583653</c:v>
                </c:pt>
                <c:pt idx="34229">
                  <c:v>41265.552083250317</c:v>
                </c:pt>
                <c:pt idx="34230">
                  <c:v>41265.562499916981</c:v>
                </c:pt>
                <c:pt idx="34231">
                  <c:v>41265.572916583646</c:v>
                </c:pt>
                <c:pt idx="34232">
                  <c:v>41265.58333325031</c:v>
                </c:pt>
                <c:pt idx="34233">
                  <c:v>41265.593749916974</c:v>
                </c:pt>
                <c:pt idx="34234">
                  <c:v>41265.604166583638</c:v>
                </c:pt>
                <c:pt idx="34235">
                  <c:v>41265.614583250303</c:v>
                </c:pt>
                <c:pt idx="34236">
                  <c:v>41265.624999916967</c:v>
                </c:pt>
                <c:pt idx="34237">
                  <c:v>41265.635416583631</c:v>
                </c:pt>
                <c:pt idx="34238">
                  <c:v>41265.645833250295</c:v>
                </c:pt>
                <c:pt idx="34239">
                  <c:v>41265.656249916959</c:v>
                </c:pt>
                <c:pt idx="34240">
                  <c:v>41265.666666583624</c:v>
                </c:pt>
                <c:pt idx="34241">
                  <c:v>41265.677083250288</c:v>
                </c:pt>
                <c:pt idx="34242">
                  <c:v>41265.687499916952</c:v>
                </c:pt>
                <c:pt idx="34243">
                  <c:v>41265.697916583616</c:v>
                </c:pt>
                <c:pt idx="34244">
                  <c:v>41265.708333250281</c:v>
                </c:pt>
                <c:pt idx="34245">
                  <c:v>41265.718749916945</c:v>
                </c:pt>
                <c:pt idx="34246">
                  <c:v>41265.729166583609</c:v>
                </c:pt>
                <c:pt idx="34247">
                  <c:v>41265.739583250273</c:v>
                </c:pt>
                <c:pt idx="34248">
                  <c:v>41265.749999916938</c:v>
                </c:pt>
                <c:pt idx="34249">
                  <c:v>41265.760416583602</c:v>
                </c:pt>
                <c:pt idx="34250">
                  <c:v>41265.770833250266</c:v>
                </c:pt>
                <c:pt idx="34251">
                  <c:v>41265.78124991693</c:v>
                </c:pt>
                <c:pt idx="34252">
                  <c:v>41265.791666583595</c:v>
                </c:pt>
                <c:pt idx="34253">
                  <c:v>41265.802083250259</c:v>
                </c:pt>
                <c:pt idx="34254">
                  <c:v>41265.812499916923</c:v>
                </c:pt>
                <c:pt idx="34255">
                  <c:v>41265.822916583587</c:v>
                </c:pt>
                <c:pt idx="34256">
                  <c:v>41265.833333250252</c:v>
                </c:pt>
                <c:pt idx="34257">
                  <c:v>41265.843749916916</c:v>
                </c:pt>
                <c:pt idx="34258">
                  <c:v>41265.85416658358</c:v>
                </c:pt>
                <c:pt idx="34259">
                  <c:v>41265.864583250244</c:v>
                </c:pt>
                <c:pt idx="34260">
                  <c:v>41265.874999916909</c:v>
                </c:pt>
                <c:pt idx="34261">
                  <c:v>41265.885416583573</c:v>
                </c:pt>
                <c:pt idx="34262">
                  <c:v>41265.895833250237</c:v>
                </c:pt>
                <c:pt idx="34263">
                  <c:v>41265.906249916901</c:v>
                </c:pt>
                <c:pt idx="34264">
                  <c:v>41265.916666583566</c:v>
                </c:pt>
                <c:pt idx="34265">
                  <c:v>41265.92708325023</c:v>
                </c:pt>
                <c:pt idx="34266">
                  <c:v>41265.937499916894</c:v>
                </c:pt>
                <c:pt idx="34267">
                  <c:v>41265.947916583558</c:v>
                </c:pt>
                <c:pt idx="34268">
                  <c:v>41265.958333250222</c:v>
                </c:pt>
                <c:pt idx="34269">
                  <c:v>41265.968749916887</c:v>
                </c:pt>
                <c:pt idx="34270">
                  <c:v>41265.979166583551</c:v>
                </c:pt>
                <c:pt idx="34271">
                  <c:v>41265.989583250215</c:v>
                </c:pt>
                <c:pt idx="34272">
                  <c:v>41265.999999916879</c:v>
                </c:pt>
                <c:pt idx="34273">
                  <c:v>41266.010416583544</c:v>
                </c:pt>
                <c:pt idx="34274">
                  <c:v>41266.020833250208</c:v>
                </c:pt>
                <c:pt idx="34275">
                  <c:v>41266.031249916872</c:v>
                </c:pt>
                <c:pt idx="34276">
                  <c:v>41266.041666583536</c:v>
                </c:pt>
                <c:pt idx="34277">
                  <c:v>41266.052083250201</c:v>
                </c:pt>
                <c:pt idx="34278">
                  <c:v>41266.062499916865</c:v>
                </c:pt>
                <c:pt idx="34279">
                  <c:v>41266.072916583529</c:v>
                </c:pt>
                <c:pt idx="34280">
                  <c:v>41266.083333250193</c:v>
                </c:pt>
                <c:pt idx="34281">
                  <c:v>41266.093749916858</c:v>
                </c:pt>
                <c:pt idx="34282">
                  <c:v>41266.104166583522</c:v>
                </c:pt>
                <c:pt idx="34283">
                  <c:v>41266.114583250186</c:v>
                </c:pt>
                <c:pt idx="34284">
                  <c:v>41266.12499991685</c:v>
                </c:pt>
                <c:pt idx="34285">
                  <c:v>41266.135416583515</c:v>
                </c:pt>
                <c:pt idx="34286">
                  <c:v>41266.145833250179</c:v>
                </c:pt>
                <c:pt idx="34287">
                  <c:v>41266.156249916843</c:v>
                </c:pt>
                <c:pt idx="34288">
                  <c:v>41266.166666583507</c:v>
                </c:pt>
                <c:pt idx="34289">
                  <c:v>41266.177083250172</c:v>
                </c:pt>
                <c:pt idx="34290">
                  <c:v>41266.187499916836</c:v>
                </c:pt>
                <c:pt idx="34291">
                  <c:v>41266.1979165835</c:v>
                </c:pt>
                <c:pt idx="34292">
                  <c:v>41266.208333250164</c:v>
                </c:pt>
                <c:pt idx="34293">
                  <c:v>41266.218749916829</c:v>
                </c:pt>
                <c:pt idx="34294">
                  <c:v>41266.229166583493</c:v>
                </c:pt>
                <c:pt idx="34295">
                  <c:v>41266.239583250157</c:v>
                </c:pt>
                <c:pt idx="34296">
                  <c:v>41266.249999916821</c:v>
                </c:pt>
                <c:pt idx="34297">
                  <c:v>41266.260416583485</c:v>
                </c:pt>
                <c:pt idx="34298">
                  <c:v>41266.27083325015</c:v>
                </c:pt>
                <c:pt idx="34299">
                  <c:v>41266.281249916814</c:v>
                </c:pt>
                <c:pt idx="34300">
                  <c:v>41266.291666583478</c:v>
                </c:pt>
                <c:pt idx="34301">
                  <c:v>41266.302083250142</c:v>
                </c:pt>
                <c:pt idx="34302">
                  <c:v>41266.312499916807</c:v>
                </c:pt>
                <c:pt idx="34303">
                  <c:v>41266.322916583471</c:v>
                </c:pt>
                <c:pt idx="34304">
                  <c:v>41266.333333250135</c:v>
                </c:pt>
                <c:pt idx="34305">
                  <c:v>41266.343749916799</c:v>
                </c:pt>
                <c:pt idx="34306">
                  <c:v>41266.354166583464</c:v>
                </c:pt>
                <c:pt idx="34307">
                  <c:v>41266.364583250128</c:v>
                </c:pt>
                <c:pt idx="34308">
                  <c:v>41266.374999916792</c:v>
                </c:pt>
                <c:pt idx="34309">
                  <c:v>41266.385416583456</c:v>
                </c:pt>
                <c:pt idx="34310">
                  <c:v>41266.395833250121</c:v>
                </c:pt>
                <c:pt idx="34311">
                  <c:v>41266.406249916785</c:v>
                </c:pt>
                <c:pt idx="34312">
                  <c:v>41266.416666583449</c:v>
                </c:pt>
                <c:pt idx="34313">
                  <c:v>41266.427083250113</c:v>
                </c:pt>
                <c:pt idx="34314">
                  <c:v>41266.437499916778</c:v>
                </c:pt>
                <c:pt idx="34315">
                  <c:v>41266.447916583442</c:v>
                </c:pt>
                <c:pt idx="34316">
                  <c:v>41266.458333250106</c:v>
                </c:pt>
                <c:pt idx="34317">
                  <c:v>41266.46874991677</c:v>
                </c:pt>
                <c:pt idx="34318">
                  <c:v>41266.479166583435</c:v>
                </c:pt>
                <c:pt idx="34319">
                  <c:v>41266.489583250099</c:v>
                </c:pt>
                <c:pt idx="34320">
                  <c:v>41266.499999916763</c:v>
                </c:pt>
                <c:pt idx="34321">
                  <c:v>41266.510416583427</c:v>
                </c:pt>
                <c:pt idx="34322">
                  <c:v>41266.520833250092</c:v>
                </c:pt>
                <c:pt idx="34323">
                  <c:v>41266.531249916756</c:v>
                </c:pt>
                <c:pt idx="34324">
                  <c:v>41266.54166658342</c:v>
                </c:pt>
                <c:pt idx="34325">
                  <c:v>41266.552083250084</c:v>
                </c:pt>
                <c:pt idx="34326">
                  <c:v>41266.562499916748</c:v>
                </c:pt>
                <c:pt idx="34327">
                  <c:v>41266.572916583413</c:v>
                </c:pt>
                <c:pt idx="34328">
                  <c:v>41266.583333250077</c:v>
                </c:pt>
                <c:pt idx="34329">
                  <c:v>41266.593749916741</c:v>
                </c:pt>
                <c:pt idx="34330">
                  <c:v>41266.604166583405</c:v>
                </c:pt>
                <c:pt idx="34331">
                  <c:v>41266.61458325007</c:v>
                </c:pt>
                <c:pt idx="34332">
                  <c:v>41266.624999916734</c:v>
                </c:pt>
                <c:pt idx="34333">
                  <c:v>41266.635416583398</c:v>
                </c:pt>
                <c:pt idx="34334">
                  <c:v>41266.645833250062</c:v>
                </c:pt>
                <c:pt idx="34335">
                  <c:v>41266.656249916727</c:v>
                </c:pt>
                <c:pt idx="34336">
                  <c:v>41266.666666583391</c:v>
                </c:pt>
                <c:pt idx="34337">
                  <c:v>41266.677083250055</c:v>
                </c:pt>
                <c:pt idx="34338">
                  <c:v>41266.687499916719</c:v>
                </c:pt>
                <c:pt idx="34339">
                  <c:v>41266.697916583384</c:v>
                </c:pt>
                <c:pt idx="34340">
                  <c:v>41266.708333250048</c:v>
                </c:pt>
                <c:pt idx="34341">
                  <c:v>41266.718749916712</c:v>
                </c:pt>
                <c:pt idx="34342">
                  <c:v>41266.729166583376</c:v>
                </c:pt>
                <c:pt idx="34343">
                  <c:v>41266.739583250041</c:v>
                </c:pt>
                <c:pt idx="34344">
                  <c:v>41266.749999916705</c:v>
                </c:pt>
                <c:pt idx="34345">
                  <c:v>41266.760416583369</c:v>
                </c:pt>
                <c:pt idx="34346">
                  <c:v>41266.770833250033</c:v>
                </c:pt>
                <c:pt idx="34347">
                  <c:v>41266.781249916698</c:v>
                </c:pt>
                <c:pt idx="34348">
                  <c:v>41266.791666583362</c:v>
                </c:pt>
                <c:pt idx="34349">
                  <c:v>41266.802083250026</c:v>
                </c:pt>
                <c:pt idx="34350">
                  <c:v>41266.81249991669</c:v>
                </c:pt>
                <c:pt idx="34351">
                  <c:v>41266.822916583355</c:v>
                </c:pt>
                <c:pt idx="34352">
                  <c:v>41266.833333250019</c:v>
                </c:pt>
                <c:pt idx="34353">
                  <c:v>41266.843749916683</c:v>
                </c:pt>
                <c:pt idx="34354">
                  <c:v>41266.854166583347</c:v>
                </c:pt>
                <c:pt idx="34355">
                  <c:v>41266.864583250011</c:v>
                </c:pt>
                <c:pt idx="34356">
                  <c:v>41266.874999916676</c:v>
                </c:pt>
                <c:pt idx="34357">
                  <c:v>41266.88541658334</c:v>
                </c:pt>
                <c:pt idx="34358">
                  <c:v>41266.895833250004</c:v>
                </c:pt>
                <c:pt idx="34359">
                  <c:v>41266.906249916668</c:v>
                </c:pt>
                <c:pt idx="34360">
                  <c:v>41266.916666583333</c:v>
                </c:pt>
                <c:pt idx="34361">
                  <c:v>41266.927083249997</c:v>
                </c:pt>
                <c:pt idx="34362">
                  <c:v>41266.937499916661</c:v>
                </c:pt>
                <c:pt idx="34363">
                  <c:v>41266.947916583325</c:v>
                </c:pt>
                <c:pt idx="34364">
                  <c:v>41266.95833324999</c:v>
                </c:pt>
                <c:pt idx="34365">
                  <c:v>41266.968749916654</c:v>
                </c:pt>
                <c:pt idx="34366">
                  <c:v>41266.979166583318</c:v>
                </c:pt>
                <c:pt idx="34367">
                  <c:v>41266.989583249982</c:v>
                </c:pt>
                <c:pt idx="34368">
                  <c:v>41266.999999916647</c:v>
                </c:pt>
                <c:pt idx="34369">
                  <c:v>41267.010416583311</c:v>
                </c:pt>
                <c:pt idx="34370">
                  <c:v>41267.020833249975</c:v>
                </c:pt>
                <c:pt idx="34371">
                  <c:v>41267.031249916639</c:v>
                </c:pt>
                <c:pt idx="34372">
                  <c:v>41267.041666583304</c:v>
                </c:pt>
                <c:pt idx="34373">
                  <c:v>41267.052083249968</c:v>
                </c:pt>
                <c:pt idx="34374">
                  <c:v>41267.062499916632</c:v>
                </c:pt>
                <c:pt idx="34375">
                  <c:v>41267.072916583296</c:v>
                </c:pt>
                <c:pt idx="34376">
                  <c:v>41267.083333249961</c:v>
                </c:pt>
                <c:pt idx="34377">
                  <c:v>41267.093749916625</c:v>
                </c:pt>
                <c:pt idx="34378">
                  <c:v>41267.104166583289</c:v>
                </c:pt>
                <c:pt idx="34379">
                  <c:v>41267.114583249953</c:v>
                </c:pt>
                <c:pt idx="34380">
                  <c:v>41267.124999916618</c:v>
                </c:pt>
                <c:pt idx="34381">
                  <c:v>41267.135416583282</c:v>
                </c:pt>
                <c:pt idx="34382">
                  <c:v>41267.145833249946</c:v>
                </c:pt>
                <c:pt idx="34383">
                  <c:v>41267.15624991661</c:v>
                </c:pt>
                <c:pt idx="34384">
                  <c:v>41267.166666583274</c:v>
                </c:pt>
                <c:pt idx="34385">
                  <c:v>41267.177083249939</c:v>
                </c:pt>
                <c:pt idx="34386">
                  <c:v>41267.187499916603</c:v>
                </c:pt>
                <c:pt idx="34387">
                  <c:v>41267.197916583267</c:v>
                </c:pt>
                <c:pt idx="34388">
                  <c:v>41267.208333249931</c:v>
                </c:pt>
                <c:pt idx="34389">
                  <c:v>41267.218749916596</c:v>
                </c:pt>
                <c:pt idx="34390">
                  <c:v>41267.22916658326</c:v>
                </c:pt>
                <c:pt idx="34391">
                  <c:v>41267.239583249924</c:v>
                </c:pt>
                <c:pt idx="34392">
                  <c:v>41267.249999916588</c:v>
                </c:pt>
                <c:pt idx="34393">
                  <c:v>41267.260416583253</c:v>
                </c:pt>
                <c:pt idx="34394">
                  <c:v>41267.270833249917</c:v>
                </c:pt>
                <c:pt idx="34395">
                  <c:v>41267.281249916581</c:v>
                </c:pt>
                <c:pt idx="34396">
                  <c:v>41267.291666583245</c:v>
                </c:pt>
                <c:pt idx="34397">
                  <c:v>41267.30208324991</c:v>
                </c:pt>
                <c:pt idx="34398">
                  <c:v>41267.312499916574</c:v>
                </c:pt>
                <c:pt idx="34399">
                  <c:v>41267.322916583238</c:v>
                </c:pt>
                <c:pt idx="34400">
                  <c:v>41267.333333249902</c:v>
                </c:pt>
                <c:pt idx="34401">
                  <c:v>41267.343749916567</c:v>
                </c:pt>
                <c:pt idx="34402">
                  <c:v>41267.354166583231</c:v>
                </c:pt>
                <c:pt idx="34403">
                  <c:v>41267.364583249895</c:v>
                </c:pt>
                <c:pt idx="34404">
                  <c:v>41267.374999916559</c:v>
                </c:pt>
                <c:pt idx="34405">
                  <c:v>41267.385416583224</c:v>
                </c:pt>
                <c:pt idx="34406">
                  <c:v>41267.395833249888</c:v>
                </c:pt>
                <c:pt idx="34407">
                  <c:v>41267.406249916552</c:v>
                </c:pt>
                <c:pt idx="34408">
                  <c:v>41267.416666583216</c:v>
                </c:pt>
                <c:pt idx="34409">
                  <c:v>41267.427083249881</c:v>
                </c:pt>
                <c:pt idx="34410">
                  <c:v>41267.437499916545</c:v>
                </c:pt>
                <c:pt idx="34411">
                  <c:v>41267.447916583209</c:v>
                </c:pt>
                <c:pt idx="34412">
                  <c:v>41267.458333249873</c:v>
                </c:pt>
                <c:pt idx="34413">
                  <c:v>41267.468749916537</c:v>
                </c:pt>
                <c:pt idx="34414">
                  <c:v>41267.479166583202</c:v>
                </c:pt>
                <c:pt idx="34415">
                  <c:v>41267.489583249866</c:v>
                </c:pt>
                <c:pt idx="34416">
                  <c:v>41267.49999991653</c:v>
                </c:pt>
                <c:pt idx="34417">
                  <c:v>41267.510416583194</c:v>
                </c:pt>
                <c:pt idx="34418">
                  <c:v>41267.520833249859</c:v>
                </c:pt>
                <c:pt idx="34419">
                  <c:v>41267.531249916523</c:v>
                </c:pt>
                <c:pt idx="34420">
                  <c:v>41267.541666583187</c:v>
                </c:pt>
                <c:pt idx="34421">
                  <c:v>41267.552083249851</c:v>
                </c:pt>
                <c:pt idx="34422">
                  <c:v>41267.562499916516</c:v>
                </c:pt>
                <c:pt idx="34423">
                  <c:v>41267.57291658318</c:v>
                </c:pt>
                <c:pt idx="34424">
                  <c:v>41267.583333249844</c:v>
                </c:pt>
                <c:pt idx="34425">
                  <c:v>41267.593749916508</c:v>
                </c:pt>
                <c:pt idx="34426">
                  <c:v>41267.604166583173</c:v>
                </c:pt>
                <c:pt idx="34427">
                  <c:v>41267.614583249837</c:v>
                </c:pt>
                <c:pt idx="34428">
                  <c:v>41267.624999916501</c:v>
                </c:pt>
                <c:pt idx="34429">
                  <c:v>41267.635416583165</c:v>
                </c:pt>
                <c:pt idx="34430">
                  <c:v>41267.64583324983</c:v>
                </c:pt>
                <c:pt idx="34431">
                  <c:v>41267.656249916494</c:v>
                </c:pt>
                <c:pt idx="34432">
                  <c:v>41267.666666583158</c:v>
                </c:pt>
                <c:pt idx="34433">
                  <c:v>41267.677083249822</c:v>
                </c:pt>
                <c:pt idx="34434">
                  <c:v>41267.687499916487</c:v>
                </c:pt>
                <c:pt idx="34435">
                  <c:v>41267.697916583151</c:v>
                </c:pt>
                <c:pt idx="34436">
                  <c:v>41267.708333249815</c:v>
                </c:pt>
                <c:pt idx="34437">
                  <c:v>41267.718749916479</c:v>
                </c:pt>
                <c:pt idx="34438">
                  <c:v>41267.729166583144</c:v>
                </c:pt>
                <c:pt idx="34439">
                  <c:v>41267.739583249808</c:v>
                </c:pt>
                <c:pt idx="34440">
                  <c:v>41267.749999916472</c:v>
                </c:pt>
                <c:pt idx="34441">
                  <c:v>41267.760416583136</c:v>
                </c:pt>
                <c:pt idx="34442">
                  <c:v>41267.7708332498</c:v>
                </c:pt>
                <c:pt idx="34443">
                  <c:v>41267.781249916465</c:v>
                </c:pt>
                <c:pt idx="34444">
                  <c:v>41267.791666583129</c:v>
                </c:pt>
                <c:pt idx="34445">
                  <c:v>41267.802083249793</c:v>
                </c:pt>
                <c:pt idx="34446">
                  <c:v>41267.812499916457</c:v>
                </c:pt>
                <c:pt idx="34447">
                  <c:v>41267.822916583122</c:v>
                </c:pt>
                <c:pt idx="34448">
                  <c:v>41267.833333249786</c:v>
                </c:pt>
                <c:pt idx="34449">
                  <c:v>41267.84374991645</c:v>
                </c:pt>
                <c:pt idx="34450">
                  <c:v>41267.854166583114</c:v>
                </c:pt>
                <c:pt idx="34451">
                  <c:v>41267.864583249779</c:v>
                </c:pt>
                <c:pt idx="34452">
                  <c:v>41267.874999916443</c:v>
                </c:pt>
                <c:pt idx="34453">
                  <c:v>41267.885416583107</c:v>
                </c:pt>
                <c:pt idx="34454">
                  <c:v>41267.895833249771</c:v>
                </c:pt>
                <c:pt idx="34455">
                  <c:v>41267.906249916436</c:v>
                </c:pt>
                <c:pt idx="34456">
                  <c:v>41267.9166665831</c:v>
                </c:pt>
                <c:pt idx="34457">
                  <c:v>41267.927083249764</c:v>
                </c:pt>
                <c:pt idx="34458">
                  <c:v>41267.937499916428</c:v>
                </c:pt>
                <c:pt idx="34459">
                  <c:v>41267.947916583093</c:v>
                </c:pt>
                <c:pt idx="34460">
                  <c:v>41267.958333249757</c:v>
                </c:pt>
                <c:pt idx="34461">
                  <c:v>41267.968749916421</c:v>
                </c:pt>
                <c:pt idx="34462">
                  <c:v>41267.979166583085</c:v>
                </c:pt>
                <c:pt idx="34463">
                  <c:v>41267.98958324975</c:v>
                </c:pt>
                <c:pt idx="34464">
                  <c:v>41267.999999916414</c:v>
                </c:pt>
                <c:pt idx="34465">
                  <c:v>41268.010416583078</c:v>
                </c:pt>
                <c:pt idx="34466">
                  <c:v>41268.020833249742</c:v>
                </c:pt>
                <c:pt idx="34467">
                  <c:v>41268.031249916407</c:v>
                </c:pt>
                <c:pt idx="34468">
                  <c:v>41268.041666583071</c:v>
                </c:pt>
                <c:pt idx="34469">
                  <c:v>41268.052083249735</c:v>
                </c:pt>
                <c:pt idx="34470">
                  <c:v>41268.062499916399</c:v>
                </c:pt>
                <c:pt idx="34471">
                  <c:v>41268.072916583063</c:v>
                </c:pt>
                <c:pt idx="34472">
                  <c:v>41268.083333249728</c:v>
                </c:pt>
                <c:pt idx="34473">
                  <c:v>41268.093749916392</c:v>
                </c:pt>
                <c:pt idx="34474">
                  <c:v>41268.104166583056</c:v>
                </c:pt>
                <c:pt idx="34475">
                  <c:v>41268.11458324972</c:v>
                </c:pt>
                <c:pt idx="34476">
                  <c:v>41268.124999916385</c:v>
                </c:pt>
                <c:pt idx="34477">
                  <c:v>41268.135416583049</c:v>
                </c:pt>
                <c:pt idx="34478">
                  <c:v>41268.145833249713</c:v>
                </c:pt>
                <c:pt idx="34479">
                  <c:v>41268.156249916377</c:v>
                </c:pt>
                <c:pt idx="34480">
                  <c:v>41268.166666583042</c:v>
                </c:pt>
                <c:pt idx="34481">
                  <c:v>41268.177083249706</c:v>
                </c:pt>
                <c:pt idx="34482">
                  <c:v>41268.18749991637</c:v>
                </c:pt>
                <c:pt idx="34483">
                  <c:v>41268.197916583034</c:v>
                </c:pt>
                <c:pt idx="34484">
                  <c:v>41268.208333249699</c:v>
                </c:pt>
                <c:pt idx="34485">
                  <c:v>41268.218749916363</c:v>
                </c:pt>
                <c:pt idx="34486">
                  <c:v>41268.229166583027</c:v>
                </c:pt>
                <c:pt idx="34487">
                  <c:v>41268.239583249691</c:v>
                </c:pt>
                <c:pt idx="34488">
                  <c:v>41268.249999916356</c:v>
                </c:pt>
                <c:pt idx="34489">
                  <c:v>41268.26041658302</c:v>
                </c:pt>
                <c:pt idx="34490">
                  <c:v>41268.270833249684</c:v>
                </c:pt>
                <c:pt idx="34491">
                  <c:v>41268.281249916348</c:v>
                </c:pt>
                <c:pt idx="34492">
                  <c:v>41268.291666583013</c:v>
                </c:pt>
                <c:pt idx="34493">
                  <c:v>41268.302083249677</c:v>
                </c:pt>
                <c:pt idx="34494">
                  <c:v>41268.312499916341</c:v>
                </c:pt>
                <c:pt idx="34495">
                  <c:v>41268.322916583005</c:v>
                </c:pt>
                <c:pt idx="34496">
                  <c:v>41268.33333324967</c:v>
                </c:pt>
                <c:pt idx="34497">
                  <c:v>41268.343749916334</c:v>
                </c:pt>
                <c:pt idx="34498">
                  <c:v>41268.354166582998</c:v>
                </c:pt>
                <c:pt idx="34499">
                  <c:v>41268.364583249662</c:v>
                </c:pt>
                <c:pt idx="34500">
                  <c:v>41268.374999916326</c:v>
                </c:pt>
                <c:pt idx="34501">
                  <c:v>41268.385416582991</c:v>
                </c:pt>
                <c:pt idx="34502">
                  <c:v>41268.395833249655</c:v>
                </c:pt>
                <c:pt idx="34503">
                  <c:v>41268.406249916319</c:v>
                </c:pt>
                <c:pt idx="34504">
                  <c:v>41268.416666582983</c:v>
                </c:pt>
                <c:pt idx="34505">
                  <c:v>41268.427083249648</c:v>
                </c:pt>
                <c:pt idx="34506">
                  <c:v>41268.437499916312</c:v>
                </c:pt>
                <c:pt idx="34507">
                  <c:v>41268.447916582976</c:v>
                </c:pt>
                <c:pt idx="34508">
                  <c:v>41268.45833324964</c:v>
                </c:pt>
                <c:pt idx="34509">
                  <c:v>41268.468749916305</c:v>
                </c:pt>
                <c:pt idx="34510">
                  <c:v>41268.479166582969</c:v>
                </c:pt>
                <c:pt idx="34511">
                  <c:v>41268.489583249633</c:v>
                </c:pt>
                <c:pt idx="34512">
                  <c:v>41268.499999916297</c:v>
                </c:pt>
                <c:pt idx="34513">
                  <c:v>41268.510416582962</c:v>
                </c:pt>
                <c:pt idx="34514">
                  <c:v>41268.520833249626</c:v>
                </c:pt>
                <c:pt idx="34515">
                  <c:v>41268.53124991629</c:v>
                </c:pt>
                <c:pt idx="34516">
                  <c:v>41268.541666582954</c:v>
                </c:pt>
                <c:pt idx="34517">
                  <c:v>41268.552083249619</c:v>
                </c:pt>
                <c:pt idx="34518">
                  <c:v>41268.562499916283</c:v>
                </c:pt>
                <c:pt idx="34519">
                  <c:v>41268.572916582947</c:v>
                </c:pt>
                <c:pt idx="34520">
                  <c:v>41268.583333249611</c:v>
                </c:pt>
                <c:pt idx="34521">
                  <c:v>41268.593749916276</c:v>
                </c:pt>
                <c:pt idx="34522">
                  <c:v>41268.60416658294</c:v>
                </c:pt>
                <c:pt idx="34523">
                  <c:v>41268.614583249604</c:v>
                </c:pt>
                <c:pt idx="34524">
                  <c:v>41268.624999916268</c:v>
                </c:pt>
                <c:pt idx="34525">
                  <c:v>41268.635416582933</c:v>
                </c:pt>
                <c:pt idx="34526">
                  <c:v>41268.645833249597</c:v>
                </c:pt>
                <c:pt idx="34527">
                  <c:v>41268.656249916261</c:v>
                </c:pt>
                <c:pt idx="34528">
                  <c:v>41268.666666582925</c:v>
                </c:pt>
                <c:pt idx="34529">
                  <c:v>41268.677083249589</c:v>
                </c:pt>
                <c:pt idx="34530">
                  <c:v>41268.687499916254</c:v>
                </c:pt>
                <c:pt idx="34531">
                  <c:v>41268.697916582918</c:v>
                </c:pt>
                <c:pt idx="34532">
                  <c:v>41268.708333249582</c:v>
                </c:pt>
                <c:pt idx="34533">
                  <c:v>41268.718749916246</c:v>
                </c:pt>
                <c:pt idx="34534">
                  <c:v>41268.729166582911</c:v>
                </c:pt>
                <c:pt idx="34535">
                  <c:v>41268.739583249575</c:v>
                </c:pt>
                <c:pt idx="34536">
                  <c:v>41268.749999916239</c:v>
                </c:pt>
                <c:pt idx="34537">
                  <c:v>41268.760416582903</c:v>
                </c:pt>
                <c:pt idx="34538">
                  <c:v>41268.770833249568</c:v>
                </c:pt>
                <c:pt idx="34539">
                  <c:v>41268.781249916232</c:v>
                </c:pt>
                <c:pt idx="34540">
                  <c:v>41268.791666582896</c:v>
                </c:pt>
                <c:pt idx="34541">
                  <c:v>41268.80208324956</c:v>
                </c:pt>
                <c:pt idx="34542">
                  <c:v>41268.812499916225</c:v>
                </c:pt>
                <c:pt idx="34543">
                  <c:v>41268.822916582889</c:v>
                </c:pt>
                <c:pt idx="34544">
                  <c:v>41268.833333249553</c:v>
                </c:pt>
                <c:pt idx="34545">
                  <c:v>41268.843749916217</c:v>
                </c:pt>
                <c:pt idx="34546">
                  <c:v>41268.854166582882</c:v>
                </c:pt>
                <c:pt idx="34547">
                  <c:v>41268.864583249546</c:v>
                </c:pt>
                <c:pt idx="34548">
                  <c:v>41268.87499991621</c:v>
                </c:pt>
                <c:pt idx="34549">
                  <c:v>41268.885416582874</c:v>
                </c:pt>
                <c:pt idx="34550">
                  <c:v>41268.895833249539</c:v>
                </c:pt>
                <c:pt idx="34551">
                  <c:v>41268.906249916203</c:v>
                </c:pt>
                <c:pt idx="34552">
                  <c:v>41268.916666582867</c:v>
                </c:pt>
                <c:pt idx="34553">
                  <c:v>41268.927083249531</c:v>
                </c:pt>
                <c:pt idx="34554">
                  <c:v>41268.937499916196</c:v>
                </c:pt>
                <c:pt idx="34555">
                  <c:v>41268.94791658286</c:v>
                </c:pt>
                <c:pt idx="34556">
                  <c:v>41268.958333249524</c:v>
                </c:pt>
                <c:pt idx="34557">
                  <c:v>41268.968749916188</c:v>
                </c:pt>
                <c:pt idx="34558">
                  <c:v>41268.979166582852</c:v>
                </c:pt>
                <c:pt idx="34559">
                  <c:v>41268.989583249517</c:v>
                </c:pt>
                <c:pt idx="34560">
                  <c:v>41268.999999916181</c:v>
                </c:pt>
                <c:pt idx="34561">
                  <c:v>41269.010416582845</c:v>
                </c:pt>
                <c:pt idx="34562">
                  <c:v>41269.020833249509</c:v>
                </c:pt>
                <c:pt idx="34563">
                  <c:v>41269.031249916174</c:v>
                </c:pt>
                <c:pt idx="34564">
                  <c:v>41269.041666582838</c:v>
                </c:pt>
                <c:pt idx="34565">
                  <c:v>41269.052083249502</c:v>
                </c:pt>
                <c:pt idx="34566">
                  <c:v>41269.062499916166</c:v>
                </c:pt>
                <c:pt idx="34567">
                  <c:v>41269.072916582831</c:v>
                </c:pt>
                <c:pt idx="34568">
                  <c:v>41269.083333249495</c:v>
                </c:pt>
                <c:pt idx="34569">
                  <c:v>41269.093749916159</c:v>
                </c:pt>
                <c:pt idx="34570">
                  <c:v>41269.104166582823</c:v>
                </c:pt>
                <c:pt idx="34571">
                  <c:v>41269.114583249488</c:v>
                </c:pt>
                <c:pt idx="34572">
                  <c:v>41269.124999916152</c:v>
                </c:pt>
                <c:pt idx="34573">
                  <c:v>41269.135416582816</c:v>
                </c:pt>
                <c:pt idx="34574">
                  <c:v>41269.14583324948</c:v>
                </c:pt>
                <c:pt idx="34575">
                  <c:v>41269.156249916145</c:v>
                </c:pt>
                <c:pt idx="34576">
                  <c:v>41269.166666582809</c:v>
                </c:pt>
                <c:pt idx="34577">
                  <c:v>41269.177083249473</c:v>
                </c:pt>
                <c:pt idx="34578">
                  <c:v>41269.187499916137</c:v>
                </c:pt>
                <c:pt idx="34579">
                  <c:v>41269.197916582802</c:v>
                </c:pt>
                <c:pt idx="34580">
                  <c:v>41269.208333249466</c:v>
                </c:pt>
                <c:pt idx="34581">
                  <c:v>41269.21874991613</c:v>
                </c:pt>
                <c:pt idx="34582">
                  <c:v>41269.229166582794</c:v>
                </c:pt>
                <c:pt idx="34583">
                  <c:v>41269.239583249459</c:v>
                </c:pt>
                <c:pt idx="34584">
                  <c:v>41269.249999916123</c:v>
                </c:pt>
                <c:pt idx="34585">
                  <c:v>41269.260416582787</c:v>
                </c:pt>
                <c:pt idx="34586">
                  <c:v>41269.270833249451</c:v>
                </c:pt>
                <c:pt idx="34587">
                  <c:v>41269.281249916115</c:v>
                </c:pt>
                <c:pt idx="34588">
                  <c:v>41269.29166658278</c:v>
                </c:pt>
                <c:pt idx="34589">
                  <c:v>41269.302083249444</c:v>
                </c:pt>
                <c:pt idx="34590">
                  <c:v>41269.312499916108</c:v>
                </c:pt>
                <c:pt idx="34591">
                  <c:v>41269.322916582772</c:v>
                </c:pt>
                <c:pt idx="34592">
                  <c:v>41269.333333249437</c:v>
                </c:pt>
                <c:pt idx="34593">
                  <c:v>41269.343749916101</c:v>
                </c:pt>
                <c:pt idx="34594">
                  <c:v>41269.354166582765</c:v>
                </c:pt>
                <c:pt idx="34595">
                  <c:v>41269.364583249429</c:v>
                </c:pt>
                <c:pt idx="34596">
                  <c:v>41269.374999916094</c:v>
                </c:pt>
                <c:pt idx="34597">
                  <c:v>41269.385416582758</c:v>
                </c:pt>
                <c:pt idx="34598">
                  <c:v>41269.395833249422</c:v>
                </c:pt>
                <c:pt idx="34599">
                  <c:v>41269.406249916086</c:v>
                </c:pt>
                <c:pt idx="34600">
                  <c:v>41269.416666582751</c:v>
                </c:pt>
                <c:pt idx="34601">
                  <c:v>41269.427083249415</c:v>
                </c:pt>
                <c:pt idx="34602">
                  <c:v>41269.437499916079</c:v>
                </c:pt>
                <c:pt idx="34603">
                  <c:v>41269.447916582743</c:v>
                </c:pt>
                <c:pt idx="34604">
                  <c:v>41269.458333249408</c:v>
                </c:pt>
                <c:pt idx="34605">
                  <c:v>41269.468749916072</c:v>
                </c:pt>
                <c:pt idx="34606">
                  <c:v>41269.479166582736</c:v>
                </c:pt>
                <c:pt idx="34607">
                  <c:v>41269.4895832494</c:v>
                </c:pt>
                <c:pt idx="34608">
                  <c:v>41269.499999916065</c:v>
                </c:pt>
                <c:pt idx="34609">
                  <c:v>41269.510416582729</c:v>
                </c:pt>
                <c:pt idx="34610">
                  <c:v>41269.520833249393</c:v>
                </c:pt>
                <c:pt idx="34611">
                  <c:v>41269.531249916057</c:v>
                </c:pt>
                <c:pt idx="34612">
                  <c:v>41269.541666582722</c:v>
                </c:pt>
                <c:pt idx="34613">
                  <c:v>41269.552083249386</c:v>
                </c:pt>
                <c:pt idx="34614">
                  <c:v>41269.56249991605</c:v>
                </c:pt>
                <c:pt idx="34615">
                  <c:v>41269.572916582714</c:v>
                </c:pt>
                <c:pt idx="34616">
                  <c:v>41269.583333249378</c:v>
                </c:pt>
                <c:pt idx="34617">
                  <c:v>41269.593749916043</c:v>
                </c:pt>
                <c:pt idx="34618">
                  <c:v>41269.604166582707</c:v>
                </c:pt>
                <c:pt idx="34619">
                  <c:v>41269.614583249371</c:v>
                </c:pt>
                <c:pt idx="34620">
                  <c:v>41269.624999916035</c:v>
                </c:pt>
                <c:pt idx="34621">
                  <c:v>41269.6354165827</c:v>
                </c:pt>
                <c:pt idx="34622">
                  <c:v>41269.645833249364</c:v>
                </c:pt>
                <c:pt idx="34623">
                  <c:v>41269.656249916028</c:v>
                </c:pt>
                <c:pt idx="34624">
                  <c:v>41269.666666582692</c:v>
                </c:pt>
                <c:pt idx="34625">
                  <c:v>41269.677083249357</c:v>
                </c:pt>
                <c:pt idx="34626">
                  <c:v>41269.687499916021</c:v>
                </c:pt>
                <c:pt idx="34627">
                  <c:v>41269.697916582685</c:v>
                </c:pt>
                <c:pt idx="34628">
                  <c:v>41269.708333249349</c:v>
                </c:pt>
                <c:pt idx="34629">
                  <c:v>41269.718749916014</c:v>
                </c:pt>
                <c:pt idx="34630">
                  <c:v>41269.729166582678</c:v>
                </c:pt>
                <c:pt idx="34631">
                  <c:v>41269.739583249342</c:v>
                </c:pt>
                <c:pt idx="34632">
                  <c:v>41269.749999916006</c:v>
                </c:pt>
                <c:pt idx="34633">
                  <c:v>41269.760416582671</c:v>
                </c:pt>
                <c:pt idx="34634">
                  <c:v>41269.770833249335</c:v>
                </c:pt>
                <c:pt idx="34635">
                  <c:v>41269.781249915999</c:v>
                </c:pt>
                <c:pt idx="34636">
                  <c:v>41269.791666582663</c:v>
                </c:pt>
                <c:pt idx="34637">
                  <c:v>41269.802083249328</c:v>
                </c:pt>
                <c:pt idx="34638">
                  <c:v>41269.812499915992</c:v>
                </c:pt>
                <c:pt idx="34639">
                  <c:v>41269.822916582656</c:v>
                </c:pt>
                <c:pt idx="34640">
                  <c:v>41269.83333324932</c:v>
                </c:pt>
                <c:pt idx="34641">
                  <c:v>41269.843749915985</c:v>
                </c:pt>
                <c:pt idx="34642">
                  <c:v>41269.854166582649</c:v>
                </c:pt>
                <c:pt idx="34643">
                  <c:v>41269.864583249313</c:v>
                </c:pt>
                <c:pt idx="34644">
                  <c:v>41269.874999915977</c:v>
                </c:pt>
                <c:pt idx="34645">
                  <c:v>41269.885416582641</c:v>
                </c:pt>
                <c:pt idx="34646">
                  <c:v>41269.895833249306</c:v>
                </c:pt>
                <c:pt idx="34647">
                  <c:v>41269.90624991597</c:v>
                </c:pt>
                <c:pt idx="34648">
                  <c:v>41269.916666582634</c:v>
                </c:pt>
                <c:pt idx="34649">
                  <c:v>41269.927083249298</c:v>
                </c:pt>
                <c:pt idx="34650">
                  <c:v>41269.937499915963</c:v>
                </c:pt>
                <c:pt idx="34651">
                  <c:v>41269.947916582627</c:v>
                </c:pt>
                <c:pt idx="34652">
                  <c:v>41269.958333249291</c:v>
                </c:pt>
                <c:pt idx="34653">
                  <c:v>41269.968749915955</c:v>
                </c:pt>
                <c:pt idx="34654">
                  <c:v>41269.97916658262</c:v>
                </c:pt>
                <c:pt idx="34655">
                  <c:v>41269.989583249284</c:v>
                </c:pt>
                <c:pt idx="34656">
                  <c:v>41269.999999915948</c:v>
                </c:pt>
                <c:pt idx="34657">
                  <c:v>41270.010416582612</c:v>
                </c:pt>
                <c:pt idx="34658">
                  <c:v>41270.020833249277</c:v>
                </c:pt>
                <c:pt idx="34659">
                  <c:v>41270.031249915941</c:v>
                </c:pt>
                <c:pt idx="34660">
                  <c:v>41270.041666582605</c:v>
                </c:pt>
                <c:pt idx="34661">
                  <c:v>41270.052083249269</c:v>
                </c:pt>
                <c:pt idx="34662">
                  <c:v>41270.062499915934</c:v>
                </c:pt>
                <c:pt idx="34663">
                  <c:v>41270.072916582598</c:v>
                </c:pt>
                <c:pt idx="34664">
                  <c:v>41270.083333249262</c:v>
                </c:pt>
                <c:pt idx="34665">
                  <c:v>41270.093749915926</c:v>
                </c:pt>
                <c:pt idx="34666">
                  <c:v>41270.104166582591</c:v>
                </c:pt>
                <c:pt idx="34667">
                  <c:v>41270.114583249255</c:v>
                </c:pt>
                <c:pt idx="34668">
                  <c:v>41270.124999915919</c:v>
                </c:pt>
                <c:pt idx="34669">
                  <c:v>41270.135416582583</c:v>
                </c:pt>
                <c:pt idx="34670">
                  <c:v>41270.145833249248</c:v>
                </c:pt>
                <c:pt idx="34671">
                  <c:v>41270.156249915912</c:v>
                </c:pt>
                <c:pt idx="34672">
                  <c:v>41270.166666582576</c:v>
                </c:pt>
                <c:pt idx="34673">
                  <c:v>41270.17708324924</c:v>
                </c:pt>
                <c:pt idx="34674">
                  <c:v>41270.187499915904</c:v>
                </c:pt>
                <c:pt idx="34675">
                  <c:v>41270.197916582569</c:v>
                </c:pt>
                <c:pt idx="34676">
                  <c:v>41270.208333249233</c:v>
                </c:pt>
                <c:pt idx="34677">
                  <c:v>41270.218749915897</c:v>
                </c:pt>
                <c:pt idx="34678">
                  <c:v>41270.229166582561</c:v>
                </c:pt>
                <c:pt idx="34679">
                  <c:v>41270.239583249226</c:v>
                </c:pt>
                <c:pt idx="34680">
                  <c:v>41270.24999991589</c:v>
                </c:pt>
                <c:pt idx="34681">
                  <c:v>41270.260416582554</c:v>
                </c:pt>
                <c:pt idx="34682">
                  <c:v>41270.270833249218</c:v>
                </c:pt>
                <c:pt idx="34683">
                  <c:v>41270.281249915883</c:v>
                </c:pt>
                <c:pt idx="34684">
                  <c:v>41270.291666582547</c:v>
                </c:pt>
                <c:pt idx="34685">
                  <c:v>41270.302083249211</c:v>
                </c:pt>
                <c:pt idx="34686">
                  <c:v>41270.312499915875</c:v>
                </c:pt>
                <c:pt idx="34687">
                  <c:v>41270.32291658254</c:v>
                </c:pt>
                <c:pt idx="34688">
                  <c:v>41270.333333249204</c:v>
                </c:pt>
                <c:pt idx="34689">
                  <c:v>41270.343749915868</c:v>
                </c:pt>
                <c:pt idx="34690">
                  <c:v>41270.354166582532</c:v>
                </c:pt>
                <c:pt idx="34691">
                  <c:v>41270.364583249197</c:v>
                </c:pt>
                <c:pt idx="34692">
                  <c:v>41270.374999915861</c:v>
                </c:pt>
                <c:pt idx="34693">
                  <c:v>41270.385416582525</c:v>
                </c:pt>
                <c:pt idx="34694">
                  <c:v>41270.395833249189</c:v>
                </c:pt>
                <c:pt idx="34695">
                  <c:v>41270.406249915854</c:v>
                </c:pt>
                <c:pt idx="34696">
                  <c:v>41270.416666582518</c:v>
                </c:pt>
                <c:pt idx="34697">
                  <c:v>41270.427083249182</c:v>
                </c:pt>
                <c:pt idx="34698">
                  <c:v>41270.437499915846</c:v>
                </c:pt>
                <c:pt idx="34699">
                  <c:v>41270.447916582511</c:v>
                </c:pt>
                <c:pt idx="34700">
                  <c:v>41270.458333249175</c:v>
                </c:pt>
                <c:pt idx="34701">
                  <c:v>41270.468749915839</c:v>
                </c:pt>
                <c:pt idx="34702">
                  <c:v>41270.479166582503</c:v>
                </c:pt>
                <c:pt idx="34703">
                  <c:v>41270.489583249167</c:v>
                </c:pt>
                <c:pt idx="34704">
                  <c:v>41270.499999915832</c:v>
                </c:pt>
                <c:pt idx="34705">
                  <c:v>41270.510416582496</c:v>
                </c:pt>
                <c:pt idx="34706">
                  <c:v>41270.52083324916</c:v>
                </c:pt>
                <c:pt idx="34707">
                  <c:v>41270.531249915824</c:v>
                </c:pt>
                <c:pt idx="34708">
                  <c:v>41270.541666582489</c:v>
                </c:pt>
                <c:pt idx="34709">
                  <c:v>41270.552083249153</c:v>
                </c:pt>
                <c:pt idx="34710">
                  <c:v>41270.562499915817</c:v>
                </c:pt>
                <c:pt idx="34711">
                  <c:v>41270.572916582481</c:v>
                </c:pt>
                <c:pt idx="34712">
                  <c:v>41270.583333249146</c:v>
                </c:pt>
                <c:pt idx="34713">
                  <c:v>41270.59374991581</c:v>
                </c:pt>
                <c:pt idx="34714">
                  <c:v>41270.604166582474</c:v>
                </c:pt>
                <c:pt idx="34715">
                  <c:v>41270.614583249138</c:v>
                </c:pt>
                <c:pt idx="34716">
                  <c:v>41270.624999915803</c:v>
                </c:pt>
                <c:pt idx="34717">
                  <c:v>41270.635416582467</c:v>
                </c:pt>
                <c:pt idx="34718">
                  <c:v>41270.645833249131</c:v>
                </c:pt>
                <c:pt idx="34719">
                  <c:v>41270.656249915795</c:v>
                </c:pt>
                <c:pt idx="34720">
                  <c:v>41270.66666658246</c:v>
                </c:pt>
                <c:pt idx="34721">
                  <c:v>41270.677083249124</c:v>
                </c:pt>
                <c:pt idx="34722">
                  <c:v>41270.687499915788</c:v>
                </c:pt>
                <c:pt idx="34723">
                  <c:v>41270.697916582452</c:v>
                </c:pt>
                <c:pt idx="34724">
                  <c:v>41270.708333249117</c:v>
                </c:pt>
                <c:pt idx="34725">
                  <c:v>41270.718749915781</c:v>
                </c:pt>
                <c:pt idx="34726">
                  <c:v>41270.729166582445</c:v>
                </c:pt>
                <c:pt idx="34727">
                  <c:v>41270.739583249109</c:v>
                </c:pt>
                <c:pt idx="34728">
                  <c:v>41270.749999915774</c:v>
                </c:pt>
                <c:pt idx="34729">
                  <c:v>41270.760416582438</c:v>
                </c:pt>
                <c:pt idx="34730">
                  <c:v>41270.770833249102</c:v>
                </c:pt>
                <c:pt idx="34731">
                  <c:v>41270.781249915766</c:v>
                </c:pt>
                <c:pt idx="34732">
                  <c:v>41270.79166658243</c:v>
                </c:pt>
                <c:pt idx="34733">
                  <c:v>41270.802083249095</c:v>
                </c:pt>
                <c:pt idx="34734">
                  <c:v>41270.812499915759</c:v>
                </c:pt>
                <c:pt idx="34735">
                  <c:v>41270.822916582423</c:v>
                </c:pt>
                <c:pt idx="34736">
                  <c:v>41270.833333249087</c:v>
                </c:pt>
                <c:pt idx="34737">
                  <c:v>41270.843749915752</c:v>
                </c:pt>
                <c:pt idx="34738">
                  <c:v>41270.854166582416</c:v>
                </c:pt>
                <c:pt idx="34739">
                  <c:v>41270.86458324908</c:v>
                </c:pt>
                <c:pt idx="34740">
                  <c:v>41270.874999915744</c:v>
                </c:pt>
                <c:pt idx="34741">
                  <c:v>41270.885416582409</c:v>
                </c:pt>
                <c:pt idx="34742">
                  <c:v>41270.895833249073</c:v>
                </c:pt>
                <c:pt idx="34743">
                  <c:v>41270.906249915737</c:v>
                </c:pt>
                <c:pt idx="34744">
                  <c:v>41270.916666582401</c:v>
                </c:pt>
                <c:pt idx="34745">
                  <c:v>41270.927083249066</c:v>
                </c:pt>
                <c:pt idx="34746">
                  <c:v>41270.93749991573</c:v>
                </c:pt>
                <c:pt idx="34747">
                  <c:v>41270.947916582394</c:v>
                </c:pt>
                <c:pt idx="34748">
                  <c:v>41270.958333249058</c:v>
                </c:pt>
                <c:pt idx="34749">
                  <c:v>41270.968749915723</c:v>
                </c:pt>
                <c:pt idx="34750">
                  <c:v>41270.979166582387</c:v>
                </c:pt>
                <c:pt idx="34751">
                  <c:v>41270.989583249051</c:v>
                </c:pt>
                <c:pt idx="34752">
                  <c:v>41270.999999915715</c:v>
                </c:pt>
                <c:pt idx="34753">
                  <c:v>41271.01041658238</c:v>
                </c:pt>
                <c:pt idx="34754">
                  <c:v>41271.020833249044</c:v>
                </c:pt>
                <c:pt idx="34755">
                  <c:v>41271.031249915708</c:v>
                </c:pt>
                <c:pt idx="34756">
                  <c:v>41271.041666582372</c:v>
                </c:pt>
                <c:pt idx="34757">
                  <c:v>41271.052083249037</c:v>
                </c:pt>
                <c:pt idx="34758">
                  <c:v>41271.062499915701</c:v>
                </c:pt>
                <c:pt idx="34759">
                  <c:v>41271.072916582365</c:v>
                </c:pt>
                <c:pt idx="34760">
                  <c:v>41271.083333249029</c:v>
                </c:pt>
                <c:pt idx="34761">
                  <c:v>41271.093749915693</c:v>
                </c:pt>
                <c:pt idx="34762">
                  <c:v>41271.104166582358</c:v>
                </c:pt>
                <c:pt idx="34763">
                  <c:v>41271.114583249022</c:v>
                </c:pt>
                <c:pt idx="34764">
                  <c:v>41271.124999915686</c:v>
                </c:pt>
                <c:pt idx="34765">
                  <c:v>41271.13541658235</c:v>
                </c:pt>
                <c:pt idx="34766">
                  <c:v>41271.145833249015</c:v>
                </c:pt>
                <c:pt idx="34767">
                  <c:v>41271.156249915679</c:v>
                </c:pt>
                <c:pt idx="34768">
                  <c:v>41271.166666582343</c:v>
                </c:pt>
                <c:pt idx="34769">
                  <c:v>41271.177083249007</c:v>
                </c:pt>
                <c:pt idx="34770">
                  <c:v>41271.187499915672</c:v>
                </c:pt>
                <c:pt idx="34771">
                  <c:v>41271.197916582336</c:v>
                </c:pt>
                <c:pt idx="34772">
                  <c:v>41271.208333249</c:v>
                </c:pt>
                <c:pt idx="34773">
                  <c:v>41271.218749915664</c:v>
                </c:pt>
                <c:pt idx="34774">
                  <c:v>41271.229166582329</c:v>
                </c:pt>
                <c:pt idx="34775">
                  <c:v>41271.239583248993</c:v>
                </c:pt>
                <c:pt idx="34776">
                  <c:v>41271.249999915657</c:v>
                </c:pt>
                <c:pt idx="34777">
                  <c:v>41271.260416582321</c:v>
                </c:pt>
                <c:pt idx="34778">
                  <c:v>41271.270833248986</c:v>
                </c:pt>
                <c:pt idx="34779">
                  <c:v>41271.28124991565</c:v>
                </c:pt>
                <c:pt idx="34780">
                  <c:v>41271.291666582314</c:v>
                </c:pt>
                <c:pt idx="34781">
                  <c:v>41271.302083248978</c:v>
                </c:pt>
                <c:pt idx="34782">
                  <c:v>41271.312499915643</c:v>
                </c:pt>
                <c:pt idx="34783">
                  <c:v>41271.322916582307</c:v>
                </c:pt>
                <c:pt idx="34784">
                  <c:v>41271.333333248971</c:v>
                </c:pt>
                <c:pt idx="34785">
                  <c:v>41271.343749915635</c:v>
                </c:pt>
                <c:pt idx="34786">
                  <c:v>41271.3541665823</c:v>
                </c:pt>
                <c:pt idx="34787">
                  <c:v>41271.364583248964</c:v>
                </c:pt>
                <c:pt idx="34788">
                  <c:v>41271.374999915628</c:v>
                </c:pt>
                <c:pt idx="34789">
                  <c:v>41271.385416582292</c:v>
                </c:pt>
                <c:pt idx="34790">
                  <c:v>41271.395833248956</c:v>
                </c:pt>
                <c:pt idx="34791">
                  <c:v>41271.406249915621</c:v>
                </c:pt>
                <c:pt idx="34792">
                  <c:v>41271.416666582285</c:v>
                </c:pt>
                <c:pt idx="34793">
                  <c:v>41271.427083248949</c:v>
                </c:pt>
                <c:pt idx="34794">
                  <c:v>41271.437499915613</c:v>
                </c:pt>
                <c:pt idx="34795">
                  <c:v>41271.447916582278</c:v>
                </c:pt>
                <c:pt idx="34796">
                  <c:v>41271.458333248942</c:v>
                </c:pt>
                <c:pt idx="34797">
                  <c:v>41271.468749915606</c:v>
                </c:pt>
                <c:pt idx="34798">
                  <c:v>41271.47916658227</c:v>
                </c:pt>
                <c:pt idx="34799">
                  <c:v>41271.489583248935</c:v>
                </c:pt>
                <c:pt idx="34800">
                  <c:v>41271.499999915599</c:v>
                </c:pt>
                <c:pt idx="34801">
                  <c:v>41271.510416582263</c:v>
                </c:pt>
                <c:pt idx="34802">
                  <c:v>41271.520833248927</c:v>
                </c:pt>
                <c:pt idx="34803">
                  <c:v>41271.531249915592</c:v>
                </c:pt>
                <c:pt idx="34804">
                  <c:v>41271.541666582256</c:v>
                </c:pt>
                <c:pt idx="34805">
                  <c:v>41271.55208324892</c:v>
                </c:pt>
                <c:pt idx="34806">
                  <c:v>41271.562499915584</c:v>
                </c:pt>
                <c:pt idx="34807">
                  <c:v>41271.572916582249</c:v>
                </c:pt>
                <c:pt idx="34808">
                  <c:v>41271.583333248913</c:v>
                </c:pt>
                <c:pt idx="34809">
                  <c:v>41271.593749915577</c:v>
                </c:pt>
                <c:pt idx="34810">
                  <c:v>41271.604166582241</c:v>
                </c:pt>
                <c:pt idx="34811">
                  <c:v>41271.614583248906</c:v>
                </c:pt>
                <c:pt idx="34812">
                  <c:v>41271.62499991557</c:v>
                </c:pt>
                <c:pt idx="34813">
                  <c:v>41271.635416582234</c:v>
                </c:pt>
                <c:pt idx="34814">
                  <c:v>41271.645833248898</c:v>
                </c:pt>
                <c:pt idx="34815">
                  <c:v>41271.656249915563</c:v>
                </c:pt>
                <c:pt idx="34816">
                  <c:v>41271.666666582227</c:v>
                </c:pt>
                <c:pt idx="34817">
                  <c:v>41271.677083248891</c:v>
                </c:pt>
                <c:pt idx="34818">
                  <c:v>41271.687499915555</c:v>
                </c:pt>
                <c:pt idx="34819">
                  <c:v>41271.697916582219</c:v>
                </c:pt>
                <c:pt idx="34820">
                  <c:v>41271.708333248884</c:v>
                </c:pt>
                <c:pt idx="34821">
                  <c:v>41271.718749915548</c:v>
                </c:pt>
                <c:pt idx="34822">
                  <c:v>41271.729166582212</c:v>
                </c:pt>
                <c:pt idx="34823">
                  <c:v>41271.739583248876</c:v>
                </c:pt>
                <c:pt idx="34824">
                  <c:v>41271.749999915541</c:v>
                </c:pt>
                <c:pt idx="34825">
                  <c:v>41271.760416582205</c:v>
                </c:pt>
                <c:pt idx="34826">
                  <c:v>41271.770833248869</c:v>
                </c:pt>
                <c:pt idx="34827">
                  <c:v>41271.781249915533</c:v>
                </c:pt>
                <c:pt idx="34828">
                  <c:v>41271.791666582198</c:v>
                </c:pt>
                <c:pt idx="34829">
                  <c:v>41271.802083248862</c:v>
                </c:pt>
                <c:pt idx="34830">
                  <c:v>41271.812499915526</c:v>
                </c:pt>
                <c:pt idx="34831">
                  <c:v>41271.82291658219</c:v>
                </c:pt>
                <c:pt idx="34832">
                  <c:v>41271.833333248855</c:v>
                </c:pt>
                <c:pt idx="34833">
                  <c:v>41271.843749915519</c:v>
                </c:pt>
                <c:pt idx="34834">
                  <c:v>41271.854166582183</c:v>
                </c:pt>
                <c:pt idx="34835">
                  <c:v>41271.864583248847</c:v>
                </c:pt>
                <c:pt idx="34836">
                  <c:v>41271.874999915512</c:v>
                </c:pt>
                <c:pt idx="34837">
                  <c:v>41271.885416582176</c:v>
                </c:pt>
                <c:pt idx="34838">
                  <c:v>41271.89583324884</c:v>
                </c:pt>
                <c:pt idx="34839">
                  <c:v>41271.906249915504</c:v>
                </c:pt>
                <c:pt idx="34840">
                  <c:v>41271.916666582169</c:v>
                </c:pt>
                <c:pt idx="34841">
                  <c:v>41271.927083248833</c:v>
                </c:pt>
                <c:pt idx="34842">
                  <c:v>41271.937499915497</c:v>
                </c:pt>
                <c:pt idx="34843">
                  <c:v>41271.947916582161</c:v>
                </c:pt>
                <c:pt idx="34844">
                  <c:v>41271.958333248826</c:v>
                </c:pt>
                <c:pt idx="34845">
                  <c:v>41271.96874991549</c:v>
                </c:pt>
                <c:pt idx="34846">
                  <c:v>41271.979166582154</c:v>
                </c:pt>
                <c:pt idx="34847">
                  <c:v>41271.989583248818</c:v>
                </c:pt>
                <c:pt idx="34848">
                  <c:v>41271.999999915482</c:v>
                </c:pt>
                <c:pt idx="34849">
                  <c:v>41272.010416582147</c:v>
                </c:pt>
                <c:pt idx="34850">
                  <c:v>41272.020833248811</c:v>
                </c:pt>
                <c:pt idx="34851">
                  <c:v>41272.031249915475</c:v>
                </c:pt>
                <c:pt idx="34852">
                  <c:v>41272.041666582139</c:v>
                </c:pt>
                <c:pt idx="34853">
                  <c:v>41272.052083248804</c:v>
                </c:pt>
                <c:pt idx="34854">
                  <c:v>41272.062499915468</c:v>
                </c:pt>
                <c:pt idx="34855">
                  <c:v>41272.072916582132</c:v>
                </c:pt>
                <c:pt idx="34856">
                  <c:v>41272.083333248796</c:v>
                </c:pt>
                <c:pt idx="34857">
                  <c:v>41272.093749915461</c:v>
                </c:pt>
                <c:pt idx="34858">
                  <c:v>41272.104166582125</c:v>
                </c:pt>
                <c:pt idx="34859">
                  <c:v>41272.114583248789</c:v>
                </c:pt>
                <c:pt idx="34860">
                  <c:v>41272.124999915453</c:v>
                </c:pt>
                <c:pt idx="34861">
                  <c:v>41272.135416582118</c:v>
                </c:pt>
                <c:pt idx="34862">
                  <c:v>41272.145833248782</c:v>
                </c:pt>
                <c:pt idx="34863">
                  <c:v>41272.156249915446</c:v>
                </c:pt>
                <c:pt idx="34864">
                  <c:v>41272.16666658211</c:v>
                </c:pt>
                <c:pt idx="34865">
                  <c:v>41272.177083248775</c:v>
                </c:pt>
                <c:pt idx="34866">
                  <c:v>41272.187499915439</c:v>
                </c:pt>
                <c:pt idx="34867">
                  <c:v>41272.197916582103</c:v>
                </c:pt>
                <c:pt idx="34868">
                  <c:v>41272.208333248767</c:v>
                </c:pt>
                <c:pt idx="34869">
                  <c:v>41272.218749915432</c:v>
                </c:pt>
                <c:pt idx="34870">
                  <c:v>41272.229166582096</c:v>
                </c:pt>
                <c:pt idx="34871">
                  <c:v>41272.23958324876</c:v>
                </c:pt>
                <c:pt idx="34872">
                  <c:v>41272.249999915424</c:v>
                </c:pt>
                <c:pt idx="34873">
                  <c:v>41272.260416582089</c:v>
                </c:pt>
                <c:pt idx="34874">
                  <c:v>41272.270833248753</c:v>
                </c:pt>
                <c:pt idx="34875">
                  <c:v>41272.281249915417</c:v>
                </c:pt>
                <c:pt idx="34876">
                  <c:v>41272.291666582081</c:v>
                </c:pt>
                <c:pt idx="34877">
                  <c:v>41272.302083248745</c:v>
                </c:pt>
                <c:pt idx="34878">
                  <c:v>41272.31249991541</c:v>
                </c:pt>
                <c:pt idx="34879">
                  <c:v>41272.322916582074</c:v>
                </c:pt>
                <c:pt idx="34880">
                  <c:v>41272.333333248738</c:v>
                </c:pt>
                <c:pt idx="34881">
                  <c:v>41272.343749915402</c:v>
                </c:pt>
                <c:pt idx="34882">
                  <c:v>41272.354166582067</c:v>
                </c:pt>
                <c:pt idx="34883">
                  <c:v>41272.364583248731</c:v>
                </c:pt>
                <c:pt idx="34884">
                  <c:v>41272.374999915395</c:v>
                </c:pt>
                <c:pt idx="34885">
                  <c:v>41272.385416582059</c:v>
                </c:pt>
                <c:pt idx="34886">
                  <c:v>41272.395833248724</c:v>
                </c:pt>
                <c:pt idx="34887">
                  <c:v>41272.406249915388</c:v>
                </c:pt>
                <c:pt idx="34888">
                  <c:v>41272.416666582052</c:v>
                </c:pt>
                <c:pt idx="34889">
                  <c:v>41272.427083248716</c:v>
                </c:pt>
                <c:pt idx="34890">
                  <c:v>41272.437499915381</c:v>
                </c:pt>
                <c:pt idx="34891">
                  <c:v>41272.447916582045</c:v>
                </c:pt>
                <c:pt idx="34892">
                  <c:v>41272.458333248709</c:v>
                </c:pt>
                <c:pt idx="34893">
                  <c:v>41272.468749915373</c:v>
                </c:pt>
                <c:pt idx="34894">
                  <c:v>41272.479166582038</c:v>
                </c:pt>
                <c:pt idx="34895">
                  <c:v>41272.489583248702</c:v>
                </c:pt>
                <c:pt idx="34896">
                  <c:v>41272.499999915366</c:v>
                </c:pt>
                <c:pt idx="34897">
                  <c:v>41272.51041658203</c:v>
                </c:pt>
                <c:pt idx="34898">
                  <c:v>41272.520833248695</c:v>
                </c:pt>
                <c:pt idx="34899">
                  <c:v>41272.531249915359</c:v>
                </c:pt>
                <c:pt idx="34900">
                  <c:v>41272.541666582023</c:v>
                </c:pt>
                <c:pt idx="34901">
                  <c:v>41272.552083248687</c:v>
                </c:pt>
                <c:pt idx="34902">
                  <c:v>41272.562499915352</c:v>
                </c:pt>
                <c:pt idx="34903">
                  <c:v>41272.572916582016</c:v>
                </c:pt>
                <c:pt idx="34904">
                  <c:v>41272.58333324868</c:v>
                </c:pt>
                <c:pt idx="34905">
                  <c:v>41272.593749915344</c:v>
                </c:pt>
                <c:pt idx="34906">
                  <c:v>41272.604166582008</c:v>
                </c:pt>
                <c:pt idx="34907">
                  <c:v>41272.614583248673</c:v>
                </c:pt>
                <c:pt idx="34908">
                  <c:v>41272.624999915337</c:v>
                </c:pt>
                <c:pt idx="34909">
                  <c:v>41272.635416582001</c:v>
                </c:pt>
                <c:pt idx="34910">
                  <c:v>41272.645833248665</c:v>
                </c:pt>
                <c:pt idx="34911">
                  <c:v>41272.65624991533</c:v>
                </c:pt>
                <c:pt idx="34912">
                  <c:v>41272.666666581994</c:v>
                </c:pt>
                <c:pt idx="34913">
                  <c:v>41272.677083248658</c:v>
                </c:pt>
                <c:pt idx="34914">
                  <c:v>41272.687499915322</c:v>
                </c:pt>
                <c:pt idx="34915">
                  <c:v>41272.697916581987</c:v>
                </c:pt>
                <c:pt idx="34916">
                  <c:v>41272.708333248651</c:v>
                </c:pt>
                <c:pt idx="34917">
                  <c:v>41272.718749915315</c:v>
                </c:pt>
                <c:pt idx="34918">
                  <c:v>41272.729166581979</c:v>
                </c:pt>
                <c:pt idx="34919">
                  <c:v>41272.739583248644</c:v>
                </c:pt>
                <c:pt idx="34920">
                  <c:v>41272.749999915308</c:v>
                </c:pt>
                <c:pt idx="34921">
                  <c:v>41272.760416581972</c:v>
                </c:pt>
                <c:pt idx="34922">
                  <c:v>41272.770833248636</c:v>
                </c:pt>
                <c:pt idx="34923">
                  <c:v>41272.781249915301</c:v>
                </c:pt>
                <c:pt idx="34924">
                  <c:v>41272.791666581965</c:v>
                </c:pt>
                <c:pt idx="34925">
                  <c:v>41272.802083248629</c:v>
                </c:pt>
                <c:pt idx="34926">
                  <c:v>41272.812499915293</c:v>
                </c:pt>
                <c:pt idx="34927">
                  <c:v>41272.822916581958</c:v>
                </c:pt>
                <c:pt idx="34928">
                  <c:v>41272.833333248622</c:v>
                </c:pt>
                <c:pt idx="34929">
                  <c:v>41272.843749915286</c:v>
                </c:pt>
                <c:pt idx="34930">
                  <c:v>41272.85416658195</c:v>
                </c:pt>
                <c:pt idx="34931">
                  <c:v>41272.864583248615</c:v>
                </c:pt>
                <c:pt idx="34932">
                  <c:v>41272.874999915279</c:v>
                </c:pt>
                <c:pt idx="34933">
                  <c:v>41272.885416581943</c:v>
                </c:pt>
                <c:pt idx="34934">
                  <c:v>41272.895833248607</c:v>
                </c:pt>
                <c:pt idx="34935">
                  <c:v>41272.906249915271</c:v>
                </c:pt>
                <c:pt idx="34936">
                  <c:v>41272.916666581936</c:v>
                </c:pt>
                <c:pt idx="34937">
                  <c:v>41272.9270832486</c:v>
                </c:pt>
                <c:pt idx="34938">
                  <c:v>41272.937499915264</c:v>
                </c:pt>
                <c:pt idx="34939">
                  <c:v>41272.947916581928</c:v>
                </c:pt>
                <c:pt idx="34940">
                  <c:v>41272.958333248593</c:v>
                </c:pt>
                <c:pt idx="34941">
                  <c:v>41272.968749915257</c:v>
                </c:pt>
                <c:pt idx="34942">
                  <c:v>41272.979166581921</c:v>
                </c:pt>
                <c:pt idx="34943">
                  <c:v>41272.989583248585</c:v>
                </c:pt>
                <c:pt idx="34944">
                  <c:v>41272.99999991525</c:v>
                </c:pt>
                <c:pt idx="34945">
                  <c:v>41273.010416581914</c:v>
                </c:pt>
                <c:pt idx="34946">
                  <c:v>41273.020833248578</c:v>
                </c:pt>
                <c:pt idx="34947">
                  <c:v>41273.031249915242</c:v>
                </c:pt>
                <c:pt idx="34948">
                  <c:v>41273.041666581907</c:v>
                </c:pt>
                <c:pt idx="34949">
                  <c:v>41273.052083248571</c:v>
                </c:pt>
                <c:pt idx="34950">
                  <c:v>41273.062499915235</c:v>
                </c:pt>
                <c:pt idx="34951">
                  <c:v>41273.072916581899</c:v>
                </c:pt>
                <c:pt idx="34952">
                  <c:v>41273.083333248564</c:v>
                </c:pt>
                <c:pt idx="34953">
                  <c:v>41273.093749915228</c:v>
                </c:pt>
                <c:pt idx="34954">
                  <c:v>41273.104166581892</c:v>
                </c:pt>
                <c:pt idx="34955">
                  <c:v>41273.114583248556</c:v>
                </c:pt>
                <c:pt idx="34956">
                  <c:v>41273.124999915221</c:v>
                </c:pt>
                <c:pt idx="34957">
                  <c:v>41273.135416581885</c:v>
                </c:pt>
                <c:pt idx="34958">
                  <c:v>41273.145833248549</c:v>
                </c:pt>
                <c:pt idx="34959">
                  <c:v>41273.156249915213</c:v>
                </c:pt>
                <c:pt idx="34960">
                  <c:v>41273.166666581878</c:v>
                </c:pt>
                <c:pt idx="34961">
                  <c:v>41273.177083248542</c:v>
                </c:pt>
                <c:pt idx="34962">
                  <c:v>41273.187499915206</c:v>
                </c:pt>
                <c:pt idx="34963">
                  <c:v>41273.19791658187</c:v>
                </c:pt>
                <c:pt idx="34964">
                  <c:v>41273.208333248534</c:v>
                </c:pt>
                <c:pt idx="34965">
                  <c:v>41273.218749915199</c:v>
                </c:pt>
                <c:pt idx="34966">
                  <c:v>41273.229166581863</c:v>
                </c:pt>
                <c:pt idx="34967">
                  <c:v>41273.239583248527</c:v>
                </c:pt>
                <c:pt idx="34968">
                  <c:v>41273.249999915191</c:v>
                </c:pt>
                <c:pt idx="34969">
                  <c:v>41273.260416581856</c:v>
                </c:pt>
                <c:pt idx="34970">
                  <c:v>41273.27083324852</c:v>
                </c:pt>
                <c:pt idx="34971">
                  <c:v>41273.281249915184</c:v>
                </c:pt>
                <c:pt idx="34972">
                  <c:v>41273.291666581848</c:v>
                </c:pt>
                <c:pt idx="34973">
                  <c:v>41273.302083248513</c:v>
                </c:pt>
                <c:pt idx="34974">
                  <c:v>41273.312499915177</c:v>
                </c:pt>
                <c:pt idx="34975">
                  <c:v>41273.322916581841</c:v>
                </c:pt>
                <c:pt idx="34976">
                  <c:v>41273.333333248505</c:v>
                </c:pt>
                <c:pt idx="34977">
                  <c:v>41273.34374991517</c:v>
                </c:pt>
                <c:pt idx="34978">
                  <c:v>41273.354166581834</c:v>
                </c:pt>
                <c:pt idx="34979">
                  <c:v>41273.364583248498</c:v>
                </c:pt>
                <c:pt idx="34980">
                  <c:v>41273.374999915162</c:v>
                </c:pt>
                <c:pt idx="34981">
                  <c:v>41273.385416581827</c:v>
                </c:pt>
                <c:pt idx="34982">
                  <c:v>41273.395833248491</c:v>
                </c:pt>
                <c:pt idx="34983">
                  <c:v>41273.406249915155</c:v>
                </c:pt>
                <c:pt idx="34984">
                  <c:v>41273.416666581819</c:v>
                </c:pt>
                <c:pt idx="34985">
                  <c:v>41273.427083248484</c:v>
                </c:pt>
                <c:pt idx="34986">
                  <c:v>41273.437499915148</c:v>
                </c:pt>
                <c:pt idx="34987">
                  <c:v>41273.447916581812</c:v>
                </c:pt>
                <c:pt idx="34988">
                  <c:v>41273.458333248476</c:v>
                </c:pt>
                <c:pt idx="34989">
                  <c:v>41273.468749915141</c:v>
                </c:pt>
                <c:pt idx="34990">
                  <c:v>41273.479166581805</c:v>
                </c:pt>
                <c:pt idx="34991">
                  <c:v>41273.489583248469</c:v>
                </c:pt>
                <c:pt idx="34992">
                  <c:v>41273.499999915133</c:v>
                </c:pt>
                <c:pt idx="34993">
                  <c:v>41273.510416581797</c:v>
                </c:pt>
                <c:pt idx="34994">
                  <c:v>41273.520833248462</c:v>
                </c:pt>
                <c:pt idx="34995">
                  <c:v>41273.531249915126</c:v>
                </c:pt>
                <c:pt idx="34996">
                  <c:v>41273.54166658179</c:v>
                </c:pt>
                <c:pt idx="34997">
                  <c:v>41273.552083248454</c:v>
                </c:pt>
                <c:pt idx="34998">
                  <c:v>41273.562499915119</c:v>
                </c:pt>
                <c:pt idx="34999">
                  <c:v>41273.572916581783</c:v>
                </c:pt>
                <c:pt idx="35000">
                  <c:v>41273.583333248447</c:v>
                </c:pt>
                <c:pt idx="35001">
                  <c:v>41273.593749915111</c:v>
                </c:pt>
                <c:pt idx="35002">
                  <c:v>41273.604166581776</c:v>
                </c:pt>
                <c:pt idx="35003">
                  <c:v>41273.61458324844</c:v>
                </c:pt>
                <c:pt idx="35004">
                  <c:v>41273.624999915104</c:v>
                </c:pt>
                <c:pt idx="35005">
                  <c:v>41273.635416581768</c:v>
                </c:pt>
                <c:pt idx="35006">
                  <c:v>41273.645833248433</c:v>
                </c:pt>
                <c:pt idx="35007">
                  <c:v>41273.656249915097</c:v>
                </c:pt>
                <c:pt idx="35008">
                  <c:v>41273.666666581761</c:v>
                </c:pt>
                <c:pt idx="35009">
                  <c:v>41273.677083248425</c:v>
                </c:pt>
                <c:pt idx="35010">
                  <c:v>41273.68749991509</c:v>
                </c:pt>
                <c:pt idx="35011">
                  <c:v>41273.697916581754</c:v>
                </c:pt>
                <c:pt idx="35012">
                  <c:v>41273.708333248418</c:v>
                </c:pt>
                <c:pt idx="35013">
                  <c:v>41273.718749915082</c:v>
                </c:pt>
                <c:pt idx="35014">
                  <c:v>41273.729166581747</c:v>
                </c:pt>
                <c:pt idx="35015">
                  <c:v>41273.739583248411</c:v>
                </c:pt>
                <c:pt idx="35016">
                  <c:v>41273.749999915075</c:v>
                </c:pt>
                <c:pt idx="35017">
                  <c:v>41273.760416581739</c:v>
                </c:pt>
                <c:pt idx="35018">
                  <c:v>41273.770833248404</c:v>
                </c:pt>
                <c:pt idx="35019">
                  <c:v>41273.781249915068</c:v>
                </c:pt>
                <c:pt idx="35020">
                  <c:v>41273.791666581732</c:v>
                </c:pt>
                <c:pt idx="35021">
                  <c:v>41273.802083248396</c:v>
                </c:pt>
                <c:pt idx="35022">
                  <c:v>41273.81249991506</c:v>
                </c:pt>
                <c:pt idx="35023">
                  <c:v>41273.822916581725</c:v>
                </c:pt>
                <c:pt idx="35024">
                  <c:v>41273.833333248389</c:v>
                </c:pt>
                <c:pt idx="35025">
                  <c:v>41273.843749915053</c:v>
                </c:pt>
                <c:pt idx="35026">
                  <c:v>41273.854166581717</c:v>
                </c:pt>
                <c:pt idx="35027">
                  <c:v>41273.864583248382</c:v>
                </c:pt>
                <c:pt idx="35028">
                  <c:v>41273.874999915046</c:v>
                </c:pt>
                <c:pt idx="35029">
                  <c:v>41273.88541658171</c:v>
                </c:pt>
                <c:pt idx="35030">
                  <c:v>41273.895833248374</c:v>
                </c:pt>
                <c:pt idx="35031">
                  <c:v>41273.906249915039</c:v>
                </c:pt>
                <c:pt idx="35032">
                  <c:v>41273.916666581703</c:v>
                </c:pt>
                <c:pt idx="35033">
                  <c:v>41273.927083248367</c:v>
                </c:pt>
                <c:pt idx="35034">
                  <c:v>41273.937499915031</c:v>
                </c:pt>
                <c:pt idx="35035">
                  <c:v>41273.947916581696</c:v>
                </c:pt>
                <c:pt idx="35036">
                  <c:v>41273.95833324836</c:v>
                </c:pt>
                <c:pt idx="35037">
                  <c:v>41273.968749915024</c:v>
                </c:pt>
                <c:pt idx="35038">
                  <c:v>41273.979166581688</c:v>
                </c:pt>
                <c:pt idx="35039">
                  <c:v>41273.989583248353</c:v>
                </c:pt>
              </c:numCache>
            </c:numRef>
          </c:cat>
          <c:val>
            <c:numRef>
              <c:f>carLoadBreakdown!$I$2:$I$675</c:f>
              <c:numCache>
                <c:formatCode>0</c:formatCode>
                <c:ptCount val="67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5.0604971428571401</c:v>
                </c:pt>
                <c:pt idx="119">
                  <c:v>5.0604971428571401</c:v>
                </c:pt>
                <c:pt idx="120">
                  <c:v>5.0604971428571401</c:v>
                </c:pt>
                <c:pt idx="121">
                  <c:v>5.0604971428571401</c:v>
                </c:pt>
                <c:pt idx="122">
                  <c:v>5.0604971428571401</c:v>
                </c:pt>
                <c:pt idx="123">
                  <c:v>5.0604971428571401</c:v>
                </c:pt>
                <c:pt idx="124">
                  <c:v>5.0604971428571401</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6.2579389473684204</c:v>
                </c:pt>
                <c:pt idx="216">
                  <c:v>6.2579389473684204</c:v>
                </c:pt>
                <c:pt idx="217">
                  <c:v>6.2579389473684204</c:v>
                </c:pt>
                <c:pt idx="218">
                  <c:v>6.2579389473684204</c:v>
                </c:pt>
                <c:pt idx="219">
                  <c:v>6.2579389473684204</c:v>
                </c:pt>
                <c:pt idx="220">
                  <c:v>6.2579389473684204</c:v>
                </c:pt>
                <c:pt idx="221">
                  <c:v>6.2579389473684204</c:v>
                </c:pt>
                <c:pt idx="222">
                  <c:v>6.2579389473684204</c:v>
                </c:pt>
                <c:pt idx="223">
                  <c:v>6.2579389473684204</c:v>
                </c:pt>
                <c:pt idx="224">
                  <c:v>6.2579389473684204</c:v>
                </c:pt>
                <c:pt idx="225">
                  <c:v>6.2579389473684204</c:v>
                </c:pt>
                <c:pt idx="226">
                  <c:v>6.2579389473684204</c:v>
                </c:pt>
                <c:pt idx="227">
                  <c:v>6.2579389473684204</c:v>
                </c:pt>
                <c:pt idx="228">
                  <c:v>6.2579389473684204</c:v>
                </c:pt>
                <c:pt idx="229">
                  <c:v>6.2579389473684204</c:v>
                </c:pt>
                <c:pt idx="230">
                  <c:v>6.2579389473684204</c:v>
                </c:pt>
                <c:pt idx="231">
                  <c:v>6.2579389473684204</c:v>
                </c:pt>
                <c:pt idx="232">
                  <c:v>6.2579389473684204</c:v>
                </c:pt>
                <c:pt idx="233">
                  <c:v>6.2579389473684204</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6.1363240000000001</c:v>
                </c:pt>
                <c:pt idx="329">
                  <c:v>6.1363240000000001</c:v>
                </c:pt>
                <c:pt idx="330">
                  <c:v>6.1363240000000001</c:v>
                </c:pt>
                <c:pt idx="331">
                  <c:v>6.1363240000000001</c:v>
                </c:pt>
                <c:pt idx="332">
                  <c:v>6.1363240000000001</c:v>
                </c:pt>
                <c:pt idx="333">
                  <c:v>6.1363240000000001</c:v>
                </c:pt>
                <c:pt idx="334">
                  <c:v>6.1363240000000001</c:v>
                </c:pt>
                <c:pt idx="335">
                  <c:v>6.1363240000000001</c:v>
                </c:pt>
                <c:pt idx="336">
                  <c:v>6.1363240000000001</c:v>
                </c:pt>
                <c:pt idx="337">
                  <c:v>6.1363240000000001</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3.5694666666666599</c:v>
                </c:pt>
                <c:pt idx="434">
                  <c:v>3.5694666666666599</c:v>
                </c:pt>
                <c:pt idx="435">
                  <c:v>3.5694666666666599</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6.1106350000000003</c:v>
                </c:pt>
                <c:pt idx="511">
                  <c:v>6.1106350000000003</c:v>
                </c:pt>
                <c:pt idx="512">
                  <c:v>6.1106350000000003</c:v>
                </c:pt>
                <c:pt idx="513">
                  <c:v>6.1106350000000003</c:v>
                </c:pt>
                <c:pt idx="514">
                  <c:v>6.1106350000000003</c:v>
                </c:pt>
                <c:pt idx="515">
                  <c:v>6.1106350000000003</c:v>
                </c:pt>
                <c:pt idx="516">
                  <c:v>6.1106350000000003</c:v>
                </c:pt>
                <c:pt idx="517">
                  <c:v>6.1106350000000003</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numCache>
            </c:numRef>
          </c:val>
          <c:extLst>
            <c:ext xmlns:c16="http://schemas.microsoft.com/office/drawing/2014/chart" uri="{C3380CC4-5D6E-409C-BE32-E72D297353CC}">
              <c16:uniqueId val="{00000002-0528-48EF-83D4-CA8F90EA44FA}"/>
            </c:ext>
          </c:extLst>
        </c:ser>
        <c:ser>
          <c:idx val="2"/>
          <c:order val="3"/>
          <c:tx>
            <c:strRef>
              <c:f>carLoadBreakdown!$J$1</c:f>
              <c:strCache>
                <c:ptCount val="1"/>
                <c:pt idx="0">
                  <c:v>Charger 4</c:v>
                </c:pt>
              </c:strCache>
            </c:strRef>
          </c:tx>
          <c:spPr>
            <a:solidFill>
              <a:schemeClr val="accent4"/>
            </a:solidFill>
            <a:ln>
              <a:noFill/>
            </a:ln>
            <a:effectLst/>
          </c:spPr>
          <c:cat>
            <c:numRef>
              <c:f>carLoadBreakdown!$C$2:$C$35041</c:f>
              <c:numCache>
                <c:formatCode>[$-F400]h:mm:ss\ AM/PM</c:formatCode>
                <c:ptCount val="35040"/>
                <c:pt idx="0">
                  <c:v>40909</c:v>
                </c:pt>
                <c:pt idx="1">
                  <c:v>40909.010416666664</c:v>
                </c:pt>
                <c:pt idx="2">
                  <c:v>40909.020833333328</c:v>
                </c:pt>
                <c:pt idx="3">
                  <c:v>40909.031249999993</c:v>
                </c:pt>
                <c:pt idx="4">
                  <c:v>40909.041666666657</c:v>
                </c:pt>
                <c:pt idx="5">
                  <c:v>40909.052083333321</c:v>
                </c:pt>
                <c:pt idx="6">
                  <c:v>40909.062499999985</c:v>
                </c:pt>
                <c:pt idx="7">
                  <c:v>40909.07291666665</c:v>
                </c:pt>
                <c:pt idx="8">
                  <c:v>40909.083333333314</c:v>
                </c:pt>
                <c:pt idx="9">
                  <c:v>40909.093749999978</c:v>
                </c:pt>
                <c:pt idx="10">
                  <c:v>40909.104166666642</c:v>
                </c:pt>
                <c:pt idx="11">
                  <c:v>40909.114583333307</c:v>
                </c:pt>
                <c:pt idx="12">
                  <c:v>40909.124999999971</c:v>
                </c:pt>
                <c:pt idx="13">
                  <c:v>40909.135416666635</c:v>
                </c:pt>
                <c:pt idx="14">
                  <c:v>40909.145833333299</c:v>
                </c:pt>
                <c:pt idx="15">
                  <c:v>40909.156249999964</c:v>
                </c:pt>
                <c:pt idx="16">
                  <c:v>40909.166666666628</c:v>
                </c:pt>
                <c:pt idx="17">
                  <c:v>40909.177083333292</c:v>
                </c:pt>
                <c:pt idx="18">
                  <c:v>40909.187499999956</c:v>
                </c:pt>
                <c:pt idx="19">
                  <c:v>40909.197916666621</c:v>
                </c:pt>
                <c:pt idx="20">
                  <c:v>40909.208333333285</c:v>
                </c:pt>
                <c:pt idx="21">
                  <c:v>40909.218749999949</c:v>
                </c:pt>
                <c:pt idx="22">
                  <c:v>40909.229166666613</c:v>
                </c:pt>
                <c:pt idx="23">
                  <c:v>40909.239583333278</c:v>
                </c:pt>
                <c:pt idx="24">
                  <c:v>40909.249999999942</c:v>
                </c:pt>
                <c:pt idx="25">
                  <c:v>40909.260416666606</c:v>
                </c:pt>
                <c:pt idx="26">
                  <c:v>40909.27083333327</c:v>
                </c:pt>
                <c:pt idx="27">
                  <c:v>40909.281249999935</c:v>
                </c:pt>
                <c:pt idx="28">
                  <c:v>40909.291666666599</c:v>
                </c:pt>
                <c:pt idx="29">
                  <c:v>40909.302083333263</c:v>
                </c:pt>
                <c:pt idx="30">
                  <c:v>40909.312499999927</c:v>
                </c:pt>
                <c:pt idx="31">
                  <c:v>40909.322916666591</c:v>
                </c:pt>
                <c:pt idx="32">
                  <c:v>40909.333333333256</c:v>
                </c:pt>
                <c:pt idx="33">
                  <c:v>40909.34374999992</c:v>
                </c:pt>
                <c:pt idx="34">
                  <c:v>40909.354166666584</c:v>
                </c:pt>
                <c:pt idx="35">
                  <c:v>40909.364583333248</c:v>
                </c:pt>
                <c:pt idx="36">
                  <c:v>40909.374999999913</c:v>
                </c:pt>
                <c:pt idx="37">
                  <c:v>40909.385416666577</c:v>
                </c:pt>
                <c:pt idx="38">
                  <c:v>40909.395833333241</c:v>
                </c:pt>
                <c:pt idx="39">
                  <c:v>40909.406249999905</c:v>
                </c:pt>
                <c:pt idx="40">
                  <c:v>40909.41666666657</c:v>
                </c:pt>
                <c:pt idx="41">
                  <c:v>40909.427083333234</c:v>
                </c:pt>
                <c:pt idx="42">
                  <c:v>40909.437499999898</c:v>
                </c:pt>
                <c:pt idx="43">
                  <c:v>40909.447916666562</c:v>
                </c:pt>
                <c:pt idx="44">
                  <c:v>40909.458333333227</c:v>
                </c:pt>
                <c:pt idx="45">
                  <c:v>40909.468749999891</c:v>
                </c:pt>
                <c:pt idx="46">
                  <c:v>40909.479166666555</c:v>
                </c:pt>
                <c:pt idx="47">
                  <c:v>40909.489583333219</c:v>
                </c:pt>
                <c:pt idx="48">
                  <c:v>40909.499999999884</c:v>
                </c:pt>
                <c:pt idx="49">
                  <c:v>40909.510416666548</c:v>
                </c:pt>
                <c:pt idx="50">
                  <c:v>40909.520833333212</c:v>
                </c:pt>
                <c:pt idx="51">
                  <c:v>40909.531249999876</c:v>
                </c:pt>
                <c:pt idx="52">
                  <c:v>40909.541666666541</c:v>
                </c:pt>
                <c:pt idx="53">
                  <c:v>40909.552083333205</c:v>
                </c:pt>
                <c:pt idx="54">
                  <c:v>40909.562499999869</c:v>
                </c:pt>
                <c:pt idx="55">
                  <c:v>40909.572916666533</c:v>
                </c:pt>
                <c:pt idx="56">
                  <c:v>40909.583333333198</c:v>
                </c:pt>
                <c:pt idx="57">
                  <c:v>40909.593749999862</c:v>
                </c:pt>
                <c:pt idx="58">
                  <c:v>40909.604166666526</c:v>
                </c:pt>
                <c:pt idx="59">
                  <c:v>40909.61458333319</c:v>
                </c:pt>
                <c:pt idx="60">
                  <c:v>40909.624999999854</c:v>
                </c:pt>
                <c:pt idx="61">
                  <c:v>40909.635416666519</c:v>
                </c:pt>
                <c:pt idx="62">
                  <c:v>40909.645833333183</c:v>
                </c:pt>
                <c:pt idx="63">
                  <c:v>40909.656249999847</c:v>
                </c:pt>
                <c:pt idx="64">
                  <c:v>40909.666666666511</c:v>
                </c:pt>
                <c:pt idx="65">
                  <c:v>40909.677083333176</c:v>
                </c:pt>
                <c:pt idx="66">
                  <c:v>40909.68749999984</c:v>
                </c:pt>
                <c:pt idx="67">
                  <c:v>40909.697916666504</c:v>
                </c:pt>
                <c:pt idx="68">
                  <c:v>40909.708333333168</c:v>
                </c:pt>
                <c:pt idx="69">
                  <c:v>40909.718749999833</c:v>
                </c:pt>
                <c:pt idx="70">
                  <c:v>40909.729166666497</c:v>
                </c:pt>
                <c:pt idx="71">
                  <c:v>40909.739583333161</c:v>
                </c:pt>
                <c:pt idx="72">
                  <c:v>40909.749999999825</c:v>
                </c:pt>
                <c:pt idx="73">
                  <c:v>40909.76041666649</c:v>
                </c:pt>
                <c:pt idx="74">
                  <c:v>40909.770833333154</c:v>
                </c:pt>
                <c:pt idx="75">
                  <c:v>40909.781249999818</c:v>
                </c:pt>
                <c:pt idx="76">
                  <c:v>40909.791666666482</c:v>
                </c:pt>
                <c:pt idx="77">
                  <c:v>40909.802083333147</c:v>
                </c:pt>
                <c:pt idx="78">
                  <c:v>40909.812499999811</c:v>
                </c:pt>
                <c:pt idx="79">
                  <c:v>40909.822916666475</c:v>
                </c:pt>
                <c:pt idx="80">
                  <c:v>40909.833333333139</c:v>
                </c:pt>
                <c:pt idx="81">
                  <c:v>40909.843749999804</c:v>
                </c:pt>
                <c:pt idx="82">
                  <c:v>40909.854166666468</c:v>
                </c:pt>
                <c:pt idx="83">
                  <c:v>40909.864583333132</c:v>
                </c:pt>
                <c:pt idx="84">
                  <c:v>40909.874999999796</c:v>
                </c:pt>
                <c:pt idx="85">
                  <c:v>40909.885416666461</c:v>
                </c:pt>
                <c:pt idx="86">
                  <c:v>40909.895833333125</c:v>
                </c:pt>
                <c:pt idx="87">
                  <c:v>40909.906249999789</c:v>
                </c:pt>
                <c:pt idx="88">
                  <c:v>40909.916666666453</c:v>
                </c:pt>
                <c:pt idx="89">
                  <c:v>40909.927083333117</c:v>
                </c:pt>
                <c:pt idx="90">
                  <c:v>40909.937499999782</c:v>
                </c:pt>
                <c:pt idx="91">
                  <c:v>40909.947916666446</c:v>
                </c:pt>
                <c:pt idx="92">
                  <c:v>40909.95833333311</c:v>
                </c:pt>
                <c:pt idx="93">
                  <c:v>40909.968749999774</c:v>
                </c:pt>
                <c:pt idx="94">
                  <c:v>40909.979166666439</c:v>
                </c:pt>
                <c:pt idx="95">
                  <c:v>40909.989583333103</c:v>
                </c:pt>
                <c:pt idx="96">
                  <c:v>40909.999999999767</c:v>
                </c:pt>
                <c:pt idx="97">
                  <c:v>40910.010416666431</c:v>
                </c:pt>
                <c:pt idx="98">
                  <c:v>40910.020833333096</c:v>
                </c:pt>
                <c:pt idx="99">
                  <c:v>40910.03124999976</c:v>
                </c:pt>
                <c:pt idx="100">
                  <c:v>40910.041666666424</c:v>
                </c:pt>
                <c:pt idx="101">
                  <c:v>40910.052083333088</c:v>
                </c:pt>
                <c:pt idx="102">
                  <c:v>40910.062499999753</c:v>
                </c:pt>
                <c:pt idx="103">
                  <c:v>40910.072916666417</c:v>
                </c:pt>
                <c:pt idx="104">
                  <c:v>40910.083333333081</c:v>
                </c:pt>
                <c:pt idx="105">
                  <c:v>40910.093749999745</c:v>
                </c:pt>
                <c:pt idx="106">
                  <c:v>40910.10416666641</c:v>
                </c:pt>
                <c:pt idx="107">
                  <c:v>40910.114583333074</c:v>
                </c:pt>
                <c:pt idx="108">
                  <c:v>40910.124999999738</c:v>
                </c:pt>
                <c:pt idx="109">
                  <c:v>40910.135416666402</c:v>
                </c:pt>
                <c:pt idx="110">
                  <c:v>40910.145833333067</c:v>
                </c:pt>
                <c:pt idx="111">
                  <c:v>40910.156249999731</c:v>
                </c:pt>
                <c:pt idx="112">
                  <c:v>40910.166666666395</c:v>
                </c:pt>
                <c:pt idx="113">
                  <c:v>40910.177083333059</c:v>
                </c:pt>
                <c:pt idx="114">
                  <c:v>40910.187499999724</c:v>
                </c:pt>
                <c:pt idx="115">
                  <c:v>40910.197916666388</c:v>
                </c:pt>
                <c:pt idx="116">
                  <c:v>40910.208333333052</c:v>
                </c:pt>
                <c:pt idx="117">
                  <c:v>40910.218749999716</c:v>
                </c:pt>
                <c:pt idx="118">
                  <c:v>40910.22916666638</c:v>
                </c:pt>
                <c:pt idx="119">
                  <c:v>40910.239583333045</c:v>
                </c:pt>
                <c:pt idx="120">
                  <c:v>40910.249999999709</c:v>
                </c:pt>
                <c:pt idx="121">
                  <c:v>40910.260416666373</c:v>
                </c:pt>
                <c:pt idx="122">
                  <c:v>40910.270833333037</c:v>
                </c:pt>
                <c:pt idx="123">
                  <c:v>40910.281249999702</c:v>
                </c:pt>
                <c:pt idx="124">
                  <c:v>40910.291666666366</c:v>
                </c:pt>
                <c:pt idx="125">
                  <c:v>40910.30208333303</c:v>
                </c:pt>
                <c:pt idx="126">
                  <c:v>40910.312499999694</c:v>
                </c:pt>
                <c:pt idx="127">
                  <c:v>40910.322916666359</c:v>
                </c:pt>
                <c:pt idx="128">
                  <c:v>40910.333333333023</c:v>
                </c:pt>
                <c:pt idx="129">
                  <c:v>40910.343749999687</c:v>
                </c:pt>
                <c:pt idx="130">
                  <c:v>40910.354166666351</c:v>
                </c:pt>
                <c:pt idx="131">
                  <c:v>40910.364583333016</c:v>
                </c:pt>
                <c:pt idx="132">
                  <c:v>40910.37499999968</c:v>
                </c:pt>
                <c:pt idx="133">
                  <c:v>40910.385416666344</c:v>
                </c:pt>
                <c:pt idx="134">
                  <c:v>40910.395833333008</c:v>
                </c:pt>
                <c:pt idx="135">
                  <c:v>40910.406249999673</c:v>
                </c:pt>
                <c:pt idx="136">
                  <c:v>40910.416666666337</c:v>
                </c:pt>
                <c:pt idx="137">
                  <c:v>40910.427083333001</c:v>
                </c:pt>
                <c:pt idx="138">
                  <c:v>40910.437499999665</c:v>
                </c:pt>
                <c:pt idx="139">
                  <c:v>40910.44791666633</c:v>
                </c:pt>
                <c:pt idx="140">
                  <c:v>40910.458333332994</c:v>
                </c:pt>
                <c:pt idx="141">
                  <c:v>40910.468749999658</c:v>
                </c:pt>
                <c:pt idx="142">
                  <c:v>40910.479166666322</c:v>
                </c:pt>
                <c:pt idx="143">
                  <c:v>40910.489583332987</c:v>
                </c:pt>
                <c:pt idx="144">
                  <c:v>40910.499999999651</c:v>
                </c:pt>
                <c:pt idx="145">
                  <c:v>40910.510416666315</c:v>
                </c:pt>
                <c:pt idx="146">
                  <c:v>40910.520833332979</c:v>
                </c:pt>
                <c:pt idx="147">
                  <c:v>40910.531249999643</c:v>
                </c:pt>
                <c:pt idx="148">
                  <c:v>40910.541666666308</c:v>
                </c:pt>
                <c:pt idx="149">
                  <c:v>40910.552083332972</c:v>
                </c:pt>
                <c:pt idx="150">
                  <c:v>40910.562499999636</c:v>
                </c:pt>
                <c:pt idx="151">
                  <c:v>40910.5729166663</c:v>
                </c:pt>
                <c:pt idx="152">
                  <c:v>40910.583333332965</c:v>
                </c:pt>
                <c:pt idx="153">
                  <c:v>40910.593749999629</c:v>
                </c:pt>
                <c:pt idx="154">
                  <c:v>40910.604166666293</c:v>
                </c:pt>
                <c:pt idx="155">
                  <c:v>40910.614583332957</c:v>
                </c:pt>
                <c:pt idx="156">
                  <c:v>40910.624999999622</c:v>
                </c:pt>
                <c:pt idx="157">
                  <c:v>40910.635416666286</c:v>
                </c:pt>
                <c:pt idx="158">
                  <c:v>40910.64583333295</c:v>
                </c:pt>
                <c:pt idx="159">
                  <c:v>40910.656249999614</c:v>
                </c:pt>
                <c:pt idx="160">
                  <c:v>40910.666666666279</c:v>
                </c:pt>
                <c:pt idx="161">
                  <c:v>40910.677083332943</c:v>
                </c:pt>
                <c:pt idx="162">
                  <c:v>40910.687499999607</c:v>
                </c:pt>
                <c:pt idx="163">
                  <c:v>40910.697916666271</c:v>
                </c:pt>
                <c:pt idx="164">
                  <c:v>40910.708333332936</c:v>
                </c:pt>
                <c:pt idx="165">
                  <c:v>40910.7187499996</c:v>
                </c:pt>
                <c:pt idx="166">
                  <c:v>40910.729166666264</c:v>
                </c:pt>
                <c:pt idx="167">
                  <c:v>40910.739583332928</c:v>
                </c:pt>
                <c:pt idx="168">
                  <c:v>40910.749999999593</c:v>
                </c:pt>
                <c:pt idx="169">
                  <c:v>40910.760416666257</c:v>
                </c:pt>
                <c:pt idx="170">
                  <c:v>40910.770833332921</c:v>
                </c:pt>
                <c:pt idx="171">
                  <c:v>40910.781249999585</c:v>
                </c:pt>
                <c:pt idx="172">
                  <c:v>40910.79166666625</c:v>
                </c:pt>
                <c:pt idx="173">
                  <c:v>40910.802083332914</c:v>
                </c:pt>
                <c:pt idx="174">
                  <c:v>40910.812499999578</c:v>
                </c:pt>
                <c:pt idx="175">
                  <c:v>40910.822916666242</c:v>
                </c:pt>
                <c:pt idx="176">
                  <c:v>40910.833333332906</c:v>
                </c:pt>
                <c:pt idx="177">
                  <c:v>40910.843749999571</c:v>
                </c:pt>
                <c:pt idx="178">
                  <c:v>40910.854166666235</c:v>
                </c:pt>
                <c:pt idx="179">
                  <c:v>40910.864583332899</c:v>
                </c:pt>
                <c:pt idx="180">
                  <c:v>40910.874999999563</c:v>
                </c:pt>
                <c:pt idx="181">
                  <c:v>40910.885416666228</c:v>
                </c:pt>
                <c:pt idx="182">
                  <c:v>40910.895833332892</c:v>
                </c:pt>
                <c:pt idx="183">
                  <c:v>40910.906249999556</c:v>
                </c:pt>
                <c:pt idx="184">
                  <c:v>40910.91666666622</c:v>
                </c:pt>
                <c:pt idx="185">
                  <c:v>40910.927083332885</c:v>
                </c:pt>
                <c:pt idx="186">
                  <c:v>40910.937499999549</c:v>
                </c:pt>
                <c:pt idx="187">
                  <c:v>40910.947916666213</c:v>
                </c:pt>
                <c:pt idx="188">
                  <c:v>40910.958333332877</c:v>
                </c:pt>
                <c:pt idx="189">
                  <c:v>40910.968749999542</c:v>
                </c:pt>
                <c:pt idx="190">
                  <c:v>40910.979166666206</c:v>
                </c:pt>
                <c:pt idx="191">
                  <c:v>40910.98958333287</c:v>
                </c:pt>
                <c:pt idx="192">
                  <c:v>40910.999999999534</c:v>
                </c:pt>
                <c:pt idx="193">
                  <c:v>40911.010416666199</c:v>
                </c:pt>
                <c:pt idx="194">
                  <c:v>40911.020833332863</c:v>
                </c:pt>
                <c:pt idx="195">
                  <c:v>40911.031249999527</c:v>
                </c:pt>
                <c:pt idx="196">
                  <c:v>40911.041666666191</c:v>
                </c:pt>
                <c:pt idx="197">
                  <c:v>40911.052083332856</c:v>
                </c:pt>
                <c:pt idx="198">
                  <c:v>40911.06249999952</c:v>
                </c:pt>
                <c:pt idx="199">
                  <c:v>40911.072916666184</c:v>
                </c:pt>
                <c:pt idx="200">
                  <c:v>40911.083333332848</c:v>
                </c:pt>
                <c:pt idx="201">
                  <c:v>40911.093749999513</c:v>
                </c:pt>
                <c:pt idx="202">
                  <c:v>40911.104166666177</c:v>
                </c:pt>
                <c:pt idx="203">
                  <c:v>40911.114583332841</c:v>
                </c:pt>
                <c:pt idx="204">
                  <c:v>40911.124999999505</c:v>
                </c:pt>
                <c:pt idx="205">
                  <c:v>40911.135416666169</c:v>
                </c:pt>
                <c:pt idx="206">
                  <c:v>40911.145833332834</c:v>
                </c:pt>
                <c:pt idx="207">
                  <c:v>40911.156249999498</c:v>
                </c:pt>
                <c:pt idx="208">
                  <c:v>40911.166666666162</c:v>
                </c:pt>
                <c:pt idx="209">
                  <c:v>40911.177083332826</c:v>
                </c:pt>
                <c:pt idx="210">
                  <c:v>40911.187499999491</c:v>
                </c:pt>
                <c:pt idx="211">
                  <c:v>40911.197916666155</c:v>
                </c:pt>
                <c:pt idx="212">
                  <c:v>40911.208333332819</c:v>
                </c:pt>
                <c:pt idx="213">
                  <c:v>40911.218749999483</c:v>
                </c:pt>
                <c:pt idx="214">
                  <c:v>40911.229166666148</c:v>
                </c:pt>
                <c:pt idx="215">
                  <c:v>40911.239583332812</c:v>
                </c:pt>
                <c:pt idx="216">
                  <c:v>40911.249999999476</c:v>
                </c:pt>
                <c:pt idx="217">
                  <c:v>40911.26041666614</c:v>
                </c:pt>
                <c:pt idx="218">
                  <c:v>40911.270833332805</c:v>
                </c:pt>
                <c:pt idx="219">
                  <c:v>40911.281249999469</c:v>
                </c:pt>
                <c:pt idx="220">
                  <c:v>40911.291666666133</c:v>
                </c:pt>
                <c:pt idx="221">
                  <c:v>40911.302083332797</c:v>
                </c:pt>
                <c:pt idx="222">
                  <c:v>40911.312499999462</c:v>
                </c:pt>
                <c:pt idx="223">
                  <c:v>40911.322916666126</c:v>
                </c:pt>
                <c:pt idx="224">
                  <c:v>40911.33333333279</c:v>
                </c:pt>
                <c:pt idx="225">
                  <c:v>40911.343749999454</c:v>
                </c:pt>
                <c:pt idx="226">
                  <c:v>40911.354166666119</c:v>
                </c:pt>
                <c:pt idx="227">
                  <c:v>40911.364583332783</c:v>
                </c:pt>
                <c:pt idx="228">
                  <c:v>40911.374999999447</c:v>
                </c:pt>
                <c:pt idx="229">
                  <c:v>40911.385416666111</c:v>
                </c:pt>
                <c:pt idx="230">
                  <c:v>40911.395833332776</c:v>
                </c:pt>
                <c:pt idx="231">
                  <c:v>40911.40624999944</c:v>
                </c:pt>
                <c:pt idx="232">
                  <c:v>40911.416666666104</c:v>
                </c:pt>
                <c:pt idx="233">
                  <c:v>40911.427083332768</c:v>
                </c:pt>
                <c:pt idx="234">
                  <c:v>40911.437499999432</c:v>
                </c:pt>
                <c:pt idx="235">
                  <c:v>40911.447916666097</c:v>
                </c:pt>
                <c:pt idx="236">
                  <c:v>40911.458333332761</c:v>
                </c:pt>
                <c:pt idx="237">
                  <c:v>40911.468749999425</c:v>
                </c:pt>
                <c:pt idx="238">
                  <c:v>40911.479166666089</c:v>
                </c:pt>
                <c:pt idx="239">
                  <c:v>40911.489583332754</c:v>
                </c:pt>
                <c:pt idx="240">
                  <c:v>40911.499999999418</c:v>
                </c:pt>
                <c:pt idx="241">
                  <c:v>40911.510416666082</c:v>
                </c:pt>
                <c:pt idx="242">
                  <c:v>40911.520833332746</c:v>
                </c:pt>
                <c:pt idx="243">
                  <c:v>40911.531249999411</c:v>
                </c:pt>
                <c:pt idx="244">
                  <c:v>40911.541666666075</c:v>
                </c:pt>
                <c:pt idx="245">
                  <c:v>40911.552083332739</c:v>
                </c:pt>
                <c:pt idx="246">
                  <c:v>40911.562499999403</c:v>
                </c:pt>
                <c:pt idx="247">
                  <c:v>40911.572916666068</c:v>
                </c:pt>
                <c:pt idx="248">
                  <c:v>40911.583333332732</c:v>
                </c:pt>
                <c:pt idx="249">
                  <c:v>40911.593749999396</c:v>
                </c:pt>
                <c:pt idx="250">
                  <c:v>40911.60416666606</c:v>
                </c:pt>
                <c:pt idx="251">
                  <c:v>40911.614583332725</c:v>
                </c:pt>
                <c:pt idx="252">
                  <c:v>40911.624999999389</c:v>
                </c:pt>
                <c:pt idx="253">
                  <c:v>40911.635416666053</c:v>
                </c:pt>
                <c:pt idx="254">
                  <c:v>40911.645833332717</c:v>
                </c:pt>
                <c:pt idx="255">
                  <c:v>40911.656249999382</c:v>
                </c:pt>
                <c:pt idx="256">
                  <c:v>40911.666666666046</c:v>
                </c:pt>
                <c:pt idx="257">
                  <c:v>40911.67708333271</c:v>
                </c:pt>
                <c:pt idx="258">
                  <c:v>40911.687499999374</c:v>
                </c:pt>
                <c:pt idx="259">
                  <c:v>40911.697916666039</c:v>
                </c:pt>
                <c:pt idx="260">
                  <c:v>40911.708333332703</c:v>
                </c:pt>
                <c:pt idx="261">
                  <c:v>40911.718749999367</c:v>
                </c:pt>
                <c:pt idx="262">
                  <c:v>40911.729166666031</c:v>
                </c:pt>
                <c:pt idx="263">
                  <c:v>40911.739583332695</c:v>
                </c:pt>
                <c:pt idx="264">
                  <c:v>40911.74999999936</c:v>
                </c:pt>
                <c:pt idx="265">
                  <c:v>40911.760416666024</c:v>
                </c:pt>
                <c:pt idx="266">
                  <c:v>40911.770833332688</c:v>
                </c:pt>
                <c:pt idx="267">
                  <c:v>40911.781249999352</c:v>
                </c:pt>
                <c:pt idx="268">
                  <c:v>40911.791666666017</c:v>
                </c:pt>
                <c:pt idx="269">
                  <c:v>40911.802083332681</c:v>
                </c:pt>
                <c:pt idx="270">
                  <c:v>40911.812499999345</c:v>
                </c:pt>
                <c:pt idx="271">
                  <c:v>40911.822916666009</c:v>
                </c:pt>
                <c:pt idx="272">
                  <c:v>40911.833333332674</c:v>
                </c:pt>
                <c:pt idx="273">
                  <c:v>40911.843749999338</c:v>
                </c:pt>
                <c:pt idx="274">
                  <c:v>40911.854166666002</c:v>
                </c:pt>
                <c:pt idx="275">
                  <c:v>40911.864583332666</c:v>
                </c:pt>
                <c:pt idx="276">
                  <c:v>40911.874999999331</c:v>
                </c:pt>
                <c:pt idx="277">
                  <c:v>40911.885416665995</c:v>
                </c:pt>
                <c:pt idx="278">
                  <c:v>40911.895833332659</c:v>
                </c:pt>
                <c:pt idx="279">
                  <c:v>40911.906249999323</c:v>
                </c:pt>
                <c:pt idx="280">
                  <c:v>40911.916666665988</c:v>
                </c:pt>
                <c:pt idx="281">
                  <c:v>40911.927083332652</c:v>
                </c:pt>
                <c:pt idx="282">
                  <c:v>40911.937499999316</c:v>
                </c:pt>
                <c:pt idx="283">
                  <c:v>40911.94791666598</c:v>
                </c:pt>
                <c:pt idx="284">
                  <c:v>40911.958333332645</c:v>
                </c:pt>
                <c:pt idx="285">
                  <c:v>40911.968749999309</c:v>
                </c:pt>
                <c:pt idx="286">
                  <c:v>40911.979166665973</c:v>
                </c:pt>
                <c:pt idx="287">
                  <c:v>40911.989583332637</c:v>
                </c:pt>
                <c:pt idx="288">
                  <c:v>40911.999999999302</c:v>
                </c:pt>
                <c:pt idx="289">
                  <c:v>40912.010416665966</c:v>
                </c:pt>
                <c:pt idx="290">
                  <c:v>40912.02083333263</c:v>
                </c:pt>
                <c:pt idx="291">
                  <c:v>40912.031249999294</c:v>
                </c:pt>
                <c:pt idx="292">
                  <c:v>40912.041666665958</c:v>
                </c:pt>
                <c:pt idx="293">
                  <c:v>40912.052083332623</c:v>
                </c:pt>
                <c:pt idx="294">
                  <c:v>40912.062499999287</c:v>
                </c:pt>
                <c:pt idx="295">
                  <c:v>40912.072916665951</c:v>
                </c:pt>
                <c:pt idx="296">
                  <c:v>40912.083333332615</c:v>
                </c:pt>
                <c:pt idx="297">
                  <c:v>40912.09374999928</c:v>
                </c:pt>
                <c:pt idx="298">
                  <c:v>40912.104166665944</c:v>
                </c:pt>
                <c:pt idx="299">
                  <c:v>40912.114583332608</c:v>
                </c:pt>
                <c:pt idx="300">
                  <c:v>40912.124999999272</c:v>
                </c:pt>
                <c:pt idx="301">
                  <c:v>40912.135416665937</c:v>
                </c:pt>
                <c:pt idx="302">
                  <c:v>40912.145833332601</c:v>
                </c:pt>
                <c:pt idx="303">
                  <c:v>40912.156249999265</c:v>
                </c:pt>
                <c:pt idx="304">
                  <c:v>40912.166666665929</c:v>
                </c:pt>
                <c:pt idx="305">
                  <c:v>40912.177083332594</c:v>
                </c:pt>
                <c:pt idx="306">
                  <c:v>40912.187499999258</c:v>
                </c:pt>
                <c:pt idx="307">
                  <c:v>40912.197916665922</c:v>
                </c:pt>
                <c:pt idx="308">
                  <c:v>40912.208333332586</c:v>
                </c:pt>
                <c:pt idx="309">
                  <c:v>40912.218749999251</c:v>
                </c:pt>
                <c:pt idx="310">
                  <c:v>40912.229166665915</c:v>
                </c:pt>
                <c:pt idx="311">
                  <c:v>40912.239583332579</c:v>
                </c:pt>
                <c:pt idx="312">
                  <c:v>40912.249999999243</c:v>
                </c:pt>
                <c:pt idx="313">
                  <c:v>40912.260416665908</c:v>
                </c:pt>
                <c:pt idx="314">
                  <c:v>40912.270833332572</c:v>
                </c:pt>
                <c:pt idx="315">
                  <c:v>40912.281249999236</c:v>
                </c:pt>
                <c:pt idx="316">
                  <c:v>40912.2916666659</c:v>
                </c:pt>
                <c:pt idx="317">
                  <c:v>40912.302083332565</c:v>
                </c:pt>
                <c:pt idx="318">
                  <c:v>40912.312499999229</c:v>
                </c:pt>
                <c:pt idx="319">
                  <c:v>40912.322916665893</c:v>
                </c:pt>
                <c:pt idx="320">
                  <c:v>40912.333333332557</c:v>
                </c:pt>
                <c:pt idx="321">
                  <c:v>40912.343749999221</c:v>
                </c:pt>
                <c:pt idx="322">
                  <c:v>40912.354166665886</c:v>
                </c:pt>
                <c:pt idx="323">
                  <c:v>40912.36458333255</c:v>
                </c:pt>
                <c:pt idx="324">
                  <c:v>40912.374999999214</c:v>
                </c:pt>
                <c:pt idx="325">
                  <c:v>40912.385416665878</c:v>
                </c:pt>
                <c:pt idx="326">
                  <c:v>40912.395833332543</c:v>
                </c:pt>
                <c:pt idx="327">
                  <c:v>40912.406249999207</c:v>
                </c:pt>
                <c:pt idx="328">
                  <c:v>40912.416666665871</c:v>
                </c:pt>
                <c:pt idx="329">
                  <c:v>40912.427083332535</c:v>
                </c:pt>
                <c:pt idx="330">
                  <c:v>40912.4374999992</c:v>
                </c:pt>
                <c:pt idx="331">
                  <c:v>40912.447916665864</c:v>
                </c:pt>
                <c:pt idx="332">
                  <c:v>40912.458333332528</c:v>
                </c:pt>
                <c:pt idx="333">
                  <c:v>40912.468749999192</c:v>
                </c:pt>
                <c:pt idx="334">
                  <c:v>40912.479166665857</c:v>
                </c:pt>
                <c:pt idx="335">
                  <c:v>40912.489583332521</c:v>
                </c:pt>
                <c:pt idx="336">
                  <c:v>40912.499999999185</c:v>
                </c:pt>
                <c:pt idx="337">
                  <c:v>40912.510416665849</c:v>
                </c:pt>
                <c:pt idx="338">
                  <c:v>40912.520833332514</c:v>
                </c:pt>
                <c:pt idx="339">
                  <c:v>40912.531249999178</c:v>
                </c:pt>
                <c:pt idx="340">
                  <c:v>40912.541666665842</c:v>
                </c:pt>
                <c:pt idx="341">
                  <c:v>40912.552083332506</c:v>
                </c:pt>
                <c:pt idx="342">
                  <c:v>40912.562499999171</c:v>
                </c:pt>
                <c:pt idx="343">
                  <c:v>40912.572916665835</c:v>
                </c:pt>
                <c:pt idx="344">
                  <c:v>40912.583333332499</c:v>
                </c:pt>
                <c:pt idx="345">
                  <c:v>40912.593749999163</c:v>
                </c:pt>
                <c:pt idx="346">
                  <c:v>40912.604166665828</c:v>
                </c:pt>
                <c:pt idx="347">
                  <c:v>40912.614583332492</c:v>
                </c:pt>
                <c:pt idx="348">
                  <c:v>40912.624999999156</c:v>
                </c:pt>
                <c:pt idx="349">
                  <c:v>40912.63541666582</c:v>
                </c:pt>
                <c:pt idx="350">
                  <c:v>40912.645833332484</c:v>
                </c:pt>
                <c:pt idx="351">
                  <c:v>40912.656249999149</c:v>
                </c:pt>
                <c:pt idx="352">
                  <c:v>40912.666666665813</c:v>
                </c:pt>
                <c:pt idx="353">
                  <c:v>40912.677083332477</c:v>
                </c:pt>
                <c:pt idx="354">
                  <c:v>40912.687499999141</c:v>
                </c:pt>
                <c:pt idx="355">
                  <c:v>40912.697916665806</c:v>
                </c:pt>
                <c:pt idx="356">
                  <c:v>40912.70833333247</c:v>
                </c:pt>
                <c:pt idx="357">
                  <c:v>40912.718749999134</c:v>
                </c:pt>
                <c:pt idx="358">
                  <c:v>40912.729166665798</c:v>
                </c:pt>
                <c:pt idx="359">
                  <c:v>40912.739583332463</c:v>
                </c:pt>
                <c:pt idx="360">
                  <c:v>40912.749999999127</c:v>
                </c:pt>
                <c:pt idx="361">
                  <c:v>40912.760416665791</c:v>
                </c:pt>
                <c:pt idx="362">
                  <c:v>40912.770833332455</c:v>
                </c:pt>
                <c:pt idx="363">
                  <c:v>40912.78124999912</c:v>
                </c:pt>
                <c:pt idx="364">
                  <c:v>40912.791666665784</c:v>
                </c:pt>
                <c:pt idx="365">
                  <c:v>40912.802083332448</c:v>
                </c:pt>
                <c:pt idx="366">
                  <c:v>40912.812499999112</c:v>
                </c:pt>
                <c:pt idx="367">
                  <c:v>40912.822916665777</c:v>
                </c:pt>
                <c:pt idx="368">
                  <c:v>40912.833333332441</c:v>
                </c:pt>
                <c:pt idx="369">
                  <c:v>40912.843749999105</c:v>
                </c:pt>
                <c:pt idx="370">
                  <c:v>40912.854166665769</c:v>
                </c:pt>
                <c:pt idx="371">
                  <c:v>40912.864583332434</c:v>
                </c:pt>
                <c:pt idx="372">
                  <c:v>40912.874999999098</c:v>
                </c:pt>
                <c:pt idx="373">
                  <c:v>40912.885416665762</c:v>
                </c:pt>
                <c:pt idx="374">
                  <c:v>40912.895833332426</c:v>
                </c:pt>
                <c:pt idx="375">
                  <c:v>40912.906249999091</c:v>
                </c:pt>
                <c:pt idx="376">
                  <c:v>40912.916666665755</c:v>
                </c:pt>
                <c:pt idx="377">
                  <c:v>40912.927083332419</c:v>
                </c:pt>
                <c:pt idx="378">
                  <c:v>40912.937499999083</c:v>
                </c:pt>
                <c:pt idx="379">
                  <c:v>40912.947916665747</c:v>
                </c:pt>
                <c:pt idx="380">
                  <c:v>40912.958333332412</c:v>
                </c:pt>
                <c:pt idx="381">
                  <c:v>40912.968749999076</c:v>
                </c:pt>
                <c:pt idx="382">
                  <c:v>40912.97916666574</c:v>
                </c:pt>
                <c:pt idx="383">
                  <c:v>40912.989583332404</c:v>
                </c:pt>
                <c:pt idx="384">
                  <c:v>40912.999999999069</c:v>
                </c:pt>
                <c:pt idx="385">
                  <c:v>40913.010416665733</c:v>
                </c:pt>
                <c:pt idx="386">
                  <c:v>40913.020833332397</c:v>
                </c:pt>
                <c:pt idx="387">
                  <c:v>40913.031249999061</c:v>
                </c:pt>
                <c:pt idx="388">
                  <c:v>40913.041666665726</c:v>
                </c:pt>
                <c:pt idx="389">
                  <c:v>40913.05208333239</c:v>
                </c:pt>
                <c:pt idx="390">
                  <c:v>40913.062499999054</c:v>
                </c:pt>
                <c:pt idx="391">
                  <c:v>40913.072916665718</c:v>
                </c:pt>
                <c:pt idx="392">
                  <c:v>40913.083333332383</c:v>
                </c:pt>
                <c:pt idx="393">
                  <c:v>40913.093749999047</c:v>
                </c:pt>
                <c:pt idx="394">
                  <c:v>40913.104166665711</c:v>
                </c:pt>
                <c:pt idx="395">
                  <c:v>40913.114583332375</c:v>
                </c:pt>
                <c:pt idx="396">
                  <c:v>40913.12499999904</c:v>
                </c:pt>
                <c:pt idx="397">
                  <c:v>40913.135416665704</c:v>
                </c:pt>
                <c:pt idx="398">
                  <c:v>40913.145833332368</c:v>
                </c:pt>
                <c:pt idx="399">
                  <c:v>40913.156249999032</c:v>
                </c:pt>
                <c:pt idx="400">
                  <c:v>40913.166666665697</c:v>
                </c:pt>
                <c:pt idx="401">
                  <c:v>40913.177083332361</c:v>
                </c:pt>
                <c:pt idx="402">
                  <c:v>40913.187499999025</c:v>
                </c:pt>
                <c:pt idx="403">
                  <c:v>40913.197916665689</c:v>
                </c:pt>
                <c:pt idx="404">
                  <c:v>40913.208333332354</c:v>
                </c:pt>
                <c:pt idx="405">
                  <c:v>40913.218749999018</c:v>
                </c:pt>
                <c:pt idx="406">
                  <c:v>40913.229166665682</c:v>
                </c:pt>
                <c:pt idx="407">
                  <c:v>40913.239583332346</c:v>
                </c:pt>
                <c:pt idx="408">
                  <c:v>40913.24999999901</c:v>
                </c:pt>
                <c:pt idx="409">
                  <c:v>40913.260416665675</c:v>
                </c:pt>
                <c:pt idx="410">
                  <c:v>40913.270833332339</c:v>
                </c:pt>
                <c:pt idx="411">
                  <c:v>40913.281249999003</c:v>
                </c:pt>
                <c:pt idx="412">
                  <c:v>40913.291666665667</c:v>
                </c:pt>
                <c:pt idx="413">
                  <c:v>40913.302083332332</c:v>
                </c:pt>
                <c:pt idx="414">
                  <c:v>40913.312499998996</c:v>
                </c:pt>
                <c:pt idx="415">
                  <c:v>40913.32291666566</c:v>
                </c:pt>
                <c:pt idx="416">
                  <c:v>40913.333333332324</c:v>
                </c:pt>
                <c:pt idx="417">
                  <c:v>40913.343749998989</c:v>
                </c:pt>
                <c:pt idx="418">
                  <c:v>40913.354166665653</c:v>
                </c:pt>
                <c:pt idx="419">
                  <c:v>40913.364583332317</c:v>
                </c:pt>
                <c:pt idx="420">
                  <c:v>40913.374999998981</c:v>
                </c:pt>
                <c:pt idx="421">
                  <c:v>40913.385416665646</c:v>
                </c:pt>
                <c:pt idx="422">
                  <c:v>40913.39583333231</c:v>
                </c:pt>
                <c:pt idx="423">
                  <c:v>40913.406249998974</c:v>
                </c:pt>
                <c:pt idx="424">
                  <c:v>40913.416666665638</c:v>
                </c:pt>
                <c:pt idx="425">
                  <c:v>40913.427083332303</c:v>
                </c:pt>
                <c:pt idx="426">
                  <c:v>40913.437499998967</c:v>
                </c:pt>
                <c:pt idx="427">
                  <c:v>40913.447916665631</c:v>
                </c:pt>
                <c:pt idx="428">
                  <c:v>40913.458333332295</c:v>
                </c:pt>
                <c:pt idx="429">
                  <c:v>40913.46874999896</c:v>
                </c:pt>
                <c:pt idx="430">
                  <c:v>40913.479166665624</c:v>
                </c:pt>
                <c:pt idx="431">
                  <c:v>40913.489583332288</c:v>
                </c:pt>
                <c:pt idx="432">
                  <c:v>40913.499999998952</c:v>
                </c:pt>
                <c:pt idx="433">
                  <c:v>40913.510416665617</c:v>
                </c:pt>
                <c:pt idx="434">
                  <c:v>40913.520833332281</c:v>
                </c:pt>
                <c:pt idx="435">
                  <c:v>40913.531249998945</c:v>
                </c:pt>
                <c:pt idx="436">
                  <c:v>40913.541666665609</c:v>
                </c:pt>
                <c:pt idx="437">
                  <c:v>40913.552083332273</c:v>
                </c:pt>
                <c:pt idx="438">
                  <c:v>40913.562499998938</c:v>
                </c:pt>
                <c:pt idx="439">
                  <c:v>40913.572916665602</c:v>
                </c:pt>
                <c:pt idx="440">
                  <c:v>40913.583333332266</c:v>
                </c:pt>
                <c:pt idx="441">
                  <c:v>40913.59374999893</c:v>
                </c:pt>
                <c:pt idx="442">
                  <c:v>40913.604166665595</c:v>
                </c:pt>
                <c:pt idx="443">
                  <c:v>40913.614583332259</c:v>
                </c:pt>
                <c:pt idx="444">
                  <c:v>40913.624999998923</c:v>
                </c:pt>
                <c:pt idx="445">
                  <c:v>40913.635416665587</c:v>
                </c:pt>
                <c:pt idx="446">
                  <c:v>40913.645833332252</c:v>
                </c:pt>
                <c:pt idx="447">
                  <c:v>40913.656249998916</c:v>
                </c:pt>
                <c:pt idx="448">
                  <c:v>40913.66666666558</c:v>
                </c:pt>
                <c:pt idx="449">
                  <c:v>40913.677083332244</c:v>
                </c:pt>
                <c:pt idx="450">
                  <c:v>40913.687499998909</c:v>
                </c:pt>
                <c:pt idx="451">
                  <c:v>40913.697916665573</c:v>
                </c:pt>
                <c:pt idx="452">
                  <c:v>40913.708333332237</c:v>
                </c:pt>
                <c:pt idx="453">
                  <c:v>40913.718749998901</c:v>
                </c:pt>
                <c:pt idx="454">
                  <c:v>40913.729166665566</c:v>
                </c:pt>
                <c:pt idx="455">
                  <c:v>40913.73958333223</c:v>
                </c:pt>
                <c:pt idx="456">
                  <c:v>40913.749999998894</c:v>
                </c:pt>
                <c:pt idx="457">
                  <c:v>40913.760416665558</c:v>
                </c:pt>
                <c:pt idx="458">
                  <c:v>40913.770833332223</c:v>
                </c:pt>
                <c:pt idx="459">
                  <c:v>40913.781249998887</c:v>
                </c:pt>
                <c:pt idx="460">
                  <c:v>40913.791666665551</c:v>
                </c:pt>
                <c:pt idx="461">
                  <c:v>40913.802083332215</c:v>
                </c:pt>
                <c:pt idx="462">
                  <c:v>40913.81249999888</c:v>
                </c:pt>
                <c:pt idx="463">
                  <c:v>40913.822916665544</c:v>
                </c:pt>
                <c:pt idx="464">
                  <c:v>40913.833333332208</c:v>
                </c:pt>
                <c:pt idx="465">
                  <c:v>40913.843749998872</c:v>
                </c:pt>
                <c:pt idx="466">
                  <c:v>40913.854166665536</c:v>
                </c:pt>
                <c:pt idx="467">
                  <c:v>40913.864583332201</c:v>
                </c:pt>
                <c:pt idx="468">
                  <c:v>40913.874999998865</c:v>
                </c:pt>
                <c:pt idx="469">
                  <c:v>40913.885416665529</c:v>
                </c:pt>
                <c:pt idx="470">
                  <c:v>40913.895833332193</c:v>
                </c:pt>
                <c:pt idx="471">
                  <c:v>40913.906249998858</c:v>
                </c:pt>
                <c:pt idx="472">
                  <c:v>40913.916666665522</c:v>
                </c:pt>
                <c:pt idx="473">
                  <c:v>40913.927083332186</c:v>
                </c:pt>
                <c:pt idx="474">
                  <c:v>40913.93749999885</c:v>
                </c:pt>
                <c:pt idx="475">
                  <c:v>40913.947916665515</c:v>
                </c:pt>
                <c:pt idx="476">
                  <c:v>40913.958333332179</c:v>
                </c:pt>
                <c:pt idx="477">
                  <c:v>40913.968749998843</c:v>
                </c:pt>
                <c:pt idx="478">
                  <c:v>40913.979166665507</c:v>
                </c:pt>
                <c:pt idx="479">
                  <c:v>40913.989583332172</c:v>
                </c:pt>
                <c:pt idx="480">
                  <c:v>40913.999999998836</c:v>
                </c:pt>
                <c:pt idx="481">
                  <c:v>40914.0104166655</c:v>
                </c:pt>
                <c:pt idx="482">
                  <c:v>40914.020833332164</c:v>
                </c:pt>
                <c:pt idx="483">
                  <c:v>40914.031249998829</c:v>
                </c:pt>
                <c:pt idx="484">
                  <c:v>40914.041666665493</c:v>
                </c:pt>
                <c:pt idx="485">
                  <c:v>40914.052083332157</c:v>
                </c:pt>
                <c:pt idx="486">
                  <c:v>40914.062499998821</c:v>
                </c:pt>
                <c:pt idx="487">
                  <c:v>40914.072916665486</c:v>
                </c:pt>
                <c:pt idx="488">
                  <c:v>40914.08333333215</c:v>
                </c:pt>
                <c:pt idx="489">
                  <c:v>40914.093749998814</c:v>
                </c:pt>
                <c:pt idx="490">
                  <c:v>40914.104166665478</c:v>
                </c:pt>
                <c:pt idx="491">
                  <c:v>40914.114583332143</c:v>
                </c:pt>
                <c:pt idx="492">
                  <c:v>40914.124999998807</c:v>
                </c:pt>
                <c:pt idx="493">
                  <c:v>40914.135416665471</c:v>
                </c:pt>
                <c:pt idx="494">
                  <c:v>40914.145833332135</c:v>
                </c:pt>
                <c:pt idx="495">
                  <c:v>40914.156249998799</c:v>
                </c:pt>
                <c:pt idx="496">
                  <c:v>40914.166666665464</c:v>
                </c:pt>
                <c:pt idx="497">
                  <c:v>40914.177083332128</c:v>
                </c:pt>
                <c:pt idx="498">
                  <c:v>40914.187499998792</c:v>
                </c:pt>
                <c:pt idx="499">
                  <c:v>40914.197916665456</c:v>
                </c:pt>
                <c:pt idx="500">
                  <c:v>40914.208333332121</c:v>
                </c:pt>
                <c:pt idx="501">
                  <c:v>40914.218749998785</c:v>
                </c:pt>
                <c:pt idx="502">
                  <c:v>40914.229166665449</c:v>
                </c:pt>
                <c:pt idx="503">
                  <c:v>40914.239583332113</c:v>
                </c:pt>
                <c:pt idx="504">
                  <c:v>40914.249999998778</c:v>
                </c:pt>
                <c:pt idx="505">
                  <c:v>40914.260416665442</c:v>
                </c:pt>
                <c:pt idx="506">
                  <c:v>40914.270833332106</c:v>
                </c:pt>
                <c:pt idx="507">
                  <c:v>40914.28124999877</c:v>
                </c:pt>
                <c:pt idx="508">
                  <c:v>40914.291666665435</c:v>
                </c:pt>
                <c:pt idx="509">
                  <c:v>40914.302083332099</c:v>
                </c:pt>
                <c:pt idx="510">
                  <c:v>40914.312499998763</c:v>
                </c:pt>
                <c:pt idx="511">
                  <c:v>40914.322916665427</c:v>
                </c:pt>
                <c:pt idx="512">
                  <c:v>40914.333333332092</c:v>
                </c:pt>
                <c:pt idx="513">
                  <c:v>40914.343749998756</c:v>
                </c:pt>
                <c:pt idx="514">
                  <c:v>40914.35416666542</c:v>
                </c:pt>
                <c:pt idx="515">
                  <c:v>40914.364583332084</c:v>
                </c:pt>
                <c:pt idx="516">
                  <c:v>40914.374999998749</c:v>
                </c:pt>
                <c:pt idx="517">
                  <c:v>40914.385416665413</c:v>
                </c:pt>
                <c:pt idx="518">
                  <c:v>40914.395833332077</c:v>
                </c:pt>
                <c:pt idx="519">
                  <c:v>40914.406249998741</c:v>
                </c:pt>
                <c:pt idx="520">
                  <c:v>40914.416666665406</c:v>
                </c:pt>
                <c:pt idx="521">
                  <c:v>40914.42708333207</c:v>
                </c:pt>
                <c:pt idx="522">
                  <c:v>40914.437499998734</c:v>
                </c:pt>
                <c:pt idx="523">
                  <c:v>40914.447916665398</c:v>
                </c:pt>
                <c:pt idx="524">
                  <c:v>40914.458333332062</c:v>
                </c:pt>
                <c:pt idx="525">
                  <c:v>40914.468749998727</c:v>
                </c:pt>
                <c:pt idx="526">
                  <c:v>40914.479166665391</c:v>
                </c:pt>
                <c:pt idx="527">
                  <c:v>40914.489583332055</c:v>
                </c:pt>
                <c:pt idx="528">
                  <c:v>40914.499999998719</c:v>
                </c:pt>
                <c:pt idx="529">
                  <c:v>40914.510416665384</c:v>
                </c:pt>
                <c:pt idx="530">
                  <c:v>40914.520833332048</c:v>
                </c:pt>
                <c:pt idx="531">
                  <c:v>40914.531249998712</c:v>
                </c:pt>
                <c:pt idx="532">
                  <c:v>40914.541666665376</c:v>
                </c:pt>
                <c:pt idx="533">
                  <c:v>40914.552083332041</c:v>
                </c:pt>
                <c:pt idx="534">
                  <c:v>40914.562499998705</c:v>
                </c:pt>
                <c:pt idx="535">
                  <c:v>40914.572916665369</c:v>
                </c:pt>
                <c:pt idx="536">
                  <c:v>40914.583333332033</c:v>
                </c:pt>
                <c:pt idx="537">
                  <c:v>40914.593749998698</c:v>
                </c:pt>
                <c:pt idx="538">
                  <c:v>40914.604166665362</c:v>
                </c:pt>
                <c:pt idx="539">
                  <c:v>40914.614583332026</c:v>
                </c:pt>
                <c:pt idx="540">
                  <c:v>40914.62499999869</c:v>
                </c:pt>
                <c:pt idx="541">
                  <c:v>40914.635416665355</c:v>
                </c:pt>
                <c:pt idx="542">
                  <c:v>40914.645833332019</c:v>
                </c:pt>
                <c:pt idx="543">
                  <c:v>40914.656249998683</c:v>
                </c:pt>
                <c:pt idx="544">
                  <c:v>40914.666666665347</c:v>
                </c:pt>
                <c:pt idx="545">
                  <c:v>40914.677083332012</c:v>
                </c:pt>
                <c:pt idx="546">
                  <c:v>40914.687499998676</c:v>
                </c:pt>
                <c:pt idx="547">
                  <c:v>40914.69791666534</c:v>
                </c:pt>
                <c:pt idx="548">
                  <c:v>40914.708333332004</c:v>
                </c:pt>
                <c:pt idx="549">
                  <c:v>40914.718749998668</c:v>
                </c:pt>
                <c:pt idx="550">
                  <c:v>40914.729166665333</c:v>
                </c:pt>
                <c:pt idx="551">
                  <c:v>40914.739583331997</c:v>
                </c:pt>
                <c:pt idx="552">
                  <c:v>40914.749999998661</c:v>
                </c:pt>
                <c:pt idx="553">
                  <c:v>40914.760416665325</c:v>
                </c:pt>
                <c:pt idx="554">
                  <c:v>40914.77083333199</c:v>
                </c:pt>
                <c:pt idx="555">
                  <c:v>40914.781249998654</c:v>
                </c:pt>
                <c:pt idx="556">
                  <c:v>40914.791666665318</c:v>
                </c:pt>
                <c:pt idx="557">
                  <c:v>40914.802083331982</c:v>
                </c:pt>
                <c:pt idx="558">
                  <c:v>40914.812499998647</c:v>
                </c:pt>
                <c:pt idx="559">
                  <c:v>40914.822916665311</c:v>
                </c:pt>
                <c:pt idx="560">
                  <c:v>40914.833333331975</c:v>
                </c:pt>
                <c:pt idx="561">
                  <c:v>40914.843749998639</c:v>
                </c:pt>
                <c:pt idx="562">
                  <c:v>40914.854166665304</c:v>
                </c:pt>
                <c:pt idx="563">
                  <c:v>40914.864583331968</c:v>
                </c:pt>
                <c:pt idx="564">
                  <c:v>40914.874999998632</c:v>
                </c:pt>
                <c:pt idx="565">
                  <c:v>40914.885416665296</c:v>
                </c:pt>
                <c:pt idx="566">
                  <c:v>40914.895833331961</c:v>
                </c:pt>
                <c:pt idx="567">
                  <c:v>40914.906249998625</c:v>
                </c:pt>
                <c:pt idx="568">
                  <c:v>40914.916666665289</c:v>
                </c:pt>
                <c:pt idx="569">
                  <c:v>40914.927083331953</c:v>
                </c:pt>
                <c:pt idx="570">
                  <c:v>40914.937499998618</c:v>
                </c:pt>
                <c:pt idx="571">
                  <c:v>40914.947916665282</c:v>
                </c:pt>
                <c:pt idx="572">
                  <c:v>40914.958333331946</c:v>
                </c:pt>
                <c:pt idx="573">
                  <c:v>40914.96874999861</c:v>
                </c:pt>
                <c:pt idx="574">
                  <c:v>40914.979166665275</c:v>
                </c:pt>
                <c:pt idx="575">
                  <c:v>40914.989583331939</c:v>
                </c:pt>
                <c:pt idx="576">
                  <c:v>40914.999999998603</c:v>
                </c:pt>
                <c:pt idx="577">
                  <c:v>40915.010416665267</c:v>
                </c:pt>
                <c:pt idx="578">
                  <c:v>40915.020833331931</c:v>
                </c:pt>
                <c:pt idx="579">
                  <c:v>40915.031249998596</c:v>
                </c:pt>
                <c:pt idx="580">
                  <c:v>40915.04166666526</c:v>
                </c:pt>
                <c:pt idx="581">
                  <c:v>40915.052083331924</c:v>
                </c:pt>
                <c:pt idx="582">
                  <c:v>40915.062499998588</c:v>
                </c:pt>
                <c:pt idx="583">
                  <c:v>40915.072916665253</c:v>
                </c:pt>
                <c:pt idx="584">
                  <c:v>40915.083333331917</c:v>
                </c:pt>
                <c:pt idx="585">
                  <c:v>40915.093749998581</c:v>
                </c:pt>
                <c:pt idx="586">
                  <c:v>40915.104166665245</c:v>
                </c:pt>
                <c:pt idx="587">
                  <c:v>40915.11458333191</c:v>
                </c:pt>
                <c:pt idx="588">
                  <c:v>40915.124999998574</c:v>
                </c:pt>
                <c:pt idx="589">
                  <c:v>40915.135416665238</c:v>
                </c:pt>
                <c:pt idx="590">
                  <c:v>40915.145833331902</c:v>
                </c:pt>
                <c:pt idx="591">
                  <c:v>40915.156249998567</c:v>
                </c:pt>
                <c:pt idx="592">
                  <c:v>40915.166666665231</c:v>
                </c:pt>
                <c:pt idx="593">
                  <c:v>40915.177083331895</c:v>
                </c:pt>
                <c:pt idx="594">
                  <c:v>40915.187499998559</c:v>
                </c:pt>
                <c:pt idx="595">
                  <c:v>40915.197916665224</c:v>
                </c:pt>
                <c:pt idx="596">
                  <c:v>40915.208333331888</c:v>
                </c:pt>
                <c:pt idx="597">
                  <c:v>40915.218749998552</c:v>
                </c:pt>
                <c:pt idx="598">
                  <c:v>40915.229166665216</c:v>
                </c:pt>
                <c:pt idx="599">
                  <c:v>40915.239583331881</c:v>
                </c:pt>
                <c:pt idx="600">
                  <c:v>40915.249999998545</c:v>
                </c:pt>
                <c:pt idx="601">
                  <c:v>40915.260416665209</c:v>
                </c:pt>
                <c:pt idx="602">
                  <c:v>40915.270833331873</c:v>
                </c:pt>
                <c:pt idx="603">
                  <c:v>40915.281249998538</c:v>
                </c:pt>
                <c:pt idx="604">
                  <c:v>40915.291666665202</c:v>
                </c:pt>
                <c:pt idx="605">
                  <c:v>40915.302083331866</c:v>
                </c:pt>
                <c:pt idx="606">
                  <c:v>40915.31249999853</c:v>
                </c:pt>
                <c:pt idx="607">
                  <c:v>40915.322916665194</c:v>
                </c:pt>
                <c:pt idx="608">
                  <c:v>40915.333333331859</c:v>
                </c:pt>
                <c:pt idx="609">
                  <c:v>40915.343749998523</c:v>
                </c:pt>
                <c:pt idx="610">
                  <c:v>40915.354166665187</c:v>
                </c:pt>
                <c:pt idx="611">
                  <c:v>40915.364583331851</c:v>
                </c:pt>
                <c:pt idx="612">
                  <c:v>40915.374999998516</c:v>
                </c:pt>
                <c:pt idx="613">
                  <c:v>40915.38541666518</c:v>
                </c:pt>
                <c:pt idx="614">
                  <c:v>40915.395833331844</c:v>
                </c:pt>
                <c:pt idx="615">
                  <c:v>40915.406249998508</c:v>
                </c:pt>
                <c:pt idx="616">
                  <c:v>40915.416666665173</c:v>
                </c:pt>
                <c:pt idx="617">
                  <c:v>40915.427083331837</c:v>
                </c:pt>
                <c:pt idx="618">
                  <c:v>40915.437499998501</c:v>
                </c:pt>
                <c:pt idx="619">
                  <c:v>40915.447916665165</c:v>
                </c:pt>
                <c:pt idx="620">
                  <c:v>40915.45833333183</c:v>
                </c:pt>
                <c:pt idx="621">
                  <c:v>40915.468749998494</c:v>
                </c:pt>
                <c:pt idx="622">
                  <c:v>40915.479166665158</c:v>
                </c:pt>
                <c:pt idx="623">
                  <c:v>40915.489583331822</c:v>
                </c:pt>
                <c:pt idx="624">
                  <c:v>40915.499999998487</c:v>
                </c:pt>
                <c:pt idx="625">
                  <c:v>40915.510416665151</c:v>
                </c:pt>
                <c:pt idx="626">
                  <c:v>40915.520833331815</c:v>
                </c:pt>
                <c:pt idx="627">
                  <c:v>40915.531249998479</c:v>
                </c:pt>
                <c:pt idx="628">
                  <c:v>40915.541666665144</c:v>
                </c:pt>
                <c:pt idx="629">
                  <c:v>40915.552083331808</c:v>
                </c:pt>
                <c:pt idx="630">
                  <c:v>40915.562499998472</c:v>
                </c:pt>
                <c:pt idx="631">
                  <c:v>40915.572916665136</c:v>
                </c:pt>
                <c:pt idx="632">
                  <c:v>40915.583333331801</c:v>
                </c:pt>
                <c:pt idx="633">
                  <c:v>40915.593749998465</c:v>
                </c:pt>
                <c:pt idx="634">
                  <c:v>40915.604166665129</c:v>
                </c:pt>
                <c:pt idx="635">
                  <c:v>40915.614583331793</c:v>
                </c:pt>
                <c:pt idx="636">
                  <c:v>40915.624999998457</c:v>
                </c:pt>
                <c:pt idx="637">
                  <c:v>40915.635416665122</c:v>
                </c:pt>
                <c:pt idx="638">
                  <c:v>40915.645833331786</c:v>
                </c:pt>
                <c:pt idx="639">
                  <c:v>40915.65624999845</c:v>
                </c:pt>
                <c:pt idx="640">
                  <c:v>40915.666666665114</c:v>
                </c:pt>
                <c:pt idx="641">
                  <c:v>40915.677083331779</c:v>
                </c:pt>
                <c:pt idx="642">
                  <c:v>40915.687499998443</c:v>
                </c:pt>
                <c:pt idx="643">
                  <c:v>40915.697916665107</c:v>
                </c:pt>
                <c:pt idx="644">
                  <c:v>40915.708333331771</c:v>
                </c:pt>
                <c:pt idx="645">
                  <c:v>40915.718749998436</c:v>
                </c:pt>
                <c:pt idx="646">
                  <c:v>40915.7291666651</c:v>
                </c:pt>
                <c:pt idx="647">
                  <c:v>40915.739583331764</c:v>
                </c:pt>
                <c:pt idx="648">
                  <c:v>40915.749999998428</c:v>
                </c:pt>
                <c:pt idx="649">
                  <c:v>40915.760416665093</c:v>
                </c:pt>
                <c:pt idx="650">
                  <c:v>40915.770833331757</c:v>
                </c:pt>
                <c:pt idx="651">
                  <c:v>40915.781249998421</c:v>
                </c:pt>
                <c:pt idx="652">
                  <c:v>40915.791666665085</c:v>
                </c:pt>
                <c:pt idx="653">
                  <c:v>40915.80208333175</c:v>
                </c:pt>
                <c:pt idx="654">
                  <c:v>40915.812499998414</c:v>
                </c:pt>
                <c:pt idx="655">
                  <c:v>40915.822916665078</c:v>
                </c:pt>
                <c:pt idx="656">
                  <c:v>40915.833333331742</c:v>
                </c:pt>
                <c:pt idx="657">
                  <c:v>40915.843749998407</c:v>
                </c:pt>
                <c:pt idx="658">
                  <c:v>40915.854166665071</c:v>
                </c:pt>
                <c:pt idx="659">
                  <c:v>40915.864583331735</c:v>
                </c:pt>
                <c:pt idx="660">
                  <c:v>40915.874999998399</c:v>
                </c:pt>
                <c:pt idx="661">
                  <c:v>40915.885416665064</c:v>
                </c:pt>
                <c:pt idx="662">
                  <c:v>40915.895833331728</c:v>
                </c:pt>
                <c:pt idx="663">
                  <c:v>40915.906249998392</c:v>
                </c:pt>
                <c:pt idx="664">
                  <c:v>40915.916666665056</c:v>
                </c:pt>
                <c:pt idx="665">
                  <c:v>40915.92708333172</c:v>
                </c:pt>
                <c:pt idx="666">
                  <c:v>40915.937499998385</c:v>
                </c:pt>
                <c:pt idx="667">
                  <c:v>40915.947916665049</c:v>
                </c:pt>
                <c:pt idx="668">
                  <c:v>40915.958333331713</c:v>
                </c:pt>
                <c:pt idx="669">
                  <c:v>40915.968749998377</c:v>
                </c:pt>
                <c:pt idx="670">
                  <c:v>40915.979166665042</c:v>
                </c:pt>
                <c:pt idx="671">
                  <c:v>40915.989583331706</c:v>
                </c:pt>
                <c:pt idx="672">
                  <c:v>40915.99999999837</c:v>
                </c:pt>
                <c:pt idx="673">
                  <c:v>40916.010416665034</c:v>
                </c:pt>
                <c:pt idx="674">
                  <c:v>40916.020833331699</c:v>
                </c:pt>
                <c:pt idx="675">
                  <c:v>40916.031249998363</c:v>
                </c:pt>
                <c:pt idx="676">
                  <c:v>40916.041666665027</c:v>
                </c:pt>
                <c:pt idx="677">
                  <c:v>40916.052083331691</c:v>
                </c:pt>
                <c:pt idx="678">
                  <c:v>40916.062499998356</c:v>
                </c:pt>
                <c:pt idx="679">
                  <c:v>40916.07291666502</c:v>
                </c:pt>
                <c:pt idx="680">
                  <c:v>40916.083333331684</c:v>
                </c:pt>
                <c:pt idx="681">
                  <c:v>40916.093749998348</c:v>
                </c:pt>
                <c:pt idx="682">
                  <c:v>40916.104166665013</c:v>
                </c:pt>
                <c:pt idx="683">
                  <c:v>40916.114583331677</c:v>
                </c:pt>
                <c:pt idx="684">
                  <c:v>40916.124999998341</c:v>
                </c:pt>
                <c:pt idx="685">
                  <c:v>40916.135416665005</c:v>
                </c:pt>
                <c:pt idx="686">
                  <c:v>40916.14583333167</c:v>
                </c:pt>
                <c:pt idx="687">
                  <c:v>40916.156249998334</c:v>
                </c:pt>
                <c:pt idx="688">
                  <c:v>40916.166666664998</c:v>
                </c:pt>
                <c:pt idx="689">
                  <c:v>40916.177083331662</c:v>
                </c:pt>
                <c:pt idx="690">
                  <c:v>40916.187499998327</c:v>
                </c:pt>
                <c:pt idx="691">
                  <c:v>40916.197916664991</c:v>
                </c:pt>
                <c:pt idx="692">
                  <c:v>40916.208333331655</c:v>
                </c:pt>
                <c:pt idx="693">
                  <c:v>40916.218749998319</c:v>
                </c:pt>
                <c:pt idx="694">
                  <c:v>40916.229166664983</c:v>
                </c:pt>
                <c:pt idx="695">
                  <c:v>40916.239583331648</c:v>
                </c:pt>
                <c:pt idx="696">
                  <c:v>40916.249999998312</c:v>
                </c:pt>
                <c:pt idx="697">
                  <c:v>40916.260416664976</c:v>
                </c:pt>
                <c:pt idx="698">
                  <c:v>40916.27083333164</c:v>
                </c:pt>
                <c:pt idx="699">
                  <c:v>40916.281249998305</c:v>
                </c:pt>
                <c:pt idx="700">
                  <c:v>40916.291666664969</c:v>
                </c:pt>
                <c:pt idx="701">
                  <c:v>40916.302083331633</c:v>
                </c:pt>
                <c:pt idx="702">
                  <c:v>40916.312499998297</c:v>
                </c:pt>
                <c:pt idx="703">
                  <c:v>40916.322916664962</c:v>
                </c:pt>
                <c:pt idx="704">
                  <c:v>40916.333333331626</c:v>
                </c:pt>
                <c:pt idx="705">
                  <c:v>40916.34374999829</c:v>
                </c:pt>
                <c:pt idx="706">
                  <c:v>40916.354166664954</c:v>
                </c:pt>
                <c:pt idx="707">
                  <c:v>40916.364583331619</c:v>
                </c:pt>
                <c:pt idx="708">
                  <c:v>40916.374999998283</c:v>
                </c:pt>
                <c:pt idx="709">
                  <c:v>40916.385416664947</c:v>
                </c:pt>
                <c:pt idx="710">
                  <c:v>40916.395833331611</c:v>
                </c:pt>
                <c:pt idx="711">
                  <c:v>40916.406249998276</c:v>
                </c:pt>
                <c:pt idx="712">
                  <c:v>40916.41666666494</c:v>
                </c:pt>
                <c:pt idx="713">
                  <c:v>40916.427083331604</c:v>
                </c:pt>
                <c:pt idx="714">
                  <c:v>40916.437499998268</c:v>
                </c:pt>
                <c:pt idx="715">
                  <c:v>40916.447916664933</c:v>
                </c:pt>
                <c:pt idx="716">
                  <c:v>40916.458333331597</c:v>
                </c:pt>
                <c:pt idx="717">
                  <c:v>40916.468749998261</c:v>
                </c:pt>
                <c:pt idx="718">
                  <c:v>40916.479166664925</c:v>
                </c:pt>
                <c:pt idx="719">
                  <c:v>40916.48958333159</c:v>
                </c:pt>
                <c:pt idx="720">
                  <c:v>40916.499999998254</c:v>
                </c:pt>
                <c:pt idx="721">
                  <c:v>40916.510416664918</c:v>
                </c:pt>
                <c:pt idx="722">
                  <c:v>40916.520833331582</c:v>
                </c:pt>
                <c:pt idx="723">
                  <c:v>40916.531249998246</c:v>
                </c:pt>
                <c:pt idx="724">
                  <c:v>40916.541666664911</c:v>
                </c:pt>
                <c:pt idx="725">
                  <c:v>40916.552083331575</c:v>
                </c:pt>
                <c:pt idx="726">
                  <c:v>40916.562499998239</c:v>
                </c:pt>
                <c:pt idx="727">
                  <c:v>40916.572916664903</c:v>
                </c:pt>
                <c:pt idx="728">
                  <c:v>40916.583333331568</c:v>
                </c:pt>
                <c:pt idx="729">
                  <c:v>40916.593749998232</c:v>
                </c:pt>
                <c:pt idx="730">
                  <c:v>40916.604166664896</c:v>
                </c:pt>
                <c:pt idx="731">
                  <c:v>40916.61458333156</c:v>
                </c:pt>
                <c:pt idx="732">
                  <c:v>40916.624999998225</c:v>
                </c:pt>
                <c:pt idx="733">
                  <c:v>40916.635416664889</c:v>
                </c:pt>
                <c:pt idx="734">
                  <c:v>40916.645833331553</c:v>
                </c:pt>
                <c:pt idx="735">
                  <c:v>40916.656249998217</c:v>
                </c:pt>
                <c:pt idx="736">
                  <c:v>40916.666666664882</c:v>
                </c:pt>
                <c:pt idx="737">
                  <c:v>40916.677083331546</c:v>
                </c:pt>
                <c:pt idx="738">
                  <c:v>40916.68749999821</c:v>
                </c:pt>
                <c:pt idx="739">
                  <c:v>40916.697916664874</c:v>
                </c:pt>
                <c:pt idx="740">
                  <c:v>40916.708333331539</c:v>
                </c:pt>
                <c:pt idx="741">
                  <c:v>40916.718749998203</c:v>
                </c:pt>
                <c:pt idx="742">
                  <c:v>40916.729166664867</c:v>
                </c:pt>
                <c:pt idx="743">
                  <c:v>40916.739583331531</c:v>
                </c:pt>
                <c:pt idx="744">
                  <c:v>40916.749999998196</c:v>
                </c:pt>
                <c:pt idx="745">
                  <c:v>40916.76041666486</c:v>
                </c:pt>
                <c:pt idx="746">
                  <c:v>40916.770833331524</c:v>
                </c:pt>
                <c:pt idx="747">
                  <c:v>40916.781249998188</c:v>
                </c:pt>
                <c:pt idx="748">
                  <c:v>40916.791666664853</c:v>
                </c:pt>
                <c:pt idx="749">
                  <c:v>40916.802083331517</c:v>
                </c:pt>
                <c:pt idx="750">
                  <c:v>40916.812499998181</c:v>
                </c:pt>
                <c:pt idx="751">
                  <c:v>40916.822916664845</c:v>
                </c:pt>
                <c:pt idx="752">
                  <c:v>40916.833333331509</c:v>
                </c:pt>
                <c:pt idx="753">
                  <c:v>40916.843749998174</c:v>
                </c:pt>
                <c:pt idx="754">
                  <c:v>40916.854166664838</c:v>
                </c:pt>
                <c:pt idx="755">
                  <c:v>40916.864583331502</c:v>
                </c:pt>
                <c:pt idx="756">
                  <c:v>40916.874999998166</c:v>
                </c:pt>
                <c:pt idx="757">
                  <c:v>40916.885416664831</c:v>
                </c:pt>
                <c:pt idx="758">
                  <c:v>40916.895833331495</c:v>
                </c:pt>
                <c:pt idx="759">
                  <c:v>40916.906249998159</c:v>
                </c:pt>
                <c:pt idx="760">
                  <c:v>40916.916666664823</c:v>
                </c:pt>
                <c:pt idx="761">
                  <c:v>40916.927083331488</c:v>
                </c:pt>
                <c:pt idx="762">
                  <c:v>40916.937499998152</c:v>
                </c:pt>
                <c:pt idx="763">
                  <c:v>40916.947916664816</c:v>
                </c:pt>
                <c:pt idx="764">
                  <c:v>40916.95833333148</c:v>
                </c:pt>
                <c:pt idx="765">
                  <c:v>40916.968749998145</c:v>
                </c:pt>
                <c:pt idx="766">
                  <c:v>40916.979166664809</c:v>
                </c:pt>
                <c:pt idx="767">
                  <c:v>40916.989583331473</c:v>
                </c:pt>
                <c:pt idx="768">
                  <c:v>40916.999999998137</c:v>
                </c:pt>
                <c:pt idx="769">
                  <c:v>40917.010416664802</c:v>
                </c:pt>
                <c:pt idx="770">
                  <c:v>40917.020833331466</c:v>
                </c:pt>
                <c:pt idx="771">
                  <c:v>40917.03124999813</c:v>
                </c:pt>
                <c:pt idx="772">
                  <c:v>40917.041666664794</c:v>
                </c:pt>
                <c:pt idx="773">
                  <c:v>40917.052083331459</c:v>
                </c:pt>
                <c:pt idx="774">
                  <c:v>40917.062499998123</c:v>
                </c:pt>
                <c:pt idx="775">
                  <c:v>40917.072916664787</c:v>
                </c:pt>
                <c:pt idx="776">
                  <c:v>40917.083333331451</c:v>
                </c:pt>
                <c:pt idx="777">
                  <c:v>40917.093749998116</c:v>
                </c:pt>
                <c:pt idx="778">
                  <c:v>40917.10416666478</c:v>
                </c:pt>
                <c:pt idx="779">
                  <c:v>40917.114583331444</c:v>
                </c:pt>
                <c:pt idx="780">
                  <c:v>40917.124999998108</c:v>
                </c:pt>
                <c:pt idx="781">
                  <c:v>40917.135416664772</c:v>
                </c:pt>
                <c:pt idx="782">
                  <c:v>40917.145833331437</c:v>
                </c:pt>
                <c:pt idx="783">
                  <c:v>40917.156249998101</c:v>
                </c:pt>
                <c:pt idx="784">
                  <c:v>40917.166666664765</c:v>
                </c:pt>
                <c:pt idx="785">
                  <c:v>40917.177083331429</c:v>
                </c:pt>
                <c:pt idx="786">
                  <c:v>40917.187499998094</c:v>
                </c:pt>
                <c:pt idx="787">
                  <c:v>40917.197916664758</c:v>
                </c:pt>
                <c:pt idx="788">
                  <c:v>40917.208333331422</c:v>
                </c:pt>
                <c:pt idx="789">
                  <c:v>40917.218749998086</c:v>
                </c:pt>
                <c:pt idx="790">
                  <c:v>40917.229166664751</c:v>
                </c:pt>
                <c:pt idx="791">
                  <c:v>40917.239583331415</c:v>
                </c:pt>
                <c:pt idx="792">
                  <c:v>40917.249999998079</c:v>
                </c:pt>
                <c:pt idx="793">
                  <c:v>40917.260416664743</c:v>
                </c:pt>
                <c:pt idx="794">
                  <c:v>40917.270833331408</c:v>
                </c:pt>
                <c:pt idx="795">
                  <c:v>40917.281249998072</c:v>
                </c:pt>
                <c:pt idx="796">
                  <c:v>40917.291666664736</c:v>
                </c:pt>
                <c:pt idx="797">
                  <c:v>40917.3020833314</c:v>
                </c:pt>
                <c:pt idx="798">
                  <c:v>40917.312499998065</c:v>
                </c:pt>
                <c:pt idx="799">
                  <c:v>40917.322916664729</c:v>
                </c:pt>
                <c:pt idx="800">
                  <c:v>40917.333333331393</c:v>
                </c:pt>
                <c:pt idx="801">
                  <c:v>40917.343749998057</c:v>
                </c:pt>
                <c:pt idx="802">
                  <c:v>40917.354166664722</c:v>
                </c:pt>
                <c:pt idx="803">
                  <c:v>40917.364583331386</c:v>
                </c:pt>
                <c:pt idx="804">
                  <c:v>40917.37499999805</c:v>
                </c:pt>
                <c:pt idx="805">
                  <c:v>40917.385416664714</c:v>
                </c:pt>
                <c:pt idx="806">
                  <c:v>40917.395833331379</c:v>
                </c:pt>
                <c:pt idx="807">
                  <c:v>40917.406249998043</c:v>
                </c:pt>
                <c:pt idx="808">
                  <c:v>40917.416666664707</c:v>
                </c:pt>
                <c:pt idx="809">
                  <c:v>40917.427083331371</c:v>
                </c:pt>
                <c:pt idx="810">
                  <c:v>40917.437499998035</c:v>
                </c:pt>
                <c:pt idx="811">
                  <c:v>40917.4479166647</c:v>
                </c:pt>
                <c:pt idx="812">
                  <c:v>40917.458333331364</c:v>
                </c:pt>
                <c:pt idx="813">
                  <c:v>40917.468749998028</c:v>
                </c:pt>
                <c:pt idx="814">
                  <c:v>40917.479166664692</c:v>
                </c:pt>
                <c:pt idx="815">
                  <c:v>40917.489583331357</c:v>
                </c:pt>
                <c:pt idx="816">
                  <c:v>40917.499999998021</c:v>
                </c:pt>
                <c:pt idx="817">
                  <c:v>40917.510416664685</c:v>
                </c:pt>
                <c:pt idx="818">
                  <c:v>40917.520833331349</c:v>
                </c:pt>
                <c:pt idx="819">
                  <c:v>40917.531249998014</c:v>
                </c:pt>
                <c:pt idx="820">
                  <c:v>40917.541666664678</c:v>
                </c:pt>
                <c:pt idx="821">
                  <c:v>40917.552083331342</c:v>
                </c:pt>
                <c:pt idx="822">
                  <c:v>40917.562499998006</c:v>
                </c:pt>
                <c:pt idx="823">
                  <c:v>40917.572916664671</c:v>
                </c:pt>
                <c:pt idx="824">
                  <c:v>40917.583333331335</c:v>
                </c:pt>
                <c:pt idx="825">
                  <c:v>40917.593749997999</c:v>
                </c:pt>
                <c:pt idx="826">
                  <c:v>40917.604166664663</c:v>
                </c:pt>
                <c:pt idx="827">
                  <c:v>40917.614583331328</c:v>
                </c:pt>
                <c:pt idx="828">
                  <c:v>40917.624999997992</c:v>
                </c:pt>
                <c:pt idx="829">
                  <c:v>40917.635416664656</c:v>
                </c:pt>
                <c:pt idx="830">
                  <c:v>40917.64583333132</c:v>
                </c:pt>
                <c:pt idx="831">
                  <c:v>40917.656249997985</c:v>
                </c:pt>
                <c:pt idx="832">
                  <c:v>40917.666666664649</c:v>
                </c:pt>
                <c:pt idx="833">
                  <c:v>40917.677083331313</c:v>
                </c:pt>
                <c:pt idx="834">
                  <c:v>40917.687499997977</c:v>
                </c:pt>
                <c:pt idx="835">
                  <c:v>40917.697916664642</c:v>
                </c:pt>
                <c:pt idx="836">
                  <c:v>40917.708333331306</c:v>
                </c:pt>
                <c:pt idx="837">
                  <c:v>40917.71874999797</c:v>
                </c:pt>
                <c:pt idx="838">
                  <c:v>40917.729166664634</c:v>
                </c:pt>
                <c:pt idx="839">
                  <c:v>40917.739583331298</c:v>
                </c:pt>
                <c:pt idx="840">
                  <c:v>40917.749999997963</c:v>
                </c:pt>
                <c:pt idx="841">
                  <c:v>40917.760416664627</c:v>
                </c:pt>
                <c:pt idx="842">
                  <c:v>40917.770833331291</c:v>
                </c:pt>
                <c:pt idx="843">
                  <c:v>40917.781249997955</c:v>
                </c:pt>
                <c:pt idx="844">
                  <c:v>40917.79166666462</c:v>
                </c:pt>
                <c:pt idx="845">
                  <c:v>40917.802083331284</c:v>
                </c:pt>
                <c:pt idx="846">
                  <c:v>40917.812499997948</c:v>
                </c:pt>
                <c:pt idx="847">
                  <c:v>40917.822916664612</c:v>
                </c:pt>
                <c:pt idx="848">
                  <c:v>40917.833333331277</c:v>
                </c:pt>
                <c:pt idx="849">
                  <c:v>40917.843749997941</c:v>
                </c:pt>
                <c:pt idx="850">
                  <c:v>40917.854166664605</c:v>
                </c:pt>
                <c:pt idx="851">
                  <c:v>40917.864583331269</c:v>
                </c:pt>
                <c:pt idx="852">
                  <c:v>40917.874999997934</c:v>
                </c:pt>
                <c:pt idx="853">
                  <c:v>40917.885416664598</c:v>
                </c:pt>
                <c:pt idx="854">
                  <c:v>40917.895833331262</c:v>
                </c:pt>
                <c:pt idx="855">
                  <c:v>40917.906249997926</c:v>
                </c:pt>
                <c:pt idx="856">
                  <c:v>40917.916666664591</c:v>
                </c:pt>
                <c:pt idx="857">
                  <c:v>40917.927083331255</c:v>
                </c:pt>
                <c:pt idx="858">
                  <c:v>40917.937499997919</c:v>
                </c:pt>
                <c:pt idx="859">
                  <c:v>40917.947916664583</c:v>
                </c:pt>
                <c:pt idx="860">
                  <c:v>40917.958333331248</c:v>
                </c:pt>
                <c:pt idx="861">
                  <c:v>40917.968749997912</c:v>
                </c:pt>
                <c:pt idx="862">
                  <c:v>40917.979166664576</c:v>
                </c:pt>
                <c:pt idx="863">
                  <c:v>40917.98958333124</c:v>
                </c:pt>
                <c:pt idx="864">
                  <c:v>40917.999999997905</c:v>
                </c:pt>
                <c:pt idx="865">
                  <c:v>40918.010416664569</c:v>
                </c:pt>
                <c:pt idx="866">
                  <c:v>40918.020833331233</c:v>
                </c:pt>
                <c:pt idx="867">
                  <c:v>40918.031249997897</c:v>
                </c:pt>
                <c:pt idx="868">
                  <c:v>40918.041666664561</c:v>
                </c:pt>
                <c:pt idx="869">
                  <c:v>40918.052083331226</c:v>
                </c:pt>
                <c:pt idx="870">
                  <c:v>40918.06249999789</c:v>
                </c:pt>
                <c:pt idx="871">
                  <c:v>40918.072916664554</c:v>
                </c:pt>
                <c:pt idx="872">
                  <c:v>40918.083333331218</c:v>
                </c:pt>
                <c:pt idx="873">
                  <c:v>40918.093749997883</c:v>
                </c:pt>
                <c:pt idx="874">
                  <c:v>40918.104166664547</c:v>
                </c:pt>
                <c:pt idx="875">
                  <c:v>40918.114583331211</c:v>
                </c:pt>
                <c:pt idx="876">
                  <c:v>40918.124999997875</c:v>
                </c:pt>
                <c:pt idx="877">
                  <c:v>40918.13541666454</c:v>
                </c:pt>
                <c:pt idx="878">
                  <c:v>40918.145833331204</c:v>
                </c:pt>
                <c:pt idx="879">
                  <c:v>40918.156249997868</c:v>
                </c:pt>
                <c:pt idx="880">
                  <c:v>40918.166666664532</c:v>
                </c:pt>
                <c:pt idx="881">
                  <c:v>40918.177083331197</c:v>
                </c:pt>
                <c:pt idx="882">
                  <c:v>40918.187499997861</c:v>
                </c:pt>
                <c:pt idx="883">
                  <c:v>40918.197916664525</c:v>
                </c:pt>
                <c:pt idx="884">
                  <c:v>40918.208333331189</c:v>
                </c:pt>
                <c:pt idx="885">
                  <c:v>40918.218749997854</c:v>
                </c:pt>
                <c:pt idx="886">
                  <c:v>40918.229166664518</c:v>
                </c:pt>
                <c:pt idx="887">
                  <c:v>40918.239583331182</c:v>
                </c:pt>
                <c:pt idx="888">
                  <c:v>40918.249999997846</c:v>
                </c:pt>
                <c:pt idx="889">
                  <c:v>40918.260416664511</c:v>
                </c:pt>
                <c:pt idx="890">
                  <c:v>40918.270833331175</c:v>
                </c:pt>
                <c:pt idx="891">
                  <c:v>40918.281249997839</c:v>
                </c:pt>
                <c:pt idx="892">
                  <c:v>40918.291666664503</c:v>
                </c:pt>
                <c:pt idx="893">
                  <c:v>40918.302083331168</c:v>
                </c:pt>
                <c:pt idx="894">
                  <c:v>40918.312499997832</c:v>
                </c:pt>
                <c:pt idx="895">
                  <c:v>40918.322916664496</c:v>
                </c:pt>
                <c:pt idx="896">
                  <c:v>40918.33333333116</c:v>
                </c:pt>
                <c:pt idx="897">
                  <c:v>40918.343749997824</c:v>
                </c:pt>
                <c:pt idx="898">
                  <c:v>40918.354166664489</c:v>
                </c:pt>
                <c:pt idx="899">
                  <c:v>40918.364583331153</c:v>
                </c:pt>
                <c:pt idx="900">
                  <c:v>40918.374999997817</c:v>
                </c:pt>
                <c:pt idx="901">
                  <c:v>40918.385416664481</c:v>
                </c:pt>
                <c:pt idx="902">
                  <c:v>40918.395833331146</c:v>
                </c:pt>
                <c:pt idx="903">
                  <c:v>40918.40624999781</c:v>
                </c:pt>
                <c:pt idx="904">
                  <c:v>40918.416666664474</c:v>
                </c:pt>
                <c:pt idx="905">
                  <c:v>40918.427083331138</c:v>
                </c:pt>
                <c:pt idx="906">
                  <c:v>40918.437499997803</c:v>
                </c:pt>
                <c:pt idx="907">
                  <c:v>40918.447916664467</c:v>
                </c:pt>
                <c:pt idx="908">
                  <c:v>40918.458333331131</c:v>
                </c:pt>
                <c:pt idx="909">
                  <c:v>40918.468749997795</c:v>
                </c:pt>
                <c:pt idx="910">
                  <c:v>40918.47916666446</c:v>
                </c:pt>
                <c:pt idx="911">
                  <c:v>40918.489583331124</c:v>
                </c:pt>
                <c:pt idx="912">
                  <c:v>40918.499999997788</c:v>
                </c:pt>
                <c:pt idx="913">
                  <c:v>40918.510416664452</c:v>
                </c:pt>
                <c:pt idx="914">
                  <c:v>40918.520833331117</c:v>
                </c:pt>
                <c:pt idx="915">
                  <c:v>40918.531249997781</c:v>
                </c:pt>
                <c:pt idx="916">
                  <c:v>40918.541666664445</c:v>
                </c:pt>
                <c:pt idx="917">
                  <c:v>40918.552083331109</c:v>
                </c:pt>
                <c:pt idx="918">
                  <c:v>40918.562499997774</c:v>
                </c:pt>
                <c:pt idx="919">
                  <c:v>40918.572916664438</c:v>
                </c:pt>
                <c:pt idx="920">
                  <c:v>40918.583333331102</c:v>
                </c:pt>
                <c:pt idx="921">
                  <c:v>40918.593749997766</c:v>
                </c:pt>
                <c:pt idx="922">
                  <c:v>40918.604166664431</c:v>
                </c:pt>
                <c:pt idx="923">
                  <c:v>40918.614583331095</c:v>
                </c:pt>
                <c:pt idx="924">
                  <c:v>40918.624999997759</c:v>
                </c:pt>
                <c:pt idx="925">
                  <c:v>40918.635416664423</c:v>
                </c:pt>
                <c:pt idx="926">
                  <c:v>40918.645833331087</c:v>
                </c:pt>
                <c:pt idx="927">
                  <c:v>40918.656249997752</c:v>
                </c:pt>
                <c:pt idx="928">
                  <c:v>40918.666666664416</c:v>
                </c:pt>
                <c:pt idx="929">
                  <c:v>40918.67708333108</c:v>
                </c:pt>
                <c:pt idx="930">
                  <c:v>40918.687499997744</c:v>
                </c:pt>
                <c:pt idx="931">
                  <c:v>40918.697916664409</c:v>
                </c:pt>
                <c:pt idx="932">
                  <c:v>40918.708333331073</c:v>
                </c:pt>
                <c:pt idx="933">
                  <c:v>40918.718749997737</c:v>
                </c:pt>
                <c:pt idx="934">
                  <c:v>40918.729166664401</c:v>
                </c:pt>
                <c:pt idx="935">
                  <c:v>40918.739583331066</c:v>
                </c:pt>
                <c:pt idx="936">
                  <c:v>40918.74999999773</c:v>
                </c:pt>
                <c:pt idx="937">
                  <c:v>40918.760416664394</c:v>
                </c:pt>
                <c:pt idx="938">
                  <c:v>40918.770833331058</c:v>
                </c:pt>
                <c:pt idx="939">
                  <c:v>40918.781249997723</c:v>
                </c:pt>
                <c:pt idx="940">
                  <c:v>40918.791666664387</c:v>
                </c:pt>
                <c:pt idx="941">
                  <c:v>40918.802083331051</c:v>
                </c:pt>
                <c:pt idx="942">
                  <c:v>40918.812499997715</c:v>
                </c:pt>
                <c:pt idx="943">
                  <c:v>40918.82291666438</c:v>
                </c:pt>
                <c:pt idx="944">
                  <c:v>40918.833333331044</c:v>
                </c:pt>
                <c:pt idx="945">
                  <c:v>40918.843749997708</c:v>
                </c:pt>
                <c:pt idx="946">
                  <c:v>40918.854166664372</c:v>
                </c:pt>
                <c:pt idx="947">
                  <c:v>40918.864583331037</c:v>
                </c:pt>
                <c:pt idx="948">
                  <c:v>40918.874999997701</c:v>
                </c:pt>
                <c:pt idx="949">
                  <c:v>40918.885416664365</c:v>
                </c:pt>
                <c:pt idx="950">
                  <c:v>40918.895833331029</c:v>
                </c:pt>
                <c:pt idx="951">
                  <c:v>40918.906249997694</c:v>
                </c:pt>
                <c:pt idx="952">
                  <c:v>40918.916666664358</c:v>
                </c:pt>
                <c:pt idx="953">
                  <c:v>40918.927083331022</c:v>
                </c:pt>
                <c:pt idx="954">
                  <c:v>40918.937499997686</c:v>
                </c:pt>
                <c:pt idx="955">
                  <c:v>40918.94791666435</c:v>
                </c:pt>
                <c:pt idx="956">
                  <c:v>40918.958333331015</c:v>
                </c:pt>
                <c:pt idx="957">
                  <c:v>40918.968749997679</c:v>
                </c:pt>
                <c:pt idx="958">
                  <c:v>40918.979166664343</c:v>
                </c:pt>
                <c:pt idx="959">
                  <c:v>40918.989583331007</c:v>
                </c:pt>
                <c:pt idx="960">
                  <c:v>40918.999999997672</c:v>
                </c:pt>
                <c:pt idx="961">
                  <c:v>40919.010416664336</c:v>
                </c:pt>
                <c:pt idx="962">
                  <c:v>40919.020833331</c:v>
                </c:pt>
                <c:pt idx="963">
                  <c:v>40919.031249997664</c:v>
                </c:pt>
                <c:pt idx="964">
                  <c:v>40919.041666664329</c:v>
                </c:pt>
                <c:pt idx="965">
                  <c:v>40919.052083330993</c:v>
                </c:pt>
                <c:pt idx="966">
                  <c:v>40919.062499997657</c:v>
                </c:pt>
                <c:pt idx="967">
                  <c:v>40919.072916664321</c:v>
                </c:pt>
                <c:pt idx="968">
                  <c:v>40919.083333330986</c:v>
                </c:pt>
                <c:pt idx="969">
                  <c:v>40919.09374999765</c:v>
                </c:pt>
                <c:pt idx="970">
                  <c:v>40919.104166664314</c:v>
                </c:pt>
                <c:pt idx="971">
                  <c:v>40919.114583330978</c:v>
                </c:pt>
                <c:pt idx="972">
                  <c:v>40919.124999997643</c:v>
                </c:pt>
                <c:pt idx="973">
                  <c:v>40919.135416664307</c:v>
                </c:pt>
                <c:pt idx="974">
                  <c:v>40919.145833330971</c:v>
                </c:pt>
                <c:pt idx="975">
                  <c:v>40919.156249997635</c:v>
                </c:pt>
                <c:pt idx="976">
                  <c:v>40919.1666666643</c:v>
                </c:pt>
                <c:pt idx="977">
                  <c:v>40919.177083330964</c:v>
                </c:pt>
                <c:pt idx="978">
                  <c:v>40919.187499997628</c:v>
                </c:pt>
                <c:pt idx="979">
                  <c:v>40919.197916664292</c:v>
                </c:pt>
                <c:pt idx="980">
                  <c:v>40919.208333330957</c:v>
                </c:pt>
                <c:pt idx="981">
                  <c:v>40919.218749997621</c:v>
                </c:pt>
                <c:pt idx="982">
                  <c:v>40919.229166664285</c:v>
                </c:pt>
                <c:pt idx="983">
                  <c:v>40919.239583330949</c:v>
                </c:pt>
                <c:pt idx="984">
                  <c:v>40919.249999997613</c:v>
                </c:pt>
                <c:pt idx="985">
                  <c:v>40919.260416664278</c:v>
                </c:pt>
                <c:pt idx="986">
                  <c:v>40919.270833330942</c:v>
                </c:pt>
                <c:pt idx="987">
                  <c:v>40919.281249997606</c:v>
                </c:pt>
                <c:pt idx="988">
                  <c:v>40919.29166666427</c:v>
                </c:pt>
                <c:pt idx="989">
                  <c:v>40919.302083330935</c:v>
                </c:pt>
                <c:pt idx="990">
                  <c:v>40919.312499997599</c:v>
                </c:pt>
                <c:pt idx="991">
                  <c:v>40919.322916664263</c:v>
                </c:pt>
                <c:pt idx="992">
                  <c:v>40919.333333330927</c:v>
                </c:pt>
                <c:pt idx="993">
                  <c:v>40919.343749997592</c:v>
                </c:pt>
                <c:pt idx="994">
                  <c:v>40919.354166664256</c:v>
                </c:pt>
                <c:pt idx="995">
                  <c:v>40919.36458333092</c:v>
                </c:pt>
                <c:pt idx="996">
                  <c:v>40919.374999997584</c:v>
                </c:pt>
                <c:pt idx="997">
                  <c:v>40919.385416664249</c:v>
                </c:pt>
                <c:pt idx="998">
                  <c:v>40919.395833330913</c:v>
                </c:pt>
                <c:pt idx="999">
                  <c:v>40919.406249997577</c:v>
                </c:pt>
                <c:pt idx="1000">
                  <c:v>40919.416666664241</c:v>
                </c:pt>
                <c:pt idx="1001">
                  <c:v>40919.427083330906</c:v>
                </c:pt>
                <c:pt idx="1002">
                  <c:v>40919.43749999757</c:v>
                </c:pt>
                <c:pt idx="1003">
                  <c:v>40919.447916664234</c:v>
                </c:pt>
                <c:pt idx="1004">
                  <c:v>40919.458333330898</c:v>
                </c:pt>
                <c:pt idx="1005">
                  <c:v>40919.468749997563</c:v>
                </c:pt>
                <c:pt idx="1006">
                  <c:v>40919.479166664227</c:v>
                </c:pt>
                <c:pt idx="1007">
                  <c:v>40919.489583330891</c:v>
                </c:pt>
                <c:pt idx="1008">
                  <c:v>40919.499999997555</c:v>
                </c:pt>
                <c:pt idx="1009">
                  <c:v>40919.51041666422</c:v>
                </c:pt>
                <c:pt idx="1010">
                  <c:v>40919.520833330884</c:v>
                </c:pt>
                <c:pt idx="1011">
                  <c:v>40919.531249997548</c:v>
                </c:pt>
                <c:pt idx="1012">
                  <c:v>40919.541666664212</c:v>
                </c:pt>
                <c:pt idx="1013">
                  <c:v>40919.552083330876</c:v>
                </c:pt>
                <c:pt idx="1014">
                  <c:v>40919.562499997541</c:v>
                </c:pt>
                <c:pt idx="1015">
                  <c:v>40919.572916664205</c:v>
                </c:pt>
                <c:pt idx="1016">
                  <c:v>40919.583333330869</c:v>
                </c:pt>
                <c:pt idx="1017">
                  <c:v>40919.593749997533</c:v>
                </c:pt>
                <c:pt idx="1018">
                  <c:v>40919.604166664198</c:v>
                </c:pt>
                <c:pt idx="1019">
                  <c:v>40919.614583330862</c:v>
                </c:pt>
                <c:pt idx="1020">
                  <c:v>40919.624999997526</c:v>
                </c:pt>
                <c:pt idx="1021">
                  <c:v>40919.63541666419</c:v>
                </c:pt>
                <c:pt idx="1022">
                  <c:v>40919.645833330855</c:v>
                </c:pt>
                <c:pt idx="1023">
                  <c:v>40919.656249997519</c:v>
                </c:pt>
                <c:pt idx="1024">
                  <c:v>40919.666666664183</c:v>
                </c:pt>
                <c:pt idx="1025">
                  <c:v>40919.677083330847</c:v>
                </c:pt>
                <c:pt idx="1026">
                  <c:v>40919.687499997512</c:v>
                </c:pt>
                <c:pt idx="1027">
                  <c:v>40919.697916664176</c:v>
                </c:pt>
                <c:pt idx="1028">
                  <c:v>40919.70833333084</c:v>
                </c:pt>
                <c:pt idx="1029">
                  <c:v>40919.718749997504</c:v>
                </c:pt>
                <c:pt idx="1030">
                  <c:v>40919.729166664169</c:v>
                </c:pt>
                <c:pt idx="1031">
                  <c:v>40919.739583330833</c:v>
                </c:pt>
                <c:pt idx="1032">
                  <c:v>40919.749999997497</c:v>
                </c:pt>
                <c:pt idx="1033">
                  <c:v>40919.760416664161</c:v>
                </c:pt>
                <c:pt idx="1034">
                  <c:v>40919.770833330826</c:v>
                </c:pt>
                <c:pt idx="1035">
                  <c:v>40919.78124999749</c:v>
                </c:pt>
                <c:pt idx="1036">
                  <c:v>40919.791666664154</c:v>
                </c:pt>
                <c:pt idx="1037">
                  <c:v>40919.802083330818</c:v>
                </c:pt>
                <c:pt idx="1038">
                  <c:v>40919.812499997483</c:v>
                </c:pt>
                <c:pt idx="1039">
                  <c:v>40919.822916664147</c:v>
                </c:pt>
                <c:pt idx="1040">
                  <c:v>40919.833333330811</c:v>
                </c:pt>
                <c:pt idx="1041">
                  <c:v>40919.843749997475</c:v>
                </c:pt>
                <c:pt idx="1042">
                  <c:v>40919.854166664139</c:v>
                </c:pt>
                <c:pt idx="1043">
                  <c:v>40919.864583330804</c:v>
                </c:pt>
                <c:pt idx="1044">
                  <c:v>40919.874999997468</c:v>
                </c:pt>
                <c:pt idx="1045">
                  <c:v>40919.885416664132</c:v>
                </c:pt>
                <c:pt idx="1046">
                  <c:v>40919.895833330796</c:v>
                </c:pt>
                <c:pt idx="1047">
                  <c:v>40919.906249997461</c:v>
                </c:pt>
                <c:pt idx="1048">
                  <c:v>40919.916666664125</c:v>
                </c:pt>
                <c:pt idx="1049">
                  <c:v>40919.927083330789</c:v>
                </c:pt>
                <c:pt idx="1050">
                  <c:v>40919.937499997453</c:v>
                </c:pt>
                <c:pt idx="1051">
                  <c:v>40919.947916664118</c:v>
                </c:pt>
                <c:pt idx="1052">
                  <c:v>40919.958333330782</c:v>
                </c:pt>
                <c:pt idx="1053">
                  <c:v>40919.968749997446</c:v>
                </c:pt>
                <c:pt idx="1054">
                  <c:v>40919.97916666411</c:v>
                </c:pt>
                <c:pt idx="1055">
                  <c:v>40919.989583330775</c:v>
                </c:pt>
                <c:pt idx="1056">
                  <c:v>40919.999999997439</c:v>
                </c:pt>
                <c:pt idx="1057">
                  <c:v>40920.010416664103</c:v>
                </c:pt>
                <c:pt idx="1058">
                  <c:v>40920.020833330767</c:v>
                </c:pt>
                <c:pt idx="1059">
                  <c:v>40920.031249997432</c:v>
                </c:pt>
                <c:pt idx="1060">
                  <c:v>40920.041666664096</c:v>
                </c:pt>
                <c:pt idx="1061">
                  <c:v>40920.05208333076</c:v>
                </c:pt>
                <c:pt idx="1062">
                  <c:v>40920.062499997424</c:v>
                </c:pt>
                <c:pt idx="1063">
                  <c:v>40920.072916664089</c:v>
                </c:pt>
                <c:pt idx="1064">
                  <c:v>40920.083333330753</c:v>
                </c:pt>
                <c:pt idx="1065">
                  <c:v>40920.093749997417</c:v>
                </c:pt>
                <c:pt idx="1066">
                  <c:v>40920.104166664081</c:v>
                </c:pt>
                <c:pt idx="1067">
                  <c:v>40920.114583330746</c:v>
                </c:pt>
                <c:pt idx="1068">
                  <c:v>40920.12499999741</c:v>
                </c:pt>
                <c:pt idx="1069">
                  <c:v>40920.135416664074</c:v>
                </c:pt>
                <c:pt idx="1070">
                  <c:v>40920.145833330738</c:v>
                </c:pt>
                <c:pt idx="1071">
                  <c:v>40920.156249997402</c:v>
                </c:pt>
                <c:pt idx="1072">
                  <c:v>40920.166666664067</c:v>
                </c:pt>
                <c:pt idx="1073">
                  <c:v>40920.177083330731</c:v>
                </c:pt>
                <c:pt idx="1074">
                  <c:v>40920.187499997395</c:v>
                </c:pt>
                <c:pt idx="1075">
                  <c:v>40920.197916664059</c:v>
                </c:pt>
                <c:pt idx="1076">
                  <c:v>40920.208333330724</c:v>
                </c:pt>
                <c:pt idx="1077">
                  <c:v>40920.218749997388</c:v>
                </c:pt>
                <c:pt idx="1078">
                  <c:v>40920.229166664052</c:v>
                </c:pt>
                <c:pt idx="1079">
                  <c:v>40920.239583330716</c:v>
                </c:pt>
                <c:pt idx="1080">
                  <c:v>40920.249999997381</c:v>
                </c:pt>
                <c:pt idx="1081">
                  <c:v>40920.260416664045</c:v>
                </c:pt>
                <c:pt idx="1082">
                  <c:v>40920.270833330709</c:v>
                </c:pt>
                <c:pt idx="1083">
                  <c:v>40920.281249997373</c:v>
                </c:pt>
                <c:pt idx="1084">
                  <c:v>40920.291666664038</c:v>
                </c:pt>
                <c:pt idx="1085">
                  <c:v>40920.302083330702</c:v>
                </c:pt>
                <c:pt idx="1086">
                  <c:v>40920.312499997366</c:v>
                </c:pt>
                <c:pt idx="1087">
                  <c:v>40920.32291666403</c:v>
                </c:pt>
                <c:pt idx="1088">
                  <c:v>40920.333333330695</c:v>
                </c:pt>
                <c:pt idx="1089">
                  <c:v>40920.343749997359</c:v>
                </c:pt>
                <c:pt idx="1090">
                  <c:v>40920.354166664023</c:v>
                </c:pt>
                <c:pt idx="1091">
                  <c:v>40920.364583330687</c:v>
                </c:pt>
                <c:pt idx="1092">
                  <c:v>40920.374999997352</c:v>
                </c:pt>
                <c:pt idx="1093">
                  <c:v>40920.385416664016</c:v>
                </c:pt>
                <c:pt idx="1094">
                  <c:v>40920.39583333068</c:v>
                </c:pt>
                <c:pt idx="1095">
                  <c:v>40920.406249997344</c:v>
                </c:pt>
                <c:pt idx="1096">
                  <c:v>40920.416666664009</c:v>
                </c:pt>
                <c:pt idx="1097">
                  <c:v>40920.427083330673</c:v>
                </c:pt>
                <c:pt idx="1098">
                  <c:v>40920.437499997337</c:v>
                </c:pt>
                <c:pt idx="1099">
                  <c:v>40920.447916664001</c:v>
                </c:pt>
                <c:pt idx="1100">
                  <c:v>40920.458333330665</c:v>
                </c:pt>
                <c:pt idx="1101">
                  <c:v>40920.46874999733</c:v>
                </c:pt>
                <c:pt idx="1102">
                  <c:v>40920.479166663994</c:v>
                </c:pt>
                <c:pt idx="1103">
                  <c:v>40920.489583330658</c:v>
                </c:pt>
                <c:pt idx="1104">
                  <c:v>40920.499999997322</c:v>
                </c:pt>
                <c:pt idx="1105">
                  <c:v>40920.510416663987</c:v>
                </c:pt>
                <c:pt idx="1106">
                  <c:v>40920.520833330651</c:v>
                </c:pt>
                <c:pt idx="1107">
                  <c:v>40920.531249997315</c:v>
                </c:pt>
                <c:pt idx="1108">
                  <c:v>40920.541666663979</c:v>
                </c:pt>
                <c:pt idx="1109">
                  <c:v>40920.552083330644</c:v>
                </c:pt>
                <c:pt idx="1110">
                  <c:v>40920.562499997308</c:v>
                </c:pt>
                <c:pt idx="1111">
                  <c:v>40920.572916663972</c:v>
                </c:pt>
                <c:pt idx="1112">
                  <c:v>40920.583333330636</c:v>
                </c:pt>
                <c:pt idx="1113">
                  <c:v>40920.593749997301</c:v>
                </c:pt>
                <c:pt idx="1114">
                  <c:v>40920.604166663965</c:v>
                </c:pt>
                <c:pt idx="1115">
                  <c:v>40920.614583330629</c:v>
                </c:pt>
                <c:pt idx="1116">
                  <c:v>40920.624999997293</c:v>
                </c:pt>
                <c:pt idx="1117">
                  <c:v>40920.635416663958</c:v>
                </c:pt>
                <c:pt idx="1118">
                  <c:v>40920.645833330622</c:v>
                </c:pt>
                <c:pt idx="1119">
                  <c:v>40920.656249997286</c:v>
                </c:pt>
                <c:pt idx="1120">
                  <c:v>40920.66666666395</c:v>
                </c:pt>
                <c:pt idx="1121">
                  <c:v>40920.677083330615</c:v>
                </c:pt>
                <c:pt idx="1122">
                  <c:v>40920.687499997279</c:v>
                </c:pt>
                <c:pt idx="1123">
                  <c:v>40920.697916663943</c:v>
                </c:pt>
                <c:pt idx="1124">
                  <c:v>40920.708333330607</c:v>
                </c:pt>
                <c:pt idx="1125">
                  <c:v>40920.718749997272</c:v>
                </c:pt>
                <c:pt idx="1126">
                  <c:v>40920.729166663936</c:v>
                </c:pt>
                <c:pt idx="1127">
                  <c:v>40920.7395833306</c:v>
                </c:pt>
                <c:pt idx="1128">
                  <c:v>40920.749999997264</c:v>
                </c:pt>
                <c:pt idx="1129">
                  <c:v>40920.760416663928</c:v>
                </c:pt>
                <c:pt idx="1130">
                  <c:v>40920.770833330593</c:v>
                </c:pt>
                <c:pt idx="1131">
                  <c:v>40920.781249997257</c:v>
                </c:pt>
                <c:pt idx="1132">
                  <c:v>40920.791666663921</c:v>
                </c:pt>
                <c:pt idx="1133">
                  <c:v>40920.802083330585</c:v>
                </c:pt>
                <c:pt idx="1134">
                  <c:v>40920.81249999725</c:v>
                </c:pt>
                <c:pt idx="1135">
                  <c:v>40920.822916663914</c:v>
                </c:pt>
                <c:pt idx="1136">
                  <c:v>40920.833333330578</c:v>
                </c:pt>
                <c:pt idx="1137">
                  <c:v>40920.843749997242</c:v>
                </c:pt>
                <c:pt idx="1138">
                  <c:v>40920.854166663907</c:v>
                </c:pt>
                <c:pt idx="1139">
                  <c:v>40920.864583330571</c:v>
                </c:pt>
                <c:pt idx="1140">
                  <c:v>40920.874999997235</c:v>
                </c:pt>
                <c:pt idx="1141">
                  <c:v>40920.885416663899</c:v>
                </c:pt>
                <c:pt idx="1142">
                  <c:v>40920.895833330564</c:v>
                </c:pt>
                <c:pt idx="1143">
                  <c:v>40920.906249997228</c:v>
                </c:pt>
                <c:pt idx="1144">
                  <c:v>40920.916666663892</c:v>
                </c:pt>
                <c:pt idx="1145">
                  <c:v>40920.927083330556</c:v>
                </c:pt>
                <c:pt idx="1146">
                  <c:v>40920.937499997221</c:v>
                </c:pt>
                <c:pt idx="1147">
                  <c:v>40920.947916663885</c:v>
                </c:pt>
                <c:pt idx="1148">
                  <c:v>40920.958333330549</c:v>
                </c:pt>
                <c:pt idx="1149">
                  <c:v>40920.968749997213</c:v>
                </c:pt>
                <c:pt idx="1150">
                  <c:v>40920.979166663878</c:v>
                </c:pt>
                <c:pt idx="1151">
                  <c:v>40920.989583330542</c:v>
                </c:pt>
                <c:pt idx="1152">
                  <c:v>40920.999999997206</c:v>
                </c:pt>
                <c:pt idx="1153">
                  <c:v>40921.01041666387</c:v>
                </c:pt>
                <c:pt idx="1154">
                  <c:v>40921.020833330535</c:v>
                </c:pt>
                <c:pt idx="1155">
                  <c:v>40921.031249997199</c:v>
                </c:pt>
                <c:pt idx="1156">
                  <c:v>40921.041666663863</c:v>
                </c:pt>
                <c:pt idx="1157">
                  <c:v>40921.052083330527</c:v>
                </c:pt>
                <c:pt idx="1158">
                  <c:v>40921.062499997191</c:v>
                </c:pt>
                <c:pt idx="1159">
                  <c:v>40921.072916663856</c:v>
                </c:pt>
                <c:pt idx="1160">
                  <c:v>40921.08333333052</c:v>
                </c:pt>
                <c:pt idx="1161">
                  <c:v>40921.093749997184</c:v>
                </c:pt>
                <c:pt idx="1162">
                  <c:v>40921.104166663848</c:v>
                </c:pt>
                <c:pt idx="1163">
                  <c:v>40921.114583330513</c:v>
                </c:pt>
                <c:pt idx="1164">
                  <c:v>40921.124999997177</c:v>
                </c:pt>
                <c:pt idx="1165">
                  <c:v>40921.135416663841</c:v>
                </c:pt>
                <c:pt idx="1166">
                  <c:v>40921.145833330505</c:v>
                </c:pt>
                <c:pt idx="1167">
                  <c:v>40921.15624999717</c:v>
                </c:pt>
                <c:pt idx="1168">
                  <c:v>40921.166666663834</c:v>
                </c:pt>
                <c:pt idx="1169">
                  <c:v>40921.177083330498</c:v>
                </c:pt>
                <c:pt idx="1170">
                  <c:v>40921.187499997162</c:v>
                </c:pt>
                <c:pt idx="1171">
                  <c:v>40921.197916663827</c:v>
                </c:pt>
                <c:pt idx="1172">
                  <c:v>40921.208333330491</c:v>
                </c:pt>
                <c:pt idx="1173">
                  <c:v>40921.218749997155</c:v>
                </c:pt>
                <c:pt idx="1174">
                  <c:v>40921.229166663819</c:v>
                </c:pt>
                <c:pt idx="1175">
                  <c:v>40921.239583330484</c:v>
                </c:pt>
                <c:pt idx="1176">
                  <c:v>40921.249999997148</c:v>
                </c:pt>
                <c:pt idx="1177">
                  <c:v>40921.260416663812</c:v>
                </c:pt>
                <c:pt idx="1178">
                  <c:v>40921.270833330476</c:v>
                </c:pt>
                <c:pt idx="1179">
                  <c:v>40921.281249997141</c:v>
                </c:pt>
                <c:pt idx="1180">
                  <c:v>40921.291666663805</c:v>
                </c:pt>
                <c:pt idx="1181">
                  <c:v>40921.302083330469</c:v>
                </c:pt>
                <c:pt idx="1182">
                  <c:v>40921.312499997133</c:v>
                </c:pt>
                <c:pt idx="1183">
                  <c:v>40921.322916663798</c:v>
                </c:pt>
                <c:pt idx="1184">
                  <c:v>40921.333333330462</c:v>
                </c:pt>
                <c:pt idx="1185">
                  <c:v>40921.343749997126</c:v>
                </c:pt>
                <c:pt idx="1186">
                  <c:v>40921.35416666379</c:v>
                </c:pt>
                <c:pt idx="1187">
                  <c:v>40921.364583330454</c:v>
                </c:pt>
                <c:pt idx="1188">
                  <c:v>40921.374999997119</c:v>
                </c:pt>
                <c:pt idx="1189">
                  <c:v>40921.385416663783</c:v>
                </c:pt>
                <c:pt idx="1190">
                  <c:v>40921.395833330447</c:v>
                </c:pt>
                <c:pt idx="1191">
                  <c:v>40921.406249997111</c:v>
                </c:pt>
                <c:pt idx="1192">
                  <c:v>40921.416666663776</c:v>
                </c:pt>
                <c:pt idx="1193">
                  <c:v>40921.42708333044</c:v>
                </c:pt>
                <c:pt idx="1194">
                  <c:v>40921.437499997104</c:v>
                </c:pt>
                <c:pt idx="1195">
                  <c:v>40921.447916663768</c:v>
                </c:pt>
                <c:pt idx="1196">
                  <c:v>40921.458333330433</c:v>
                </c:pt>
                <c:pt idx="1197">
                  <c:v>40921.468749997097</c:v>
                </c:pt>
                <c:pt idx="1198">
                  <c:v>40921.479166663761</c:v>
                </c:pt>
                <c:pt idx="1199">
                  <c:v>40921.489583330425</c:v>
                </c:pt>
                <c:pt idx="1200">
                  <c:v>40921.49999999709</c:v>
                </c:pt>
                <c:pt idx="1201">
                  <c:v>40921.510416663754</c:v>
                </c:pt>
                <c:pt idx="1202">
                  <c:v>40921.520833330418</c:v>
                </c:pt>
                <c:pt idx="1203">
                  <c:v>40921.531249997082</c:v>
                </c:pt>
                <c:pt idx="1204">
                  <c:v>40921.541666663747</c:v>
                </c:pt>
                <c:pt idx="1205">
                  <c:v>40921.552083330411</c:v>
                </c:pt>
                <c:pt idx="1206">
                  <c:v>40921.562499997075</c:v>
                </c:pt>
                <c:pt idx="1207">
                  <c:v>40921.572916663739</c:v>
                </c:pt>
                <c:pt idx="1208">
                  <c:v>40921.583333330404</c:v>
                </c:pt>
                <c:pt idx="1209">
                  <c:v>40921.593749997068</c:v>
                </c:pt>
                <c:pt idx="1210">
                  <c:v>40921.604166663732</c:v>
                </c:pt>
                <c:pt idx="1211">
                  <c:v>40921.614583330396</c:v>
                </c:pt>
                <c:pt idx="1212">
                  <c:v>40921.624999997061</c:v>
                </c:pt>
                <c:pt idx="1213">
                  <c:v>40921.635416663725</c:v>
                </c:pt>
                <c:pt idx="1214">
                  <c:v>40921.645833330389</c:v>
                </c:pt>
                <c:pt idx="1215">
                  <c:v>40921.656249997053</c:v>
                </c:pt>
                <c:pt idx="1216">
                  <c:v>40921.666666663717</c:v>
                </c:pt>
                <c:pt idx="1217">
                  <c:v>40921.677083330382</c:v>
                </c:pt>
                <c:pt idx="1218">
                  <c:v>40921.687499997046</c:v>
                </c:pt>
                <c:pt idx="1219">
                  <c:v>40921.69791666371</c:v>
                </c:pt>
                <c:pt idx="1220">
                  <c:v>40921.708333330374</c:v>
                </c:pt>
                <c:pt idx="1221">
                  <c:v>40921.718749997039</c:v>
                </c:pt>
                <c:pt idx="1222">
                  <c:v>40921.729166663703</c:v>
                </c:pt>
                <c:pt idx="1223">
                  <c:v>40921.739583330367</c:v>
                </c:pt>
                <c:pt idx="1224">
                  <c:v>40921.749999997031</c:v>
                </c:pt>
                <c:pt idx="1225">
                  <c:v>40921.760416663696</c:v>
                </c:pt>
                <c:pt idx="1226">
                  <c:v>40921.77083333036</c:v>
                </c:pt>
                <c:pt idx="1227">
                  <c:v>40921.781249997024</c:v>
                </c:pt>
                <c:pt idx="1228">
                  <c:v>40921.791666663688</c:v>
                </c:pt>
                <c:pt idx="1229">
                  <c:v>40921.802083330353</c:v>
                </c:pt>
                <c:pt idx="1230">
                  <c:v>40921.812499997017</c:v>
                </c:pt>
                <c:pt idx="1231">
                  <c:v>40921.822916663681</c:v>
                </c:pt>
                <c:pt idx="1232">
                  <c:v>40921.833333330345</c:v>
                </c:pt>
                <c:pt idx="1233">
                  <c:v>40921.84374999701</c:v>
                </c:pt>
                <c:pt idx="1234">
                  <c:v>40921.854166663674</c:v>
                </c:pt>
                <c:pt idx="1235">
                  <c:v>40921.864583330338</c:v>
                </c:pt>
                <c:pt idx="1236">
                  <c:v>40921.874999997002</c:v>
                </c:pt>
                <c:pt idx="1237">
                  <c:v>40921.885416663667</c:v>
                </c:pt>
                <c:pt idx="1238">
                  <c:v>40921.895833330331</c:v>
                </c:pt>
                <c:pt idx="1239">
                  <c:v>40921.906249996995</c:v>
                </c:pt>
                <c:pt idx="1240">
                  <c:v>40921.916666663659</c:v>
                </c:pt>
                <c:pt idx="1241">
                  <c:v>40921.927083330324</c:v>
                </c:pt>
                <c:pt idx="1242">
                  <c:v>40921.937499996988</c:v>
                </c:pt>
                <c:pt idx="1243">
                  <c:v>40921.947916663652</c:v>
                </c:pt>
                <c:pt idx="1244">
                  <c:v>40921.958333330316</c:v>
                </c:pt>
                <c:pt idx="1245">
                  <c:v>40921.96874999698</c:v>
                </c:pt>
                <c:pt idx="1246">
                  <c:v>40921.979166663645</c:v>
                </c:pt>
                <c:pt idx="1247">
                  <c:v>40921.989583330309</c:v>
                </c:pt>
                <c:pt idx="1248">
                  <c:v>40921.999999996973</c:v>
                </c:pt>
                <c:pt idx="1249">
                  <c:v>40922.010416663637</c:v>
                </c:pt>
                <c:pt idx="1250">
                  <c:v>40922.020833330302</c:v>
                </c:pt>
                <c:pt idx="1251">
                  <c:v>40922.031249996966</c:v>
                </c:pt>
                <c:pt idx="1252">
                  <c:v>40922.04166666363</c:v>
                </c:pt>
                <c:pt idx="1253">
                  <c:v>40922.052083330294</c:v>
                </c:pt>
                <c:pt idx="1254">
                  <c:v>40922.062499996959</c:v>
                </c:pt>
                <c:pt idx="1255">
                  <c:v>40922.072916663623</c:v>
                </c:pt>
                <c:pt idx="1256">
                  <c:v>40922.083333330287</c:v>
                </c:pt>
                <c:pt idx="1257">
                  <c:v>40922.093749996951</c:v>
                </c:pt>
                <c:pt idx="1258">
                  <c:v>40922.104166663616</c:v>
                </c:pt>
                <c:pt idx="1259">
                  <c:v>40922.11458333028</c:v>
                </c:pt>
                <c:pt idx="1260">
                  <c:v>40922.124999996944</c:v>
                </c:pt>
                <c:pt idx="1261">
                  <c:v>40922.135416663608</c:v>
                </c:pt>
                <c:pt idx="1262">
                  <c:v>40922.145833330273</c:v>
                </c:pt>
                <c:pt idx="1263">
                  <c:v>40922.156249996937</c:v>
                </c:pt>
                <c:pt idx="1264">
                  <c:v>40922.166666663601</c:v>
                </c:pt>
                <c:pt idx="1265">
                  <c:v>40922.177083330265</c:v>
                </c:pt>
                <c:pt idx="1266">
                  <c:v>40922.18749999693</c:v>
                </c:pt>
                <c:pt idx="1267">
                  <c:v>40922.197916663594</c:v>
                </c:pt>
                <c:pt idx="1268">
                  <c:v>40922.208333330258</c:v>
                </c:pt>
                <c:pt idx="1269">
                  <c:v>40922.218749996922</c:v>
                </c:pt>
                <c:pt idx="1270">
                  <c:v>40922.229166663587</c:v>
                </c:pt>
                <c:pt idx="1271">
                  <c:v>40922.239583330251</c:v>
                </c:pt>
                <c:pt idx="1272">
                  <c:v>40922.249999996915</c:v>
                </c:pt>
                <c:pt idx="1273">
                  <c:v>40922.260416663579</c:v>
                </c:pt>
                <c:pt idx="1274">
                  <c:v>40922.270833330243</c:v>
                </c:pt>
                <c:pt idx="1275">
                  <c:v>40922.281249996908</c:v>
                </c:pt>
                <c:pt idx="1276">
                  <c:v>40922.291666663572</c:v>
                </c:pt>
                <c:pt idx="1277">
                  <c:v>40922.302083330236</c:v>
                </c:pt>
                <c:pt idx="1278">
                  <c:v>40922.3124999969</c:v>
                </c:pt>
                <c:pt idx="1279">
                  <c:v>40922.322916663565</c:v>
                </c:pt>
                <c:pt idx="1280">
                  <c:v>40922.333333330229</c:v>
                </c:pt>
                <c:pt idx="1281">
                  <c:v>40922.343749996893</c:v>
                </c:pt>
                <c:pt idx="1282">
                  <c:v>40922.354166663557</c:v>
                </c:pt>
                <c:pt idx="1283">
                  <c:v>40922.364583330222</c:v>
                </c:pt>
                <c:pt idx="1284">
                  <c:v>40922.374999996886</c:v>
                </c:pt>
                <c:pt idx="1285">
                  <c:v>40922.38541666355</c:v>
                </c:pt>
                <c:pt idx="1286">
                  <c:v>40922.395833330214</c:v>
                </c:pt>
                <c:pt idx="1287">
                  <c:v>40922.406249996879</c:v>
                </c:pt>
                <c:pt idx="1288">
                  <c:v>40922.416666663543</c:v>
                </c:pt>
                <c:pt idx="1289">
                  <c:v>40922.427083330207</c:v>
                </c:pt>
                <c:pt idx="1290">
                  <c:v>40922.437499996871</c:v>
                </c:pt>
                <c:pt idx="1291">
                  <c:v>40922.447916663536</c:v>
                </c:pt>
                <c:pt idx="1292">
                  <c:v>40922.4583333302</c:v>
                </c:pt>
                <c:pt idx="1293">
                  <c:v>40922.468749996864</c:v>
                </c:pt>
                <c:pt idx="1294">
                  <c:v>40922.479166663528</c:v>
                </c:pt>
                <c:pt idx="1295">
                  <c:v>40922.489583330193</c:v>
                </c:pt>
                <c:pt idx="1296">
                  <c:v>40922.499999996857</c:v>
                </c:pt>
                <c:pt idx="1297">
                  <c:v>40922.510416663521</c:v>
                </c:pt>
                <c:pt idx="1298">
                  <c:v>40922.520833330185</c:v>
                </c:pt>
                <c:pt idx="1299">
                  <c:v>40922.53124999685</c:v>
                </c:pt>
                <c:pt idx="1300">
                  <c:v>40922.541666663514</c:v>
                </c:pt>
                <c:pt idx="1301">
                  <c:v>40922.552083330178</c:v>
                </c:pt>
                <c:pt idx="1302">
                  <c:v>40922.562499996842</c:v>
                </c:pt>
                <c:pt idx="1303">
                  <c:v>40922.572916663506</c:v>
                </c:pt>
                <c:pt idx="1304">
                  <c:v>40922.583333330171</c:v>
                </c:pt>
                <c:pt idx="1305">
                  <c:v>40922.593749996835</c:v>
                </c:pt>
                <c:pt idx="1306">
                  <c:v>40922.604166663499</c:v>
                </c:pt>
                <c:pt idx="1307">
                  <c:v>40922.614583330163</c:v>
                </c:pt>
                <c:pt idx="1308">
                  <c:v>40922.624999996828</c:v>
                </c:pt>
                <c:pt idx="1309">
                  <c:v>40922.635416663492</c:v>
                </c:pt>
                <c:pt idx="1310">
                  <c:v>40922.645833330156</c:v>
                </c:pt>
                <c:pt idx="1311">
                  <c:v>40922.65624999682</c:v>
                </c:pt>
                <c:pt idx="1312">
                  <c:v>40922.666666663485</c:v>
                </c:pt>
                <c:pt idx="1313">
                  <c:v>40922.677083330149</c:v>
                </c:pt>
                <c:pt idx="1314">
                  <c:v>40922.687499996813</c:v>
                </c:pt>
                <c:pt idx="1315">
                  <c:v>40922.697916663477</c:v>
                </c:pt>
                <c:pt idx="1316">
                  <c:v>40922.708333330142</c:v>
                </c:pt>
                <c:pt idx="1317">
                  <c:v>40922.718749996806</c:v>
                </c:pt>
                <c:pt idx="1318">
                  <c:v>40922.72916666347</c:v>
                </c:pt>
                <c:pt idx="1319">
                  <c:v>40922.739583330134</c:v>
                </c:pt>
                <c:pt idx="1320">
                  <c:v>40922.749999996799</c:v>
                </c:pt>
                <c:pt idx="1321">
                  <c:v>40922.760416663463</c:v>
                </c:pt>
                <c:pt idx="1322">
                  <c:v>40922.770833330127</c:v>
                </c:pt>
                <c:pt idx="1323">
                  <c:v>40922.781249996791</c:v>
                </c:pt>
                <c:pt idx="1324">
                  <c:v>40922.791666663456</c:v>
                </c:pt>
                <c:pt idx="1325">
                  <c:v>40922.80208333012</c:v>
                </c:pt>
                <c:pt idx="1326">
                  <c:v>40922.812499996784</c:v>
                </c:pt>
                <c:pt idx="1327">
                  <c:v>40922.822916663448</c:v>
                </c:pt>
                <c:pt idx="1328">
                  <c:v>40922.833333330113</c:v>
                </c:pt>
                <c:pt idx="1329">
                  <c:v>40922.843749996777</c:v>
                </c:pt>
                <c:pt idx="1330">
                  <c:v>40922.854166663441</c:v>
                </c:pt>
                <c:pt idx="1331">
                  <c:v>40922.864583330105</c:v>
                </c:pt>
                <c:pt idx="1332">
                  <c:v>40922.874999996769</c:v>
                </c:pt>
                <c:pt idx="1333">
                  <c:v>40922.885416663434</c:v>
                </c:pt>
                <c:pt idx="1334">
                  <c:v>40922.895833330098</c:v>
                </c:pt>
                <c:pt idx="1335">
                  <c:v>40922.906249996762</c:v>
                </c:pt>
                <c:pt idx="1336">
                  <c:v>40922.916666663426</c:v>
                </c:pt>
                <c:pt idx="1337">
                  <c:v>40922.927083330091</c:v>
                </c:pt>
                <c:pt idx="1338">
                  <c:v>40922.937499996755</c:v>
                </c:pt>
                <c:pt idx="1339">
                  <c:v>40922.947916663419</c:v>
                </c:pt>
                <c:pt idx="1340">
                  <c:v>40922.958333330083</c:v>
                </c:pt>
                <c:pt idx="1341">
                  <c:v>40922.968749996748</c:v>
                </c:pt>
                <c:pt idx="1342">
                  <c:v>40922.979166663412</c:v>
                </c:pt>
                <c:pt idx="1343">
                  <c:v>40922.989583330076</c:v>
                </c:pt>
                <c:pt idx="1344">
                  <c:v>40922.99999999674</c:v>
                </c:pt>
                <c:pt idx="1345">
                  <c:v>40923.010416663405</c:v>
                </c:pt>
                <c:pt idx="1346">
                  <c:v>40923.020833330069</c:v>
                </c:pt>
                <c:pt idx="1347">
                  <c:v>40923.031249996733</c:v>
                </c:pt>
                <c:pt idx="1348">
                  <c:v>40923.041666663397</c:v>
                </c:pt>
                <c:pt idx="1349">
                  <c:v>40923.052083330062</c:v>
                </c:pt>
                <c:pt idx="1350">
                  <c:v>40923.062499996726</c:v>
                </c:pt>
                <c:pt idx="1351">
                  <c:v>40923.07291666339</c:v>
                </c:pt>
                <c:pt idx="1352">
                  <c:v>40923.083333330054</c:v>
                </c:pt>
                <c:pt idx="1353">
                  <c:v>40923.093749996719</c:v>
                </c:pt>
                <c:pt idx="1354">
                  <c:v>40923.104166663383</c:v>
                </c:pt>
                <c:pt idx="1355">
                  <c:v>40923.114583330047</c:v>
                </c:pt>
                <c:pt idx="1356">
                  <c:v>40923.124999996711</c:v>
                </c:pt>
                <c:pt idx="1357">
                  <c:v>40923.135416663376</c:v>
                </c:pt>
                <c:pt idx="1358">
                  <c:v>40923.14583333004</c:v>
                </c:pt>
                <c:pt idx="1359">
                  <c:v>40923.156249996704</c:v>
                </c:pt>
                <c:pt idx="1360">
                  <c:v>40923.166666663368</c:v>
                </c:pt>
                <c:pt idx="1361">
                  <c:v>40923.177083330032</c:v>
                </c:pt>
                <c:pt idx="1362">
                  <c:v>40923.187499996697</c:v>
                </c:pt>
                <c:pt idx="1363">
                  <c:v>40923.197916663361</c:v>
                </c:pt>
                <c:pt idx="1364">
                  <c:v>40923.208333330025</c:v>
                </c:pt>
                <c:pt idx="1365">
                  <c:v>40923.218749996689</c:v>
                </c:pt>
                <c:pt idx="1366">
                  <c:v>40923.229166663354</c:v>
                </c:pt>
                <c:pt idx="1367">
                  <c:v>40923.239583330018</c:v>
                </c:pt>
                <c:pt idx="1368">
                  <c:v>40923.249999996682</c:v>
                </c:pt>
                <c:pt idx="1369">
                  <c:v>40923.260416663346</c:v>
                </c:pt>
                <c:pt idx="1370">
                  <c:v>40923.270833330011</c:v>
                </c:pt>
                <c:pt idx="1371">
                  <c:v>40923.281249996675</c:v>
                </c:pt>
                <c:pt idx="1372">
                  <c:v>40923.291666663339</c:v>
                </c:pt>
                <c:pt idx="1373">
                  <c:v>40923.302083330003</c:v>
                </c:pt>
                <c:pt idx="1374">
                  <c:v>40923.312499996668</c:v>
                </c:pt>
                <c:pt idx="1375">
                  <c:v>40923.322916663332</c:v>
                </c:pt>
                <c:pt idx="1376">
                  <c:v>40923.333333329996</c:v>
                </c:pt>
                <c:pt idx="1377">
                  <c:v>40923.34374999666</c:v>
                </c:pt>
                <c:pt idx="1378">
                  <c:v>40923.354166663325</c:v>
                </c:pt>
                <c:pt idx="1379">
                  <c:v>40923.364583329989</c:v>
                </c:pt>
                <c:pt idx="1380">
                  <c:v>40923.374999996653</c:v>
                </c:pt>
                <c:pt idx="1381">
                  <c:v>40923.385416663317</c:v>
                </c:pt>
                <c:pt idx="1382">
                  <c:v>40923.395833329982</c:v>
                </c:pt>
                <c:pt idx="1383">
                  <c:v>40923.406249996646</c:v>
                </c:pt>
                <c:pt idx="1384">
                  <c:v>40923.41666666331</c:v>
                </c:pt>
                <c:pt idx="1385">
                  <c:v>40923.427083329974</c:v>
                </c:pt>
                <c:pt idx="1386">
                  <c:v>40923.437499996639</c:v>
                </c:pt>
                <c:pt idx="1387">
                  <c:v>40923.447916663303</c:v>
                </c:pt>
                <c:pt idx="1388">
                  <c:v>40923.458333329967</c:v>
                </c:pt>
                <c:pt idx="1389">
                  <c:v>40923.468749996631</c:v>
                </c:pt>
                <c:pt idx="1390">
                  <c:v>40923.479166663295</c:v>
                </c:pt>
                <c:pt idx="1391">
                  <c:v>40923.48958332996</c:v>
                </c:pt>
                <c:pt idx="1392">
                  <c:v>40923.499999996624</c:v>
                </c:pt>
                <c:pt idx="1393">
                  <c:v>40923.510416663288</c:v>
                </c:pt>
                <c:pt idx="1394">
                  <c:v>40923.520833329952</c:v>
                </c:pt>
                <c:pt idx="1395">
                  <c:v>40923.531249996617</c:v>
                </c:pt>
                <c:pt idx="1396">
                  <c:v>40923.541666663281</c:v>
                </c:pt>
                <c:pt idx="1397">
                  <c:v>40923.552083329945</c:v>
                </c:pt>
                <c:pt idx="1398">
                  <c:v>40923.562499996609</c:v>
                </c:pt>
                <c:pt idx="1399">
                  <c:v>40923.572916663274</c:v>
                </c:pt>
                <c:pt idx="1400">
                  <c:v>40923.583333329938</c:v>
                </c:pt>
                <c:pt idx="1401">
                  <c:v>40923.593749996602</c:v>
                </c:pt>
                <c:pt idx="1402">
                  <c:v>40923.604166663266</c:v>
                </c:pt>
                <c:pt idx="1403">
                  <c:v>40923.614583329931</c:v>
                </c:pt>
                <c:pt idx="1404">
                  <c:v>40923.624999996595</c:v>
                </c:pt>
                <c:pt idx="1405">
                  <c:v>40923.635416663259</c:v>
                </c:pt>
                <c:pt idx="1406">
                  <c:v>40923.645833329923</c:v>
                </c:pt>
                <c:pt idx="1407">
                  <c:v>40923.656249996588</c:v>
                </c:pt>
                <c:pt idx="1408">
                  <c:v>40923.666666663252</c:v>
                </c:pt>
                <c:pt idx="1409">
                  <c:v>40923.677083329916</c:v>
                </c:pt>
                <c:pt idx="1410">
                  <c:v>40923.68749999658</c:v>
                </c:pt>
                <c:pt idx="1411">
                  <c:v>40923.697916663245</c:v>
                </c:pt>
                <c:pt idx="1412">
                  <c:v>40923.708333329909</c:v>
                </c:pt>
                <c:pt idx="1413">
                  <c:v>40923.718749996573</c:v>
                </c:pt>
                <c:pt idx="1414">
                  <c:v>40923.729166663237</c:v>
                </c:pt>
                <c:pt idx="1415">
                  <c:v>40923.739583329902</c:v>
                </c:pt>
                <c:pt idx="1416">
                  <c:v>40923.749999996566</c:v>
                </c:pt>
                <c:pt idx="1417">
                  <c:v>40923.76041666323</c:v>
                </c:pt>
                <c:pt idx="1418">
                  <c:v>40923.770833329894</c:v>
                </c:pt>
                <c:pt idx="1419">
                  <c:v>40923.781249996558</c:v>
                </c:pt>
                <c:pt idx="1420">
                  <c:v>40923.791666663223</c:v>
                </c:pt>
                <c:pt idx="1421">
                  <c:v>40923.802083329887</c:v>
                </c:pt>
                <c:pt idx="1422">
                  <c:v>40923.812499996551</c:v>
                </c:pt>
                <c:pt idx="1423">
                  <c:v>40923.822916663215</c:v>
                </c:pt>
                <c:pt idx="1424">
                  <c:v>40923.83333332988</c:v>
                </c:pt>
                <c:pt idx="1425">
                  <c:v>40923.843749996544</c:v>
                </c:pt>
                <c:pt idx="1426">
                  <c:v>40923.854166663208</c:v>
                </c:pt>
                <c:pt idx="1427">
                  <c:v>40923.864583329872</c:v>
                </c:pt>
                <c:pt idx="1428">
                  <c:v>40923.874999996537</c:v>
                </c:pt>
                <c:pt idx="1429">
                  <c:v>40923.885416663201</c:v>
                </c:pt>
                <c:pt idx="1430">
                  <c:v>40923.895833329865</c:v>
                </c:pt>
                <c:pt idx="1431">
                  <c:v>40923.906249996529</c:v>
                </c:pt>
                <c:pt idx="1432">
                  <c:v>40923.916666663194</c:v>
                </c:pt>
                <c:pt idx="1433">
                  <c:v>40923.927083329858</c:v>
                </c:pt>
                <c:pt idx="1434">
                  <c:v>40923.937499996522</c:v>
                </c:pt>
                <c:pt idx="1435">
                  <c:v>40923.947916663186</c:v>
                </c:pt>
                <c:pt idx="1436">
                  <c:v>40923.958333329851</c:v>
                </c:pt>
                <c:pt idx="1437">
                  <c:v>40923.968749996515</c:v>
                </c:pt>
                <c:pt idx="1438">
                  <c:v>40923.979166663179</c:v>
                </c:pt>
                <c:pt idx="1439">
                  <c:v>40923.989583329843</c:v>
                </c:pt>
                <c:pt idx="1440">
                  <c:v>40923.999999996508</c:v>
                </c:pt>
                <c:pt idx="1441">
                  <c:v>40924.010416663172</c:v>
                </c:pt>
                <c:pt idx="1442">
                  <c:v>40924.020833329836</c:v>
                </c:pt>
                <c:pt idx="1443">
                  <c:v>40924.0312499965</c:v>
                </c:pt>
                <c:pt idx="1444">
                  <c:v>40924.041666663165</c:v>
                </c:pt>
                <c:pt idx="1445">
                  <c:v>40924.052083329829</c:v>
                </c:pt>
                <c:pt idx="1446">
                  <c:v>40924.062499996493</c:v>
                </c:pt>
                <c:pt idx="1447">
                  <c:v>40924.072916663157</c:v>
                </c:pt>
                <c:pt idx="1448">
                  <c:v>40924.083333329821</c:v>
                </c:pt>
                <c:pt idx="1449">
                  <c:v>40924.093749996486</c:v>
                </c:pt>
                <c:pt idx="1450">
                  <c:v>40924.10416666315</c:v>
                </c:pt>
                <c:pt idx="1451">
                  <c:v>40924.114583329814</c:v>
                </c:pt>
                <c:pt idx="1452">
                  <c:v>40924.124999996478</c:v>
                </c:pt>
                <c:pt idx="1453">
                  <c:v>40924.135416663143</c:v>
                </c:pt>
                <c:pt idx="1454">
                  <c:v>40924.145833329807</c:v>
                </c:pt>
                <c:pt idx="1455">
                  <c:v>40924.156249996471</c:v>
                </c:pt>
                <c:pt idx="1456">
                  <c:v>40924.166666663135</c:v>
                </c:pt>
                <c:pt idx="1457">
                  <c:v>40924.1770833298</c:v>
                </c:pt>
                <c:pt idx="1458">
                  <c:v>40924.187499996464</c:v>
                </c:pt>
                <c:pt idx="1459">
                  <c:v>40924.197916663128</c:v>
                </c:pt>
                <c:pt idx="1460">
                  <c:v>40924.208333329792</c:v>
                </c:pt>
                <c:pt idx="1461">
                  <c:v>40924.218749996457</c:v>
                </c:pt>
                <c:pt idx="1462">
                  <c:v>40924.229166663121</c:v>
                </c:pt>
                <c:pt idx="1463">
                  <c:v>40924.239583329785</c:v>
                </c:pt>
                <c:pt idx="1464">
                  <c:v>40924.249999996449</c:v>
                </c:pt>
                <c:pt idx="1465">
                  <c:v>40924.260416663114</c:v>
                </c:pt>
                <c:pt idx="1466">
                  <c:v>40924.270833329778</c:v>
                </c:pt>
                <c:pt idx="1467">
                  <c:v>40924.281249996442</c:v>
                </c:pt>
                <c:pt idx="1468">
                  <c:v>40924.291666663106</c:v>
                </c:pt>
                <c:pt idx="1469">
                  <c:v>40924.302083329771</c:v>
                </c:pt>
                <c:pt idx="1470">
                  <c:v>40924.312499996435</c:v>
                </c:pt>
                <c:pt idx="1471">
                  <c:v>40924.322916663099</c:v>
                </c:pt>
                <c:pt idx="1472">
                  <c:v>40924.333333329763</c:v>
                </c:pt>
                <c:pt idx="1473">
                  <c:v>40924.343749996428</c:v>
                </c:pt>
                <c:pt idx="1474">
                  <c:v>40924.354166663092</c:v>
                </c:pt>
                <c:pt idx="1475">
                  <c:v>40924.364583329756</c:v>
                </c:pt>
                <c:pt idx="1476">
                  <c:v>40924.37499999642</c:v>
                </c:pt>
                <c:pt idx="1477">
                  <c:v>40924.385416663084</c:v>
                </c:pt>
                <c:pt idx="1478">
                  <c:v>40924.395833329749</c:v>
                </c:pt>
                <c:pt idx="1479">
                  <c:v>40924.406249996413</c:v>
                </c:pt>
                <c:pt idx="1480">
                  <c:v>40924.416666663077</c:v>
                </c:pt>
                <c:pt idx="1481">
                  <c:v>40924.427083329741</c:v>
                </c:pt>
                <c:pt idx="1482">
                  <c:v>40924.437499996406</c:v>
                </c:pt>
                <c:pt idx="1483">
                  <c:v>40924.44791666307</c:v>
                </c:pt>
                <c:pt idx="1484">
                  <c:v>40924.458333329734</c:v>
                </c:pt>
                <c:pt idx="1485">
                  <c:v>40924.468749996398</c:v>
                </c:pt>
                <c:pt idx="1486">
                  <c:v>40924.479166663063</c:v>
                </c:pt>
                <c:pt idx="1487">
                  <c:v>40924.489583329727</c:v>
                </c:pt>
                <c:pt idx="1488">
                  <c:v>40924.499999996391</c:v>
                </c:pt>
                <c:pt idx="1489">
                  <c:v>40924.510416663055</c:v>
                </c:pt>
                <c:pt idx="1490">
                  <c:v>40924.52083332972</c:v>
                </c:pt>
                <c:pt idx="1491">
                  <c:v>40924.531249996384</c:v>
                </c:pt>
                <c:pt idx="1492">
                  <c:v>40924.541666663048</c:v>
                </c:pt>
                <c:pt idx="1493">
                  <c:v>40924.552083329712</c:v>
                </c:pt>
                <c:pt idx="1494">
                  <c:v>40924.562499996377</c:v>
                </c:pt>
                <c:pt idx="1495">
                  <c:v>40924.572916663041</c:v>
                </c:pt>
                <c:pt idx="1496">
                  <c:v>40924.583333329705</c:v>
                </c:pt>
                <c:pt idx="1497">
                  <c:v>40924.593749996369</c:v>
                </c:pt>
                <c:pt idx="1498">
                  <c:v>40924.604166663034</c:v>
                </c:pt>
                <c:pt idx="1499">
                  <c:v>40924.614583329698</c:v>
                </c:pt>
                <c:pt idx="1500">
                  <c:v>40924.624999996362</c:v>
                </c:pt>
                <c:pt idx="1501">
                  <c:v>40924.635416663026</c:v>
                </c:pt>
                <c:pt idx="1502">
                  <c:v>40924.645833329691</c:v>
                </c:pt>
                <c:pt idx="1503">
                  <c:v>40924.656249996355</c:v>
                </c:pt>
                <c:pt idx="1504">
                  <c:v>40924.666666663019</c:v>
                </c:pt>
                <c:pt idx="1505">
                  <c:v>40924.677083329683</c:v>
                </c:pt>
                <c:pt idx="1506">
                  <c:v>40924.687499996347</c:v>
                </c:pt>
                <c:pt idx="1507">
                  <c:v>40924.697916663012</c:v>
                </c:pt>
                <c:pt idx="1508">
                  <c:v>40924.708333329676</c:v>
                </c:pt>
                <c:pt idx="1509">
                  <c:v>40924.71874999634</c:v>
                </c:pt>
                <c:pt idx="1510">
                  <c:v>40924.729166663004</c:v>
                </c:pt>
                <c:pt idx="1511">
                  <c:v>40924.739583329669</c:v>
                </c:pt>
                <c:pt idx="1512">
                  <c:v>40924.749999996333</c:v>
                </c:pt>
                <c:pt idx="1513">
                  <c:v>40924.760416662997</c:v>
                </c:pt>
                <c:pt idx="1514">
                  <c:v>40924.770833329661</c:v>
                </c:pt>
                <c:pt idx="1515">
                  <c:v>40924.781249996326</c:v>
                </c:pt>
                <c:pt idx="1516">
                  <c:v>40924.79166666299</c:v>
                </c:pt>
                <c:pt idx="1517">
                  <c:v>40924.802083329654</c:v>
                </c:pt>
                <c:pt idx="1518">
                  <c:v>40924.812499996318</c:v>
                </c:pt>
                <c:pt idx="1519">
                  <c:v>40924.822916662983</c:v>
                </c:pt>
                <c:pt idx="1520">
                  <c:v>40924.833333329647</c:v>
                </c:pt>
                <c:pt idx="1521">
                  <c:v>40924.843749996311</c:v>
                </c:pt>
                <c:pt idx="1522">
                  <c:v>40924.854166662975</c:v>
                </c:pt>
                <c:pt idx="1523">
                  <c:v>40924.86458332964</c:v>
                </c:pt>
                <c:pt idx="1524">
                  <c:v>40924.874999996304</c:v>
                </c:pt>
                <c:pt idx="1525">
                  <c:v>40924.885416662968</c:v>
                </c:pt>
                <c:pt idx="1526">
                  <c:v>40924.895833329632</c:v>
                </c:pt>
                <c:pt idx="1527">
                  <c:v>40924.906249996297</c:v>
                </c:pt>
                <c:pt idx="1528">
                  <c:v>40924.916666662961</c:v>
                </c:pt>
                <c:pt idx="1529">
                  <c:v>40924.927083329625</c:v>
                </c:pt>
                <c:pt idx="1530">
                  <c:v>40924.937499996289</c:v>
                </c:pt>
                <c:pt idx="1531">
                  <c:v>40924.947916662954</c:v>
                </c:pt>
                <c:pt idx="1532">
                  <c:v>40924.958333329618</c:v>
                </c:pt>
                <c:pt idx="1533">
                  <c:v>40924.968749996282</c:v>
                </c:pt>
                <c:pt idx="1534">
                  <c:v>40924.979166662946</c:v>
                </c:pt>
                <c:pt idx="1535">
                  <c:v>40924.98958332961</c:v>
                </c:pt>
                <c:pt idx="1536">
                  <c:v>40924.999999996275</c:v>
                </c:pt>
                <c:pt idx="1537">
                  <c:v>40925.010416662939</c:v>
                </c:pt>
                <c:pt idx="1538">
                  <c:v>40925.020833329603</c:v>
                </c:pt>
                <c:pt idx="1539">
                  <c:v>40925.031249996267</c:v>
                </c:pt>
                <c:pt idx="1540">
                  <c:v>40925.041666662932</c:v>
                </c:pt>
                <c:pt idx="1541">
                  <c:v>40925.052083329596</c:v>
                </c:pt>
                <c:pt idx="1542">
                  <c:v>40925.06249999626</c:v>
                </c:pt>
                <c:pt idx="1543">
                  <c:v>40925.072916662924</c:v>
                </c:pt>
                <c:pt idx="1544">
                  <c:v>40925.083333329589</c:v>
                </c:pt>
                <c:pt idx="1545">
                  <c:v>40925.093749996253</c:v>
                </c:pt>
                <c:pt idx="1546">
                  <c:v>40925.104166662917</c:v>
                </c:pt>
                <c:pt idx="1547">
                  <c:v>40925.114583329581</c:v>
                </c:pt>
                <c:pt idx="1548">
                  <c:v>40925.124999996246</c:v>
                </c:pt>
                <c:pt idx="1549">
                  <c:v>40925.13541666291</c:v>
                </c:pt>
                <c:pt idx="1550">
                  <c:v>40925.145833329574</c:v>
                </c:pt>
                <c:pt idx="1551">
                  <c:v>40925.156249996238</c:v>
                </c:pt>
                <c:pt idx="1552">
                  <c:v>40925.166666662903</c:v>
                </c:pt>
                <c:pt idx="1553">
                  <c:v>40925.177083329567</c:v>
                </c:pt>
                <c:pt idx="1554">
                  <c:v>40925.187499996231</c:v>
                </c:pt>
                <c:pt idx="1555">
                  <c:v>40925.197916662895</c:v>
                </c:pt>
                <c:pt idx="1556">
                  <c:v>40925.20833332956</c:v>
                </c:pt>
                <c:pt idx="1557">
                  <c:v>40925.218749996224</c:v>
                </c:pt>
                <c:pt idx="1558">
                  <c:v>40925.229166662888</c:v>
                </c:pt>
                <c:pt idx="1559">
                  <c:v>40925.239583329552</c:v>
                </c:pt>
                <c:pt idx="1560">
                  <c:v>40925.249999996217</c:v>
                </c:pt>
                <c:pt idx="1561">
                  <c:v>40925.260416662881</c:v>
                </c:pt>
                <c:pt idx="1562">
                  <c:v>40925.270833329545</c:v>
                </c:pt>
                <c:pt idx="1563">
                  <c:v>40925.281249996209</c:v>
                </c:pt>
                <c:pt idx="1564">
                  <c:v>40925.291666662873</c:v>
                </c:pt>
                <c:pt idx="1565">
                  <c:v>40925.302083329538</c:v>
                </c:pt>
                <c:pt idx="1566">
                  <c:v>40925.312499996202</c:v>
                </c:pt>
                <c:pt idx="1567">
                  <c:v>40925.322916662866</c:v>
                </c:pt>
                <c:pt idx="1568">
                  <c:v>40925.33333332953</c:v>
                </c:pt>
                <c:pt idx="1569">
                  <c:v>40925.343749996195</c:v>
                </c:pt>
                <c:pt idx="1570">
                  <c:v>40925.354166662859</c:v>
                </c:pt>
                <c:pt idx="1571">
                  <c:v>40925.364583329523</c:v>
                </c:pt>
                <c:pt idx="1572">
                  <c:v>40925.374999996187</c:v>
                </c:pt>
                <c:pt idx="1573">
                  <c:v>40925.385416662852</c:v>
                </c:pt>
                <c:pt idx="1574">
                  <c:v>40925.395833329516</c:v>
                </c:pt>
                <c:pt idx="1575">
                  <c:v>40925.40624999618</c:v>
                </c:pt>
                <c:pt idx="1576">
                  <c:v>40925.416666662844</c:v>
                </c:pt>
                <c:pt idx="1577">
                  <c:v>40925.427083329509</c:v>
                </c:pt>
                <c:pt idx="1578">
                  <c:v>40925.437499996173</c:v>
                </c:pt>
                <c:pt idx="1579">
                  <c:v>40925.447916662837</c:v>
                </c:pt>
                <c:pt idx="1580">
                  <c:v>40925.458333329501</c:v>
                </c:pt>
                <c:pt idx="1581">
                  <c:v>40925.468749996166</c:v>
                </c:pt>
                <c:pt idx="1582">
                  <c:v>40925.47916666283</c:v>
                </c:pt>
                <c:pt idx="1583">
                  <c:v>40925.489583329494</c:v>
                </c:pt>
                <c:pt idx="1584">
                  <c:v>40925.499999996158</c:v>
                </c:pt>
                <c:pt idx="1585">
                  <c:v>40925.510416662823</c:v>
                </c:pt>
                <c:pt idx="1586">
                  <c:v>40925.520833329487</c:v>
                </c:pt>
                <c:pt idx="1587">
                  <c:v>40925.531249996151</c:v>
                </c:pt>
                <c:pt idx="1588">
                  <c:v>40925.541666662815</c:v>
                </c:pt>
                <c:pt idx="1589">
                  <c:v>40925.55208332948</c:v>
                </c:pt>
                <c:pt idx="1590">
                  <c:v>40925.562499996144</c:v>
                </c:pt>
                <c:pt idx="1591">
                  <c:v>40925.572916662808</c:v>
                </c:pt>
                <c:pt idx="1592">
                  <c:v>40925.583333329472</c:v>
                </c:pt>
                <c:pt idx="1593">
                  <c:v>40925.593749996136</c:v>
                </c:pt>
                <c:pt idx="1594">
                  <c:v>40925.604166662801</c:v>
                </c:pt>
                <c:pt idx="1595">
                  <c:v>40925.614583329465</c:v>
                </c:pt>
                <c:pt idx="1596">
                  <c:v>40925.624999996129</c:v>
                </c:pt>
                <c:pt idx="1597">
                  <c:v>40925.635416662793</c:v>
                </c:pt>
                <c:pt idx="1598">
                  <c:v>40925.645833329458</c:v>
                </c:pt>
                <c:pt idx="1599">
                  <c:v>40925.656249996122</c:v>
                </c:pt>
                <c:pt idx="1600">
                  <c:v>40925.666666662786</c:v>
                </c:pt>
                <c:pt idx="1601">
                  <c:v>40925.67708332945</c:v>
                </c:pt>
                <c:pt idx="1602">
                  <c:v>40925.687499996115</c:v>
                </c:pt>
                <c:pt idx="1603">
                  <c:v>40925.697916662779</c:v>
                </c:pt>
                <c:pt idx="1604">
                  <c:v>40925.708333329443</c:v>
                </c:pt>
                <c:pt idx="1605">
                  <c:v>40925.718749996107</c:v>
                </c:pt>
                <c:pt idx="1606">
                  <c:v>40925.729166662772</c:v>
                </c:pt>
                <c:pt idx="1607">
                  <c:v>40925.739583329436</c:v>
                </c:pt>
                <c:pt idx="1608">
                  <c:v>40925.7499999961</c:v>
                </c:pt>
                <c:pt idx="1609">
                  <c:v>40925.760416662764</c:v>
                </c:pt>
                <c:pt idx="1610">
                  <c:v>40925.770833329429</c:v>
                </c:pt>
                <c:pt idx="1611">
                  <c:v>40925.781249996093</c:v>
                </c:pt>
                <c:pt idx="1612">
                  <c:v>40925.791666662757</c:v>
                </c:pt>
                <c:pt idx="1613">
                  <c:v>40925.802083329421</c:v>
                </c:pt>
                <c:pt idx="1614">
                  <c:v>40925.812499996086</c:v>
                </c:pt>
                <c:pt idx="1615">
                  <c:v>40925.82291666275</c:v>
                </c:pt>
                <c:pt idx="1616">
                  <c:v>40925.833333329414</c:v>
                </c:pt>
                <c:pt idx="1617">
                  <c:v>40925.843749996078</c:v>
                </c:pt>
                <c:pt idx="1618">
                  <c:v>40925.854166662743</c:v>
                </c:pt>
                <c:pt idx="1619">
                  <c:v>40925.864583329407</c:v>
                </c:pt>
                <c:pt idx="1620">
                  <c:v>40925.874999996071</c:v>
                </c:pt>
                <c:pt idx="1621">
                  <c:v>40925.885416662735</c:v>
                </c:pt>
                <c:pt idx="1622">
                  <c:v>40925.895833329399</c:v>
                </c:pt>
                <c:pt idx="1623">
                  <c:v>40925.906249996064</c:v>
                </c:pt>
                <c:pt idx="1624">
                  <c:v>40925.916666662728</c:v>
                </c:pt>
                <c:pt idx="1625">
                  <c:v>40925.927083329392</c:v>
                </c:pt>
                <c:pt idx="1626">
                  <c:v>40925.937499996056</c:v>
                </c:pt>
                <c:pt idx="1627">
                  <c:v>40925.947916662721</c:v>
                </c:pt>
                <c:pt idx="1628">
                  <c:v>40925.958333329385</c:v>
                </c:pt>
                <c:pt idx="1629">
                  <c:v>40925.968749996049</c:v>
                </c:pt>
                <c:pt idx="1630">
                  <c:v>40925.979166662713</c:v>
                </c:pt>
                <c:pt idx="1631">
                  <c:v>40925.989583329378</c:v>
                </c:pt>
                <c:pt idx="1632">
                  <c:v>40925.999999996042</c:v>
                </c:pt>
                <c:pt idx="1633">
                  <c:v>40926.010416662706</c:v>
                </c:pt>
                <c:pt idx="1634">
                  <c:v>40926.02083332937</c:v>
                </c:pt>
                <c:pt idx="1635">
                  <c:v>40926.031249996035</c:v>
                </c:pt>
                <c:pt idx="1636">
                  <c:v>40926.041666662699</c:v>
                </c:pt>
                <c:pt idx="1637">
                  <c:v>40926.052083329363</c:v>
                </c:pt>
                <c:pt idx="1638">
                  <c:v>40926.062499996027</c:v>
                </c:pt>
                <c:pt idx="1639">
                  <c:v>40926.072916662692</c:v>
                </c:pt>
                <c:pt idx="1640">
                  <c:v>40926.083333329356</c:v>
                </c:pt>
                <c:pt idx="1641">
                  <c:v>40926.09374999602</c:v>
                </c:pt>
                <c:pt idx="1642">
                  <c:v>40926.104166662684</c:v>
                </c:pt>
                <c:pt idx="1643">
                  <c:v>40926.114583329349</c:v>
                </c:pt>
                <c:pt idx="1644">
                  <c:v>40926.124999996013</c:v>
                </c:pt>
                <c:pt idx="1645">
                  <c:v>40926.135416662677</c:v>
                </c:pt>
                <c:pt idx="1646">
                  <c:v>40926.145833329341</c:v>
                </c:pt>
                <c:pt idx="1647">
                  <c:v>40926.156249996005</c:v>
                </c:pt>
                <c:pt idx="1648">
                  <c:v>40926.16666666267</c:v>
                </c:pt>
                <c:pt idx="1649">
                  <c:v>40926.177083329334</c:v>
                </c:pt>
                <c:pt idx="1650">
                  <c:v>40926.187499995998</c:v>
                </c:pt>
                <c:pt idx="1651">
                  <c:v>40926.197916662662</c:v>
                </c:pt>
                <c:pt idx="1652">
                  <c:v>40926.208333329327</c:v>
                </c:pt>
                <c:pt idx="1653">
                  <c:v>40926.218749995991</c:v>
                </c:pt>
                <c:pt idx="1654">
                  <c:v>40926.229166662655</c:v>
                </c:pt>
                <c:pt idx="1655">
                  <c:v>40926.239583329319</c:v>
                </c:pt>
                <c:pt idx="1656">
                  <c:v>40926.249999995984</c:v>
                </c:pt>
                <c:pt idx="1657">
                  <c:v>40926.260416662648</c:v>
                </c:pt>
                <c:pt idx="1658">
                  <c:v>40926.270833329312</c:v>
                </c:pt>
                <c:pt idx="1659">
                  <c:v>40926.281249995976</c:v>
                </c:pt>
                <c:pt idx="1660">
                  <c:v>40926.291666662641</c:v>
                </c:pt>
                <c:pt idx="1661">
                  <c:v>40926.302083329305</c:v>
                </c:pt>
                <c:pt idx="1662">
                  <c:v>40926.312499995969</c:v>
                </c:pt>
                <c:pt idx="1663">
                  <c:v>40926.322916662633</c:v>
                </c:pt>
                <c:pt idx="1664">
                  <c:v>40926.333333329298</c:v>
                </c:pt>
                <c:pt idx="1665">
                  <c:v>40926.343749995962</c:v>
                </c:pt>
                <c:pt idx="1666">
                  <c:v>40926.354166662626</c:v>
                </c:pt>
                <c:pt idx="1667">
                  <c:v>40926.36458332929</c:v>
                </c:pt>
                <c:pt idx="1668">
                  <c:v>40926.374999995955</c:v>
                </c:pt>
                <c:pt idx="1669">
                  <c:v>40926.385416662619</c:v>
                </c:pt>
                <c:pt idx="1670">
                  <c:v>40926.395833329283</c:v>
                </c:pt>
                <c:pt idx="1671">
                  <c:v>40926.406249995947</c:v>
                </c:pt>
                <c:pt idx="1672">
                  <c:v>40926.416666662612</c:v>
                </c:pt>
                <c:pt idx="1673">
                  <c:v>40926.427083329276</c:v>
                </c:pt>
                <c:pt idx="1674">
                  <c:v>40926.43749999594</c:v>
                </c:pt>
                <c:pt idx="1675">
                  <c:v>40926.447916662604</c:v>
                </c:pt>
                <c:pt idx="1676">
                  <c:v>40926.458333329268</c:v>
                </c:pt>
                <c:pt idx="1677">
                  <c:v>40926.468749995933</c:v>
                </c:pt>
                <c:pt idx="1678">
                  <c:v>40926.479166662597</c:v>
                </c:pt>
                <c:pt idx="1679">
                  <c:v>40926.489583329261</c:v>
                </c:pt>
                <c:pt idx="1680">
                  <c:v>40926.499999995925</c:v>
                </c:pt>
                <c:pt idx="1681">
                  <c:v>40926.51041666259</c:v>
                </c:pt>
                <c:pt idx="1682">
                  <c:v>40926.520833329254</c:v>
                </c:pt>
                <c:pt idx="1683">
                  <c:v>40926.531249995918</c:v>
                </c:pt>
                <c:pt idx="1684">
                  <c:v>40926.541666662582</c:v>
                </c:pt>
                <c:pt idx="1685">
                  <c:v>40926.552083329247</c:v>
                </c:pt>
                <c:pt idx="1686">
                  <c:v>40926.562499995911</c:v>
                </c:pt>
                <c:pt idx="1687">
                  <c:v>40926.572916662575</c:v>
                </c:pt>
                <c:pt idx="1688">
                  <c:v>40926.583333329239</c:v>
                </c:pt>
                <c:pt idx="1689">
                  <c:v>40926.593749995904</c:v>
                </c:pt>
                <c:pt idx="1690">
                  <c:v>40926.604166662568</c:v>
                </c:pt>
                <c:pt idx="1691">
                  <c:v>40926.614583329232</c:v>
                </c:pt>
                <c:pt idx="1692">
                  <c:v>40926.624999995896</c:v>
                </c:pt>
                <c:pt idx="1693">
                  <c:v>40926.635416662561</c:v>
                </c:pt>
                <c:pt idx="1694">
                  <c:v>40926.645833329225</c:v>
                </c:pt>
                <c:pt idx="1695">
                  <c:v>40926.656249995889</c:v>
                </c:pt>
                <c:pt idx="1696">
                  <c:v>40926.666666662553</c:v>
                </c:pt>
                <c:pt idx="1697">
                  <c:v>40926.677083329218</c:v>
                </c:pt>
                <c:pt idx="1698">
                  <c:v>40926.687499995882</c:v>
                </c:pt>
                <c:pt idx="1699">
                  <c:v>40926.697916662546</c:v>
                </c:pt>
                <c:pt idx="1700">
                  <c:v>40926.70833332921</c:v>
                </c:pt>
                <c:pt idx="1701">
                  <c:v>40926.718749995875</c:v>
                </c:pt>
                <c:pt idx="1702">
                  <c:v>40926.729166662539</c:v>
                </c:pt>
                <c:pt idx="1703">
                  <c:v>40926.739583329203</c:v>
                </c:pt>
                <c:pt idx="1704">
                  <c:v>40926.749999995867</c:v>
                </c:pt>
                <c:pt idx="1705">
                  <c:v>40926.760416662531</c:v>
                </c:pt>
                <c:pt idx="1706">
                  <c:v>40926.770833329196</c:v>
                </c:pt>
                <c:pt idx="1707">
                  <c:v>40926.78124999586</c:v>
                </c:pt>
                <c:pt idx="1708">
                  <c:v>40926.791666662524</c:v>
                </c:pt>
                <c:pt idx="1709">
                  <c:v>40926.802083329188</c:v>
                </c:pt>
                <c:pt idx="1710">
                  <c:v>40926.812499995853</c:v>
                </c:pt>
                <c:pt idx="1711">
                  <c:v>40926.822916662517</c:v>
                </c:pt>
                <c:pt idx="1712">
                  <c:v>40926.833333329181</c:v>
                </c:pt>
                <c:pt idx="1713">
                  <c:v>40926.843749995845</c:v>
                </c:pt>
                <c:pt idx="1714">
                  <c:v>40926.85416666251</c:v>
                </c:pt>
                <c:pt idx="1715">
                  <c:v>40926.864583329174</c:v>
                </c:pt>
                <c:pt idx="1716">
                  <c:v>40926.874999995838</c:v>
                </c:pt>
                <c:pt idx="1717">
                  <c:v>40926.885416662502</c:v>
                </c:pt>
                <c:pt idx="1718">
                  <c:v>40926.895833329167</c:v>
                </c:pt>
                <c:pt idx="1719">
                  <c:v>40926.906249995831</c:v>
                </c:pt>
                <c:pt idx="1720">
                  <c:v>40926.916666662495</c:v>
                </c:pt>
                <c:pt idx="1721">
                  <c:v>40926.927083329159</c:v>
                </c:pt>
                <c:pt idx="1722">
                  <c:v>40926.937499995824</c:v>
                </c:pt>
                <c:pt idx="1723">
                  <c:v>40926.947916662488</c:v>
                </c:pt>
                <c:pt idx="1724">
                  <c:v>40926.958333329152</c:v>
                </c:pt>
                <c:pt idx="1725">
                  <c:v>40926.968749995816</c:v>
                </c:pt>
                <c:pt idx="1726">
                  <c:v>40926.979166662481</c:v>
                </c:pt>
                <c:pt idx="1727">
                  <c:v>40926.989583329145</c:v>
                </c:pt>
                <c:pt idx="1728">
                  <c:v>40926.999999995809</c:v>
                </c:pt>
                <c:pt idx="1729">
                  <c:v>40927.010416662473</c:v>
                </c:pt>
                <c:pt idx="1730">
                  <c:v>40927.020833329138</c:v>
                </c:pt>
                <c:pt idx="1731">
                  <c:v>40927.031249995802</c:v>
                </c:pt>
                <c:pt idx="1732">
                  <c:v>40927.041666662466</c:v>
                </c:pt>
                <c:pt idx="1733">
                  <c:v>40927.05208332913</c:v>
                </c:pt>
                <c:pt idx="1734">
                  <c:v>40927.062499995794</c:v>
                </c:pt>
                <c:pt idx="1735">
                  <c:v>40927.072916662459</c:v>
                </c:pt>
                <c:pt idx="1736">
                  <c:v>40927.083333329123</c:v>
                </c:pt>
                <c:pt idx="1737">
                  <c:v>40927.093749995787</c:v>
                </c:pt>
                <c:pt idx="1738">
                  <c:v>40927.104166662451</c:v>
                </c:pt>
                <c:pt idx="1739">
                  <c:v>40927.114583329116</c:v>
                </c:pt>
                <c:pt idx="1740">
                  <c:v>40927.12499999578</c:v>
                </c:pt>
                <c:pt idx="1741">
                  <c:v>40927.135416662444</c:v>
                </c:pt>
                <c:pt idx="1742">
                  <c:v>40927.145833329108</c:v>
                </c:pt>
                <c:pt idx="1743">
                  <c:v>40927.156249995773</c:v>
                </c:pt>
                <c:pt idx="1744">
                  <c:v>40927.166666662437</c:v>
                </c:pt>
                <c:pt idx="1745">
                  <c:v>40927.177083329101</c:v>
                </c:pt>
                <c:pt idx="1746">
                  <c:v>40927.187499995765</c:v>
                </c:pt>
                <c:pt idx="1747">
                  <c:v>40927.19791666243</c:v>
                </c:pt>
                <c:pt idx="1748">
                  <c:v>40927.208333329094</c:v>
                </c:pt>
                <c:pt idx="1749">
                  <c:v>40927.218749995758</c:v>
                </c:pt>
                <c:pt idx="1750">
                  <c:v>40927.229166662422</c:v>
                </c:pt>
                <c:pt idx="1751">
                  <c:v>40927.239583329087</c:v>
                </c:pt>
                <c:pt idx="1752">
                  <c:v>40927.249999995751</c:v>
                </c:pt>
                <c:pt idx="1753">
                  <c:v>40927.260416662415</c:v>
                </c:pt>
                <c:pt idx="1754">
                  <c:v>40927.270833329079</c:v>
                </c:pt>
                <c:pt idx="1755">
                  <c:v>40927.281249995744</c:v>
                </c:pt>
                <c:pt idx="1756">
                  <c:v>40927.291666662408</c:v>
                </c:pt>
                <c:pt idx="1757">
                  <c:v>40927.302083329072</c:v>
                </c:pt>
                <c:pt idx="1758">
                  <c:v>40927.312499995736</c:v>
                </c:pt>
                <c:pt idx="1759">
                  <c:v>40927.322916662401</c:v>
                </c:pt>
                <c:pt idx="1760">
                  <c:v>40927.333333329065</c:v>
                </c:pt>
                <c:pt idx="1761">
                  <c:v>40927.343749995729</c:v>
                </c:pt>
                <c:pt idx="1762">
                  <c:v>40927.354166662393</c:v>
                </c:pt>
                <c:pt idx="1763">
                  <c:v>40927.364583329057</c:v>
                </c:pt>
                <c:pt idx="1764">
                  <c:v>40927.374999995722</c:v>
                </c:pt>
                <c:pt idx="1765">
                  <c:v>40927.385416662386</c:v>
                </c:pt>
                <c:pt idx="1766">
                  <c:v>40927.39583332905</c:v>
                </c:pt>
                <c:pt idx="1767">
                  <c:v>40927.406249995714</c:v>
                </c:pt>
                <c:pt idx="1768">
                  <c:v>40927.416666662379</c:v>
                </c:pt>
                <c:pt idx="1769">
                  <c:v>40927.427083329043</c:v>
                </c:pt>
                <c:pt idx="1770">
                  <c:v>40927.437499995707</c:v>
                </c:pt>
                <c:pt idx="1771">
                  <c:v>40927.447916662371</c:v>
                </c:pt>
                <c:pt idx="1772">
                  <c:v>40927.458333329036</c:v>
                </c:pt>
                <c:pt idx="1773">
                  <c:v>40927.4687499957</c:v>
                </c:pt>
                <c:pt idx="1774">
                  <c:v>40927.479166662364</c:v>
                </c:pt>
                <c:pt idx="1775">
                  <c:v>40927.489583329028</c:v>
                </c:pt>
                <c:pt idx="1776">
                  <c:v>40927.499999995693</c:v>
                </c:pt>
                <c:pt idx="1777">
                  <c:v>40927.510416662357</c:v>
                </c:pt>
                <c:pt idx="1778">
                  <c:v>40927.520833329021</c:v>
                </c:pt>
                <c:pt idx="1779">
                  <c:v>40927.531249995685</c:v>
                </c:pt>
                <c:pt idx="1780">
                  <c:v>40927.54166666235</c:v>
                </c:pt>
                <c:pt idx="1781">
                  <c:v>40927.552083329014</c:v>
                </c:pt>
                <c:pt idx="1782">
                  <c:v>40927.562499995678</c:v>
                </c:pt>
                <c:pt idx="1783">
                  <c:v>40927.572916662342</c:v>
                </c:pt>
                <c:pt idx="1784">
                  <c:v>40927.583333329007</c:v>
                </c:pt>
                <c:pt idx="1785">
                  <c:v>40927.593749995671</c:v>
                </c:pt>
                <c:pt idx="1786">
                  <c:v>40927.604166662335</c:v>
                </c:pt>
                <c:pt idx="1787">
                  <c:v>40927.614583328999</c:v>
                </c:pt>
                <c:pt idx="1788">
                  <c:v>40927.624999995664</c:v>
                </c:pt>
                <c:pt idx="1789">
                  <c:v>40927.635416662328</c:v>
                </c:pt>
                <c:pt idx="1790">
                  <c:v>40927.645833328992</c:v>
                </c:pt>
                <c:pt idx="1791">
                  <c:v>40927.656249995656</c:v>
                </c:pt>
                <c:pt idx="1792">
                  <c:v>40927.66666666232</c:v>
                </c:pt>
                <c:pt idx="1793">
                  <c:v>40927.677083328985</c:v>
                </c:pt>
                <c:pt idx="1794">
                  <c:v>40927.687499995649</c:v>
                </c:pt>
                <c:pt idx="1795">
                  <c:v>40927.697916662313</c:v>
                </c:pt>
                <c:pt idx="1796">
                  <c:v>40927.708333328977</c:v>
                </c:pt>
                <c:pt idx="1797">
                  <c:v>40927.718749995642</c:v>
                </c:pt>
                <c:pt idx="1798">
                  <c:v>40927.729166662306</c:v>
                </c:pt>
                <c:pt idx="1799">
                  <c:v>40927.73958332897</c:v>
                </c:pt>
                <c:pt idx="1800">
                  <c:v>40927.749999995634</c:v>
                </c:pt>
                <c:pt idx="1801">
                  <c:v>40927.760416662299</c:v>
                </c:pt>
                <c:pt idx="1802">
                  <c:v>40927.770833328963</c:v>
                </c:pt>
                <c:pt idx="1803">
                  <c:v>40927.781249995627</c:v>
                </c:pt>
                <c:pt idx="1804">
                  <c:v>40927.791666662291</c:v>
                </c:pt>
                <c:pt idx="1805">
                  <c:v>40927.802083328956</c:v>
                </c:pt>
                <c:pt idx="1806">
                  <c:v>40927.81249999562</c:v>
                </c:pt>
                <c:pt idx="1807">
                  <c:v>40927.822916662284</c:v>
                </c:pt>
                <c:pt idx="1808">
                  <c:v>40927.833333328948</c:v>
                </c:pt>
                <c:pt idx="1809">
                  <c:v>40927.843749995613</c:v>
                </c:pt>
                <c:pt idx="1810">
                  <c:v>40927.854166662277</c:v>
                </c:pt>
                <c:pt idx="1811">
                  <c:v>40927.864583328941</c:v>
                </c:pt>
                <c:pt idx="1812">
                  <c:v>40927.874999995605</c:v>
                </c:pt>
                <c:pt idx="1813">
                  <c:v>40927.88541666227</c:v>
                </c:pt>
                <c:pt idx="1814">
                  <c:v>40927.895833328934</c:v>
                </c:pt>
                <c:pt idx="1815">
                  <c:v>40927.906249995598</c:v>
                </c:pt>
                <c:pt idx="1816">
                  <c:v>40927.916666662262</c:v>
                </c:pt>
                <c:pt idx="1817">
                  <c:v>40927.927083328927</c:v>
                </c:pt>
                <c:pt idx="1818">
                  <c:v>40927.937499995591</c:v>
                </c:pt>
                <c:pt idx="1819">
                  <c:v>40927.947916662255</c:v>
                </c:pt>
                <c:pt idx="1820">
                  <c:v>40927.958333328919</c:v>
                </c:pt>
                <c:pt idx="1821">
                  <c:v>40927.968749995583</c:v>
                </c:pt>
                <c:pt idx="1822">
                  <c:v>40927.979166662248</c:v>
                </c:pt>
                <c:pt idx="1823">
                  <c:v>40927.989583328912</c:v>
                </c:pt>
                <c:pt idx="1824">
                  <c:v>40927.999999995576</c:v>
                </c:pt>
                <c:pt idx="1825">
                  <c:v>40928.01041666224</c:v>
                </c:pt>
                <c:pt idx="1826">
                  <c:v>40928.020833328905</c:v>
                </c:pt>
                <c:pt idx="1827">
                  <c:v>40928.031249995569</c:v>
                </c:pt>
                <c:pt idx="1828">
                  <c:v>40928.041666662233</c:v>
                </c:pt>
                <c:pt idx="1829">
                  <c:v>40928.052083328897</c:v>
                </c:pt>
                <c:pt idx="1830">
                  <c:v>40928.062499995562</c:v>
                </c:pt>
                <c:pt idx="1831">
                  <c:v>40928.072916662226</c:v>
                </c:pt>
                <c:pt idx="1832">
                  <c:v>40928.08333332889</c:v>
                </c:pt>
                <c:pt idx="1833">
                  <c:v>40928.093749995554</c:v>
                </c:pt>
                <c:pt idx="1834">
                  <c:v>40928.104166662219</c:v>
                </c:pt>
                <c:pt idx="1835">
                  <c:v>40928.114583328883</c:v>
                </c:pt>
                <c:pt idx="1836">
                  <c:v>40928.124999995547</c:v>
                </c:pt>
                <c:pt idx="1837">
                  <c:v>40928.135416662211</c:v>
                </c:pt>
                <c:pt idx="1838">
                  <c:v>40928.145833328876</c:v>
                </c:pt>
                <c:pt idx="1839">
                  <c:v>40928.15624999554</c:v>
                </c:pt>
                <c:pt idx="1840">
                  <c:v>40928.166666662204</c:v>
                </c:pt>
                <c:pt idx="1841">
                  <c:v>40928.177083328868</c:v>
                </c:pt>
                <c:pt idx="1842">
                  <c:v>40928.187499995533</c:v>
                </c:pt>
                <c:pt idx="1843">
                  <c:v>40928.197916662197</c:v>
                </c:pt>
                <c:pt idx="1844">
                  <c:v>40928.208333328861</c:v>
                </c:pt>
                <c:pt idx="1845">
                  <c:v>40928.218749995525</c:v>
                </c:pt>
                <c:pt idx="1846">
                  <c:v>40928.22916666219</c:v>
                </c:pt>
                <c:pt idx="1847">
                  <c:v>40928.239583328854</c:v>
                </c:pt>
                <c:pt idx="1848">
                  <c:v>40928.249999995518</c:v>
                </c:pt>
                <c:pt idx="1849">
                  <c:v>40928.260416662182</c:v>
                </c:pt>
                <c:pt idx="1850">
                  <c:v>40928.270833328846</c:v>
                </c:pt>
                <c:pt idx="1851">
                  <c:v>40928.281249995511</c:v>
                </c:pt>
                <c:pt idx="1852">
                  <c:v>40928.291666662175</c:v>
                </c:pt>
                <c:pt idx="1853">
                  <c:v>40928.302083328839</c:v>
                </c:pt>
                <c:pt idx="1854">
                  <c:v>40928.312499995503</c:v>
                </c:pt>
                <c:pt idx="1855">
                  <c:v>40928.322916662168</c:v>
                </c:pt>
                <c:pt idx="1856">
                  <c:v>40928.333333328832</c:v>
                </c:pt>
                <c:pt idx="1857">
                  <c:v>40928.343749995496</c:v>
                </c:pt>
                <c:pt idx="1858">
                  <c:v>40928.35416666216</c:v>
                </c:pt>
                <c:pt idx="1859">
                  <c:v>40928.364583328825</c:v>
                </c:pt>
                <c:pt idx="1860">
                  <c:v>40928.374999995489</c:v>
                </c:pt>
                <c:pt idx="1861">
                  <c:v>40928.385416662153</c:v>
                </c:pt>
                <c:pt idx="1862">
                  <c:v>40928.395833328817</c:v>
                </c:pt>
                <c:pt idx="1863">
                  <c:v>40928.406249995482</c:v>
                </c:pt>
                <c:pt idx="1864">
                  <c:v>40928.416666662146</c:v>
                </c:pt>
                <c:pt idx="1865">
                  <c:v>40928.42708332881</c:v>
                </c:pt>
                <c:pt idx="1866">
                  <c:v>40928.437499995474</c:v>
                </c:pt>
                <c:pt idx="1867">
                  <c:v>40928.447916662139</c:v>
                </c:pt>
                <c:pt idx="1868">
                  <c:v>40928.458333328803</c:v>
                </c:pt>
                <c:pt idx="1869">
                  <c:v>40928.468749995467</c:v>
                </c:pt>
                <c:pt idx="1870">
                  <c:v>40928.479166662131</c:v>
                </c:pt>
                <c:pt idx="1871">
                  <c:v>40928.489583328796</c:v>
                </c:pt>
                <c:pt idx="1872">
                  <c:v>40928.49999999546</c:v>
                </c:pt>
                <c:pt idx="1873">
                  <c:v>40928.510416662124</c:v>
                </c:pt>
                <c:pt idx="1874">
                  <c:v>40928.520833328788</c:v>
                </c:pt>
                <c:pt idx="1875">
                  <c:v>40928.531249995453</c:v>
                </c:pt>
                <c:pt idx="1876">
                  <c:v>40928.541666662117</c:v>
                </c:pt>
                <c:pt idx="1877">
                  <c:v>40928.552083328781</c:v>
                </c:pt>
                <c:pt idx="1878">
                  <c:v>40928.562499995445</c:v>
                </c:pt>
                <c:pt idx="1879">
                  <c:v>40928.572916662109</c:v>
                </c:pt>
                <c:pt idx="1880">
                  <c:v>40928.583333328774</c:v>
                </c:pt>
                <c:pt idx="1881">
                  <c:v>40928.593749995438</c:v>
                </c:pt>
                <c:pt idx="1882">
                  <c:v>40928.604166662102</c:v>
                </c:pt>
                <c:pt idx="1883">
                  <c:v>40928.614583328766</c:v>
                </c:pt>
                <c:pt idx="1884">
                  <c:v>40928.624999995431</c:v>
                </c:pt>
                <c:pt idx="1885">
                  <c:v>40928.635416662095</c:v>
                </c:pt>
                <c:pt idx="1886">
                  <c:v>40928.645833328759</c:v>
                </c:pt>
                <c:pt idx="1887">
                  <c:v>40928.656249995423</c:v>
                </c:pt>
                <c:pt idx="1888">
                  <c:v>40928.666666662088</c:v>
                </c:pt>
                <c:pt idx="1889">
                  <c:v>40928.677083328752</c:v>
                </c:pt>
                <c:pt idx="1890">
                  <c:v>40928.687499995416</c:v>
                </c:pt>
                <c:pt idx="1891">
                  <c:v>40928.69791666208</c:v>
                </c:pt>
                <c:pt idx="1892">
                  <c:v>40928.708333328745</c:v>
                </c:pt>
                <c:pt idx="1893">
                  <c:v>40928.718749995409</c:v>
                </c:pt>
                <c:pt idx="1894">
                  <c:v>40928.729166662073</c:v>
                </c:pt>
                <c:pt idx="1895">
                  <c:v>40928.739583328737</c:v>
                </c:pt>
                <c:pt idx="1896">
                  <c:v>40928.749999995402</c:v>
                </c:pt>
                <c:pt idx="1897">
                  <c:v>40928.760416662066</c:v>
                </c:pt>
                <c:pt idx="1898">
                  <c:v>40928.77083332873</c:v>
                </c:pt>
                <c:pt idx="1899">
                  <c:v>40928.781249995394</c:v>
                </c:pt>
                <c:pt idx="1900">
                  <c:v>40928.791666662059</c:v>
                </c:pt>
                <c:pt idx="1901">
                  <c:v>40928.802083328723</c:v>
                </c:pt>
                <c:pt idx="1902">
                  <c:v>40928.812499995387</c:v>
                </c:pt>
                <c:pt idx="1903">
                  <c:v>40928.822916662051</c:v>
                </c:pt>
                <c:pt idx="1904">
                  <c:v>40928.833333328716</c:v>
                </c:pt>
                <c:pt idx="1905">
                  <c:v>40928.84374999538</c:v>
                </c:pt>
                <c:pt idx="1906">
                  <c:v>40928.854166662044</c:v>
                </c:pt>
                <c:pt idx="1907">
                  <c:v>40928.864583328708</c:v>
                </c:pt>
                <c:pt idx="1908">
                  <c:v>40928.874999995372</c:v>
                </c:pt>
                <c:pt idx="1909">
                  <c:v>40928.885416662037</c:v>
                </c:pt>
                <c:pt idx="1910">
                  <c:v>40928.895833328701</c:v>
                </c:pt>
                <c:pt idx="1911">
                  <c:v>40928.906249995365</c:v>
                </c:pt>
                <c:pt idx="1912">
                  <c:v>40928.916666662029</c:v>
                </c:pt>
                <c:pt idx="1913">
                  <c:v>40928.927083328694</c:v>
                </c:pt>
                <c:pt idx="1914">
                  <c:v>40928.937499995358</c:v>
                </c:pt>
                <c:pt idx="1915">
                  <c:v>40928.947916662022</c:v>
                </c:pt>
                <c:pt idx="1916">
                  <c:v>40928.958333328686</c:v>
                </c:pt>
                <c:pt idx="1917">
                  <c:v>40928.968749995351</c:v>
                </c:pt>
                <c:pt idx="1918">
                  <c:v>40928.979166662015</c:v>
                </c:pt>
                <c:pt idx="1919">
                  <c:v>40928.989583328679</c:v>
                </c:pt>
                <c:pt idx="1920">
                  <c:v>40928.999999995343</c:v>
                </c:pt>
                <c:pt idx="1921">
                  <c:v>40929.010416662008</c:v>
                </c:pt>
                <c:pt idx="1922">
                  <c:v>40929.020833328672</c:v>
                </c:pt>
                <c:pt idx="1923">
                  <c:v>40929.031249995336</c:v>
                </c:pt>
                <c:pt idx="1924">
                  <c:v>40929.041666662</c:v>
                </c:pt>
                <c:pt idx="1925">
                  <c:v>40929.052083328665</c:v>
                </c:pt>
                <c:pt idx="1926">
                  <c:v>40929.062499995329</c:v>
                </c:pt>
                <c:pt idx="1927">
                  <c:v>40929.072916661993</c:v>
                </c:pt>
                <c:pt idx="1928">
                  <c:v>40929.083333328657</c:v>
                </c:pt>
                <c:pt idx="1929">
                  <c:v>40929.093749995322</c:v>
                </c:pt>
                <c:pt idx="1930">
                  <c:v>40929.104166661986</c:v>
                </c:pt>
                <c:pt idx="1931">
                  <c:v>40929.11458332865</c:v>
                </c:pt>
                <c:pt idx="1932">
                  <c:v>40929.124999995314</c:v>
                </c:pt>
                <c:pt idx="1933">
                  <c:v>40929.135416661979</c:v>
                </c:pt>
                <c:pt idx="1934">
                  <c:v>40929.145833328643</c:v>
                </c:pt>
                <c:pt idx="1935">
                  <c:v>40929.156249995307</c:v>
                </c:pt>
                <c:pt idx="1936">
                  <c:v>40929.166666661971</c:v>
                </c:pt>
                <c:pt idx="1937">
                  <c:v>40929.177083328635</c:v>
                </c:pt>
                <c:pt idx="1938">
                  <c:v>40929.1874999953</c:v>
                </c:pt>
                <c:pt idx="1939">
                  <c:v>40929.197916661964</c:v>
                </c:pt>
                <c:pt idx="1940">
                  <c:v>40929.208333328628</c:v>
                </c:pt>
                <c:pt idx="1941">
                  <c:v>40929.218749995292</c:v>
                </c:pt>
                <c:pt idx="1942">
                  <c:v>40929.229166661957</c:v>
                </c:pt>
                <c:pt idx="1943">
                  <c:v>40929.239583328621</c:v>
                </c:pt>
                <c:pt idx="1944">
                  <c:v>40929.249999995285</c:v>
                </c:pt>
                <c:pt idx="1945">
                  <c:v>40929.260416661949</c:v>
                </c:pt>
                <c:pt idx="1946">
                  <c:v>40929.270833328614</c:v>
                </c:pt>
                <c:pt idx="1947">
                  <c:v>40929.281249995278</c:v>
                </c:pt>
                <c:pt idx="1948">
                  <c:v>40929.291666661942</c:v>
                </c:pt>
                <c:pt idx="1949">
                  <c:v>40929.302083328606</c:v>
                </c:pt>
                <c:pt idx="1950">
                  <c:v>40929.312499995271</c:v>
                </c:pt>
                <c:pt idx="1951">
                  <c:v>40929.322916661935</c:v>
                </c:pt>
                <c:pt idx="1952">
                  <c:v>40929.333333328599</c:v>
                </c:pt>
                <c:pt idx="1953">
                  <c:v>40929.343749995263</c:v>
                </c:pt>
                <c:pt idx="1954">
                  <c:v>40929.354166661928</c:v>
                </c:pt>
                <c:pt idx="1955">
                  <c:v>40929.364583328592</c:v>
                </c:pt>
                <c:pt idx="1956">
                  <c:v>40929.374999995256</c:v>
                </c:pt>
                <c:pt idx="1957">
                  <c:v>40929.38541666192</c:v>
                </c:pt>
                <c:pt idx="1958">
                  <c:v>40929.395833328585</c:v>
                </c:pt>
                <c:pt idx="1959">
                  <c:v>40929.406249995249</c:v>
                </c:pt>
                <c:pt idx="1960">
                  <c:v>40929.416666661913</c:v>
                </c:pt>
                <c:pt idx="1961">
                  <c:v>40929.427083328577</c:v>
                </c:pt>
                <c:pt idx="1962">
                  <c:v>40929.437499995242</c:v>
                </c:pt>
                <c:pt idx="1963">
                  <c:v>40929.447916661906</c:v>
                </c:pt>
                <c:pt idx="1964">
                  <c:v>40929.45833332857</c:v>
                </c:pt>
                <c:pt idx="1965">
                  <c:v>40929.468749995234</c:v>
                </c:pt>
                <c:pt idx="1966">
                  <c:v>40929.479166661898</c:v>
                </c:pt>
                <c:pt idx="1967">
                  <c:v>40929.489583328563</c:v>
                </c:pt>
                <c:pt idx="1968">
                  <c:v>40929.499999995227</c:v>
                </c:pt>
                <c:pt idx="1969">
                  <c:v>40929.510416661891</c:v>
                </c:pt>
                <c:pt idx="1970">
                  <c:v>40929.520833328555</c:v>
                </c:pt>
                <c:pt idx="1971">
                  <c:v>40929.53124999522</c:v>
                </c:pt>
                <c:pt idx="1972">
                  <c:v>40929.541666661884</c:v>
                </c:pt>
                <c:pt idx="1973">
                  <c:v>40929.552083328548</c:v>
                </c:pt>
                <c:pt idx="1974">
                  <c:v>40929.562499995212</c:v>
                </c:pt>
                <c:pt idx="1975">
                  <c:v>40929.572916661877</c:v>
                </c:pt>
                <c:pt idx="1976">
                  <c:v>40929.583333328541</c:v>
                </c:pt>
                <c:pt idx="1977">
                  <c:v>40929.593749995205</c:v>
                </c:pt>
                <c:pt idx="1978">
                  <c:v>40929.604166661869</c:v>
                </c:pt>
                <c:pt idx="1979">
                  <c:v>40929.614583328534</c:v>
                </c:pt>
                <c:pt idx="1980">
                  <c:v>40929.624999995198</c:v>
                </c:pt>
                <c:pt idx="1981">
                  <c:v>40929.635416661862</c:v>
                </c:pt>
                <c:pt idx="1982">
                  <c:v>40929.645833328526</c:v>
                </c:pt>
                <c:pt idx="1983">
                  <c:v>40929.656249995191</c:v>
                </c:pt>
                <c:pt idx="1984">
                  <c:v>40929.666666661855</c:v>
                </c:pt>
                <c:pt idx="1985">
                  <c:v>40929.677083328519</c:v>
                </c:pt>
                <c:pt idx="1986">
                  <c:v>40929.687499995183</c:v>
                </c:pt>
                <c:pt idx="1987">
                  <c:v>40929.697916661848</c:v>
                </c:pt>
                <c:pt idx="1988">
                  <c:v>40929.708333328512</c:v>
                </c:pt>
                <c:pt idx="1989">
                  <c:v>40929.718749995176</c:v>
                </c:pt>
                <c:pt idx="1990">
                  <c:v>40929.72916666184</c:v>
                </c:pt>
                <c:pt idx="1991">
                  <c:v>40929.739583328505</c:v>
                </c:pt>
                <c:pt idx="1992">
                  <c:v>40929.749999995169</c:v>
                </c:pt>
                <c:pt idx="1993">
                  <c:v>40929.760416661833</c:v>
                </c:pt>
                <c:pt idx="1994">
                  <c:v>40929.770833328497</c:v>
                </c:pt>
                <c:pt idx="1995">
                  <c:v>40929.781249995161</c:v>
                </c:pt>
                <c:pt idx="1996">
                  <c:v>40929.791666661826</c:v>
                </c:pt>
                <c:pt idx="1997">
                  <c:v>40929.80208332849</c:v>
                </c:pt>
                <c:pt idx="1998">
                  <c:v>40929.812499995154</c:v>
                </c:pt>
                <c:pt idx="1999">
                  <c:v>40929.822916661818</c:v>
                </c:pt>
                <c:pt idx="2000">
                  <c:v>40929.833333328483</c:v>
                </c:pt>
                <c:pt idx="2001">
                  <c:v>40929.843749995147</c:v>
                </c:pt>
                <c:pt idx="2002">
                  <c:v>40929.854166661811</c:v>
                </c:pt>
                <c:pt idx="2003">
                  <c:v>40929.864583328475</c:v>
                </c:pt>
                <c:pt idx="2004">
                  <c:v>40929.87499999514</c:v>
                </c:pt>
                <c:pt idx="2005">
                  <c:v>40929.885416661804</c:v>
                </c:pt>
                <c:pt idx="2006">
                  <c:v>40929.895833328468</c:v>
                </c:pt>
                <c:pt idx="2007">
                  <c:v>40929.906249995132</c:v>
                </c:pt>
                <c:pt idx="2008">
                  <c:v>40929.916666661797</c:v>
                </c:pt>
                <c:pt idx="2009">
                  <c:v>40929.927083328461</c:v>
                </c:pt>
                <c:pt idx="2010">
                  <c:v>40929.937499995125</c:v>
                </c:pt>
                <c:pt idx="2011">
                  <c:v>40929.947916661789</c:v>
                </c:pt>
                <c:pt idx="2012">
                  <c:v>40929.958333328454</c:v>
                </c:pt>
                <c:pt idx="2013">
                  <c:v>40929.968749995118</c:v>
                </c:pt>
                <c:pt idx="2014">
                  <c:v>40929.979166661782</c:v>
                </c:pt>
                <c:pt idx="2015">
                  <c:v>40929.989583328446</c:v>
                </c:pt>
                <c:pt idx="2016">
                  <c:v>40929.999999995111</c:v>
                </c:pt>
                <c:pt idx="2017">
                  <c:v>40930.010416661775</c:v>
                </c:pt>
                <c:pt idx="2018">
                  <c:v>40930.020833328439</c:v>
                </c:pt>
                <c:pt idx="2019">
                  <c:v>40930.031249995103</c:v>
                </c:pt>
                <c:pt idx="2020">
                  <c:v>40930.041666661768</c:v>
                </c:pt>
                <c:pt idx="2021">
                  <c:v>40930.052083328432</c:v>
                </c:pt>
                <c:pt idx="2022">
                  <c:v>40930.062499995096</c:v>
                </c:pt>
                <c:pt idx="2023">
                  <c:v>40930.07291666176</c:v>
                </c:pt>
                <c:pt idx="2024">
                  <c:v>40930.083333328424</c:v>
                </c:pt>
                <c:pt idx="2025">
                  <c:v>40930.093749995089</c:v>
                </c:pt>
                <c:pt idx="2026">
                  <c:v>40930.104166661753</c:v>
                </c:pt>
                <c:pt idx="2027">
                  <c:v>40930.114583328417</c:v>
                </c:pt>
                <c:pt idx="2028">
                  <c:v>40930.124999995081</c:v>
                </c:pt>
                <c:pt idx="2029">
                  <c:v>40930.135416661746</c:v>
                </c:pt>
                <c:pt idx="2030">
                  <c:v>40930.14583332841</c:v>
                </c:pt>
                <c:pt idx="2031">
                  <c:v>40930.156249995074</c:v>
                </c:pt>
                <c:pt idx="2032">
                  <c:v>40930.166666661738</c:v>
                </c:pt>
                <c:pt idx="2033">
                  <c:v>40930.177083328403</c:v>
                </c:pt>
                <c:pt idx="2034">
                  <c:v>40930.187499995067</c:v>
                </c:pt>
                <c:pt idx="2035">
                  <c:v>40930.197916661731</c:v>
                </c:pt>
                <c:pt idx="2036">
                  <c:v>40930.208333328395</c:v>
                </c:pt>
                <c:pt idx="2037">
                  <c:v>40930.21874999506</c:v>
                </c:pt>
                <c:pt idx="2038">
                  <c:v>40930.229166661724</c:v>
                </c:pt>
                <c:pt idx="2039">
                  <c:v>40930.239583328388</c:v>
                </c:pt>
                <c:pt idx="2040">
                  <c:v>40930.249999995052</c:v>
                </c:pt>
                <c:pt idx="2041">
                  <c:v>40930.260416661717</c:v>
                </c:pt>
                <c:pt idx="2042">
                  <c:v>40930.270833328381</c:v>
                </c:pt>
                <c:pt idx="2043">
                  <c:v>40930.281249995045</c:v>
                </c:pt>
                <c:pt idx="2044">
                  <c:v>40930.291666661709</c:v>
                </c:pt>
                <c:pt idx="2045">
                  <c:v>40930.302083328374</c:v>
                </c:pt>
                <c:pt idx="2046">
                  <c:v>40930.312499995038</c:v>
                </c:pt>
                <c:pt idx="2047">
                  <c:v>40930.322916661702</c:v>
                </c:pt>
                <c:pt idx="2048">
                  <c:v>40930.333333328366</c:v>
                </c:pt>
                <c:pt idx="2049">
                  <c:v>40930.343749995031</c:v>
                </c:pt>
                <c:pt idx="2050">
                  <c:v>40930.354166661695</c:v>
                </c:pt>
                <c:pt idx="2051">
                  <c:v>40930.364583328359</c:v>
                </c:pt>
                <c:pt idx="2052">
                  <c:v>40930.374999995023</c:v>
                </c:pt>
                <c:pt idx="2053">
                  <c:v>40930.385416661687</c:v>
                </c:pt>
                <c:pt idx="2054">
                  <c:v>40930.395833328352</c:v>
                </c:pt>
                <c:pt idx="2055">
                  <c:v>40930.406249995016</c:v>
                </c:pt>
                <c:pt idx="2056">
                  <c:v>40930.41666666168</c:v>
                </c:pt>
                <c:pt idx="2057">
                  <c:v>40930.427083328344</c:v>
                </c:pt>
                <c:pt idx="2058">
                  <c:v>40930.437499995009</c:v>
                </c:pt>
                <c:pt idx="2059">
                  <c:v>40930.447916661673</c:v>
                </c:pt>
                <c:pt idx="2060">
                  <c:v>40930.458333328337</c:v>
                </c:pt>
                <c:pt idx="2061">
                  <c:v>40930.468749995001</c:v>
                </c:pt>
                <c:pt idx="2062">
                  <c:v>40930.479166661666</c:v>
                </c:pt>
                <c:pt idx="2063">
                  <c:v>40930.48958332833</c:v>
                </c:pt>
                <c:pt idx="2064">
                  <c:v>40930.499999994994</c:v>
                </c:pt>
                <c:pt idx="2065">
                  <c:v>40930.510416661658</c:v>
                </c:pt>
                <c:pt idx="2066">
                  <c:v>40930.520833328323</c:v>
                </c:pt>
                <c:pt idx="2067">
                  <c:v>40930.531249994987</c:v>
                </c:pt>
                <c:pt idx="2068">
                  <c:v>40930.541666661651</c:v>
                </c:pt>
                <c:pt idx="2069">
                  <c:v>40930.552083328315</c:v>
                </c:pt>
                <c:pt idx="2070">
                  <c:v>40930.56249999498</c:v>
                </c:pt>
                <c:pt idx="2071">
                  <c:v>40930.572916661644</c:v>
                </c:pt>
                <c:pt idx="2072">
                  <c:v>40930.583333328308</c:v>
                </c:pt>
                <c:pt idx="2073">
                  <c:v>40930.593749994972</c:v>
                </c:pt>
                <c:pt idx="2074">
                  <c:v>40930.604166661637</c:v>
                </c:pt>
                <c:pt idx="2075">
                  <c:v>40930.614583328301</c:v>
                </c:pt>
                <c:pt idx="2076">
                  <c:v>40930.624999994965</c:v>
                </c:pt>
                <c:pt idx="2077">
                  <c:v>40930.635416661629</c:v>
                </c:pt>
                <c:pt idx="2078">
                  <c:v>40930.645833328294</c:v>
                </c:pt>
                <c:pt idx="2079">
                  <c:v>40930.656249994958</c:v>
                </c:pt>
                <c:pt idx="2080">
                  <c:v>40930.666666661622</c:v>
                </c:pt>
                <c:pt idx="2081">
                  <c:v>40930.677083328286</c:v>
                </c:pt>
                <c:pt idx="2082">
                  <c:v>40930.68749999495</c:v>
                </c:pt>
                <c:pt idx="2083">
                  <c:v>40930.697916661615</c:v>
                </c:pt>
                <c:pt idx="2084">
                  <c:v>40930.708333328279</c:v>
                </c:pt>
                <c:pt idx="2085">
                  <c:v>40930.718749994943</c:v>
                </c:pt>
                <c:pt idx="2086">
                  <c:v>40930.729166661607</c:v>
                </c:pt>
                <c:pt idx="2087">
                  <c:v>40930.739583328272</c:v>
                </c:pt>
                <c:pt idx="2088">
                  <c:v>40930.749999994936</c:v>
                </c:pt>
                <c:pt idx="2089">
                  <c:v>40930.7604166616</c:v>
                </c:pt>
                <c:pt idx="2090">
                  <c:v>40930.770833328264</c:v>
                </c:pt>
                <c:pt idx="2091">
                  <c:v>40930.781249994929</c:v>
                </c:pt>
                <c:pt idx="2092">
                  <c:v>40930.791666661593</c:v>
                </c:pt>
                <c:pt idx="2093">
                  <c:v>40930.802083328257</c:v>
                </c:pt>
                <c:pt idx="2094">
                  <c:v>40930.812499994921</c:v>
                </c:pt>
                <c:pt idx="2095">
                  <c:v>40930.822916661586</c:v>
                </c:pt>
                <c:pt idx="2096">
                  <c:v>40930.83333332825</c:v>
                </c:pt>
                <c:pt idx="2097">
                  <c:v>40930.843749994914</c:v>
                </c:pt>
                <c:pt idx="2098">
                  <c:v>40930.854166661578</c:v>
                </c:pt>
                <c:pt idx="2099">
                  <c:v>40930.864583328243</c:v>
                </c:pt>
                <c:pt idx="2100">
                  <c:v>40930.874999994907</c:v>
                </c:pt>
                <c:pt idx="2101">
                  <c:v>40930.885416661571</c:v>
                </c:pt>
                <c:pt idx="2102">
                  <c:v>40930.895833328235</c:v>
                </c:pt>
                <c:pt idx="2103">
                  <c:v>40930.9062499949</c:v>
                </c:pt>
                <c:pt idx="2104">
                  <c:v>40930.916666661564</c:v>
                </c:pt>
                <c:pt idx="2105">
                  <c:v>40930.927083328228</c:v>
                </c:pt>
                <c:pt idx="2106">
                  <c:v>40930.937499994892</c:v>
                </c:pt>
                <c:pt idx="2107">
                  <c:v>40930.947916661557</c:v>
                </c:pt>
                <c:pt idx="2108">
                  <c:v>40930.958333328221</c:v>
                </c:pt>
                <c:pt idx="2109">
                  <c:v>40930.968749994885</c:v>
                </c:pt>
                <c:pt idx="2110">
                  <c:v>40930.979166661549</c:v>
                </c:pt>
                <c:pt idx="2111">
                  <c:v>40930.989583328213</c:v>
                </c:pt>
                <c:pt idx="2112">
                  <c:v>40930.999999994878</c:v>
                </c:pt>
                <c:pt idx="2113">
                  <c:v>40931.010416661542</c:v>
                </c:pt>
                <c:pt idx="2114">
                  <c:v>40931.020833328206</c:v>
                </c:pt>
                <c:pt idx="2115">
                  <c:v>40931.03124999487</c:v>
                </c:pt>
                <c:pt idx="2116">
                  <c:v>40931.041666661535</c:v>
                </c:pt>
                <c:pt idx="2117">
                  <c:v>40931.052083328199</c:v>
                </c:pt>
                <c:pt idx="2118">
                  <c:v>40931.062499994863</c:v>
                </c:pt>
                <c:pt idx="2119">
                  <c:v>40931.072916661527</c:v>
                </c:pt>
                <c:pt idx="2120">
                  <c:v>40931.083333328192</c:v>
                </c:pt>
                <c:pt idx="2121">
                  <c:v>40931.093749994856</c:v>
                </c:pt>
                <c:pt idx="2122">
                  <c:v>40931.10416666152</c:v>
                </c:pt>
                <c:pt idx="2123">
                  <c:v>40931.114583328184</c:v>
                </c:pt>
                <c:pt idx="2124">
                  <c:v>40931.124999994849</c:v>
                </c:pt>
                <c:pt idx="2125">
                  <c:v>40931.135416661513</c:v>
                </c:pt>
                <c:pt idx="2126">
                  <c:v>40931.145833328177</c:v>
                </c:pt>
                <c:pt idx="2127">
                  <c:v>40931.156249994841</c:v>
                </c:pt>
                <c:pt idx="2128">
                  <c:v>40931.166666661506</c:v>
                </c:pt>
                <c:pt idx="2129">
                  <c:v>40931.17708332817</c:v>
                </c:pt>
                <c:pt idx="2130">
                  <c:v>40931.187499994834</c:v>
                </c:pt>
                <c:pt idx="2131">
                  <c:v>40931.197916661498</c:v>
                </c:pt>
                <c:pt idx="2132">
                  <c:v>40931.208333328163</c:v>
                </c:pt>
                <c:pt idx="2133">
                  <c:v>40931.218749994827</c:v>
                </c:pt>
                <c:pt idx="2134">
                  <c:v>40931.229166661491</c:v>
                </c:pt>
                <c:pt idx="2135">
                  <c:v>40931.239583328155</c:v>
                </c:pt>
                <c:pt idx="2136">
                  <c:v>40931.24999999482</c:v>
                </c:pt>
                <c:pt idx="2137">
                  <c:v>40931.260416661484</c:v>
                </c:pt>
                <c:pt idx="2138">
                  <c:v>40931.270833328148</c:v>
                </c:pt>
                <c:pt idx="2139">
                  <c:v>40931.281249994812</c:v>
                </c:pt>
                <c:pt idx="2140">
                  <c:v>40931.291666661476</c:v>
                </c:pt>
                <c:pt idx="2141">
                  <c:v>40931.302083328141</c:v>
                </c:pt>
                <c:pt idx="2142">
                  <c:v>40931.312499994805</c:v>
                </c:pt>
                <c:pt idx="2143">
                  <c:v>40931.322916661469</c:v>
                </c:pt>
                <c:pt idx="2144">
                  <c:v>40931.333333328133</c:v>
                </c:pt>
                <c:pt idx="2145">
                  <c:v>40931.343749994798</c:v>
                </c:pt>
                <c:pt idx="2146">
                  <c:v>40931.354166661462</c:v>
                </c:pt>
                <c:pt idx="2147">
                  <c:v>40931.364583328126</c:v>
                </c:pt>
                <c:pt idx="2148">
                  <c:v>40931.37499999479</c:v>
                </c:pt>
                <c:pt idx="2149">
                  <c:v>40931.385416661455</c:v>
                </c:pt>
                <c:pt idx="2150">
                  <c:v>40931.395833328119</c:v>
                </c:pt>
                <c:pt idx="2151">
                  <c:v>40931.406249994783</c:v>
                </c:pt>
                <c:pt idx="2152">
                  <c:v>40931.416666661447</c:v>
                </c:pt>
                <c:pt idx="2153">
                  <c:v>40931.427083328112</c:v>
                </c:pt>
                <c:pt idx="2154">
                  <c:v>40931.437499994776</c:v>
                </c:pt>
                <c:pt idx="2155">
                  <c:v>40931.44791666144</c:v>
                </c:pt>
                <c:pt idx="2156">
                  <c:v>40931.458333328104</c:v>
                </c:pt>
                <c:pt idx="2157">
                  <c:v>40931.468749994769</c:v>
                </c:pt>
                <c:pt idx="2158">
                  <c:v>40931.479166661433</c:v>
                </c:pt>
                <c:pt idx="2159">
                  <c:v>40931.489583328097</c:v>
                </c:pt>
                <c:pt idx="2160">
                  <c:v>40931.499999994761</c:v>
                </c:pt>
                <c:pt idx="2161">
                  <c:v>40931.510416661426</c:v>
                </c:pt>
                <c:pt idx="2162">
                  <c:v>40931.52083332809</c:v>
                </c:pt>
                <c:pt idx="2163">
                  <c:v>40931.531249994754</c:v>
                </c:pt>
                <c:pt idx="2164">
                  <c:v>40931.541666661418</c:v>
                </c:pt>
                <c:pt idx="2165">
                  <c:v>40931.552083328083</c:v>
                </c:pt>
                <c:pt idx="2166">
                  <c:v>40931.562499994747</c:v>
                </c:pt>
                <c:pt idx="2167">
                  <c:v>40931.572916661411</c:v>
                </c:pt>
                <c:pt idx="2168">
                  <c:v>40931.583333328075</c:v>
                </c:pt>
                <c:pt idx="2169">
                  <c:v>40931.593749994739</c:v>
                </c:pt>
                <c:pt idx="2170">
                  <c:v>40931.604166661404</c:v>
                </c:pt>
                <c:pt idx="2171">
                  <c:v>40931.614583328068</c:v>
                </c:pt>
                <c:pt idx="2172">
                  <c:v>40931.624999994732</c:v>
                </c:pt>
                <c:pt idx="2173">
                  <c:v>40931.635416661396</c:v>
                </c:pt>
                <c:pt idx="2174">
                  <c:v>40931.645833328061</c:v>
                </c:pt>
                <c:pt idx="2175">
                  <c:v>40931.656249994725</c:v>
                </c:pt>
                <c:pt idx="2176">
                  <c:v>40931.666666661389</c:v>
                </c:pt>
                <c:pt idx="2177">
                  <c:v>40931.677083328053</c:v>
                </c:pt>
                <c:pt idx="2178">
                  <c:v>40931.687499994718</c:v>
                </c:pt>
                <c:pt idx="2179">
                  <c:v>40931.697916661382</c:v>
                </c:pt>
                <c:pt idx="2180">
                  <c:v>40931.708333328046</c:v>
                </c:pt>
                <c:pt idx="2181">
                  <c:v>40931.71874999471</c:v>
                </c:pt>
                <c:pt idx="2182">
                  <c:v>40931.729166661375</c:v>
                </c:pt>
                <c:pt idx="2183">
                  <c:v>40931.739583328039</c:v>
                </c:pt>
                <c:pt idx="2184">
                  <c:v>40931.749999994703</c:v>
                </c:pt>
                <c:pt idx="2185">
                  <c:v>40931.760416661367</c:v>
                </c:pt>
                <c:pt idx="2186">
                  <c:v>40931.770833328032</c:v>
                </c:pt>
                <c:pt idx="2187">
                  <c:v>40931.781249994696</c:v>
                </c:pt>
                <c:pt idx="2188">
                  <c:v>40931.79166666136</c:v>
                </c:pt>
                <c:pt idx="2189">
                  <c:v>40931.802083328024</c:v>
                </c:pt>
                <c:pt idx="2190">
                  <c:v>40931.812499994689</c:v>
                </c:pt>
                <c:pt idx="2191">
                  <c:v>40931.822916661353</c:v>
                </c:pt>
                <c:pt idx="2192">
                  <c:v>40931.833333328017</c:v>
                </c:pt>
                <c:pt idx="2193">
                  <c:v>40931.843749994681</c:v>
                </c:pt>
                <c:pt idx="2194">
                  <c:v>40931.854166661346</c:v>
                </c:pt>
                <c:pt idx="2195">
                  <c:v>40931.86458332801</c:v>
                </c:pt>
                <c:pt idx="2196">
                  <c:v>40931.874999994674</c:v>
                </c:pt>
                <c:pt idx="2197">
                  <c:v>40931.885416661338</c:v>
                </c:pt>
                <c:pt idx="2198">
                  <c:v>40931.895833328002</c:v>
                </c:pt>
                <c:pt idx="2199">
                  <c:v>40931.906249994667</c:v>
                </c:pt>
                <c:pt idx="2200">
                  <c:v>40931.916666661331</c:v>
                </c:pt>
                <c:pt idx="2201">
                  <c:v>40931.927083327995</c:v>
                </c:pt>
                <c:pt idx="2202">
                  <c:v>40931.937499994659</c:v>
                </c:pt>
                <c:pt idx="2203">
                  <c:v>40931.947916661324</c:v>
                </c:pt>
                <c:pt idx="2204">
                  <c:v>40931.958333327988</c:v>
                </c:pt>
                <c:pt idx="2205">
                  <c:v>40931.968749994652</c:v>
                </c:pt>
                <c:pt idx="2206">
                  <c:v>40931.979166661316</c:v>
                </c:pt>
                <c:pt idx="2207">
                  <c:v>40931.989583327981</c:v>
                </c:pt>
                <c:pt idx="2208">
                  <c:v>40931.999999994645</c:v>
                </c:pt>
                <c:pt idx="2209">
                  <c:v>40932.010416661309</c:v>
                </c:pt>
                <c:pt idx="2210">
                  <c:v>40932.020833327973</c:v>
                </c:pt>
                <c:pt idx="2211">
                  <c:v>40932.031249994638</c:v>
                </c:pt>
                <c:pt idx="2212">
                  <c:v>40932.041666661302</c:v>
                </c:pt>
                <c:pt idx="2213">
                  <c:v>40932.052083327966</c:v>
                </c:pt>
                <c:pt idx="2214">
                  <c:v>40932.06249999463</c:v>
                </c:pt>
                <c:pt idx="2215">
                  <c:v>40932.072916661295</c:v>
                </c:pt>
                <c:pt idx="2216">
                  <c:v>40932.083333327959</c:v>
                </c:pt>
                <c:pt idx="2217">
                  <c:v>40932.093749994623</c:v>
                </c:pt>
                <c:pt idx="2218">
                  <c:v>40932.104166661287</c:v>
                </c:pt>
                <c:pt idx="2219">
                  <c:v>40932.114583327952</c:v>
                </c:pt>
                <c:pt idx="2220">
                  <c:v>40932.124999994616</c:v>
                </c:pt>
                <c:pt idx="2221">
                  <c:v>40932.13541666128</c:v>
                </c:pt>
                <c:pt idx="2222">
                  <c:v>40932.145833327944</c:v>
                </c:pt>
                <c:pt idx="2223">
                  <c:v>40932.156249994609</c:v>
                </c:pt>
                <c:pt idx="2224">
                  <c:v>40932.166666661273</c:v>
                </c:pt>
                <c:pt idx="2225">
                  <c:v>40932.177083327937</c:v>
                </c:pt>
                <c:pt idx="2226">
                  <c:v>40932.187499994601</c:v>
                </c:pt>
                <c:pt idx="2227">
                  <c:v>40932.197916661265</c:v>
                </c:pt>
                <c:pt idx="2228">
                  <c:v>40932.20833332793</c:v>
                </c:pt>
                <c:pt idx="2229">
                  <c:v>40932.218749994594</c:v>
                </c:pt>
                <c:pt idx="2230">
                  <c:v>40932.229166661258</c:v>
                </c:pt>
                <c:pt idx="2231">
                  <c:v>40932.239583327922</c:v>
                </c:pt>
                <c:pt idx="2232">
                  <c:v>40932.249999994587</c:v>
                </c:pt>
                <c:pt idx="2233">
                  <c:v>40932.260416661251</c:v>
                </c:pt>
                <c:pt idx="2234">
                  <c:v>40932.270833327915</c:v>
                </c:pt>
                <c:pt idx="2235">
                  <c:v>40932.281249994579</c:v>
                </c:pt>
                <c:pt idx="2236">
                  <c:v>40932.291666661244</c:v>
                </c:pt>
                <c:pt idx="2237">
                  <c:v>40932.302083327908</c:v>
                </c:pt>
                <c:pt idx="2238">
                  <c:v>40932.312499994572</c:v>
                </c:pt>
                <c:pt idx="2239">
                  <c:v>40932.322916661236</c:v>
                </c:pt>
                <c:pt idx="2240">
                  <c:v>40932.333333327901</c:v>
                </c:pt>
                <c:pt idx="2241">
                  <c:v>40932.343749994565</c:v>
                </c:pt>
                <c:pt idx="2242">
                  <c:v>40932.354166661229</c:v>
                </c:pt>
                <c:pt idx="2243">
                  <c:v>40932.364583327893</c:v>
                </c:pt>
                <c:pt idx="2244">
                  <c:v>40932.374999994558</c:v>
                </c:pt>
                <c:pt idx="2245">
                  <c:v>40932.385416661222</c:v>
                </c:pt>
                <c:pt idx="2246">
                  <c:v>40932.395833327886</c:v>
                </c:pt>
                <c:pt idx="2247">
                  <c:v>40932.40624999455</c:v>
                </c:pt>
                <c:pt idx="2248">
                  <c:v>40932.416666661215</c:v>
                </c:pt>
                <c:pt idx="2249">
                  <c:v>40932.427083327879</c:v>
                </c:pt>
                <c:pt idx="2250">
                  <c:v>40932.437499994543</c:v>
                </c:pt>
                <c:pt idx="2251">
                  <c:v>40932.447916661207</c:v>
                </c:pt>
                <c:pt idx="2252">
                  <c:v>40932.458333327872</c:v>
                </c:pt>
                <c:pt idx="2253">
                  <c:v>40932.468749994536</c:v>
                </c:pt>
                <c:pt idx="2254">
                  <c:v>40932.4791666612</c:v>
                </c:pt>
                <c:pt idx="2255">
                  <c:v>40932.489583327864</c:v>
                </c:pt>
                <c:pt idx="2256">
                  <c:v>40932.499999994528</c:v>
                </c:pt>
                <c:pt idx="2257">
                  <c:v>40932.510416661193</c:v>
                </c:pt>
                <c:pt idx="2258">
                  <c:v>40932.520833327857</c:v>
                </c:pt>
                <c:pt idx="2259">
                  <c:v>40932.531249994521</c:v>
                </c:pt>
                <c:pt idx="2260">
                  <c:v>40932.541666661185</c:v>
                </c:pt>
                <c:pt idx="2261">
                  <c:v>40932.55208332785</c:v>
                </c:pt>
                <c:pt idx="2262">
                  <c:v>40932.562499994514</c:v>
                </c:pt>
                <c:pt idx="2263">
                  <c:v>40932.572916661178</c:v>
                </c:pt>
                <c:pt idx="2264">
                  <c:v>40932.583333327842</c:v>
                </c:pt>
                <c:pt idx="2265">
                  <c:v>40932.593749994507</c:v>
                </c:pt>
                <c:pt idx="2266">
                  <c:v>40932.604166661171</c:v>
                </c:pt>
                <c:pt idx="2267">
                  <c:v>40932.614583327835</c:v>
                </c:pt>
                <c:pt idx="2268">
                  <c:v>40932.624999994499</c:v>
                </c:pt>
                <c:pt idx="2269">
                  <c:v>40932.635416661164</c:v>
                </c:pt>
                <c:pt idx="2270">
                  <c:v>40932.645833327828</c:v>
                </c:pt>
                <c:pt idx="2271">
                  <c:v>40932.656249994492</c:v>
                </c:pt>
                <c:pt idx="2272">
                  <c:v>40932.666666661156</c:v>
                </c:pt>
                <c:pt idx="2273">
                  <c:v>40932.677083327821</c:v>
                </c:pt>
                <c:pt idx="2274">
                  <c:v>40932.687499994485</c:v>
                </c:pt>
                <c:pt idx="2275">
                  <c:v>40932.697916661149</c:v>
                </c:pt>
                <c:pt idx="2276">
                  <c:v>40932.708333327813</c:v>
                </c:pt>
                <c:pt idx="2277">
                  <c:v>40932.718749994478</c:v>
                </c:pt>
                <c:pt idx="2278">
                  <c:v>40932.729166661142</c:v>
                </c:pt>
                <c:pt idx="2279">
                  <c:v>40932.739583327806</c:v>
                </c:pt>
                <c:pt idx="2280">
                  <c:v>40932.74999999447</c:v>
                </c:pt>
                <c:pt idx="2281">
                  <c:v>40932.760416661135</c:v>
                </c:pt>
                <c:pt idx="2282">
                  <c:v>40932.770833327799</c:v>
                </c:pt>
                <c:pt idx="2283">
                  <c:v>40932.781249994463</c:v>
                </c:pt>
                <c:pt idx="2284">
                  <c:v>40932.791666661127</c:v>
                </c:pt>
                <c:pt idx="2285">
                  <c:v>40932.802083327791</c:v>
                </c:pt>
                <c:pt idx="2286">
                  <c:v>40932.812499994456</c:v>
                </c:pt>
                <c:pt idx="2287">
                  <c:v>40932.82291666112</c:v>
                </c:pt>
                <c:pt idx="2288">
                  <c:v>40932.833333327784</c:v>
                </c:pt>
                <c:pt idx="2289">
                  <c:v>40932.843749994448</c:v>
                </c:pt>
                <c:pt idx="2290">
                  <c:v>40932.854166661113</c:v>
                </c:pt>
                <c:pt idx="2291">
                  <c:v>40932.864583327777</c:v>
                </c:pt>
                <c:pt idx="2292">
                  <c:v>40932.874999994441</c:v>
                </c:pt>
                <c:pt idx="2293">
                  <c:v>40932.885416661105</c:v>
                </c:pt>
                <c:pt idx="2294">
                  <c:v>40932.89583332777</c:v>
                </c:pt>
                <c:pt idx="2295">
                  <c:v>40932.906249994434</c:v>
                </c:pt>
                <c:pt idx="2296">
                  <c:v>40932.916666661098</c:v>
                </c:pt>
                <c:pt idx="2297">
                  <c:v>40932.927083327762</c:v>
                </c:pt>
                <c:pt idx="2298">
                  <c:v>40932.937499994427</c:v>
                </c:pt>
                <c:pt idx="2299">
                  <c:v>40932.947916661091</c:v>
                </c:pt>
                <c:pt idx="2300">
                  <c:v>40932.958333327755</c:v>
                </c:pt>
                <c:pt idx="2301">
                  <c:v>40932.968749994419</c:v>
                </c:pt>
                <c:pt idx="2302">
                  <c:v>40932.979166661084</c:v>
                </c:pt>
                <c:pt idx="2303">
                  <c:v>40932.989583327748</c:v>
                </c:pt>
                <c:pt idx="2304">
                  <c:v>40932.999999994412</c:v>
                </c:pt>
                <c:pt idx="2305">
                  <c:v>40933.010416661076</c:v>
                </c:pt>
                <c:pt idx="2306">
                  <c:v>40933.020833327741</c:v>
                </c:pt>
                <c:pt idx="2307">
                  <c:v>40933.031249994405</c:v>
                </c:pt>
                <c:pt idx="2308">
                  <c:v>40933.041666661069</c:v>
                </c:pt>
                <c:pt idx="2309">
                  <c:v>40933.052083327733</c:v>
                </c:pt>
                <c:pt idx="2310">
                  <c:v>40933.062499994398</c:v>
                </c:pt>
                <c:pt idx="2311">
                  <c:v>40933.072916661062</c:v>
                </c:pt>
                <c:pt idx="2312">
                  <c:v>40933.083333327726</c:v>
                </c:pt>
                <c:pt idx="2313">
                  <c:v>40933.09374999439</c:v>
                </c:pt>
                <c:pt idx="2314">
                  <c:v>40933.104166661054</c:v>
                </c:pt>
                <c:pt idx="2315">
                  <c:v>40933.114583327719</c:v>
                </c:pt>
                <c:pt idx="2316">
                  <c:v>40933.124999994383</c:v>
                </c:pt>
                <c:pt idx="2317">
                  <c:v>40933.135416661047</c:v>
                </c:pt>
                <c:pt idx="2318">
                  <c:v>40933.145833327711</c:v>
                </c:pt>
                <c:pt idx="2319">
                  <c:v>40933.156249994376</c:v>
                </c:pt>
                <c:pt idx="2320">
                  <c:v>40933.16666666104</c:v>
                </c:pt>
                <c:pt idx="2321">
                  <c:v>40933.177083327704</c:v>
                </c:pt>
                <c:pt idx="2322">
                  <c:v>40933.187499994368</c:v>
                </c:pt>
                <c:pt idx="2323">
                  <c:v>40933.197916661033</c:v>
                </c:pt>
                <c:pt idx="2324">
                  <c:v>40933.208333327697</c:v>
                </c:pt>
                <c:pt idx="2325">
                  <c:v>40933.218749994361</c:v>
                </c:pt>
                <c:pt idx="2326">
                  <c:v>40933.229166661025</c:v>
                </c:pt>
                <c:pt idx="2327">
                  <c:v>40933.23958332769</c:v>
                </c:pt>
                <c:pt idx="2328">
                  <c:v>40933.249999994354</c:v>
                </c:pt>
                <c:pt idx="2329">
                  <c:v>40933.260416661018</c:v>
                </c:pt>
                <c:pt idx="2330">
                  <c:v>40933.270833327682</c:v>
                </c:pt>
                <c:pt idx="2331">
                  <c:v>40933.281249994347</c:v>
                </c:pt>
                <c:pt idx="2332">
                  <c:v>40933.291666661011</c:v>
                </c:pt>
                <c:pt idx="2333">
                  <c:v>40933.302083327675</c:v>
                </c:pt>
                <c:pt idx="2334">
                  <c:v>40933.312499994339</c:v>
                </c:pt>
                <c:pt idx="2335">
                  <c:v>40933.322916661004</c:v>
                </c:pt>
                <c:pt idx="2336">
                  <c:v>40933.333333327668</c:v>
                </c:pt>
                <c:pt idx="2337">
                  <c:v>40933.343749994332</c:v>
                </c:pt>
                <c:pt idx="2338">
                  <c:v>40933.354166660996</c:v>
                </c:pt>
                <c:pt idx="2339">
                  <c:v>40933.364583327661</c:v>
                </c:pt>
                <c:pt idx="2340">
                  <c:v>40933.374999994325</c:v>
                </c:pt>
                <c:pt idx="2341">
                  <c:v>40933.385416660989</c:v>
                </c:pt>
                <c:pt idx="2342">
                  <c:v>40933.395833327653</c:v>
                </c:pt>
                <c:pt idx="2343">
                  <c:v>40933.406249994317</c:v>
                </c:pt>
                <c:pt idx="2344">
                  <c:v>40933.416666660982</c:v>
                </c:pt>
                <c:pt idx="2345">
                  <c:v>40933.427083327646</c:v>
                </c:pt>
                <c:pt idx="2346">
                  <c:v>40933.43749999431</c:v>
                </c:pt>
                <c:pt idx="2347">
                  <c:v>40933.447916660974</c:v>
                </c:pt>
                <c:pt idx="2348">
                  <c:v>40933.458333327639</c:v>
                </c:pt>
                <c:pt idx="2349">
                  <c:v>40933.468749994303</c:v>
                </c:pt>
                <c:pt idx="2350">
                  <c:v>40933.479166660967</c:v>
                </c:pt>
                <c:pt idx="2351">
                  <c:v>40933.489583327631</c:v>
                </c:pt>
                <c:pt idx="2352">
                  <c:v>40933.499999994296</c:v>
                </c:pt>
                <c:pt idx="2353">
                  <c:v>40933.51041666096</c:v>
                </c:pt>
                <c:pt idx="2354">
                  <c:v>40933.520833327624</c:v>
                </c:pt>
                <c:pt idx="2355">
                  <c:v>40933.531249994288</c:v>
                </c:pt>
                <c:pt idx="2356">
                  <c:v>40933.541666660953</c:v>
                </c:pt>
                <c:pt idx="2357">
                  <c:v>40933.552083327617</c:v>
                </c:pt>
                <c:pt idx="2358">
                  <c:v>40933.562499994281</c:v>
                </c:pt>
                <c:pt idx="2359">
                  <c:v>40933.572916660945</c:v>
                </c:pt>
                <c:pt idx="2360">
                  <c:v>40933.58333332761</c:v>
                </c:pt>
                <c:pt idx="2361">
                  <c:v>40933.593749994274</c:v>
                </c:pt>
                <c:pt idx="2362">
                  <c:v>40933.604166660938</c:v>
                </c:pt>
                <c:pt idx="2363">
                  <c:v>40933.614583327602</c:v>
                </c:pt>
                <c:pt idx="2364">
                  <c:v>40933.624999994267</c:v>
                </c:pt>
                <c:pt idx="2365">
                  <c:v>40933.635416660931</c:v>
                </c:pt>
                <c:pt idx="2366">
                  <c:v>40933.645833327595</c:v>
                </c:pt>
                <c:pt idx="2367">
                  <c:v>40933.656249994259</c:v>
                </c:pt>
                <c:pt idx="2368">
                  <c:v>40933.666666660924</c:v>
                </c:pt>
                <c:pt idx="2369">
                  <c:v>40933.677083327588</c:v>
                </c:pt>
                <c:pt idx="2370">
                  <c:v>40933.687499994252</c:v>
                </c:pt>
                <c:pt idx="2371">
                  <c:v>40933.697916660916</c:v>
                </c:pt>
                <c:pt idx="2372">
                  <c:v>40933.70833332758</c:v>
                </c:pt>
                <c:pt idx="2373">
                  <c:v>40933.718749994245</c:v>
                </c:pt>
                <c:pt idx="2374">
                  <c:v>40933.729166660909</c:v>
                </c:pt>
                <c:pt idx="2375">
                  <c:v>40933.739583327573</c:v>
                </c:pt>
                <c:pt idx="2376">
                  <c:v>40933.749999994237</c:v>
                </c:pt>
                <c:pt idx="2377">
                  <c:v>40933.760416660902</c:v>
                </c:pt>
                <c:pt idx="2378">
                  <c:v>40933.770833327566</c:v>
                </c:pt>
                <c:pt idx="2379">
                  <c:v>40933.78124999423</c:v>
                </c:pt>
                <c:pt idx="2380">
                  <c:v>40933.791666660894</c:v>
                </c:pt>
                <c:pt idx="2381">
                  <c:v>40933.802083327559</c:v>
                </c:pt>
                <c:pt idx="2382">
                  <c:v>40933.812499994223</c:v>
                </c:pt>
                <c:pt idx="2383">
                  <c:v>40933.822916660887</c:v>
                </c:pt>
                <c:pt idx="2384">
                  <c:v>40933.833333327551</c:v>
                </c:pt>
                <c:pt idx="2385">
                  <c:v>40933.843749994216</c:v>
                </c:pt>
                <c:pt idx="2386">
                  <c:v>40933.85416666088</c:v>
                </c:pt>
                <c:pt idx="2387">
                  <c:v>40933.864583327544</c:v>
                </c:pt>
                <c:pt idx="2388">
                  <c:v>40933.874999994208</c:v>
                </c:pt>
                <c:pt idx="2389">
                  <c:v>40933.885416660873</c:v>
                </c:pt>
                <c:pt idx="2390">
                  <c:v>40933.895833327537</c:v>
                </c:pt>
                <c:pt idx="2391">
                  <c:v>40933.906249994201</c:v>
                </c:pt>
                <c:pt idx="2392">
                  <c:v>40933.916666660865</c:v>
                </c:pt>
                <c:pt idx="2393">
                  <c:v>40933.92708332753</c:v>
                </c:pt>
                <c:pt idx="2394">
                  <c:v>40933.937499994194</c:v>
                </c:pt>
                <c:pt idx="2395">
                  <c:v>40933.947916660858</c:v>
                </c:pt>
                <c:pt idx="2396">
                  <c:v>40933.958333327522</c:v>
                </c:pt>
                <c:pt idx="2397">
                  <c:v>40933.968749994187</c:v>
                </c:pt>
                <c:pt idx="2398">
                  <c:v>40933.979166660851</c:v>
                </c:pt>
                <c:pt idx="2399">
                  <c:v>40933.989583327515</c:v>
                </c:pt>
                <c:pt idx="2400">
                  <c:v>40933.999999994179</c:v>
                </c:pt>
                <c:pt idx="2401">
                  <c:v>40934.010416660843</c:v>
                </c:pt>
                <c:pt idx="2402">
                  <c:v>40934.020833327508</c:v>
                </c:pt>
                <c:pt idx="2403">
                  <c:v>40934.031249994172</c:v>
                </c:pt>
                <c:pt idx="2404">
                  <c:v>40934.041666660836</c:v>
                </c:pt>
                <c:pt idx="2405">
                  <c:v>40934.0520833275</c:v>
                </c:pt>
                <c:pt idx="2406">
                  <c:v>40934.062499994165</c:v>
                </c:pt>
                <c:pt idx="2407">
                  <c:v>40934.072916660829</c:v>
                </c:pt>
                <c:pt idx="2408">
                  <c:v>40934.083333327493</c:v>
                </c:pt>
                <c:pt idx="2409">
                  <c:v>40934.093749994157</c:v>
                </c:pt>
                <c:pt idx="2410">
                  <c:v>40934.104166660822</c:v>
                </c:pt>
                <c:pt idx="2411">
                  <c:v>40934.114583327486</c:v>
                </c:pt>
                <c:pt idx="2412">
                  <c:v>40934.12499999415</c:v>
                </c:pt>
                <c:pt idx="2413">
                  <c:v>40934.135416660814</c:v>
                </c:pt>
                <c:pt idx="2414">
                  <c:v>40934.145833327479</c:v>
                </c:pt>
                <c:pt idx="2415">
                  <c:v>40934.156249994143</c:v>
                </c:pt>
                <c:pt idx="2416">
                  <c:v>40934.166666660807</c:v>
                </c:pt>
                <c:pt idx="2417">
                  <c:v>40934.177083327471</c:v>
                </c:pt>
                <c:pt idx="2418">
                  <c:v>40934.187499994136</c:v>
                </c:pt>
                <c:pt idx="2419">
                  <c:v>40934.1979166608</c:v>
                </c:pt>
                <c:pt idx="2420">
                  <c:v>40934.208333327464</c:v>
                </c:pt>
                <c:pt idx="2421">
                  <c:v>40934.218749994128</c:v>
                </c:pt>
                <c:pt idx="2422">
                  <c:v>40934.229166660793</c:v>
                </c:pt>
                <c:pt idx="2423">
                  <c:v>40934.239583327457</c:v>
                </c:pt>
                <c:pt idx="2424">
                  <c:v>40934.249999994121</c:v>
                </c:pt>
                <c:pt idx="2425">
                  <c:v>40934.260416660785</c:v>
                </c:pt>
                <c:pt idx="2426">
                  <c:v>40934.27083332745</c:v>
                </c:pt>
                <c:pt idx="2427">
                  <c:v>40934.281249994114</c:v>
                </c:pt>
                <c:pt idx="2428">
                  <c:v>40934.291666660778</c:v>
                </c:pt>
                <c:pt idx="2429">
                  <c:v>40934.302083327442</c:v>
                </c:pt>
                <c:pt idx="2430">
                  <c:v>40934.312499994106</c:v>
                </c:pt>
                <c:pt idx="2431">
                  <c:v>40934.322916660771</c:v>
                </c:pt>
                <c:pt idx="2432">
                  <c:v>40934.333333327435</c:v>
                </c:pt>
                <c:pt idx="2433">
                  <c:v>40934.343749994099</c:v>
                </c:pt>
                <c:pt idx="2434">
                  <c:v>40934.354166660763</c:v>
                </c:pt>
                <c:pt idx="2435">
                  <c:v>40934.364583327428</c:v>
                </c:pt>
                <c:pt idx="2436">
                  <c:v>40934.374999994092</c:v>
                </c:pt>
                <c:pt idx="2437">
                  <c:v>40934.385416660756</c:v>
                </c:pt>
                <c:pt idx="2438">
                  <c:v>40934.39583332742</c:v>
                </c:pt>
                <c:pt idx="2439">
                  <c:v>40934.406249994085</c:v>
                </c:pt>
                <c:pt idx="2440">
                  <c:v>40934.416666660749</c:v>
                </c:pt>
                <c:pt idx="2441">
                  <c:v>40934.427083327413</c:v>
                </c:pt>
                <c:pt idx="2442">
                  <c:v>40934.437499994077</c:v>
                </c:pt>
                <c:pt idx="2443">
                  <c:v>40934.447916660742</c:v>
                </c:pt>
                <c:pt idx="2444">
                  <c:v>40934.458333327406</c:v>
                </c:pt>
                <c:pt idx="2445">
                  <c:v>40934.46874999407</c:v>
                </c:pt>
                <c:pt idx="2446">
                  <c:v>40934.479166660734</c:v>
                </c:pt>
                <c:pt idx="2447">
                  <c:v>40934.489583327399</c:v>
                </c:pt>
                <c:pt idx="2448">
                  <c:v>40934.499999994063</c:v>
                </c:pt>
                <c:pt idx="2449">
                  <c:v>40934.510416660727</c:v>
                </c:pt>
                <c:pt idx="2450">
                  <c:v>40934.520833327391</c:v>
                </c:pt>
                <c:pt idx="2451">
                  <c:v>40934.531249994056</c:v>
                </c:pt>
                <c:pt idx="2452">
                  <c:v>40934.54166666072</c:v>
                </c:pt>
                <c:pt idx="2453">
                  <c:v>40934.552083327384</c:v>
                </c:pt>
                <c:pt idx="2454">
                  <c:v>40934.562499994048</c:v>
                </c:pt>
                <c:pt idx="2455">
                  <c:v>40934.572916660713</c:v>
                </c:pt>
                <c:pt idx="2456">
                  <c:v>40934.583333327377</c:v>
                </c:pt>
                <c:pt idx="2457">
                  <c:v>40934.593749994041</c:v>
                </c:pt>
                <c:pt idx="2458">
                  <c:v>40934.604166660705</c:v>
                </c:pt>
                <c:pt idx="2459">
                  <c:v>40934.614583327369</c:v>
                </c:pt>
                <c:pt idx="2460">
                  <c:v>40934.624999994034</c:v>
                </c:pt>
                <c:pt idx="2461">
                  <c:v>40934.635416660698</c:v>
                </c:pt>
                <c:pt idx="2462">
                  <c:v>40934.645833327362</c:v>
                </c:pt>
                <c:pt idx="2463">
                  <c:v>40934.656249994026</c:v>
                </c:pt>
                <c:pt idx="2464">
                  <c:v>40934.666666660691</c:v>
                </c:pt>
                <c:pt idx="2465">
                  <c:v>40934.677083327355</c:v>
                </c:pt>
                <c:pt idx="2466">
                  <c:v>40934.687499994019</c:v>
                </c:pt>
                <c:pt idx="2467">
                  <c:v>40934.697916660683</c:v>
                </c:pt>
                <c:pt idx="2468">
                  <c:v>40934.708333327348</c:v>
                </c:pt>
                <c:pt idx="2469">
                  <c:v>40934.718749994012</c:v>
                </c:pt>
                <c:pt idx="2470">
                  <c:v>40934.729166660676</c:v>
                </c:pt>
                <c:pt idx="2471">
                  <c:v>40934.73958332734</c:v>
                </c:pt>
                <c:pt idx="2472">
                  <c:v>40934.749999994005</c:v>
                </c:pt>
                <c:pt idx="2473">
                  <c:v>40934.760416660669</c:v>
                </c:pt>
                <c:pt idx="2474">
                  <c:v>40934.770833327333</c:v>
                </c:pt>
                <c:pt idx="2475">
                  <c:v>40934.781249993997</c:v>
                </c:pt>
                <c:pt idx="2476">
                  <c:v>40934.791666660662</c:v>
                </c:pt>
                <c:pt idx="2477">
                  <c:v>40934.802083327326</c:v>
                </c:pt>
                <c:pt idx="2478">
                  <c:v>40934.81249999399</c:v>
                </c:pt>
                <c:pt idx="2479">
                  <c:v>40934.822916660654</c:v>
                </c:pt>
                <c:pt idx="2480">
                  <c:v>40934.833333327319</c:v>
                </c:pt>
                <c:pt idx="2481">
                  <c:v>40934.843749993983</c:v>
                </c:pt>
                <c:pt idx="2482">
                  <c:v>40934.854166660647</c:v>
                </c:pt>
                <c:pt idx="2483">
                  <c:v>40934.864583327311</c:v>
                </c:pt>
                <c:pt idx="2484">
                  <c:v>40934.874999993976</c:v>
                </c:pt>
                <c:pt idx="2485">
                  <c:v>40934.88541666064</c:v>
                </c:pt>
                <c:pt idx="2486">
                  <c:v>40934.895833327304</c:v>
                </c:pt>
                <c:pt idx="2487">
                  <c:v>40934.906249993968</c:v>
                </c:pt>
                <c:pt idx="2488">
                  <c:v>40934.916666660632</c:v>
                </c:pt>
                <c:pt idx="2489">
                  <c:v>40934.927083327297</c:v>
                </c:pt>
                <c:pt idx="2490">
                  <c:v>40934.937499993961</c:v>
                </c:pt>
                <c:pt idx="2491">
                  <c:v>40934.947916660625</c:v>
                </c:pt>
                <c:pt idx="2492">
                  <c:v>40934.958333327289</c:v>
                </c:pt>
                <c:pt idx="2493">
                  <c:v>40934.968749993954</c:v>
                </c:pt>
                <c:pt idx="2494">
                  <c:v>40934.979166660618</c:v>
                </c:pt>
                <c:pt idx="2495">
                  <c:v>40934.989583327282</c:v>
                </c:pt>
                <c:pt idx="2496">
                  <c:v>40934.999999993946</c:v>
                </c:pt>
                <c:pt idx="2497">
                  <c:v>40935.010416660611</c:v>
                </c:pt>
                <c:pt idx="2498">
                  <c:v>40935.020833327275</c:v>
                </c:pt>
                <c:pt idx="2499">
                  <c:v>40935.031249993939</c:v>
                </c:pt>
                <c:pt idx="2500">
                  <c:v>40935.041666660603</c:v>
                </c:pt>
                <c:pt idx="2501">
                  <c:v>40935.052083327268</c:v>
                </c:pt>
                <c:pt idx="2502">
                  <c:v>40935.062499993932</c:v>
                </c:pt>
                <c:pt idx="2503">
                  <c:v>40935.072916660596</c:v>
                </c:pt>
                <c:pt idx="2504">
                  <c:v>40935.08333332726</c:v>
                </c:pt>
                <c:pt idx="2505">
                  <c:v>40935.093749993925</c:v>
                </c:pt>
                <c:pt idx="2506">
                  <c:v>40935.104166660589</c:v>
                </c:pt>
                <c:pt idx="2507">
                  <c:v>40935.114583327253</c:v>
                </c:pt>
                <c:pt idx="2508">
                  <c:v>40935.124999993917</c:v>
                </c:pt>
                <c:pt idx="2509">
                  <c:v>40935.135416660582</c:v>
                </c:pt>
                <c:pt idx="2510">
                  <c:v>40935.145833327246</c:v>
                </c:pt>
                <c:pt idx="2511">
                  <c:v>40935.15624999391</c:v>
                </c:pt>
                <c:pt idx="2512">
                  <c:v>40935.166666660574</c:v>
                </c:pt>
                <c:pt idx="2513">
                  <c:v>40935.177083327239</c:v>
                </c:pt>
                <c:pt idx="2514">
                  <c:v>40935.187499993903</c:v>
                </c:pt>
                <c:pt idx="2515">
                  <c:v>40935.197916660567</c:v>
                </c:pt>
                <c:pt idx="2516">
                  <c:v>40935.208333327231</c:v>
                </c:pt>
                <c:pt idx="2517">
                  <c:v>40935.218749993895</c:v>
                </c:pt>
                <c:pt idx="2518">
                  <c:v>40935.22916666056</c:v>
                </c:pt>
                <c:pt idx="2519">
                  <c:v>40935.239583327224</c:v>
                </c:pt>
                <c:pt idx="2520">
                  <c:v>40935.249999993888</c:v>
                </c:pt>
                <c:pt idx="2521">
                  <c:v>40935.260416660552</c:v>
                </c:pt>
                <c:pt idx="2522">
                  <c:v>40935.270833327217</c:v>
                </c:pt>
                <c:pt idx="2523">
                  <c:v>40935.281249993881</c:v>
                </c:pt>
                <c:pt idx="2524">
                  <c:v>40935.291666660545</c:v>
                </c:pt>
                <c:pt idx="2525">
                  <c:v>40935.302083327209</c:v>
                </c:pt>
                <c:pt idx="2526">
                  <c:v>40935.312499993874</c:v>
                </c:pt>
                <c:pt idx="2527">
                  <c:v>40935.322916660538</c:v>
                </c:pt>
                <c:pt idx="2528">
                  <c:v>40935.333333327202</c:v>
                </c:pt>
                <c:pt idx="2529">
                  <c:v>40935.343749993866</c:v>
                </c:pt>
                <c:pt idx="2530">
                  <c:v>40935.354166660531</c:v>
                </c:pt>
                <c:pt idx="2531">
                  <c:v>40935.364583327195</c:v>
                </c:pt>
                <c:pt idx="2532">
                  <c:v>40935.374999993859</c:v>
                </c:pt>
                <c:pt idx="2533">
                  <c:v>40935.385416660523</c:v>
                </c:pt>
                <c:pt idx="2534">
                  <c:v>40935.395833327188</c:v>
                </c:pt>
                <c:pt idx="2535">
                  <c:v>40935.406249993852</c:v>
                </c:pt>
                <c:pt idx="2536">
                  <c:v>40935.416666660516</c:v>
                </c:pt>
                <c:pt idx="2537">
                  <c:v>40935.42708332718</c:v>
                </c:pt>
                <c:pt idx="2538">
                  <c:v>40935.437499993845</c:v>
                </c:pt>
                <c:pt idx="2539">
                  <c:v>40935.447916660509</c:v>
                </c:pt>
                <c:pt idx="2540">
                  <c:v>40935.458333327173</c:v>
                </c:pt>
                <c:pt idx="2541">
                  <c:v>40935.468749993837</c:v>
                </c:pt>
                <c:pt idx="2542">
                  <c:v>40935.479166660502</c:v>
                </c:pt>
                <c:pt idx="2543">
                  <c:v>40935.489583327166</c:v>
                </c:pt>
                <c:pt idx="2544">
                  <c:v>40935.49999999383</c:v>
                </c:pt>
                <c:pt idx="2545">
                  <c:v>40935.510416660494</c:v>
                </c:pt>
                <c:pt idx="2546">
                  <c:v>40935.520833327158</c:v>
                </c:pt>
                <c:pt idx="2547">
                  <c:v>40935.531249993823</c:v>
                </c:pt>
                <c:pt idx="2548">
                  <c:v>40935.541666660487</c:v>
                </c:pt>
                <c:pt idx="2549">
                  <c:v>40935.552083327151</c:v>
                </c:pt>
                <c:pt idx="2550">
                  <c:v>40935.562499993815</c:v>
                </c:pt>
                <c:pt idx="2551">
                  <c:v>40935.57291666048</c:v>
                </c:pt>
                <c:pt idx="2552">
                  <c:v>40935.583333327144</c:v>
                </c:pt>
                <c:pt idx="2553">
                  <c:v>40935.593749993808</c:v>
                </c:pt>
                <c:pt idx="2554">
                  <c:v>40935.604166660472</c:v>
                </c:pt>
                <c:pt idx="2555">
                  <c:v>40935.614583327137</c:v>
                </c:pt>
                <c:pt idx="2556">
                  <c:v>40935.624999993801</c:v>
                </c:pt>
                <c:pt idx="2557">
                  <c:v>40935.635416660465</c:v>
                </c:pt>
                <c:pt idx="2558">
                  <c:v>40935.645833327129</c:v>
                </c:pt>
                <c:pt idx="2559">
                  <c:v>40935.656249993794</c:v>
                </c:pt>
                <c:pt idx="2560">
                  <c:v>40935.666666660458</c:v>
                </c:pt>
                <c:pt idx="2561">
                  <c:v>40935.677083327122</c:v>
                </c:pt>
                <c:pt idx="2562">
                  <c:v>40935.687499993786</c:v>
                </c:pt>
                <c:pt idx="2563">
                  <c:v>40935.697916660451</c:v>
                </c:pt>
                <c:pt idx="2564">
                  <c:v>40935.708333327115</c:v>
                </c:pt>
                <c:pt idx="2565">
                  <c:v>40935.718749993779</c:v>
                </c:pt>
                <c:pt idx="2566">
                  <c:v>40935.729166660443</c:v>
                </c:pt>
                <c:pt idx="2567">
                  <c:v>40935.739583327108</c:v>
                </c:pt>
                <c:pt idx="2568">
                  <c:v>40935.749999993772</c:v>
                </c:pt>
                <c:pt idx="2569">
                  <c:v>40935.760416660436</c:v>
                </c:pt>
                <c:pt idx="2570">
                  <c:v>40935.7708333271</c:v>
                </c:pt>
                <c:pt idx="2571">
                  <c:v>40935.781249993765</c:v>
                </c:pt>
                <c:pt idx="2572">
                  <c:v>40935.791666660429</c:v>
                </c:pt>
                <c:pt idx="2573">
                  <c:v>40935.802083327093</c:v>
                </c:pt>
                <c:pt idx="2574">
                  <c:v>40935.812499993757</c:v>
                </c:pt>
                <c:pt idx="2575">
                  <c:v>40935.822916660421</c:v>
                </c:pt>
                <c:pt idx="2576">
                  <c:v>40935.833333327086</c:v>
                </c:pt>
                <c:pt idx="2577">
                  <c:v>40935.84374999375</c:v>
                </c:pt>
                <c:pt idx="2578">
                  <c:v>40935.854166660414</c:v>
                </c:pt>
                <c:pt idx="2579">
                  <c:v>40935.864583327078</c:v>
                </c:pt>
                <c:pt idx="2580">
                  <c:v>40935.874999993743</c:v>
                </c:pt>
                <c:pt idx="2581">
                  <c:v>40935.885416660407</c:v>
                </c:pt>
                <c:pt idx="2582">
                  <c:v>40935.895833327071</c:v>
                </c:pt>
                <c:pt idx="2583">
                  <c:v>40935.906249993735</c:v>
                </c:pt>
                <c:pt idx="2584">
                  <c:v>40935.9166666604</c:v>
                </c:pt>
                <c:pt idx="2585">
                  <c:v>40935.927083327064</c:v>
                </c:pt>
                <c:pt idx="2586">
                  <c:v>40935.937499993728</c:v>
                </c:pt>
                <c:pt idx="2587">
                  <c:v>40935.947916660392</c:v>
                </c:pt>
                <c:pt idx="2588">
                  <c:v>40935.958333327057</c:v>
                </c:pt>
                <c:pt idx="2589">
                  <c:v>40935.968749993721</c:v>
                </c:pt>
                <c:pt idx="2590">
                  <c:v>40935.979166660385</c:v>
                </c:pt>
                <c:pt idx="2591">
                  <c:v>40935.989583327049</c:v>
                </c:pt>
                <c:pt idx="2592">
                  <c:v>40935.999999993714</c:v>
                </c:pt>
                <c:pt idx="2593">
                  <c:v>40936.010416660378</c:v>
                </c:pt>
                <c:pt idx="2594">
                  <c:v>40936.020833327042</c:v>
                </c:pt>
                <c:pt idx="2595">
                  <c:v>40936.031249993706</c:v>
                </c:pt>
                <c:pt idx="2596">
                  <c:v>40936.041666660371</c:v>
                </c:pt>
                <c:pt idx="2597">
                  <c:v>40936.052083327035</c:v>
                </c:pt>
                <c:pt idx="2598">
                  <c:v>40936.062499993699</c:v>
                </c:pt>
                <c:pt idx="2599">
                  <c:v>40936.072916660363</c:v>
                </c:pt>
                <c:pt idx="2600">
                  <c:v>40936.083333327028</c:v>
                </c:pt>
                <c:pt idx="2601">
                  <c:v>40936.093749993692</c:v>
                </c:pt>
                <c:pt idx="2602">
                  <c:v>40936.104166660356</c:v>
                </c:pt>
                <c:pt idx="2603">
                  <c:v>40936.11458332702</c:v>
                </c:pt>
                <c:pt idx="2604">
                  <c:v>40936.124999993684</c:v>
                </c:pt>
                <c:pt idx="2605">
                  <c:v>40936.135416660349</c:v>
                </c:pt>
                <c:pt idx="2606">
                  <c:v>40936.145833327013</c:v>
                </c:pt>
                <c:pt idx="2607">
                  <c:v>40936.156249993677</c:v>
                </c:pt>
                <c:pt idx="2608">
                  <c:v>40936.166666660341</c:v>
                </c:pt>
                <c:pt idx="2609">
                  <c:v>40936.177083327006</c:v>
                </c:pt>
                <c:pt idx="2610">
                  <c:v>40936.18749999367</c:v>
                </c:pt>
                <c:pt idx="2611">
                  <c:v>40936.197916660334</c:v>
                </c:pt>
                <c:pt idx="2612">
                  <c:v>40936.208333326998</c:v>
                </c:pt>
                <c:pt idx="2613">
                  <c:v>40936.218749993663</c:v>
                </c:pt>
                <c:pt idx="2614">
                  <c:v>40936.229166660327</c:v>
                </c:pt>
                <c:pt idx="2615">
                  <c:v>40936.239583326991</c:v>
                </c:pt>
                <c:pt idx="2616">
                  <c:v>40936.249999993655</c:v>
                </c:pt>
                <c:pt idx="2617">
                  <c:v>40936.26041666032</c:v>
                </c:pt>
                <c:pt idx="2618">
                  <c:v>40936.270833326984</c:v>
                </c:pt>
                <c:pt idx="2619">
                  <c:v>40936.281249993648</c:v>
                </c:pt>
                <c:pt idx="2620">
                  <c:v>40936.291666660312</c:v>
                </c:pt>
                <c:pt idx="2621">
                  <c:v>40936.302083326977</c:v>
                </c:pt>
                <c:pt idx="2622">
                  <c:v>40936.312499993641</c:v>
                </c:pt>
                <c:pt idx="2623">
                  <c:v>40936.322916660305</c:v>
                </c:pt>
                <c:pt idx="2624">
                  <c:v>40936.333333326969</c:v>
                </c:pt>
                <c:pt idx="2625">
                  <c:v>40936.343749993634</c:v>
                </c:pt>
                <c:pt idx="2626">
                  <c:v>40936.354166660298</c:v>
                </c:pt>
                <c:pt idx="2627">
                  <c:v>40936.364583326962</c:v>
                </c:pt>
                <c:pt idx="2628">
                  <c:v>40936.374999993626</c:v>
                </c:pt>
                <c:pt idx="2629">
                  <c:v>40936.385416660291</c:v>
                </c:pt>
                <c:pt idx="2630">
                  <c:v>40936.395833326955</c:v>
                </c:pt>
                <c:pt idx="2631">
                  <c:v>40936.406249993619</c:v>
                </c:pt>
                <c:pt idx="2632">
                  <c:v>40936.416666660283</c:v>
                </c:pt>
                <c:pt idx="2633">
                  <c:v>40936.427083326947</c:v>
                </c:pt>
                <c:pt idx="2634">
                  <c:v>40936.437499993612</c:v>
                </c:pt>
                <c:pt idx="2635">
                  <c:v>40936.447916660276</c:v>
                </c:pt>
                <c:pt idx="2636">
                  <c:v>40936.45833332694</c:v>
                </c:pt>
                <c:pt idx="2637">
                  <c:v>40936.468749993604</c:v>
                </c:pt>
                <c:pt idx="2638">
                  <c:v>40936.479166660269</c:v>
                </c:pt>
                <c:pt idx="2639">
                  <c:v>40936.489583326933</c:v>
                </c:pt>
                <c:pt idx="2640">
                  <c:v>40936.499999993597</c:v>
                </c:pt>
                <c:pt idx="2641">
                  <c:v>40936.510416660261</c:v>
                </c:pt>
                <c:pt idx="2642">
                  <c:v>40936.520833326926</c:v>
                </c:pt>
                <c:pt idx="2643">
                  <c:v>40936.53124999359</c:v>
                </c:pt>
                <c:pt idx="2644">
                  <c:v>40936.541666660254</c:v>
                </c:pt>
                <c:pt idx="2645">
                  <c:v>40936.552083326918</c:v>
                </c:pt>
                <c:pt idx="2646">
                  <c:v>40936.562499993583</c:v>
                </c:pt>
                <c:pt idx="2647">
                  <c:v>40936.572916660247</c:v>
                </c:pt>
                <c:pt idx="2648">
                  <c:v>40936.583333326911</c:v>
                </c:pt>
                <c:pt idx="2649">
                  <c:v>40936.593749993575</c:v>
                </c:pt>
                <c:pt idx="2650">
                  <c:v>40936.60416666024</c:v>
                </c:pt>
                <c:pt idx="2651">
                  <c:v>40936.614583326904</c:v>
                </c:pt>
                <c:pt idx="2652">
                  <c:v>40936.624999993568</c:v>
                </c:pt>
                <c:pt idx="2653">
                  <c:v>40936.635416660232</c:v>
                </c:pt>
                <c:pt idx="2654">
                  <c:v>40936.645833326897</c:v>
                </c:pt>
                <c:pt idx="2655">
                  <c:v>40936.656249993561</c:v>
                </c:pt>
                <c:pt idx="2656">
                  <c:v>40936.666666660225</c:v>
                </c:pt>
                <c:pt idx="2657">
                  <c:v>40936.677083326889</c:v>
                </c:pt>
                <c:pt idx="2658">
                  <c:v>40936.687499993554</c:v>
                </c:pt>
                <c:pt idx="2659">
                  <c:v>40936.697916660218</c:v>
                </c:pt>
                <c:pt idx="2660">
                  <c:v>40936.708333326882</c:v>
                </c:pt>
                <c:pt idx="2661">
                  <c:v>40936.718749993546</c:v>
                </c:pt>
                <c:pt idx="2662">
                  <c:v>40936.72916666021</c:v>
                </c:pt>
                <c:pt idx="2663">
                  <c:v>40936.739583326875</c:v>
                </c:pt>
                <c:pt idx="2664">
                  <c:v>40936.749999993539</c:v>
                </c:pt>
                <c:pt idx="2665">
                  <c:v>40936.760416660203</c:v>
                </c:pt>
                <c:pt idx="2666">
                  <c:v>40936.770833326867</c:v>
                </c:pt>
                <c:pt idx="2667">
                  <c:v>40936.781249993532</c:v>
                </c:pt>
                <c:pt idx="2668">
                  <c:v>40936.791666660196</c:v>
                </c:pt>
                <c:pt idx="2669">
                  <c:v>40936.80208332686</c:v>
                </c:pt>
                <c:pt idx="2670">
                  <c:v>40936.812499993524</c:v>
                </c:pt>
                <c:pt idx="2671">
                  <c:v>40936.822916660189</c:v>
                </c:pt>
                <c:pt idx="2672">
                  <c:v>40936.833333326853</c:v>
                </c:pt>
                <c:pt idx="2673">
                  <c:v>40936.843749993517</c:v>
                </c:pt>
                <c:pt idx="2674">
                  <c:v>40936.854166660181</c:v>
                </c:pt>
                <c:pt idx="2675">
                  <c:v>40936.864583326846</c:v>
                </c:pt>
                <c:pt idx="2676">
                  <c:v>40936.87499999351</c:v>
                </c:pt>
                <c:pt idx="2677">
                  <c:v>40936.885416660174</c:v>
                </c:pt>
                <c:pt idx="2678">
                  <c:v>40936.895833326838</c:v>
                </c:pt>
                <c:pt idx="2679">
                  <c:v>40936.906249993503</c:v>
                </c:pt>
                <c:pt idx="2680">
                  <c:v>40936.916666660167</c:v>
                </c:pt>
                <c:pt idx="2681">
                  <c:v>40936.927083326831</c:v>
                </c:pt>
                <c:pt idx="2682">
                  <c:v>40936.937499993495</c:v>
                </c:pt>
                <c:pt idx="2683">
                  <c:v>40936.94791666016</c:v>
                </c:pt>
                <c:pt idx="2684">
                  <c:v>40936.958333326824</c:v>
                </c:pt>
                <c:pt idx="2685">
                  <c:v>40936.968749993488</c:v>
                </c:pt>
                <c:pt idx="2686">
                  <c:v>40936.979166660152</c:v>
                </c:pt>
                <c:pt idx="2687">
                  <c:v>40936.989583326817</c:v>
                </c:pt>
                <c:pt idx="2688">
                  <c:v>40936.999999993481</c:v>
                </c:pt>
                <c:pt idx="2689">
                  <c:v>40937.010416660145</c:v>
                </c:pt>
                <c:pt idx="2690">
                  <c:v>40937.020833326809</c:v>
                </c:pt>
                <c:pt idx="2691">
                  <c:v>40937.031249993473</c:v>
                </c:pt>
                <c:pt idx="2692">
                  <c:v>40937.041666660138</c:v>
                </c:pt>
                <c:pt idx="2693">
                  <c:v>40937.052083326802</c:v>
                </c:pt>
                <c:pt idx="2694">
                  <c:v>40937.062499993466</c:v>
                </c:pt>
                <c:pt idx="2695">
                  <c:v>40937.07291666013</c:v>
                </c:pt>
                <c:pt idx="2696">
                  <c:v>40937.083333326795</c:v>
                </c:pt>
                <c:pt idx="2697">
                  <c:v>40937.093749993459</c:v>
                </c:pt>
                <c:pt idx="2698">
                  <c:v>40937.104166660123</c:v>
                </c:pt>
                <c:pt idx="2699">
                  <c:v>40937.114583326787</c:v>
                </c:pt>
                <c:pt idx="2700">
                  <c:v>40937.124999993452</c:v>
                </c:pt>
                <c:pt idx="2701">
                  <c:v>40937.135416660116</c:v>
                </c:pt>
                <c:pt idx="2702">
                  <c:v>40937.14583332678</c:v>
                </c:pt>
                <c:pt idx="2703">
                  <c:v>40937.156249993444</c:v>
                </c:pt>
                <c:pt idx="2704">
                  <c:v>40937.166666660109</c:v>
                </c:pt>
                <c:pt idx="2705">
                  <c:v>40937.177083326773</c:v>
                </c:pt>
                <c:pt idx="2706">
                  <c:v>40937.187499993437</c:v>
                </c:pt>
                <c:pt idx="2707">
                  <c:v>40937.197916660101</c:v>
                </c:pt>
                <c:pt idx="2708">
                  <c:v>40937.208333326766</c:v>
                </c:pt>
                <c:pt idx="2709">
                  <c:v>40937.21874999343</c:v>
                </c:pt>
                <c:pt idx="2710">
                  <c:v>40937.229166660094</c:v>
                </c:pt>
                <c:pt idx="2711">
                  <c:v>40937.239583326758</c:v>
                </c:pt>
                <c:pt idx="2712">
                  <c:v>40937.249999993423</c:v>
                </c:pt>
                <c:pt idx="2713">
                  <c:v>40937.260416660087</c:v>
                </c:pt>
                <c:pt idx="2714">
                  <c:v>40937.270833326751</c:v>
                </c:pt>
                <c:pt idx="2715">
                  <c:v>40937.281249993415</c:v>
                </c:pt>
                <c:pt idx="2716">
                  <c:v>40937.291666660079</c:v>
                </c:pt>
                <c:pt idx="2717">
                  <c:v>40937.302083326744</c:v>
                </c:pt>
                <c:pt idx="2718">
                  <c:v>40937.312499993408</c:v>
                </c:pt>
                <c:pt idx="2719">
                  <c:v>40937.322916660072</c:v>
                </c:pt>
                <c:pt idx="2720">
                  <c:v>40937.333333326736</c:v>
                </c:pt>
                <c:pt idx="2721">
                  <c:v>40937.343749993401</c:v>
                </c:pt>
                <c:pt idx="2722">
                  <c:v>40937.354166660065</c:v>
                </c:pt>
                <c:pt idx="2723">
                  <c:v>40937.364583326729</c:v>
                </c:pt>
                <c:pt idx="2724">
                  <c:v>40937.374999993393</c:v>
                </c:pt>
                <c:pt idx="2725">
                  <c:v>40937.385416660058</c:v>
                </c:pt>
                <c:pt idx="2726">
                  <c:v>40937.395833326722</c:v>
                </c:pt>
                <c:pt idx="2727">
                  <c:v>40937.406249993386</c:v>
                </c:pt>
                <c:pt idx="2728">
                  <c:v>40937.41666666005</c:v>
                </c:pt>
                <c:pt idx="2729">
                  <c:v>40937.427083326715</c:v>
                </c:pt>
                <c:pt idx="2730">
                  <c:v>40937.437499993379</c:v>
                </c:pt>
                <c:pt idx="2731">
                  <c:v>40937.447916660043</c:v>
                </c:pt>
                <c:pt idx="2732">
                  <c:v>40937.458333326707</c:v>
                </c:pt>
                <c:pt idx="2733">
                  <c:v>40937.468749993372</c:v>
                </c:pt>
                <c:pt idx="2734">
                  <c:v>40937.479166660036</c:v>
                </c:pt>
                <c:pt idx="2735">
                  <c:v>40937.4895833267</c:v>
                </c:pt>
                <c:pt idx="2736">
                  <c:v>40937.499999993364</c:v>
                </c:pt>
                <c:pt idx="2737">
                  <c:v>40937.510416660029</c:v>
                </c:pt>
                <c:pt idx="2738">
                  <c:v>40937.520833326693</c:v>
                </c:pt>
                <c:pt idx="2739">
                  <c:v>40937.531249993357</c:v>
                </c:pt>
                <c:pt idx="2740">
                  <c:v>40937.541666660021</c:v>
                </c:pt>
                <c:pt idx="2741">
                  <c:v>40937.552083326686</c:v>
                </c:pt>
                <c:pt idx="2742">
                  <c:v>40937.56249999335</c:v>
                </c:pt>
                <c:pt idx="2743">
                  <c:v>40937.572916660014</c:v>
                </c:pt>
                <c:pt idx="2744">
                  <c:v>40937.583333326678</c:v>
                </c:pt>
                <c:pt idx="2745">
                  <c:v>40937.593749993342</c:v>
                </c:pt>
                <c:pt idx="2746">
                  <c:v>40937.604166660007</c:v>
                </c:pt>
                <c:pt idx="2747">
                  <c:v>40937.614583326671</c:v>
                </c:pt>
                <c:pt idx="2748">
                  <c:v>40937.624999993335</c:v>
                </c:pt>
                <c:pt idx="2749">
                  <c:v>40937.635416659999</c:v>
                </c:pt>
                <c:pt idx="2750">
                  <c:v>40937.645833326664</c:v>
                </c:pt>
                <c:pt idx="2751">
                  <c:v>40937.656249993328</c:v>
                </c:pt>
                <c:pt idx="2752">
                  <c:v>40937.666666659992</c:v>
                </c:pt>
                <c:pt idx="2753">
                  <c:v>40937.677083326656</c:v>
                </c:pt>
                <c:pt idx="2754">
                  <c:v>40937.687499993321</c:v>
                </c:pt>
                <c:pt idx="2755">
                  <c:v>40937.697916659985</c:v>
                </c:pt>
                <c:pt idx="2756">
                  <c:v>40937.708333326649</c:v>
                </c:pt>
                <c:pt idx="2757">
                  <c:v>40937.718749993313</c:v>
                </c:pt>
                <c:pt idx="2758">
                  <c:v>40937.729166659978</c:v>
                </c:pt>
                <c:pt idx="2759">
                  <c:v>40937.739583326642</c:v>
                </c:pt>
                <c:pt idx="2760">
                  <c:v>40937.749999993306</c:v>
                </c:pt>
                <c:pt idx="2761">
                  <c:v>40937.76041665997</c:v>
                </c:pt>
                <c:pt idx="2762">
                  <c:v>40937.770833326635</c:v>
                </c:pt>
                <c:pt idx="2763">
                  <c:v>40937.781249993299</c:v>
                </c:pt>
                <c:pt idx="2764">
                  <c:v>40937.791666659963</c:v>
                </c:pt>
                <c:pt idx="2765">
                  <c:v>40937.802083326627</c:v>
                </c:pt>
                <c:pt idx="2766">
                  <c:v>40937.812499993292</c:v>
                </c:pt>
                <c:pt idx="2767">
                  <c:v>40937.822916659956</c:v>
                </c:pt>
                <c:pt idx="2768">
                  <c:v>40937.83333332662</c:v>
                </c:pt>
                <c:pt idx="2769">
                  <c:v>40937.843749993284</c:v>
                </c:pt>
                <c:pt idx="2770">
                  <c:v>40937.854166659949</c:v>
                </c:pt>
                <c:pt idx="2771">
                  <c:v>40937.864583326613</c:v>
                </c:pt>
                <c:pt idx="2772">
                  <c:v>40937.874999993277</c:v>
                </c:pt>
                <c:pt idx="2773">
                  <c:v>40937.885416659941</c:v>
                </c:pt>
                <c:pt idx="2774">
                  <c:v>40937.895833326605</c:v>
                </c:pt>
                <c:pt idx="2775">
                  <c:v>40937.90624999327</c:v>
                </c:pt>
                <c:pt idx="2776">
                  <c:v>40937.916666659934</c:v>
                </c:pt>
                <c:pt idx="2777">
                  <c:v>40937.927083326598</c:v>
                </c:pt>
                <c:pt idx="2778">
                  <c:v>40937.937499993262</c:v>
                </c:pt>
                <c:pt idx="2779">
                  <c:v>40937.947916659927</c:v>
                </c:pt>
                <c:pt idx="2780">
                  <c:v>40937.958333326591</c:v>
                </c:pt>
                <c:pt idx="2781">
                  <c:v>40937.968749993255</c:v>
                </c:pt>
                <c:pt idx="2782">
                  <c:v>40937.979166659919</c:v>
                </c:pt>
                <c:pt idx="2783">
                  <c:v>40937.989583326584</c:v>
                </c:pt>
                <c:pt idx="2784">
                  <c:v>40937.999999993248</c:v>
                </c:pt>
                <c:pt idx="2785">
                  <c:v>40938.010416659912</c:v>
                </c:pt>
                <c:pt idx="2786">
                  <c:v>40938.020833326576</c:v>
                </c:pt>
                <c:pt idx="2787">
                  <c:v>40938.031249993241</c:v>
                </c:pt>
                <c:pt idx="2788">
                  <c:v>40938.041666659905</c:v>
                </c:pt>
                <c:pt idx="2789">
                  <c:v>40938.052083326569</c:v>
                </c:pt>
                <c:pt idx="2790">
                  <c:v>40938.062499993233</c:v>
                </c:pt>
                <c:pt idx="2791">
                  <c:v>40938.072916659898</c:v>
                </c:pt>
                <c:pt idx="2792">
                  <c:v>40938.083333326562</c:v>
                </c:pt>
                <c:pt idx="2793">
                  <c:v>40938.093749993226</c:v>
                </c:pt>
                <c:pt idx="2794">
                  <c:v>40938.10416665989</c:v>
                </c:pt>
                <c:pt idx="2795">
                  <c:v>40938.114583326555</c:v>
                </c:pt>
                <c:pt idx="2796">
                  <c:v>40938.124999993219</c:v>
                </c:pt>
                <c:pt idx="2797">
                  <c:v>40938.135416659883</c:v>
                </c:pt>
                <c:pt idx="2798">
                  <c:v>40938.145833326547</c:v>
                </c:pt>
                <c:pt idx="2799">
                  <c:v>40938.156249993212</c:v>
                </c:pt>
                <c:pt idx="2800">
                  <c:v>40938.166666659876</c:v>
                </c:pt>
                <c:pt idx="2801">
                  <c:v>40938.17708332654</c:v>
                </c:pt>
                <c:pt idx="2802">
                  <c:v>40938.187499993204</c:v>
                </c:pt>
                <c:pt idx="2803">
                  <c:v>40938.197916659868</c:v>
                </c:pt>
                <c:pt idx="2804">
                  <c:v>40938.208333326533</c:v>
                </c:pt>
                <c:pt idx="2805">
                  <c:v>40938.218749993197</c:v>
                </c:pt>
                <c:pt idx="2806">
                  <c:v>40938.229166659861</c:v>
                </c:pt>
                <c:pt idx="2807">
                  <c:v>40938.239583326525</c:v>
                </c:pt>
                <c:pt idx="2808">
                  <c:v>40938.24999999319</c:v>
                </c:pt>
                <c:pt idx="2809">
                  <c:v>40938.260416659854</c:v>
                </c:pt>
                <c:pt idx="2810">
                  <c:v>40938.270833326518</c:v>
                </c:pt>
                <c:pt idx="2811">
                  <c:v>40938.281249993182</c:v>
                </c:pt>
                <c:pt idx="2812">
                  <c:v>40938.291666659847</c:v>
                </c:pt>
                <c:pt idx="2813">
                  <c:v>40938.302083326511</c:v>
                </c:pt>
                <c:pt idx="2814">
                  <c:v>40938.312499993175</c:v>
                </c:pt>
                <c:pt idx="2815">
                  <c:v>40938.322916659839</c:v>
                </c:pt>
                <c:pt idx="2816">
                  <c:v>40938.333333326504</c:v>
                </c:pt>
                <c:pt idx="2817">
                  <c:v>40938.343749993168</c:v>
                </c:pt>
                <c:pt idx="2818">
                  <c:v>40938.354166659832</c:v>
                </c:pt>
                <c:pt idx="2819">
                  <c:v>40938.364583326496</c:v>
                </c:pt>
                <c:pt idx="2820">
                  <c:v>40938.374999993161</c:v>
                </c:pt>
                <c:pt idx="2821">
                  <c:v>40938.385416659825</c:v>
                </c:pt>
                <c:pt idx="2822">
                  <c:v>40938.395833326489</c:v>
                </c:pt>
                <c:pt idx="2823">
                  <c:v>40938.406249993153</c:v>
                </c:pt>
                <c:pt idx="2824">
                  <c:v>40938.416666659818</c:v>
                </c:pt>
                <c:pt idx="2825">
                  <c:v>40938.427083326482</c:v>
                </c:pt>
                <c:pt idx="2826">
                  <c:v>40938.437499993146</c:v>
                </c:pt>
                <c:pt idx="2827">
                  <c:v>40938.44791665981</c:v>
                </c:pt>
                <c:pt idx="2828">
                  <c:v>40938.458333326475</c:v>
                </c:pt>
                <c:pt idx="2829">
                  <c:v>40938.468749993139</c:v>
                </c:pt>
                <c:pt idx="2830">
                  <c:v>40938.479166659803</c:v>
                </c:pt>
                <c:pt idx="2831">
                  <c:v>40938.489583326467</c:v>
                </c:pt>
                <c:pt idx="2832">
                  <c:v>40938.499999993131</c:v>
                </c:pt>
                <c:pt idx="2833">
                  <c:v>40938.510416659796</c:v>
                </c:pt>
                <c:pt idx="2834">
                  <c:v>40938.52083332646</c:v>
                </c:pt>
                <c:pt idx="2835">
                  <c:v>40938.531249993124</c:v>
                </c:pt>
                <c:pt idx="2836">
                  <c:v>40938.541666659788</c:v>
                </c:pt>
                <c:pt idx="2837">
                  <c:v>40938.552083326453</c:v>
                </c:pt>
                <c:pt idx="2838">
                  <c:v>40938.562499993117</c:v>
                </c:pt>
                <c:pt idx="2839">
                  <c:v>40938.572916659781</c:v>
                </c:pt>
                <c:pt idx="2840">
                  <c:v>40938.583333326445</c:v>
                </c:pt>
                <c:pt idx="2841">
                  <c:v>40938.59374999311</c:v>
                </c:pt>
                <c:pt idx="2842">
                  <c:v>40938.604166659774</c:v>
                </c:pt>
                <c:pt idx="2843">
                  <c:v>40938.614583326438</c:v>
                </c:pt>
                <c:pt idx="2844">
                  <c:v>40938.624999993102</c:v>
                </c:pt>
                <c:pt idx="2845">
                  <c:v>40938.635416659767</c:v>
                </c:pt>
                <c:pt idx="2846">
                  <c:v>40938.645833326431</c:v>
                </c:pt>
                <c:pt idx="2847">
                  <c:v>40938.656249993095</c:v>
                </c:pt>
                <c:pt idx="2848">
                  <c:v>40938.666666659759</c:v>
                </c:pt>
                <c:pt idx="2849">
                  <c:v>40938.677083326424</c:v>
                </c:pt>
                <c:pt idx="2850">
                  <c:v>40938.687499993088</c:v>
                </c:pt>
                <c:pt idx="2851">
                  <c:v>40938.697916659752</c:v>
                </c:pt>
                <c:pt idx="2852">
                  <c:v>40938.708333326416</c:v>
                </c:pt>
                <c:pt idx="2853">
                  <c:v>40938.718749993081</c:v>
                </c:pt>
                <c:pt idx="2854">
                  <c:v>40938.729166659745</c:v>
                </c:pt>
                <c:pt idx="2855">
                  <c:v>40938.739583326409</c:v>
                </c:pt>
                <c:pt idx="2856">
                  <c:v>40938.749999993073</c:v>
                </c:pt>
                <c:pt idx="2857">
                  <c:v>40938.760416659738</c:v>
                </c:pt>
                <c:pt idx="2858">
                  <c:v>40938.770833326402</c:v>
                </c:pt>
                <c:pt idx="2859">
                  <c:v>40938.781249993066</c:v>
                </c:pt>
                <c:pt idx="2860">
                  <c:v>40938.79166665973</c:v>
                </c:pt>
                <c:pt idx="2861">
                  <c:v>40938.802083326394</c:v>
                </c:pt>
                <c:pt idx="2862">
                  <c:v>40938.812499993059</c:v>
                </c:pt>
                <c:pt idx="2863">
                  <c:v>40938.822916659723</c:v>
                </c:pt>
                <c:pt idx="2864">
                  <c:v>40938.833333326387</c:v>
                </c:pt>
                <c:pt idx="2865">
                  <c:v>40938.843749993051</c:v>
                </c:pt>
                <c:pt idx="2866">
                  <c:v>40938.854166659716</c:v>
                </c:pt>
                <c:pt idx="2867">
                  <c:v>40938.86458332638</c:v>
                </c:pt>
                <c:pt idx="2868">
                  <c:v>40938.874999993044</c:v>
                </c:pt>
                <c:pt idx="2869">
                  <c:v>40938.885416659708</c:v>
                </c:pt>
                <c:pt idx="2870">
                  <c:v>40938.895833326373</c:v>
                </c:pt>
                <c:pt idx="2871">
                  <c:v>40938.906249993037</c:v>
                </c:pt>
                <c:pt idx="2872">
                  <c:v>40938.916666659701</c:v>
                </c:pt>
                <c:pt idx="2873">
                  <c:v>40938.927083326365</c:v>
                </c:pt>
                <c:pt idx="2874">
                  <c:v>40938.93749999303</c:v>
                </c:pt>
                <c:pt idx="2875">
                  <c:v>40938.947916659694</c:v>
                </c:pt>
                <c:pt idx="2876">
                  <c:v>40938.958333326358</c:v>
                </c:pt>
                <c:pt idx="2877">
                  <c:v>40938.968749993022</c:v>
                </c:pt>
                <c:pt idx="2878">
                  <c:v>40938.979166659687</c:v>
                </c:pt>
                <c:pt idx="2879">
                  <c:v>40938.989583326351</c:v>
                </c:pt>
                <c:pt idx="2880">
                  <c:v>40938.999999993015</c:v>
                </c:pt>
                <c:pt idx="2881">
                  <c:v>40939.010416659679</c:v>
                </c:pt>
                <c:pt idx="2882">
                  <c:v>40939.020833326344</c:v>
                </c:pt>
                <c:pt idx="2883">
                  <c:v>40939.031249993008</c:v>
                </c:pt>
                <c:pt idx="2884">
                  <c:v>40939.041666659672</c:v>
                </c:pt>
                <c:pt idx="2885">
                  <c:v>40939.052083326336</c:v>
                </c:pt>
                <c:pt idx="2886">
                  <c:v>40939.062499993001</c:v>
                </c:pt>
                <c:pt idx="2887">
                  <c:v>40939.072916659665</c:v>
                </c:pt>
                <c:pt idx="2888">
                  <c:v>40939.083333326329</c:v>
                </c:pt>
                <c:pt idx="2889">
                  <c:v>40939.093749992993</c:v>
                </c:pt>
                <c:pt idx="2890">
                  <c:v>40939.104166659657</c:v>
                </c:pt>
                <c:pt idx="2891">
                  <c:v>40939.114583326322</c:v>
                </c:pt>
                <c:pt idx="2892">
                  <c:v>40939.124999992986</c:v>
                </c:pt>
                <c:pt idx="2893">
                  <c:v>40939.13541665965</c:v>
                </c:pt>
                <c:pt idx="2894">
                  <c:v>40939.145833326314</c:v>
                </c:pt>
                <c:pt idx="2895">
                  <c:v>40939.156249992979</c:v>
                </c:pt>
                <c:pt idx="2896">
                  <c:v>40939.166666659643</c:v>
                </c:pt>
                <c:pt idx="2897">
                  <c:v>40939.177083326307</c:v>
                </c:pt>
                <c:pt idx="2898">
                  <c:v>40939.187499992971</c:v>
                </c:pt>
                <c:pt idx="2899">
                  <c:v>40939.197916659636</c:v>
                </c:pt>
                <c:pt idx="2900">
                  <c:v>40939.2083333263</c:v>
                </c:pt>
                <c:pt idx="2901">
                  <c:v>40939.218749992964</c:v>
                </c:pt>
                <c:pt idx="2902">
                  <c:v>40939.229166659628</c:v>
                </c:pt>
                <c:pt idx="2903">
                  <c:v>40939.239583326293</c:v>
                </c:pt>
                <c:pt idx="2904">
                  <c:v>40939.249999992957</c:v>
                </c:pt>
                <c:pt idx="2905">
                  <c:v>40939.260416659621</c:v>
                </c:pt>
                <c:pt idx="2906">
                  <c:v>40939.270833326285</c:v>
                </c:pt>
                <c:pt idx="2907">
                  <c:v>40939.28124999295</c:v>
                </c:pt>
                <c:pt idx="2908">
                  <c:v>40939.291666659614</c:v>
                </c:pt>
                <c:pt idx="2909">
                  <c:v>40939.302083326278</c:v>
                </c:pt>
                <c:pt idx="2910">
                  <c:v>40939.312499992942</c:v>
                </c:pt>
                <c:pt idx="2911">
                  <c:v>40939.322916659607</c:v>
                </c:pt>
                <c:pt idx="2912">
                  <c:v>40939.333333326271</c:v>
                </c:pt>
                <c:pt idx="2913">
                  <c:v>40939.343749992935</c:v>
                </c:pt>
                <c:pt idx="2914">
                  <c:v>40939.354166659599</c:v>
                </c:pt>
                <c:pt idx="2915">
                  <c:v>40939.364583326264</c:v>
                </c:pt>
                <c:pt idx="2916">
                  <c:v>40939.374999992928</c:v>
                </c:pt>
                <c:pt idx="2917">
                  <c:v>40939.385416659592</c:v>
                </c:pt>
                <c:pt idx="2918">
                  <c:v>40939.395833326256</c:v>
                </c:pt>
                <c:pt idx="2919">
                  <c:v>40939.40624999292</c:v>
                </c:pt>
                <c:pt idx="2920">
                  <c:v>40939.416666659585</c:v>
                </c:pt>
                <c:pt idx="2921">
                  <c:v>40939.427083326249</c:v>
                </c:pt>
                <c:pt idx="2922">
                  <c:v>40939.437499992913</c:v>
                </c:pt>
                <c:pt idx="2923">
                  <c:v>40939.447916659577</c:v>
                </c:pt>
                <c:pt idx="2924">
                  <c:v>40939.458333326242</c:v>
                </c:pt>
                <c:pt idx="2925">
                  <c:v>40939.468749992906</c:v>
                </c:pt>
                <c:pt idx="2926">
                  <c:v>40939.47916665957</c:v>
                </c:pt>
                <c:pt idx="2927">
                  <c:v>40939.489583326234</c:v>
                </c:pt>
                <c:pt idx="2928">
                  <c:v>40939.499999992899</c:v>
                </c:pt>
                <c:pt idx="2929">
                  <c:v>40939.510416659563</c:v>
                </c:pt>
                <c:pt idx="2930">
                  <c:v>40939.520833326227</c:v>
                </c:pt>
                <c:pt idx="2931">
                  <c:v>40939.531249992891</c:v>
                </c:pt>
                <c:pt idx="2932">
                  <c:v>40939.541666659556</c:v>
                </c:pt>
                <c:pt idx="2933">
                  <c:v>40939.55208332622</c:v>
                </c:pt>
                <c:pt idx="2934">
                  <c:v>40939.562499992884</c:v>
                </c:pt>
                <c:pt idx="2935">
                  <c:v>40939.572916659548</c:v>
                </c:pt>
                <c:pt idx="2936">
                  <c:v>40939.583333326213</c:v>
                </c:pt>
                <c:pt idx="2937">
                  <c:v>40939.593749992877</c:v>
                </c:pt>
                <c:pt idx="2938">
                  <c:v>40939.604166659541</c:v>
                </c:pt>
                <c:pt idx="2939">
                  <c:v>40939.614583326205</c:v>
                </c:pt>
                <c:pt idx="2940">
                  <c:v>40939.62499999287</c:v>
                </c:pt>
                <c:pt idx="2941">
                  <c:v>40939.635416659534</c:v>
                </c:pt>
                <c:pt idx="2942">
                  <c:v>40939.645833326198</c:v>
                </c:pt>
                <c:pt idx="2943">
                  <c:v>40939.656249992862</c:v>
                </c:pt>
                <c:pt idx="2944">
                  <c:v>40939.666666659527</c:v>
                </c:pt>
                <c:pt idx="2945">
                  <c:v>40939.677083326191</c:v>
                </c:pt>
                <c:pt idx="2946">
                  <c:v>40939.687499992855</c:v>
                </c:pt>
                <c:pt idx="2947">
                  <c:v>40939.697916659519</c:v>
                </c:pt>
                <c:pt idx="2948">
                  <c:v>40939.708333326183</c:v>
                </c:pt>
                <c:pt idx="2949">
                  <c:v>40939.718749992848</c:v>
                </c:pt>
                <c:pt idx="2950">
                  <c:v>40939.729166659512</c:v>
                </c:pt>
                <c:pt idx="2951">
                  <c:v>40939.739583326176</c:v>
                </c:pt>
                <c:pt idx="2952">
                  <c:v>40939.74999999284</c:v>
                </c:pt>
                <c:pt idx="2953">
                  <c:v>40939.760416659505</c:v>
                </c:pt>
                <c:pt idx="2954">
                  <c:v>40939.770833326169</c:v>
                </c:pt>
                <c:pt idx="2955">
                  <c:v>40939.781249992833</c:v>
                </c:pt>
                <c:pt idx="2956">
                  <c:v>40939.791666659497</c:v>
                </c:pt>
                <c:pt idx="2957">
                  <c:v>40939.802083326162</c:v>
                </c:pt>
                <c:pt idx="2958">
                  <c:v>40939.812499992826</c:v>
                </c:pt>
                <c:pt idx="2959">
                  <c:v>40939.82291665949</c:v>
                </c:pt>
                <c:pt idx="2960">
                  <c:v>40939.833333326154</c:v>
                </c:pt>
                <c:pt idx="2961">
                  <c:v>40939.843749992819</c:v>
                </c:pt>
                <c:pt idx="2962">
                  <c:v>40939.854166659483</c:v>
                </c:pt>
                <c:pt idx="2963">
                  <c:v>40939.864583326147</c:v>
                </c:pt>
                <c:pt idx="2964">
                  <c:v>40939.874999992811</c:v>
                </c:pt>
                <c:pt idx="2965">
                  <c:v>40939.885416659476</c:v>
                </c:pt>
                <c:pt idx="2966">
                  <c:v>40939.89583332614</c:v>
                </c:pt>
                <c:pt idx="2967">
                  <c:v>40939.906249992804</c:v>
                </c:pt>
                <c:pt idx="2968">
                  <c:v>40939.916666659468</c:v>
                </c:pt>
                <c:pt idx="2969">
                  <c:v>40939.927083326133</c:v>
                </c:pt>
                <c:pt idx="2970">
                  <c:v>40939.937499992797</c:v>
                </c:pt>
                <c:pt idx="2971">
                  <c:v>40939.947916659461</c:v>
                </c:pt>
                <c:pt idx="2972">
                  <c:v>40939.958333326125</c:v>
                </c:pt>
                <c:pt idx="2973">
                  <c:v>40939.96874999279</c:v>
                </c:pt>
                <c:pt idx="2974">
                  <c:v>40939.979166659454</c:v>
                </c:pt>
                <c:pt idx="2975">
                  <c:v>40939.989583326118</c:v>
                </c:pt>
                <c:pt idx="2976">
                  <c:v>40939.999999992782</c:v>
                </c:pt>
                <c:pt idx="2977">
                  <c:v>40940.010416659446</c:v>
                </c:pt>
                <c:pt idx="2978">
                  <c:v>40940.020833326111</c:v>
                </c:pt>
                <c:pt idx="2979">
                  <c:v>40940.031249992775</c:v>
                </c:pt>
                <c:pt idx="2980">
                  <c:v>40940.041666659439</c:v>
                </c:pt>
                <c:pt idx="2981">
                  <c:v>40940.052083326103</c:v>
                </c:pt>
                <c:pt idx="2982">
                  <c:v>40940.062499992768</c:v>
                </c:pt>
                <c:pt idx="2983">
                  <c:v>40940.072916659432</c:v>
                </c:pt>
                <c:pt idx="2984">
                  <c:v>40940.083333326096</c:v>
                </c:pt>
                <c:pt idx="2985">
                  <c:v>40940.09374999276</c:v>
                </c:pt>
                <c:pt idx="2986">
                  <c:v>40940.104166659425</c:v>
                </c:pt>
                <c:pt idx="2987">
                  <c:v>40940.114583326089</c:v>
                </c:pt>
                <c:pt idx="2988">
                  <c:v>40940.124999992753</c:v>
                </c:pt>
                <c:pt idx="2989">
                  <c:v>40940.135416659417</c:v>
                </c:pt>
                <c:pt idx="2990">
                  <c:v>40940.145833326082</c:v>
                </c:pt>
                <c:pt idx="2991">
                  <c:v>40940.156249992746</c:v>
                </c:pt>
                <c:pt idx="2992">
                  <c:v>40940.16666665941</c:v>
                </c:pt>
                <c:pt idx="2993">
                  <c:v>40940.177083326074</c:v>
                </c:pt>
                <c:pt idx="2994">
                  <c:v>40940.187499992739</c:v>
                </c:pt>
                <c:pt idx="2995">
                  <c:v>40940.197916659403</c:v>
                </c:pt>
                <c:pt idx="2996">
                  <c:v>40940.208333326067</c:v>
                </c:pt>
                <c:pt idx="2997">
                  <c:v>40940.218749992731</c:v>
                </c:pt>
                <c:pt idx="2998">
                  <c:v>40940.229166659396</c:v>
                </c:pt>
                <c:pt idx="2999">
                  <c:v>40940.23958332606</c:v>
                </c:pt>
                <c:pt idx="3000">
                  <c:v>40940.249999992724</c:v>
                </c:pt>
                <c:pt idx="3001">
                  <c:v>40940.260416659388</c:v>
                </c:pt>
                <c:pt idx="3002">
                  <c:v>40940.270833326053</c:v>
                </c:pt>
                <c:pt idx="3003">
                  <c:v>40940.281249992717</c:v>
                </c:pt>
                <c:pt idx="3004">
                  <c:v>40940.291666659381</c:v>
                </c:pt>
                <c:pt idx="3005">
                  <c:v>40940.302083326045</c:v>
                </c:pt>
                <c:pt idx="3006">
                  <c:v>40940.312499992709</c:v>
                </c:pt>
                <c:pt idx="3007">
                  <c:v>40940.322916659374</c:v>
                </c:pt>
                <c:pt idx="3008">
                  <c:v>40940.333333326038</c:v>
                </c:pt>
                <c:pt idx="3009">
                  <c:v>40940.343749992702</c:v>
                </c:pt>
                <c:pt idx="3010">
                  <c:v>40940.354166659366</c:v>
                </c:pt>
                <c:pt idx="3011">
                  <c:v>40940.364583326031</c:v>
                </c:pt>
                <c:pt idx="3012">
                  <c:v>40940.374999992695</c:v>
                </c:pt>
                <c:pt idx="3013">
                  <c:v>40940.385416659359</c:v>
                </c:pt>
                <c:pt idx="3014">
                  <c:v>40940.395833326023</c:v>
                </c:pt>
                <c:pt idx="3015">
                  <c:v>40940.406249992688</c:v>
                </c:pt>
                <c:pt idx="3016">
                  <c:v>40940.416666659352</c:v>
                </c:pt>
                <c:pt idx="3017">
                  <c:v>40940.427083326016</c:v>
                </c:pt>
                <c:pt idx="3018">
                  <c:v>40940.43749999268</c:v>
                </c:pt>
                <c:pt idx="3019">
                  <c:v>40940.447916659345</c:v>
                </c:pt>
                <c:pt idx="3020">
                  <c:v>40940.458333326009</c:v>
                </c:pt>
                <c:pt idx="3021">
                  <c:v>40940.468749992673</c:v>
                </c:pt>
                <c:pt idx="3022">
                  <c:v>40940.479166659337</c:v>
                </c:pt>
                <c:pt idx="3023">
                  <c:v>40940.489583326002</c:v>
                </c:pt>
                <c:pt idx="3024">
                  <c:v>40940.499999992666</c:v>
                </c:pt>
                <c:pt idx="3025">
                  <c:v>40940.51041665933</c:v>
                </c:pt>
                <c:pt idx="3026">
                  <c:v>40940.520833325994</c:v>
                </c:pt>
                <c:pt idx="3027">
                  <c:v>40940.531249992659</c:v>
                </c:pt>
                <c:pt idx="3028">
                  <c:v>40940.541666659323</c:v>
                </c:pt>
                <c:pt idx="3029">
                  <c:v>40940.552083325987</c:v>
                </c:pt>
                <c:pt idx="3030">
                  <c:v>40940.562499992651</c:v>
                </c:pt>
                <c:pt idx="3031">
                  <c:v>40940.572916659316</c:v>
                </c:pt>
                <c:pt idx="3032">
                  <c:v>40940.58333332598</c:v>
                </c:pt>
                <c:pt idx="3033">
                  <c:v>40940.593749992644</c:v>
                </c:pt>
                <c:pt idx="3034">
                  <c:v>40940.604166659308</c:v>
                </c:pt>
                <c:pt idx="3035">
                  <c:v>40940.614583325972</c:v>
                </c:pt>
                <c:pt idx="3036">
                  <c:v>40940.624999992637</c:v>
                </c:pt>
                <c:pt idx="3037">
                  <c:v>40940.635416659301</c:v>
                </c:pt>
                <c:pt idx="3038">
                  <c:v>40940.645833325965</c:v>
                </c:pt>
                <c:pt idx="3039">
                  <c:v>40940.656249992629</c:v>
                </c:pt>
                <c:pt idx="3040">
                  <c:v>40940.666666659294</c:v>
                </c:pt>
                <c:pt idx="3041">
                  <c:v>40940.677083325958</c:v>
                </c:pt>
                <c:pt idx="3042">
                  <c:v>40940.687499992622</c:v>
                </c:pt>
                <c:pt idx="3043">
                  <c:v>40940.697916659286</c:v>
                </c:pt>
                <c:pt idx="3044">
                  <c:v>40940.708333325951</c:v>
                </c:pt>
                <c:pt idx="3045">
                  <c:v>40940.718749992615</c:v>
                </c:pt>
                <c:pt idx="3046">
                  <c:v>40940.729166659279</c:v>
                </c:pt>
                <c:pt idx="3047">
                  <c:v>40940.739583325943</c:v>
                </c:pt>
                <c:pt idx="3048">
                  <c:v>40940.749999992608</c:v>
                </c:pt>
                <c:pt idx="3049">
                  <c:v>40940.760416659272</c:v>
                </c:pt>
                <c:pt idx="3050">
                  <c:v>40940.770833325936</c:v>
                </c:pt>
                <c:pt idx="3051">
                  <c:v>40940.7812499926</c:v>
                </c:pt>
                <c:pt idx="3052">
                  <c:v>40940.791666659265</c:v>
                </c:pt>
                <c:pt idx="3053">
                  <c:v>40940.802083325929</c:v>
                </c:pt>
                <c:pt idx="3054">
                  <c:v>40940.812499992593</c:v>
                </c:pt>
                <c:pt idx="3055">
                  <c:v>40940.822916659257</c:v>
                </c:pt>
                <c:pt idx="3056">
                  <c:v>40940.833333325922</c:v>
                </c:pt>
                <c:pt idx="3057">
                  <c:v>40940.843749992586</c:v>
                </c:pt>
                <c:pt idx="3058">
                  <c:v>40940.85416665925</c:v>
                </c:pt>
                <c:pt idx="3059">
                  <c:v>40940.864583325914</c:v>
                </c:pt>
                <c:pt idx="3060">
                  <c:v>40940.874999992579</c:v>
                </c:pt>
                <c:pt idx="3061">
                  <c:v>40940.885416659243</c:v>
                </c:pt>
                <c:pt idx="3062">
                  <c:v>40940.895833325907</c:v>
                </c:pt>
                <c:pt idx="3063">
                  <c:v>40940.906249992571</c:v>
                </c:pt>
                <c:pt idx="3064">
                  <c:v>40940.916666659235</c:v>
                </c:pt>
                <c:pt idx="3065">
                  <c:v>40940.9270833259</c:v>
                </c:pt>
                <c:pt idx="3066">
                  <c:v>40940.937499992564</c:v>
                </c:pt>
                <c:pt idx="3067">
                  <c:v>40940.947916659228</c:v>
                </c:pt>
                <c:pt idx="3068">
                  <c:v>40940.958333325892</c:v>
                </c:pt>
                <c:pt idx="3069">
                  <c:v>40940.968749992557</c:v>
                </c:pt>
                <c:pt idx="3070">
                  <c:v>40940.979166659221</c:v>
                </c:pt>
                <c:pt idx="3071">
                  <c:v>40940.989583325885</c:v>
                </c:pt>
                <c:pt idx="3072">
                  <c:v>40940.999999992549</c:v>
                </c:pt>
                <c:pt idx="3073">
                  <c:v>40941.010416659214</c:v>
                </c:pt>
                <c:pt idx="3074">
                  <c:v>40941.020833325878</c:v>
                </c:pt>
                <c:pt idx="3075">
                  <c:v>40941.031249992542</c:v>
                </c:pt>
                <c:pt idx="3076">
                  <c:v>40941.041666659206</c:v>
                </c:pt>
                <c:pt idx="3077">
                  <c:v>40941.052083325871</c:v>
                </c:pt>
                <c:pt idx="3078">
                  <c:v>40941.062499992535</c:v>
                </c:pt>
                <c:pt idx="3079">
                  <c:v>40941.072916659199</c:v>
                </c:pt>
                <c:pt idx="3080">
                  <c:v>40941.083333325863</c:v>
                </c:pt>
                <c:pt idx="3081">
                  <c:v>40941.093749992528</c:v>
                </c:pt>
                <c:pt idx="3082">
                  <c:v>40941.104166659192</c:v>
                </c:pt>
                <c:pt idx="3083">
                  <c:v>40941.114583325856</c:v>
                </c:pt>
                <c:pt idx="3084">
                  <c:v>40941.12499999252</c:v>
                </c:pt>
                <c:pt idx="3085">
                  <c:v>40941.135416659185</c:v>
                </c:pt>
                <c:pt idx="3086">
                  <c:v>40941.145833325849</c:v>
                </c:pt>
                <c:pt idx="3087">
                  <c:v>40941.156249992513</c:v>
                </c:pt>
                <c:pt idx="3088">
                  <c:v>40941.166666659177</c:v>
                </c:pt>
                <c:pt idx="3089">
                  <c:v>40941.177083325842</c:v>
                </c:pt>
                <c:pt idx="3090">
                  <c:v>40941.187499992506</c:v>
                </c:pt>
                <c:pt idx="3091">
                  <c:v>40941.19791665917</c:v>
                </c:pt>
                <c:pt idx="3092">
                  <c:v>40941.208333325834</c:v>
                </c:pt>
                <c:pt idx="3093">
                  <c:v>40941.218749992498</c:v>
                </c:pt>
                <c:pt idx="3094">
                  <c:v>40941.229166659163</c:v>
                </c:pt>
                <c:pt idx="3095">
                  <c:v>40941.239583325827</c:v>
                </c:pt>
                <c:pt idx="3096">
                  <c:v>40941.249999992491</c:v>
                </c:pt>
                <c:pt idx="3097">
                  <c:v>40941.260416659155</c:v>
                </c:pt>
                <c:pt idx="3098">
                  <c:v>40941.27083332582</c:v>
                </c:pt>
                <c:pt idx="3099">
                  <c:v>40941.281249992484</c:v>
                </c:pt>
                <c:pt idx="3100">
                  <c:v>40941.291666659148</c:v>
                </c:pt>
                <c:pt idx="3101">
                  <c:v>40941.302083325812</c:v>
                </c:pt>
                <c:pt idx="3102">
                  <c:v>40941.312499992477</c:v>
                </c:pt>
                <c:pt idx="3103">
                  <c:v>40941.322916659141</c:v>
                </c:pt>
                <c:pt idx="3104">
                  <c:v>40941.333333325805</c:v>
                </c:pt>
                <c:pt idx="3105">
                  <c:v>40941.343749992469</c:v>
                </c:pt>
                <c:pt idx="3106">
                  <c:v>40941.354166659134</c:v>
                </c:pt>
                <c:pt idx="3107">
                  <c:v>40941.364583325798</c:v>
                </c:pt>
                <c:pt idx="3108">
                  <c:v>40941.374999992462</c:v>
                </c:pt>
                <c:pt idx="3109">
                  <c:v>40941.385416659126</c:v>
                </c:pt>
                <c:pt idx="3110">
                  <c:v>40941.395833325791</c:v>
                </c:pt>
                <c:pt idx="3111">
                  <c:v>40941.406249992455</c:v>
                </c:pt>
                <c:pt idx="3112">
                  <c:v>40941.416666659119</c:v>
                </c:pt>
                <c:pt idx="3113">
                  <c:v>40941.427083325783</c:v>
                </c:pt>
                <c:pt idx="3114">
                  <c:v>40941.437499992448</c:v>
                </c:pt>
                <c:pt idx="3115">
                  <c:v>40941.447916659112</c:v>
                </c:pt>
                <c:pt idx="3116">
                  <c:v>40941.458333325776</c:v>
                </c:pt>
                <c:pt idx="3117">
                  <c:v>40941.46874999244</c:v>
                </c:pt>
                <c:pt idx="3118">
                  <c:v>40941.479166659105</c:v>
                </c:pt>
                <c:pt idx="3119">
                  <c:v>40941.489583325769</c:v>
                </c:pt>
                <c:pt idx="3120">
                  <c:v>40941.499999992433</c:v>
                </c:pt>
                <c:pt idx="3121">
                  <c:v>40941.510416659097</c:v>
                </c:pt>
                <c:pt idx="3122">
                  <c:v>40941.520833325761</c:v>
                </c:pt>
                <c:pt idx="3123">
                  <c:v>40941.531249992426</c:v>
                </c:pt>
                <c:pt idx="3124">
                  <c:v>40941.54166665909</c:v>
                </c:pt>
                <c:pt idx="3125">
                  <c:v>40941.552083325754</c:v>
                </c:pt>
                <c:pt idx="3126">
                  <c:v>40941.562499992418</c:v>
                </c:pt>
                <c:pt idx="3127">
                  <c:v>40941.572916659083</c:v>
                </c:pt>
                <c:pt idx="3128">
                  <c:v>40941.583333325747</c:v>
                </c:pt>
                <c:pt idx="3129">
                  <c:v>40941.593749992411</c:v>
                </c:pt>
                <c:pt idx="3130">
                  <c:v>40941.604166659075</c:v>
                </c:pt>
                <c:pt idx="3131">
                  <c:v>40941.61458332574</c:v>
                </c:pt>
                <c:pt idx="3132">
                  <c:v>40941.624999992404</c:v>
                </c:pt>
                <c:pt idx="3133">
                  <c:v>40941.635416659068</c:v>
                </c:pt>
                <c:pt idx="3134">
                  <c:v>40941.645833325732</c:v>
                </c:pt>
                <c:pt idx="3135">
                  <c:v>40941.656249992397</c:v>
                </c:pt>
                <c:pt idx="3136">
                  <c:v>40941.666666659061</c:v>
                </c:pt>
                <c:pt idx="3137">
                  <c:v>40941.677083325725</c:v>
                </c:pt>
                <c:pt idx="3138">
                  <c:v>40941.687499992389</c:v>
                </c:pt>
                <c:pt idx="3139">
                  <c:v>40941.697916659054</c:v>
                </c:pt>
                <c:pt idx="3140">
                  <c:v>40941.708333325718</c:v>
                </c:pt>
                <c:pt idx="3141">
                  <c:v>40941.718749992382</c:v>
                </c:pt>
                <c:pt idx="3142">
                  <c:v>40941.729166659046</c:v>
                </c:pt>
                <c:pt idx="3143">
                  <c:v>40941.739583325711</c:v>
                </c:pt>
                <c:pt idx="3144">
                  <c:v>40941.749999992375</c:v>
                </c:pt>
                <c:pt idx="3145">
                  <c:v>40941.760416659039</c:v>
                </c:pt>
                <c:pt idx="3146">
                  <c:v>40941.770833325703</c:v>
                </c:pt>
                <c:pt idx="3147">
                  <c:v>40941.781249992368</c:v>
                </c:pt>
                <c:pt idx="3148">
                  <c:v>40941.791666659032</c:v>
                </c:pt>
                <c:pt idx="3149">
                  <c:v>40941.802083325696</c:v>
                </c:pt>
                <c:pt idx="3150">
                  <c:v>40941.81249999236</c:v>
                </c:pt>
                <c:pt idx="3151">
                  <c:v>40941.822916659024</c:v>
                </c:pt>
                <c:pt idx="3152">
                  <c:v>40941.833333325689</c:v>
                </c:pt>
                <c:pt idx="3153">
                  <c:v>40941.843749992353</c:v>
                </c:pt>
                <c:pt idx="3154">
                  <c:v>40941.854166659017</c:v>
                </c:pt>
                <c:pt idx="3155">
                  <c:v>40941.864583325681</c:v>
                </c:pt>
                <c:pt idx="3156">
                  <c:v>40941.874999992346</c:v>
                </c:pt>
                <c:pt idx="3157">
                  <c:v>40941.88541665901</c:v>
                </c:pt>
                <c:pt idx="3158">
                  <c:v>40941.895833325674</c:v>
                </c:pt>
                <c:pt idx="3159">
                  <c:v>40941.906249992338</c:v>
                </c:pt>
                <c:pt idx="3160">
                  <c:v>40941.916666659003</c:v>
                </c:pt>
                <c:pt idx="3161">
                  <c:v>40941.927083325667</c:v>
                </c:pt>
                <c:pt idx="3162">
                  <c:v>40941.937499992331</c:v>
                </c:pt>
                <c:pt idx="3163">
                  <c:v>40941.947916658995</c:v>
                </c:pt>
                <c:pt idx="3164">
                  <c:v>40941.95833332566</c:v>
                </c:pt>
                <c:pt idx="3165">
                  <c:v>40941.968749992324</c:v>
                </c:pt>
                <c:pt idx="3166">
                  <c:v>40941.979166658988</c:v>
                </c:pt>
                <c:pt idx="3167">
                  <c:v>40941.989583325652</c:v>
                </c:pt>
                <c:pt idx="3168">
                  <c:v>40941.999999992317</c:v>
                </c:pt>
                <c:pt idx="3169">
                  <c:v>40942.010416658981</c:v>
                </c:pt>
                <c:pt idx="3170">
                  <c:v>40942.020833325645</c:v>
                </c:pt>
                <c:pt idx="3171">
                  <c:v>40942.031249992309</c:v>
                </c:pt>
                <c:pt idx="3172">
                  <c:v>40942.041666658974</c:v>
                </c:pt>
                <c:pt idx="3173">
                  <c:v>40942.052083325638</c:v>
                </c:pt>
                <c:pt idx="3174">
                  <c:v>40942.062499992302</c:v>
                </c:pt>
                <c:pt idx="3175">
                  <c:v>40942.072916658966</c:v>
                </c:pt>
                <c:pt idx="3176">
                  <c:v>40942.083333325631</c:v>
                </c:pt>
                <c:pt idx="3177">
                  <c:v>40942.093749992295</c:v>
                </c:pt>
                <c:pt idx="3178">
                  <c:v>40942.104166658959</c:v>
                </c:pt>
                <c:pt idx="3179">
                  <c:v>40942.114583325623</c:v>
                </c:pt>
                <c:pt idx="3180">
                  <c:v>40942.124999992287</c:v>
                </c:pt>
                <c:pt idx="3181">
                  <c:v>40942.135416658952</c:v>
                </c:pt>
                <c:pt idx="3182">
                  <c:v>40942.145833325616</c:v>
                </c:pt>
                <c:pt idx="3183">
                  <c:v>40942.15624999228</c:v>
                </c:pt>
                <c:pt idx="3184">
                  <c:v>40942.166666658944</c:v>
                </c:pt>
                <c:pt idx="3185">
                  <c:v>40942.177083325609</c:v>
                </c:pt>
                <c:pt idx="3186">
                  <c:v>40942.187499992273</c:v>
                </c:pt>
                <c:pt idx="3187">
                  <c:v>40942.197916658937</c:v>
                </c:pt>
                <c:pt idx="3188">
                  <c:v>40942.208333325601</c:v>
                </c:pt>
                <c:pt idx="3189">
                  <c:v>40942.218749992266</c:v>
                </c:pt>
                <c:pt idx="3190">
                  <c:v>40942.22916665893</c:v>
                </c:pt>
                <c:pt idx="3191">
                  <c:v>40942.239583325594</c:v>
                </c:pt>
                <c:pt idx="3192">
                  <c:v>40942.249999992258</c:v>
                </c:pt>
                <c:pt idx="3193">
                  <c:v>40942.260416658923</c:v>
                </c:pt>
                <c:pt idx="3194">
                  <c:v>40942.270833325587</c:v>
                </c:pt>
                <c:pt idx="3195">
                  <c:v>40942.281249992251</c:v>
                </c:pt>
                <c:pt idx="3196">
                  <c:v>40942.291666658915</c:v>
                </c:pt>
                <c:pt idx="3197">
                  <c:v>40942.30208332558</c:v>
                </c:pt>
                <c:pt idx="3198">
                  <c:v>40942.312499992244</c:v>
                </c:pt>
                <c:pt idx="3199">
                  <c:v>40942.322916658908</c:v>
                </c:pt>
                <c:pt idx="3200">
                  <c:v>40942.333333325572</c:v>
                </c:pt>
                <c:pt idx="3201">
                  <c:v>40942.343749992237</c:v>
                </c:pt>
                <c:pt idx="3202">
                  <c:v>40942.354166658901</c:v>
                </c:pt>
                <c:pt idx="3203">
                  <c:v>40942.364583325565</c:v>
                </c:pt>
                <c:pt idx="3204">
                  <c:v>40942.374999992229</c:v>
                </c:pt>
                <c:pt idx="3205">
                  <c:v>40942.385416658894</c:v>
                </c:pt>
                <c:pt idx="3206">
                  <c:v>40942.395833325558</c:v>
                </c:pt>
                <c:pt idx="3207">
                  <c:v>40942.406249992222</c:v>
                </c:pt>
                <c:pt idx="3208">
                  <c:v>40942.416666658886</c:v>
                </c:pt>
                <c:pt idx="3209">
                  <c:v>40942.42708332555</c:v>
                </c:pt>
                <c:pt idx="3210">
                  <c:v>40942.437499992215</c:v>
                </c:pt>
                <c:pt idx="3211">
                  <c:v>40942.447916658879</c:v>
                </c:pt>
                <c:pt idx="3212">
                  <c:v>40942.458333325543</c:v>
                </c:pt>
                <c:pt idx="3213">
                  <c:v>40942.468749992207</c:v>
                </c:pt>
                <c:pt idx="3214">
                  <c:v>40942.479166658872</c:v>
                </c:pt>
                <c:pt idx="3215">
                  <c:v>40942.489583325536</c:v>
                </c:pt>
                <c:pt idx="3216">
                  <c:v>40942.4999999922</c:v>
                </c:pt>
                <c:pt idx="3217">
                  <c:v>40942.510416658864</c:v>
                </c:pt>
                <c:pt idx="3218">
                  <c:v>40942.520833325529</c:v>
                </c:pt>
                <c:pt idx="3219">
                  <c:v>40942.531249992193</c:v>
                </c:pt>
                <c:pt idx="3220">
                  <c:v>40942.541666658857</c:v>
                </c:pt>
                <c:pt idx="3221">
                  <c:v>40942.552083325521</c:v>
                </c:pt>
                <c:pt idx="3222">
                  <c:v>40942.562499992186</c:v>
                </c:pt>
                <c:pt idx="3223">
                  <c:v>40942.57291665885</c:v>
                </c:pt>
                <c:pt idx="3224">
                  <c:v>40942.583333325514</c:v>
                </c:pt>
                <c:pt idx="3225">
                  <c:v>40942.593749992178</c:v>
                </c:pt>
                <c:pt idx="3226">
                  <c:v>40942.604166658843</c:v>
                </c:pt>
                <c:pt idx="3227">
                  <c:v>40942.614583325507</c:v>
                </c:pt>
                <c:pt idx="3228">
                  <c:v>40942.624999992171</c:v>
                </c:pt>
                <c:pt idx="3229">
                  <c:v>40942.635416658835</c:v>
                </c:pt>
                <c:pt idx="3230">
                  <c:v>40942.6458333255</c:v>
                </c:pt>
                <c:pt idx="3231">
                  <c:v>40942.656249992164</c:v>
                </c:pt>
                <c:pt idx="3232">
                  <c:v>40942.666666658828</c:v>
                </c:pt>
                <c:pt idx="3233">
                  <c:v>40942.677083325492</c:v>
                </c:pt>
                <c:pt idx="3234">
                  <c:v>40942.687499992157</c:v>
                </c:pt>
                <c:pt idx="3235">
                  <c:v>40942.697916658821</c:v>
                </c:pt>
                <c:pt idx="3236">
                  <c:v>40942.708333325485</c:v>
                </c:pt>
                <c:pt idx="3237">
                  <c:v>40942.718749992149</c:v>
                </c:pt>
                <c:pt idx="3238">
                  <c:v>40942.729166658813</c:v>
                </c:pt>
                <c:pt idx="3239">
                  <c:v>40942.739583325478</c:v>
                </c:pt>
                <c:pt idx="3240">
                  <c:v>40942.749999992142</c:v>
                </c:pt>
                <c:pt idx="3241">
                  <c:v>40942.760416658806</c:v>
                </c:pt>
                <c:pt idx="3242">
                  <c:v>40942.77083332547</c:v>
                </c:pt>
                <c:pt idx="3243">
                  <c:v>40942.781249992135</c:v>
                </c:pt>
                <c:pt idx="3244">
                  <c:v>40942.791666658799</c:v>
                </c:pt>
                <c:pt idx="3245">
                  <c:v>40942.802083325463</c:v>
                </c:pt>
                <c:pt idx="3246">
                  <c:v>40942.812499992127</c:v>
                </c:pt>
                <c:pt idx="3247">
                  <c:v>40942.822916658792</c:v>
                </c:pt>
                <c:pt idx="3248">
                  <c:v>40942.833333325456</c:v>
                </c:pt>
                <c:pt idx="3249">
                  <c:v>40942.84374999212</c:v>
                </c:pt>
                <c:pt idx="3250">
                  <c:v>40942.854166658784</c:v>
                </c:pt>
                <c:pt idx="3251">
                  <c:v>40942.864583325449</c:v>
                </c:pt>
                <c:pt idx="3252">
                  <c:v>40942.874999992113</c:v>
                </c:pt>
                <c:pt idx="3253">
                  <c:v>40942.885416658777</c:v>
                </c:pt>
                <c:pt idx="3254">
                  <c:v>40942.895833325441</c:v>
                </c:pt>
                <c:pt idx="3255">
                  <c:v>40942.906249992106</c:v>
                </c:pt>
                <c:pt idx="3256">
                  <c:v>40942.91666665877</c:v>
                </c:pt>
                <c:pt idx="3257">
                  <c:v>40942.927083325434</c:v>
                </c:pt>
                <c:pt idx="3258">
                  <c:v>40942.937499992098</c:v>
                </c:pt>
                <c:pt idx="3259">
                  <c:v>40942.947916658763</c:v>
                </c:pt>
                <c:pt idx="3260">
                  <c:v>40942.958333325427</c:v>
                </c:pt>
                <c:pt idx="3261">
                  <c:v>40942.968749992091</c:v>
                </c:pt>
                <c:pt idx="3262">
                  <c:v>40942.979166658755</c:v>
                </c:pt>
                <c:pt idx="3263">
                  <c:v>40942.98958332542</c:v>
                </c:pt>
                <c:pt idx="3264">
                  <c:v>40942.999999992084</c:v>
                </c:pt>
                <c:pt idx="3265">
                  <c:v>40943.010416658748</c:v>
                </c:pt>
                <c:pt idx="3266">
                  <c:v>40943.020833325412</c:v>
                </c:pt>
                <c:pt idx="3267">
                  <c:v>40943.031249992076</c:v>
                </c:pt>
                <c:pt idx="3268">
                  <c:v>40943.041666658741</c:v>
                </c:pt>
                <c:pt idx="3269">
                  <c:v>40943.052083325405</c:v>
                </c:pt>
                <c:pt idx="3270">
                  <c:v>40943.062499992069</c:v>
                </c:pt>
                <c:pt idx="3271">
                  <c:v>40943.072916658733</c:v>
                </c:pt>
                <c:pt idx="3272">
                  <c:v>40943.083333325398</c:v>
                </c:pt>
                <c:pt idx="3273">
                  <c:v>40943.093749992062</c:v>
                </c:pt>
                <c:pt idx="3274">
                  <c:v>40943.104166658726</c:v>
                </c:pt>
                <c:pt idx="3275">
                  <c:v>40943.11458332539</c:v>
                </c:pt>
                <c:pt idx="3276">
                  <c:v>40943.124999992055</c:v>
                </c:pt>
                <c:pt idx="3277">
                  <c:v>40943.135416658719</c:v>
                </c:pt>
                <c:pt idx="3278">
                  <c:v>40943.145833325383</c:v>
                </c:pt>
                <c:pt idx="3279">
                  <c:v>40943.156249992047</c:v>
                </c:pt>
                <c:pt idx="3280">
                  <c:v>40943.166666658712</c:v>
                </c:pt>
                <c:pt idx="3281">
                  <c:v>40943.177083325376</c:v>
                </c:pt>
                <c:pt idx="3282">
                  <c:v>40943.18749999204</c:v>
                </c:pt>
                <c:pt idx="3283">
                  <c:v>40943.197916658704</c:v>
                </c:pt>
                <c:pt idx="3284">
                  <c:v>40943.208333325369</c:v>
                </c:pt>
                <c:pt idx="3285">
                  <c:v>40943.218749992033</c:v>
                </c:pt>
                <c:pt idx="3286">
                  <c:v>40943.229166658697</c:v>
                </c:pt>
                <c:pt idx="3287">
                  <c:v>40943.239583325361</c:v>
                </c:pt>
                <c:pt idx="3288">
                  <c:v>40943.249999992026</c:v>
                </c:pt>
                <c:pt idx="3289">
                  <c:v>40943.26041665869</c:v>
                </c:pt>
                <c:pt idx="3290">
                  <c:v>40943.270833325354</c:v>
                </c:pt>
                <c:pt idx="3291">
                  <c:v>40943.281249992018</c:v>
                </c:pt>
                <c:pt idx="3292">
                  <c:v>40943.291666658683</c:v>
                </c:pt>
                <c:pt idx="3293">
                  <c:v>40943.302083325347</c:v>
                </c:pt>
                <c:pt idx="3294">
                  <c:v>40943.312499992011</c:v>
                </c:pt>
                <c:pt idx="3295">
                  <c:v>40943.322916658675</c:v>
                </c:pt>
                <c:pt idx="3296">
                  <c:v>40943.333333325339</c:v>
                </c:pt>
                <c:pt idx="3297">
                  <c:v>40943.343749992004</c:v>
                </c:pt>
                <c:pt idx="3298">
                  <c:v>40943.354166658668</c:v>
                </c:pt>
                <c:pt idx="3299">
                  <c:v>40943.364583325332</c:v>
                </c:pt>
                <c:pt idx="3300">
                  <c:v>40943.374999991996</c:v>
                </c:pt>
                <c:pt idx="3301">
                  <c:v>40943.385416658661</c:v>
                </c:pt>
                <c:pt idx="3302">
                  <c:v>40943.395833325325</c:v>
                </c:pt>
                <c:pt idx="3303">
                  <c:v>40943.406249991989</c:v>
                </c:pt>
                <c:pt idx="3304">
                  <c:v>40943.416666658653</c:v>
                </c:pt>
                <c:pt idx="3305">
                  <c:v>40943.427083325318</c:v>
                </c:pt>
                <c:pt idx="3306">
                  <c:v>40943.437499991982</c:v>
                </c:pt>
                <c:pt idx="3307">
                  <c:v>40943.447916658646</c:v>
                </c:pt>
                <c:pt idx="3308">
                  <c:v>40943.45833332531</c:v>
                </c:pt>
                <c:pt idx="3309">
                  <c:v>40943.468749991975</c:v>
                </c:pt>
                <c:pt idx="3310">
                  <c:v>40943.479166658639</c:v>
                </c:pt>
                <c:pt idx="3311">
                  <c:v>40943.489583325303</c:v>
                </c:pt>
                <c:pt idx="3312">
                  <c:v>40943.499999991967</c:v>
                </c:pt>
                <c:pt idx="3313">
                  <c:v>40943.510416658632</c:v>
                </c:pt>
                <c:pt idx="3314">
                  <c:v>40943.520833325296</c:v>
                </c:pt>
                <c:pt idx="3315">
                  <c:v>40943.53124999196</c:v>
                </c:pt>
                <c:pt idx="3316">
                  <c:v>40943.541666658624</c:v>
                </c:pt>
                <c:pt idx="3317">
                  <c:v>40943.552083325289</c:v>
                </c:pt>
                <c:pt idx="3318">
                  <c:v>40943.562499991953</c:v>
                </c:pt>
                <c:pt idx="3319">
                  <c:v>40943.572916658617</c:v>
                </c:pt>
                <c:pt idx="3320">
                  <c:v>40943.583333325281</c:v>
                </c:pt>
                <c:pt idx="3321">
                  <c:v>40943.593749991946</c:v>
                </c:pt>
                <c:pt idx="3322">
                  <c:v>40943.60416665861</c:v>
                </c:pt>
                <c:pt idx="3323">
                  <c:v>40943.614583325274</c:v>
                </c:pt>
                <c:pt idx="3324">
                  <c:v>40943.624999991938</c:v>
                </c:pt>
                <c:pt idx="3325">
                  <c:v>40943.635416658602</c:v>
                </c:pt>
                <c:pt idx="3326">
                  <c:v>40943.645833325267</c:v>
                </c:pt>
                <c:pt idx="3327">
                  <c:v>40943.656249991931</c:v>
                </c:pt>
                <c:pt idx="3328">
                  <c:v>40943.666666658595</c:v>
                </c:pt>
                <c:pt idx="3329">
                  <c:v>40943.677083325259</c:v>
                </c:pt>
                <c:pt idx="3330">
                  <c:v>40943.687499991924</c:v>
                </c:pt>
                <c:pt idx="3331">
                  <c:v>40943.697916658588</c:v>
                </c:pt>
                <c:pt idx="3332">
                  <c:v>40943.708333325252</c:v>
                </c:pt>
                <c:pt idx="3333">
                  <c:v>40943.718749991916</c:v>
                </c:pt>
                <c:pt idx="3334">
                  <c:v>40943.729166658581</c:v>
                </c:pt>
                <c:pt idx="3335">
                  <c:v>40943.739583325245</c:v>
                </c:pt>
                <c:pt idx="3336">
                  <c:v>40943.749999991909</c:v>
                </c:pt>
                <c:pt idx="3337">
                  <c:v>40943.760416658573</c:v>
                </c:pt>
                <c:pt idx="3338">
                  <c:v>40943.770833325238</c:v>
                </c:pt>
                <c:pt idx="3339">
                  <c:v>40943.781249991902</c:v>
                </c:pt>
                <c:pt idx="3340">
                  <c:v>40943.791666658566</c:v>
                </c:pt>
                <c:pt idx="3341">
                  <c:v>40943.80208332523</c:v>
                </c:pt>
                <c:pt idx="3342">
                  <c:v>40943.812499991895</c:v>
                </c:pt>
                <c:pt idx="3343">
                  <c:v>40943.822916658559</c:v>
                </c:pt>
                <c:pt idx="3344">
                  <c:v>40943.833333325223</c:v>
                </c:pt>
                <c:pt idx="3345">
                  <c:v>40943.843749991887</c:v>
                </c:pt>
                <c:pt idx="3346">
                  <c:v>40943.854166658552</c:v>
                </c:pt>
                <c:pt idx="3347">
                  <c:v>40943.864583325216</c:v>
                </c:pt>
                <c:pt idx="3348">
                  <c:v>40943.87499999188</c:v>
                </c:pt>
                <c:pt idx="3349">
                  <c:v>40943.885416658544</c:v>
                </c:pt>
                <c:pt idx="3350">
                  <c:v>40943.895833325209</c:v>
                </c:pt>
                <c:pt idx="3351">
                  <c:v>40943.906249991873</c:v>
                </c:pt>
                <c:pt idx="3352">
                  <c:v>40943.916666658537</c:v>
                </c:pt>
                <c:pt idx="3353">
                  <c:v>40943.927083325201</c:v>
                </c:pt>
                <c:pt idx="3354">
                  <c:v>40943.937499991865</c:v>
                </c:pt>
                <c:pt idx="3355">
                  <c:v>40943.94791665853</c:v>
                </c:pt>
                <c:pt idx="3356">
                  <c:v>40943.958333325194</c:v>
                </c:pt>
                <c:pt idx="3357">
                  <c:v>40943.968749991858</c:v>
                </c:pt>
                <c:pt idx="3358">
                  <c:v>40943.979166658522</c:v>
                </c:pt>
                <c:pt idx="3359">
                  <c:v>40943.989583325187</c:v>
                </c:pt>
                <c:pt idx="3360">
                  <c:v>40943.999999991851</c:v>
                </c:pt>
                <c:pt idx="3361">
                  <c:v>40944.010416658515</c:v>
                </c:pt>
                <c:pt idx="3362">
                  <c:v>40944.020833325179</c:v>
                </c:pt>
                <c:pt idx="3363">
                  <c:v>40944.031249991844</c:v>
                </c:pt>
                <c:pt idx="3364">
                  <c:v>40944.041666658508</c:v>
                </c:pt>
                <c:pt idx="3365">
                  <c:v>40944.052083325172</c:v>
                </c:pt>
                <c:pt idx="3366">
                  <c:v>40944.062499991836</c:v>
                </c:pt>
                <c:pt idx="3367">
                  <c:v>40944.072916658501</c:v>
                </c:pt>
                <c:pt idx="3368">
                  <c:v>40944.083333325165</c:v>
                </c:pt>
                <c:pt idx="3369">
                  <c:v>40944.093749991829</c:v>
                </c:pt>
                <c:pt idx="3370">
                  <c:v>40944.104166658493</c:v>
                </c:pt>
                <c:pt idx="3371">
                  <c:v>40944.114583325158</c:v>
                </c:pt>
                <c:pt idx="3372">
                  <c:v>40944.124999991822</c:v>
                </c:pt>
                <c:pt idx="3373">
                  <c:v>40944.135416658486</c:v>
                </c:pt>
                <c:pt idx="3374">
                  <c:v>40944.14583332515</c:v>
                </c:pt>
                <c:pt idx="3375">
                  <c:v>40944.156249991815</c:v>
                </c:pt>
                <c:pt idx="3376">
                  <c:v>40944.166666658479</c:v>
                </c:pt>
                <c:pt idx="3377">
                  <c:v>40944.177083325143</c:v>
                </c:pt>
                <c:pt idx="3378">
                  <c:v>40944.187499991807</c:v>
                </c:pt>
                <c:pt idx="3379">
                  <c:v>40944.197916658472</c:v>
                </c:pt>
                <c:pt idx="3380">
                  <c:v>40944.208333325136</c:v>
                </c:pt>
                <c:pt idx="3381">
                  <c:v>40944.2187499918</c:v>
                </c:pt>
                <c:pt idx="3382">
                  <c:v>40944.229166658464</c:v>
                </c:pt>
                <c:pt idx="3383">
                  <c:v>40944.239583325128</c:v>
                </c:pt>
                <c:pt idx="3384">
                  <c:v>40944.249999991793</c:v>
                </c:pt>
                <c:pt idx="3385">
                  <c:v>40944.260416658457</c:v>
                </c:pt>
                <c:pt idx="3386">
                  <c:v>40944.270833325121</c:v>
                </c:pt>
                <c:pt idx="3387">
                  <c:v>40944.281249991785</c:v>
                </c:pt>
                <c:pt idx="3388">
                  <c:v>40944.29166665845</c:v>
                </c:pt>
                <c:pt idx="3389">
                  <c:v>40944.302083325114</c:v>
                </c:pt>
                <c:pt idx="3390">
                  <c:v>40944.312499991778</c:v>
                </c:pt>
                <c:pt idx="3391">
                  <c:v>40944.322916658442</c:v>
                </c:pt>
                <c:pt idx="3392">
                  <c:v>40944.333333325107</c:v>
                </c:pt>
                <c:pt idx="3393">
                  <c:v>40944.343749991771</c:v>
                </c:pt>
                <c:pt idx="3394">
                  <c:v>40944.354166658435</c:v>
                </c:pt>
                <c:pt idx="3395">
                  <c:v>40944.364583325099</c:v>
                </c:pt>
                <c:pt idx="3396">
                  <c:v>40944.374999991764</c:v>
                </c:pt>
                <c:pt idx="3397">
                  <c:v>40944.385416658428</c:v>
                </c:pt>
                <c:pt idx="3398">
                  <c:v>40944.395833325092</c:v>
                </c:pt>
                <c:pt idx="3399">
                  <c:v>40944.406249991756</c:v>
                </c:pt>
                <c:pt idx="3400">
                  <c:v>40944.416666658421</c:v>
                </c:pt>
                <c:pt idx="3401">
                  <c:v>40944.427083325085</c:v>
                </c:pt>
                <c:pt idx="3402">
                  <c:v>40944.437499991749</c:v>
                </c:pt>
                <c:pt idx="3403">
                  <c:v>40944.447916658413</c:v>
                </c:pt>
                <c:pt idx="3404">
                  <c:v>40944.458333325078</c:v>
                </c:pt>
                <c:pt idx="3405">
                  <c:v>40944.468749991742</c:v>
                </c:pt>
                <c:pt idx="3406">
                  <c:v>40944.479166658406</c:v>
                </c:pt>
                <c:pt idx="3407">
                  <c:v>40944.48958332507</c:v>
                </c:pt>
                <c:pt idx="3408">
                  <c:v>40944.499999991735</c:v>
                </c:pt>
                <c:pt idx="3409">
                  <c:v>40944.510416658399</c:v>
                </c:pt>
                <c:pt idx="3410">
                  <c:v>40944.520833325063</c:v>
                </c:pt>
                <c:pt idx="3411">
                  <c:v>40944.531249991727</c:v>
                </c:pt>
                <c:pt idx="3412">
                  <c:v>40944.541666658391</c:v>
                </c:pt>
                <c:pt idx="3413">
                  <c:v>40944.552083325056</c:v>
                </c:pt>
                <c:pt idx="3414">
                  <c:v>40944.56249999172</c:v>
                </c:pt>
                <c:pt idx="3415">
                  <c:v>40944.572916658384</c:v>
                </c:pt>
                <c:pt idx="3416">
                  <c:v>40944.583333325048</c:v>
                </c:pt>
                <c:pt idx="3417">
                  <c:v>40944.593749991713</c:v>
                </c:pt>
                <c:pt idx="3418">
                  <c:v>40944.604166658377</c:v>
                </c:pt>
                <c:pt idx="3419">
                  <c:v>40944.614583325041</c:v>
                </c:pt>
                <c:pt idx="3420">
                  <c:v>40944.624999991705</c:v>
                </c:pt>
                <c:pt idx="3421">
                  <c:v>40944.63541665837</c:v>
                </c:pt>
                <c:pt idx="3422">
                  <c:v>40944.645833325034</c:v>
                </c:pt>
                <c:pt idx="3423">
                  <c:v>40944.656249991698</c:v>
                </c:pt>
                <c:pt idx="3424">
                  <c:v>40944.666666658362</c:v>
                </c:pt>
                <c:pt idx="3425">
                  <c:v>40944.677083325027</c:v>
                </c:pt>
                <c:pt idx="3426">
                  <c:v>40944.687499991691</c:v>
                </c:pt>
                <c:pt idx="3427">
                  <c:v>40944.697916658355</c:v>
                </c:pt>
                <c:pt idx="3428">
                  <c:v>40944.708333325019</c:v>
                </c:pt>
                <c:pt idx="3429">
                  <c:v>40944.718749991684</c:v>
                </c:pt>
                <c:pt idx="3430">
                  <c:v>40944.729166658348</c:v>
                </c:pt>
                <c:pt idx="3431">
                  <c:v>40944.739583325012</c:v>
                </c:pt>
                <c:pt idx="3432">
                  <c:v>40944.749999991676</c:v>
                </c:pt>
                <c:pt idx="3433">
                  <c:v>40944.760416658341</c:v>
                </c:pt>
                <c:pt idx="3434">
                  <c:v>40944.770833325005</c:v>
                </c:pt>
                <c:pt idx="3435">
                  <c:v>40944.781249991669</c:v>
                </c:pt>
                <c:pt idx="3436">
                  <c:v>40944.791666658333</c:v>
                </c:pt>
                <c:pt idx="3437">
                  <c:v>40944.802083324998</c:v>
                </c:pt>
                <c:pt idx="3438">
                  <c:v>40944.812499991662</c:v>
                </c:pt>
                <c:pt idx="3439">
                  <c:v>40944.822916658326</c:v>
                </c:pt>
                <c:pt idx="3440">
                  <c:v>40944.83333332499</c:v>
                </c:pt>
                <c:pt idx="3441">
                  <c:v>40944.843749991654</c:v>
                </c:pt>
                <c:pt idx="3442">
                  <c:v>40944.854166658319</c:v>
                </c:pt>
                <c:pt idx="3443">
                  <c:v>40944.864583324983</c:v>
                </c:pt>
                <c:pt idx="3444">
                  <c:v>40944.874999991647</c:v>
                </c:pt>
                <c:pt idx="3445">
                  <c:v>40944.885416658311</c:v>
                </c:pt>
                <c:pt idx="3446">
                  <c:v>40944.895833324976</c:v>
                </c:pt>
                <c:pt idx="3447">
                  <c:v>40944.90624999164</c:v>
                </c:pt>
                <c:pt idx="3448">
                  <c:v>40944.916666658304</c:v>
                </c:pt>
                <c:pt idx="3449">
                  <c:v>40944.927083324968</c:v>
                </c:pt>
                <c:pt idx="3450">
                  <c:v>40944.937499991633</c:v>
                </c:pt>
                <c:pt idx="3451">
                  <c:v>40944.947916658297</c:v>
                </c:pt>
                <c:pt idx="3452">
                  <c:v>40944.958333324961</c:v>
                </c:pt>
                <c:pt idx="3453">
                  <c:v>40944.968749991625</c:v>
                </c:pt>
                <c:pt idx="3454">
                  <c:v>40944.97916665829</c:v>
                </c:pt>
                <c:pt idx="3455">
                  <c:v>40944.989583324954</c:v>
                </c:pt>
                <c:pt idx="3456">
                  <c:v>40944.999999991618</c:v>
                </c:pt>
                <c:pt idx="3457">
                  <c:v>40945.010416658282</c:v>
                </c:pt>
                <c:pt idx="3458">
                  <c:v>40945.020833324947</c:v>
                </c:pt>
                <c:pt idx="3459">
                  <c:v>40945.031249991611</c:v>
                </c:pt>
                <c:pt idx="3460">
                  <c:v>40945.041666658275</c:v>
                </c:pt>
                <c:pt idx="3461">
                  <c:v>40945.052083324939</c:v>
                </c:pt>
                <c:pt idx="3462">
                  <c:v>40945.062499991604</c:v>
                </c:pt>
                <c:pt idx="3463">
                  <c:v>40945.072916658268</c:v>
                </c:pt>
                <c:pt idx="3464">
                  <c:v>40945.083333324932</c:v>
                </c:pt>
                <c:pt idx="3465">
                  <c:v>40945.093749991596</c:v>
                </c:pt>
                <c:pt idx="3466">
                  <c:v>40945.104166658261</c:v>
                </c:pt>
                <c:pt idx="3467">
                  <c:v>40945.114583324925</c:v>
                </c:pt>
                <c:pt idx="3468">
                  <c:v>40945.124999991589</c:v>
                </c:pt>
                <c:pt idx="3469">
                  <c:v>40945.135416658253</c:v>
                </c:pt>
                <c:pt idx="3470">
                  <c:v>40945.145833324917</c:v>
                </c:pt>
                <c:pt idx="3471">
                  <c:v>40945.156249991582</c:v>
                </c:pt>
                <c:pt idx="3472">
                  <c:v>40945.166666658246</c:v>
                </c:pt>
                <c:pt idx="3473">
                  <c:v>40945.17708332491</c:v>
                </c:pt>
                <c:pt idx="3474">
                  <c:v>40945.187499991574</c:v>
                </c:pt>
                <c:pt idx="3475">
                  <c:v>40945.197916658239</c:v>
                </c:pt>
                <c:pt idx="3476">
                  <c:v>40945.208333324903</c:v>
                </c:pt>
                <c:pt idx="3477">
                  <c:v>40945.218749991567</c:v>
                </c:pt>
                <c:pt idx="3478">
                  <c:v>40945.229166658231</c:v>
                </c:pt>
                <c:pt idx="3479">
                  <c:v>40945.239583324896</c:v>
                </c:pt>
                <c:pt idx="3480">
                  <c:v>40945.24999999156</c:v>
                </c:pt>
                <c:pt idx="3481">
                  <c:v>40945.260416658224</c:v>
                </c:pt>
                <c:pt idx="3482">
                  <c:v>40945.270833324888</c:v>
                </c:pt>
                <c:pt idx="3483">
                  <c:v>40945.281249991553</c:v>
                </c:pt>
                <c:pt idx="3484">
                  <c:v>40945.291666658217</c:v>
                </c:pt>
                <c:pt idx="3485">
                  <c:v>40945.302083324881</c:v>
                </c:pt>
                <c:pt idx="3486">
                  <c:v>40945.312499991545</c:v>
                </c:pt>
                <c:pt idx="3487">
                  <c:v>40945.32291665821</c:v>
                </c:pt>
                <c:pt idx="3488">
                  <c:v>40945.333333324874</c:v>
                </c:pt>
                <c:pt idx="3489">
                  <c:v>40945.343749991538</c:v>
                </c:pt>
                <c:pt idx="3490">
                  <c:v>40945.354166658202</c:v>
                </c:pt>
                <c:pt idx="3491">
                  <c:v>40945.364583324867</c:v>
                </c:pt>
                <c:pt idx="3492">
                  <c:v>40945.374999991531</c:v>
                </c:pt>
                <c:pt idx="3493">
                  <c:v>40945.385416658195</c:v>
                </c:pt>
                <c:pt idx="3494">
                  <c:v>40945.395833324859</c:v>
                </c:pt>
                <c:pt idx="3495">
                  <c:v>40945.406249991524</c:v>
                </c:pt>
                <c:pt idx="3496">
                  <c:v>40945.416666658188</c:v>
                </c:pt>
                <c:pt idx="3497">
                  <c:v>40945.427083324852</c:v>
                </c:pt>
                <c:pt idx="3498">
                  <c:v>40945.437499991516</c:v>
                </c:pt>
                <c:pt idx="3499">
                  <c:v>40945.44791665818</c:v>
                </c:pt>
                <c:pt idx="3500">
                  <c:v>40945.458333324845</c:v>
                </c:pt>
                <c:pt idx="3501">
                  <c:v>40945.468749991509</c:v>
                </c:pt>
                <c:pt idx="3502">
                  <c:v>40945.479166658173</c:v>
                </c:pt>
                <c:pt idx="3503">
                  <c:v>40945.489583324837</c:v>
                </c:pt>
                <c:pt idx="3504">
                  <c:v>40945.499999991502</c:v>
                </c:pt>
                <c:pt idx="3505">
                  <c:v>40945.510416658166</c:v>
                </c:pt>
                <c:pt idx="3506">
                  <c:v>40945.52083332483</c:v>
                </c:pt>
                <c:pt idx="3507">
                  <c:v>40945.531249991494</c:v>
                </c:pt>
                <c:pt idx="3508">
                  <c:v>40945.541666658159</c:v>
                </c:pt>
                <c:pt idx="3509">
                  <c:v>40945.552083324823</c:v>
                </c:pt>
                <c:pt idx="3510">
                  <c:v>40945.562499991487</c:v>
                </c:pt>
                <c:pt idx="3511">
                  <c:v>40945.572916658151</c:v>
                </c:pt>
                <c:pt idx="3512">
                  <c:v>40945.583333324816</c:v>
                </c:pt>
                <c:pt idx="3513">
                  <c:v>40945.59374999148</c:v>
                </c:pt>
                <c:pt idx="3514">
                  <c:v>40945.604166658144</c:v>
                </c:pt>
                <c:pt idx="3515">
                  <c:v>40945.614583324808</c:v>
                </c:pt>
                <c:pt idx="3516">
                  <c:v>40945.624999991473</c:v>
                </c:pt>
                <c:pt idx="3517">
                  <c:v>40945.635416658137</c:v>
                </c:pt>
                <c:pt idx="3518">
                  <c:v>40945.645833324801</c:v>
                </c:pt>
                <c:pt idx="3519">
                  <c:v>40945.656249991465</c:v>
                </c:pt>
                <c:pt idx="3520">
                  <c:v>40945.66666665813</c:v>
                </c:pt>
                <c:pt idx="3521">
                  <c:v>40945.677083324794</c:v>
                </c:pt>
                <c:pt idx="3522">
                  <c:v>40945.687499991458</c:v>
                </c:pt>
                <c:pt idx="3523">
                  <c:v>40945.697916658122</c:v>
                </c:pt>
                <c:pt idx="3524">
                  <c:v>40945.708333324787</c:v>
                </c:pt>
                <c:pt idx="3525">
                  <c:v>40945.718749991451</c:v>
                </c:pt>
                <c:pt idx="3526">
                  <c:v>40945.729166658115</c:v>
                </c:pt>
                <c:pt idx="3527">
                  <c:v>40945.739583324779</c:v>
                </c:pt>
                <c:pt idx="3528">
                  <c:v>40945.749999991443</c:v>
                </c:pt>
                <c:pt idx="3529">
                  <c:v>40945.760416658108</c:v>
                </c:pt>
                <c:pt idx="3530">
                  <c:v>40945.770833324772</c:v>
                </c:pt>
                <c:pt idx="3531">
                  <c:v>40945.781249991436</c:v>
                </c:pt>
                <c:pt idx="3532">
                  <c:v>40945.7916666581</c:v>
                </c:pt>
                <c:pt idx="3533">
                  <c:v>40945.802083324765</c:v>
                </c:pt>
                <c:pt idx="3534">
                  <c:v>40945.812499991429</c:v>
                </c:pt>
                <c:pt idx="3535">
                  <c:v>40945.822916658093</c:v>
                </c:pt>
                <c:pt idx="3536">
                  <c:v>40945.833333324757</c:v>
                </c:pt>
                <c:pt idx="3537">
                  <c:v>40945.843749991422</c:v>
                </c:pt>
                <c:pt idx="3538">
                  <c:v>40945.854166658086</c:v>
                </c:pt>
                <c:pt idx="3539">
                  <c:v>40945.86458332475</c:v>
                </c:pt>
                <c:pt idx="3540">
                  <c:v>40945.874999991414</c:v>
                </c:pt>
                <c:pt idx="3541">
                  <c:v>40945.885416658079</c:v>
                </c:pt>
                <c:pt idx="3542">
                  <c:v>40945.895833324743</c:v>
                </c:pt>
                <c:pt idx="3543">
                  <c:v>40945.906249991407</c:v>
                </c:pt>
                <c:pt idx="3544">
                  <c:v>40945.916666658071</c:v>
                </c:pt>
                <c:pt idx="3545">
                  <c:v>40945.927083324736</c:v>
                </c:pt>
                <c:pt idx="3546">
                  <c:v>40945.9374999914</c:v>
                </c:pt>
                <c:pt idx="3547">
                  <c:v>40945.947916658064</c:v>
                </c:pt>
                <c:pt idx="3548">
                  <c:v>40945.958333324728</c:v>
                </c:pt>
                <c:pt idx="3549">
                  <c:v>40945.968749991393</c:v>
                </c:pt>
                <c:pt idx="3550">
                  <c:v>40945.979166658057</c:v>
                </c:pt>
                <c:pt idx="3551">
                  <c:v>40945.989583324721</c:v>
                </c:pt>
                <c:pt idx="3552">
                  <c:v>40945.999999991385</c:v>
                </c:pt>
                <c:pt idx="3553">
                  <c:v>40946.01041665805</c:v>
                </c:pt>
                <c:pt idx="3554">
                  <c:v>40946.020833324714</c:v>
                </c:pt>
                <c:pt idx="3555">
                  <c:v>40946.031249991378</c:v>
                </c:pt>
                <c:pt idx="3556">
                  <c:v>40946.041666658042</c:v>
                </c:pt>
                <c:pt idx="3557">
                  <c:v>40946.052083324706</c:v>
                </c:pt>
                <c:pt idx="3558">
                  <c:v>40946.062499991371</c:v>
                </c:pt>
                <c:pt idx="3559">
                  <c:v>40946.072916658035</c:v>
                </c:pt>
                <c:pt idx="3560">
                  <c:v>40946.083333324699</c:v>
                </c:pt>
                <c:pt idx="3561">
                  <c:v>40946.093749991363</c:v>
                </c:pt>
                <c:pt idx="3562">
                  <c:v>40946.104166658028</c:v>
                </c:pt>
                <c:pt idx="3563">
                  <c:v>40946.114583324692</c:v>
                </c:pt>
                <c:pt idx="3564">
                  <c:v>40946.124999991356</c:v>
                </c:pt>
                <c:pt idx="3565">
                  <c:v>40946.13541665802</c:v>
                </c:pt>
                <c:pt idx="3566">
                  <c:v>40946.145833324685</c:v>
                </c:pt>
                <c:pt idx="3567">
                  <c:v>40946.156249991349</c:v>
                </c:pt>
                <c:pt idx="3568">
                  <c:v>40946.166666658013</c:v>
                </c:pt>
                <c:pt idx="3569">
                  <c:v>40946.177083324677</c:v>
                </c:pt>
                <c:pt idx="3570">
                  <c:v>40946.187499991342</c:v>
                </c:pt>
                <c:pt idx="3571">
                  <c:v>40946.197916658006</c:v>
                </c:pt>
                <c:pt idx="3572">
                  <c:v>40946.20833332467</c:v>
                </c:pt>
                <c:pt idx="3573">
                  <c:v>40946.218749991334</c:v>
                </c:pt>
                <c:pt idx="3574">
                  <c:v>40946.229166657999</c:v>
                </c:pt>
                <c:pt idx="3575">
                  <c:v>40946.239583324663</c:v>
                </c:pt>
                <c:pt idx="3576">
                  <c:v>40946.249999991327</c:v>
                </c:pt>
                <c:pt idx="3577">
                  <c:v>40946.260416657991</c:v>
                </c:pt>
                <c:pt idx="3578">
                  <c:v>40946.270833324656</c:v>
                </c:pt>
                <c:pt idx="3579">
                  <c:v>40946.28124999132</c:v>
                </c:pt>
                <c:pt idx="3580">
                  <c:v>40946.291666657984</c:v>
                </c:pt>
                <c:pt idx="3581">
                  <c:v>40946.302083324648</c:v>
                </c:pt>
                <c:pt idx="3582">
                  <c:v>40946.312499991313</c:v>
                </c:pt>
                <c:pt idx="3583">
                  <c:v>40946.322916657977</c:v>
                </c:pt>
                <c:pt idx="3584">
                  <c:v>40946.333333324641</c:v>
                </c:pt>
                <c:pt idx="3585">
                  <c:v>40946.343749991305</c:v>
                </c:pt>
                <c:pt idx="3586">
                  <c:v>40946.354166657969</c:v>
                </c:pt>
                <c:pt idx="3587">
                  <c:v>40946.364583324634</c:v>
                </c:pt>
                <c:pt idx="3588">
                  <c:v>40946.374999991298</c:v>
                </c:pt>
                <c:pt idx="3589">
                  <c:v>40946.385416657962</c:v>
                </c:pt>
                <c:pt idx="3590">
                  <c:v>40946.395833324626</c:v>
                </c:pt>
                <c:pt idx="3591">
                  <c:v>40946.406249991291</c:v>
                </c:pt>
                <c:pt idx="3592">
                  <c:v>40946.416666657955</c:v>
                </c:pt>
                <c:pt idx="3593">
                  <c:v>40946.427083324619</c:v>
                </c:pt>
                <c:pt idx="3594">
                  <c:v>40946.437499991283</c:v>
                </c:pt>
                <c:pt idx="3595">
                  <c:v>40946.447916657948</c:v>
                </c:pt>
                <c:pt idx="3596">
                  <c:v>40946.458333324612</c:v>
                </c:pt>
                <c:pt idx="3597">
                  <c:v>40946.468749991276</c:v>
                </c:pt>
                <c:pt idx="3598">
                  <c:v>40946.47916665794</c:v>
                </c:pt>
                <c:pt idx="3599">
                  <c:v>40946.489583324605</c:v>
                </c:pt>
                <c:pt idx="3600">
                  <c:v>40946.499999991269</c:v>
                </c:pt>
                <c:pt idx="3601">
                  <c:v>40946.510416657933</c:v>
                </c:pt>
                <c:pt idx="3602">
                  <c:v>40946.520833324597</c:v>
                </c:pt>
                <c:pt idx="3603">
                  <c:v>40946.531249991262</c:v>
                </c:pt>
                <c:pt idx="3604">
                  <c:v>40946.541666657926</c:v>
                </c:pt>
                <c:pt idx="3605">
                  <c:v>40946.55208332459</c:v>
                </c:pt>
                <c:pt idx="3606">
                  <c:v>40946.562499991254</c:v>
                </c:pt>
                <c:pt idx="3607">
                  <c:v>40946.572916657919</c:v>
                </c:pt>
                <c:pt idx="3608">
                  <c:v>40946.583333324583</c:v>
                </c:pt>
                <c:pt idx="3609">
                  <c:v>40946.593749991247</c:v>
                </c:pt>
                <c:pt idx="3610">
                  <c:v>40946.604166657911</c:v>
                </c:pt>
                <c:pt idx="3611">
                  <c:v>40946.614583324576</c:v>
                </c:pt>
                <c:pt idx="3612">
                  <c:v>40946.62499999124</c:v>
                </c:pt>
                <c:pt idx="3613">
                  <c:v>40946.635416657904</c:v>
                </c:pt>
                <c:pt idx="3614">
                  <c:v>40946.645833324568</c:v>
                </c:pt>
                <c:pt idx="3615">
                  <c:v>40946.656249991232</c:v>
                </c:pt>
                <c:pt idx="3616">
                  <c:v>40946.666666657897</c:v>
                </c:pt>
                <c:pt idx="3617">
                  <c:v>40946.677083324561</c:v>
                </c:pt>
                <c:pt idx="3618">
                  <c:v>40946.687499991225</c:v>
                </c:pt>
                <c:pt idx="3619">
                  <c:v>40946.697916657889</c:v>
                </c:pt>
                <c:pt idx="3620">
                  <c:v>40946.708333324554</c:v>
                </c:pt>
                <c:pt idx="3621">
                  <c:v>40946.718749991218</c:v>
                </c:pt>
                <c:pt idx="3622">
                  <c:v>40946.729166657882</c:v>
                </c:pt>
                <c:pt idx="3623">
                  <c:v>40946.739583324546</c:v>
                </c:pt>
                <c:pt idx="3624">
                  <c:v>40946.749999991211</c:v>
                </c:pt>
                <c:pt idx="3625">
                  <c:v>40946.760416657875</c:v>
                </c:pt>
                <c:pt idx="3626">
                  <c:v>40946.770833324539</c:v>
                </c:pt>
                <c:pt idx="3627">
                  <c:v>40946.781249991203</c:v>
                </c:pt>
                <c:pt idx="3628">
                  <c:v>40946.791666657868</c:v>
                </c:pt>
                <c:pt idx="3629">
                  <c:v>40946.802083324532</c:v>
                </c:pt>
                <c:pt idx="3630">
                  <c:v>40946.812499991196</c:v>
                </c:pt>
                <c:pt idx="3631">
                  <c:v>40946.82291665786</c:v>
                </c:pt>
                <c:pt idx="3632">
                  <c:v>40946.833333324525</c:v>
                </c:pt>
                <c:pt idx="3633">
                  <c:v>40946.843749991189</c:v>
                </c:pt>
                <c:pt idx="3634">
                  <c:v>40946.854166657853</c:v>
                </c:pt>
                <c:pt idx="3635">
                  <c:v>40946.864583324517</c:v>
                </c:pt>
                <c:pt idx="3636">
                  <c:v>40946.874999991182</c:v>
                </c:pt>
                <c:pt idx="3637">
                  <c:v>40946.885416657846</c:v>
                </c:pt>
                <c:pt idx="3638">
                  <c:v>40946.89583332451</c:v>
                </c:pt>
                <c:pt idx="3639">
                  <c:v>40946.906249991174</c:v>
                </c:pt>
                <c:pt idx="3640">
                  <c:v>40946.916666657839</c:v>
                </c:pt>
                <c:pt idx="3641">
                  <c:v>40946.927083324503</c:v>
                </c:pt>
                <c:pt idx="3642">
                  <c:v>40946.937499991167</c:v>
                </c:pt>
                <c:pt idx="3643">
                  <c:v>40946.947916657831</c:v>
                </c:pt>
                <c:pt idx="3644">
                  <c:v>40946.958333324495</c:v>
                </c:pt>
                <c:pt idx="3645">
                  <c:v>40946.96874999116</c:v>
                </c:pt>
                <c:pt idx="3646">
                  <c:v>40946.979166657824</c:v>
                </c:pt>
                <c:pt idx="3647">
                  <c:v>40946.989583324488</c:v>
                </c:pt>
                <c:pt idx="3648">
                  <c:v>40946.999999991152</c:v>
                </c:pt>
                <c:pt idx="3649">
                  <c:v>40947.010416657817</c:v>
                </c:pt>
                <c:pt idx="3650">
                  <c:v>40947.020833324481</c:v>
                </c:pt>
                <c:pt idx="3651">
                  <c:v>40947.031249991145</c:v>
                </c:pt>
                <c:pt idx="3652">
                  <c:v>40947.041666657809</c:v>
                </c:pt>
                <c:pt idx="3653">
                  <c:v>40947.052083324474</c:v>
                </c:pt>
                <c:pt idx="3654">
                  <c:v>40947.062499991138</c:v>
                </c:pt>
                <c:pt idx="3655">
                  <c:v>40947.072916657802</c:v>
                </c:pt>
                <c:pt idx="3656">
                  <c:v>40947.083333324466</c:v>
                </c:pt>
                <c:pt idx="3657">
                  <c:v>40947.093749991131</c:v>
                </c:pt>
                <c:pt idx="3658">
                  <c:v>40947.104166657795</c:v>
                </c:pt>
                <c:pt idx="3659">
                  <c:v>40947.114583324459</c:v>
                </c:pt>
                <c:pt idx="3660">
                  <c:v>40947.124999991123</c:v>
                </c:pt>
                <c:pt idx="3661">
                  <c:v>40947.135416657788</c:v>
                </c:pt>
                <c:pt idx="3662">
                  <c:v>40947.145833324452</c:v>
                </c:pt>
                <c:pt idx="3663">
                  <c:v>40947.156249991116</c:v>
                </c:pt>
                <c:pt idx="3664">
                  <c:v>40947.16666665778</c:v>
                </c:pt>
                <c:pt idx="3665">
                  <c:v>40947.177083324445</c:v>
                </c:pt>
                <c:pt idx="3666">
                  <c:v>40947.187499991109</c:v>
                </c:pt>
                <c:pt idx="3667">
                  <c:v>40947.197916657773</c:v>
                </c:pt>
                <c:pt idx="3668">
                  <c:v>40947.208333324437</c:v>
                </c:pt>
                <c:pt idx="3669">
                  <c:v>40947.218749991102</c:v>
                </c:pt>
                <c:pt idx="3670">
                  <c:v>40947.229166657766</c:v>
                </c:pt>
                <c:pt idx="3671">
                  <c:v>40947.23958332443</c:v>
                </c:pt>
                <c:pt idx="3672">
                  <c:v>40947.249999991094</c:v>
                </c:pt>
                <c:pt idx="3673">
                  <c:v>40947.260416657758</c:v>
                </c:pt>
                <c:pt idx="3674">
                  <c:v>40947.270833324423</c:v>
                </c:pt>
                <c:pt idx="3675">
                  <c:v>40947.281249991087</c:v>
                </c:pt>
                <c:pt idx="3676">
                  <c:v>40947.291666657751</c:v>
                </c:pt>
                <c:pt idx="3677">
                  <c:v>40947.302083324415</c:v>
                </c:pt>
                <c:pt idx="3678">
                  <c:v>40947.31249999108</c:v>
                </c:pt>
                <c:pt idx="3679">
                  <c:v>40947.322916657744</c:v>
                </c:pt>
                <c:pt idx="3680">
                  <c:v>40947.333333324408</c:v>
                </c:pt>
                <c:pt idx="3681">
                  <c:v>40947.343749991072</c:v>
                </c:pt>
                <c:pt idx="3682">
                  <c:v>40947.354166657737</c:v>
                </c:pt>
                <c:pt idx="3683">
                  <c:v>40947.364583324401</c:v>
                </c:pt>
                <c:pt idx="3684">
                  <c:v>40947.374999991065</c:v>
                </c:pt>
                <c:pt idx="3685">
                  <c:v>40947.385416657729</c:v>
                </c:pt>
                <c:pt idx="3686">
                  <c:v>40947.395833324394</c:v>
                </c:pt>
                <c:pt idx="3687">
                  <c:v>40947.406249991058</c:v>
                </c:pt>
                <c:pt idx="3688">
                  <c:v>40947.416666657722</c:v>
                </c:pt>
                <c:pt idx="3689">
                  <c:v>40947.427083324386</c:v>
                </c:pt>
                <c:pt idx="3690">
                  <c:v>40947.437499991051</c:v>
                </c:pt>
                <c:pt idx="3691">
                  <c:v>40947.447916657715</c:v>
                </c:pt>
                <c:pt idx="3692">
                  <c:v>40947.458333324379</c:v>
                </c:pt>
                <c:pt idx="3693">
                  <c:v>40947.468749991043</c:v>
                </c:pt>
                <c:pt idx="3694">
                  <c:v>40947.479166657708</c:v>
                </c:pt>
                <c:pt idx="3695">
                  <c:v>40947.489583324372</c:v>
                </c:pt>
                <c:pt idx="3696">
                  <c:v>40947.499999991036</c:v>
                </c:pt>
                <c:pt idx="3697">
                  <c:v>40947.5104166577</c:v>
                </c:pt>
                <c:pt idx="3698">
                  <c:v>40947.520833324365</c:v>
                </c:pt>
                <c:pt idx="3699">
                  <c:v>40947.531249991029</c:v>
                </c:pt>
                <c:pt idx="3700">
                  <c:v>40947.541666657693</c:v>
                </c:pt>
                <c:pt idx="3701">
                  <c:v>40947.552083324357</c:v>
                </c:pt>
                <c:pt idx="3702">
                  <c:v>40947.562499991021</c:v>
                </c:pt>
                <c:pt idx="3703">
                  <c:v>40947.572916657686</c:v>
                </c:pt>
                <c:pt idx="3704">
                  <c:v>40947.58333332435</c:v>
                </c:pt>
                <c:pt idx="3705">
                  <c:v>40947.593749991014</c:v>
                </c:pt>
                <c:pt idx="3706">
                  <c:v>40947.604166657678</c:v>
                </c:pt>
                <c:pt idx="3707">
                  <c:v>40947.614583324343</c:v>
                </c:pt>
                <c:pt idx="3708">
                  <c:v>40947.624999991007</c:v>
                </c:pt>
                <c:pt idx="3709">
                  <c:v>40947.635416657671</c:v>
                </c:pt>
                <c:pt idx="3710">
                  <c:v>40947.645833324335</c:v>
                </c:pt>
                <c:pt idx="3711">
                  <c:v>40947.656249991</c:v>
                </c:pt>
                <c:pt idx="3712">
                  <c:v>40947.666666657664</c:v>
                </c:pt>
                <c:pt idx="3713">
                  <c:v>40947.677083324328</c:v>
                </c:pt>
                <c:pt idx="3714">
                  <c:v>40947.687499990992</c:v>
                </c:pt>
                <c:pt idx="3715">
                  <c:v>40947.697916657657</c:v>
                </c:pt>
                <c:pt idx="3716">
                  <c:v>40947.708333324321</c:v>
                </c:pt>
                <c:pt idx="3717">
                  <c:v>40947.718749990985</c:v>
                </c:pt>
                <c:pt idx="3718">
                  <c:v>40947.729166657649</c:v>
                </c:pt>
                <c:pt idx="3719">
                  <c:v>40947.739583324314</c:v>
                </c:pt>
                <c:pt idx="3720">
                  <c:v>40947.749999990978</c:v>
                </c:pt>
                <c:pt idx="3721">
                  <c:v>40947.760416657642</c:v>
                </c:pt>
                <c:pt idx="3722">
                  <c:v>40947.770833324306</c:v>
                </c:pt>
                <c:pt idx="3723">
                  <c:v>40947.781249990971</c:v>
                </c:pt>
                <c:pt idx="3724">
                  <c:v>40947.791666657635</c:v>
                </c:pt>
                <c:pt idx="3725">
                  <c:v>40947.802083324299</c:v>
                </c:pt>
                <c:pt idx="3726">
                  <c:v>40947.812499990963</c:v>
                </c:pt>
                <c:pt idx="3727">
                  <c:v>40947.822916657628</c:v>
                </c:pt>
                <c:pt idx="3728">
                  <c:v>40947.833333324292</c:v>
                </c:pt>
                <c:pt idx="3729">
                  <c:v>40947.843749990956</c:v>
                </c:pt>
                <c:pt idx="3730">
                  <c:v>40947.85416665762</c:v>
                </c:pt>
                <c:pt idx="3731">
                  <c:v>40947.864583324284</c:v>
                </c:pt>
                <c:pt idx="3732">
                  <c:v>40947.874999990949</c:v>
                </c:pt>
                <c:pt idx="3733">
                  <c:v>40947.885416657613</c:v>
                </c:pt>
                <c:pt idx="3734">
                  <c:v>40947.895833324277</c:v>
                </c:pt>
                <c:pt idx="3735">
                  <c:v>40947.906249990941</c:v>
                </c:pt>
                <c:pt idx="3736">
                  <c:v>40947.916666657606</c:v>
                </c:pt>
                <c:pt idx="3737">
                  <c:v>40947.92708332427</c:v>
                </c:pt>
                <c:pt idx="3738">
                  <c:v>40947.937499990934</c:v>
                </c:pt>
                <c:pt idx="3739">
                  <c:v>40947.947916657598</c:v>
                </c:pt>
                <c:pt idx="3740">
                  <c:v>40947.958333324263</c:v>
                </c:pt>
                <c:pt idx="3741">
                  <c:v>40947.968749990927</c:v>
                </c:pt>
                <c:pt idx="3742">
                  <c:v>40947.979166657591</c:v>
                </c:pt>
                <c:pt idx="3743">
                  <c:v>40947.989583324255</c:v>
                </c:pt>
                <c:pt idx="3744">
                  <c:v>40947.99999999092</c:v>
                </c:pt>
                <c:pt idx="3745">
                  <c:v>40948.010416657584</c:v>
                </c:pt>
                <c:pt idx="3746">
                  <c:v>40948.020833324248</c:v>
                </c:pt>
                <c:pt idx="3747">
                  <c:v>40948.031249990912</c:v>
                </c:pt>
                <c:pt idx="3748">
                  <c:v>40948.041666657577</c:v>
                </c:pt>
                <c:pt idx="3749">
                  <c:v>40948.052083324241</c:v>
                </c:pt>
                <c:pt idx="3750">
                  <c:v>40948.062499990905</c:v>
                </c:pt>
                <c:pt idx="3751">
                  <c:v>40948.072916657569</c:v>
                </c:pt>
                <c:pt idx="3752">
                  <c:v>40948.083333324234</c:v>
                </c:pt>
                <c:pt idx="3753">
                  <c:v>40948.093749990898</c:v>
                </c:pt>
                <c:pt idx="3754">
                  <c:v>40948.104166657562</c:v>
                </c:pt>
                <c:pt idx="3755">
                  <c:v>40948.114583324226</c:v>
                </c:pt>
                <c:pt idx="3756">
                  <c:v>40948.124999990891</c:v>
                </c:pt>
                <c:pt idx="3757">
                  <c:v>40948.135416657555</c:v>
                </c:pt>
                <c:pt idx="3758">
                  <c:v>40948.145833324219</c:v>
                </c:pt>
                <c:pt idx="3759">
                  <c:v>40948.156249990883</c:v>
                </c:pt>
                <c:pt idx="3760">
                  <c:v>40948.166666657547</c:v>
                </c:pt>
                <c:pt idx="3761">
                  <c:v>40948.177083324212</c:v>
                </c:pt>
                <c:pt idx="3762">
                  <c:v>40948.187499990876</c:v>
                </c:pt>
                <c:pt idx="3763">
                  <c:v>40948.19791665754</c:v>
                </c:pt>
                <c:pt idx="3764">
                  <c:v>40948.208333324204</c:v>
                </c:pt>
                <c:pt idx="3765">
                  <c:v>40948.218749990869</c:v>
                </c:pt>
                <c:pt idx="3766">
                  <c:v>40948.229166657533</c:v>
                </c:pt>
                <c:pt idx="3767">
                  <c:v>40948.239583324197</c:v>
                </c:pt>
                <c:pt idx="3768">
                  <c:v>40948.249999990861</c:v>
                </c:pt>
                <c:pt idx="3769">
                  <c:v>40948.260416657526</c:v>
                </c:pt>
                <c:pt idx="3770">
                  <c:v>40948.27083332419</c:v>
                </c:pt>
                <c:pt idx="3771">
                  <c:v>40948.281249990854</c:v>
                </c:pt>
                <c:pt idx="3772">
                  <c:v>40948.291666657518</c:v>
                </c:pt>
                <c:pt idx="3773">
                  <c:v>40948.302083324183</c:v>
                </c:pt>
                <c:pt idx="3774">
                  <c:v>40948.312499990847</c:v>
                </c:pt>
                <c:pt idx="3775">
                  <c:v>40948.322916657511</c:v>
                </c:pt>
                <c:pt idx="3776">
                  <c:v>40948.333333324175</c:v>
                </c:pt>
                <c:pt idx="3777">
                  <c:v>40948.34374999084</c:v>
                </c:pt>
                <c:pt idx="3778">
                  <c:v>40948.354166657504</c:v>
                </c:pt>
                <c:pt idx="3779">
                  <c:v>40948.364583324168</c:v>
                </c:pt>
                <c:pt idx="3780">
                  <c:v>40948.374999990832</c:v>
                </c:pt>
                <c:pt idx="3781">
                  <c:v>40948.385416657497</c:v>
                </c:pt>
                <c:pt idx="3782">
                  <c:v>40948.395833324161</c:v>
                </c:pt>
                <c:pt idx="3783">
                  <c:v>40948.406249990825</c:v>
                </c:pt>
                <c:pt idx="3784">
                  <c:v>40948.416666657489</c:v>
                </c:pt>
                <c:pt idx="3785">
                  <c:v>40948.427083324154</c:v>
                </c:pt>
                <c:pt idx="3786">
                  <c:v>40948.437499990818</c:v>
                </c:pt>
                <c:pt idx="3787">
                  <c:v>40948.447916657482</c:v>
                </c:pt>
                <c:pt idx="3788">
                  <c:v>40948.458333324146</c:v>
                </c:pt>
                <c:pt idx="3789">
                  <c:v>40948.46874999081</c:v>
                </c:pt>
                <c:pt idx="3790">
                  <c:v>40948.479166657475</c:v>
                </c:pt>
                <c:pt idx="3791">
                  <c:v>40948.489583324139</c:v>
                </c:pt>
                <c:pt idx="3792">
                  <c:v>40948.499999990803</c:v>
                </c:pt>
                <c:pt idx="3793">
                  <c:v>40948.510416657467</c:v>
                </c:pt>
                <c:pt idx="3794">
                  <c:v>40948.520833324132</c:v>
                </c:pt>
                <c:pt idx="3795">
                  <c:v>40948.531249990796</c:v>
                </c:pt>
                <c:pt idx="3796">
                  <c:v>40948.54166665746</c:v>
                </c:pt>
                <c:pt idx="3797">
                  <c:v>40948.552083324124</c:v>
                </c:pt>
                <c:pt idx="3798">
                  <c:v>40948.562499990789</c:v>
                </c:pt>
                <c:pt idx="3799">
                  <c:v>40948.572916657453</c:v>
                </c:pt>
                <c:pt idx="3800">
                  <c:v>40948.583333324117</c:v>
                </c:pt>
                <c:pt idx="3801">
                  <c:v>40948.593749990781</c:v>
                </c:pt>
                <c:pt idx="3802">
                  <c:v>40948.604166657446</c:v>
                </c:pt>
                <c:pt idx="3803">
                  <c:v>40948.61458332411</c:v>
                </c:pt>
                <c:pt idx="3804">
                  <c:v>40948.624999990774</c:v>
                </c:pt>
                <c:pt idx="3805">
                  <c:v>40948.635416657438</c:v>
                </c:pt>
                <c:pt idx="3806">
                  <c:v>40948.645833324103</c:v>
                </c:pt>
                <c:pt idx="3807">
                  <c:v>40948.656249990767</c:v>
                </c:pt>
                <c:pt idx="3808">
                  <c:v>40948.666666657431</c:v>
                </c:pt>
                <c:pt idx="3809">
                  <c:v>40948.677083324095</c:v>
                </c:pt>
                <c:pt idx="3810">
                  <c:v>40948.68749999076</c:v>
                </c:pt>
                <c:pt idx="3811">
                  <c:v>40948.697916657424</c:v>
                </c:pt>
                <c:pt idx="3812">
                  <c:v>40948.708333324088</c:v>
                </c:pt>
                <c:pt idx="3813">
                  <c:v>40948.718749990752</c:v>
                </c:pt>
                <c:pt idx="3814">
                  <c:v>40948.729166657416</c:v>
                </c:pt>
                <c:pt idx="3815">
                  <c:v>40948.739583324081</c:v>
                </c:pt>
                <c:pt idx="3816">
                  <c:v>40948.749999990745</c:v>
                </c:pt>
                <c:pt idx="3817">
                  <c:v>40948.760416657409</c:v>
                </c:pt>
                <c:pt idx="3818">
                  <c:v>40948.770833324073</c:v>
                </c:pt>
                <c:pt idx="3819">
                  <c:v>40948.781249990738</c:v>
                </c:pt>
                <c:pt idx="3820">
                  <c:v>40948.791666657402</c:v>
                </c:pt>
                <c:pt idx="3821">
                  <c:v>40948.802083324066</c:v>
                </c:pt>
                <c:pt idx="3822">
                  <c:v>40948.81249999073</c:v>
                </c:pt>
                <c:pt idx="3823">
                  <c:v>40948.822916657395</c:v>
                </c:pt>
                <c:pt idx="3824">
                  <c:v>40948.833333324059</c:v>
                </c:pt>
                <c:pt idx="3825">
                  <c:v>40948.843749990723</c:v>
                </c:pt>
                <c:pt idx="3826">
                  <c:v>40948.854166657387</c:v>
                </c:pt>
                <c:pt idx="3827">
                  <c:v>40948.864583324052</c:v>
                </c:pt>
                <c:pt idx="3828">
                  <c:v>40948.874999990716</c:v>
                </c:pt>
                <c:pt idx="3829">
                  <c:v>40948.88541665738</c:v>
                </c:pt>
                <c:pt idx="3830">
                  <c:v>40948.895833324044</c:v>
                </c:pt>
                <c:pt idx="3831">
                  <c:v>40948.906249990709</c:v>
                </c:pt>
                <c:pt idx="3832">
                  <c:v>40948.916666657373</c:v>
                </c:pt>
                <c:pt idx="3833">
                  <c:v>40948.927083324037</c:v>
                </c:pt>
                <c:pt idx="3834">
                  <c:v>40948.937499990701</c:v>
                </c:pt>
                <c:pt idx="3835">
                  <c:v>40948.947916657366</c:v>
                </c:pt>
                <c:pt idx="3836">
                  <c:v>40948.95833332403</c:v>
                </c:pt>
                <c:pt idx="3837">
                  <c:v>40948.968749990694</c:v>
                </c:pt>
                <c:pt idx="3838">
                  <c:v>40948.979166657358</c:v>
                </c:pt>
                <c:pt idx="3839">
                  <c:v>40948.989583324023</c:v>
                </c:pt>
                <c:pt idx="3840">
                  <c:v>40948.999999990687</c:v>
                </c:pt>
                <c:pt idx="3841">
                  <c:v>40949.010416657351</c:v>
                </c:pt>
                <c:pt idx="3842">
                  <c:v>40949.020833324015</c:v>
                </c:pt>
                <c:pt idx="3843">
                  <c:v>40949.031249990679</c:v>
                </c:pt>
                <c:pt idx="3844">
                  <c:v>40949.041666657344</c:v>
                </c:pt>
                <c:pt idx="3845">
                  <c:v>40949.052083324008</c:v>
                </c:pt>
                <c:pt idx="3846">
                  <c:v>40949.062499990672</c:v>
                </c:pt>
                <c:pt idx="3847">
                  <c:v>40949.072916657336</c:v>
                </c:pt>
                <c:pt idx="3848">
                  <c:v>40949.083333324001</c:v>
                </c:pt>
                <c:pt idx="3849">
                  <c:v>40949.093749990665</c:v>
                </c:pt>
                <c:pt idx="3850">
                  <c:v>40949.104166657329</c:v>
                </c:pt>
                <c:pt idx="3851">
                  <c:v>40949.114583323993</c:v>
                </c:pt>
                <c:pt idx="3852">
                  <c:v>40949.124999990658</c:v>
                </c:pt>
                <c:pt idx="3853">
                  <c:v>40949.135416657322</c:v>
                </c:pt>
                <c:pt idx="3854">
                  <c:v>40949.145833323986</c:v>
                </c:pt>
                <c:pt idx="3855">
                  <c:v>40949.15624999065</c:v>
                </c:pt>
                <c:pt idx="3856">
                  <c:v>40949.166666657315</c:v>
                </c:pt>
                <c:pt idx="3857">
                  <c:v>40949.177083323979</c:v>
                </c:pt>
                <c:pt idx="3858">
                  <c:v>40949.187499990643</c:v>
                </c:pt>
                <c:pt idx="3859">
                  <c:v>40949.197916657307</c:v>
                </c:pt>
                <c:pt idx="3860">
                  <c:v>40949.208333323972</c:v>
                </c:pt>
                <c:pt idx="3861">
                  <c:v>40949.218749990636</c:v>
                </c:pt>
                <c:pt idx="3862">
                  <c:v>40949.2291666573</c:v>
                </c:pt>
                <c:pt idx="3863">
                  <c:v>40949.239583323964</c:v>
                </c:pt>
                <c:pt idx="3864">
                  <c:v>40949.249999990629</c:v>
                </c:pt>
                <c:pt idx="3865">
                  <c:v>40949.260416657293</c:v>
                </c:pt>
                <c:pt idx="3866">
                  <c:v>40949.270833323957</c:v>
                </c:pt>
                <c:pt idx="3867">
                  <c:v>40949.281249990621</c:v>
                </c:pt>
                <c:pt idx="3868">
                  <c:v>40949.291666657286</c:v>
                </c:pt>
                <c:pt idx="3869">
                  <c:v>40949.30208332395</c:v>
                </c:pt>
                <c:pt idx="3870">
                  <c:v>40949.312499990614</c:v>
                </c:pt>
                <c:pt idx="3871">
                  <c:v>40949.322916657278</c:v>
                </c:pt>
                <c:pt idx="3872">
                  <c:v>40949.333333323942</c:v>
                </c:pt>
                <c:pt idx="3873">
                  <c:v>40949.343749990607</c:v>
                </c:pt>
                <c:pt idx="3874">
                  <c:v>40949.354166657271</c:v>
                </c:pt>
                <c:pt idx="3875">
                  <c:v>40949.364583323935</c:v>
                </c:pt>
                <c:pt idx="3876">
                  <c:v>40949.374999990599</c:v>
                </c:pt>
                <c:pt idx="3877">
                  <c:v>40949.385416657264</c:v>
                </c:pt>
                <c:pt idx="3878">
                  <c:v>40949.395833323928</c:v>
                </c:pt>
                <c:pt idx="3879">
                  <c:v>40949.406249990592</c:v>
                </c:pt>
                <c:pt idx="3880">
                  <c:v>40949.416666657256</c:v>
                </c:pt>
                <c:pt idx="3881">
                  <c:v>40949.427083323921</c:v>
                </c:pt>
                <c:pt idx="3882">
                  <c:v>40949.437499990585</c:v>
                </c:pt>
                <c:pt idx="3883">
                  <c:v>40949.447916657249</c:v>
                </c:pt>
                <c:pt idx="3884">
                  <c:v>40949.458333323913</c:v>
                </c:pt>
                <c:pt idx="3885">
                  <c:v>40949.468749990578</c:v>
                </c:pt>
                <c:pt idx="3886">
                  <c:v>40949.479166657242</c:v>
                </c:pt>
                <c:pt idx="3887">
                  <c:v>40949.489583323906</c:v>
                </c:pt>
                <c:pt idx="3888">
                  <c:v>40949.49999999057</c:v>
                </c:pt>
                <c:pt idx="3889">
                  <c:v>40949.510416657235</c:v>
                </c:pt>
                <c:pt idx="3890">
                  <c:v>40949.520833323899</c:v>
                </c:pt>
                <c:pt idx="3891">
                  <c:v>40949.531249990563</c:v>
                </c:pt>
                <c:pt idx="3892">
                  <c:v>40949.541666657227</c:v>
                </c:pt>
                <c:pt idx="3893">
                  <c:v>40949.552083323892</c:v>
                </c:pt>
                <c:pt idx="3894">
                  <c:v>40949.562499990556</c:v>
                </c:pt>
                <c:pt idx="3895">
                  <c:v>40949.57291665722</c:v>
                </c:pt>
                <c:pt idx="3896">
                  <c:v>40949.583333323884</c:v>
                </c:pt>
                <c:pt idx="3897">
                  <c:v>40949.593749990549</c:v>
                </c:pt>
                <c:pt idx="3898">
                  <c:v>40949.604166657213</c:v>
                </c:pt>
                <c:pt idx="3899">
                  <c:v>40949.614583323877</c:v>
                </c:pt>
                <c:pt idx="3900">
                  <c:v>40949.624999990541</c:v>
                </c:pt>
                <c:pt idx="3901">
                  <c:v>40949.635416657205</c:v>
                </c:pt>
                <c:pt idx="3902">
                  <c:v>40949.64583332387</c:v>
                </c:pt>
                <c:pt idx="3903">
                  <c:v>40949.656249990534</c:v>
                </c:pt>
                <c:pt idx="3904">
                  <c:v>40949.666666657198</c:v>
                </c:pt>
                <c:pt idx="3905">
                  <c:v>40949.677083323862</c:v>
                </c:pt>
                <c:pt idx="3906">
                  <c:v>40949.687499990527</c:v>
                </c:pt>
                <c:pt idx="3907">
                  <c:v>40949.697916657191</c:v>
                </c:pt>
                <c:pt idx="3908">
                  <c:v>40949.708333323855</c:v>
                </c:pt>
                <c:pt idx="3909">
                  <c:v>40949.718749990519</c:v>
                </c:pt>
                <c:pt idx="3910">
                  <c:v>40949.729166657184</c:v>
                </c:pt>
                <c:pt idx="3911">
                  <c:v>40949.739583323848</c:v>
                </c:pt>
                <c:pt idx="3912">
                  <c:v>40949.749999990512</c:v>
                </c:pt>
                <c:pt idx="3913">
                  <c:v>40949.760416657176</c:v>
                </c:pt>
                <c:pt idx="3914">
                  <c:v>40949.770833323841</c:v>
                </c:pt>
                <c:pt idx="3915">
                  <c:v>40949.781249990505</c:v>
                </c:pt>
                <c:pt idx="3916">
                  <c:v>40949.791666657169</c:v>
                </c:pt>
                <c:pt idx="3917">
                  <c:v>40949.802083323833</c:v>
                </c:pt>
                <c:pt idx="3918">
                  <c:v>40949.812499990498</c:v>
                </c:pt>
                <c:pt idx="3919">
                  <c:v>40949.822916657162</c:v>
                </c:pt>
                <c:pt idx="3920">
                  <c:v>40949.833333323826</c:v>
                </c:pt>
                <c:pt idx="3921">
                  <c:v>40949.84374999049</c:v>
                </c:pt>
                <c:pt idx="3922">
                  <c:v>40949.854166657155</c:v>
                </c:pt>
                <c:pt idx="3923">
                  <c:v>40949.864583323819</c:v>
                </c:pt>
                <c:pt idx="3924">
                  <c:v>40949.874999990483</c:v>
                </c:pt>
                <c:pt idx="3925">
                  <c:v>40949.885416657147</c:v>
                </c:pt>
                <c:pt idx="3926">
                  <c:v>40949.895833323812</c:v>
                </c:pt>
                <c:pt idx="3927">
                  <c:v>40949.906249990476</c:v>
                </c:pt>
                <c:pt idx="3928">
                  <c:v>40949.91666665714</c:v>
                </c:pt>
                <c:pt idx="3929">
                  <c:v>40949.927083323804</c:v>
                </c:pt>
                <c:pt idx="3930">
                  <c:v>40949.937499990468</c:v>
                </c:pt>
                <c:pt idx="3931">
                  <c:v>40949.947916657133</c:v>
                </c:pt>
                <c:pt idx="3932">
                  <c:v>40949.958333323797</c:v>
                </c:pt>
                <c:pt idx="3933">
                  <c:v>40949.968749990461</c:v>
                </c:pt>
                <c:pt idx="3934">
                  <c:v>40949.979166657125</c:v>
                </c:pt>
                <c:pt idx="3935">
                  <c:v>40949.98958332379</c:v>
                </c:pt>
                <c:pt idx="3936">
                  <c:v>40949.999999990454</c:v>
                </c:pt>
                <c:pt idx="3937">
                  <c:v>40950.010416657118</c:v>
                </c:pt>
                <c:pt idx="3938">
                  <c:v>40950.020833323782</c:v>
                </c:pt>
                <c:pt idx="3939">
                  <c:v>40950.031249990447</c:v>
                </c:pt>
                <c:pt idx="3940">
                  <c:v>40950.041666657111</c:v>
                </c:pt>
                <c:pt idx="3941">
                  <c:v>40950.052083323775</c:v>
                </c:pt>
                <c:pt idx="3942">
                  <c:v>40950.062499990439</c:v>
                </c:pt>
                <c:pt idx="3943">
                  <c:v>40950.072916657104</c:v>
                </c:pt>
                <c:pt idx="3944">
                  <c:v>40950.083333323768</c:v>
                </c:pt>
                <c:pt idx="3945">
                  <c:v>40950.093749990432</c:v>
                </c:pt>
                <c:pt idx="3946">
                  <c:v>40950.104166657096</c:v>
                </c:pt>
                <c:pt idx="3947">
                  <c:v>40950.114583323761</c:v>
                </c:pt>
                <c:pt idx="3948">
                  <c:v>40950.124999990425</c:v>
                </c:pt>
                <c:pt idx="3949">
                  <c:v>40950.135416657089</c:v>
                </c:pt>
                <c:pt idx="3950">
                  <c:v>40950.145833323753</c:v>
                </c:pt>
                <c:pt idx="3951">
                  <c:v>40950.156249990418</c:v>
                </c:pt>
                <c:pt idx="3952">
                  <c:v>40950.166666657082</c:v>
                </c:pt>
                <c:pt idx="3953">
                  <c:v>40950.177083323746</c:v>
                </c:pt>
                <c:pt idx="3954">
                  <c:v>40950.18749999041</c:v>
                </c:pt>
                <c:pt idx="3955">
                  <c:v>40950.197916657075</c:v>
                </c:pt>
                <c:pt idx="3956">
                  <c:v>40950.208333323739</c:v>
                </c:pt>
                <c:pt idx="3957">
                  <c:v>40950.218749990403</c:v>
                </c:pt>
                <c:pt idx="3958">
                  <c:v>40950.229166657067</c:v>
                </c:pt>
                <c:pt idx="3959">
                  <c:v>40950.239583323731</c:v>
                </c:pt>
                <c:pt idx="3960">
                  <c:v>40950.249999990396</c:v>
                </c:pt>
                <c:pt idx="3961">
                  <c:v>40950.26041665706</c:v>
                </c:pt>
                <c:pt idx="3962">
                  <c:v>40950.270833323724</c:v>
                </c:pt>
                <c:pt idx="3963">
                  <c:v>40950.281249990388</c:v>
                </c:pt>
                <c:pt idx="3964">
                  <c:v>40950.291666657053</c:v>
                </c:pt>
                <c:pt idx="3965">
                  <c:v>40950.302083323717</c:v>
                </c:pt>
                <c:pt idx="3966">
                  <c:v>40950.312499990381</c:v>
                </c:pt>
                <c:pt idx="3967">
                  <c:v>40950.322916657045</c:v>
                </c:pt>
                <c:pt idx="3968">
                  <c:v>40950.33333332371</c:v>
                </c:pt>
                <c:pt idx="3969">
                  <c:v>40950.343749990374</c:v>
                </c:pt>
                <c:pt idx="3970">
                  <c:v>40950.354166657038</c:v>
                </c:pt>
                <c:pt idx="3971">
                  <c:v>40950.364583323702</c:v>
                </c:pt>
                <c:pt idx="3972">
                  <c:v>40950.374999990367</c:v>
                </c:pt>
                <c:pt idx="3973">
                  <c:v>40950.385416657031</c:v>
                </c:pt>
                <c:pt idx="3974">
                  <c:v>40950.395833323695</c:v>
                </c:pt>
                <c:pt idx="3975">
                  <c:v>40950.406249990359</c:v>
                </c:pt>
                <c:pt idx="3976">
                  <c:v>40950.416666657024</c:v>
                </c:pt>
                <c:pt idx="3977">
                  <c:v>40950.427083323688</c:v>
                </c:pt>
                <c:pt idx="3978">
                  <c:v>40950.437499990352</c:v>
                </c:pt>
                <c:pt idx="3979">
                  <c:v>40950.447916657016</c:v>
                </c:pt>
                <c:pt idx="3980">
                  <c:v>40950.458333323681</c:v>
                </c:pt>
                <c:pt idx="3981">
                  <c:v>40950.468749990345</c:v>
                </c:pt>
                <c:pt idx="3982">
                  <c:v>40950.479166657009</c:v>
                </c:pt>
                <c:pt idx="3983">
                  <c:v>40950.489583323673</c:v>
                </c:pt>
                <c:pt idx="3984">
                  <c:v>40950.499999990338</c:v>
                </c:pt>
                <c:pt idx="3985">
                  <c:v>40950.510416657002</c:v>
                </c:pt>
                <c:pt idx="3986">
                  <c:v>40950.520833323666</c:v>
                </c:pt>
                <c:pt idx="3987">
                  <c:v>40950.53124999033</c:v>
                </c:pt>
                <c:pt idx="3988">
                  <c:v>40950.541666656994</c:v>
                </c:pt>
                <c:pt idx="3989">
                  <c:v>40950.552083323659</c:v>
                </c:pt>
                <c:pt idx="3990">
                  <c:v>40950.562499990323</c:v>
                </c:pt>
                <c:pt idx="3991">
                  <c:v>40950.572916656987</c:v>
                </c:pt>
                <c:pt idx="3992">
                  <c:v>40950.583333323651</c:v>
                </c:pt>
                <c:pt idx="3993">
                  <c:v>40950.593749990316</c:v>
                </c:pt>
                <c:pt idx="3994">
                  <c:v>40950.60416665698</c:v>
                </c:pt>
                <c:pt idx="3995">
                  <c:v>40950.614583323644</c:v>
                </c:pt>
                <c:pt idx="3996">
                  <c:v>40950.624999990308</c:v>
                </c:pt>
                <c:pt idx="3997">
                  <c:v>40950.635416656973</c:v>
                </c:pt>
                <c:pt idx="3998">
                  <c:v>40950.645833323637</c:v>
                </c:pt>
                <c:pt idx="3999">
                  <c:v>40950.656249990301</c:v>
                </c:pt>
                <c:pt idx="4000">
                  <c:v>40950.666666656965</c:v>
                </c:pt>
                <c:pt idx="4001">
                  <c:v>40950.67708332363</c:v>
                </c:pt>
                <c:pt idx="4002">
                  <c:v>40950.687499990294</c:v>
                </c:pt>
                <c:pt idx="4003">
                  <c:v>40950.697916656958</c:v>
                </c:pt>
                <c:pt idx="4004">
                  <c:v>40950.708333323622</c:v>
                </c:pt>
                <c:pt idx="4005">
                  <c:v>40950.718749990287</c:v>
                </c:pt>
                <c:pt idx="4006">
                  <c:v>40950.729166656951</c:v>
                </c:pt>
                <c:pt idx="4007">
                  <c:v>40950.739583323615</c:v>
                </c:pt>
                <c:pt idx="4008">
                  <c:v>40950.749999990279</c:v>
                </c:pt>
                <c:pt idx="4009">
                  <c:v>40950.760416656944</c:v>
                </c:pt>
                <c:pt idx="4010">
                  <c:v>40950.770833323608</c:v>
                </c:pt>
                <c:pt idx="4011">
                  <c:v>40950.781249990272</c:v>
                </c:pt>
                <c:pt idx="4012">
                  <c:v>40950.791666656936</c:v>
                </c:pt>
                <c:pt idx="4013">
                  <c:v>40950.802083323601</c:v>
                </c:pt>
                <c:pt idx="4014">
                  <c:v>40950.812499990265</c:v>
                </c:pt>
                <c:pt idx="4015">
                  <c:v>40950.822916656929</c:v>
                </c:pt>
                <c:pt idx="4016">
                  <c:v>40950.833333323593</c:v>
                </c:pt>
                <c:pt idx="4017">
                  <c:v>40950.843749990257</c:v>
                </c:pt>
                <c:pt idx="4018">
                  <c:v>40950.854166656922</c:v>
                </c:pt>
                <c:pt idx="4019">
                  <c:v>40950.864583323586</c:v>
                </c:pt>
                <c:pt idx="4020">
                  <c:v>40950.87499999025</c:v>
                </c:pt>
                <c:pt idx="4021">
                  <c:v>40950.885416656914</c:v>
                </c:pt>
                <c:pt idx="4022">
                  <c:v>40950.895833323579</c:v>
                </c:pt>
                <c:pt idx="4023">
                  <c:v>40950.906249990243</c:v>
                </c:pt>
                <c:pt idx="4024">
                  <c:v>40950.916666656907</c:v>
                </c:pt>
                <c:pt idx="4025">
                  <c:v>40950.927083323571</c:v>
                </c:pt>
                <c:pt idx="4026">
                  <c:v>40950.937499990236</c:v>
                </c:pt>
                <c:pt idx="4027">
                  <c:v>40950.9479166569</c:v>
                </c:pt>
                <c:pt idx="4028">
                  <c:v>40950.958333323564</c:v>
                </c:pt>
                <c:pt idx="4029">
                  <c:v>40950.968749990228</c:v>
                </c:pt>
                <c:pt idx="4030">
                  <c:v>40950.979166656893</c:v>
                </c:pt>
                <c:pt idx="4031">
                  <c:v>40950.989583323557</c:v>
                </c:pt>
                <c:pt idx="4032">
                  <c:v>40950.999999990221</c:v>
                </c:pt>
                <c:pt idx="4033">
                  <c:v>40951.010416656885</c:v>
                </c:pt>
                <c:pt idx="4034">
                  <c:v>40951.02083332355</c:v>
                </c:pt>
                <c:pt idx="4035">
                  <c:v>40951.031249990214</c:v>
                </c:pt>
                <c:pt idx="4036">
                  <c:v>40951.041666656878</c:v>
                </c:pt>
                <c:pt idx="4037">
                  <c:v>40951.052083323542</c:v>
                </c:pt>
                <c:pt idx="4038">
                  <c:v>40951.062499990207</c:v>
                </c:pt>
                <c:pt idx="4039">
                  <c:v>40951.072916656871</c:v>
                </c:pt>
                <c:pt idx="4040">
                  <c:v>40951.083333323535</c:v>
                </c:pt>
                <c:pt idx="4041">
                  <c:v>40951.093749990199</c:v>
                </c:pt>
                <c:pt idx="4042">
                  <c:v>40951.104166656864</c:v>
                </c:pt>
                <c:pt idx="4043">
                  <c:v>40951.114583323528</c:v>
                </c:pt>
                <c:pt idx="4044">
                  <c:v>40951.124999990192</c:v>
                </c:pt>
                <c:pt idx="4045">
                  <c:v>40951.135416656856</c:v>
                </c:pt>
                <c:pt idx="4046">
                  <c:v>40951.14583332352</c:v>
                </c:pt>
                <c:pt idx="4047">
                  <c:v>40951.156249990185</c:v>
                </c:pt>
                <c:pt idx="4048">
                  <c:v>40951.166666656849</c:v>
                </c:pt>
                <c:pt idx="4049">
                  <c:v>40951.177083323513</c:v>
                </c:pt>
                <c:pt idx="4050">
                  <c:v>40951.187499990177</c:v>
                </c:pt>
                <c:pt idx="4051">
                  <c:v>40951.197916656842</c:v>
                </c:pt>
                <c:pt idx="4052">
                  <c:v>40951.208333323506</c:v>
                </c:pt>
                <c:pt idx="4053">
                  <c:v>40951.21874999017</c:v>
                </c:pt>
                <c:pt idx="4054">
                  <c:v>40951.229166656834</c:v>
                </c:pt>
                <c:pt idx="4055">
                  <c:v>40951.239583323499</c:v>
                </c:pt>
                <c:pt idx="4056">
                  <c:v>40951.249999990163</c:v>
                </c:pt>
                <c:pt idx="4057">
                  <c:v>40951.260416656827</c:v>
                </c:pt>
                <c:pt idx="4058">
                  <c:v>40951.270833323491</c:v>
                </c:pt>
                <c:pt idx="4059">
                  <c:v>40951.281249990156</c:v>
                </c:pt>
                <c:pt idx="4060">
                  <c:v>40951.29166665682</c:v>
                </c:pt>
                <c:pt idx="4061">
                  <c:v>40951.302083323484</c:v>
                </c:pt>
                <c:pt idx="4062">
                  <c:v>40951.312499990148</c:v>
                </c:pt>
                <c:pt idx="4063">
                  <c:v>40951.322916656813</c:v>
                </c:pt>
                <c:pt idx="4064">
                  <c:v>40951.333333323477</c:v>
                </c:pt>
                <c:pt idx="4065">
                  <c:v>40951.343749990141</c:v>
                </c:pt>
                <c:pt idx="4066">
                  <c:v>40951.354166656805</c:v>
                </c:pt>
                <c:pt idx="4067">
                  <c:v>40951.36458332347</c:v>
                </c:pt>
                <c:pt idx="4068">
                  <c:v>40951.374999990134</c:v>
                </c:pt>
                <c:pt idx="4069">
                  <c:v>40951.385416656798</c:v>
                </c:pt>
                <c:pt idx="4070">
                  <c:v>40951.395833323462</c:v>
                </c:pt>
                <c:pt idx="4071">
                  <c:v>40951.406249990127</c:v>
                </c:pt>
                <c:pt idx="4072">
                  <c:v>40951.416666656791</c:v>
                </c:pt>
                <c:pt idx="4073">
                  <c:v>40951.427083323455</c:v>
                </c:pt>
                <c:pt idx="4074">
                  <c:v>40951.437499990119</c:v>
                </c:pt>
                <c:pt idx="4075">
                  <c:v>40951.447916656783</c:v>
                </c:pt>
                <c:pt idx="4076">
                  <c:v>40951.458333323448</c:v>
                </c:pt>
                <c:pt idx="4077">
                  <c:v>40951.468749990112</c:v>
                </c:pt>
                <c:pt idx="4078">
                  <c:v>40951.479166656776</c:v>
                </c:pt>
                <c:pt idx="4079">
                  <c:v>40951.48958332344</c:v>
                </c:pt>
                <c:pt idx="4080">
                  <c:v>40951.499999990105</c:v>
                </c:pt>
                <c:pt idx="4081">
                  <c:v>40951.510416656769</c:v>
                </c:pt>
                <c:pt idx="4082">
                  <c:v>40951.520833323433</c:v>
                </c:pt>
                <c:pt idx="4083">
                  <c:v>40951.531249990097</c:v>
                </c:pt>
                <c:pt idx="4084">
                  <c:v>40951.541666656762</c:v>
                </c:pt>
                <c:pt idx="4085">
                  <c:v>40951.552083323426</c:v>
                </c:pt>
                <c:pt idx="4086">
                  <c:v>40951.56249999009</c:v>
                </c:pt>
                <c:pt idx="4087">
                  <c:v>40951.572916656754</c:v>
                </c:pt>
                <c:pt idx="4088">
                  <c:v>40951.583333323419</c:v>
                </c:pt>
                <c:pt idx="4089">
                  <c:v>40951.593749990083</c:v>
                </c:pt>
                <c:pt idx="4090">
                  <c:v>40951.604166656747</c:v>
                </c:pt>
                <c:pt idx="4091">
                  <c:v>40951.614583323411</c:v>
                </c:pt>
                <c:pt idx="4092">
                  <c:v>40951.624999990076</c:v>
                </c:pt>
                <c:pt idx="4093">
                  <c:v>40951.63541665674</c:v>
                </c:pt>
                <c:pt idx="4094">
                  <c:v>40951.645833323404</c:v>
                </c:pt>
                <c:pt idx="4095">
                  <c:v>40951.656249990068</c:v>
                </c:pt>
                <c:pt idx="4096">
                  <c:v>40951.666666656733</c:v>
                </c:pt>
                <c:pt idx="4097">
                  <c:v>40951.677083323397</c:v>
                </c:pt>
                <c:pt idx="4098">
                  <c:v>40951.687499990061</c:v>
                </c:pt>
                <c:pt idx="4099">
                  <c:v>40951.697916656725</c:v>
                </c:pt>
                <c:pt idx="4100">
                  <c:v>40951.70833332339</c:v>
                </c:pt>
                <c:pt idx="4101">
                  <c:v>40951.718749990054</c:v>
                </c:pt>
                <c:pt idx="4102">
                  <c:v>40951.729166656718</c:v>
                </c:pt>
                <c:pt idx="4103">
                  <c:v>40951.739583323382</c:v>
                </c:pt>
                <c:pt idx="4104">
                  <c:v>40951.749999990046</c:v>
                </c:pt>
                <c:pt idx="4105">
                  <c:v>40951.760416656711</c:v>
                </c:pt>
                <c:pt idx="4106">
                  <c:v>40951.770833323375</c:v>
                </c:pt>
                <c:pt idx="4107">
                  <c:v>40951.781249990039</c:v>
                </c:pt>
                <c:pt idx="4108">
                  <c:v>40951.791666656703</c:v>
                </c:pt>
                <c:pt idx="4109">
                  <c:v>40951.802083323368</c:v>
                </c:pt>
                <c:pt idx="4110">
                  <c:v>40951.812499990032</c:v>
                </c:pt>
                <c:pt idx="4111">
                  <c:v>40951.822916656696</c:v>
                </c:pt>
                <c:pt idx="4112">
                  <c:v>40951.83333332336</c:v>
                </c:pt>
                <c:pt idx="4113">
                  <c:v>40951.843749990025</c:v>
                </c:pt>
                <c:pt idx="4114">
                  <c:v>40951.854166656689</c:v>
                </c:pt>
                <c:pt idx="4115">
                  <c:v>40951.864583323353</c:v>
                </c:pt>
                <c:pt idx="4116">
                  <c:v>40951.874999990017</c:v>
                </c:pt>
                <c:pt idx="4117">
                  <c:v>40951.885416656682</c:v>
                </c:pt>
                <c:pt idx="4118">
                  <c:v>40951.895833323346</c:v>
                </c:pt>
                <c:pt idx="4119">
                  <c:v>40951.90624999001</c:v>
                </c:pt>
                <c:pt idx="4120">
                  <c:v>40951.916666656674</c:v>
                </c:pt>
                <c:pt idx="4121">
                  <c:v>40951.927083323339</c:v>
                </c:pt>
                <c:pt idx="4122">
                  <c:v>40951.937499990003</c:v>
                </c:pt>
                <c:pt idx="4123">
                  <c:v>40951.947916656667</c:v>
                </c:pt>
                <c:pt idx="4124">
                  <c:v>40951.958333323331</c:v>
                </c:pt>
                <c:pt idx="4125">
                  <c:v>40951.968749989996</c:v>
                </c:pt>
                <c:pt idx="4126">
                  <c:v>40951.97916665666</c:v>
                </c:pt>
                <c:pt idx="4127">
                  <c:v>40951.989583323324</c:v>
                </c:pt>
                <c:pt idx="4128">
                  <c:v>40951.999999989988</c:v>
                </c:pt>
                <c:pt idx="4129">
                  <c:v>40952.010416656653</c:v>
                </c:pt>
                <c:pt idx="4130">
                  <c:v>40952.020833323317</c:v>
                </c:pt>
                <c:pt idx="4131">
                  <c:v>40952.031249989981</c:v>
                </c:pt>
                <c:pt idx="4132">
                  <c:v>40952.041666656645</c:v>
                </c:pt>
                <c:pt idx="4133">
                  <c:v>40952.052083323309</c:v>
                </c:pt>
                <c:pt idx="4134">
                  <c:v>40952.062499989974</c:v>
                </c:pt>
                <c:pt idx="4135">
                  <c:v>40952.072916656638</c:v>
                </c:pt>
                <c:pt idx="4136">
                  <c:v>40952.083333323302</c:v>
                </c:pt>
                <c:pt idx="4137">
                  <c:v>40952.093749989966</c:v>
                </c:pt>
                <c:pt idx="4138">
                  <c:v>40952.104166656631</c:v>
                </c:pt>
                <c:pt idx="4139">
                  <c:v>40952.114583323295</c:v>
                </c:pt>
                <c:pt idx="4140">
                  <c:v>40952.124999989959</c:v>
                </c:pt>
                <c:pt idx="4141">
                  <c:v>40952.135416656623</c:v>
                </c:pt>
                <c:pt idx="4142">
                  <c:v>40952.145833323288</c:v>
                </c:pt>
                <c:pt idx="4143">
                  <c:v>40952.156249989952</c:v>
                </c:pt>
                <c:pt idx="4144">
                  <c:v>40952.166666656616</c:v>
                </c:pt>
                <c:pt idx="4145">
                  <c:v>40952.17708332328</c:v>
                </c:pt>
                <c:pt idx="4146">
                  <c:v>40952.187499989945</c:v>
                </c:pt>
                <c:pt idx="4147">
                  <c:v>40952.197916656609</c:v>
                </c:pt>
                <c:pt idx="4148">
                  <c:v>40952.208333323273</c:v>
                </c:pt>
                <c:pt idx="4149">
                  <c:v>40952.218749989937</c:v>
                </c:pt>
                <c:pt idx="4150">
                  <c:v>40952.229166656602</c:v>
                </c:pt>
                <c:pt idx="4151">
                  <c:v>40952.239583323266</c:v>
                </c:pt>
                <c:pt idx="4152">
                  <c:v>40952.24999998993</c:v>
                </c:pt>
                <c:pt idx="4153">
                  <c:v>40952.260416656594</c:v>
                </c:pt>
                <c:pt idx="4154">
                  <c:v>40952.270833323259</c:v>
                </c:pt>
                <c:pt idx="4155">
                  <c:v>40952.281249989923</c:v>
                </c:pt>
                <c:pt idx="4156">
                  <c:v>40952.291666656587</c:v>
                </c:pt>
                <c:pt idx="4157">
                  <c:v>40952.302083323251</c:v>
                </c:pt>
                <c:pt idx="4158">
                  <c:v>40952.312499989916</c:v>
                </c:pt>
                <c:pt idx="4159">
                  <c:v>40952.32291665658</c:v>
                </c:pt>
                <c:pt idx="4160">
                  <c:v>40952.333333323244</c:v>
                </c:pt>
                <c:pt idx="4161">
                  <c:v>40952.343749989908</c:v>
                </c:pt>
                <c:pt idx="4162">
                  <c:v>40952.354166656572</c:v>
                </c:pt>
                <c:pt idx="4163">
                  <c:v>40952.364583323237</c:v>
                </c:pt>
                <c:pt idx="4164">
                  <c:v>40952.374999989901</c:v>
                </c:pt>
                <c:pt idx="4165">
                  <c:v>40952.385416656565</c:v>
                </c:pt>
                <c:pt idx="4166">
                  <c:v>40952.395833323229</c:v>
                </c:pt>
                <c:pt idx="4167">
                  <c:v>40952.406249989894</c:v>
                </c:pt>
                <c:pt idx="4168">
                  <c:v>40952.416666656558</c:v>
                </c:pt>
                <c:pt idx="4169">
                  <c:v>40952.427083323222</c:v>
                </c:pt>
                <c:pt idx="4170">
                  <c:v>40952.437499989886</c:v>
                </c:pt>
                <c:pt idx="4171">
                  <c:v>40952.447916656551</c:v>
                </c:pt>
                <c:pt idx="4172">
                  <c:v>40952.458333323215</c:v>
                </c:pt>
                <c:pt idx="4173">
                  <c:v>40952.468749989879</c:v>
                </c:pt>
                <c:pt idx="4174">
                  <c:v>40952.479166656543</c:v>
                </c:pt>
                <c:pt idx="4175">
                  <c:v>40952.489583323208</c:v>
                </c:pt>
                <c:pt idx="4176">
                  <c:v>40952.499999989872</c:v>
                </c:pt>
                <c:pt idx="4177">
                  <c:v>40952.510416656536</c:v>
                </c:pt>
                <c:pt idx="4178">
                  <c:v>40952.5208333232</c:v>
                </c:pt>
                <c:pt idx="4179">
                  <c:v>40952.531249989865</c:v>
                </c:pt>
                <c:pt idx="4180">
                  <c:v>40952.541666656529</c:v>
                </c:pt>
                <c:pt idx="4181">
                  <c:v>40952.552083323193</c:v>
                </c:pt>
                <c:pt idx="4182">
                  <c:v>40952.562499989857</c:v>
                </c:pt>
                <c:pt idx="4183">
                  <c:v>40952.572916656522</c:v>
                </c:pt>
                <c:pt idx="4184">
                  <c:v>40952.583333323186</c:v>
                </c:pt>
                <c:pt idx="4185">
                  <c:v>40952.59374998985</c:v>
                </c:pt>
                <c:pt idx="4186">
                  <c:v>40952.604166656514</c:v>
                </c:pt>
                <c:pt idx="4187">
                  <c:v>40952.614583323179</c:v>
                </c:pt>
                <c:pt idx="4188">
                  <c:v>40952.624999989843</c:v>
                </c:pt>
                <c:pt idx="4189">
                  <c:v>40952.635416656507</c:v>
                </c:pt>
                <c:pt idx="4190">
                  <c:v>40952.645833323171</c:v>
                </c:pt>
                <c:pt idx="4191">
                  <c:v>40952.656249989835</c:v>
                </c:pt>
                <c:pt idx="4192">
                  <c:v>40952.6666666565</c:v>
                </c:pt>
                <c:pt idx="4193">
                  <c:v>40952.677083323164</c:v>
                </c:pt>
                <c:pt idx="4194">
                  <c:v>40952.687499989828</c:v>
                </c:pt>
                <c:pt idx="4195">
                  <c:v>40952.697916656492</c:v>
                </c:pt>
                <c:pt idx="4196">
                  <c:v>40952.708333323157</c:v>
                </c:pt>
                <c:pt idx="4197">
                  <c:v>40952.718749989821</c:v>
                </c:pt>
                <c:pt idx="4198">
                  <c:v>40952.729166656485</c:v>
                </c:pt>
                <c:pt idx="4199">
                  <c:v>40952.739583323149</c:v>
                </c:pt>
                <c:pt idx="4200">
                  <c:v>40952.749999989814</c:v>
                </c:pt>
                <c:pt idx="4201">
                  <c:v>40952.760416656478</c:v>
                </c:pt>
                <c:pt idx="4202">
                  <c:v>40952.770833323142</c:v>
                </c:pt>
                <c:pt idx="4203">
                  <c:v>40952.781249989806</c:v>
                </c:pt>
                <c:pt idx="4204">
                  <c:v>40952.791666656471</c:v>
                </c:pt>
                <c:pt idx="4205">
                  <c:v>40952.802083323135</c:v>
                </c:pt>
                <c:pt idx="4206">
                  <c:v>40952.812499989799</c:v>
                </c:pt>
                <c:pt idx="4207">
                  <c:v>40952.822916656463</c:v>
                </c:pt>
                <c:pt idx="4208">
                  <c:v>40952.833333323128</c:v>
                </c:pt>
                <c:pt idx="4209">
                  <c:v>40952.843749989792</c:v>
                </c:pt>
                <c:pt idx="4210">
                  <c:v>40952.854166656456</c:v>
                </c:pt>
                <c:pt idx="4211">
                  <c:v>40952.86458332312</c:v>
                </c:pt>
                <c:pt idx="4212">
                  <c:v>40952.874999989785</c:v>
                </c:pt>
                <c:pt idx="4213">
                  <c:v>40952.885416656449</c:v>
                </c:pt>
                <c:pt idx="4214">
                  <c:v>40952.895833323113</c:v>
                </c:pt>
                <c:pt idx="4215">
                  <c:v>40952.906249989777</c:v>
                </c:pt>
                <c:pt idx="4216">
                  <c:v>40952.916666656442</c:v>
                </c:pt>
                <c:pt idx="4217">
                  <c:v>40952.927083323106</c:v>
                </c:pt>
                <c:pt idx="4218">
                  <c:v>40952.93749998977</c:v>
                </c:pt>
                <c:pt idx="4219">
                  <c:v>40952.947916656434</c:v>
                </c:pt>
                <c:pt idx="4220">
                  <c:v>40952.958333323098</c:v>
                </c:pt>
                <c:pt idx="4221">
                  <c:v>40952.968749989763</c:v>
                </c:pt>
                <c:pt idx="4222">
                  <c:v>40952.979166656427</c:v>
                </c:pt>
                <c:pt idx="4223">
                  <c:v>40952.989583323091</c:v>
                </c:pt>
                <c:pt idx="4224">
                  <c:v>40952.999999989755</c:v>
                </c:pt>
                <c:pt idx="4225">
                  <c:v>40953.01041665642</c:v>
                </c:pt>
                <c:pt idx="4226">
                  <c:v>40953.020833323084</c:v>
                </c:pt>
                <c:pt idx="4227">
                  <c:v>40953.031249989748</c:v>
                </c:pt>
                <c:pt idx="4228">
                  <c:v>40953.041666656412</c:v>
                </c:pt>
                <c:pt idx="4229">
                  <c:v>40953.052083323077</c:v>
                </c:pt>
                <c:pt idx="4230">
                  <c:v>40953.062499989741</c:v>
                </c:pt>
                <c:pt idx="4231">
                  <c:v>40953.072916656405</c:v>
                </c:pt>
                <c:pt idx="4232">
                  <c:v>40953.083333323069</c:v>
                </c:pt>
                <c:pt idx="4233">
                  <c:v>40953.093749989734</c:v>
                </c:pt>
                <c:pt idx="4234">
                  <c:v>40953.104166656398</c:v>
                </c:pt>
                <c:pt idx="4235">
                  <c:v>40953.114583323062</c:v>
                </c:pt>
                <c:pt idx="4236">
                  <c:v>40953.124999989726</c:v>
                </c:pt>
                <c:pt idx="4237">
                  <c:v>40953.135416656391</c:v>
                </c:pt>
                <c:pt idx="4238">
                  <c:v>40953.145833323055</c:v>
                </c:pt>
                <c:pt idx="4239">
                  <c:v>40953.156249989719</c:v>
                </c:pt>
                <c:pt idx="4240">
                  <c:v>40953.166666656383</c:v>
                </c:pt>
                <c:pt idx="4241">
                  <c:v>40953.177083323048</c:v>
                </c:pt>
                <c:pt idx="4242">
                  <c:v>40953.187499989712</c:v>
                </c:pt>
                <c:pt idx="4243">
                  <c:v>40953.197916656376</c:v>
                </c:pt>
                <c:pt idx="4244">
                  <c:v>40953.20833332304</c:v>
                </c:pt>
                <c:pt idx="4245">
                  <c:v>40953.218749989705</c:v>
                </c:pt>
                <c:pt idx="4246">
                  <c:v>40953.229166656369</c:v>
                </c:pt>
                <c:pt idx="4247">
                  <c:v>40953.239583323033</c:v>
                </c:pt>
                <c:pt idx="4248">
                  <c:v>40953.249999989697</c:v>
                </c:pt>
                <c:pt idx="4249">
                  <c:v>40953.260416656361</c:v>
                </c:pt>
                <c:pt idx="4250">
                  <c:v>40953.270833323026</c:v>
                </c:pt>
                <c:pt idx="4251">
                  <c:v>40953.28124998969</c:v>
                </c:pt>
                <c:pt idx="4252">
                  <c:v>40953.291666656354</c:v>
                </c:pt>
                <c:pt idx="4253">
                  <c:v>40953.302083323018</c:v>
                </c:pt>
                <c:pt idx="4254">
                  <c:v>40953.312499989683</c:v>
                </c:pt>
                <c:pt idx="4255">
                  <c:v>40953.322916656347</c:v>
                </c:pt>
                <c:pt idx="4256">
                  <c:v>40953.333333323011</c:v>
                </c:pt>
                <c:pt idx="4257">
                  <c:v>40953.343749989675</c:v>
                </c:pt>
                <c:pt idx="4258">
                  <c:v>40953.35416665634</c:v>
                </c:pt>
                <c:pt idx="4259">
                  <c:v>40953.364583323004</c:v>
                </c:pt>
                <c:pt idx="4260">
                  <c:v>40953.374999989668</c:v>
                </c:pt>
                <c:pt idx="4261">
                  <c:v>40953.385416656332</c:v>
                </c:pt>
                <c:pt idx="4262">
                  <c:v>40953.395833322997</c:v>
                </c:pt>
                <c:pt idx="4263">
                  <c:v>40953.406249989661</c:v>
                </c:pt>
                <c:pt idx="4264">
                  <c:v>40953.416666656325</c:v>
                </c:pt>
                <c:pt idx="4265">
                  <c:v>40953.427083322989</c:v>
                </c:pt>
                <c:pt idx="4266">
                  <c:v>40953.437499989654</c:v>
                </c:pt>
                <c:pt idx="4267">
                  <c:v>40953.447916656318</c:v>
                </c:pt>
                <c:pt idx="4268">
                  <c:v>40953.458333322982</c:v>
                </c:pt>
                <c:pt idx="4269">
                  <c:v>40953.468749989646</c:v>
                </c:pt>
                <c:pt idx="4270">
                  <c:v>40953.479166656311</c:v>
                </c:pt>
                <c:pt idx="4271">
                  <c:v>40953.489583322975</c:v>
                </c:pt>
                <c:pt idx="4272">
                  <c:v>40953.499999989639</c:v>
                </c:pt>
                <c:pt idx="4273">
                  <c:v>40953.510416656303</c:v>
                </c:pt>
                <c:pt idx="4274">
                  <c:v>40953.520833322968</c:v>
                </c:pt>
                <c:pt idx="4275">
                  <c:v>40953.531249989632</c:v>
                </c:pt>
                <c:pt idx="4276">
                  <c:v>40953.541666656296</c:v>
                </c:pt>
                <c:pt idx="4277">
                  <c:v>40953.55208332296</c:v>
                </c:pt>
                <c:pt idx="4278">
                  <c:v>40953.562499989624</c:v>
                </c:pt>
                <c:pt idx="4279">
                  <c:v>40953.572916656289</c:v>
                </c:pt>
                <c:pt idx="4280">
                  <c:v>40953.583333322953</c:v>
                </c:pt>
                <c:pt idx="4281">
                  <c:v>40953.593749989617</c:v>
                </c:pt>
                <c:pt idx="4282">
                  <c:v>40953.604166656281</c:v>
                </c:pt>
                <c:pt idx="4283">
                  <c:v>40953.614583322946</c:v>
                </c:pt>
                <c:pt idx="4284">
                  <c:v>40953.62499998961</c:v>
                </c:pt>
                <c:pt idx="4285">
                  <c:v>40953.635416656274</c:v>
                </c:pt>
                <c:pt idx="4286">
                  <c:v>40953.645833322938</c:v>
                </c:pt>
                <c:pt idx="4287">
                  <c:v>40953.656249989603</c:v>
                </c:pt>
                <c:pt idx="4288">
                  <c:v>40953.666666656267</c:v>
                </c:pt>
                <c:pt idx="4289">
                  <c:v>40953.677083322931</c:v>
                </c:pt>
                <c:pt idx="4290">
                  <c:v>40953.687499989595</c:v>
                </c:pt>
                <c:pt idx="4291">
                  <c:v>40953.69791665626</c:v>
                </c:pt>
                <c:pt idx="4292">
                  <c:v>40953.708333322924</c:v>
                </c:pt>
                <c:pt idx="4293">
                  <c:v>40953.718749989588</c:v>
                </c:pt>
                <c:pt idx="4294">
                  <c:v>40953.729166656252</c:v>
                </c:pt>
                <c:pt idx="4295">
                  <c:v>40953.739583322917</c:v>
                </c:pt>
                <c:pt idx="4296">
                  <c:v>40953.749999989581</c:v>
                </c:pt>
                <c:pt idx="4297">
                  <c:v>40953.760416656245</c:v>
                </c:pt>
                <c:pt idx="4298">
                  <c:v>40953.770833322909</c:v>
                </c:pt>
                <c:pt idx="4299">
                  <c:v>40953.781249989574</c:v>
                </c:pt>
                <c:pt idx="4300">
                  <c:v>40953.791666656238</c:v>
                </c:pt>
                <c:pt idx="4301">
                  <c:v>40953.802083322902</c:v>
                </c:pt>
                <c:pt idx="4302">
                  <c:v>40953.812499989566</c:v>
                </c:pt>
                <c:pt idx="4303">
                  <c:v>40953.822916656231</c:v>
                </c:pt>
                <c:pt idx="4304">
                  <c:v>40953.833333322895</c:v>
                </c:pt>
                <c:pt idx="4305">
                  <c:v>40953.843749989559</c:v>
                </c:pt>
                <c:pt idx="4306">
                  <c:v>40953.854166656223</c:v>
                </c:pt>
                <c:pt idx="4307">
                  <c:v>40953.864583322887</c:v>
                </c:pt>
                <c:pt idx="4308">
                  <c:v>40953.874999989552</c:v>
                </c:pt>
                <c:pt idx="4309">
                  <c:v>40953.885416656216</c:v>
                </c:pt>
                <c:pt idx="4310">
                  <c:v>40953.89583332288</c:v>
                </c:pt>
                <c:pt idx="4311">
                  <c:v>40953.906249989544</c:v>
                </c:pt>
                <c:pt idx="4312">
                  <c:v>40953.916666656209</c:v>
                </c:pt>
                <c:pt idx="4313">
                  <c:v>40953.927083322873</c:v>
                </c:pt>
                <c:pt idx="4314">
                  <c:v>40953.937499989537</c:v>
                </c:pt>
                <c:pt idx="4315">
                  <c:v>40953.947916656201</c:v>
                </c:pt>
                <c:pt idx="4316">
                  <c:v>40953.958333322866</c:v>
                </c:pt>
                <c:pt idx="4317">
                  <c:v>40953.96874998953</c:v>
                </c:pt>
                <c:pt idx="4318">
                  <c:v>40953.979166656194</c:v>
                </c:pt>
                <c:pt idx="4319">
                  <c:v>40953.989583322858</c:v>
                </c:pt>
                <c:pt idx="4320">
                  <c:v>40953.999999989523</c:v>
                </c:pt>
                <c:pt idx="4321">
                  <c:v>40954.010416656187</c:v>
                </c:pt>
                <c:pt idx="4322">
                  <c:v>40954.020833322851</c:v>
                </c:pt>
                <c:pt idx="4323">
                  <c:v>40954.031249989515</c:v>
                </c:pt>
                <c:pt idx="4324">
                  <c:v>40954.04166665618</c:v>
                </c:pt>
                <c:pt idx="4325">
                  <c:v>40954.052083322844</c:v>
                </c:pt>
                <c:pt idx="4326">
                  <c:v>40954.062499989508</c:v>
                </c:pt>
                <c:pt idx="4327">
                  <c:v>40954.072916656172</c:v>
                </c:pt>
                <c:pt idx="4328">
                  <c:v>40954.083333322837</c:v>
                </c:pt>
                <c:pt idx="4329">
                  <c:v>40954.093749989501</c:v>
                </c:pt>
                <c:pt idx="4330">
                  <c:v>40954.104166656165</c:v>
                </c:pt>
                <c:pt idx="4331">
                  <c:v>40954.114583322829</c:v>
                </c:pt>
                <c:pt idx="4332">
                  <c:v>40954.124999989494</c:v>
                </c:pt>
                <c:pt idx="4333">
                  <c:v>40954.135416656158</c:v>
                </c:pt>
                <c:pt idx="4334">
                  <c:v>40954.145833322822</c:v>
                </c:pt>
                <c:pt idx="4335">
                  <c:v>40954.156249989486</c:v>
                </c:pt>
                <c:pt idx="4336">
                  <c:v>40954.16666665615</c:v>
                </c:pt>
                <c:pt idx="4337">
                  <c:v>40954.177083322815</c:v>
                </c:pt>
                <c:pt idx="4338">
                  <c:v>40954.187499989479</c:v>
                </c:pt>
                <c:pt idx="4339">
                  <c:v>40954.197916656143</c:v>
                </c:pt>
                <c:pt idx="4340">
                  <c:v>40954.208333322807</c:v>
                </c:pt>
                <c:pt idx="4341">
                  <c:v>40954.218749989472</c:v>
                </c:pt>
                <c:pt idx="4342">
                  <c:v>40954.229166656136</c:v>
                </c:pt>
                <c:pt idx="4343">
                  <c:v>40954.2395833228</c:v>
                </c:pt>
                <c:pt idx="4344">
                  <c:v>40954.249999989464</c:v>
                </c:pt>
                <c:pt idx="4345">
                  <c:v>40954.260416656129</c:v>
                </c:pt>
                <c:pt idx="4346">
                  <c:v>40954.270833322793</c:v>
                </c:pt>
                <c:pt idx="4347">
                  <c:v>40954.281249989457</c:v>
                </c:pt>
                <c:pt idx="4348">
                  <c:v>40954.291666656121</c:v>
                </c:pt>
                <c:pt idx="4349">
                  <c:v>40954.302083322786</c:v>
                </c:pt>
                <c:pt idx="4350">
                  <c:v>40954.31249998945</c:v>
                </c:pt>
                <c:pt idx="4351">
                  <c:v>40954.322916656114</c:v>
                </c:pt>
                <c:pt idx="4352">
                  <c:v>40954.333333322778</c:v>
                </c:pt>
                <c:pt idx="4353">
                  <c:v>40954.343749989443</c:v>
                </c:pt>
                <c:pt idx="4354">
                  <c:v>40954.354166656107</c:v>
                </c:pt>
                <c:pt idx="4355">
                  <c:v>40954.364583322771</c:v>
                </c:pt>
                <c:pt idx="4356">
                  <c:v>40954.374999989435</c:v>
                </c:pt>
                <c:pt idx="4357">
                  <c:v>40954.3854166561</c:v>
                </c:pt>
                <c:pt idx="4358">
                  <c:v>40954.395833322764</c:v>
                </c:pt>
                <c:pt idx="4359">
                  <c:v>40954.406249989428</c:v>
                </c:pt>
                <c:pt idx="4360">
                  <c:v>40954.416666656092</c:v>
                </c:pt>
                <c:pt idx="4361">
                  <c:v>40954.427083322757</c:v>
                </c:pt>
                <c:pt idx="4362">
                  <c:v>40954.437499989421</c:v>
                </c:pt>
                <c:pt idx="4363">
                  <c:v>40954.447916656085</c:v>
                </c:pt>
                <c:pt idx="4364">
                  <c:v>40954.458333322749</c:v>
                </c:pt>
                <c:pt idx="4365">
                  <c:v>40954.468749989413</c:v>
                </c:pt>
                <c:pt idx="4366">
                  <c:v>40954.479166656078</c:v>
                </c:pt>
                <c:pt idx="4367">
                  <c:v>40954.489583322742</c:v>
                </c:pt>
                <c:pt idx="4368">
                  <c:v>40954.499999989406</c:v>
                </c:pt>
                <c:pt idx="4369">
                  <c:v>40954.51041665607</c:v>
                </c:pt>
                <c:pt idx="4370">
                  <c:v>40954.520833322735</c:v>
                </c:pt>
                <c:pt idx="4371">
                  <c:v>40954.531249989399</c:v>
                </c:pt>
                <c:pt idx="4372">
                  <c:v>40954.541666656063</c:v>
                </c:pt>
                <c:pt idx="4373">
                  <c:v>40954.552083322727</c:v>
                </c:pt>
                <c:pt idx="4374">
                  <c:v>40954.562499989392</c:v>
                </c:pt>
                <c:pt idx="4375">
                  <c:v>40954.572916656056</c:v>
                </c:pt>
                <c:pt idx="4376">
                  <c:v>40954.58333332272</c:v>
                </c:pt>
                <c:pt idx="4377">
                  <c:v>40954.593749989384</c:v>
                </c:pt>
                <c:pt idx="4378">
                  <c:v>40954.604166656049</c:v>
                </c:pt>
                <c:pt idx="4379">
                  <c:v>40954.614583322713</c:v>
                </c:pt>
                <c:pt idx="4380">
                  <c:v>40954.624999989377</c:v>
                </c:pt>
                <c:pt idx="4381">
                  <c:v>40954.635416656041</c:v>
                </c:pt>
                <c:pt idx="4382">
                  <c:v>40954.645833322706</c:v>
                </c:pt>
                <c:pt idx="4383">
                  <c:v>40954.65624998937</c:v>
                </c:pt>
                <c:pt idx="4384">
                  <c:v>40954.666666656034</c:v>
                </c:pt>
                <c:pt idx="4385">
                  <c:v>40954.677083322698</c:v>
                </c:pt>
                <c:pt idx="4386">
                  <c:v>40954.687499989363</c:v>
                </c:pt>
                <c:pt idx="4387">
                  <c:v>40954.697916656027</c:v>
                </c:pt>
                <c:pt idx="4388">
                  <c:v>40954.708333322691</c:v>
                </c:pt>
                <c:pt idx="4389">
                  <c:v>40954.718749989355</c:v>
                </c:pt>
                <c:pt idx="4390">
                  <c:v>40954.72916665602</c:v>
                </c:pt>
                <c:pt idx="4391">
                  <c:v>40954.739583322684</c:v>
                </c:pt>
                <c:pt idx="4392">
                  <c:v>40954.749999989348</c:v>
                </c:pt>
                <c:pt idx="4393">
                  <c:v>40954.760416656012</c:v>
                </c:pt>
                <c:pt idx="4394">
                  <c:v>40954.770833322676</c:v>
                </c:pt>
                <c:pt idx="4395">
                  <c:v>40954.781249989341</c:v>
                </c:pt>
                <c:pt idx="4396">
                  <c:v>40954.791666656005</c:v>
                </c:pt>
                <c:pt idx="4397">
                  <c:v>40954.802083322669</c:v>
                </c:pt>
                <c:pt idx="4398">
                  <c:v>40954.812499989333</c:v>
                </c:pt>
                <c:pt idx="4399">
                  <c:v>40954.822916655998</c:v>
                </c:pt>
                <c:pt idx="4400">
                  <c:v>40954.833333322662</c:v>
                </c:pt>
                <c:pt idx="4401">
                  <c:v>40954.843749989326</c:v>
                </c:pt>
                <c:pt idx="4402">
                  <c:v>40954.85416665599</c:v>
                </c:pt>
                <c:pt idx="4403">
                  <c:v>40954.864583322655</c:v>
                </c:pt>
                <c:pt idx="4404">
                  <c:v>40954.874999989319</c:v>
                </c:pt>
                <c:pt idx="4405">
                  <c:v>40954.885416655983</c:v>
                </c:pt>
                <c:pt idx="4406">
                  <c:v>40954.895833322647</c:v>
                </c:pt>
                <c:pt idx="4407">
                  <c:v>40954.906249989312</c:v>
                </c:pt>
                <c:pt idx="4408">
                  <c:v>40954.916666655976</c:v>
                </c:pt>
                <c:pt idx="4409">
                  <c:v>40954.92708332264</c:v>
                </c:pt>
                <c:pt idx="4410">
                  <c:v>40954.937499989304</c:v>
                </c:pt>
                <c:pt idx="4411">
                  <c:v>40954.947916655969</c:v>
                </c:pt>
                <c:pt idx="4412">
                  <c:v>40954.958333322633</c:v>
                </c:pt>
                <c:pt idx="4413">
                  <c:v>40954.968749989297</c:v>
                </c:pt>
                <c:pt idx="4414">
                  <c:v>40954.979166655961</c:v>
                </c:pt>
                <c:pt idx="4415">
                  <c:v>40954.989583322626</c:v>
                </c:pt>
                <c:pt idx="4416">
                  <c:v>40954.99999998929</c:v>
                </c:pt>
                <c:pt idx="4417">
                  <c:v>40955.010416655954</c:v>
                </c:pt>
                <c:pt idx="4418">
                  <c:v>40955.020833322618</c:v>
                </c:pt>
                <c:pt idx="4419">
                  <c:v>40955.031249989283</c:v>
                </c:pt>
                <c:pt idx="4420">
                  <c:v>40955.041666655947</c:v>
                </c:pt>
                <c:pt idx="4421">
                  <c:v>40955.052083322611</c:v>
                </c:pt>
                <c:pt idx="4422">
                  <c:v>40955.062499989275</c:v>
                </c:pt>
                <c:pt idx="4423">
                  <c:v>40955.072916655939</c:v>
                </c:pt>
                <c:pt idx="4424">
                  <c:v>40955.083333322604</c:v>
                </c:pt>
                <c:pt idx="4425">
                  <c:v>40955.093749989268</c:v>
                </c:pt>
                <c:pt idx="4426">
                  <c:v>40955.104166655932</c:v>
                </c:pt>
                <c:pt idx="4427">
                  <c:v>40955.114583322596</c:v>
                </c:pt>
                <c:pt idx="4428">
                  <c:v>40955.124999989261</c:v>
                </c:pt>
                <c:pt idx="4429">
                  <c:v>40955.135416655925</c:v>
                </c:pt>
                <c:pt idx="4430">
                  <c:v>40955.145833322589</c:v>
                </c:pt>
                <c:pt idx="4431">
                  <c:v>40955.156249989253</c:v>
                </c:pt>
                <c:pt idx="4432">
                  <c:v>40955.166666655918</c:v>
                </c:pt>
                <c:pt idx="4433">
                  <c:v>40955.177083322582</c:v>
                </c:pt>
                <c:pt idx="4434">
                  <c:v>40955.187499989246</c:v>
                </c:pt>
                <c:pt idx="4435">
                  <c:v>40955.19791665591</c:v>
                </c:pt>
                <c:pt idx="4436">
                  <c:v>40955.208333322575</c:v>
                </c:pt>
                <c:pt idx="4437">
                  <c:v>40955.218749989239</c:v>
                </c:pt>
                <c:pt idx="4438">
                  <c:v>40955.229166655903</c:v>
                </c:pt>
                <c:pt idx="4439">
                  <c:v>40955.239583322567</c:v>
                </c:pt>
                <c:pt idx="4440">
                  <c:v>40955.249999989232</c:v>
                </c:pt>
                <c:pt idx="4441">
                  <c:v>40955.260416655896</c:v>
                </c:pt>
                <c:pt idx="4442">
                  <c:v>40955.27083332256</c:v>
                </c:pt>
                <c:pt idx="4443">
                  <c:v>40955.281249989224</c:v>
                </c:pt>
                <c:pt idx="4444">
                  <c:v>40955.291666655889</c:v>
                </c:pt>
                <c:pt idx="4445">
                  <c:v>40955.302083322553</c:v>
                </c:pt>
                <c:pt idx="4446">
                  <c:v>40955.312499989217</c:v>
                </c:pt>
                <c:pt idx="4447">
                  <c:v>40955.322916655881</c:v>
                </c:pt>
                <c:pt idx="4448">
                  <c:v>40955.333333322546</c:v>
                </c:pt>
                <c:pt idx="4449">
                  <c:v>40955.34374998921</c:v>
                </c:pt>
                <c:pt idx="4450">
                  <c:v>40955.354166655874</c:v>
                </c:pt>
                <c:pt idx="4451">
                  <c:v>40955.364583322538</c:v>
                </c:pt>
                <c:pt idx="4452">
                  <c:v>40955.374999989202</c:v>
                </c:pt>
                <c:pt idx="4453">
                  <c:v>40955.385416655867</c:v>
                </c:pt>
                <c:pt idx="4454">
                  <c:v>40955.395833322531</c:v>
                </c:pt>
                <c:pt idx="4455">
                  <c:v>40955.406249989195</c:v>
                </c:pt>
                <c:pt idx="4456">
                  <c:v>40955.416666655859</c:v>
                </c:pt>
                <c:pt idx="4457">
                  <c:v>40955.427083322524</c:v>
                </c:pt>
                <c:pt idx="4458">
                  <c:v>40955.437499989188</c:v>
                </c:pt>
                <c:pt idx="4459">
                  <c:v>40955.447916655852</c:v>
                </c:pt>
                <c:pt idx="4460">
                  <c:v>40955.458333322516</c:v>
                </c:pt>
                <c:pt idx="4461">
                  <c:v>40955.468749989181</c:v>
                </c:pt>
                <c:pt idx="4462">
                  <c:v>40955.479166655845</c:v>
                </c:pt>
                <c:pt idx="4463">
                  <c:v>40955.489583322509</c:v>
                </c:pt>
                <c:pt idx="4464">
                  <c:v>40955.499999989173</c:v>
                </c:pt>
                <c:pt idx="4465">
                  <c:v>40955.510416655838</c:v>
                </c:pt>
                <c:pt idx="4466">
                  <c:v>40955.520833322502</c:v>
                </c:pt>
                <c:pt idx="4467">
                  <c:v>40955.531249989166</c:v>
                </c:pt>
                <c:pt idx="4468">
                  <c:v>40955.54166665583</c:v>
                </c:pt>
                <c:pt idx="4469">
                  <c:v>40955.552083322495</c:v>
                </c:pt>
                <c:pt idx="4470">
                  <c:v>40955.562499989159</c:v>
                </c:pt>
                <c:pt idx="4471">
                  <c:v>40955.572916655823</c:v>
                </c:pt>
                <c:pt idx="4472">
                  <c:v>40955.583333322487</c:v>
                </c:pt>
                <c:pt idx="4473">
                  <c:v>40955.593749989152</c:v>
                </c:pt>
                <c:pt idx="4474">
                  <c:v>40955.604166655816</c:v>
                </c:pt>
                <c:pt idx="4475">
                  <c:v>40955.61458332248</c:v>
                </c:pt>
                <c:pt idx="4476">
                  <c:v>40955.624999989144</c:v>
                </c:pt>
                <c:pt idx="4477">
                  <c:v>40955.635416655809</c:v>
                </c:pt>
                <c:pt idx="4478">
                  <c:v>40955.645833322473</c:v>
                </c:pt>
                <c:pt idx="4479">
                  <c:v>40955.656249989137</c:v>
                </c:pt>
                <c:pt idx="4480">
                  <c:v>40955.666666655801</c:v>
                </c:pt>
                <c:pt idx="4481">
                  <c:v>40955.677083322465</c:v>
                </c:pt>
                <c:pt idx="4482">
                  <c:v>40955.68749998913</c:v>
                </c:pt>
                <c:pt idx="4483">
                  <c:v>40955.697916655794</c:v>
                </c:pt>
                <c:pt idx="4484">
                  <c:v>40955.708333322458</c:v>
                </c:pt>
                <c:pt idx="4485">
                  <c:v>40955.718749989122</c:v>
                </c:pt>
                <c:pt idx="4486">
                  <c:v>40955.729166655787</c:v>
                </c:pt>
                <c:pt idx="4487">
                  <c:v>40955.739583322451</c:v>
                </c:pt>
                <c:pt idx="4488">
                  <c:v>40955.749999989115</c:v>
                </c:pt>
                <c:pt idx="4489">
                  <c:v>40955.760416655779</c:v>
                </c:pt>
                <c:pt idx="4490">
                  <c:v>40955.770833322444</c:v>
                </c:pt>
                <c:pt idx="4491">
                  <c:v>40955.781249989108</c:v>
                </c:pt>
                <c:pt idx="4492">
                  <c:v>40955.791666655772</c:v>
                </c:pt>
                <c:pt idx="4493">
                  <c:v>40955.802083322436</c:v>
                </c:pt>
                <c:pt idx="4494">
                  <c:v>40955.812499989101</c:v>
                </c:pt>
                <c:pt idx="4495">
                  <c:v>40955.822916655765</c:v>
                </c:pt>
                <c:pt idx="4496">
                  <c:v>40955.833333322429</c:v>
                </c:pt>
                <c:pt idx="4497">
                  <c:v>40955.843749989093</c:v>
                </c:pt>
                <c:pt idx="4498">
                  <c:v>40955.854166655758</c:v>
                </c:pt>
                <c:pt idx="4499">
                  <c:v>40955.864583322422</c:v>
                </c:pt>
                <c:pt idx="4500">
                  <c:v>40955.874999989086</c:v>
                </c:pt>
                <c:pt idx="4501">
                  <c:v>40955.88541665575</c:v>
                </c:pt>
                <c:pt idx="4502">
                  <c:v>40955.895833322415</c:v>
                </c:pt>
                <c:pt idx="4503">
                  <c:v>40955.906249989079</c:v>
                </c:pt>
                <c:pt idx="4504">
                  <c:v>40955.916666655743</c:v>
                </c:pt>
                <c:pt idx="4505">
                  <c:v>40955.927083322407</c:v>
                </c:pt>
                <c:pt idx="4506">
                  <c:v>40955.937499989072</c:v>
                </c:pt>
                <c:pt idx="4507">
                  <c:v>40955.947916655736</c:v>
                </c:pt>
                <c:pt idx="4508">
                  <c:v>40955.9583333224</c:v>
                </c:pt>
                <c:pt idx="4509">
                  <c:v>40955.968749989064</c:v>
                </c:pt>
                <c:pt idx="4510">
                  <c:v>40955.979166655728</c:v>
                </c:pt>
                <c:pt idx="4511">
                  <c:v>40955.989583322393</c:v>
                </c:pt>
                <c:pt idx="4512">
                  <c:v>40955.999999989057</c:v>
                </c:pt>
                <c:pt idx="4513">
                  <c:v>40956.010416655721</c:v>
                </c:pt>
                <c:pt idx="4514">
                  <c:v>40956.020833322385</c:v>
                </c:pt>
                <c:pt idx="4515">
                  <c:v>40956.03124998905</c:v>
                </c:pt>
                <c:pt idx="4516">
                  <c:v>40956.041666655714</c:v>
                </c:pt>
                <c:pt idx="4517">
                  <c:v>40956.052083322378</c:v>
                </c:pt>
                <c:pt idx="4518">
                  <c:v>40956.062499989042</c:v>
                </c:pt>
                <c:pt idx="4519">
                  <c:v>40956.072916655707</c:v>
                </c:pt>
                <c:pt idx="4520">
                  <c:v>40956.083333322371</c:v>
                </c:pt>
                <c:pt idx="4521">
                  <c:v>40956.093749989035</c:v>
                </c:pt>
                <c:pt idx="4522">
                  <c:v>40956.104166655699</c:v>
                </c:pt>
                <c:pt idx="4523">
                  <c:v>40956.114583322364</c:v>
                </c:pt>
                <c:pt idx="4524">
                  <c:v>40956.124999989028</c:v>
                </c:pt>
                <c:pt idx="4525">
                  <c:v>40956.135416655692</c:v>
                </c:pt>
                <c:pt idx="4526">
                  <c:v>40956.145833322356</c:v>
                </c:pt>
                <c:pt idx="4527">
                  <c:v>40956.156249989021</c:v>
                </c:pt>
                <c:pt idx="4528">
                  <c:v>40956.166666655685</c:v>
                </c:pt>
                <c:pt idx="4529">
                  <c:v>40956.177083322349</c:v>
                </c:pt>
                <c:pt idx="4530">
                  <c:v>40956.187499989013</c:v>
                </c:pt>
                <c:pt idx="4531">
                  <c:v>40956.197916655678</c:v>
                </c:pt>
                <c:pt idx="4532">
                  <c:v>40956.208333322342</c:v>
                </c:pt>
                <c:pt idx="4533">
                  <c:v>40956.218749989006</c:v>
                </c:pt>
                <c:pt idx="4534">
                  <c:v>40956.22916665567</c:v>
                </c:pt>
                <c:pt idx="4535">
                  <c:v>40956.239583322335</c:v>
                </c:pt>
                <c:pt idx="4536">
                  <c:v>40956.249999988999</c:v>
                </c:pt>
                <c:pt idx="4537">
                  <c:v>40956.260416655663</c:v>
                </c:pt>
                <c:pt idx="4538">
                  <c:v>40956.270833322327</c:v>
                </c:pt>
                <c:pt idx="4539">
                  <c:v>40956.281249988991</c:v>
                </c:pt>
                <c:pt idx="4540">
                  <c:v>40956.291666655656</c:v>
                </c:pt>
                <c:pt idx="4541">
                  <c:v>40956.30208332232</c:v>
                </c:pt>
                <c:pt idx="4542">
                  <c:v>40956.312499988984</c:v>
                </c:pt>
                <c:pt idx="4543">
                  <c:v>40956.322916655648</c:v>
                </c:pt>
                <c:pt idx="4544">
                  <c:v>40956.333333322313</c:v>
                </c:pt>
                <c:pt idx="4545">
                  <c:v>40956.343749988977</c:v>
                </c:pt>
                <c:pt idx="4546">
                  <c:v>40956.354166655641</c:v>
                </c:pt>
                <c:pt idx="4547">
                  <c:v>40956.364583322305</c:v>
                </c:pt>
                <c:pt idx="4548">
                  <c:v>40956.37499998897</c:v>
                </c:pt>
                <c:pt idx="4549">
                  <c:v>40956.385416655634</c:v>
                </c:pt>
                <c:pt idx="4550">
                  <c:v>40956.395833322298</c:v>
                </c:pt>
                <c:pt idx="4551">
                  <c:v>40956.406249988962</c:v>
                </c:pt>
                <c:pt idx="4552">
                  <c:v>40956.416666655627</c:v>
                </c:pt>
                <c:pt idx="4553">
                  <c:v>40956.427083322291</c:v>
                </c:pt>
                <c:pt idx="4554">
                  <c:v>40956.437499988955</c:v>
                </c:pt>
                <c:pt idx="4555">
                  <c:v>40956.447916655619</c:v>
                </c:pt>
                <c:pt idx="4556">
                  <c:v>40956.458333322284</c:v>
                </c:pt>
                <c:pt idx="4557">
                  <c:v>40956.468749988948</c:v>
                </c:pt>
                <c:pt idx="4558">
                  <c:v>40956.479166655612</c:v>
                </c:pt>
                <c:pt idx="4559">
                  <c:v>40956.489583322276</c:v>
                </c:pt>
                <c:pt idx="4560">
                  <c:v>40956.499999988941</c:v>
                </c:pt>
                <c:pt idx="4561">
                  <c:v>40956.510416655605</c:v>
                </c:pt>
                <c:pt idx="4562">
                  <c:v>40956.520833322269</c:v>
                </c:pt>
                <c:pt idx="4563">
                  <c:v>40956.531249988933</c:v>
                </c:pt>
                <c:pt idx="4564">
                  <c:v>40956.541666655598</c:v>
                </c:pt>
                <c:pt idx="4565">
                  <c:v>40956.552083322262</c:v>
                </c:pt>
                <c:pt idx="4566">
                  <c:v>40956.562499988926</c:v>
                </c:pt>
                <c:pt idx="4567">
                  <c:v>40956.57291665559</c:v>
                </c:pt>
                <c:pt idx="4568">
                  <c:v>40956.583333322254</c:v>
                </c:pt>
                <c:pt idx="4569">
                  <c:v>40956.593749988919</c:v>
                </c:pt>
                <c:pt idx="4570">
                  <c:v>40956.604166655583</c:v>
                </c:pt>
                <c:pt idx="4571">
                  <c:v>40956.614583322247</c:v>
                </c:pt>
                <c:pt idx="4572">
                  <c:v>40956.624999988911</c:v>
                </c:pt>
                <c:pt idx="4573">
                  <c:v>40956.635416655576</c:v>
                </c:pt>
                <c:pt idx="4574">
                  <c:v>40956.64583332224</c:v>
                </c:pt>
                <c:pt idx="4575">
                  <c:v>40956.656249988904</c:v>
                </c:pt>
                <c:pt idx="4576">
                  <c:v>40956.666666655568</c:v>
                </c:pt>
                <c:pt idx="4577">
                  <c:v>40956.677083322233</c:v>
                </c:pt>
                <c:pt idx="4578">
                  <c:v>40956.687499988897</c:v>
                </c:pt>
                <c:pt idx="4579">
                  <c:v>40956.697916655561</c:v>
                </c:pt>
                <c:pt idx="4580">
                  <c:v>40956.708333322225</c:v>
                </c:pt>
                <c:pt idx="4581">
                  <c:v>40956.71874998889</c:v>
                </c:pt>
                <c:pt idx="4582">
                  <c:v>40956.729166655554</c:v>
                </c:pt>
                <c:pt idx="4583">
                  <c:v>40956.739583322218</c:v>
                </c:pt>
                <c:pt idx="4584">
                  <c:v>40956.749999988882</c:v>
                </c:pt>
                <c:pt idx="4585">
                  <c:v>40956.760416655547</c:v>
                </c:pt>
                <c:pt idx="4586">
                  <c:v>40956.770833322211</c:v>
                </c:pt>
                <c:pt idx="4587">
                  <c:v>40956.781249988875</c:v>
                </c:pt>
                <c:pt idx="4588">
                  <c:v>40956.791666655539</c:v>
                </c:pt>
                <c:pt idx="4589">
                  <c:v>40956.802083322204</c:v>
                </c:pt>
                <c:pt idx="4590">
                  <c:v>40956.812499988868</c:v>
                </c:pt>
                <c:pt idx="4591">
                  <c:v>40956.822916655532</c:v>
                </c:pt>
                <c:pt idx="4592">
                  <c:v>40956.833333322196</c:v>
                </c:pt>
                <c:pt idx="4593">
                  <c:v>40956.843749988861</c:v>
                </c:pt>
                <c:pt idx="4594">
                  <c:v>40956.854166655525</c:v>
                </c:pt>
                <c:pt idx="4595">
                  <c:v>40956.864583322189</c:v>
                </c:pt>
                <c:pt idx="4596">
                  <c:v>40956.874999988853</c:v>
                </c:pt>
                <c:pt idx="4597">
                  <c:v>40956.885416655517</c:v>
                </c:pt>
                <c:pt idx="4598">
                  <c:v>40956.895833322182</c:v>
                </c:pt>
                <c:pt idx="4599">
                  <c:v>40956.906249988846</c:v>
                </c:pt>
                <c:pt idx="4600">
                  <c:v>40956.91666665551</c:v>
                </c:pt>
                <c:pt idx="4601">
                  <c:v>40956.927083322174</c:v>
                </c:pt>
                <c:pt idx="4602">
                  <c:v>40956.937499988839</c:v>
                </c:pt>
                <c:pt idx="4603">
                  <c:v>40956.947916655503</c:v>
                </c:pt>
                <c:pt idx="4604">
                  <c:v>40956.958333322167</c:v>
                </c:pt>
                <c:pt idx="4605">
                  <c:v>40956.968749988831</c:v>
                </c:pt>
                <c:pt idx="4606">
                  <c:v>40956.979166655496</c:v>
                </c:pt>
                <c:pt idx="4607">
                  <c:v>40956.98958332216</c:v>
                </c:pt>
                <c:pt idx="4608">
                  <c:v>40956.999999988824</c:v>
                </c:pt>
                <c:pt idx="4609">
                  <c:v>40957.010416655488</c:v>
                </c:pt>
                <c:pt idx="4610">
                  <c:v>40957.020833322153</c:v>
                </c:pt>
                <c:pt idx="4611">
                  <c:v>40957.031249988817</c:v>
                </c:pt>
                <c:pt idx="4612">
                  <c:v>40957.041666655481</c:v>
                </c:pt>
                <c:pt idx="4613">
                  <c:v>40957.052083322145</c:v>
                </c:pt>
                <c:pt idx="4614">
                  <c:v>40957.06249998881</c:v>
                </c:pt>
                <c:pt idx="4615">
                  <c:v>40957.072916655474</c:v>
                </c:pt>
                <c:pt idx="4616">
                  <c:v>40957.083333322138</c:v>
                </c:pt>
                <c:pt idx="4617">
                  <c:v>40957.093749988802</c:v>
                </c:pt>
                <c:pt idx="4618">
                  <c:v>40957.104166655467</c:v>
                </c:pt>
                <c:pt idx="4619">
                  <c:v>40957.114583322131</c:v>
                </c:pt>
                <c:pt idx="4620">
                  <c:v>40957.124999988795</c:v>
                </c:pt>
                <c:pt idx="4621">
                  <c:v>40957.135416655459</c:v>
                </c:pt>
                <c:pt idx="4622">
                  <c:v>40957.145833322124</c:v>
                </c:pt>
                <c:pt idx="4623">
                  <c:v>40957.156249988788</c:v>
                </c:pt>
                <c:pt idx="4624">
                  <c:v>40957.166666655452</c:v>
                </c:pt>
                <c:pt idx="4625">
                  <c:v>40957.177083322116</c:v>
                </c:pt>
                <c:pt idx="4626">
                  <c:v>40957.18749998878</c:v>
                </c:pt>
                <c:pt idx="4627">
                  <c:v>40957.197916655445</c:v>
                </c:pt>
                <c:pt idx="4628">
                  <c:v>40957.208333322109</c:v>
                </c:pt>
                <c:pt idx="4629">
                  <c:v>40957.218749988773</c:v>
                </c:pt>
                <c:pt idx="4630">
                  <c:v>40957.229166655437</c:v>
                </c:pt>
                <c:pt idx="4631">
                  <c:v>40957.239583322102</c:v>
                </c:pt>
                <c:pt idx="4632">
                  <c:v>40957.249999988766</c:v>
                </c:pt>
                <c:pt idx="4633">
                  <c:v>40957.26041665543</c:v>
                </c:pt>
                <c:pt idx="4634">
                  <c:v>40957.270833322094</c:v>
                </c:pt>
                <c:pt idx="4635">
                  <c:v>40957.281249988759</c:v>
                </c:pt>
                <c:pt idx="4636">
                  <c:v>40957.291666655423</c:v>
                </c:pt>
                <c:pt idx="4637">
                  <c:v>40957.302083322087</c:v>
                </c:pt>
                <c:pt idx="4638">
                  <c:v>40957.312499988751</c:v>
                </c:pt>
                <c:pt idx="4639">
                  <c:v>40957.322916655416</c:v>
                </c:pt>
                <c:pt idx="4640">
                  <c:v>40957.33333332208</c:v>
                </c:pt>
                <c:pt idx="4641">
                  <c:v>40957.343749988744</c:v>
                </c:pt>
                <c:pt idx="4642">
                  <c:v>40957.354166655408</c:v>
                </c:pt>
                <c:pt idx="4643">
                  <c:v>40957.364583322073</c:v>
                </c:pt>
                <c:pt idx="4644">
                  <c:v>40957.374999988737</c:v>
                </c:pt>
                <c:pt idx="4645">
                  <c:v>40957.385416655401</c:v>
                </c:pt>
                <c:pt idx="4646">
                  <c:v>40957.395833322065</c:v>
                </c:pt>
                <c:pt idx="4647">
                  <c:v>40957.40624998873</c:v>
                </c:pt>
                <c:pt idx="4648">
                  <c:v>40957.416666655394</c:v>
                </c:pt>
                <c:pt idx="4649">
                  <c:v>40957.427083322058</c:v>
                </c:pt>
                <c:pt idx="4650">
                  <c:v>40957.437499988722</c:v>
                </c:pt>
                <c:pt idx="4651">
                  <c:v>40957.447916655387</c:v>
                </c:pt>
                <c:pt idx="4652">
                  <c:v>40957.458333322051</c:v>
                </c:pt>
                <c:pt idx="4653">
                  <c:v>40957.468749988715</c:v>
                </c:pt>
                <c:pt idx="4654">
                  <c:v>40957.479166655379</c:v>
                </c:pt>
                <c:pt idx="4655">
                  <c:v>40957.489583322043</c:v>
                </c:pt>
                <c:pt idx="4656">
                  <c:v>40957.499999988708</c:v>
                </c:pt>
                <c:pt idx="4657">
                  <c:v>40957.510416655372</c:v>
                </c:pt>
                <c:pt idx="4658">
                  <c:v>40957.520833322036</c:v>
                </c:pt>
                <c:pt idx="4659">
                  <c:v>40957.5312499887</c:v>
                </c:pt>
                <c:pt idx="4660">
                  <c:v>40957.541666655365</c:v>
                </c:pt>
                <c:pt idx="4661">
                  <c:v>40957.552083322029</c:v>
                </c:pt>
                <c:pt idx="4662">
                  <c:v>40957.562499988693</c:v>
                </c:pt>
                <c:pt idx="4663">
                  <c:v>40957.572916655357</c:v>
                </c:pt>
                <c:pt idx="4664">
                  <c:v>40957.583333322022</c:v>
                </c:pt>
                <c:pt idx="4665">
                  <c:v>40957.593749988686</c:v>
                </c:pt>
                <c:pt idx="4666">
                  <c:v>40957.60416665535</c:v>
                </c:pt>
                <c:pt idx="4667">
                  <c:v>40957.614583322014</c:v>
                </c:pt>
                <c:pt idx="4668">
                  <c:v>40957.624999988679</c:v>
                </c:pt>
                <c:pt idx="4669">
                  <c:v>40957.635416655343</c:v>
                </c:pt>
                <c:pt idx="4670">
                  <c:v>40957.645833322007</c:v>
                </c:pt>
                <c:pt idx="4671">
                  <c:v>40957.656249988671</c:v>
                </c:pt>
                <c:pt idx="4672">
                  <c:v>40957.666666655336</c:v>
                </c:pt>
                <c:pt idx="4673">
                  <c:v>40957.677083322</c:v>
                </c:pt>
                <c:pt idx="4674">
                  <c:v>40957.687499988664</c:v>
                </c:pt>
                <c:pt idx="4675">
                  <c:v>40957.697916655328</c:v>
                </c:pt>
                <c:pt idx="4676">
                  <c:v>40957.708333321993</c:v>
                </c:pt>
                <c:pt idx="4677">
                  <c:v>40957.718749988657</c:v>
                </c:pt>
                <c:pt idx="4678">
                  <c:v>40957.729166655321</c:v>
                </c:pt>
                <c:pt idx="4679">
                  <c:v>40957.739583321985</c:v>
                </c:pt>
                <c:pt idx="4680">
                  <c:v>40957.74999998865</c:v>
                </c:pt>
                <c:pt idx="4681">
                  <c:v>40957.760416655314</c:v>
                </c:pt>
                <c:pt idx="4682">
                  <c:v>40957.770833321978</c:v>
                </c:pt>
                <c:pt idx="4683">
                  <c:v>40957.781249988642</c:v>
                </c:pt>
                <c:pt idx="4684">
                  <c:v>40957.791666655306</c:v>
                </c:pt>
                <c:pt idx="4685">
                  <c:v>40957.802083321971</c:v>
                </c:pt>
                <c:pt idx="4686">
                  <c:v>40957.812499988635</c:v>
                </c:pt>
                <c:pt idx="4687">
                  <c:v>40957.822916655299</c:v>
                </c:pt>
                <c:pt idx="4688">
                  <c:v>40957.833333321963</c:v>
                </c:pt>
                <c:pt idx="4689">
                  <c:v>40957.843749988628</c:v>
                </c:pt>
                <c:pt idx="4690">
                  <c:v>40957.854166655292</c:v>
                </c:pt>
                <c:pt idx="4691">
                  <c:v>40957.864583321956</c:v>
                </c:pt>
                <c:pt idx="4692">
                  <c:v>40957.87499998862</c:v>
                </c:pt>
                <c:pt idx="4693">
                  <c:v>40957.885416655285</c:v>
                </c:pt>
                <c:pt idx="4694">
                  <c:v>40957.895833321949</c:v>
                </c:pt>
                <c:pt idx="4695">
                  <c:v>40957.906249988613</c:v>
                </c:pt>
                <c:pt idx="4696">
                  <c:v>40957.916666655277</c:v>
                </c:pt>
                <c:pt idx="4697">
                  <c:v>40957.927083321942</c:v>
                </c:pt>
                <c:pt idx="4698">
                  <c:v>40957.937499988606</c:v>
                </c:pt>
                <c:pt idx="4699">
                  <c:v>40957.94791665527</c:v>
                </c:pt>
                <c:pt idx="4700">
                  <c:v>40957.958333321934</c:v>
                </c:pt>
                <c:pt idx="4701">
                  <c:v>40957.968749988599</c:v>
                </c:pt>
                <c:pt idx="4702">
                  <c:v>40957.979166655263</c:v>
                </c:pt>
                <c:pt idx="4703">
                  <c:v>40957.989583321927</c:v>
                </c:pt>
                <c:pt idx="4704">
                  <c:v>40957.999999988591</c:v>
                </c:pt>
                <c:pt idx="4705">
                  <c:v>40958.010416655256</c:v>
                </c:pt>
                <c:pt idx="4706">
                  <c:v>40958.02083332192</c:v>
                </c:pt>
                <c:pt idx="4707">
                  <c:v>40958.031249988584</c:v>
                </c:pt>
                <c:pt idx="4708">
                  <c:v>40958.041666655248</c:v>
                </c:pt>
                <c:pt idx="4709">
                  <c:v>40958.052083321913</c:v>
                </c:pt>
                <c:pt idx="4710">
                  <c:v>40958.062499988577</c:v>
                </c:pt>
                <c:pt idx="4711">
                  <c:v>40958.072916655241</c:v>
                </c:pt>
                <c:pt idx="4712">
                  <c:v>40958.083333321905</c:v>
                </c:pt>
                <c:pt idx="4713">
                  <c:v>40958.093749988569</c:v>
                </c:pt>
                <c:pt idx="4714">
                  <c:v>40958.104166655234</c:v>
                </c:pt>
                <c:pt idx="4715">
                  <c:v>40958.114583321898</c:v>
                </c:pt>
                <c:pt idx="4716">
                  <c:v>40958.124999988562</c:v>
                </c:pt>
                <c:pt idx="4717">
                  <c:v>40958.135416655226</c:v>
                </c:pt>
                <c:pt idx="4718">
                  <c:v>40958.145833321891</c:v>
                </c:pt>
                <c:pt idx="4719">
                  <c:v>40958.156249988555</c:v>
                </c:pt>
                <c:pt idx="4720">
                  <c:v>40958.166666655219</c:v>
                </c:pt>
                <c:pt idx="4721">
                  <c:v>40958.177083321883</c:v>
                </c:pt>
                <c:pt idx="4722">
                  <c:v>40958.187499988548</c:v>
                </c:pt>
                <c:pt idx="4723">
                  <c:v>40958.197916655212</c:v>
                </c:pt>
                <c:pt idx="4724">
                  <c:v>40958.208333321876</c:v>
                </c:pt>
                <c:pt idx="4725">
                  <c:v>40958.21874998854</c:v>
                </c:pt>
                <c:pt idx="4726">
                  <c:v>40958.229166655205</c:v>
                </c:pt>
                <c:pt idx="4727">
                  <c:v>40958.239583321869</c:v>
                </c:pt>
                <c:pt idx="4728">
                  <c:v>40958.249999988533</c:v>
                </c:pt>
                <c:pt idx="4729">
                  <c:v>40958.260416655197</c:v>
                </c:pt>
                <c:pt idx="4730">
                  <c:v>40958.270833321862</c:v>
                </c:pt>
                <c:pt idx="4731">
                  <c:v>40958.281249988526</c:v>
                </c:pt>
                <c:pt idx="4732">
                  <c:v>40958.29166665519</c:v>
                </c:pt>
                <c:pt idx="4733">
                  <c:v>40958.302083321854</c:v>
                </c:pt>
                <c:pt idx="4734">
                  <c:v>40958.312499988519</c:v>
                </c:pt>
                <c:pt idx="4735">
                  <c:v>40958.322916655183</c:v>
                </c:pt>
                <c:pt idx="4736">
                  <c:v>40958.333333321847</c:v>
                </c:pt>
                <c:pt idx="4737">
                  <c:v>40958.343749988511</c:v>
                </c:pt>
                <c:pt idx="4738">
                  <c:v>40958.354166655176</c:v>
                </c:pt>
                <c:pt idx="4739">
                  <c:v>40958.36458332184</c:v>
                </c:pt>
                <c:pt idx="4740">
                  <c:v>40958.374999988504</c:v>
                </c:pt>
                <c:pt idx="4741">
                  <c:v>40958.385416655168</c:v>
                </c:pt>
                <c:pt idx="4742">
                  <c:v>40958.395833321832</c:v>
                </c:pt>
                <c:pt idx="4743">
                  <c:v>40958.406249988497</c:v>
                </c:pt>
                <c:pt idx="4744">
                  <c:v>40958.416666655161</c:v>
                </c:pt>
                <c:pt idx="4745">
                  <c:v>40958.427083321825</c:v>
                </c:pt>
                <c:pt idx="4746">
                  <c:v>40958.437499988489</c:v>
                </c:pt>
                <c:pt idx="4747">
                  <c:v>40958.447916655154</c:v>
                </c:pt>
                <c:pt idx="4748">
                  <c:v>40958.458333321818</c:v>
                </c:pt>
                <c:pt idx="4749">
                  <c:v>40958.468749988482</c:v>
                </c:pt>
                <c:pt idx="4750">
                  <c:v>40958.479166655146</c:v>
                </c:pt>
                <c:pt idx="4751">
                  <c:v>40958.489583321811</c:v>
                </c:pt>
                <c:pt idx="4752">
                  <c:v>40958.499999988475</c:v>
                </c:pt>
                <c:pt idx="4753">
                  <c:v>40958.510416655139</c:v>
                </c:pt>
                <c:pt idx="4754">
                  <c:v>40958.520833321803</c:v>
                </c:pt>
                <c:pt idx="4755">
                  <c:v>40958.531249988468</c:v>
                </c:pt>
                <c:pt idx="4756">
                  <c:v>40958.541666655132</c:v>
                </c:pt>
                <c:pt idx="4757">
                  <c:v>40958.552083321796</c:v>
                </c:pt>
                <c:pt idx="4758">
                  <c:v>40958.56249998846</c:v>
                </c:pt>
                <c:pt idx="4759">
                  <c:v>40958.572916655125</c:v>
                </c:pt>
                <c:pt idx="4760">
                  <c:v>40958.583333321789</c:v>
                </c:pt>
                <c:pt idx="4761">
                  <c:v>40958.593749988453</c:v>
                </c:pt>
                <c:pt idx="4762">
                  <c:v>40958.604166655117</c:v>
                </c:pt>
                <c:pt idx="4763">
                  <c:v>40958.614583321782</c:v>
                </c:pt>
                <c:pt idx="4764">
                  <c:v>40958.624999988446</c:v>
                </c:pt>
                <c:pt idx="4765">
                  <c:v>40958.63541665511</c:v>
                </c:pt>
                <c:pt idx="4766">
                  <c:v>40958.645833321774</c:v>
                </c:pt>
                <c:pt idx="4767">
                  <c:v>40958.656249988439</c:v>
                </c:pt>
                <c:pt idx="4768">
                  <c:v>40958.666666655103</c:v>
                </c:pt>
                <c:pt idx="4769">
                  <c:v>40958.677083321767</c:v>
                </c:pt>
                <c:pt idx="4770">
                  <c:v>40958.687499988431</c:v>
                </c:pt>
                <c:pt idx="4771">
                  <c:v>40958.697916655095</c:v>
                </c:pt>
                <c:pt idx="4772">
                  <c:v>40958.70833332176</c:v>
                </c:pt>
                <c:pt idx="4773">
                  <c:v>40958.718749988424</c:v>
                </c:pt>
                <c:pt idx="4774">
                  <c:v>40958.729166655088</c:v>
                </c:pt>
                <c:pt idx="4775">
                  <c:v>40958.739583321752</c:v>
                </c:pt>
                <c:pt idx="4776">
                  <c:v>40958.749999988417</c:v>
                </c:pt>
                <c:pt idx="4777">
                  <c:v>40958.760416655081</c:v>
                </c:pt>
                <c:pt idx="4778">
                  <c:v>40958.770833321745</c:v>
                </c:pt>
                <c:pt idx="4779">
                  <c:v>40958.781249988409</c:v>
                </c:pt>
                <c:pt idx="4780">
                  <c:v>40958.791666655074</c:v>
                </c:pt>
                <c:pt idx="4781">
                  <c:v>40958.802083321738</c:v>
                </c:pt>
                <c:pt idx="4782">
                  <c:v>40958.812499988402</c:v>
                </c:pt>
                <c:pt idx="4783">
                  <c:v>40958.822916655066</c:v>
                </c:pt>
                <c:pt idx="4784">
                  <c:v>40958.833333321731</c:v>
                </c:pt>
                <c:pt idx="4785">
                  <c:v>40958.843749988395</c:v>
                </c:pt>
                <c:pt idx="4786">
                  <c:v>40958.854166655059</c:v>
                </c:pt>
                <c:pt idx="4787">
                  <c:v>40958.864583321723</c:v>
                </c:pt>
                <c:pt idx="4788">
                  <c:v>40958.874999988388</c:v>
                </c:pt>
                <c:pt idx="4789">
                  <c:v>40958.885416655052</c:v>
                </c:pt>
                <c:pt idx="4790">
                  <c:v>40958.895833321716</c:v>
                </c:pt>
                <c:pt idx="4791">
                  <c:v>40958.90624998838</c:v>
                </c:pt>
                <c:pt idx="4792">
                  <c:v>40958.916666655045</c:v>
                </c:pt>
                <c:pt idx="4793">
                  <c:v>40958.927083321709</c:v>
                </c:pt>
                <c:pt idx="4794">
                  <c:v>40958.937499988373</c:v>
                </c:pt>
                <c:pt idx="4795">
                  <c:v>40958.947916655037</c:v>
                </c:pt>
                <c:pt idx="4796">
                  <c:v>40958.958333321702</c:v>
                </c:pt>
                <c:pt idx="4797">
                  <c:v>40958.968749988366</c:v>
                </c:pt>
                <c:pt idx="4798">
                  <c:v>40958.97916665503</c:v>
                </c:pt>
                <c:pt idx="4799">
                  <c:v>40958.989583321694</c:v>
                </c:pt>
                <c:pt idx="4800">
                  <c:v>40958.999999988358</c:v>
                </c:pt>
                <c:pt idx="4801">
                  <c:v>40959.010416655023</c:v>
                </c:pt>
                <c:pt idx="4802">
                  <c:v>40959.020833321687</c:v>
                </c:pt>
                <c:pt idx="4803">
                  <c:v>40959.031249988351</c:v>
                </c:pt>
                <c:pt idx="4804">
                  <c:v>40959.041666655015</c:v>
                </c:pt>
                <c:pt idx="4805">
                  <c:v>40959.05208332168</c:v>
                </c:pt>
                <c:pt idx="4806">
                  <c:v>40959.062499988344</c:v>
                </c:pt>
                <c:pt idx="4807">
                  <c:v>40959.072916655008</c:v>
                </c:pt>
                <c:pt idx="4808">
                  <c:v>40959.083333321672</c:v>
                </c:pt>
                <c:pt idx="4809">
                  <c:v>40959.093749988337</c:v>
                </c:pt>
                <c:pt idx="4810">
                  <c:v>40959.104166655001</c:v>
                </c:pt>
                <c:pt idx="4811">
                  <c:v>40959.114583321665</c:v>
                </c:pt>
                <c:pt idx="4812">
                  <c:v>40959.124999988329</c:v>
                </c:pt>
                <c:pt idx="4813">
                  <c:v>40959.135416654994</c:v>
                </c:pt>
                <c:pt idx="4814">
                  <c:v>40959.145833321658</c:v>
                </c:pt>
                <c:pt idx="4815">
                  <c:v>40959.156249988322</c:v>
                </c:pt>
                <c:pt idx="4816">
                  <c:v>40959.166666654986</c:v>
                </c:pt>
                <c:pt idx="4817">
                  <c:v>40959.177083321651</c:v>
                </c:pt>
                <c:pt idx="4818">
                  <c:v>40959.187499988315</c:v>
                </c:pt>
                <c:pt idx="4819">
                  <c:v>40959.197916654979</c:v>
                </c:pt>
                <c:pt idx="4820">
                  <c:v>40959.208333321643</c:v>
                </c:pt>
                <c:pt idx="4821">
                  <c:v>40959.218749988308</c:v>
                </c:pt>
                <c:pt idx="4822">
                  <c:v>40959.229166654972</c:v>
                </c:pt>
                <c:pt idx="4823">
                  <c:v>40959.239583321636</c:v>
                </c:pt>
                <c:pt idx="4824">
                  <c:v>40959.2499999883</c:v>
                </c:pt>
                <c:pt idx="4825">
                  <c:v>40959.260416654965</c:v>
                </c:pt>
                <c:pt idx="4826">
                  <c:v>40959.270833321629</c:v>
                </c:pt>
                <c:pt idx="4827">
                  <c:v>40959.281249988293</c:v>
                </c:pt>
                <c:pt idx="4828">
                  <c:v>40959.291666654957</c:v>
                </c:pt>
                <c:pt idx="4829">
                  <c:v>40959.302083321621</c:v>
                </c:pt>
                <c:pt idx="4830">
                  <c:v>40959.312499988286</c:v>
                </c:pt>
                <c:pt idx="4831">
                  <c:v>40959.32291665495</c:v>
                </c:pt>
                <c:pt idx="4832">
                  <c:v>40959.333333321614</c:v>
                </c:pt>
                <c:pt idx="4833">
                  <c:v>40959.343749988278</c:v>
                </c:pt>
                <c:pt idx="4834">
                  <c:v>40959.354166654943</c:v>
                </c:pt>
                <c:pt idx="4835">
                  <c:v>40959.364583321607</c:v>
                </c:pt>
                <c:pt idx="4836">
                  <c:v>40959.374999988271</c:v>
                </c:pt>
                <c:pt idx="4837">
                  <c:v>40959.385416654935</c:v>
                </c:pt>
                <c:pt idx="4838">
                  <c:v>40959.3958333216</c:v>
                </c:pt>
                <c:pt idx="4839">
                  <c:v>40959.406249988264</c:v>
                </c:pt>
                <c:pt idx="4840">
                  <c:v>40959.416666654928</c:v>
                </c:pt>
                <c:pt idx="4841">
                  <c:v>40959.427083321592</c:v>
                </c:pt>
                <c:pt idx="4842">
                  <c:v>40959.437499988257</c:v>
                </c:pt>
                <c:pt idx="4843">
                  <c:v>40959.447916654921</c:v>
                </c:pt>
                <c:pt idx="4844">
                  <c:v>40959.458333321585</c:v>
                </c:pt>
                <c:pt idx="4845">
                  <c:v>40959.468749988249</c:v>
                </c:pt>
                <c:pt idx="4846">
                  <c:v>40959.479166654914</c:v>
                </c:pt>
                <c:pt idx="4847">
                  <c:v>40959.489583321578</c:v>
                </c:pt>
                <c:pt idx="4848">
                  <c:v>40959.499999988242</c:v>
                </c:pt>
                <c:pt idx="4849">
                  <c:v>40959.510416654906</c:v>
                </c:pt>
                <c:pt idx="4850">
                  <c:v>40959.520833321571</c:v>
                </c:pt>
                <c:pt idx="4851">
                  <c:v>40959.531249988235</c:v>
                </c:pt>
                <c:pt idx="4852">
                  <c:v>40959.541666654899</c:v>
                </c:pt>
                <c:pt idx="4853">
                  <c:v>40959.552083321563</c:v>
                </c:pt>
                <c:pt idx="4854">
                  <c:v>40959.562499988228</c:v>
                </c:pt>
                <c:pt idx="4855">
                  <c:v>40959.572916654892</c:v>
                </c:pt>
                <c:pt idx="4856">
                  <c:v>40959.583333321556</c:v>
                </c:pt>
                <c:pt idx="4857">
                  <c:v>40959.59374998822</c:v>
                </c:pt>
                <c:pt idx="4858">
                  <c:v>40959.604166654884</c:v>
                </c:pt>
                <c:pt idx="4859">
                  <c:v>40959.614583321549</c:v>
                </c:pt>
                <c:pt idx="4860">
                  <c:v>40959.624999988213</c:v>
                </c:pt>
                <c:pt idx="4861">
                  <c:v>40959.635416654877</c:v>
                </c:pt>
                <c:pt idx="4862">
                  <c:v>40959.645833321541</c:v>
                </c:pt>
                <c:pt idx="4863">
                  <c:v>40959.656249988206</c:v>
                </c:pt>
                <c:pt idx="4864">
                  <c:v>40959.66666665487</c:v>
                </c:pt>
                <c:pt idx="4865">
                  <c:v>40959.677083321534</c:v>
                </c:pt>
                <c:pt idx="4866">
                  <c:v>40959.687499988198</c:v>
                </c:pt>
                <c:pt idx="4867">
                  <c:v>40959.697916654863</c:v>
                </c:pt>
                <c:pt idx="4868">
                  <c:v>40959.708333321527</c:v>
                </c:pt>
                <c:pt idx="4869">
                  <c:v>40959.718749988191</c:v>
                </c:pt>
                <c:pt idx="4870">
                  <c:v>40959.729166654855</c:v>
                </c:pt>
                <c:pt idx="4871">
                  <c:v>40959.73958332152</c:v>
                </c:pt>
                <c:pt idx="4872">
                  <c:v>40959.749999988184</c:v>
                </c:pt>
                <c:pt idx="4873">
                  <c:v>40959.760416654848</c:v>
                </c:pt>
                <c:pt idx="4874">
                  <c:v>40959.770833321512</c:v>
                </c:pt>
                <c:pt idx="4875">
                  <c:v>40959.781249988177</c:v>
                </c:pt>
                <c:pt idx="4876">
                  <c:v>40959.791666654841</c:v>
                </c:pt>
                <c:pt idx="4877">
                  <c:v>40959.802083321505</c:v>
                </c:pt>
                <c:pt idx="4878">
                  <c:v>40959.812499988169</c:v>
                </c:pt>
                <c:pt idx="4879">
                  <c:v>40959.822916654834</c:v>
                </c:pt>
                <c:pt idx="4880">
                  <c:v>40959.833333321498</c:v>
                </c:pt>
                <c:pt idx="4881">
                  <c:v>40959.843749988162</c:v>
                </c:pt>
                <c:pt idx="4882">
                  <c:v>40959.854166654826</c:v>
                </c:pt>
                <c:pt idx="4883">
                  <c:v>40959.86458332149</c:v>
                </c:pt>
                <c:pt idx="4884">
                  <c:v>40959.874999988155</c:v>
                </c:pt>
                <c:pt idx="4885">
                  <c:v>40959.885416654819</c:v>
                </c:pt>
                <c:pt idx="4886">
                  <c:v>40959.895833321483</c:v>
                </c:pt>
                <c:pt idx="4887">
                  <c:v>40959.906249988147</c:v>
                </c:pt>
                <c:pt idx="4888">
                  <c:v>40959.916666654812</c:v>
                </c:pt>
                <c:pt idx="4889">
                  <c:v>40959.927083321476</c:v>
                </c:pt>
                <c:pt idx="4890">
                  <c:v>40959.93749998814</c:v>
                </c:pt>
                <c:pt idx="4891">
                  <c:v>40959.947916654804</c:v>
                </c:pt>
                <c:pt idx="4892">
                  <c:v>40959.958333321469</c:v>
                </c:pt>
                <c:pt idx="4893">
                  <c:v>40959.968749988133</c:v>
                </c:pt>
                <c:pt idx="4894">
                  <c:v>40959.979166654797</c:v>
                </c:pt>
                <c:pt idx="4895">
                  <c:v>40959.989583321461</c:v>
                </c:pt>
                <c:pt idx="4896">
                  <c:v>40959.999999988126</c:v>
                </c:pt>
                <c:pt idx="4897">
                  <c:v>40960.01041665479</c:v>
                </c:pt>
                <c:pt idx="4898">
                  <c:v>40960.020833321454</c:v>
                </c:pt>
                <c:pt idx="4899">
                  <c:v>40960.031249988118</c:v>
                </c:pt>
                <c:pt idx="4900">
                  <c:v>40960.041666654783</c:v>
                </c:pt>
                <c:pt idx="4901">
                  <c:v>40960.052083321447</c:v>
                </c:pt>
                <c:pt idx="4902">
                  <c:v>40960.062499988111</c:v>
                </c:pt>
                <c:pt idx="4903">
                  <c:v>40960.072916654775</c:v>
                </c:pt>
                <c:pt idx="4904">
                  <c:v>40960.08333332144</c:v>
                </c:pt>
                <c:pt idx="4905">
                  <c:v>40960.093749988104</c:v>
                </c:pt>
                <c:pt idx="4906">
                  <c:v>40960.104166654768</c:v>
                </c:pt>
                <c:pt idx="4907">
                  <c:v>40960.114583321432</c:v>
                </c:pt>
                <c:pt idx="4908">
                  <c:v>40960.124999988097</c:v>
                </c:pt>
                <c:pt idx="4909">
                  <c:v>40960.135416654761</c:v>
                </c:pt>
                <c:pt idx="4910">
                  <c:v>40960.145833321425</c:v>
                </c:pt>
                <c:pt idx="4911">
                  <c:v>40960.156249988089</c:v>
                </c:pt>
                <c:pt idx="4912">
                  <c:v>40960.166666654753</c:v>
                </c:pt>
                <c:pt idx="4913">
                  <c:v>40960.177083321418</c:v>
                </c:pt>
                <c:pt idx="4914">
                  <c:v>40960.187499988082</c:v>
                </c:pt>
                <c:pt idx="4915">
                  <c:v>40960.197916654746</c:v>
                </c:pt>
                <c:pt idx="4916">
                  <c:v>40960.20833332141</c:v>
                </c:pt>
                <c:pt idx="4917">
                  <c:v>40960.218749988075</c:v>
                </c:pt>
                <c:pt idx="4918">
                  <c:v>40960.229166654739</c:v>
                </c:pt>
                <c:pt idx="4919">
                  <c:v>40960.239583321403</c:v>
                </c:pt>
                <c:pt idx="4920">
                  <c:v>40960.249999988067</c:v>
                </c:pt>
                <c:pt idx="4921">
                  <c:v>40960.260416654732</c:v>
                </c:pt>
                <c:pt idx="4922">
                  <c:v>40960.270833321396</c:v>
                </c:pt>
                <c:pt idx="4923">
                  <c:v>40960.28124998806</c:v>
                </c:pt>
                <c:pt idx="4924">
                  <c:v>40960.291666654724</c:v>
                </c:pt>
                <c:pt idx="4925">
                  <c:v>40960.302083321389</c:v>
                </c:pt>
                <c:pt idx="4926">
                  <c:v>40960.312499988053</c:v>
                </c:pt>
                <c:pt idx="4927">
                  <c:v>40960.322916654717</c:v>
                </c:pt>
                <c:pt idx="4928">
                  <c:v>40960.333333321381</c:v>
                </c:pt>
                <c:pt idx="4929">
                  <c:v>40960.343749988046</c:v>
                </c:pt>
                <c:pt idx="4930">
                  <c:v>40960.35416665471</c:v>
                </c:pt>
                <c:pt idx="4931">
                  <c:v>40960.364583321374</c:v>
                </c:pt>
                <c:pt idx="4932">
                  <c:v>40960.374999988038</c:v>
                </c:pt>
                <c:pt idx="4933">
                  <c:v>40960.385416654703</c:v>
                </c:pt>
                <c:pt idx="4934">
                  <c:v>40960.395833321367</c:v>
                </c:pt>
                <c:pt idx="4935">
                  <c:v>40960.406249988031</c:v>
                </c:pt>
                <c:pt idx="4936">
                  <c:v>40960.416666654695</c:v>
                </c:pt>
                <c:pt idx="4937">
                  <c:v>40960.42708332136</c:v>
                </c:pt>
                <c:pt idx="4938">
                  <c:v>40960.437499988024</c:v>
                </c:pt>
                <c:pt idx="4939">
                  <c:v>40960.447916654688</c:v>
                </c:pt>
                <c:pt idx="4940">
                  <c:v>40960.458333321352</c:v>
                </c:pt>
                <c:pt idx="4941">
                  <c:v>40960.468749988016</c:v>
                </c:pt>
                <c:pt idx="4942">
                  <c:v>40960.479166654681</c:v>
                </c:pt>
                <c:pt idx="4943">
                  <c:v>40960.489583321345</c:v>
                </c:pt>
                <c:pt idx="4944">
                  <c:v>40960.499999988009</c:v>
                </c:pt>
                <c:pt idx="4945">
                  <c:v>40960.510416654673</c:v>
                </c:pt>
                <c:pt idx="4946">
                  <c:v>40960.520833321338</c:v>
                </c:pt>
                <c:pt idx="4947">
                  <c:v>40960.531249988002</c:v>
                </c:pt>
                <c:pt idx="4948">
                  <c:v>40960.541666654666</c:v>
                </c:pt>
                <c:pt idx="4949">
                  <c:v>40960.55208332133</c:v>
                </c:pt>
                <c:pt idx="4950">
                  <c:v>40960.562499987995</c:v>
                </c:pt>
                <c:pt idx="4951">
                  <c:v>40960.572916654659</c:v>
                </c:pt>
                <c:pt idx="4952">
                  <c:v>40960.583333321323</c:v>
                </c:pt>
                <c:pt idx="4953">
                  <c:v>40960.593749987987</c:v>
                </c:pt>
                <c:pt idx="4954">
                  <c:v>40960.604166654652</c:v>
                </c:pt>
                <c:pt idx="4955">
                  <c:v>40960.614583321316</c:v>
                </c:pt>
                <c:pt idx="4956">
                  <c:v>40960.62499998798</c:v>
                </c:pt>
                <c:pt idx="4957">
                  <c:v>40960.635416654644</c:v>
                </c:pt>
                <c:pt idx="4958">
                  <c:v>40960.645833321309</c:v>
                </c:pt>
                <c:pt idx="4959">
                  <c:v>40960.656249987973</c:v>
                </c:pt>
                <c:pt idx="4960">
                  <c:v>40960.666666654637</c:v>
                </c:pt>
                <c:pt idx="4961">
                  <c:v>40960.677083321301</c:v>
                </c:pt>
                <c:pt idx="4962">
                  <c:v>40960.687499987966</c:v>
                </c:pt>
                <c:pt idx="4963">
                  <c:v>40960.69791665463</c:v>
                </c:pt>
                <c:pt idx="4964">
                  <c:v>40960.708333321294</c:v>
                </c:pt>
                <c:pt idx="4965">
                  <c:v>40960.718749987958</c:v>
                </c:pt>
                <c:pt idx="4966">
                  <c:v>40960.729166654623</c:v>
                </c:pt>
                <c:pt idx="4967">
                  <c:v>40960.739583321287</c:v>
                </c:pt>
                <c:pt idx="4968">
                  <c:v>40960.749999987951</c:v>
                </c:pt>
                <c:pt idx="4969">
                  <c:v>40960.760416654615</c:v>
                </c:pt>
                <c:pt idx="4970">
                  <c:v>40960.770833321279</c:v>
                </c:pt>
                <c:pt idx="4971">
                  <c:v>40960.781249987944</c:v>
                </c:pt>
                <c:pt idx="4972">
                  <c:v>40960.791666654608</c:v>
                </c:pt>
                <c:pt idx="4973">
                  <c:v>40960.802083321272</c:v>
                </c:pt>
                <c:pt idx="4974">
                  <c:v>40960.812499987936</c:v>
                </c:pt>
                <c:pt idx="4975">
                  <c:v>40960.822916654601</c:v>
                </c:pt>
                <c:pt idx="4976">
                  <c:v>40960.833333321265</c:v>
                </c:pt>
                <c:pt idx="4977">
                  <c:v>40960.843749987929</c:v>
                </c:pt>
                <c:pt idx="4978">
                  <c:v>40960.854166654593</c:v>
                </c:pt>
                <c:pt idx="4979">
                  <c:v>40960.864583321258</c:v>
                </c:pt>
                <c:pt idx="4980">
                  <c:v>40960.874999987922</c:v>
                </c:pt>
                <c:pt idx="4981">
                  <c:v>40960.885416654586</c:v>
                </c:pt>
                <c:pt idx="4982">
                  <c:v>40960.89583332125</c:v>
                </c:pt>
                <c:pt idx="4983">
                  <c:v>40960.906249987915</c:v>
                </c:pt>
                <c:pt idx="4984">
                  <c:v>40960.916666654579</c:v>
                </c:pt>
                <c:pt idx="4985">
                  <c:v>40960.927083321243</c:v>
                </c:pt>
                <c:pt idx="4986">
                  <c:v>40960.937499987907</c:v>
                </c:pt>
                <c:pt idx="4987">
                  <c:v>40960.947916654572</c:v>
                </c:pt>
                <c:pt idx="4988">
                  <c:v>40960.958333321236</c:v>
                </c:pt>
                <c:pt idx="4989">
                  <c:v>40960.9687499879</c:v>
                </c:pt>
                <c:pt idx="4990">
                  <c:v>40960.979166654564</c:v>
                </c:pt>
                <c:pt idx="4991">
                  <c:v>40960.989583321229</c:v>
                </c:pt>
                <c:pt idx="4992">
                  <c:v>40960.999999987893</c:v>
                </c:pt>
                <c:pt idx="4993">
                  <c:v>40961.010416654557</c:v>
                </c:pt>
                <c:pt idx="4994">
                  <c:v>40961.020833321221</c:v>
                </c:pt>
                <c:pt idx="4995">
                  <c:v>40961.031249987886</c:v>
                </c:pt>
                <c:pt idx="4996">
                  <c:v>40961.04166665455</c:v>
                </c:pt>
                <c:pt idx="4997">
                  <c:v>40961.052083321214</c:v>
                </c:pt>
                <c:pt idx="4998">
                  <c:v>40961.062499987878</c:v>
                </c:pt>
                <c:pt idx="4999">
                  <c:v>40961.072916654542</c:v>
                </c:pt>
                <c:pt idx="5000">
                  <c:v>40961.083333321207</c:v>
                </c:pt>
                <c:pt idx="5001">
                  <c:v>40961.093749987871</c:v>
                </c:pt>
                <c:pt idx="5002">
                  <c:v>40961.104166654535</c:v>
                </c:pt>
                <c:pt idx="5003">
                  <c:v>40961.114583321199</c:v>
                </c:pt>
                <c:pt idx="5004">
                  <c:v>40961.124999987864</c:v>
                </c:pt>
                <c:pt idx="5005">
                  <c:v>40961.135416654528</c:v>
                </c:pt>
                <c:pt idx="5006">
                  <c:v>40961.145833321192</c:v>
                </c:pt>
                <c:pt idx="5007">
                  <c:v>40961.156249987856</c:v>
                </c:pt>
                <c:pt idx="5008">
                  <c:v>40961.166666654521</c:v>
                </c:pt>
                <c:pt idx="5009">
                  <c:v>40961.177083321185</c:v>
                </c:pt>
                <c:pt idx="5010">
                  <c:v>40961.187499987849</c:v>
                </c:pt>
                <c:pt idx="5011">
                  <c:v>40961.197916654513</c:v>
                </c:pt>
                <c:pt idx="5012">
                  <c:v>40961.208333321178</c:v>
                </c:pt>
                <c:pt idx="5013">
                  <c:v>40961.218749987842</c:v>
                </c:pt>
                <c:pt idx="5014">
                  <c:v>40961.229166654506</c:v>
                </c:pt>
                <c:pt idx="5015">
                  <c:v>40961.23958332117</c:v>
                </c:pt>
                <c:pt idx="5016">
                  <c:v>40961.249999987835</c:v>
                </c:pt>
                <c:pt idx="5017">
                  <c:v>40961.260416654499</c:v>
                </c:pt>
                <c:pt idx="5018">
                  <c:v>40961.270833321163</c:v>
                </c:pt>
                <c:pt idx="5019">
                  <c:v>40961.281249987827</c:v>
                </c:pt>
                <c:pt idx="5020">
                  <c:v>40961.291666654492</c:v>
                </c:pt>
                <c:pt idx="5021">
                  <c:v>40961.302083321156</c:v>
                </c:pt>
                <c:pt idx="5022">
                  <c:v>40961.31249998782</c:v>
                </c:pt>
                <c:pt idx="5023">
                  <c:v>40961.322916654484</c:v>
                </c:pt>
                <c:pt idx="5024">
                  <c:v>40961.333333321149</c:v>
                </c:pt>
                <c:pt idx="5025">
                  <c:v>40961.343749987813</c:v>
                </c:pt>
                <c:pt idx="5026">
                  <c:v>40961.354166654477</c:v>
                </c:pt>
                <c:pt idx="5027">
                  <c:v>40961.364583321141</c:v>
                </c:pt>
                <c:pt idx="5028">
                  <c:v>40961.374999987805</c:v>
                </c:pt>
                <c:pt idx="5029">
                  <c:v>40961.38541665447</c:v>
                </c:pt>
                <c:pt idx="5030">
                  <c:v>40961.395833321134</c:v>
                </c:pt>
                <c:pt idx="5031">
                  <c:v>40961.406249987798</c:v>
                </c:pt>
                <c:pt idx="5032">
                  <c:v>40961.416666654462</c:v>
                </c:pt>
                <c:pt idx="5033">
                  <c:v>40961.427083321127</c:v>
                </c:pt>
                <c:pt idx="5034">
                  <c:v>40961.437499987791</c:v>
                </c:pt>
                <c:pt idx="5035">
                  <c:v>40961.447916654455</c:v>
                </c:pt>
                <c:pt idx="5036">
                  <c:v>40961.458333321119</c:v>
                </c:pt>
                <c:pt idx="5037">
                  <c:v>40961.468749987784</c:v>
                </c:pt>
                <c:pt idx="5038">
                  <c:v>40961.479166654448</c:v>
                </c:pt>
                <c:pt idx="5039">
                  <c:v>40961.489583321112</c:v>
                </c:pt>
                <c:pt idx="5040">
                  <c:v>40961.499999987776</c:v>
                </c:pt>
                <c:pt idx="5041">
                  <c:v>40961.510416654441</c:v>
                </c:pt>
                <c:pt idx="5042">
                  <c:v>40961.520833321105</c:v>
                </c:pt>
                <c:pt idx="5043">
                  <c:v>40961.531249987769</c:v>
                </c:pt>
                <c:pt idx="5044">
                  <c:v>40961.541666654433</c:v>
                </c:pt>
                <c:pt idx="5045">
                  <c:v>40961.552083321098</c:v>
                </c:pt>
                <c:pt idx="5046">
                  <c:v>40961.562499987762</c:v>
                </c:pt>
                <c:pt idx="5047">
                  <c:v>40961.572916654426</c:v>
                </c:pt>
                <c:pt idx="5048">
                  <c:v>40961.58333332109</c:v>
                </c:pt>
                <c:pt idx="5049">
                  <c:v>40961.593749987755</c:v>
                </c:pt>
                <c:pt idx="5050">
                  <c:v>40961.604166654419</c:v>
                </c:pt>
                <c:pt idx="5051">
                  <c:v>40961.614583321083</c:v>
                </c:pt>
                <c:pt idx="5052">
                  <c:v>40961.624999987747</c:v>
                </c:pt>
                <c:pt idx="5053">
                  <c:v>40961.635416654412</c:v>
                </c:pt>
                <c:pt idx="5054">
                  <c:v>40961.645833321076</c:v>
                </c:pt>
                <c:pt idx="5055">
                  <c:v>40961.65624998774</c:v>
                </c:pt>
                <c:pt idx="5056">
                  <c:v>40961.666666654404</c:v>
                </c:pt>
                <c:pt idx="5057">
                  <c:v>40961.677083321068</c:v>
                </c:pt>
                <c:pt idx="5058">
                  <c:v>40961.687499987733</c:v>
                </c:pt>
                <c:pt idx="5059">
                  <c:v>40961.697916654397</c:v>
                </c:pt>
                <c:pt idx="5060">
                  <c:v>40961.708333321061</c:v>
                </c:pt>
                <c:pt idx="5061">
                  <c:v>40961.718749987725</c:v>
                </c:pt>
                <c:pt idx="5062">
                  <c:v>40961.72916665439</c:v>
                </c:pt>
                <c:pt idx="5063">
                  <c:v>40961.739583321054</c:v>
                </c:pt>
                <c:pt idx="5064">
                  <c:v>40961.749999987718</c:v>
                </c:pt>
                <c:pt idx="5065">
                  <c:v>40961.760416654382</c:v>
                </c:pt>
                <c:pt idx="5066">
                  <c:v>40961.770833321047</c:v>
                </c:pt>
                <c:pt idx="5067">
                  <c:v>40961.781249987711</c:v>
                </c:pt>
                <c:pt idx="5068">
                  <c:v>40961.791666654375</c:v>
                </c:pt>
                <c:pt idx="5069">
                  <c:v>40961.802083321039</c:v>
                </c:pt>
                <c:pt idx="5070">
                  <c:v>40961.812499987704</c:v>
                </c:pt>
                <c:pt idx="5071">
                  <c:v>40961.822916654368</c:v>
                </c:pt>
                <c:pt idx="5072">
                  <c:v>40961.833333321032</c:v>
                </c:pt>
                <c:pt idx="5073">
                  <c:v>40961.843749987696</c:v>
                </c:pt>
                <c:pt idx="5074">
                  <c:v>40961.854166654361</c:v>
                </c:pt>
                <c:pt idx="5075">
                  <c:v>40961.864583321025</c:v>
                </c:pt>
                <c:pt idx="5076">
                  <c:v>40961.874999987689</c:v>
                </c:pt>
                <c:pt idx="5077">
                  <c:v>40961.885416654353</c:v>
                </c:pt>
                <c:pt idx="5078">
                  <c:v>40961.895833321018</c:v>
                </c:pt>
                <c:pt idx="5079">
                  <c:v>40961.906249987682</c:v>
                </c:pt>
                <c:pt idx="5080">
                  <c:v>40961.916666654346</c:v>
                </c:pt>
                <c:pt idx="5081">
                  <c:v>40961.92708332101</c:v>
                </c:pt>
                <c:pt idx="5082">
                  <c:v>40961.937499987675</c:v>
                </c:pt>
                <c:pt idx="5083">
                  <c:v>40961.947916654339</c:v>
                </c:pt>
                <c:pt idx="5084">
                  <c:v>40961.958333321003</c:v>
                </c:pt>
                <c:pt idx="5085">
                  <c:v>40961.968749987667</c:v>
                </c:pt>
                <c:pt idx="5086">
                  <c:v>40961.979166654331</c:v>
                </c:pt>
                <c:pt idx="5087">
                  <c:v>40961.989583320996</c:v>
                </c:pt>
                <c:pt idx="5088">
                  <c:v>40961.99999998766</c:v>
                </c:pt>
                <c:pt idx="5089">
                  <c:v>40962.010416654324</c:v>
                </c:pt>
                <c:pt idx="5090">
                  <c:v>40962.020833320988</c:v>
                </c:pt>
                <c:pt idx="5091">
                  <c:v>40962.031249987653</c:v>
                </c:pt>
                <c:pt idx="5092">
                  <c:v>40962.041666654317</c:v>
                </c:pt>
                <c:pt idx="5093">
                  <c:v>40962.052083320981</c:v>
                </c:pt>
                <c:pt idx="5094">
                  <c:v>40962.062499987645</c:v>
                </c:pt>
                <c:pt idx="5095">
                  <c:v>40962.07291665431</c:v>
                </c:pt>
                <c:pt idx="5096">
                  <c:v>40962.083333320974</c:v>
                </c:pt>
                <c:pt idx="5097">
                  <c:v>40962.093749987638</c:v>
                </c:pt>
                <c:pt idx="5098">
                  <c:v>40962.104166654302</c:v>
                </c:pt>
                <c:pt idx="5099">
                  <c:v>40962.114583320967</c:v>
                </c:pt>
                <c:pt idx="5100">
                  <c:v>40962.124999987631</c:v>
                </c:pt>
                <c:pt idx="5101">
                  <c:v>40962.135416654295</c:v>
                </c:pt>
                <c:pt idx="5102">
                  <c:v>40962.145833320959</c:v>
                </c:pt>
                <c:pt idx="5103">
                  <c:v>40962.156249987624</c:v>
                </c:pt>
                <c:pt idx="5104">
                  <c:v>40962.166666654288</c:v>
                </c:pt>
                <c:pt idx="5105">
                  <c:v>40962.177083320952</c:v>
                </c:pt>
                <c:pt idx="5106">
                  <c:v>40962.187499987616</c:v>
                </c:pt>
                <c:pt idx="5107">
                  <c:v>40962.197916654281</c:v>
                </c:pt>
                <c:pt idx="5108">
                  <c:v>40962.208333320945</c:v>
                </c:pt>
                <c:pt idx="5109">
                  <c:v>40962.218749987609</c:v>
                </c:pt>
                <c:pt idx="5110">
                  <c:v>40962.229166654273</c:v>
                </c:pt>
                <c:pt idx="5111">
                  <c:v>40962.239583320938</c:v>
                </c:pt>
                <c:pt idx="5112">
                  <c:v>40962.249999987602</c:v>
                </c:pt>
                <c:pt idx="5113">
                  <c:v>40962.260416654266</c:v>
                </c:pt>
                <c:pt idx="5114">
                  <c:v>40962.27083332093</c:v>
                </c:pt>
                <c:pt idx="5115">
                  <c:v>40962.281249987594</c:v>
                </c:pt>
                <c:pt idx="5116">
                  <c:v>40962.291666654259</c:v>
                </c:pt>
                <c:pt idx="5117">
                  <c:v>40962.302083320923</c:v>
                </c:pt>
                <c:pt idx="5118">
                  <c:v>40962.312499987587</c:v>
                </c:pt>
                <c:pt idx="5119">
                  <c:v>40962.322916654251</c:v>
                </c:pt>
                <c:pt idx="5120">
                  <c:v>40962.333333320916</c:v>
                </c:pt>
                <c:pt idx="5121">
                  <c:v>40962.34374998758</c:v>
                </c:pt>
                <c:pt idx="5122">
                  <c:v>40962.354166654244</c:v>
                </c:pt>
                <c:pt idx="5123">
                  <c:v>40962.364583320908</c:v>
                </c:pt>
                <c:pt idx="5124">
                  <c:v>40962.374999987573</c:v>
                </c:pt>
                <c:pt idx="5125">
                  <c:v>40962.385416654237</c:v>
                </c:pt>
                <c:pt idx="5126">
                  <c:v>40962.395833320901</c:v>
                </c:pt>
                <c:pt idx="5127">
                  <c:v>40962.406249987565</c:v>
                </c:pt>
                <c:pt idx="5128">
                  <c:v>40962.41666665423</c:v>
                </c:pt>
                <c:pt idx="5129">
                  <c:v>40962.427083320894</c:v>
                </c:pt>
                <c:pt idx="5130">
                  <c:v>40962.437499987558</c:v>
                </c:pt>
                <c:pt idx="5131">
                  <c:v>40962.447916654222</c:v>
                </c:pt>
                <c:pt idx="5132">
                  <c:v>40962.458333320887</c:v>
                </c:pt>
                <c:pt idx="5133">
                  <c:v>40962.468749987551</c:v>
                </c:pt>
                <c:pt idx="5134">
                  <c:v>40962.479166654215</c:v>
                </c:pt>
                <c:pt idx="5135">
                  <c:v>40962.489583320879</c:v>
                </c:pt>
                <c:pt idx="5136">
                  <c:v>40962.499999987544</c:v>
                </c:pt>
                <c:pt idx="5137">
                  <c:v>40962.510416654208</c:v>
                </c:pt>
                <c:pt idx="5138">
                  <c:v>40962.520833320872</c:v>
                </c:pt>
                <c:pt idx="5139">
                  <c:v>40962.531249987536</c:v>
                </c:pt>
                <c:pt idx="5140">
                  <c:v>40962.541666654201</c:v>
                </c:pt>
                <c:pt idx="5141">
                  <c:v>40962.552083320865</c:v>
                </c:pt>
                <c:pt idx="5142">
                  <c:v>40962.562499987529</c:v>
                </c:pt>
                <c:pt idx="5143">
                  <c:v>40962.572916654193</c:v>
                </c:pt>
                <c:pt idx="5144">
                  <c:v>40962.583333320857</c:v>
                </c:pt>
                <c:pt idx="5145">
                  <c:v>40962.593749987522</c:v>
                </c:pt>
                <c:pt idx="5146">
                  <c:v>40962.604166654186</c:v>
                </c:pt>
                <c:pt idx="5147">
                  <c:v>40962.61458332085</c:v>
                </c:pt>
                <c:pt idx="5148">
                  <c:v>40962.624999987514</c:v>
                </c:pt>
                <c:pt idx="5149">
                  <c:v>40962.635416654179</c:v>
                </c:pt>
                <c:pt idx="5150">
                  <c:v>40962.645833320843</c:v>
                </c:pt>
                <c:pt idx="5151">
                  <c:v>40962.656249987507</c:v>
                </c:pt>
                <c:pt idx="5152">
                  <c:v>40962.666666654171</c:v>
                </c:pt>
                <c:pt idx="5153">
                  <c:v>40962.677083320836</c:v>
                </c:pt>
                <c:pt idx="5154">
                  <c:v>40962.6874999875</c:v>
                </c:pt>
                <c:pt idx="5155">
                  <c:v>40962.697916654164</c:v>
                </c:pt>
                <c:pt idx="5156">
                  <c:v>40962.708333320828</c:v>
                </c:pt>
                <c:pt idx="5157">
                  <c:v>40962.718749987493</c:v>
                </c:pt>
                <c:pt idx="5158">
                  <c:v>40962.729166654157</c:v>
                </c:pt>
                <c:pt idx="5159">
                  <c:v>40962.739583320821</c:v>
                </c:pt>
                <c:pt idx="5160">
                  <c:v>40962.749999987485</c:v>
                </c:pt>
                <c:pt idx="5161">
                  <c:v>40962.76041665415</c:v>
                </c:pt>
                <c:pt idx="5162">
                  <c:v>40962.770833320814</c:v>
                </c:pt>
                <c:pt idx="5163">
                  <c:v>40962.781249987478</c:v>
                </c:pt>
                <c:pt idx="5164">
                  <c:v>40962.791666654142</c:v>
                </c:pt>
                <c:pt idx="5165">
                  <c:v>40962.802083320807</c:v>
                </c:pt>
                <c:pt idx="5166">
                  <c:v>40962.812499987471</c:v>
                </c:pt>
                <c:pt idx="5167">
                  <c:v>40962.822916654135</c:v>
                </c:pt>
                <c:pt idx="5168">
                  <c:v>40962.833333320799</c:v>
                </c:pt>
                <c:pt idx="5169">
                  <c:v>40962.843749987464</c:v>
                </c:pt>
                <c:pt idx="5170">
                  <c:v>40962.854166654128</c:v>
                </c:pt>
                <c:pt idx="5171">
                  <c:v>40962.864583320792</c:v>
                </c:pt>
                <c:pt idx="5172">
                  <c:v>40962.874999987456</c:v>
                </c:pt>
                <c:pt idx="5173">
                  <c:v>40962.88541665412</c:v>
                </c:pt>
                <c:pt idx="5174">
                  <c:v>40962.895833320785</c:v>
                </c:pt>
                <c:pt idx="5175">
                  <c:v>40962.906249987449</c:v>
                </c:pt>
                <c:pt idx="5176">
                  <c:v>40962.916666654113</c:v>
                </c:pt>
                <c:pt idx="5177">
                  <c:v>40962.927083320777</c:v>
                </c:pt>
                <c:pt idx="5178">
                  <c:v>40962.937499987442</c:v>
                </c:pt>
                <c:pt idx="5179">
                  <c:v>40962.947916654106</c:v>
                </c:pt>
                <c:pt idx="5180">
                  <c:v>40962.95833332077</c:v>
                </c:pt>
                <c:pt idx="5181">
                  <c:v>40962.968749987434</c:v>
                </c:pt>
                <c:pt idx="5182">
                  <c:v>40962.979166654099</c:v>
                </c:pt>
                <c:pt idx="5183">
                  <c:v>40962.989583320763</c:v>
                </c:pt>
                <c:pt idx="5184">
                  <c:v>40962.999999987427</c:v>
                </c:pt>
                <c:pt idx="5185">
                  <c:v>40963.010416654091</c:v>
                </c:pt>
                <c:pt idx="5186">
                  <c:v>40963.020833320756</c:v>
                </c:pt>
                <c:pt idx="5187">
                  <c:v>40963.03124998742</c:v>
                </c:pt>
                <c:pt idx="5188">
                  <c:v>40963.041666654084</c:v>
                </c:pt>
                <c:pt idx="5189">
                  <c:v>40963.052083320748</c:v>
                </c:pt>
                <c:pt idx="5190">
                  <c:v>40963.062499987413</c:v>
                </c:pt>
                <c:pt idx="5191">
                  <c:v>40963.072916654077</c:v>
                </c:pt>
                <c:pt idx="5192">
                  <c:v>40963.083333320741</c:v>
                </c:pt>
                <c:pt idx="5193">
                  <c:v>40963.093749987405</c:v>
                </c:pt>
                <c:pt idx="5194">
                  <c:v>40963.10416665407</c:v>
                </c:pt>
                <c:pt idx="5195">
                  <c:v>40963.114583320734</c:v>
                </c:pt>
                <c:pt idx="5196">
                  <c:v>40963.124999987398</c:v>
                </c:pt>
                <c:pt idx="5197">
                  <c:v>40963.135416654062</c:v>
                </c:pt>
                <c:pt idx="5198">
                  <c:v>40963.145833320727</c:v>
                </c:pt>
                <c:pt idx="5199">
                  <c:v>40963.156249987391</c:v>
                </c:pt>
                <c:pt idx="5200">
                  <c:v>40963.166666654055</c:v>
                </c:pt>
                <c:pt idx="5201">
                  <c:v>40963.177083320719</c:v>
                </c:pt>
                <c:pt idx="5202">
                  <c:v>40963.187499987383</c:v>
                </c:pt>
                <c:pt idx="5203">
                  <c:v>40963.197916654048</c:v>
                </c:pt>
                <c:pt idx="5204">
                  <c:v>40963.208333320712</c:v>
                </c:pt>
                <c:pt idx="5205">
                  <c:v>40963.218749987376</c:v>
                </c:pt>
                <c:pt idx="5206">
                  <c:v>40963.22916665404</c:v>
                </c:pt>
                <c:pt idx="5207">
                  <c:v>40963.239583320705</c:v>
                </c:pt>
                <c:pt idx="5208">
                  <c:v>40963.249999987369</c:v>
                </c:pt>
                <c:pt idx="5209">
                  <c:v>40963.260416654033</c:v>
                </c:pt>
                <c:pt idx="5210">
                  <c:v>40963.270833320697</c:v>
                </c:pt>
                <c:pt idx="5211">
                  <c:v>40963.281249987362</c:v>
                </c:pt>
                <c:pt idx="5212">
                  <c:v>40963.291666654026</c:v>
                </c:pt>
                <c:pt idx="5213">
                  <c:v>40963.30208332069</c:v>
                </c:pt>
                <c:pt idx="5214">
                  <c:v>40963.312499987354</c:v>
                </c:pt>
                <c:pt idx="5215">
                  <c:v>40963.322916654019</c:v>
                </c:pt>
                <c:pt idx="5216">
                  <c:v>40963.333333320683</c:v>
                </c:pt>
                <c:pt idx="5217">
                  <c:v>40963.343749987347</c:v>
                </c:pt>
                <c:pt idx="5218">
                  <c:v>40963.354166654011</c:v>
                </c:pt>
                <c:pt idx="5219">
                  <c:v>40963.364583320676</c:v>
                </c:pt>
                <c:pt idx="5220">
                  <c:v>40963.37499998734</c:v>
                </c:pt>
                <c:pt idx="5221">
                  <c:v>40963.385416654004</c:v>
                </c:pt>
                <c:pt idx="5222">
                  <c:v>40963.395833320668</c:v>
                </c:pt>
                <c:pt idx="5223">
                  <c:v>40963.406249987333</c:v>
                </c:pt>
                <c:pt idx="5224">
                  <c:v>40963.416666653997</c:v>
                </c:pt>
                <c:pt idx="5225">
                  <c:v>40963.427083320661</c:v>
                </c:pt>
                <c:pt idx="5226">
                  <c:v>40963.437499987325</c:v>
                </c:pt>
                <c:pt idx="5227">
                  <c:v>40963.44791665399</c:v>
                </c:pt>
                <c:pt idx="5228">
                  <c:v>40963.458333320654</c:v>
                </c:pt>
                <c:pt idx="5229">
                  <c:v>40963.468749987318</c:v>
                </c:pt>
                <c:pt idx="5230">
                  <c:v>40963.479166653982</c:v>
                </c:pt>
                <c:pt idx="5231">
                  <c:v>40963.489583320646</c:v>
                </c:pt>
                <c:pt idx="5232">
                  <c:v>40963.499999987311</c:v>
                </c:pt>
                <c:pt idx="5233">
                  <c:v>40963.510416653975</c:v>
                </c:pt>
                <c:pt idx="5234">
                  <c:v>40963.520833320639</c:v>
                </c:pt>
                <c:pt idx="5235">
                  <c:v>40963.531249987303</c:v>
                </c:pt>
                <c:pt idx="5236">
                  <c:v>40963.541666653968</c:v>
                </c:pt>
                <c:pt idx="5237">
                  <c:v>40963.552083320632</c:v>
                </c:pt>
                <c:pt idx="5238">
                  <c:v>40963.562499987296</c:v>
                </c:pt>
                <c:pt idx="5239">
                  <c:v>40963.57291665396</c:v>
                </c:pt>
                <c:pt idx="5240">
                  <c:v>40963.583333320625</c:v>
                </c:pt>
                <c:pt idx="5241">
                  <c:v>40963.593749987289</c:v>
                </c:pt>
                <c:pt idx="5242">
                  <c:v>40963.604166653953</c:v>
                </c:pt>
                <c:pt idx="5243">
                  <c:v>40963.614583320617</c:v>
                </c:pt>
                <c:pt idx="5244">
                  <c:v>40963.624999987282</c:v>
                </c:pt>
                <c:pt idx="5245">
                  <c:v>40963.635416653946</c:v>
                </c:pt>
                <c:pt idx="5246">
                  <c:v>40963.64583332061</c:v>
                </c:pt>
                <c:pt idx="5247">
                  <c:v>40963.656249987274</c:v>
                </c:pt>
                <c:pt idx="5248">
                  <c:v>40963.666666653939</c:v>
                </c:pt>
                <c:pt idx="5249">
                  <c:v>40963.677083320603</c:v>
                </c:pt>
                <c:pt idx="5250">
                  <c:v>40963.687499987267</c:v>
                </c:pt>
                <c:pt idx="5251">
                  <c:v>40963.697916653931</c:v>
                </c:pt>
                <c:pt idx="5252">
                  <c:v>40963.708333320596</c:v>
                </c:pt>
                <c:pt idx="5253">
                  <c:v>40963.71874998726</c:v>
                </c:pt>
                <c:pt idx="5254">
                  <c:v>40963.729166653924</c:v>
                </c:pt>
                <c:pt idx="5255">
                  <c:v>40963.739583320588</c:v>
                </c:pt>
                <c:pt idx="5256">
                  <c:v>40963.749999987253</c:v>
                </c:pt>
                <c:pt idx="5257">
                  <c:v>40963.760416653917</c:v>
                </c:pt>
                <c:pt idx="5258">
                  <c:v>40963.770833320581</c:v>
                </c:pt>
                <c:pt idx="5259">
                  <c:v>40963.781249987245</c:v>
                </c:pt>
                <c:pt idx="5260">
                  <c:v>40963.791666653909</c:v>
                </c:pt>
                <c:pt idx="5261">
                  <c:v>40963.802083320574</c:v>
                </c:pt>
                <c:pt idx="5262">
                  <c:v>40963.812499987238</c:v>
                </c:pt>
                <c:pt idx="5263">
                  <c:v>40963.822916653902</c:v>
                </c:pt>
                <c:pt idx="5264">
                  <c:v>40963.833333320566</c:v>
                </c:pt>
                <c:pt idx="5265">
                  <c:v>40963.843749987231</c:v>
                </c:pt>
                <c:pt idx="5266">
                  <c:v>40963.854166653895</c:v>
                </c:pt>
                <c:pt idx="5267">
                  <c:v>40963.864583320559</c:v>
                </c:pt>
                <c:pt idx="5268">
                  <c:v>40963.874999987223</c:v>
                </c:pt>
                <c:pt idx="5269">
                  <c:v>40963.885416653888</c:v>
                </c:pt>
                <c:pt idx="5270">
                  <c:v>40963.895833320552</c:v>
                </c:pt>
                <c:pt idx="5271">
                  <c:v>40963.906249987216</c:v>
                </c:pt>
                <c:pt idx="5272">
                  <c:v>40963.91666665388</c:v>
                </c:pt>
                <c:pt idx="5273">
                  <c:v>40963.927083320545</c:v>
                </c:pt>
                <c:pt idx="5274">
                  <c:v>40963.937499987209</c:v>
                </c:pt>
                <c:pt idx="5275">
                  <c:v>40963.947916653873</c:v>
                </c:pt>
                <c:pt idx="5276">
                  <c:v>40963.958333320537</c:v>
                </c:pt>
                <c:pt idx="5277">
                  <c:v>40963.968749987202</c:v>
                </c:pt>
                <c:pt idx="5278">
                  <c:v>40963.979166653866</c:v>
                </c:pt>
                <c:pt idx="5279">
                  <c:v>40963.98958332053</c:v>
                </c:pt>
                <c:pt idx="5280">
                  <c:v>40963.999999987194</c:v>
                </c:pt>
                <c:pt idx="5281">
                  <c:v>40964.010416653859</c:v>
                </c:pt>
                <c:pt idx="5282">
                  <c:v>40964.020833320523</c:v>
                </c:pt>
                <c:pt idx="5283">
                  <c:v>40964.031249987187</c:v>
                </c:pt>
                <c:pt idx="5284">
                  <c:v>40964.041666653851</c:v>
                </c:pt>
                <c:pt idx="5285">
                  <c:v>40964.052083320516</c:v>
                </c:pt>
                <c:pt idx="5286">
                  <c:v>40964.06249998718</c:v>
                </c:pt>
                <c:pt idx="5287">
                  <c:v>40964.072916653844</c:v>
                </c:pt>
                <c:pt idx="5288">
                  <c:v>40964.083333320508</c:v>
                </c:pt>
                <c:pt idx="5289">
                  <c:v>40964.093749987172</c:v>
                </c:pt>
                <c:pt idx="5290">
                  <c:v>40964.104166653837</c:v>
                </c:pt>
                <c:pt idx="5291">
                  <c:v>40964.114583320501</c:v>
                </c:pt>
                <c:pt idx="5292">
                  <c:v>40964.124999987165</c:v>
                </c:pt>
                <c:pt idx="5293">
                  <c:v>40964.135416653829</c:v>
                </c:pt>
                <c:pt idx="5294">
                  <c:v>40964.145833320494</c:v>
                </c:pt>
                <c:pt idx="5295">
                  <c:v>40964.156249987158</c:v>
                </c:pt>
                <c:pt idx="5296">
                  <c:v>40964.166666653822</c:v>
                </c:pt>
                <c:pt idx="5297">
                  <c:v>40964.177083320486</c:v>
                </c:pt>
                <c:pt idx="5298">
                  <c:v>40964.187499987151</c:v>
                </c:pt>
                <c:pt idx="5299">
                  <c:v>40964.197916653815</c:v>
                </c:pt>
                <c:pt idx="5300">
                  <c:v>40964.208333320479</c:v>
                </c:pt>
                <c:pt idx="5301">
                  <c:v>40964.218749987143</c:v>
                </c:pt>
                <c:pt idx="5302">
                  <c:v>40964.229166653808</c:v>
                </c:pt>
                <c:pt idx="5303">
                  <c:v>40964.239583320472</c:v>
                </c:pt>
                <c:pt idx="5304">
                  <c:v>40964.249999987136</c:v>
                </c:pt>
                <c:pt idx="5305">
                  <c:v>40964.2604166538</c:v>
                </c:pt>
                <c:pt idx="5306">
                  <c:v>40964.270833320465</c:v>
                </c:pt>
                <c:pt idx="5307">
                  <c:v>40964.281249987129</c:v>
                </c:pt>
                <c:pt idx="5308">
                  <c:v>40964.291666653793</c:v>
                </c:pt>
                <c:pt idx="5309">
                  <c:v>40964.302083320457</c:v>
                </c:pt>
                <c:pt idx="5310">
                  <c:v>40964.312499987122</c:v>
                </c:pt>
                <c:pt idx="5311">
                  <c:v>40964.322916653786</c:v>
                </c:pt>
                <c:pt idx="5312">
                  <c:v>40964.33333332045</c:v>
                </c:pt>
                <c:pt idx="5313">
                  <c:v>40964.343749987114</c:v>
                </c:pt>
                <c:pt idx="5314">
                  <c:v>40964.354166653779</c:v>
                </c:pt>
                <c:pt idx="5315">
                  <c:v>40964.364583320443</c:v>
                </c:pt>
                <c:pt idx="5316">
                  <c:v>40964.374999987107</c:v>
                </c:pt>
                <c:pt idx="5317">
                  <c:v>40964.385416653771</c:v>
                </c:pt>
                <c:pt idx="5318">
                  <c:v>40964.395833320435</c:v>
                </c:pt>
                <c:pt idx="5319">
                  <c:v>40964.4062499871</c:v>
                </c:pt>
                <c:pt idx="5320">
                  <c:v>40964.416666653764</c:v>
                </c:pt>
                <c:pt idx="5321">
                  <c:v>40964.427083320428</c:v>
                </c:pt>
                <c:pt idx="5322">
                  <c:v>40964.437499987092</c:v>
                </c:pt>
                <c:pt idx="5323">
                  <c:v>40964.447916653757</c:v>
                </c:pt>
                <c:pt idx="5324">
                  <c:v>40964.458333320421</c:v>
                </c:pt>
                <c:pt idx="5325">
                  <c:v>40964.468749987085</c:v>
                </c:pt>
                <c:pt idx="5326">
                  <c:v>40964.479166653749</c:v>
                </c:pt>
                <c:pt idx="5327">
                  <c:v>40964.489583320414</c:v>
                </c:pt>
                <c:pt idx="5328">
                  <c:v>40964.499999987078</c:v>
                </c:pt>
                <c:pt idx="5329">
                  <c:v>40964.510416653742</c:v>
                </c:pt>
                <c:pt idx="5330">
                  <c:v>40964.520833320406</c:v>
                </c:pt>
                <c:pt idx="5331">
                  <c:v>40964.531249987071</c:v>
                </c:pt>
                <c:pt idx="5332">
                  <c:v>40964.541666653735</c:v>
                </c:pt>
                <c:pt idx="5333">
                  <c:v>40964.552083320399</c:v>
                </c:pt>
                <c:pt idx="5334">
                  <c:v>40964.562499987063</c:v>
                </c:pt>
                <c:pt idx="5335">
                  <c:v>40964.572916653728</c:v>
                </c:pt>
                <c:pt idx="5336">
                  <c:v>40964.583333320392</c:v>
                </c:pt>
                <c:pt idx="5337">
                  <c:v>40964.593749987056</c:v>
                </c:pt>
                <c:pt idx="5338">
                  <c:v>40964.60416665372</c:v>
                </c:pt>
                <c:pt idx="5339">
                  <c:v>40964.614583320385</c:v>
                </c:pt>
                <c:pt idx="5340">
                  <c:v>40964.624999987049</c:v>
                </c:pt>
                <c:pt idx="5341">
                  <c:v>40964.635416653713</c:v>
                </c:pt>
                <c:pt idx="5342">
                  <c:v>40964.645833320377</c:v>
                </c:pt>
                <c:pt idx="5343">
                  <c:v>40964.656249987042</c:v>
                </c:pt>
                <c:pt idx="5344">
                  <c:v>40964.666666653706</c:v>
                </c:pt>
                <c:pt idx="5345">
                  <c:v>40964.67708332037</c:v>
                </c:pt>
                <c:pt idx="5346">
                  <c:v>40964.687499987034</c:v>
                </c:pt>
                <c:pt idx="5347">
                  <c:v>40964.697916653698</c:v>
                </c:pt>
                <c:pt idx="5348">
                  <c:v>40964.708333320363</c:v>
                </c:pt>
                <c:pt idx="5349">
                  <c:v>40964.718749987027</c:v>
                </c:pt>
                <c:pt idx="5350">
                  <c:v>40964.729166653691</c:v>
                </c:pt>
                <c:pt idx="5351">
                  <c:v>40964.739583320355</c:v>
                </c:pt>
                <c:pt idx="5352">
                  <c:v>40964.74999998702</c:v>
                </c:pt>
                <c:pt idx="5353">
                  <c:v>40964.760416653684</c:v>
                </c:pt>
                <c:pt idx="5354">
                  <c:v>40964.770833320348</c:v>
                </c:pt>
                <c:pt idx="5355">
                  <c:v>40964.781249987012</c:v>
                </c:pt>
                <c:pt idx="5356">
                  <c:v>40964.791666653677</c:v>
                </c:pt>
                <c:pt idx="5357">
                  <c:v>40964.802083320341</c:v>
                </c:pt>
                <c:pt idx="5358">
                  <c:v>40964.812499987005</c:v>
                </c:pt>
                <c:pt idx="5359">
                  <c:v>40964.822916653669</c:v>
                </c:pt>
                <c:pt idx="5360">
                  <c:v>40964.833333320334</c:v>
                </c:pt>
                <c:pt idx="5361">
                  <c:v>40964.843749986998</c:v>
                </c:pt>
                <c:pt idx="5362">
                  <c:v>40964.854166653662</c:v>
                </c:pt>
                <c:pt idx="5363">
                  <c:v>40964.864583320326</c:v>
                </c:pt>
                <c:pt idx="5364">
                  <c:v>40964.874999986991</c:v>
                </c:pt>
                <c:pt idx="5365">
                  <c:v>40964.885416653655</c:v>
                </c:pt>
                <c:pt idx="5366">
                  <c:v>40964.895833320319</c:v>
                </c:pt>
                <c:pt idx="5367">
                  <c:v>40964.906249986983</c:v>
                </c:pt>
                <c:pt idx="5368">
                  <c:v>40964.916666653648</c:v>
                </c:pt>
                <c:pt idx="5369">
                  <c:v>40964.927083320312</c:v>
                </c:pt>
                <c:pt idx="5370">
                  <c:v>40964.937499986976</c:v>
                </c:pt>
                <c:pt idx="5371">
                  <c:v>40964.94791665364</c:v>
                </c:pt>
                <c:pt idx="5372">
                  <c:v>40964.958333320305</c:v>
                </c:pt>
                <c:pt idx="5373">
                  <c:v>40964.968749986969</c:v>
                </c:pt>
                <c:pt idx="5374">
                  <c:v>40964.979166653633</c:v>
                </c:pt>
                <c:pt idx="5375">
                  <c:v>40964.989583320297</c:v>
                </c:pt>
                <c:pt idx="5376">
                  <c:v>40964.999999986961</c:v>
                </c:pt>
                <c:pt idx="5377">
                  <c:v>40965.010416653626</c:v>
                </c:pt>
                <c:pt idx="5378">
                  <c:v>40965.02083332029</c:v>
                </c:pt>
                <c:pt idx="5379">
                  <c:v>40965.031249986954</c:v>
                </c:pt>
                <c:pt idx="5380">
                  <c:v>40965.041666653618</c:v>
                </c:pt>
                <c:pt idx="5381">
                  <c:v>40965.052083320283</c:v>
                </c:pt>
                <c:pt idx="5382">
                  <c:v>40965.062499986947</c:v>
                </c:pt>
                <c:pt idx="5383">
                  <c:v>40965.072916653611</c:v>
                </c:pt>
                <c:pt idx="5384">
                  <c:v>40965.083333320275</c:v>
                </c:pt>
                <c:pt idx="5385">
                  <c:v>40965.09374998694</c:v>
                </c:pt>
                <c:pt idx="5386">
                  <c:v>40965.104166653604</c:v>
                </c:pt>
                <c:pt idx="5387">
                  <c:v>40965.114583320268</c:v>
                </c:pt>
                <c:pt idx="5388">
                  <c:v>40965.124999986932</c:v>
                </c:pt>
                <c:pt idx="5389">
                  <c:v>40965.135416653597</c:v>
                </c:pt>
                <c:pt idx="5390">
                  <c:v>40965.145833320261</c:v>
                </c:pt>
                <c:pt idx="5391">
                  <c:v>40965.156249986925</c:v>
                </c:pt>
                <c:pt idx="5392">
                  <c:v>40965.166666653589</c:v>
                </c:pt>
                <c:pt idx="5393">
                  <c:v>40965.177083320254</c:v>
                </c:pt>
                <c:pt idx="5394">
                  <c:v>40965.187499986918</c:v>
                </c:pt>
                <c:pt idx="5395">
                  <c:v>40965.197916653582</c:v>
                </c:pt>
                <c:pt idx="5396">
                  <c:v>40965.208333320246</c:v>
                </c:pt>
                <c:pt idx="5397">
                  <c:v>40965.218749986911</c:v>
                </c:pt>
                <c:pt idx="5398">
                  <c:v>40965.229166653575</c:v>
                </c:pt>
                <c:pt idx="5399">
                  <c:v>40965.239583320239</c:v>
                </c:pt>
                <c:pt idx="5400">
                  <c:v>40965.249999986903</c:v>
                </c:pt>
                <c:pt idx="5401">
                  <c:v>40965.260416653568</c:v>
                </c:pt>
                <c:pt idx="5402">
                  <c:v>40965.270833320232</c:v>
                </c:pt>
                <c:pt idx="5403">
                  <c:v>40965.281249986896</c:v>
                </c:pt>
                <c:pt idx="5404">
                  <c:v>40965.29166665356</c:v>
                </c:pt>
                <c:pt idx="5405">
                  <c:v>40965.302083320224</c:v>
                </c:pt>
                <c:pt idx="5406">
                  <c:v>40965.312499986889</c:v>
                </c:pt>
                <c:pt idx="5407">
                  <c:v>40965.322916653553</c:v>
                </c:pt>
                <c:pt idx="5408">
                  <c:v>40965.333333320217</c:v>
                </c:pt>
                <c:pt idx="5409">
                  <c:v>40965.343749986881</c:v>
                </c:pt>
                <c:pt idx="5410">
                  <c:v>40965.354166653546</c:v>
                </c:pt>
                <c:pt idx="5411">
                  <c:v>40965.36458332021</c:v>
                </c:pt>
                <c:pt idx="5412">
                  <c:v>40965.374999986874</c:v>
                </c:pt>
                <c:pt idx="5413">
                  <c:v>40965.385416653538</c:v>
                </c:pt>
                <c:pt idx="5414">
                  <c:v>40965.395833320203</c:v>
                </c:pt>
                <c:pt idx="5415">
                  <c:v>40965.406249986867</c:v>
                </c:pt>
                <c:pt idx="5416">
                  <c:v>40965.416666653531</c:v>
                </c:pt>
                <c:pt idx="5417">
                  <c:v>40965.427083320195</c:v>
                </c:pt>
                <c:pt idx="5418">
                  <c:v>40965.43749998686</c:v>
                </c:pt>
                <c:pt idx="5419">
                  <c:v>40965.447916653524</c:v>
                </c:pt>
                <c:pt idx="5420">
                  <c:v>40965.458333320188</c:v>
                </c:pt>
                <c:pt idx="5421">
                  <c:v>40965.468749986852</c:v>
                </c:pt>
                <c:pt idx="5422">
                  <c:v>40965.479166653517</c:v>
                </c:pt>
                <c:pt idx="5423">
                  <c:v>40965.489583320181</c:v>
                </c:pt>
                <c:pt idx="5424">
                  <c:v>40965.499999986845</c:v>
                </c:pt>
                <c:pt idx="5425">
                  <c:v>40965.510416653509</c:v>
                </c:pt>
                <c:pt idx="5426">
                  <c:v>40965.520833320174</c:v>
                </c:pt>
                <c:pt idx="5427">
                  <c:v>40965.531249986838</c:v>
                </c:pt>
                <c:pt idx="5428">
                  <c:v>40965.541666653502</c:v>
                </c:pt>
                <c:pt idx="5429">
                  <c:v>40965.552083320166</c:v>
                </c:pt>
                <c:pt idx="5430">
                  <c:v>40965.562499986831</c:v>
                </c:pt>
                <c:pt idx="5431">
                  <c:v>40965.572916653495</c:v>
                </c:pt>
                <c:pt idx="5432">
                  <c:v>40965.583333320159</c:v>
                </c:pt>
                <c:pt idx="5433">
                  <c:v>40965.593749986823</c:v>
                </c:pt>
                <c:pt idx="5434">
                  <c:v>40965.604166653487</c:v>
                </c:pt>
                <c:pt idx="5435">
                  <c:v>40965.614583320152</c:v>
                </c:pt>
                <c:pt idx="5436">
                  <c:v>40965.624999986816</c:v>
                </c:pt>
                <c:pt idx="5437">
                  <c:v>40965.63541665348</c:v>
                </c:pt>
                <c:pt idx="5438">
                  <c:v>40965.645833320144</c:v>
                </c:pt>
                <c:pt idx="5439">
                  <c:v>40965.656249986809</c:v>
                </c:pt>
                <c:pt idx="5440">
                  <c:v>40965.666666653473</c:v>
                </c:pt>
                <c:pt idx="5441">
                  <c:v>40965.677083320137</c:v>
                </c:pt>
                <c:pt idx="5442">
                  <c:v>40965.687499986801</c:v>
                </c:pt>
                <c:pt idx="5443">
                  <c:v>40965.697916653466</c:v>
                </c:pt>
                <c:pt idx="5444">
                  <c:v>40965.70833332013</c:v>
                </c:pt>
                <c:pt idx="5445">
                  <c:v>40965.718749986794</c:v>
                </c:pt>
                <c:pt idx="5446">
                  <c:v>40965.729166653458</c:v>
                </c:pt>
                <c:pt idx="5447">
                  <c:v>40965.739583320123</c:v>
                </c:pt>
                <c:pt idx="5448">
                  <c:v>40965.749999986787</c:v>
                </c:pt>
                <c:pt idx="5449">
                  <c:v>40965.760416653451</c:v>
                </c:pt>
                <c:pt idx="5450">
                  <c:v>40965.770833320115</c:v>
                </c:pt>
                <c:pt idx="5451">
                  <c:v>40965.78124998678</c:v>
                </c:pt>
                <c:pt idx="5452">
                  <c:v>40965.791666653444</c:v>
                </c:pt>
                <c:pt idx="5453">
                  <c:v>40965.802083320108</c:v>
                </c:pt>
                <c:pt idx="5454">
                  <c:v>40965.812499986772</c:v>
                </c:pt>
                <c:pt idx="5455">
                  <c:v>40965.822916653437</c:v>
                </c:pt>
                <c:pt idx="5456">
                  <c:v>40965.833333320101</c:v>
                </c:pt>
                <c:pt idx="5457">
                  <c:v>40965.843749986765</c:v>
                </c:pt>
                <c:pt idx="5458">
                  <c:v>40965.854166653429</c:v>
                </c:pt>
                <c:pt idx="5459">
                  <c:v>40965.864583320094</c:v>
                </c:pt>
                <c:pt idx="5460">
                  <c:v>40965.874999986758</c:v>
                </c:pt>
                <c:pt idx="5461">
                  <c:v>40965.885416653422</c:v>
                </c:pt>
                <c:pt idx="5462">
                  <c:v>40965.895833320086</c:v>
                </c:pt>
                <c:pt idx="5463">
                  <c:v>40965.90624998675</c:v>
                </c:pt>
                <c:pt idx="5464">
                  <c:v>40965.916666653415</c:v>
                </c:pt>
                <c:pt idx="5465">
                  <c:v>40965.927083320079</c:v>
                </c:pt>
                <c:pt idx="5466">
                  <c:v>40965.937499986743</c:v>
                </c:pt>
                <c:pt idx="5467">
                  <c:v>40965.947916653407</c:v>
                </c:pt>
                <c:pt idx="5468">
                  <c:v>40965.958333320072</c:v>
                </c:pt>
                <c:pt idx="5469">
                  <c:v>40965.968749986736</c:v>
                </c:pt>
                <c:pt idx="5470">
                  <c:v>40965.9791666534</c:v>
                </c:pt>
                <c:pt idx="5471">
                  <c:v>40965.989583320064</c:v>
                </c:pt>
                <c:pt idx="5472">
                  <c:v>40965.999999986729</c:v>
                </c:pt>
                <c:pt idx="5473">
                  <c:v>40966.010416653393</c:v>
                </c:pt>
                <c:pt idx="5474">
                  <c:v>40966.020833320057</c:v>
                </c:pt>
                <c:pt idx="5475">
                  <c:v>40966.031249986721</c:v>
                </c:pt>
                <c:pt idx="5476">
                  <c:v>40966.041666653386</c:v>
                </c:pt>
                <c:pt idx="5477">
                  <c:v>40966.05208332005</c:v>
                </c:pt>
                <c:pt idx="5478">
                  <c:v>40966.062499986714</c:v>
                </c:pt>
                <c:pt idx="5479">
                  <c:v>40966.072916653378</c:v>
                </c:pt>
                <c:pt idx="5480">
                  <c:v>40966.083333320043</c:v>
                </c:pt>
                <c:pt idx="5481">
                  <c:v>40966.093749986707</c:v>
                </c:pt>
                <c:pt idx="5482">
                  <c:v>40966.104166653371</c:v>
                </c:pt>
                <c:pt idx="5483">
                  <c:v>40966.114583320035</c:v>
                </c:pt>
                <c:pt idx="5484">
                  <c:v>40966.1249999867</c:v>
                </c:pt>
                <c:pt idx="5485">
                  <c:v>40966.135416653364</c:v>
                </c:pt>
                <c:pt idx="5486">
                  <c:v>40966.145833320028</c:v>
                </c:pt>
                <c:pt idx="5487">
                  <c:v>40966.156249986692</c:v>
                </c:pt>
                <c:pt idx="5488">
                  <c:v>40966.166666653357</c:v>
                </c:pt>
                <c:pt idx="5489">
                  <c:v>40966.177083320021</c:v>
                </c:pt>
                <c:pt idx="5490">
                  <c:v>40966.187499986685</c:v>
                </c:pt>
                <c:pt idx="5491">
                  <c:v>40966.197916653349</c:v>
                </c:pt>
                <c:pt idx="5492">
                  <c:v>40966.208333320013</c:v>
                </c:pt>
                <c:pt idx="5493">
                  <c:v>40966.218749986678</c:v>
                </c:pt>
                <c:pt idx="5494">
                  <c:v>40966.229166653342</c:v>
                </c:pt>
                <c:pt idx="5495">
                  <c:v>40966.239583320006</c:v>
                </c:pt>
                <c:pt idx="5496">
                  <c:v>40966.24999998667</c:v>
                </c:pt>
                <c:pt idx="5497">
                  <c:v>40966.260416653335</c:v>
                </c:pt>
                <c:pt idx="5498">
                  <c:v>40966.270833319999</c:v>
                </c:pt>
                <c:pt idx="5499">
                  <c:v>40966.281249986663</c:v>
                </c:pt>
                <c:pt idx="5500">
                  <c:v>40966.291666653327</c:v>
                </c:pt>
                <c:pt idx="5501">
                  <c:v>40966.302083319992</c:v>
                </c:pt>
                <c:pt idx="5502">
                  <c:v>40966.312499986656</c:v>
                </c:pt>
                <c:pt idx="5503">
                  <c:v>40966.32291665332</c:v>
                </c:pt>
                <c:pt idx="5504">
                  <c:v>40966.333333319984</c:v>
                </c:pt>
                <c:pt idx="5505">
                  <c:v>40966.343749986649</c:v>
                </c:pt>
                <c:pt idx="5506">
                  <c:v>40966.354166653313</c:v>
                </c:pt>
                <c:pt idx="5507">
                  <c:v>40966.364583319977</c:v>
                </c:pt>
                <c:pt idx="5508">
                  <c:v>40966.374999986641</c:v>
                </c:pt>
                <c:pt idx="5509">
                  <c:v>40966.385416653306</c:v>
                </c:pt>
                <c:pt idx="5510">
                  <c:v>40966.39583331997</c:v>
                </c:pt>
                <c:pt idx="5511">
                  <c:v>40966.406249986634</c:v>
                </c:pt>
                <c:pt idx="5512">
                  <c:v>40966.416666653298</c:v>
                </c:pt>
                <c:pt idx="5513">
                  <c:v>40966.427083319963</c:v>
                </c:pt>
                <c:pt idx="5514">
                  <c:v>40966.437499986627</c:v>
                </c:pt>
                <c:pt idx="5515">
                  <c:v>40966.447916653291</c:v>
                </c:pt>
                <c:pt idx="5516">
                  <c:v>40966.458333319955</c:v>
                </c:pt>
                <c:pt idx="5517">
                  <c:v>40966.46874998662</c:v>
                </c:pt>
                <c:pt idx="5518">
                  <c:v>40966.479166653284</c:v>
                </c:pt>
                <c:pt idx="5519">
                  <c:v>40966.489583319948</c:v>
                </c:pt>
                <c:pt idx="5520">
                  <c:v>40966.499999986612</c:v>
                </c:pt>
                <c:pt idx="5521">
                  <c:v>40966.510416653276</c:v>
                </c:pt>
                <c:pt idx="5522">
                  <c:v>40966.520833319941</c:v>
                </c:pt>
                <c:pt idx="5523">
                  <c:v>40966.531249986605</c:v>
                </c:pt>
                <c:pt idx="5524">
                  <c:v>40966.541666653269</c:v>
                </c:pt>
                <c:pt idx="5525">
                  <c:v>40966.552083319933</c:v>
                </c:pt>
                <c:pt idx="5526">
                  <c:v>40966.562499986598</c:v>
                </c:pt>
                <c:pt idx="5527">
                  <c:v>40966.572916653262</c:v>
                </c:pt>
                <c:pt idx="5528">
                  <c:v>40966.583333319926</c:v>
                </c:pt>
                <c:pt idx="5529">
                  <c:v>40966.59374998659</c:v>
                </c:pt>
                <c:pt idx="5530">
                  <c:v>40966.604166653255</c:v>
                </c:pt>
                <c:pt idx="5531">
                  <c:v>40966.614583319919</c:v>
                </c:pt>
                <c:pt idx="5532">
                  <c:v>40966.624999986583</c:v>
                </c:pt>
                <c:pt idx="5533">
                  <c:v>40966.635416653247</c:v>
                </c:pt>
                <c:pt idx="5534">
                  <c:v>40966.645833319912</c:v>
                </c:pt>
                <c:pt idx="5535">
                  <c:v>40966.656249986576</c:v>
                </c:pt>
                <c:pt idx="5536">
                  <c:v>40966.66666665324</c:v>
                </c:pt>
                <c:pt idx="5537">
                  <c:v>40966.677083319904</c:v>
                </c:pt>
                <c:pt idx="5538">
                  <c:v>40966.687499986569</c:v>
                </c:pt>
                <c:pt idx="5539">
                  <c:v>40966.697916653233</c:v>
                </c:pt>
                <c:pt idx="5540">
                  <c:v>40966.708333319897</c:v>
                </c:pt>
                <c:pt idx="5541">
                  <c:v>40966.718749986561</c:v>
                </c:pt>
                <c:pt idx="5542">
                  <c:v>40966.729166653226</c:v>
                </c:pt>
                <c:pt idx="5543">
                  <c:v>40966.73958331989</c:v>
                </c:pt>
                <c:pt idx="5544">
                  <c:v>40966.749999986554</c:v>
                </c:pt>
                <c:pt idx="5545">
                  <c:v>40966.760416653218</c:v>
                </c:pt>
                <c:pt idx="5546">
                  <c:v>40966.770833319883</c:v>
                </c:pt>
                <c:pt idx="5547">
                  <c:v>40966.781249986547</c:v>
                </c:pt>
                <c:pt idx="5548">
                  <c:v>40966.791666653211</c:v>
                </c:pt>
                <c:pt idx="5549">
                  <c:v>40966.802083319875</c:v>
                </c:pt>
                <c:pt idx="5550">
                  <c:v>40966.812499986539</c:v>
                </c:pt>
                <c:pt idx="5551">
                  <c:v>40966.822916653204</c:v>
                </c:pt>
                <c:pt idx="5552">
                  <c:v>40966.833333319868</c:v>
                </c:pt>
                <c:pt idx="5553">
                  <c:v>40966.843749986532</c:v>
                </c:pt>
                <c:pt idx="5554">
                  <c:v>40966.854166653196</c:v>
                </c:pt>
                <c:pt idx="5555">
                  <c:v>40966.864583319861</c:v>
                </c:pt>
                <c:pt idx="5556">
                  <c:v>40966.874999986525</c:v>
                </c:pt>
                <c:pt idx="5557">
                  <c:v>40966.885416653189</c:v>
                </c:pt>
                <c:pt idx="5558">
                  <c:v>40966.895833319853</c:v>
                </c:pt>
                <c:pt idx="5559">
                  <c:v>40966.906249986518</c:v>
                </c:pt>
                <c:pt idx="5560">
                  <c:v>40966.916666653182</c:v>
                </c:pt>
                <c:pt idx="5561">
                  <c:v>40966.927083319846</c:v>
                </c:pt>
                <c:pt idx="5562">
                  <c:v>40966.93749998651</c:v>
                </c:pt>
                <c:pt idx="5563">
                  <c:v>40966.947916653175</c:v>
                </c:pt>
                <c:pt idx="5564">
                  <c:v>40966.958333319839</c:v>
                </c:pt>
                <c:pt idx="5565">
                  <c:v>40966.968749986503</c:v>
                </c:pt>
                <c:pt idx="5566">
                  <c:v>40966.979166653167</c:v>
                </c:pt>
                <c:pt idx="5567">
                  <c:v>40966.989583319832</c:v>
                </c:pt>
                <c:pt idx="5568">
                  <c:v>40966.999999986496</c:v>
                </c:pt>
                <c:pt idx="5569">
                  <c:v>40967.01041665316</c:v>
                </c:pt>
                <c:pt idx="5570">
                  <c:v>40967.020833319824</c:v>
                </c:pt>
                <c:pt idx="5571">
                  <c:v>40967.031249986489</c:v>
                </c:pt>
                <c:pt idx="5572">
                  <c:v>40967.041666653153</c:v>
                </c:pt>
                <c:pt idx="5573">
                  <c:v>40967.052083319817</c:v>
                </c:pt>
                <c:pt idx="5574">
                  <c:v>40967.062499986481</c:v>
                </c:pt>
                <c:pt idx="5575">
                  <c:v>40967.072916653146</c:v>
                </c:pt>
                <c:pt idx="5576">
                  <c:v>40967.08333331981</c:v>
                </c:pt>
                <c:pt idx="5577">
                  <c:v>40967.093749986474</c:v>
                </c:pt>
                <c:pt idx="5578">
                  <c:v>40967.104166653138</c:v>
                </c:pt>
                <c:pt idx="5579">
                  <c:v>40967.114583319802</c:v>
                </c:pt>
                <c:pt idx="5580">
                  <c:v>40967.124999986467</c:v>
                </c:pt>
                <c:pt idx="5581">
                  <c:v>40967.135416653131</c:v>
                </c:pt>
                <c:pt idx="5582">
                  <c:v>40967.145833319795</c:v>
                </c:pt>
                <c:pt idx="5583">
                  <c:v>40967.156249986459</c:v>
                </c:pt>
                <c:pt idx="5584">
                  <c:v>40967.166666653124</c:v>
                </c:pt>
                <c:pt idx="5585">
                  <c:v>40967.177083319788</c:v>
                </c:pt>
                <c:pt idx="5586">
                  <c:v>40967.187499986452</c:v>
                </c:pt>
                <c:pt idx="5587">
                  <c:v>40967.197916653116</c:v>
                </c:pt>
                <c:pt idx="5588">
                  <c:v>40967.208333319781</c:v>
                </c:pt>
                <c:pt idx="5589">
                  <c:v>40967.218749986445</c:v>
                </c:pt>
                <c:pt idx="5590">
                  <c:v>40967.229166653109</c:v>
                </c:pt>
                <c:pt idx="5591">
                  <c:v>40967.239583319773</c:v>
                </c:pt>
                <c:pt idx="5592">
                  <c:v>40967.249999986438</c:v>
                </c:pt>
                <c:pt idx="5593">
                  <c:v>40967.260416653102</c:v>
                </c:pt>
                <c:pt idx="5594">
                  <c:v>40967.270833319766</c:v>
                </c:pt>
                <c:pt idx="5595">
                  <c:v>40967.28124998643</c:v>
                </c:pt>
                <c:pt idx="5596">
                  <c:v>40967.291666653095</c:v>
                </c:pt>
                <c:pt idx="5597">
                  <c:v>40967.302083319759</c:v>
                </c:pt>
                <c:pt idx="5598">
                  <c:v>40967.312499986423</c:v>
                </c:pt>
                <c:pt idx="5599">
                  <c:v>40967.322916653087</c:v>
                </c:pt>
                <c:pt idx="5600">
                  <c:v>40967.333333319752</c:v>
                </c:pt>
                <c:pt idx="5601">
                  <c:v>40967.343749986416</c:v>
                </c:pt>
                <c:pt idx="5602">
                  <c:v>40967.35416665308</c:v>
                </c:pt>
                <c:pt idx="5603">
                  <c:v>40967.364583319744</c:v>
                </c:pt>
                <c:pt idx="5604">
                  <c:v>40967.374999986409</c:v>
                </c:pt>
                <c:pt idx="5605">
                  <c:v>40967.385416653073</c:v>
                </c:pt>
                <c:pt idx="5606">
                  <c:v>40967.395833319737</c:v>
                </c:pt>
                <c:pt idx="5607">
                  <c:v>40967.406249986401</c:v>
                </c:pt>
                <c:pt idx="5608">
                  <c:v>40967.416666653065</c:v>
                </c:pt>
                <c:pt idx="5609">
                  <c:v>40967.42708331973</c:v>
                </c:pt>
                <c:pt idx="5610">
                  <c:v>40967.437499986394</c:v>
                </c:pt>
                <c:pt idx="5611">
                  <c:v>40967.447916653058</c:v>
                </c:pt>
                <c:pt idx="5612">
                  <c:v>40967.458333319722</c:v>
                </c:pt>
                <c:pt idx="5613">
                  <c:v>40967.468749986387</c:v>
                </c:pt>
                <c:pt idx="5614">
                  <c:v>40967.479166653051</c:v>
                </c:pt>
                <c:pt idx="5615">
                  <c:v>40967.489583319715</c:v>
                </c:pt>
                <c:pt idx="5616">
                  <c:v>40967.499999986379</c:v>
                </c:pt>
                <c:pt idx="5617">
                  <c:v>40967.510416653044</c:v>
                </c:pt>
                <c:pt idx="5618">
                  <c:v>40967.520833319708</c:v>
                </c:pt>
                <c:pt idx="5619">
                  <c:v>40967.531249986372</c:v>
                </c:pt>
                <c:pt idx="5620">
                  <c:v>40967.541666653036</c:v>
                </c:pt>
                <c:pt idx="5621">
                  <c:v>40967.552083319701</c:v>
                </c:pt>
                <c:pt idx="5622">
                  <c:v>40967.562499986365</c:v>
                </c:pt>
                <c:pt idx="5623">
                  <c:v>40967.572916653029</c:v>
                </c:pt>
                <c:pt idx="5624">
                  <c:v>40967.583333319693</c:v>
                </c:pt>
                <c:pt idx="5625">
                  <c:v>40967.593749986358</c:v>
                </c:pt>
                <c:pt idx="5626">
                  <c:v>40967.604166653022</c:v>
                </c:pt>
                <c:pt idx="5627">
                  <c:v>40967.614583319686</c:v>
                </c:pt>
                <c:pt idx="5628">
                  <c:v>40967.62499998635</c:v>
                </c:pt>
                <c:pt idx="5629">
                  <c:v>40967.635416653015</c:v>
                </c:pt>
                <c:pt idx="5630">
                  <c:v>40967.645833319679</c:v>
                </c:pt>
                <c:pt idx="5631">
                  <c:v>40967.656249986343</c:v>
                </c:pt>
                <c:pt idx="5632">
                  <c:v>40967.666666653007</c:v>
                </c:pt>
                <c:pt idx="5633">
                  <c:v>40967.677083319672</c:v>
                </c:pt>
                <c:pt idx="5634">
                  <c:v>40967.687499986336</c:v>
                </c:pt>
                <c:pt idx="5635">
                  <c:v>40967.697916653</c:v>
                </c:pt>
                <c:pt idx="5636">
                  <c:v>40967.708333319664</c:v>
                </c:pt>
                <c:pt idx="5637">
                  <c:v>40967.718749986328</c:v>
                </c:pt>
                <c:pt idx="5638">
                  <c:v>40967.729166652993</c:v>
                </c:pt>
                <c:pt idx="5639">
                  <c:v>40967.739583319657</c:v>
                </c:pt>
                <c:pt idx="5640">
                  <c:v>40967.749999986321</c:v>
                </c:pt>
                <c:pt idx="5641">
                  <c:v>40967.760416652985</c:v>
                </c:pt>
                <c:pt idx="5642">
                  <c:v>40967.77083331965</c:v>
                </c:pt>
                <c:pt idx="5643">
                  <c:v>40967.781249986314</c:v>
                </c:pt>
                <c:pt idx="5644">
                  <c:v>40967.791666652978</c:v>
                </c:pt>
                <c:pt idx="5645">
                  <c:v>40967.802083319642</c:v>
                </c:pt>
                <c:pt idx="5646">
                  <c:v>40967.812499986307</c:v>
                </c:pt>
                <c:pt idx="5647">
                  <c:v>40967.822916652971</c:v>
                </c:pt>
                <c:pt idx="5648">
                  <c:v>40967.833333319635</c:v>
                </c:pt>
                <c:pt idx="5649">
                  <c:v>40967.843749986299</c:v>
                </c:pt>
                <c:pt idx="5650">
                  <c:v>40967.854166652964</c:v>
                </c:pt>
                <c:pt idx="5651">
                  <c:v>40967.864583319628</c:v>
                </c:pt>
                <c:pt idx="5652">
                  <c:v>40967.874999986292</c:v>
                </c:pt>
                <c:pt idx="5653">
                  <c:v>40967.885416652956</c:v>
                </c:pt>
                <c:pt idx="5654">
                  <c:v>40967.895833319621</c:v>
                </c:pt>
                <c:pt idx="5655">
                  <c:v>40967.906249986285</c:v>
                </c:pt>
                <c:pt idx="5656">
                  <c:v>40967.916666652949</c:v>
                </c:pt>
                <c:pt idx="5657">
                  <c:v>40967.927083319613</c:v>
                </c:pt>
                <c:pt idx="5658">
                  <c:v>40967.937499986278</c:v>
                </c:pt>
                <c:pt idx="5659">
                  <c:v>40967.947916652942</c:v>
                </c:pt>
                <c:pt idx="5660">
                  <c:v>40967.958333319606</c:v>
                </c:pt>
                <c:pt idx="5661">
                  <c:v>40967.96874998627</c:v>
                </c:pt>
                <c:pt idx="5662">
                  <c:v>40967.979166652935</c:v>
                </c:pt>
                <c:pt idx="5663">
                  <c:v>40967.989583319599</c:v>
                </c:pt>
                <c:pt idx="5664">
                  <c:v>40967.999999986263</c:v>
                </c:pt>
                <c:pt idx="5665">
                  <c:v>40968.010416652927</c:v>
                </c:pt>
                <c:pt idx="5666">
                  <c:v>40968.020833319591</c:v>
                </c:pt>
                <c:pt idx="5667">
                  <c:v>40968.031249986256</c:v>
                </c:pt>
                <c:pt idx="5668">
                  <c:v>40968.04166665292</c:v>
                </c:pt>
                <c:pt idx="5669">
                  <c:v>40968.052083319584</c:v>
                </c:pt>
                <c:pt idx="5670">
                  <c:v>40968.062499986248</c:v>
                </c:pt>
                <c:pt idx="5671">
                  <c:v>40968.072916652913</c:v>
                </c:pt>
                <c:pt idx="5672">
                  <c:v>40968.083333319577</c:v>
                </c:pt>
                <c:pt idx="5673">
                  <c:v>40968.093749986241</c:v>
                </c:pt>
                <c:pt idx="5674">
                  <c:v>40968.104166652905</c:v>
                </c:pt>
                <c:pt idx="5675">
                  <c:v>40968.11458331957</c:v>
                </c:pt>
                <c:pt idx="5676">
                  <c:v>40968.124999986234</c:v>
                </c:pt>
                <c:pt idx="5677">
                  <c:v>40968.135416652898</c:v>
                </c:pt>
                <c:pt idx="5678">
                  <c:v>40968.145833319562</c:v>
                </c:pt>
                <c:pt idx="5679">
                  <c:v>40968.156249986227</c:v>
                </c:pt>
                <c:pt idx="5680">
                  <c:v>40968.166666652891</c:v>
                </c:pt>
                <c:pt idx="5681">
                  <c:v>40968.177083319555</c:v>
                </c:pt>
                <c:pt idx="5682">
                  <c:v>40968.187499986219</c:v>
                </c:pt>
                <c:pt idx="5683">
                  <c:v>40968.197916652884</c:v>
                </c:pt>
                <c:pt idx="5684">
                  <c:v>40968.208333319548</c:v>
                </c:pt>
                <c:pt idx="5685">
                  <c:v>40968.218749986212</c:v>
                </c:pt>
                <c:pt idx="5686">
                  <c:v>40968.229166652876</c:v>
                </c:pt>
                <c:pt idx="5687">
                  <c:v>40968.239583319541</c:v>
                </c:pt>
                <c:pt idx="5688">
                  <c:v>40968.249999986205</c:v>
                </c:pt>
                <c:pt idx="5689">
                  <c:v>40968.260416652869</c:v>
                </c:pt>
                <c:pt idx="5690">
                  <c:v>40968.270833319533</c:v>
                </c:pt>
                <c:pt idx="5691">
                  <c:v>40968.281249986198</c:v>
                </c:pt>
                <c:pt idx="5692">
                  <c:v>40968.291666652862</c:v>
                </c:pt>
                <c:pt idx="5693">
                  <c:v>40968.302083319526</c:v>
                </c:pt>
                <c:pt idx="5694">
                  <c:v>40968.31249998619</c:v>
                </c:pt>
                <c:pt idx="5695">
                  <c:v>40968.322916652854</c:v>
                </c:pt>
                <c:pt idx="5696">
                  <c:v>40968.333333319519</c:v>
                </c:pt>
                <c:pt idx="5697">
                  <c:v>40968.343749986183</c:v>
                </c:pt>
                <c:pt idx="5698">
                  <c:v>40968.354166652847</c:v>
                </c:pt>
                <c:pt idx="5699">
                  <c:v>40968.364583319511</c:v>
                </c:pt>
                <c:pt idx="5700">
                  <c:v>40968.374999986176</c:v>
                </c:pt>
                <c:pt idx="5701">
                  <c:v>40968.38541665284</c:v>
                </c:pt>
                <c:pt idx="5702">
                  <c:v>40968.395833319504</c:v>
                </c:pt>
                <c:pt idx="5703">
                  <c:v>40968.406249986168</c:v>
                </c:pt>
                <c:pt idx="5704">
                  <c:v>40968.416666652833</c:v>
                </c:pt>
                <c:pt idx="5705">
                  <c:v>40968.427083319497</c:v>
                </c:pt>
                <c:pt idx="5706">
                  <c:v>40968.437499986161</c:v>
                </c:pt>
                <c:pt idx="5707">
                  <c:v>40968.447916652825</c:v>
                </c:pt>
                <c:pt idx="5708">
                  <c:v>40968.45833331949</c:v>
                </c:pt>
                <c:pt idx="5709">
                  <c:v>40968.468749986154</c:v>
                </c:pt>
                <c:pt idx="5710">
                  <c:v>40968.479166652818</c:v>
                </c:pt>
                <c:pt idx="5711">
                  <c:v>40968.489583319482</c:v>
                </c:pt>
                <c:pt idx="5712">
                  <c:v>40968.499999986147</c:v>
                </c:pt>
                <c:pt idx="5713">
                  <c:v>40968.510416652811</c:v>
                </c:pt>
                <c:pt idx="5714">
                  <c:v>40968.520833319475</c:v>
                </c:pt>
                <c:pt idx="5715">
                  <c:v>40968.531249986139</c:v>
                </c:pt>
                <c:pt idx="5716">
                  <c:v>40968.541666652804</c:v>
                </c:pt>
                <c:pt idx="5717">
                  <c:v>40968.552083319468</c:v>
                </c:pt>
                <c:pt idx="5718">
                  <c:v>40968.562499986132</c:v>
                </c:pt>
                <c:pt idx="5719">
                  <c:v>40968.572916652796</c:v>
                </c:pt>
                <c:pt idx="5720">
                  <c:v>40968.583333319461</c:v>
                </c:pt>
                <c:pt idx="5721">
                  <c:v>40968.593749986125</c:v>
                </c:pt>
                <c:pt idx="5722">
                  <c:v>40968.604166652789</c:v>
                </c:pt>
                <c:pt idx="5723">
                  <c:v>40968.614583319453</c:v>
                </c:pt>
                <c:pt idx="5724">
                  <c:v>40968.624999986117</c:v>
                </c:pt>
                <c:pt idx="5725">
                  <c:v>40968.635416652782</c:v>
                </c:pt>
                <c:pt idx="5726">
                  <c:v>40968.645833319446</c:v>
                </c:pt>
                <c:pt idx="5727">
                  <c:v>40968.65624998611</c:v>
                </c:pt>
                <c:pt idx="5728">
                  <c:v>40968.666666652774</c:v>
                </c:pt>
                <c:pt idx="5729">
                  <c:v>40968.677083319439</c:v>
                </c:pt>
                <c:pt idx="5730">
                  <c:v>40968.687499986103</c:v>
                </c:pt>
                <c:pt idx="5731">
                  <c:v>40968.697916652767</c:v>
                </c:pt>
                <c:pt idx="5732">
                  <c:v>40968.708333319431</c:v>
                </c:pt>
                <c:pt idx="5733">
                  <c:v>40968.718749986096</c:v>
                </c:pt>
                <c:pt idx="5734">
                  <c:v>40968.72916665276</c:v>
                </c:pt>
                <c:pt idx="5735">
                  <c:v>40968.739583319424</c:v>
                </c:pt>
                <c:pt idx="5736">
                  <c:v>40968.749999986088</c:v>
                </c:pt>
                <c:pt idx="5737">
                  <c:v>40968.760416652753</c:v>
                </c:pt>
                <c:pt idx="5738">
                  <c:v>40968.770833319417</c:v>
                </c:pt>
                <c:pt idx="5739">
                  <c:v>40968.781249986081</c:v>
                </c:pt>
                <c:pt idx="5740">
                  <c:v>40968.791666652745</c:v>
                </c:pt>
                <c:pt idx="5741">
                  <c:v>40968.80208331941</c:v>
                </c:pt>
                <c:pt idx="5742">
                  <c:v>40968.812499986074</c:v>
                </c:pt>
                <c:pt idx="5743">
                  <c:v>40968.822916652738</c:v>
                </c:pt>
                <c:pt idx="5744">
                  <c:v>40968.833333319402</c:v>
                </c:pt>
                <c:pt idx="5745">
                  <c:v>40968.843749986067</c:v>
                </c:pt>
                <c:pt idx="5746">
                  <c:v>40968.854166652731</c:v>
                </c:pt>
                <c:pt idx="5747">
                  <c:v>40968.864583319395</c:v>
                </c:pt>
                <c:pt idx="5748">
                  <c:v>40968.874999986059</c:v>
                </c:pt>
                <c:pt idx="5749">
                  <c:v>40968.885416652724</c:v>
                </c:pt>
                <c:pt idx="5750">
                  <c:v>40968.895833319388</c:v>
                </c:pt>
                <c:pt idx="5751">
                  <c:v>40968.906249986052</c:v>
                </c:pt>
                <c:pt idx="5752">
                  <c:v>40968.916666652716</c:v>
                </c:pt>
                <c:pt idx="5753">
                  <c:v>40968.92708331938</c:v>
                </c:pt>
                <c:pt idx="5754">
                  <c:v>40968.937499986045</c:v>
                </c:pt>
                <c:pt idx="5755">
                  <c:v>40968.947916652709</c:v>
                </c:pt>
                <c:pt idx="5756">
                  <c:v>40968.958333319373</c:v>
                </c:pt>
                <c:pt idx="5757">
                  <c:v>40968.968749986037</c:v>
                </c:pt>
                <c:pt idx="5758">
                  <c:v>40968.979166652702</c:v>
                </c:pt>
                <c:pt idx="5759">
                  <c:v>40968.989583319366</c:v>
                </c:pt>
                <c:pt idx="5760">
                  <c:v>40968.99999998603</c:v>
                </c:pt>
                <c:pt idx="5761">
                  <c:v>40969.010416652694</c:v>
                </c:pt>
                <c:pt idx="5762">
                  <c:v>40969.020833319359</c:v>
                </c:pt>
                <c:pt idx="5763">
                  <c:v>40969.031249986023</c:v>
                </c:pt>
                <c:pt idx="5764">
                  <c:v>40969.041666652687</c:v>
                </c:pt>
                <c:pt idx="5765">
                  <c:v>40969.052083319351</c:v>
                </c:pt>
                <c:pt idx="5766">
                  <c:v>40969.062499986016</c:v>
                </c:pt>
                <c:pt idx="5767">
                  <c:v>40969.07291665268</c:v>
                </c:pt>
                <c:pt idx="5768">
                  <c:v>40969.083333319344</c:v>
                </c:pt>
                <c:pt idx="5769">
                  <c:v>40969.093749986008</c:v>
                </c:pt>
                <c:pt idx="5770">
                  <c:v>40969.104166652673</c:v>
                </c:pt>
                <c:pt idx="5771">
                  <c:v>40969.114583319337</c:v>
                </c:pt>
                <c:pt idx="5772">
                  <c:v>40969.124999986001</c:v>
                </c:pt>
                <c:pt idx="5773">
                  <c:v>40969.135416652665</c:v>
                </c:pt>
                <c:pt idx="5774">
                  <c:v>40969.14583331933</c:v>
                </c:pt>
                <c:pt idx="5775">
                  <c:v>40969.156249985994</c:v>
                </c:pt>
                <c:pt idx="5776">
                  <c:v>40969.166666652658</c:v>
                </c:pt>
                <c:pt idx="5777">
                  <c:v>40969.177083319322</c:v>
                </c:pt>
                <c:pt idx="5778">
                  <c:v>40969.187499985987</c:v>
                </c:pt>
                <c:pt idx="5779">
                  <c:v>40969.197916652651</c:v>
                </c:pt>
                <c:pt idx="5780">
                  <c:v>40969.208333319315</c:v>
                </c:pt>
                <c:pt idx="5781">
                  <c:v>40969.218749985979</c:v>
                </c:pt>
                <c:pt idx="5782">
                  <c:v>40969.229166652643</c:v>
                </c:pt>
                <c:pt idx="5783">
                  <c:v>40969.239583319308</c:v>
                </c:pt>
                <c:pt idx="5784">
                  <c:v>40969.249999985972</c:v>
                </c:pt>
                <c:pt idx="5785">
                  <c:v>40969.260416652636</c:v>
                </c:pt>
                <c:pt idx="5786">
                  <c:v>40969.2708333193</c:v>
                </c:pt>
                <c:pt idx="5787">
                  <c:v>40969.281249985965</c:v>
                </c:pt>
                <c:pt idx="5788">
                  <c:v>40969.291666652629</c:v>
                </c:pt>
                <c:pt idx="5789">
                  <c:v>40969.302083319293</c:v>
                </c:pt>
                <c:pt idx="5790">
                  <c:v>40969.312499985957</c:v>
                </c:pt>
                <c:pt idx="5791">
                  <c:v>40969.322916652622</c:v>
                </c:pt>
                <c:pt idx="5792">
                  <c:v>40969.333333319286</c:v>
                </c:pt>
                <c:pt idx="5793">
                  <c:v>40969.34374998595</c:v>
                </c:pt>
                <c:pt idx="5794">
                  <c:v>40969.354166652614</c:v>
                </c:pt>
                <c:pt idx="5795">
                  <c:v>40969.364583319279</c:v>
                </c:pt>
                <c:pt idx="5796">
                  <c:v>40969.374999985943</c:v>
                </c:pt>
                <c:pt idx="5797">
                  <c:v>40969.385416652607</c:v>
                </c:pt>
                <c:pt idx="5798">
                  <c:v>40969.395833319271</c:v>
                </c:pt>
                <c:pt idx="5799">
                  <c:v>40969.406249985936</c:v>
                </c:pt>
                <c:pt idx="5800">
                  <c:v>40969.4166666526</c:v>
                </c:pt>
                <c:pt idx="5801">
                  <c:v>40969.427083319264</c:v>
                </c:pt>
                <c:pt idx="5802">
                  <c:v>40969.437499985928</c:v>
                </c:pt>
                <c:pt idx="5803">
                  <c:v>40969.447916652593</c:v>
                </c:pt>
                <c:pt idx="5804">
                  <c:v>40969.458333319257</c:v>
                </c:pt>
                <c:pt idx="5805">
                  <c:v>40969.468749985921</c:v>
                </c:pt>
                <c:pt idx="5806">
                  <c:v>40969.479166652585</c:v>
                </c:pt>
                <c:pt idx="5807">
                  <c:v>40969.48958331925</c:v>
                </c:pt>
                <c:pt idx="5808">
                  <c:v>40969.499999985914</c:v>
                </c:pt>
                <c:pt idx="5809">
                  <c:v>40969.510416652578</c:v>
                </c:pt>
                <c:pt idx="5810">
                  <c:v>40969.520833319242</c:v>
                </c:pt>
                <c:pt idx="5811">
                  <c:v>40969.531249985906</c:v>
                </c:pt>
                <c:pt idx="5812">
                  <c:v>40969.541666652571</c:v>
                </c:pt>
                <c:pt idx="5813">
                  <c:v>40969.552083319235</c:v>
                </c:pt>
                <c:pt idx="5814">
                  <c:v>40969.562499985899</c:v>
                </c:pt>
                <c:pt idx="5815">
                  <c:v>40969.572916652563</c:v>
                </c:pt>
                <c:pt idx="5816">
                  <c:v>40969.583333319228</c:v>
                </c:pt>
                <c:pt idx="5817">
                  <c:v>40969.593749985892</c:v>
                </c:pt>
                <c:pt idx="5818">
                  <c:v>40969.604166652556</c:v>
                </c:pt>
                <c:pt idx="5819">
                  <c:v>40969.61458331922</c:v>
                </c:pt>
                <c:pt idx="5820">
                  <c:v>40969.624999985885</c:v>
                </c:pt>
                <c:pt idx="5821">
                  <c:v>40969.635416652549</c:v>
                </c:pt>
                <c:pt idx="5822">
                  <c:v>40969.645833319213</c:v>
                </c:pt>
                <c:pt idx="5823">
                  <c:v>40969.656249985877</c:v>
                </c:pt>
                <c:pt idx="5824">
                  <c:v>40969.666666652542</c:v>
                </c:pt>
                <c:pt idx="5825">
                  <c:v>40969.677083319206</c:v>
                </c:pt>
                <c:pt idx="5826">
                  <c:v>40969.68749998587</c:v>
                </c:pt>
                <c:pt idx="5827">
                  <c:v>40969.697916652534</c:v>
                </c:pt>
                <c:pt idx="5828">
                  <c:v>40969.708333319199</c:v>
                </c:pt>
                <c:pt idx="5829">
                  <c:v>40969.718749985863</c:v>
                </c:pt>
                <c:pt idx="5830">
                  <c:v>40969.729166652527</c:v>
                </c:pt>
                <c:pt idx="5831">
                  <c:v>40969.739583319191</c:v>
                </c:pt>
                <c:pt idx="5832">
                  <c:v>40969.749999985856</c:v>
                </c:pt>
                <c:pt idx="5833">
                  <c:v>40969.76041665252</c:v>
                </c:pt>
                <c:pt idx="5834">
                  <c:v>40969.770833319184</c:v>
                </c:pt>
                <c:pt idx="5835">
                  <c:v>40969.781249985848</c:v>
                </c:pt>
                <c:pt idx="5836">
                  <c:v>40969.791666652513</c:v>
                </c:pt>
                <c:pt idx="5837">
                  <c:v>40969.802083319177</c:v>
                </c:pt>
                <c:pt idx="5838">
                  <c:v>40969.812499985841</c:v>
                </c:pt>
                <c:pt idx="5839">
                  <c:v>40969.822916652505</c:v>
                </c:pt>
                <c:pt idx="5840">
                  <c:v>40969.833333319169</c:v>
                </c:pt>
                <c:pt idx="5841">
                  <c:v>40969.843749985834</c:v>
                </c:pt>
                <c:pt idx="5842">
                  <c:v>40969.854166652498</c:v>
                </c:pt>
                <c:pt idx="5843">
                  <c:v>40969.864583319162</c:v>
                </c:pt>
                <c:pt idx="5844">
                  <c:v>40969.874999985826</c:v>
                </c:pt>
                <c:pt idx="5845">
                  <c:v>40969.885416652491</c:v>
                </c:pt>
                <c:pt idx="5846">
                  <c:v>40969.895833319155</c:v>
                </c:pt>
                <c:pt idx="5847">
                  <c:v>40969.906249985819</c:v>
                </c:pt>
                <c:pt idx="5848">
                  <c:v>40969.916666652483</c:v>
                </c:pt>
                <c:pt idx="5849">
                  <c:v>40969.927083319148</c:v>
                </c:pt>
                <c:pt idx="5850">
                  <c:v>40969.937499985812</c:v>
                </c:pt>
                <c:pt idx="5851">
                  <c:v>40969.947916652476</c:v>
                </c:pt>
                <c:pt idx="5852">
                  <c:v>40969.95833331914</c:v>
                </c:pt>
                <c:pt idx="5853">
                  <c:v>40969.968749985805</c:v>
                </c:pt>
                <c:pt idx="5854">
                  <c:v>40969.979166652469</c:v>
                </c:pt>
                <c:pt idx="5855">
                  <c:v>40969.989583319133</c:v>
                </c:pt>
                <c:pt idx="5856">
                  <c:v>40969.999999985797</c:v>
                </c:pt>
                <c:pt idx="5857">
                  <c:v>40970.010416652462</c:v>
                </c:pt>
                <c:pt idx="5858">
                  <c:v>40970.020833319126</c:v>
                </c:pt>
                <c:pt idx="5859">
                  <c:v>40970.03124998579</c:v>
                </c:pt>
                <c:pt idx="5860">
                  <c:v>40970.041666652454</c:v>
                </c:pt>
                <c:pt idx="5861">
                  <c:v>40970.052083319119</c:v>
                </c:pt>
                <c:pt idx="5862">
                  <c:v>40970.062499985783</c:v>
                </c:pt>
                <c:pt idx="5863">
                  <c:v>40970.072916652447</c:v>
                </c:pt>
                <c:pt idx="5864">
                  <c:v>40970.083333319111</c:v>
                </c:pt>
                <c:pt idx="5865">
                  <c:v>40970.093749985776</c:v>
                </c:pt>
                <c:pt idx="5866">
                  <c:v>40970.10416665244</c:v>
                </c:pt>
                <c:pt idx="5867">
                  <c:v>40970.114583319104</c:v>
                </c:pt>
                <c:pt idx="5868">
                  <c:v>40970.124999985768</c:v>
                </c:pt>
                <c:pt idx="5869">
                  <c:v>40970.135416652432</c:v>
                </c:pt>
                <c:pt idx="5870">
                  <c:v>40970.145833319097</c:v>
                </c:pt>
                <c:pt idx="5871">
                  <c:v>40970.156249985761</c:v>
                </c:pt>
                <c:pt idx="5872">
                  <c:v>40970.166666652425</c:v>
                </c:pt>
                <c:pt idx="5873">
                  <c:v>40970.177083319089</c:v>
                </c:pt>
                <c:pt idx="5874">
                  <c:v>40970.187499985754</c:v>
                </c:pt>
                <c:pt idx="5875">
                  <c:v>40970.197916652418</c:v>
                </c:pt>
                <c:pt idx="5876">
                  <c:v>40970.208333319082</c:v>
                </c:pt>
                <c:pt idx="5877">
                  <c:v>40970.218749985746</c:v>
                </c:pt>
                <c:pt idx="5878">
                  <c:v>40970.229166652411</c:v>
                </c:pt>
                <c:pt idx="5879">
                  <c:v>40970.239583319075</c:v>
                </c:pt>
                <c:pt idx="5880">
                  <c:v>40970.249999985739</c:v>
                </c:pt>
                <c:pt idx="5881">
                  <c:v>40970.260416652403</c:v>
                </c:pt>
                <c:pt idx="5882">
                  <c:v>40970.270833319068</c:v>
                </c:pt>
                <c:pt idx="5883">
                  <c:v>40970.281249985732</c:v>
                </c:pt>
                <c:pt idx="5884">
                  <c:v>40970.291666652396</c:v>
                </c:pt>
                <c:pt idx="5885">
                  <c:v>40970.30208331906</c:v>
                </c:pt>
                <c:pt idx="5886">
                  <c:v>40970.312499985725</c:v>
                </c:pt>
                <c:pt idx="5887">
                  <c:v>40970.322916652389</c:v>
                </c:pt>
                <c:pt idx="5888">
                  <c:v>40970.333333319053</c:v>
                </c:pt>
                <c:pt idx="5889">
                  <c:v>40970.343749985717</c:v>
                </c:pt>
                <c:pt idx="5890">
                  <c:v>40970.354166652382</c:v>
                </c:pt>
                <c:pt idx="5891">
                  <c:v>40970.364583319046</c:v>
                </c:pt>
                <c:pt idx="5892">
                  <c:v>40970.37499998571</c:v>
                </c:pt>
                <c:pt idx="5893">
                  <c:v>40970.385416652374</c:v>
                </c:pt>
                <c:pt idx="5894">
                  <c:v>40970.395833319039</c:v>
                </c:pt>
                <c:pt idx="5895">
                  <c:v>40970.406249985703</c:v>
                </c:pt>
                <c:pt idx="5896">
                  <c:v>40970.416666652367</c:v>
                </c:pt>
                <c:pt idx="5897">
                  <c:v>40970.427083319031</c:v>
                </c:pt>
                <c:pt idx="5898">
                  <c:v>40970.437499985695</c:v>
                </c:pt>
                <c:pt idx="5899">
                  <c:v>40970.44791665236</c:v>
                </c:pt>
                <c:pt idx="5900">
                  <c:v>40970.458333319024</c:v>
                </c:pt>
                <c:pt idx="5901">
                  <c:v>40970.468749985688</c:v>
                </c:pt>
                <c:pt idx="5902">
                  <c:v>40970.479166652352</c:v>
                </c:pt>
                <c:pt idx="5903">
                  <c:v>40970.489583319017</c:v>
                </c:pt>
                <c:pt idx="5904">
                  <c:v>40970.499999985681</c:v>
                </c:pt>
                <c:pt idx="5905">
                  <c:v>40970.510416652345</c:v>
                </c:pt>
                <c:pt idx="5906">
                  <c:v>40970.520833319009</c:v>
                </c:pt>
                <c:pt idx="5907">
                  <c:v>40970.531249985674</c:v>
                </c:pt>
                <c:pt idx="5908">
                  <c:v>40970.541666652338</c:v>
                </c:pt>
                <c:pt idx="5909">
                  <c:v>40970.552083319002</c:v>
                </c:pt>
                <c:pt idx="5910">
                  <c:v>40970.562499985666</c:v>
                </c:pt>
                <c:pt idx="5911">
                  <c:v>40970.572916652331</c:v>
                </c:pt>
                <c:pt idx="5912">
                  <c:v>40970.583333318995</c:v>
                </c:pt>
                <c:pt idx="5913">
                  <c:v>40970.593749985659</c:v>
                </c:pt>
                <c:pt idx="5914">
                  <c:v>40970.604166652323</c:v>
                </c:pt>
                <c:pt idx="5915">
                  <c:v>40970.614583318988</c:v>
                </c:pt>
                <c:pt idx="5916">
                  <c:v>40970.624999985652</c:v>
                </c:pt>
                <c:pt idx="5917">
                  <c:v>40970.635416652316</c:v>
                </c:pt>
                <c:pt idx="5918">
                  <c:v>40970.64583331898</c:v>
                </c:pt>
                <c:pt idx="5919">
                  <c:v>40970.656249985645</c:v>
                </c:pt>
                <c:pt idx="5920">
                  <c:v>40970.666666652309</c:v>
                </c:pt>
                <c:pt idx="5921">
                  <c:v>40970.677083318973</c:v>
                </c:pt>
                <c:pt idx="5922">
                  <c:v>40970.687499985637</c:v>
                </c:pt>
                <c:pt idx="5923">
                  <c:v>40970.697916652302</c:v>
                </c:pt>
                <c:pt idx="5924">
                  <c:v>40970.708333318966</c:v>
                </c:pt>
                <c:pt idx="5925">
                  <c:v>40970.71874998563</c:v>
                </c:pt>
                <c:pt idx="5926">
                  <c:v>40970.729166652294</c:v>
                </c:pt>
                <c:pt idx="5927">
                  <c:v>40970.739583318958</c:v>
                </c:pt>
                <c:pt idx="5928">
                  <c:v>40970.749999985623</c:v>
                </c:pt>
                <c:pt idx="5929">
                  <c:v>40970.760416652287</c:v>
                </c:pt>
                <c:pt idx="5930">
                  <c:v>40970.770833318951</c:v>
                </c:pt>
                <c:pt idx="5931">
                  <c:v>40970.781249985615</c:v>
                </c:pt>
                <c:pt idx="5932">
                  <c:v>40970.79166665228</c:v>
                </c:pt>
                <c:pt idx="5933">
                  <c:v>40970.802083318944</c:v>
                </c:pt>
                <c:pt idx="5934">
                  <c:v>40970.812499985608</c:v>
                </c:pt>
                <c:pt idx="5935">
                  <c:v>40970.822916652272</c:v>
                </c:pt>
                <c:pt idx="5936">
                  <c:v>40970.833333318937</c:v>
                </c:pt>
                <c:pt idx="5937">
                  <c:v>40970.843749985601</c:v>
                </c:pt>
                <c:pt idx="5938">
                  <c:v>40970.854166652265</c:v>
                </c:pt>
                <c:pt idx="5939">
                  <c:v>40970.864583318929</c:v>
                </c:pt>
                <c:pt idx="5940">
                  <c:v>40970.874999985594</c:v>
                </c:pt>
                <c:pt idx="5941">
                  <c:v>40970.885416652258</c:v>
                </c:pt>
                <c:pt idx="5942">
                  <c:v>40970.895833318922</c:v>
                </c:pt>
                <c:pt idx="5943">
                  <c:v>40970.906249985586</c:v>
                </c:pt>
                <c:pt idx="5944">
                  <c:v>40970.916666652251</c:v>
                </c:pt>
                <c:pt idx="5945">
                  <c:v>40970.927083318915</c:v>
                </c:pt>
                <c:pt idx="5946">
                  <c:v>40970.937499985579</c:v>
                </c:pt>
                <c:pt idx="5947">
                  <c:v>40970.947916652243</c:v>
                </c:pt>
                <c:pt idx="5948">
                  <c:v>40970.958333318908</c:v>
                </c:pt>
                <c:pt idx="5949">
                  <c:v>40970.968749985572</c:v>
                </c:pt>
                <c:pt idx="5950">
                  <c:v>40970.979166652236</c:v>
                </c:pt>
                <c:pt idx="5951">
                  <c:v>40970.9895833189</c:v>
                </c:pt>
                <c:pt idx="5952">
                  <c:v>40970.999999985565</c:v>
                </c:pt>
                <c:pt idx="5953">
                  <c:v>40971.010416652229</c:v>
                </c:pt>
                <c:pt idx="5954">
                  <c:v>40971.020833318893</c:v>
                </c:pt>
                <c:pt idx="5955">
                  <c:v>40971.031249985557</c:v>
                </c:pt>
                <c:pt idx="5956">
                  <c:v>40971.041666652221</c:v>
                </c:pt>
                <c:pt idx="5957">
                  <c:v>40971.052083318886</c:v>
                </c:pt>
                <c:pt idx="5958">
                  <c:v>40971.06249998555</c:v>
                </c:pt>
                <c:pt idx="5959">
                  <c:v>40971.072916652214</c:v>
                </c:pt>
                <c:pt idx="5960">
                  <c:v>40971.083333318878</c:v>
                </c:pt>
                <c:pt idx="5961">
                  <c:v>40971.093749985543</c:v>
                </c:pt>
                <c:pt idx="5962">
                  <c:v>40971.104166652207</c:v>
                </c:pt>
                <c:pt idx="5963">
                  <c:v>40971.114583318871</c:v>
                </c:pt>
                <c:pt idx="5964">
                  <c:v>40971.124999985535</c:v>
                </c:pt>
                <c:pt idx="5965">
                  <c:v>40971.1354166522</c:v>
                </c:pt>
                <c:pt idx="5966">
                  <c:v>40971.145833318864</c:v>
                </c:pt>
                <c:pt idx="5967">
                  <c:v>40971.156249985528</c:v>
                </c:pt>
                <c:pt idx="5968">
                  <c:v>40971.166666652192</c:v>
                </c:pt>
                <c:pt idx="5969">
                  <c:v>40971.177083318857</c:v>
                </c:pt>
                <c:pt idx="5970">
                  <c:v>40971.187499985521</c:v>
                </c:pt>
                <c:pt idx="5971">
                  <c:v>40971.197916652185</c:v>
                </c:pt>
                <c:pt idx="5972">
                  <c:v>40971.208333318849</c:v>
                </c:pt>
                <c:pt idx="5973">
                  <c:v>40971.218749985514</c:v>
                </c:pt>
                <c:pt idx="5974">
                  <c:v>40971.229166652178</c:v>
                </c:pt>
                <c:pt idx="5975">
                  <c:v>40971.239583318842</c:v>
                </c:pt>
                <c:pt idx="5976">
                  <c:v>40971.249999985506</c:v>
                </c:pt>
                <c:pt idx="5977">
                  <c:v>40971.260416652171</c:v>
                </c:pt>
                <c:pt idx="5978">
                  <c:v>40971.270833318835</c:v>
                </c:pt>
                <c:pt idx="5979">
                  <c:v>40971.281249985499</c:v>
                </c:pt>
                <c:pt idx="5980">
                  <c:v>40971.291666652163</c:v>
                </c:pt>
                <c:pt idx="5981">
                  <c:v>40971.302083318827</c:v>
                </c:pt>
                <c:pt idx="5982">
                  <c:v>40971.312499985492</c:v>
                </c:pt>
                <c:pt idx="5983">
                  <c:v>40971.322916652156</c:v>
                </c:pt>
                <c:pt idx="5984">
                  <c:v>40971.33333331882</c:v>
                </c:pt>
                <c:pt idx="5985">
                  <c:v>40971.343749985484</c:v>
                </c:pt>
                <c:pt idx="5986">
                  <c:v>40971.354166652149</c:v>
                </c:pt>
                <c:pt idx="5987">
                  <c:v>40971.364583318813</c:v>
                </c:pt>
                <c:pt idx="5988">
                  <c:v>40971.374999985477</c:v>
                </c:pt>
                <c:pt idx="5989">
                  <c:v>40971.385416652141</c:v>
                </c:pt>
                <c:pt idx="5990">
                  <c:v>40971.395833318806</c:v>
                </c:pt>
                <c:pt idx="5991">
                  <c:v>40971.40624998547</c:v>
                </c:pt>
                <c:pt idx="5992">
                  <c:v>40971.416666652134</c:v>
                </c:pt>
                <c:pt idx="5993">
                  <c:v>40971.427083318798</c:v>
                </c:pt>
                <c:pt idx="5994">
                  <c:v>40971.437499985463</c:v>
                </c:pt>
                <c:pt idx="5995">
                  <c:v>40971.447916652127</c:v>
                </c:pt>
                <c:pt idx="5996">
                  <c:v>40971.458333318791</c:v>
                </c:pt>
                <c:pt idx="5997">
                  <c:v>40971.468749985455</c:v>
                </c:pt>
                <c:pt idx="5998">
                  <c:v>40971.47916665212</c:v>
                </c:pt>
                <c:pt idx="5999">
                  <c:v>40971.489583318784</c:v>
                </c:pt>
                <c:pt idx="6000">
                  <c:v>40971.499999985448</c:v>
                </c:pt>
                <c:pt idx="6001">
                  <c:v>40971.510416652112</c:v>
                </c:pt>
                <c:pt idx="6002">
                  <c:v>40971.520833318777</c:v>
                </c:pt>
                <c:pt idx="6003">
                  <c:v>40971.531249985441</c:v>
                </c:pt>
                <c:pt idx="6004">
                  <c:v>40971.541666652105</c:v>
                </c:pt>
                <c:pt idx="6005">
                  <c:v>40971.552083318769</c:v>
                </c:pt>
                <c:pt idx="6006">
                  <c:v>40971.562499985434</c:v>
                </c:pt>
                <c:pt idx="6007">
                  <c:v>40971.572916652098</c:v>
                </c:pt>
                <c:pt idx="6008">
                  <c:v>40971.583333318762</c:v>
                </c:pt>
                <c:pt idx="6009">
                  <c:v>40971.593749985426</c:v>
                </c:pt>
                <c:pt idx="6010">
                  <c:v>40971.60416665209</c:v>
                </c:pt>
                <c:pt idx="6011">
                  <c:v>40971.614583318755</c:v>
                </c:pt>
                <c:pt idx="6012">
                  <c:v>40971.624999985419</c:v>
                </c:pt>
                <c:pt idx="6013">
                  <c:v>40971.635416652083</c:v>
                </c:pt>
                <c:pt idx="6014">
                  <c:v>40971.645833318747</c:v>
                </c:pt>
                <c:pt idx="6015">
                  <c:v>40971.656249985412</c:v>
                </c:pt>
                <c:pt idx="6016">
                  <c:v>40971.666666652076</c:v>
                </c:pt>
                <c:pt idx="6017">
                  <c:v>40971.67708331874</c:v>
                </c:pt>
                <c:pt idx="6018">
                  <c:v>40971.687499985404</c:v>
                </c:pt>
                <c:pt idx="6019">
                  <c:v>40971.697916652069</c:v>
                </c:pt>
                <c:pt idx="6020">
                  <c:v>40971.708333318733</c:v>
                </c:pt>
                <c:pt idx="6021">
                  <c:v>40971.718749985397</c:v>
                </c:pt>
                <c:pt idx="6022">
                  <c:v>40971.729166652061</c:v>
                </c:pt>
                <c:pt idx="6023">
                  <c:v>40971.739583318726</c:v>
                </c:pt>
                <c:pt idx="6024">
                  <c:v>40971.74999998539</c:v>
                </c:pt>
                <c:pt idx="6025">
                  <c:v>40971.760416652054</c:v>
                </c:pt>
                <c:pt idx="6026">
                  <c:v>40971.770833318718</c:v>
                </c:pt>
                <c:pt idx="6027">
                  <c:v>40971.781249985383</c:v>
                </c:pt>
                <c:pt idx="6028">
                  <c:v>40971.791666652047</c:v>
                </c:pt>
                <c:pt idx="6029">
                  <c:v>40971.802083318711</c:v>
                </c:pt>
                <c:pt idx="6030">
                  <c:v>40971.812499985375</c:v>
                </c:pt>
                <c:pt idx="6031">
                  <c:v>40971.82291665204</c:v>
                </c:pt>
                <c:pt idx="6032">
                  <c:v>40971.833333318704</c:v>
                </c:pt>
                <c:pt idx="6033">
                  <c:v>40971.843749985368</c:v>
                </c:pt>
                <c:pt idx="6034">
                  <c:v>40971.854166652032</c:v>
                </c:pt>
                <c:pt idx="6035">
                  <c:v>40971.864583318697</c:v>
                </c:pt>
                <c:pt idx="6036">
                  <c:v>40971.874999985361</c:v>
                </c:pt>
                <c:pt idx="6037">
                  <c:v>40971.885416652025</c:v>
                </c:pt>
                <c:pt idx="6038">
                  <c:v>40971.895833318689</c:v>
                </c:pt>
                <c:pt idx="6039">
                  <c:v>40971.906249985353</c:v>
                </c:pt>
                <c:pt idx="6040">
                  <c:v>40971.916666652018</c:v>
                </c:pt>
                <c:pt idx="6041">
                  <c:v>40971.927083318682</c:v>
                </c:pt>
                <c:pt idx="6042">
                  <c:v>40971.937499985346</c:v>
                </c:pt>
                <c:pt idx="6043">
                  <c:v>40971.94791665201</c:v>
                </c:pt>
                <c:pt idx="6044">
                  <c:v>40971.958333318675</c:v>
                </c:pt>
                <c:pt idx="6045">
                  <c:v>40971.968749985339</c:v>
                </c:pt>
                <c:pt idx="6046">
                  <c:v>40971.979166652003</c:v>
                </c:pt>
                <c:pt idx="6047">
                  <c:v>40971.989583318667</c:v>
                </c:pt>
                <c:pt idx="6048">
                  <c:v>40971.999999985332</c:v>
                </c:pt>
                <c:pt idx="6049">
                  <c:v>40972.010416651996</c:v>
                </c:pt>
                <c:pt idx="6050">
                  <c:v>40972.02083331866</c:v>
                </c:pt>
                <c:pt idx="6051">
                  <c:v>40972.031249985324</c:v>
                </c:pt>
                <c:pt idx="6052">
                  <c:v>40972.041666651989</c:v>
                </c:pt>
                <c:pt idx="6053">
                  <c:v>40972.052083318653</c:v>
                </c:pt>
                <c:pt idx="6054">
                  <c:v>40972.062499985317</c:v>
                </c:pt>
                <c:pt idx="6055">
                  <c:v>40972.072916651981</c:v>
                </c:pt>
                <c:pt idx="6056">
                  <c:v>40972.083333318646</c:v>
                </c:pt>
                <c:pt idx="6057">
                  <c:v>40972.09374998531</c:v>
                </c:pt>
                <c:pt idx="6058">
                  <c:v>40972.104166651974</c:v>
                </c:pt>
                <c:pt idx="6059">
                  <c:v>40972.114583318638</c:v>
                </c:pt>
                <c:pt idx="6060">
                  <c:v>40972.124999985303</c:v>
                </c:pt>
                <c:pt idx="6061">
                  <c:v>40972.135416651967</c:v>
                </c:pt>
                <c:pt idx="6062">
                  <c:v>40972.145833318631</c:v>
                </c:pt>
                <c:pt idx="6063">
                  <c:v>40972.156249985295</c:v>
                </c:pt>
                <c:pt idx="6064">
                  <c:v>40972.16666665196</c:v>
                </c:pt>
                <c:pt idx="6065">
                  <c:v>40972.177083318624</c:v>
                </c:pt>
                <c:pt idx="6066">
                  <c:v>40972.187499985288</c:v>
                </c:pt>
                <c:pt idx="6067">
                  <c:v>40972.197916651952</c:v>
                </c:pt>
                <c:pt idx="6068">
                  <c:v>40972.208333318616</c:v>
                </c:pt>
                <c:pt idx="6069">
                  <c:v>40972.218749985281</c:v>
                </c:pt>
                <c:pt idx="6070">
                  <c:v>40972.229166651945</c:v>
                </c:pt>
                <c:pt idx="6071">
                  <c:v>40972.239583318609</c:v>
                </c:pt>
                <c:pt idx="6072">
                  <c:v>40972.249999985273</c:v>
                </c:pt>
                <c:pt idx="6073">
                  <c:v>40972.260416651938</c:v>
                </c:pt>
                <c:pt idx="6074">
                  <c:v>40972.270833318602</c:v>
                </c:pt>
                <c:pt idx="6075">
                  <c:v>40972.281249985266</c:v>
                </c:pt>
                <c:pt idx="6076">
                  <c:v>40972.29166665193</c:v>
                </c:pt>
                <c:pt idx="6077">
                  <c:v>40972.302083318595</c:v>
                </c:pt>
                <c:pt idx="6078">
                  <c:v>40972.312499985259</c:v>
                </c:pt>
                <c:pt idx="6079">
                  <c:v>40972.322916651923</c:v>
                </c:pt>
                <c:pt idx="6080">
                  <c:v>40972.333333318587</c:v>
                </c:pt>
                <c:pt idx="6081">
                  <c:v>40972.343749985252</c:v>
                </c:pt>
                <c:pt idx="6082">
                  <c:v>40972.354166651916</c:v>
                </c:pt>
                <c:pt idx="6083">
                  <c:v>40972.36458331858</c:v>
                </c:pt>
                <c:pt idx="6084">
                  <c:v>40972.374999985244</c:v>
                </c:pt>
                <c:pt idx="6085">
                  <c:v>40972.385416651909</c:v>
                </c:pt>
                <c:pt idx="6086">
                  <c:v>40972.395833318573</c:v>
                </c:pt>
                <c:pt idx="6087">
                  <c:v>40972.406249985237</c:v>
                </c:pt>
                <c:pt idx="6088">
                  <c:v>40972.416666651901</c:v>
                </c:pt>
                <c:pt idx="6089">
                  <c:v>40972.427083318566</c:v>
                </c:pt>
                <c:pt idx="6090">
                  <c:v>40972.43749998523</c:v>
                </c:pt>
                <c:pt idx="6091">
                  <c:v>40972.447916651894</c:v>
                </c:pt>
                <c:pt idx="6092">
                  <c:v>40972.458333318558</c:v>
                </c:pt>
                <c:pt idx="6093">
                  <c:v>40972.468749985223</c:v>
                </c:pt>
                <c:pt idx="6094">
                  <c:v>40972.479166651887</c:v>
                </c:pt>
                <c:pt idx="6095">
                  <c:v>40972.489583318551</c:v>
                </c:pt>
                <c:pt idx="6096">
                  <c:v>40972.499999985215</c:v>
                </c:pt>
                <c:pt idx="6097">
                  <c:v>40972.510416651879</c:v>
                </c:pt>
                <c:pt idx="6098">
                  <c:v>40972.520833318544</c:v>
                </c:pt>
                <c:pt idx="6099">
                  <c:v>40972.531249985208</c:v>
                </c:pt>
                <c:pt idx="6100">
                  <c:v>40972.541666651872</c:v>
                </c:pt>
                <c:pt idx="6101">
                  <c:v>40972.552083318536</c:v>
                </c:pt>
                <c:pt idx="6102">
                  <c:v>40972.562499985201</c:v>
                </c:pt>
                <c:pt idx="6103">
                  <c:v>40972.572916651865</c:v>
                </c:pt>
                <c:pt idx="6104">
                  <c:v>40972.583333318529</c:v>
                </c:pt>
                <c:pt idx="6105">
                  <c:v>40972.593749985193</c:v>
                </c:pt>
                <c:pt idx="6106">
                  <c:v>40972.604166651858</c:v>
                </c:pt>
                <c:pt idx="6107">
                  <c:v>40972.614583318522</c:v>
                </c:pt>
                <c:pt idx="6108">
                  <c:v>40972.624999985186</c:v>
                </c:pt>
                <c:pt idx="6109">
                  <c:v>40972.63541665185</c:v>
                </c:pt>
                <c:pt idx="6110">
                  <c:v>40972.645833318515</c:v>
                </c:pt>
                <c:pt idx="6111">
                  <c:v>40972.656249985179</c:v>
                </c:pt>
                <c:pt idx="6112">
                  <c:v>40972.666666651843</c:v>
                </c:pt>
                <c:pt idx="6113">
                  <c:v>40972.677083318507</c:v>
                </c:pt>
                <c:pt idx="6114">
                  <c:v>40972.687499985172</c:v>
                </c:pt>
                <c:pt idx="6115">
                  <c:v>40972.697916651836</c:v>
                </c:pt>
                <c:pt idx="6116">
                  <c:v>40972.7083333185</c:v>
                </c:pt>
                <c:pt idx="6117">
                  <c:v>40972.718749985164</c:v>
                </c:pt>
                <c:pt idx="6118">
                  <c:v>40972.729166651829</c:v>
                </c:pt>
                <c:pt idx="6119">
                  <c:v>40972.739583318493</c:v>
                </c:pt>
                <c:pt idx="6120">
                  <c:v>40972.749999985157</c:v>
                </c:pt>
                <c:pt idx="6121">
                  <c:v>40972.760416651821</c:v>
                </c:pt>
                <c:pt idx="6122">
                  <c:v>40972.770833318486</c:v>
                </c:pt>
                <c:pt idx="6123">
                  <c:v>40972.78124998515</c:v>
                </c:pt>
                <c:pt idx="6124">
                  <c:v>40972.791666651814</c:v>
                </c:pt>
                <c:pt idx="6125">
                  <c:v>40972.802083318478</c:v>
                </c:pt>
                <c:pt idx="6126">
                  <c:v>40972.812499985142</c:v>
                </c:pt>
                <c:pt idx="6127">
                  <c:v>40972.822916651807</c:v>
                </c:pt>
                <c:pt idx="6128">
                  <c:v>40972.833333318471</c:v>
                </c:pt>
                <c:pt idx="6129">
                  <c:v>40972.843749985135</c:v>
                </c:pt>
                <c:pt idx="6130">
                  <c:v>40972.854166651799</c:v>
                </c:pt>
                <c:pt idx="6131">
                  <c:v>40972.864583318464</c:v>
                </c:pt>
                <c:pt idx="6132">
                  <c:v>40972.874999985128</c:v>
                </c:pt>
                <c:pt idx="6133">
                  <c:v>40972.885416651792</c:v>
                </c:pt>
                <c:pt idx="6134">
                  <c:v>40972.895833318456</c:v>
                </c:pt>
                <c:pt idx="6135">
                  <c:v>40972.906249985121</c:v>
                </c:pt>
                <c:pt idx="6136">
                  <c:v>40972.916666651785</c:v>
                </c:pt>
                <c:pt idx="6137">
                  <c:v>40972.927083318449</c:v>
                </c:pt>
                <c:pt idx="6138">
                  <c:v>40972.937499985113</c:v>
                </c:pt>
                <c:pt idx="6139">
                  <c:v>40972.947916651778</c:v>
                </c:pt>
                <c:pt idx="6140">
                  <c:v>40972.958333318442</c:v>
                </c:pt>
                <c:pt idx="6141">
                  <c:v>40972.968749985106</c:v>
                </c:pt>
                <c:pt idx="6142">
                  <c:v>40972.97916665177</c:v>
                </c:pt>
                <c:pt idx="6143">
                  <c:v>40972.989583318435</c:v>
                </c:pt>
                <c:pt idx="6144">
                  <c:v>40972.999999985099</c:v>
                </c:pt>
                <c:pt idx="6145">
                  <c:v>40973.010416651763</c:v>
                </c:pt>
                <c:pt idx="6146">
                  <c:v>40973.020833318427</c:v>
                </c:pt>
                <c:pt idx="6147">
                  <c:v>40973.031249985092</c:v>
                </c:pt>
                <c:pt idx="6148">
                  <c:v>40973.041666651756</c:v>
                </c:pt>
                <c:pt idx="6149">
                  <c:v>40973.05208331842</c:v>
                </c:pt>
                <c:pt idx="6150">
                  <c:v>40973.062499985084</c:v>
                </c:pt>
                <c:pt idx="6151">
                  <c:v>40973.072916651749</c:v>
                </c:pt>
                <c:pt idx="6152">
                  <c:v>40973.083333318413</c:v>
                </c:pt>
                <c:pt idx="6153">
                  <c:v>40973.093749985077</c:v>
                </c:pt>
                <c:pt idx="6154">
                  <c:v>40973.104166651741</c:v>
                </c:pt>
                <c:pt idx="6155">
                  <c:v>40973.114583318405</c:v>
                </c:pt>
                <c:pt idx="6156">
                  <c:v>40973.12499998507</c:v>
                </c:pt>
                <c:pt idx="6157">
                  <c:v>40973.135416651734</c:v>
                </c:pt>
                <c:pt idx="6158">
                  <c:v>40973.145833318398</c:v>
                </c:pt>
                <c:pt idx="6159">
                  <c:v>40973.156249985062</c:v>
                </c:pt>
                <c:pt idx="6160">
                  <c:v>40973.166666651727</c:v>
                </c:pt>
                <c:pt idx="6161">
                  <c:v>40973.177083318391</c:v>
                </c:pt>
                <c:pt idx="6162">
                  <c:v>40973.187499985055</c:v>
                </c:pt>
                <c:pt idx="6163">
                  <c:v>40973.197916651719</c:v>
                </c:pt>
                <c:pt idx="6164">
                  <c:v>40973.208333318384</c:v>
                </c:pt>
                <c:pt idx="6165">
                  <c:v>40973.218749985048</c:v>
                </c:pt>
                <c:pt idx="6166">
                  <c:v>40973.229166651712</c:v>
                </c:pt>
                <c:pt idx="6167">
                  <c:v>40973.239583318376</c:v>
                </c:pt>
                <c:pt idx="6168">
                  <c:v>40973.249999985041</c:v>
                </c:pt>
                <c:pt idx="6169">
                  <c:v>40973.260416651705</c:v>
                </c:pt>
                <c:pt idx="6170">
                  <c:v>40973.270833318369</c:v>
                </c:pt>
                <c:pt idx="6171">
                  <c:v>40973.281249985033</c:v>
                </c:pt>
                <c:pt idx="6172">
                  <c:v>40973.291666651698</c:v>
                </c:pt>
                <c:pt idx="6173">
                  <c:v>40973.302083318362</c:v>
                </c:pt>
                <c:pt idx="6174">
                  <c:v>40973.312499985026</c:v>
                </c:pt>
                <c:pt idx="6175">
                  <c:v>40973.32291665169</c:v>
                </c:pt>
                <c:pt idx="6176">
                  <c:v>40973.333333318355</c:v>
                </c:pt>
                <c:pt idx="6177">
                  <c:v>40973.343749985019</c:v>
                </c:pt>
                <c:pt idx="6178">
                  <c:v>40973.354166651683</c:v>
                </c:pt>
                <c:pt idx="6179">
                  <c:v>40973.364583318347</c:v>
                </c:pt>
                <c:pt idx="6180">
                  <c:v>40973.374999985012</c:v>
                </c:pt>
                <c:pt idx="6181">
                  <c:v>40973.385416651676</c:v>
                </c:pt>
                <c:pt idx="6182">
                  <c:v>40973.39583331834</c:v>
                </c:pt>
                <c:pt idx="6183">
                  <c:v>40973.406249985004</c:v>
                </c:pt>
                <c:pt idx="6184">
                  <c:v>40973.416666651668</c:v>
                </c:pt>
                <c:pt idx="6185">
                  <c:v>40973.427083318333</c:v>
                </c:pt>
                <c:pt idx="6186">
                  <c:v>40973.437499984997</c:v>
                </c:pt>
                <c:pt idx="6187">
                  <c:v>40973.447916651661</c:v>
                </c:pt>
                <c:pt idx="6188">
                  <c:v>40973.458333318325</c:v>
                </c:pt>
                <c:pt idx="6189">
                  <c:v>40973.46874998499</c:v>
                </c:pt>
                <c:pt idx="6190">
                  <c:v>40973.479166651654</c:v>
                </c:pt>
                <c:pt idx="6191">
                  <c:v>40973.489583318318</c:v>
                </c:pt>
                <c:pt idx="6192">
                  <c:v>40973.499999984982</c:v>
                </c:pt>
                <c:pt idx="6193">
                  <c:v>40973.510416651647</c:v>
                </c:pt>
                <c:pt idx="6194">
                  <c:v>40973.520833318311</c:v>
                </c:pt>
                <c:pt idx="6195">
                  <c:v>40973.531249984975</c:v>
                </c:pt>
                <c:pt idx="6196">
                  <c:v>40973.541666651639</c:v>
                </c:pt>
                <c:pt idx="6197">
                  <c:v>40973.552083318304</c:v>
                </c:pt>
                <c:pt idx="6198">
                  <c:v>40973.562499984968</c:v>
                </c:pt>
                <c:pt idx="6199">
                  <c:v>40973.572916651632</c:v>
                </c:pt>
                <c:pt idx="6200">
                  <c:v>40973.583333318296</c:v>
                </c:pt>
                <c:pt idx="6201">
                  <c:v>40973.593749984961</c:v>
                </c:pt>
                <c:pt idx="6202">
                  <c:v>40973.604166651625</c:v>
                </c:pt>
                <c:pt idx="6203">
                  <c:v>40973.614583318289</c:v>
                </c:pt>
                <c:pt idx="6204">
                  <c:v>40973.624999984953</c:v>
                </c:pt>
                <c:pt idx="6205">
                  <c:v>40973.635416651618</c:v>
                </c:pt>
                <c:pt idx="6206">
                  <c:v>40973.645833318282</c:v>
                </c:pt>
                <c:pt idx="6207">
                  <c:v>40973.656249984946</c:v>
                </c:pt>
                <c:pt idx="6208">
                  <c:v>40973.66666665161</c:v>
                </c:pt>
                <c:pt idx="6209">
                  <c:v>40973.677083318275</c:v>
                </c:pt>
                <c:pt idx="6210">
                  <c:v>40973.687499984939</c:v>
                </c:pt>
                <c:pt idx="6211">
                  <c:v>40973.697916651603</c:v>
                </c:pt>
                <c:pt idx="6212">
                  <c:v>40973.708333318267</c:v>
                </c:pt>
                <c:pt idx="6213">
                  <c:v>40973.718749984931</c:v>
                </c:pt>
                <c:pt idx="6214">
                  <c:v>40973.729166651596</c:v>
                </c:pt>
                <c:pt idx="6215">
                  <c:v>40973.73958331826</c:v>
                </c:pt>
                <c:pt idx="6216">
                  <c:v>40973.749999984924</c:v>
                </c:pt>
                <c:pt idx="6217">
                  <c:v>40973.760416651588</c:v>
                </c:pt>
                <c:pt idx="6218">
                  <c:v>40973.770833318253</c:v>
                </c:pt>
                <c:pt idx="6219">
                  <c:v>40973.781249984917</c:v>
                </c:pt>
                <c:pt idx="6220">
                  <c:v>40973.791666651581</c:v>
                </c:pt>
                <c:pt idx="6221">
                  <c:v>40973.802083318245</c:v>
                </c:pt>
                <c:pt idx="6222">
                  <c:v>40973.81249998491</c:v>
                </c:pt>
                <c:pt idx="6223">
                  <c:v>40973.822916651574</c:v>
                </c:pt>
                <c:pt idx="6224">
                  <c:v>40973.833333318238</c:v>
                </c:pt>
                <c:pt idx="6225">
                  <c:v>40973.843749984902</c:v>
                </c:pt>
                <c:pt idx="6226">
                  <c:v>40973.854166651567</c:v>
                </c:pt>
                <c:pt idx="6227">
                  <c:v>40973.864583318231</c:v>
                </c:pt>
                <c:pt idx="6228">
                  <c:v>40973.874999984895</c:v>
                </c:pt>
                <c:pt idx="6229">
                  <c:v>40973.885416651559</c:v>
                </c:pt>
                <c:pt idx="6230">
                  <c:v>40973.895833318224</c:v>
                </c:pt>
                <c:pt idx="6231">
                  <c:v>40973.906249984888</c:v>
                </c:pt>
                <c:pt idx="6232">
                  <c:v>40973.916666651552</c:v>
                </c:pt>
                <c:pt idx="6233">
                  <c:v>40973.927083318216</c:v>
                </c:pt>
                <c:pt idx="6234">
                  <c:v>40973.937499984881</c:v>
                </c:pt>
                <c:pt idx="6235">
                  <c:v>40973.947916651545</c:v>
                </c:pt>
                <c:pt idx="6236">
                  <c:v>40973.958333318209</c:v>
                </c:pt>
                <c:pt idx="6237">
                  <c:v>40973.968749984873</c:v>
                </c:pt>
                <c:pt idx="6238">
                  <c:v>40973.979166651538</c:v>
                </c:pt>
                <c:pt idx="6239">
                  <c:v>40973.989583318202</c:v>
                </c:pt>
                <c:pt idx="6240">
                  <c:v>40973.999999984866</c:v>
                </c:pt>
                <c:pt idx="6241">
                  <c:v>40974.01041665153</c:v>
                </c:pt>
                <c:pt idx="6242">
                  <c:v>40974.020833318194</c:v>
                </c:pt>
                <c:pt idx="6243">
                  <c:v>40974.031249984859</c:v>
                </c:pt>
                <c:pt idx="6244">
                  <c:v>40974.041666651523</c:v>
                </c:pt>
                <c:pt idx="6245">
                  <c:v>40974.052083318187</c:v>
                </c:pt>
                <c:pt idx="6246">
                  <c:v>40974.062499984851</c:v>
                </c:pt>
                <c:pt idx="6247">
                  <c:v>40974.072916651516</c:v>
                </c:pt>
                <c:pt idx="6248">
                  <c:v>40974.08333331818</c:v>
                </c:pt>
                <c:pt idx="6249">
                  <c:v>40974.093749984844</c:v>
                </c:pt>
                <c:pt idx="6250">
                  <c:v>40974.104166651508</c:v>
                </c:pt>
                <c:pt idx="6251">
                  <c:v>40974.114583318173</c:v>
                </c:pt>
                <c:pt idx="6252">
                  <c:v>40974.124999984837</c:v>
                </c:pt>
                <c:pt idx="6253">
                  <c:v>40974.135416651501</c:v>
                </c:pt>
                <c:pt idx="6254">
                  <c:v>40974.145833318165</c:v>
                </c:pt>
                <c:pt idx="6255">
                  <c:v>40974.15624998483</c:v>
                </c:pt>
                <c:pt idx="6256">
                  <c:v>40974.166666651494</c:v>
                </c:pt>
                <c:pt idx="6257">
                  <c:v>40974.177083318158</c:v>
                </c:pt>
                <c:pt idx="6258">
                  <c:v>40974.187499984822</c:v>
                </c:pt>
                <c:pt idx="6259">
                  <c:v>40974.197916651487</c:v>
                </c:pt>
                <c:pt idx="6260">
                  <c:v>40974.208333318151</c:v>
                </c:pt>
                <c:pt idx="6261">
                  <c:v>40974.218749984815</c:v>
                </c:pt>
                <c:pt idx="6262">
                  <c:v>40974.229166651479</c:v>
                </c:pt>
                <c:pt idx="6263">
                  <c:v>40974.239583318144</c:v>
                </c:pt>
                <c:pt idx="6264">
                  <c:v>40974.249999984808</c:v>
                </c:pt>
                <c:pt idx="6265">
                  <c:v>40974.260416651472</c:v>
                </c:pt>
                <c:pt idx="6266">
                  <c:v>40974.270833318136</c:v>
                </c:pt>
                <c:pt idx="6267">
                  <c:v>40974.281249984801</c:v>
                </c:pt>
                <c:pt idx="6268">
                  <c:v>40974.291666651465</c:v>
                </c:pt>
                <c:pt idx="6269">
                  <c:v>40974.302083318129</c:v>
                </c:pt>
                <c:pt idx="6270">
                  <c:v>40974.312499984793</c:v>
                </c:pt>
                <c:pt idx="6271">
                  <c:v>40974.322916651457</c:v>
                </c:pt>
                <c:pt idx="6272">
                  <c:v>40974.333333318122</c:v>
                </c:pt>
                <c:pt idx="6273">
                  <c:v>40974.343749984786</c:v>
                </c:pt>
                <c:pt idx="6274">
                  <c:v>40974.35416665145</c:v>
                </c:pt>
                <c:pt idx="6275">
                  <c:v>40974.364583318114</c:v>
                </c:pt>
                <c:pt idx="6276">
                  <c:v>40974.374999984779</c:v>
                </c:pt>
                <c:pt idx="6277">
                  <c:v>40974.385416651443</c:v>
                </c:pt>
                <c:pt idx="6278">
                  <c:v>40974.395833318107</c:v>
                </c:pt>
                <c:pt idx="6279">
                  <c:v>40974.406249984771</c:v>
                </c:pt>
                <c:pt idx="6280">
                  <c:v>40974.416666651436</c:v>
                </c:pt>
                <c:pt idx="6281">
                  <c:v>40974.4270833181</c:v>
                </c:pt>
                <c:pt idx="6282">
                  <c:v>40974.437499984764</c:v>
                </c:pt>
                <c:pt idx="6283">
                  <c:v>40974.447916651428</c:v>
                </c:pt>
                <c:pt idx="6284">
                  <c:v>40974.458333318093</c:v>
                </c:pt>
                <c:pt idx="6285">
                  <c:v>40974.468749984757</c:v>
                </c:pt>
                <c:pt idx="6286">
                  <c:v>40974.479166651421</c:v>
                </c:pt>
                <c:pt idx="6287">
                  <c:v>40974.489583318085</c:v>
                </c:pt>
                <c:pt idx="6288">
                  <c:v>40974.49999998475</c:v>
                </c:pt>
                <c:pt idx="6289">
                  <c:v>40974.510416651414</c:v>
                </c:pt>
                <c:pt idx="6290">
                  <c:v>40974.520833318078</c:v>
                </c:pt>
                <c:pt idx="6291">
                  <c:v>40974.531249984742</c:v>
                </c:pt>
                <c:pt idx="6292">
                  <c:v>40974.541666651407</c:v>
                </c:pt>
                <c:pt idx="6293">
                  <c:v>40974.552083318071</c:v>
                </c:pt>
                <c:pt idx="6294">
                  <c:v>40974.562499984735</c:v>
                </c:pt>
                <c:pt idx="6295">
                  <c:v>40974.572916651399</c:v>
                </c:pt>
                <c:pt idx="6296">
                  <c:v>40974.583333318064</c:v>
                </c:pt>
                <c:pt idx="6297">
                  <c:v>40974.593749984728</c:v>
                </c:pt>
                <c:pt idx="6298">
                  <c:v>40974.604166651392</c:v>
                </c:pt>
                <c:pt idx="6299">
                  <c:v>40974.614583318056</c:v>
                </c:pt>
                <c:pt idx="6300">
                  <c:v>40974.62499998472</c:v>
                </c:pt>
                <c:pt idx="6301">
                  <c:v>40974.635416651385</c:v>
                </c:pt>
                <c:pt idx="6302">
                  <c:v>40974.645833318049</c:v>
                </c:pt>
                <c:pt idx="6303">
                  <c:v>40974.656249984713</c:v>
                </c:pt>
                <c:pt idx="6304">
                  <c:v>40974.666666651377</c:v>
                </c:pt>
                <c:pt idx="6305">
                  <c:v>40974.677083318042</c:v>
                </c:pt>
                <c:pt idx="6306">
                  <c:v>40974.687499984706</c:v>
                </c:pt>
                <c:pt idx="6307">
                  <c:v>40974.69791665137</c:v>
                </c:pt>
                <c:pt idx="6308">
                  <c:v>40974.708333318034</c:v>
                </c:pt>
                <c:pt idx="6309">
                  <c:v>40974.718749984699</c:v>
                </c:pt>
                <c:pt idx="6310">
                  <c:v>40974.729166651363</c:v>
                </c:pt>
                <c:pt idx="6311">
                  <c:v>40974.739583318027</c:v>
                </c:pt>
                <c:pt idx="6312">
                  <c:v>40974.749999984691</c:v>
                </c:pt>
                <c:pt idx="6313">
                  <c:v>40974.760416651356</c:v>
                </c:pt>
                <c:pt idx="6314">
                  <c:v>40974.77083331802</c:v>
                </c:pt>
                <c:pt idx="6315">
                  <c:v>40974.781249984684</c:v>
                </c:pt>
                <c:pt idx="6316">
                  <c:v>40974.791666651348</c:v>
                </c:pt>
                <c:pt idx="6317">
                  <c:v>40974.802083318013</c:v>
                </c:pt>
                <c:pt idx="6318">
                  <c:v>40974.812499984677</c:v>
                </c:pt>
                <c:pt idx="6319">
                  <c:v>40974.822916651341</c:v>
                </c:pt>
                <c:pt idx="6320">
                  <c:v>40974.833333318005</c:v>
                </c:pt>
                <c:pt idx="6321">
                  <c:v>40974.84374998467</c:v>
                </c:pt>
                <c:pt idx="6322">
                  <c:v>40974.854166651334</c:v>
                </c:pt>
                <c:pt idx="6323">
                  <c:v>40974.864583317998</c:v>
                </c:pt>
                <c:pt idx="6324">
                  <c:v>40974.874999984662</c:v>
                </c:pt>
                <c:pt idx="6325">
                  <c:v>40974.885416651327</c:v>
                </c:pt>
                <c:pt idx="6326">
                  <c:v>40974.895833317991</c:v>
                </c:pt>
                <c:pt idx="6327">
                  <c:v>40974.906249984655</c:v>
                </c:pt>
                <c:pt idx="6328">
                  <c:v>40974.916666651319</c:v>
                </c:pt>
                <c:pt idx="6329">
                  <c:v>40974.927083317983</c:v>
                </c:pt>
                <c:pt idx="6330">
                  <c:v>40974.937499984648</c:v>
                </c:pt>
                <c:pt idx="6331">
                  <c:v>40974.947916651312</c:v>
                </c:pt>
                <c:pt idx="6332">
                  <c:v>40974.958333317976</c:v>
                </c:pt>
                <c:pt idx="6333">
                  <c:v>40974.96874998464</c:v>
                </c:pt>
                <c:pt idx="6334">
                  <c:v>40974.979166651305</c:v>
                </c:pt>
                <c:pt idx="6335">
                  <c:v>40974.989583317969</c:v>
                </c:pt>
                <c:pt idx="6336">
                  <c:v>40974.999999984633</c:v>
                </c:pt>
                <c:pt idx="6337">
                  <c:v>40975.010416651297</c:v>
                </c:pt>
                <c:pt idx="6338">
                  <c:v>40975.020833317962</c:v>
                </c:pt>
                <c:pt idx="6339">
                  <c:v>40975.031249984626</c:v>
                </c:pt>
                <c:pt idx="6340">
                  <c:v>40975.04166665129</c:v>
                </c:pt>
                <c:pt idx="6341">
                  <c:v>40975.052083317954</c:v>
                </c:pt>
                <c:pt idx="6342">
                  <c:v>40975.062499984619</c:v>
                </c:pt>
                <c:pt idx="6343">
                  <c:v>40975.072916651283</c:v>
                </c:pt>
                <c:pt idx="6344">
                  <c:v>40975.083333317947</c:v>
                </c:pt>
                <c:pt idx="6345">
                  <c:v>40975.093749984611</c:v>
                </c:pt>
                <c:pt idx="6346">
                  <c:v>40975.104166651276</c:v>
                </c:pt>
                <c:pt idx="6347">
                  <c:v>40975.11458331794</c:v>
                </c:pt>
                <c:pt idx="6348">
                  <c:v>40975.124999984604</c:v>
                </c:pt>
                <c:pt idx="6349">
                  <c:v>40975.135416651268</c:v>
                </c:pt>
                <c:pt idx="6350">
                  <c:v>40975.145833317933</c:v>
                </c:pt>
                <c:pt idx="6351">
                  <c:v>40975.156249984597</c:v>
                </c:pt>
                <c:pt idx="6352">
                  <c:v>40975.166666651261</c:v>
                </c:pt>
                <c:pt idx="6353">
                  <c:v>40975.177083317925</c:v>
                </c:pt>
                <c:pt idx="6354">
                  <c:v>40975.18749998459</c:v>
                </c:pt>
                <c:pt idx="6355">
                  <c:v>40975.197916651254</c:v>
                </c:pt>
                <c:pt idx="6356">
                  <c:v>40975.208333317918</c:v>
                </c:pt>
                <c:pt idx="6357">
                  <c:v>40975.218749984582</c:v>
                </c:pt>
                <c:pt idx="6358">
                  <c:v>40975.229166651246</c:v>
                </c:pt>
                <c:pt idx="6359">
                  <c:v>40975.239583317911</c:v>
                </c:pt>
                <c:pt idx="6360">
                  <c:v>40975.249999984575</c:v>
                </c:pt>
                <c:pt idx="6361">
                  <c:v>40975.260416651239</c:v>
                </c:pt>
                <c:pt idx="6362">
                  <c:v>40975.270833317903</c:v>
                </c:pt>
                <c:pt idx="6363">
                  <c:v>40975.281249984568</c:v>
                </c:pt>
                <c:pt idx="6364">
                  <c:v>40975.291666651232</c:v>
                </c:pt>
                <c:pt idx="6365">
                  <c:v>40975.302083317896</c:v>
                </c:pt>
                <c:pt idx="6366">
                  <c:v>40975.31249998456</c:v>
                </c:pt>
                <c:pt idx="6367">
                  <c:v>40975.322916651225</c:v>
                </c:pt>
                <c:pt idx="6368">
                  <c:v>40975.333333317889</c:v>
                </c:pt>
                <c:pt idx="6369">
                  <c:v>40975.343749984553</c:v>
                </c:pt>
                <c:pt idx="6370">
                  <c:v>40975.354166651217</c:v>
                </c:pt>
                <c:pt idx="6371">
                  <c:v>40975.364583317882</c:v>
                </c:pt>
                <c:pt idx="6372">
                  <c:v>40975.374999984546</c:v>
                </c:pt>
                <c:pt idx="6373">
                  <c:v>40975.38541665121</c:v>
                </c:pt>
                <c:pt idx="6374">
                  <c:v>40975.395833317874</c:v>
                </c:pt>
                <c:pt idx="6375">
                  <c:v>40975.406249984539</c:v>
                </c:pt>
                <c:pt idx="6376">
                  <c:v>40975.416666651203</c:v>
                </c:pt>
                <c:pt idx="6377">
                  <c:v>40975.427083317867</c:v>
                </c:pt>
                <c:pt idx="6378">
                  <c:v>40975.437499984531</c:v>
                </c:pt>
                <c:pt idx="6379">
                  <c:v>40975.447916651196</c:v>
                </c:pt>
                <c:pt idx="6380">
                  <c:v>40975.45833331786</c:v>
                </c:pt>
                <c:pt idx="6381">
                  <c:v>40975.468749984524</c:v>
                </c:pt>
                <c:pt idx="6382">
                  <c:v>40975.479166651188</c:v>
                </c:pt>
                <c:pt idx="6383">
                  <c:v>40975.489583317853</c:v>
                </c:pt>
                <c:pt idx="6384">
                  <c:v>40975.499999984517</c:v>
                </c:pt>
                <c:pt idx="6385">
                  <c:v>40975.510416651181</c:v>
                </c:pt>
                <c:pt idx="6386">
                  <c:v>40975.520833317845</c:v>
                </c:pt>
                <c:pt idx="6387">
                  <c:v>40975.531249984509</c:v>
                </c:pt>
                <c:pt idx="6388">
                  <c:v>40975.541666651174</c:v>
                </c:pt>
                <c:pt idx="6389">
                  <c:v>40975.552083317838</c:v>
                </c:pt>
                <c:pt idx="6390">
                  <c:v>40975.562499984502</c:v>
                </c:pt>
                <c:pt idx="6391">
                  <c:v>40975.572916651166</c:v>
                </c:pt>
                <c:pt idx="6392">
                  <c:v>40975.583333317831</c:v>
                </c:pt>
                <c:pt idx="6393">
                  <c:v>40975.593749984495</c:v>
                </c:pt>
                <c:pt idx="6394">
                  <c:v>40975.604166651159</c:v>
                </c:pt>
                <c:pt idx="6395">
                  <c:v>40975.614583317823</c:v>
                </c:pt>
                <c:pt idx="6396">
                  <c:v>40975.624999984488</c:v>
                </c:pt>
                <c:pt idx="6397">
                  <c:v>40975.635416651152</c:v>
                </c:pt>
                <c:pt idx="6398">
                  <c:v>40975.645833317816</c:v>
                </c:pt>
                <c:pt idx="6399">
                  <c:v>40975.65624998448</c:v>
                </c:pt>
                <c:pt idx="6400">
                  <c:v>40975.666666651145</c:v>
                </c:pt>
                <c:pt idx="6401">
                  <c:v>40975.677083317809</c:v>
                </c:pt>
                <c:pt idx="6402">
                  <c:v>40975.687499984473</c:v>
                </c:pt>
                <c:pt idx="6403">
                  <c:v>40975.697916651137</c:v>
                </c:pt>
                <c:pt idx="6404">
                  <c:v>40975.708333317802</c:v>
                </c:pt>
                <c:pt idx="6405">
                  <c:v>40975.718749984466</c:v>
                </c:pt>
                <c:pt idx="6406">
                  <c:v>40975.72916665113</c:v>
                </c:pt>
                <c:pt idx="6407">
                  <c:v>40975.739583317794</c:v>
                </c:pt>
                <c:pt idx="6408">
                  <c:v>40975.749999984459</c:v>
                </c:pt>
                <c:pt idx="6409">
                  <c:v>40975.760416651123</c:v>
                </c:pt>
                <c:pt idx="6410">
                  <c:v>40975.770833317787</c:v>
                </c:pt>
                <c:pt idx="6411">
                  <c:v>40975.781249984451</c:v>
                </c:pt>
                <c:pt idx="6412">
                  <c:v>40975.791666651116</c:v>
                </c:pt>
                <c:pt idx="6413">
                  <c:v>40975.80208331778</c:v>
                </c:pt>
                <c:pt idx="6414">
                  <c:v>40975.812499984444</c:v>
                </c:pt>
                <c:pt idx="6415">
                  <c:v>40975.822916651108</c:v>
                </c:pt>
                <c:pt idx="6416">
                  <c:v>40975.833333317772</c:v>
                </c:pt>
                <c:pt idx="6417">
                  <c:v>40975.843749984437</c:v>
                </c:pt>
                <c:pt idx="6418">
                  <c:v>40975.854166651101</c:v>
                </c:pt>
                <c:pt idx="6419">
                  <c:v>40975.864583317765</c:v>
                </c:pt>
                <c:pt idx="6420">
                  <c:v>40975.874999984429</c:v>
                </c:pt>
                <c:pt idx="6421">
                  <c:v>40975.885416651094</c:v>
                </c:pt>
                <c:pt idx="6422">
                  <c:v>40975.895833317758</c:v>
                </c:pt>
                <c:pt idx="6423">
                  <c:v>40975.906249984422</c:v>
                </c:pt>
                <c:pt idx="6424">
                  <c:v>40975.916666651086</c:v>
                </c:pt>
                <c:pt idx="6425">
                  <c:v>40975.927083317751</c:v>
                </c:pt>
                <c:pt idx="6426">
                  <c:v>40975.937499984415</c:v>
                </c:pt>
                <c:pt idx="6427">
                  <c:v>40975.947916651079</c:v>
                </c:pt>
                <c:pt idx="6428">
                  <c:v>40975.958333317743</c:v>
                </c:pt>
                <c:pt idx="6429">
                  <c:v>40975.968749984408</c:v>
                </c:pt>
                <c:pt idx="6430">
                  <c:v>40975.979166651072</c:v>
                </c:pt>
                <c:pt idx="6431">
                  <c:v>40975.989583317736</c:v>
                </c:pt>
                <c:pt idx="6432">
                  <c:v>40975.9999999844</c:v>
                </c:pt>
                <c:pt idx="6433">
                  <c:v>40976.010416651065</c:v>
                </c:pt>
                <c:pt idx="6434">
                  <c:v>40976.020833317729</c:v>
                </c:pt>
                <c:pt idx="6435">
                  <c:v>40976.031249984393</c:v>
                </c:pt>
                <c:pt idx="6436">
                  <c:v>40976.041666651057</c:v>
                </c:pt>
                <c:pt idx="6437">
                  <c:v>40976.052083317722</c:v>
                </c:pt>
                <c:pt idx="6438">
                  <c:v>40976.062499984386</c:v>
                </c:pt>
                <c:pt idx="6439">
                  <c:v>40976.07291665105</c:v>
                </c:pt>
                <c:pt idx="6440">
                  <c:v>40976.083333317714</c:v>
                </c:pt>
                <c:pt idx="6441">
                  <c:v>40976.093749984379</c:v>
                </c:pt>
                <c:pt idx="6442">
                  <c:v>40976.104166651043</c:v>
                </c:pt>
                <c:pt idx="6443">
                  <c:v>40976.114583317707</c:v>
                </c:pt>
                <c:pt idx="6444">
                  <c:v>40976.124999984371</c:v>
                </c:pt>
                <c:pt idx="6445">
                  <c:v>40976.135416651035</c:v>
                </c:pt>
                <c:pt idx="6446">
                  <c:v>40976.1458333177</c:v>
                </c:pt>
                <c:pt idx="6447">
                  <c:v>40976.156249984364</c:v>
                </c:pt>
                <c:pt idx="6448">
                  <c:v>40976.166666651028</c:v>
                </c:pt>
                <c:pt idx="6449">
                  <c:v>40976.177083317692</c:v>
                </c:pt>
                <c:pt idx="6450">
                  <c:v>40976.187499984357</c:v>
                </c:pt>
                <c:pt idx="6451">
                  <c:v>40976.197916651021</c:v>
                </c:pt>
                <c:pt idx="6452">
                  <c:v>40976.208333317685</c:v>
                </c:pt>
                <c:pt idx="6453">
                  <c:v>40976.218749984349</c:v>
                </c:pt>
                <c:pt idx="6454">
                  <c:v>40976.229166651014</c:v>
                </c:pt>
                <c:pt idx="6455">
                  <c:v>40976.239583317678</c:v>
                </c:pt>
                <c:pt idx="6456">
                  <c:v>40976.249999984342</c:v>
                </c:pt>
                <c:pt idx="6457">
                  <c:v>40976.260416651006</c:v>
                </c:pt>
                <c:pt idx="6458">
                  <c:v>40976.270833317671</c:v>
                </c:pt>
                <c:pt idx="6459">
                  <c:v>40976.281249984335</c:v>
                </c:pt>
                <c:pt idx="6460">
                  <c:v>40976.291666650999</c:v>
                </c:pt>
                <c:pt idx="6461">
                  <c:v>40976.302083317663</c:v>
                </c:pt>
                <c:pt idx="6462">
                  <c:v>40976.312499984328</c:v>
                </c:pt>
                <c:pt idx="6463">
                  <c:v>40976.322916650992</c:v>
                </c:pt>
                <c:pt idx="6464">
                  <c:v>40976.333333317656</c:v>
                </c:pt>
                <c:pt idx="6465">
                  <c:v>40976.34374998432</c:v>
                </c:pt>
                <c:pt idx="6466">
                  <c:v>40976.354166650985</c:v>
                </c:pt>
                <c:pt idx="6467">
                  <c:v>40976.364583317649</c:v>
                </c:pt>
                <c:pt idx="6468">
                  <c:v>40976.374999984313</c:v>
                </c:pt>
                <c:pt idx="6469">
                  <c:v>40976.385416650977</c:v>
                </c:pt>
                <c:pt idx="6470">
                  <c:v>40976.395833317642</c:v>
                </c:pt>
                <c:pt idx="6471">
                  <c:v>40976.406249984306</c:v>
                </c:pt>
                <c:pt idx="6472">
                  <c:v>40976.41666665097</c:v>
                </c:pt>
                <c:pt idx="6473">
                  <c:v>40976.427083317634</c:v>
                </c:pt>
                <c:pt idx="6474">
                  <c:v>40976.437499984298</c:v>
                </c:pt>
                <c:pt idx="6475">
                  <c:v>40976.447916650963</c:v>
                </c:pt>
                <c:pt idx="6476">
                  <c:v>40976.458333317627</c:v>
                </c:pt>
                <c:pt idx="6477">
                  <c:v>40976.468749984291</c:v>
                </c:pt>
                <c:pt idx="6478">
                  <c:v>40976.479166650955</c:v>
                </c:pt>
                <c:pt idx="6479">
                  <c:v>40976.48958331762</c:v>
                </c:pt>
                <c:pt idx="6480">
                  <c:v>40976.499999984284</c:v>
                </c:pt>
                <c:pt idx="6481">
                  <c:v>40976.510416650948</c:v>
                </c:pt>
                <c:pt idx="6482">
                  <c:v>40976.520833317612</c:v>
                </c:pt>
                <c:pt idx="6483">
                  <c:v>40976.531249984277</c:v>
                </c:pt>
                <c:pt idx="6484">
                  <c:v>40976.541666650941</c:v>
                </c:pt>
                <c:pt idx="6485">
                  <c:v>40976.552083317605</c:v>
                </c:pt>
                <c:pt idx="6486">
                  <c:v>40976.562499984269</c:v>
                </c:pt>
                <c:pt idx="6487">
                  <c:v>40976.572916650934</c:v>
                </c:pt>
                <c:pt idx="6488">
                  <c:v>40976.583333317598</c:v>
                </c:pt>
                <c:pt idx="6489">
                  <c:v>40976.593749984262</c:v>
                </c:pt>
                <c:pt idx="6490">
                  <c:v>40976.604166650926</c:v>
                </c:pt>
                <c:pt idx="6491">
                  <c:v>40976.614583317591</c:v>
                </c:pt>
                <c:pt idx="6492">
                  <c:v>40976.624999984255</c:v>
                </c:pt>
                <c:pt idx="6493">
                  <c:v>40976.635416650919</c:v>
                </c:pt>
                <c:pt idx="6494">
                  <c:v>40976.645833317583</c:v>
                </c:pt>
                <c:pt idx="6495">
                  <c:v>40976.656249984248</c:v>
                </c:pt>
                <c:pt idx="6496">
                  <c:v>40976.666666650912</c:v>
                </c:pt>
                <c:pt idx="6497">
                  <c:v>40976.677083317576</c:v>
                </c:pt>
                <c:pt idx="6498">
                  <c:v>40976.68749998424</c:v>
                </c:pt>
                <c:pt idx="6499">
                  <c:v>40976.697916650905</c:v>
                </c:pt>
                <c:pt idx="6500">
                  <c:v>40976.708333317569</c:v>
                </c:pt>
                <c:pt idx="6501">
                  <c:v>40976.718749984233</c:v>
                </c:pt>
                <c:pt idx="6502">
                  <c:v>40976.729166650897</c:v>
                </c:pt>
                <c:pt idx="6503">
                  <c:v>40976.739583317561</c:v>
                </c:pt>
                <c:pt idx="6504">
                  <c:v>40976.749999984226</c:v>
                </c:pt>
                <c:pt idx="6505">
                  <c:v>40976.76041665089</c:v>
                </c:pt>
                <c:pt idx="6506">
                  <c:v>40976.770833317554</c:v>
                </c:pt>
                <c:pt idx="6507">
                  <c:v>40976.781249984218</c:v>
                </c:pt>
                <c:pt idx="6508">
                  <c:v>40976.791666650883</c:v>
                </c:pt>
                <c:pt idx="6509">
                  <c:v>40976.802083317547</c:v>
                </c:pt>
                <c:pt idx="6510">
                  <c:v>40976.812499984211</c:v>
                </c:pt>
                <c:pt idx="6511">
                  <c:v>40976.822916650875</c:v>
                </c:pt>
                <c:pt idx="6512">
                  <c:v>40976.83333331754</c:v>
                </c:pt>
                <c:pt idx="6513">
                  <c:v>40976.843749984204</c:v>
                </c:pt>
                <c:pt idx="6514">
                  <c:v>40976.854166650868</c:v>
                </c:pt>
                <c:pt idx="6515">
                  <c:v>40976.864583317532</c:v>
                </c:pt>
                <c:pt idx="6516">
                  <c:v>40976.874999984197</c:v>
                </c:pt>
                <c:pt idx="6517">
                  <c:v>40976.885416650861</c:v>
                </c:pt>
                <c:pt idx="6518">
                  <c:v>40976.895833317525</c:v>
                </c:pt>
                <c:pt idx="6519">
                  <c:v>40976.906249984189</c:v>
                </c:pt>
                <c:pt idx="6520">
                  <c:v>40976.916666650854</c:v>
                </c:pt>
                <c:pt idx="6521">
                  <c:v>40976.927083317518</c:v>
                </c:pt>
                <c:pt idx="6522">
                  <c:v>40976.937499984182</c:v>
                </c:pt>
                <c:pt idx="6523">
                  <c:v>40976.947916650846</c:v>
                </c:pt>
                <c:pt idx="6524">
                  <c:v>40976.958333317511</c:v>
                </c:pt>
                <c:pt idx="6525">
                  <c:v>40976.968749984175</c:v>
                </c:pt>
                <c:pt idx="6526">
                  <c:v>40976.979166650839</c:v>
                </c:pt>
                <c:pt idx="6527">
                  <c:v>40976.989583317503</c:v>
                </c:pt>
                <c:pt idx="6528">
                  <c:v>40976.999999984168</c:v>
                </c:pt>
                <c:pt idx="6529">
                  <c:v>40977.010416650832</c:v>
                </c:pt>
                <c:pt idx="6530">
                  <c:v>40977.020833317496</c:v>
                </c:pt>
                <c:pt idx="6531">
                  <c:v>40977.03124998416</c:v>
                </c:pt>
                <c:pt idx="6532">
                  <c:v>40977.041666650824</c:v>
                </c:pt>
                <c:pt idx="6533">
                  <c:v>40977.052083317489</c:v>
                </c:pt>
                <c:pt idx="6534">
                  <c:v>40977.062499984153</c:v>
                </c:pt>
                <c:pt idx="6535">
                  <c:v>40977.072916650817</c:v>
                </c:pt>
                <c:pt idx="6536">
                  <c:v>40977.083333317481</c:v>
                </c:pt>
                <c:pt idx="6537">
                  <c:v>40977.093749984146</c:v>
                </c:pt>
                <c:pt idx="6538">
                  <c:v>40977.10416665081</c:v>
                </c:pt>
                <c:pt idx="6539">
                  <c:v>40977.114583317474</c:v>
                </c:pt>
                <c:pt idx="6540">
                  <c:v>40977.124999984138</c:v>
                </c:pt>
                <c:pt idx="6541">
                  <c:v>40977.135416650803</c:v>
                </c:pt>
                <c:pt idx="6542">
                  <c:v>40977.145833317467</c:v>
                </c:pt>
                <c:pt idx="6543">
                  <c:v>40977.156249984131</c:v>
                </c:pt>
                <c:pt idx="6544">
                  <c:v>40977.166666650795</c:v>
                </c:pt>
                <c:pt idx="6545">
                  <c:v>40977.17708331746</c:v>
                </c:pt>
                <c:pt idx="6546">
                  <c:v>40977.187499984124</c:v>
                </c:pt>
                <c:pt idx="6547">
                  <c:v>40977.197916650788</c:v>
                </c:pt>
                <c:pt idx="6548">
                  <c:v>40977.208333317452</c:v>
                </c:pt>
                <c:pt idx="6549">
                  <c:v>40977.218749984117</c:v>
                </c:pt>
                <c:pt idx="6550">
                  <c:v>40977.229166650781</c:v>
                </c:pt>
                <c:pt idx="6551">
                  <c:v>40977.239583317445</c:v>
                </c:pt>
                <c:pt idx="6552">
                  <c:v>40977.249999984109</c:v>
                </c:pt>
                <c:pt idx="6553">
                  <c:v>40977.260416650774</c:v>
                </c:pt>
                <c:pt idx="6554">
                  <c:v>40977.270833317438</c:v>
                </c:pt>
                <c:pt idx="6555">
                  <c:v>40977.281249984102</c:v>
                </c:pt>
                <c:pt idx="6556">
                  <c:v>40977.291666650766</c:v>
                </c:pt>
                <c:pt idx="6557">
                  <c:v>40977.302083317431</c:v>
                </c:pt>
                <c:pt idx="6558">
                  <c:v>40977.312499984095</c:v>
                </c:pt>
                <c:pt idx="6559">
                  <c:v>40977.322916650759</c:v>
                </c:pt>
                <c:pt idx="6560">
                  <c:v>40977.333333317423</c:v>
                </c:pt>
                <c:pt idx="6561">
                  <c:v>40977.343749984087</c:v>
                </c:pt>
                <c:pt idx="6562">
                  <c:v>40977.354166650752</c:v>
                </c:pt>
                <c:pt idx="6563">
                  <c:v>40977.364583317416</c:v>
                </c:pt>
                <c:pt idx="6564">
                  <c:v>40977.37499998408</c:v>
                </c:pt>
                <c:pt idx="6565">
                  <c:v>40977.385416650744</c:v>
                </c:pt>
                <c:pt idx="6566">
                  <c:v>40977.395833317409</c:v>
                </c:pt>
                <c:pt idx="6567">
                  <c:v>40977.406249984073</c:v>
                </c:pt>
                <c:pt idx="6568">
                  <c:v>40977.416666650737</c:v>
                </c:pt>
                <c:pt idx="6569">
                  <c:v>40977.427083317401</c:v>
                </c:pt>
                <c:pt idx="6570">
                  <c:v>40977.437499984066</c:v>
                </c:pt>
                <c:pt idx="6571">
                  <c:v>40977.44791665073</c:v>
                </c:pt>
                <c:pt idx="6572">
                  <c:v>40977.458333317394</c:v>
                </c:pt>
                <c:pt idx="6573">
                  <c:v>40977.468749984058</c:v>
                </c:pt>
                <c:pt idx="6574">
                  <c:v>40977.479166650723</c:v>
                </c:pt>
                <c:pt idx="6575">
                  <c:v>40977.489583317387</c:v>
                </c:pt>
                <c:pt idx="6576">
                  <c:v>40977.499999984051</c:v>
                </c:pt>
                <c:pt idx="6577">
                  <c:v>40977.510416650715</c:v>
                </c:pt>
                <c:pt idx="6578">
                  <c:v>40977.52083331738</c:v>
                </c:pt>
                <c:pt idx="6579">
                  <c:v>40977.531249984044</c:v>
                </c:pt>
                <c:pt idx="6580">
                  <c:v>40977.541666650708</c:v>
                </c:pt>
                <c:pt idx="6581">
                  <c:v>40977.552083317372</c:v>
                </c:pt>
                <c:pt idx="6582">
                  <c:v>40977.562499984037</c:v>
                </c:pt>
                <c:pt idx="6583">
                  <c:v>40977.572916650701</c:v>
                </c:pt>
                <c:pt idx="6584">
                  <c:v>40977.583333317365</c:v>
                </c:pt>
                <c:pt idx="6585">
                  <c:v>40977.593749984029</c:v>
                </c:pt>
                <c:pt idx="6586">
                  <c:v>40977.604166650694</c:v>
                </c:pt>
                <c:pt idx="6587">
                  <c:v>40977.614583317358</c:v>
                </c:pt>
                <c:pt idx="6588">
                  <c:v>40977.624999984022</c:v>
                </c:pt>
                <c:pt idx="6589">
                  <c:v>40977.635416650686</c:v>
                </c:pt>
                <c:pt idx="6590">
                  <c:v>40977.64583331735</c:v>
                </c:pt>
                <c:pt idx="6591">
                  <c:v>40977.656249984015</c:v>
                </c:pt>
                <c:pt idx="6592">
                  <c:v>40977.666666650679</c:v>
                </c:pt>
                <c:pt idx="6593">
                  <c:v>40977.677083317343</c:v>
                </c:pt>
                <c:pt idx="6594">
                  <c:v>40977.687499984007</c:v>
                </c:pt>
                <c:pt idx="6595">
                  <c:v>40977.697916650672</c:v>
                </c:pt>
                <c:pt idx="6596">
                  <c:v>40977.708333317336</c:v>
                </c:pt>
                <c:pt idx="6597">
                  <c:v>40977.718749984</c:v>
                </c:pt>
                <c:pt idx="6598">
                  <c:v>40977.729166650664</c:v>
                </c:pt>
                <c:pt idx="6599">
                  <c:v>40977.739583317329</c:v>
                </c:pt>
                <c:pt idx="6600">
                  <c:v>40977.749999983993</c:v>
                </c:pt>
                <c:pt idx="6601">
                  <c:v>40977.760416650657</c:v>
                </c:pt>
                <c:pt idx="6602">
                  <c:v>40977.770833317321</c:v>
                </c:pt>
                <c:pt idx="6603">
                  <c:v>40977.781249983986</c:v>
                </c:pt>
                <c:pt idx="6604">
                  <c:v>40977.79166665065</c:v>
                </c:pt>
                <c:pt idx="6605">
                  <c:v>40977.802083317314</c:v>
                </c:pt>
                <c:pt idx="6606">
                  <c:v>40977.812499983978</c:v>
                </c:pt>
                <c:pt idx="6607">
                  <c:v>40977.822916650643</c:v>
                </c:pt>
                <c:pt idx="6608">
                  <c:v>40977.833333317307</c:v>
                </c:pt>
                <c:pt idx="6609">
                  <c:v>40977.843749983971</c:v>
                </c:pt>
                <c:pt idx="6610">
                  <c:v>40977.854166650635</c:v>
                </c:pt>
                <c:pt idx="6611">
                  <c:v>40977.8645833173</c:v>
                </c:pt>
                <c:pt idx="6612">
                  <c:v>40977.874999983964</c:v>
                </c:pt>
                <c:pt idx="6613">
                  <c:v>40977.885416650628</c:v>
                </c:pt>
                <c:pt idx="6614">
                  <c:v>40977.895833317292</c:v>
                </c:pt>
                <c:pt idx="6615">
                  <c:v>40977.906249983957</c:v>
                </c:pt>
                <c:pt idx="6616">
                  <c:v>40977.916666650621</c:v>
                </c:pt>
                <c:pt idx="6617">
                  <c:v>40977.927083317285</c:v>
                </c:pt>
                <c:pt idx="6618">
                  <c:v>40977.937499983949</c:v>
                </c:pt>
                <c:pt idx="6619">
                  <c:v>40977.947916650613</c:v>
                </c:pt>
                <c:pt idx="6620">
                  <c:v>40977.958333317278</c:v>
                </c:pt>
                <c:pt idx="6621">
                  <c:v>40977.968749983942</c:v>
                </c:pt>
                <c:pt idx="6622">
                  <c:v>40977.979166650606</c:v>
                </c:pt>
                <c:pt idx="6623">
                  <c:v>40977.98958331727</c:v>
                </c:pt>
                <c:pt idx="6624">
                  <c:v>40977.999999983935</c:v>
                </c:pt>
                <c:pt idx="6625">
                  <c:v>40978.010416650599</c:v>
                </c:pt>
                <c:pt idx="6626">
                  <c:v>40978.020833317263</c:v>
                </c:pt>
                <c:pt idx="6627">
                  <c:v>40978.031249983927</c:v>
                </c:pt>
                <c:pt idx="6628">
                  <c:v>40978.041666650592</c:v>
                </c:pt>
                <c:pt idx="6629">
                  <c:v>40978.052083317256</c:v>
                </c:pt>
                <c:pt idx="6630">
                  <c:v>40978.06249998392</c:v>
                </c:pt>
                <c:pt idx="6631">
                  <c:v>40978.072916650584</c:v>
                </c:pt>
                <c:pt idx="6632">
                  <c:v>40978.083333317249</c:v>
                </c:pt>
                <c:pt idx="6633">
                  <c:v>40978.093749983913</c:v>
                </c:pt>
                <c:pt idx="6634">
                  <c:v>40978.104166650577</c:v>
                </c:pt>
                <c:pt idx="6635">
                  <c:v>40978.114583317241</c:v>
                </c:pt>
                <c:pt idx="6636">
                  <c:v>40978.124999983906</c:v>
                </c:pt>
                <c:pt idx="6637">
                  <c:v>40978.13541665057</c:v>
                </c:pt>
                <c:pt idx="6638">
                  <c:v>40978.145833317234</c:v>
                </c:pt>
                <c:pt idx="6639">
                  <c:v>40978.156249983898</c:v>
                </c:pt>
                <c:pt idx="6640">
                  <c:v>40978.166666650563</c:v>
                </c:pt>
                <c:pt idx="6641">
                  <c:v>40978.177083317227</c:v>
                </c:pt>
                <c:pt idx="6642">
                  <c:v>40978.187499983891</c:v>
                </c:pt>
                <c:pt idx="6643">
                  <c:v>40978.197916650555</c:v>
                </c:pt>
                <c:pt idx="6644">
                  <c:v>40978.20833331722</c:v>
                </c:pt>
                <c:pt idx="6645">
                  <c:v>40978.218749983884</c:v>
                </c:pt>
                <c:pt idx="6646">
                  <c:v>40978.229166650548</c:v>
                </c:pt>
                <c:pt idx="6647">
                  <c:v>40978.239583317212</c:v>
                </c:pt>
                <c:pt idx="6648">
                  <c:v>40978.249999983876</c:v>
                </c:pt>
                <c:pt idx="6649">
                  <c:v>40978.260416650541</c:v>
                </c:pt>
                <c:pt idx="6650">
                  <c:v>40978.270833317205</c:v>
                </c:pt>
                <c:pt idx="6651">
                  <c:v>40978.281249983869</c:v>
                </c:pt>
                <c:pt idx="6652">
                  <c:v>40978.291666650533</c:v>
                </c:pt>
                <c:pt idx="6653">
                  <c:v>40978.302083317198</c:v>
                </c:pt>
                <c:pt idx="6654">
                  <c:v>40978.312499983862</c:v>
                </c:pt>
                <c:pt idx="6655">
                  <c:v>40978.322916650526</c:v>
                </c:pt>
                <c:pt idx="6656">
                  <c:v>40978.33333331719</c:v>
                </c:pt>
                <c:pt idx="6657">
                  <c:v>40978.343749983855</c:v>
                </c:pt>
                <c:pt idx="6658">
                  <c:v>40978.354166650519</c:v>
                </c:pt>
                <c:pt idx="6659">
                  <c:v>40978.364583317183</c:v>
                </c:pt>
                <c:pt idx="6660">
                  <c:v>40978.374999983847</c:v>
                </c:pt>
                <c:pt idx="6661">
                  <c:v>40978.385416650512</c:v>
                </c:pt>
                <c:pt idx="6662">
                  <c:v>40978.395833317176</c:v>
                </c:pt>
                <c:pt idx="6663">
                  <c:v>40978.40624998384</c:v>
                </c:pt>
                <c:pt idx="6664">
                  <c:v>40978.416666650504</c:v>
                </c:pt>
                <c:pt idx="6665">
                  <c:v>40978.427083317169</c:v>
                </c:pt>
                <c:pt idx="6666">
                  <c:v>40978.437499983833</c:v>
                </c:pt>
                <c:pt idx="6667">
                  <c:v>40978.447916650497</c:v>
                </c:pt>
                <c:pt idx="6668">
                  <c:v>40978.458333317161</c:v>
                </c:pt>
                <c:pt idx="6669">
                  <c:v>40978.468749983826</c:v>
                </c:pt>
                <c:pt idx="6670">
                  <c:v>40978.47916665049</c:v>
                </c:pt>
                <c:pt idx="6671">
                  <c:v>40978.489583317154</c:v>
                </c:pt>
                <c:pt idx="6672">
                  <c:v>40978.499999983818</c:v>
                </c:pt>
                <c:pt idx="6673">
                  <c:v>40978.510416650483</c:v>
                </c:pt>
                <c:pt idx="6674">
                  <c:v>40978.520833317147</c:v>
                </c:pt>
                <c:pt idx="6675">
                  <c:v>40978.531249983811</c:v>
                </c:pt>
                <c:pt idx="6676">
                  <c:v>40978.541666650475</c:v>
                </c:pt>
                <c:pt idx="6677">
                  <c:v>40978.552083317139</c:v>
                </c:pt>
                <c:pt idx="6678">
                  <c:v>40978.562499983804</c:v>
                </c:pt>
                <c:pt idx="6679">
                  <c:v>40978.572916650468</c:v>
                </c:pt>
                <c:pt idx="6680">
                  <c:v>40978.583333317132</c:v>
                </c:pt>
                <c:pt idx="6681">
                  <c:v>40978.593749983796</c:v>
                </c:pt>
                <c:pt idx="6682">
                  <c:v>40978.604166650461</c:v>
                </c:pt>
                <c:pt idx="6683">
                  <c:v>40978.614583317125</c:v>
                </c:pt>
                <c:pt idx="6684">
                  <c:v>40978.624999983789</c:v>
                </c:pt>
                <c:pt idx="6685">
                  <c:v>40978.635416650453</c:v>
                </c:pt>
                <c:pt idx="6686">
                  <c:v>40978.645833317118</c:v>
                </c:pt>
                <c:pt idx="6687">
                  <c:v>40978.656249983782</c:v>
                </c:pt>
                <c:pt idx="6688">
                  <c:v>40978.666666650446</c:v>
                </c:pt>
                <c:pt idx="6689">
                  <c:v>40978.67708331711</c:v>
                </c:pt>
                <c:pt idx="6690">
                  <c:v>40978.687499983775</c:v>
                </c:pt>
                <c:pt idx="6691">
                  <c:v>40978.697916650439</c:v>
                </c:pt>
                <c:pt idx="6692">
                  <c:v>40978.708333317103</c:v>
                </c:pt>
                <c:pt idx="6693">
                  <c:v>40978.718749983767</c:v>
                </c:pt>
                <c:pt idx="6694">
                  <c:v>40978.729166650432</c:v>
                </c:pt>
                <c:pt idx="6695">
                  <c:v>40978.739583317096</c:v>
                </c:pt>
                <c:pt idx="6696">
                  <c:v>40978.74999998376</c:v>
                </c:pt>
                <c:pt idx="6697">
                  <c:v>40978.760416650424</c:v>
                </c:pt>
                <c:pt idx="6698">
                  <c:v>40978.770833317089</c:v>
                </c:pt>
                <c:pt idx="6699">
                  <c:v>40978.781249983753</c:v>
                </c:pt>
                <c:pt idx="6700">
                  <c:v>40978.791666650417</c:v>
                </c:pt>
                <c:pt idx="6701">
                  <c:v>40978.802083317081</c:v>
                </c:pt>
                <c:pt idx="6702">
                  <c:v>40978.812499983746</c:v>
                </c:pt>
                <c:pt idx="6703">
                  <c:v>40978.82291665041</c:v>
                </c:pt>
                <c:pt idx="6704">
                  <c:v>40978.833333317074</c:v>
                </c:pt>
                <c:pt idx="6705">
                  <c:v>40978.843749983738</c:v>
                </c:pt>
                <c:pt idx="6706">
                  <c:v>40978.854166650402</c:v>
                </c:pt>
                <c:pt idx="6707">
                  <c:v>40978.864583317067</c:v>
                </c:pt>
                <c:pt idx="6708">
                  <c:v>40978.874999983731</c:v>
                </c:pt>
                <c:pt idx="6709">
                  <c:v>40978.885416650395</c:v>
                </c:pt>
                <c:pt idx="6710">
                  <c:v>40978.895833317059</c:v>
                </c:pt>
                <c:pt idx="6711">
                  <c:v>40978.906249983724</c:v>
                </c:pt>
                <c:pt idx="6712">
                  <c:v>40978.916666650388</c:v>
                </c:pt>
                <c:pt idx="6713">
                  <c:v>40978.927083317052</c:v>
                </c:pt>
                <c:pt idx="6714">
                  <c:v>40978.937499983716</c:v>
                </c:pt>
                <c:pt idx="6715">
                  <c:v>40978.947916650381</c:v>
                </c:pt>
                <c:pt idx="6716">
                  <c:v>40978.958333317045</c:v>
                </c:pt>
                <c:pt idx="6717">
                  <c:v>40978.968749983709</c:v>
                </c:pt>
                <c:pt idx="6718">
                  <c:v>40978.979166650373</c:v>
                </c:pt>
                <c:pt idx="6719">
                  <c:v>40978.989583317038</c:v>
                </c:pt>
                <c:pt idx="6720">
                  <c:v>40978.999999983702</c:v>
                </c:pt>
                <c:pt idx="6721">
                  <c:v>40979.010416650366</c:v>
                </c:pt>
                <c:pt idx="6722">
                  <c:v>40979.02083331703</c:v>
                </c:pt>
                <c:pt idx="6723">
                  <c:v>40979.031249983695</c:v>
                </c:pt>
                <c:pt idx="6724">
                  <c:v>40979.041666650359</c:v>
                </c:pt>
                <c:pt idx="6725">
                  <c:v>40979.052083317023</c:v>
                </c:pt>
                <c:pt idx="6726">
                  <c:v>40979.062499983687</c:v>
                </c:pt>
                <c:pt idx="6727">
                  <c:v>40979.072916650352</c:v>
                </c:pt>
                <c:pt idx="6728">
                  <c:v>40979.083333317016</c:v>
                </c:pt>
                <c:pt idx="6729">
                  <c:v>40979.09374998368</c:v>
                </c:pt>
                <c:pt idx="6730">
                  <c:v>40979.104166650344</c:v>
                </c:pt>
                <c:pt idx="6731">
                  <c:v>40979.114583317009</c:v>
                </c:pt>
                <c:pt idx="6732">
                  <c:v>40979.124999983673</c:v>
                </c:pt>
                <c:pt idx="6733">
                  <c:v>40979.135416650337</c:v>
                </c:pt>
                <c:pt idx="6734">
                  <c:v>40979.145833317001</c:v>
                </c:pt>
                <c:pt idx="6735">
                  <c:v>40979.156249983665</c:v>
                </c:pt>
                <c:pt idx="6736">
                  <c:v>40979.16666665033</c:v>
                </c:pt>
                <c:pt idx="6737">
                  <c:v>40979.177083316994</c:v>
                </c:pt>
                <c:pt idx="6738">
                  <c:v>40979.187499983658</c:v>
                </c:pt>
                <c:pt idx="6739">
                  <c:v>40979.197916650322</c:v>
                </c:pt>
                <c:pt idx="6740">
                  <c:v>40979.208333316987</c:v>
                </c:pt>
                <c:pt idx="6741">
                  <c:v>40979.218749983651</c:v>
                </c:pt>
                <c:pt idx="6742">
                  <c:v>40979.229166650315</c:v>
                </c:pt>
                <c:pt idx="6743">
                  <c:v>40979.239583316979</c:v>
                </c:pt>
                <c:pt idx="6744">
                  <c:v>40979.249999983644</c:v>
                </c:pt>
                <c:pt idx="6745">
                  <c:v>40979.260416650308</c:v>
                </c:pt>
                <c:pt idx="6746">
                  <c:v>40979.270833316972</c:v>
                </c:pt>
                <c:pt idx="6747">
                  <c:v>40979.281249983636</c:v>
                </c:pt>
                <c:pt idx="6748">
                  <c:v>40979.291666650301</c:v>
                </c:pt>
                <c:pt idx="6749">
                  <c:v>40979.302083316965</c:v>
                </c:pt>
                <c:pt idx="6750">
                  <c:v>40979.312499983629</c:v>
                </c:pt>
                <c:pt idx="6751">
                  <c:v>40979.322916650293</c:v>
                </c:pt>
                <c:pt idx="6752">
                  <c:v>40979.333333316958</c:v>
                </c:pt>
                <c:pt idx="6753">
                  <c:v>40979.343749983622</c:v>
                </c:pt>
                <c:pt idx="6754">
                  <c:v>40979.354166650286</c:v>
                </c:pt>
                <c:pt idx="6755">
                  <c:v>40979.36458331695</c:v>
                </c:pt>
                <c:pt idx="6756">
                  <c:v>40979.374999983615</c:v>
                </c:pt>
                <c:pt idx="6757">
                  <c:v>40979.385416650279</c:v>
                </c:pt>
                <c:pt idx="6758">
                  <c:v>40979.395833316943</c:v>
                </c:pt>
                <c:pt idx="6759">
                  <c:v>40979.406249983607</c:v>
                </c:pt>
                <c:pt idx="6760">
                  <c:v>40979.416666650272</c:v>
                </c:pt>
                <c:pt idx="6761">
                  <c:v>40979.427083316936</c:v>
                </c:pt>
                <c:pt idx="6762">
                  <c:v>40979.4374999836</c:v>
                </c:pt>
                <c:pt idx="6763">
                  <c:v>40979.447916650264</c:v>
                </c:pt>
                <c:pt idx="6764">
                  <c:v>40979.458333316928</c:v>
                </c:pt>
                <c:pt idx="6765">
                  <c:v>40979.468749983593</c:v>
                </c:pt>
                <c:pt idx="6766">
                  <c:v>40979.479166650257</c:v>
                </c:pt>
                <c:pt idx="6767">
                  <c:v>40979.489583316921</c:v>
                </c:pt>
                <c:pt idx="6768">
                  <c:v>40979.499999983585</c:v>
                </c:pt>
                <c:pt idx="6769">
                  <c:v>40979.51041665025</c:v>
                </c:pt>
                <c:pt idx="6770">
                  <c:v>40979.520833316914</c:v>
                </c:pt>
                <c:pt idx="6771">
                  <c:v>40979.531249983578</c:v>
                </c:pt>
                <c:pt idx="6772">
                  <c:v>40979.541666650242</c:v>
                </c:pt>
                <c:pt idx="6773">
                  <c:v>40979.552083316907</c:v>
                </c:pt>
                <c:pt idx="6774">
                  <c:v>40979.562499983571</c:v>
                </c:pt>
                <c:pt idx="6775">
                  <c:v>40979.572916650235</c:v>
                </c:pt>
                <c:pt idx="6776">
                  <c:v>40979.583333316899</c:v>
                </c:pt>
                <c:pt idx="6777">
                  <c:v>40979.593749983564</c:v>
                </c:pt>
                <c:pt idx="6778">
                  <c:v>40979.604166650228</c:v>
                </c:pt>
                <c:pt idx="6779">
                  <c:v>40979.614583316892</c:v>
                </c:pt>
                <c:pt idx="6780">
                  <c:v>40979.624999983556</c:v>
                </c:pt>
                <c:pt idx="6781">
                  <c:v>40979.635416650221</c:v>
                </c:pt>
                <c:pt idx="6782">
                  <c:v>40979.645833316885</c:v>
                </c:pt>
                <c:pt idx="6783">
                  <c:v>40979.656249983549</c:v>
                </c:pt>
                <c:pt idx="6784">
                  <c:v>40979.666666650213</c:v>
                </c:pt>
                <c:pt idx="6785">
                  <c:v>40979.677083316878</c:v>
                </c:pt>
                <c:pt idx="6786">
                  <c:v>40979.687499983542</c:v>
                </c:pt>
                <c:pt idx="6787">
                  <c:v>40979.697916650206</c:v>
                </c:pt>
                <c:pt idx="6788">
                  <c:v>40979.70833331687</c:v>
                </c:pt>
                <c:pt idx="6789">
                  <c:v>40979.718749983535</c:v>
                </c:pt>
                <c:pt idx="6790">
                  <c:v>40979.729166650199</c:v>
                </c:pt>
                <c:pt idx="6791">
                  <c:v>40979.739583316863</c:v>
                </c:pt>
                <c:pt idx="6792">
                  <c:v>40979.749999983527</c:v>
                </c:pt>
                <c:pt idx="6793">
                  <c:v>40979.760416650191</c:v>
                </c:pt>
                <c:pt idx="6794">
                  <c:v>40979.770833316856</c:v>
                </c:pt>
                <c:pt idx="6795">
                  <c:v>40979.78124998352</c:v>
                </c:pt>
                <c:pt idx="6796">
                  <c:v>40979.791666650184</c:v>
                </c:pt>
                <c:pt idx="6797">
                  <c:v>40979.802083316848</c:v>
                </c:pt>
                <c:pt idx="6798">
                  <c:v>40979.812499983513</c:v>
                </c:pt>
                <c:pt idx="6799">
                  <c:v>40979.822916650177</c:v>
                </c:pt>
                <c:pt idx="6800">
                  <c:v>40979.833333316841</c:v>
                </c:pt>
                <c:pt idx="6801">
                  <c:v>40979.843749983505</c:v>
                </c:pt>
                <c:pt idx="6802">
                  <c:v>40979.85416665017</c:v>
                </c:pt>
                <c:pt idx="6803">
                  <c:v>40979.864583316834</c:v>
                </c:pt>
                <c:pt idx="6804">
                  <c:v>40979.874999983498</c:v>
                </c:pt>
                <c:pt idx="6805">
                  <c:v>40979.885416650162</c:v>
                </c:pt>
                <c:pt idx="6806">
                  <c:v>40979.895833316827</c:v>
                </c:pt>
                <c:pt idx="6807">
                  <c:v>40979.906249983491</c:v>
                </c:pt>
                <c:pt idx="6808">
                  <c:v>40979.916666650155</c:v>
                </c:pt>
                <c:pt idx="6809">
                  <c:v>40979.927083316819</c:v>
                </c:pt>
                <c:pt idx="6810">
                  <c:v>40979.937499983484</c:v>
                </c:pt>
                <c:pt idx="6811">
                  <c:v>40979.947916650148</c:v>
                </c:pt>
                <c:pt idx="6812">
                  <c:v>40979.958333316812</c:v>
                </c:pt>
                <c:pt idx="6813">
                  <c:v>40979.968749983476</c:v>
                </c:pt>
                <c:pt idx="6814">
                  <c:v>40979.979166650141</c:v>
                </c:pt>
                <c:pt idx="6815">
                  <c:v>40979.989583316805</c:v>
                </c:pt>
                <c:pt idx="6816">
                  <c:v>40979.999999983469</c:v>
                </c:pt>
                <c:pt idx="6817">
                  <c:v>40980.010416650133</c:v>
                </c:pt>
                <c:pt idx="6818">
                  <c:v>40980.020833316798</c:v>
                </c:pt>
                <c:pt idx="6819">
                  <c:v>40980.031249983462</c:v>
                </c:pt>
                <c:pt idx="6820">
                  <c:v>40980.041666650126</c:v>
                </c:pt>
                <c:pt idx="6821">
                  <c:v>40980.05208331679</c:v>
                </c:pt>
                <c:pt idx="6822">
                  <c:v>40980.062499983454</c:v>
                </c:pt>
                <c:pt idx="6823">
                  <c:v>40980.072916650119</c:v>
                </c:pt>
                <c:pt idx="6824">
                  <c:v>40980.083333316783</c:v>
                </c:pt>
                <c:pt idx="6825">
                  <c:v>40980.093749983447</c:v>
                </c:pt>
                <c:pt idx="6826">
                  <c:v>40980.104166650111</c:v>
                </c:pt>
                <c:pt idx="6827">
                  <c:v>40980.114583316776</c:v>
                </c:pt>
                <c:pt idx="6828">
                  <c:v>40980.12499998344</c:v>
                </c:pt>
                <c:pt idx="6829">
                  <c:v>40980.135416650104</c:v>
                </c:pt>
                <c:pt idx="6830">
                  <c:v>40980.145833316768</c:v>
                </c:pt>
                <c:pt idx="6831">
                  <c:v>40980.156249983433</c:v>
                </c:pt>
                <c:pt idx="6832">
                  <c:v>40980.166666650097</c:v>
                </c:pt>
                <c:pt idx="6833">
                  <c:v>40980.177083316761</c:v>
                </c:pt>
                <c:pt idx="6834">
                  <c:v>40980.187499983425</c:v>
                </c:pt>
                <c:pt idx="6835">
                  <c:v>40980.19791665009</c:v>
                </c:pt>
                <c:pt idx="6836">
                  <c:v>40980.208333316754</c:v>
                </c:pt>
                <c:pt idx="6837">
                  <c:v>40980.218749983418</c:v>
                </c:pt>
                <c:pt idx="6838">
                  <c:v>40980.229166650082</c:v>
                </c:pt>
                <c:pt idx="6839">
                  <c:v>40980.239583316747</c:v>
                </c:pt>
                <c:pt idx="6840">
                  <c:v>40980.249999983411</c:v>
                </c:pt>
                <c:pt idx="6841">
                  <c:v>40980.260416650075</c:v>
                </c:pt>
                <c:pt idx="6842">
                  <c:v>40980.270833316739</c:v>
                </c:pt>
                <c:pt idx="6843">
                  <c:v>40980.281249983404</c:v>
                </c:pt>
                <c:pt idx="6844">
                  <c:v>40980.291666650068</c:v>
                </c:pt>
                <c:pt idx="6845">
                  <c:v>40980.302083316732</c:v>
                </c:pt>
                <c:pt idx="6846">
                  <c:v>40980.312499983396</c:v>
                </c:pt>
                <c:pt idx="6847">
                  <c:v>40980.322916650061</c:v>
                </c:pt>
                <c:pt idx="6848">
                  <c:v>40980.333333316725</c:v>
                </c:pt>
                <c:pt idx="6849">
                  <c:v>40980.343749983389</c:v>
                </c:pt>
                <c:pt idx="6850">
                  <c:v>40980.354166650053</c:v>
                </c:pt>
                <c:pt idx="6851">
                  <c:v>40980.364583316717</c:v>
                </c:pt>
                <c:pt idx="6852">
                  <c:v>40980.374999983382</c:v>
                </c:pt>
                <c:pt idx="6853">
                  <c:v>40980.385416650046</c:v>
                </c:pt>
                <c:pt idx="6854">
                  <c:v>40980.39583331671</c:v>
                </c:pt>
                <c:pt idx="6855">
                  <c:v>40980.406249983374</c:v>
                </c:pt>
                <c:pt idx="6856">
                  <c:v>40980.416666650039</c:v>
                </c:pt>
                <c:pt idx="6857">
                  <c:v>40980.427083316703</c:v>
                </c:pt>
                <c:pt idx="6858">
                  <c:v>40980.437499983367</c:v>
                </c:pt>
                <c:pt idx="6859">
                  <c:v>40980.447916650031</c:v>
                </c:pt>
                <c:pt idx="6860">
                  <c:v>40980.458333316696</c:v>
                </c:pt>
                <c:pt idx="6861">
                  <c:v>40980.46874998336</c:v>
                </c:pt>
                <c:pt idx="6862">
                  <c:v>40980.479166650024</c:v>
                </c:pt>
                <c:pt idx="6863">
                  <c:v>40980.489583316688</c:v>
                </c:pt>
                <c:pt idx="6864">
                  <c:v>40980.499999983353</c:v>
                </c:pt>
                <c:pt idx="6865">
                  <c:v>40980.510416650017</c:v>
                </c:pt>
                <c:pt idx="6866">
                  <c:v>40980.520833316681</c:v>
                </c:pt>
                <c:pt idx="6867">
                  <c:v>40980.531249983345</c:v>
                </c:pt>
                <c:pt idx="6868">
                  <c:v>40980.54166665001</c:v>
                </c:pt>
                <c:pt idx="6869">
                  <c:v>40980.552083316674</c:v>
                </c:pt>
                <c:pt idx="6870">
                  <c:v>40980.562499983338</c:v>
                </c:pt>
                <c:pt idx="6871">
                  <c:v>40980.572916650002</c:v>
                </c:pt>
                <c:pt idx="6872">
                  <c:v>40980.583333316667</c:v>
                </c:pt>
                <c:pt idx="6873">
                  <c:v>40980.593749983331</c:v>
                </c:pt>
                <c:pt idx="6874">
                  <c:v>40980.604166649995</c:v>
                </c:pt>
                <c:pt idx="6875">
                  <c:v>40980.614583316659</c:v>
                </c:pt>
                <c:pt idx="6876">
                  <c:v>40980.624999983324</c:v>
                </c:pt>
                <c:pt idx="6877">
                  <c:v>40980.635416649988</c:v>
                </c:pt>
                <c:pt idx="6878">
                  <c:v>40980.645833316652</c:v>
                </c:pt>
                <c:pt idx="6879">
                  <c:v>40980.656249983316</c:v>
                </c:pt>
                <c:pt idx="6880">
                  <c:v>40980.66666664998</c:v>
                </c:pt>
                <c:pt idx="6881">
                  <c:v>40980.677083316645</c:v>
                </c:pt>
                <c:pt idx="6882">
                  <c:v>40980.687499983309</c:v>
                </c:pt>
                <c:pt idx="6883">
                  <c:v>40980.697916649973</c:v>
                </c:pt>
                <c:pt idx="6884">
                  <c:v>40980.708333316637</c:v>
                </c:pt>
                <c:pt idx="6885">
                  <c:v>40980.718749983302</c:v>
                </c:pt>
                <c:pt idx="6886">
                  <c:v>40980.729166649966</c:v>
                </c:pt>
                <c:pt idx="6887">
                  <c:v>40980.73958331663</c:v>
                </c:pt>
                <c:pt idx="6888">
                  <c:v>40980.749999983294</c:v>
                </c:pt>
                <c:pt idx="6889">
                  <c:v>40980.760416649959</c:v>
                </c:pt>
                <c:pt idx="6890">
                  <c:v>40980.770833316623</c:v>
                </c:pt>
                <c:pt idx="6891">
                  <c:v>40980.781249983287</c:v>
                </c:pt>
                <c:pt idx="6892">
                  <c:v>40980.791666649951</c:v>
                </c:pt>
                <c:pt idx="6893">
                  <c:v>40980.802083316616</c:v>
                </c:pt>
                <c:pt idx="6894">
                  <c:v>40980.81249998328</c:v>
                </c:pt>
                <c:pt idx="6895">
                  <c:v>40980.822916649944</c:v>
                </c:pt>
                <c:pt idx="6896">
                  <c:v>40980.833333316608</c:v>
                </c:pt>
                <c:pt idx="6897">
                  <c:v>40980.843749983273</c:v>
                </c:pt>
                <c:pt idx="6898">
                  <c:v>40980.854166649937</c:v>
                </c:pt>
                <c:pt idx="6899">
                  <c:v>40980.864583316601</c:v>
                </c:pt>
                <c:pt idx="6900">
                  <c:v>40980.874999983265</c:v>
                </c:pt>
                <c:pt idx="6901">
                  <c:v>40980.88541664993</c:v>
                </c:pt>
                <c:pt idx="6902">
                  <c:v>40980.895833316594</c:v>
                </c:pt>
                <c:pt idx="6903">
                  <c:v>40980.906249983258</c:v>
                </c:pt>
                <c:pt idx="6904">
                  <c:v>40980.916666649922</c:v>
                </c:pt>
                <c:pt idx="6905">
                  <c:v>40980.927083316587</c:v>
                </c:pt>
                <c:pt idx="6906">
                  <c:v>40980.937499983251</c:v>
                </c:pt>
                <c:pt idx="6907">
                  <c:v>40980.947916649915</c:v>
                </c:pt>
                <c:pt idx="6908">
                  <c:v>40980.958333316579</c:v>
                </c:pt>
                <c:pt idx="6909">
                  <c:v>40980.968749983243</c:v>
                </c:pt>
                <c:pt idx="6910">
                  <c:v>40980.979166649908</c:v>
                </c:pt>
                <c:pt idx="6911">
                  <c:v>40980.989583316572</c:v>
                </c:pt>
                <c:pt idx="6912">
                  <c:v>40980.999999983236</c:v>
                </c:pt>
                <c:pt idx="6913">
                  <c:v>40981.0104166499</c:v>
                </c:pt>
                <c:pt idx="6914">
                  <c:v>40981.020833316565</c:v>
                </c:pt>
                <c:pt idx="6915">
                  <c:v>40981.031249983229</c:v>
                </c:pt>
                <c:pt idx="6916">
                  <c:v>40981.041666649893</c:v>
                </c:pt>
                <c:pt idx="6917">
                  <c:v>40981.052083316557</c:v>
                </c:pt>
                <c:pt idx="6918">
                  <c:v>40981.062499983222</c:v>
                </c:pt>
                <c:pt idx="6919">
                  <c:v>40981.072916649886</c:v>
                </c:pt>
                <c:pt idx="6920">
                  <c:v>40981.08333331655</c:v>
                </c:pt>
                <c:pt idx="6921">
                  <c:v>40981.093749983214</c:v>
                </c:pt>
                <c:pt idx="6922">
                  <c:v>40981.104166649879</c:v>
                </c:pt>
                <c:pt idx="6923">
                  <c:v>40981.114583316543</c:v>
                </c:pt>
                <c:pt idx="6924">
                  <c:v>40981.124999983207</c:v>
                </c:pt>
                <c:pt idx="6925">
                  <c:v>40981.135416649871</c:v>
                </c:pt>
                <c:pt idx="6926">
                  <c:v>40981.145833316536</c:v>
                </c:pt>
                <c:pt idx="6927">
                  <c:v>40981.1562499832</c:v>
                </c:pt>
                <c:pt idx="6928">
                  <c:v>40981.166666649864</c:v>
                </c:pt>
                <c:pt idx="6929">
                  <c:v>40981.177083316528</c:v>
                </c:pt>
                <c:pt idx="6930">
                  <c:v>40981.187499983193</c:v>
                </c:pt>
                <c:pt idx="6931">
                  <c:v>40981.197916649857</c:v>
                </c:pt>
                <c:pt idx="6932">
                  <c:v>40981.208333316521</c:v>
                </c:pt>
                <c:pt idx="6933">
                  <c:v>40981.218749983185</c:v>
                </c:pt>
                <c:pt idx="6934">
                  <c:v>40981.22916664985</c:v>
                </c:pt>
                <c:pt idx="6935">
                  <c:v>40981.239583316514</c:v>
                </c:pt>
                <c:pt idx="6936">
                  <c:v>40981.249999983178</c:v>
                </c:pt>
                <c:pt idx="6937">
                  <c:v>40981.260416649842</c:v>
                </c:pt>
                <c:pt idx="6938">
                  <c:v>40981.270833316506</c:v>
                </c:pt>
                <c:pt idx="6939">
                  <c:v>40981.281249983171</c:v>
                </c:pt>
                <c:pt idx="6940">
                  <c:v>40981.291666649835</c:v>
                </c:pt>
                <c:pt idx="6941">
                  <c:v>40981.302083316499</c:v>
                </c:pt>
                <c:pt idx="6942">
                  <c:v>40981.312499983163</c:v>
                </c:pt>
                <c:pt idx="6943">
                  <c:v>40981.322916649828</c:v>
                </c:pt>
                <c:pt idx="6944">
                  <c:v>40981.333333316492</c:v>
                </c:pt>
                <c:pt idx="6945">
                  <c:v>40981.343749983156</c:v>
                </c:pt>
                <c:pt idx="6946">
                  <c:v>40981.35416664982</c:v>
                </c:pt>
                <c:pt idx="6947">
                  <c:v>40981.364583316485</c:v>
                </c:pt>
                <c:pt idx="6948">
                  <c:v>40981.374999983149</c:v>
                </c:pt>
                <c:pt idx="6949">
                  <c:v>40981.385416649813</c:v>
                </c:pt>
                <c:pt idx="6950">
                  <c:v>40981.395833316477</c:v>
                </c:pt>
                <c:pt idx="6951">
                  <c:v>40981.406249983142</c:v>
                </c:pt>
                <c:pt idx="6952">
                  <c:v>40981.416666649806</c:v>
                </c:pt>
                <c:pt idx="6953">
                  <c:v>40981.42708331647</c:v>
                </c:pt>
                <c:pt idx="6954">
                  <c:v>40981.437499983134</c:v>
                </c:pt>
                <c:pt idx="6955">
                  <c:v>40981.447916649799</c:v>
                </c:pt>
                <c:pt idx="6956">
                  <c:v>40981.458333316463</c:v>
                </c:pt>
                <c:pt idx="6957">
                  <c:v>40981.468749983127</c:v>
                </c:pt>
                <c:pt idx="6958">
                  <c:v>40981.479166649791</c:v>
                </c:pt>
                <c:pt idx="6959">
                  <c:v>40981.489583316456</c:v>
                </c:pt>
                <c:pt idx="6960">
                  <c:v>40981.49999998312</c:v>
                </c:pt>
                <c:pt idx="6961">
                  <c:v>40981.510416649784</c:v>
                </c:pt>
                <c:pt idx="6962">
                  <c:v>40981.520833316448</c:v>
                </c:pt>
                <c:pt idx="6963">
                  <c:v>40981.531249983113</c:v>
                </c:pt>
                <c:pt idx="6964">
                  <c:v>40981.541666649777</c:v>
                </c:pt>
                <c:pt idx="6965">
                  <c:v>40981.552083316441</c:v>
                </c:pt>
                <c:pt idx="6966">
                  <c:v>40981.562499983105</c:v>
                </c:pt>
                <c:pt idx="6967">
                  <c:v>40981.572916649769</c:v>
                </c:pt>
                <c:pt idx="6968">
                  <c:v>40981.583333316434</c:v>
                </c:pt>
                <c:pt idx="6969">
                  <c:v>40981.593749983098</c:v>
                </c:pt>
                <c:pt idx="6970">
                  <c:v>40981.604166649762</c:v>
                </c:pt>
                <c:pt idx="6971">
                  <c:v>40981.614583316426</c:v>
                </c:pt>
                <c:pt idx="6972">
                  <c:v>40981.624999983091</c:v>
                </c:pt>
                <c:pt idx="6973">
                  <c:v>40981.635416649755</c:v>
                </c:pt>
                <c:pt idx="6974">
                  <c:v>40981.645833316419</c:v>
                </c:pt>
                <c:pt idx="6975">
                  <c:v>40981.656249983083</c:v>
                </c:pt>
                <c:pt idx="6976">
                  <c:v>40981.666666649748</c:v>
                </c:pt>
                <c:pt idx="6977">
                  <c:v>40981.677083316412</c:v>
                </c:pt>
                <c:pt idx="6978">
                  <c:v>40981.687499983076</c:v>
                </c:pt>
                <c:pt idx="6979">
                  <c:v>40981.69791664974</c:v>
                </c:pt>
                <c:pt idx="6980">
                  <c:v>40981.708333316405</c:v>
                </c:pt>
                <c:pt idx="6981">
                  <c:v>40981.718749983069</c:v>
                </c:pt>
                <c:pt idx="6982">
                  <c:v>40981.729166649733</c:v>
                </c:pt>
                <c:pt idx="6983">
                  <c:v>40981.739583316397</c:v>
                </c:pt>
                <c:pt idx="6984">
                  <c:v>40981.749999983062</c:v>
                </c:pt>
                <c:pt idx="6985">
                  <c:v>40981.760416649726</c:v>
                </c:pt>
                <c:pt idx="6986">
                  <c:v>40981.77083331639</c:v>
                </c:pt>
                <c:pt idx="6987">
                  <c:v>40981.781249983054</c:v>
                </c:pt>
                <c:pt idx="6988">
                  <c:v>40981.791666649719</c:v>
                </c:pt>
                <c:pt idx="6989">
                  <c:v>40981.802083316383</c:v>
                </c:pt>
                <c:pt idx="6990">
                  <c:v>40981.812499983047</c:v>
                </c:pt>
                <c:pt idx="6991">
                  <c:v>40981.822916649711</c:v>
                </c:pt>
                <c:pt idx="6992">
                  <c:v>40981.833333316376</c:v>
                </c:pt>
                <c:pt idx="6993">
                  <c:v>40981.84374998304</c:v>
                </c:pt>
                <c:pt idx="6994">
                  <c:v>40981.854166649704</c:v>
                </c:pt>
                <c:pt idx="6995">
                  <c:v>40981.864583316368</c:v>
                </c:pt>
                <c:pt idx="6996">
                  <c:v>40981.874999983032</c:v>
                </c:pt>
                <c:pt idx="6997">
                  <c:v>40981.885416649697</c:v>
                </c:pt>
                <c:pt idx="6998">
                  <c:v>40981.895833316361</c:v>
                </c:pt>
                <c:pt idx="6999">
                  <c:v>40981.906249983025</c:v>
                </c:pt>
                <c:pt idx="7000">
                  <c:v>40981.916666649689</c:v>
                </c:pt>
                <c:pt idx="7001">
                  <c:v>40981.927083316354</c:v>
                </c:pt>
                <c:pt idx="7002">
                  <c:v>40981.937499983018</c:v>
                </c:pt>
                <c:pt idx="7003">
                  <c:v>40981.947916649682</c:v>
                </c:pt>
                <c:pt idx="7004">
                  <c:v>40981.958333316346</c:v>
                </c:pt>
                <c:pt idx="7005">
                  <c:v>40981.968749983011</c:v>
                </c:pt>
                <c:pt idx="7006">
                  <c:v>40981.979166649675</c:v>
                </c:pt>
                <c:pt idx="7007">
                  <c:v>40981.989583316339</c:v>
                </c:pt>
                <c:pt idx="7008">
                  <c:v>40981.999999983003</c:v>
                </c:pt>
                <c:pt idx="7009">
                  <c:v>40982.010416649668</c:v>
                </c:pt>
                <c:pt idx="7010">
                  <c:v>40982.020833316332</c:v>
                </c:pt>
                <c:pt idx="7011">
                  <c:v>40982.031249982996</c:v>
                </c:pt>
                <c:pt idx="7012">
                  <c:v>40982.04166664966</c:v>
                </c:pt>
                <c:pt idx="7013">
                  <c:v>40982.052083316325</c:v>
                </c:pt>
                <c:pt idx="7014">
                  <c:v>40982.062499982989</c:v>
                </c:pt>
                <c:pt idx="7015">
                  <c:v>40982.072916649653</c:v>
                </c:pt>
                <c:pt idx="7016">
                  <c:v>40982.083333316317</c:v>
                </c:pt>
                <c:pt idx="7017">
                  <c:v>40982.093749982982</c:v>
                </c:pt>
                <c:pt idx="7018">
                  <c:v>40982.104166649646</c:v>
                </c:pt>
                <c:pt idx="7019">
                  <c:v>40982.11458331631</c:v>
                </c:pt>
                <c:pt idx="7020">
                  <c:v>40982.124999982974</c:v>
                </c:pt>
                <c:pt idx="7021">
                  <c:v>40982.135416649639</c:v>
                </c:pt>
                <c:pt idx="7022">
                  <c:v>40982.145833316303</c:v>
                </c:pt>
                <c:pt idx="7023">
                  <c:v>40982.156249982967</c:v>
                </c:pt>
                <c:pt idx="7024">
                  <c:v>40982.166666649631</c:v>
                </c:pt>
                <c:pt idx="7025">
                  <c:v>40982.177083316295</c:v>
                </c:pt>
                <c:pt idx="7026">
                  <c:v>40982.18749998296</c:v>
                </c:pt>
                <c:pt idx="7027">
                  <c:v>40982.197916649624</c:v>
                </c:pt>
                <c:pt idx="7028">
                  <c:v>40982.208333316288</c:v>
                </c:pt>
                <c:pt idx="7029">
                  <c:v>40982.218749982952</c:v>
                </c:pt>
                <c:pt idx="7030">
                  <c:v>40982.229166649617</c:v>
                </c:pt>
                <c:pt idx="7031">
                  <c:v>40982.239583316281</c:v>
                </c:pt>
                <c:pt idx="7032">
                  <c:v>40982.249999982945</c:v>
                </c:pt>
                <c:pt idx="7033">
                  <c:v>40982.260416649609</c:v>
                </c:pt>
                <c:pt idx="7034">
                  <c:v>40982.270833316274</c:v>
                </c:pt>
                <c:pt idx="7035">
                  <c:v>40982.281249982938</c:v>
                </c:pt>
                <c:pt idx="7036">
                  <c:v>40982.291666649602</c:v>
                </c:pt>
                <c:pt idx="7037">
                  <c:v>40982.302083316266</c:v>
                </c:pt>
                <c:pt idx="7038">
                  <c:v>40982.312499982931</c:v>
                </c:pt>
                <c:pt idx="7039">
                  <c:v>40982.322916649595</c:v>
                </c:pt>
                <c:pt idx="7040">
                  <c:v>40982.333333316259</c:v>
                </c:pt>
                <c:pt idx="7041">
                  <c:v>40982.343749982923</c:v>
                </c:pt>
                <c:pt idx="7042">
                  <c:v>40982.354166649588</c:v>
                </c:pt>
                <c:pt idx="7043">
                  <c:v>40982.364583316252</c:v>
                </c:pt>
                <c:pt idx="7044">
                  <c:v>40982.374999982916</c:v>
                </c:pt>
                <c:pt idx="7045">
                  <c:v>40982.38541664958</c:v>
                </c:pt>
                <c:pt idx="7046">
                  <c:v>40982.395833316245</c:v>
                </c:pt>
                <c:pt idx="7047">
                  <c:v>40982.406249982909</c:v>
                </c:pt>
                <c:pt idx="7048">
                  <c:v>40982.416666649573</c:v>
                </c:pt>
                <c:pt idx="7049">
                  <c:v>40982.427083316237</c:v>
                </c:pt>
                <c:pt idx="7050">
                  <c:v>40982.437499982901</c:v>
                </c:pt>
                <c:pt idx="7051">
                  <c:v>40982.447916649566</c:v>
                </c:pt>
                <c:pt idx="7052">
                  <c:v>40982.45833331623</c:v>
                </c:pt>
                <c:pt idx="7053">
                  <c:v>40982.468749982894</c:v>
                </c:pt>
                <c:pt idx="7054">
                  <c:v>40982.479166649558</c:v>
                </c:pt>
                <c:pt idx="7055">
                  <c:v>40982.489583316223</c:v>
                </c:pt>
                <c:pt idx="7056">
                  <c:v>40982.499999982887</c:v>
                </c:pt>
                <c:pt idx="7057">
                  <c:v>40982.510416649551</c:v>
                </c:pt>
                <c:pt idx="7058">
                  <c:v>40982.520833316215</c:v>
                </c:pt>
                <c:pt idx="7059">
                  <c:v>40982.53124998288</c:v>
                </c:pt>
                <c:pt idx="7060">
                  <c:v>40982.541666649544</c:v>
                </c:pt>
                <c:pt idx="7061">
                  <c:v>40982.552083316208</c:v>
                </c:pt>
                <c:pt idx="7062">
                  <c:v>40982.562499982872</c:v>
                </c:pt>
                <c:pt idx="7063">
                  <c:v>40982.572916649537</c:v>
                </c:pt>
                <c:pt idx="7064">
                  <c:v>40982.583333316201</c:v>
                </c:pt>
                <c:pt idx="7065">
                  <c:v>40982.593749982865</c:v>
                </c:pt>
                <c:pt idx="7066">
                  <c:v>40982.604166649529</c:v>
                </c:pt>
                <c:pt idx="7067">
                  <c:v>40982.614583316194</c:v>
                </c:pt>
                <c:pt idx="7068">
                  <c:v>40982.624999982858</c:v>
                </c:pt>
                <c:pt idx="7069">
                  <c:v>40982.635416649522</c:v>
                </c:pt>
                <c:pt idx="7070">
                  <c:v>40982.645833316186</c:v>
                </c:pt>
                <c:pt idx="7071">
                  <c:v>40982.656249982851</c:v>
                </c:pt>
                <c:pt idx="7072">
                  <c:v>40982.666666649515</c:v>
                </c:pt>
                <c:pt idx="7073">
                  <c:v>40982.677083316179</c:v>
                </c:pt>
                <c:pt idx="7074">
                  <c:v>40982.687499982843</c:v>
                </c:pt>
                <c:pt idx="7075">
                  <c:v>40982.697916649508</c:v>
                </c:pt>
                <c:pt idx="7076">
                  <c:v>40982.708333316172</c:v>
                </c:pt>
                <c:pt idx="7077">
                  <c:v>40982.718749982836</c:v>
                </c:pt>
                <c:pt idx="7078">
                  <c:v>40982.7291666495</c:v>
                </c:pt>
                <c:pt idx="7079">
                  <c:v>40982.739583316164</c:v>
                </c:pt>
                <c:pt idx="7080">
                  <c:v>40982.749999982829</c:v>
                </c:pt>
                <c:pt idx="7081">
                  <c:v>40982.760416649493</c:v>
                </c:pt>
                <c:pt idx="7082">
                  <c:v>40982.770833316157</c:v>
                </c:pt>
                <c:pt idx="7083">
                  <c:v>40982.781249982821</c:v>
                </c:pt>
                <c:pt idx="7084">
                  <c:v>40982.791666649486</c:v>
                </c:pt>
                <c:pt idx="7085">
                  <c:v>40982.80208331615</c:v>
                </c:pt>
                <c:pt idx="7086">
                  <c:v>40982.812499982814</c:v>
                </c:pt>
                <c:pt idx="7087">
                  <c:v>40982.822916649478</c:v>
                </c:pt>
                <c:pt idx="7088">
                  <c:v>40982.833333316143</c:v>
                </c:pt>
                <c:pt idx="7089">
                  <c:v>40982.843749982807</c:v>
                </c:pt>
                <c:pt idx="7090">
                  <c:v>40982.854166649471</c:v>
                </c:pt>
                <c:pt idx="7091">
                  <c:v>40982.864583316135</c:v>
                </c:pt>
                <c:pt idx="7092">
                  <c:v>40982.8749999828</c:v>
                </c:pt>
                <c:pt idx="7093">
                  <c:v>40982.885416649464</c:v>
                </c:pt>
                <c:pt idx="7094">
                  <c:v>40982.895833316128</c:v>
                </c:pt>
                <c:pt idx="7095">
                  <c:v>40982.906249982792</c:v>
                </c:pt>
                <c:pt idx="7096">
                  <c:v>40982.916666649457</c:v>
                </c:pt>
                <c:pt idx="7097">
                  <c:v>40982.927083316121</c:v>
                </c:pt>
                <c:pt idx="7098">
                  <c:v>40982.937499982785</c:v>
                </c:pt>
                <c:pt idx="7099">
                  <c:v>40982.947916649449</c:v>
                </c:pt>
                <c:pt idx="7100">
                  <c:v>40982.958333316114</c:v>
                </c:pt>
                <c:pt idx="7101">
                  <c:v>40982.968749982778</c:v>
                </c:pt>
                <c:pt idx="7102">
                  <c:v>40982.979166649442</c:v>
                </c:pt>
                <c:pt idx="7103">
                  <c:v>40982.989583316106</c:v>
                </c:pt>
                <c:pt idx="7104">
                  <c:v>40982.999999982771</c:v>
                </c:pt>
                <c:pt idx="7105">
                  <c:v>40983.010416649435</c:v>
                </c:pt>
                <c:pt idx="7106">
                  <c:v>40983.020833316099</c:v>
                </c:pt>
                <c:pt idx="7107">
                  <c:v>40983.031249982763</c:v>
                </c:pt>
                <c:pt idx="7108">
                  <c:v>40983.041666649427</c:v>
                </c:pt>
                <c:pt idx="7109">
                  <c:v>40983.052083316092</c:v>
                </c:pt>
                <c:pt idx="7110">
                  <c:v>40983.062499982756</c:v>
                </c:pt>
                <c:pt idx="7111">
                  <c:v>40983.07291664942</c:v>
                </c:pt>
                <c:pt idx="7112">
                  <c:v>40983.083333316084</c:v>
                </c:pt>
                <c:pt idx="7113">
                  <c:v>40983.093749982749</c:v>
                </c:pt>
                <c:pt idx="7114">
                  <c:v>40983.104166649413</c:v>
                </c:pt>
                <c:pt idx="7115">
                  <c:v>40983.114583316077</c:v>
                </c:pt>
                <c:pt idx="7116">
                  <c:v>40983.124999982741</c:v>
                </c:pt>
                <c:pt idx="7117">
                  <c:v>40983.135416649406</c:v>
                </c:pt>
                <c:pt idx="7118">
                  <c:v>40983.14583331607</c:v>
                </c:pt>
                <c:pt idx="7119">
                  <c:v>40983.156249982734</c:v>
                </c:pt>
                <c:pt idx="7120">
                  <c:v>40983.166666649398</c:v>
                </c:pt>
                <c:pt idx="7121">
                  <c:v>40983.177083316063</c:v>
                </c:pt>
                <c:pt idx="7122">
                  <c:v>40983.187499982727</c:v>
                </c:pt>
                <c:pt idx="7123">
                  <c:v>40983.197916649391</c:v>
                </c:pt>
                <c:pt idx="7124">
                  <c:v>40983.208333316055</c:v>
                </c:pt>
                <c:pt idx="7125">
                  <c:v>40983.21874998272</c:v>
                </c:pt>
                <c:pt idx="7126">
                  <c:v>40983.229166649384</c:v>
                </c:pt>
                <c:pt idx="7127">
                  <c:v>40983.239583316048</c:v>
                </c:pt>
                <c:pt idx="7128">
                  <c:v>40983.249999982712</c:v>
                </c:pt>
                <c:pt idx="7129">
                  <c:v>40983.260416649377</c:v>
                </c:pt>
                <c:pt idx="7130">
                  <c:v>40983.270833316041</c:v>
                </c:pt>
                <c:pt idx="7131">
                  <c:v>40983.281249982705</c:v>
                </c:pt>
                <c:pt idx="7132">
                  <c:v>40983.291666649369</c:v>
                </c:pt>
                <c:pt idx="7133">
                  <c:v>40983.302083316034</c:v>
                </c:pt>
                <c:pt idx="7134">
                  <c:v>40983.312499982698</c:v>
                </c:pt>
                <c:pt idx="7135">
                  <c:v>40983.322916649362</c:v>
                </c:pt>
                <c:pt idx="7136">
                  <c:v>40983.333333316026</c:v>
                </c:pt>
                <c:pt idx="7137">
                  <c:v>40983.34374998269</c:v>
                </c:pt>
                <c:pt idx="7138">
                  <c:v>40983.354166649355</c:v>
                </c:pt>
                <c:pt idx="7139">
                  <c:v>40983.364583316019</c:v>
                </c:pt>
                <c:pt idx="7140">
                  <c:v>40983.374999982683</c:v>
                </c:pt>
                <c:pt idx="7141">
                  <c:v>40983.385416649347</c:v>
                </c:pt>
                <c:pt idx="7142">
                  <c:v>40983.395833316012</c:v>
                </c:pt>
                <c:pt idx="7143">
                  <c:v>40983.406249982676</c:v>
                </c:pt>
                <c:pt idx="7144">
                  <c:v>40983.41666664934</c:v>
                </c:pt>
                <c:pt idx="7145">
                  <c:v>40983.427083316004</c:v>
                </c:pt>
                <c:pt idx="7146">
                  <c:v>40983.437499982669</c:v>
                </c:pt>
                <c:pt idx="7147">
                  <c:v>40983.447916649333</c:v>
                </c:pt>
                <c:pt idx="7148">
                  <c:v>40983.458333315997</c:v>
                </c:pt>
                <c:pt idx="7149">
                  <c:v>40983.468749982661</c:v>
                </c:pt>
                <c:pt idx="7150">
                  <c:v>40983.479166649326</c:v>
                </c:pt>
                <c:pt idx="7151">
                  <c:v>40983.48958331599</c:v>
                </c:pt>
                <c:pt idx="7152">
                  <c:v>40983.499999982654</c:v>
                </c:pt>
                <c:pt idx="7153">
                  <c:v>40983.510416649318</c:v>
                </c:pt>
                <c:pt idx="7154">
                  <c:v>40983.520833315983</c:v>
                </c:pt>
                <c:pt idx="7155">
                  <c:v>40983.531249982647</c:v>
                </c:pt>
                <c:pt idx="7156">
                  <c:v>40983.541666649311</c:v>
                </c:pt>
                <c:pt idx="7157">
                  <c:v>40983.552083315975</c:v>
                </c:pt>
                <c:pt idx="7158">
                  <c:v>40983.56249998264</c:v>
                </c:pt>
                <c:pt idx="7159">
                  <c:v>40983.572916649304</c:v>
                </c:pt>
                <c:pt idx="7160">
                  <c:v>40983.583333315968</c:v>
                </c:pt>
                <c:pt idx="7161">
                  <c:v>40983.593749982632</c:v>
                </c:pt>
                <c:pt idx="7162">
                  <c:v>40983.604166649297</c:v>
                </c:pt>
                <c:pt idx="7163">
                  <c:v>40983.614583315961</c:v>
                </c:pt>
                <c:pt idx="7164">
                  <c:v>40983.624999982625</c:v>
                </c:pt>
                <c:pt idx="7165">
                  <c:v>40983.635416649289</c:v>
                </c:pt>
                <c:pt idx="7166">
                  <c:v>40983.645833315953</c:v>
                </c:pt>
                <c:pt idx="7167">
                  <c:v>40983.656249982618</c:v>
                </c:pt>
                <c:pt idx="7168">
                  <c:v>40983.666666649282</c:v>
                </c:pt>
                <c:pt idx="7169">
                  <c:v>40983.677083315946</c:v>
                </c:pt>
                <c:pt idx="7170">
                  <c:v>40983.68749998261</c:v>
                </c:pt>
                <c:pt idx="7171">
                  <c:v>40983.697916649275</c:v>
                </c:pt>
                <c:pt idx="7172">
                  <c:v>40983.708333315939</c:v>
                </c:pt>
                <c:pt idx="7173">
                  <c:v>40983.718749982603</c:v>
                </c:pt>
                <c:pt idx="7174">
                  <c:v>40983.729166649267</c:v>
                </c:pt>
                <c:pt idx="7175">
                  <c:v>40983.739583315932</c:v>
                </c:pt>
                <c:pt idx="7176">
                  <c:v>40983.749999982596</c:v>
                </c:pt>
                <c:pt idx="7177">
                  <c:v>40983.76041664926</c:v>
                </c:pt>
                <c:pt idx="7178">
                  <c:v>40983.770833315924</c:v>
                </c:pt>
                <c:pt idx="7179">
                  <c:v>40983.781249982589</c:v>
                </c:pt>
                <c:pt idx="7180">
                  <c:v>40983.791666649253</c:v>
                </c:pt>
                <c:pt idx="7181">
                  <c:v>40983.802083315917</c:v>
                </c:pt>
                <c:pt idx="7182">
                  <c:v>40983.812499982581</c:v>
                </c:pt>
                <c:pt idx="7183">
                  <c:v>40983.822916649246</c:v>
                </c:pt>
                <c:pt idx="7184">
                  <c:v>40983.83333331591</c:v>
                </c:pt>
                <c:pt idx="7185">
                  <c:v>40983.843749982574</c:v>
                </c:pt>
                <c:pt idx="7186">
                  <c:v>40983.854166649238</c:v>
                </c:pt>
                <c:pt idx="7187">
                  <c:v>40983.864583315903</c:v>
                </c:pt>
                <c:pt idx="7188">
                  <c:v>40983.874999982567</c:v>
                </c:pt>
                <c:pt idx="7189">
                  <c:v>40983.885416649231</c:v>
                </c:pt>
                <c:pt idx="7190">
                  <c:v>40983.895833315895</c:v>
                </c:pt>
                <c:pt idx="7191">
                  <c:v>40983.90624998256</c:v>
                </c:pt>
                <c:pt idx="7192">
                  <c:v>40983.916666649224</c:v>
                </c:pt>
                <c:pt idx="7193">
                  <c:v>40983.927083315888</c:v>
                </c:pt>
                <c:pt idx="7194">
                  <c:v>40983.937499982552</c:v>
                </c:pt>
                <c:pt idx="7195">
                  <c:v>40983.947916649216</c:v>
                </c:pt>
                <c:pt idx="7196">
                  <c:v>40983.958333315881</c:v>
                </c:pt>
                <c:pt idx="7197">
                  <c:v>40983.968749982545</c:v>
                </c:pt>
                <c:pt idx="7198">
                  <c:v>40983.979166649209</c:v>
                </c:pt>
                <c:pt idx="7199">
                  <c:v>40983.989583315873</c:v>
                </c:pt>
                <c:pt idx="7200">
                  <c:v>40983.999999982538</c:v>
                </c:pt>
                <c:pt idx="7201">
                  <c:v>40984.010416649202</c:v>
                </c:pt>
                <c:pt idx="7202">
                  <c:v>40984.020833315866</c:v>
                </c:pt>
                <c:pt idx="7203">
                  <c:v>40984.03124998253</c:v>
                </c:pt>
                <c:pt idx="7204">
                  <c:v>40984.041666649195</c:v>
                </c:pt>
                <c:pt idx="7205">
                  <c:v>40984.052083315859</c:v>
                </c:pt>
                <c:pt idx="7206">
                  <c:v>40984.062499982523</c:v>
                </c:pt>
                <c:pt idx="7207">
                  <c:v>40984.072916649187</c:v>
                </c:pt>
                <c:pt idx="7208">
                  <c:v>40984.083333315852</c:v>
                </c:pt>
                <c:pt idx="7209">
                  <c:v>40984.093749982516</c:v>
                </c:pt>
                <c:pt idx="7210">
                  <c:v>40984.10416664918</c:v>
                </c:pt>
                <c:pt idx="7211">
                  <c:v>40984.114583315844</c:v>
                </c:pt>
                <c:pt idx="7212">
                  <c:v>40984.124999982509</c:v>
                </c:pt>
                <c:pt idx="7213">
                  <c:v>40984.135416649173</c:v>
                </c:pt>
                <c:pt idx="7214">
                  <c:v>40984.145833315837</c:v>
                </c:pt>
                <c:pt idx="7215">
                  <c:v>40984.156249982501</c:v>
                </c:pt>
                <c:pt idx="7216">
                  <c:v>40984.166666649166</c:v>
                </c:pt>
                <c:pt idx="7217">
                  <c:v>40984.17708331583</c:v>
                </c:pt>
                <c:pt idx="7218">
                  <c:v>40984.187499982494</c:v>
                </c:pt>
                <c:pt idx="7219">
                  <c:v>40984.197916649158</c:v>
                </c:pt>
                <c:pt idx="7220">
                  <c:v>40984.208333315823</c:v>
                </c:pt>
                <c:pt idx="7221">
                  <c:v>40984.218749982487</c:v>
                </c:pt>
                <c:pt idx="7222">
                  <c:v>40984.229166649151</c:v>
                </c:pt>
                <c:pt idx="7223">
                  <c:v>40984.239583315815</c:v>
                </c:pt>
                <c:pt idx="7224">
                  <c:v>40984.249999982479</c:v>
                </c:pt>
                <c:pt idx="7225">
                  <c:v>40984.260416649144</c:v>
                </c:pt>
                <c:pt idx="7226">
                  <c:v>40984.270833315808</c:v>
                </c:pt>
                <c:pt idx="7227">
                  <c:v>40984.281249982472</c:v>
                </c:pt>
                <c:pt idx="7228">
                  <c:v>40984.291666649136</c:v>
                </c:pt>
                <c:pt idx="7229">
                  <c:v>40984.302083315801</c:v>
                </c:pt>
                <c:pt idx="7230">
                  <c:v>40984.312499982465</c:v>
                </c:pt>
                <c:pt idx="7231">
                  <c:v>40984.322916649129</c:v>
                </c:pt>
                <c:pt idx="7232">
                  <c:v>40984.333333315793</c:v>
                </c:pt>
                <c:pt idx="7233">
                  <c:v>40984.343749982458</c:v>
                </c:pt>
                <c:pt idx="7234">
                  <c:v>40984.354166649122</c:v>
                </c:pt>
                <c:pt idx="7235">
                  <c:v>40984.364583315786</c:v>
                </c:pt>
                <c:pt idx="7236">
                  <c:v>40984.37499998245</c:v>
                </c:pt>
                <c:pt idx="7237">
                  <c:v>40984.385416649115</c:v>
                </c:pt>
                <c:pt idx="7238">
                  <c:v>40984.395833315779</c:v>
                </c:pt>
                <c:pt idx="7239">
                  <c:v>40984.406249982443</c:v>
                </c:pt>
                <c:pt idx="7240">
                  <c:v>40984.416666649107</c:v>
                </c:pt>
                <c:pt idx="7241">
                  <c:v>40984.427083315772</c:v>
                </c:pt>
                <c:pt idx="7242">
                  <c:v>40984.437499982436</c:v>
                </c:pt>
                <c:pt idx="7243">
                  <c:v>40984.4479166491</c:v>
                </c:pt>
                <c:pt idx="7244">
                  <c:v>40984.458333315764</c:v>
                </c:pt>
                <c:pt idx="7245">
                  <c:v>40984.468749982429</c:v>
                </c:pt>
                <c:pt idx="7246">
                  <c:v>40984.479166649093</c:v>
                </c:pt>
                <c:pt idx="7247">
                  <c:v>40984.489583315757</c:v>
                </c:pt>
                <c:pt idx="7248">
                  <c:v>40984.499999982421</c:v>
                </c:pt>
                <c:pt idx="7249">
                  <c:v>40984.510416649086</c:v>
                </c:pt>
                <c:pt idx="7250">
                  <c:v>40984.52083331575</c:v>
                </c:pt>
                <c:pt idx="7251">
                  <c:v>40984.531249982414</c:v>
                </c:pt>
                <c:pt idx="7252">
                  <c:v>40984.541666649078</c:v>
                </c:pt>
                <c:pt idx="7253">
                  <c:v>40984.552083315742</c:v>
                </c:pt>
                <c:pt idx="7254">
                  <c:v>40984.562499982407</c:v>
                </c:pt>
                <c:pt idx="7255">
                  <c:v>40984.572916649071</c:v>
                </c:pt>
                <c:pt idx="7256">
                  <c:v>40984.583333315735</c:v>
                </c:pt>
                <c:pt idx="7257">
                  <c:v>40984.593749982399</c:v>
                </c:pt>
                <c:pt idx="7258">
                  <c:v>40984.604166649064</c:v>
                </c:pt>
                <c:pt idx="7259">
                  <c:v>40984.614583315728</c:v>
                </c:pt>
                <c:pt idx="7260">
                  <c:v>40984.624999982392</c:v>
                </c:pt>
                <c:pt idx="7261">
                  <c:v>40984.635416649056</c:v>
                </c:pt>
                <c:pt idx="7262">
                  <c:v>40984.645833315721</c:v>
                </c:pt>
                <c:pt idx="7263">
                  <c:v>40984.656249982385</c:v>
                </c:pt>
                <c:pt idx="7264">
                  <c:v>40984.666666649049</c:v>
                </c:pt>
                <c:pt idx="7265">
                  <c:v>40984.677083315713</c:v>
                </c:pt>
                <c:pt idx="7266">
                  <c:v>40984.687499982378</c:v>
                </c:pt>
                <c:pt idx="7267">
                  <c:v>40984.697916649042</c:v>
                </c:pt>
                <c:pt idx="7268">
                  <c:v>40984.708333315706</c:v>
                </c:pt>
                <c:pt idx="7269">
                  <c:v>40984.71874998237</c:v>
                </c:pt>
                <c:pt idx="7270">
                  <c:v>40984.729166649035</c:v>
                </c:pt>
                <c:pt idx="7271">
                  <c:v>40984.739583315699</c:v>
                </c:pt>
                <c:pt idx="7272">
                  <c:v>40984.749999982363</c:v>
                </c:pt>
                <c:pt idx="7273">
                  <c:v>40984.760416649027</c:v>
                </c:pt>
                <c:pt idx="7274">
                  <c:v>40984.770833315692</c:v>
                </c:pt>
                <c:pt idx="7275">
                  <c:v>40984.781249982356</c:v>
                </c:pt>
                <c:pt idx="7276">
                  <c:v>40984.79166664902</c:v>
                </c:pt>
                <c:pt idx="7277">
                  <c:v>40984.802083315684</c:v>
                </c:pt>
                <c:pt idx="7278">
                  <c:v>40984.812499982349</c:v>
                </c:pt>
                <c:pt idx="7279">
                  <c:v>40984.822916649013</c:v>
                </c:pt>
                <c:pt idx="7280">
                  <c:v>40984.833333315677</c:v>
                </c:pt>
                <c:pt idx="7281">
                  <c:v>40984.843749982341</c:v>
                </c:pt>
                <c:pt idx="7282">
                  <c:v>40984.854166649005</c:v>
                </c:pt>
                <c:pt idx="7283">
                  <c:v>40984.86458331567</c:v>
                </c:pt>
                <c:pt idx="7284">
                  <c:v>40984.874999982334</c:v>
                </c:pt>
                <c:pt idx="7285">
                  <c:v>40984.885416648998</c:v>
                </c:pt>
                <c:pt idx="7286">
                  <c:v>40984.895833315662</c:v>
                </c:pt>
                <c:pt idx="7287">
                  <c:v>40984.906249982327</c:v>
                </c:pt>
                <c:pt idx="7288">
                  <c:v>40984.916666648991</c:v>
                </c:pt>
                <c:pt idx="7289">
                  <c:v>40984.927083315655</c:v>
                </c:pt>
                <c:pt idx="7290">
                  <c:v>40984.937499982319</c:v>
                </c:pt>
                <c:pt idx="7291">
                  <c:v>40984.947916648984</c:v>
                </c:pt>
                <c:pt idx="7292">
                  <c:v>40984.958333315648</c:v>
                </c:pt>
                <c:pt idx="7293">
                  <c:v>40984.968749982312</c:v>
                </c:pt>
                <c:pt idx="7294">
                  <c:v>40984.979166648976</c:v>
                </c:pt>
                <c:pt idx="7295">
                  <c:v>40984.989583315641</c:v>
                </c:pt>
                <c:pt idx="7296">
                  <c:v>40984.999999982305</c:v>
                </c:pt>
                <c:pt idx="7297">
                  <c:v>40985.010416648969</c:v>
                </c:pt>
                <c:pt idx="7298">
                  <c:v>40985.020833315633</c:v>
                </c:pt>
                <c:pt idx="7299">
                  <c:v>40985.031249982298</c:v>
                </c:pt>
                <c:pt idx="7300">
                  <c:v>40985.041666648962</c:v>
                </c:pt>
                <c:pt idx="7301">
                  <c:v>40985.052083315626</c:v>
                </c:pt>
                <c:pt idx="7302">
                  <c:v>40985.06249998229</c:v>
                </c:pt>
                <c:pt idx="7303">
                  <c:v>40985.072916648955</c:v>
                </c:pt>
                <c:pt idx="7304">
                  <c:v>40985.083333315619</c:v>
                </c:pt>
                <c:pt idx="7305">
                  <c:v>40985.093749982283</c:v>
                </c:pt>
                <c:pt idx="7306">
                  <c:v>40985.104166648947</c:v>
                </c:pt>
                <c:pt idx="7307">
                  <c:v>40985.114583315612</c:v>
                </c:pt>
                <c:pt idx="7308">
                  <c:v>40985.124999982276</c:v>
                </c:pt>
                <c:pt idx="7309">
                  <c:v>40985.13541664894</c:v>
                </c:pt>
                <c:pt idx="7310">
                  <c:v>40985.145833315604</c:v>
                </c:pt>
                <c:pt idx="7311">
                  <c:v>40985.156249982268</c:v>
                </c:pt>
                <c:pt idx="7312">
                  <c:v>40985.166666648933</c:v>
                </c:pt>
                <c:pt idx="7313">
                  <c:v>40985.177083315597</c:v>
                </c:pt>
                <c:pt idx="7314">
                  <c:v>40985.187499982261</c:v>
                </c:pt>
                <c:pt idx="7315">
                  <c:v>40985.197916648925</c:v>
                </c:pt>
                <c:pt idx="7316">
                  <c:v>40985.20833331559</c:v>
                </c:pt>
                <c:pt idx="7317">
                  <c:v>40985.218749982254</c:v>
                </c:pt>
                <c:pt idx="7318">
                  <c:v>40985.229166648918</c:v>
                </c:pt>
                <c:pt idx="7319">
                  <c:v>40985.239583315582</c:v>
                </c:pt>
                <c:pt idx="7320">
                  <c:v>40985.249999982247</c:v>
                </c:pt>
                <c:pt idx="7321">
                  <c:v>40985.260416648911</c:v>
                </c:pt>
                <c:pt idx="7322">
                  <c:v>40985.270833315575</c:v>
                </c:pt>
                <c:pt idx="7323">
                  <c:v>40985.281249982239</c:v>
                </c:pt>
                <c:pt idx="7324">
                  <c:v>40985.291666648904</c:v>
                </c:pt>
                <c:pt idx="7325">
                  <c:v>40985.302083315568</c:v>
                </c:pt>
                <c:pt idx="7326">
                  <c:v>40985.312499982232</c:v>
                </c:pt>
                <c:pt idx="7327">
                  <c:v>40985.322916648896</c:v>
                </c:pt>
                <c:pt idx="7328">
                  <c:v>40985.333333315561</c:v>
                </c:pt>
                <c:pt idx="7329">
                  <c:v>40985.343749982225</c:v>
                </c:pt>
                <c:pt idx="7330">
                  <c:v>40985.354166648889</c:v>
                </c:pt>
                <c:pt idx="7331">
                  <c:v>40985.364583315553</c:v>
                </c:pt>
                <c:pt idx="7332">
                  <c:v>40985.374999982218</c:v>
                </c:pt>
                <c:pt idx="7333">
                  <c:v>40985.385416648882</c:v>
                </c:pt>
                <c:pt idx="7334">
                  <c:v>40985.395833315546</c:v>
                </c:pt>
                <c:pt idx="7335">
                  <c:v>40985.40624998221</c:v>
                </c:pt>
                <c:pt idx="7336">
                  <c:v>40985.416666648875</c:v>
                </c:pt>
                <c:pt idx="7337">
                  <c:v>40985.427083315539</c:v>
                </c:pt>
                <c:pt idx="7338">
                  <c:v>40985.437499982203</c:v>
                </c:pt>
                <c:pt idx="7339">
                  <c:v>40985.447916648867</c:v>
                </c:pt>
                <c:pt idx="7340">
                  <c:v>40985.458333315531</c:v>
                </c:pt>
                <c:pt idx="7341">
                  <c:v>40985.468749982196</c:v>
                </c:pt>
                <c:pt idx="7342">
                  <c:v>40985.47916664886</c:v>
                </c:pt>
                <c:pt idx="7343">
                  <c:v>40985.489583315524</c:v>
                </c:pt>
                <c:pt idx="7344">
                  <c:v>40985.499999982188</c:v>
                </c:pt>
                <c:pt idx="7345">
                  <c:v>40985.510416648853</c:v>
                </c:pt>
                <c:pt idx="7346">
                  <c:v>40985.520833315517</c:v>
                </c:pt>
                <c:pt idx="7347">
                  <c:v>40985.531249982181</c:v>
                </c:pt>
                <c:pt idx="7348">
                  <c:v>40985.541666648845</c:v>
                </c:pt>
                <c:pt idx="7349">
                  <c:v>40985.55208331551</c:v>
                </c:pt>
                <c:pt idx="7350">
                  <c:v>40985.562499982174</c:v>
                </c:pt>
                <c:pt idx="7351">
                  <c:v>40985.572916648838</c:v>
                </c:pt>
                <c:pt idx="7352">
                  <c:v>40985.583333315502</c:v>
                </c:pt>
                <c:pt idx="7353">
                  <c:v>40985.593749982167</c:v>
                </c:pt>
                <c:pt idx="7354">
                  <c:v>40985.604166648831</c:v>
                </c:pt>
                <c:pt idx="7355">
                  <c:v>40985.614583315495</c:v>
                </c:pt>
                <c:pt idx="7356">
                  <c:v>40985.624999982159</c:v>
                </c:pt>
                <c:pt idx="7357">
                  <c:v>40985.635416648824</c:v>
                </c:pt>
                <c:pt idx="7358">
                  <c:v>40985.645833315488</c:v>
                </c:pt>
                <c:pt idx="7359">
                  <c:v>40985.656249982152</c:v>
                </c:pt>
                <c:pt idx="7360">
                  <c:v>40985.666666648816</c:v>
                </c:pt>
                <c:pt idx="7361">
                  <c:v>40985.677083315481</c:v>
                </c:pt>
                <c:pt idx="7362">
                  <c:v>40985.687499982145</c:v>
                </c:pt>
                <c:pt idx="7363">
                  <c:v>40985.697916648809</c:v>
                </c:pt>
                <c:pt idx="7364">
                  <c:v>40985.708333315473</c:v>
                </c:pt>
                <c:pt idx="7365">
                  <c:v>40985.718749982138</c:v>
                </c:pt>
                <c:pt idx="7366">
                  <c:v>40985.729166648802</c:v>
                </c:pt>
                <c:pt idx="7367">
                  <c:v>40985.739583315466</c:v>
                </c:pt>
                <c:pt idx="7368">
                  <c:v>40985.74999998213</c:v>
                </c:pt>
                <c:pt idx="7369">
                  <c:v>40985.760416648794</c:v>
                </c:pt>
                <c:pt idx="7370">
                  <c:v>40985.770833315459</c:v>
                </c:pt>
                <c:pt idx="7371">
                  <c:v>40985.781249982123</c:v>
                </c:pt>
                <c:pt idx="7372">
                  <c:v>40985.791666648787</c:v>
                </c:pt>
                <c:pt idx="7373">
                  <c:v>40985.802083315451</c:v>
                </c:pt>
                <c:pt idx="7374">
                  <c:v>40985.812499982116</c:v>
                </c:pt>
                <c:pt idx="7375">
                  <c:v>40985.82291664878</c:v>
                </c:pt>
                <c:pt idx="7376">
                  <c:v>40985.833333315444</c:v>
                </c:pt>
                <c:pt idx="7377">
                  <c:v>40985.843749982108</c:v>
                </c:pt>
                <c:pt idx="7378">
                  <c:v>40985.854166648773</c:v>
                </c:pt>
                <c:pt idx="7379">
                  <c:v>40985.864583315437</c:v>
                </c:pt>
                <c:pt idx="7380">
                  <c:v>40985.874999982101</c:v>
                </c:pt>
                <c:pt idx="7381">
                  <c:v>40985.885416648765</c:v>
                </c:pt>
                <c:pt idx="7382">
                  <c:v>40985.89583331543</c:v>
                </c:pt>
                <c:pt idx="7383">
                  <c:v>40985.906249982094</c:v>
                </c:pt>
                <c:pt idx="7384">
                  <c:v>40985.916666648758</c:v>
                </c:pt>
                <c:pt idx="7385">
                  <c:v>40985.927083315422</c:v>
                </c:pt>
                <c:pt idx="7386">
                  <c:v>40985.937499982087</c:v>
                </c:pt>
                <c:pt idx="7387">
                  <c:v>40985.947916648751</c:v>
                </c:pt>
                <c:pt idx="7388">
                  <c:v>40985.958333315415</c:v>
                </c:pt>
                <c:pt idx="7389">
                  <c:v>40985.968749982079</c:v>
                </c:pt>
                <c:pt idx="7390">
                  <c:v>40985.979166648744</c:v>
                </c:pt>
                <c:pt idx="7391">
                  <c:v>40985.989583315408</c:v>
                </c:pt>
                <c:pt idx="7392">
                  <c:v>40985.999999982072</c:v>
                </c:pt>
                <c:pt idx="7393">
                  <c:v>40986.010416648736</c:v>
                </c:pt>
                <c:pt idx="7394">
                  <c:v>40986.020833315401</c:v>
                </c:pt>
                <c:pt idx="7395">
                  <c:v>40986.031249982065</c:v>
                </c:pt>
                <c:pt idx="7396">
                  <c:v>40986.041666648729</c:v>
                </c:pt>
                <c:pt idx="7397">
                  <c:v>40986.052083315393</c:v>
                </c:pt>
                <c:pt idx="7398">
                  <c:v>40986.062499982057</c:v>
                </c:pt>
                <c:pt idx="7399">
                  <c:v>40986.072916648722</c:v>
                </c:pt>
                <c:pt idx="7400">
                  <c:v>40986.083333315386</c:v>
                </c:pt>
                <c:pt idx="7401">
                  <c:v>40986.09374998205</c:v>
                </c:pt>
                <c:pt idx="7402">
                  <c:v>40986.104166648714</c:v>
                </c:pt>
                <c:pt idx="7403">
                  <c:v>40986.114583315379</c:v>
                </c:pt>
                <c:pt idx="7404">
                  <c:v>40986.124999982043</c:v>
                </c:pt>
                <c:pt idx="7405">
                  <c:v>40986.135416648707</c:v>
                </c:pt>
                <c:pt idx="7406">
                  <c:v>40986.145833315371</c:v>
                </c:pt>
                <c:pt idx="7407">
                  <c:v>40986.156249982036</c:v>
                </c:pt>
                <c:pt idx="7408">
                  <c:v>40986.1666666487</c:v>
                </c:pt>
                <c:pt idx="7409">
                  <c:v>40986.177083315364</c:v>
                </c:pt>
                <c:pt idx="7410">
                  <c:v>40986.187499982028</c:v>
                </c:pt>
                <c:pt idx="7411">
                  <c:v>40986.197916648693</c:v>
                </c:pt>
                <c:pt idx="7412">
                  <c:v>40986.208333315357</c:v>
                </c:pt>
                <c:pt idx="7413">
                  <c:v>40986.218749982021</c:v>
                </c:pt>
                <c:pt idx="7414">
                  <c:v>40986.229166648685</c:v>
                </c:pt>
                <c:pt idx="7415">
                  <c:v>40986.23958331535</c:v>
                </c:pt>
                <c:pt idx="7416">
                  <c:v>40986.249999982014</c:v>
                </c:pt>
                <c:pt idx="7417">
                  <c:v>40986.260416648678</c:v>
                </c:pt>
                <c:pt idx="7418">
                  <c:v>40986.270833315342</c:v>
                </c:pt>
                <c:pt idx="7419">
                  <c:v>40986.281249982007</c:v>
                </c:pt>
                <c:pt idx="7420">
                  <c:v>40986.291666648671</c:v>
                </c:pt>
                <c:pt idx="7421">
                  <c:v>40986.302083315335</c:v>
                </c:pt>
                <c:pt idx="7422">
                  <c:v>40986.312499981999</c:v>
                </c:pt>
                <c:pt idx="7423">
                  <c:v>40986.322916648664</c:v>
                </c:pt>
                <c:pt idx="7424">
                  <c:v>40986.333333315328</c:v>
                </c:pt>
                <c:pt idx="7425">
                  <c:v>40986.343749981992</c:v>
                </c:pt>
                <c:pt idx="7426">
                  <c:v>40986.354166648656</c:v>
                </c:pt>
                <c:pt idx="7427">
                  <c:v>40986.36458331532</c:v>
                </c:pt>
                <c:pt idx="7428">
                  <c:v>40986.374999981985</c:v>
                </c:pt>
                <c:pt idx="7429">
                  <c:v>40986.385416648649</c:v>
                </c:pt>
                <c:pt idx="7430">
                  <c:v>40986.395833315313</c:v>
                </c:pt>
                <c:pt idx="7431">
                  <c:v>40986.406249981977</c:v>
                </c:pt>
                <c:pt idx="7432">
                  <c:v>40986.416666648642</c:v>
                </c:pt>
                <c:pt idx="7433">
                  <c:v>40986.427083315306</c:v>
                </c:pt>
                <c:pt idx="7434">
                  <c:v>40986.43749998197</c:v>
                </c:pt>
                <c:pt idx="7435">
                  <c:v>40986.447916648634</c:v>
                </c:pt>
                <c:pt idx="7436">
                  <c:v>40986.458333315299</c:v>
                </c:pt>
                <c:pt idx="7437">
                  <c:v>40986.468749981963</c:v>
                </c:pt>
                <c:pt idx="7438">
                  <c:v>40986.479166648627</c:v>
                </c:pt>
                <c:pt idx="7439">
                  <c:v>40986.489583315291</c:v>
                </c:pt>
                <c:pt idx="7440">
                  <c:v>40986.499999981956</c:v>
                </c:pt>
                <c:pt idx="7441">
                  <c:v>40986.51041664862</c:v>
                </c:pt>
                <c:pt idx="7442">
                  <c:v>40986.520833315284</c:v>
                </c:pt>
                <c:pt idx="7443">
                  <c:v>40986.531249981948</c:v>
                </c:pt>
                <c:pt idx="7444">
                  <c:v>40986.541666648613</c:v>
                </c:pt>
                <c:pt idx="7445">
                  <c:v>40986.552083315277</c:v>
                </c:pt>
                <c:pt idx="7446">
                  <c:v>40986.562499981941</c:v>
                </c:pt>
                <c:pt idx="7447">
                  <c:v>40986.572916648605</c:v>
                </c:pt>
                <c:pt idx="7448">
                  <c:v>40986.58333331527</c:v>
                </c:pt>
                <c:pt idx="7449">
                  <c:v>40986.593749981934</c:v>
                </c:pt>
                <c:pt idx="7450">
                  <c:v>40986.604166648598</c:v>
                </c:pt>
                <c:pt idx="7451">
                  <c:v>40986.614583315262</c:v>
                </c:pt>
                <c:pt idx="7452">
                  <c:v>40986.624999981927</c:v>
                </c:pt>
                <c:pt idx="7453">
                  <c:v>40986.635416648591</c:v>
                </c:pt>
                <c:pt idx="7454">
                  <c:v>40986.645833315255</c:v>
                </c:pt>
                <c:pt idx="7455">
                  <c:v>40986.656249981919</c:v>
                </c:pt>
                <c:pt idx="7456">
                  <c:v>40986.666666648583</c:v>
                </c:pt>
                <c:pt idx="7457">
                  <c:v>40986.677083315248</c:v>
                </c:pt>
                <c:pt idx="7458">
                  <c:v>40986.687499981912</c:v>
                </c:pt>
                <c:pt idx="7459">
                  <c:v>40986.697916648576</c:v>
                </c:pt>
                <c:pt idx="7460">
                  <c:v>40986.70833331524</c:v>
                </c:pt>
                <c:pt idx="7461">
                  <c:v>40986.718749981905</c:v>
                </c:pt>
                <c:pt idx="7462">
                  <c:v>40986.729166648569</c:v>
                </c:pt>
                <c:pt idx="7463">
                  <c:v>40986.739583315233</c:v>
                </c:pt>
                <c:pt idx="7464">
                  <c:v>40986.749999981897</c:v>
                </c:pt>
                <c:pt idx="7465">
                  <c:v>40986.760416648562</c:v>
                </c:pt>
                <c:pt idx="7466">
                  <c:v>40986.770833315226</c:v>
                </c:pt>
                <c:pt idx="7467">
                  <c:v>40986.78124998189</c:v>
                </c:pt>
                <c:pt idx="7468">
                  <c:v>40986.791666648554</c:v>
                </c:pt>
                <c:pt idx="7469">
                  <c:v>40986.802083315219</c:v>
                </c:pt>
                <c:pt idx="7470">
                  <c:v>40986.812499981883</c:v>
                </c:pt>
                <c:pt idx="7471">
                  <c:v>40986.822916648547</c:v>
                </c:pt>
                <c:pt idx="7472">
                  <c:v>40986.833333315211</c:v>
                </c:pt>
                <c:pt idx="7473">
                  <c:v>40986.843749981876</c:v>
                </c:pt>
                <c:pt idx="7474">
                  <c:v>40986.85416664854</c:v>
                </c:pt>
                <c:pt idx="7475">
                  <c:v>40986.864583315204</c:v>
                </c:pt>
                <c:pt idx="7476">
                  <c:v>40986.874999981868</c:v>
                </c:pt>
                <c:pt idx="7477">
                  <c:v>40986.885416648533</c:v>
                </c:pt>
                <c:pt idx="7478">
                  <c:v>40986.895833315197</c:v>
                </c:pt>
                <c:pt idx="7479">
                  <c:v>40986.906249981861</c:v>
                </c:pt>
                <c:pt idx="7480">
                  <c:v>40986.916666648525</c:v>
                </c:pt>
                <c:pt idx="7481">
                  <c:v>40986.92708331519</c:v>
                </c:pt>
                <c:pt idx="7482">
                  <c:v>40986.937499981854</c:v>
                </c:pt>
                <c:pt idx="7483">
                  <c:v>40986.947916648518</c:v>
                </c:pt>
                <c:pt idx="7484">
                  <c:v>40986.958333315182</c:v>
                </c:pt>
                <c:pt idx="7485">
                  <c:v>40986.968749981846</c:v>
                </c:pt>
                <c:pt idx="7486">
                  <c:v>40986.979166648511</c:v>
                </c:pt>
                <c:pt idx="7487">
                  <c:v>40986.989583315175</c:v>
                </c:pt>
                <c:pt idx="7488">
                  <c:v>40986.999999981839</c:v>
                </c:pt>
                <c:pt idx="7489">
                  <c:v>40987.010416648503</c:v>
                </c:pt>
                <c:pt idx="7490">
                  <c:v>40987.020833315168</c:v>
                </c:pt>
                <c:pt idx="7491">
                  <c:v>40987.031249981832</c:v>
                </c:pt>
                <c:pt idx="7492">
                  <c:v>40987.041666648496</c:v>
                </c:pt>
                <c:pt idx="7493">
                  <c:v>40987.05208331516</c:v>
                </c:pt>
                <c:pt idx="7494">
                  <c:v>40987.062499981825</c:v>
                </c:pt>
                <c:pt idx="7495">
                  <c:v>40987.072916648489</c:v>
                </c:pt>
                <c:pt idx="7496">
                  <c:v>40987.083333315153</c:v>
                </c:pt>
                <c:pt idx="7497">
                  <c:v>40987.093749981817</c:v>
                </c:pt>
                <c:pt idx="7498">
                  <c:v>40987.104166648482</c:v>
                </c:pt>
                <c:pt idx="7499">
                  <c:v>40987.114583315146</c:v>
                </c:pt>
                <c:pt idx="7500">
                  <c:v>40987.12499998181</c:v>
                </c:pt>
                <c:pt idx="7501">
                  <c:v>40987.135416648474</c:v>
                </c:pt>
                <c:pt idx="7502">
                  <c:v>40987.145833315139</c:v>
                </c:pt>
                <c:pt idx="7503">
                  <c:v>40987.156249981803</c:v>
                </c:pt>
                <c:pt idx="7504">
                  <c:v>40987.166666648467</c:v>
                </c:pt>
                <c:pt idx="7505">
                  <c:v>40987.177083315131</c:v>
                </c:pt>
                <c:pt idx="7506">
                  <c:v>40987.187499981796</c:v>
                </c:pt>
                <c:pt idx="7507">
                  <c:v>40987.19791664846</c:v>
                </c:pt>
                <c:pt idx="7508">
                  <c:v>40987.208333315124</c:v>
                </c:pt>
                <c:pt idx="7509">
                  <c:v>40987.218749981788</c:v>
                </c:pt>
                <c:pt idx="7510">
                  <c:v>40987.229166648453</c:v>
                </c:pt>
                <c:pt idx="7511">
                  <c:v>40987.239583315117</c:v>
                </c:pt>
                <c:pt idx="7512">
                  <c:v>40987.249999981781</c:v>
                </c:pt>
                <c:pt idx="7513">
                  <c:v>40987.260416648445</c:v>
                </c:pt>
                <c:pt idx="7514">
                  <c:v>40987.270833315109</c:v>
                </c:pt>
                <c:pt idx="7515">
                  <c:v>40987.281249981774</c:v>
                </c:pt>
                <c:pt idx="7516">
                  <c:v>40987.291666648438</c:v>
                </c:pt>
                <c:pt idx="7517">
                  <c:v>40987.302083315102</c:v>
                </c:pt>
                <c:pt idx="7518">
                  <c:v>40987.312499981766</c:v>
                </c:pt>
                <c:pt idx="7519">
                  <c:v>40987.322916648431</c:v>
                </c:pt>
                <c:pt idx="7520">
                  <c:v>40987.333333315095</c:v>
                </c:pt>
                <c:pt idx="7521">
                  <c:v>40987.343749981759</c:v>
                </c:pt>
                <c:pt idx="7522">
                  <c:v>40987.354166648423</c:v>
                </c:pt>
                <c:pt idx="7523">
                  <c:v>40987.364583315088</c:v>
                </c:pt>
                <c:pt idx="7524">
                  <c:v>40987.374999981752</c:v>
                </c:pt>
                <c:pt idx="7525">
                  <c:v>40987.385416648416</c:v>
                </c:pt>
                <c:pt idx="7526">
                  <c:v>40987.39583331508</c:v>
                </c:pt>
                <c:pt idx="7527">
                  <c:v>40987.406249981745</c:v>
                </c:pt>
                <c:pt idx="7528">
                  <c:v>40987.416666648409</c:v>
                </c:pt>
                <c:pt idx="7529">
                  <c:v>40987.427083315073</c:v>
                </c:pt>
                <c:pt idx="7530">
                  <c:v>40987.437499981737</c:v>
                </c:pt>
                <c:pt idx="7531">
                  <c:v>40987.447916648402</c:v>
                </c:pt>
                <c:pt idx="7532">
                  <c:v>40987.458333315066</c:v>
                </c:pt>
                <c:pt idx="7533">
                  <c:v>40987.46874998173</c:v>
                </c:pt>
                <c:pt idx="7534">
                  <c:v>40987.479166648394</c:v>
                </c:pt>
                <c:pt idx="7535">
                  <c:v>40987.489583315059</c:v>
                </c:pt>
                <c:pt idx="7536">
                  <c:v>40987.499999981723</c:v>
                </c:pt>
                <c:pt idx="7537">
                  <c:v>40987.510416648387</c:v>
                </c:pt>
                <c:pt idx="7538">
                  <c:v>40987.520833315051</c:v>
                </c:pt>
                <c:pt idx="7539">
                  <c:v>40987.531249981716</c:v>
                </c:pt>
                <c:pt idx="7540">
                  <c:v>40987.54166664838</c:v>
                </c:pt>
                <c:pt idx="7541">
                  <c:v>40987.552083315044</c:v>
                </c:pt>
                <c:pt idx="7542">
                  <c:v>40987.562499981708</c:v>
                </c:pt>
                <c:pt idx="7543">
                  <c:v>40987.572916648372</c:v>
                </c:pt>
                <c:pt idx="7544">
                  <c:v>40987.583333315037</c:v>
                </c:pt>
                <c:pt idx="7545">
                  <c:v>40987.593749981701</c:v>
                </c:pt>
                <c:pt idx="7546">
                  <c:v>40987.604166648365</c:v>
                </c:pt>
                <c:pt idx="7547">
                  <c:v>40987.614583315029</c:v>
                </c:pt>
                <c:pt idx="7548">
                  <c:v>40987.624999981694</c:v>
                </c:pt>
                <c:pt idx="7549">
                  <c:v>40987.635416648358</c:v>
                </c:pt>
                <c:pt idx="7550">
                  <c:v>40987.645833315022</c:v>
                </c:pt>
                <c:pt idx="7551">
                  <c:v>40987.656249981686</c:v>
                </c:pt>
                <c:pt idx="7552">
                  <c:v>40987.666666648351</c:v>
                </c:pt>
                <c:pt idx="7553">
                  <c:v>40987.677083315015</c:v>
                </c:pt>
                <c:pt idx="7554">
                  <c:v>40987.687499981679</c:v>
                </c:pt>
                <c:pt idx="7555">
                  <c:v>40987.697916648343</c:v>
                </c:pt>
                <c:pt idx="7556">
                  <c:v>40987.708333315008</c:v>
                </c:pt>
                <c:pt idx="7557">
                  <c:v>40987.718749981672</c:v>
                </c:pt>
                <c:pt idx="7558">
                  <c:v>40987.729166648336</c:v>
                </c:pt>
                <c:pt idx="7559">
                  <c:v>40987.739583315</c:v>
                </c:pt>
                <c:pt idx="7560">
                  <c:v>40987.749999981665</c:v>
                </c:pt>
                <c:pt idx="7561">
                  <c:v>40987.760416648329</c:v>
                </c:pt>
                <c:pt idx="7562">
                  <c:v>40987.770833314993</c:v>
                </c:pt>
                <c:pt idx="7563">
                  <c:v>40987.781249981657</c:v>
                </c:pt>
                <c:pt idx="7564">
                  <c:v>40987.791666648322</c:v>
                </c:pt>
                <c:pt idx="7565">
                  <c:v>40987.802083314986</c:v>
                </c:pt>
                <c:pt idx="7566">
                  <c:v>40987.81249998165</c:v>
                </c:pt>
                <c:pt idx="7567">
                  <c:v>40987.822916648314</c:v>
                </c:pt>
                <c:pt idx="7568">
                  <c:v>40987.833333314979</c:v>
                </c:pt>
                <c:pt idx="7569">
                  <c:v>40987.843749981643</c:v>
                </c:pt>
                <c:pt idx="7570">
                  <c:v>40987.854166648307</c:v>
                </c:pt>
                <c:pt idx="7571">
                  <c:v>40987.864583314971</c:v>
                </c:pt>
                <c:pt idx="7572">
                  <c:v>40987.874999981635</c:v>
                </c:pt>
                <c:pt idx="7573">
                  <c:v>40987.8854166483</c:v>
                </c:pt>
                <c:pt idx="7574">
                  <c:v>40987.895833314964</c:v>
                </c:pt>
                <c:pt idx="7575">
                  <c:v>40987.906249981628</c:v>
                </c:pt>
                <c:pt idx="7576">
                  <c:v>40987.916666648292</c:v>
                </c:pt>
                <c:pt idx="7577">
                  <c:v>40987.927083314957</c:v>
                </c:pt>
                <c:pt idx="7578">
                  <c:v>40987.937499981621</c:v>
                </c:pt>
                <c:pt idx="7579">
                  <c:v>40987.947916648285</c:v>
                </c:pt>
                <c:pt idx="7580">
                  <c:v>40987.958333314949</c:v>
                </c:pt>
                <c:pt idx="7581">
                  <c:v>40987.968749981614</c:v>
                </c:pt>
                <c:pt idx="7582">
                  <c:v>40987.979166648278</c:v>
                </c:pt>
                <c:pt idx="7583">
                  <c:v>40987.989583314942</c:v>
                </c:pt>
                <c:pt idx="7584">
                  <c:v>40987.999999981606</c:v>
                </c:pt>
                <c:pt idx="7585">
                  <c:v>40988.010416648271</c:v>
                </c:pt>
                <c:pt idx="7586">
                  <c:v>40988.020833314935</c:v>
                </c:pt>
                <c:pt idx="7587">
                  <c:v>40988.031249981599</c:v>
                </c:pt>
                <c:pt idx="7588">
                  <c:v>40988.041666648263</c:v>
                </c:pt>
                <c:pt idx="7589">
                  <c:v>40988.052083314928</c:v>
                </c:pt>
                <c:pt idx="7590">
                  <c:v>40988.062499981592</c:v>
                </c:pt>
                <c:pt idx="7591">
                  <c:v>40988.072916648256</c:v>
                </c:pt>
                <c:pt idx="7592">
                  <c:v>40988.08333331492</c:v>
                </c:pt>
                <c:pt idx="7593">
                  <c:v>40988.093749981585</c:v>
                </c:pt>
                <c:pt idx="7594">
                  <c:v>40988.104166648249</c:v>
                </c:pt>
                <c:pt idx="7595">
                  <c:v>40988.114583314913</c:v>
                </c:pt>
                <c:pt idx="7596">
                  <c:v>40988.124999981577</c:v>
                </c:pt>
                <c:pt idx="7597">
                  <c:v>40988.135416648242</c:v>
                </c:pt>
                <c:pt idx="7598">
                  <c:v>40988.145833314906</c:v>
                </c:pt>
                <c:pt idx="7599">
                  <c:v>40988.15624998157</c:v>
                </c:pt>
                <c:pt idx="7600">
                  <c:v>40988.166666648234</c:v>
                </c:pt>
                <c:pt idx="7601">
                  <c:v>40988.177083314898</c:v>
                </c:pt>
                <c:pt idx="7602">
                  <c:v>40988.187499981563</c:v>
                </c:pt>
                <c:pt idx="7603">
                  <c:v>40988.197916648227</c:v>
                </c:pt>
                <c:pt idx="7604">
                  <c:v>40988.208333314891</c:v>
                </c:pt>
                <c:pt idx="7605">
                  <c:v>40988.218749981555</c:v>
                </c:pt>
                <c:pt idx="7606">
                  <c:v>40988.22916664822</c:v>
                </c:pt>
                <c:pt idx="7607">
                  <c:v>40988.239583314884</c:v>
                </c:pt>
                <c:pt idx="7608">
                  <c:v>40988.249999981548</c:v>
                </c:pt>
                <c:pt idx="7609">
                  <c:v>40988.260416648212</c:v>
                </c:pt>
                <c:pt idx="7610">
                  <c:v>40988.270833314877</c:v>
                </c:pt>
                <c:pt idx="7611">
                  <c:v>40988.281249981541</c:v>
                </c:pt>
                <c:pt idx="7612">
                  <c:v>40988.291666648205</c:v>
                </c:pt>
                <c:pt idx="7613">
                  <c:v>40988.302083314869</c:v>
                </c:pt>
                <c:pt idx="7614">
                  <c:v>40988.312499981534</c:v>
                </c:pt>
                <c:pt idx="7615">
                  <c:v>40988.322916648198</c:v>
                </c:pt>
                <c:pt idx="7616">
                  <c:v>40988.333333314862</c:v>
                </c:pt>
                <c:pt idx="7617">
                  <c:v>40988.343749981526</c:v>
                </c:pt>
                <c:pt idx="7618">
                  <c:v>40988.354166648191</c:v>
                </c:pt>
                <c:pt idx="7619">
                  <c:v>40988.364583314855</c:v>
                </c:pt>
                <c:pt idx="7620">
                  <c:v>40988.374999981519</c:v>
                </c:pt>
                <c:pt idx="7621">
                  <c:v>40988.385416648183</c:v>
                </c:pt>
                <c:pt idx="7622">
                  <c:v>40988.395833314848</c:v>
                </c:pt>
                <c:pt idx="7623">
                  <c:v>40988.406249981512</c:v>
                </c:pt>
                <c:pt idx="7624">
                  <c:v>40988.416666648176</c:v>
                </c:pt>
                <c:pt idx="7625">
                  <c:v>40988.42708331484</c:v>
                </c:pt>
                <c:pt idx="7626">
                  <c:v>40988.437499981505</c:v>
                </c:pt>
                <c:pt idx="7627">
                  <c:v>40988.447916648169</c:v>
                </c:pt>
                <c:pt idx="7628">
                  <c:v>40988.458333314833</c:v>
                </c:pt>
                <c:pt idx="7629">
                  <c:v>40988.468749981497</c:v>
                </c:pt>
                <c:pt idx="7630">
                  <c:v>40988.479166648161</c:v>
                </c:pt>
                <c:pt idx="7631">
                  <c:v>40988.489583314826</c:v>
                </c:pt>
                <c:pt idx="7632">
                  <c:v>40988.49999998149</c:v>
                </c:pt>
                <c:pt idx="7633">
                  <c:v>40988.510416648154</c:v>
                </c:pt>
                <c:pt idx="7634">
                  <c:v>40988.520833314818</c:v>
                </c:pt>
                <c:pt idx="7635">
                  <c:v>40988.531249981483</c:v>
                </c:pt>
                <c:pt idx="7636">
                  <c:v>40988.541666648147</c:v>
                </c:pt>
                <c:pt idx="7637">
                  <c:v>40988.552083314811</c:v>
                </c:pt>
                <c:pt idx="7638">
                  <c:v>40988.562499981475</c:v>
                </c:pt>
                <c:pt idx="7639">
                  <c:v>40988.57291664814</c:v>
                </c:pt>
                <c:pt idx="7640">
                  <c:v>40988.583333314804</c:v>
                </c:pt>
                <c:pt idx="7641">
                  <c:v>40988.593749981468</c:v>
                </c:pt>
                <c:pt idx="7642">
                  <c:v>40988.604166648132</c:v>
                </c:pt>
                <c:pt idx="7643">
                  <c:v>40988.614583314797</c:v>
                </c:pt>
                <c:pt idx="7644">
                  <c:v>40988.624999981461</c:v>
                </c:pt>
                <c:pt idx="7645">
                  <c:v>40988.635416648125</c:v>
                </c:pt>
                <c:pt idx="7646">
                  <c:v>40988.645833314789</c:v>
                </c:pt>
                <c:pt idx="7647">
                  <c:v>40988.656249981454</c:v>
                </c:pt>
                <c:pt idx="7648">
                  <c:v>40988.666666648118</c:v>
                </c:pt>
                <c:pt idx="7649">
                  <c:v>40988.677083314782</c:v>
                </c:pt>
                <c:pt idx="7650">
                  <c:v>40988.687499981446</c:v>
                </c:pt>
                <c:pt idx="7651">
                  <c:v>40988.697916648111</c:v>
                </c:pt>
                <c:pt idx="7652">
                  <c:v>40988.708333314775</c:v>
                </c:pt>
                <c:pt idx="7653">
                  <c:v>40988.718749981439</c:v>
                </c:pt>
                <c:pt idx="7654">
                  <c:v>40988.729166648103</c:v>
                </c:pt>
                <c:pt idx="7655">
                  <c:v>40988.739583314768</c:v>
                </c:pt>
                <c:pt idx="7656">
                  <c:v>40988.749999981432</c:v>
                </c:pt>
                <c:pt idx="7657">
                  <c:v>40988.760416648096</c:v>
                </c:pt>
                <c:pt idx="7658">
                  <c:v>40988.77083331476</c:v>
                </c:pt>
                <c:pt idx="7659">
                  <c:v>40988.781249981424</c:v>
                </c:pt>
                <c:pt idx="7660">
                  <c:v>40988.791666648089</c:v>
                </c:pt>
                <c:pt idx="7661">
                  <c:v>40988.802083314753</c:v>
                </c:pt>
                <c:pt idx="7662">
                  <c:v>40988.812499981417</c:v>
                </c:pt>
                <c:pt idx="7663">
                  <c:v>40988.822916648081</c:v>
                </c:pt>
                <c:pt idx="7664">
                  <c:v>40988.833333314746</c:v>
                </c:pt>
                <c:pt idx="7665">
                  <c:v>40988.84374998141</c:v>
                </c:pt>
                <c:pt idx="7666">
                  <c:v>40988.854166648074</c:v>
                </c:pt>
                <c:pt idx="7667">
                  <c:v>40988.864583314738</c:v>
                </c:pt>
                <c:pt idx="7668">
                  <c:v>40988.874999981403</c:v>
                </c:pt>
                <c:pt idx="7669">
                  <c:v>40988.885416648067</c:v>
                </c:pt>
                <c:pt idx="7670">
                  <c:v>40988.895833314731</c:v>
                </c:pt>
                <c:pt idx="7671">
                  <c:v>40988.906249981395</c:v>
                </c:pt>
                <c:pt idx="7672">
                  <c:v>40988.91666664806</c:v>
                </c:pt>
                <c:pt idx="7673">
                  <c:v>40988.927083314724</c:v>
                </c:pt>
                <c:pt idx="7674">
                  <c:v>40988.937499981388</c:v>
                </c:pt>
                <c:pt idx="7675">
                  <c:v>40988.947916648052</c:v>
                </c:pt>
                <c:pt idx="7676">
                  <c:v>40988.958333314717</c:v>
                </c:pt>
                <c:pt idx="7677">
                  <c:v>40988.968749981381</c:v>
                </c:pt>
                <c:pt idx="7678">
                  <c:v>40988.979166648045</c:v>
                </c:pt>
                <c:pt idx="7679">
                  <c:v>40988.989583314709</c:v>
                </c:pt>
                <c:pt idx="7680">
                  <c:v>40988.999999981374</c:v>
                </c:pt>
                <c:pt idx="7681">
                  <c:v>40989.010416648038</c:v>
                </c:pt>
                <c:pt idx="7682">
                  <c:v>40989.020833314702</c:v>
                </c:pt>
                <c:pt idx="7683">
                  <c:v>40989.031249981366</c:v>
                </c:pt>
                <c:pt idx="7684">
                  <c:v>40989.041666648031</c:v>
                </c:pt>
                <c:pt idx="7685">
                  <c:v>40989.052083314695</c:v>
                </c:pt>
                <c:pt idx="7686">
                  <c:v>40989.062499981359</c:v>
                </c:pt>
                <c:pt idx="7687">
                  <c:v>40989.072916648023</c:v>
                </c:pt>
                <c:pt idx="7688">
                  <c:v>40989.083333314687</c:v>
                </c:pt>
                <c:pt idx="7689">
                  <c:v>40989.093749981352</c:v>
                </c:pt>
                <c:pt idx="7690">
                  <c:v>40989.104166648016</c:v>
                </c:pt>
                <c:pt idx="7691">
                  <c:v>40989.11458331468</c:v>
                </c:pt>
                <c:pt idx="7692">
                  <c:v>40989.124999981344</c:v>
                </c:pt>
                <c:pt idx="7693">
                  <c:v>40989.135416648009</c:v>
                </c:pt>
                <c:pt idx="7694">
                  <c:v>40989.145833314673</c:v>
                </c:pt>
                <c:pt idx="7695">
                  <c:v>40989.156249981337</c:v>
                </c:pt>
                <c:pt idx="7696">
                  <c:v>40989.166666648001</c:v>
                </c:pt>
                <c:pt idx="7697">
                  <c:v>40989.177083314666</c:v>
                </c:pt>
                <c:pt idx="7698">
                  <c:v>40989.18749998133</c:v>
                </c:pt>
                <c:pt idx="7699">
                  <c:v>40989.197916647994</c:v>
                </c:pt>
                <c:pt idx="7700">
                  <c:v>40989.208333314658</c:v>
                </c:pt>
                <c:pt idx="7701">
                  <c:v>40989.218749981323</c:v>
                </c:pt>
                <c:pt idx="7702">
                  <c:v>40989.229166647987</c:v>
                </c:pt>
                <c:pt idx="7703">
                  <c:v>40989.239583314651</c:v>
                </c:pt>
                <c:pt idx="7704">
                  <c:v>40989.249999981315</c:v>
                </c:pt>
                <c:pt idx="7705">
                  <c:v>40989.26041664798</c:v>
                </c:pt>
                <c:pt idx="7706">
                  <c:v>40989.270833314644</c:v>
                </c:pt>
                <c:pt idx="7707">
                  <c:v>40989.281249981308</c:v>
                </c:pt>
                <c:pt idx="7708">
                  <c:v>40989.291666647972</c:v>
                </c:pt>
                <c:pt idx="7709">
                  <c:v>40989.302083314637</c:v>
                </c:pt>
                <c:pt idx="7710">
                  <c:v>40989.312499981301</c:v>
                </c:pt>
                <c:pt idx="7711">
                  <c:v>40989.322916647965</c:v>
                </c:pt>
                <c:pt idx="7712">
                  <c:v>40989.333333314629</c:v>
                </c:pt>
                <c:pt idx="7713">
                  <c:v>40989.343749981294</c:v>
                </c:pt>
                <c:pt idx="7714">
                  <c:v>40989.354166647958</c:v>
                </c:pt>
                <c:pt idx="7715">
                  <c:v>40989.364583314622</c:v>
                </c:pt>
                <c:pt idx="7716">
                  <c:v>40989.374999981286</c:v>
                </c:pt>
                <c:pt idx="7717">
                  <c:v>40989.38541664795</c:v>
                </c:pt>
                <c:pt idx="7718">
                  <c:v>40989.395833314615</c:v>
                </c:pt>
                <c:pt idx="7719">
                  <c:v>40989.406249981279</c:v>
                </c:pt>
                <c:pt idx="7720">
                  <c:v>40989.416666647943</c:v>
                </c:pt>
                <c:pt idx="7721">
                  <c:v>40989.427083314607</c:v>
                </c:pt>
                <c:pt idx="7722">
                  <c:v>40989.437499981272</c:v>
                </c:pt>
                <c:pt idx="7723">
                  <c:v>40989.447916647936</c:v>
                </c:pt>
                <c:pt idx="7724">
                  <c:v>40989.4583333146</c:v>
                </c:pt>
                <c:pt idx="7725">
                  <c:v>40989.468749981264</c:v>
                </c:pt>
                <c:pt idx="7726">
                  <c:v>40989.479166647929</c:v>
                </c:pt>
                <c:pt idx="7727">
                  <c:v>40989.489583314593</c:v>
                </c:pt>
                <c:pt idx="7728">
                  <c:v>40989.499999981257</c:v>
                </c:pt>
                <c:pt idx="7729">
                  <c:v>40989.510416647921</c:v>
                </c:pt>
                <c:pt idx="7730">
                  <c:v>40989.520833314586</c:v>
                </c:pt>
                <c:pt idx="7731">
                  <c:v>40989.53124998125</c:v>
                </c:pt>
                <c:pt idx="7732">
                  <c:v>40989.541666647914</c:v>
                </c:pt>
                <c:pt idx="7733">
                  <c:v>40989.552083314578</c:v>
                </c:pt>
                <c:pt idx="7734">
                  <c:v>40989.562499981243</c:v>
                </c:pt>
                <c:pt idx="7735">
                  <c:v>40989.572916647907</c:v>
                </c:pt>
                <c:pt idx="7736">
                  <c:v>40989.583333314571</c:v>
                </c:pt>
                <c:pt idx="7737">
                  <c:v>40989.593749981235</c:v>
                </c:pt>
                <c:pt idx="7738">
                  <c:v>40989.6041666479</c:v>
                </c:pt>
                <c:pt idx="7739">
                  <c:v>40989.614583314564</c:v>
                </c:pt>
                <c:pt idx="7740">
                  <c:v>40989.624999981228</c:v>
                </c:pt>
                <c:pt idx="7741">
                  <c:v>40989.635416647892</c:v>
                </c:pt>
                <c:pt idx="7742">
                  <c:v>40989.645833314557</c:v>
                </c:pt>
                <c:pt idx="7743">
                  <c:v>40989.656249981221</c:v>
                </c:pt>
                <c:pt idx="7744">
                  <c:v>40989.666666647885</c:v>
                </c:pt>
                <c:pt idx="7745">
                  <c:v>40989.677083314549</c:v>
                </c:pt>
                <c:pt idx="7746">
                  <c:v>40989.687499981213</c:v>
                </c:pt>
                <c:pt idx="7747">
                  <c:v>40989.697916647878</c:v>
                </c:pt>
                <c:pt idx="7748">
                  <c:v>40989.708333314542</c:v>
                </c:pt>
                <c:pt idx="7749">
                  <c:v>40989.718749981206</c:v>
                </c:pt>
                <c:pt idx="7750">
                  <c:v>40989.72916664787</c:v>
                </c:pt>
                <c:pt idx="7751">
                  <c:v>40989.739583314535</c:v>
                </c:pt>
                <c:pt idx="7752">
                  <c:v>40989.749999981199</c:v>
                </c:pt>
                <c:pt idx="7753">
                  <c:v>40989.760416647863</c:v>
                </c:pt>
                <c:pt idx="7754">
                  <c:v>40989.770833314527</c:v>
                </c:pt>
                <c:pt idx="7755">
                  <c:v>40989.781249981192</c:v>
                </c:pt>
                <c:pt idx="7756">
                  <c:v>40989.791666647856</c:v>
                </c:pt>
                <c:pt idx="7757">
                  <c:v>40989.80208331452</c:v>
                </c:pt>
                <c:pt idx="7758">
                  <c:v>40989.812499981184</c:v>
                </c:pt>
                <c:pt idx="7759">
                  <c:v>40989.822916647849</c:v>
                </c:pt>
                <c:pt idx="7760">
                  <c:v>40989.833333314513</c:v>
                </c:pt>
                <c:pt idx="7761">
                  <c:v>40989.843749981177</c:v>
                </c:pt>
                <c:pt idx="7762">
                  <c:v>40989.854166647841</c:v>
                </c:pt>
                <c:pt idx="7763">
                  <c:v>40989.864583314506</c:v>
                </c:pt>
                <c:pt idx="7764">
                  <c:v>40989.87499998117</c:v>
                </c:pt>
                <c:pt idx="7765">
                  <c:v>40989.885416647834</c:v>
                </c:pt>
                <c:pt idx="7766">
                  <c:v>40989.895833314498</c:v>
                </c:pt>
                <c:pt idx="7767">
                  <c:v>40989.906249981163</c:v>
                </c:pt>
                <c:pt idx="7768">
                  <c:v>40989.916666647827</c:v>
                </c:pt>
                <c:pt idx="7769">
                  <c:v>40989.927083314491</c:v>
                </c:pt>
                <c:pt idx="7770">
                  <c:v>40989.937499981155</c:v>
                </c:pt>
                <c:pt idx="7771">
                  <c:v>40989.94791664782</c:v>
                </c:pt>
                <c:pt idx="7772">
                  <c:v>40989.958333314484</c:v>
                </c:pt>
                <c:pt idx="7773">
                  <c:v>40989.968749981148</c:v>
                </c:pt>
                <c:pt idx="7774">
                  <c:v>40989.979166647812</c:v>
                </c:pt>
                <c:pt idx="7775">
                  <c:v>40989.989583314476</c:v>
                </c:pt>
                <c:pt idx="7776">
                  <c:v>40989.999999981141</c:v>
                </c:pt>
                <c:pt idx="7777">
                  <c:v>40990.010416647805</c:v>
                </c:pt>
                <c:pt idx="7778">
                  <c:v>40990.020833314469</c:v>
                </c:pt>
                <c:pt idx="7779">
                  <c:v>40990.031249981133</c:v>
                </c:pt>
                <c:pt idx="7780">
                  <c:v>40990.041666647798</c:v>
                </c:pt>
                <c:pt idx="7781">
                  <c:v>40990.052083314462</c:v>
                </c:pt>
                <c:pt idx="7782">
                  <c:v>40990.062499981126</c:v>
                </c:pt>
                <c:pt idx="7783">
                  <c:v>40990.07291664779</c:v>
                </c:pt>
                <c:pt idx="7784">
                  <c:v>40990.083333314455</c:v>
                </c:pt>
                <c:pt idx="7785">
                  <c:v>40990.093749981119</c:v>
                </c:pt>
                <c:pt idx="7786">
                  <c:v>40990.104166647783</c:v>
                </c:pt>
                <c:pt idx="7787">
                  <c:v>40990.114583314447</c:v>
                </c:pt>
                <c:pt idx="7788">
                  <c:v>40990.124999981112</c:v>
                </c:pt>
                <c:pt idx="7789">
                  <c:v>40990.135416647776</c:v>
                </c:pt>
                <c:pt idx="7790">
                  <c:v>40990.14583331444</c:v>
                </c:pt>
                <c:pt idx="7791">
                  <c:v>40990.156249981104</c:v>
                </c:pt>
                <c:pt idx="7792">
                  <c:v>40990.166666647769</c:v>
                </c:pt>
                <c:pt idx="7793">
                  <c:v>40990.177083314433</c:v>
                </c:pt>
                <c:pt idx="7794">
                  <c:v>40990.187499981097</c:v>
                </c:pt>
                <c:pt idx="7795">
                  <c:v>40990.197916647761</c:v>
                </c:pt>
                <c:pt idx="7796">
                  <c:v>40990.208333314426</c:v>
                </c:pt>
                <c:pt idx="7797">
                  <c:v>40990.21874998109</c:v>
                </c:pt>
                <c:pt idx="7798">
                  <c:v>40990.229166647754</c:v>
                </c:pt>
                <c:pt idx="7799">
                  <c:v>40990.239583314418</c:v>
                </c:pt>
                <c:pt idx="7800">
                  <c:v>40990.249999981083</c:v>
                </c:pt>
                <c:pt idx="7801">
                  <c:v>40990.260416647747</c:v>
                </c:pt>
                <c:pt idx="7802">
                  <c:v>40990.270833314411</c:v>
                </c:pt>
                <c:pt idx="7803">
                  <c:v>40990.281249981075</c:v>
                </c:pt>
                <c:pt idx="7804">
                  <c:v>40990.291666647739</c:v>
                </c:pt>
                <c:pt idx="7805">
                  <c:v>40990.302083314404</c:v>
                </c:pt>
                <c:pt idx="7806">
                  <c:v>40990.312499981068</c:v>
                </c:pt>
                <c:pt idx="7807">
                  <c:v>40990.322916647732</c:v>
                </c:pt>
                <c:pt idx="7808">
                  <c:v>40990.333333314396</c:v>
                </c:pt>
                <c:pt idx="7809">
                  <c:v>40990.343749981061</c:v>
                </c:pt>
                <c:pt idx="7810">
                  <c:v>40990.354166647725</c:v>
                </c:pt>
                <c:pt idx="7811">
                  <c:v>40990.364583314389</c:v>
                </c:pt>
                <c:pt idx="7812">
                  <c:v>40990.374999981053</c:v>
                </c:pt>
                <c:pt idx="7813">
                  <c:v>40990.385416647718</c:v>
                </c:pt>
                <c:pt idx="7814">
                  <c:v>40990.395833314382</c:v>
                </c:pt>
                <c:pt idx="7815">
                  <c:v>40990.406249981046</c:v>
                </c:pt>
                <c:pt idx="7816">
                  <c:v>40990.41666664771</c:v>
                </c:pt>
                <c:pt idx="7817">
                  <c:v>40990.427083314375</c:v>
                </c:pt>
                <c:pt idx="7818">
                  <c:v>40990.437499981039</c:v>
                </c:pt>
                <c:pt idx="7819">
                  <c:v>40990.447916647703</c:v>
                </c:pt>
                <c:pt idx="7820">
                  <c:v>40990.458333314367</c:v>
                </c:pt>
                <c:pt idx="7821">
                  <c:v>40990.468749981032</c:v>
                </c:pt>
                <c:pt idx="7822">
                  <c:v>40990.479166647696</c:v>
                </c:pt>
                <c:pt idx="7823">
                  <c:v>40990.48958331436</c:v>
                </c:pt>
                <c:pt idx="7824">
                  <c:v>40990.499999981024</c:v>
                </c:pt>
                <c:pt idx="7825">
                  <c:v>40990.510416647689</c:v>
                </c:pt>
                <c:pt idx="7826">
                  <c:v>40990.520833314353</c:v>
                </c:pt>
                <c:pt idx="7827">
                  <c:v>40990.531249981017</c:v>
                </c:pt>
                <c:pt idx="7828">
                  <c:v>40990.541666647681</c:v>
                </c:pt>
                <c:pt idx="7829">
                  <c:v>40990.552083314346</c:v>
                </c:pt>
                <c:pt idx="7830">
                  <c:v>40990.56249998101</c:v>
                </c:pt>
                <c:pt idx="7831">
                  <c:v>40990.572916647674</c:v>
                </c:pt>
                <c:pt idx="7832">
                  <c:v>40990.583333314338</c:v>
                </c:pt>
                <c:pt idx="7833">
                  <c:v>40990.593749981002</c:v>
                </c:pt>
                <c:pt idx="7834">
                  <c:v>40990.604166647667</c:v>
                </c:pt>
                <c:pt idx="7835">
                  <c:v>40990.614583314331</c:v>
                </c:pt>
                <c:pt idx="7836">
                  <c:v>40990.624999980995</c:v>
                </c:pt>
                <c:pt idx="7837">
                  <c:v>40990.635416647659</c:v>
                </c:pt>
                <c:pt idx="7838">
                  <c:v>40990.645833314324</c:v>
                </c:pt>
                <c:pt idx="7839">
                  <c:v>40990.656249980988</c:v>
                </c:pt>
                <c:pt idx="7840">
                  <c:v>40990.666666647652</c:v>
                </c:pt>
                <c:pt idx="7841">
                  <c:v>40990.677083314316</c:v>
                </c:pt>
                <c:pt idx="7842">
                  <c:v>40990.687499980981</c:v>
                </c:pt>
                <c:pt idx="7843">
                  <c:v>40990.697916647645</c:v>
                </c:pt>
                <c:pt idx="7844">
                  <c:v>40990.708333314309</c:v>
                </c:pt>
                <c:pt idx="7845">
                  <c:v>40990.718749980973</c:v>
                </c:pt>
                <c:pt idx="7846">
                  <c:v>40990.729166647638</c:v>
                </c:pt>
                <c:pt idx="7847">
                  <c:v>40990.739583314302</c:v>
                </c:pt>
                <c:pt idx="7848">
                  <c:v>40990.749999980966</c:v>
                </c:pt>
                <c:pt idx="7849">
                  <c:v>40990.76041664763</c:v>
                </c:pt>
                <c:pt idx="7850">
                  <c:v>40990.770833314295</c:v>
                </c:pt>
                <c:pt idx="7851">
                  <c:v>40990.781249980959</c:v>
                </c:pt>
                <c:pt idx="7852">
                  <c:v>40990.791666647623</c:v>
                </c:pt>
                <c:pt idx="7853">
                  <c:v>40990.802083314287</c:v>
                </c:pt>
                <c:pt idx="7854">
                  <c:v>40990.812499980952</c:v>
                </c:pt>
                <c:pt idx="7855">
                  <c:v>40990.822916647616</c:v>
                </c:pt>
                <c:pt idx="7856">
                  <c:v>40990.83333331428</c:v>
                </c:pt>
                <c:pt idx="7857">
                  <c:v>40990.843749980944</c:v>
                </c:pt>
                <c:pt idx="7858">
                  <c:v>40990.854166647609</c:v>
                </c:pt>
                <c:pt idx="7859">
                  <c:v>40990.864583314273</c:v>
                </c:pt>
                <c:pt idx="7860">
                  <c:v>40990.874999980937</c:v>
                </c:pt>
                <c:pt idx="7861">
                  <c:v>40990.885416647601</c:v>
                </c:pt>
                <c:pt idx="7862">
                  <c:v>40990.895833314265</c:v>
                </c:pt>
                <c:pt idx="7863">
                  <c:v>40990.90624998093</c:v>
                </c:pt>
                <c:pt idx="7864">
                  <c:v>40990.916666647594</c:v>
                </c:pt>
                <c:pt idx="7865">
                  <c:v>40990.927083314258</c:v>
                </c:pt>
                <c:pt idx="7866">
                  <c:v>40990.937499980922</c:v>
                </c:pt>
                <c:pt idx="7867">
                  <c:v>40990.947916647587</c:v>
                </c:pt>
                <c:pt idx="7868">
                  <c:v>40990.958333314251</c:v>
                </c:pt>
                <c:pt idx="7869">
                  <c:v>40990.968749980915</c:v>
                </c:pt>
                <c:pt idx="7870">
                  <c:v>40990.979166647579</c:v>
                </c:pt>
                <c:pt idx="7871">
                  <c:v>40990.989583314244</c:v>
                </c:pt>
                <c:pt idx="7872">
                  <c:v>40990.999999980908</c:v>
                </c:pt>
                <c:pt idx="7873">
                  <c:v>40991.010416647572</c:v>
                </c:pt>
                <c:pt idx="7874">
                  <c:v>40991.020833314236</c:v>
                </c:pt>
                <c:pt idx="7875">
                  <c:v>40991.031249980901</c:v>
                </c:pt>
                <c:pt idx="7876">
                  <c:v>40991.041666647565</c:v>
                </c:pt>
                <c:pt idx="7877">
                  <c:v>40991.052083314229</c:v>
                </c:pt>
                <c:pt idx="7878">
                  <c:v>40991.062499980893</c:v>
                </c:pt>
                <c:pt idx="7879">
                  <c:v>40991.072916647558</c:v>
                </c:pt>
                <c:pt idx="7880">
                  <c:v>40991.083333314222</c:v>
                </c:pt>
                <c:pt idx="7881">
                  <c:v>40991.093749980886</c:v>
                </c:pt>
                <c:pt idx="7882">
                  <c:v>40991.10416664755</c:v>
                </c:pt>
                <c:pt idx="7883">
                  <c:v>40991.114583314215</c:v>
                </c:pt>
                <c:pt idx="7884">
                  <c:v>40991.124999980879</c:v>
                </c:pt>
                <c:pt idx="7885">
                  <c:v>40991.135416647543</c:v>
                </c:pt>
                <c:pt idx="7886">
                  <c:v>40991.145833314207</c:v>
                </c:pt>
                <c:pt idx="7887">
                  <c:v>40991.156249980872</c:v>
                </c:pt>
                <c:pt idx="7888">
                  <c:v>40991.166666647536</c:v>
                </c:pt>
                <c:pt idx="7889">
                  <c:v>40991.1770833142</c:v>
                </c:pt>
                <c:pt idx="7890">
                  <c:v>40991.187499980864</c:v>
                </c:pt>
                <c:pt idx="7891">
                  <c:v>40991.197916647528</c:v>
                </c:pt>
                <c:pt idx="7892">
                  <c:v>40991.208333314193</c:v>
                </c:pt>
                <c:pt idx="7893">
                  <c:v>40991.218749980857</c:v>
                </c:pt>
                <c:pt idx="7894">
                  <c:v>40991.229166647521</c:v>
                </c:pt>
                <c:pt idx="7895">
                  <c:v>40991.239583314185</c:v>
                </c:pt>
                <c:pt idx="7896">
                  <c:v>40991.24999998085</c:v>
                </c:pt>
                <c:pt idx="7897">
                  <c:v>40991.260416647514</c:v>
                </c:pt>
                <c:pt idx="7898">
                  <c:v>40991.270833314178</c:v>
                </c:pt>
                <c:pt idx="7899">
                  <c:v>40991.281249980842</c:v>
                </c:pt>
                <c:pt idx="7900">
                  <c:v>40991.291666647507</c:v>
                </c:pt>
                <c:pt idx="7901">
                  <c:v>40991.302083314171</c:v>
                </c:pt>
                <c:pt idx="7902">
                  <c:v>40991.312499980835</c:v>
                </c:pt>
                <c:pt idx="7903">
                  <c:v>40991.322916647499</c:v>
                </c:pt>
                <c:pt idx="7904">
                  <c:v>40991.333333314164</c:v>
                </c:pt>
                <c:pt idx="7905">
                  <c:v>40991.343749980828</c:v>
                </c:pt>
                <c:pt idx="7906">
                  <c:v>40991.354166647492</c:v>
                </c:pt>
                <c:pt idx="7907">
                  <c:v>40991.364583314156</c:v>
                </c:pt>
                <c:pt idx="7908">
                  <c:v>40991.374999980821</c:v>
                </c:pt>
                <c:pt idx="7909">
                  <c:v>40991.385416647485</c:v>
                </c:pt>
                <c:pt idx="7910">
                  <c:v>40991.395833314149</c:v>
                </c:pt>
                <c:pt idx="7911">
                  <c:v>40991.406249980813</c:v>
                </c:pt>
                <c:pt idx="7912">
                  <c:v>40991.416666647478</c:v>
                </c:pt>
                <c:pt idx="7913">
                  <c:v>40991.427083314142</c:v>
                </c:pt>
                <c:pt idx="7914">
                  <c:v>40991.437499980806</c:v>
                </c:pt>
                <c:pt idx="7915">
                  <c:v>40991.44791664747</c:v>
                </c:pt>
                <c:pt idx="7916">
                  <c:v>40991.458333314135</c:v>
                </c:pt>
                <c:pt idx="7917">
                  <c:v>40991.468749980799</c:v>
                </c:pt>
                <c:pt idx="7918">
                  <c:v>40991.479166647463</c:v>
                </c:pt>
                <c:pt idx="7919">
                  <c:v>40991.489583314127</c:v>
                </c:pt>
                <c:pt idx="7920">
                  <c:v>40991.499999980791</c:v>
                </c:pt>
                <c:pt idx="7921">
                  <c:v>40991.510416647456</c:v>
                </c:pt>
                <c:pt idx="7922">
                  <c:v>40991.52083331412</c:v>
                </c:pt>
                <c:pt idx="7923">
                  <c:v>40991.531249980784</c:v>
                </c:pt>
                <c:pt idx="7924">
                  <c:v>40991.541666647448</c:v>
                </c:pt>
                <c:pt idx="7925">
                  <c:v>40991.552083314113</c:v>
                </c:pt>
                <c:pt idx="7926">
                  <c:v>40991.562499980777</c:v>
                </c:pt>
                <c:pt idx="7927">
                  <c:v>40991.572916647441</c:v>
                </c:pt>
                <c:pt idx="7928">
                  <c:v>40991.583333314105</c:v>
                </c:pt>
                <c:pt idx="7929">
                  <c:v>40991.59374998077</c:v>
                </c:pt>
                <c:pt idx="7930">
                  <c:v>40991.604166647434</c:v>
                </c:pt>
                <c:pt idx="7931">
                  <c:v>40991.614583314098</c:v>
                </c:pt>
                <c:pt idx="7932">
                  <c:v>40991.624999980762</c:v>
                </c:pt>
                <c:pt idx="7933">
                  <c:v>40991.635416647427</c:v>
                </c:pt>
                <c:pt idx="7934">
                  <c:v>40991.645833314091</c:v>
                </c:pt>
                <c:pt idx="7935">
                  <c:v>40991.656249980755</c:v>
                </c:pt>
                <c:pt idx="7936">
                  <c:v>40991.666666647419</c:v>
                </c:pt>
                <c:pt idx="7937">
                  <c:v>40991.677083314084</c:v>
                </c:pt>
                <c:pt idx="7938">
                  <c:v>40991.687499980748</c:v>
                </c:pt>
                <c:pt idx="7939">
                  <c:v>40991.697916647412</c:v>
                </c:pt>
                <c:pt idx="7940">
                  <c:v>40991.708333314076</c:v>
                </c:pt>
                <c:pt idx="7941">
                  <c:v>40991.718749980741</c:v>
                </c:pt>
                <c:pt idx="7942">
                  <c:v>40991.729166647405</c:v>
                </c:pt>
                <c:pt idx="7943">
                  <c:v>40991.739583314069</c:v>
                </c:pt>
                <c:pt idx="7944">
                  <c:v>40991.749999980733</c:v>
                </c:pt>
                <c:pt idx="7945">
                  <c:v>40991.760416647398</c:v>
                </c:pt>
                <c:pt idx="7946">
                  <c:v>40991.770833314062</c:v>
                </c:pt>
                <c:pt idx="7947">
                  <c:v>40991.781249980726</c:v>
                </c:pt>
                <c:pt idx="7948">
                  <c:v>40991.79166664739</c:v>
                </c:pt>
                <c:pt idx="7949">
                  <c:v>40991.802083314054</c:v>
                </c:pt>
                <c:pt idx="7950">
                  <c:v>40991.812499980719</c:v>
                </c:pt>
                <c:pt idx="7951">
                  <c:v>40991.822916647383</c:v>
                </c:pt>
                <c:pt idx="7952">
                  <c:v>40991.833333314047</c:v>
                </c:pt>
                <c:pt idx="7953">
                  <c:v>40991.843749980711</c:v>
                </c:pt>
                <c:pt idx="7954">
                  <c:v>40991.854166647376</c:v>
                </c:pt>
                <c:pt idx="7955">
                  <c:v>40991.86458331404</c:v>
                </c:pt>
                <c:pt idx="7956">
                  <c:v>40991.874999980704</c:v>
                </c:pt>
                <c:pt idx="7957">
                  <c:v>40991.885416647368</c:v>
                </c:pt>
                <c:pt idx="7958">
                  <c:v>40991.895833314033</c:v>
                </c:pt>
                <c:pt idx="7959">
                  <c:v>40991.906249980697</c:v>
                </c:pt>
                <c:pt idx="7960">
                  <c:v>40991.916666647361</c:v>
                </c:pt>
                <c:pt idx="7961">
                  <c:v>40991.927083314025</c:v>
                </c:pt>
                <c:pt idx="7962">
                  <c:v>40991.93749998069</c:v>
                </c:pt>
                <c:pt idx="7963">
                  <c:v>40991.947916647354</c:v>
                </c:pt>
                <c:pt idx="7964">
                  <c:v>40991.958333314018</c:v>
                </c:pt>
                <c:pt idx="7965">
                  <c:v>40991.968749980682</c:v>
                </c:pt>
                <c:pt idx="7966">
                  <c:v>40991.979166647347</c:v>
                </c:pt>
                <c:pt idx="7967">
                  <c:v>40991.989583314011</c:v>
                </c:pt>
                <c:pt idx="7968">
                  <c:v>40991.999999980675</c:v>
                </c:pt>
                <c:pt idx="7969">
                  <c:v>40992.010416647339</c:v>
                </c:pt>
                <c:pt idx="7970">
                  <c:v>40992.020833314004</c:v>
                </c:pt>
                <c:pt idx="7971">
                  <c:v>40992.031249980668</c:v>
                </c:pt>
                <c:pt idx="7972">
                  <c:v>40992.041666647332</c:v>
                </c:pt>
                <c:pt idx="7973">
                  <c:v>40992.052083313996</c:v>
                </c:pt>
                <c:pt idx="7974">
                  <c:v>40992.062499980661</c:v>
                </c:pt>
                <c:pt idx="7975">
                  <c:v>40992.072916647325</c:v>
                </c:pt>
                <c:pt idx="7976">
                  <c:v>40992.083333313989</c:v>
                </c:pt>
                <c:pt idx="7977">
                  <c:v>40992.093749980653</c:v>
                </c:pt>
                <c:pt idx="7978">
                  <c:v>40992.104166647317</c:v>
                </c:pt>
                <c:pt idx="7979">
                  <c:v>40992.114583313982</c:v>
                </c:pt>
                <c:pt idx="7980">
                  <c:v>40992.124999980646</c:v>
                </c:pt>
                <c:pt idx="7981">
                  <c:v>40992.13541664731</c:v>
                </c:pt>
                <c:pt idx="7982">
                  <c:v>40992.145833313974</c:v>
                </c:pt>
                <c:pt idx="7983">
                  <c:v>40992.156249980639</c:v>
                </c:pt>
                <c:pt idx="7984">
                  <c:v>40992.166666647303</c:v>
                </c:pt>
                <c:pt idx="7985">
                  <c:v>40992.177083313967</c:v>
                </c:pt>
                <c:pt idx="7986">
                  <c:v>40992.187499980631</c:v>
                </c:pt>
                <c:pt idx="7987">
                  <c:v>40992.197916647296</c:v>
                </c:pt>
                <c:pt idx="7988">
                  <c:v>40992.20833331396</c:v>
                </c:pt>
                <c:pt idx="7989">
                  <c:v>40992.218749980624</c:v>
                </c:pt>
                <c:pt idx="7990">
                  <c:v>40992.229166647288</c:v>
                </c:pt>
                <c:pt idx="7991">
                  <c:v>40992.239583313953</c:v>
                </c:pt>
                <c:pt idx="7992">
                  <c:v>40992.249999980617</c:v>
                </c:pt>
                <c:pt idx="7993">
                  <c:v>40992.260416647281</c:v>
                </c:pt>
                <c:pt idx="7994">
                  <c:v>40992.270833313945</c:v>
                </c:pt>
                <c:pt idx="7995">
                  <c:v>40992.28124998061</c:v>
                </c:pt>
                <c:pt idx="7996">
                  <c:v>40992.291666647274</c:v>
                </c:pt>
                <c:pt idx="7997">
                  <c:v>40992.302083313938</c:v>
                </c:pt>
                <c:pt idx="7998">
                  <c:v>40992.312499980602</c:v>
                </c:pt>
                <c:pt idx="7999">
                  <c:v>40992.322916647267</c:v>
                </c:pt>
                <c:pt idx="8000">
                  <c:v>40992.333333313931</c:v>
                </c:pt>
                <c:pt idx="8001">
                  <c:v>40992.343749980595</c:v>
                </c:pt>
                <c:pt idx="8002">
                  <c:v>40992.354166647259</c:v>
                </c:pt>
                <c:pt idx="8003">
                  <c:v>40992.364583313924</c:v>
                </c:pt>
                <c:pt idx="8004">
                  <c:v>40992.374999980588</c:v>
                </c:pt>
                <c:pt idx="8005">
                  <c:v>40992.385416647252</c:v>
                </c:pt>
                <c:pt idx="8006">
                  <c:v>40992.395833313916</c:v>
                </c:pt>
                <c:pt idx="8007">
                  <c:v>40992.40624998058</c:v>
                </c:pt>
                <c:pt idx="8008">
                  <c:v>40992.416666647245</c:v>
                </c:pt>
                <c:pt idx="8009">
                  <c:v>40992.427083313909</c:v>
                </c:pt>
                <c:pt idx="8010">
                  <c:v>40992.437499980573</c:v>
                </c:pt>
                <c:pt idx="8011">
                  <c:v>40992.447916647237</c:v>
                </c:pt>
                <c:pt idx="8012">
                  <c:v>40992.458333313902</c:v>
                </c:pt>
                <c:pt idx="8013">
                  <c:v>40992.468749980566</c:v>
                </c:pt>
                <c:pt idx="8014">
                  <c:v>40992.47916664723</c:v>
                </c:pt>
                <c:pt idx="8015">
                  <c:v>40992.489583313894</c:v>
                </c:pt>
                <c:pt idx="8016">
                  <c:v>40992.499999980559</c:v>
                </c:pt>
                <c:pt idx="8017">
                  <c:v>40992.510416647223</c:v>
                </c:pt>
                <c:pt idx="8018">
                  <c:v>40992.520833313887</c:v>
                </c:pt>
                <c:pt idx="8019">
                  <c:v>40992.531249980551</c:v>
                </c:pt>
                <c:pt idx="8020">
                  <c:v>40992.541666647216</c:v>
                </c:pt>
                <c:pt idx="8021">
                  <c:v>40992.55208331388</c:v>
                </c:pt>
                <c:pt idx="8022">
                  <c:v>40992.562499980544</c:v>
                </c:pt>
                <c:pt idx="8023">
                  <c:v>40992.572916647208</c:v>
                </c:pt>
                <c:pt idx="8024">
                  <c:v>40992.583333313873</c:v>
                </c:pt>
                <c:pt idx="8025">
                  <c:v>40992.593749980537</c:v>
                </c:pt>
                <c:pt idx="8026">
                  <c:v>40992.604166647201</c:v>
                </c:pt>
                <c:pt idx="8027">
                  <c:v>40992.614583313865</c:v>
                </c:pt>
                <c:pt idx="8028">
                  <c:v>40992.62499998053</c:v>
                </c:pt>
                <c:pt idx="8029">
                  <c:v>40992.635416647194</c:v>
                </c:pt>
                <c:pt idx="8030">
                  <c:v>40992.645833313858</c:v>
                </c:pt>
                <c:pt idx="8031">
                  <c:v>40992.656249980522</c:v>
                </c:pt>
                <c:pt idx="8032">
                  <c:v>40992.666666647187</c:v>
                </c:pt>
                <c:pt idx="8033">
                  <c:v>40992.677083313851</c:v>
                </c:pt>
                <c:pt idx="8034">
                  <c:v>40992.687499980515</c:v>
                </c:pt>
                <c:pt idx="8035">
                  <c:v>40992.697916647179</c:v>
                </c:pt>
                <c:pt idx="8036">
                  <c:v>40992.708333313843</c:v>
                </c:pt>
                <c:pt idx="8037">
                  <c:v>40992.718749980508</c:v>
                </c:pt>
                <c:pt idx="8038">
                  <c:v>40992.729166647172</c:v>
                </c:pt>
                <c:pt idx="8039">
                  <c:v>40992.739583313836</c:v>
                </c:pt>
                <c:pt idx="8040">
                  <c:v>40992.7499999805</c:v>
                </c:pt>
                <c:pt idx="8041">
                  <c:v>40992.760416647165</c:v>
                </c:pt>
                <c:pt idx="8042">
                  <c:v>40992.770833313829</c:v>
                </c:pt>
                <c:pt idx="8043">
                  <c:v>40992.781249980493</c:v>
                </c:pt>
                <c:pt idx="8044">
                  <c:v>40992.791666647157</c:v>
                </c:pt>
                <c:pt idx="8045">
                  <c:v>40992.802083313822</c:v>
                </c:pt>
                <c:pt idx="8046">
                  <c:v>40992.812499980486</c:v>
                </c:pt>
                <c:pt idx="8047">
                  <c:v>40992.82291664715</c:v>
                </c:pt>
                <c:pt idx="8048">
                  <c:v>40992.833333313814</c:v>
                </c:pt>
                <c:pt idx="8049">
                  <c:v>40992.843749980479</c:v>
                </c:pt>
                <c:pt idx="8050">
                  <c:v>40992.854166647143</c:v>
                </c:pt>
                <c:pt idx="8051">
                  <c:v>40992.864583313807</c:v>
                </c:pt>
                <c:pt idx="8052">
                  <c:v>40992.874999980471</c:v>
                </c:pt>
                <c:pt idx="8053">
                  <c:v>40992.885416647136</c:v>
                </c:pt>
                <c:pt idx="8054">
                  <c:v>40992.8958333138</c:v>
                </c:pt>
                <c:pt idx="8055">
                  <c:v>40992.906249980464</c:v>
                </c:pt>
                <c:pt idx="8056">
                  <c:v>40992.916666647128</c:v>
                </c:pt>
                <c:pt idx="8057">
                  <c:v>40992.927083313793</c:v>
                </c:pt>
                <c:pt idx="8058">
                  <c:v>40992.937499980457</c:v>
                </c:pt>
                <c:pt idx="8059">
                  <c:v>40992.947916647121</c:v>
                </c:pt>
                <c:pt idx="8060">
                  <c:v>40992.958333313785</c:v>
                </c:pt>
                <c:pt idx="8061">
                  <c:v>40992.96874998045</c:v>
                </c:pt>
                <c:pt idx="8062">
                  <c:v>40992.979166647114</c:v>
                </c:pt>
                <c:pt idx="8063">
                  <c:v>40992.989583313778</c:v>
                </c:pt>
                <c:pt idx="8064">
                  <c:v>40992.999999980442</c:v>
                </c:pt>
                <c:pt idx="8065">
                  <c:v>40993.010416647106</c:v>
                </c:pt>
                <c:pt idx="8066">
                  <c:v>40993.020833313771</c:v>
                </c:pt>
                <c:pt idx="8067">
                  <c:v>40993.031249980435</c:v>
                </c:pt>
                <c:pt idx="8068">
                  <c:v>40993.041666647099</c:v>
                </c:pt>
                <c:pt idx="8069">
                  <c:v>40993.052083313763</c:v>
                </c:pt>
                <c:pt idx="8070">
                  <c:v>40993.062499980428</c:v>
                </c:pt>
                <c:pt idx="8071">
                  <c:v>40993.072916647092</c:v>
                </c:pt>
                <c:pt idx="8072">
                  <c:v>40993.083333313756</c:v>
                </c:pt>
                <c:pt idx="8073">
                  <c:v>40993.09374998042</c:v>
                </c:pt>
                <c:pt idx="8074">
                  <c:v>40993.104166647085</c:v>
                </c:pt>
                <c:pt idx="8075">
                  <c:v>40993.114583313749</c:v>
                </c:pt>
                <c:pt idx="8076">
                  <c:v>40993.124999980413</c:v>
                </c:pt>
                <c:pt idx="8077">
                  <c:v>40993.135416647077</c:v>
                </c:pt>
                <c:pt idx="8078">
                  <c:v>40993.145833313742</c:v>
                </c:pt>
                <c:pt idx="8079">
                  <c:v>40993.156249980406</c:v>
                </c:pt>
                <c:pt idx="8080">
                  <c:v>40993.16666664707</c:v>
                </c:pt>
                <c:pt idx="8081">
                  <c:v>40993.177083313734</c:v>
                </c:pt>
                <c:pt idx="8082">
                  <c:v>40993.187499980399</c:v>
                </c:pt>
                <c:pt idx="8083">
                  <c:v>40993.197916647063</c:v>
                </c:pt>
                <c:pt idx="8084">
                  <c:v>40993.208333313727</c:v>
                </c:pt>
                <c:pt idx="8085">
                  <c:v>40993.218749980391</c:v>
                </c:pt>
                <c:pt idx="8086">
                  <c:v>40993.229166647056</c:v>
                </c:pt>
                <c:pt idx="8087">
                  <c:v>40993.23958331372</c:v>
                </c:pt>
                <c:pt idx="8088">
                  <c:v>40993.249999980384</c:v>
                </c:pt>
                <c:pt idx="8089">
                  <c:v>40993.260416647048</c:v>
                </c:pt>
                <c:pt idx="8090">
                  <c:v>40993.270833313713</c:v>
                </c:pt>
                <c:pt idx="8091">
                  <c:v>40993.281249980377</c:v>
                </c:pt>
                <c:pt idx="8092">
                  <c:v>40993.291666647041</c:v>
                </c:pt>
                <c:pt idx="8093">
                  <c:v>40993.302083313705</c:v>
                </c:pt>
                <c:pt idx="8094">
                  <c:v>40993.312499980369</c:v>
                </c:pt>
                <c:pt idx="8095">
                  <c:v>40993.322916647034</c:v>
                </c:pt>
                <c:pt idx="8096">
                  <c:v>40993.333333313698</c:v>
                </c:pt>
                <c:pt idx="8097">
                  <c:v>40993.343749980362</c:v>
                </c:pt>
                <c:pt idx="8098">
                  <c:v>40993.354166647026</c:v>
                </c:pt>
                <c:pt idx="8099">
                  <c:v>40993.364583313691</c:v>
                </c:pt>
                <c:pt idx="8100">
                  <c:v>40993.374999980355</c:v>
                </c:pt>
                <c:pt idx="8101">
                  <c:v>40993.385416647019</c:v>
                </c:pt>
                <c:pt idx="8102">
                  <c:v>40993.395833313683</c:v>
                </c:pt>
                <c:pt idx="8103">
                  <c:v>40993.406249980348</c:v>
                </c:pt>
                <c:pt idx="8104">
                  <c:v>40993.416666647012</c:v>
                </c:pt>
                <c:pt idx="8105">
                  <c:v>40993.427083313676</c:v>
                </c:pt>
                <c:pt idx="8106">
                  <c:v>40993.43749998034</c:v>
                </c:pt>
                <c:pt idx="8107">
                  <c:v>40993.447916647005</c:v>
                </c:pt>
                <c:pt idx="8108">
                  <c:v>40993.458333313669</c:v>
                </c:pt>
                <c:pt idx="8109">
                  <c:v>40993.468749980333</c:v>
                </c:pt>
                <c:pt idx="8110">
                  <c:v>40993.479166646997</c:v>
                </c:pt>
                <c:pt idx="8111">
                  <c:v>40993.489583313662</c:v>
                </c:pt>
                <c:pt idx="8112">
                  <c:v>40993.499999980326</c:v>
                </c:pt>
                <c:pt idx="8113">
                  <c:v>40993.51041664699</c:v>
                </c:pt>
                <c:pt idx="8114">
                  <c:v>40993.520833313654</c:v>
                </c:pt>
                <c:pt idx="8115">
                  <c:v>40993.531249980319</c:v>
                </c:pt>
                <c:pt idx="8116">
                  <c:v>40993.541666646983</c:v>
                </c:pt>
                <c:pt idx="8117">
                  <c:v>40993.552083313647</c:v>
                </c:pt>
                <c:pt idx="8118">
                  <c:v>40993.562499980311</c:v>
                </c:pt>
                <c:pt idx="8119">
                  <c:v>40993.572916646976</c:v>
                </c:pt>
                <c:pt idx="8120">
                  <c:v>40993.58333331364</c:v>
                </c:pt>
                <c:pt idx="8121">
                  <c:v>40993.593749980304</c:v>
                </c:pt>
                <c:pt idx="8122">
                  <c:v>40993.604166646968</c:v>
                </c:pt>
                <c:pt idx="8123">
                  <c:v>40993.614583313632</c:v>
                </c:pt>
                <c:pt idx="8124">
                  <c:v>40993.624999980297</c:v>
                </c:pt>
                <c:pt idx="8125">
                  <c:v>40993.635416646961</c:v>
                </c:pt>
                <c:pt idx="8126">
                  <c:v>40993.645833313625</c:v>
                </c:pt>
                <c:pt idx="8127">
                  <c:v>40993.656249980289</c:v>
                </c:pt>
                <c:pt idx="8128">
                  <c:v>40993.666666646954</c:v>
                </c:pt>
                <c:pt idx="8129">
                  <c:v>40993.677083313618</c:v>
                </c:pt>
                <c:pt idx="8130">
                  <c:v>40993.687499980282</c:v>
                </c:pt>
                <c:pt idx="8131">
                  <c:v>40993.697916646946</c:v>
                </c:pt>
                <c:pt idx="8132">
                  <c:v>40993.708333313611</c:v>
                </c:pt>
                <c:pt idx="8133">
                  <c:v>40993.718749980275</c:v>
                </c:pt>
                <c:pt idx="8134">
                  <c:v>40993.729166646939</c:v>
                </c:pt>
                <c:pt idx="8135">
                  <c:v>40993.739583313603</c:v>
                </c:pt>
                <c:pt idx="8136">
                  <c:v>40993.749999980268</c:v>
                </c:pt>
                <c:pt idx="8137">
                  <c:v>40993.760416646932</c:v>
                </c:pt>
                <c:pt idx="8138">
                  <c:v>40993.770833313596</c:v>
                </c:pt>
                <c:pt idx="8139">
                  <c:v>40993.78124998026</c:v>
                </c:pt>
                <c:pt idx="8140">
                  <c:v>40993.791666646925</c:v>
                </c:pt>
                <c:pt idx="8141">
                  <c:v>40993.802083313589</c:v>
                </c:pt>
                <c:pt idx="8142">
                  <c:v>40993.812499980253</c:v>
                </c:pt>
                <c:pt idx="8143">
                  <c:v>40993.822916646917</c:v>
                </c:pt>
                <c:pt idx="8144">
                  <c:v>40993.833333313582</c:v>
                </c:pt>
                <c:pt idx="8145">
                  <c:v>40993.843749980246</c:v>
                </c:pt>
                <c:pt idx="8146">
                  <c:v>40993.85416664691</c:v>
                </c:pt>
                <c:pt idx="8147">
                  <c:v>40993.864583313574</c:v>
                </c:pt>
                <c:pt idx="8148">
                  <c:v>40993.874999980238</c:v>
                </c:pt>
                <c:pt idx="8149">
                  <c:v>40993.885416646903</c:v>
                </c:pt>
                <c:pt idx="8150">
                  <c:v>40993.895833313567</c:v>
                </c:pt>
                <c:pt idx="8151">
                  <c:v>40993.906249980231</c:v>
                </c:pt>
                <c:pt idx="8152">
                  <c:v>40993.916666646895</c:v>
                </c:pt>
                <c:pt idx="8153">
                  <c:v>40993.92708331356</c:v>
                </c:pt>
                <c:pt idx="8154">
                  <c:v>40993.937499980224</c:v>
                </c:pt>
                <c:pt idx="8155">
                  <c:v>40993.947916646888</c:v>
                </c:pt>
                <c:pt idx="8156">
                  <c:v>40993.958333313552</c:v>
                </c:pt>
                <c:pt idx="8157">
                  <c:v>40993.968749980217</c:v>
                </c:pt>
                <c:pt idx="8158">
                  <c:v>40993.979166646881</c:v>
                </c:pt>
                <c:pt idx="8159">
                  <c:v>40993.989583313545</c:v>
                </c:pt>
                <c:pt idx="8160">
                  <c:v>40993.999999980209</c:v>
                </c:pt>
                <c:pt idx="8161">
                  <c:v>40994.010416646874</c:v>
                </c:pt>
                <c:pt idx="8162">
                  <c:v>40994.020833313538</c:v>
                </c:pt>
                <c:pt idx="8163">
                  <c:v>40994.031249980202</c:v>
                </c:pt>
                <c:pt idx="8164">
                  <c:v>40994.041666646866</c:v>
                </c:pt>
                <c:pt idx="8165">
                  <c:v>40994.052083313531</c:v>
                </c:pt>
                <c:pt idx="8166">
                  <c:v>40994.062499980195</c:v>
                </c:pt>
                <c:pt idx="8167">
                  <c:v>40994.072916646859</c:v>
                </c:pt>
                <c:pt idx="8168">
                  <c:v>40994.083333313523</c:v>
                </c:pt>
                <c:pt idx="8169">
                  <c:v>40994.093749980188</c:v>
                </c:pt>
                <c:pt idx="8170">
                  <c:v>40994.104166646852</c:v>
                </c:pt>
                <c:pt idx="8171">
                  <c:v>40994.114583313516</c:v>
                </c:pt>
                <c:pt idx="8172">
                  <c:v>40994.12499998018</c:v>
                </c:pt>
                <c:pt idx="8173">
                  <c:v>40994.135416646845</c:v>
                </c:pt>
                <c:pt idx="8174">
                  <c:v>40994.145833313509</c:v>
                </c:pt>
                <c:pt idx="8175">
                  <c:v>40994.156249980173</c:v>
                </c:pt>
                <c:pt idx="8176">
                  <c:v>40994.166666646837</c:v>
                </c:pt>
                <c:pt idx="8177">
                  <c:v>40994.177083313501</c:v>
                </c:pt>
                <c:pt idx="8178">
                  <c:v>40994.187499980166</c:v>
                </c:pt>
                <c:pt idx="8179">
                  <c:v>40994.19791664683</c:v>
                </c:pt>
                <c:pt idx="8180">
                  <c:v>40994.208333313494</c:v>
                </c:pt>
                <c:pt idx="8181">
                  <c:v>40994.218749980158</c:v>
                </c:pt>
                <c:pt idx="8182">
                  <c:v>40994.229166646823</c:v>
                </c:pt>
                <c:pt idx="8183">
                  <c:v>40994.239583313487</c:v>
                </c:pt>
                <c:pt idx="8184">
                  <c:v>40994.249999980151</c:v>
                </c:pt>
                <c:pt idx="8185">
                  <c:v>40994.260416646815</c:v>
                </c:pt>
                <c:pt idx="8186">
                  <c:v>40994.27083331348</c:v>
                </c:pt>
                <c:pt idx="8187">
                  <c:v>40994.281249980144</c:v>
                </c:pt>
                <c:pt idx="8188">
                  <c:v>40994.291666646808</c:v>
                </c:pt>
                <c:pt idx="8189">
                  <c:v>40994.302083313472</c:v>
                </c:pt>
                <c:pt idx="8190">
                  <c:v>40994.312499980137</c:v>
                </c:pt>
                <c:pt idx="8191">
                  <c:v>40994.322916646801</c:v>
                </c:pt>
                <c:pt idx="8192">
                  <c:v>40994.333333313465</c:v>
                </c:pt>
                <c:pt idx="8193">
                  <c:v>40994.343749980129</c:v>
                </c:pt>
                <c:pt idx="8194">
                  <c:v>40994.354166646794</c:v>
                </c:pt>
                <c:pt idx="8195">
                  <c:v>40994.364583313458</c:v>
                </c:pt>
                <c:pt idx="8196">
                  <c:v>40994.374999980122</c:v>
                </c:pt>
                <c:pt idx="8197">
                  <c:v>40994.385416646786</c:v>
                </c:pt>
                <c:pt idx="8198">
                  <c:v>40994.395833313451</c:v>
                </c:pt>
                <c:pt idx="8199">
                  <c:v>40994.406249980115</c:v>
                </c:pt>
                <c:pt idx="8200">
                  <c:v>40994.416666646779</c:v>
                </c:pt>
                <c:pt idx="8201">
                  <c:v>40994.427083313443</c:v>
                </c:pt>
                <c:pt idx="8202">
                  <c:v>40994.437499980108</c:v>
                </c:pt>
                <c:pt idx="8203">
                  <c:v>40994.447916646772</c:v>
                </c:pt>
                <c:pt idx="8204">
                  <c:v>40994.458333313436</c:v>
                </c:pt>
                <c:pt idx="8205">
                  <c:v>40994.4687499801</c:v>
                </c:pt>
                <c:pt idx="8206">
                  <c:v>40994.479166646764</c:v>
                </c:pt>
                <c:pt idx="8207">
                  <c:v>40994.489583313429</c:v>
                </c:pt>
                <c:pt idx="8208">
                  <c:v>40994.499999980093</c:v>
                </c:pt>
                <c:pt idx="8209">
                  <c:v>40994.510416646757</c:v>
                </c:pt>
                <c:pt idx="8210">
                  <c:v>40994.520833313421</c:v>
                </c:pt>
                <c:pt idx="8211">
                  <c:v>40994.531249980086</c:v>
                </c:pt>
                <c:pt idx="8212">
                  <c:v>40994.54166664675</c:v>
                </c:pt>
                <c:pt idx="8213">
                  <c:v>40994.552083313414</c:v>
                </c:pt>
                <c:pt idx="8214">
                  <c:v>40994.562499980078</c:v>
                </c:pt>
                <c:pt idx="8215">
                  <c:v>40994.572916646743</c:v>
                </c:pt>
                <c:pt idx="8216">
                  <c:v>40994.583333313407</c:v>
                </c:pt>
                <c:pt idx="8217">
                  <c:v>40994.593749980071</c:v>
                </c:pt>
                <c:pt idx="8218">
                  <c:v>40994.604166646735</c:v>
                </c:pt>
                <c:pt idx="8219">
                  <c:v>40994.6145833134</c:v>
                </c:pt>
                <c:pt idx="8220">
                  <c:v>40994.624999980064</c:v>
                </c:pt>
                <c:pt idx="8221">
                  <c:v>40994.635416646728</c:v>
                </c:pt>
                <c:pt idx="8222">
                  <c:v>40994.645833313392</c:v>
                </c:pt>
                <c:pt idx="8223">
                  <c:v>40994.656249980057</c:v>
                </c:pt>
                <c:pt idx="8224">
                  <c:v>40994.666666646721</c:v>
                </c:pt>
                <c:pt idx="8225">
                  <c:v>40994.677083313385</c:v>
                </c:pt>
                <c:pt idx="8226">
                  <c:v>40994.687499980049</c:v>
                </c:pt>
                <c:pt idx="8227">
                  <c:v>40994.697916646714</c:v>
                </c:pt>
                <c:pt idx="8228">
                  <c:v>40994.708333313378</c:v>
                </c:pt>
                <c:pt idx="8229">
                  <c:v>40994.718749980042</c:v>
                </c:pt>
                <c:pt idx="8230">
                  <c:v>40994.729166646706</c:v>
                </c:pt>
                <c:pt idx="8231">
                  <c:v>40994.739583313371</c:v>
                </c:pt>
                <c:pt idx="8232">
                  <c:v>40994.749999980035</c:v>
                </c:pt>
                <c:pt idx="8233">
                  <c:v>40994.760416646699</c:v>
                </c:pt>
                <c:pt idx="8234">
                  <c:v>40994.770833313363</c:v>
                </c:pt>
                <c:pt idx="8235">
                  <c:v>40994.781249980027</c:v>
                </c:pt>
                <c:pt idx="8236">
                  <c:v>40994.791666646692</c:v>
                </c:pt>
                <c:pt idx="8237">
                  <c:v>40994.802083313356</c:v>
                </c:pt>
                <c:pt idx="8238">
                  <c:v>40994.81249998002</c:v>
                </c:pt>
                <c:pt idx="8239">
                  <c:v>40994.822916646684</c:v>
                </c:pt>
                <c:pt idx="8240">
                  <c:v>40994.833333313349</c:v>
                </c:pt>
                <c:pt idx="8241">
                  <c:v>40994.843749980013</c:v>
                </c:pt>
                <c:pt idx="8242">
                  <c:v>40994.854166646677</c:v>
                </c:pt>
                <c:pt idx="8243">
                  <c:v>40994.864583313341</c:v>
                </c:pt>
                <c:pt idx="8244">
                  <c:v>40994.874999980006</c:v>
                </c:pt>
                <c:pt idx="8245">
                  <c:v>40994.88541664667</c:v>
                </c:pt>
                <c:pt idx="8246">
                  <c:v>40994.895833313334</c:v>
                </c:pt>
                <c:pt idx="8247">
                  <c:v>40994.906249979998</c:v>
                </c:pt>
                <c:pt idx="8248">
                  <c:v>40994.916666646663</c:v>
                </c:pt>
                <c:pt idx="8249">
                  <c:v>40994.927083313327</c:v>
                </c:pt>
                <c:pt idx="8250">
                  <c:v>40994.937499979991</c:v>
                </c:pt>
                <c:pt idx="8251">
                  <c:v>40994.947916646655</c:v>
                </c:pt>
                <c:pt idx="8252">
                  <c:v>40994.95833331332</c:v>
                </c:pt>
                <c:pt idx="8253">
                  <c:v>40994.968749979984</c:v>
                </c:pt>
                <c:pt idx="8254">
                  <c:v>40994.979166646648</c:v>
                </c:pt>
                <c:pt idx="8255">
                  <c:v>40994.989583313312</c:v>
                </c:pt>
                <c:pt idx="8256">
                  <c:v>40994.999999979977</c:v>
                </c:pt>
                <c:pt idx="8257">
                  <c:v>40995.010416646641</c:v>
                </c:pt>
                <c:pt idx="8258">
                  <c:v>40995.020833313305</c:v>
                </c:pt>
                <c:pt idx="8259">
                  <c:v>40995.031249979969</c:v>
                </c:pt>
                <c:pt idx="8260">
                  <c:v>40995.041666646634</c:v>
                </c:pt>
                <c:pt idx="8261">
                  <c:v>40995.052083313298</c:v>
                </c:pt>
                <c:pt idx="8262">
                  <c:v>40995.062499979962</c:v>
                </c:pt>
                <c:pt idx="8263">
                  <c:v>40995.072916646626</c:v>
                </c:pt>
                <c:pt idx="8264">
                  <c:v>40995.08333331329</c:v>
                </c:pt>
                <c:pt idx="8265">
                  <c:v>40995.093749979955</c:v>
                </c:pt>
                <c:pt idx="8266">
                  <c:v>40995.104166646619</c:v>
                </c:pt>
                <c:pt idx="8267">
                  <c:v>40995.114583313283</c:v>
                </c:pt>
                <c:pt idx="8268">
                  <c:v>40995.124999979947</c:v>
                </c:pt>
                <c:pt idx="8269">
                  <c:v>40995.135416646612</c:v>
                </c:pt>
                <c:pt idx="8270">
                  <c:v>40995.145833313276</c:v>
                </c:pt>
                <c:pt idx="8271">
                  <c:v>40995.15624997994</c:v>
                </c:pt>
                <c:pt idx="8272">
                  <c:v>40995.166666646604</c:v>
                </c:pt>
                <c:pt idx="8273">
                  <c:v>40995.177083313269</c:v>
                </c:pt>
                <c:pt idx="8274">
                  <c:v>40995.187499979933</c:v>
                </c:pt>
                <c:pt idx="8275">
                  <c:v>40995.197916646597</c:v>
                </c:pt>
                <c:pt idx="8276">
                  <c:v>40995.208333313261</c:v>
                </c:pt>
                <c:pt idx="8277">
                  <c:v>40995.218749979926</c:v>
                </c:pt>
                <c:pt idx="8278">
                  <c:v>40995.22916664659</c:v>
                </c:pt>
                <c:pt idx="8279">
                  <c:v>40995.239583313254</c:v>
                </c:pt>
                <c:pt idx="8280">
                  <c:v>40995.249999979918</c:v>
                </c:pt>
                <c:pt idx="8281">
                  <c:v>40995.260416646583</c:v>
                </c:pt>
                <c:pt idx="8282">
                  <c:v>40995.270833313247</c:v>
                </c:pt>
                <c:pt idx="8283">
                  <c:v>40995.281249979911</c:v>
                </c:pt>
                <c:pt idx="8284">
                  <c:v>40995.291666646575</c:v>
                </c:pt>
                <c:pt idx="8285">
                  <c:v>40995.30208331324</c:v>
                </c:pt>
                <c:pt idx="8286">
                  <c:v>40995.312499979904</c:v>
                </c:pt>
                <c:pt idx="8287">
                  <c:v>40995.322916646568</c:v>
                </c:pt>
                <c:pt idx="8288">
                  <c:v>40995.333333313232</c:v>
                </c:pt>
                <c:pt idx="8289">
                  <c:v>40995.343749979897</c:v>
                </c:pt>
                <c:pt idx="8290">
                  <c:v>40995.354166646561</c:v>
                </c:pt>
                <c:pt idx="8291">
                  <c:v>40995.364583313225</c:v>
                </c:pt>
                <c:pt idx="8292">
                  <c:v>40995.374999979889</c:v>
                </c:pt>
                <c:pt idx="8293">
                  <c:v>40995.385416646553</c:v>
                </c:pt>
                <c:pt idx="8294">
                  <c:v>40995.395833313218</c:v>
                </c:pt>
                <c:pt idx="8295">
                  <c:v>40995.406249979882</c:v>
                </c:pt>
                <c:pt idx="8296">
                  <c:v>40995.416666646546</c:v>
                </c:pt>
                <c:pt idx="8297">
                  <c:v>40995.42708331321</c:v>
                </c:pt>
                <c:pt idx="8298">
                  <c:v>40995.437499979875</c:v>
                </c:pt>
                <c:pt idx="8299">
                  <c:v>40995.447916646539</c:v>
                </c:pt>
                <c:pt idx="8300">
                  <c:v>40995.458333313203</c:v>
                </c:pt>
                <c:pt idx="8301">
                  <c:v>40995.468749979867</c:v>
                </c:pt>
                <c:pt idx="8302">
                  <c:v>40995.479166646532</c:v>
                </c:pt>
                <c:pt idx="8303">
                  <c:v>40995.489583313196</c:v>
                </c:pt>
                <c:pt idx="8304">
                  <c:v>40995.49999997986</c:v>
                </c:pt>
                <c:pt idx="8305">
                  <c:v>40995.510416646524</c:v>
                </c:pt>
                <c:pt idx="8306">
                  <c:v>40995.520833313189</c:v>
                </c:pt>
                <c:pt idx="8307">
                  <c:v>40995.531249979853</c:v>
                </c:pt>
                <c:pt idx="8308">
                  <c:v>40995.541666646517</c:v>
                </c:pt>
                <c:pt idx="8309">
                  <c:v>40995.552083313181</c:v>
                </c:pt>
                <c:pt idx="8310">
                  <c:v>40995.562499979846</c:v>
                </c:pt>
                <c:pt idx="8311">
                  <c:v>40995.57291664651</c:v>
                </c:pt>
                <c:pt idx="8312">
                  <c:v>40995.583333313174</c:v>
                </c:pt>
                <c:pt idx="8313">
                  <c:v>40995.593749979838</c:v>
                </c:pt>
                <c:pt idx="8314">
                  <c:v>40995.604166646503</c:v>
                </c:pt>
                <c:pt idx="8315">
                  <c:v>40995.614583313167</c:v>
                </c:pt>
                <c:pt idx="8316">
                  <c:v>40995.624999979831</c:v>
                </c:pt>
                <c:pt idx="8317">
                  <c:v>40995.635416646495</c:v>
                </c:pt>
                <c:pt idx="8318">
                  <c:v>40995.64583331316</c:v>
                </c:pt>
                <c:pt idx="8319">
                  <c:v>40995.656249979824</c:v>
                </c:pt>
                <c:pt idx="8320">
                  <c:v>40995.666666646488</c:v>
                </c:pt>
                <c:pt idx="8321">
                  <c:v>40995.677083313152</c:v>
                </c:pt>
                <c:pt idx="8322">
                  <c:v>40995.687499979816</c:v>
                </c:pt>
                <c:pt idx="8323">
                  <c:v>40995.697916646481</c:v>
                </c:pt>
                <c:pt idx="8324">
                  <c:v>40995.708333313145</c:v>
                </c:pt>
                <c:pt idx="8325">
                  <c:v>40995.718749979809</c:v>
                </c:pt>
                <c:pt idx="8326">
                  <c:v>40995.729166646473</c:v>
                </c:pt>
                <c:pt idx="8327">
                  <c:v>40995.739583313138</c:v>
                </c:pt>
                <c:pt idx="8328">
                  <c:v>40995.749999979802</c:v>
                </c:pt>
                <c:pt idx="8329">
                  <c:v>40995.760416646466</c:v>
                </c:pt>
                <c:pt idx="8330">
                  <c:v>40995.77083331313</c:v>
                </c:pt>
                <c:pt idx="8331">
                  <c:v>40995.781249979795</c:v>
                </c:pt>
                <c:pt idx="8332">
                  <c:v>40995.791666646459</c:v>
                </c:pt>
                <c:pt idx="8333">
                  <c:v>40995.802083313123</c:v>
                </c:pt>
                <c:pt idx="8334">
                  <c:v>40995.812499979787</c:v>
                </c:pt>
                <c:pt idx="8335">
                  <c:v>40995.822916646452</c:v>
                </c:pt>
                <c:pt idx="8336">
                  <c:v>40995.833333313116</c:v>
                </c:pt>
                <c:pt idx="8337">
                  <c:v>40995.84374997978</c:v>
                </c:pt>
                <c:pt idx="8338">
                  <c:v>40995.854166646444</c:v>
                </c:pt>
                <c:pt idx="8339">
                  <c:v>40995.864583313109</c:v>
                </c:pt>
                <c:pt idx="8340">
                  <c:v>40995.874999979773</c:v>
                </c:pt>
                <c:pt idx="8341">
                  <c:v>40995.885416646437</c:v>
                </c:pt>
                <c:pt idx="8342">
                  <c:v>40995.895833313101</c:v>
                </c:pt>
                <c:pt idx="8343">
                  <c:v>40995.906249979766</c:v>
                </c:pt>
                <c:pt idx="8344">
                  <c:v>40995.91666664643</c:v>
                </c:pt>
                <c:pt idx="8345">
                  <c:v>40995.927083313094</c:v>
                </c:pt>
                <c:pt idx="8346">
                  <c:v>40995.937499979758</c:v>
                </c:pt>
                <c:pt idx="8347">
                  <c:v>40995.947916646423</c:v>
                </c:pt>
                <c:pt idx="8348">
                  <c:v>40995.958333313087</c:v>
                </c:pt>
                <c:pt idx="8349">
                  <c:v>40995.968749979751</c:v>
                </c:pt>
                <c:pt idx="8350">
                  <c:v>40995.979166646415</c:v>
                </c:pt>
                <c:pt idx="8351">
                  <c:v>40995.989583313079</c:v>
                </c:pt>
                <c:pt idx="8352">
                  <c:v>40995.999999979744</c:v>
                </c:pt>
                <c:pt idx="8353">
                  <c:v>40996.010416646408</c:v>
                </c:pt>
                <c:pt idx="8354">
                  <c:v>40996.020833313072</c:v>
                </c:pt>
                <c:pt idx="8355">
                  <c:v>40996.031249979736</c:v>
                </c:pt>
                <c:pt idx="8356">
                  <c:v>40996.041666646401</c:v>
                </c:pt>
                <c:pt idx="8357">
                  <c:v>40996.052083313065</c:v>
                </c:pt>
                <c:pt idx="8358">
                  <c:v>40996.062499979729</c:v>
                </c:pt>
                <c:pt idx="8359">
                  <c:v>40996.072916646393</c:v>
                </c:pt>
                <c:pt idx="8360">
                  <c:v>40996.083333313058</c:v>
                </c:pt>
                <c:pt idx="8361">
                  <c:v>40996.093749979722</c:v>
                </c:pt>
                <c:pt idx="8362">
                  <c:v>40996.104166646386</c:v>
                </c:pt>
                <c:pt idx="8363">
                  <c:v>40996.11458331305</c:v>
                </c:pt>
                <c:pt idx="8364">
                  <c:v>40996.124999979715</c:v>
                </c:pt>
                <c:pt idx="8365">
                  <c:v>40996.135416646379</c:v>
                </c:pt>
                <c:pt idx="8366">
                  <c:v>40996.145833313043</c:v>
                </c:pt>
                <c:pt idx="8367">
                  <c:v>40996.156249979707</c:v>
                </c:pt>
                <c:pt idx="8368">
                  <c:v>40996.166666646372</c:v>
                </c:pt>
                <c:pt idx="8369">
                  <c:v>40996.177083313036</c:v>
                </c:pt>
                <c:pt idx="8370">
                  <c:v>40996.1874999797</c:v>
                </c:pt>
                <c:pt idx="8371">
                  <c:v>40996.197916646364</c:v>
                </c:pt>
                <c:pt idx="8372">
                  <c:v>40996.208333313029</c:v>
                </c:pt>
                <c:pt idx="8373">
                  <c:v>40996.218749979693</c:v>
                </c:pt>
                <c:pt idx="8374">
                  <c:v>40996.229166646357</c:v>
                </c:pt>
                <c:pt idx="8375">
                  <c:v>40996.239583313021</c:v>
                </c:pt>
                <c:pt idx="8376">
                  <c:v>40996.249999979686</c:v>
                </c:pt>
                <c:pt idx="8377">
                  <c:v>40996.26041664635</c:v>
                </c:pt>
                <c:pt idx="8378">
                  <c:v>40996.270833313014</c:v>
                </c:pt>
                <c:pt idx="8379">
                  <c:v>40996.281249979678</c:v>
                </c:pt>
                <c:pt idx="8380">
                  <c:v>40996.291666646342</c:v>
                </c:pt>
                <c:pt idx="8381">
                  <c:v>40996.302083313007</c:v>
                </c:pt>
                <c:pt idx="8382">
                  <c:v>40996.312499979671</c:v>
                </c:pt>
                <c:pt idx="8383">
                  <c:v>40996.322916646335</c:v>
                </c:pt>
                <c:pt idx="8384">
                  <c:v>40996.333333312999</c:v>
                </c:pt>
                <c:pt idx="8385">
                  <c:v>40996.343749979664</c:v>
                </c:pt>
                <c:pt idx="8386">
                  <c:v>40996.354166646328</c:v>
                </c:pt>
                <c:pt idx="8387">
                  <c:v>40996.364583312992</c:v>
                </c:pt>
                <c:pt idx="8388">
                  <c:v>40996.374999979656</c:v>
                </c:pt>
                <c:pt idx="8389">
                  <c:v>40996.385416646321</c:v>
                </c:pt>
                <c:pt idx="8390">
                  <c:v>40996.395833312985</c:v>
                </c:pt>
                <c:pt idx="8391">
                  <c:v>40996.406249979649</c:v>
                </c:pt>
                <c:pt idx="8392">
                  <c:v>40996.416666646313</c:v>
                </c:pt>
                <c:pt idx="8393">
                  <c:v>40996.427083312978</c:v>
                </c:pt>
                <c:pt idx="8394">
                  <c:v>40996.437499979642</c:v>
                </c:pt>
                <c:pt idx="8395">
                  <c:v>40996.447916646306</c:v>
                </c:pt>
                <c:pt idx="8396">
                  <c:v>40996.45833331297</c:v>
                </c:pt>
                <c:pt idx="8397">
                  <c:v>40996.468749979635</c:v>
                </c:pt>
                <c:pt idx="8398">
                  <c:v>40996.479166646299</c:v>
                </c:pt>
                <c:pt idx="8399">
                  <c:v>40996.489583312963</c:v>
                </c:pt>
                <c:pt idx="8400">
                  <c:v>40996.499999979627</c:v>
                </c:pt>
                <c:pt idx="8401">
                  <c:v>40996.510416646292</c:v>
                </c:pt>
                <c:pt idx="8402">
                  <c:v>40996.520833312956</c:v>
                </c:pt>
                <c:pt idx="8403">
                  <c:v>40996.53124997962</c:v>
                </c:pt>
                <c:pt idx="8404">
                  <c:v>40996.541666646284</c:v>
                </c:pt>
                <c:pt idx="8405">
                  <c:v>40996.552083312949</c:v>
                </c:pt>
                <c:pt idx="8406">
                  <c:v>40996.562499979613</c:v>
                </c:pt>
                <c:pt idx="8407">
                  <c:v>40996.572916646277</c:v>
                </c:pt>
                <c:pt idx="8408">
                  <c:v>40996.583333312941</c:v>
                </c:pt>
                <c:pt idx="8409">
                  <c:v>40996.593749979605</c:v>
                </c:pt>
                <c:pt idx="8410">
                  <c:v>40996.60416664627</c:v>
                </c:pt>
                <c:pt idx="8411">
                  <c:v>40996.614583312934</c:v>
                </c:pt>
                <c:pt idx="8412">
                  <c:v>40996.624999979598</c:v>
                </c:pt>
                <c:pt idx="8413">
                  <c:v>40996.635416646262</c:v>
                </c:pt>
                <c:pt idx="8414">
                  <c:v>40996.645833312927</c:v>
                </c:pt>
                <c:pt idx="8415">
                  <c:v>40996.656249979591</c:v>
                </c:pt>
                <c:pt idx="8416">
                  <c:v>40996.666666646255</c:v>
                </c:pt>
                <c:pt idx="8417">
                  <c:v>40996.677083312919</c:v>
                </c:pt>
                <c:pt idx="8418">
                  <c:v>40996.687499979584</c:v>
                </c:pt>
                <c:pt idx="8419">
                  <c:v>40996.697916646248</c:v>
                </c:pt>
                <c:pt idx="8420">
                  <c:v>40996.708333312912</c:v>
                </c:pt>
                <c:pt idx="8421">
                  <c:v>40996.718749979576</c:v>
                </c:pt>
                <c:pt idx="8422">
                  <c:v>40996.729166646241</c:v>
                </c:pt>
                <c:pt idx="8423">
                  <c:v>40996.739583312905</c:v>
                </c:pt>
                <c:pt idx="8424">
                  <c:v>40996.749999979569</c:v>
                </c:pt>
                <c:pt idx="8425">
                  <c:v>40996.760416646233</c:v>
                </c:pt>
                <c:pt idx="8426">
                  <c:v>40996.770833312898</c:v>
                </c:pt>
                <c:pt idx="8427">
                  <c:v>40996.781249979562</c:v>
                </c:pt>
                <c:pt idx="8428">
                  <c:v>40996.791666646226</c:v>
                </c:pt>
                <c:pt idx="8429">
                  <c:v>40996.80208331289</c:v>
                </c:pt>
                <c:pt idx="8430">
                  <c:v>40996.812499979555</c:v>
                </c:pt>
                <c:pt idx="8431">
                  <c:v>40996.822916646219</c:v>
                </c:pt>
                <c:pt idx="8432">
                  <c:v>40996.833333312883</c:v>
                </c:pt>
                <c:pt idx="8433">
                  <c:v>40996.843749979547</c:v>
                </c:pt>
                <c:pt idx="8434">
                  <c:v>40996.854166646212</c:v>
                </c:pt>
                <c:pt idx="8435">
                  <c:v>40996.864583312876</c:v>
                </c:pt>
                <c:pt idx="8436">
                  <c:v>40996.87499997954</c:v>
                </c:pt>
                <c:pt idx="8437">
                  <c:v>40996.885416646204</c:v>
                </c:pt>
                <c:pt idx="8438">
                  <c:v>40996.895833312868</c:v>
                </c:pt>
                <c:pt idx="8439">
                  <c:v>40996.906249979533</c:v>
                </c:pt>
                <c:pt idx="8440">
                  <c:v>40996.916666646197</c:v>
                </c:pt>
                <c:pt idx="8441">
                  <c:v>40996.927083312861</c:v>
                </c:pt>
                <c:pt idx="8442">
                  <c:v>40996.937499979525</c:v>
                </c:pt>
                <c:pt idx="8443">
                  <c:v>40996.94791664619</c:v>
                </c:pt>
                <c:pt idx="8444">
                  <c:v>40996.958333312854</c:v>
                </c:pt>
                <c:pt idx="8445">
                  <c:v>40996.968749979518</c:v>
                </c:pt>
                <c:pt idx="8446">
                  <c:v>40996.979166646182</c:v>
                </c:pt>
                <c:pt idx="8447">
                  <c:v>40996.989583312847</c:v>
                </c:pt>
                <c:pt idx="8448">
                  <c:v>40996.999999979511</c:v>
                </c:pt>
                <c:pt idx="8449">
                  <c:v>40997.010416646175</c:v>
                </c:pt>
                <c:pt idx="8450">
                  <c:v>40997.020833312839</c:v>
                </c:pt>
                <c:pt idx="8451">
                  <c:v>40997.031249979504</c:v>
                </c:pt>
                <c:pt idx="8452">
                  <c:v>40997.041666646168</c:v>
                </c:pt>
                <c:pt idx="8453">
                  <c:v>40997.052083312832</c:v>
                </c:pt>
                <c:pt idx="8454">
                  <c:v>40997.062499979496</c:v>
                </c:pt>
                <c:pt idx="8455">
                  <c:v>40997.072916646161</c:v>
                </c:pt>
                <c:pt idx="8456">
                  <c:v>40997.083333312825</c:v>
                </c:pt>
                <c:pt idx="8457">
                  <c:v>40997.093749979489</c:v>
                </c:pt>
                <c:pt idx="8458">
                  <c:v>40997.104166646153</c:v>
                </c:pt>
                <c:pt idx="8459">
                  <c:v>40997.114583312818</c:v>
                </c:pt>
                <c:pt idx="8460">
                  <c:v>40997.124999979482</c:v>
                </c:pt>
                <c:pt idx="8461">
                  <c:v>40997.135416646146</c:v>
                </c:pt>
                <c:pt idx="8462">
                  <c:v>40997.14583331281</c:v>
                </c:pt>
                <c:pt idx="8463">
                  <c:v>40997.156249979475</c:v>
                </c:pt>
                <c:pt idx="8464">
                  <c:v>40997.166666646139</c:v>
                </c:pt>
                <c:pt idx="8465">
                  <c:v>40997.177083312803</c:v>
                </c:pt>
                <c:pt idx="8466">
                  <c:v>40997.187499979467</c:v>
                </c:pt>
                <c:pt idx="8467">
                  <c:v>40997.197916646131</c:v>
                </c:pt>
                <c:pt idx="8468">
                  <c:v>40997.208333312796</c:v>
                </c:pt>
                <c:pt idx="8469">
                  <c:v>40997.21874997946</c:v>
                </c:pt>
                <c:pt idx="8470">
                  <c:v>40997.229166646124</c:v>
                </c:pt>
                <c:pt idx="8471">
                  <c:v>40997.239583312788</c:v>
                </c:pt>
                <c:pt idx="8472">
                  <c:v>40997.249999979453</c:v>
                </c:pt>
                <c:pt idx="8473">
                  <c:v>40997.260416646117</c:v>
                </c:pt>
                <c:pt idx="8474">
                  <c:v>40997.270833312781</c:v>
                </c:pt>
                <c:pt idx="8475">
                  <c:v>40997.281249979445</c:v>
                </c:pt>
                <c:pt idx="8476">
                  <c:v>40997.29166664611</c:v>
                </c:pt>
                <c:pt idx="8477">
                  <c:v>40997.302083312774</c:v>
                </c:pt>
                <c:pt idx="8478">
                  <c:v>40997.312499979438</c:v>
                </c:pt>
                <c:pt idx="8479">
                  <c:v>40997.322916646102</c:v>
                </c:pt>
                <c:pt idx="8480">
                  <c:v>40997.333333312767</c:v>
                </c:pt>
                <c:pt idx="8481">
                  <c:v>40997.343749979431</c:v>
                </c:pt>
                <c:pt idx="8482">
                  <c:v>40997.354166646095</c:v>
                </c:pt>
                <c:pt idx="8483">
                  <c:v>40997.364583312759</c:v>
                </c:pt>
                <c:pt idx="8484">
                  <c:v>40997.374999979424</c:v>
                </c:pt>
                <c:pt idx="8485">
                  <c:v>40997.385416646088</c:v>
                </c:pt>
                <c:pt idx="8486">
                  <c:v>40997.395833312752</c:v>
                </c:pt>
                <c:pt idx="8487">
                  <c:v>40997.406249979416</c:v>
                </c:pt>
                <c:pt idx="8488">
                  <c:v>40997.416666646081</c:v>
                </c:pt>
                <c:pt idx="8489">
                  <c:v>40997.427083312745</c:v>
                </c:pt>
                <c:pt idx="8490">
                  <c:v>40997.437499979409</c:v>
                </c:pt>
                <c:pt idx="8491">
                  <c:v>40997.447916646073</c:v>
                </c:pt>
                <c:pt idx="8492">
                  <c:v>40997.458333312738</c:v>
                </c:pt>
                <c:pt idx="8493">
                  <c:v>40997.468749979402</c:v>
                </c:pt>
                <c:pt idx="8494">
                  <c:v>40997.479166646066</c:v>
                </c:pt>
                <c:pt idx="8495">
                  <c:v>40997.48958331273</c:v>
                </c:pt>
                <c:pt idx="8496">
                  <c:v>40997.499999979394</c:v>
                </c:pt>
                <c:pt idx="8497">
                  <c:v>40997.510416646059</c:v>
                </c:pt>
                <c:pt idx="8498">
                  <c:v>40997.520833312723</c:v>
                </c:pt>
                <c:pt idx="8499">
                  <c:v>40997.531249979387</c:v>
                </c:pt>
                <c:pt idx="8500">
                  <c:v>40997.541666646051</c:v>
                </c:pt>
                <c:pt idx="8501">
                  <c:v>40997.552083312716</c:v>
                </c:pt>
                <c:pt idx="8502">
                  <c:v>40997.56249997938</c:v>
                </c:pt>
                <c:pt idx="8503">
                  <c:v>40997.572916646044</c:v>
                </c:pt>
                <c:pt idx="8504">
                  <c:v>40997.583333312708</c:v>
                </c:pt>
                <c:pt idx="8505">
                  <c:v>40997.593749979373</c:v>
                </c:pt>
                <c:pt idx="8506">
                  <c:v>40997.604166646037</c:v>
                </c:pt>
                <c:pt idx="8507">
                  <c:v>40997.614583312701</c:v>
                </c:pt>
                <c:pt idx="8508">
                  <c:v>40997.624999979365</c:v>
                </c:pt>
                <c:pt idx="8509">
                  <c:v>40997.63541664603</c:v>
                </c:pt>
                <c:pt idx="8510">
                  <c:v>40997.645833312694</c:v>
                </c:pt>
                <c:pt idx="8511">
                  <c:v>40997.656249979358</c:v>
                </c:pt>
                <c:pt idx="8512">
                  <c:v>40997.666666646022</c:v>
                </c:pt>
                <c:pt idx="8513">
                  <c:v>40997.677083312687</c:v>
                </c:pt>
                <c:pt idx="8514">
                  <c:v>40997.687499979351</c:v>
                </c:pt>
                <c:pt idx="8515">
                  <c:v>40997.697916646015</c:v>
                </c:pt>
                <c:pt idx="8516">
                  <c:v>40997.708333312679</c:v>
                </c:pt>
                <c:pt idx="8517">
                  <c:v>40997.718749979344</c:v>
                </c:pt>
                <c:pt idx="8518">
                  <c:v>40997.729166646008</c:v>
                </c:pt>
                <c:pt idx="8519">
                  <c:v>40997.739583312672</c:v>
                </c:pt>
                <c:pt idx="8520">
                  <c:v>40997.749999979336</c:v>
                </c:pt>
                <c:pt idx="8521">
                  <c:v>40997.760416646001</c:v>
                </c:pt>
                <c:pt idx="8522">
                  <c:v>40997.770833312665</c:v>
                </c:pt>
                <c:pt idx="8523">
                  <c:v>40997.781249979329</c:v>
                </c:pt>
                <c:pt idx="8524">
                  <c:v>40997.791666645993</c:v>
                </c:pt>
                <c:pt idx="8525">
                  <c:v>40997.802083312657</c:v>
                </c:pt>
                <c:pt idx="8526">
                  <c:v>40997.812499979322</c:v>
                </c:pt>
                <c:pt idx="8527">
                  <c:v>40997.822916645986</c:v>
                </c:pt>
                <c:pt idx="8528">
                  <c:v>40997.83333331265</c:v>
                </c:pt>
                <c:pt idx="8529">
                  <c:v>40997.843749979314</c:v>
                </c:pt>
                <c:pt idx="8530">
                  <c:v>40997.854166645979</c:v>
                </c:pt>
                <c:pt idx="8531">
                  <c:v>40997.864583312643</c:v>
                </c:pt>
                <c:pt idx="8532">
                  <c:v>40997.874999979307</c:v>
                </c:pt>
                <c:pt idx="8533">
                  <c:v>40997.885416645971</c:v>
                </c:pt>
                <c:pt idx="8534">
                  <c:v>40997.895833312636</c:v>
                </c:pt>
                <c:pt idx="8535">
                  <c:v>40997.9062499793</c:v>
                </c:pt>
                <c:pt idx="8536">
                  <c:v>40997.916666645964</c:v>
                </c:pt>
                <c:pt idx="8537">
                  <c:v>40997.927083312628</c:v>
                </c:pt>
                <c:pt idx="8538">
                  <c:v>40997.937499979293</c:v>
                </c:pt>
                <c:pt idx="8539">
                  <c:v>40997.947916645957</c:v>
                </c:pt>
                <c:pt idx="8540">
                  <c:v>40997.958333312621</c:v>
                </c:pt>
                <c:pt idx="8541">
                  <c:v>40997.968749979285</c:v>
                </c:pt>
                <c:pt idx="8542">
                  <c:v>40997.97916664595</c:v>
                </c:pt>
                <c:pt idx="8543">
                  <c:v>40997.989583312614</c:v>
                </c:pt>
                <c:pt idx="8544">
                  <c:v>40997.999999979278</c:v>
                </c:pt>
                <c:pt idx="8545">
                  <c:v>40998.010416645942</c:v>
                </c:pt>
                <c:pt idx="8546">
                  <c:v>40998.020833312607</c:v>
                </c:pt>
                <c:pt idx="8547">
                  <c:v>40998.031249979271</c:v>
                </c:pt>
                <c:pt idx="8548">
                  <c:v>40998.041666645935</c:v>
                </c:pt>
                <c:pt idx="8549">
                  <c:v>40998.052083312599</c:v>
                </c:pt>
                <c:pt idx="8550">
                  <c:v>40998.062499979264</c:v>
                </c:pt>
                <c:pt idx="8551">
                  <c:v>40998.072916645928</c:v>
                </c:pt>
                <c:pt idx="8552">
                  <c:v>40998.083333312592</c:v>
                </c:pt>
                <c:pt idx="8553">
                  <c:v>40998.093749979256</c:v>
                </c:pt>
                <c:pt idx="8554">
                  <c:v>40998.10416664592</c:v>
                </c:pt>
                <c:pt idx="8555">
                  <c:v>40998.114583312585</c:v>
                </c:pt>
                <c:pt idx="8556">
                  <c:v>40998.124999979249</c:v>
                </c:pt>
                <c:pt idx="8557">
                  <c:v>40998.135416645913</c:v>
                </c:pt>
                <c:pt idx="8558">
                  <c:v>40998.145833312577</c:v>
                </c:pt>
                <c:pt idx="8559">
                  <c:v>40998.156249979242</c:v>
                </c:pt>
                <c:pt idx="8560">
                  <c:v>40998.166666645906</c:v>
                </c:pt>
                <c:pt idx="8561">
                  <c:v>40998.17708331257</c:v>
                </c:pt>
                <c:pt idx="8562">
                  <c:v>40998.187499979234</c:v>
                </c:pt>
                <c:pt idx="8563">
                  <c:v>40998.197916645899</c:v>
                </c:pt>
                <c:pt idx="8564">
                  <c:v>40998.208333312563</c:v>
                </c:pt>
                <c:pt idx="8565">
                  <c:v>40998.218749979227</c:v>
                </c:pt>
                <c:pt idx="8566">
                  <c:v>40998.229166645891</c:v>
                </c:pt>
                <c:pt idx="8567">
                  <c:v>40998.239583312556</c:v>
                </c:pt>
                <c:pt idx="8568">
                  <c:v>40998.24999997922</c:v>
                </c:pt>
                <c:pt idx="8569">
                  <c:v>40998.260416645884</c:v>
                </c:pt>
                <c:pt idx="8570">
                  <c:v>40998.270833312548</c:v>
                </c:pt>
                <c:pt idx="8571">
                  <c:v>40998.281249979213</c:v>
                </c:pt>
                <c:pt idx="8572">
                  <c:v>40998.291666645877</c:v>
                </c:pt>
                <c:pt idx="8573">
                  <c:v>40998.302083312541</c:v>
                </c:pt>
                <c:pt idx="8574">
                  <c:v>40998.312499979205</c:v>
                </c:pt>
                <c:pt idx="8575">
                  <c:v>40998.32291664587</c:v>
                </c:pt>
                <c:pt idx="8576">
                  <c:v>40998.333333312534</c:v>
                </c:pt>
                <c:pt idx="8577">
                  <c:v>40998.343749979198</c:v>
                </c:pt>
                <c:pt idx="8578">
                  <c:v>40998.354166645862</c:v>
                </c:pt>
                <c:pt idx="8579">
                  <c:v>40998.364583312527</c:v>
                </c:pt>
                <c:pt idx="8580">
                  <c:v>40998.374999979191</c:v>
                </c:pt>
                <c:pt idx="8581">
                  <c:v>40998.385416645855</c:v>
                </c:pt>
                <c:pt idx="8582">
                  <c:v>40998.395833312519</c:v>
                </c:pt>
                <c:pt idx="8583">
                  <c:v>40998.406249979183</c:v>
                </c:pt>
                <c:pt idx="8584">
                  <c:v>40998.416666645848</c:v>
                </c:pt>
                <c:pt idx="8585">
                  <c:v>40998.427083312512</c:v>
                </c:pt>
                <c:pt idx="8586">
                  <c:v>40998.437499979176</c:v>
                </c:pt>
                <c:pt idx="8587">
                  <c:v>40998.44791664584</c:v>
                </c:pt>
                <c:pt idx="8588">
                  <c:v>40998.458333312505</c:v>
                </c:pt>
                <c:pt idx="8589">
                  <c:v>40998.468749979169</c:v>
                </c:pt>
                <c:pt idx="8590">
                  <c:v>40998.479166645833</c:v>
                </c:pt>
                <c:pt idx="8591">
                  <c:v>40998.489583312497</c:v>
                </c:pt>
                <c:pt idx="8592">
                  <c:v>40998.499999979162</c:v>
                </c:pt>
                <c:pt idx="8593">
                  <c:v>40998.510416645826</c:v>
                </c:pt>
                <c:pt idx="8594">
                  <c:v>40998.52083331249</c:v>
                </c:pt>
                <c:pt idx="8595">
                  <c:v>40998.531249979154</c:v>
                </c:pt>
                <c:pt idx="8596">
                  <c:v>40998.541666645819</c:v>
                </c:pt>
                <c:pt idx="8597">
                  <c:v>40998.552083312483</c:v>
                </c:pt>
                <c:pt idx="8598">
                  <c:v>40998.562499979147</c:v>
                </c:pt>
                <c:pt idx="8599">
                  <c:v>40998.572916645811</c:v>
                </c:pt>
                <c:pt idx="8600">
                  <c:v>40998.583333312476</c:v>
                </c:pt>
                <c:pt idx="8601">
                  <c:v>40998.59374997914</c:v>
                </c:pt>
                <c:pt idx="8602">
                  <c:v>40998.604166645804</c:v>
                </c:pt>
                <c:pt idx="8603">
                  <c:v>40998.614583312468</c:v>
                </c:pt>
                <c:pt idx="8604">
                  <c:v>40998.624999979133</c:v>
                </c:pt>
                <c:pt idx="8605">
                  <c:v>40998.635416645797</c:v>
                </c:pt>
                <c:pt idx="8606">
                  <c:v>40998.645833312461</c:v>
                </c:pt>
                <c:pt idx="8607">
                  <c:v>40998.656249979125</c:v>
                </c:pt>
                <c:pt idx="8608">
                  <c:v>40998.66666664579</c:v>
                </c:pt>
                <c:pt idx="8609">
                  <c:v>40998.677083312454</c:v>
                </c:pt>
                <c:pt idx="8610">
                  <c:v>40998.687499979118</c:v>
                </c:pt>
                <c:pt idx="8611">
                  <c:v>40998.697916645782</c:v>
                </c:pt>
                <c:pt idx="8612">
                  <c:v>40998.708333312446</c:v>
                </c:pt>
                <c:pt idx="8613">
                  <c:v>40998.718749979111</c:v>
                </c:pt>
                <c:pt idx="8614">
                  <c:v>40998.729166645775</c:v>
                </c:pt>
                <c:pt idx="8615">
                  <c:v>40998.739583312439</c:v>
                </c:pt>
                <c:pt idx="8616">
                  <c:v>40998.749999979103</c:v>
                </c:pt>
                <c:pt idx="8617">
                  <c:v>40998.760416645768</c:v>
                </c:pt>
                <c:pt idx="8618">
                  <c:v>40998.770833312432</c:v>
                </c:pt>
                <c:pt idx="8619">
                  <c:v>40998.781249979096</c:v>
                </c:pt>
                <c:pt idx="8620">
                  <c:v>40998.79166664576</c:v>
                </c:pt>
                <c:pt idx="8621">
                  <c:v>40998.802083312425</c:v>
                </c:pt>
                <c:pt idx="8622">
                  <c:v>40998.812499979089</c:v>
                </c:pt>
                <c:pt idx="8623">
                  <c:v>40998.822916645753</c:v>
                </c:pt>
                <c:pt idx="8624">
                  <c:v>40998.833333312417</c:v>
                </c:pt>
                <c:pt idx="8625">
                  <c:v>40998.843749979082</c:v>
                </c:pt>
                <c:pt idx="8626">
                  <c:v>40998.854166645746</c:v>
                </c:pt>
                <c:pt idx="8627">
                  <c:v>40998.86458331241</c:v>
                </c:pt>
                <c:pt idx="8628">
                  <c:v>40998.874999979074</c:v>
                </c:pt>
                <c:pt idx="8629">
                  <c:v>40998.885416645739</c:v>
                </c:pt>
                <c:pt idx="8630">
                  <c:v>40998.895833312403</c:v>
                </c:pt>
                <c:pt idx="8631">
                  <c:v>40998.906249979067</c:v>
                </c:pt>
                <c:pt idx="8632">
                  <c:v>40998.916666645731</c:v>
                </c:pt>
                <c:pt idx="8633">
                  <c:v>40998.927083312396</c:v>
                </c:pt>
                <c:pt idx="8634">
                  <c:v>40998.93749997906</c:v>
                </c:pt>
                <c:pt idx="8635">
                  <c:v>40998.947916645724</c:v>
                </c:pt>
                <c:pt idx="8636">
                  <c:v>40998.958333312388</c:v>
                </c:pt>
                <c:pt idx="8637">
                  <c:v>40998.968749979053</c:v>
                </c:pt>
                <c:pt idx="8638">
                  <c:v>40998.979166645717</c:v>
                </c:pt>
                <c:pt idx="8639">
                  <c:v>40998.989583312381</c:v>
                </c:pt>
                <c:pt idx="8640">
                  <c:v>40998.999999979045</c:v>
                </c:pt>
                <c:pt idx="8641">
                  <c:v>40999.010416645709</c:v>
                </c:pt>
                <c:pt idx="8642">
                  <c:v>40999.020833312374</c:v>
                </c:pt>
                <c:pt idx="8643">
                  <c:v>40999.031249979038</c:v>
                </c:pt>
                <c:pt idx="8644">
                  <c:v>40999.041666645702</c:v>
                </c:pt>
                <c:pt idx="8645">
                  <c:v>40999.052083312366</c:v>
                </c:pt>
                <c:pt idx="8646">
                  <c:v>40999.062499979031</c:v>
                </c:pt>
                <c:pt idx="8647">
                  <c:v>40999.072916645695</c:v>
                </c:pt>
                <c:pt idx="8648">
                  <c:v>40999.083333312359</c:v>
                </c:pt>
                <c:pt idx="8649">
                  <c:v>40999.093749979023</c:v>
                </c:pt>
                <c:pt idx="8650">
                  <c:v>40999.104166645688</c:v>
                </c:pt>
                <c:pt idx="8651">
                  <c:v>40999.114583312352</c:v>
                </c:pt>
                <c:pt idx="8652">
                  <c:v>40999.124999979016</c:v>
                </c:pt>
                <c:pt idx="8653">
                  <c:v>40999.13541664568</c:v>
                </c:pt>
                <c:pt idx="8654">
                  <c:v>40999.145833312345</c:v>
                </c:pt>
                <c:pt idx="8655">
                  <c:v>40999.156249979009</c:v>
                </c:pt>
                <c:pt idx="8656">
                  <c:v>40999.166666645673</c:v>
                </c:pt>
                <c:pt idx="8657">
                  <c:v>40999.177083312337</c:v>
                </c:pt>
                <c:pt idx="8658">
                  <c:v>40999.187499979002</c:v>
                </c:pt>
                <c:pt idx="8659">
                  <c:v>40999.197916645666</c:v>
                </c:pt>
                <c:pt idx="8660">
                  <c:v>40999.20833331233</c:v>
                </c:pt>
                <c:pt idx="8661">
                  <c:v>40999.218749978994</c:v>
                </c:pt>
                <c:pt idx="8662">
                  <c:v>40999.229166645659</c:v>
                </c:pt>
                <c:pt idx="8663">
                  <c:v>40999.239583312323</c:v>
                </c:pt>
                <c:pt idx="8664">
                  <c:v>40999.249999978987</c:v>
                </c:pt>
                <c:pt idx="8665">
                  <c:v>40999.260416645651</c:v>
                </c:pt>
                <c:pt idx="8666">
                  <c:v>40999.270833312316</c:v>
                </c:pt>
                <c:pt idx="8667">
                  <c:v>40999.28124997898</c:v>
                </c:pt>
                <c:pt idx="8668">
                  <c:v>40999.291666645644</c:v>
                </c:pt>
                <c:pt idx="8669">
                  <c:v>40999.302083312308</c:v>
                </c:pt>
                <c:pt idx="8670">
                  <c:v>40999.312499978972</c:v>
                </c:pt>
                <c:pt idx="8671">
                  <c:v>40999.322916645637</c:v>
                </c:pt>
                <c:pt idx="8672">
                  <c:v>40999.333333312301</c:v>
                </c:pt>
                <c:pt idx="8673">
                  <c:v>40999.343749978965</c:v>
                </c:pt>
                <c:pt idx="8674">
                  <c:v>40999.354166645629</c:v>
                </c:pt>
                <c:pt idx="8675">
                  <c:v>40999.364583312294</c:v>
                </c:pt>
                <c:pt idx="8676">
                  <c:v>40999.374999978958</c:v>
                </c:pt>
                <c:pt idx="8677">
                  <c:v>40999.385416645622</c:v>
                </c:pt>
                <c:pt idx="8678">
                  <c:v>40999.395833312286</c:v>
                </c:pt>
                <c:pt idx="8679">
                  <c:v>40999.406249978951</c:v>
                </c:pt>
                <c:pt idx="8680">
                  <c:v>40999.416666645615</c:v>
                </c:pt>
                <c:pt idx="8681">
                  <c:v>40999.427083312279</c:v>
                </c:pt>
                <c:pt idx="8682">
                  <c:v>40999.437499978943</c:v>
                </c:pt>
                <c:pt idx="8683">
                  <c:v>40999.447916645608</c:v>
                </c:pt>
                <c:pt idx="8684">
                  <c:v>40999.458333312272</c:v>
                </c:pt>
                <c:pt idx="8685">
                  <c:v>40999.468749978936</c:v>
                </c:pt>
                <c:pt idx="8686">
                  <c:v>40999.4791666456</c:v>
                </c:pt>
                <c:pt idx="8687">
                  <c:v>40999.489583312265</c:v>
                </c:pt>
                <c:pt idx="8688">
                  <c:v>40999.499999978929</c:v>
                </c:pt>
                <c:pt idx="8689">
                  <c:v>40999.510416645593</c:v>
                </c:pt>
                <c:pt idx="8690">
                  <c:v>40999.520833312257</c:v>
                </c:pt>
                <c:pt idx="8691">
                  <c:v>40999.531249978922</c:v>
                </c:pt>
                <c:pt idx="8692">
                  <c:v>40999.541666645586</c:v>
                </c:pt>
                <c:pt idx="8693">
                  <c:v>40999.55208331225</c:v>
                </c:pt>
                <c:pt idx="8694">
                  <c:v>40999.562499978914</c:v>
                </c:pt>
                <c:pt idx="8695">
                  <c:v>40999.572916645579</c:v>
                </c:pt>
                <c:pt idx="8696">
                  <c:v>40999.583333312243</c:v>
                </c:pt>
                <c:pt idx="8697">
                  <c:v>40999.593749978907</c:v>
                </c:pt>
                <c:pt idx="8698">
                  <c:v>40999.604166645571</c:v>
                </c:pt>
                <c:pt idx="8699">
                  <c:v>40999.614583312235</c:v>
                </c:pt>
                <c:pt idx="8700">
                  <c:v>40999.6249999789</c:v>
                </c:pt>
                <c:pt idx="8701">
                  <c:v>40999.635416645564</c:v>
                </c:pt>
                <c:pt idx="8702">
                  <c:v>40999.645833312228</c:v>
                </c:pt>
                <c:pt idx="8703">
                  <c:v>40999.656249978892</c:v>
                </c:pt>
                <c:pt idx="8704">
                  <c:v>40999.666666645557</c:v>
                </c:pt>
                <c:pt idx="8705">
                  <c:v>40999.677083312221</c:v>
                </c:pt>
                <c:pt idx="8706">
                  <c:v>40999.687499978885</c:v>
                </c:pt>
                <c:pt idx="8707">
                  <c:v>40999.697916645549</c:v>
                </c:pt>
                <c:pt idx="8708">
                  <c:v>40999.708333312214</c:v>
                </c:pt>
                <c:pt idx="8709">
                  <c:v>40999.718749978878</c:v>
                </c:pt>
                <c:pt idx="8710">
                  <c:v>40999.729166645542</c:v>
                </c:pt>
                <c:pt idx="8711">
                  <c:v>40999.739583312206</c:v>
                </c:pt>
                <c:pt idx="8712">
                  <c:v>40999.749999978871</c:v>
                </c:pt>
                <c:pt idx="8713">
                  <c:v>40999.760416645535</c:v>
                </c:pt>
                <c:pt idx="8714">
                  <c:v>40999.770833312199</c:v>
                </c:pt>
                <c:pt idx="8715">
                  <c:v>40999.781249978863</c:v>
                </c:pt>
                <c:pt idx="8716">
                  <c:v>40999.791666645528</c:v>
                </c:pt>
                <c:pt idx="8717">
                  <c:v>40999.802083312192</c:v>
                </c:pt>
                <c:pt idx="8718">
                  <c:v>40999.812499978856</c:v>
                </c:pt>
                <c:pt idx="8719">
                  <c:v>40999.82291664552</c:v>
                </c:pt>
                <c:pt idx="8720">
                  <c:v>40999.833333312185</c:v>
                </c:pt>
                <c:pt idx="8721">
                  <c:v>40999.843749978849</c:v>
                </c:pt>
                <c:pt idx="8722">
                  <c:v>40999.854166645513</c:v>
                </c:pt>
                <c:pt idx="8723">
                  <c:v>40999.864583312177</c:v>
                </c:pt>
                <c:pt idx="8724">
                  <c:v>40999.874999978842</c:v>
                </c:pt>
                <c:pt idx="8725">
                  <c:v>40999.885416645506</c:v>
                </c:pt>
                <c:pt idx="8726">
                  <c:v>40999.89583331217</c:v>
                </c:pt>
                <c:pt idx="8727">
                  <c:v>40999.906249978834</c:v>
                </c:pt>
                <c:pt idx="8728">
                  <c:v>40999.916666645498</c:v>
                </c:pt>
                <c:pt idx="8729">
                  <c:v>40999.927083312163</c:v>
                </c:pt>
                <c:pt idx="8730">
                  <c:v>40999.937499978827</c:v>
                </c:pt>
                <c:pt idx="8731">
                  <c:v>40999.947916645491</c:v>
                </c:pt>
                <c:pt idx="8732">
                  <c:v>40999.958333312155</c:v>
                </c:pt>
                <c:pt idx="8733">
                  <c:v>40999.96874997882</c:v>
                </c:pt>
                <c:pt idx="8734">
                  <c:v>40999.979166645484</c:v>
                </c:pt>
                <c:pt idx="8735">
                  <c:v>40999.989583312148</c:v>
                </c:pt>
                <c:pt idx="8736">
                  <c:v>40999.999999978812</c:v>
                </c:pt>
                <c:pt idx="8737">
                  <c:v>41000.010416645477</c:v>
                </c:pt>
                <c:pt idx="8738">
                  <c:v>41000.020833312141</c:v>
                </c:pt>
                <c:pt idx="8739">
                  <c:v>41000.031249978805</c:v>
                </c:pt>
                <c:pt idx="8740">
                  <c:v>41000.041666645469</c:v>
                </c:pt>
                <c:pt idx="8741">
                  <c:v>41000.052083312134</c:v>
                </c:pt>
                <c:pt idx="8742">
                  <c:v>41000.062499978798</c:v>
                </c:pt>
                <c:pt idx="8743">
                  <c:v>41000.072916645462</c:v>
                </c:pt>
                <c:pt idx="8744">
                  <c:v>41000.083333312126</c:v>
                </c:pt>
                <c:pt idx="8745">
                  <c:v>41000.093749978791</c:v>
                </c:pt>
                <c:pt idx="8746">
                  <c:v>41000.104166645455</c:v>
                </c:pt>
                <c:pt idx="8747">
                  <c:v>41000.114583312119</c:v>
                </c:pt>
                <c:pt idx="8748">
                  <c:v>41000.124999978783</c:v>
                </c:pt>
                <c:pt idx="8749">
                  <c:v>41000.135416645448</c:v>
                </c:pt>
                <c:pt idx="8750">
                  <c:v>41000.145833312112</c:v>
                </c:pt>
                <c:pt idx="8751">
                  <c:v>41000.156249978776</c:v>
                </c:pt>
                <c:pt idx="8752">
                  <c:v>41000.16666664544</c:v>
                </c:pt>
                <c:pt idx="8753">
                  <c:v>41000.177083312105</c:v>
                </c:pt>
                <c:pt idx="8754">
                  <c:v>41000.187499978769</c:v>
                </c:pt>
                <c:pt idx="8755">
                  <c:v>41000.197916645433</c:v>
                </c:pt>
                <c:pt idx="8756">
                  <c:v>41000.208333312097</c:v>
                </c:pt>
                <c:pt idx="8757">
                  <c:v>41000.218749978761</c:v>
                </c:pt>
                <c:pt idx="8758">
                  <c:v>41000.229166645426</c:v>
                </c:pt>
                <c:pt idx="8759">
                  <c:v>41000.23958331209</c:v>
                </c:pt>
                <c:pt idx="8760">
                  <c:v>41000.249999978754</c:v>
                </c:pt>
                <c:pt idx="8761">
                  <c:v>41000.260416645418</c:v>
                </c:pt>
                <c:pt idx="8762">
                  <c:v>41000.270833312083</c:v>
                </c:pt>
                <c:pt idx="8763">
                  <c:v>41000.281249978747</c:v>
                </c:pt>
                <c:pt idx="8764">
                  <c:v>41000.291666645411</c:v>
                </c:pt>
                <c:pt idx="8765">
                  <c:v>41000.302083312075</c:v>
                </c:pt>
                <c:pt idx="8766">
                  <c:v>41000.31249997874</c:v>
                </c:pt>
                <c:pt idx="8767">
                  <c:v>41000.322916645404</c:v>
                </c:pt>
                <c:pt idx="8768">
                  <c:v>41000.333333312068</c:v>
                </c:pt>
                <c:pt idx="8769">
                  <c:v>41000.343749978732</c:v>
                </c:pt>
                <c:pt idx="8770">
                  <c:v>41000.354166645397</c:v>
                </c:pt>
                <c:pt idx="8771">
                  <c:v>41000.364583312061</c:v>
                </c:pt>
                <c:pt idx="8772">
                  <c:v>41000.374999978725</c:v>
                </c:pt>
                <c:pt idx="8773">
                  <c:v>41000.385416645389</c:v>
                </c:pt>
                <c:pt idx="8774">
                  <c:v>41000.395833312054</c:v>
                </c:pt>
                <c:pt idx="8775">
                  <c:v>41000.406249978718</c:v>
                </c:pt>
                <c:pt idx="8776">
                  <c:v>41000.416666645382</c:v>
                </c:pt>
                <c:pt idx="8777">
                  <c:v>41000.427083312046</c:v>
                </c:pt>
                <c:pt idx="8778">
                  <c:v>41000.437499978711</c:v>
                </c:pt>
                <c:pt idx="8779">
                  <c:v>41000.447916645375</c:v>
                </c:pt>
                <c:pt idx="8780">
                  <c:v>41000.458333312039</c:v>
                </c:pt>
                <c:pt idx="8781">
                  <c:v>41000.468749978703</c:v>
                </c:pt>
                <c:pt idx="8782">
                  <c:v>41000.479166645368</c:v>
                </c:pt>
                <c:pt idx="8783">
                  <c:v>41000.489583312032</c:v>
                </c:pt>
                <c:pt idx="8784">
                  <c:v>41000.499999978696</c:v>
                </c:pt>
                <c:pt idx="8785">
                  <c:v>41000.51041664536</c:v>
                </c:pt>
                <c:pt idx="8786">
                  <c:v>41000.520833312024</c:v>
                </c:pt>
                <c:pt idx="8787">
                  <c:v>41000.531249978689</c:v>
                </c:pt>
                <c:pt idx="8788">
                  <c:v>41000.541666645353</c:v>
                </c:pt>
                <c:pt idx="8789">
                  <c:v>41000.552083312017</c:v>
                </c:pt>
                <c:pt idx="8790">
                  <c:v>41000.562499978681</c:v>
                </c:pt>
                <c:pt idx="8791">
                  <c:v>41000.572916645346</c:v>
                </c:pt>
                <c:pt idx="8792">
                  <c:v>41000.58333331201</c:v>
                </c:pt>
                <c:pt idx="8793">
                  <c:v>41000.593749978674</c:v>
                </c:pt>
                <c:pt idx="8794">
                  <c:v>41000.604166645338</c:v>
                </c:pt>
                <c:pt idx="8795">
                  <c:v>41000.614583312003</c:v>
                </c:pt>
                <c:pt idx="8796">
                  <c:v>41000.624999978667</c:v>
                </c:pt>
                <c:pt idx="8797">
                  <c:v>41000.635416645331</c:v>
                </c:pt>
                <c:pt idx="8798">
                  <c:v>41000.645833311995</c:v>
                </c:pt>
                <c:pt idx="8799">
                  <c:v>41000.65624997866</c:v>
                </c:pt>
                <c:pt idx="8800">
                  <c:v>41000.666666645324</c:v>
                </c:pt>
                <c:pt idx="8801">
                  <c:v>41000.677083311988</c:v>
                </c:pt>
                <c:pt idx="8802">
                  <c:v>41000.687499978652</c:v>
                </c:pt>
                <c:pt idx="8803">
                  <c:v>41000.697916645317</c:v>
                </c:pt>
                <c:pt idx="8804">
                  <c:v>41000.708333311981</c:v>
                </c:pt>
                <c:pt idx="8805">
                  <c:v>41000.718749978645</c:v>
                </c:pt>
                <c:pt idx="8806">
                  <c:v>41000.729166645309</c:v>
                </c:pt>
                <c:pt idx="8807">
                  <c:v>41000.739583311974</c:v>
                </c:pt>
                <c:pt idx="8808">
                  <c:v>41000.749999978638</c:v>
                </c:pt>
                <c:pt idx="8809">
                  <c:v>41000.760416645302</c:v>
                </c:pt>
                <c:pt idx="8810">
                  <c:v>41000.770833311966</c:v>
                </c:pt>
                <c:pt idx="8811">
                  <c:v>41000.781249978631</c:v>
                </c:pt>
                <c:pt idx="8812">
                  <c:v>41000.791666645295</c:v>
                </c:pt>
                <c:pt idx="8813">
                  <c:v>41000.802083311959</c:v>
                </c:pt>
                <c:pt idx="8814">
                  <c:v>41000.812499978623</c:v>
                </c:pt>
                <c:pt idx="8815">
                  <c:v>41000.822916645287</c:v>
                </c:pt>
                <c:pt idx="8816">
                  <c:v>41000.833333311952</c:v>
                </c:pt>
                <c:pt idx="8817">
                  <c:v>41000.843749978616</c:v>
                </c:pt>
                <c:pt idx="8818">
                  <c:v>41000.85416664528</c:v>
                </c:pt>
                <c:pt idx="8819">
                  <c:v>41000.864583311944</c:v>
                </c:pt>
                <c:pt idx="8820">
                  <c:v>41000.874999978609</c:v>
                </c:pt>
                <c:pt idx="8821">
                  <c:v>41000.885416645273</c:v>
                </c:pt>
                <c:pt idx="8822">
                  <c:v>41000.895833311937</c:v>
                </c:pt>
                <c:pt idx="8823">
                  <c:v>41000.906249978601</c:v>
                </c:pt>
                <c:pt idx="8824">
                  <c:v>41000.916666645266</c:v>
                </c:pt>
                <c:pt idx="8825">
                  <c:v>41000.92708331193</c:v>
                </c:pt>
                <c:pt idx="8826">
                  <c:v>41000.937499978594</c:v>
                </c:pt>
                <c:pt idx="8827">
                  <c:v>41000.947916645258</c:v>
                </c:pt>
                <c:pt idx="8828">
                  <c:v>41000.958333311923</c:v>
                </c:pt>
                <c:pt idx="8829">
                  <c:v>41000.968749978587</c:v>
                </c:pt>
                <c:pt idx="8830">
                  <c:v>41000.979166645251</c:v>
                </c:pt>
                <c:pt idx="8831">
                  <c:v>41000.989583311915</c:v>
                </c:pt>
                <c:pt idx="8832">
                  <c:v>41000.99999997858</c:v>
                </c:pt>
                <c:pt idx="8833">
                  <c:v>41001.010416645244</c:v>
                </c:pt>
                <c:pt idx="8834">
                  <c:v>41001.020833311908</c:v>
                </c:pt>
                <c:pt idx="8835">
                  <c:v>41001.031249978572</c:v>
                </c:pt>
                <c:pt idx="8836">
                  <c:v>41001.041666645237</c:v>
                </c:pt>
                <c:pt idx="8837">
                  <c:v>41001.052083311901</c:v>
                </c:pt>
                <c:pt idx="8838">
                  <c:v>41001.062499978565</c:v>
                </c:pt>
                <c:pt idx="8839">
                  <c:v>41001.072916645229</c:v>
                </c:pt>
                <c:pt idx="8840">
                  <c:v>41001.083333311894</c:v>
                </c:pt>
                <c:pt idx="8841">
                  <c:v>41001.093749978558</c:v>
                </c:pt>
                <c:pt idx="8842">
                  <c:v>41001.104166645222</c:v>
                </c:pt>
                <c:pt idx="8843">
                  <c:v>41001.114583311886</c:v>
                </c:pt>
                <c:pt idx="8844">
                  <c:v>41001.12499997855</c:v>
                </c:pt>
                <c:pt idx="8845">
                  <c:v>41001.135416645215</c:v>
                </c:pt>
                <c:pt idx="8846">
                  <c:v>41001.145833311879</c:v>
                </c:pt>
                <c:pt idx="8847">
                  <c:v>41001.156249978543</c:v>
                </c:pt>
                <c:pt idx="8848">
                  <c:v>41001.166666645207</c:v>
                </c:pt>
                <c:pt idx="8849">
                  <c:v>41001.177083311872</c:v>
                </c:pt>
                <c:pt idx="8850">
                  <c:v>41001.187499978536</c:v>
                </c:pt>
                <c:pt idx="8851">
                  <c:v>41001.1979166452</c:v>
                </c:pt>
                <c:pt idx="8852">
                  <c:v>41001.208333311864</c:v>
                </c:pt>
                <c:pt idx="8853">
                  <c:v>41001.218749978529</c:v>
                </c:pt>
                <c:pt idx="8854">
                  <c:v>41001.229166645193</c:v>
                </c:pt>
                <c:pt idx="8855">
                  <c:v>41001.239583311857</c:v>
                </c:pt>
                <c:pt idx="8856">
                  <c:v>41001.249999978521</c:v>
                </c:pt>
                <c:pt idx="8857">
                  <c:v>41001.260416645186</c:v>
                </c:pt>
                <c:pt idx="8858">
                  <c:v>41001.27083331185</c:v>
                </c:pt>
                <c:pt idx="8859">
                  <c:v>41001.281249978514</c:v>
                </c:pt>
                <c:pt idx="8860">
                  <c:v>41001.291666645178</c:v>
                </c:pt>
                <c:pt idx="8861">
                  <c:v>41001.302083311843</c:v>
                </c:pt>
                <c:pt idx="8862">
                  <c:v>41001.312499978507</c:v>
                </c:pt>
                <c:pt idx="8863">
                  <c:v>41001.322916645171</c:v>
                </c:pt>
                <c:pt idx="8864">
                  <c:v>41001.333333311835</c:v>
                </c:pt>
                <c:pt idx="8865">
                  <c:v>41001.3437499785</c:v>
                </c:pt>
                <c:pt idx="8866">
                  <c:v>41001.354166645164</c:v>
                </c:pt>
                <c:pt idx="8867">
                  <c:v>41001.364583311828</c:v>
                </c:pt>
                <c:pt idx="8868">
                  <c:v>41001.374999978492</c:v>
                </c:pt>
                <c:pt idx="8869">
                  <c:v>41001.385416645157</c:v>
                </c:pt>
                <c:pt idx="8870">
                  <c:v>41001.395833311821</c:v>
                </c:pt>
                <c:pt idx="8871">
                  <c:v>41001.406249978485</c:v>
                </c:pt>
                <c:pt idx="8872">
                  <c:v>41001.416666645149</c:v>
                </c:pt>
                <c:pt idx="8873">
                  <c:v>41001.427083311813</c:v>
                </c:pt>
                <c:pt idx="8874">
                  <c:v>41001.437499978478</c:v>
                </c:pt>
                <c:pt idx="8875">
                  <c:v>41001.447916645142</c:v>
                </c:pt>
                <c:pt idx="8876">
                  <c:v>41001.458333311806</c:v>
                </c:pt>
                <c:pt idx="8877">
                  <c:v>41001.46874997847</c:v>
                </c:pt>
                <c:pt idx="8878">
                  <c:v>41001.479166645135</c:v>
                </c:pt>
                <c:pt idx="8879">
                  <c:v>41001.489583311799</c:v>
                </c:pt>
                <c:pt idx="8880">
                  <c:v>41001.499999978463</c:v>
                </c:pt>
                <c:pt idx="8881">
                  <c:v>41001.510416645127</c:v>
                </c:pt>
                <c:pt idx="8882">
                  <c:v>41001.520833311792</c:v>
                </c:pt>
                <c:pt idx="8883">
                  <c:v>41001.531249978456</c:v>
                </c:pt>
                <c:pt idx="8884">
                  <c:v>41001.54166664512</c:v>
                </c:pt>
                <c:pt idx="8885">
                  <c:v>41001.552083311784</c:v>
                </c:pt>
                <c:pt idx="8886">
                  <c:v>41001.562499978449</c:v>
                </c:pt>
                <c:pt idx="8887">
                  <c:v>41001.572916645113</c:v>
                </c:pt>
                <c:pt idx="8888">
                  <c:v>41001.583333311777</c:v>
                </c:pt>
                <c:pt idx="8889">
                  <c:v>41001.593749978441</c:v>
                </c:pt>
                <c:pt idx="8890">
                  <c:v>41001.604166645106</c:v>
                </c:pt>
                <c:pt idx="8891">
                  <c:v>41001.61458331177</c:v>
                </c:pt>
                <c:pt idx="8892">
                  <c:v>41001.624999978434</c:v>
                </c:pt>
                <c:pt idx="8893">
                  <c:v>41001.635416645098</c:v>
                </c:pt>
                <c:pt idx="8894">
                  <c:v>41001.645833311763</c:v>
                </c:pt>
                <c:pt idx="8895">
                  <c:v>41001.656249978427</c:v>
                </c:pt>
                <c:pt idx="8896">
                  <c:v>41001.666666645091</c:v>
                </c:pt>
                <c:pt idx="8897">
                  <c:v>41001.677083311755</c:v>
                </c:pt>
                <c:pt idx="8898">
                  <c:v>41001.68749997842</c:v>
                </c:pt>
                <c:pt idx="8899">
                  <c:v>41001.697916645084</c:v>
                </c:pt>
                <c:pt idx="8900">
                  <c:v>41001.708333311748</c:v>
                </c:pt>
                <c:pt idx="8901">
                  <c:v>41001.718749978412</c:v>
                </c:pt>
                <c:pt idx="8902">
                  <c:v>41001.729166645076</c:v>
                </c:pt>
                <c:pt idx="8903">
                  <c:v>41001.739583311741</c:v>
                </c:pt>
                <c:pt idx="8904">
                  <c:v>41001.749999978405</c:v>
                </c:pt>
                <c:pt idx="8905">
                  <c:v>41001.760416645069</c:v>
                </c:pt>
                <c:pt idx="8906">
                  <c:v>41001.770833311733</c:v>
                </c:pt>
                <c:pt idx="8907">
                  <c:v>41001.781249978398</c:v>
                </c:pt>
                <c:pt idx="8908">
                  <c:v>41001.791666645062</c:v>
                </c:pt>
                <c:pt idx="8909">
                  <c:v>41001.802083311726</c:v>
                </c:pt>
                <c:pt idx="8910">
                  <c:v>41001.81249997839</c:v>
                </c:pt>
                <c:pt idx="8911">
                  <c:v>41001.822916645055</c:v>
                </c:pt>
                <c:pt idx="8912">
                  <c:v>41001.833333311719</c:v>
                </c:pt>
                <c:pt idx="8913">
                  <c:v>41001.843749978383</c:v>
                </c:pt>
                <c:pt idx="8914">
                  <c:v>41001.854166645047</c:v>
                </c:pt>
                <c:pt idx="8915">
                  <c:v>41001.864583311712</c:v>
                </c:pt>
                <c:pt idx="8916">
                  <c:v>41001.874999978376</c:v>
                </c:pt>
                <c:pt idx="8917">
                  <c:v>41001.88541664504</c:v>
                </c:pt>
                <c:pt idx="8918">
                  <c:v>41001.895833311704</c:v>
                </c:pt>
                <c:pt idx="8919">
                  <c:v>41001.906249978369</c:v>
                </c:pt>
                <c:pt idx="8920">
                  <c:v>41001.916666645033</c:v>
                </c:pt>
                <c:pt idx="8921">
                  <c:v>41001.927083311697</c:v>
                </c:pt>
                <c:pt idx="8922">
                  <c:v>41001.937499978361</c:v>
                </c:pt>
                <c:pt idx="8923">
                  <c:v>41001.947916645026</c:v>
                </c:pt>
                <c:pt idx="8924">
                  <c:v>41001.95833331169</c:v>
                </c:pt>
                <c:pt idx="8925">
                  <c:v>41001.968749978354</c:v>
                </c:pt>
                <c:pt idx="8926">
                  <c:v>41001.979166645018</c:v>
                </c:pt>
                <c:pt idx="8927">
                  <c:v>41001.989583311683</c:v>
                </c:pt>
                <c:pt idx="8928">
                  <c:v>41001.999999978347</c:v>
                </c:pt>
                <c:pt idx="8929">
                  <c:v>41002.010416645011</c:v>
                </c:pt>
                <c:pt idx="8930">
                  <c:v>41002.020833311675</c:v>
                </c:pt>
                <c:pt idx="8931">
                  <c:v>41002.031249978339</c:v>
                </c:pt>
                <c:pt idx="8932">
                  <c:v>41002.041666645004</c:v>
                </c:pt>
                <c:pt idx="8933">
                  <c:v>41002.052083311668</c:v>
                </c:pt>
                <c:pt idx="8934">
                  <c:v>41002.062499978332</c:v>
                </c:pt>
                <c:pt idx="8935">
                  <c:v>41002.072916644996</c:v>
                </c:pt>
                <c:pt idx="8936">
                  <c:v>41002.083333311661</c:v>
                </c:pt>
                <c:pt idx="8937">
                  <c:v>41002.093749978325</c:v>
                </c:pt>
                <c:pt idx="8938">
                  <c:v>41002.104166644989</c:v>
                </c:pt>
                <c:pt idx="8939">
                  <c:v>41002.114583311653</c:v>
                </c:pt>
                <c:pt idx="8940">
                  <c:v>41002.124999978318</c:v>
                </c:pt>
                <c:pt idx="8941">
                  <c:v>41002.135416644982</c:v>
                </c:pt>
                <c:pt idx="8942">
                  <c:v>41002.145833311646</c:v>
                </c:pt>
                <c:pt idx="8943">
                  <c:v>41002.15624997831</c:v>
                </c:pt>
                <c:pt idx="8944">
                  <c:v>41002.166666644975</c:v>
                </c:pt>
                <c:pt idx="8945">
                  <c:v>41002.177083311639</c:v>
                </c:pt>
                <c:pt idx="8946">
                  <c:v>41002.187499978303</c:v>
                </c:pt>
                <c:pt idx="8947">
                  <c:v>41002.197916644967</c:v>
                </c:pt>
                <c:pt idx="8948">
                  <c:v>41002.208333311632</c:v>
                </c:pt>
                <c:pt idx="8949">
                  <c:v>41002.218749978296</c:v>
                </c:pt>
                <c:pt idx="8950">
                  <c:v>41002.22916664496</c:v>
                </c:pt>
                <c:pt idx="8951">
                  <c:v>41002.239583311624</c:v>
                </c:pt>
                <c:pt idx="8952">
                  <c:v>41002.249999978289</c:v>
                </c:pt>
                <c:pt idx="8953">
                  <c:v>41002.260416644953</c:v>
                </c:pt>
                <c:pt idx="8954">
                  <c:v>41002.270833311617</c:v>
                </c:pt>
                <c:pt idx="8955">
                  <c:v>41002.281249978281</c:v>
                </c:pt>
                <c:pt idx="8956">
                  <c:v>41002.291666644946</c:v>
                </c:pt>
                <c:pt idx="8957">
                  <c:v>41002.30208331161</c:v>
                </c:pt>
                <c:pt idx="8958">
                  <c:v>41002.312499978274</c:v>
                </c:pt>
                <c:pt idx="8959">
                  <c:v>41002.322916644938</c:v>
                </c:pt>
                <c:pt idx="8960">
                  <c:v>41002.333333311602</c:v>
                </c:pt>
                <c:pt idx="8961">
                  <c:v>41002.343749978267</c:v>
                </c:pt>
                <c:pt idx="8962">
                  <c:v>41002.354166644931</c:v>
                </c:pt>
                <c:pt idx="8963">
                  <c:v>41002.364583311595</c:v>
                </c:pt>
                <c:pt idx="8964">
                  <c:v>41002.374999978259</c:v>
                </c:pt>
                <c:pt idx="8965">
                  <c:v>41002.385416644924</c:v>
                </c:pt>
                <c:pt idx="8966">
                  <c:v>41002.395833311588</c:v>
                </c:pt>
                <c:pt idx="8967">
                  <c:v>41002.406249978252</c:v>
                </c:pt>
                <c:pt idx="8968">
                  <c:v>41002.416666644916</c:v>
                </c:pt>
                <c:pt idx="8969">
                  <c:v>41002.427083311581</c:v>
                </c:pt>
                <c:pt idx="8970">
                  <c:v>41002.437499978245</c:v>
                </c:pt>
                <c:pt idx="8971">
                  <c:v>41002.447916644909</c:v>
                </c:pt>
                <c:pt idx="8972">
                  <c:v>41002.458333311573</c:v>
                </c:pt>
                <c:pt idx="8973">
                  <c:v>41002.468749978238</c:v>
                </c:pt>
                <c:pt idx="8974">
                  <c:v>41002.479166644902</c:v>
                </c:pt>
                <c:pt idx="8975">
                  <c:v>41002.489583311566</c:v>
                </c:pt>
                <c:pt idx="8976">
                  <c:v>41002.49999997823</c:v>
                </c:pt>
                <c:pt idx="8977">
                  <c:v>41002.510416644895</c:v>
                </c:pt>
                <c:pt idx="8978">
                  <c:v>41002.520833311559</c:v>
                </c:pt>
                <c:pt idx="8979">
                  <c:v>41002.531249978223</c:v>
                </c:pt>
                <c:pt idx="8980">
                  <c:v>41002.541666644887</c:v>
                </c:pt>
                <c:pt idx="8981">
                  <c:v>41002.552083311552</c:v>
                </c:pt>
                <c:pt idx="8982">
                  <c:v>41002.562499978216</c:v>
                </c:pt>
                <c:pt idx="8983">
                  <c:v>41002.57291664488</c:v>
                </c:pt>
                <c:pt idx="8984">
                  <c:v>41002.583333311544</c:v>
                </c:pt>
                <c:pt idx="8985">
                  <c:v>41002.593749978209</c:v>
                </c:pt>
                <c:pt idx="8986">
                  <c:v>41002.604166644873</c:v>
                </c:pt>
                <c:pt idx="8987">
                  <c:v>41002.614583311537</c:v>
                </c:pt>
                <c:pt idx="8988">
                  <c:v>41002.624999978201</c:v>
                </c:pt>
                <c:pt idx="8989">
                  <c:v>41002.635416644865</c:v>
                </c:pt>
                <c:pt idx="8990">
                  <c:v>41002.64583331153</c:v>
                </c:pt>
                <c:pt idx="8991">
                  <c:v>41002.656249978194</c:v>
                </c:pt>
                <c:pt idx="8992">
                  <c:v>41002.666666644858</c:v>
                </c:pt>
                <c:pt idx="8993">
                  <c:v>41002.677083311522</c:v>
                </c:pt>
                <c:pt idx="8994">
                  <c:v>41002.687499978187</c:v>
                </c:pt>
                <c:pt idx="8995">
                  <c:v>41002.697916644851</c:v>
                </c:pt>
                <c:pt idx="8996">
                  <c:v>41002.708333311515</c:v>
                </c:pt>
                <c:pt idx="8997">
                  <c:v>41002.718749978179</c:v>
                </c:pt>
                <c:pt idx="8998">
                  <c:v>41002.729166644844</c:v>
                </c:pt>
                <c:pt idx="8999">
                  <c:v>41002.739583311508</c:v>
                </c:pt>
                <c:pt idx="9000">
                  <c:v>41002.749999978172</c:v>
                </c:pt>
                <c:pt idx="9001">
                  <c:v>41002.760416644836</c:v>
                </c:pt>
                <c:pt idx="9002">
                  <c:v>41002.770833311501</c:v>
                </c:pt>
                <c:pt idx="9003">
                  <c:v>41002.781249978165</c:v>
                </c:pt>
                <c:pt idx="9004">
                  <c:v>41002.791666644829</c:v>
                </c:pt>
                <c:pt idx="9005">
                  <c:v>41002.802083311493</c:v>
                </c:pt>
                <c:pt idx="9006">
                  <c:v>41002.812499978158</c:v>
                </c:pt>
                <c:pt idx="9007">
                  <c:v>41002.822916644822</c:v>
                </c:pt>
                <c:pt idx="9008">
                  <c:v>41002.833333311486</c:v>
                </c:pt>
                <c:pt idx="9009">
                  <c:v>41002.84374997815</c:v>
                </c:pt>
                <c:pt idx="9010">
                  <c:v>41002.854166644815</c:v>
                </c:pt>
                <c:pt idx="9011">
                  <c:v>41002.864583311479</c:v>
                </c:pt>
                <c:pt idx="9012">
                  <c:v>41002.874999978143</c:v>
                </c:pt>
                <c:pt idx="9013">
                  <c:v>41002.885416644807</c:v>
                </c:pt>
                <c:pt idx="9014">
                  <c:v>41002.895833311472</c:v>
                </c:pt>
                <c:pt idx="9015">
                  <c:v>41002.906249978136</c:v>
                </c:pt>
                <c:pt idx="9016">
                  <c:v>41002.9166666448</c:v>
                </c:pt>
                <c:pt idx="9017">
                  <c:v>41002.927083311464</c:v>
                </c:pt>
                <c:pt idx="9018">
                  <c:v>41002.937499978128</c:v>
                </c:pt>
                <c:pt idx="9019">
                  <c:v>41002.947916644793</c:v>
                </c:pt>
                <c:pt idx="9020">
                  <c:v>41002.958333311457</c:v>
                </c:pt>
                <c:pt idx="9021">
                  <c:v>41002.968749978121</c:v>
                </c:pt>
                <c:pt idx="9022">
                  <c:v>41002.979166644785</c:v>
                </c:pt>
                <c:pt idx="9023">
                  <c:v>41002.98958331145</c:v>
                </c:pt>
                <c:pt idx="9024">
                  <c:v>41002.999999978114</c:v>
                </c:pt>
                <c:pt idx="9025">
                  <c:v>41003.010416644778</c:v>
                </c:pt>
                <c:pt idx="9026">
                  <c:v>41003.020833311442</c:v>
                </c:pt>
                <c:pt idx="9027">
                  <c:v>41003.031249978107</c:v>
                </c:pt>
                <c:pt idx="9028">
                  <c:v>41003.041666644771</c:v>
                </c:pt>
                <c:pt idx="9029">
                  <c:v>41003.052083311435</c:v>
                </c:pt>
                <c:pt idx="9030">
                  <c:v>41003.062499978099</c:v>
                </c:pt>
                <c:pt idx="9031">
                  <c:v>41003.072916644764</c:v>
                </c:pt>
                <c:pt idx="9032">
                  <c:v>41003.083333311428</c:v>
                </c:pt>
                <c:pt idx="9033">
                  <c:v>41003.093749978092</c:v>
                </c:pt>
                <c:pt idx="9034">
                  <c:v>41003.104166644756</c:v>
                </c:pt>
                <c:pt idx="9035">
                  <c:v>41003.114583311421</c:v>
                </c:pt>
                <c:pt idx="9036">
                  <c:v>41003.124999978085</c:v>
                </c:pt>
                <c:pt idx="9037">
                  <c:v>41003.135416644749</c:v>
                </c:pt>
                <c:pt idx="9038">
                  <c:v>41003.145833311413</c:v>
                </c:pt>
                <c:pt idx="9039">
                  <c:v>41003.156249978078</c:v>
                </c:pt>
                <c:pt idx="9040">
                  <c:v>41003.166666644742</c:v>
                </c:pt>
                <c:pt idx="9041">
                  <c:v>41003.177083311406</c:v>
                </c:pt>
                <c:pt idx="9042">
                  <c:v>41003.18749997807</c:v>
                </c:pt>
                <c:pt idx="9043">
                  <c:v>41003.197916644735</c:v>
                </c:pt>
                <c:pt idx="9044">
                  <c:v>41003.208333311399</c:v>
                </c:pt>
                <c:pt idx="9045">
                  <c:v>41003.218749978063</c:v>
                </c:pt>
                <c:pt idx="9046">
                  <c:v>41003.229166644727</c:v>
                </c:pt>
                <c:pt idx="9047">
                  <c:v>41003.239583311391</c:v>
                </c:pt>
                <c:pt idx="9048">
                  <c:v>41003.249999978056</c:v>
                </c:pt>
                <c:pt idx="9049">
                  <c:v>41003.26041664472</c:v>
                </c:pt>
                <c:pt idx="9050">
                  <c:v>41003.270833311384</c:v>
                </c:pt>
                <c:pt idx="9051">
                  <c:v>41003.281249978048</c:v>
                </c:pt>
                <c:pt idx="9052">
                  <c:v>41003.291666644713</c:v>
                </c:pt>
                <c:pt idx="9053">
                  <c:v>41003.302083311377</c:v>
                </c:pt>
                <c:pt idx="9054">
                  <c:v>41003.312499978041</c:v>
                </c:pt>
                <c:pt idx="9055">
                  <c:v>41003.322916644705</c:v>
                </c:pt>
                <c:pt idx="9056">
                  <c:v>41003.33333331137</c:v>
                </c:pt>
                <c:pt idx="9057">
                  <c:v>41003.343749978034</c:v>
                </c:pt>
                <c:pt idx="9058">
                  <c:v>41003.354166644698</c:v>
                </c:pt>
                <c:pt idx="9059">
                  <c:v>41003.364583311362</c:v>
                </c:pt>
                <c:pt idx="9060">
                  <c:v>41003.374999978027</c:v>
                </c:pt>
                <c:pt idx="9061">
                  <c:v>41003.385416644691</c:v>
                </c:pt>
                <c:pt idx="9062">
                  <c:v>41003.395833311355</c:v>
                </c:pt>
                <c:pt idx="9063">
                  <c:v>41003.406249978019</c:v>
                </c:pt>
                <c:pt idx="9064">
                  <c:v>41003.416666644684</c:v>
                </c:pt>
                <c:pt idx="9065">
                  <c:v>41003.427083311348</c:v>
                </c:pt>
                <c:pt idx="9066">
                  <c:v>41003.437499978012</c:v>
                </c:pt>
                <c:pt idx="9067">
                  <c:v>41003.447916644676</c:v>
                </c:pt>
                <c:pt idx="9068">
                  <c:v>41003.458333311341</c:v>
                </c:pt>
                <c:pt idx="9069">
                  <c:v>41003.468749978005</c:v>
                </c:pt>
                <c:pt idx="9070">
                  <c:v>41003.479166644669</c:v>
                </c:pt>
                <c:pt idx="9071">
                  <c:v>41003.489583311333</c:v>
                </c:pt>
                <c:pt idx="9072">
                  <c:v>41003.499999977998</c:v>
                </c:pt>
                <c:pt idx="9073">
                  <c:v>41003.510416644662</c:v>
                </c:pt>
                <c:pt idx="9074">
                  <c:v>41003.520833311326</c:v>
                </c:pt>
                <c:pt idx="9075">
                  <c:v>41003.53124997799</c:v>
                </c:pt>
                <c:pt idx="9076">
                  <c:v>41003.541666644654</c:v>
                </c:pt>
                <c:pt idx="9077">
                  <c:v>41003.552083311319</c:v>
                </c:pt>
                <c:pt idx="9078">
                  <c:v>41003.562499977983</c:v>
                </c:pt>
                <c:pt idx="9079">
                  <c:v>41003.572916644647</c:v>
                </c:pt>
                <c:pt idx="9080">
                  <c:v>41003.583333311311</c:v>
                </c:pt>
                <c:pt idx="9081">
                  <c:v>41003.593749977976</c:v>
                </c:pt>
                <c:pt idx="9082">
                  <c:v>41003.60416664464</c:v>
                </c:pt>
                <c:pt idx="9083">
                  <c:v>41003.614583311304</c:v>
                </c:pt>
                <c:pt idx="9084">
                  <c:v>41003.624999977968</c:v>
                </c:pt>
                <c:pt idx="9085">
                  <c:v>41003.635416644633</c:v>
                </c:pt>
                <c:pt idx="9086">
                  <c:v>41003.645833311297</c:v>
                </c:pt>
                <c:pt idx="9087">
                  <c:v>41003.656249977961</c:v>
                </c:pt>
                <c:pt idx="9088">
                  <c:v>41003.666666644625</c:v>
                </c:pt>
                <c:pt idx="9089">
                  <c:v>41003.67708331129</c:v>
                </c:pt>
                <c:pt idx="9090">
                  <c:v>41003.687499977954</c:v>
                </c:pt>
                <c:pt idx="9091">
                  <c:v>41003.697916644618</c:v>
                </c:pt>
                <c:pt idx="9092">
                  <c:v>41003.708333311282</c:v>
                </c:pt>
                <c:pt idx="9093">
                  <c:v>41003.718749977947</c:v>
                </c:pt>
                <c:pt idx="9094">
                  <c:v>41003.729166644611</c:v>
                </c:pt>
                <c:pt idx="9095">
                  <c:v>41003.739583311275</c:v>
                </c:pt>
                <c:pt idx="9096">
                  <c:v>41003.749999977939</c:v>
                </c:pt>
                <c:pt idx="9097">
                  <c:v>41003.760416644604</c:v>
                </c:pt>
                <c:pt idx="9098">
                  <c:v>41003.770833311268</c:v>
                </c:pt>
                <c:pt idx="9099">
                  <c:v>41003.781249977932</c:v>
                </c:pt>
                <c:pt idx="9100">
                  <c:v>41003.791666644596</c:v>
                </c:pt>
                <c:pt idx="9101">
                  <c:v>41003.802083311261</c:v>
                </c:pt>
                <c:pt idx="9102">
                  <c:v>41003.812499977925</c:v>
                </c:pt>
                <c:pt idx="9103">
                  <c:v>41003.822916644589</c:v>
                </c:pt>
                <c:pt idx="9104">
                  <c:v>41003.833333311253</c:v>
                </c:pt>
                <c:pt idx="9105">
                  <c:v>41003.843749977917</c:v>
                </c:pt>
                <c:pt idx="9106">
                  <c:v>41003.854166644582</c:v>
                </c:pt>
                <c:pt idx="9107">
                  <c:v>41003.864583311246</c:v>
                </c:pt>
                <c:pt idx="9108">
                  <c:v>41003.87499997791</c:v>
                </c:pt>
                <c:pt idx="9109">
                  <c:v>41003.885416644574</c:v>
                </c:pt>
                <c:pt idx="9110">
                  <c:v>41003.895833311239</c:v>
                </c:pt>
                <c:pt idx="9111">
                  <c:v>41003.906249977903</c:v>
                </c:pt>
                <c:pt idx="9112">
                  <c:v>41003.916666644567</c:v>
                </c:pt>
                <c:pt idx="9113">
                  <c:v>41003.927083311231</c:v>
                </c:pt>
                <c:pt idx="9114">
                  <c:v>41003.937499977896</c:v>
                </c:pt>
                <c:pt idx="9115">
                  <c:v>41003.94791664456</c:v>
                </c:pt>
                <c:pt idx="9116">
                  <c:v>41003.958333311224</c:v>
                </c:pt>
                <c:pt idx="9117">
                  <c:v>41003.968749977888</c:v>
                </c:pt>
                <c:pt idx="9118">
                  <c:v>41003.979166644553</c:v>
                </c:pt>
                <c:pt idx="9119">
                  <c:v>41003.989583311217</c:v>
                </c:pt>
                <c:pt idx="9120">
                  <c:v>41003.999999977881</c:v>
                </c:pt>
                <c:pt idx="9121">
                  <c:v>41004.010416644545</c:v>
                </c:pt>
                <c:pt idx="9122">
                  <c:v>41004.02083331121</c:v>
                </c:pt>
                <c:pt idx="9123">
                  <c:v>41004.031249977874</c:v>
                </c:pt>
                <c:pt idx="9124">
                  <c:v>41004.041666644538</c:v>
                </c:pt>
                <c:pt idx="9125">
                  <c:v>41004.052083311202</c:v>
                </c:pt>
                <c:pt idx="9126">
                  <c:v>41004.062499977867</c:v>
                </c:pt>
                <c:pt idx="9127">
                  <c:v>41004.072916644531</c:v>
                </c:pt>
                <c:pt idx="9128">
                  <c:v>41004.083333311195</c:v>
                </c:pt>
                <c:pt idx="9129">
                  <c:v>41004.093749977859</c:v>
                </c:pt>
                <c:pt idx="9130">
                  <c:v>41004.104166644524</c:v>
                </c:pt>
                <c:pt idx="9131">
                  <c:v>41004.114583311188</c:v>
                </c:pt>
                <c:pt idx="9132">
                  <c:v>41004.124999977852</c:v>
                </c:pt>
                <c:pt idx="9133">
                  <c:v>41004.135416644516</c:v>
                </c:pt>
                <c:pt idx="9134">
                  <c:v>41004.14583331118</c:v>
                </c:pt>
                <c:pt idx="9135">
                  <c:v>41004.156249977845</c:v>
                </c:pt>
                <c:pt idx="9136">
                  <c:v>41004.166666644509</c:v>
                </c:pt>
                <c:pt idx="9137">
                  <c:v>41004.177083311173</c:v>
                </c:pt>
                <c:pt idx="9138">
                  <c:v>41004.187499977837</c:v>
                </c:pt>
                <c:pt idx="9139">
                  <c:v>41004.197916644502</c:v>
                </c:pt>
                <c:pt idx="9140">
                  <c:v>41004.208333311166</c:v>
                </c:pt>
                <c:pt idx="9141">
                  <c:v>41004.21874997783</c:v>
                </c:pt>
                <c:pt idx="9142">
                  <c:v>41004.229166644494</c:v>
                </c:pt>
                <c:pt idx="9143">
                  <c:v>41004.239583311159</c:v>
                </c:pt>
                <c:pt idx="9144">
                  <c:v>41004.249999977823</c:v>
                </c:pt>
                <c:pt idx="9145">
                  <c:v>41004.260416644487</c:v>
                </c:pt>
                <c:pt idx="9146">
                  <c:v>41004.270833311151</c:v>
                </c:pt>
                <c:pt idx="9147">
                  <c:v>41004.281249977816</c:v>
                </c:pt>
                <c:pt idx="9148">
                  <c:v>41004.29166664448</c:v>
                </c:pt>
                <c:pt idx="9149">
                  <c:v>41004.302083311144</c:v>
                </c:pt>
                <c:pt idx="9150">
                  <c:v>41004.312499977808</c:v>
                </c:pt>
                <c:pt idx="9151">
                  <c:v>41004.322916644473</c:v>
                </c:pt>
                <c:pt idx="9152">
                  <c:v>41004.333333311137</c:v>
                </c:pt>
                <c:pt idx="9153">
                  <c:v>41004.343749977801</c:v>
                </c:pt>
                <c:pt idx="9154">
                  <c:v>41004.354166644465</c:v>
                </c:pt>
                <c:pt idx="9155">
                  <c:v>41004.36458331113</c:v>
                </c:pt>
                <c:pt idx="9156">
                  <c:v>41004.374999977794</c:v>
                </c:pt>
                <c:pt idx="9157">
                  <c:v>41004.385416644458</c:v>
                </c:pt>
                <c:pt idx="9158">
                  <c:v>41004.395833311122</c:v>
                </c:pt>
                <c:pt idx="9159">
                  <c:v>41004.406249977787</c:v>
                </c:pt>
                <c:pt idx="9160">
                  <c:v>41004.416666644451</c:v>
                </c:pt>
                <c:pt idx="9161">
                  <c:v>41004.427083311115</c:v>
                </c:pt>
                <c:pt idx="9162">
                  <c:v>41004.437499977779</c:v>
                </c:pt>
                <c:pt idx="9163">
                  <c:v>41004.447916644443</c:v>
                </c:pt>
                <c:pt idx="9164">
                  <c:v>41004.458333311108</c:v>
                </c:pt>
                <c:pt idx="9165">
                  <c:v>41004.468749977772</c:v>
                </c:pt>
                <c:pt idx="9166">
                  <c:v>41004.479166644436</c:v>
                </c:pt>
                <c:pt idx="9167">
                  <c:v>41004.4895833111</c:v>
                </c:pt>
                <c:pt idx="9168">
                  <c:v>41004.499999977765</c:v>
                </c:pt>
                <c:pt idx="9169">
                  <c:v>41004.510416644429</c:v>
                </c:pt>
                <c:pt idx="9170">
                  <c:v>41004.520833311093</c:v>
                </c:pt>
                <c:pt idx="9171">
                  <c:v>41004.531249977757</c:v>
                </c:pt>
                <c:pt idx="9172">
                  <c:v>41004.541666644422</c:v>
                </c:pt>
                <c:pt idx="9173">
                  <c:v>41004.552083311086</c:v>
                </c:pt>
                <c:pt idx="9174">
                  <c:v>41004.56249997775</c:v>
                </c:pt>
                <c:pt idx="9175">
                  <c:v>41004.572916644414</c:v>
                </c:pt>
                <c:pt idx="9176">
                  <c:v>41004.583333311079</c:v>
                </c:pt>
                <c:pt idx="9177">
                  <c:v>41004.593749977743</c:v>
                </c:pt>
                <c:pt idx="9178">
                  <c:v>41004.604166644407</c:v>
                </c:pt>
                <c:pt idx="9179">
                  <c:v>41004.614583311071</c:v>
                </c:pt>
                <c:pt idx="9180">
                  <c:v>41004.624999977736</c:v>
                </c:pt>
                <c:pt idx="9181">
                  <c:v>41004.6354166444</c:v>
                </c:pt>
                <c:pt idx="9182">
                  <c:v>41004.645833311064</c:v>
                </c:pt>
                <c:pt idx="9183">
                  <c:v>41004.656249977728</c:v>
                </c:pt>
                <c:pt idx="9184">
                  <c:v>41004.666666644393</c:v>
                </c:pt>
                <c:pt idx="9185">
                  <c:v>41004.677083311057</c:v>
                </c:pt>
                <c:pt idx="9186">
                  <c:v>41004.687499977721</c:v>
                </c:pt>
                <c:pt idx="9187">
                  <c:v>41004.697916644385</c:v>
                </c:pt>
                <c:pt idx="9188">
                  <c:v>41004.70833331105</c:v>
                </c:pt>
                <c:pt idx="9189">
                  <c:v>41004.718749977714</c:v>
                </c:pt>
                <c:pt idx="9190">
                  <c:v>41004.729166644378</c:v>
                </c:pt>
                <c:pt idx="9191">
                  <c:v>41004.739583311042</c:v>
                </c:pt>
                <c:pt idx="9192">
                  <c:v>41004.749999977706</c:v>
                </c:pt>
                <c:pt idx="9193">
                  <c:v>41004.760416644371</c:v>
                </c:pt>
                <c:pt idx="9194">
                  <c:v>41004.770833311035</c:v>
                </c:pt>
                <c:pt idx="9195">
                  <c:v>41004.781249977699</c:v>
                </c:pt>
                <c:pt idx="9196">
                  <c:v>41004.791666644363</c:v>
                </c:pt>
                <c:pt idx="9197">
                  <c:v>41004.802083311028</c:v>
                </c:pt>
                <c:pt idx="9198">
                  <c:v>41004.812499977692</c:v>
                </c:pt>
                <c:pt idx="9199">
                  <c:v>41004.822916644356</c:v>
                </c:pt>
                <c:pt idx="9200">
                  <c:v>41004.83333331102</c:v>
                </c:pt>
                <c:pt idx="9201">
                  <c:v>41004.843749977685</c:v>
                </c:pt>
                <c:pt idx="9202">
                  <c:v>41004.854166644349</c:v>
                </c:pt>
                <c:pt idx="9203">
                  <c:v>41004.864583311013</c:v>
                </c:pt>
                <c:pt idx="9204">
                  <c:v>41004.874999977677</c:v>
                </c:pt>
                <c:pt idx="9205">
                  <c:v>41004.885416644342</c:v>
                </c:pt>
                <c:pt idx="9206">
                  <c:v>41004.895833311006</c:v>
                </c:pt>
                <c:pt idx="9207">
                  <c:v>41004.90624997767</c:v>
                </c:pt>
                <c:pt idx="9208">
                  <c:v>41004.916666644334</c:v>
                </c:pt>
                <c:pt idx="9209">
                  <c:v>41004.927083310999</c:v>
                </c:pt>
                <c:pt idx="9210">
                  <c:v>41004.937499977663</c:v>
                </c:pt>
                <c:pt idx="9211">
                  <c:v>41004.947916644327</c:v>
                </c:pt>
                <c:pt idx="9212">
                  <c:v>41004.958333310991</c:v>
                </c:pt>
                <c:pt idx="9213">
                  <c:v>41004.968749977656</c:v>
                </c:pt>
                <c:pt idx="9214">
                  <c:v>41004.97916664432</c:v>
                </c:pt>
                <c:pt idx="9215">
                  <c:v>41004.989583310984</c:v>
                </c:pt>
                <c:pt idx="9216">
                  <c:v>41004.999999977648</c:v>
                </c:pt>
                <c:pt idx="9217">
                  <c:v>41005.010416644312</c:v>
                </c:pt>
                <c:pt idx="9218">
                  <c:v>41005.020833310977</c:v>
                </c:pt>
                <c:pt idx="9219">
                  <c:v>41005.031249977641</c:v>
                </c:pt>
                <c:pt idx="9220">
                  <c:v>41005.041666644305</c:v>
                </c:pt>
                <c:pt idx="9221">
                  <c:v>41005.052083310969</c:v>
                </c:pt>
                <c:pt idx="9222">
                  <c:v>41005.062499977634</c:v>
                </c:pt>
                <c:pt idx="9223">
                  <c:v>41005.072916644298</c:v>
                </c:pt>
                <c:pt idx="9224">
                  <c:v>41005.083333310962</c:v>
                </c:pt>
                <c:pt idx="9225">
                  <c:v>41005.093749977626</c:v>
                </c:pt>
                <c:pt idx="9226">
                  <c:v>41005.104166644291</c:v>
                </c:pt>
                <c:pt idx="9227">
                  <c:v>41005.114583310955</c:v>
                </c:pt>
                <c:pt idx="9228">
                  <c:v>41005.124999977619</c:v>
                </c:pt>
                <c:pt idx="9229">
                  <c:v>41005.135416644283</c:v>
                </c:pt>
                <c:pt idx="9230">
                  <c:v>41005.145833310948</c:v>
                </c:pt>
                <c:pt idx="9231">
                  <c:v>41005.156249977612</c:v>
                </c:pt>
                <c:pt idx="9232">
                  <c:v>41005.166666644276</c:v>
                </c:pt>
                <c:pt idx="9233">
                  <c:v>41005.17708331094</c:v>
                </c:pt>
                <c:pt idx="9234">
                  <c:v>41005.187499977605</c:v>
                </c:pt>
                <c:pt idx="9235">
                  <c:v>41005.197916644269</c:v>
                </c:pt>
                <c:pt idx="9236">
                  <c:v>41005.208333310933</c:v>
                </c:pt>
                <c:pt idx="9237">
                  <c:v>41005.218749977597</c:v>
                </c:pt>
                <c:pt idx="9238">
                  <c:v>41005.229166644262</c:v>
                </c:pt>
                <c:pt idx="9239">
                  <c:v>41005.239583310926</c:v>
                </c:pt>
                <c:pt idx="9240">
                  <c:v>41005.24999997759</c:v>
                </c:pt>
                <c:pt idx="9241">
                  <c:v>41005.260416644254</c:v>
                </c:pt>
                <c:pt idx="9242">
                  <c:v>41005.270833310919</c:v>
                </c:pt>
                <c:pt idx="9243">
                  <c:v>41005.281249977583</c:v>
                </c:pt>
                <c:pt idx="9244">
                  <c:v>41005.291666644247</c:v>
                </c:pt>
                <c:pt idx="9245">
                  <c:v>41005.302083310911</c:v>
                </c:pt>
                <c:pt idx="9246">
                  <c:v>41005.312499977575</c:v>
                </c:pt>
                <c:pt idx="9247">
                  <c:v>41005.32291664424</c:v>
                </c:pt>
                <c:pt idx="9248">
                  <c:v>41005.333333310904</c:v>
                </c:pt>
                <c:pt idx="9249">
                  <c:v>41005.343749977568</c:v>
                </c:pt>
                <c:pt idx="9250">
                  <c:v>41005.354166644232</c:v>
                </c:pt>
                <c:pt idx="9251">
                  <c:v>41005.364583310897</c:v>
                </c:pt>
                <c:pt idx="9252">
                  <c:v>41005.374999977561</c:v>
                </c:pt>
                <c:pt idx="9253">
                  <c:v>41005.385416644225</c:v>
                </c:pt>
                <c:pt idx="9254">
                  <c:v>41005.395833310889</c:v>
                </c:pt>
                <c:pt idx="9255">
                  <c:v>41005.406249977554</c:v>
                </c:pt>
                <c:pt idx="9256">
                  <c:v>41005.416666644218</c:v>
                </c:pt>
                <c:pt idx="9257">
                  <c:v>41005.427083310882</c:v>
                </c:pt>
                <c:pt idx="9258">
                  <c:v>41005.437499977546</c:v>
                </c:pt>
                <c:pt idx="9259">
                  <c:v>41005.447916644211</c:v>
                </c:pt>
                <c:pt idx="9260">
                  <c:v>41005.458333310875</c:v>
                </c:pt>
                <c:pt idx="9261">
                  <c:v>41005.468749977539</c:v>
                </c:pt>
                <c:pt idx="9262">
                  <c:v>41005.479166644203</c:v>
                </c:pt>
                <c:pt idx="9263">
                  <c:v>41005.489583310868</c:v>
                </c:pt>
                <c:pt idx="9264">
                  <c:v>41005.499999977532</c:v>
                </c:pt>
                <c:pt idx="9265">
                  <c:v>41005.510416644196</c:v>
                </c:pt>
                <c:pt idx="9266">
                  <c:v>41005.52083331086</c:v>
                </c:pt>
                <c:pt idx="9267">
                  <c:v>41005.531249977525</c:v>
                </c:pt>
                <c:pt idx="9268">
                  <c:v>41005.541666644189</c:v>
                </c:pt>
                <c:pt idx="9269">
                  <c:v>41005.552083310853</c:v>
                </c:pt>
                <c:pt idx="9270">
                  <c:v>41005.562499977517</c:v>
                </c:pt>
                <c:pt idx="9271">
                  <c:v>41005.572916644182</c:v>
                </c:pt>
                <c:pt idx="9272">
                  <c:v>41005.583333310846</c:v>
                </c:pt>
                <c:pt idx="9273">
                  <c:v>41005.59374997751</c:v>
                </c:pt>
                <c:pt idx="9274">
                  <c:v>41005.604166644174</c:v>
                </c:pt>
                <c:pt idx="9275">
                  <c:v>41005.614583310838</c:v>
                </c:pt>
                <c:pt idx="9276">
                  <c:v>41005.624999977503</c:v>
                </c:pt>
                <c:pt idx="9277">
                  <c:v>41005.635416644167</c:v>
                </c:pt>
                <c:pt idx="9278">
                  <c:v>41005.645833310831</c:v>
                </c:pt>
                <c:pt idx="9279">
                  <c:v>41005.656249977495</c:v>
                </c:pt>
                <c:pt idx="9280">
                  <c:v>41005.66666664416</c:v>
                </c:pt>
                <c:pt idx="9281">
                  <c:v>41005.677083310824</c:v>
                </c:pt>
                <c:pt idx="9282">
                  <c:v>41005.687499977488</c:v>
                </c:pt>
                <c:pt idx="9283">
                  <c:v>41005.697916644152</c:v>
                </c:pt>
                <c:pt idx="9284">
                  <c:v>41005.708333310817</c:v>
                </c:pt>
                <c:pt idx="9285">
                  <c:v>41005.718749977481</c:v>
                </c:pt>
                <c:pt idx="9286">
                  <c:v>41005.729166644145</c:v>
                </c:pt>
                <c:pt idx="9287">
                  <c:v>41005.739583310809</c:v>
                </c:pt>
                <c:pt idx="9288">
                  <c:v>41005.749999977474</c:v>
                </c:pt>
                <c:pt idx="9289">
                  <c:v>41005.760416644138</c:v>
                </c:pt>
                <c:pt idx="9290">
                  <c:v>41005.770833310802</c:v>
                </c:pt>
                <c:pt idx="9291">
                  <c:v>41005.781249977466</c:v>
                </c:pt>
                <c:pt idx="9292">
                  <c:v>41005.791666644131</c:v>
                </c:pt>
                <c:pt idx="9293">
                  <c:v>41005.802083310795</c:v>
                </c:pt>
                <c:pt idx="9294">
                  <c:v>41005.812499977459</c:v>
                </c:pt>
                <c:pt idx="9295">
                  <c:v>41005.822916644123</c:v>
                </c:pt>
                <c:pt idx="9296">
                  <c:v>41005.833333310788</c:v>
                </c:pt>
                <c:pt idx="9297">
                  <c:v>41005.843749977452</c:v>
                </c:pt>
                <c:pt idx="9298">
                  <c:v>41005.854166644116</c:v>
                </c:pt>
                <c:pt idx="9299">
                  <c:v>41005.86458331078</c:v>
                </c:pt>
                <c:pt idx="9300">
                  <c:v>41005.874999977445</c:v>
                </c:pt>
                <c:pt idx="9301">
                  <c:v>41005.885416644109</c:v>
                </c:pt>
                <c:pt idx="9302">
                  <c:v>41005.895833310773</c:v>
                </c:pt>
                <c:pt idx="9303">
                  <c:v>41005.906249977437</c:v>
                </c:pt>
                <c:pt idx="9304">
                  <c:v>41005.916666644101</c:v>
                </c:pt>
                <c:pt idx="9305">
                  <c:v>41005.927083310766</c:v>
                </c:pt>
                <c:pt idx="9306">
                  <c:v>41005.93749997743</c:v>
                </c:pt>
                <c:pt idx="9307">
                  <c:v>41005.947916644094</c:v>
                </c:pt>
                <c:pt idx="9308">
                  <c:v>41005.958333310758</c:v>
                </c:pt>
                <c:pt idx="9309">
                  <c:v>41005.968749977423</c:v>
                </c:pt>
                <c:pt idx="9310">
                  <c:v>41005.979166644087</c:v>
                </c:pt>
                <c:pt idx="9311">
                  <c:v>41005.989583310751</c:v>
                </c:pt>
                <c:pt idx="9312">
                  <c:v>41005.999999977415</c:v>
                </c:pt>
                <c:pt idx="9313">
                  <c:v>41006.01041664408</c:v>
                </c:pt>
                <c:pt idx="9314">
                  <c:v>41006.020833310744</c:v>
                </c:pt>
                <c:pt idx="9315">
                  <c:v>41006.031249977408</c:v>
                </c:pt>
                <c:pt idx="9316">
                  <c:v>41006.041666644072</c:v>
                </c:pt>
                <c:pt idx="9317">
                  <c:v>41006.052083310737</c:v>
                </c:pt>
                <c:pt idx="9318">
                  <c:v>41006.062499977401</c:v>
                </c:pt>
                <c:pt idx="9319">
                  <c:v>41006.072916644065</c:v>
                </c:pt>
                <c:pt idx="9320">
                  <c:v>41006.083333310729</c:v>
                </c:pt>
                <c:pt idx="9321">
                  <c:v>41006.093749977394</c:v>
                </c:pt>
                <c:pt idx="9322">
                  <c:v>41006.104166644058</c:v>
                </c:pt>
                <c:pt idx="9323">
                  <c:v>41006.114583310722</c:v>
                </c:pt>
                <c:pt idx="9324">
                  <c:v>41006.124999977386</c:v>
                </c:pt>
                <c:pt idx="9325">
                  <c:v>41006.135416644051</c:v>
                </c:pt>
                <c:pt idx="9326">
                  <c:v>41006.145833310715</c:v>
                </c:pt>
                <c:pt idx="9327">
                  <c:v>41006.156249977379</c:v>
                </c:pt>
                <c:pt idx="9328">
                  <c:v>41006.166666644043</c:v>
                </c:pt>
                <c:pt idx="9329">
                  <c:v>41006.177083310708</c:v>
                </c:pt>
                <c:pt idx="9330">
                  <c:v>41006.187499977372</c:v>
                </c:pt>
                <c:pt idx="9331">
                  <c:v>41006.197916644036</c:v>
                </c:pt>
                <c:pt idx="9332">
                  <c:v>41006.2083333107</c:v>
                </c:pt>
                <c:pt idx="9333">
                  <c:v>41006.218749977364</c:v>
                </c:pt>
                <c:pt idx="9334">
                  <c:v>41006.229166644029</c:v>
                </c:pt>
                <c:pt idx="9335">
                  <c:v>41006.239583310693</c:v>
                </c:pt>
                <c:pt idx="9336">
                  <c:v>41006.249999977357</c:v>
                </c:pt>
                <c:pt idx="9337">
                  <c:v>41006.260416644021</c:v>
                </c:pt>
                <c:pt idx="9338">
                  <c:v>41006.270833310686</c:v>
                </c:pt>
                <c:pt idx="9339">
                  <c:v>41006.28124997735</c:v>
                </c:pt>
                <c:pt idx="9340">
                  <c:v>41006.291666644014</c:v>
                </c:pt>
                <c:pt idx="9341">
                  <c:v>41006.302083310678</c:v>
                </c:pt>
                <c:pt idx="9342">
                  <c:v>41006.312499977343</c:v>
                </c:pt>
                <c:pt idx="9343">
                  <c:v>41006.322916644007</c:v>
                </c:pt>
                <c:pt idx="9344">
                  <c:v>41006.333333310671</c:v>
                </c:pt>
                <c:pt idx="9345">
                  <c:v>41006.343749977335</c:v>
                </c:pt>
                <c:pt idx="9346">
                  <c:v>41006.354166644</c:v>
                </c:pt>
                <c:pt idx="9347">
                  <c:v>41006.364583310664</c:v>
                </c:pt>
                <c:pt idx="9348">
                  <c:v>41006.374999977328</c:v>
                </c:pt>
                <c:pt idx="9349">
                  <c:v>41006.385416643992</c:v>
                </c:pt>
                <c:pt idx="9350">
                  <c:v>41006.395833310657</c:v>
                </c:pt>
                <c:pt idx="9351">
                  <c:v>41006.406249977321</c:v>
                </c:pt>
                <c:pt idx="9352">
                  <c:v>41006.416666643985</c:v>
                </c:pt>
                <c:pt idx="9353">
                  <c:v>41006.427083310649</c:v>
                </c:pt>
                <c:pt idx="9354">
                  <c:v>41006.437499977314</c:v>
                </c:pt>
                <c:pt idx="9355">
                  <c:v>41006.447916643978</c:v>
                </c:pt>
                <c:pt idx="9356">
                  <c:v>41006.458333310642</c:v>
                </c:pt>
                <c:pt idx="9357">
                  <c:v>41006.468749977306</c:v>
                </c:pt>
                <c:pt idx="9358">
                  <c:v>41006.479166643971</c:v>
                </c:pt>
                <c:pt idx="9359">
                  <c:v>41006.489583310635</c:v>
                </c:pt>
                <c:pt idx="9360">
                  <c:v>41006.499999977299</c:v>
                </c:pt>
                <c:pt idx="9361">
                  <c:v>41006.510416643963</c:v>
                </c:pt>
                <c:pt idx="9362">
                  <c:v>41006.520833310627</c:v>
                </c:pt>
                <c:pt idx="9363">
                  <c:v>41006.531249977292</c:v>
                </c:pt>
                <c:pt idx="9364">
                  <c:v>41006.541666643956</c:v>
                </c:pt>
                <c:pt idx="9365">
                  <c:v>41006.55208331062</c:v>
                </c:pt>
                <c:pt idx="9366">
                  <c:v>41006.562499977284</c:v>
                </c:pt>
                <c:pt idx="9367">
                  <c:v>41006.572916643949</c:v>
                </c:pt>
                <c:pt idx="9368">
                  <c:v>41006.583333310613</c:v>
                </c:pt>
                <c:pt idx="9369">
                  <c:v>41006.593749977277</c:v>
                </c:pt>
                <c:pt idx="9370">
                  <c:v>41006.604166643941</c:v>
                </c:pt>
                <c:pt idx="9371">
                  <c:v>41006.614583310606</c:v>
                </c:pt>
                <c:pt idx="9372">
                  <c:v>41006.62499997727</c:v>
                </c:pt>
                <c:pt idx="9373">
                  <c:v>41006.635416643934</c:v>
                </c:pt>
                <c:pt idx="9374">
                  <c:v>41006.645833310598</c:v>
                </c:pt>
                <c:pt idx="9375">
                  <c:v>41006.656249977263</c:v>
                </c:pt>
                <c:pt idx="9376">
                  <c:v>41006.666666643927</c:v>
                </c:pt>
                <c:pt idx="9377">
                  <c:v>41006.677083310591</c:v>
                </c:pt>
                <c:pt idx="9378">
                  <c:v>41006.687499977255</c:v>
                </c:pt>
                <c:pt idx="9379">
                  <c:v>41006.69791664392</c:v>
                </c:pt>
                <c:pt idx="9380">
                  <c:v>41006.708333310584</c:v>
                </c:pt>
                <c:pt idx="9381">
                  <c:v>41006.718749977248</c:v>
                </c:pt>
                <c:pt idx="9382">
                  <c:v>41006.729166643912</c:v>
                </c:pt>
                <c:pt idx="9383">
                  <c:v>41006.739583310577</c:v>
                </c:pt>
                <c:pt idx="9384">
                  <c:v>41006.749999977241</c:v>
                </c:pt>
                <c:pt idx="9385">
                  <c:v>41006.760416643905</c:v>
                </c:pt>
                <c:pt idx="9386">
                  <c:v>41006.770833310569</c:v>
                </c:pt>
                <c:pt idx="9387">
                  <c:v>41006.781249977234</c:v>
                </c:pt>
                <c:pt idx="9388">
                  <c:v>41006.791666643898</c:v>
                </c:pt>
                <c:pt idx="9389">
                  <c:v>41006.802083310562</c:v>
                </c:pt>
                <c:pt idx="9390">
                  <c:v>41006.812499977226</c:v>
                </c:pt>
                <c:pt idx="9391">
                  <c:v>41006.82291664389</c:v>
                </c:pt>
                <c:pt idx="9392">
                  <c:v>41006.833333310555</c:v>
                </c:pt>
                <c:pt idx="9393">
                  <c:v>41006.843749977219</c:v>
                </c:pt>
                <c:pt idx="9394">
                  <c:v>41006.854166643883</c:v>
                </c:pt>
                <c:pt idx="9395">
                  <c:v>41006.864583310547</c:v>
                </c:pt>
                <c:pt idx="9396">
                  <c:v>41006.874999977212</c:v>
                </c:pt>
                <c:pt idx="9397">
                  <c:v>41006.885416643876</c:v>
                </c:pt>
                <c:pt idx="9398">
                  <c:v>41006.89583331054</c:v>
                </c:pt>
                <c:pt idx="9399">
                  <c:v>41006.906249977204</c:v>
                </c:pt>
                <c:pt idx="9400">
                  <c:v>41006.916666643869</c:v>
                </c:pt>
                <c:pt idx="9401">
                  <c:v>41006.927083310533</c:v>
                </c:pt>
                <c:pt idx="9402">
                  <c:v>41006.937499977197</c:v>
                </c:pt>
                <c:pt idx="9403">
                  <c:v>41006.947916643861</c:v>
                </c:pt>
                <c:pt idx="9404">
                  <c:v>41006.958333310526</c:v>
                </c:pt>
                <c:pt idx="9405">
                  <c:v>41006.96874997719</c:v>
                </c:pt>
                <c:pt idx="9406">
                  <c:v>41006.979166643854</c:v>
                </c:pt>
                <c:pt idx="9407">
                  <c:v>41006.989583310518</c:v>
                </c:pt>
                <c:pt idx="9408">
                  <c:v>41006.999999977183</c:v>
                </c:pt>
                <c:pt idx="9409">
                  <c:v>41007.010416643847</c:v>
                </c:pt>
                <c:pt idx="9410">
                  <c:v>41007.020833310511</c:v>
                </c:pt>
                <c:pt idx="9411">
                  <c:v>41007.031249977175</c:v>
                </c:pt>
                <c:pt idx="9412">
                  <c:v>41007.04166664384</c:v>
                </c:pt>
                <c:pt idx="9413">
                  <c:v>41007.052083310504</c:v>
                </c:pt>
                <c:pt idx="9414">
                  <c:v>41007.062499977168</c:v>
                </c:pt>
                <c:pt idx="9415">
                  <c:v>41007.072916643832</c:v>
                </c:pt>
                <c:pt idx="9416">
                  <c:v>41007.083333310497</c:v>
                </c:pt>
                <c:pt idx="9417">
                  <c:v>41007.093749977161</c:v>
                </c:pt>
                <c:pt idx="9418">
                  <c:v>41007.104166643825</c:v>
                </c:pt>
                <c:pt idx="9419">
                  <c:v>41007.114583310489</c:v>
                </c:pt>
                <c:pt idx="9420">
                  <c:v>41007.124999977153</c:v>
                </c:pt>
                <c:pt idx="9421">
                  <c:v>41007.135416643818</c:v>
                </c:pt>
                <c:pt idx="9422">
                  <c:v>41007.145833310482</c:v>
                </c:pt>
                <c:pt idx="9423">
                  <c:v>41007.156249977146</c:v>
                </c:pt>
                <c:pt idx="9424">
                  <c:v>41007.16666664381</c:v>
                </c:pt>
                <c:pt idx="9425">
                  <c:v>41007.177083310475</c:v>
                </c:pt>
                <c:pt idx="9426">
                  <c:v>41007.187499977139</c:v>
                </c:pt>
                <c:pt idx="9427">
                  <c:v>41007.197916643803</c:v>
                </c:pt>
                <c:pt idx="9428">
                  <c:v>41007.208333310467</c:v>
                </c:pt>
                <c:pt idx="9429">
                  <c:v>41007.218749977132</c:v>
                </c:pt>
                <c:pt idx="9430">
                  <c:v>41007.229166643796</c:v>
                </c:pt>
                <c:pt idx="9431">
                  <c:v>41007.23958331046</c:v>
                </c:pt>
                <c:pt idx="9432">
                  <c:v>41007.249999977124</c:v>
                </c:pt>
                <c:pt idx="9433">
                  <c:v>41007.260416643789</c:v>
                </c:pt>
                <c:pt idx="9434">
                  <c:v>41007.270833310453</c:v>
                </c:pt>
                <c:pt idx="9435">
                  <c:v>41007.281249977117</c:v>
                </c:pt>
                <c:pt idx="9436">
                  <c:v>41007.291666643781</c:v>
                </c:pt>
                <c:pt idx="9437">
                  <c:v>41007.302083310446</c:v>
                </c:pt>
                <c:pt idx="9438">
                  <c:v>41007.31249997711</c:v>
                </c:pt>
                <c:pt idx="9439">
                  <c:v>41007.322916643774</c:v>
                </c:pt>
                <c:pt idx="9440">
                  <c:v>41007.333333310438</c:v>
                </c:pt>
                <c:pt idx="9441">
                  <c:v>41007.343749977103</c:v>
                </c:pt>
                <c:pt idx="9442">
                  <c:v>41007.354166643767</c:v>
                </c:pt>
                <c:pt idx="9443">
                  <c:v>41007.364583310431</c:v>
                </c:pt>
                <c:pt idx="9444">
                  <c:v>41007.374999977095</c:v>
                </c:pt>
                <c:pt idx="9445">
                  <c:v>41007.38541664376</c:v>
                </c:pt>
                <c:pt idx="9446">
                  <c:v>41007.395833310424</c:v>
                </c:pt>
                <c:pt idx="9447">
                  <c:v>41007.406249977088</c:v>
                </c:pt>
                <c:pt idx="9448">
                  <c:v>41007.416666643752</c:v>
                </c:pt>
                <c:pt idx="9449">
                  <c:v>41007.427083310416</c:v>
                </c:pt>
                <c:pt idx="9450">
                  <c:v>41007.437499977081</c:v>
                </c:pt>
                <c:pt idx="9451">
                  <c:v>41007.447916643745</c:v>
                </c:pt>
                <c:pt idx="9452">
                  <c:v>41007.458333310409</c:v>
                </c:pt>
                <c:pt idx="9453">
                  <c:v>41007.468749977073</c:v>
                </c:pt>
                <c:pt idx="9454">
                  <c:v>41007.479166643738</c:v>
                </c:pt>
                <c:pt idx="9455">
                  <c:v>41007.489583310402</c:v>
                </c:pt>
                <c:pt idx="9456">
                  <c:v>41007.499999977066</c:v>
                </c:pt>
                <c:pt idx="9457">
                  <c:v>41007.51041664373</c:v>
                </c:pt>
                <c:pt idx="9458">
                  <c:v>41007.520833310395</c:v>
                </c:pt>
                <c:pt idx="9459">
                  <c:v>41007.531249977059</c:v>
                </c:pt>
                <c:pt idx="9460">
                  <c:v>41007.541666643723</c:v>
                </c:pt>
                <c:pt idx="9461">
                  <c:v>41007.552083310387</c:v>
                </c:pt>
                <c:pt idx="9462">
                  <c:v>41007.562499977052</c:v>
                </c:pt>
                <c:pt idx="9463">
                  <c:v>41007.572916643716</c:v>
                </c:pt>
                <c:pt idx="9464">
                  <c:v>41007.58333331038</c:v>
                </c:pt>
                <c:pt idx="9465">
                  <c:v>41007.593749977044</c:v>
                </c:pt>
                <c:pt idx="9466">
                  <c:v>41007.604166643709</c:v>
                </c:pt>
                <c:pt idx="9467">
                  <c:v>41007.614583310373</c:v>
                </c:pt>
                <c:pt idx="9468">
                  <c:v>41007.624999977037</c:v>
                </c:pt>
                <c:pt idx="9469">
                  <c:v>41007.635416643701</c:v>
                </c:pt>
                <c:pt idx="9470">
                  <c:v>41007.645833310366</c:v>
                </c:pt>
                <c:pt idx="9471">
                  <c:v>41007.65624997703</c:v>
                </c:pt>
                <c:pt idx="9472">
                  <c:v>41007.666666643694</c:v>
                </c:pt>
                <c:pt idx="9473">
                  <c:v>41007.677083310358</c:v>
                </c:pt>
                <c:pt idx="9474">
                  <c:v>41007.687499977023</c:v>
                </c:pt>
                <c:pt idx="9475">
                  <c:v>41007.697916643687</c:v>
                </c:pt>
                <c:pt idx="9476">
                  <c:v>41007.708333310351</c:v>
                </c:pt>
                <c:pt idx="9477">
                  <c:v>41007.718749977015</c:v>
                </c:pt>
                <c:pt idx="9478">
                  <c:v>41007.729166643679</c:v>
                </c:pt>
                <c:pt idx="9479">
                  <c:v>41007.739583310344</c:v>
                </c:pt>
                <c:pt idx="9480">
                  <c:v>41007.749999977008</c:v>
                </c:pt>
                <c:pt idx="9481">
                  <c:v>41007.760416643672</c:v>
                </c:pt>
                <c:pt idx="9482">
                  <c:v>41007.770833310336</c:v>
                </c:pt>
                <c:pt idx="9483">
                  <c:v>41007.781249977001</c:v>
                </c:pt>
                <c:pt idx="9484">
                  <c:v>41007.791666643665</c:v>
                </c:pt>
                <c:pt idx="9485">
                  <c:v>41007.802083310329</c:v>
                </c:pt>
                <c:pt idx="9486">
                  <c:v>41007.812499976993</c:v>
                </c:pt>
                <c:pt idx="9487">
                  <c:v>41007.822916643658</c:v>
                </c:pt>
                <c:pt idx="9488">
                  <c:v>41007.833333310322</c:v>
                </c:pt>
                <c:pt idx="9489">
                  <c:v>41007.843749976986</c:v>
                </c:pt>
                <c:pt idx="9490">
                  <c:v>41007.85416664365</c:v>
                </c:pt>
                <c:pt idx="9491">
                  <c:v>41007.864583310315</c:v>
                </c:pt>
                <c:pt idx="9492">
                  <c:v>41007.874999976979</c:v>
                </c:pt>
                <c:pt idx="9493">
                  <c:v>41007.885416643643</c:v>
                </c:pt>
                <c:pt idx="9494">
                  <c:v>41007.895833310307</c:v>
                </c:pt>
                <c:pt idx="9495">
                  <c:v>41007.906249976972</c:v>
                </c:pt>
                <c:pt idx="9496">
                  <c:v>41007.916666643636</c:v>
                </c:pt>
                <c:pt idx="9497">
                  <c:v>41007.9270833103</c:v>
                </c:pt>
                <c:pt idx="9498">
                  <c:v>41007.937499976964</c:v>
                </c:pt>
                <c:pt idx="9499">
                  <c:v>41007.947916643629</c:v>
                </c:pt>
                <c:pt idx="9500">
                  <c:v>41007.958333310293</c:v>
                </c:pt>
                <c:pt idx="9501">
                  <c:v>41007.968749976957</c:v>
                </c:pt>
                <c:pt idx="9502">
                  <c:v>41007.979166643621</c:v>
                </c:pt>
                <c:pt idx="9503">
                  <c:v>41007.989583310286</c:v>
                </c:pt>
                <c:pt idx="9504">
                  <c:v>41007.99999997695</c:v>
                </c:pt>
                <c:pt idx="9505">
                  <c:v>41008.010416643614</c:v>
                </c:pt>
                <c:pt idx="9506">
                  <c:v>41008.020833310278</c:v>
                </c:pt>
                <c:pt idx="9507">
                  <c:v>41008.031249976942</c:v>
                </c:pt>
                <c:pt idx="9508">
                  <c:v>41008.041666643607</c:v>
                </c:pt>
                <c:pt idx="9509">
                  <c:v>41008.052083310271</c:v>
                </c:pt>
                <c:pt idx="9510">
                  <c:v>41008.062499976935</c:v>
                </c:pt>
                <c:pt idx="9511">
                  <c:v>41008.072916643599</c:v>
                </c:pt>
                <c:pt idx="9512">
                  <c:v>41008.083333310264</c:v>
                </c:pt>
                <c:pt idx="9513">
                  <c:v>41008.093749976928</c:v>
                </c:pt>
                <c:pt idx="9514">
                  <c:v>41008.104166643592</c:v>
                </c:pt>
                <c:pt idx="9515">
                  <c:v>41008.114583310256</c:v>
                </c:pt>
                <c:pt idx="9516">
                  <c:v>41008.124999976921</c:v>
                </c:pt>
                <c:pt idx="9517">
                  <c:v>41008.135416643585</c:v>
                </c:pt>
                <c:pt idx="9518">
                  <c:v>41008.145833310249</c:v>
                </c:pt>
                <c:pt idx="9519">
                  <c:v>41008.156249976913</c:v>
                </c:pt>
                <c:pt idx="9520">
                  <c:v>41008.166666643578</c:v>
                </c:pt>
                <c:pt idx="9521">
                  <c:v>41008.177083310242</c:v>
                </c:pt>
                <c:pt idx="9522">
                  <c:v>41008.187499976906</c:v>
                </c:pt>
                <c:pt idx="9523">
                  <c:v>41008.19791664357</c:v>
                </c:pt>
                <c:pt idx="9524">
                  <c:v>41008.208333310235</c:v>
                </c:pt>
                <c:pt idx="9525">
                  <c:v>41008.218749976899</c:v>
                </c:pt>
                <c:pt idx="9526">
                  <c:v>41008.229166643563</c:v>
                </c:pt>
                <c:pt idx="9527">
                  <c:v>41008.239583310227</c:v>
                </c:pt>
                <c:pt idx="9528">
                  <c:v>41008.249999976892</c:v>
                </c:pt>
                <c:pt idx="9529">
                  <c:v>41008.260416643556</c:v>
                </c:pt>
                <c:pt idx="9530">
                  <c:v>41008.27083331022</c:v>
                </c:pt>
                <c:pt idx="9531">
                  <c:v>41008.281249976884</c:v>
                </c:pt>
                <c:pt idx="9532">
                  <c:v>41008.291666643549</c:v>
                </c:pt>
                <c:pt idx="9533">
                  <c:v>41008.302083310213</c:v>
                </c:pt>
                <c:pt idx="9534">
                  <c:v>41008.312499976877</c:v>
                </c:pt>
                <c:pt idx="9535">
                  <c:v>41008.322916643541</c:v>
                </c:pt>
                <c:pt idx="9536">
                  <c:v>41008.333333310205</c:v>
                </c:pt>
                <c:pt idx="9537">
                  <c:v>41008.34374997687</c:v>
                </c:pt>
                <c:pt idx="9538">
                  <c:v>41008.354166643534</c:v>
                </c:pt>
                <c:pt idx="9539">
                  <c:v>41008.364583310198</c:v>
                </c:pt>
                <c:pt idx="9540">
                  <c:v>41008.374999976862</c:v>
                </c:pt>
                <c:pt idx="9541">
                  <c:v>41008.385416643527</c:v>
                </c:pt>
                <c:pt idx="9542">
                  <c:v>41008.395833310191</c:v>
                </c:pt>
                <c:pt idx="9543">
                  <c:v>41008.406249976855</c:v>
                </c:pt>
                <c:pt idx="9544">
                  <c:v>41008.416666643519</c:v>
                </c:pt>
                <c:pt idx="9545">
                  <c:v>41008.427083310184</c:v>
                </c:pt>
                <c:pt idx="9546">
                  <c:v>41008.437499976848</c:v>
                </c:pt>
                <c:pt idx="9547">
                  <c:v>41008.447916643512</c:v>
                </c:pt>
                <c:pt idx="9548">
                  <c:v>41008.458333310176</c:v>
                </c:pt>
                <c:pt idx="9549">
                  <c:v>41008.468749976841</c:v>
                </c:pt>
                <c:pt idx="9550">
                  <c:v>41008.479166643505</c:v>
                </c:pt>
                <c:pt idx="9551">
                  <c:v>41008.489583310169</c:v>
                </c:pt>
                <c:pt idx="9552">
                  <c:v>41008.499999976833</c:v>
                </c:pt>
                <c:pt idx="9553">
                  <c:v>41008.510416643498</c:v>
                </c:pt>
                <c:pt idx="9554">
                  <c:v>41008.520833310162</c:v>
                </c:pt>
                <c:pt idx="9555">
                  <c:v>41008.531249976826</c:v>
                </c:pt>
                <c:pt idx="9556">
                  <c:v>41008.54166664349</c:v>
                </c:pt>
                <c:pt idx="9557">
                  <c:v>41008.552083310155</c:v>
                </c:pt>
                <c:pt idx="9558">
                  <c:v>41008.562499976819</c:v>
                </c:pt>
                <c:pt idx="9559">
                  <c:v>41008.572916643483</c:v>
                </c:pt>
                <c:pt idx="9560">
                  <c:v>41008.583333310147</c:v>
                </c:pt>
                <c:pt idx="9561">
                  <c:v>41008.593749976812</c:v>
                </c:pt>
                <c:pt idx="9562">
                  <c:v>41008.604166643476</c:v>
                </c:pt>
                <c:pt idx="9563">
                  <c:v>41008.61458331014</c:v>
                </c:pt>
                <c:pt idx="9564">
                  <c:v>41008.624999976804</c:v>
                </c:pt>
                <c:pt idx="9565">
                  <c:v>41008.635416643468</c:v>
                </c:pt>
                <c:pt idx="9566">
                  <c:v>41008.645833310133</c:v>
                </c:pt>
                <c:pt idx="9567">
                  <c:v>41008.656249976797</c:v>
                </c:pt>
                <c:pt idx="9568">
                  <c:v>41008.666666643461</c:v>
                </c:pt>
                <c:pt idx="9569">
                  <c:v>41008.677083310125</c:v>
                </c:pt>
                <c:pt idx="9570">
                  <c:v>41008.68749997679</c:v>
                </c:pt>
                <c:pt idx="9571">
                  <c:v>41008.697916643454</c:v>
                </c:pt>
                <c:pt idx="9572">
                  <c:v>41008.708333310118</c:v>
                </c:pt>
                <c:pt idx="9573">
                  <c:v>41008.718749976782</c:v>
                </c:pt>
                <c:pt idx="9574">
                  <c:v>41008.729166643447</c:v>
                </c:pt>
                <c:pt idx="9575">
                  <c:v>41008.739583310111</c:v>
                </c:pt>
                <c:pt idx="9576">
                  <c:v>41008.749999976775</c:v>
                </c:pt>
                <c:pt idx="9577">
                  <c:v>41008.760416643439</c:v>
                </c:pt>
                <c:pt idx="9578">
                  <c:v>41008.770833310104</c:v>
                </c:pt>
                <c:pt idx="9579">
                  <c:v>41008.781249976768</c:v>
                </c:pt>
                <c:pt idx="9580">
                  <c:v>41008.791666643432</c:v>
                </c:pt>
                <c:pt idx="9581">
                  <c:v>41008.802083310096</c:v>
                </c:pt>
                <c:pt idx="9582">
                  <c:v>41008.812499976761</c:v>
                </c:pt>
                <c:pt idx="9583">
                  <c:v>41008.822916643425</c:v>
                </c:pt>
                <c:pt idx="9584">
                  <c:v>41008.833333310089</c:v>
                </c:pt>
                <c:pt idx="9585">
                  <c:v>41008.843749976753</c:v>
                </c:pt>
                <c:pt idx="9586">
                  <c:v>41008.854166643418</c:v>
                </c:pt>
                <c:pt idx="9587">
                  <c:v>41008.864583310082</c:v>
                </c:pt>
                <c:pt idx="9588">
                  <c:v>41008.874999976746</c:v>
                </c:pt>
                <c:pt idx="9589">
                  <c:v>41008.88541664341</c:v>
                </c:pt>
                <c:pt idx="9590">
                  <c:v>41008.895833310075</c:v>
                </c:pt>
                <c:pt idx="9591">
                  <c:v>41008.906249976739</c:v>
                </c:pt>
                <c:pt idx="9592">
                  <c:v>41008.916666643403</c:v>
                </c:pt>
                <c:pt idx="9593">
                  <c:v>41008.927083310067</c:v>
                </c:pt>
                <c:pt idx="9594">
                  <c:v>41008.937499976731</c:v>
                </c:pt>
                <c:pt idx="9595">
                  <c:v>41008.947916643396</c:v>
                </c:pt>
                <c:pt idx="9596">
                  <c:v>41008.95833331006</c:v>
                </c:pt>
                <c:pt idx="9597">
                  <c:v>41008.968749976724</c:v>
                </c:pt>
                <c:pt idx="9598">
                  <c:v>41008.979166643388</c:v>
                </c:pt>
                <c:pt idx="9599">
                  <c:v>41008.989583310053</c:v>
                </c:pt>
                <c:pt idx="9600">
                  <c:v>41008.999999976717</c:v>
                </c:pt>
                <c:pt idx="9601">
                  <c:v>41009.010416643381</c:v>
                </c:pt>
                <c:pt idx="9602">
                  <c:v>41009.020833310045</c:v>
                </c:pt>
                <c:pt idx="9603">
                  <c:v>41009.03124997671</c:v>
                </c:pt>
                <c:pt idx="9604">
                  <c:v>41009.041666643374</c:v>
                </c:pt>
                <c:pt idx="9605">
                  <c:v>41009.052083310038</c:v>
                </c:pt>
                <c:pt idx="9606">
                  <c:v>41009.062499976702</c:v>
                </c:pt>
                <c:pt idx="9607">
                  <c:v>41009.072916643367</c:v>
                </c:pt>
                <c:pt idx="9608">
                  <c:v>41009.083333310031</c:v>
                </c:pt>
                <c:pt idx="9609">
                  <c:v>41009.093749976695</c:v>
                </c:pt>
                <c:pt idx="9610">
                  <c:v>41009.104166643359</c:v>
                </c:pt>
                <c:pt idx="9611">
                  <c:v>41009.114583310024</c:v>
                </c:pt>
                <c:pt idx="9612">
                  <c:v>41009.124999976688</c:v>
                </c:pt>
                <c:pt idx="9613">
                  <c:v>41009.135416643352</c:v>
                </c:pt>
                <c:pt idx="9614">
                  <c:v>41009.145833310016</c:v>
                </c:pt>
                <c:pt idx="9615">
                  <c:v>41009.156249976681</c:v>
                </c:pt>
                <c:pt idx="9616">
                  <c:v>41009.166666643345</c:v>
                </c:pt>
                <c:pt idx="9617">
                  <c:v>41009.177083310009</c:v>
                </c:pt>
                <c:pt idx="9618">
                  <c:v>41009.187499976673</c:v>
                </c:pt>
                <c:pt idx="9619">
                  <c:v>41009.197916643338</c:v>
                </c:pt>
                <c:pt idx="9620">
                  <c:v>41009.208333310002</c:v>
                </c:pt>
                <c:pt idx="9621">
                  <c:v>41009.218749976666</c:v>
                </c:pt>
                <c:pt idx="9622">
                  <c:v>41009.22916664333</c:v>
                </c:pt>
                <c:pt idx="9623">
                  <c:v>41009.239583309994</c:v>
                </c:pt>
                <c:pt idx="9624">
                  <c:v>41009.249999976659</c:v>
                </c:pt>
                <c:pt idx="9625">
                  <c:v>41009.260416643323</c:v>
                </c:pt>
                <c:pt idx="9626">
                  <c:v>41009.270833309987</c:v>
                </c:pt>
                <c:pt idx="9627">
                  <c:v>41009.281249976651</c:v>
                </c:pt>
                <c:pt idx="9628">
                  <c:v>41009.291666643316</c:v>
                </c:pt>
                <c:pt idx="9629">
                  <c:v>41009.30208330998</c:v>
                </c:pt>
                <c:pt idx="9630">
                  <c:v>41009.312499976644</c:v>
                </c:pt>
                <c:pt idx="9631">
                  <c:v>41009.322916643308</c:v>
                </c:pt>
                <c:pt idx="9632">
                  <c:v>41009.333333309973</c:v>
                </c:pt>
                <c:pt idx="9633">
                  <c:v>41009.343749976637</c:v>
                </c:pt>
                <c:pt idx="9634">
                  <c:v>41009.354166643301</c:v>
                </c:pt>
                <c:pt idx="9635">
                  <c:v>41009.364583309965</c:v>
                </c:pt>
                <c:pt idx="9636">
                  <c:v>41009.37499997663</c:v>
                </c:pt>
                <c:pt idx="9637">
                  <c:v>41009.385416643294</c:v>
                </c:pt>
                <c:pt idx="9638">
                  <c:v>41009.395833309958</c:v>
                </c:pt>
                <c:pt idx="9639">
                  <c:v>41009.406249976622</c:v>
                </c:pt>
                <c:pt idx="9640">
                  <c:v>41009.416666643287</c:v>
                </c:pt>
                <c:pt idx="9641">
                  <c:v>41009.427083309951</c:v>
                </c:pt>
                <c:pt idx="9642">
                  <c:v>41009.437499976615</c:v>
                </c:pt>
                <c:pt idx="9643">
                  <c:v>41009.447916643279</c:v>
                </c:pt>
                <c:pt idx="9644">
                  <c:v>41009.458333309944</c:v>
                </c:pt>
                <c:pt idx="9645">
                  <c:v>41009.468749976608</c:v>
                </c:pt>
                <c:pt idx="9646">
                  <c:v>41009.479166643272</c:v>
                </c:pt>
                <c:pt idx="9647">
                  <c:v>41009.489583309936</c:v>
                </c:pt>
                <c:pt idx="9648">
                  <c:v>41009.499999976601</c:v>
                </c:pt>
                <c:pt idx="9649">
                  <c:v>41009.510416643265</c:v>
                </c:pt>
                <c:pt idx="9650">
                  <c:v>41009.520833309929</c:v>
                </c:pt>
                <c:pt idx="9651">
                  <c:v>41009.531249976593</c:v>
                </c:pt>
                <c:pt idx="9652">
                  <c:v>41009.541666643257</c:v>
                </c:pt>
                <c:pt idx="9653">
                  <c:v>41009.552083309922</c:v>
                </c:pt>
                <c:pt idx="9654">
                  <c:v>41009.562499976586</c:v>
                </c:pt>
                <c:pt idx="9655">
                  <c:v>41009.57291664325</c:v>
                </c:pt>
                <c:pt idx="9656">
                  <c:v>41009.583333309914</c:v>
                </c:pt>
                <c:pt idx="9657">
                  <c:v>41009.593749976579</c:v>
                </c:pt>
                <c:pt idx="9658">
                  <c:v>41009.604166643243</c:v>
                </c:pt>
                <c:pt idx="9659">
                  <c:v>41009.614583309907</c:v>
                </c:pt>
                <c:pt idx="9660">
                  <c:v>41009.624999976571</c:v>
                </c:pt>
                <c:pt idx="9661">
                  <c:v>41009.635416643236</c:v>
                </c:pt>
                <c:pt idx="9662">
                  <c:v>41009.6458333099</c:v>
                </c:pt>
                <c:pt idx="9663">
                  <c:v>41009.656249976564</c:v>
                </c:pt>
                <c:pt idx="9664">
                  <c:v>41009.666666643228</c:v>
                </c:pt>
                <c:pt idx="9665">
                  <c:v>41009.677083309893</c:v>
                </c:pt>
                <c:pt idx="9666">
                  <c:v>41009.687499976557</c:v>
                </c:pt>
                <c:pt idx="9667">
                  <c:v>41009.697916643221</c:v>
                </c:pt>
                <c:pt idx="9668">
                  <c:v>41009.708333309885</c:v>
                </c:pt>
                <c:pt idx="9669">
                  <c:v>41009.71874997655</c:v>
                </c:pt>
                <c:pt idx="9670">
                  <c:v>41009.729166643214</c:v>
                </c:pt>
                <c:pt idx="9671">
                  <c:v>41009.739583309878</c:v>
                </c:pt>
                <c:pt idx="9672">
                  <c:v>41009.749999976542</c:v>
                </c:pt>
                <c:pt idx="9673">
                  <c:v>41009.760416643207</c:v>
                </c:pt>
                <c:pt idx="9674">
                  <c:v>41009.770833309871</c:v>
                </c:pt>
                <c:pt idx="9675">
                  <c:v>41009.781249976535</c:v>
                </c:pt>
                <c:pt idx="9676">
                  <c:v>41009.791666643199</c:v>
                </c:pt>
                <c:pt idx="9677">
                  <c:v>41009.802083309864</c:v>
                </c:pt>
                <c:pt idx="9678">
                  <c:v>41009.812499976528</c:v>
                </c:pt>
                <c:pt idx="9679">
                  <c:v>41009.822916643192</c:v>
                </c:pt>
                <c:pt idx="9680">
                  <c:v>41009.833333309856</c:v>
                </c:pt>
                <c:pt idx="9681">
                  <c:v>41009.84374997652</c:v>
                </c:pt>
                <c:pt idx="9682">
                  <c:v>41009.854166643185</c:v>
                </c:pt>
                <c:pt idx="9683">
                  <c:v>41009.864583309849</c:v>
                </c:pt>
                <c:pt idx="9684">
                  <c:v>41009.874999976513</c:v>
                </c:pt>
                <c:pt idx="9685">
                  <c:v>41009.885416643177</c:v>
                </c:pt>
                <c:pt idx="9686">
                  <c:v>41009.895833309842</c:v>
                </c:pt>
                <c:pt idx="9687">
                  <c:v>41009.906249976506</c:v>
                </c:pt>
                <c:pt idx="9688">
                  <c:v>41009.91666664317</c:v>
                </c:pt>
                <c:pt idx="9689">
                  <c:v>41009.927083309834</c:v>
                </c:pt>
                <c:pt idx="9690">
                  <c:v>41009.937499976499</c:v>
                </c:pt>
                <c:pt idx="9691">
                  <c:v>41009.947916643163</c:v>
                </c:pt>
                <c:pt idx="9692">
                  <c:v>41009.958333309827</c:v>
                </c:pt>
                <c:pt idx="9693">
                  <c:v>41009.968749976491</c:v>
                </c:pt>
                <c:pt idx="9694">
                  <c:v>41009.979166643156</c:v>
                </c:pt>
                <c:pt idx="9695">
                  <c:v>41009.98958330982</c:v>
                </c:pt>
                <c:pt idx="9696">
                  <c:v>41009.999999976484</c:v>
                </c:pt>
                <c:pt idx="9697">
                  <c:v>41010.010416643148</c:v>
                </c:pt>
                <c:pt idx="9698">
                  <c:v>41010.020833309813</c:v>
                </c:pt>
                <c:pt idx="9699">
                  <c:v>41010.031249976477</c:v>
                </c:pt>
                <c:pt idx="9700">
                  <c:v>41010.041666643141</c:v>
                </c:pt>
                <c:pt idx="9701">
                  <c:v>41010.052083309805</c:v>
                </c:pt>
                <c:pt idx="9702">
                  <c:v>41010.06249997647</c:v>
                </c:pt>
                <c:pt idx="9703">
                  <c:v>41010.072916643134</c:v>
                </c:pt>
                <c:pt idx="9704">
                  <c:v>41010.083333309798</c:v>
                </c:pt>
                <c:pt idx="9705">
                  <c:v>41010.093749976462</c:v>
                </c:pt>
                <c:pt idx="9706">
                  <c:v>41010.104166643127</c:v>
                </c:pt>
                <c:pt idx="9707">
                  <c:v>41010.114583309791</c:v>
                </c:pt>
                <c:pt idx="9708">
                  <c:v>41010.124999976455</c:v>
                </c:pt>
                <c:pt idx="9709">
                  <c:v>41010.135416643119</c:v>
                </c:pt>
                <c:pt idx="9710">
                  <c:v>41010.145833309783</c:v>
                </c:pt>
                <c:pt idx="9711">
                  <c:v>41010.156249976448</c:v>
                </c:pt>
                <c:pt idx="9712">
                  <c:v>41010.166666643112</c:v>
                </c:pt>
                <c:pt idx="9713">
                  <c:v>41010.177083309776</c:v>
                </c:pt>
                <c:pt idx="9714">
                  <c:v>41010.18749997644</c:v>
                </c:pt>
                <c:pt idx="9715">
                  <c:v>41010.197916643105</c:v>
                </c:pt>
                <c:pt idx="9716">
                  <c:v>41010.208333309769</c:v>
                </c:pt>
                <c:pt idx="9717">
                  <c:v>41010.218749976433</c:v>
                </c:pt>
                <c:pt idx="9718">
                  <c:v>41010.229166643097</c:v>
                </c:pt>
                <c:pt idx="9719">
                  <c:v>41010.239583309762</c:v>
                </c:pt>
                <c:pt idx="9720">
                  <c:v>41010.249999976426</c:v>
                </c:pt>
                <c:pt idx="9721">
                  <c:v>41010.26041664309</c:v>
                </c:pt>
                <c:pt idx="9722">
                  <c:v>41010.270833309754</c:v>
                </c:pt>
                <c:pt idx="9723">
                  <c:v>41010.281249976419</c:v>
                </c:pt>
                <c:pt idx="9724">
                  <c:v>41010.291666643083</c:v>
                </c:pt>
                <c:pt idx="9725">
                  <c:v>41010.302083309747</c:v>
                </c:pt>
                <c:pt idx="9726">
                  <c:v>41010.312499976411</c:v>
                </c:pt>
                <c:pt idx="9727">
                  <c:v>41010.322916643076</c:v>
                </c:pt>
                <c:pt idx="9728">
                  <c:v>41010.33333330974</c:v>
                </c:pt>
                <c:pt idx="9729">
                  <c:v>41010.343749976404</c:v>
                </c:pt>
                <c:pt idx="9730">
                  <c:v>41010.354166643068</c:v>
                </c:pt>
                <c:pt idx="9731">
                  <c:v>41010.364583309733</c:v>
                </c:pt>
                <c:pt idx="9732">
                  <c:v>41010.374999976397</c:v>
                </c:pt>
                <c:pt idx="9733">
                  <c:v>41010.385416643061</c:v>
                </c:pt>
                <c:pt idx="9734">
                  <c:v>41010.395833309725</c:v>
                </c:pt>
                <c:pt idx="9735">
                  <c:v>41010.40624997639</c:v>
                </c:pt>
                <c:pt idx="9736">
                  <c:v>41010.416666643054</c:v>
                </c:pt>
                <c:pt idx="9737">
                  <c:v>41010.427083309718</c:v>
                </c:pt>
                <c:pt idx="9738">
                  <c:v>41010.437499976382</c:v>
                </c:pt>
                <c:pt idx="9739">
                  <c:v>41010.447916643046</c:v>
                </c:pt>
                <c:pt idx="9740">
                  <c:v>41010.458333309711</c:v>
                </c:pt>
                <c:pt idx="9741">
                  <c:v>41010.468749976375</c:v>
                </c:pt>
                <c:pt idx="9742">
                  <c:v>41010.479166643039</c:v>
                </c:pt>
                <c:pt idx="9743">
                  <c:v>41010.489583309703</c:v>
                </c:pt>
                <c:pt idx="9744">
                  <c:v>41010.499999976368</c:v>
                </c:pt>
                <c:pt idx="9745">
                  <c:v>41010.510416643032</c:v>
                </c:pt>
                <c:pt idx="9746">
                  <c:v>41010.520833309696</c:v>
                </c:pt>
                <c:pt idx="9747">
                  <c:v>41010.53124997636</c:v>
                </c:pt>
                <c:pt idx="9748">
                  <c:v>41010.541666643025</c:v>
                </c:pt>
                <c:pt idx="9749">
                  <c:v>41010.552083309689</c:v>
                </c:pt>
                <c:pt idx="9750">
                  <c:v>41010.562499976353</c:v>
                </c:pt>
                <c:pt idx="9751">
                  <c:v>41010.572916643017</c:v>
                </c:pt>
                <c:pt idx="9752">
                  <c:v>41010.583333309682</c:v>
                </c:pt>
                <c:pt idx="9753">
                  <c:v>41010.593749976346</c:v>
                </c:pt>
                <c:pt idx="9754">
                  <c:v>41010.60416664301</c:v>
                </c:pt>
                <c:pt idx="9755">
                  <c:v>41010.614583309674</c:v>
                </c:pt>
                <c:pt idx="9756">
                  <c:v>41010.624999976339</c:v>
                </c:pt>
                <c:pt idx="9757">
                  <c:v>41010.635416643003</c:v>
                </c:pt>
                <c:pt idx="9758">
                  <c:v>41010.645833309667</c:v>
                </c:pt>
                <c:pt idx="9759">
                  <c:v>41010.656249976331</c:v>
                </c:pt>
                <c:pt idx="9760">
                  <c:v>41010.666666642996</c:v>
                </c:pt>
                <c:pt idx="9761">
                  <c:v>41010.67708330966</c:v>
                </c:pt>
                <c:pt idx="9762">
                  <c:v>41010.687499976324</c:v>
                </c:pt>
                <c:pt idx="9763">
                  <c:v>41010.697916642988</c:v>
                </c:pt>
                <c:pt idx="9764">
                  <c:v>41010.708333309653</c:v>
                </c:pt>
                <c:pt idx="9765">
                  <c:v>41010.718749976317</c:v>
                </c:pt>
                <c:pt idx="9766">
                  <c:v>41010.729166642981</c:v>
                </c:pt>
                <c:pt idx="9767">
                  <c:v>41010.739583309645</c:v>
                </c:pt>
                <c:pt idx="9768">
                  <c:v>41010.749999976309</c:v>
                </c:pt>
                <c:pt idx="9769">
                  <c:v>41010.760416642974</c:v>
                </c:pt>
                <c:pt idx="9770">
                  <c:v>41010.770833309638</c:v>
                </c:pt>
                <c:pt idx="9771">
                  <c:v>41010.781249976302</c:v>
                </c:pt>
                <c:pt idx="9772">
                  <c:v>41010.791666642966</c:v>
                </c:pt>
                <c:pt idx="9773">
                  <c:v>41010.802083309631</c:v>
                </c:pt>
                <c:pt idx="9774">
                  <c:v>41010.812499976295</c:v>
                </c:pt>
                <c:pt idx="9775">
                  <c:v>41010.822916642959</c:v>
                </c:pt>
                <c:pt idx="9776">
                  <c:v>41010.833333309623</c:v>
                </c:pt>
                <c:pt idx="9777">
                  <c:v>41010.843749976288</c:v>
                </c:pt>
                <c:pt idx="9778">
                  <c:v>41010.854166642952</c:v>
                </c:pt>
                <c:pt idx="9779">
                  <c:v>41010.864583309616</c:v>
                </c:pt>
                <c:pt idx="9780">
                  <c:v>41010.87499997628</c:v>
                </c:pt>
                <c:pt idx="9781">
                  <c:v>41010.885416642945</c:v>
                </c:pt>
                <c:pt idx="9782">
                  <c:v>41010.895833309609</c:v>
                </c:pt>
                <c:pt idx="9783">
                  <c:v>41010.906249976273</c:v>
                </c:pt>
                <c:pt idx="9784">
                  <c:v>41010.916666642937</c:v>
                </c:pt>
                <c:pt idx="9785">
                  <c:v>41010.927083309602</c:v>
                </c:pt>
                <c:pt idx="9786">
                  <c:v>41010.937499976266</c:v>
                </c:pt>
                <c:pt idx="9787">
                  <c:v>41010.94791664293</c:v>
                </c:pt>
                <c:pt idx="9788">
                  <c:v>41010.958333309594</c:v>
                </c:pt>
                <c:pt idx="9789">
                  <c:v>41010.968749976259</c:v>
                </c:pt>
                <c:pt idx="9790">
                  <c:v>41010.979166642923</c:v>
                </c:pt>
                <c:pt idx="9791">
                  <c:v>41010.989583309587</c:v>
                </c:pt>
                <c:pt idx="9792">
                  <c:v>41010.999999976251</c:v>
                </c:pt>
                <c:pt idx="9793">
                  <c:v>41011.010416642916</c:v>
                </c:pt>
                <c:pt idx="9794">
                  <c:v>41011.02083330958</c:v>
                </c:pt>
                <c:pt idx="9795">
                  <c:v>41011.031249976244</c:v>
                </c:pt>
                <c:pt idx="9796">
                  <c:v>41011.041666642908</c:v>
                </c:pt>
                <c:pt idx="9797">
                  <c:v>41011.052083309572</c:v>
                </c:pt>
                <c:pt idx="9798">
                  <c:v>41011.062499976237</c:v>
                </c:pt>
                <c:pt idx="9799">
                  <c:v>41011.072916642901</c:v>
                </c:pt>
                <c:pt idx="9800">
                  <c:v>41011.083333309565</c:v>
                </c:pt>
                <c:pt idx="9801">
                  <c:v>41011.093749976229</c:v>
                </c:pt>
                <c:pt idx="9802">
                  <c:v>41011.104166642894</c:v>
                </c:pt>
                <c:pt idx="9803">
                  <c:v>41011.114583309558</c:v>
                </c:pt>
                <c:pt idx="9804">
                  <c:v>41011.124999976222</c:v>
                </c:pt>
                <c:pt idx="9805">
                  <c:v>41011.135416642886</c:v>
                </c:pt>
                <c:pt idx="9806">
                  <c:v>41011.145833309551</c:v>
                </c:pt>
                <c:pt idx="9807">
                  <c:v>41011.156249976215</c:v>
                </c:pt>
                <c:pt idx="9808">
                  <c:v>41011.166666642879</c:v>
                </c:pt>
                <c:pt idx="9809">
                  <c:v>41011.177083309543</c:v>
                </c:pt>
                <c:pt idx="9810">
                  <c:v>41011.187499976208</c:v>
                </c:pt>
                <c:pt idx="9811">
                  <c:v>41011.197916642872</c:v>
                </c:pt>
                <c:pt idx="9812">
                  <c:v>41011.208333309536</c:v>
                </c:pt>
                <c:pt idx="9813">
                  <c:v>41011.2187499762</c:v>
                </c:pt>
                <c:pt idx="9814">
                  <c:v>41011.229166642865</c:v>
                </c:pt>
                <c:pt idx="9815">
                  <c:v>41011.239583309529</c:v>
                </c:pt>
                <c:pt idx="9816">
                  <c:v>41011.249999976193</c:v>
                </c:pt>
                <c:pt idx="9817">
                  <c:v>41011.260416642857</c:v>
                </c:pt>
                <c:pt idx="9818">
                  <c:v>41011.270833309522</c:v>
                </c:pt>
                <c:pt idx="9819">
                  <c:v>41011.281249976186</c:v>
                </c:pt>
                <c:pt idx="9820">
                  <c:v>41011.29166664285</c:v>
                </c:pt>
                <c:pt idx="9821">
                  <c:v>41011.302083309514</c:v>
                </c:pt>
                <c:pt idx="9822">
                  <c:v>41011.312499976179</c:v>
                </c:pt>
                <c:pt idx="9823">
                  <c:v>41011.322916642843</c:v>
                </c:pt>
                <c:pt idx="9824">
                  <c:v>41011.333333309507</c:v>
                </c:pt>
                <c:pt idx="9825">
                  <c:v>41011.343749976171</c:v>
                </c:pt>
                <c:pt idx="9826">
                  <c:v>41011.354166642835</c:v>
                </c:pt>
                <c:pt idx="9827">
                  <c:v>41011.3645833095</c:v>
                </c:pt>
                <c:pt idx="9828">
                  <c:v>41011.374999976164</c:v>
                </c:pt>
                <c:pt idx="9829">
                  <c:v>41011.385416642828</c:v>
                </c:pt>
                <c:pt idx="9830">
                  <c:v>41011.395833309492</c:v>
                </c:pt>
                <c:pt idx="9831">
                  <c:v>41011.406249976157</c:v>
                </c:pt>
                <c:pt idx="9832">
                  <c:v>41011.416666642821</c:v>
                </c:pt>
                <c:pt idx="9833">
                  <c:v>41011.427083309485</c:v>
                </c:pt>
                <c:pt idx="9834">
                  <c:v>41011.437499976149</c:v>
                </c:pt>
                <c:pt idx="9835">
                  <c:v>41011.447916642814</c:v>
                </c:pt>
                <c:pt idx="9836">
                  <c:v>41011.458333309478</c:v>
                </c:pt>
                <c:pt idx="9837">
                  <c:v>41011.468749976142</c:v>
                </c:pt>
                <c:pt idx="9838">
                  <c:v>41011.479166642806</c:v>
                </c:pt>
                <c:pt idx="9839">
                  <c:v>41011.489583309471</c:v>
                </c:pt>
                <c:pt idx="9840">
                  <c:v>41011.499999976135</c:v>
                </c:pt>
                <c:pt idx="9841">
                  <c:v>41011.510416642799</c:v>
                </c:pt>
                <c:pt idx="9842">
                  <c:v>41011.520833309463</c:v>
                </c:pt>
                <c:pt idx="9843">
                  <c:v>41011.531249976128</c:v>
                </c:pt>
                <c:pt idx="9844">
                  <c:v>41011.541666642792</c:v>
                </c:pt>
                <c:pt idx="9845">
                  <c:v>41011.552083309456</c:v>
                </c:pt>
                <c:pt idx="9846">
                  <c:v>41011.56249997612</c:v>
                </c:pt>
                <c:pt idx="9847">
                  <c:v>41011.572916642785</c:v>
                </c:pt>
                <c:pt idx="9848">
                  <c:v>41011.583333309449</c:v>
                </c:pt>
                <c:pt idx="9849">
                  <c:v>41011.593749976113</c:v>
                </c:pt>
                <c:pt idx="9850">
                  <c:v>41011.604166642777</c:v>
                </c:pt>
                <c:pt idx="9851">
                  <c:v>41011.614583309442</c:v>
                </c:pt>
                <c:pt idx="9852">
                  <c:v>41011.624999976106</c:v>
                </c:pt>
                <c:pt idx="9853">
                  <c:v>41011.63541664277</c:v>
                </c:pt>
                <c:pt idx="9854">
                  <c:v>41011.645833309434</c:v>
                </c:pt>
                <c:pt idx="9855">
                  <c:v>41011.656249976098</c:v>
                </c:pt>
                <c:pt idx="9856">
                  <c:v>41011.666666642763</c:v>
                </c:pt>
                <c:pt idx="9857">
                  <c:v>41011.677083309427</c:v>
                </c:pt>
                <c:pt idx="9858">
                  <c:v>41011.687499976091</c:v>
                </c:pt>
                <c:pt idx="9859">
                  <c:v>41011.697916642755</c:v>
                </c:pt>
                <c:pt idx="9860">
                  <c:v>41011.70833330942</c:v>
                </c:pt>
                <c:pt idx="9861">
                  <c:v>41011.718749976084</c:v>
                </c:pt>
                <c:pt idx="9862">
                  <c:v>41011.729166642748</c:v>
                </c:pt>
                <c:pt idx="9863">
                  <c:v>41011.739583309412</c:v>
                </c:pt>
                <c:pt idx="9864">
                  <c:v>41011.749999976077</c:v>
                </c:pt>
                <c:pt idx="9865">
                  <c:v>41011.760416642741</c:v>
                </c:pt>
                <c:pt idx="9866">
                  <c:v>41011.770833309405</c:v>
                </c:pt>
                <c:pt idx="9867">
                  <c:v>41011.781249976069</c:v>
                </c:pt>
                <c:pt idx="9868">
                  <c:v>41011.791666642734</c:v>
                </c:pt>
                <c:pt idx="9869">
                  <c:v>41011.802083309398</c:v>
                </c:pt>
                <c:pt idx="9870">
                  <c:v>41011.812499976062</c:v>
                </c:pt>
                <c:pt idx="9871">
                  <c:v>41011.822916642726</c:v>
                </c:pt>
                <c:pt idx="9872">
                  <c:v>41011.833333309391</c:v>
                </c:pt>
                <c:pt idx="9873">
                  <c:v>41011.843749976055</c:v>
                </c:pt>
                <c:pt idx="9874">
                  <c:v>41011.854166642719</c:v>
                </c:pt>
                <c:pt idx="9875">
                  <c:v>41011.864583309383</c:v>
                </c:pt>
                <c:pt idx="9876">
                  <c:v>41011.874999976048</c:v>
                </c:pt>
                <c:pt idx="9877">
                  <c:v>41011.885416642712</c:v>
                </c:pt>
                <c:pt idx="9878">
                  <c:v>41011.895833309376</c:v>
                </c:pt>
                <c:pt idx="9879">
                  <c:v>41011.90624997604</c:v>
                </c:pt>
                <c:pt idx="9880">
                  <c:v>41011.916666642705</c:v>
                </c:pt>
                <c:pt idx="9881">
                  <c:v>41011.927083309369</c:v>
                </c:pt>
                <c:pt idx="9882">
                  <c:v>41011.937499976033</c:v>
                </c:pt>
                <c:pt idx="9883">
                  <c:v>41011.947916642697</c:v>
                </c:pt>
                <c:pt idx="9884">
                  <c:v>41011.958333309361</c:v>
                </c:pt>
                <c:pt idx="9885">
                  <c:v>41011.968749976026</c:v>
                </c:pt>
                <c:pt idx="9886">
                  <c:v>41011.97916664269</c:v>
                </c:pt>
                <c:pt idx="9887">
                  <c:v>41011.989583309354</c:v>
                </c:pt>
                <c:pt idx="9888">
                  <c:v>41011.999999976018</c:v>
                </c:pt>
                <c:pt idx="9889">
                  <c:v>41012.010416642683</c:v>
                </c:pt>
                <c:pt idx="9890">
                  <c:v>41012.020833309347</c:v>
                </c:pt>
                <c:pt idx="9891">
                  <c:v>41012.031249976011</c:v>
                </c:pt>
                <c:pt idx="9892">
                  <c:v>41012.041666642675</c:v>
                </c:pt>
                <c:pt idx="9893">
                  <c:v>41012.05208330934</c:v>
                </c:pt>
                <c:pt idx="9894">
                  <c:v>41012.062499976004</c:v>
                </c:pt>
                <c:pt idx="9895">
                  <c:v>41012.072916642668</c:v>
                </c:pt>
                <c:pt idx="9896">
                  <c:v>41012.083333309332</c:v>
                </c:pt>
                <c:pt idx="9897">
                  <c:v>41012.093749975997</c:v>
                </c:pt>
                <c:pt idx="9898">
                  <c:v>41012.104166642661</c:v>
                </c:pt>
                <c:pt idx="9899">
                  <c:v>41012.114583309325</c:v>
                </c:pt>
                <c:pt idx="9900">
                  <c:v>41012.124999975989</c:v>
                </c:pt>
                <c:pt idx="9901">
                  <c:v>41012.135416642654</c:v>
                </c:pt>
                <c:pt idx="9902">
                  <c:v>41012.145833309318</c:v>
                </c:pt>
                <c:pt idx="9903">
                  <c:v>41012.156249975982</c:v>
                </c:pt>
                <c:pt idx="9904">
                  <c:v>41012.166666642646</c:v>
                </c:pt>
                <c:pt idx="9905">
                  <c:v>41012.177083309311</c:v>
                </c:pt>
                <c:pt idx="9906">
                  <c:v>41012.187499975975</c:v>
                </c:pt>
                <c:pt idx="9907">
                  <c:v>41012.197916642639</c:v>
                </c:pt>
                <c:pt idx="9908">
                  <c:v>41012.208333309303</c:v>
                </c:pt>
                <c:pt idx="9909">
                  <c:v>41012.218749975968</c:v>
                </c:pt>
                <c:pt idx="9910">
                  <c:v>41012.229166642632</c:v>
                </c:pt>
                <c:pt idx="9911">
                  <c:v>41012.239583309296</c:v>
                </c:pt>
                <c:pt idx="9912">
                  <c:v>41012.24999997596</c:v>
                </c:pt>
                <c:pt idx="9913">
                  <c:v>41012.260416642624</c:v>
                </c:pt>
                <c:pt idx="9914">
                  <c:v>41012.270833309289</c:v>
                </c:pt>
                <c:pt idx="9915">
                  <c:v>41012.281249975953</c:v>
                </c:pt>
                <c:pt idx="9916">
                  <c:v>41012.291666642617</c:v>
                </c:pt>
                <c:pt idx="9917">
                  <c:v>41012.302083309281</c:v>
                </c:pt>
                <c:pt idx="9918">
                  <c:v>41012.312499975946</c:v>
                </c:pt>
                <c:pt idx="9919">
                  <c:v>41012.32291664261</c:v>
                </c:pt>
                <c:pt idx="9920">
                  <c:v>41012.333333309274</c:v>
                </c:pt>
                <c:pt idx="9921">
                  <c:v>41012.343749975938</c:v>
                </c:pt>
                <c:pt idx="9922">
                  <c:v>41012.354166642603</c:v>
                </c:pt>
                <c:pt idx="9923">
                  <c:v>41012.364583309267</c:v>
                </c:pt>
                <c:pt idx="9924">
                  <c:v>41012.374999975931</c:v>
                </c:pt>
                <c:pt idx="9925">
                  <c:v>41012.385416642595</c:v>
                </c:pt>
                <c:pt idx="9926">
                  <c:v>41012.39583330926</c:v>
                </c:pt>
                <c:pt idx="9927">
                  <c:v>41012.406249975924</c:v>
                </c:pt>
                <c:pt idx="9928">
                  <c:v>41012.416666642588</c:v>
                </c:pt>
                <c:pt idx="9929">
                  <c:v>41012.427083309252</c:v>
                </c:pt>
                <c:pt idx="9930">
                  <c:v>41012.437499975917</c:v>
                </c:pt>
                <c:pt idx="9931">
                  <c:v>41012.447916642581</c:v>
                </c:pt>
                <c:pt idx="9932">
                  <c:v>41012.458333309245</c:v>
                </c:pt>
                <c:pt idx="9933">
                  <c:v>41012.468749975909</c:v>
                </c:pt>
                <c:pt idx="9934">
                  <c:v>41012.479166642574</c:v>
                </c:pt>
                <c:pt idx="9935">
                  <c:v>41012.489583309238</c:v>
                </c:pt>
                <c:pt idx="9936">
                  <c:v>41012.499999975902</c:v>
                </c:pt>
                <c:pt idx="9937">
                  <c:v>41012.510416642566</c:v>
                </c:pt>
                <c:pt idx="9938">
                  <c:v>41012.520833309231</c:v>
                </c:pt>
                <c:pt idx="9939">
                  <c:v>41012.531249975895</c:v>
                </c:pt>
                <c:pt idx="9940">
                  <c:v>41012.541666642559</c:v>
                </c:pt>
                <c:pt idx="9941">
                  <c:v>41012.552083309223</c:v>
                </c:pt>
                <c:pt idx="9942">
                  <c:v>41012.562499975887</c:v>
                </c:pt>
                <c:pt idx="9943">
                  <c:v>41012.572916642552</c:v>
                </c:pt>
                <c:pt idx="9944">
                  <c:v>41012.583333309216</c:v>
                </c:pt>
                <c:pt idx="9945">
                  <c:v>41012.59374997588</c:v>
                </c:pt>
                <c:pt idx="9946">
                  <c:v>41012.604166642544</c:v>
                </c:pt>
                <c:pt idx="9947">
                  <c:v>41012.614583309209</c:v>
                </c:pt>
                <c:pt idx="9948">
                  <c:v>41012.624999975873</c:v>
                </c:pt>
                <c:pt idx="9949">
                  <c:v>41012.635416642537</c:v>
                </c:pt>
                <c:pt idx="9950">
                  <c:v>41012.645833309201</c:v>
                </c:pt>
                <c:pt idx="9951">
                  <c:v>41012.656249975866</c:v>
                </c:pt>
                <c:pt idx="9952">
                  <c:v>41012.66666664253</c:v>
                </c:pt>
                <c:pt idx="9953">
                  <c:v>41012.677083309194</c:v>
                </c:pt>
                <c:pt idx="9954">
                  <c:v>41012.687499975858</c:v>
                </c:pt>
                <c:pt idx="9955">
                  <c:v>41012.697916642523</c:v>
                </c:pt>
                <c:pt idx="9956">
                  <c:v>41012.708333309187</c:v>
                </c:pt>
                <c:pt idx="9957">
                  <c:v>41012.718749975851</c:v>
                </c:pt>
                <c:pt idx="9958">
                  <c:v>41012.729166642515</c:v>
                </c:pt>
                <c:pt idx="9959">
                  <c:v>41012.73958330918</c:v>
                </c:pt>
                <c:pt idx="9960">
                  <c:v>41012.749999975844</c:v>
                </c:pt>
                <c:pt idx="9961">
                  <c:v>41012.760416642508</c:v>
                </c:pt>
                <c:pt idx="9962">
                  <c:v>41012.770833309172</c:v>
                </c:pt>
                <c:pt idx="9963">
                  <c:v>41012.781249975837</c:v>
                </c:pt>
                <c:pt idx="9964">
                  <c:v>41012.791666642501</c:v>
                </c:pt>
                <c:pt idx="9965">
                  <c:v>41012.802083309165</c:v>
                </c:pt>
                <c:pt idx="9966">
                  <c:v>41012.812499975829</c:v>
                </c:pt>
                <c:pt idx="9967">
                  <c:v>41012.822916642494</c:v>
                </c:pt>
                <c:pt idx="9968">
                  <c:v>41012.833333309158</c:v>
                </c:pt>
                <c:pt idx="9969">
                  <c:v>41012.843749975822</c:v>
                </c:pt>
                <c:pt idx="9970">
                  <c:v>41012.854166642486</c:v>
                </c:pt>
                <c:pt idx="9971">
                  <c:v>41012.86458330915</c:v>
                </c:pt>
                <c:pt idx="9972">
                  <c:v>41012.874999975815</c:v>
                </c:pt>
                <c:pt idx="9973">
                  <c:v>41012.885416642479</c:v>
                </c:pt>
                <c:pt idx="9974">
                  <c:v>41012.895833309143</c:v>
                </c:pt>
                <c:pt idx="9975">
                  <c:v>41012.906249975807</c:v>
                </c:pt>
                <c:pt idx="9976">
                  <c:v>41012.916666642472</c:v>
                </c:pt>
                <c:pt idx="9977">
                  <c:v>41012.927083309136</c:v>
                </c:pt>
                <c:pt idx="9978">
                  <c:v>41012.9374999758</c:v>
                </c:pt>
                <c:pt idx="9979">
                  <c:v>41012.947916642464</c:v>
                </c:pt>
                <c:pt idx="9980">
                  <c:v>41012.958333309129</c:v>
                </c:pt>
                <c:pt idx="9981">
                  <c:v>41012.968749975793</c:v>
                </c:pt>
                <c:pt idx="9982">
                  <c:v>41012.979166642457</c:v>
                </c:pt>
                <c:pt idx="9983">
                  <c:v>41012.989583309121</c:v>
                </c:pt>
                <c:pt idx="9984">
                  <c:v>41012.999999975786</c:v>
                </c:pt>
                <c:pt idx="9985">
                  <c:v>41013.01041664245</c:v>
                </c:pt>
                <c:pt idx="9986">
                  <c:v>41013.020833309114</c:v>
                </c:pt>
                <c:pt idx="9987">
                  <c:v>41013.031249975778</c:v>
                </c:pt>
                <c:pt idx="9988">
                  <c:v>41013.041666642443</c:v>
                </c:pt>
                <c:pt idx="9989">
                  <c:v>41013.052083309107</c:v>
                </c:pt>
                <c:pt idx="9990">
                  <c:v>41013.062499975771</c:v>
                </c:pt>
                <c:pt idx="9991">
                  <c:v>41013.072916642435</c:v>
                </c:pt>
                <c:pt idx="9992">
                  <c:v>41013.0833333091</c:v>
                </c:pt>
                <c:pt idx="9993">
                  <c:v>41013.093749975764</c:v>
                </c:pt>
                <c:pt idx="9994">
                  <c:v>41013.104166642428</c:v>
                </c:pt>
                <c:pt idx="9995">
                  <c:v>41013.114583309092</c:v>
                </c:pt>
                <c:pt idx="9996">
                  <c:v>41013.124999975757</c:v>
                </c:pt>
                <c:pt idx="9997">
                  <c:v>41013.135416642421</c:v>
                </c:pt>
                <c:pt idx="9998">
                  <c:v>41013.145833309085</c:v>
                </c:pt>
                <c:pt idx="9999">
                  <c:v>41013.156249975749</c:v>
                </c:pt>
                <c:pt idx="10000">
                  <c:v>41013.166666642413</c:v>
                </c:pt>
                <c:pt idx="10001">
                  <c:v>41013.177083309078</c:v>
                </c:pt>
                <c:pt idx="10002">
                  <c:v>41013.187499975742</c:v>
                </c:pt>
                <c:pt idx="10003">
                  <c:v>41013.197916642406</c:v>
                </c:pt>
                <c:pt idx="10004">
                  <c:v>41013.20833330907</c:v>
                </c:pt>
                <c:pt idx="10005">
                  <c:v>41013.218749975735</c:v>
                </c:pt>
                <c:pt idx="10006">
                  <c:v>41013.229166642399</c:v>
                </c:pt>
                <c:pt idx="10007">
                  <c:v>41013.239583309063</c:v>
                </c:pt>
                <c:pt idx="10008">
                  <c:v>41013.249999975727</c:v>
                </c:pt>
                <c:pt idx="10009">
                  <c:v>41013.260416642392</c:v>
                </c:pt>
                <c:pt idx="10010">
                  <c:v>41013.270833309056</c:v>
                </c:pt>
                <c:pt idx="10011">
                  <c:v>41013.28124997572</c:v>
                </c:pt>
                <c:pt idx="10012">
                  <c:v>41013.291666642384</c:v>
                </c:pt>
                <c:pt idx="10013">
                  <c:v>41013.302083309049</c:v>
                </c:pt>
                <c:pt idx="10014">
                  <c:v>41013.312499975713</c:v>
                </c:pt>
                <c:pt idx="10015">
                  <c:v>41013.322916642377</c:v>
                </c:pt>
                <c:pt idx="10016">
                  <c:v>41013.333333309041</c:v>
                </c:pt>
                <c:pt idx="10017">
                  <c:v>41013.343749975706</c:v>
                </c:pt>
                <c:pt idx="10018">
                  <c:v>41013.35416664237</c:v>
                </c:pt>
                <c:pt idx="10019">
                  <c:v>41013.364583309034</c:v>
                </c:pt>
                <c:pt idx="10020">
                  <c:v>41013.374999975698</c:v>
                </c:pt>
                <c:pt idx="10021">
                  <c:v>41013.385416642363</c:v>
                </c:pt>
                <c:pt idx="10022">
                  <c:v>41013.395833309027</c:v>
                </c:pt>
                <c:pt idx="10023">
                  <c:v>41013.406249975691</c:v>
                </c:pt>
                <c:pt idx="10024">
                  <c:v>41013.416666642355</c:v>
                </c:pt>
                <c:pt idx="10025">
                  <c:v>41013.42708330902</c:v>
                </c:pt>
                <c:pt idx="10026">
                  <c:v>41013.437499975684</c:v>
                </c:pt>
                <c:pt idx="10027">
                  <c:v>41013.447916642348</c:v>
                </c:pt>
                <c:pt idx="10028">
                  <c:v>41013.458333309012</c:v>
                </c:pt>
                <c:pt idx="10029">
                  <c:v>41013.468749975676</c:v>
                </c:pt>
                <c:pt idx="10030">
                  <c:v>41013.479166642341</c:v>
                </c:pt>
                <c:pt idx="10031">
                  <c:v>41013.489583309005</c:v>
                </c:pt>
                <c:pt idx="10032">
                  <c:v>41013.499999975669</c:v>
                </c:pt>
                <c:pt idx="10033">
                  <c:v>41013.510416642333</c:v>
                </c:pt>
                <c:pt idx="10034">
                  <c:v>41013.520833308998</c:v>
                </c:pt>
                <c:pt idx="10035">
                  <c:v>41013.531249975662</c:v>
                </c:pt>
                <c:pt idx="10036">
                  <c:v>41013.541666642326</c:v>
                </c:pt>
                <c:pt idx="10037">
                  <c:v>41013.55208330899</c:v>
                </c:pt>
                <c:pt idx="10038">
                  <c:v>41013.562499975655</c:v>
                </c:pt>
                <c:pt idx="10039">
                  <c:v>41013.572916642319</c:v>
                </c:pt>
                <c:pt idx="10040">
                  <c:v>41013.583333308983</c:v>
                </c:pt>
                <c:pt idx="10041">
                  <c:v>41013.593749975647</c:v>
                </c:pt>
                <c:pt idx="10042">
                  <c:v>41013.604166642312</c:v>
                </c:pt>
                <c:pt idx="10043">
                  <c:v>41013.614583308976</c:v>
                </c:pt>
                <c:pt idx="10044">
                  <c:v>41013.62499997564</c:v>
                </c:pt>
                <c:pt idx="10045">
                  <c:v>41013.635416642304</c:v>
                </c:pt>
                <c:pt idx="10046">
                  <c:v>41013.645833308969</c:v>
                </c:pt>
                <c:pt idx="10047">
                  <c:v>41013.656249975633</c:v>
                </c:pt>
                <c:pt idx="10048">
                  <c:v>41013.666666642297</c:v>
                </c:pt>
                <c:pt idx="10049">
                  <c:v>41013.677083308961</c:v>
                </c:pt>
                <c:pt idx="10050">
                  <c:v>41013.687499975626</c:v>
                </c:pt>
                <c:pt idx="10051">
                  <c:v>41013.69791664229</c:v>
                </c:pt>
                <c:pt idx="10052">
                  <c:v>41013.708333308954</c:v>
                </c:pt>
                <c:pt idx="10053">
                  <c:v>41013.718749975618</c:v>
                </c:pt>
                <c:pt idx="10054">
                  <c:v>41013.729166642283</c:v>
                </c:pt>
                <c:pt idx="10055">
                  <c:v>41013.739583308947</c:v>
                </c:pt>
                <c:pt idx="10056">
                  <c:v>41013.749999975611</c:v>
                </c:pt>
                <c:pt idx="10057">
                  <c:v>41013.760416642275</c:v>
                </c:pt>
                <c:pt idx="10058">
                  <c:v>41013.770833308939</c:v>
                </c:pt>
                <c:pt idx="10059">
                  <c:v>41013.781249975604</c:v>
                </c:pt>
                <c:pt idx="10060">
                  <c:v>41013.791666642268</c:v>
                </c:pt>
                <c:pt idx="10061">
                  <c:v>41013.802083308932</c:v>
                </c:pt>
                <c:pt idx="10062">
                  <c:v>41013.812499975596</c:v>
                </c:pt>
                <c:pt idx="10063">
                  <c:v>41013.822916642261</c:v>
                </c:pt>
                <c:pt idx="10064">
                  <c:v>41013.833333308925</c:v>
                </c:pt>
                <c:pt idx="10065">
                  <c:v>41013.843749975589</c:v>
                </c:pt>
                <c:pt idx="10066">
                  <c:v>41013.854166642253</c:v>
                </c:pt>
                <c:pt idx="10067">
                  <c:v>41013.864583308918</c:v>
                </c:pt>
                <c:pt idx="10068">
                  <c:v>41013.874999975582</c:v>
                </c:pt>
                <c:pt idx="10069">
                  <c:v>41013.885416642246</c:v>
                </c:pt>
                <c:pt idx="10070">
                  <c:v>41013.89583330891</c:v>
                </c:pt>
                <c:pt idx="10071">
                  <c:v>41013.906249975575</c:v>
                </c:pt>
                <c:pt idx="10072">
                  <c:v>41013.916666642239</c:v>
                </c:pt>
                <c:pt idx="10073">
                  <c:v>41013.927083308903</c:v>
                </c:pt>
                <c:pt idx="10074">
                  <c:v>41013.937499975567</c:v>
                </c:pt>
                <c:pt idx="10075">
                  <c:v>41013.947916642232</c:v>
                </c:pt>
                <c:pt idx="10076">
                  <c:v>41013.958333308896</c:v>
                </c:pt>
                <c:pt idx="10077">
                  <c:v>41013.96874997556</c:v>
                </c:pt>
                <c:pt idx="10078">
                  <c:v>41013.979166642224</c:v>
                </c:pt>
                <c:pt idx="10079">
                  <c:v>41013.989583308889</c:v>
                </c:pt>
                <c:pt idx="10080">
                  <c:v>41013.999999975553</c:v>
                </c:pt>
                <c:pt idx="10081">
                  <c:v>41014.010416642217</c:v>
                </c:pt>
                <c:pt idx="10082">
                  <c:v>41014.020833308881</c:v>
                </c:pt>
                <c:pt idx="10083">
                  <c:v>41014.031249975546</c:v>
                </c:pt>
                <c:pt idx="10084">
                  <c:v>41014.04166664221</c:v>
                </c:pt>
                <c:pt idx="10085">
                  <c:v>41014.052083308874</c:v>
                </c:pt>
                <c:pt idx="10086">
                  <c:v>41014.062499975538</c:v>
                </c:pt>
                <c:pt idx="10087">
                  <c:v>41014.072916642202</c:v>
                </c:pt>
                <c:pt idx="10088">
                  <c:v>41014.083333308867</c:v>
                </c:pt>
                <c:pt idx="10089">
                  <c:v>41014.093749975531</c:v>
                </c:pt>
                <c:pt idx="10090">
                  <c:v>41014.104166642195</c:v>
                </c:pt>
                <c:pt idx="10091">
                  <c:v>41014.114583308859</c:v>
                </c:pt>
                <c:pt idx="10092">
                  <c:v>41014.124999975524</c:v>
                </c:pt>
                <c:pt idx="10093">
                  <c:v>41014.135416642188</c:v>
                </c:pt>
                <c:pt idx="10094">
                  <c:v>41014.145833308852</c:v>
                </c:pt>
                <c:pt idx="10095">
                  <c:v>41014.156249975516</c:v>
                </c:pt>
                <c:pt idx="10096">
                  <c:v>41014.166666642181</c:v>
                </c:pt>
                <c:pt idx="10097">
                  <c:v>41014.177083308845</c:v>
                </c:pt>
                <c:pt idx="10098">
                  <c:v>41014.187499975509</c:v>
                </c:pt>
                <c:pt idx="10099">
                  <c:v>41014.197916642173</c:v>
                </c:pt>
                <c:pt idx="10100">
                  <c:v>41014.208333308838</c:v>
                </c:pt>
                <c:pt idx="10101">
                  <c:v>41014.218749975502</c:v>
                </c:pt>
                <c:pt idx="10102">
                  <c:v>41014.229166642166</c:v>
                </c:pt>
                <c:pt idx="10103">
                  <c:v>41014.23958330883</c:v>
                </c:pt>
                <c:pt idx="10104">
                  <c:v>41014.249999975495</c:v>
                </c:pt>
                <c:pt idx="10105">
                  <c:v>41014.260416642159</c:v>
                </c:pt>
                <c:pt idx="10106">
                  <c:v>41014.270833308823</c:v>
                </c:pt>
                <c:pt idx="10107">
                  <c:v>41014.281249975487</c:v>
                </c:pt>
                <c:pt idx="10108">
                  <c:v>41014.291666642152</c:v>
                </c:pt>
                <c:pt idx="10109">
                  <c:v>41014.302083308816</c:v>
                </c:pt>
                <c:pt idx="10110">
                  <c:v>41014.31249997548</c:v>
                </c:pt>
                <c:pt idx="10111">
                  <c:v>41014.322916642144</c:v>
                </c:pt>
                <c:pt idx="10112">
                  <c:v>41014.333333308809</c:v>
                </c:pt>
                <c:pt idx="10113">
                  <c:v>41014.343749975473</c:v>
                </c:pt>
                <c:pt idx="10114">
                  <c:v>41014.354166642137</c:v>
                </c:pt>
                <c:pt idx="10115">
                  <c:v>41014.364583308801</c:v>
                </c:pt>
                <c:pt idx="10116">
                  <c:v>41014.374999975465</c:v>
                </c:pt>
                <c:pt idx="10117">
                  <c:v>41014.38541664213</c:v>
                </c:pt>
                <c:pt idx="10118">
                  <c:v>41014.395833308794</c:v>
                </c:pt>
                <c:pt idx="10119">
                  <c:v>41014.406249975458</c:v>
                </c:pt>
                <c:pt idx="10120">
                  <c:v>41014.416666642122</c:v>
                </c:pt>
                <c:pt idx="10121">
                  <c:v>41014.427083308787</c:v>
                </c:pt>
                <c:pt idx="10122">
                  <c:v>41014.437499975451</c:v>
                </c:pt>
                <c:pt idx="10123">
                  <c:v>41014.447916642115</c:v>
                </c:pt>
                <c:pt idx="10124">
                  <c:v>41014.458333308779</c:v>
                </c:pt>
                <c:pt idx="10125">
                  <c:v>41014.468749975444</c:v>
                </c:pt>
                <c:pt idx="10126">
                  <c:v>41014.479166642108</c:v>
                </c:pt>
                <c:pt idx="10127">
                  <c:v>41014.489583308772</c:v>
                </c:pt>
                <c:pt idx="10128">
                  <c:v>41014.499999975436</c:v>
                </c:pt>
                <c:pt idx="10129">
                  <c:v>41014.510416642101</c:v>
                </c:pt>
                <c:pt idx="10130">
                  <c:v>41014.520833308765</c:v>
                </c:pt>
                <c:pt idx="10131">
                  <c:v>41014.531249975429</c:v>
                </c:pt>
                <c:pt idx="10132">
                  <c:v>41014.541666642093</c:v>
                </c:pt>
                <c:pt idx="10133">
                  <c:v>41014.552083308758</c:v>
                </c:pt>
                <c:pt idx="10134">
                  <c:v>41014.562499975422</c:v>
                </c:pt>
                <c:pt idx="10135">
                  <c:v>41014.572916642086</c:v>
                </c:pt>
                <c:pt idx="10136">
                  <c:v>41014.58333330875</c:v>
                </c:pt>
                <c:pt idx="10137">
                  <c:v>41014.593749975415</c:v>
                </c:pt>
                <c:pt idx="10138">
                  <c:v>41014.604166642079</c:v>
                </c:pt>
                <c:pt idx="10139">
                  <c:v>41014.614583308743</c:v>
                </c:pt>
                <c:pt idx="10140">
                  <c:v>41014.624999975407</c:v>
                </c:pt>
                <c:pt idx="10141">
                  <c:v>41014.635416642072</c:v>
                </c:pt>
                <c:pt idx="10142">
                  <c:v>41014.645833308736</c:v>
                </c:pt>
                <c:pt idx="10143">
                  <c:v>41014.6562499754</c:v>
                </c:pt>
                <c:pt idx="10144">
                  <c:v>41014.666666642064</c:v>
                </c:pt>
                <c:pt idx="10145">
                  <c:v>41014.677083308728</c:v>
                </c:pt>
                <c:pt idx="10146">
                  <c:v>41014.687499975393</c:v>
                </c:pt>
                <c:pt idx="10147">
                  <c:v>41014.697916642057</c:v>
                </c:pt>
                <c:pt idx="10148">
                  <c:v>41014.708333308721</c:v>
                </c:pt>
                <c:pt idx="10149">
                  <c:v>41014.718749975385</c:v>
                </c:pt>
                <c:pt idx="10150">
                  <c:v>41014.72916664205</c:v>
                </c:pt>
                <c:pt idx="10151">
                  <c:v>41014.739583308714</c:v>
                </c:pt>
                <c:pt idx="10152">
                  <c:v>41014.749999975378</c:v>
                </c:pt>
                <c:pt idx="10153">
                  <c:v>41014.760416642042</c:v>
                </c:pt>
                <c:pt idx="10154">
                  <c:v>41014.770833308707</c:v>
                </c:pt>
                <c:pt idx="10155">
                  <c:v>41014.781249975371</c:v>
                </c:pt>
                <c:pt idx="10156">
                  <c:v>41014.791666642035</c:v>
                </c:pt>
                <c:pt idx="10157">
                  <c:v>41014.802083308699</c:v>
                </c:pt>
                <c:pt idx="10158">
                  <c:v>41014.812499975364</c:v>
                </c:pt>
                <c:pt idx="10159">
                  <c:v>41014.822916642028</c:v>
                </c:pt>
                <c:pt idx="10160">
                  <c:v>41014.833333308692</c:v>
                </c:pt>
                <c:pt idx="10161">
                  <c:v>41014.843749975356</c:v>
                </c:pt>
                <c:pt idx="10162">
                  <c:v>41014.854166642021</c:v>
                </c:pt>
                <c:pt idx="10163">
                  <c:v>41014.864583308685</c:v>
                </c:pt>
                <c:pt idx="10164">
                  <c:v>41014.874999975349</c:v>
                </c:pt>
                <c:pt idx="10165">
                  <c:v>41014.885416642013</c:v>
                </c:pt>
                <c:pt idx="10166">
                  <c:v>41014.895833308678</c:v>
                </c:pt>
                <c:pt idx="10167">
                  <c:v>41014.906249975342</c:v>
                </c:pt>
                <c:pt idx="10168">
                  <c:v>41014.916666642006</c:v>
                </c:pt>
                <c:pt idx="10169">
                  <c:v>41014.92708330867</c:v>
                </c:pt>
                <c:pt idx="10170">
                  <c:v>41014.937499975335</c:v>
                </c:pt>
                <c:pt idx="10171">
                  <c:v>41014.947916641999</c:v>
                </c:pt>
                <c:pt idx="10172">
                  <c:v>41014.958333308663</c:v>
                </c:pt>
                <c:pt idx="10173">
                  <c:v>41014.968749975327</c:v>
                </c:pt>
                <c:pt idx="10174">
                  <c:v>41014.979166641991</c:v>
                </c:pt>
                <c:pt idx="10175">
                  <c:v>41014.989583308656</c:v>
                </c:pt>
                <c:pt idx="10176">
                  <c:v>41014.99999997532</c:v>
                </c:pt>
                <c:pt idx="10177">
                  <c:v>41015.010416641984</c:v>
                </c:pt>
                <c:pt idx="10178">
                  <c:v>41015.020833308648</c:v>
                </c:pt>
                <c:pt idx="10179">
                  <c:v>41015.031249975313</c:v>
                </c:pt>
                <c:pt idx="10180">
                  <c:v>41015.041666641977</c:v>
                </c:pt>
                <c:pt idx="10181">
                  <c:v>41015.052083308641</c:v>
                </c:pt>
                <c:pt idx="10182">
                  <c:v>41015.062499975305</c:v>
                </c:pt>
                <c:pt idx="10183">
                  <c:v>41015.07291664197</c:v>
                </c:pt>
                <c:pt idx="10184">
                  <c:v>41015.083333308634</c:v>
                </c:pt>
                <c:pt idx="10185">
                  <c:v>41015.093749975298</c:v>
                </c:pt>
                <c:pt idx="10186">
                  <c:v>41015.104166641962</c:v>
                </c:pt>
                <c:pt idx="10187">
                  <c:v>41015.114583308627</c:v>
                </c:pt>
                <c:pt idx="10188">
                  <c:v>41015.124999975291</c:v>
                </c:pt>
                <c:pt idx="10189">
                  <c:v>41015.135416641955</c:v>
                </c:pt>
                <c:pt idx="10190">
                  <c:v>41015.145833308619</c:v>
                </c:pt>
                <c:pt idx="10191">
                  <c:v>41015.156249975284</c:v>
                </c:pt>
                <c:pt idx="10192">
                  <c:v>41015.166666641948</c:v>
                </c:pt>
                <c:pt idx="10193">
                  <c:v>41015.177083308612</c:v>
                </c:pt>
                <c:pt idx="10194">
                  <c:v>41015.187499975276</c:v>
                </c:pt>
                <c:pt idx="10195">
                  <c:v>41015.197916641941</c:v>
                </c:pt>
                <c:pt idx="10196">
                  <c:v>41015.208333308605</c:v>
                </c:pt>
                <c:pt idx="10197">
                  <c:v>41015.218749975269</c:v>
                </c:pt>
                <c:pt idx="10198">
                  <c:v>41015.229166641933</c:v>
                </c:pt>
                <c:pt idx="10199">
                  <c:v>41015.239583308598</c:v>
                </c:pt>
                <c:pt idx="10200">
                  <c:v>41015.249999975262</c:v>
                </c:pt>
                <c:pt idx="10201">
                  <c:v>41015.260416641926</c:v>
                </c:pt>
                <c:pt idx="10202">
                  <c:v>41015.27083330859</c:v>
                </c:pt>
                <c:pt idx="10203">
                  <c:v>41015.281249975254</c:v>
                </c:pt>
                <c:pt idx="10204">
                  <c:v>41015.291666641919</c:v>
                </c:pt>
                <c:pt idx="10205">
                  <c:v>41015.302083308583</c:v>
                </c:pt>
                <c:pt idx="10206">
                  <c:v>41015.312499975247</c:v>
                </c:pt>
                <c:pt idx="10207">
                  <c:v>41015.322916641911</c:v>
                </c:pt>
                <c:pt idx="10208">
                  <c:v>41015.333333308576</c:v>
                </c:pt>
                <c:pt idx="10209">
                  <c:v>41015.34374997524</c:v>
                </c:pt>
                <c:pt idx="10210">
                  <c:v>41015.354166641904</c:v>
                </c:pt>
                <c:pt idx="10211">
                  <c:v>41015.364583308568</c:v>
                </c:pt>
                <c:pt idx="10212">
                  <c:v>41015.374999975233</c:v>
                </c:pt>
                <c:pt idx="10213">
                  <c:v>41015.385416641897</c:v>
                </c:pt>
                <c:pt idx="10214">
                  <c:v>41015.395833308561</c:v>
                </c:pt>
                <c:pt idx="10215">
                  <c:v>41015.406249975225</c:v>
                </c:pt>
                <c:pt idx="10216">
                  <c:v>41015.41666664189</c:v>
                </c:pt>
                <c:pt idx="10217">
                  <c:v>41015.427083308554</c:v>
                </c:pt>
                <c:pt idx="10218">
                  <c:v>41015.437499975218</c:v>
                </c:pt>
                <c:pt idx="10219">
                  <c:v>41015.447916641882</c:v>
                </c:pt>
                <c:pt idx="10220">
                  <c:v>41015.458333308547</c:v>
                </c:pt>
                <c:pt idx="10221">
                  <c:v>41015.468749975211</c:v>
                </c:pt>
                <c:pt idx="10222">
                  <c:v>41015.479166641875</c:v>
                </c:pt>
                <c:pt idx="10223">
                  <c:v>41015.489583308539</c:v>
                </c:pt>
                <c:pt idx="10224">
                  <c:v>41015.499999975204</c:v>
                </c:pt>
                <c:pt idx="10225">
                  <c:v>41015.510416641868</c:v>
                </c:pt>
                <c:pt idx="10226">
                  <c:v>41015.520833308532</c:v>
                </c:pt>
                <c:pt idx="10227">
                  <c:v>41015.531249975196</c:v>
                </c:pt>
                <c:pt idx="10228">
                  <c:v>41015.541666641861</c:v>
                </c:pt>
                <c:pt idx="10229">
                  <c:v>41015.552083308525</c:v>
                </c:pt>
                <c:pt idx="10230">
                  <c:v>41015.562499975189</c:v>
                </c:pt>
                <c:pt idx="10231">
                  <c:v>41015.572916641853</c:v>
                </c:pt>
                <c:pt idx="10232">
                  <c:v>41015.583333308517</c:v>
                </c:pt>
                <c:pt idx="10233">
                  <c:v>41015.593749975182</c:v>
                </c:pt>
                <c:pt idx="10234">
                  <c:v>41015.604166641846</c:v>
                </c:pt>
                <c:pt idx="10235">
                  <c:v>41015.61458330851</c:v>
                </c:pt>
                <c:pt idx="10236">
                  <c:v>41015.624999975174</c:v>
                </c:pt>
                <c:pt idx="10237">
                  <c:v>41015.635416641839</c:v>
                </c:pt>
                <c:pt idx="10238">
                  <c:v>41015.645833308503</c:v>
                </c:pt>
                <c:pt idx="10239">
                  <c:v>41015.656249975167</c:v>
                </c:pt>
                <c:pt idx="10240">
                  <c:v>41015.666666641831</c:v>
                </c:pt>
                <c:pt idx="10241">
                  <c:v>41015.677083308496</c:v>
                </c:pt>
                <c:pt idx="10242">
                  <c:v>41015.68749997516</c:v>
                </c:pt>
                <c:pt idx="10243">
                  <c:v>41015.697916641824</c:v>
                </c:pt>
                <c:pt idx="10244">
                  <c:v>41015.708333308488</c:v>
                </c:pt>
                <c:pt idx="10245">
                  <c:v>41015.718749975153</c:v>
                </c:pt>
                <c:pt idx="10246">
                  <c:v>41015.729166641817</c:v>
                </c:pt>
                <c:pt idx="10247">
                  <c:v>41015.739583308481</c:v>
                </c:pt>
                <c:pt idx="10248">
                  <c:v>41015.749999975145</c:v>
                </c:pt>
                <c:pt idx="10249">
                  <c:v>41015.76041664181</c:v>
                </c:pt>
                <c:pt idx="10250">
                  <c:v>41015.770833308474</c:v>
                </c:pt>
                <c:pt idx="10251">
                  <c:v>41015.781249975138</c:v>
                </c:pt>
                <c:pt idx="10252">
                  <c:v>41015.791666641802</c:v>
                </c:pt>
                <c:pt idx="10253">
                  <c:v>41015.802083308467</c:v>
                </c:pt>
                <c:pt idx="10254">
                  <c:v>41015.812499975131</c:v>
                </c:pt>
                <c:pt idx="10255">
                  <c:v>41015.822916641795</c:v>
                </c:pt>
                <c:pt idx="10256">
                  <c:v>41015.833333308459</c:v>
                </c:pt>
                <c:pt idx="10257">
                  <c:v>41015.843749975124</c:v>
                </c:pt>
                <c:pt idx="10258">
                  <c:v>41015.854166641788</c:v>
                </c:pt>
                <c:pt idx="10259">
                  <c:v>41015.864583308452</c:v>
                </c:pt>
                <c:pt idx="10260">
                  <c:v>41015.874999975116</c:v>
                </c:pt>
                <c:pt idx="10261">
                  <c:v>41015.88541664178</c:v>
                </c:pt>
                <c:pt idx="10262">
                  <c:v>41015.895833308445</c:v>
                </c:pt>
                <c:pt idx="10263">
                  <c:v>41015.906249975109</c:v>
                </c:pt>
                <c:pt idx="10264">
                  <c:v>41015.916666641773</c:v>
                </c:pt>
                <c:pt idx="10265">
                  <c:v>41015.927083308437</c:v>
                </c:pt>
                <c:pt idx="10266">
                  <c:v>41015.937499975102</c:v>
                </c:pt>
                <c:pt idx="10267">
                  <c:v>41015.947916641766</c:v>
                </c:pt>
                <c:pt idx="10268">
                  <c:v>41015.95833330843</c:v>
                </c:pt>
                <c:pt idx="10269">
                  <c:v>41015.968749975094</c:v>
                </c:pt>
                <c:pt idx="10270">
                  <c:v>41015.979166641759</c:v>
                </c:pt>
                <c:pt idx="10271">
                  <c:v>41015.989583308423</c:v>
                </c:pt>
                <c:pt idx="10272">
                  <c:v>41015.999999975087</c:v>
                </c:pt>
                <c:pt idx="10273">
                  <c:v>41016.010416641751</c:v>
                </c:pt>
                <c:pt idx="10274">
                  <c:v>41016.020833308416</c:v>
                </c:pt>
                <c:pt idx="10275">
                  <c:v>41016.03124997508</c:v>
                </c:pt>
                <c:pt idx="10276">
                  <c:v>41016.041666641744</c:v>
                </c:pt>
                <c:pt idx="10277">
                  <c:v>41016.052083308408</c:v>
                </c:pt>
                <c:pt idx="10278">
                  <c:v>41016.062499975073</c:v>
                </c:pt>
                <c:pt idx="10279">
                  <c:v>41016.072916641737</c:v>
                </c:pt>
                <c:pt idx="10280">
                  <c:v>41016.083333308401</c:v>
                </c:pt>
                <c:pt idx="10281">
                  <c:v>41016.093749975065</c:v>
                </c:pt>
                <c:pt idx="10282">
                  <c:v>41016.10416664173</c:v>
                </c:pt>
                <c:pt idx="10283">
                  <c:v>41016.114583308394</c:v>
                </c:pt>
                <c:pt idx="10284">
                  <c:v>41016.124999975058</c:v>
                </c:pt>
                <c:pt idx="10285">
                  <c:v>41016.135416641722</c:v>
                </c:pt>
                <c:pt idx="10286">
                  <c:v>41016.145833308386</c:v>
                </c:pt>
                <c:pt idx="10287">
                  <c:v>41016.156249975051</c:v>
                </c:pt>
                <c:pt idx="10288">
                  <c:v>41016.166666641715</c:v>
                </c:pt>
                <c:pt idx="10289">
                  <c:v>41016.177083308379</c:v>
                </c:pt>
                <c:pt idx="10290">
                  <c:v>41016.187499975043</c:v>
                </c:pt>
                <c:pt idx="10291">
                  <c:v>41016.197916641708</c:v>
                </c:pt>
                <c:pt idx="10292">
                  <c:v>41016.208333308372</c:v>
                </c:pt>
                <c:pt idx="10293">
                  <c:v>41016.218749975036</c:v>
                </c:pt>
                <c:pt idx="10294">
                  <c:v>41016.2291666417</c:v>
                </c:pt>
                <c:pt idx="10295">
                  <c:v>41016.239583308365</c:v>
                </c:pt>
                <c:pt idx="10296">
                  <c:v>41016.249999975029</c:v>
                </c:pt>
                <c:pt idx="10297">
                  <c:v>41016.260416641693</c:v>
                </c:pt>
                <c:pt idx="10298">
                  <c:v>41016.270833308357</c:v>
                </c:pt>
                <c:pt idx="10299">
                  <c:v>41016.281249975022</c:v>
                </c:pt>
                <c:pt idx="10300">
                  <c:v>41016.291666641686</c:v>
                </c:pt>
                <c:pt idx="10301">
                  <c:v>41016.30208330835</c:v>
                </c:pt>
                <c:pt idx="10302">
                  <c:v>41016.312499975014</c:v>
                </c:pt>
                <c:pt idx="10303">
                  <c:v>41016.322916641679</c:v>
                </c:pt>
                <c:pt idx="10304">
                  <c:v>41016.333333308343</c:v>
                </c:pt>
                <c:pt idx="10305">
                  <c:v>41016.343749975007</c:v>
                </c:pt>
                <c:pt idx="10306">
                  <c:v>41016.354166641671</c:v>
                </c:pt>
                <c:pt idx="10307">
                  <c:v>41016.364583308336</c:v>
                </c:pt>
                <c:pt idx="10308">
                  <c:v>41016.374999975</c:v>
                </c:pt>
                <c:pt idx="10309">
                  <c:v>41016.385416641664</c:v>
                </c:pt>
                <c:pt idx="10310">
                  <c:v>41016.395833308328</c:v>
                </c:pt>
                <c:pt idx="10311">
                  <c:v>41016.406249974993</c:v>
                </c:pt>
                <c:pt idx="10312">
                  <c:v>41016.416666641657</c:v>
                </c:pt>
                <c:pt idx="10313">
                  <c:v>41016.427083308321</c:v>
                </c:pt>
                <c:pt idx="10314">
                  <c:v>41016.437499974985</c:v>
                </c:pt>
                <c:pt idx="10315">
                  <c:v>41016.447916641649</c:v>
                </c:pt>
                <c:pt idx="10316">
                  <c:v>41016.458333308314</c:v>
                </c:pt>
                <c:pt idx="10317">
                  <c:v>41016.468749974978</c:v>
                </c:pt>
                <c:pt idx="10318">
                  <c:v>41016.479166641642</c:v>
                </c:pt>
                <c:pt idx="10319">
                  <c:v>41016.489583308306</c:v>
                </c:pt>
                <c:pt idx="10320">
                  <c:v>41016.499999974971</c:v>
                </c:pt>
                <c:pt idx="10321">
                  <c:v>41016.510416641635</c:v>
                </c:pt>
                <c:pt idx="10322">
                  <c:v>41016.520833308299</c:v>
                </c:pt>
                <c:pt idx="10323">
                  <c:v>41016.531249974963</c:v>
                </c:pt>
                <c:pt idx="10324">
                  <c:v>41016.541666641628</c:v>
                </c:pt>
                <c:pt idx="10325">
                  <c:v>41016.552083308292</c:v>
                </c:pt>
                <c:pt idx="10326">
                  <c:v>41016.562499974956</c:v>
                </c:pt>
                <c:pt idx="10327">
                  <c:v>41016.57291664162</c:v>
                </c:pt>
                <c:pt idx="10328">
                  <c:v>41016.583333308285</c:v>
                </c:pt>
                <c:pt idx="10329">
                  <c:v>41016.593749974949</c:v>
                </c:pt>
                <c:pt idx="10330">
                  <c:v>41016.604166641613</c:v>
                </c:pt>
                <c:pt idx="10331">
                  <c:v>41016.614583308277</c:v>
                </c:pt>
                <c:pt idx="10332">
                  <c:v>41016.624999974942</c:v>
                </c:pt>
                <c:pt idx="10333">
                  <c:v>41016.635416641606</c:v>
                </c:pt>
                <c:pt idx="10334">
                  <c:v>41016.64583330827</c:v>
                </c:pt>
                <c:pt idx="10335">
                  <c:v>41016.656249974934</c:v>
                </c:pt>
                <c:pt idx="10336">
                  <c:v>41016.666666641599</c:v>
                </c:pt>
                <c:pt idx="10337">
                  <c:v>41016.677083308263</c:v>
                </c:pt>
                <c:pt idx="10338">
                  <c:v>41016.687499974927</c:v>
                </c:pt>
                <c:pt idx="10339">
                  <c:v>41016.697916641591</c:v>
                </c:pt>
                <c:pt idx="10340">
                  <c:v>41016.708333308256</c:v>
                </c:pt>
                <c:pt idx="10341">
                  <c:v>41016.71874997492</c:v>
                </c:pt>
                <c:pt idx="10342">
                  <c:v>41016.729166641584</c:v>
                </c:pt>
                <c:pt idx="10343">
                  <c:v>41016.739583308248</c:v>
                </c:pt>
                <c:pt idx="10344">
                  <c:v>41016.749999974912</c:v>
                </c:pt>
                <c:pt idx="10345">
                  <c:v>41016.760416641577</c:v>
                </c:pt>
                <c:pt idx="10346">
                  <c:v>41016.770833308241</c:v>
                </c:pt>
                <c:pt idx="10347">
                  <c:v>41016.781249974905</c:v>
                </c:pt>
                <c:pt idx="10348">
                  <c:v>41016.791666641569</c:v>
                </c:pt>
                <c:pt idx="10349">
                  <c:v>41016.802083308234</c:v>
                </c:pt>
                <c:pt idx="10350">
                  <c:v>41016.812499974898</c:v>
                </c:pt>
                <c:pt idx="10351">
                  <c:v>41016.822916641562</c:v>
                </c:pt>
                <c:pt idx="10352">
                  <c:v>41016.833333308226</c:v>
                </c:pt>
                <c:pt idx="10353">
                  <c:v>41016.843749974891</c:v>
                </c:pt>
                <c:pt idx="10354">
                  <c:v>41016.854166641555</c:v>
                </c:pt>
                <c:pt idx="10355">
                  <c:v>41016.864583308219</c:v>
                </c:pt>
                <c:pt idx="10356">
                  <c:v>41016.874999974883</c:v>
                </c:pt>
                <c:pt idx="10357">
                  <c:v>41016.885416641548</c:v>
                </c:pt>
                <c:pt idx="10358">
                  <c:v>41016.895833308212</c:v>
                </c:pt>
                <c:pt idx="10359">
                  <c:v>41016.906249974876</c:v>
                </c:pt>
                <c:pt idx="10360">
                  <c:v>41016.91666664154</c:v>
                </c:pt>
                <c:pt idx="10361">
                  <c:v>41016.927083308205</c:v>
                </c:pt>
                <c:pt idx="10362">
                  <c:v>41016.937499974869</c:v>
                </c:pt>
                <c:pt idx="10363">
                  <c:v>41016.947916641533</c:v>
                </c:pt>
                <c:pt idx="10364">
                  <c:v>41016.958333308197</c:v>
                </c:pt>
                <c:pt idx="10365">
                  <c:v>41016.968749974862</c:v>
                </c:pt>
                <c:pt idx="10366">
                  <c:v>41016.979166641526</c:v>
                </c:pt>
                <c:pt idx="10367">
                  <c:v>41016.98958330819</c:v>
                </c:pt>
                <c:pt idx="10368">
                  <c:v>41016.999999974854</c:v>
                </c:pt>
                <c:pt idx="10369">
                  <c:v>41017.010416641519</c:v>
                </c:pt>
                <c:pt idx="10370">
                  <c:v>41017.020833308183</c:v>
                </c:pt>
                <c:pt idx="10371">
                  <c:v>41017.031249974847</c:v>
                </c:pt>
                <c:pt idx="10372">
                  <c:v>41017.041666641511</c:v>
                </c:pt>
                <c:pt idx="10373">
                  <c:v>41017.052083308175</c:v>
                </c:pt>
                <c:pt idx="10374">
                  <c:v>41017.06249997484</c:v>
                </c:pt>
                <c:pt idx="10375">
                  <c:v>41017.072916641504</c:v>
                </c:pt>
                <c:pt idx="10376">
                  <c:v>41017.083333308168</c:v>
                </c:pt>
                <c:pt idx="10377">
                  <c:v>41017.093749974832</c:v>
                </c:pt>
                <c:pt idx="10378">
                  <c:v>41017.104166641497</c:v>
                </c:pt>
                <c:pt idx="10379">
                  <c:v>41017.114583308161</c:v>
                </c:pt>
                <c:pt idx="10380">
                  <c:v>41017.124999974825</c:v>
                </c:pt>
                <c:pt idx="10381">
                  <c:v>41017.135416641489</c:v>
                </c:pt>
                <c:pt idx="10382">
                  <c:v>41017.145833308154</c:v>
                </c:pt>
                <c:pt idx="10383">
                  <c:v>41017.156249974818</c:v>
                </c:pt>
                <c:pt idx="10384">
                  <c:v>41017.166666641482</c:v>
                </c:pt>
                <c:pt idx="10385">
                  <c:v>41017.177083308146</c:v>
                </c:pt>
                <c:pt idx="10386">
                  <c:v>41017.187499974811</c:v>
                </c:pt>
                <c:pt idx="10387">
                  <c:v>41017.197916641475</c:v>
                </c:pt>
                <c:pt idx="10388">
                  <c:v>41017.208333308139</c:v>
                </c:pt>
                <c:pt idx="10389">
                  <c:v>41017.218749974803</c:v>
                </c:pt>
                <c:pt idx="10390">
                  <c:v>41017.229166641468</c:v>
                </c:pt>
                <c:pt idx="10391">
                  <c:v>41017.239583308132</c:v>
                </c:pt>
                <c:pt idx="10392">
                  <c:v>41017.249999974796</c:v>
                </c:pt>
                <c:pt idx="10393">
                  <c:v>41017.26041664146</c:v>
                </c:pt>
                <c:pt idx="10394">
                  <c:v>41017.270833308125</c:v>
                </c:pt>
                <c:pt idx="10395">
                  <c:v>41017.281249974789</c:v>
                </c:pt>
                <c:pt idx="10396">
                  <c:v>41017.291666641453</c:v>
                </c:pt>
                <c:pt idx="10397">
                  <c:v>41017.302083308117</c:v>
                </c:pt>
                <c:pt idx="10398">
                  <c:v>41017.312499974782</c:v>
                </c:pt>
                <c:pt idx="10399">
                  <c:v>41017.322916641446</c:v>
                </c:pt>
                <c:pt idx="10400">
                  <c:v>41017.33333330811</c:v>
                </c:pt>
                <c:pt idx="10401">
                  <c:v>41017.343749974774</c:v>
                </c:pt>
                <c:pt idx="10402">
                  <c:v>41017.354166641438</c:v>
                </c:pt>
                <c:pt idx="10403">
                  <c:v>41017.364583308103</c:v>
                </c:pt>
                <c:pt idx="10404">
                  <c:v>41017.374999974767</c:v>
                </c:pt>
                <c:pt idx="10405">
                  <c:v>41017.385416641431</c:v>
                </c:pt>
                <c:pt idx="10406">
                  <c:v>41017.395833308095</c:v>
                </c:pt>
                <c:pt idx="10407">
                  <c:v>41017.40624997476</c:v>
                </c:pt>
                <c:pt idx="10408">
                  <c:v>41017.416666641424</c:v>
                </c:pt>
                <c:pt idx="10409">
                  <c:v>41017.427083308088</c:v>
                </c:pt>
                <c:pt idx="10410">
                  <c:v>41017.437499974752</c:v>
                </c:pt>
                <c:pt idx="10411">
                  <c:v>41017.447916641417</c:v>
                </c:pt>
                <c:pt idx="10412">
                  <c:v>41017.458333308081</c:v>
                </c:pt>
                <c:pt idx="10413">
                  <c:v>41017.468749974745</c:v>
                </c:pt>
                <c:pt idx="10414">
                  <c:v>41017.479166641409</c:v>
                </c:pt>
                <c:pt idx="10415">
                  <c:v>41017.489583308074</c:v>
                </c:pt>
                <c:pt idx="10416">
                  <c:v>41017.499999974738</c:v>
                </c:pt>
                <c:pt idx="10417">
                  <c:v>41017.510416641402</c:v>
                </c:pt>
                <c:pt idx="10418">
                  <c:v>41017.520833308066</c:v>
                </c:pt>
                <c:pt idx="10419">
                  <c:v>41017.531249974731</c:v>
                </c:pt>
                <c:pt idx="10420">
                  <c:v>41017.541666641395</c:v>
                </c:pt>
                <c:pt idx="10421">
                  <c:v>41017.552083308059</c:v>
                </c:pt>
                <c:pt idx="10422">
                  <c:v>41017.562499974723</c:v>
                </c:pt>
                <c:pt idx="10423">
                  <c:v>41017.572916641388</c:v>
                </c:pt>
                <c:pt idx="10424">
                  <c:v>41017.583333308052</c:v>
                </c:pt>
                <c:pt idx="10425">
                  <c:v>41017.593749974716</c:v>
                </c:pt>
                <c:pt idx="10426">
                  <c:v>41017.60416664138</c:v>
                </c:pt>
                <c:pt idx="10427">
                  <c:v>41017.614583308045</c:v>
                </c:pt>
                <c:pt idx="10428">
                  <c:v>41017.624999974709</c:v>
                </c:pt>
                <c:pt idx="10429">
                  <c:v>41017.635416641373</c:v>
                </c:pt>
                <c:pt idx="10430">
                  <c:v>41017.645833308037</c:v>
                </c:pt>
                <c:pt idx="10431">
                  <c:v>41017.656249974701</c:v>
                </c:pt>
                <c:pt idx="10432">
                  <c:v>41017.666666641366</c:v>
                </c:pt>
                <c:pt idx="10433">
                  <c:v>41017.67708330803</c:v>
                </c:pt>
                <c:pt idx="10434">
                  <c:v>41017.687499974694</c:v>
                </c:pt>
                <c:pt idx="10435">
                  <c:v>41017.697916641358</c:v>
                </c:pt>
                <c:pt idx="10436">
                  <c:v>41017.708333308023</c:v>
                </c:pt>
                <c:pt idx="10437">
                  <c:v>41017.718749974687</c:v>
                </c:pt>
                <c:pt idx="10438">
                  <c:v>41017.729166641351</c:v>
                </c:pt>
                <c:pt idx="10439">
                  <c:v>41017.739583308015</c:v>
                </c:pt>
                <c:pt idx="10440">
                  <c:v>41017.74999997468</c:v>
                </c:pt>
                <c:pt idx="10441">
                  <c:v>41017.760416641344</c:v>
                </c:pt>
                <c:pt idx="10442">
                  <c:v>41017.770833308008</c:v>
                </c:pt>
                <c:pt idx="10443">
                  <c:v>41017.781249974672</c:v>
                </c:pt>
                <c:pt idx="10444">
                  <c:v>41017.791666641337</c:v>
                </c:pt>
                <c:pt idx="10445">
                  <c:v>41017.802083308001</c:v>
                </c:pt>
                <c:pt idx="10446">
                  <c:v>41017.812499974665</c:v>
                </c:pt>
                <c:pt idx="10447">
                  <c:v>41017.822916641329</c:v>
                </c:pt>
                <c:pt idx="10448">
                  <c:v>41017.833333307994</c:v>
                </c:pt>
                <c:pt idx="10449">
                  <c:v>41017.843749974658</c:v>
                </c:pt>
                <c:pt idx="10450">
                  <c:v>41017.854166641322</c:v>
                </c:pt>
                <c:pt idx="10451">
                  <c:v>41017.864583307986</c:v>
                </c:pt>
                <c:pt idx="10452">
                  <c:v>41017.874999974651</c:v>
                </c:pt>
                <c:pt idx="10453">
                  <c:v>41017.885416641315</c:v>
                </c:pt>
                <c:pt idx="10454">
                  <c:v>41017.895833307979</c:v>
                </c:pt>
                <c:pt idx="10455">
                  <c:v>41017.906249974643</c:v>
                </c:pt>
                <c:pt idx="10456">
                  <c:v>41017.916666641308</c:v>
                </c:pt>
                <c:pt idx="10457">
                  <c:v>41017.927083307972</c:v>
                </c:pt>
                <c:pt idx="10458">
                  <c:v>41017.937499974636</c:v>
                </c:pt>
                <c:pt idx="10459">
                  <c:v>41017.9479166413</c:v>
                </c:pt>
                <c:pt idx="10460">
                  <c:v>41017.958333307964</c:v>
                </c:pt>
                <c:pt idx="10461">
                  <c:v>41017.968749974629</c:v>
                </c:pt>
                <c:pt idx="10462">
                  <c:v>41017.979166641293</c:v>
                </c:pt>
                <c:pt idx="10463">
                  <c:v>41017.989583307957</c:v>
                </c:pt>
                <c:pt idx="10464">
                  <c:v>41017.999999974621</c:v>
                </c:pt>
                <c:pt idx="10465">
                  <c:v>41018.010416641286</c:v>
                </c:pt>
                <c:pt idx="10466">
                  <c:v>41018.02083330795</c:v>
                </c:pt>
                <c:pt idx="10467">
                  <c:v>41018.031249974614</c:v>
                </c:pt>
                <c:pt idx="10468">
                  <c:v>41018.041666641278</c:v>
                </c:pt>
                <c:pt idx="10469">
                  <c:v>41018.052083307943</c:v>
                </c:pt>
                <c:pt idx="10470">
                  <c:v>41018.062499974607</c:v>
                </c:pt>
                <c:pt idx="10471">
                  <c:v>41018.072916641271</c:v>
                </c:pt>
                <c:pt idx="10472">
                  <c:v>41018.083333307935</c:v>
                </c:pt>
                <c:pt idx="10473">
                  <c:v>41018.0937499746</c:v>
                </c:pt>
                <c:pt idx="10474">
                  <c:v>41018.104166641264</c:v>
                </c:pt>
                <c:pt idx="10475">
                  <c:v>41018.114583307928</c:v>
                </c:pt>
                <c:pt idx="10476">
                  <c:v>41018.124999974592</c:v>
                </c:pt>
                <c:pt idx="10477">
                  <c:v>41018.135416641257</c:v>
                </c:pt>
                <c:pt idx="10478">
                  <c:v>41018.145833307921</c:v>
                </c:pt>
                <c:pt idx="10479">
                  <c:v>41018.156249974585</c:v>
                </c:pt>
                <c:pt idx="10480">
                  <c:v>41018.166666641249</c:v>
                </c:pt>
                <c:pt idx="10481">
                  <c:v>41018.177083307914</c:v>
                </c:pt>
                <c:pt idx="10482">
                  <c:v>41018.187499974578</c:v>
                </c:pt>
                <c:pt idx="10483">
                  <c:v>41018.197916641242</c:v>
                </c:pt>
                <c:pt idx="10484">
                  <c:v>41018.208333307906</c:v>
                </c:pt>
                <c:pt idx="10485">
                  <c:v>41018.218749974571</c:v>
                </c:pt>
                <c:pt idx="10486">
                  <c:v>41018.229166641235</c:v>
                </c:pt>
                <c:pt idx="10487">
                  <c:v>41018.239583307899</c:v>
                </c:pt>
                <c:pt idx="10488">
                  <c:v>41018.249999974563</c:v>
                </c:pt>
                <c:pt idx="10489">
                  <c:v>41018.260416641227</c:v>
                </c:pt>
                <c:pt idx="10490">
                  <c:v>41018.270833307892</c:v>
                </c:pt>
                <c:pt idx="10491">
                  <c:v>41018.281249974556</c:v>
                </c:pt>
                <c:pt idx="10492">
                  <c:v>41018.29166664122</c:v>
                </c:pt>
                <c:pt idx="10493">
                  <c:v>41018.302083307884</c:v>
                </c:pt>
                <c:pt idx="10494">
                  <c:v>41018.312499974549</c:v>
                </c:pt>
                <c:pt idx="10495">
                  <c:v>41018.322916641213</c:v>
                </c:pt>
                <c:pt idx="10496">
                  <c:v>41018.333333307877</c:v>
                </c:pt>
                <c:pt idx="10497">
                  <c:v>41018.343749974541</c:v>
                </c:pt>
                <c:pt idx="10498">
                  <c:v>41018.354166641206</c:v>
                </c:pt>
                <c:pt idx="10499">
                  <c:v>41018.36458330787</c:v>
                </c:pt>
                <c:pt idx="10500">
                  <c:v>41018.374999974534</c:v>
                </c:pt>
                <c:pt idx="10501">
                  <c:v>41018.385416641198</c:v>
                </c:pt>
                <c:pt idx="10502">
                  <c:v>41018.395833307863</c:v>
                </c:pt>
                <c:pt idx="10503">
                  <c:v>41018.406249974527</c:v>
                </c:pt>
                <c:pt idx="10504">
                  <c:v>41018.416666641191</c:v>
                </c:pt>
                <c:pt idx="10505">
                  <c:v>41018.427083307855</c:v>
                </c:pt>
                <c:pt idx="10506">
                  <c:v>41018.43749997452</c:v>
                </c:pt>
                <c:pt idx="10507">
                  <c:v>41018.447916641184</c:v>
                </c:pt>
                <c:pt idx="10508">
                  <c:v>41018.458333307848</c:v>
                </c:pt>
                <c:pt idx="10509">
                  <c:v>41018.468749974512</c:v>
                </c:pt>
                <c:pt idx="10510">
                  <c:v>41018.479166641177</c:v>
                </c:pt>
                <c:pt idx="10511">
                  <c:v>41018.489583307841</c:v>
                </c:pt>
                <c:pt idx="10512">
                  <c:v>41018.499999974505</c:v>
                </c:pt>
                <c:pt idx="10513">
                  <c:v>41018.510416641169</c:v>
                </c:pt>
                <c:pt idx="10514">
                  <c:v>41018.520833307834</c:v>
                </c:pt>
                <c:pt idx="10515">
                  <c:v>41018.531249974498</c:v>
                </c:pt>
                <c:pt idx="10516">
                  <c:v>41018.541666641162</c:v>
                </c:pt>
                <c:pt idx="10517">
                  <c:v>41018.552083307826</c:v>
                </c:pt>
                <c:pt idx="10518">
                  <c:v>41018.56249997449</c:v>
                </c:pt>
                <c:pt idx="10519">
                  <c:v>41018.572916641155</c:v>
                </c:pt>
                <c:pt idx="10520">
                  <c:v>41018.583333307819</c:v>
                </c:pt>
                <c:pt idx="10521">
                  <c:v>41018.593749974483</c:v>
                </c:pt>
                <c:pt idx="10522">
                  <c:v>41018.604166641147</c:v>
                </c:pt>
                <c:pt idx="10523">
                  <c:v>41018.614583307812</c:v>
                </c:pt>
                <c:pt idx="10524">
                  <c:v>41018.624999974476</c:v>
                </c:pt>
                <c:pt idx="10525">
                  <c:v>41018.63541664114</c:v>
                </c:pt>
                <c:pt idx="10526">
                  <c:v>41018.645833307804</c:v>
                </c:pt>
                <c:pt idx="10527">
                  <c:v>41018.656249974469</c:v>
                </c:pt>
                <c:pt idx="10528">
                  <c:v>41018.666666641133</c:v>
                </c:pt>
                <c:pt idx="10529">
                  <c:v>41018.677083307797</c:v>
                </c:pt>
                <c:pt idx="10530">
                  <c:v>41018.687499974461</c:v>
                </c:pt>
                <c:pt idx="10531">
                  <c:v>41018.697916641126</c:v>
                </c:pt>
                <c:pt idx="10532">
                  <c:v>41018.70833330779</c:v>
                </c:pt>
                <c:pt idx="10533">
                  <c:v>41018.718749974454</c:v>
                </c:pt>
                <c:pt idx="10534">
                  <c:v>41018.729166641118</c:v>
                </c:pt>
                <c:pt idx="10535">
                  <c:v>41018.739583307783</c:v>
                </c:pt>
                <c:pt idx="10536">
                  <c:v>41018.749999974447</c:v>
                </c:pt>
                <c:pt idx="10537">
                  <c:v>41018.760416641111</c:v>
                </c:pt>
                <c:pt idx="10538">
                  <c:v>41018.770833307775</c:v>
                </c:pt>
                <c:pt idx="10539">
                  <c:v>41018.78124997444</c:v>
                </c:pt>
                <c:pt idx="10540">
                  <c:v>41018.791666641104</c:v>
                </c:pt>
                <c:pt idx="10541">
                  <c:v>41018.802083307768</c:v>
                </c:pt>
                <c:pt idx="10542">
                  <c:v>41018.812499974432</c:v>
                </c:pt>
                <c:pt idx="10543">
                  <c:v>41018.822916641097</c:v>
                </c:pt>
                <c:pt idx="10544">
                  <c:v>41018.833333307761</c:v>
                </c:pt>
                <c:pt idx="10545">
                  <c:v>41018.843749974425</c:v>
                </c:pt>
                <c:pt idx="10546">
                  <c:v>41018.854166641089</c:v>
                </c:pt>
                <c:pt idx="10547">
                  <c:v>41018.864583307753</c:v>
                </c:pt>
                <c:pt idx="10548">
                  <c:v>41018.874999974418</c:v>
                </c:pt>
                <c:pt idx="10549">
                  <c:v>41018.885416641082</c:v>
                </c:pt>
                <c:pt idx="10550">
                  <c:v>41018.895833307746</c:v>
                </c:pt>
                <c:pt idx="10551">
                  <c:v>41018.90624997441</c:v>
                </c:pt>
                <c:pt idx="10552">
                  <c:v>41018.916666641075</c:v>
                </c:pt>
                <c:pt idx="10553">
                  <c:v>41018.927083307739</c:v>
                </c:pt>
                <c:pt idx="10554">
                  <c:v>41018.937499974403</c:v>
                </c:pt>
                <c:pt idx="10555">
                  <c:v>41018.947916641067</c:v>
                </c:pt>
                <c:pt idx="10556">
                  <c:v>41018.958333307732</c:v>
                </c:pt>
                <c:pt idx="10557">
                  <c:v>41018.968749974396</c:v>
                </c:pt>
                <c:pt idx="10558">
                  <c:v>41018.97916664106</c:v>
                </c:pt>
                <c:pt idx="10559">
                  <c:v>41018.989583307724</c:v>
                </c:pt>
                <c:pt idx="10560">
                  <c:v>41018.999999974389</c:v>
                </c:pt>
                <c:pt idx="10561">
                  <c:v>41019.010416641053</c:v>
                </c:pt>
                <c:pt idx="10562">
                  <c:v>41019.020833307717</c:v>
                </c:pt>
                <c:pt idx="10563">
                  <c:v>41019.031249974381</c:v>
                </c:pt>
                <c:pt idx="10564">
                  <c:v>41019.041666641046</c:v>
                </c:pt>
                <c:pt idx="10565">
                  <c:v>41019.05208330771</c:v>
                </c:pt>
                <c:pt idx="10566">
                  <c:v>41019.062499974374</c:v>
                </c:pt>
                <c:pt idx="10567">
                  <c:v>41019.072916641038</c:v>
                </c:pt>
                <c:pt idx="10568">
                  <c:v>41019.083333307703</c:v>
                </c:pt>
                <c:pt idx="10569">
                  <c:v>41019.093749974367</c:v>
                </c:pt>
                <c:pt idx="10570">
                  <c:v>41019.104166641031</c:v>
                </c:pt>
                <c:pt idx="10571">
                  <c:v>41019.114583307695</c:v>
                </c:pt>
                <c:pt idx="10572">
                  <c:v>41019.12499997436</c:v>
                </c:pt>
                <c:pt idx="10573">
                  <c:v>41019.135416641024</c:v>
                </c:pt>
                <c:pt idx="10574">
                  <c:v>41019.145833307688</c:v>
                </c:pt>
                <c:pt idx="10575">
                  <c:v>41019.156249974352</c:v>
                </c:pt>
                <c:pt idx="10576">
                  <c:v>41019.166666641016</c:v>
                </c:pt>
                <c:pt idx="10577">
                  <c:v>41019.177083307681</c:v>
                </c:pt>
                <c:pt idx="10578">
                  <c:v>41019.187499974345</c:v>
                </c:pt>
                <c:pt idx="10579">
                  <c:v>41019.197916641009</c:v>
                </c:pt>
                <c:pt idx="10580">
                  <c:v>41019.208333307673</c:v>
                </c:pt>
                <c:pt idx="10581">
                  <c:v>41019.218749974338</c:v>
                </c:pt>
                <c:pt idx="10582">
                  <c:v>41019.229166641002</c:v>
                </c:pt>
                <c:pt idx="10583">
                  <c:v>41019.239583307666</c:v>
                </c:pt>
                <c:pt idx="10584">
                  <c:v>41019.24999997433</c:v>
                </c:pt>
                <c:pt idx="10585">
                  <c:v>41019.260416640995</c:v>
                </c:pt>
                <c:pt idx="10586">
                  <c:v>41019.270833307659</c:v>
                </c:pt>
                <c:pt idx="10587">
                  <c:v>41019.281249974323</c:v>
                </c:pt>
                <c:pt idx="10588">
                  <c:v>41019.291666640987</c:v>
                </c:pt>
                <c:pt idx="10589">
                  <c:v>41019.302083307652</c:v>
                </c:pt>
                <c:pt idx="10590">
                  <c:v>41019.312499974316</c:v>
                </c:pt>
                <c:pt idx="10591">
                  <c:v>41019.32291664098</c:v>
                </c:pt>
                <c:pt idx="10592">
                  <c:v>41019.333333307644</c:v>
                </c:pt>
                <c:pt idx="10593">
                  <c:v>41019.343749974309</c:v>
                </c:pt>
                <c:pt idx="10594">
                  <c:v>41019.354166640973</c:v>
                </c:pt>
                <c:pt idx="10595">
                  <c:v>41019.364583307637</c:v>
                </c:pt>
                <c:pt idx="10596">
                  <c:v>41019.374999974301</c:v>
                </c:pt>
                <c:pt idx="10597">
                  <c:v>41019.385416640966</c:v>
                </c:pt>
                <c:pt idx="10598">
                  <c:v>41019.39583330763</c:v>
                </c:pt>
                <c:pt idx="10599">
                  <c:v>41019.406249974294</c:v>
                </c:pt>
                <c:pt idx="10600">
                  <c:v>41019.416666640958</c:v>
                </c:pt>
                <c:pt idx="10601">
                  <c:v>41019.427083307623</c:v>
                </c:pt>
                <c:pt idx="10602">
                  <c:v>41019.437499974287</c:v>
                </c:pt>
                <c:pt idx="10603">
                  <c:v>41019.447916640951</c:v>
                </c:pt>
                <c:pt idx="10604">
                  <c:v>41019.458333307615</c:v>
                </c:pt>
                <c:pt idx="10605">
                  <c:v>41019.468749974279</c:v>
                </c:pt>
                <c:pt idx="10606">
                  <c:v>41019.479166640944</c:v>
                </c:pt>
                <c:pt idx="10607">
                  <c:v>41019.489583307608</c:v>
                </c:pt>
                <c:pt idx="10608">
                  <c:v>41019.499999974272</c:v>
                </c:pt>
                <c:pt idx="10609">
                  <c:v>41019.510416640936</c:v>
                </c:pt>
                <c:pt idx="10610">
                  <c:v>41019.520833307601</c:v>
                </c:pt>
                <c:pt idx="10611">
                  <c:v>41019.531249974265</c:v>
                </c:pt>
                <c:pt idx="10612">
                  <c:v>41019.541666640929</c:v>
                </c:pt>
                <c:pt idx="10613">
                  <c:v>41019.552083307593</c:v>
                </c:pt>
                <c:pt idx="10614">
                  <c:v>41019.562499974258</c:v>
                </c:pt>
                <c:pt idx="10615">
                  <c:v>41019.572916640922</c:v>
                </c:pt>
                <c:pt idx="10616">
                  <c:v>41019.583333307586</c:v>
                </c:pt>
                <c:pt idx="10617">
                  <c:v>41019.59374997425</c:v>
                </c:pt>
                <c:pt idx="10618">
                  <c:v>41019.604166640915</c:v>
                </c:pt>
                <c:pt idx="10619">
                  <c:v>41019.614583307579</c:v>
                </c:pt>
                <c:pt idx="10620">
                  <c:v>41019.624999974243</c:v>
                </c:pt>
                <c:pt idx="10621">
                  <c:v>41019.635416640907</c:v>
                </c:pt>
                <c:pt idx="10622">
                  <c:v>41019.645833307572</c:v>
                </c:pt>
                <c:pt idx="10623">
                  <c:v>41019.656249974236</c:v>
                </c:pt>
                <c:pt idx="10624">
                  <c:v>41019.6666666409</c:v>
                </c:pt>
                <c:pt idx="10625">
                  <c:v>41019.677083307564</c:v>
                </c:pt>
                <c:pt idx="10626">
                  <c:v>41019.687499974229</c:v>
                </c:pt>
                <c:pt idx="10627">
                  <c:v>41019.697916640893</c:v>
                </c:pt>
                <c:pt idx="10628">
                  <c:v>41019.708333307557</c:v>
                </c:pt>
                <c:pt idx="10629">
                  <c:v>41019.718749974221</c:v>
                </c:pt>
                <c:pt idx="10630">
                  <c:v>41019.729166640886</c:v>
                </c:pt>
                <c:pt idx="10631">
                  <c:v>41019.73958330755</c:v>
                </c:pt>
                <c:pt idx="10632">
                  <c:v>41019.749999974214</c:v>
                </c:pt>
                <c:pt idx="10633">
                  <c:v>41019.760416640878</c:v>
                </c:pt>
                <c:pt idx="10634">
                  <c:v>41019.770833307542</c:v>
                </c:pt>
                <c:pt idx="10635">
                  <c:v>41019.781249974207</c:v>
                </c:pt>
                <c:pt idx="10636">
                  <c:v>41019.791666640871</c:v>
                </c:pt>
                <c:pt idx="10637">
                  <c:v>41019.802083307535</c:v>
                </c:pt>
                <c:pt idx="10638">
                  <c:v>41019.812499974199</c:v>
                </c:pt>
                <c:pt idx="10639">
                  <c:v>41019.822916640864</c:v>
                </c:pt>
                <c:pt idx="10640">
                  <c:v>41019.833333307528</c:v>
                </c:pt>
                <c:pt idx="10641">
                  <c:v>41019.843749974192</c:v>
                </c:pt>
                <c:pt idx="10642">
                  <c:v>41019.854166640856</c:v>
                </c:pt>
                <c:pt idx="10643">
                  <c:v>41019.864583307521</c:v>
                </c:pt>
                <c:pt idx="10644">
                  <c:v>41019.874999974185</c:v>
                </c:pt>
                <c:pt idx="10645">
                  <c:v>41019.885416640849</c:v>
                </c:pt>
                <c:pt idx="10646">
                  <c:v>41019.895833307513</c:v>
                </c:pt>
                <c:pt idx="10647">
                  <c:v>41019.906249974178</c:v>
                </c:pt>
                <c:pt idx="10648">
                  <c:v>41019.916666640842</c:v>
                </c:pt>
                <c:pt idx="10649">
                  <c:v>41019.927083307506</c:v>
                </c:pt>
                <c:pt idx="10650">
                  <c:v>41019.93749997417</c:v>
                </c:pt>
                <c:pt idx="10651">
                  <c:v>41019.947916640835</c:v>
                </c:pt>
                <c:pt idx="10652">
                  <c:v>41019.958333307499</c:v>
                </c:pt>
                <c:pt idx="10653">
                  <c:v>41019.968749974163</c:v>
                </c:pt>
                <c:pt idx="10654">
                  <c:v>41019.979166640827</c:v>
                </c:pt>
                <c:pt idx="10655">
                  <c:v>41019.989583307492</c:v>
                </c:pt>
                <c:pt idx="10656">
                  <c:v>41019.999999974156</c:v>
                </c:pt>
                <c:pt idx="10657">
                  <c:v>41020.01041664082</c:v>
                </c:pt>
                <c:pt idx="10658">
                  <c:v>41020.020833307484</c:v>
                </c:pt>
                <c:pt idx="10659">
                  <c:v>41020.031249974149</c:v>
                </c:pt>
                <c:pt idx="10660">
                  <c:v>41020.041666640813</c:v>
                </c:pt>
                <c:pt idx="10661">
                  <c:v>41020.052083307477</c:v>
                </c:pt>
                <c:pt idx="10662">
                  <c:v>41020.062499974141</c:v>
                </c:pt>
                <c:pt idx="10663">
                  <c:v>41020.072916640805</c:v>
                </c:pt>
                <c:pt idx="10664">
                  <c:v>41020.08333330747</c:v>
                </c:pt>
                <c:pt idx="10665">
                  <c:v>41020.093749974134</c:v>
                </c:pt>
                <c:pt idx="10666">
                  <c:v>41020.104166640798</c:v>
                </c:pt>
                <c:pt idx="10667">
                  <c:v>41020.114583307462</c:v>
                </c:pt>
                <c:pt idx="10668">
                  <c:v>41020.124999974127</c:v>
                </c:pt>
                <c:pt idx="10669">
                  <c:v>41020.135416640791</c:v>
                </c:pt>
                <c:pt idx="10670">
                  <c:v>41020.145833307455</c:v>
                </c:pt>
                <c:pt idx="10671">
                  <c:v>41020.156249974119</c:v>
                </c:pt>
                <c:pt idx="10672">
                  <c:v>41020.166666640784</c:v>
                </c:pt>
                <c:pt idx="10673">
                  <c:v>41020.177083307448</c:v>
                </c:pt>
                <c:pt idx="10674">
                  <c:v>41020.187499974112</c:v>
                </c:pt>
                <c:pt idx="10675">
                  <c:v>41020.197916640776</c:v>
                </c:pt>
                <c:pt idx="10676">
                  <c:v>41020.208333307441</c:v>
                </c:pt>
                <c:pt idx="10677">
                  <c:v>41020.218749974105</c:v>
                </c:pt>
                <c:pt idx="10678">
                  <c:v>41020.229166640769</c:v>
                </c:pt>
                <c:pt idx="10679">
                  <c:v>41020.239583307433</c:v>
                </c:pt>
                <c:pt idx="10680">
                  <c:v>41020.249999974098</c:v>
                </c:pt>
                <c:pt idx="10681">
                  <c:v>41020.260416640762</c:v>
                </c:pt>
                <c:pt idx="10682">
                  <c:v>41020.270833307426</c:v>
                </c:pt>
                <c:pt idx="10683">
                  <c:v>41020.28124997409</c:v>
                </c:pt>
                <c:pt idx="10684">
                  <c:v>41020.291666640755</c:v>
                </c:pt>
                <c:pt idx="10685">
                  <c:v>41020.302083307419</c:v>
                </c:pt>
                <c:pt idx="10686">
                  <c:v>41020.312499974083</c:v>
                </c:pt>
                <c:pt idx="10687">
                  <c:v>41020.322916640747</c:v>
                </c:pt>
                <c:pt idx="10688">
                  <c:v>41020.333333307412</c:v>
                </c:pt>
                <c:pt idx="10689">
                  <c:v>41020.343749974076</c:v>
                </c:pt>
                <c:pt idx="10690">
                  <c:v>41020.35416664074</c:v>
                </c:pt>
                <c:pt idx="10691">
                  <c:v>41020.364583307404</c:v>
                </c:pt>
                <c:pt idx="10692">
                  <c:v>41020.374999974068</c:v>
                </c:pt>
                <c:pt idx="10693">
                  <c:v>41020.385416640733</c:v>
                </c:pt>
                <c:pt idx="10694">
                  <c:v>41020.395833307397</c:v>
                </c:pt>
                <c:pt idx="10695">
                  <c:v>41020.406249974061</c:v>
                </c:pt>
                <c:pt idx="10696">
                  <c:v>41020.416666640725</c:v>
                </c:pt>
                <c:pt idx="10697">
                  <c:v>41020.42708330739</c:v>
                </c:pt>
                <c:pt idx="10698">
                  <c:v>41020.437499974054</c:v>
                </c:pt>
                <c:pt idx="10699">
                  <c:v>41020.447916640718</c:v>
                </c:pt>
                <c:pt idx="10700">
                  <c:v>41020.458333307382</c:v>
                </c:pt>
                <c:pt idx="10701">
                  <c:v>41020.468749974047</c:v>
                </c:pt>
                <c:pt idx="10702">
                  <c:v>41020.479166640711</c:v>
                </c:pt>
                <c:pt idx="10703">
                  <c:v>41020.489583307375</c:v>
                </c:pt>
                <c:pt idx="10704">
                  <c:v>41020.499999974039</c:v>
                </c:pt>
                <c:pt idx="10705">
                  <c:v>41020.510416640704</c:v>
                </c:pt>
                <c:pt idx="10706">
                  <c:v>41020.520833307368</c:v>
                </c:pt>
                <c:pt idx="10707">
                  <c:v>41020.531249974032</c:v>
                </c:pt>
                <c:pt idx="10708">
                  <c:v>41020.541666640696</c:v>
                </c:pt>
                <c:pt idx="10709">
                  <c:v>41020.552083307361</c:v>
                </c:pt>
                <c:pt idx="10710">
                  <c:v>41020.562499974025</c:v>
                </c:pt>
                <c:pt idx="10711">
                  <c:v>41020.572916640689</c:v>
                </c:pt>
                <c:pt idx="10712">
                  <c:v>41020.583333307353</c:v>
                </c:pt>
                <c:pt idx="10713">
                  <c:v>41020.593749974018</c:v>
                </c:pt>
                <c:pt idx="10714">
                  <c:v>41020.604166640682</c:v>
                </c:pt>
                <c:pt idx="10715">
                  <c:v>41020.614583307346</c:v>
                </c:pt>
                <c:pt idx="10716">
                  <c:v>41020.62499997401</c:v>
                </c:pt>
                <c:pt idx="10717">
                  <c:v>41020.635416640675</c:v>
                </c:pt>
                <c:pt idx="10718">
                  <c:v>41020.645833307339</c:v>
                </c:pt>
                <c:pt idx="10719">
                  <c:v>41020.656249974003</c:v>
                </c:pt>
                <c:pt idx="10720">
                  <c:v>41020.666666640667</c:v>
                </c:pt>
                <c:pt idx="10721">
                  <c:v>41020.677083307331</c:v>
                </c:pt>
                <c:pt idx="10722">
                  <c:v>41020.687499973996</c:v>
                </c:pt>
                <c:pt idx="10723">
                  <c:v>41020.69791664066</c:v>
                </c:pt>
                <c:pt idx="10724">
                  <c:v>41020.708333307324</c:v>
                </c:pt>
                <c:pt idx="10725">
                  <c:v>41020.718749973988</c:v>
                </c:pt>
                <c:pt idx="10726">
                  <c:v>41020.729166640653</c:v>
                </c:pt>
                <c:pt idx="10727">
                  <c:v>41020.739583307317</c:v>
                </c:pt>
                <c:pt idx="10728">
                  <c:v>41020.749999973981</c:v>
                </c:pt>
                <c:pt idx="10729">
                  <c:v>41020.760416640645</c:v>
                </c:pt>
                <c:pt idx="10730">
                  <c:v>41020.77083330731</c:v>
                </c:pt>
                <c:pt idx="10731">
                  <c:v>41020.781249973974</c:v>
                </c:pt>
                <c:pt idx="10732">
                  <c:v>41020.791666640638</c:v>
                </c:pt>
                <c:pt idx="10733">
                  <c:v>41020.802083307302</c:v>
                </c:pt>
                <c:pt idx="10734">
                  <c:v>41020.812499973967</c:v>
                </c:pt>
                <c:pt idx="10735">
                  <c:v>41020.822916640631</c:v>
                </c:pt>
                <c:pt idx="10736">
                  <c:v>41020.833333307295</c:v>
                </c:pt>
                <c:pt idx="10737">
                  <c:v>41020.843749973959</c:v>
                </c:pt>
                <c:pt idx="10738">
                  <c:v>41020.854166640624</c:v>
                </c:pt>
                <c:pt idx="10739">
                  <c:v>41020.864583307288</c:v>
                </c:pt>
                <c:pt idx="10740">
                  <c:v>41020.874999973952</c:v>
                </c:pt>
                <c:pt idx="10741">
                  <c:v>41020.885416640616</c:v>
                </c:pt>
                <c:pt idx="10742">
                  <c:v>41020.895833307281</c:v>
                </c:pt>
                <c:pt idx="10743">
                  <c:v>41020.906249973945</c:v>
                </c:pt>
                <c:pt idx="10744">
                  <c:v>41020.916666640609</c:v>
                </c:pt>
                <c:pt idx="10745">
                  <c:v>41020.927083307273</c:v>
                </c:pt>
                <c:pt idx="10746">
                  <c:v>41020.937499973938</c:v>
                </c:pt>
                <c:pt idx="10747">
                  <c:v>41020.947916640602</c:v>
                </c:pt>
                <c:pt idx="10748">
                  <c:v>41020.958333307266</c:v>
                </c:pt>
                <c:pt idx="10749">
                  <c:v>41020.96874997393</c:v>
                </c:pt>
                <c:pt idx="10750">
                  <c:v>41020.979166640594</c:v>
                </c:pt>
                <c:pt idx="10751">
                  <c:v>41020.989583307259</c:v>
                </c:pt>
                <c:pt idx="10752">
                  <c:v>41020.999999973923</c:v>
                </c:pt>
                <c:pt idx="10753">
                  <c:v>41021.010416640587</c:v>
                </c:pt>
                <c:pt idx="10754">
                  <c:v>41021.020833307251</c:v>
                </c:pt>
                <c:pt idx="10755">
                  <c:v>41021.031249973916</c:v>
                </c:pt>
                <c:pt idx="10756">
                  <c:v>41021.04166664058</c:v>
                </c:pt>
                <c:pt idx="10757">
                  <c:v>41021.052083307244</c:v>
                </c:pt>
                <c:pt idx="10758">
                  <c:v>41021.062499973908</c:v>
                </c:pt>
                <c:pt idx="10759">
                  <c:v>41021.072916640573</c:v>
                </c:pt>
                <c:pt idx="10760">
                  <c:v>41021.083333307237</c:v>
                </c:pt>
                <c:pt idx="10761">
                  <c:v>41021.093749973901</c:v>
                </c:pt>
                <c:pt idx="10762">
                  <c:v>41021.104166640565</c:v>
                </c:pt>
                <c:pt idx="10763">
                  <c:v>41021.11458330723</c:v>
                </c:pt>
                <c:pt idx="10764">
                  <c:v>41021.124999973894</c:v>
                </c:pt>
                <c:pt idx="10765">
                  <c:v>41021.135416640558</c:v>
                </c:pt>
                <c:pt idx="10766">
                  <c:v>41021.145833307222</c:v>
                </c:pt>
                <c:pt idx="10767">
                  <c:v>41021.156249973887</c:v>
                </c:pt>
                <c:pt idx="10768">
                  <c:v>41021.166666640551</c:v>
                </c:pt>
                <c:pt idx="10769">
                  <c:v>41021.177083307215</c:v>
                </c:pt>
                <c:pt idx="10770">
                  <c:v>41021.187499973879</c:v>
                </c:pt>
                <c:pt idx="10771">
                  <c:v>41021.197916640544</c:v>
                </c:pt>
                <c:pt idx="10772">
                  <c:v>41021.208333307208</c:v>
                </c:pt>
                <c:pt idx="10773">
                  <c:v>41021.218749973872</c:v>
                </c:pt>
                <c:pt idx="10774">
                  <c:v>41021.229166640536</c:v>
                </c:pt>
                <c:pt idx="10775">
                  <c:v>41021.239583307201</c:v>
                </c:pt>
                <c:pt idx="10776">
                  <c:v>41021.249999973865</c:v>
                </c:pt>
                <c:pt idx="10777">
                  <c:v>41021.260416640529</c:v>
                </c:pt>
                <c:pt idx="10778">
                  <c:v>41021.270833307193</c:v>
                </c:pt>
                <c:pt idx="10779">
                  <c:v>41021.281249973857</c:v>
                </c:pt>
                <c:pt idx="10780">
                  <c:v>41021.291666640522</c:v>
                </c:pt>
                <c:pt idx="10781">
                  <c:v>41021.302083307186</c:v>
                </c:pt>
                <c:pt idx="10782">
                  <c:v>41021.31249997385</c:v>
                </c:pt>
                <c:pt idx="10783">
                  <c:v>41021.322916640514</c:v>
                </c:pt>
                <c:pt idx="10784">
                  <c:v>41021.333333307179</c:v>
                </c:pt>
                <c:pt idx="10785">
                  <c:v>41021.343749973843</c:v>
                </c:pt>
                <c:pt idx="10786">
                  <c:v>41021.354166640507</c:v>
                </c:pt>
                <c:pt idx="10787">
                  <c:v>41021.364583307171</c:v>
                </c:pt>
                <c:pt idx="10788">
                  <c:v>41021.374999973836</c:v>
                </c:pt>
                <c:pt idx="10789">
                  <c:v>41021.3854166405</c:v>
                </c:pt>
                <c:pt idx="10790">
                  <c:v>41021.395833307164</c:v>
                </c:pt>
                <c:pt idx="10791">
                  <c:v>41021.406249973828</c:v>
                </c:pt>
                <c:pt idx="10792">
                  <c:v>41021.416666640493</c:v>
                </c:pt>
                <c:pt idx="10793">
                  <c:v>41021.427083307157</c:v>
                </c:pt>
                <c:pt idx="10794">
                  <c:v>41021.437499973821</c:v>
                </c:pt>
                <c:pt idx="10795">
                  <c:v>41021.447916640485</c:v>
                </c:pt>
                <c:pt idx="10796">
                  <c:v>41021.45833330715</c:v>
                </c:pt>
                <c:pt idx="10797">
                  <c:v>41021.468749973814</c:v>
                </c:pt>
                <c:pt idx="10798">
                  <c:v>41021.479166640478</c:v>
                </c:pt>
                <c:pt idx="10799">
                  <c:v>41021.489583307142</c:v>
                </c:pt>
                <c:pt idx="10800">
                  <c:v>41021.499999973807</c:v>
                </c:pt>
                <c:pt idx="10801">
                  <c:v>41021.510416640471</c:v>
                </c:pt>
                <c:pt idx="10802">
                  <c:v>41021.520833307135</c:v>
                </c:pt>
                <c:pt idx="10803">
                  <c:v>41021.531249973799</c:v>
                </c:pt>
                <c:pt idx="10804">
                  <c:v>41021.541666640464</c:v>
                </c:pt>
                <c:pt idx="10805">
                  <c:v>41021.552083307128</c:v>
                </c:pt>
                <c:pt idx="10806">
                  <c:v>41021.562499973792</c:v>
                </c:pt>
                <c:pt idx="10807">
                  <c:v>41021.572916640456</c:v>
                </c:pt>
                <c:pt idx="10808">
                  <c:v>41021.58333330712</c:v>
                </c:pt>
                <c:pt idx="10809">
                  <c:v>41021.593749973785</c:v>
                </c:pt>
                <c:pt idx="10810">
                  <c:v>41021.604166640449</c:v>
                </c:pt>
                <c:pt idx="10811">
                  <c:v>41021.614583307113</c:v>
                </c:pt>
                <c:pt idx="10812">
                  <c:v>41021.624999973777</c:v>
                </c:pt>
                <c:pt idx="10813">
                  <c:v>41021.635416640442</c:v>
                </c:pt>
                <c:pt idx="10814">
                  <c:v>41021.645833307106</c:v>
                </c:pt>
                <c:pt idx="10815">
                  <c:v>41021.65624997377</c:v>
                </c:pt>
                <c:pt idx="10816">
                  <c:v>41021.666666640434</c:v>
                </c:pt>
                <c:pt idx="10817">
                  <c:v>41021.677083307099</c:v>
                </c:pt>
                <c:pt idx="10818">
                  <c:v>41021.687499973763</c:v>
                </c:pt>
                <c:pt idx="10819">
                  <c:v>41021.697916640427</c:v>
                </c:pt>
                <c:pt idx="10820">
                  <c:v>41021.708333307091</c:v>
                </c:pt>
                <c:pt idx="10821">
                  <c:v>41021.718749973756</c:v>
                </c:pt>
                <c:pt idx="10822">
                  <c:v>41021.72916664042</c:v>
                </c:pt>
                <c:pt idx="10823">
                  <c:v>41021.739583307084</c:v>
                </c:pt>
                <c:pt idx="10824">
                  <c:v>41021.749999973748</c:v>
                </c:pt>
                <c:pt idx="10825">
                  <c:v>41021.760416640413</c:v>
                </c:pt>
                <c:pt idx="10826">
                  <c:v>41021.770833307077</c:v>
                </c:pt>
                <c:pt idx="10827">
                  <c:v>41021.781249973741</c:v>
                </c:pt>
                <c:pt idx="10828">
                  <c:v>41021.791666640405</c:v>
                </c:pt>
                <c:pt idx="10829">
                  <c:v>41021.80208330707</c:v>
                </c:pt>
                <c:pt idx="10830">
                  <c:v>41021.812499973734</c:v>
                </c:pt>
                <c:pt idx="10831">
                  <c:v>41021.822916640398</c:v>
                </c:pt>
                <c:pt idx="10832">
                  <c:v>41021.833333307062</c:v>
                </c:pt>
                <c:pt idx="10833">
                  <c:v>41021.843749973727</c:v>
                </c:pt>
                <c:pt idx="10834">
                  <c:v>41021.854166640391</c:v>
                </c:pt>
                <c:pt idx="10835">
                  <c:v>41021.864583307055</c:v>
                </c:pt>
                <c:pt idx="10836">
                  <c:v>41021.874999973719</c:v>
                </c:pt>
                <c:pt idx="10837">
                  <c:v>41021.885416640383</c:v>
                </c:pt>
                <c:pt idx="10838">
                  <c:v>41021.895833307048</c:v>
                </c:pt>
                <c:pt idx="10839">
                  <c:v>41021.906249973712</c:v>
                </c:pt>
                <c:pt idx="10840">
                  <c:v>41021.916666640376</c:v>
                </c:pt>
                <c:pt idx="10841">
                  <c:v>41021.92708330704</c:v>
                </c:pt>
                <c:pt idx="10842">
                  <c:v>41021.937499973705</c:v>
                </c:pt>
                <c:pt idx="10843">
                  <c:v>41021.947916640369</c:v>
                </c:pt>
                <c:pt idx="10844">
                  <c:v>41021.958333307033</c:v>
                </c:pt>
                <c:pt idx="10845">
                  <c:v>41021.968749973697</c:v>
                </c:pt>
                <c:pt idx="10846">
                  <c:v>41021.979166640362</c:v>
                </c:pt>
                <c:pt idx="10847">
                  <c:v>41021.989583307026</c:v>
                </c:pt>
                <c:pt idx="10848">
                  <c:v>41021.99999997369</c:v>
                </c:pt>
                <c:pt idx="10849">
                  <c:v>41022.010416640354</c:v>
                </c:pt>
                <c:pt idx="10850">
                  <c:v>41022.020833307019</c:v>
                </c:pt>
                <c:pt idx="10851">
                  <c:v>41022.031249973683</c:v>
                </c:pt>
                <c:pt idx="10852">
                  <c:v>41022.041666640347</c:v>
                </c:pt>
                <c:pt idx="10853">
                  <c:v>41022.052083307011</c:v>
                </c:pt>
                <c:pt idx="10854">
                  <c:v>41022.062499973676</c:v>
                </c:pt>
                <c:pt idx="10855">
                  <c:v>41022.07291664034</c:v>
                </c:pt>
                <c:pt idx="10856">
                  <c:v>41022.083333307004</c:v>
                </c:pt>
                <c:pt idx="10857">
                  <c:v>41022.093749973668</c:v>
                </c:pt>
                <c:pt idx="10858">
                  <c:v>41022.104166640333</c:v>
                </c:pt>
                <c:pt idx="10859">
                  <c:v>41022.114583306997</c:v>
                </c:pt>
                <c:pt idx="10860">
                  <c:v>41022.124999973661</c:v>
                </c:pt>
                <c:pt idx="10861">
                  <c:v>41022.135416640325</c:v>
                </c:pt>
                <c:pt idx="10862">
                  <c:v>41022.14583330699</c:v>
                </c:pt>
                <c:pt idx="10863">
                  <c:v>41022.156249973654</c:v>
                </c:pt>
                <c:pt idx="10864">
                  <c:v>41022.166666640318</c:v>
                </c:pt>
                <c:pt idx="10865">
                  <c:v>41022.177083306982</c:v>
                </c:pt>
                <c:pt idx="10866">
                  <c:v>41022.187499973646</c:v>
                </c:pt>
                <c:pt idx="10867">
                  <c:v>41022.197916640311</c:v>
                </c:pt>
                <c:pt idx="10868">
                  <c:v>41022.208333306975</c:v>
                </c:pt>
                <c:pt idx="10869">
                  <c:v>41022.218749973639</c:v>
                </c:pt>
                <c:pt idx="10870">
                  <c:v>41022.229166640303</c:v>
                </c:pt>
                <c:pt idx="10871">
                  <c:v>41022.239583306968</c:v>
                </c:pt>
                <c:pt idx="10872">
                  <c:v>41022.249999973632</c:v>
                </c:pt>
                <c:pt idx="10873">
                  <c:v>41022.260416640296</c:v>
                </c:pt>
                <c:pt idx="10874">
                  <c:v>41022.27083330696</c:v>
                </c:pt>
                <c:pt idx="10875">
                  <c:v>41022.281249973625</c:v>
                </c:pt>
                <c:pt idx="10876">
                  <c:v>41022.291666640289</c:v>
                </c:pt>
                <c:pt idx="10877">
                  <c:v>41022.302083306953</c:v>
                </c:pt>
                <c:pt idx="10878">
                  <c:v>41022.312499973617</c:v>
                </c:pt>
                <c:pt idx="10879">
                  <c:v>41022.322916640282</c:v>
                </c:pt>
                <c:pt idx="10880">
                  <c:v>41022.333333306946</c:v>
                </c:pt>
                <c:pt idx="10881">
                  <c:v>41022.34374997361</c:v>
                </c:pt>
                <c:pt idx="10882">
                  <c:v>41022.354166640274</c:v>
                </c:pt>
                <c:pt idx="10883">
                  <c:v>41022.364583306939</c:v>
                </c:pt>
                <c:pt idx="10884">
                  <c:v>41022.374999973603</c:v>
                </c:pt>
                <c:pt idx="10885">
                  <c:v>41022.385416640267</c:v>
                </c:pt>
                <c:pt idx="10886">
                  <c:v>41022.395833306931</c:v>
                </c:pt>
                <c:pt idx="10887">
                  <c:v>41022.406249973596</c:v>
                </c:pt>
                <c:pt idx="10888">
                  <c:v>41022.41666664026</c:v>
                </c:pt>
                <c:pt idx="10889">
                  <c:v>41022.427083306924</c:v>
                </c:pt>
                <c:pt idx="10890">
                  <c:v>41022.437499973588</c:v>
                </c:pt>
                <c:pt idx="10891">
                  <c:v>41022.447916640253</c:v>
                </c:pt>
                <c:pt idx="10892">
                  <c:v>41022.458333306917</c:v>
                </c:pt>
                <c:pt idx="10893">
                  <c:v>41022.468749973581</c:v>
                </c:pt>
                <c:pt idx="10894">
                  <c:v>41022.479166640245</c:v>
                </c:pt>
                <c:pt idx="10895">
                  <c:v>41022.489583306909</c:v>
                </c:pt>
                <c:pt idx="10896">
                  <c:v>41022.499999973574</c:v>
                </c:pt>
                <c:pt idx="10897">
                  <c:v>41022.510416640238</c:v>
                </c:pt>
                <c:pt idx="10898">
                  <c:v>41022.520833306902</c:v>
                </c:pt>
                <c:pt idx="10899">
                  <c:v>41022.531249973566</c:v>
                </c:pt>
                <c:pt idx="10900">
                  <c:v>41022.541666640231</c:v>
                </c:pt>
                <c:pt idx="10901">
                  <c:v>41022.552083306895</c:v>
                </c:pt>
                <c:pt idx="10902">
                  <c:v>41022.562499973559</c:v>
                </c:pt>
                <c:pt idx="10903">
                  <c:v>41022.572916640223</c:v>
                </c:pt>
                <c:pt idx="10904">
                  <c:v>41022.583333306888</c:v>
                </c:pt>
                <c:pt idx="10905">
                  <c:v>41022.593749973552</c:v>
                </c:pt>
                <c:pt idx="10906">
                  <c:v>41022.604166640216</c:v>
                </c:pt>
                <c:pt idx="10907">
                  <c:v>41022.61458330688</c:v>
                </c:pt>
                <c:pt idx="10908">
                  <c:v>41022.624999973545</c:v>
                </c:pt>
                <c:pt idx="10909">
                  <c:v>41022.635416640209</c:v>
                </c:pt>
                <c:pt idx="10910">
                  <c:v>41022.645833306873</c:v>
                </c:pt>
                <c:pt idx="10911">
                  <c:v>41022.656249973537</c:v>
                </c:pt>
                <c:pt idx="10912">
                  <c:v>41022.666666640202</c:v>
                </c:pt>
                <c:pt idx="10913">
                  <c:v>41022.677083306866</c:v>
                </c:pt>
                <c:pt idx="10914">
                  <c:v>41022.68749997353</c:v>
                </c:pt>
                <c:pt idx="10915">
                  <c:v>41022.697916640194</c:v>
                </c:pt>
                <c:pt idx="10916">
                  <c:v>41022.708333306859</c:v>
                </c:pt>
                <c:pt idx="10917">
                  <c:v>41022.718749973523</c:v>
                </c:pt>
                <c:pt idx="10918">
                  <c:v>41022.729166640187</c:v>
                </c:pt>
                <c:pt idx="10919">
                  <c:v>41022.739583306851</c:v>
                </c:pt>
                <c:pt idx="10920">
                  <c:v>41022.749999973516</c:v>
                </c:pt>
                <c:pt idx="10921">
                  <c:v>41022.76041664018</c:v>
                </c:pt>
                <c:pt idx="10922">
                  <c:v>41022.770833306844</c:v>
                </c:pt>
                <c:pt idx="10923">
                  <c:v>41022.781249973508</c:v>
                </c:pt>
                <c:pt idx="10924">
                  <c:v>41022.791666640172</c:v>
                </c:pt>
                <c:pt idx="10925">
                  <c:v>41022.802083306837</c:v>
                </c:pt>
                <c:pt idx="10926">
                  <c:v>41022.812499973501</c:v>
                </c:pt>
                <c:pt idx="10927">
                  <c:v>41022.822916640165</c:v>
                </c:pt>
                <c:pt idx="10928">
                  <c:v>41022.833333306829</c:v>
                </c:pt>
                <c:pt idx="10929">
                  <c:v>41022.843749973494</c:v>
                </c:pt>
                <c:pt idx="10930">
                  <c:v>41022.854166640158</c:v>
                </c:pt>
                <c:pt idx="10931">
                  <c:v>41022.864583306822</c:v>
                </c:pt>
                <c:pt idx="10932">
                  <c:v>41022.874999973486</c:v>
                </c:pt>
                <c:pt idx="10933">
                  <c:v>41022.885416640151</c:v>
                </c:pt>
                <c:pt idx="10934">
                  <c:v>41022.895833306815</c:v>
                </c:pt>
                <c:pt idx="10935">
                  <c:v>41022.906249973479</c:v>
                </c:pt>
                <c:pt idx="10936">
                  <c:v>41022.916666640143</c:v>
                </c:pt>
                <c:pt idx="10937">
                  <c:v>41022.927083306808</c:v>
                </c:pt>
                <c:pt idx="10938">
                  <c:v>41022.937499973472</c:v>
                </c:pt>
                <c:pt idx="10939">
                  <c:v>41022.947916640136</c:v>
                </c:pt>
                <c:pt idx="10940">
                  <c:v>41022.9583333068</c:v>
                </c:pt>
                <c:pt idx="10941">
                  <c:v>41022.968749973465</c:v>
                </c:pt>
                <c:pt idx="10942">
                  <c:v>41022.979166640129</c:v>
                </c:pt>
                <c:pt idx="10943">
                  <c:v>41022.989583306793</c:v>
                </c:pt>
                <c:pt idx="10944">
                  <c:v>41022.999999973457</c:v>
                </c:pt>
                <c:pt idx="10945">
                  <c:v>41023.010416640122</c:v>
                </c:pt>
                <c:pt idx="10946">
                  <c:v>41023.020833306786</c:v>
                </c:pt>
                <c:pt idx="10947">
                  <c:v>41023.03124997345</c:v>
                </c:pt>
                <c:pt idx="10948">
                  <c:v>41023.041666640114</c:v>
                </c:pt>
                <c:pt idx="10949">
                  <c:v>41023.052083306779</c:v>
                </c:pt>
                <c:pt idx="10950">
                  <c:v>41023.062499973443</c:v>
                </c:pt>
                <c:pt idx="10951">
                  <c:v>41023.072916640107</c:v>
                </c:pt>
                <c:pt idx="10952">
                  <c:v>41023.083333306771</c:v>
                </c:pt>
                <c:pt idx="10953">
                  <c:v>41023.093749973435</c:v>
                </c:pt>
                <c:pt idx="10954">
                  <c:v>41023.1041666401</c:v>
                </c:pt>
                <c:pt idx="10955">
                  <c:v>41023.114583306764</c:v>
                </c:pt>
                <c:pt idx="10956">
                  <c:v>41023.124999973428</c:v>
                </c:pt>
                <c:pt idx="10957">
                  <c:v>41023.135416640092</c:v>
                </c:pt>
                <c:pt idx="10958">
                  <c:v>41023.145833306757</c:v>
                </c:pt>
                <c:pt idx="10959">
                  <c:v>41023.156249973421</c:v>
                </c:pt>
                <c:pt idx="10960">
                  <c:v>41023.166666640085</c:v>
                </c:pt>
                <c:pt idx="10961">
                  <c:v>41023.177083306749</c:v>
                </c:pt>
                <c:pt idx="10962">
                  <c:v>41023.187499973414</c:v>
                </c:pt>
                <c:pt idx="10963">
                  <c:v>41023.197916640078</c:v>
                </c:pt>
                <c:pt idx="10964">
                  <c:v>41023.208333306742</c:v>
                </c:pt>
                <c:pt idx="10965">
                  <c:v>41023.218749973406</c:v>
                </c:pt>
                <c:pt idx="10966">
                  <c:v>41023.229166640071</c:v>
                </c:pt>
                <c:pt idx="10967">
                  <c:v>41023.239583306735</c:v>
                </c:pt>
                <c:pt idx="10968">
                  <c:v>41023.249999973399</c:v>
                </c:pt>
                <c:pt idx="10969">
                  <c:v>41023.260416640063</c:v>
                </c:pt>
                <c:pt idx="10970">
                  <c:v>41023.270833306728</c:v>
                </c:pt>
                <c:pt idx="10971">
                  <c:v>41023.281249973392</c:v>
                </c:pt>
                <c:pt idx="10972">
                  <c:v>41023.291666640056</c:v>
                </c:pt>
                <c:pt idx="10973">
                  <c:v>41023.30208330672</c:v>
                </c:pt>
                <c:pt idx="10974">
                  <c:v>41023.312499973385</c:v>
                </c:pt>
                <c:pt idx="10975">
                  <c:v>41023.322916640049</c:v>
                </c:pt>
                <c:pt idx="10976">
                  <c:v>41023.333333306713</c:v>
                </c:pt>
                <c:pt idx="10977">
                  <c:v>41023.343749973377</c:v>
                </c:pt>
                <c:pt idx="10978">
                  <c:v>41023.354166640042</c:v>
                </c:pt>
                <c:pt idx="10979">
                  <c:v>41023.364583306706</c:v>
                </c:pt>
                <c:pt idx="10980">
                  <c:v>41023.37499997337</c:v>
                </c:pt>
                <c:pt idx="10981">
                  <c:v>41023.385416640034</c:v>
                </c:pt>
                <c:pt idx="10982">
                  <c:v>41023.395833306698</c:v>
                </c:pt>
                <c:pt idx="10983">
                  <c:v>41023.406249973363</c:v>
                </c:pt>
                <c:pt idx="10984">
                  <c:v>41023.416666640027</c:v>
                </c:pt>
                <c:pt idx="10985">
                  <c:v>41023.427083306691</c:v>
                </c:pt>
                <c:pt idx="10986">
                  <c:v>41023.437499973355</c:v>
                </c:pt>
                <c:pt idx="10987">
                  <c:v>41023.44791664002</c:v>
                </c:pt>
                <c:pt idx="10988">
                  <c:v>41023.458333306684</c:v>
                </c:pt>
                <c:pt idx="10989">
                  <c:v>41023.468749973348</c:v>
                </c:pt>
                <c:pt idx="10990">
                  <c:v>41023.479166640012</c:v>
                </c:pt>
                <c:pt idx="10991">
                  <c:v>41023.489583306677</c:v>
                </c:pt>
                <c:pt idx="10992">
                  <c:v>41023.499999973341</c:v>
                </c:pt>
                <c:pt idx="10993">
                  <c:v>41023.510416640005</c:v>
                </c:pt>
                <c:pt idx="10994">
                  <c:v>41023.520833306669</c:v>
                </c:pt>
                <c:pt idx="10995">
                  <c:v>41023.531249973334</c:v>
                </c:pt>
                <c:pt idx="10996">
                  <c:v>41023.541666639998</c:v>
                </c:pt>
                <c:pt idx="10997">
                  <c:v>41023.552083306662</c:v>
                </c:pt>
                <c:pt idx="10998">
                  <c:v>41023.562499973326</c:v>
                </c:pt>
                <c:pt idx="10999">
                  <c:v>41023.572916639991</c:v>
                </c:pt>
                <c:pt idx="11000">
                  <c:v>41023.583333306655</c:v>
                </c:pt>
                <c:pt idx="11001">
                  <c:v>41023.593749973319</c:v>
                </c:pt>
                <c:pt idx="11002">
                  <c:v>41023.604166639983</c:v>
                </c:pt>
                <c:pt idx="11003">
                  <c:v>41023.614583306648</c:v>
                </c:pt>
                <c:pt idx="11004">
                  <c:v>41023.624999973312</c:v>
                </c:pt>
                <c:pt idx="11005">
                  <c:v>41023.635416639976</c:v>
                </c:pt>
                <c:pt idx="11006">
                  <c:v>41023.64583330664</c:v>
                </c:pt>
                <c:pt idx="11007">
                  <c:v>41023.656249973305</c:v>
                </c:pt>
                <c:pt idx="11008">
                  <c:v>41023.666666639969</c:v>
                </c:pt>
                <c:pt idx="11009">
                  <c:v>41023.677083306633</c:v>
                </c:pt>
                <c:pt idx="11010">
                  <c:v>41023.687499973297</c:v>
                </c:pt>
                <c:pt idx="11011">
                  <c:v>41023.697916639961</c:v>
                </c:pt>
                <c:pt idx="11012">
                  <c:v>41023.708333306626</c:v>
                </c:pt>
                <c:pt idx="11013">
                  <c:v>41023.71874997329</c:v>
                </c:pt>
                <c:pt idx="11014">
                  <c:v>41023.729166639954</c:v>
                </c:pt>
                <c:pt idx="11015">
                  <c:v>41023.739583306618</c:v>
                </c:pt>
                <c:pt idx="11016">
                  <c:v>41023.749999973283</c:v>
                </c:pt>
                <c:pt idx="11017">
                  <c:v>41023.760416639947</c:v>
                </c:pt>
                <c:pt idx="11018">
                  <c:v>41023.770833306611</c:v>
                </c:pt>
                <c:pt idx="11019">
                  <c:v>41023.781249973275</c:v>
                </c:pt>
                <c:pt idx="11020">
                  <c:v>41023.79166663994</c:v>
                </c:pt>
                <c:pt idx="11021">
                  <c:v>41023.802083306604</c:v>
                </c:pt>
                <c:pt idx="11022">
                  <c:v>41023.812499973268</c:v>
                </c:pt>
                <c:pt idx="11023">
                  <c:v>41023.822916639932</c:v>
                </c:pt>
                <c:pt idx="11024">
                  <c:v>41023.833333306597</c:v>
                </c:pt>
                <c:pt idx="11025">
                  <c:v>41023.843749973261</c:v>
                </c:pt>
                <c:pt idx="11026">
                  <c:v>41023.854166639925</c:v>
                </c:pt>
                <c:pt idx="11027">
                  <c:v>41023.864583306589</c:v>
                </c:pt>
                <c:pt idx="11028">
                  <c:v>41023.874999973254</c:v>
                </c:pt>
                <c:pt idx="11029">
                  <c:v>41023.885416639918</c:v>
                </c:pt>
                <c:pt idx="11030">
                  <c:v>41023.895833306582</c:v>
                </c:pt>
                <c:pt idx="11031">
                  <c:v>41023.906249973246</c:v>
                </c:pt>
                <c:pt idx="11032">
                  <c:v>41023.916666639911</c:v>
                </c:pt>
                <c:pt idx="11033">
                  <c:v>41023.927083306575</c:v>
                </c:pt>
                <c:pt idx="11034">
                  <c:v>41023.937499973239</c:v>
                </c:pt>
                <c:pt idx="11035">
                  <c:v>41023.947916639903</c:v>
                </c:pt>
                <c:pt idx="11036">
                  <c:v>41023.958333306568</c:v>
                </c:pt>
                <c:pt idx="11037">
                  <c:v>41023.968749973232</c:v>
                </c:pt>
                <c:pt idx="11038">
                  <c:v>41023.979166639896</c:v>
                </c:pt>
                <c:pt idx="11039">
                  <c:v>41023.98958330656</c:v>
                </c:pt>
                <c:pt idx="11040">
                  <c:v>41023.999999973224</c:v>
                </c:pt>
                <c:pt idx="11041">
                  <c:v>41024.010416639889</c:v>
                </c:pt>
                <c:pt idx="11042">
                  <c:v>41024.020833306553</c:v>
                </c:pt>
                <c:pt idx="11043">
                  <c:v>41024.031249973217</c:v>
                </c:pt>
                <c:pt idx="11044">
                  <c:v>41024.041666639881</c:v>
                </c:pt>
                <c:pt idx="11045">
                  <c:v>41024.052083306546</c:v>
                </c:pt>
                <c:pt idx="11046">
                  <c:v>41024.06249997321</c:v>
                </c:pt>
                <c:pt idx="11047">
                  <c:v>41024.072916639874</c:v>
                </c:pt>
                <c:pt idx="11048">
                  <c:v>41024.083333306538</c:v>
                </c:pt>
                <c:pt idx="11049">
                  <c:v>41024.093749973203</c:v>
                </c:pt>
                <c:pt idx="11050">
                  <c:v>41024.104166639867</c:v>
                </c:pt>
                <c:pt idx="11051">
                  <c:v>41024.114583306531</c:v>
                </c:pt>
                <c:pt idx="11052">
                  <c:v>41024.124999973195</c:v>
                </c:pt>
                <c:pt idx="11053">
                  <c:v>41024.13541663986</c:v>
                </c:pt>
                <c:pt idx="11054">
                  <c:v>41024.145833306524</c:v>
                </c:pt>
                <c:pt idx="11055">
                  <c:v>41024.156249973188</c:v>
                </c:pt>
                <c:pt idx="11056">
                  <c:v>41024.166666639852</c:v>
                </c:pt>
                <c:pt idx="11057">
                  <c:v>41024.177083306517</c:v>
                </c:pt>
                <c:pt idx="11058">
                  <c:v>41024.187499973181</c:v>
                </c:pt>
                <c:pt idx="11059">
                  <c:v>41024.197916639845</c:v>
                </c:pt>
                <c:pt idx="11060">
                  <c:v>41024.208333306509</c:v>
                </c:pt>
                <c:pt idx="11061">
                  <c:v>41024.218749973174</c:v>
                </c:pt>
                <c:pt idx="11062">
                  <c:v>41024.229166639838</c:v>
                </c:pt>
                <c:pt idx="11063">
                  <c:v>41024.239583306502</c:v>
                </c:pt>
                <c:pt idx="11064">
                  <c:v>41024.249999973166</c:v>
                </c:pt>
                <c:pt idx="11065">
                  <c:v>41024.260416639831</c:v>
                </c:pt>
                <c:pt idx="11066">
                  <c:v>41024.270833306495</c:v>
                </c:pt>
                <c:pt idx="11067">
                  <c:v>41024.281249973159</c:v>
                </c:pt>
                <c:pt idx="11068">
                  <c:v>41024.291666639823</c:v>
                </c:pt>
                <c:pt idx="11069">
                  <c:v>41024.302083306487</c:v>
                </c:pt>
                <c:pt idx="11070">
                  <c:v>41024.312499973152</c:v>
                </c:pt>
                <c:pt idx="11071">
                  <c:v>41024.322916639816</c:v>
                </c:pt>
                <c:pt idx="11072">
                  <c:v>41024.33333330648</c:v>
                </c:pt>
                <c:pt idx="11073">
                  <c:v>41024.343749973144</c:v>
                </c:pt>
                <c:pt idx="11074">
                  <c:v>41024.354166639809</c:v>
                </c:pt>
                <c:pt idx="11075">
                  <c:v>41024.364583306473</c:v>
                </c:pt>
                <c:pt idx="11076">
                  <c:v>41024.374999973137</c:v>
                </c:pt>
                <c:pt idx="11077">
                  <c:v>41024.385416639801</c:v>
                </c:pt>
                <c:pt idx="11078">
                  <c:v>41024.395833306466</c:v>
                </c:pt>
                <c:pt idx="11079">
                  <c:v>41024.40624997313</c:v>
                </c:pt>
                <c:pt idx="11080">
                  <c:v>41024.416666639794</c:v>
                </c:pt>
                <c:pt idx="11081">
                  <c:v>41024.427083306458</c:v>
                </c:pt>
                <c:pt idx="11082">
                  <c:v>41024.437499973123</c:v>
                </c:pt>
                <c:pt idx="11083">
                  <c:v>41024.447916639787</c:v>
                </c:pt>
                <c:pt idx="11084">
                  <c:v>41024.458333306451</c:v>
                </c:pt>
                <c:pt idx="11085">
                  <c:v>41024.468749973115</c:v>
                </c:pt>
                <c:pt idx="11086">
                  <c:v>41024.47916663978</c:v>
                </c:pt>
                <c:pt idx="11087">
                  <c:v>41024.489583306444</c:v>
                </c:pt>
                <c:pt idx="11088">
                  <c:v>41024.499999973108</c:v>
                </c:pt>
                <c:pt idx="11089">
                  <c:v>41024.510416639772</c:v>
                </c:pt>
                <c:pt idx="11090">
                  <c:v>41024.520833306437</c:v>
                </c:pt>
                <c:pt idx="11091">
                  <c:v>41024.531249973101</c:v>
                </c:pt>
                <c:pt idx="11092">
                  <c:v>41024.541666639765</c:v>
                </c:pt>
                <c:pt idx="11093">
                  <c:v>41024.552083306429</c:v>
                </c:pt>
                <c:pt idx="11094">
                  <c:v>41024.562499973094</c:v>
                </c:pt>
                <c:pt idx="11095">
                  <c:v>41024.572916639758</c:v>
                </c:pt>
                <c:pt idx="11096">
                  <c:v>41024.583333306422</c:v>
                </c:pt>
                <c:pt idx="11097">
                  <c:v>41024.593749973086</c:v>
                </c:pt>
                <c:pt idx="11098">
                  <c:v>41024.60416663975</c:v>
                </c:pt>
                <c:pt idx="11099">
                  <c:v>41024.614583306415</c:v>
                </c:pt>
                <c:pt idx="11100">
                  <c:v>41024.624999973079</c:v>
                </c:pt>
                <c:pt idx="11101">
                  <c:v>41024.635416639743</c:v>
                </c:pt>
                <c:pt idx="11102">
                  <c:v>41024.645833306407</c:v>
                </c:pt>
                <c:pt idx="11103">
                  <c:v>41024.656249973072</c:v>
                </c:pt>
                <c:pt idx="11104">
                  <c:v>41024.666666639736</c:v>
                </c:pt>
                <c:pt idx="11105">
                  <c:v>41024.6770833064</c:v>
                </c:pt>
                <c:pt idx="11106">
                  <c:v>41024.687499973064</c:v>
                </c:pt>
                <c:pt idx="11107">
                  <c:v>41024.697916639729</c:v>
                </c:pt>
                <c:pt idx="11108">
                  <c:v>41024.708333306393</c:v>
                </c:pt>
                <c:pt idx="11109">
                  <c:v>41024.718749973057</c:v>
                </c:pt>
                <c:pt idx="11110">
                  <c:v>41024.729166639721</c:v>
                </c:pt>
                <c:pt idx="11111">
                  <c:v>41024.739583306386</c:v>
                </c:pt>
                <c:pt idx="11112">
                  <c:v>41024.74999997305</c:v>
                </c:pt>
                <c:pt idx="11113">
                  <c:v>41024.760416639714</c:v>
                </c:pt>
                <c:pt idx="11114">
                  <c:v>41024.770833306378</c:v>
                </c:pt>
                <c:pt idx="11115">
                  <c:v>41024.781249973043</c:v>
                </c:pt>
                <c:pt idx="11116">
                  <c:v>41024.791666639707</c:v>
                </c:pt>
                <c:pt idx="11117">
                  <c:v>41024.802083306371</c:v>
                </c:pt>
                <c:pt idx="11118">
                  <c:v>41024.812499973035</c:v>
                </c:pt>
                <c:pt idx="11119">
                  <c:v>41024.8229166397</c:v>
                </c:pt>
                <c:pt idx="11120">
                  <c:v>41024.833333306364</c:v>
                </c:pt>
                <c:pt idx="11121">
                  <c:v>41024.843749973028</c:v>
                </c:pt>
                <c:pt idx="11122">
                  <c:v>41024.854166639692</c:v>
                </c:pt>
                <c:pt idx="11123">
                  <c:v>41024.864583306357</c:v>
                </c:pt>
                <c:pt idx="11124">
                  <c:v>41024.874999973021</c:v>
                </c:pt>
                <c:pt idx="11125">
                  <c:v>41024.885416639685</c:v>
                </c:pt>
                <c:pt idx="11126">
                  <c:v>41024.895833306349</c:v>
                </c:pt>
                <c:pt idx="11127">
                  <c:v>41024.906249973013</c:v>
                </c:pt>
                <c:pt idx="11128">
                  <c:v>41024.916666639678</c:v>
                </c:pt>
                <c:pt idx="11129">
                  <c:v>41024.927083306342</c:v>
                </c:pt>
                <c:pt idx="11130">
                  <c:v>41024.937499973006</c:v>
                </c:pt>
                <c:pt idx="11131">
                  <c:v>41024.94791663967</c:v>
                </c:pt>
                <c:pt idx="11132">
                  <c:v>41024.958333306335</c:v>
                </c:pt>
                <c:pt idx="11133">
                  <c:v>41024.968749972999</c:v>
                </c:pt>
                <c:pt idx="11134">
                  <c:v>41024.979166639663</c:v>
                </c:pt>
                <c:pt idx="11135">
                  <c:v>41024.989583306327</c:v>
                </c:pt>
                <c:pt idx="11136">
                  <c:v>41024.999999972992</c:v>
                </c:pt>
                <c:pt idx="11137">
                  <c:v>41025.010416639656</c:v>
                </c:pt>
                <c:pt idx="11138">
                  <c:v>41025.02083330632</c:v>
                </c:pt>
                <c:pt idx="11139">
                  <c:v>41025.031249972984</c:v>
                </c:pt>
                <c:pt idx="11140">
                  <c:v>41025.041666639649</c:v>
                </c:pt>
                <c:pt idx="11141">
                  <c:v>41025.052083306313</c:v>
                </c:pt>
                <c:pt idx="11142">
                  <c:v>41025.062499972977</c:v>
                </c:pt>
                <c:pt idx="11143">
                  <c:v>41025.072916639641</c:v>
                </c:pt>
                <c:pt idx="11144">
                  <c:v>41025.083333306306</c:v>
                </c:pt>
                <c:pt idx="11145">
                  <c:v>41025.09374997297</c:v>
                </c:pt>
                <c:pt idx="11146">
                  <c:v>41025.104166639634</c:v>
                </c:pt>
                <c:pt idx="11147">
                  <c:v>41025.114583306298</c:v>
                </c:pt>
                <c:pt idx="11148">
                  <c:v>41025.124999972963</c:v>
                </c:pt>
                <c:pt idx="11149">
                  <c:v>41025.135416639627</c:v>
                </c:pt>
                <c:pt idx="11150">
                  <c:v>41025.145833306291</c:v>
                </c:pt>
                <c:pt idx="11151">
                  <c:v>41025.156249972955</c:v>
                </c:pt>
                <c:pt idx="11152">
                  <c:v>41025.16666663962</c:v>
                </c:pt>
                <c:pt idx="11153">
                  <c:v>41025.177083306284</c:v>
                </c:pt>
                <c:pt idx="11154">
                  <c:v>41025.187499972948</c:v>
                </c:pt>
                <c:pt idx="11155">
                  <c:v>41025.197916639612</c:v>
                </c:pt>
                <c:pt idx="11156">
                  <c:v>41025.208333306276</c:v>
                </c:pt>
                <c:pt idx="11157">
                  <c:v>41025.218749972941</c:v>
                </c:pt>
                <c:pt idx="11158">
                  <c:v>41025.229166639605</c:v>
                </c:pt>
                <c:pt idx="11159">
                  <c:v>41025.239583306269</c:v>
                </c:pt>
                <c:pt idx="11160">
                  <c:v>41025.249999972933</c:v>
                </c:pt>
                <c:pt idx="11161">
                  <c:v>41025.260416639598</c:v>
                </c:pt>
                <c:pt idx="11162">
                  <c:v>41025.270833306262</c:v>
                </c:pt>
                <c:pt idx="11163">
                  <c:v>41025.281249972926</c:v>
                </c:pt>
                <c:pt idx="11164">
                  <c:v>41025.29166663959</c:v>
                </c:pt>
                <c:pt idx="11165">
                  <c:v>41025.302083306255</c:v>
                </c:pt>
                <c:pt idx="11166">
                  <c:v>41025.312499972919</c:v>
                </c:pt>
                <c:pt idx="11167">
                  <c:v>41025.322916639583</c:v>
                </c:pt>
                <c:pt idx="11168">
                  <c:v>41025.333333306247</c:v>
                </c:pt>
                <c:pt idx="11169">
                  <c:v>41025.343749972912</c:v>
                </c:pt>
                <c:pt idx="11170">
                  <c:v>41025.354166639576</c:v>
                </c:pt>
                <c:pt idx="11171">
                  <c:v>41025.36458330624</c:v>
                </c:pt>
                <c:pt idx="11172">
                  <c:v>41025.374999972904</c:v>
                </c:pt>
                <c:pt idx="11173">
                  <c:v>41025.385416639569</c:v>
                </c:pt>
                <c:pt idx="11174">
                  <c:v>41025.395833306233</c:v>
                </c:pt>
                <c:pt idx="11175">
                  <c:v>41025.406249972897</c:v>
                </c:pt>
                <c:pt idx="11176">
                  <c:v>41025.416666639561</c:v>
                </c:pt>
                <c:pt idx="11177">
                  <c:v>41025.427083306226</c:v>
                </c:pt>
                <c:pt idx="11178">
                  <c:v>41025.43749997289</c:v>
                </c:pt>
                <c:pt idx="11179">
                  <c:v>41025.447916639554</c:v>
                </c:pt>
                <c:pt idx="11180">
                  <c:v>41025.458333306218</c:v>
                </c:pt>
                <c:pt idx="11181">
                  <c:v>41025.468749972883</c:v>
                </c:pt>
                <c:pt idx="11182">
                  <c:v>41025.479166639547</c:v>
                </c:pt>
                <c:pt idx="11183">
                  <c:v>41025.489583306211</c:v>
                </c:pt>
                <c:pt idx="11184">
                  <c:v>41025.499999972875</c:v>
                </c:pt>
                <c:pt idx="11185">
                  <c:v>41025.510416639539</c:v>
                </c:pt>
                <c:pt idx="11186">
                  <c:v>41025.520833306204</c:v>
                </c:pt>
                <c:pt idx="11187">
                  <c:v>41025.531249972868</c:v>
                </c:pt>
                <c:pt idx="11188">
                  <c:v>41025.541666639532</c:v>
                </c:pt>
                <c:pt idx="11189">
                  <c:v>41025.552083306196</c:v>
                </c:pt>
                <c:pt idx="11190">
                  <c:v>41025.562499972861</c:v>
                </c:pt>
                <c:pt idx="11191">
                  <c:v>41025.572916639525</c:v>
                </c:pt>
                <c:pt idx="11192">
                  <c:v>41025.583333306189</c:v>
                </c:pt>
                <c:pt idx="11193">
                  <c:v>41025.593749972853</c:v>
                </c:pt>
                <c:pt idx="11194">
                  <c:v>41025.604166639518</c:v>
                </c:pt>
                <c:pt idx="11195">
                  <c:v>41025.614583306182</c:v>
                </c:pt>
                <c:pt idx="11196">
                  <c:v>41025.624999972846</c:v>
                </c:pt>
                <c:pt idx="11197">
                  <c:v>41025.63541663951</c:v>
                </c:pt>
                <c:pt idx="11198">
                  <c:v>41025.645833306175</c:v>
                </c:pt>
                <c:pt idx="11199">
                  <c:v>41025.656249972839</c:v>
                </c:pt>
                <c:pt idx="11200">
                  <c:v>41025.666666639503</c:v>
                </c:pt>
                <c:pt idx="11201">
                  <c:v>41025.677083306167</c:v>
                </c:pt>
                <c:pt idx="11202">
                  <c:v>41025.687499972832</c:v>
                </c:pt>
                <c:pt idx="11203">
                  <c:v>41025.697916639496</c:v>
                </c:pt>
                <c:pt idx="11204">
                  <c:v>41025.70833330616</c:v>
                </c:pt>
                <c:pt idx="11205">
                  <c:v>41025.718749972824</c:v>
                </c:pt>
                <c:pt idx="11206">
                  <c:v>41025.729166639489</c:v>
                </c:pt>
                <c:pt idx="11207">
                  <c:v>41025.739583306153</c:v>
                </c:pt>
                <c:pt idx="11208">
                  <c:v>41025.749999972817</c:v>
                </c:pt>
                <c:pt idx="11209">
                  <c:v>41025.760416639481</c:v>
                </c:pt>
                <c:pt idx="11210">
                  <c:v>41025.770833306146</c:v>
                </c:pt>
                <c:pt idx="11211">
                  <c:v>41025.78124997281</c:v>
                </c:pt>
                <c:pt idx="11212">
                  <c:v>41025.791666639474</c:v>
                </c:pt>
                <c:pt idx="11213">
                  <c:v>41025.802083306138</c:v>
                </c:pt>
                <c:pt idx="11214">
                  <c:v>41025.812499972802</c:v>
                </c:pt>
                <c:pt idx="11215">
                  <c:v>41025.822916639467</c:v>
                </c:pt>
                <c:pt idx="11216">
                  <c:v>41025.833333306131</c:v>
                </c:pt>
                <c:pt idx="11217">
                  <c:v>41025.843749972795</c:v>
                </c:pt>
                <c:pt idx="11218">
                  <c:v>41025.854166639459</c:v>
                </c:pt>
                <c:pt idx="11219">
                  <c:v>41025.864583306124</c:v>
                </c:pt>
                <c:pt idx="11220">
                  <c:v>41025.874999972788</c:v>
                </c:pt>
                <c:pt idx="11221">
                  <c:v>41025.885416639452</c:v>
                </c:pt>
                <c:pt idx="11222">
                  <c:v>41025.895833306116</c:v>
                </c:pt>
                <c:pt idx="11223">
                  <c:v>41025.906249972781</c:v>
                </c:pt>
                <c:pt idx="11224">
                  <c:v>41025.916666639445</c:v>
                </c:pt>
                <c:pt idx="11225">
                  <c:v>41025.927083306109</c:v>
                </c:pt>
                <c:pt idx="11226">
                  <c:v>41025.937499972773</c:v>
                </c:pt>
                <c:pt idx="11227">
                  <c:v>41025.947916639438</c:v>
                </c:pt>
                <c:pt idx="11228">
                  <c:v>41025.958333306102</c:v>
                </c:pt>
                <c:pt idx="11229">
                  <c:v>41025.968749972766</c:v>
                </c:pt>
                <c:pt idx="11230">
                  <c:v>41025.97916663943</c:v>
                </c:pt>
                <c:pt idx="11231">
                  <c:v>41025.989583306095</c:v>
                </c:pt>
                <c:pt idx="11232">
                  <c:v>41025.999999972759</c:v>
                </c:pt>
                <c:pt idx="11233">
                  <c:v>41026.010416639423</c:v>
                </c:pt>
                <c:pt idx="11234">
                  <c:v>41026.020833306087</c:v>
                </c:pt>
                <c:pt idx="11235">
                  <c:v>41026.031249972752</c:v>
                </c:pt>
                <c:pt idx="11236">
                  <c:v>41026.041666639416</c:v>
                </c:pt>
                <c:pt idx="11237">
                  <c:v>41026.05208330608</c:v>
                </c:pt>
                <c:pt idx="11238">
                  <c:v>41026.062499972744</c:v>
                </c:pt>
                <c:pt idx="11239">
                  <c:v>41026.072916639409</c:v>
                </c:pt>
                <c:pt idx="11240">
                  <c:v>41026.083333306073</c:v>
                </c:pt>
                <c:pt idx="11241">
                  <c:v>41026.093749972737</c:v>
                </c:pt>
                <c:pt idx="11242">
                  <c:v>41026.104166639401</c:v>
                </c:pt>
                <c:pt idx="11243">
                  <c:v>41026.114583306065</c:v>
                </c:pt>
                <c:pt idx="11244">
                  <c:v>41026.12499997273</c:v>
                </c:pt>
                <c:pt idx="11245">
                  <c:v>41026.135416639394</c:v>
                </c:pt>
                <c:pt idx="11246">
                  <c:v>41026.145833306058</c:v>
                </c:pt>
                <c:pt idx="11247">
                  <c:v>41026.156249972722</c:v>
                </c:pt>
                <c:pt idx="11248">
                  <c:v>41026.166666639387</c:v>
                </c:pt>
                <c:pt idx="11249">
                  <c:v>41026.177083306051</c:v>
                </c:pt>
                <c:pt idx="11250">
                  <c:v>41026.187499972715</c:v>
                </c:pt>
                <c:pt idx="11251">
                  <c:v>41026.197916639379</c:v>
                </c:pt>
                <c:pt idx="11252">
                  <c:v>41026.208333306044</c:v>
                </c:pt>
                <c:pt idx="11253">
                  <c:v>41026.218749972708</c:v>
                </c:pt>
                <c:pt idx="11254">
                  <c:v>41026.229166639372</c:v>
                </c:pt>
                <c:pt idx="11255">
                  <c:v>41026.239583306036</c:v>
                </c:pt>
                <c:pt idx="11256">
                  <c:v>41026.249999972701</c:v>
                </c:pt>
                <c:pt idx="11257">
                  <c:v>41026.260416639365</c:v>
                </c:pt>
                <c:pt idx="11258">
                  <c:v>41026.270833306029</c:v>
                </c:pt>
                <c:pt idx="11259">
                  <c:v>41026.281249972693</c:v>
                </c:pt>
                <c:pt idx="11260">
                  <c:v>41026.291666639358</c:v>
                </c:pt>
                <c:pt idx="11261">
                  <c:v>41026.302083306022</c:v>
                </c:pt>
                <c:pt idx="11262">
                  <c:v>41026.312499972686</c:v>
                </c:pt>
                <c:pt idx="11263">
                  <c:v>41026.32291663935</c:v>
                </c:pt>
                <c:pt idx="11264">
                  <c:v>41026.333333306015</c:v>
                </c:pt>
                <c:pt idx="11265">
                  <c:v>41026.343749972679</c:v>
                </c:pt>
                <c:pt idx="11266">
                  <c:v>41026.354166639343</c:v>
                </c:pt>
                <c:pt idx="11267">
                  <c:v>41026.364583306007</c:v>
                </c:pt>
                <c:pt idx="11268">
                  <c:v>41026.374999972672</c:v>
                </c:pt>
                <c:pt idx="11269">
                  <c:v>41026.385416639336</c:v>
                </c:pt>
                <c:pt idx="11270">
                  <c:v>41026.395833306</c:v>
                </c:pt>
                <c:pt idx="11271">
                  <c:v>41026.406249972664</c:v>
                </c:pt>
                <c:pt idx="11272">
                  <c:v>41026.416666639328</c:v>
                </c:pt>
                <c:pt idx="11273">
                  <c:v>41026.427083305993</c:v>
                </c:pt>
                <c:pt idx="11274">
                  <c:v>41026.437499972657</c:v>
                </c:pt>
                <c:pt idx="11275">
                  <c:v>41026.447916639321</c:v>
                </c:pt>
                <c:pt idx="11276">
                  <c:v>41026.458333305985</c:v>
                </c:pt>
                <c:pt idx="11277">
                  <c:v>41026.46874997265</c:v>
                </c:pt>
                <c:pt idx="11278">
                  <c:v>41026.479166639314</c:v>
                </c:pt>
                <c:pt idx="11279">
                  <c:v>41026.489583305978</c:v>
                </c:pt>
                <c:pt idx="11280">
                  <c:v>41026.499999972642</c:v>
                </c:pt>
                <c:pt idx="11281">
                  <c:v>41026.510416639307</c:v>
                </c:pt>
                <c:pt idx="11282">
                  <c:v>41026.520833305971</c:v>
                </c:pt>
                <c:pt idx="11283">
                  <c:v>41026.531249972635</c:v>
                </c:pt>
                <c:pt idx="11284">
                  <c:v>41026.541666639299</c:v>
                </c:pt>
                <c:pt idx="11285">
                  <c:v>41026.552083305964</c:v>
                </c:pt>
                <c:pt idx="11286">
                  <c:v>41026.562499972628</c:v>
                </c:pt>
                <c:pt idx="11287">
                  <c:v>41026.572916639292</c:v>
                </c:pt>
                <c:pt idx="11288">
                  <c:v>41026.583333305956</c:v>
                </c:pt>
                <c:pt idx="11289">
                  <c:v>41026.593749972621</c:v>
                </c:pt>
                <c:pt idx="11290">
                  <c:v>41026.604166639285</c:v>
                </c:pt>
                <c:pt idx="11291">
                  <c:v>41026.614583305949</c:v>
                </c:pt>
                <c:pt idx="11292">
                  <c:v>41026.624999972613</c:v>
                </c:pt>
                <c:pt idx="11293">
                  <c:v>41026.635416639278</c:v>
                </c:pt>
                <c:pt idx="11294">
                  <c:v>41026.645833305942</c:v>
                </c:pt>
                <c:pt idx="11295">
                  <c:v>41026.656249972606</c:v>
                </c:pt>
                <c:pt idx="11296">
                  <c:v>41026.66666663927</c:v>
                </c:pt>
                <c:pt idx="11297">
                  <c:v>41026.677083305935</c:v>
                </c:pt>
                <c:pt idx="11298">
                  <c:v>41026.687499972599</c:v>
                </c:pt>
                <c:pt idx="11299">
                  <c:v>41026.697916639263</c:v>
                </c:pt>
                <c:pt idx="11300">
                  <c:v>41026.708333305927</c:v>
                </c:pt>
                <c:pt idx="11301">
                  <c:v>41026.718749972591</c:v>
                </c:pt>
                <c:pt idx="11302">
                  <c:v>41026.729166639256</c:v>
                </c:pt>
                <c:pt idx="11303">
                  <c:v>41026.73958330592</c:v>
                </c:pt>
                <c:pt idx="11304">
                  <c:v>41026.749999972584</c:v>
                </c:pt>
                <c:pt idx="11305">
                  <c:v>41026.760416639248</c:v>
                </c:pt>
                <c:pt idx="11306">
                  <c:v>41026.770833305913</c:v>
                </c:pt>
                <c:pt idx="11307">
                  <c:v>41026.781249972577</c:v>
                </c:pt>
                <c:pt idx="11308">
                  <c:v>41026.791666639241</c:v>
                </c:pt>
                <c:pt idx="11309">
                  <c:v>41026.802083305905</c:v>
                </c:pt>
                <c:pt idx="11310">
                  <c:v>41026.81249997257</c:v>
                </c:pt>
                <c:pt idx="11311">
                  <c:v>41026.822916639234</c:v>
                </c:pt>
                <c:pt idx="11312">
                  <c:v>41026.833333305898</c:v>
                </c:pt>
                <c:pt idx="11313">
                  <c:v>41026.843749972562</c:v>
                </c:pt>
                <c:pt idx="11314">
                  <c:v>41026.854166639227</c:v>
                </c:pt>
                <c:pt idx="11315">
                  <c:v>41026.864583305891</c:v>
                </c:pt>
                <c:pt idx="11316">
                  <c:v>41026.874999972555</c:v>
                </c:pt>
                <c:pt idx="11317">
                  <c:v>41026.885416639219</c:v>
                </c:pt>
                <c:pt idx="11318">
                  <c:v>41026.895833305884</c:v>
                </c:pt>
                <c:pt idx="11319">
                  <c:v>41026.906249972548</c:v>
                </c:pt>
                <c:pt idx="11320">
                  <c:v>41026.916666639212</c:v>
                </c:pt>
                <c:pt idx="11321">
                  <c:v>41026.927083305876</c:v>
                </c:pt>
                <c:pt idx="11322">
                  <c:v>41026.937499972541</c:v>
                </c:pt>
                <c:pt idx="11323">
                  <c:v>41026.947916639205</c:v>
                </c:pt>
                <c:pt idx="11324">
                  <c:v>41026.958333305869</c:v>
                </c:pt>
                <c:pt idx="11325">
                  <c:v>41026.968749972533</c:v>
                </c:pt>
                <c:pt idx="11326">
                  <c:v>41026.979166639198</c:v>
                </c:pt>
                <c:pt idx="11327">
                  <c:v>41026.989583305862</c:v>
                </c:pt>
                <c:pt idx="11328">
                  <c:v>41026.999999972526</c:v>
                </c:pt>
                <c:pt idx="11329">
                  <c:v>41027.01041663919</c:v>
                </c:pt>
                <c:pt idx="11330">
                  <c:v>41027.020833305854</c:v>
                </c:pt>
                <c:pt idx="11331">
                  <c:v>41027.031249972519</c:v>
                </c:pt>
                <c:pt idx="11332">
                  <c:v>41027.041666639183</c:v>
                </c:pt>
                <c:pt idx="11333">
                  <c:v>41027.052083305847</c:v>
                </c:pt>
                <c:pt idx="11334">
                  <c:v>41027.062499972511</c:v>
                </c:pt>
                <c:pt idx="11335">
                  <c:v>41027.072916639176</c:v>
                </c:pt>
                <c:pt idx="11336">
                  <c:v>41027.08333330584</c:v>
                </c:pt>
                <c:pt idx="11337">
                  <c:v>41027.093749972504</c:v>
                </c:pt>
                <c:pt idx="11338">
                  <c:v>41027.104166639168</c:v>
                </c:pt>
                <c:pt idx="11339">
                  <c:v>41027.114583305833</c:v>
                </c:pt>
                <c:pt idx="11340">
                  <c:v>41027.124999972497</c:v>
                </c:pt>
                <c:pt idx="11341">
                  <c:v>41027.135416639161</c:v>
                </c:pt>
                <c:pt idx="11342">
                  <c:v>41027.145833305825</c:v>
                </c:pt>
                <c:pt idx="11343">
                  <c:v>41027.15624997249</c:v>
                </c:pt>
                <c:pt idx="11344">
                  <c:v>41027.166666639154</c:v>
                </c:pt>
                <c:pt idx="11345">
                  <c:v>41027.177083305818</c:v>
                </c:pt>
                <c:pt idx="11346">
                  <c:v>41027.187499972482</c:v>
                </c:pt>
                <c:pt idx="11347">
                  <c:v>41027.197916639147</c:v>
                </c:pt>
                <c:pt idx="11348">
                  <c:v>41027.208333305811</c:v>
                </c:pt>
                <c:pt idx="11349">
                  <c:v>41027.218749972475</c:v>
                </c:pt>
                <c:pt idx="11350">
                  <c:v>41027.229166639139</c:v>
                </c:pt>
                <c:pt idx="11351">
                  <c:v>41027.239583305804</c:v>
                </c:pt>
                <c:pt idx="11352">
                  <c:v>41027.249999972468</c:v>
                </c:pt>
                <c:pt idx="11353">
                  <c:v>41027.260416639132</c:v>
                </c:pt>
                <c:pt idx="11354">
                  <c:v>41027.270833305796</c:v>
                </c:pt>
                <c:pt idx="11355">
                  <c:v>41027.281249972461</c:v>
                </c:pt>
                <c:pt idx="11356">
                  <c:v>41027.291666639125</c:v>
                </c:pt>
                <c:pt idx="11357">
                  <c:v>41027.302083305789</c:v>
                </c:pt>
                <c:pt idx="11358">
                  <c:v>41027.312499972453</c:v>
                </c:pt>
                <c:pt idx="11359">
                  <c:v>41027.322916639117</c:v>
                </c:pt>
                <c:pt idx="11360">
                  <c:v>41027.333333305782</c:v>
                </c:pt>
                <c:pt idx="11361">
                  <c:v>41027.343749972446</c:v>
                </c:pt>
                <c:pt idx="11362">
                  <c:v>41027.35416663911</c:v>
                </c:pt>
                <c:pt idx="11363">
                  <c:v>41027.364583305774</c:v>
                </c:pt>
                <c:pt idx="11364">
                  <c:v>41027.374999972439</c:v>
                </c:pt>
                <c:pt idx="11365">
                  <c:v>41027.385416639103</c:v>
                </c:pt>
                <c:pt idx="11366">
                  <c:v>41027.395833305767</c:v>
                </c:pt>
                <c:pt idx="11367">
                  <c:v>41027.406249972431</c:v>
                </c:pt>
                <c:pt idx="11368">
                  <c:v>41027.416666639096</c:v>
                </c:pt>
                <c:pt idx="11369">
                  <c:v>41027.42708330576</c:v>
                </c:pt>
                <c:pt idx="11370">
                  <c:v>41027.437499972424</c:v>
                </c:pt>
                <c:pt idx="11371">
                  <c:v>41027.447916639088</c:v>
                </c:pt>
                <c:pt idx="11372">
                  <c:v>41027.458333305753</c:v>
                </c:pt>
                <c:pt idx="11373">
                  <c:v>41027.468749972417</c:v>
                </c:pt>
                <c:pt idx="11374">
                  <c:v>41027.479166639081</c:v>
                </c:pt>
                <c:pt idx="11375">
                  <c:v>41027.489583305745</c:v>
                </c:pt>
                <c:pt idx="11376">
                  <c:v>41027.49999997241</c:v>
                </c:pt>
                <c:pt idx="11377">
                  <c:v>41027.510416639074</c:v>
                </c:pt>
                <c:pt idx="11378">
                  <c:v>41027.520833305738</c:v>
                </c:pt>
                <c:pt idx="11379">
                  <c:v>41027.531249972402</c:v>
                </c:pt>
                <c:pt idx="11380">
                  <c:v>41027.541666639067</c:v>
                </c:pt>
                <c:pt idx="11381">
                  <c:v>41027.552083305731</c:v>
                </c:pt>
                <c:pt idx="11382">
                  <c:v>41027.562499972395</c:v>
                </c:pt>
                <c:pt idx="11383">
                  <c:v>41027.572916639059</c:v>
                </c:pt>
                <c:pt idx="11384">
                  <c:v>41027.583333305723</c:v>
                </c:pt>
                <c:pt idx="11385">
                  <c:v>41027.593749972388</c:v>
                </c:pt>
                <c:pt idx="11386">
                  <c:v>41027.604166639052</c:v>
                </c:pt>
                <c:pt idx="11387">
                  <c:v>41027.614583305716</c:v>
                </c:pt>
                <c:pt idx="11388">
                  <c:v>41027.62499997238</c:v>
                </c:pt>
                <c:pt idx="11389">
                  <c:v>41027.635416639045</c:v>
                </c:pt>
                <c:pt idx="11390">
                  <c:v>41027.645833305709</c:v>
                </c:pt>
                <c:pt idx="11391">
                  <c:v>41027.656249972373</c:v>
                </c:pt>
                <c:pt idx="11392">
                  <c:v>41027.666666639037</c:v>
                </c:pt>
                <c:pt idx="11393">
                  <c:v>41027.677083305702</c:v>
                </c:pt>
                <c:pt idx="11394">
                  <c:v>41027.687499972366</c:v>
                </c:pt>
                <c:pt idx="11395">
                  <c:v>41027.69791663903</c:v>
                </c:pt>
                <c:pt idx="11396">
                  <c:v>41027.708333305694</c:v>
                </c:pt>
                <c:pt idx="11397">
                  <c:v>41027.718749972359</c:v>
                </c:pt>
                <c:pt idx="11398">
                  <c:v>41027.729166639023</c:v>
                </c:pt>
                <c:pt idx="11399">
                  <c:v>41027.739583305687</c:v>
                </c:pt>
                <c:pt idx="11400">
                  <c:v>41027.749999972351</c:v>
                </c:pt>
                <c:pt idx="11401">
                  <c:v>41027.760416639016</c:v>
                </c:pt>
                <c:pt idx="11402">
                  <c:v>41027.77083330568</c:v>
                </c:pt>
                <c:pt idx="11403">
                  <c:v>41027.781249972344</c:v>
                </c:pt>
                <c:pt idx="11404">
                  <c:v>41027.791666639008</c:v>
                </c:pt>
                <c:pt idx="11405">
                  <c:v>41027.802083305673</c:v>
                </c:pt>
                <c:pt idx="11406">
                  <c:v>41027.812499972337</c:v>
                </c:pt>
                <c:pt idx="11407">
                  <c:v>41027.822916639001</c:v>
                </c:pt>
                <c:pt idx="11408">
                  <c:v>41027.833333305665</c:v>
                </c:pt>
                <c:pt idx="11409">
                  <c:v>41027.84374997233</c:v>
                </c:pt>
                <c:pt idx="11410">
                  <c:v>41027.854166638994</c:v>
                </c:pt>
                <c:pt idx="11411">
                  <c:v>41027.864583305658</c:v>
                </c:pt>
                <c:pt idx="11412">
                  <c:v>41027.874999972322</c:v>
                </c:pt>
                <c:pt idx="11413">
                  <c:v>41027.885416638986</c:v>
                </c:pt>
                <c:pt idx="11414">
                  <c:v>41027.895833305651</c:v>
                </c:pt>
                <c:pt idx="11415">
                  <c:v>41027.906249972315</c:v>
                </c:pt>
                <c:pt idx="11416">
                  <c:v>41027.916666638979</c:v>
                </c:pt>
                <c:pt idx="11417">
                  <c:v>41027.927083305643</c:v>
                </c:pt>
                <c:pt idx="11418">
                  <c:v>41027.937499972308</c:v>
                </c:pt>
                <c:pt idx="11419">
                  <c:v>41027.947916638972</c:v>
                </c:pt>
                <c:pt idx="11420">
                  <c:v>41027.958333305636</c:v>
                </c:pt>
                <c:pt idx="11421">
                  <c:v>41027.9687499723</c:v>
                </c:pt>
                <c:pt idx="11422">
                  <c:v>41027.979166638965</c:v>
                </c:pt>
                <c:pt idx="11423">
                  <c:v>41027.989583305629</c:v>
                </c:pt>
                <c:pt idx="11424">
                  <c:v>41027.999999972293</c:v>
                </c:pt>
                <c:pt idx="11425">
                  <c:v>41028.010416638957</c:v>
                </c:pt>
                <c:pt idx="11426">
                  <c:v>41028.020833305622</c:v>
                </c:pt>
                <c:pt idx="11427">
                  <c:v>41028.031249972286</c:v>
                </c:pt>
                <c:pt idx="11428">
                  <c:v>41028.04166663895</c:v>
                </c:pt>
                <c:pt idx="11429">
                  <c:v>41028.052083305614</c:v>
                </c:pt>
                <c:pt idx="11430">
                  <c:v>41028.062499972279</c:v>
                </c:pt>
                <c:pt idx="11431">
                  <c:v>41028.072916638943</c:v>
                </c:pt>
                <c:pt idx="11432">
                  <c:v>41028.083333305607</c:v>
                </c:pt>
                <c:pt idx="11433">
                  <c:v>41028.093749972271</c:v>
                </c:pt>
                <c:pt idx="11434">
                  <c:v>41028.104166638936</c:v>
                </c:pt>
                <c:pt idx="11435">
                  <c:v>41028.1145833056</c:v>
                </c:pt>
                <c:pt idx="11436">
                  <c:v>41028.124999972264</c:v>
                </c:pt>
                <c:pt idx="11437">
                  <c:v>41028.135416638928</c:v>
                </c:pt>
                <c:pt idx="11438">
                  <c:v>41028.145833305593</c:v>
                </c:pt>
                <c:pt idx="11439">
                  <c:v>41028.156249972257</c:v>
                </c:pt>
                <c:pt idx="11440">
                  <c:v>41028.166666638921</c:v>
                </c:pt>
                <c:pt idx="11441">
                  <c:v>41028.177083305585</c:v>
                </c:pt>
                <c:pt idx="11442">
                  <c:v>41028.187499972249</c:v>
                </c:pt>
                <c:pt idx="11443">
                  <c:v>41028.197916638914</c:v>
                </c:pt>
                <c:pt idx="11444">
                  <c:v>41028.208333305578</c:v>
                </c:pt>
                <c:pt idx="11445">
                  <c:v>41028.218749972242</c:v>
                </c:pt>
                <c:pt idx="11446">
                  <c:v>41028.229166638906</c:v>
                </c:pt>
                <c:pt idx="11447">
                  <c:v>41028.239583305571</c:v>
                </c:pt>
                <c:pt idx="11448">
                  <c:v>41028.249999972235</c:v>
                </c:pt>
                <c:pt idx="11449">
                  <c:v>41028.260416638899</c:v>
                </c:pt>
                <c:pt idx="11450">
                  <c:v>41028.270833305563</c:v>
                </c:pt>
                <c:pt idx="11451">
                  <c:v>41028.281249972228</c:v>
                </c:pt>
                <c:pt idx="11452">
                  <c:v>41028.291666638892</c:v>
                </c:pt>
                <c:pt idx="11453">
                  <c:v>41028.302083305556</c:v>
                </c:pt>
                <c:pt idx="11454">
                  <c:v>41028.31249997222</c:v>
                </c:pt>
                <c:pt idx="11455">
                  <c:v>41028.322916638885</c:v>
                </c:pt>
                <c:pt idx="11456">
                  <c:v>41028.333333305549</c:v>
                </c:pt>
                <c:pt idx="11457">
                  <c:v>41028.343749972213</c:v>
                </c:pt>
                <c:pt idx="11458">
                  <c:v>41028.354166638877</c:v>
                </c:pt>
                <c:pt idx="11459">
                  <c:v>41028.364583305542</c:v>
                </c:pt>
                <c:pt idx="11460">
                  <c:v>41028.374999972206</c:v>
                </c:pt>
                <c:pt idx="11461">
                  <c:v>41028.38541663887</c:v>
                </c:pt>
                <c:pt idx="11462">
                  <c:v>41028.395833305534</c:v>
                </c:pt>
                <c:pt idx="11463">
                  <c:v>41028.406249972199</c:v>
                </c:pt>
                <c:pt idx="11464">
                  <c:v>41028.416666638863</c:v>
                </c:pt>
                <c:pt idx="11465">
                  <c:v>41028.427083305527</c:v>
                </c:pt>
                <c:pt idx="11466">
                  <c:v>41028.437499972191</c:v>
                </c:pt>
                <c:pt idx="11467">
                  <c:v>41028.447916638856</c:v>
                </c:pt>
                <c:pt idx="11468">
                  <c:v>41028.45833330552</c:v>
                </c:pt>
                <c:pt idx="11469">
                  <c:v>41028.468749972184</c:v>
                </c:pt>
                <c:pt idx="11470">
                  <c:v>41028.479166638848</c:v>
                </c:pt>
                <c:pt idx="11471">
                  <c:v>41028.489583305512</c:v>
                </c:pt>
                <c:pt idx="11472">
                  <c:v>41028.499999972177</c:v>
                </c:pt>
                <c:pt idx="11473">
                  <c:v>41028.510416638841</c:v>
                </c:pt>
                <c:pt idx="11474">
                  <c:v>41028.520833305505</c:v>
                </c:pt>
                <c:pt idx="11475">
                  <c:v>41028.531249972169</c:v>
                </c:pt>
                <c:pt idx="11476">
                  <c:v>41028.541666638834</c:v>
                </c:pt>
                <c:pt idx="11477">
                  <c:v>41028.552083305498</c:v>
                </c:pt>
                <c:pt idx="11478">
                  <c:v>41028.562499972162</c:v>
                </c:pt>
                <c:pt idx="11479">
                  <c:v>41028.572916638826</c:v>
                </c:pt>
                <c:pt idx="11480">
                  <c:v>41028.583333305491</c:v>
                </c:pt>
                <c:pt idx="11481">
                  <c:v>41028.593749972155</c:v>
                </c:pt>
                <c:pt idx="11482">
                  <c:v>41028.604166638819</c:v>
                </c:pt>
                <c:pt idx="11483">
                  <c:v>41028.614583305483</c:v>
                </c:pt>
                <c:pt idx="11484">
                  <c:v>41028.624999972148</c:v>
                </c:pt>
                <c:pt idx="11485">
                  <c:v>41028.635416638812</c:v>
                </c:pt>
                <c:pt idx="11486">
                  <c:v>41028.645833305476</c:v>
                </c:pt>
                <c:pt idx="11487">
                  <c:v>41028.65624997214</c:v>
                </c:pt>
                <c:pt idx="11488">
                  <c:v>41028.666666638805</c:v>
                </c:pt>
                <c:pt idx="11489">
                  <c:v>41028.677083305469</c:v>
                </c:pt>
                <c:pt idx="11490">
                  <c:v>41028.687499972133</c:v>
                </c:pt>
                <c:pt idx="11491">
                  <c:v>41028.697916638797</c:v>
                </c:pt>
                <c:pt idx="11492">
                  <c:v>41028.708333305462</c:v>
                </c:pt>
                <c:pt idx="11493">
                  <c:v>41028.718749972126</c:v>
                </c:pt>
                <c:pt idx="11494">
                  <c:v>41028.72916663879</c:v>
                </c:pt>
                <c:pt idx="11495">
                  <c:v>41028.739583305454</c:v>
                </c:pt>
                <c:pt idx="11496">
                  <c:v>41028.749999972119</c:v>
                </c:pt>
                <c:pt idx="11497">
                  <c:v>41028.760416638783</c:v>
                </c:pt>
                <c:pt idx="11498">
                  <c:v>41028.770833305447</c:v>
                </c:pt>
                <c:pt idx="11499">
                  <c:v>41028.781249972111</c:v>
                </c:pt>
                <c:pt idx="11500">
                  <c:v>41028.791666638775</c:v>
                </c:pt>
                <c:pt idx="11501">
                  <c:v>41028.80208330544</c:v>
                </c:pt>
                <c:pt idx="11502">
                  <c:v>41028.812499972104</c:v>
                </c:pt>
                <c:pt idx="11503">
                  <c:v>41028.822916638768</c:v>
                </c:pt>
                <c:pt idx="11504">
                  <c:v>41028.833333305432</c:v>
                </c:pt>
                <c:pt idx="11505">
                  <c:v>41028.843749972097</c:v>
                </c:pt>
                <c:pt idx="11506">
                  <c:v>41028.854166638761</c:v>
                </c:pt>
                <c:pt idx="11507">
                  <c:v>41028.864583305425</c:v>
                </c:pt>
                <c:pt idx="11508">
                  <c:v>41028.874999972089</c:v>
                </c:pt>
                <c:pt idx="11509">
                  <c:v>41028.885416638754</c:v>
                </c:pt>
                <c:pt idx="11510">
                  <c:v>41028.895833305418</c:v>
                </c:pt>
                <c:pt idx="11511">
                  <c:v>41028.906249972082</c:v>
                </c:pt>
                <c:pt idx="11512">
                  <c:v>41028.916666638746</c:v>
                </c:pt>
                <c:pt idx="11513">
                  <c:v>41028.927083305411</c:v>
                </c:pt>
                <c:pt idx="11514">
                  <c:v>41028.937499972075</c:v>
                </c:pt>
                <c:pt idx="11515">
                  <c:v>41028.947916638739</c:v>
                </c:pt>
                <c:pt idx="11516">
                  <c:v>41028.958333305403</c:v>
                </c:pt>
                <c:pt idx="11517">
                  <c:v>41028.968749972068</c:v>
                </c:pt>
                <c:pt idx="11518">
                  <c:v>41028.979166638732</c:v>
                </c:pt>
                <c:pt idx="11519">
                  <c:v>41028.989583305396</c:v>
                </c:pt>
                <c:pt idx="11520">
                  <c:v>41028.99999997206</c:v>
                </c:pt>
                <c:pt idx="11521">
                  <c:v>41029.010416638725</c:v>
                </c:pt>
                <c:pt idx="11522">
                  <c:v>41029.020833305389</c:v>
                </c:pt>
                <c:pt idx="11523">
                  <c:v>41029.031249972053</c:v>
                </c:pt>
                <c:pt idx="11524">
                  <c:v>41029.041666638717</c:v>
                </c:pt>
                <c:pt idx="11525">
                  <c:v>41029.052083305382</c:v>
                </c:pt>
                <c:pt idx="11526">
                  <c:v>41029.062499972046</c:v>
                </c:pt>
                <c:pt idx="11527">
                  <c:v>41029.07291663871</c:v>
                </c:pt>
                <c:pt idx="11528">
                  <c:v>41029.083333305374</c:v>
                </c:pt>
                <c:pt idx="11529">
                  <c:v>41029.093749972038</c:v>
                </c:pt>
                <c:pt idx="11530">
                  <c:v>41029.104166638703</c:v>
                </c:pt>
                <c:pt idx="11531">
                  <c:v>41029.114583305367</c:v>
                </c:pt>
                <c:pt idx="11532">
                  <c:v>41029.124999972031</c:v>
                </c:pt>
                <c:pt idx="11533">
                  <c:v>41029.135416638695</c:v>
                </c:pt>
                <c:pt idx="11534">
                  <c:v>41029.14583330536</c:v>
                </c:pt>
                <c:pt idx="11535">
                  <c:v>41029.156249972024</c:v>
                </c:pt>
                <c:pt idx="11536">
                  <c:v>41029.166666638688</c:v>
                </c:pt>
                <c:pt idx="11537">
                  <c:v>41029.177083305352</c:v>
                </c:pt>
                <c:pt idx="11538">
                  <c:v>41029.187499972017</c:v>
                </c:pt>
                <c:pt idx="11539">
                  <c:v>41029.197916638681</c:v>
                </c:pt>
                <c:pt idx="11540">
                  <c:v>41029.208333305345</c:v>
                </c:pt>
                <c:pt idx="11541">
                  <c:v>41029.218749972009</c:v>
                </c:pt>
                <c:pt idx="11542">
                  <c:v>41029.229166638674</c:v>
                </c:pt>
                <c:pt idx="11543">
                  <c:v>41029.239583305338</c:v>
                </c:pt>
                <c:pt idx="11544">
                  <c:v>41029.249999972002</c:v>
                </c:pt>
                <c:pt idx="11545">
                  <c:v>41029.260416638666</c:v>
                </c:pt>
                <c:pt idx="11546">
                  <c:v>41029.270833305331</c:v>
                </c:pt>
                <c:pt idx="11547">
                  <c:v>41029.281249971995</c:v>
                </c:pt>
                <c:pt idx="11548">
                  <c:v>41029.291666638659</c:v>
                </c:pt>
                <c:pt idx="11549">
                  <c:v>41029.302083305323</c:v>
                </c:pt>
                <c:pt idx="11550">
                  <c:v>41029.312499971988</c:v>
                </c:pt>
                <c:pt idx="11551">
                  <c:v>41029.322916638652</c:v>
                </c:pt>
                <c:pt idx="11552">
                  <c:v>41029.333333305316</c:v>
                </c:pt>
                <c:pt idx="11553">
                  <c:v>41029.34374997198</c:v>
                </c:pt>
                <c:pt idx="11554">
                  <c:v>41029.354166638645</c:v>
                </c:pt>
                <c:pt idx="11555">
                  <c:v>41029.364583305309</c:v>
                </c:pt>
                <c:pt idx="11556">
                  <c:v>41029.374999971973</c:v>
                </c:pt>
                <c:pt idx="11557">
                  <c:v>41029.385416638637</c:v>
                </c:pt>
                <c:pt idx="11558">
                  <c:v>41029.395833305301</c:v>
                </c:pt>
                <c:pt idx="11559">
                  <c:v>41029.406249971966</c:v>
                </c:pt>
                <c:pt idx="11560">
                  <c:v>41029.41666663863</c:v>
                </c:pt>
                <c:pt idx="11561">
                  <c:v>41029.427083305294</c:v>
                </c:pt>
                <c:pt idx="11562">
                  <c:v>41029.437499971958</c:v>
                </c:pt>
                <c:pt idx="11563">
                  <c:v>41029.447916638623</c:v>
                </c:pt>
                <c:pt idx="11564">
                  <c:v>41029.458333305287</c:v>
                </c:pt>
                <c:pt idx="11565">
                  <c:v>41029.468749971951</c:v>
                </c:pt>
                <c:pt idx="11566">
                  <c:v>41029.479166638615</c:v>
                </c:pt>
                <c:pt idx="11567">
                  <c:v>41029.48958330528</c:v>
                </c:pt>
                <c:pt idx="11568">
                  <c:v>41029.499999971944</c:v>
                </c:pt>
                <c:pt idx="11569">
                  <c:v>41029.510416638608</c:v>
                </c:pt>
                <c:pt idx="11570">
                  <c:v>41029.520833305272</c:v>
                </c:pt>
                <c:pt idx="11571">
                  <c:v>41029.531249971937</c:v>
                </c:pt>
                <c:pt idx="11572">
                  <c:v>41029.541666638601</c:v>
                </c:pt>
                <c:pt idx="11573">
                  <c:v>41029.552083305265</c:v>
                </c:pt>
                <c:pt idx="11574">
                  <c:v>41029.562499971929</c:v>
                </c:pt>
                <c:pt idx="11575">
                  <c:v>41029.572916638594</c:v>
                </c:pt>
                <c:pt idx="11576">
                  <c:v>41029.583333305258</c:v>
                </c:pt>
                <c:pt idx="11577">
                  <c:v>41029.593749971922</c:v>
                </c:pt>
                <c:pt idx="11578">
                  <c:v>41029.604166638586</c:v>
                </c:pt>
                <c:pt idx="11579">
                  <c:v>41029.614583305251</c:v>
                </c:pt>
                <c:pt idx="11580">
                  <c:v>41029.624999971915</c:v>
                </c:pt>
                <c:pt idx="11581">
                  <c:v>41029.635416638579</c:v>
                </c:pt>
                <c:pt idx="11582">
                  <c:v>41029.645833305243</c:v>
                </c:pt>
                <c:pt idx="11583">
                  <c:v>41029.656249971908</c:v>
                </c:pt>
                <c:pt idx="11584">
                  <c:v>41029.666666638572</c:v>
                </c:pt>
                <c:pt idx="11585">
                  <c:v>41029.677083305236</c:v>
                </c:pt>
                <c:pt idx="11586">
                  <c:v>41029.6874999719</c:v>
                </c:pt>
                <c:pt idx="11587">
                  <c:v>41029.697916638564</c:v>
                </c:pt>
                <c:pt idx="11588">
                  <c:v>41029.708333305229</c:v>
                </c:pt>
                <c:pt idx="11589">
                  <c:v>41029.718749971893</c:v>
                </c:pt>
                <c:pt idx="11590">
                  <c:v>41029.729166638557</c:v>
                </c:pt>
                <c:pt idx="11591">
                  <c:v>41029.739583305221</c:v>
                </c:pt>
                <c:pt idx="11592">
                  <c:v>41029.749999971886</c:v>
                </c:pt>
                <c:pt idx="11593">
                  <c:v>41029.76041663855</c:v>
                </c:pt>
                <c:pt idx="11594">
                  <c:v>41029.770833305214</c:v>
                </c:pt>
                <c:pt idx="11595">
                  <c:v>41029.781249971878</c:v>
                </c:pt>
                <c:pt idx="11596">
                  <c:v>41029.791666638543</c:v>
                </c:pt>
                <c:pt idx="11597">
                  <c:v>41029.802083305207</c:v>
                </c:pt>
                <c:pt idx="11598">
                  <c:v>41029.812499971871</c:v>
                </c:pt>
                <c:pt idx="11599">
                  <c:v>41029.822916638535</c:v>
                </c:pt>
                <c:pt idx="11600">
                  <c:v>41029.8333333052</c:v>
                </c:pt>
                <c:pt idx="11601">
                  <c:v>41029.843749971864</c:v>
                </c:pt>
                <c:pt idx="11602">
                  <c:v>41029.854166638528</c:v>
                </c:pt>
                <c:pt idx="11603">
                  <c:v>41029.864583305192</c:v>
                </c:pt>
                <c:pt idx="11604">
                  <c:v>41029.874999971857</c:v>
                </c:pt>
                <c:pt idx="11605">
                  <c:v>41029.885416638521</c:v>
                </c:pt>
                <c:pt idx="11606">
                  <c:v>41029.895833305185</c:v>
                </c:pt>
                <c:pt idx="11607">
                  <c:v>41029.906249971849</c:v>
                </c:pt>
                <c:pt idx="11608">
                  <c:v>41029.916666638514</c:v>
                </c:pt>
                <c:pt idx="11609">
                  <c:v>41029.927083305178</c:v>
                </c:pt>
                <c:pt idx="11610">
                  <c:v>41029.937499971842</c:v>
                </c:pt>
                <c:pt idx="11611">
                  <c:v>41029.947916638506</c:v>
                </c:pt>
                <c:pt idx="11612">
                  <c:v>41029.958333305171</c:v>
                </c:pt>
                <c:pt idx="11613">
                  <c:v>41029.968749971835</c:v>
                </c:pt>
                <c:pt idx="11614">
                  <c:v>41029.979166638499</c:v>
                </c:pt>
                <c:pt idx="11615">
                  <c:v>41029.989583305163</c:v>
                </c:pt>
                <c:pt idx="11616">
                  <c:v>41029.999999971827</c:v>
                </c:pt>
                <c:pt idx="11617">
                  <c:v>41030.010416638492</c:v>
                </c:pt>
                <c:pt idx="11618">
                  <c:v>41030.020833305156</c:v>
                </c:pt>
                <c:pt idx="11619">
                  <c:v>41030.03124997182</c:v>
                </c:pt>
                <c:pt idx="11620">
                  <c:v>41030.041666638484</c:v>
                </c:pt>
                <c:pt idx="11621">
                  <c:v>41030.052083305149</c:v>
                </c:pt>
                <c:pt idx="11622">
                  <c:v>41030.062499971813</c:v>
                </c:pt>
                <c:pt idx="11623">
                  <c:v>41030.072916638477</c:v>
                </c:pt>
                <c:pt idx="11624">
                  <c:v>41030.083333305141</c:v>
                </c:pt>
                <c:pt idx="11625">
                  <c:v>41030.093749971806</c:v>
                </c:pt>
                <c:pt idx="11626">
                  <c:v>41030.10416663847</c:v>
                </c:pt>
                <c:pt idx="11627">
                  <c:v>41030.114583305134</c:v>
                </c:pt>
                <c:pt idx="11628">
                  <c:v>41030.124999971798</c:v>
                </c:pt>
                <c:pt idx="11629">
                  <c:v>41030.135416638463</c:v>
                </c:pt>
                <c:pt idx="11630">
                  <c:v>41030.145833305127</c:v>
                </c:pt>
                <c:pt idx="11631">
                  <c:v>41030.156249971791</c:v>
                </c:pt>
                <c:pt idx="11632">
                  <c:v>41030.166666638455</c:v>
                </c:pt>
                <c:pt idx="11633">
                  <c:v>41030.17708330512</c:v>
                </c:pt>
                <c:pt idx="11634">
                  <c:v>41030.187499971784</c:v>
                </c:pt>
                <c:pt idx="11635">
                  <c:v>41030.197916638448</c:v>
                </c:pt>
                <c:pt idx="11636">
                  <c:v>41030.208333305112</c:v>
                </c:pt>
                <c:pt idx="11637">
                  <c:v>41030.218749971777</c:v>
                </c:pt>
                <c:pt idx="11638">
                  <c:v>41030.229166638441</c:v>
                </c:pt>
                <c:pt idx="11639">
                  <c:v>41030.239583305105</c:v>
                </c:pt>
                <c:pt idx="11640">
                  <c:v>41030.249999971769</c:v>
                </c:pt>
                <c:pt idx="11641">
                  <c:v>41030.260416638434</c:v>
                </c:pt>
                <c:pt idx="11642">
                  <c:v>41030.270833305098</c:v>
                </c:pt>
                <c:pt idx="11643">
                  <c:v>41030.281249971762</c:v>
                </c:pt>
                <c:pt idx="11644">
                  <c:v>41030.291666638426</c:v>
                </c:pt>
                <c:pt idx="11645">
                  <c:v>41030.30208330509</c:v>
                </c:pt>
                <c:pt idx="11646">
                  <c:v>41030.312499971755</c:v>
                </c:pt>
                <c:pt idx="11647">
                  <c:v>41030.322916638419</c:v>
                </c:pt>
                <c:pt idx="11648">
                  <c:v>41030.333333305083</c:v>
                </c:pt>
                <c:pt idx="11649">
                  <c:v>41030.343749971747</c:v>
                </c:pt>
                <c:pt idx="11650">
                  <c:v>41030.354166638412</c:v>
                </c:pt>
                <c:pt idx="11651">
                  <c:v>41030.364583305076</c:v>
                </c:pt>
                <c:pt idx="11652">
                  <c:v>41030.37499997174</c:v>
                </c:pt>
                <c:pt idx="11653">
                  <c:v>41030.385416638404</c:v>
                </c:pt>
                <c:pt idx="11654">
                  <c:v>41030.395833305069</c:v>
                </c:pt>
                <c:pt idx="11655">
                  <c:v>41030.406249971733</c:v>
                </c:pt>
                <c:pt idx="11656">
                  <c:v>41030.416666638397</c:v>
                </c:pt>
                <c:pt idx="11657">
                  <c:v>41030.427083305061</c:v>
                </c:pt>
                <c:pt idx="11658">
                  <c:v>41030.437499971726</c:v>
                </c:pt>
                <c:pt idx="11659">
                  <c:v>41030.44791663839</c:v>
                </c:pt>
                <c:pt idx="11660">
                  <c:v>41030.458333305054</c:v>
                </c:pt>
                <c:pt idx="11661">
                  <c:v>41030.468749971718</c:v>
                </c:pt>
                <c:pt idx="11662">
                  <c:v>41030.479166638383</c:v>
                </c:pt>
                <c:pt idx="11663">
                  <c:v>41030.489583305047</c:v>
                </c:pt>
                <c:pt idx="11664">
                  <c:v>41030.499999971711</c:v>
                </c:pt>
                <c:pt idx="11665">
                  <c:v>41030.510416638375</c:v>
                </c:pt>
                <c:pt idx="11666">
                  <c:v>41030.52083330504</c:v>
                </c:pt>
                <c:pt idx="11667">
                  <c:v>41030.531249971704</c:v>
                </c:pt>
                <c:pt idx="11668">
                  <c:v>41030.541666638368</c:v>
                </c:pt>
                <c:pt idx="11669">
                  <c:v>41030.552083305032</c:v>
                </c:pt>
                <c:pt idx="11670">
                  <c:v>41030.562499971697</c:v>
                </c:pt>
                <c:pt idx="11671">
                  <c:v>41030.572916638361</c:v>
                </c:pt>
                <c:pt idx="11672">
                  <c:v>41030.583333305025</c:v>
                </c:pt>
                <c:pt idx="11673">
                  <c:v>41030.593749971689</c:v>
                </c:pt>
                <c:pt idx="11674">
                  <c:v>41030.604166638353</c:v>
                </c:pt>
                <c:pt idx="11675">
                  <c:v>41030.614583305018</c:v>
                </c:pt>
                <c:pt idx="11676">
                  <c:v>41030.624999971682</c:v>
                </c:pt>
                <c:pt idx="11677">
                  <c:v>41030.635416638346</c:v>
                </c:pt>
                <c:pt idx="11678">
                  <c:v>41030.64583330501</c:v>
                </c:pt>
                <c:pt idx="11679">
                  <c:v>41030.656249971675</c:v>
                </c:pt>
                <c:pt idx="11680">
                  <c:v>41030.666666638339</c:v>
                </c:pt>
                <c:pt idx="11681">
                  <c:v>41030.677083305003</c:v>
                </c:pt>
                <c:pt idx="11682">
                  <c:v>41030.687499971667</c:v>
                </c:pt>
                <c:pt idx="11683">
                  <c:v>41030.697916638332</c:v>
                </c:pt>
                <c:pt idx="11684">
                  <c:v>41030.708333304996</c:v>
                </c:pt>
                <c:pt idx="11685">
                  <c:v>41030.71874997166</c:v>
                </c:pt>
                <c:pt idx="11686">
                  <c:v>41030.729166638324</c:v>
                </c:pt>
                <c:pt idx="11687">
                  <c:v>41030.739583304989</c:v>
                </c:pt>
                <c:pt idx="11688">
                  <c:v>41030.749999971653</c:v>
                </c:pt>
                <c:pt idx="11689">
                  <c:v>41030.760416638317</c:v>
                </c:pt>
                <c:pt idx="11690">
                  <c:v>41030.770833304981</c:v>
                </c:pt>
                <c:pt idx="11691">
                  <c:v>41030.781249971646</c:v>
                </c:pt>
                <c:pt idx="11692">
                  <c:v>41030.79166663831</c:v>
                </c:pt>
                <c:pt idx="11693">
                  <c:v>41030.802083304974</c:v>
                </c:pt>
                <c:pt idx="11694">
                  <c:v>41030.812499971638</c:v>
                </c:pt>
                <c:pt idx="11695">
                  <c:v>41030.822916638303</c:v>
                </c:pt>
                <c:pt idx="11696">
                  <c:v>41030.833333304967</c:v>
                </c:pt>
                <c:pt idx="11697">
                  <c:v>41030.843749971631</c:v>
                </c:pt>
                <c:pt idx="11698">
                  <c:v>41030.854166638295</c:v>
                </c:pt>
                <c:pt idx="11699">
                  <c:v>41030.86458330496</c:v>
                </c:pt>
                <c:pt idx="11700">
                  <c:v>41030.874999971624</c:v>
                </c:pt>
                <c:pt idx="11701">
                  <c:v>41030.885416638288</c:v>
                </c:pt>
                <c:pt idx="11702">
                  <c:v>41030.895833304952</c:v>
                </c:pt>
                <c:pt idx="11703">
                  <c:v>41030.906249971616</c:v>
                </c:pt>
                <c:pt idx="11704">
                  <c:v>41030.916666638281</c:v>
                </c:pt>
                <c:pt idx="11705">
                  <c:v>41030.927083304945</c:v>
                </c:pt>
                <c:pt idx="11706">
                  <c:v>41030.937499971609</c:v>
                </c:pt>
                <c:pt idx="11707">
                  <c:v>41030.947916638273</c:v>
                </c:pt>
                <c:pt idx="11708">
                  <c:v>41030.958333304938</c:v>
                </c:pt>
                <c:pt idx="11709">
                  <c:v>41030.968749971602</c:v>
                </c:pt>
                <c:pt idx="11710">
                  <c:v>41030.979166638266</c:v>
                </c:pt>
                <c:pt idx="11711">
                  <c:v>41030.98958330493</c:v>
                </c:pt>
                <c:pt idx="11712">
                  <c:v>41030.999999971595</c:v>
                </c:pt>
                <c:pt idx="11713">
                  <c:v>41031.010416638259</c:v>
                </c:pt>
                <c:pt idx="11714">
                  <c:v>41031.020833304923</c:v>
                </c:pt>
                <c:pt idx="11715">
                  <c:v>41031.031249971587</c:v>
                </c:pt>
                <c:pt idx="11716">
                  <c:v>41031.041666638252</c:v>
                </c:pt>
                <c:pt idx="11717">
                  <c:v>41031.052083304916</c:v>
                </c:pt>
                <c:pt idx="11718">
                  <c:v>41031.06249997158</c:v>
                </c:pt>
                <c:pt idx="11719">
                  <c:v>41031.072916638244</c:v>
                </c:pt>
                <c:pt idx="11720">
                  <c:v>41031.083333304909</c:v>
                </c:pt>
                <c:pt idx="11721">
                  <c:v>41031.093749971573</c:v>
                </c:pt>
                <c:pt idx="11722">
                  <c:v>41031.104166638237</c:v>
                </c:pt>
                <c:pt idx="11723">
                  <c:v>41031.114583304901</c:v>
                </c:pt>
                <c:pt idx="11724">
                  <c:v>41031.124999971566</c:v>
                </c:pt>
                <c:pt idx="11725">
                  <c:v>41031.13541663823</c:v>
                </c:pt>
                <c:pt idx="11726">
                  <c:v>41031.145833304894</c:v>
                </c:pt>
                <c:pt idx="11727">
                  <c:v>41031.156249971558</c:v>
                </c:pt>
                <c:pt idx="11728">
                  <c:v>41031.166666638223</c:v>
                </c:pt>
                <c:pt idx="11729">
                  <c:v>41031.177083304887</c:v>
                </c:pt>
                <c:pt idx="11730">
                  <c:v>41031.187499971551</c:v>
                </c:pt>
                <c:pt idx="11731">
                  <c:v>41031.197916638215</c:v>
                </c:pt>
                <c:pt idx="11732">
                  <c:v>41031.208333304879</c:v>
                </c:pt>
                <c:pt idx="11733">
                  <c:v>41031.218749971544</c:v>
                </c:pt>
                <c:pt idx="11734">
                  <c:v>41031.229166638208</c:v>
                </c:pt>
                <c:pt idx="11735">
                  <c:v>41031.239583304872</c:v>
                </c:pt>
                <c:pt idx="11736">
                  <c:v>41031.249999971536</c:v>
                </c:pt>
                <c:pt idx="11737">
                  <c:v>41031.260416638201</c:v>
                </c:pt>
                <c:pt idx="11738">
                  <c:v>41031.270833304865</c:v>
                </c:pt>
                <c:pt idx="11739">
                  <c:v>41031.281249971529</c:v>
                </c:pt>
                <c:pt idx="11740">
                  <c:v>41031.291666638193</c:v>
                </c:pt>
                <c:pt idx="11741">
                  <c:v>41031.302083304858</c:v>
                </c:pt>
                <c:pt idx="11742">
                  <c:v>41031.312499971522</c:v>
                </c:pt>
                <c:pt idx="11743">
                  <c:v>41031.322916638186</c:v>
                </c:pt>
                <c:pt idx="11744">
                  <c:v>41031.33333330485</c:v>
                </c:pt>
                <c:pt idx="11745">
                  <c:v>41031.343749971515</c:v>
                </c:pt>
                <c:pt idx="11746">
                  <c:v>41031.354166638179</c:v>
                </c:pt>
                <c:pt idx="11747">
                  <c:v>41031.364583304843</c:v>
                </c:pt>
                <c:pt idx="11748">
                  <c:v>41031.374999971507</c:v>
                </c:pt>
                <c:pt idx="11749">
                  <c:v>41031.385416638172</c:v>
                </c:pt>
                <c:pt idx="11750">
                  <c:v>41031.395833304836</c:v>
                </c:pt>
                <c:pt idx="11751">
                  <c:v>41031.4062499715</c:v>
                </c:pt>
                <c:pt idx="11752">
                  <c:v>41031.416666638164</c:v>
                </c:pt>
                <c:pt idx="11753">
                  <c:v>41031.427083304829</c:v>
                </c:pt>
                <c:pt idx="11754">
                  <c:v>41031.437499971493</c:v>
                </c:pt>
                <c:pt idx="11755">
                  <c:v>41031.447916638157</c:v>
                </c:pt>
                <c:pt idx="11756">
                  <c:v>41031.458333304821</c:v>
                </c:pt>
                <c:pt idx="11757">
                  <c:v>41031.468749971486</c:v>
                </c:pt>
                <c:pt idx="11758">
                  <c:v>41031.47916663815</c:v>
                </c:pt>
                <c:pt idx="11759">
                  <c:v>41031.489583304814</c:v>
                </c:pt>
                <c:pt idx="11760">
                  <c:v>41031.499999971478</c:v>
                </c:pt>
                <c:pt idx="11761">
                  <c:v>41031.510416638142</c:v>
                </c:pt>
                <c:pt idx="11762">
                  <c:v>41031.520833304807</c:v>
                </c:pt>
                <c:pt idx="11763">
                  <c:v>41031.531249971471</c:v>
                </c:pt>
                <c:pt idx="11764">
                  <c:v>41031.541666638135</c:v>
                </c:pt>
                <c:pt idx="11765">
                  <c:v>41031.552083304799</c:v>
                </c:pt>
                <c:pt idx="11766">
                  <c:v>41031.562499971464</c:v>
                </c:pt>
                <c:pt idx="11767">
                  <c:v>41031.572916638128</c:v>
                </c:pt>
                <c:pt idx="11768">
                  <c:v>41031.583333304792</c:v>
                </c:pt>
                <c:pt idx="11769">
                  <c:v>41031.593749971456</c:v>
                </c:pt>
                <c:pt idx="11770">
                  <c:v>41031.604166638121</c:v>
                </c:pt>
                <c:pt idx="11771">
                  <c:v>41031.614583304785</c:v>
                </c:pt>
                <c:pt idx="11772">
                  <c:v>41031.624999971449</c:v>
                </c:pt>
                <c:pt idx="11773">
                  <c:v>41031.635416638113</c:v>
                </c:pt>
                <c:pt idx="11774">
                  <c:v>41031.645833304778</c:v>
                </c:pt>
                <c:pt idx="11775">
                  <c:v>41031.656249971442</c:v>
                </c:pt>
                <c:pt idx="11776">
                  <c:v>41031.666666638106</c:v>
                </c:pt>
                <c:pt idx="11777">
                  <c:v>41031.67708330477</c:v>
                </c:pt>
                <c:pt idx="11778">
                  <c:v>41031.687499971435</c:v>
                </c:pt>
                <c:pt idx="11779">
                  <c:v>41031.697916638099</c:v>
                </c:pt>
                <c:pt idx="11780">
                  <c:v>41031.708333304763</c:v>
                </c:pt>
                <c:pt idx="11781">
                  <c:v>41031.718749971427</c:v>
                </c:pt>
                <c:pt idx="11782">
                  <c:v>41031.729166638092</c:v>
                </c:pt>
                <c:pt idx="11783">
                  <c:v>41031.739583304756</c:v>
                </c:pt>
                <c:pt idx="11784">
                  <c:v>41031.74999997142</c:v>
                </c:pt>
                <c:pt idx="11785">
                  <c:v>41031.760416638084</c:v>
                </c:pt>
                <c:pt idx="11786">
                  <c:v>41031.770833304749</c:v>
                </c:pt>
                <c:pt idx="11787">
                  <c:v>41031.781249971413</c:v>
                </c:pt>
                <c:pt idx="11788">
                  <c:v>41031.791666638077</c:v>
                </c:pt>
                <c:pt idx="11789">
                  <c:v>41031.802083304741</c:v>
                </c:pt>
                <c:pt idx="11790">
                  <c:v>41031.812499971405</c:v>
                </c:pt>
                <c:pt idx="11791">
                  <c:v>41031.82291663807</c:v>
                </c:pt>
                <c:pt idx="11792">
                  <c:v>41031.833333304734</c:v>
                </c:pt>
                <c:pt idx="11793">
                  <c:v>41031.843749971398</c:v>
                </c:pt>
                <c:pt idx="11794">
                  <c:v>41031.854166638062</c:v>
                </c:pt>
                <c:pt idx="11795">
                  <c:v>41031.864583304727</c:v>
                </c:pt>
                <c:pt idx="11796">
                  <c:v>41031.874999971391</c:v>
                </c:pt>
                <c:pt idx="11797">
                  <c:v>41031.885416638055</c:v>
                </c:pt>
                <c:pt idx="11798">
                  <c:v>41031.895833304719</c:v>
                </c:pt>
                <c:pt idx="11799">
                  <c:v>41031.906249971384</c:v>
                </c:pt>
                <c:pt idx="11800">
                  <c:v>41031.916666638048</c:v>
                </c:pt>
                <c:pt idx="11801">
                  <c:v>41031.927083304712</c:v>
                </c:pt>
                <c:pt idx="11802">
                  <c:v>41031.937499971376</c:v>
                </c:pt>
                <c:pt idx="11803">
                  <c:v>41031.947916638041</c:v>
                </c:pt>
                <c:pt idx="11804">
                  <c:v>41031.958333304705</c:v>
                </c:pt>
                <c:pt idx="11805">
                  <c:v>41031.968749971369</c:v>
                </c:pt>
                <c:pt idx="11806">
                  <c:v>41031.979166638033</c:v>
                </c:pt>
                <c:pt idx="11807">
                  <c:v>41031.989583304698</c:v>
                </c:pt>
                <c:pt idx="11808">
                  <c:v>41031.999999971362</c:v>
                </c:pt>
                <c:pt idx="11809">
                  <c:v>41032.010416638026</c:v>
                </c:pt>
                <c:pt idx="11810">
                  <c:v>41032.02083330469</c:v>
                </c:pt>
                <c:pt idx="11811">
                  <c:v>41032.031249971355</c:v>
                </c:pt>
                <c:pt idx="11812">
                  <c:v>41032.041666638019</c:v>
                </c:pt>
                <c:pt idx="11813">
                  <c:v>41032.052083304683</c:v>
                </c:pt>
                <c:pt idx="11814">
                  <c:v>41032.062499971347</c:v>
                </c:pt>
                <c:pt idx="11815">
                  <c:v>41032.072916638012</c:v>
                </c:pt>
                <c:pt idx="11816">
                  <c:v>41032.083333304676</c:v>
                </c:pt>
                <c:pt idx="11817">
                  <c:v>41032.09374997134</c:v>
                </c:pt>
                <c:pt idx="11818">
                  <c:v>41032.104166638004</c:v>
                </c:pt>
                <c:pt idx="11819">
                  <c:v>41032.114583304668</c:v>
                </c:pt>
                <c:pt idx="11820">
                  <c:v>41032.124999971333</c:v>
                </c:pt>
                <c:pt idx="11821">
                  <c:v>41032.135416637997</c:v>
                </c:pt>
                <c:pt idx="11822">
                  <c:v>41032.145833304661</c:v>
                </c:pt>
                <c:pt idx="11823">
                  <c:v>41032.156249971325</c:v>
                </c:pt>
                <c:pt idx="11824">
                  <c:v>41032.16666663799</c:v>
                </c:pt>
                <c:pt idx="11825">
                  <c:v>41032.177083304654</c:v>
                </c:pt>
                <c:pt idx="11826">
                  <c:v>41032.187499971318</c:v>
                </c:pt>
                <c:pt idx="11827">
                  <c:v>41032.197916637982</c:v>
                </c:pt>
                <c:pt idx="11828">
                  <c:v>41032.208333304647</c:v>
                </c:pt>
                <c:pt idx="11829">
                  <c:v>41032.218749971311</c:v>
                </c:pt>
                <c:pt idx="11830">
                  <c:v>41032.229166637975</c:v>
                </c:pt>
                <c:pt idx="11831">
                  <c:v>41032.239583304639</c:v>
                </c:pt>
                <c:pt idx="11832">
                  <c:v>41032.249999971304</c:v>
                </c:pt>
                <c:pt idx="11833">
                  <c:v>41032.260416637968</c:v>
                </c:pt>
                <c:pt idx="11834">
                  <c:v>41032.270833304632</c:v>
                </c:pt>
                <c:pt idx="11835">
                  <c:v>41032.281249971296</c:v>
                </c:pt>
                <c:pt idx="11836">
                  <c:v>41032.291666637961</c:v>
                </c:pt>
                <c:pt idx="11837">
                  <c:v>41032.302083304625</c:v>
                </c:pt>
                <c:pt idx="11838">
                  <c:v>41032.312499971289</c:v>
                </c:pt>
                <c:pt idx="11839">
                  <c:v>41032.322916637953</c:v>
                </c:pt>
                <c:pt idx="11840">
                  <c:v>41032.333333304618</c:v>
                </c:pt>
                <c:pt idx="11841">
                  <c:v>41032.343749971282</c:v>
                </c:pt>
                <c:pt idx="11842">
                  <c:v>41032.354166637946</c:v>
                </c:pt>
                <c:pt idx="11843">
                  <c:v>41032.36458330461</c:v>
                </c:pt>
                <c:pt idx="11844">
                  <c:v>41032.374999971275</c:v>
                </c:pt>
                <c:pt idx="11845">
                  <c:v>41032.385416637939</c:v>
                </c:pt>
                <c:pt idx="11846">
                  <c:v>41032.395833304603</c:v>
                </c:pt>
                <c:pt idx="11847">
                  <c:v>41032.406249971267</c:v>
                </c:pt>
                <c:pt idx="11848">
                  <c:v>41032.416666637931</c:v>
                </c:pt>
                <c:pt idx="11849">
                  <c:v>41032.427083304596</c:v>
                </c:pt>
                <c:pt idx="11850">
                  <c:v>41032.43749997126</c:v>
                </c:pt>
                <c:pt idx="11851">
                  <c:v>41032.447916637924</c:v>
                </c:pt>
                <c:pt idx="11852">
                  <c:v>41032.458333304588</c:v>
                </c:pt>
                <c:pt idx="11853">
                  <c:v>41032.468749971253</c:v>
                </c:pt>
                <c:pt idx="11854">
                  <c:v>41032.479166637917</c:v>
                </c:pt>
                <c:pt idx="11855">
                  <c:v>41032.489583304581</c:v>
                </c:pt>
                <c:pt idx="11856">
                  <c:v>41032.499999971245</c:v>
                </c:pt>
                <c:pt idx="11857">
                  <c:v>41032.51041663791</c:v>
                </c:pt>
                <c:pt idx="11858">
                  <c:v>41032.520833304574</c:v>
                </c:pt>
                <c:pt idx="11859">
                  <c:v>41032.531249971238</c:v>
                </c:pt>
                <c:pt idx="11860">
                  <c:v>41032.541666637902</c:v>
                </c:pt>
                <c:pt idx="11861">
                  <c:v>41032.552083304567</c:v>
                </c:pt>
                <c:pt idx="11862">
                  <c:v>41032.562499971231</c:v>
                </c:pt>
                <c:pt idx="11863">
                  <c:v>41032.572916637895</c:v>
                </c:pt>
                <c:pt idx="11864">
                  <c:v>41032.583333304559</c:v>
                </c:pt>
                <c:pt idx="11865">
                  <c:v>41032.593749971224</c:v>
                </c:pt>
                <c:pt idx="11866">
                  <c:v>41032.604166637888</c:v>
                </c:pt>
                <c:pt idx="11867">
                  <c:v>41032.614583304552</c:v>
                </c:pt>
                <c:pt idx="11868">
                  <c:v>41032.624999971216</c:v>
                </c:pt>
                <c:pt idx="11869">
                  <c:v>41032.635416637881</c:v>
                </c:pt>
                <c:pt idx="11870">
                  <c:v>41032.645833304545</c:v>
                </c:pt>
                <c:pt idx="11871">
                  <c:v>41032.656249971209</c:v>
                </c:pt>
                <c:pt idx="11872">
                  <c:v>41032.666666637873</c:v>
                </c:pt>
                <c:pt idx="11873">
                  <c:v>41032.677083304538</c:v>
                </c:pt>
                <c:pt idx="11874">
                  <c:v>41032.687499971202</c:v>
                </c:pt>
                <c:pt idx="11875">
                  <c:v>41032.697916637866</c:v>
                </c:pt>
                <c:pt idx="11876">
                  <c:v>41032.70833330453</c:v>
                </c:pt>
                <c:pt idx="11877">
                  <c:v>41032.718749971194</c:v>
                </c:pt>
                <c:pt idx="11878">
                  <c:v>41032.729166637859</c:v>
                </c:pt>
                <c:pt idx="11879">
                  <c:v>41032.739583304523</c:v>
                </c:pt>
                <c:pt idx="11880">
                  <c:v>41032.749999971187</c:v>
                </c:pt>
                <c:pt idx="11881">
                  <c:v>41032.760416637851</c:v>
                </c:pt>
                <c:pt idx="11882">
                  <c:v>41032.770833304516</c:v>
                </c:pt>
                <c:pt idx="11883">
                  <c:v>41032.78124997118</c:v>
                </c:pt>
                <c:pt idx="11884">
                  <c:v>41032.791666637844</c:v>
                </c:pt>
                <c:pt idx="11885">
                  <c:v>41032.802083304508</c:v>
                </c:pt>
                <c:pt idx="11886">
                  <c:v>41032.812499971173</c:v>
                </c:pt>
                <c:pt idx="11887">
                  <c:v>41032.822916637837</c:v>
                </c:pt>
                <c:pt idx="11888">
                  <c:v>41032.833333304501</c:v>
                </c:pt>
                <c:pt idx="11889">
                  <c:v>41032.843749971165</c:v>
                </c:pt>
                <c:pt idx="11890">
                  <c:v>41032.85416663783</c:v>
                </c:pt>
                <c:pt idx="11891">
                  <c:v>41032.864583304494</c:v>
                </c:pt>
                <c:pt idx="11892">
                  <c:v>41032.874999971158</c:v>
                </c:pt>
                <c:pt idx="11893">
                  <c:v>41032.885416637822</c:v>
                </c:pt>
                <c:pt idx="11894">
                  <c:v>41032.895833304487</c:v>
                </c:pt>
                <c:pt idx="11895">
                  <c:v>41032.906249971151</c:v>
                </c:pt>
                <c:pt idx="11896">
                  <c:v>41032.916666637815</c:v>
                </c:pt>
                <c:pt idx="11897">
                  <c:v>41032.927083304479</c:v>
                </c:pt>
                <c:pt idx="11898">
                  <c:v>41032.937499971144</c:v>
                </c:pt>
                <c:pt idx="11899">
                  <c:v>41032.947916637808</c:v>
                </c:pt>
                <c:pt idx="11900">
                  <c:v>41032.958333304472</c:v>
                </c:pt>
                <c:pt idx="11901">
                  <c:v>41032.968749971136</c:v>
                </c:pt>
                <c:pt idx="11902">
                  <c:v>41032.979166637801</c:v>
                </c:pt>
                <c:pt idx="11903">
                  <c:v>41032.989583304465</c:v>
                </c:pt>
                <c:pt idx="11904">
                  <c:v>41032.999999971129</c:v>
                </c:pt>
                <c:pt idx="11905">
                  <c:v>41033.010416637793</c:v>
                </c:pt>
                <c:pt idx="11906">
                  <c:v>41033.020833304457</c:v>
                </c:pt>
                <c:pt idx="11907">
                  <c:v>41033.031249971122</c:v>
                </c:pt>
                <c:pt idx="11908">
                  <c:v>41033.041666637786</c:v>
                </c:pt>
                <c:pt idx="11909">
                  <c:v>41033.05208330445</c:v>
                </c:pt>
                <c:pt idx="11910">
                  <c:v>41033.062499971114</c:v>
                </c:pt>
                <c:pt idx="11911">
                  <c:v>41033.072916637779</c:v>
                </c:pt>
                <c:pt idx="11912">
                  <c:v>41033.083333304443</c:v>
                </c:pt>
                <c:pt idx="11913">
                  <c:v>41033.093749971107</c:v>
                </c:pt>
                <c:pt idx="11914">
                  <c:v>41033.104166637771</c:v>
                </c:pt>
                <c:pt idx="11915">
                  <c:v>41033.114583304436</c:v>
                </c:pt>
                <c:pt idx="11916">
                  <c:v>41033.1249999711</c:v>
                </c:pt>
                <c:pt idx="11917">
                  <c:v>41033.135416637764</c:v>
                </c:pt>
                <c:pt idx="11918">
                  <c:v>41033.145833304428</c:v>
                </c:pt>
                <c:pt idx="11919">
                  <c:v>41033.156249971093</c:v>
                </c:pt>
                <c:pt idx="11920">
                  <c:v>41033.166666637757</c:v>
                </c:pt>
                <c:pt idx="11921">
                  <c:v>41033.177083304421</c:v>
                </c:pt>
                <c:pt idx="11922">
                  <c:v>41033.187499971085</c:v>
                </c:pt>
                <c:pt idx="11923">
                  <c:v>41033.19791663775</c:v>
                </c:pt>
                <c:pt idx="11924">
                  <c:v>41033.208333304414</c:v>
                </c:pt>
                <c:pt idx="11925">
                  <c:v>41033.218749971078</c:v>
                </c:pt>
                <c:pt idx="11926">
                  <c:v>41033.229166637742</c:v>
                </c:pt>
                <c:pt idx="11927">
                  <c:v>41033.239583304407</c:v>
                </c:pt>
                <c:pt idx="11928">
                  <c:v>41033.249999971071</c:v>
                </c:pt>
                <c:pt idx="11929">
                  <c:v>41033.260416637735</c:v>
                </c:pt>
                <c:pt idx="11930">
                  <c:v>41033.270833304399</c:v>
                </c:pt>
                <c:pt idx="11931">
                  <c:v>41033.281249971064</c:v>
                </c:pt>
                <c:pt idx="11932">
                  <c:v>41033.291666637728</c:v>
                </c:pt>
                <c:pt idx="11933">
                  <c:v>41033.302083304392</c:v>
                </c:pt>
                <c:pt idx="11934">
                  <c:v>41033.312499971056</c:v>
                </c:pt>
                <c:pt idx="11935">
                  <c:v>41033.32291663772</c:v>
                </c:pt>
                <c:pt idx="11936">
                  <c:v>41033.333333304385</c:v>
                </c:pt>
                <c:pt idx="11937">
                  <c:v>41033.343749971049</c:v>
                </c:pt>
                <c:pt idx="11938">
                  <c:v>41033.354166637713</c:v>
                </c:pt>
                <c:pt idx="11939">
                  <c:v>41033.364583304377</c:v>
                </c:pt>
                <c:pt idx="11940">
                  <c:v>41033.374999971042</c:v>
                </c:pt>
                <c:pt idx="11941">
                  <c:v>41033.385416637706</c:v>
                </c:pt>
                <c:pt idx="11942">
                  <c:v>41033.39583330437</c:v>
                </c:pt>
                <c:pt idx="11943">
                  <c:v>41033.406249971034</c:v>
                </c:pt>
                <c:pt idx="11944">
                  <c:v>41033.416666637699</c:v>
                </c:pt>
                <c:pt idx="11945">
                  <c:v>41033.427083304363</c:v>
                </c:pt>
                <c:pt idx="11946">
                  <c:v>41033.437499971027</c:v>
                </c:pt>
                <c:pt idx="11947">
                  <c:v>41033.447916637691</c:v>
                </c:pt>
                <c:pt idx="11948">
                  <c:v>41033.458333304356</c:v>
                </c:pt>
                <c:pt idx="11949">
                  <c:v>41033.46874997102</c:v>
                </c:pt>
                <c:pt idx="11950">
                  <c:v>41033.479166637684</c:v>
                </c:pt>
                <c:pt idx="11951">
                  <c:v>41033.489583304348</c:v>
                </c:pt>
                <c:pt idx="11952">
                  <c:v>41033.499999971013</c:v>
                </c:pt>
                <c:pt idx="11953">
                  <c:v>41033.510416637677</c:v>
                </c:pt>
                <c:pt idx="11954">
                  <c:v>41033.520833304341</c:v>
                </c:pt>
                <c:pt idx="11955">
                  <c:v>41033.531249971005</c:v>
                </c:pt>
                <c:pt idx="11956">
                  <c:v>41033.54166663767</c:v>
                </c:pt>
                <c:pt idx="11957">
                  <c:v>41033.552083304334</c:v>
                </c:pt>
                <c:pt idx="11958">
                  <c:v>41033.562499970998</c:v>
                </c:pt>
                <c:pt idx="11959">
                  <c:v>41033.572916637662</c:v>
                </c:pt>
                <c:pt idx="11960">
                  <c:v>41033.583333304327</c:v>
                </c:pt>
                <c:pt idx="11961">
                  <c:v>41033.593749970991</c:v>
                </c:pt>
                <c:pt idx="11962">
                  <c:v>41033.604166637655</c:v>
                </c:pt>
                <c:pt idx="11963">
                  <c:v>41033.614583304319</c:v>
                </c:pt>
                <c:pt idx="11964">
                  <c:v>41033.624999970983</c:v>
                </c:pt>
                <c:pt idx="11965">
                  <c:v>41033.635416637648</c:v>
                </c:pt>
                <c:pt idx="11966">
                  <c:v>41033.645833304312</c:v>
                </c:pt>
                <c:pt idx="11967">
                  <c:v>41033.656249970976</c:v>
                </c:pt>
                <c:pt idx="11968">
                  <c:v>41033.66666663764</c:v>
                </c:pt>
                <c:pt idx="11969">
                  <c:v>41033.677083304305</c:v>
                </c:pt>
                <c:pt idx="11970">
                  <c:v>41033.687499970969</c:v>
                </c:pt>
                <c:pt idx="11971">
                  <c:v>41033.697916637633</c:v>
                </c:pt>
                <c:pt idx="11972">
                  <c:v>41033.708333304297</c:v>
                </c:pt>
                <c:pt idx="11973">
                  <c:v>41033.718749970962</c:v>
                </c:pt>
                <c:pt idx="11974">
                  <c:v>41033.729166637626</c:v>
                </c:pt>
                <c:pt idx="11975">
                  <c:v>41033.73958330429</c:v>
                </c:pt>
                <c:pt idx="11976">
                  <c:v>41033.749999970954</c:v>
                </c:pt>
                <c:pt idx="11977">
                  <c:v>41033.760416637619</c:v>
                </c:pt>
                <c:pt idx="11978">
                  <c:v>41033.770833304283</c:v>
                </c:pt>
                <c:pt idx="11979">
                  <c:v>41033.781249970947</c:v>
                </c:pt>
                <c:pt idx="11980">
                  <c:v>41033.791666637611</c:v>
                </c:pt>
                <c:pt idx="11981">
                  <c:v>41033.802083304276</c:v>
                </c:pt>
                <c:pt idx="11982">
                  <c:v>41033.81249997094</c:v>
                </c:pt>
                <c:pt idx="11983">
                  <c:v>41033.822916637604</c:v>
                </c:pt>
                <c:pt idx="11984">
                  <c:v>41033.833333304268</c:v>
                </c:pt>
                <c:pt idx="11985">
                  <c:v>41033.843749970933</c:v>
                </c:pt>
                <c:pt idx="11986">
                  <c:v>41033.854166637597</c:v>
                </c:pt>
                <c:pt idx="11987">
                  <c:v>41033.864583304261</c:v>
                </c:pt>
                <c:pt idx="11988">
                  <c:v>41033.874999970925</c:v>
                </c:pt>
                <c:pt idx="11989">
                  <c:v>41033.88541663759</c:v>
                </c:pt>
                <c:pt idx="11990">
                  <c:v>41033.895833304254</c:v>
                </c:pt>
                <c:pt idx="11991">
                  <c:v>41033.906249970918</c:v>
                </c:pt>
                <c:pt idx="11992">
                  <c:v>41033.916666637582</c:v>
                </c:pt>
                <c:pt idx="11993">
                  <c:v>41033.927083304246</c:v>
                </c:pt>
                <c:pt idx="11994">
                  <c:v>41033.937499970911</c:v>
                </c:pt>
                <c:pt idx="11995">
                  <c:v>41033.947916637575</c:v>
                </c:pt>
                <c:pt idx="11996">
                  <c:v>41033.958333304239</c:v>
                </c:pt>
                <c:pt idx="11997">
                  <c:v>41033.968749970903</c:v>
                </c:pt>
                <c:pt idx="11998">
                  <c:v>41033.979166637568</c:v>
                </c:pt>
                <c:pt idx="11999">
                  <c:v>41033.989583304232</c:v>
                </c:pt>
                <c:pt idx="12000">
                  <c:v>41033.999999970896</c:v>
                </c:pt>
                <c:pt idx="12001">
                  <c:v>41034.01041663756</c:v>
                </c:pt>
                <c:pt idx="12002">
                  <c:v>41034.020833304225</c:v>
                </c:pt>
                <c:pt idx="12003">
                  <c:v>41034.031249970889</c:v>
                </c:pt>
                <c:pt idx="12004">
                  <c:v>41034.041666637553</c:v>
                </c:pt>
                <c:pt idx="12005">
                  <c:v>41034.052083304217</c:v>
                </c:pt>
                <c:pt idx="12006">
                  <c:v>41034.062499970882</c:v>
                </c:pt>
                <c:pt idx="12007">
                  <c:v>41034.072916637546</c:v>
                </c:pt>
                <c:pt idx="12008">
                  <c:v>41034.08333330421</c:v>
                </c:pt>
                <c:pt idx="12009">
                  <c:v>41034.093749970874</c:v>
                </c:pt>
                <c:pt idx="12010">
                  <c:v>41034.104166637539</c:v>
                </c:pt>
                <c:pt idx="12011">
                  <c:v>41034.114583304203</c:v>
                </c:pt>
                <c:pt idx="12012">
                  <c:v>41034.124999970867</c:v>
                </c:pt>
                <c:pt idx="12013">
                  <c:v>41034.135416637531</c:v>
                </c:pt>
                <c:pt idx="12014">
                  <c:v>41034.145833304196</c:v>
                </c:pt>
                <c:pt idx="12015">
                  <c:v>41034.15624997086</c:v>
                </c:pt>
                <c:pt idx="12016">
                  <c:v>41034.166666637524</c:v>
                </c:pt>
                <c:pt idx="12017">
                  <c:v>41034.177083304188</c:v>
                </c:pt>
                <c:pt idx="12018">
                  <c:v>41034.187499970853</c:v>
                </c:pt>
                <c:pt idx="12019">
                  <c:v>41034.197916637517</c:v>
                </c:pt>
                <c:pt idx="12020">
                  <c:v>41034.208333304181</c:v>
                </c:pt>
                <c:pt idx="12021">
                  <c:v>41034.218749970845</c:v>
                </c:pt>
                <c:pt idx="12022">
                  <c:v>41034.229166637509</c:v>
                </c:pt>
                <c:pt idx="12023">
                  <c:v>41034.239583304174</c:v>
                </c:pt>
                <c:pt idx="12024">
                  <c:v>41034.249999970838</c:v>
                </c:pt>
                <c:pt idx="12025">
                  <c:v>41034.260416637502</c:v>
                </c:pt>
                <c:pt idx="12026">
                  <c:v>41034.270833304166</c:v>
                </c:pt>
                <c:pt idx="12027">
                  <c:v>41034.281249970831</c:v>
                </c:pt>
                <c:pt idx="12028">
                  <c:v>41034.291666637495</c:v>
                </c:pt>
                <c:pt idx="12029">
                  <c:v>41034.302083304159</c:v>
                </c:pt>
                <c:pt idx="12030">
                  <c:v>41034.312499970823</c:v>
                </c:pt>
                <c:pt idx="12031">
                  <c:v>41034.322916637488</c:v>
                </c:pt>
                <c:pt idx="12032">
                  <c:v>41034.333333304152</c:v>
                </c:pt>
                <c:pt idx="12033">
                  <c:v>41034.343749970816</c:v>
                </c:pt>
                <c:pt idx="12034">
                  <c:v>41034.35416663748</c:v>
                </c:pt>
                <c:pt idx="12035">
                  <c:v>41034.364583304145</c:v>
                </c:pt>
                <c:pt idx="12036">
                  <c:v>41034.374999970809</c:v>
                </c:pt>
                <c:pt idx="12037">
                  <c:v>41034.385416637473</c:v>
                </c:pt>
                <c:pt idx="12038">
                  <c:v>41034.395833304137</c:v>
                </c:pt>
                <c:pt idx="12039">
                  <c:v>41034.406249970802</c:v>
                </c:pt>
                <c:pt idx="12040">
                  <c:v>41034.416666637466</c:v>
                </c:pt>
                <c:pt idx="12041">
                  <c:v>41034.42708330413</c:v>
                </c:pt>
                <c:pt idx="12042">
                  <c:v>41034.437499970794</c:v>
                </c:pt>
                <c:pt idx="12043">
                  <c:v>41034.447916637459</c:v>
                </c:pt>
                <c:pt idx="12044">
                  <c:v>41034.458333304123</c:v>
                </c:pt>
                <c:pt idx="12045">
                  <c:v>41034.468749970787</c:v>
                </c:pt>
                <c:pt idx="12046">
                  <c:v>41034.479166637451</c:v>
                </c:pt>
                <c:pt idx="12047">
                  <c:v>41034.489583304116</c:v>
                </c:pt>
                <c:pt idx="12048">
                  <c:v>41034.49999997078</c:v>
                </c:pt>
                <c:pt idx="12049">
                  <c:v>41034.510416637444</c:v>
                </c:pt>
                <c:pt idx="12050">
                  <c:v>41034.520833304108</c:v>
                </c:pt>
                <c:pt idx="12051">
                  <c:v>41034.531249970772</c:v>
                </c:pt>
                <c:pt idx="12052">
                  <c:v>41034.541666637437</c:v>
                </c:pt>
                <c:pt idx="12053">
                  <c:v>41034.552083304101</c:v>
                </c:pt>
                <c:pt idx="12054">
                  <c:v>41034.562499970765</c:v>
                </c:pt>
                <c:pt idx="12055">
                  <c:v>41034.572916637429</c:v>
                </c:pt>
                <c:pt idx="12056">
                  <c:v>41034.583333304094</c:v>
                </c:pt>
                <c:pt idx="12057">
                  <c:v>41034.593749970758</c:v>
                </c:pt>
                <c:pt idx="12058">
                  <c:v>41034.604166637422</c:v>
                </c:pt>
                <c:pt idx="12059">
                  <c:v>41034.614583304086</c:v>
                </c:pt>
                <c:pt idx="12060">
                  <c:v>41034.624999970751</c:v>
                </c:pt>
                <c:pt idx="12061">
                  <c:v>41034.635416637415</c:v>
                </c:pt>
                <c:pt idx="12062">
                  <c:v>41034.645833304079</c:v>
                </c:pt>
                <c:pt idx="12063">
                  <c:v>41034.656249970743</c:v>
                </c:pt>
                <c:pt idx="12064">
                  <c:v>41034.666666637408</c:v>
                </c:pt>
                <c:pt idx="12065">
                  <c:v>41034.677083304072</c:v>
                </c:pt>
                <c:pt idx="12066">
                  <c:v>41034.687499970736</c:v>
                </c:pt>
                <c:pt idx="12067">
                  <c:v>41034.6979166374</c:v>
                </c:pt>
                <c:pt idx="12068">
                  <c:v>41034.708333304065</c:v>
                </c:pt>
                <c:pt idx="12069">
                  <c:v>41034.718749970729</c:v>
                </c:pt>
                <c:pt idx="12070">
                  <c:v>41034.729166637393</c:v>
                </c:pt>
                <c:pt idx="12071">
                  <c:v>41034.739583304057</c:v>
                </c:pt>
                <c:pt idx="12072">
                  <c:v>41034.749999970722</c:v>
                </c:pt>
                <c:pt idx="12073">
                  <c:v>41034.760416637386</c:v>
                </c:pt>
                <c:pt idx="12074">
                  <c:v>41034.77083330405</c:v>
                </c:pt>
                <c:pt idx="12075">
                  <c:v>41034.781249970714</c:v>
                </c:pt>
                <c:pt idx="12076">
                  <c:v>41034.791666637379</c:v>
                </c:pt>
                <c:pt idx="12077">
                  <c:v>41034.802083304043</c:v>
                </c:pt>
                <c:pt idx="12078">
                  <c:v>41034.812499970707</c:v>
                </c:pt>
                <c:pt idx="12079">
                  <c:v>41034.822916637371</c:v>
                </c:pt>
                <c:pt idx="12080">
                  <c:v>41034.833333304035</c:v>
                </c:pt>
                <c:pt idx="12081">
                  <c:v>41034.8437499707</c:v>
                </c:pt>
                <c:pt idx="12082">
                  <c:v>41034.854166637364</c:v>
                </c:pt>
                <c:pt idx="12083">
                  <c:v>41034.864583304028</c:v>
                </c:pt>
                <c:pt idx="12084">
                  <c:v>41034.874999970692</c:v>
                </c:pt>
                <c:pt idx="12085">
                  <c:v>41034.885416637357</c:v>
                </c:pt>
                <c:pt idx="12086">
                  <c:v>41034.895833304021</c:v>
                </c:pt>
                <c:pt idx="12087">
                  <c:v>41034.906249970685</c:v>
                </c:pt>
                <c:pt idx="12088">
                  <c:v>41034.916666637349</c:v>
                </c:pt>
                <c:pt idx="12089">
                  <c:v>41034.927083304014</c:v>
                </c:pt>
                <c:pt idx="12090">
                  <c:v>41034.937499970678</c:v>
                </c:pt>
                <c:pt idx="12091">
                  <c:v>41034.947916637342</c:v>
                </c:pt>
                <c:pt idx="12092">
                  <c:v>41034.958333304006</c:v>
                </c:pt>
                <c:pt idx="12093">
                  <c:v>41034.968749970671</c:v>
                </c:pt>
                <c:pt idx="12094">
                  <c:v>41034.979166637335</c:v>
                </c:pt>
                <c:pt idx="12095">
                  <c:v>41034.989583303999</c:v>
                </c:pt>
                <c:pt idx="12096">
                  <c:v>41034.999999970663</c:v>
                </c:pt>
                <c:pt idx="12097">
                  <c:v>41035.010416637328</c:v>
                </c:pt>
                <c:pt idx="12098">
                  <c:v>41035.020833303992</c:v>
                </c:pt>
                <c:pt idx="12099">
                  <c:v>41035.031249970656</c:v>
                </c:pt>
                <c:pt idx="12100">
                  <c:v>41035.04166663732</c:v>
                </c:pt>
                <c:pt idx="12101">
                  <c:v>41035.052083303985</c:v>
                </c:pt>
                <c:pt idx="12102">
                  <c:v>41035.062499970649</c:v>
                </c:pt>
                <c:pt idx="12103">
                  <c:v>41035.072916637313</c:v>
                </c:pt>
                <c:pt idx="12104">
                  <c:v>41035.083333303977</c:v>
                </c:pt>
                <c:pt idx="12105">
                  <c:v>41035.093749970642</c:v>
                </c:pt>
                <c:pt idx="12106">
                  <c:v>41035.104166637306</c:v>
                </c:pt>
                <c:pt idx="12107">
                  <c:v>41035.11458330397</c:v>
                </c:pt>
                <c:pt idx="12108">
                  <c:v>41035.124999970634</c:v>
                </c:pt>
                <c:pt idx="12109">
                  <c:v>41035.135416637298</c:v>
                </c:pt>
                <c:pt idx="12110">
                  <c:v>41035.145833303963</c:v>
                </c:pt>
                <c:pt idx="12111">
                  <c:v>41035.156249970627</c:v>
                </c:pt>
                <c:pt idx="12112">
                  <c:v>41035.166666637291</c:v>
                </c:pt>
                <c:pt idx="12113">
                  <c:v>41035.177083303955</c:v>
                </c:pt>
                <c:pt idx="12114">
                  <c:v>41035.18749997062</c:v>
                </c:pt>
                <c:pt idx="12115">
                  <c:v>41035.197916637284</c:v>
                </c:pt>
                <c:pt idx="12116">
                  <c:v>41035.208333303948</c:v>
                </c:pt>
                <c:pt idx="12117">
                  <c:v>41035.218749970612</c:v>
                </c:pt>
                <c:pt idx="12118">
                  <c:v>41035.229166637277</c:v>
                </c:pt>
                <c:pt idx="12119">
                  <c:v>41035.239583303941</c:v>
                </c:pt>
                <c:pt idx="12120">
                  <c:v>41035.249999970605</c:v>
                </c:pt>
                <c:pt idx="12121">
                  <c:v>41035.260416637269</c:v>
                </c:pt>
                <c:pt idx="12122">
                  <c:v>41035.270833303934</c:v>
                </c:pt>
                <c:pt idx="12123">
                  <c:v>41035.281249970598</c:v>
                </c:pt>
                <c:pt idx="12124">
                  <c:v>41035.291666637262</c:v>
                </c:pt>
                <c:pt idx="12125">
                  <c:v>41035.302083303926</c:v>
                </c:pt>
                <c:pt idx="12126">
                  <c:v>41035.312499970591</c:v>
                </c:pt>
                <c:pt idx="12127">
                  <c:v>41035.322916637255</c:v>
                </c:pt>
                <c:pt idx="12128">
                  <c:v>41035.333333303919</c:v>
                </c:pt>
                <c:pt idx="12129">
                  <c:v>41035.343749970583</c:v>
                </c:pt>
                <c:pt idx="12130">
                  <c:v>41035.354166637248</c:v>
                </c:pt>
                <c:pt idx="12131">
                  <c:v>41035.364583303912</c:v>
                </c:pt>
                <c:pt idx="12132">
                  <c:v>41035.374999970576</c:v>
                </c:pt>
                <c:pt idx="12133">
                  <c:v>41035.38541663724</c:v>
                </c:pt>
                <c:pt idx="12134">
                  <c:v>41035.395833303905</c:v>
                </c:pt>
                <c:pt idx="12135">
                  <c:v>41035.406249970569</c:v>
                </c:pt>
                <c:pt idx="12136">
                  <c:v>41035.416666637233</c:v>
                </c:pt>
                <c:pt idx="12137">
                  <c:v>41035.427083303897</c:v>
                </c:pt>
                <c:pt idx="12138">
                  <c:v>41035.437499970561</c:v>
                </c:pt>
                <c:pt idx="12139">
                  <c:v>41035.447916637226</c:v>
                </c:pt>
                <c:pt idx="12140">
                  <c:v>41035.45833330389</c:v>
                </c:pt>
                <c:pt idx="12141">
                  <c:v>41035.468749970554</c:v>
                </c:pt>
                <c:pt idx="12142">
                  <c:v>41035.479166637218</c:v>
                </c:pt>
                <c:pt idx="12143">
                  <c:v>41035.489583303883</c:v>
                </c:pt>
                <c:pt idx="12144">
                  <c:v>41035.499999970547</c:v>
                </c:pt>
                <c:pt idx="12145">
                  <c:v>41035.510416637211</c:v>
                </c:pt>
                <c:pt idx="12146">
                  <c:v>41035.520833303875</c:v>
                </c:pt>
                <c:pt idx="12147">
                  <c:v>41035.53124997054</c:v>
                </c:pt>
                <c:pt idx="12148">
                  <c:v>41035.541666637204</c:v>
                </c:pt>
                <c:pt idx="12149">
                  <c:v>41035.552083303868</c:v>
                </c:pt>
                <c:pt idx="12150">
                  <c:v>41035.562499970532</c:v>
                </c:pt>
                <c:pt idx="12151">
                  <c:v>41035.572916637197</c:v>
                </c:pt>
                <c:pt idx="12152">
                  <c:v>41035.583333303861</c:v>
                </c:pt>
                <c:pt idx="12153">
                  <c:v>41035.593749970525</c:v>
                </c:pt>
                <c:pt idx="12154">
                  <c:v>41035.604166637189</c:v>
                </c:pt>
                <c:pt idx="12155">
                  <c:v>41035.614583303854</c:v>
                </c:pt>
                <c:pt idx="12156">
                  <c:v>41035.624999970518</c:v>
                </c:pt>
                <c:pt idx="12157">
                  <c:v>41035.635416637182</c:v>
                </c:pt>
                <c:pt idx="12158">
                  <c:v>41035.645833303846</c:v>
                </c:pt>
                <c:pt idx="12159">
                  <c:v>41035.656249970511</c:v>
                </c:pt>
                <c:pt idx="12160">
                  <c:v>41035.666666637175</c:v>
                </c:pt>
                <c:pt idx="12161">
                  <c:v>41035.677083303839</c:v>
                </c:pt>
                <c:pt idx="12162">
                  <c:v>41035.687499970503</c:v>
                </c:pt>
                <c:pt idx="12163">
                  <c:v>41035.697916637168</c:v>
                </c:pt>
                <c:pt idx="12164">
                  <c:v>41035.708333303832</c:v>
                </c:pt>
                <c:pt idx="12165">
                  <c:v>41035.718749970496</c:v>
                </c:pt>
                <c:pt idx="12166">
                  <c:v>41035.72916663716</c:v>
                </c:pt>
                <c:pt idx="12167">
                  <c:v>41035.739583303824</c:v>
                </c:pt>
                <c:pt idx="12168">
                  <c:v>41035.749999970489</c:v>
                </c:pt>
                <c:pt idx="12169">
                  <c:v>41035.760416637153</c:v>
                </c:pt>
                <c:pt idx="12170">
                  <c:v>41035.770833303817</c:v>
                </c:pt>
                <c:pt idx="12171">
                  <c:v>41035.781249970481</c:v>
                </c:pt>
                <c:pt idx="12172">
                  <c:v>41035.791666637146</c:v>
                </c:pt>
                <c:pt idx="12173">
                  <c:v>41035.80208330381</c:v>
                </c:pt>
                <c:pt idx="12174">
                  <c:v>41035.812499970474</c:v>
                </c:pt>
                <c:pt idx="12175">
                  <c:v>41035.822916637138</c:v>
                </c:pt>
                <c:pt idx="12176">
                  <c:v>41035.833333303803</c:v>
                </c:pt>
                <c:pt idx="12177">
                  <c:v>41035.843749970467</c:v>
                </c:pt>
                <c:pt idx="12178">
                  <c:v>41035.854166637131</c:v>
                </c:pt>
                <c:pt idx="12179">
                  <c:v>41035.864583303795</c:v>
                </c:pt>
                <c:pt idx="12180">
                  <c:v>41035.87499997046</c:v>
                </c:pt>
                <c:pt idx="12181">
                  <c:v>41035.885416637124</c:v>
                </c:pt>
                <c:pt idx="12182">
                  <c:v>41035.895833303788</c:v>
                </c:pt>
                <c:pt idx="12183">
                  <c:v>41035.906249970452</c:v>
                </c:pt>
                <c:pt idx="12184">
                  <c:v>41035.916666637117</c:v>
                </c:pt>
                <c:pt idx="12185">
                  <c:v>41035.927083303781</c:v>
                </c:pt>
                <c:pt idx="12186">
                  <c:v>41035.937499970445</c:v>
                </c:pt>
                <c:pt idx="12187">
                  <c:v>41035.947916637109</c:v>
                </c:pt>
                <c:pt idx="12188">
                  <c:v>41035.958333303774</c:v>
                </c:pt>
                <c:pt idx="12189">
                  <c:v>41035.968749970438</c:v>
                </c:pt>
                <c:pt idx="12190">
                  <c:v>41035.979166637102</c:v>
                </c:pt>
                <c:pt idx="12191">
                  <c:v>41035.989583303766</c:v>
                </c:pt>
                <c:pt idx="12192">
                  <c:v>41035.999999970431</c:v>
                </c:pt>
                <c:pt idx="12193">
                  <c:v>41036.010416637095</c:v>
                </c:pt>
                <c:pt idx="12194">
                  <c:v>41036.020833303759</c:v>
                </c:pt>
                <c:pt idx="12195">
                  <c:v>41036.031249970423</c:v>
                </c:pt>
                <c:pt idx="12196">
                  <c:v>41036.041666637087</c:v>
                </c:pt>
                <c:pt idx="12197">
                  <c:v>41036.052083303752</c:v>
                </c:pt>
                <c:pt idx="12198">
                  <c:v>41036.062499970416</c:v>
                </c:pt>
                <c:pt idx="12199">
                  <c:v>41036.07291663708</c:v>
                </c:pt>
                <c:pt idx="12200">
                  <c:v>41036.083333303744</c:v>
                </c:pt>
                <c:pt idx="12201">
                  <c:v>41036.093749970409</c:v>
                </c:pt>
                <c:pt idx="12202">
                  <c:v>41036.104166637073</c:v>
                </c:pt>
                <c:pt idx="12203">
                  <c:v>41036.114583303737</c:v>
                </c:pt>
                <c:pt idx="12204">
                  <c:v>41036.124999970401</c:v>
                </c:pt>
                <c:pt idx="12205">
                  <c:v>41036.135416637066</c:v>
                </c:pt>
                <c:pt idx="12206">
                  <c:v>41036.14583330373</c:v>
                </c:pt>
                <c:pt idx="12207">
                  <c:v>41036.156249970394</c:v>
                </c:pt>
                <c:pt idx="12208">
                  <c:v>41036.166666637058</c:v>
                </c:pt>
                <c:pt idx="12209">
                  <c:v>41036.177083303723</c:v>
                </c:pt>
                <c:pt idx="12210">
                  <c:v>41036.187499970387</c:v>
                </c:pt>
                <c:pt idx="12211">
                  <c:v>41036.197916637051</c:v>
                </c:pt>
                <c:pt idx="12212">
                  <c:v>41036.208333303715</c:v>
                </c:pt>
                <c:pt idx="12213">
                  <c:v>41036.21874997038</c:v>
                </c:pt>
                <c:pt idx="12214">
                  <c:v>41036.229166637044</c:v>
                </c:pt>
                <c:pt idx="12215">
                  <c:v>41036.239583303708</c:v>
                </c:pt>
                <c:pt idx="12216">
                  <c:v>41036.249999970372</c:v>
                </c:pt>
                <c:pt idx="12217">
                  <c:v>41036.260416637037</c:v>
                </c:pt>
                <c:pt idx="12218">
                  <c:v>41036.270833303701</c:v>
                </c:pt>
                <c:pt idx="12219">
                  <c:v>41036.281249970365</c:v>
                </c:pt>
                <c:pt idx="12220">
                  <c:v>41036.291666637029</c:v>
                </c:pt>
                <c:pt idx="12221">
                  <c:v>41036.302083303694</c:v>
                </c:pt>
                <c:pt idx="12222">
                  <c:v>41036.312499970358</c:v>
                </c:pt>
                <c:pt idx="12223">
                  <c:v>41036.322916637022</c:v>
                </c:pt>
                <c:pt idx="12224">
                  <c:v>41036.333333303686</c:v>
                </c:pt>
                <c:pt idx="12225">
                  <c:v>41036.34374997035</c:v>
                </c:pt>
                <c:pt idx="12226">
                  <c:v>41036.354166637015</c:v>
                </c:pt>
                <c:pt idx="12227">
                  <c:v>41036.364583303679</c:v>
                </c:pt>
                <c:pt idx="12228">
                  <c:v>41036.374999970343</c:v>
                </c:pt>
                <c:pt idx="12229">
                  <c:v>41036.385416637007</c:v>
                </c:pt>
                <c:pt idx="12230">
                  <c:v>41036.395833303672</c:v>
                </c:pt>
                <c:pt idx="12231">
                  <c:v>41036.406249970336</c:v>
                </c:pt>
                <c:pt idx="12232">
                  <c:v>41036.416666637</c:v>
                </c:pt>
                <c:pt idx="12233">
                  <c:v>41036.427083303664</c:v>
                </c:pt>
                <c:pt idx="12234">
                  <c:v>41036.437499970329</c:v>
                </c:pt>
                <c:pt idx="12235">
                  <c:v>41036.447916636993</c:v>
                </c:pt>
                <c:pt idx="12236">
                  <c:v>41036.458333303657</c:v>
                </c:pt>
                <c:pt idx="12237">
                  <c:v>41036.468749970321</c:v>
                </c:pt>
                <c:pt idx="12238">
                  <c:v>41036.479166636986</c:v>
                </c:pt>
                <c:pt idx="12239">
                  <c:v>41036.48958330365</c:v>
                </c:pt>
                <c:pt idx="12240">
                  <c:v>41036.499999970314</c:v>
                </c:pt>
                <c:pt idx="12241">
                  <c:v>41036.510416636978</c:v>
                </c:pt>
                <c:pt idx="12242">
                  <c:v>41036.520833303643</c:v>
                </c:pt>
                <c:pt idx="12243">
                  <c:v>41036.531249970307</c:v>
                </c:pt>
                <c:pt idx="12244">
                  <c:v>41036.541666636971</c:v>
                </c:pt>
                <c:pt idx="12245">
                  <c:v>41036.552083303635</c:v>
                </c:pt>
                <c:pt idx="12246">
                  <c:v>41036.5624999703</c:v>
                </c:pt>
                <c:pt idx="12247">
                  <c:v>41036.572916636964</c:v>
                </c:pt>
                <c:pt idx="12248">
                  <c:v>41036.583333303628</c:v>
                </c:pt>
                <c:pt idx="12249">
                  <c:v>41036.593749970292</c:v>
                </c:pt>
                <c:pt idx="12250">
                  <c:v>41036.604166636957</c:v>
                </c:pt>
                <c:pt idx="12251">
                  <c:v>41036.614583303621</c:v>
                </c:pt>
                <c:pt idx="12252">
                  <c:v>41036.624999970285</c:v>
                </c:pt>
                <c:pt idx="12253">
                  <c:v>41036.635416636949</c:v>
                </c:pt>
                <c:pt idx="12254">
                  <c:v>41036.645833303613</c:v>
                </c:pt>
                <c:pt idx="12255">
                  <c:v>41036.656249970278</c:v>
                </c:pt>
                <c:pt idx="12256">
                  <c:v>41036.666666636942</c:v>
                </c:pt>
                <c:pt idx="12257">
                  <c:v>41036.677083303606</c:v>
                </c:pt>
                <c:pt idx="12258">
                  <c:v>41036.68749997027</c:v>
                </c:pt>
                <c:pt idx="12259">
                  <c:v>41036.697916636935</c:v>
                </c:pt>
                <c:pt idx="12260">
                  <c:v>41036.708333303599</c:v>
                </c:pt>
                <c:pt idx="12261">
                  <c:v>41036.718749970263</c:v>
                </c:pt>
                <c:pt idx="12262">
                  <c:v>41036.729166636927</c:v>
                </c:pt>
                <c:pt idx="12263">
                  <c:v>41036.739583303592</c:v>
                </c:pt>
                <c:pt idx="12264">
                  <c:v>41036.749999970256</c:v>
                </c:pt>
                <c:pt idx="12265">
                  <c:v>41036.76041663692</c:v>
                </c:pt>
                <c:pt idx="12266">
                  <c:v>41036.770833303584</c:v>
                </c:pt>
                <c:pt idx="12267">
                  <c:v>41036.781249970249</c:v>
                </c:pt>
                <c:pt idx="12268">
                  <c:v>41036.791666636913</c:v>
                </c:pt>
                <c:pt idx="12269">
                  <c:v>41036.802083303577</c:v>
                </c:pt>
                <c:pt idx="12270">
                  <c:v>41036.812499970241</c:v>
                </c:pt>
                <c:pt idx="12271">
                  <c:v>41036.822916636906</c:v>
                </c:pt>
                <c:pt idx="12272">
                  <c:v>41036.83333330357</c:v>
                </c:pt>
                <c:pt idx="12273">
                  <c:v>41036.843749970234</c:v>
                </c:pt>
                <c:pt idx="12274">
                  <c:v>41036.854166636898</c:v>
                </c:pt>
                <c:pt idx="12275">
                  <c:v>41036.864583303563</c:v>
                </c:pt>
                <c:pt idx="12276">
                  <c:v>41036.874999970227</c:v>
                </c:pt>
                <c:pt idx="12277">
                  <c:v>41036.885416636891</c:v>
                </c:pt>
                <c:pt idx="12278">
                  <c:v>41036.895833303555</c:v>
                </c:pt>
                <c:pt idx="12279">
                  <c:v>41036.90624997022</c:v>
                </c:pt>
                <c:pt idx="12280">
                  <c:v>41036.916666636884</c:v>
                </c:pt>
                <c:pt idx="12281">
                  <c:v>41036.927083303548</c:v>
                </c:pt>
                <c:pt idx="12282">
                  <c:v>41036.937499970212</c:v>
                </c:pt>
                <c:pt idx="12283">
                  <c:v>41036.947916636876</c:v>
                </c:pt>
                <c:pt idx="12284">
                  <c:v>41036.958333303541</c:v>
                </c:pt>
                <c:pt idx="12285">
                  <c:v>41036.968749970205</c:v>
                </c:pt>
                <c:pt idx="12286">
                  <c:v>41036.979166636869</c:v>
                </c:pt>
                <c:pt idx="12287">
                  <c:v>41036.989583303533</c:v>
                </c:pt>
                <c:pt idx="12288">
                  <c:v>41036.999999970198</c:v>
                </c:pt>
                <c:pt idx="12289">
                  <c:v>41037.010416636862</c:v>
                </c:pt>
                <c:pt idx="12290">
                  <c:v>41037.020833303526</c:v>
                </c:pt>
                <c:pt idx="12291">
                  <c:v>41037.03124997019</c:v>
                </c:pt>
                <c:pt idx="12292">
                  <c:v>41037.041666636855</c:v>
                </c:pt>
                <c:pt idx="12293">
                  <c:v>41037.052083303519</c:v>
                </c:pt>
                <c:pt idx="12294">
                  <c:v>41037.062499970183</c:v>
                </c:pt>
                <c:pt idx="12295">
                  <c:v>41037.072916636847</c:v>
                </c:pt>
                <c:pt idx="12296">
                  <c:v>41037.083333303512</c:v>
                </c:pt>
                <c:pt idx="12297">
                  <c:v>41037.093749970176</c:v>
                </c:pt>
                <c:pt idx="12298">
                  <c:v>41037.10416663684</c:v>
                </c:pt>
                <c:pt idx="12299">
                  <c:v>41037.114583303504</c:v>
                </c:pt>
                <c:pt idx="12300">
                  <c:v>41037.124999970169</c:v>
                </c:pt>
                <c:pt idx="12301">
                  <c:v>41037.135416636833</c:v>
                </c:pt>
                <c:pt idx="12302">
                  <c:v>41037.145833303497</c:v>
                </c:pt>
                <c:pt idx="12303">
                  <c:v>41037.156249970161</c:v>
                </c:pt>
                <c:pt idx="12304">
                  <c:v>41037.166666636826</c:v>
                </c:pt>
                <c:pt idx="12305">
                  <c:v>41037.17708330349</c:v>
                </c:pt>
                <c:pt idx="12306">
                  <c:v>41037.187499970154</c:v>
                </c:pt>
                <c:pt idx="12307">
                  <c:v>41037.197916636818</c:v>
                </c:pt>
                <c:pt idx="12308">
                  <c:v>41037.208333303483</c:v>
                </c:pt>
                <c:pt idx="12309">
                  <c:v>41037.218749970147</c:v>
                </c:pt>
                <c:pt idx="12310">
                  <c:v>41037.229166636811</c:v>
                </c:pt>
                <c:pt idx="12311">
                  <c:v>41037.239583303475</c:v>
                </c:pt>
                <c:pt idx="12312">
                  <c:v>41037.249999970139</c:v>
                </c:pt>
                <c:pt idx="12313">
                  <c:v>41037.260416636804</c:v>
                </c:pt>
                <c:pt idx="12314">
                  <c:v>41037.270833303468</c:v>
                </c:pt>
                <c:pt idx="12315">
                  <c:v>41037.281249970132</c:v>
                </c:pt>
                <c:pt idx="12316">
                  <c:v>41037.291666636796</c:v>
                </c:pt>
                <c:pt idx="12317">
                  <c:v>41037.302083303461</c:v>
                </c:pt>
                <c:pt idx="12318">
                  <c:v>41037.312499970125</c:v>
                </c:pt>
                <c:pt idx="12319">
                  <c:v>41037.322916636789</c:v>
                </c:pt>
                <c:pt idx="12320">
                  <c:v>41037.333333303453</c:v>
                </c:pt>
                <c:pt idx="12321">
                  <c:v>41037.343749970118</c:v>
                </c:pt>
                <c:pt idx="12322">
                  <c:v>41037.354166636782</c:v>
                </c:pt>
                <c:pt idx="12323">
                  <c:v>41037.364583303446</c:v>
                </c:pt>
                <c:pt idx="12324">
                  <c:v>41037.37499997011</c:v>
                </c:pt>
                <c:pt idx="12325">
                  <c:v>41037.385416636775</c:v>
                </c:pt>
                <c:pt idx="12326">
                  <c:v>41037.395833303439</c:v>
                </c:pt>
                <c:pt idx="12327">
                  <c:v>41037.406249970103</c:v>
                </c:pt>
                <c:pt idx="12328">
                  <c:v>41037.416666636767</c:v>
                </c:pt>
                <c:pt idx="12329">
                  <c:v>41037.427083303432</c:v>
                </c:pt>
                <c:pt idx="12330">
                  <c:v>41037.437499970096</c:v>
                </c:pt>
                <c:pt idx="12331">
                  <c:v>41037.44791663676</c:v>
                </c:pt>
                <c:pt idx="12332">
                  <c:v>41037.458333303424</c:v>
                </c:pt>
                <c:pt idx="12333">
                  <c:v>41037.468749970089</c:v>
                </c:pt>
                <c:pt idx="12334">
                  <c:v>41037.479166636753</c:v>
                </c:pt>
                <c:pt idx="12335">
                  <c:v>41037.489583303417</c:v>
                </c:pt>
                <c:pt idx="12336">
                  <c:v>41037.499999970081</c:v>
                </c:pt>
                <c:pt idx="12337">
                  <c:v>41037.510416636746</c:v>
                </c:pt>
                <c:pt idx="12338">
                  <c:v>41037.52083330341</c:v>
                </c:pt>
                <c:pt idx="12339">
                  <c:v>41037.531249970074</c:v>
                </c:pt>
                <c:pt idx="12340">
                  <c:v>41037.541666636738</c:v>
                </c:pt>
                <c:pt idx="12341">
                  <c:v>41037.552083303402</c:v>
                </c:pt>
                <c:pt idx="12342">
                  <c:v>41037.562499970067</c:v>
                </c:pt>
                <c:pt idx="12343">
                  <c:v>41037.572916636731</c:v>
                </c:pt>
                <c:pt idx="12344">
                  <c:v>41037.583333303395</c:v>
                </c:pt>
                <c:pt idx="12345">
                  <c:v>41037.593749970059</c:v>
                </c:pt>
                <c:pt idx="12346">
                  <c:v>41037.604166636724</c:v>
                </c:pt>
                <c:pt idx="12347">
                  <c:v>41037.614583303388</c:v>
                </c:pt>
                <c:pt idx="12348">
                  <c:v>41037.624999970052</c:v>
                </c:pt>
                <c:pt idx="12349">
                  <c:v>41037.635416636716</c:v>
                </c:pt>
                <c:pt idx="12350">
                  <c:v>41037.645833303381</c:v>
                </c:pt>
                <c:pt idx="12351">
                  <c:v>41037.656249970045</c:v>
                </c:pt>
                <c:pt idx="12352">
                  <c:v>41037.666666636709</c:v>
                </c:pt>
                <c:pt idx="12353">
                  <c:v>41037.677083303373</c:v>
                </c:pt>
                <c:pt idx="12354">
                  <c:v>41037.687499970038</c:v>
                </c:pt>
                <c:pt idx="12355">
                  <c:v>41037.697916636702</c:v>
                </c:pt>
                <c:pt idx="12356">
                  <c:v>41037.708333303366</c:v>
                </c:pt>
                <c:pt idx="12357">
                  <c:v>41037.71874997003</c:v>
                </c:pt>
                <c:pt idx="12358">
                  <c:v>41037.729166636695</c:v>
                </c:pt>
                <c:pt idx="12359">
                  <c:v>41037.739583303359</c:v>
                </c:pt>
                <c:pt idx="12360">
                  <c:v>41037.749999970023</c:v>
                </c:pt>
                <c:pt idx="12361">
                  <c:v>41037.760416636687</c:v>
                </c:pt>
                <c:pt idx="12362">
                  <c:v>41037.770833303352</c:v>
                </c:pt>
                <c:pt idx="12363">
                  <c:v>41037.781249970016</c:v>
                </c:pt>
                <c:pt idx="12364">
                  <c:v>41037.79166663668</c:v>
                </c:pt>
                <c:pt idx="12365">
                  <c:v>41037.802083303344</c:v>
                </c:pt>
                <c:pt idx="12366">
                  <c:v>41037.812499970009</c:v>
                </c:pt>
                <c:pt idx="12367">
                  <c:v>41037.822916636673</c:v>
                </c:pt>
                <c:pt idx="12368">
                  <c:v>41037.833333303337</c:v>
                </c:pt>
                <c:pt idx="12369">
                  <c:v>41037.843749970001</c:v>
                </c:pt>
                <c:pt idx="12370">
                  <c:v>41037.854166636665</c:v>
                </c:pt>
                <c:pt idx="12371">
                  <c:v>41037.86458330333</c:v>
                </c:pt>
                <c:pt idx="12372">
                  <c:v>41037.874999969994</c:v>
                </c:pt>
                <c:pt idx="12373">
                  <c:v>41037.885416636658</c:v>
                </c:pt>
                <c:pt idx="12374">
                  <c:v>41037.895833303322</c:v>
                </c:pt>
                <c:pt idx="12375">
                  <c:v>41037.906249969987</c:v>
                </c:pt>
                <c:pt idx="12376">
                  <c:v>41037.916666636651</c:v>
                </c:pt>
                <c:pt idx="12377">
                  <c:v>41037.927083303315</c:v>
                </c:pt>
                <c:pt idx="12378">
                  <c:v>41037.937499969979</c:v>
                </c:pt>
                <c:pt idx="12379">
                  <c:v>41037.947916636644</c:v>
                </c:pt>
                <c:pt idx="12380">
                  <c:v>41037.958333303308</c:v>
                </c:pt>
                <c:pt idx="12381">
                  <c:v>41037.968749969972</c:v>
                </c:pt>
                <c:pt idx="12382">
                  <c:v>41037.979166636636</c:v>
                </c:pt>
                <c:pt idx="12383">
                  <c:v>41037.989583303301</c:v>
                </c:pt>
                <c:pt idx="12384">
                  <c:v>41037.999999969965</c:v>
                </c:pt>
                <c:pt idx="12385">
                  <c:v>41038.010416636629</c:v>
                </c:pt>
                <c:pt idx="12386">
                  <c:v>41038.020833303293</c:v>
                </c:pt>
                <c:pt idx="12387">
                  <c:v>41038.031249969958</c:v>
                </c:pt>
                <c:pt idx="12388">
                  <c:v>41038.041666636622</c:v>
                </c:pt>
                <c:pt idx="12389">
                  <c:v>41038.052083303286</c:v>
                </c:pt>
                <c:pt idx="12390">
                  <c:v>41038.06249996995</c:v>
                </c:pt>
                <c:pt idx="12391">
                  <c:v>41038.072916636615</c:v>
                </c:pt>
                <c:pt idx="12392">
                  <c:v>41038.083333303279</c:v>
                </c:pt>
                <c:pt idx="12393">
                  <c:v>41038.093749969943</c:v>
                </c:pt>
                <c:pt idx="12394">
                  <c:v>41038.104166636607</c:v>
                </c:pt>
                <c:pt idx="12395">
                  <c:v>41038.114583303272</c:v>
                </c:pt>
                <c:pt idx="12396">
                  <c:v>41038.124999969936</c:v>
                </c:pt>
                <c:pt idx="12397">
                  <c:v>41038.1354166366</c:v>
                </c:pt>
                <c:pt idx="12398">
                  <c:v>41038.145833303264</c:v>
                </c:pt>
                <c:pt idx="12399">
                  <c:v>41038.156249969928</c:v>
                </c:pt>
                <c:pt idx="12400">
                  <c:v>41038.166666636593</c:v>
                </c:pt>
                <c:pt idx="12401">
                  <c:v>41038.177083303257</c:v>
                </c:pt>
                <c:pt idx="12402">
                  <c:v>41038.187499969921</c:v>
                </c:pt>
                <c:pt idx="12403">
                  <c:v>41038.197916636585</c:v>
                </c:pt>
                <c:pt idx="12404">
                  <c:v>41038.20833330325</c:v>
                </c:pt>
                <c:pt idx="12405">
                  <c:v>41038.218749969914</c:v>
                </c:pt>
                <c:pt idx="12406">
                  <c:v>41038.229166636578</c:v>
                </c:pt>
                <c:pt idx="12407">
                  <c:v>41038.239583303242</c:v>
                </c:pt>
                <c:pt idx="12408">
                  <c:v>41038.249999969907</c:v>
                </c:pt>
                <c:pt idx="12409">
                  <c:v>41038.260416636571</c:v>
                </c:pt>
                <c:pt idx="12410">
                  <c:v>41038.270833303235</c:v>
                </c:pt>
                <c:pt idx="12411">
                  <c:v>41038.281249969899</c:v>
                </c:pt>
                <c:pt idx="12412">
                  <c:v>41038.291666636564</c:v>
                </c:pt>
                <c:pt idx="12413">
                  <c:v>41038.302083303228</c:v>
                </c:pt>
                <c:pt idx="12414">
                  <c:v>41038.312499969892</c:v>
                </c:pt>
                <c:pt idx="12415">
                  <c:v>41038.322916636556</c:v>
                </c:pt>
                <c:pt idx="12416">
                  <c:v>41038.333333303221</c:v>
                </c:pt>
                <c:pt idx="12417">
                  <c:v>41038.343749969885</c:v>
                </c:pt>
                <c:pt idx="12418">
                  <c:v>41038.354166636549</c:v>
                </c:pt>
                <c:pt idx="12419">
                  <c:v>41038.364583303213</c:v>
                </c:pt>
                <c:pt idx="12420">
                  <c:v>41038.374999969878</c:v>
                </c:pt>
                <c:pt idx="12421">
                  <c:v>41038.385416636542</c:v>
                </c:pt>
                <c:pt idx="12422">
                  <c:v>41038.395833303206</c:v>
                </c:pt>
                <c:pt idx="12423">
                  <c:v>41038.40624996987</c:v>
                </c:pt>
                <c:pt idx="12424">
                  <c:v>41038.416666636535</c:v>
                </c:pt>
                <c:pt idx="12425">
                  <c:v>41038.427083303199</c:v>
                </c:pt>
                <c:pt idx="12426">
                  <c:v>41038.437499969863</c:v>
                </c:pt>
                <c:pt idx="12427">
                  <c:v>41038.447916636527</c:v>
                </c:pt>
                <c:pt idx="12428">
                  <c:v>41038.458333303191</c:v>
                </c:pt>
                <c:pt idx="12429">
                  <c:v>41038.468749969856</c:v>
                </c:pt>
                <c:pt idx="12430">
                  <c:v>41038.47916663652</c:v>
                </c:pt>
                <c:pt idx="12431">
                  <c:v>41038.489583303184</c:v>
                </c:pt>
                <c:pt idx="12432">
                  <c:v>41038.499999969848</c:v>
                </c:pt>
                <c:pt idx="12433">
                  <c:v>41038.510416636513</c:v>
                </c:pt>
                <c:pt idx="12434">
                  <c:v>41038.520833303177</c:v>
                </c:pt>
                <c:pt idx="12435">
                  <c:v>41038.531249969841</c:v>
                </c:pt>
                <c:pt idx="12436">
                  <c:v>41038.541666636505</c:v>
                </c:pt>
                <c:pt idx="12437">
                  <c:v>41038.55208330317</c:v>
                </c:pt>
                <c:pt idx="12438">
                  <c:v>41038.562499969834</c:v>
                </c:pt>
                <c:pt idx="12439">
                  <c:v>41038.572916636498</c:v>
                </c:pt>
                <c:pt idx="12440">
                  <c:v>41038.583333303162</c:v>
                </c:pt>
                <c:pt idx="12441">
                  <c:v>41038.593749969827</c:v>
                </c:pt>
                <c:pt idx="12442">
                  <c:v>41038.604166636491</c:v>
                </c:pt>
                <c:pt idx="12443">
                  <c:v>41038.614583303155</c:v>
                </c:pt>
                <c:pt idx="12444">
                  <c:v>41038.624999969819</c:v>
                </c:pt>
                <c:pt idx="12445">
                  <c:v>41038.635416636484</c:v>
                </c:pt>
                <c:pt idx="12446">
                  <c:v>41038.645833303148</c:v>
                </c:pt>
                <c:pt idx="12447">
                  <c:v>41038.656249969812</c:v>
                </c:pt>
                <c:pt idx="12448">
                  <c:v>41038.666666636476</c:v>
                </c:pt>
                <c:pt idx="12449">
                  <c:v>41038.677083303141</c:v>
                </c:pt>
                <c:pt idx="12450">
                  <c:v>41038.687499969805</c:v>
                </c:pt>
                <c:pt idx="12451">
                  <c:v>41038.697916636469</c:v>
                </c:pt>
                <c:pt idx="12452">
                  <c:v>41038.708333303133</c:v>
                </c:pt>
                <c:pt idx="12453">
                  <c:v>41038.718749969797</c:v>
                </c:pt>
                <c:pt idx="12454">
                  <c:v>41038.729166636462</c:v>
                </c:pt>
                <c:pt idx="12455">
                  <c:v>41038.739583303126</c:v>
                </c:pt>
                <c:pt idx="12456">
                  <c:v>41038.74999996979</c:v>
                </c:pt>
                <c:pt idx="12457">
                  <c:v>41038.760416636454</c:v>
                </c:pt>
                <c:pt idx="12458">
                  <c:v>41038.770833303119</c:v>
                </c:pt>
                <c:pt idx="12459">
                  <c:v>41038.781249969783</c:v>
                </c:pt>
                <c:pt idx="12460">
                  <c:v>41038.791666636447</c:v>
                </c:pt>
                <c:pt idx="12461">
                  <c:v>41038.802083303111</c:v>
                </c:pt>
                <c:pt idx="12462">
                  <c:v>41038.812499969776</c:v>
                </c:pt>
                <c:pt idx="12463">
                  <c:v>41038.82291663644</c:v>
                </c:pt>
                <c:pt idx="12464">
                  <c:v>41038.833333303104</c:v>
                </c:pt>
                <c:pt idx="12465">
                  <c:v>41038.843749969768</c:v>
                </c:pt>
                <c:pt idx="12466">
                  <c:v>41038.854166636433</c:v>
                </c:pt>
                <c:pt idx="12467">
                  <c:v>41038.864583303097</c:v>
                </c:pt>
                <c:pt idx="12468">
                  <c:v>41038.874999969761</c:v>
                </c:pt>
                <c:pt idx="12469">
                  <c:v>41038.885416636425</c:v>
                </c:pt>
                <c:pt idx="12470">
                  <c:v>41038.89583330309</c:v>
                </c:pt>
                <c:pt idx="12471">
                  <c:v>41038.906249969754</c:v>
                </c:pt>
                <c:pt idx="12472">
                  <c:v>41038.916666636418</c:v>
                </c:pt>
                <c:pt idx="12473">
                  <c:v>41038.927083303082</c:v>
                </c:pt>
                <c:pt idx="12474">
                  <c:v>41038.937499969747</c:v>
                </c:pt>
                <c:pt idx="12475">
                  <c:v>41038.947916636411</c:v>
                </c:pt>
                <c:pt idx="12476">
                  <c:v>41038.958333303075</c:v>
                </c:pt>
                <c:pt idx="12477">
                  <c:v>41038.968749969739</c:v>
                </c:pt>
                <c:pt idx="12478">
                  <c:v>41038.979166636404</c:v>
                </c:pt>
                <c:pt idx="12479">
                  <c:v>41038.989583303068</c:v>
                </c:pt>
                <c:pt idx="12480">
                  <c:v>41038.999999969732</c:v>
                </c:pt>
                <c:pt idx="12481">
                  <c:v>41039.010416636396</c:v>
                </c:pt>
                <c:pt idx="12482">
                  <c:v>41039.02083330306</c:v>
                </c:pt>
                <c:pt idx="12483">
                  <c:v>41039.031249969725</c:v>
                </c:pt>
                <c:pt idx="12484">
                  <c:v>41039.041666636389</c:v>
                </c:pt>
                <c:pt idx="12485">
                  <c:v>41039.052083303053</c:v>
                </c:pt>
                <c:pt idx="12486">
                  <c:v>41039.062499969717</c:v>
                </c:pt>
                <c:pt idx="12487">
                  <c:v>41039.072916636382</c:v>
                </c:pt>
                <c:pt idx="12488">
                  <c:v>41039.083333303046</c:v>
                </c:pt>
                <c:pt idx="12489">
                  <c:v>41039.09374996971</c:v>
                </c:pt>
                <c:pt idx="12490">
                  <c:v>41039.104166636374</c:v>
                </c:pt>
                <c:pt idx="12491">
                  <c:v>41039.114583303039</c:v>
                </c:pt>
                <c:pt idx="12492">
                  <c:v>41039.124999969703</c:v>
                </c:pt>
                <c:pt idx="12493">
                  <c:v>41039.135416636367</c:v>
                </c:pt>
                <c:pt idx="12494">
                  <c:v>41039.145833303031</c:v>
                </c:pt>
                <c:pt idx="12495">
                  <c:v>41039.156249969696</c:v>
                </c:pt>
                <c:pt idx="12496">
                  <c:v>41039.16666663636</c:v>
                </c:pt>
                <c:pt idx="12497">
                  <c:v>41039.177083303024</c:v>
                </c:pt>
                <c:pt idx="12498">
                  <c:v>41039.187499969688</c:v>
                </c:pt>
                <c:pt idx="12499">
                  <c:v>41039.197916636353</c:v>
                </c:pt>
                <c:pt idx="12500">
                  <c:v>41039.208333303017</c:v>
                </c:pt>
                <c:pt idx="12501">
                  <c:v>41039.218749969681</c:v>
                </c:pt>
                <c:pt idx="12502">
                  <c:v>41039.229166636345</c:v>
                </c:pt>
                <c:pt idx="12503">
                  <c:v>41039.23958330301</c:v>
                </c:pt>
                <c:pt idx="12504">
                  <c:v>41039.249999969674</c:v>
                </c:pt>
                <c:pt idx="12505">
                  <c:v>41039.260416636338</c:v>
                </c:pt>
                <c:pt idx="12506">
                  <c:v>41039.270833303002</c:v>
                </c:pt>
                <c:pt idx="12507">
                  <c:v>41039.281249969667</c:v>
                </c:pt>
                <c:pt idx="12508">
                  <c:v>41039.291666636331</c:v>
                </c:pt>
                <c:pt idx="12509">
                  <c:v>41039.302083302995</c:v>
                </c:pt>
                <c:pt idx="12510">
                  <c:v>41039.312499969659</c:v>
                </c:pt>
                <c:pt idx="12511">
                  <c:v>41039.322916636323</c:v>
                </c:pt>
                <c:pt idx="12512">
                  <c:v>41039.333333302988</c:v>
                </c:pt>
                <c:pt idx="12513">
                  <c:v>41039.343749969652</c:v>
                </c:pt>
                <c:pt idx="12514">
                  <c:v>41039.354166636316</c:v>
                </c:pt>
                <c:pt idx="12515">
                  <c:v>41039.36458330298</c:v>
                </c:pt>
                <c:pt idx="12516">
                  <c:v>41039.374999969645</c:v>
                </c:pt>
                <c:pt idx="12517">
                  <c:v>41039.385416636309</c:v>
                </c:pt>
                <c:pt idx="12518">
                  <c:v>41039.395833302973</c:v>
                </c:pt>
                <c:pt idx="12519">
                  <c:v>41039.406249969637</c:v>
                </c:pt>
                <c:pt idx="12520">
                  <c:v>41039.416666636302</c:v>
                </c:pt>
                <c:pt idx="12521">
                  <c:v>41039.427083302966</c:v>
                </c:pt>
                <c:pt idx="12522">
                  <c:v>41039.43749996963</c:v>
                </c:pt>
                <c:pt idx="12523">
                  <c:v>41039.447916636294</c:v>
                </c:pt>
                <c:pt idx="12524">
                  <c:v>41039.458333302959</c:v>
                </c:pt>
                <c:pt idx="12525">
                  <c:v>41039.468749969623</c:v>
                </c:pt>
                <c:pt idx="12526">
                  <c:v>41039.479166636287</c:v>
                </c:pt>
                <c:pt idx="12527">
                  <c:v>41039.489583302951</c:v>
                </c:pt>
                <c:pt idx="12528">
                  <c:v>41039.499999969616</c:v>
                </c:pt>
                <c:pt idx="12529">
                  <c:v>41039.51041663628</c:v>
                </c:pt>
                <c:pt idx="12530">
                  <c:v>41039.520833302944</c:v>
                </c:pt>
                <c:pt idx="12531">
                  <c:v>41039.531249969608</c:v>
                </c:pt>
                <c:pt idx="12532">
                  <c:v>41039.541666636273</c:v>
                </c:pt>
                <c:pt idx="12533">
                  <c:v>41039.552083302937</c:v>
                </c:pt>
                <c:pt idx="12534">
                  <c:v>41039.562499969601</c:v>
                </c:pt>
                <c:pt idx="12535">
                  <c:v>41039.572916636265</c:v>
                </c:pt>
                <c:pt idx="12536">
                  <c:v>41039.58333330293</c:v>
                </c:pt>
                <c:pt idx="12537">
                  <c:v>41039.593749969594</c:v>
                </c:pt>
                <c:pt idx="12538">
                  <c:v>41039.604166636258</c:v>
                </c:pt>
                <c:pt idx="12539">
                  <c:v>41039.614583302922</c:v>
                </c:pt>
                <c:pt idx="12540">
                  <c:v>41039.624999969586</c:v>
                </c:pt>
                <c:pt idx="12541">
                  <c:v>41039.635416636251</c:v>
                </c:pt>
                <c:pt idx="12542">
                  <c:v>41039.645833302915</c:v>
                </c:pt>
                <c:pt idx="12543">
                  <c:v>41039.656249969579</c:v>
                </c:pt>
                <c:pt idx="12544">
                  <c:v>41039.666666636243</c:v>
                </c:pt>
                <c:pt idx="12545">
                  <c:v>41039.677083302908</c:v>
                </c:pt>
                <c:pt idx="12546">
                  <c:v>41039.687499969572</c:v>
                </c:pt>
                <c:pt idx="12547">
                  <c:v>41039.697916636236</c:v>
                </c:pt>
                <c:pt idx="12548">
                  <c:v>41039.7083333029</c:v>
                </c:pt>
                <c:pt idx="12549">
                  <c:v>41039.718749969565</c:v>
                </c:pt>
                <c:pt idx="12550">
                  <c:v>41039.729166636229</c:v>
                </c:pt>
                <c:pt idx="12551">
                  <c:v>41039.739583302893</c:v>
                </c:pt>
                <c:pt idx="12552">
                  <c:v>41039.749999969557</c:v>
                </c:pt>
                <c:pt idx="12553">
                  <c:v>41039.760416636222</c:v>
                </c:pt>
                <c:pt idx="12554">
                  <c:v>41039.770833302886</c:v>
                </c:pt>
                <c:pt idx="12555">
                  <c:v>41039.78124996955</c:v>
                </c:pt>
                <c:pt idx="12556">
                  <c:v>41039.791666636214</c:v>
                </c:pt>
                <c:pt idx="12557">
                  <c:v>41039.802083302879</c:v>
                </c:pt>
                <c:pt idx="12558">
                  <c:v>41039.812499969543</c:v>
                </c:pt>
                <c:pt idx="12559">
                  <c:v>41039.822916636207</c:v>
                </c:pt>
                <c:pt idx="12560">
                  <c:v>41039.833333302871</c:v>
                </c:pt>
                <c:pt idx="12561">
                  <c:v>41039.843749969536</c:v>
                </c:pt>
                <c:pt idx="12562">
                  <c:v>41039.8541666362</c:v>
                </c:pt>
                <c:pt idx="12563">
                  <c:v>41039.864583302864</c:v>
                </c:pt>
                <c:pt idx="12564">
                  <c:v>41039.874999969528</c:v>
                </c:pt>
                <c:pt idx="12565">
                  <c:v>41039.885416636193</c:v>
                </c:pt>
                <c:pt idx="12566">
                  <c:v>41039.895833302857</c:v>
                </c:pt>
                <c:pt idx="12567">
                  <c:v>41039.906249969521</c:v>
                </c:pt>
                <c:pt idx="12568">
                  <c:v>41039.916666636185</c:v>
                </c:pt>
                <c:pt idx="12569">
                  <c:v>41039.927083302849</c:v>
                </c:pt>
                <c:pt idx="12570">
                  <c:v>41039.937499969514</c:v>
                </c:pt>
                <c:pt idx="12571">
                  <c:v>41039.947916636178</c:v>
                </c:pt>
                <c:pt idx="12572">
                  <c:v>41039.958333302842</c:v>
                </c:pt>
                <c:pt idx="12573">
                  <c:v>41039.968749969506</c:v>
                </c:pt>
                <c:pt idx="12574">
                  <c:v>41039.979166636171</c:v>
                </c:pt>
                <c:pt idx="12575">
                  <c:v>41039.989583302835</c:v>
                </c:pt>
                <c:pt idx="12576">
                  <c:v>41039.999999969499</c:v>
                </c:pt>
                <c:pt idx="12577">
                  <c:v>41040.010416636163</c:v>
                </c:pt>
                <c:pt idx="12578">
                  <c:v>41040.020833302828</c:v>
                </c:pt>
                <c:pt idx="12579">
                  <c:v>41040.031249969492</c:v>
                </c:pt>
                <c:pt idx="12580">
                  <c:v>41040.041666636156</c:v>
                </c:pt>
                <c:pt idx="12581">
                  <c:v>41040.05208330282</c:v>
                </c:pt>
                <c:pt idx="12582">
                  <c:v>41040.062499969485</c:v>
                </c:pt>
                <c:pt idx="12583">
                  <c:v>41040.072916636149</c:v>
                </c:pt>
                <c:pt idx="12584">
                  <c:v>41040.083333302813</c:v>
                </c:pt>
                <c:pt idx="12585">
                  <c:v>41040.093749969477</c:v>
                </c:pt>
                <c:pt idx="12586">
                  <c:v>41040.104166636142</c:v>
                </c:pt>
                <c:pt idx="12587">
                  <c:v>41040.114583302806</c:v>
                </c:pt>
                <c:pt idx="12588">
                  <c:v>41040.12499996947</c:v>
                </c:pt>
                <c:pt idx="12589">
                  <c:v>41040.135416636134</c:v>
                </c:pt>
                <c:pt idx="12590">
                  <c:v>41040.145833302799</c:v>
                </c:pt>
                <c:pt idx="12591">
                  <c:v>41040.156249969463</c:v>
                </c:pt>
                <c:pt idx="12592">
                  <c:v>41040.166666636127</c:v>
                </c:pt>
                <c:pt idx="12593">
                  <c:v>41040.177083302791</c:v>
                </c:pt>
                <c:pt idx="12594">
                  <c:v>41040.187499969456</c:v>
                </c:pt>
                <c:pt idx="12595">
                  <c:v>41040.19791663612</c:v>
                </c:pt>
                <c:pt idx="12596">
                  <c:v>41040.208333302784</c:v>
                </c:pt>
                <c:pt idx="12597">
                  <c:v>41040.218749969448</c:v>
                </c:pt>
                <c:pt idx="12598">
                  <c:v>41040.229166636112</c:v>
                </c:pt>
                <c:pt idx="12599">
                  <c:v>41040.239583302777</c:v>
                </c:pt>
                <c:pt idx="12600">
                  <c:v>41040.249999969441</c:v>
                </c:pt>
                <c:pt idx="12601">
                  <c:v>41040.260416636105</c:v>
                </c:pt>
                <c:pt idx="12602">
                  <c:v>41040.270833302769</c:v>
                </c:pt>
                <c:pt idx="12603">
                  <c:v>41040.281249969434</c:v>
                </c:pt>
                <c:pt idx="12604">
                  <c:v>41040.291666636098</c:v>
                </c:pt>
                <c:pt idx="12605">
                  <c:v>41040.302083302762</c:v>
                </c:pt>
                <c:pt idx="12606">
                  <c:v>41040.312499969426</c:v>
                </c:pt>
                <c:pt idx="12607">
                  <c:v>41040.322916636091</c:v>
                </c:pt>
                <c:pt idx="12608">
                  <c:v>41040.333333302755</c:v>
                </c:pt>
                <c:pt idx="12609">
                  <c:v>41040.343749969419</c:v>
                </c:pt>
                <c:pt idx="12610">
                  <c:v>41040.354166636083</c:v>
                </c:pt>
                <c:pt idx="12611">
                  <c:v>41040.364583302748</c:v>
                </c:pt>
                <c:pt idx="12612">
                  <c:v>41040.374999969412</c:v>
                </c:pt>
                <c:pt idx="12613">
                  <c:v>41040.385416636076</c:v>
                </c:pt>
                <c:pt idx="12614">
                  <c:v>41040.39583330274</c:v>
                </c:pt>
                <c:pt idx="12615">
                  <c:v>41040.406249969405</c:v>
                </c:pt>
                <c:pt idx="12616">
                  <c:v>41040.416666636069</c:v>
                </c:pt>
                <c:pt idx="12617">
                  <c:v>41040.427083302733</c:v>
                </c:pt>
                <c:pt idx="12618">
                  <c:v>41040.437499969397</c:v>
                </c:pt>
                <c:pt idx="12619">
                  <c:v>41040.447916636062</c:v>
                </c:pt>
                <c:pt idx="12620">
                  <c:v>41040.458333302726</c:v>
                </c:pt>
                <c:pt idx="12621">
                  <c:v>41040.46874996939</c:v>
                </c:pt>
                <c:pt idx="12622">
                  <c:v>41040.479166636054</c:v>
                </c:pt>
                <c:pt idx="12623">
                  <c:v>41040.489583302719</c:v>
                </c:pt>
                <c:pt idx="12624">
                  <c:v>41040.499999969383</c:v>
                </c:pt>
                <c:pt idx="12625">
                  <c:v>41040.510416636047</c:v>
                </c:pt>
                <c:pt idx="12626">
                  <c:v>41040.520833302711</c:v>
                </c:pt>
                <c:pt idx="12627">
                  <c:v>41040.531249969375</c:v>
                </c:pt>
                <c:pt idx="12628">
                  <c:v>41040.54166663604</c:v>
                </c:pt>
                <c:pt idx="12629">
                  <c:v>41040.552083302704</c:v>
                </c:pt>
                <c:pt idx="12630">
                  <c:v>41040.562499969368</c:v>
                </c:pt>
                <c:pt idx="12631">
                  <c:v>41040.572916636032</c:v>
                </c:pt>
                <c:pt idx="12632">
                  <c:v>41040.583333302697</c:v>
                </c:pt>
                <c:pt idx="12633">
                  <c:v>41040.593749969361</c:v>
                </c:pt>
                <c:pt idx="12634">
                  <c:v>41040.604166636025</c:v>
                </c:pt>
                <c:pt idx="12635">
                  <c:v>41040.614583302689</c:v>
                </c:pt>
                <c:pt idx="12636">
                  <c:v>41040.624999969354</c:v>
                </c:pt>
                <c:pt idx="12637">
                  <c:v>41040.635416636018</c:v>
                </c:pt>
                <c:pt idx="12638">
                  <c:v>41040.645833302682</c:v>
                </c:pt>
                <c:pt idx="12639">
                  <c:v>41040.656249969346</c:v>
                </c:pt>
                <c:pt idx="12640">
                  <c:v>41040.666666636011</c:v>
                </c:pt>
                <c:pt idx="12641">
                  <c:v>41040.677083302675</c:v>
                </c:pt>
                <c:pt idx="12642">
                  <c:v>41040.687499969339</c:v>
                </c:pt>
                <c:pt idx="12643">
                  <c:v>41040.697916636003</c:v>
                </c:pt>
                <c:pt idx="12644">
                  <c:v>41040.708333302668</c:v>
                </c:pt>
                <c:pt idx="12645">
                  <c:v>41040.718749969332</c:v>
                </c:pt>
                <c:pt idx="12646">
                  <c:v>41040.729166635996</c:v>
                </c:pt>
                <c:pt idx="12647">
                  <c:v>41040.73958330266</c:v>
                </c:pt>
                <c:pt idx="12648">
                  <c:v>41040.749999969325</c:v>
                </c:pt>
                <c:pt idx="12649">
                  <c:v>41040.760416635989</c:v>
                </c:pt>
                <c:pt idx="12650">
                  <c:v>41040.770833302653</c:v>
                </c:pt>
                <c:pt idx="12651">
                  <c:v>41040.781249969317</c:v>
                </c:pt>
                <c:pt idx="12652">
                  <c:v>41040.791666635982</c:v>
                </c:pt>
                <c:pt idx="12653">
                  <c:v>41040.802083302646</c:v>
                </c:pt>
                <c:pt idx="12654">
                  <c:v>41040.81249996931</c:v>
                </c:pt>
                <c:pt idx="12655">
                  <c:v>41040.822916635974</c:v>
                </c:pt>
                <c:pt idx="12656">
                  <c:v>41040.833333302638</c:v>
                </c:pt>
                <c:pt idx="12657">
                  <c:v>41040.843749969303</c:v>
                </c:pt>
                <c:pt idx="12658">
                  <c:v>41040.854166635967</c:v>
                </c:pt>
                <c:pt idx="12659">
                  <c:v>41040.864583302631</c:v>
                </c:pt>
                <c:pt idx="12660">
                  <c:v>41040.874999969295</c:v>
                </c:pt>
                <c:pt idx="12661">
                  <c:v>41040.88541663596</c:v>
                </c:pt>
                <c:pt idx="12662">
                  <c:v>41040.895833302624</c:v>
                </c:pt>
                <c:pt idx="12663">
                  <c:v>41040.906249969288</c:v>
                </c:pt>
                <c:pt idx="12664">
                  <c:v>41040.916666635952</c:v>
                </c:pt>
                <c:pt idx="12665">
                  <c:v>41040.927083302617</c:v>
                </c:pt>
                <c:pt idx="12666">
                  <c:v>41040.937499969281</c:v>
                </c:pt>
                <c:pt idx="12667">
                  <c:v>41040.947916635945</c:v>
                </c:pt>
                <c:pt idx="12668">
                  <c:v>41040.958333302609</c:v>
                </c:pt>
                <c:pt idx="12669">
                  <c:v>41040.968749969274</c:v>
                </c:pt>
                <c:pt idx="12670">
                  <c:v>41040.979166635938</c:v>
                </c:pt>
                <c:pt idx="12671">
                  <c:v>41040.989583302602</c:v>
                </c:pt>
                <c:pt idx="12672">
                  <c:v>41040.999999969266</c:v>
                </c:pt>
                <c:pt idx="12673">
                  <c:v>41041.010416635931</c:v>
                </c:pt>
                <c:pt idx="12674">
                  <c:v>41041.020833302595</c:v>
                </c:pt>
                <c:pt idx="12675">
                  <c:v>41041.031249969259</c:v>
                </c:pt>
                <c:pt idx="12676">
                  <c:v>41041.041666635923</c:v>
                </c:pt>
                <c:pt idx="12677">
                  <c:v>41041.052083302588</c:v>
                </c:pt>
                <c:pt idx="12678">
                  <c:v>41041.062499969252</c:v>
                </c:pt>
                <c:pt idx="12679">
                  <c:v>41041.072916635916</c:v>
                </c:pt>
                <c:pt idx="12680">
                  <c:v>41041.08333330258</c:v>
                </c:pt>
                <c:pt idx="12681">
                  <c:v>41041.093749969245</c:v>
                </c:pt>
                <c:pt idx="12682">
                  <c:v>41041.104166635909</c:v>
                </c:pt>
                <c:pt idx="12683">
                  <c:v>41041.114583302573</c:v>
                </c:pt>
                <c:pt idx="12684">
                  <c:v>41041.124999969237</c:v>
                </c:pt>
                <c:pt idx="12685">
                  <c:v>41041.135416635901</c:v>
                </c:pt>
                <c:pt idx="12686">
                  <c:v>41041.145833302566</c:v>
                </c:pt>
                <c:pt idx="12687">
                  <c:v>41041.15624996923</c:v>
                </c:pt>
                <c:pt idx="12688">
                  <c:v>41041.166666635894</c:v>
                </c:pt>
                <c:pt idx="12689">
                  <c:v>41041.177083302558</c:v>
                </c:pt>
                <c:pt idx="12690">
                  <c:v>41041.187499969223</c:v>
                </c:pt>
                <c:pt idx="12691">
                  <c:v>41041.197916635887</c:v>
                </c:pt>
                <c:pt idx="12692">
                  <c:v>41041.208333302551</c:v>
                </c:pt>
                <c:pt idx="12693">
                  <c:v>41041.218749969215</c:v>
                </c:pt>
                <c:pt idx="12694">
                  <c:v>41041.22916663588</c:v>
                </c:pt>
                <c:pt idx="12695">
                  <c:v>41041.239583302544</c:v>
                </c:pt>
                <c:pt idx="12696">
                  <c:v>41041.249999969208</c:v>
                </c:pt>
                <c:pt idx="12697">
                  <c:v>41041.260416635872</c:v>
                </c:pt>
                <c:pt idx="12698">
                  <c:v>41041.270833302537</c:v>
                </c:pt>
                <c:pt idx="12699">
                  <c:v>41041.281249969201</c:v>
                </c:pt>
                <c:pt idx="12700">
                  <c:v>41041.291666635865</c:v>
                </c:pt>
                <c:pt idx="12701">
                  <c:v>41041.302083302529</c:v>
                </c:pt>
                <c:pt idx="12702">
                  <c:v>41041.312499969194</c:v>
                </c:pt>
                <c:pt idx="12703">
                  <c:v>41041.322916635858</c:v>
                </c:pt>
                <c:pt idx="12704">
                  <c:v>41041.333333302522</c:v>
                </c:pt>
                <c:pt idx="12705">
                  <c:v>41041.343749969186</c:v>
                </c:pt>
                <c:pt idx="12706">
                  <c:v>41041.354166635851</c:v>
                </c:pt>
                <c:pt idx="12707">
                  <c:v>41041.364583302515</c:v>
                </c:pt>
                <c:pt idx="12708">
                  <c:v>41041.374999969179</c:v>
                </c:pt>
                <c:pt idx="12709">
                  <c:v>41041.385416635843</c:v>
                </c:pt>
                <c:pt idx="12710">
                  <c:v>41041.395833302508</c:v>
                </c:pt>
                <c:pt idx="12711">
                  <c:v>41041.406249969172</c:v>
                </c:pt>
                <c:pt idx="12712">
                  <c:v>41041.416666635836</c:v>
                </c:pt>
                <c:pt idx="12713">
                  <c:v>41041.4270833025</c:v>
                </c:pt>
                <c:pt idx="12714">
                  <c:v>41041.437499969164</c:v>
                </c:pt>
                <c:pt idx="12715">
                  <c:v>41041.447916635829</c:v>
                </c:pt>
                <c:pt idx="12716">
                  <c:v>41041.458333302493</c:v>
                </c:pt>
                <c:pt idx="12717">
                  <c:v>41041.468749969157</c:v>
                </c:pt>
                <c:pt idx="12718">
                  <c:v>41041.479166635821</c:v>
                </c:pt>
                <c:pt idx="12719">
                  <c:v>41041.489583302486</c:v>
                </c:pt>
                <c:pt idx="12720">
                  <c:v>41041.49999996915</c:v>
                </c:pt>
                <c:pt idx="12721">
                  <c:v>41041.510416635814</c:v>
                </c:pt>
                <c:pt idx="12722">
                  <c:v>41041.520833302478</c:v>
                </c:pt>
                <c:pt idx="12723">
                  <c:v>41041.531249969143</c:v>
                </c:pt>
                <c:pt idx="12724">
                  <c:v>41041.541666635807</c:v>
                </c:pt>
                <c:pt idx="12725">
                  <c:v>41041.552083302471</c:v>
                </c:pt>
                <c:pt idx="12726">
                  <c:v>41041.562499969135</c:v>
                </c:pt>
                <c:pt idx="12727">
                  <c:v>41041.5729166358</c:v>
                </c:pt>
                <c:pt idx="12728">
                  <c:v>41041.583333302464</c:v>
                </c:pt>
                <c:pt idx="12729">
                  <c:v>41041.593749969128</c:v>
                </c:pt>
                <c:pt idx="12730">
                  <c:v>41041.604166635792</c:v>
                </c:pt>
                <c:pt idx="12731">
                  <c:v>41041.614583302457</c:v>
                </c:pt>
                <c:pt idx="12732">
                  <c:v>41041.624999969121</c:v>
                </c:pt>
                <c:pt idx="12733">
                  <c:v>41041.635416635785</c:v>
                </c:pt>
                <c:pt idx="12734">
                  <c:v>41041.645833302449</c:v>
                </c:pt>
                <c:pt idx="12735">
                  <c:v>41041.656249969114</c:v>
                </c:pt>
                <c:pt idx="12736">
                  <c:v>41041.666666635778</c:v>
                </c:pt>
                <c:pt idx="12737">
                  <c:v>41041.677083302442</c:v>
                </c:pt>
                <c:pt idx="12738">
                  <c:v>41041.687499969106</c:v>
                </c:pt>
                <c:pt idx="12739">
                  <c:v>41041.697916635771</c:v>
                </c:pt>
                <c:pt idx="12740">
                  <c:v>41041.708333302435</c:v>
                </c:pt>
                <c:pt idx="12741">
                  <c:v>41041.718749969099</c:v>
                </c:pt>
                <c:pt idx="12742">
                  <c:v>41041.729166635763</c:v>
                </c:pt>
                <c:pt idx="12743">
                  <c:v>41041.739583302427</c:v>
                </c:pt>
                <c:pt idx="12744">
                  <c:v>41041.749999969092</c:v>
                </c:pt>
                <c:pt idx="12745">
                  <c:v>41041.760416635756</c:v>
                </c:pt>
                <c:pt idx="12746">
                  <c:v>41041.77083330242</c:v>
                </c:pt>
                <c:pt idx="12747">
                  <c:v>41041.781249969084</c:v>
                </c:pt>
                <c:pt idx="12748">
                  <c:v>41041.791666635749</c:v>
                </c:pt>
                <c:pt idx="12749">
                  <c:v>41041.802083302413</c:v>
                </c:pt>
                <c:pt idx="12750">
                  <c:v>41041.812499969077</c:v>
                </c:pt>
                <c:pt idx="12751">
                  <c:v>41041.822916635741</c:v>
                </c:pt>
                <c:pt idx="12752">
                  <c:v>41041.833333302406</c:v>
                </c:pt>
                <c:pt idx="12753">
                  <c:v>41041.84374996907</c:v>
                </c:pt>
                <c:pt idx="12754">
                  <c:v>41041.854166635734</c:v>
                </c:pt>
                <c:pt idx="12755">
                  <c:v>41041.864583302398</c:v>
                </c:pt>
                <c:pt idx="12756">
                  <c:v>41041.874999969063</c:v>
                </c:pt>
                <c:pt idx="12757">
                  <c:v>41041.885416635727</c:v>
                </c:pt>
                <c:pt idx="12758">
                  <c:v>41041.895833302391</c:v>
                </c:pt>
                <c:pt idx="12759">
                  <c:v>41041.906249969055</c:v>
                </c:pt>
                <c:pt idx="12760">
                  <c:v>41041.91666663572</c:v>
                </c:pt>
                <c:pt idx="12761">
                  <c:v>41041.927083302384</c:v>
                </c:pt>
                <c:pt idx="12762">
                  <c:v>41041.937499969048</c:v>
                </c:pt>
                <c:pt idx="12763">
                  <c:v>41041.947916635712</c:v>
                </c:pt>
                <c:pt idx="12764">
                  <c:v>41041.958333302377</c:v>
                </c:pt>
                <c:pt idx="12765">
                  <c:v>41041.968749969041</c:v>
                </c:pt>
                <c:pt idx="12766">
                  <c:v>41041.979166635705</c:v>
                </c:pt>
                <c:pt idx="12767">
                  <c:v>41041.989583302369</c:v>
                </c:pt>
                <c:pt idx="12768">
                  <c:v>41041.999999969034</c:v>
                </c:pt>
                <c:pt idx="12769">
                  <c:v>41042.010416635698</c:v>
                </c:pt>
                <c:pt idx="12770">
                  <c:v>41042.020833302362</c:v>
                </c:pt>
                <c:pt idx="12771">
                  <c:v>41042.031249969026</c:v>
                </c:pt>
                <c:pt idx="12772">
                  <c:v>41042.04166663569</c:v>
                </c:pt>
                <c:pt idx="12773">
                  <c:v>41042.052083302355</c:v>
                </c:pt>
                <c:pt idx="12774">
                  <c:v>41042.062499969019</c:v>
                </c:pt>
                <c:pt idx="12775">
                  <c:v>41042.072916635683</c:v>
                </c:pt>
                <c:pt idx="12776">
                  <c:v>41042.083333302347</c:v>
                </c:pt>
                <c:pt idx="12777">
                  <c:v>41042.093749969012</c:v>
                </c:pt>
                <c:pt idx="12778">
                  <c:v>41042.104166635676</c:v>
                </c:pt>
                <c:pt idx="12779">
                  <c:v>41042.11458330234</c:v>
                </c:pt>
                <c:pt idx="12780">
                  <c:v>41042.124999969004</c:v>
                </c:pt>
                <c:pt idx="12781">
                  <c:v>41042.135416635669</c:v>
                </c:pt>
                <c:pt idx="12782">
                  <c:v>41042.145833302333</c:v>
                </c:pt>
                <c:pt idx="12783">
                  <c:v>41042.156249968997</c:v>
                </c:pt>
                <c:pt idx="12784">
                  <c:v>41042.166666635661</c:v>
                </c:pt>
                <c:pt idx="12785">
                  <c:v>41042.177083302326</c:v>
                </c:pt>
                <c:pt idx="12786">
                  <c:v>41042.18749996899</c:v>
                </c:pt>
                <c:pt idx="12787">
                  <c:v>41042.197916635654</c:v>
                </c:pt>
                <c:pt idx="12788">
                  <c:v>41042.208333302318</c:v>
                </c:pt>
                <c:pt idx="12789">
                  <c:v>41042.218749968983</c:v>
                </c:pt>
                <c:pt idx="12790">
                  <c:v>41042.229166635647</c:v>
                </c:pt>
                <c:pt idx="12791">
                  <c:v>41042.239583302311</c:v>
                </c:pt>
                <c:pt idx="12792">
                  <c:v>41042.249999968975</c:v>
                </c:pt>
                <c:pt idx="12793">
                  <c:v>41042.26041663564</c:v>
                </c:pt>
                <c:pt idx="12794">
                  <c:v>41042.270833302304</c:v>
                </c:pt>
                <c:pt idx="12795">
                  <c:v>41042.281249968968</c:v>
                </c:pt>
                <c:pt idx="12796">
                  <c:v>41042.291666635632</c:v>
                </c:pt>
                <c:pt idx="12797">
                  <c:v>41042.302083302297</c:v>
                </c:pt>
                <c:pt idx="12798">
                  <c:v>41042.312499968961</c:v>
                </c:pt>
                <c:pt idx="12799">
                  <c:v>41042.322916635625</c:v>
                </c:pt>
                <c:pt idx="12800">
                  <c:v>41042.333333302289</c:v>
                </c:pt>
                <c:pt idx="12801">
                  <c:v>41042.343749968953</c:v>
                </c:pt>
                <c:pt idx="12802">
                  <c:v>41042.354166635618</c:v>
                </c:pt>
                <c:pt idx="12803">
                  <c:v>41042.364583302282</c:v>
                </c:pt>
                <c:pt idx="12804">
                  <c:v>41042.374999968946</c:v>
                </c:pt>
                <c:pt idx="12805">
                  <c:v>41042.38541663561</c:v>
                </c:pt>
                <c:pt idx="12806">
                  <c:v>41042.395833302275</c:v>
                </c:pt>
                <c:pt idx="12807">
                  <c:v>41042.406249968939</c:v>
                </c:pt>
                <c:pt idx="12808">
                  <c:v>41042.416666635603</c:v>
                </c:pt>
                <c:pt idx="12809">
                  <c:v>41042.427083302267</c:v>
                </c:pt>
                <c:pt idx="12810">
                  <c:v>41042.437499968932</c:v>
                </c:pt>
                <c:pt idx="12811">
                  <c:v>41042.447916635596</c:v>
                </c:pt>
                <c:pt idx="12812">
                  <c:v>41042.45833330226</c:v>
                </c:pt>
                <c:pt idx="12813">
                  <c:v>41042.468749968924</c:v>
                </c:pt>
                <c:pt idx="12814">
                  <c:v>41042.479166635589</c:v>
                </c:pt>
                <c:pt idx="12815">
                  <c:v>41042.489583302253</c:v>
                </c:pt>
                <c:pt idx="12816">
                  <c:v>41042.499999968917</c:v>
                </c:pt>
                <c:pt idx="12817">
                  <c:v>41042.510416635581</c:v>
                </c:pt>
                <c:pt idx="12818">
                  <c:v>41042.520833302246</c:v>
                </c:pt>
                <c:pt idx="12819">
                  <c:v>41042.53124996891</c:v>
                </c:pt>
                <c:pt idx="12820">
                  <c:v>41042.541666635574</c:v>
                </c:pt>
                <c:pt idx="12821">
                  <c:v>41042.552083302238</c:v>
                </c:pt>
                <c:pt idx="12822">
                  <c:v>41042.562499968903</c:v>
                </c:pt>
                <c:pt idx="12823">
                  <c:v>41042.572916635567</c:v>
                </c:pt>
                <c:pt idx="12824">
                  <c:v>41042.583333302231</c:v>
                </c:pt>
                <c:pt idx="12825">
                  <c:v>41042.593749968895</c:v>
                </c:pt>
                <c:pt idx="12826">
                  <c:v>41042.60416663556</c:v>
                </c:pt>
                <c:pt idx="12827">
                  <c:v>41042.614583302224</c:v>
                </c:pt>
                <c:pt idx="12828">
                  <c:v>41042.624999968888</c:v>
                </c:pt>
                <c:pt idx="12829">
                  <c:v>41042.635416635552</c:v>
                </c:pt>
                <c:pt idx="12830">
                  <c:v>41042.645833302216</c:v>
                </c:pt>
                <c:pt idx="12831">
                  <c:v>41042.656249968881</c:v>
                </c:pt>
                <c:pt idx="12832">
                  <c:v>41042.666666635545</c:v>
                </c:pt>
                <c:pt idx="12833">
                  <c:v>41042.677083302209</c:v>
                </c:pt>
                <c:pt idx="12834">
                  <c:v>41042.687499968873</c:v>
                </c:pt>
                <c:pt idx="12835">
                  <c:v>41042.697916635538</c:v>
                </c:pt>
                <c:pt idx="12836">
                  <c:v>41042.708333302202</c:v>
                </c:pt>
                <c:pt idx="12837">
                  <c:v>41042.718749968866</c:v>
                </c:pt>
                <c:pt idx="12838">
                  <c:v>41042.72916663553</c:v>
                </c:pt>
                <c:pt idx="12839">
                  <c:v>41042.739583302195</c:v>
                </c:pt>
                <c:pt idx="12840">
                  <c:v>41042.749999968859</c:v>
                </c:pt>
                <c:pt idx="12841">
                  <c:v>41042.760416635523</c:v>
                </c:pt>
                <c:pt idx="12842">
                  <c:v>41042.770833302187</c:v>
                </c:pt>
                <c:pt idx="12843">
                  <c:v>41042.781249968852</c:v>
                </c:pt>
                <c:pt idx="12844">
                  <c:v>41042.791666635516</c:v>
                </c:pt>
                <c:pt idx="12845">
                  <c:v>41042.80208330218</c:v>
                </c:pt>
                <c:pt idx="12846">
                  <c:v>41042.812499968844</c:v>
                </c:pt>
                <c:pt idx="12847">
                  <c:v>41042.822916635509</c:v>
                </c:pt>
                <c:pt idx="12848">
                  <c:v>41042.833333302173</c:v>
                </c:pt>
                <c:pt idx="12849">
                  <c:v>41042.843749968837</c:v>
                </c:pt>
                <c:pt idx="12850">
                  <c:v>41042.854166635501</c:v>
                </c:pt>
                <c:pt idx="12851">
                  <c:v>41042.864583302166</c:v>
                </c:pt>
                <c:pt idx="12852">
                  <c:v>41042.87499996883</c:v>
                </c:pt>
                <c:pt idx="12853">
                  <c:v>41042.885416635494</c:v>
                </c:pt>
                <c:pt idx="12854">
                  <c:v>41042.895833302158</c:v>
                </c:pt>
                <c:pt idx="12855">
                  <c:v>41042.906249968823</c:v>
                </c:pt>
                <c:pt idx="12856">
                  <c:v>41042.916666635487</c:v>
                </c:pt>
                <c:pt idx="12857">
                  <c:v>41042.927083302151</c:v>
                </c:pt>
                <c:pt idx="12858">
                  <c:v>41042.937499968815</c:v>
                </c:pt>
                <c:pt idx="12859">
                  <c:v>41042.947916635479</c:v>
                </c:pt>
                <c:pt idx="12860">
                  <c:v>41042.958333302144</c:v>
                </c:pt>
                <c:pt idx="12861">
                  <c:v>41042.968749968808</c:v>
                </c:pt>
                <c:pt idx="12862">
                  <c:v>41042.979166635472</c:v>
                </c:pt>
                <c:pt idx="12863">
                  <c:v>41042.989583302136</c:v>
                </c:pt>
                <c:pt idx="12864">
                  <c:v>41042.999999968801</c:v>
                </c:pt>
                <c:pt idx="12865">
                  <c:v>41043.010416635465</c:v>
                </c:pt>
                <c:pt idx="12866">
                  <c:v>41043.020833302129</c:v>
                </c:pt>
                <c:pt idx="12867">
                  <c:v>41043.031249968793</c:v>
                </c:pt>
                <c:pt idx="12868">
                  <c:v>41043.041666635458</c:v>
                </c:pt>
                <c:pt idx="12869">
                  <c:v>41043.052083302122</c:v>
                </c:pt>
                <c:pt idx="12870">
                  <c:v>41043.062499968786</c:v>
                </c:pt>
                <c:pt idx="12871">
                  <c:v>41043.07291663545</c:v>
                </c:pt>
                <c:pt idx="12872">
                  <c:v>41043.083333302115</c:v>
                </c:pt>
                <c:pt idx="12873">
                  <c:v>41043.093749968779</c:v>
                </c:pt>
                <c:pt idx="12874">
                  <c:v>41043.104166635443</c:v>
                </c:pt>
                <c:pt idx="12875">
                  <c:v>41043.114583302107</c:v>
                </c:pt>
                <c:pt idx="12876">
                  <c:v>41043.124999968772</c:v>
                </c:pt>
                <c:pt idx="12877">
                  <c:v>41043.135416635436</c:v>
                </c:pt>
                <c:pt idx="12878">
                  <c:v>41043.1458333021</c:v>
                </c:pt>
                <c:pt idx="12879">
                  <c:v>41043.156249968764</c:v>
                </c:pt>
                <c:pt idx="12880">
                  <c:v>41043.166666635429</c:v>
                </c:pt>
                <c:pt idx="12881">
                  <c:v>41043.177083302093</c:v>
                </c:pt>
                <c:pt idx="12882">
                  <c:v>41043.187499968757</c:v>
                </c:pt>
                <c:pt idx="12883">
                  <c:v>41043.197916635421</c:v>
                </c:pt>
                <c:pt idx="12884">
                  <c:v>41043.208333302086</c:v>
                </c:pt>
                <c:pt idx="12885">
                  <c:v>41043.21874996875</c:v>
                </c:pt>
                <c:pt idx="12886">
                  <c:v>41043.229166635414</c:v>
                </c:pt>
                <c:pt idx="12887">
                  <c:v>41043.239583302078</c:v>
                </c:pt>
                <c:pt idx="12888">
                  <c:v>41043.249999968742</c:v>
                </c:pt>
                <c:pt idx="12889">
                  <c:v>41043.260416635407</c:v>
                </c:pt>
                <c:pt idx="12890">
                  <c:v>41043.270833302071</c:v>
                </c:pt>
                <c:pt idx="12891">
                  <c:v>41043.281249968735</c:v>
                </c:pt>
                <c:pt idx="12892">
                  <c:v>41043.291666635399</c:v>
                </c:pt>
                <c:pt idx="12893">
                  <c:v>41043.302083302064</c:v>
                </c:pt>
                <c:pt idx="12894">
                  <c:v>41043.312499968728</c:v>
                </c:pt>
                <c:pt idx="12895">
                  <c:v>41043.322916635392</c:v>
                </c:pt>
                <c:pt idx="12896">
                  <c:v>41043.333333302056</c:v>
                </c:pt>
                <c:pt idx="12897">
                  <c:v>41043.343749968721</c:v>
                </c:pt>
                <c:pt idx="12898">
                  <c:v>41043.354166635385</c:v>
                </c:pt>
                <c:pt idx="12899">
                  <c:v>41043.364583302049</c:v>
                </c:pt>
                <c:pt idx="12900">
                  <c:v>41043.374999968713</c:v>
                </c:pt>
                <c:pt idx="12901">
                  <c:v>41043.385416635378</c:v>
                </c:pt>
                <c:pt idx="12902">
                  <c:v>41043.395833302042</c:v>
                </c:pt>
                <c:pt idx="12903">
                  <c:v>41043.406249968706</c:v>
                </c:pt>
                <c:pt idx="12904">
                  <c:v>41043.41666663537</c:v>
                </c:pt>
                <c:pt idx="12905">
                  <c:v>41043.427083302035</c:v>
                </c:pt>
                <c:pt idx="12906">
                  <c:v>41043.437499968699</c:v>
                </c:pt>
                <c:pt idx="12907">
                  <c:v>41043.447916635363</c:v>
                </c:pt>
                <c:pt idx="12908">
                  <c:v>41043.458333302027</c:v>
                </c:pt>
                <c:pt idx="12909">
                  <c:v>41043.468749968692</c:v>
                </c:pt>
                <c:pt idx="12910">
                  <c:v>41043.479166635356</c:v>
                </c:pt>
                <c:pt idx="12911">
                  <c:v>41043.48958330202</c:v>
                </c:pt>
                <c:pt idx="12912">
                  <c:v>41043.499999968684</c:v>
                </c:pt>
                <c:pt idx="12913">
                  <c:v>41043.510416635349</c:v>
                </c:pt>
                <c:pt idx="12914">
                  <c:v>41043.520833302013</c:v>
                </c:pt>
                <c:pt idx="12915">
                  <c:v>41043.531249968677</c:v>
                </c:pt>
                <c:pt idx="12916">
                  <c:v>41043.541666635341</c:v>
                </c:pt>
                <c:pt idx="12917">
                  <c:v>41043.552083302005</c:v>
                </c:pt>
                <c:pt idx="12918">
                  <c:v>41043.56249996867</c:v>
                </c:pt>
                <c:pt idx="12919">
                  <c:v>41043.572916635334</c:v>
                </c:pt>
                <c:pt idx="12920">
                  <c:v>41043.583333301998</c:v>
                </c:pt>
                <c:pt idx="12921">
                  <c:v>41043.593749968662</c:v>
                </c:pt>
                <c:pt idx="12922">
                  <c:v>41043.604166635327</c:v>
                </c:pt>
                <c:pt idx="12923">
                  <c:v>41043.614583301991</c:v>
                </c:pt>
                <c:pt idx="12924">
                  <c:v>41043.624999968655</c:v>
                </c:pt>
                <c:pt idx="12925">
                  <c:v>41043.635416635319</c:v>
                </c:pt>
                <c:pt idx="12926">
                  <c:v>41043.645833301984</c:v>
                </c:pt>
                <c:pt idx="12927">
                  <c:v>41043.656249968648</c:v>
                </c:pt>
                <c:pt idx="12928">
                  <c:v>41043.666666635312</c:v>
                </c:pt>
                <c:pt idx="12929">
                  <c:v>41043.677083301976</c:v>
                </c:pt>
                <c:pt idx="12930">
                  <c:v>41043.687499968641</c:v>
                </c:pt>
                <c:pt idx="12931">
                  <c:v>41043.697916635305</c:v>
                </c:pt>
                <c:pt idx="12932">
                  <c:v>41043.708333301969</c:v>
                </c:pt>
                <c:pt idx="12933">
                  <c:v>41043.718749968633</c:v>
                </c:pt>
                <c:pt idx="12934">
                  <c:v>41043.729166635298</c:v>
                </c:pt>
                <c:pt idx="12935">
                  <c:v>41043.739583301962</c:v>
                </c:pt>
                <c:pt idx="12936">
                  <c:v>41043.749999968626</c:v>
                </c:pt>
                <c:pt idx="12937">
                  <c:v>41043.76041663529</c:v>
                </c:pt>
                <c:pt idx="12938">
                  <c:v>41043.770833301955</c:v>
                </c:pt>
                <c:pt idx="12939">
                  <c:v>41043.781249968619</c:v>
                </c:pt>
                <c:pt idx="12940">
                  <c:v>41043.791666635283</c:v>
                </c:pt>
                <c:pt idx="12941">
                  <c:v>41043.802083301947</c:v>
                </c:pt>
                <c:pt idx="12942">
                  <c:v>41043.812499968612</c:v>
                </c:pt>
                <c:pt idx="12943">
                  <c:v>41043.822916635276</c:v>
                </c:pt>
                <c:pt idx="12944">
                  <c:v>41043.83333330194</c:v>
                </c:pt>
                <c:pt idx="12945">
                  <c:v>41043.843749968604</c:v>
                </c:pt>
                <c:pt idx="12946">
                  <c:v>41043.854166635268</c:v>
                </c:pt>
                <c:pt idx="12947">
                  <c:v>41043.864583301933</c:v>
                </c:pt>
                <c:pt idx="12948">
                  <c:v>41043.874999968597</c:v>
                </c:pt>
                <c:pt idx="12949">
                  <c:v>41043.885416635261</c:v>
                </c:pt>
                <c:pt idx="12950">
                  <c:v>41043.895833301925</c:v>
                </c:pt>
                <c:pt idx="12951">
                  <c:v>41043.90624996859</c:v>
                </c:pt>
                <c:pt idx="12952">
                  <c:v>41043.916666635254</c:v>
                </c:pt>
                <c:pt idx="12953">
                  <c:v>41043.927083301918</c:v>
                </c:pt>
                <c:pt idx="12954">
                  <c:v>41043.937499968582</c:v>
                </c:pt>
                <c:pt idx="12955">
                  <c:v>41043.947916635247</c:v>
                </c:pt>
                <c:pt idx="12956">
                  <c:v>41043.958333301911</c:v>
                </c:pt>
                <c:pt idx="12957">
                  <c:v>41043.968749968575</c:v>
                </c:pt>
                <c:pt idx="12958">
                  <c:v>41043.979166635239</c:v>
                </c:pt>
                <c:pt idx="12959">
                  <c:v>41043.989583301904</c:v>
                </c:pt>
                <c:pt idx="12960">
                  <c:v>41043.999999968568</c:v>
                </c:pt>
                <c:pt idx="12961">
                  <c:v>41044.010416635232</c:v>
                </c:pt>
                <c:pt idx="12962">
                  <c:v>41044.020833301896</c:v>
                </c:pt>
                <c:pt idx="12963">
                  <c:v>41044.031249968561</c:v>
                </c:pt>
                <c:pt idx="12964">
                  <c:v>41044.041666635225</c:v>
                </c:pt>
                <c:pt idx="12965">
                  <c:v>41044.052083301889</c:v>
                </c:pt>
                <c:pt idx="12966">
                  <c:v>41044.062499968553</c:v>
                </c:pt>
                <c:pt idx="12967">
                  <c:v>41044.072916635218</c:v>
                </c:pt>
                <c:pt idx="12968">
                  <c:v>41044.083333301882</c:v>
                </c:pt>
                <c:pt idx="12969">
                  <c:v>41044.093749968546</c:v>
                </c:pt>
                <c:pt idx="12970">
                  <c:v>41044.10416663521</c:v>
                </c:pt>
                <c:pt idx="12971">
                  <c:v>41044.114583301875</c:v>
                </c:pt>
                <c:pt idx="12972">
                  <c:v>41044.124999968539</c:v>
                </c:pt>
                <c:pt idx="12973">
                  <c:v>41044.135416635203</c:v>
                </c:pt>
                <c:pt idx="12974">
                  <c:v>41044.145833301867</c:v>
                </c:pt>
                <c:pt idx="12975">
                  <c:v>41044.156249968531</c:v>
                </c:pt>
                <c:pt idx="12976">
                  <c:v>41044.166666635196</c:v>
                </c:pt>
                <c:pt idx="12977">
                  <c:v>41044.17708330186</c:v>
                </c:pt>
                <c:pt idx="12978">
                  <c:v>41044.187499968524</c:v>
                </c:pt>
                <c:pt idx="12979">
                  <c:v>41044.197916635188</c:v>
                </c:pt>
                <c:pt idx="12980">
                  <c:v>41044.208333301853</c:v>
                </c:pt>
                <c:pt idx="12981">
                  <c:v>41044.218749968517</c:v>
                </c:pt>
                <c:pt idx="12982">
                  <c:v>41044.229166635181</c:v>
                </c:pt>
                <c:pt idx="12983">
                  <c:v>41044.239583301845</c:v>
                </c:pt>
                <c:pt idx="12984">
                  <c:v>41044.24999996851</c:v>
                </c:pt>
                <c:pt idx="12985">
                  <c:v>41044.260416635174</c:v>
                </c:pt>
                <c:pt idx="12986">
                  <c:v>41044.270833301838</c:v>
                </c:pt>
                <c:pt idx="12987">
                  <c:v>41044.281249968502</c:v>
                </c:pt>
                <c:pt idx="12988">
                  <c:v>41044.291666635167</c:v>
                </c:pt>
                <c:pt idx="12989">
                  <c:v>41044.302083301831</c:v>
                </c:pt>
                <c:pt idx="12990">
                  <c:v>41044.312499968495</c:v>
                </c:pt>
                <c:pt idx="12991">
                  <c:v>41044.322916635159</c:v>
                </c:pt>
                <c:pt idx="12992">
                  <c:v>41044.333333301824</c:v>
                </c:pt>
                <c:pt idx="12993">
                  <c:v>41044.343749968488</c:v>
                </c:pt>
                <c:pt idx="12994">
                  <c:v>41044.354166635152</c:v>
                </c:pt>
                <c:pt idx="12995">
                  <c:v>41044.364583301816</c:v>
                </c:pt>
                <c:pt idx="12996">
                  <c:v>41044.374999968481</c:v>
                </c:pt>
                <c:pt idx="12997">
                  <c:v>41044.385416635145</c:v>
                </c:pt>
                <c:pt idx="12998">
                  <c:v>41044.395833301809</c:v>
                </c:pt>
                <c:pt idx="12999">
                  <c:v>41044.406249968473</c:v>
                </c:pt>
                <c:pt idx="13000">
                  <c:v>41044.416666635138</c:v>
                </c:pt>
                <c:pt idx="13001">
                  <c:v>41044.427083301802</c:v>
                </c:pt>
                <c:pt idx="13002">
                  <c:v>41044.437499968466</c:v>
                </c:pt>
                <c:pt idx="13003">
                  <c:v>41044.44791663513</c:v>
                </c:pt>
                <c:pt idx="13004">
                  <c:v>41044.458333301794</c:v>
                </c:pt>
                <c:pt idx="13005">
                  <c:v>41044.468749968459</c:v>
                </c:pt>
                <c:pt idx="13006">
                  <c:v>41044.479166635123</c:v>
                </c:pt>
                <c:pt idx="13007">
                  <c:v>41044.489583301787</c:v>
                </c:pt>
                <c:pt idx="13008">
                  <c:v>41044.499999968451</c:v>
                </c:pt>
                <c:pt idx="13009">
                  <c:v>41044.510416635116</c:v>
                </c:pt>
                <c:pt idx="13010">
                  <c:v>41044.52083330178</c:v>
                </c:pt>
                <c:pt idx="13011">
                  <c:v>41044.531249968444</c:v>
                </c:pt>
                <c:pt idx="13012">
                  <c:v>41044.541666635108</c:v>
                </c:pt>
                <c:pt idx="13013">
                  <c:v>41044.552083301773</c:v>
                </c:pt>
                <c:pt idx="13014">
                  <c:v>41044.562499968437</c:v>
                </c:pt>
                <c:pt idx="13015">
                  <c:v>41044.572916635101</c:v>
                </c:pt>
                <c:pt idx="13016">
                  <c:v>41044.583333301765</c:v>
                </c:pt>
                <c:pt idx="13017">
                  <c:v>41044.59374996843</c:v>
                </c:pt>
                <c:pt idx="13018">
                  <c:v>41044.604166635094</c:v>
                </c:pt>
                <c:pt idx="13019">
                  <c:v>41044.614583301758</c:v>
                </c:pt>
                <c:pt idx="13020">
                  <c:v>41044.624999968422</c:v>
                </c:pt>
                <c:pt idx="13021">
                  <c:v>41044.635416635087</c:v>
                </c:pt>
                <c:pt idx="13022">
                  <c:v>41044.645833301751</c:v>
                </c:pt>
                <c:pt idx="13023">
                  <c:v>41044.656249968415</c:v>
                </c:pt>
                <c:pt idx="13024">
                  <c:v>41044.666666635079</c:v>
                </c:pt>
                <c:pt idx="13025">
                  <c:v>41044.677083301744</c:v>
                </c:pt>
                <c:pt idx="13026">
                  <c:v>41044.687499968408</c:v>
                </c:pt>
                <c:pt idx="13027">
                  <c:v>41044.697916635072</c:v>
                </c:pt>
                <c:pt idx="13028">
                  <c:v>41044.708333301736</c:v>
                </c:pt>
                <c:pt idx="13029">
                  <c:v>41044.718749968401</c:v>
                </c:pt>
                <c:pt idx="13030">
                  <c:v>41044.729166635065</c:v>
                </c:pt>
                <c:pt idx="13031">
                  <c:v>41044.739583301729</c:v>
                </c:pt>
                <c:pt idx="13032">
                  <c:v>41044.749999968393</c:v>
                </c:pt>
                <c:pt idx="13033">
                  <c:v>41044.760416635057</c:v>
                </c:pt>
                <c:pt idx="13034">
                  <c:v>41044.770833301722</c:v>
                </c:pt>
                <c:pt idx="13035">
                  <c:v>41044.781249968386</c:v>
                </c:pt>
                <c:pt idx="13036">
                  <c:v>41044.79166663505</c:v>
                </c:pt>
                <c:pt idx="13037">
                  <c:v>41044.802083301714</c:v>
                </c:pt>
                <c:pt idx="13038">
                  <c:v>41044.812499968379</c:v>
                </c:pt>
                <c:pt idx="13039">
                  <c:v>41044.822916635043</c:v>
                </c:pt>
                <c:pt idx="13040">
                  <c:v>41044.833333301707</c:v>
                </c:pt>
                <c:pt idx="13041">
                  <c:v>41044.843749968371</c:v>
                </c:pt>
                <c:pt idx="13042">
                  <c:v>41044.854166635036</c:v>
                </c:pt>
                <c:pt idx="13043">
                  <c:v>41044.8645833017</c:v>
                </c:pt>
                <c:pt idx="13044">
                  <c:v>41044.874999968364</c:v>
                </c:pt>
                <c:pt idx="13045">
                  <c:v>41044.885416635028</c:v>
                </c:pt>
                <c:pt idx="13046">
                  <c:v>41044.895833301693</c:v>
                </c:pt>
                <c:pt idx="13047">
                  <c:v>41044.906249968357</c:v>
                </c:pt>
                <c:pt idx="13048">
                  <c:v>41044.916666635021</c:v>
                </c:pt>
                <c:pt idx="13049">
                  <c:v>41044.927083301685</c:v>
                </c:pt>
                <c:pt idx="13050">
                  <c:v>41044.93749996835</c:v>
                </c:pt>
                <c:pt idx="13051">
                  <c:v>41044.947916635014</c:v>
                </c:pt>
                <c:pt idx="13052">
                  <c:v>41044.958333301678</c:v>
                </c:pt>
                <c:pt idx="13053">
                  <c:v>41044.968749968342</c:v>
                </c:pt>
                <c:pt idx="13054">
                  <c:v>41044.979166635007</c:v>
                </c:pt>
                <c:pt idx="13055">
                  <c:v>41044.989583301671</c:v>
                </c:pt>
                <c:pt idx="13056">
                  <c:v>41044.999999968335</c:v>
                </c:pt>
                <c:pt idx="13057">
                  <c:v>41045.010416634999</c:v>
                </c:pt>
                <c:pt idx="13058">
                  <c:v>41045.020833301664</c:v>
                </c:pt>
                <c:pt idx="13059">
                  <c:v>41045.031249968328</c:v>
                </c:pt>
                <c:pt idx="13060">
                  <c:v>41045.041666634992</c:v>
                </c:pt>
                <c:pt idx="13061">
                  <c:v>41045.052083301656</c:v>
                </c:pt>
                <c:pt idx="13062">
                  <c:v>41045.06249996832</c:v>
                </c:pt>
                <c:pt idx="13063">
                  <c:v>41045.072916634985</c:v>
                </c:pt>
                <c:pt idx="13064">
                  <c:v>41045.083333301649</c:v>
                </c:pt>
                <c:pt idx="13065">
                  <c:v>41045.093749968313</c:v>
                </c:pt>
                <c:pt idx="13066">
                  <c:v>41045.104166634977</c:v>
                </c:pt>
                <c:pt idx="13067">
                  <c:v>41045.114583301642</c:v>
                </c:pt>
                <c:pt idx="13068">
                  <c:v>41045.124999968306</c:v>
                </c:pt>
                <c:pt idx="13069">
                  <c:v>41045.13541663497</c:v>
                </c:pt>
                <c:pt idx="13070">
                  <c:v>41045.145833301634</c:v>
                </c:pt>
                <c:pt idx="13071">
                  <c:v>41045.156249968299</c:v>
                </c:pt>
                <c:pt idx="13072">
                  <c:v>41045.166666634963</c:v>
                </c:pt>
                <c:pt idx="13073">
                  <c:v>41045.177083301627</c:v>
                </c:pt>
                <c:pt idx="13074">
                  <c:v>41045.187499968291</c:v>
                </c:pt>
                <c:pt idx="13075">
                  <c:v>41045.197916634956</c:v>
                </c:pt>
                <c:pt idx="13076">
                  <c:v>41045.20833330162</c:v>
                </c:pt>
                <c:pt idx="13077">
                  <c:v>41045.218749968284</c:v>
                </c:pt>
                <c:pt idx="13078">
                  <c:v>41045.229166634948</c:v>
                </c:pt>
                <c:pt idx="13079">
                  <c:v>41045.239583301613</c:v>
                </c:pt>
                <c:pt idx="13080">
                  <c:v>41045.249999968277</c:v>
                </c:pt>
                <c:pt idx="13081">
                  <c:v>41045.260416634941</c:v>
                </c:pt>
                <c:pt idx="13082">
                  <c:v>41045.270833301605</c:v>
                </c:pt>
                <c:pt idx="13083">
                  <c:v>41045.28124996827</c:v>
                </c:pt>
                <c:pt idx="13084">
                  <c:v>41045.291666634934</c:v>
                </c:pt>
                <c:pt idx="13085">
                  <c:v>41045.302083301598</c:v>
                </c:pt>
                <c:pt idx="13086">
                  <c:v>41045.312499968262</c:v>
                </c:pt>
                <c:pt idx="13087">
                  <c:v>41045.322916634927</c:v>
                </c:pt>
                <c:pt idx="13088">
                  <c:v>41045.333333301591</c:v>
                </c:pt>
                <c:pt idx="13089">
                  <c:v>41045.343749968255</c:v>
                </c:pt>
                <c:pt idx="13090">
                  <c:v>41045.354166634919</c:v>
                </c:pt>
                <c:pt idx="13091">
                  <c:v>41045.364583301583</c:v>
                </c:pt>
                <c:pt idx="13092">
                  <c:v>41045.374999968248</c:v>
                </c:pt>
                <c:pt idx="13093">
                  <c:v>41045.385416634912</c:v>
                </c:pt>
                <c:pt idx="13094">
                  <c:v>41045.395833301576</c:v>
                </c:pt>
                <c:pt idx="13095">
                  <c:v>41045.40624996824</c:v>
                </c:pt>
                <c:pt idx="13096">
                  <c:v>41045.416666634905</c:v>
                </c:pt>
                <c:pt idx="13097">
                  <c:v>41045.427083301569</c:v>
                </c:pt>
                <c:pt idx="13098">
                  <c:v>41045.437499968233</c:v>
                </c:pt>
                <c:pt idx="13099">
                  <c:v>41045.447916634897</c:v>
                </c:pt>
                <c:pt idx="13100">
                  <c:v>41045.458333301562</c:v>
                </c:pt>
                <c:pt idx="13101">
                  <c:v>41045.468749968226</c:v>
                </c:pt>
                <c:pt idx="13102">
                  <c:v>41045.47916663489</c:v>
                </c:pt>
                <c:pt idx="13103">
                  <c:v>41045.489583301554</c:v>
                </c:pt>
                <c:pt idx="13104">
                  <c:v>41045.499999968219</c:v>
                </c:pt>
                <c:pt idx="13105">
                  <c:v>41045.510416634883</c:v>
                </c:pt>
                <c:pt idx="13106">
                  <c:v>41045.520833301547</c:v>
                </c:pt>
                <c:pt idx="13107">
                  <c:v>41045.531249968211</c:v>
                </c:pt>
                <c:pt idx="13108">
                  <c:v>41045.541666634876</c:v>
                </c:pt>
                <c:pt idx="13109">
                  <c:v>41045.55208330154</c:v>
                </c:pt>
                <c:pt idx="13110">
                  <c:v>41045.562499968204</c:v>
                </c:pt>
                <c:pt idx="13111">
                  <c:v>41045.572916634868</c:v>
                </c:pt>
                <c:pt idx="13112">
                  <c:v>41045.583333301533</c:v>
                </c:pt>
                <c:pt idx="13113">
                  <c:v>41045.593749968197</c:v>
                </c:pt>
                <c:pt idx="13114">
                  <c:v>41045.604166634861</c:v>
                </c:pt>
                <c:pt idx="13115">
                  <c:v>41045.614583301525</c:v>
                </c:pt>
                <c:pt idx="13116">
                  <c:v>41045.62499996819</c:v>
                </c:pt>
                <c:pt idx="13117">
                  <c:v>41045.635416634854</c:v>
                </c:pt>
                <c:pt idx="13118">
                  <c:v>41045.645833301518</c:v>
                </c:pt>
                <c:pt idx="13119">
                  <c:v>41045.656249968182</c:v>
                </c:pt>
                <c:pt idx="13120">
                  <c:v>41045.666666634846</c:v>
                </c:pt>
                <c:pt idx="13121">
                  <c:v>41045.677083301511</c:v>
                </c:pt>
                <c:pt idx="13122">
                  <c:v>41045.687499968175</c:v>
                </c:pt>
                <c:pt idx="13123">
                  <c:v>41045.697916634839</c:v>
                </c:pt>
                <c:pt idx="13124">
                  <c:v>41045.708333301503</c:v>
                </c:pt>
                <c:pt idx="13125">
                  <c:v>41045.718749968168</c:v>
                </c:pt>
                <c:pt idx="13126">
                  <c:v>41045.729166634832</c:v>
                </c:pt>
                <c:pt idx="13127">
                  <c:v>41045.739583301496</c:v>
                </c:pt>
                <c:pt idx="13128">
                  <c:v>41045.74999996816</c:v>
                </c:pt>
                <c:pt idx="13129">
                  <c:v>41045.760416634825</c:v>
                </c:pt>
                <c:pt idx="13130">
                  <c:v>41045.770833301489</c:v>
                </c:pt>
                <c:pt idx="13131">
                  <c:v>41045.781249968153</c:v>
                </c:pt>
                <c:pt idx="13132">
                  <c:v>41045.791666634817</c:v>
                </c:pt>
                <c:pt idx="13133">
                  <c:v>41045.802083301482</c:v>
                </c:pt>
                <c:pt idx="13134">
                  <c:v>41045.812499968146</c:v>
                </c:pt>
                <c:pt idx="13135">
                  <c:v>41045.82291663481</c:v>
                </c:pt>
                <c:pt idx="13136">
                  <c:v>41045.833333301474</c:v>
                </c:pt>
                <c:pt idx="13137">
                  <c:v>41045.843749968139</c:v>
                </c:pt>
                <c:pt idx="13138">
                  <c:v>41045.854166634803</c:v>
                </c:pt>
                <c:pt idx="13139">
                  <c:v>41045.864583301467</c:v>
                </c:pt>
                <c:pt idx="13140">
                  <c:v>41045.874999968131</c:v>
                </c:pt>
                <c:pt idx="13141">
                  <c:v>41045.885416634796</c:v>
                </c:pt>
                <c:pt idx="13142">
                  <c:v>41045.89583330146</c:v>
                </c:pt>
                <c:pt idx="13143">
                  <c:v>41045.906249968124</c:v>
                </c:pt>
                <c:pt idx="13144">
                  <c:v>41045.916666634788</c:v>
                </c:pt>
                <c:pt idx="13145">
                  <c:v>41045.927083301453</c:v>
                </c:pt>
                <c:pt idx="13146">
                  <c:v>41045.937499968117</c:v>
                </c:pt>
                <c:pt idx="13147">
                  <c:v>41045.947916634781</c:v>
                </c:pt>
                <c:pt idx="13148">
                  <c:v>41045.958333301445</c:v>
                </c:pt>
                <c:pt idx="13149">
                  <c:v>41045.968749968109</c:v>
                </c:pt>
                <c:pt idx="13150">
                  <c:v>41045.979166634774</c:v>
                </c:pt>
                <c:pt idx="13151">
                  <c:v>41045.989583301438</c:v>
                </c:pt>
                <c:pt idx="13152">
                  <c:v>41045.999999968102</c:v>
                </c:pt>
                <c:pt idx="13153">
                  <c:v>41046.010416634766</c:v>
                </c:pt>
                <c:pt idx="13154">
                  <c:v>41046.020833301431</c:v>
                </c:pt>
                <c:pt idx="13155">
                  <c:v>41046.031249968095</c:v>
                </c:pt>
                <c:pt idx="13156">
                  <c:v>41046.041666634759</c:v>
                </c:pt>
                <c:pt idx="13157">
                  <c:v>41046.052083301423</c:v>
                </c:pt>
                <c:pt idx="13158">
                  <c:v>41046.062499968088</c:v>
                </c:pt>
                <c:pt idx="13159">
                  <c:v>41046.072916634752</c:v>
                </c:pt>
                <c:pt idx="13160">
                  <c:v>41046.083333301416</c:v>
                </c:pt>
                <c:pt idx="13161">
                  <c:v>41046.09374996808</c:v>
                </c:pt>
                <c:pt idx="13162">
                  <c:v>41046.104166634745</c:v>
                </c:pt>
                <c:pt idx="13163">
                  <c:v>41046.114583301409</c:v>
                </c:pt>
                <c:pt idx="13164">
                  <c:v>41046.124999968073</c:v>
                </c:pt>
                <c:pt idx="13165">
                  <c:v>41046.135416634737</c:v>
                </c:pt>
                <c:pt idx="13166">
                  <c:v>41046.145833301402</c:v>
                </c:pt>
                <c:pt idx="13167">
                  <c:v>41046.156249968066</c:v>
                </c:pt>
                <c:pt idx="13168">
                  <c:v>41046.16666663473</c:v>
                </c:pt>
                <c:pt idx="13169">
                  <c:v>41046.177083301394</c:v>
                </c:pt>
                <c:pt idx="13170">
                  <c:v>41046.187499968059</c:v>
                </c:pt>
                <c:pt idx="13171">
                  <c:v>41046.197916634723</c:v>
                </c:pt>
                <c:pt idx="13172">
                  <c:v>41046.208333301387</c:v>
                </c:pt>
                <c:pt idx="13173">
                  <c:v>41046.218749968051</c:v>
                </c:pt>
                <c:pt idx="13174">
                  <c:v>41046.229166634716</c:v>
                </c:pt>
                <c:pt idx="13175">
                  <c:v>41046.23958330138</c:v>
                </c:pt>
                <c:pt idx="13176">
                  <c:v>41046.249999968044</c:v>
                </c:pt>
                <c:pt idx="13177">
                  <c:v>41046.260416634708</c:v>
                </c:pt>
                <c:pt idx="13178">
                  <c:v>41046.270833301372</c:v>
                </c:pt>
                <c:pt idx="13179">
                  <c:v>41046.281249968037</c:v>
                </c:pt>
                <c:pt idx="13180">
                  <c:v>41046.291666634701</c:v>
                </c:pt>
                <c:pt idx="13181">
                  <c:v>41046.302083301365</c:v>
                </c:pt>
                <c:pt idx="13182">
                  <c:v>41046.312499968029</c:v>
                </c:pt>
                <c:pt idx="13183">
                  <c:v>41046.322916634694</c:v>
                </c:pt>
                <c:pt idx="13184">
                  <c:v>41046.333333301358</c:v>
                </c:pt>
                <c:pt idx="13185">
                  <c:v>41046.343749968022</c:v>
                </c:pt>
                <c:pt idx="13186">
                  <c:v>41046.354166634686</c:v>
                </c:pt>
                <c:pt idx="13187">
                  <c:v>41046.364583301351</c:v>
                </c:pt>
                <c:pt idx="13188">
                  <c:v>41046.374999968015</c:v>
                </c:pt>
                <c:pt idx="13189">
                  <c:v>41046.385416634679</c:v>
                </c:pt>
                <c:pt idx="13190">
                  <c:v>41046.395833301343</c:v>
                </c:pt>
                <c:pt idx="13191">
                  <c:v>41046.406249968008</c:v>
                </c:pt>
                <c:pt idx="13192">
                  <c:v>41046.416666634672</c:v>
                </c:pt>
                <c:pt idx="13193">
                  <c:v>41046.427083301336</c:v>
                </c:pt>
                <c:pt idx="13194">
                  <c:v>41046.437499968</c:v>
                </c:pt>
                <c:pt idx="13195">
                  <c:v>41046.447916634665</c:v>
                </c:pt>
                <c:pt idx="13196">
                  <c:v>41046.458333301329</c:v>
                </c:pt>
                <c:pt idx="13197">
                  <c:v>41046.468749967993</c:v>
                </c:pt>
                <c:pt idx="13198">
                  <c:v>41046.479166634657</c:v>
                </c:pt>
                <c:pt idx="13199">
                  <c:v>41046.489583301322</c:v>
                </c:pt>
                <c:pt idx="13200">
                  <c:v>41046.499999967986</c:v>
                </c:pt>
                <c:pt idx="13201">
                  <c:v>41046.51041663465</c:v>
                </c:pt>
                <c:pt idx="13202">
                  <c:v>41046.520833301314</c:v>
                </c:pt>
                <c:pt idx="13203">
                  <c:v>41046.531249967979</c:v>
                </c:pt>
                <c:pt idx="13204">
                  <c:v>41046.541666634643</c:v>
                </c:pt>
                <c:pt idx="13205">
                  <c:v>41046.552083301307</c:v>
                </c:pt>
                <c:pt idx="13206">
                  <c:v>41046.562499967971</c:v>
                </c:pt>
                <c:pt idx="13207">
                  <c:v>41046.572916634635</c:v>
                </c:pt>
                <c:pt idx="13208">
                  <c:v>41046.5833333013</c:v>
                </c:pt>
                <c:pt idx="13209">
                  <c:v>41046.593749967964</c:v>
                </c:pt>
                <c:pt idx="13210">
                  <c:v>41046.604166634628</c:v>
                </c:pt>
                <c:pt idx="13211">
                  <c:v>41046.614583301292</c:v>
                </c:pt>
                <c:pt idx="13212">
                  <c:v>41046.624999967957</c:v>
                </c:pt>
                <c:pt idx="13213">
                  <c:v>41046.635416634621</c:v>
                </c:pt>
                <c:pt idx="13214">
                  <c:v>41046.645833301285</c:v>
                </c:pt>
                <c:pt idx="13215">
                  <c:v>41046.656249967949</c:v>
                </c:pt>
                <c:pt idx="13216">
                  <c:v>41046.666666634614</c:v>
                </c:pt>
                <c:pt idx="13217">
                  <c:v>41046.677083301278</c:v>
                </c:pt>
                <c:pt idx="13218">
                  <c:v>41046.687499967942</c:v>
                </c:pt>
                <c:pt idx="13219">
                  <c:v>41046.697916634606</c:v>
                </c:pt>
                <c:pt idx="13220">
                  <c:v>41046.708333301271</c:v>
                </c:pt>
                <c:pt idx="13221">
                  <c:v>41046.718749967935</c:v>
                </c:pt>
                <c:pt idx="13222">
                  <c:v>41046.729166634599</c:v>
                </c:pt>
                <c:pt idx="13223">
                  <c:v>41046.739583301263</c:v>
                </c:pt>
                <c:pt idx="13224">
                  <c:v>41046.749999967928</c:v>
                </c:pt>
                <c:pt idx="13225">
                  <c:v>41046.760416634592</c:v>
                </c:pt>
                <c:pt idx="13226">
                  <c:v>41046.770833301256</c:v>
                </c:pt>
                <c:pt idx="13227">
                  <c:v>41046.78124996792</c:v>
                </c:pt>
                <c:pt idx="13228">
                  <c:v>41046.791666634585</c:v>
                </c:pt>
                <c:pt idx="13229">
                  <c:v>41046.802083301249</c:v>
                </c:pt>
                <c:pt idx="13230">
                  <c:v>41046.812499967913</c:v>
                </c:pt>
                <c:pt idx="13231">
                  <c:v>41046.822916634577</c:v>
                </c:pt>
                <c:pt idx="13232">
                  <c:v>41046.833333301242</c:v>
                </c:pt>
                <c:pt idx="13233">
                  <c:v>41046.843749967906</c:v>
                </c:pt>
                <c:pt idx="13234">
                  <c:v>41046.85416663457</c:v>
                </c:pt>
                <c:pt idx="13235">
                  <c:v>41046.864583301234</c:v>
                </c:pt>
                <c:pt idx="13236">
                  <c:v>41046.874999967898</c:v>
                </c:pt>
                <c:pt idx="13237">
                  <c:v>41046.885416634563</c:v>
                </c:pt>
                <c:pt idx="13238">
                  <c:v>41046.895833301227</c:v>
                </c:pt>
                <c:pt idx="13239">
                  <c:v>41046.906249967891</c:v>
                </c:pt>
                <c:pt idx="13240">
                  <c:v>41046.916666634555</c:v>
                </c:pt>
                <c:pt idx="13241">
                  <c:v>41046.92708330122</c:v>
                </c:pt>
                <c:pt idx="13242">
                  <c:v>41046.937499967884</c:v>
                </c:pt>
                <c:pt idx="13243">
                  <c:v>41046.947916634548</c:v>
                </c:pt>
                <c:pt idx="13244">
                  <c:v>41046.958333301212</c:v>
                </c:pt>
                <c:pt idx="13245">
                  <c:v>41046.968749967877</c:v>
                </c:pt>
                <c:pt idx="13246">
                  <c:v>41046.979166634541</c:v>
                </c:pt>
                <c:pt idx="13247">
                  <c:v>41046.989583301205</c:v>
                </c:pt>
                <c:pt idx="13248">
                  <c:v>41046.999999967869</c:v>
                </c:pt>
                <c:pt idx="13249">
                  <c:v>41047.010416634534</c:v>
                </c:pt>
                <c:pt idx="13250">
                  <c:v>41047.020833301198</c:v>
                </c:pt>
                <c:pt idx="13251">
                  <c:v>41047.031249967862</c:v>
                </c:pt>
                <c:pt idx="13252">
                  <c:v>41047.041666634526</c:v>
                </c:pt>
                <c:pt idx="13253">
                  <c:v>41047.052083301191</c:v>
                </c:pt>
                <c:pt idx="13254">
                  <c:v>41047.062499967855</c:v>
                </c:pt>
                <c:pt idx="13255">
                  <c:v>41047.072916634519</c:v>
                </c:pt>
                <c:pt idx="13256">
                  <c:v>41047.083333301183</c:v>
                </c:pt>
                <c:pt idx="13257">
                  <c:v>41047.093749967848</c:v>
                </c:pt>
                <c:pt idx="13258">
                  <c:v>41047.104166634512</c:v>
                </c:pt>
                <c:pt idx="13259">
                  <c:v>41047.114583301176</c:v>
                </c:pt>
                <c:pt idx="13260">
                  <c:v>41047.12499996784</c:v>
                </c:pt>
                <c:pt idx="13261">
                  <c:v>41047.135416634505</c:v>
                </c:pt>
                <c:pt idx="13262">
                  <c:v>41047.145833301169</c:v>
                </c:pt>
                <c:pt idx="13263">
                  <c:v>41047.156249967833</c:v>
                </c:pt>
                <c:pt idx="13264">
                  <c:v>41047.166666634497</c:v>
                </c:pt>
                <c:pt idx="13265">
                  <c:v>41047.177083301161</c:v>
                </c:pt>
                <c:pt idx="13266">
                  <c:v>41047.187499967826</c:v>
                </c:pt>
                <c:pt idx="13267">
                  <c:v>41047.19791663449</c:v>
                </c:pt>
                <c:pt idx="13268">
                  <c:v>41047.208333301154</c:v>
                </c:pt>
                <c:pt idx="13269">
                  <c:v>41047.218749967818</c:v>
                </c:pt>
                <c:pt idx="13270">
                  <c:v>41047.229166634483</c:v>
                </c:pt>
                <c:pt idx="13271">
                  <c:v>41047.239583301147</c:v>
                </c:pt>
                <c:pt idx="13272">
                  <c:v>41047.249999967811</c:v>
                </c:pt>
                <c:pt idx="13273">
                  <c:v>41047.260416634475</c:v>
                </c:pt>
                <c:pt idx="13274">
                  <c:v>41047.27083330114</c:v>
                </c:pt>
                <c:pt idx="13275">
                  <c:v>41047.281249967804</c:v>
                </c:pt>
                <c:pt idx="13276">
                  <c:v>41047.291666634468</c:v>
                </c:pt>
                <c:pt idx="13277">
                  <c:v>41047.302083301132</c:v>
                </c:pt>
                <c:pt idx="13278">
                  <c:v>41047.312499967797</c:v>
                </c:pt>
                <c:pt idx="13279">
                  <c:v>41047.322916634461</c:v>
                </c:pt>
                <c:pt idx="13280">
                  <c:v>41047.333333301125</c:v>
                </c:pt>
                <c:pt idx="13281">
                  <c:v>41047.343749967789</c:v>
                </c:pt>
                <c:pt idx="13282">
                  <c:v>41047.354166634454</c:v>
                </c:pt>
                <c:pt idx="13283">
                  <c:v>41047.364583301118</c:v>
                </c:pt>
                <c:pt idx="13284">
                  <c:v>41047.374999967782</c:v>
                </c:pt>
                <c:pt idx="13285">
                  <c:v>41047.385416634446</c:v>
                </c:pt>
                <c:pt idx="13286">
                  <c:v>41047.395833301111</c:v>
                </c:pt>
                <c:pt idx="13287">
                  <c:v>41047.406249967775</c:v>
                </c:pt>
                <c:pt idx="13288">
                  <c:v>41047.416666634439</c:v>
                </c:pt>
                <c:pt idx="13289">
                  <c:v>41047.427083301103</c:v>
                </c:pt>
                <c:pt idx="13290">
                  <c:v>41047.437499967768</c:v>
                </c:pt>
                <c:pt idx="13291">
                  <c:v>41047.447916634432</c:v>
                </c:pt>
                <c:pt idx="13292">
                  <c:v>41047.458333301096</c:v>
                </c:pt>
                <c:pt idx="13293">
                  <c:v>41047.46874996776</c:v>
                </c:pt>
                <c:pt idx="13294">
                  <c:v>41047.479166634424</c:v>
                </c:pt>
                <c:pt idx="13295">
                  <c:v>41047.489583301089</c:v>
                </c:pt>
                <c:pt idx="13296">
                  <c:v>41047.499999967753</c:v>
                </c:pt>
                <c:pt idx="13297">
                  <c:v>41047.510416634417</c:v>
                </c:pt>
                <c:pt idx="13298">
                  <c:v>41047.520833301081</c:v>
                </c:pt>
                <c:pt idx="13299">
                  <c:v>41047.531249967746</c:v>
                </c:pt>
                <c:pt idx="13300">
                  <c:v>41047.54166663441</c:v>
                </c:pt>
                <c:pt idx="13301">
                  <c:v>41047.552083301074</c:v>
                </c:pt>
                <c:pt idx="13302">
                  <c:v>41047.562499967738</c:v>
                </c:pt>
                <c:pt idx="13303">
                  <c:v>41047.572916634403</c:v>
                </c:pt>
                <c:pt idx="13304">
                  <c:v>41047.583333301067</c:v>
                </c:pt>
                <c:pt idx="13305">
                  <c:v>41047.593749967731</c:v>
                </c:pt>
                <c:pt idx="13306">
                  <c:v>41047.604166634395</c:v>
                </c:pt>
                <c:pt idx="13307">
                  <c:v>41047.61458330106</c:v>
                </c:pt>
                <c:pt idx="13308">
                  <c:v>41047.624999967724</c:v>
                </c:pt>
                <c:pt idx="13309">
                  <c:v>41047.635416634388</c:v>
                </c:pt>
                <c:pt idx="13310">
                  <c:v>41047.645833301052</c:v>
                </c:pt>
                <c:pt idx="13311">
                  <c:v>41047.656249967717</c:v>
                </c:pt>
                <c:pt idx="13312">
                  <c:v>41047.666666634381</c:v>
                </c:pt>
                <c:pt idx="13313">
                  <c:v>41047.677083301045</c:v>
                </c:pt>
                <c:pt idx="13314">
                  <c:v>41047.687499967709</c:v>
                </c:pt>
                <c:pt idx="13315">
                  <c:v>41047.697916634374</c:v>
                </c:pt>
                <c:pt idx="13316">
                  <c:v>41047.708333301038</c:v>
                </c:pt>
                <c:pt idx="13317">
                  <c:v>41047.718749967702</c:v>
                </c:pt>
                <c:pt idx="13318">
                  <c:v>41047.729166634366</c:v>
                </c:pt>
                <c:pt idx="13319">
                  <c:v>41047.739583301031</c:v>
                </c:pt>
                <c:pt idx="13320">
                  <c:v>41047.749999967695</c:v>
                </c:pt>
                <c:pt idx="13321">
                  <c:v>41047.760416634359</c:v>
                </c:pt>
                <c:pt idx="13322">
                  <c:v>41047.770833301023</c:v>
                </c:pt>
                <c:pt idx="13323">
                  <c:v>41047.781249967687</c:v>
                </c:pt>
                <c:pt idx="13324">
                  <c:v>41047.791666634352</c:v>
                </c:pt>
                <c:pt idx="13325">
                  <c:v>41047.802083301016</c:v>
                </c:pt>
                <c:pt idx="13326">
                  <c:v>41047.81249996768</c:v>
                </c:pt>
                <c:pt idx="13327">
                  <c:v>41047.822916634344</c:v>
                </c:pt>
                <c:pt idx="13328">
                  <c:v>41047.833333301009</c:v>
                </c:pt>
                <c:pt idx="13329">
                  <c:v>41047.843749967673</c:v>
                </c:pt>
                <c:pt idx="13330">
                  <c:v>41047.854166634337</c:v>
                </c:pt>
                <c:pt idx="13331">
                  <c:v>41047.864583301001</c:v>
                </c:pt>
                <c:pt idx="13332">
                  <c:v>41047.874999967666</c:v>
                </c:pt>
                <c:pt idx="13333">
                  <c:v>41047.88541663433</c:v>
                </c:pt>
                <c:pt idx="13334">
                  <c:v>41047.895833300994</c:v>
                </c:pt>
                <c:pt idx="13335">
                  <c:v>41047.906249967658</c:v>
                </c:pt>
                <c:pt idx="13336">
                  <c:v>41047.916666634323</c:v>
                </c:pt>
                <c:pt idx="13337">
                  <c:v>41047.927083300987</c:v>
                </c:pt>
                <c:pt idx="13338">
                  <c:v>41047.937499967651</c:v>
                </c:pt>
                <c:pt idx="13339">
                  <c:v>41047.947916634315</c:v>
                </c:pt>
                <c:pt idx="13340">
                  <c:v>41047.95833330098</c:v>
                </c:pt>
                <c:pt idx="13341">
                  <c:v>41047.968749967644</c:v>
                </c:pt>
                <c:pt idx="13342">
                  <c:v>41047.979166634308</c:v>
                </c:pt>
                <c:pt idx="13343">
                  <c:v>41047.989583300972</c:v>
                </c:pt>
                <c:pt idx="13344">
                  <c:v>41047.999999967637</c:v>
                </c:pt>
                <c:pt idx="13345">
                  <c:v>41048.010416634301</c:v>
                </c:pt>
                <c:pt idx="13346">
                  <c:v>41048.020833300965</c:v>
                </c:pt>
                <c:pt idx="13347">
                  <c:v>41048.031249967629</c:v>
                </c:pt>
                <c:pt idx="13348">
                  <c:v>41048.041666634294</c:v>
                </c:pt>
                <c:pt idx="13349">
                  <c:v>41048.052083300958</c:v>
                </c:pt>
                <c:pt idx="13350">
                  <c:v>41048.062499967622</c:v>
                </c:pt>
                <c:pt idx="13351">
                  <c:v>41048.072916634286</c:v>
                </c:pt>
                <c:pt idx="13352">
                  <c:v>41048.08333330095</c:v>
                </c:pt>
                <c:pt idx="13353">
                  <c:v>41048.093749967615</c:v>
                </c:pt>
                <c:pt idx="13354">
                  <c:v>41048.104166634279</c:v>
                </c:pt>
                <c:pt idx="13355">
                  <c:v>41048.114583300943</c:v>
                </c:pt>
                <c:pt idx="13356">
                  <c:v>41048.124999967607</c:v>
                </c:pt>
                <c:pt idx="13357">
                  <c:v>41048.135416634272</c:v>
                </c:pt>
                <c:pt idx="13358">
                  <c:v>41048.145833300936</c:v>
                </c:pt>
                <c:pt idx="13359">
                  <c:v>41048.1562499676</c:v>
                </c:pt>
                <c:pt idx="13360">
                  <c:v>41048.166666634264</c:v>
                </c:pt>
                <c:pt idx="13361">
                  <c:v>41048.177083300929</c:v>
                </c:pt>
                <c:pt idx="13362">
                  <c:v>41048.187499967593</c:v>
                </c:pt>
                <c:pt idx="13363">
                  <c:v>41048.197916634257</c:v>
                </c:pt>
                <c:pt idx="13364">
                  <c:v>41048.208333300921</c:v>
                </c:pt>
                <c:pt idx="13365">
                  <c:v>41048.218749967586</c:v>
                </c:pt>
                <c:pt idx="13366">
                  <c:v>41048.22916663425</c:v>
                </c:pt>
                <c:pt idx="13367">
                  <c:v>41048.239583300914</c:v>
                </c:pt>
                <c:pt idx="13368">
                  <c:v>41048.249999967578</c:v>
                </c:pt>
                <c:pt idx="13369">
                  <c:v>41048.260416634243</c:v>
                </c:pt>
                <c:pt idx="13370">
                  <c:v>41048.270833300907</c:v>
                </c:pt>
                <c:pt idx="13371">
                  <c:v>41048.281249967571</c:v>
                </c:pt>
                <c:pt idx="13372">
                  <c:v>41048.291666634235</c:v>
                </c:pt>
                <c:pt idx="13373">
                  <c:v>41048.3020833009</c:v>
                </c:pt>
                <c:pt idx="13374">
                  <c:v>41048.312499967564</c:v>
                </c:pt>
                <c:pt idx="13375">
                  <c:v>41048.322916634228</c:v>
                </c:pt>
                <c:pt idx="13376">
                  <c:v>41048.333333300892</c:v>
                </c:pt>
                <c:pt idx="13377">
                  <c:v>41048.343749967557</c:v>
                </c:pt>
                <c:pt idx="13378">
                  <c:v>41048.354166634221</c:v>
                </c:pt>
                <c:pt idx="13379">
                  <c:v>41048.364583300885</c:v>
                </c:pt>
                <c:pt idx="13380">
                  <c:v>41048.374999967549</c:v>
                </c:pt>
                <c:pt idx="13381">
                  <c:v>41048.385416634213</c:v>
                </c:pt>
                <c:pt idx="13382">
                  <c:v>41048.395833300878</c:v>
                </c:pt>
                <c:pt idx="13383">
                  <c:v>41048.406249967542</c:v>
                </c:pt>
                <c:pt idx="13384">
                  <c:v>41048.416666634206</c:v>
                </c:pt>
                <c:pt idx="13385">
                  <c:v>41048.42708330087</c:v>
                </c:pt>
                <c:pt idx="13386">
                  <c:v>41048.437499967535</c:v>
                </c:pt>
                <c:pt idx="13387">
                  <c:v>41048.447916634199</c:v>
                </c:pt>
                <c:pt idx="13388">
                  <c:v>41048.458333300863</c:v>
                </c:pt>
                <c:pt idx="13389">
                  <c:v>41048.468749967527</c:v>
                </c:pt>
                <c:pt idx="13390">
                  <c:v>41048.479166634192</c:v>
                </c:pt>
                <c:pt idx="13391">
                  <c:v>41048.489583300856</c:v>
                </c:pt>
                <c:pt idx="13392">
                  <c:v>41048.49999996752</c:v>
                </c:pt>
                <c:pt idx="13393">
                  <c:v>41048.510416634184</c:v>
                </c:pt>
                <c:pt idx="13394">
                  <c:v>41048.520833300849</c:v>
                </c:pt>
                <c:pt idx="13395">
                  <c:v>41048.531249967513</c:v>
                </c:pt>
                <c:pt idx="13396">
                  <c:v>41048.541666634177</c:v>
                </c:pt>
                <c:pt idx="13397">
                  <c:v>41048.552083300841</c:v>
                </c:pt>
                <c:pt idx="13398">
                  <c:v>41048.562499967506</c:v>
                </c:pt>
                <c:pt idx="13399">
                  <c:v>41048.57291663417</c:v>
                </c:pt>
                <c:pt idx="13400">
                  <c:v>41048.583333300834</c:v>
                </c:pt>
                <c:pt idx="13401">
                  <c:v>41048.593749967498</c:v>
                </c:pt>
                <c:pt idx="13402">
                  <c:v>41048.604166634163</c:v>
                </c:pt>
                <c:pt idx="13403">
                  <c:v>41048.614583300827</c:v>
                </c:pt>
                <c:pt idx="13404">
                  <c:v>41048.624999967491</c:v>
                </c:pt>
                <c:pt idx="13405">
                  <c:v>41048.635416634155</c:v>
                </c:pt>
                <c:pt idx="13406">
                  <c:v>41048.64583330082</c:v>
                </c:pt>
                <c:pt idx="13407">
                  <c:v>41048.656249967484</c:v>
                </c:pt>
                <c:pt idx="13408">
                  <c:v>41048.666666634148</c:v>
                </c:pt>
                <c:pt idx="13409">
                  <c:v>41048.677083300812</c:v>
                </c:pt>
                <c:pt idx="13410">
                  <c:v>41048.687499967476</c:v>
                </c:pt>
                <c:pt idx="13411">
                  <c:v>41048.697916634141</c:v>
                </c:pt>
                <c:pt idx="13412">
                  <c:v>41048.708333300805</c:v>
                </c:pt>
                <c:pt idx="13413">
                  <c:v>41048.718749967469</c:v>
                </c:pt>
                <c:pt idx="13414">
                  <c:v>41048.729166634133</c:v>
                </c:pt>
                <c:pt idx="13415">
                  <c:v>41048.739583300798</c:v>
                </c:pt>
                <c:pt idx="13416">
                  <c:v>41048.749999967462</c:v>
                </c:pt>
                <c:pt idx="13417">
                  <c:v>41048.760416634126</c:v>
                </c:pt>
                <c:pt idx="13418">
                  <c:v>41048.77083330079</c:v>
                </c:pt>
                <c:pt idx="13419">
                  <c:v>41048.781249967455</c:v>
                </c:pt>
                <c:pt idx="13420">
                  <c:v>41048.791666634119</c:v>
                </c:pt>
                <c:pt idx="13421">
                  <c:v>41048.802083300783</c:v>
                </c:pt>
                <c:pt idx="13422">
                  <c:v>41048.812499967447</c:v>
                </c:pt>
                <c:pt idx="13423">
                  <c:v>41048.822916634112</c:v>
                </c:pt>
                <c:pt idx="13424">
                  <c:v>41048.833333300776</c:v>
                </c:pt>
                <c:pt idx="13425">
                  <c:v>41048.84374996744</c:v>
                </c:pt>
                <c:pt idx="13426">
                  <c:v>41048.854166634104</c:v>
                </c:pt>
                <c:pt idx="13427">
                  <c:v>41048.864583300769</c:v>
                </c:pt>
                <c:pt idx="13428">
                  <c:v>41048.874999967433</c:v>
                </c:pt>
                <c:pt idx="13429">
                  <c:v>41048.885416634097</c:v>
                </c:pt>
                <c:pt idx="13430">
                  <c:v>41048.895833300761</c:v>
                </c:pt>
                <c:pt idx="13431">
                  <c:v>41048.906249967426</c:v>
                </c:pt>
                <c:pt idx="13432">
                  <c:v>41048.91666663409</c:v>
                </c:pt>
                <c:pt idx="13433">
                  <c:v>41048.927083300754</c:v>
                </c:pt>
                <c:pt idx="13434">
                  <c:v>41048.937499967418</c:v>
                </c:pt>
                <c:pt idx="13435">
                  <c:v>41048.947916634083</c:v>
                </c:pt>
                <c:pt idx="13436">
                  <c:v>41048.958333300747</c:v>
                </c:pt>
                <c:pt idx="13437">
                  <c:v>41048.968749967411</c:v>
                </c:pt>
                <c:pt idx="13438">
                  <c:v>41048.979166634075</c:v>
                </c:pt>
                <c:pt idx="13439">
                  <c:v>41048.989583300739</c:v>
                </c:pt>
                <c:pt idx="13440">
                  <c:v>41048.999999967404</c:v>
                </c:pt>
                <c:pt idx="13441">
                  <c:v>41049.010416634068</c:v>
                </c:pt>
                <c:pt idx="13442">
                  <c:v>41049.020833300732</c:v>
                </c:pt>
                <c:pt idx="13443">
                  <c:v>41049.031249967396</c:v>
                </c:pt>
                <c:pt idx="13444">
                  <c:v>41049.041666634061</c:v>
                </c:pt>
                <c:pt idx="13445">
                  <c:v>41049.052083300725</c:v>
                </c:pt>
                <c:pt idx="13446">
                  <c:v>41049.062499967389</c:v>
                </c:pt>
                <c:pt idx="13447">
                  <c:v>41049.072916634053</c:v>
                </c:pt>
                <c:pt idx="13448">
                  <c:v>41049.083333300718</c:v>
                </c:pt>
                <c:pt idx="13449">
                  <c:v>41049.093749967382</c:v>
                </c:pt>
                <c:pt idx="13450">
                  <c:v>41049.104166634046</c:v>
                </c:pt>
                <c:pt idx="13451">
                  <c:v>41049.11458330071</c:v>
                </c:pt>
                <c:pt idx="13452">
                  <c:v>41049.124999967375</c:v>
                </c:pt>
                <c:pt idx="13453">
                  <c:v>41049.135416634039</c:v>
                </c:pt>
                <c:pt idx="13454">
                  <c:v>41049.145833300703</c:v>
                </c:pt>
                <c:pt idx="13455">
                  <c:v>41049.156249967367</c:v>
                </c:pt>
                <c:pt idx="13456">
                  <c:v>41049.166666634032</c:v>
                </c:pt>
                <c:pt idx="13457">
                  <c:v>41049.177083300696</c:v>
                </c:pt>
                <c:pt idx="13458">
                  <c:v>41049.18749996736</c:v>
                </c:pt>
                <c:pt idx="13459">
                  <c:v>41049.197916634024</c:v>
                </c:pt>
                <c:pt idx="13460">
                  <c:v>41049.208333300689</c:v>
                </c:pt>
                <c:pt idx="13461">
                  <c:v>41049.218749967353</c:v>
                </c:pt>
                <c:pt idx="13462">
                  <c:v>41049.229166634017</c:v>
                </c:pt>
                <c:pt idx="13463">
                  <c:v>41049.239583300681</c:v>
                </c:pt>
                <c:pt idx="13464">
                  <c:v>41049.249999967346</c:v>
                </c:pt>
                <c:pt idx="13465">
                  <c:v>41049.26041663401</c:v>
                </c:pt>
                <c:pt idx="13466">
                  <c:v>41049.270833300674</c:v>
                </c:pt>
                <c:pt idx="13467">
                  <c:v>41049.281249967338</c:v>
                </c:pt>
                <c:pt idx="13468">
                  <c:v>41049.291666634002</c:v>
                </c:pt>
                <c:pt idx="13469">
                  <c:v>41049.302083300667</c:v>
                </c:pt>
                <c:pt idx="13470">
                  <c:v>41049.312499967331</c:v>
                </c:pt>
                <c:pt idx="13471">
                  <c:v>41049.322916633995</c:v>
                </c:pt>
                <c:pt idx="13472">
                  <c:v>41049.333333300659</c:v>
                </c:pt>
                <c:pt idx="13473">
                  <c:v>41049.343749967324</c:v>
                </c:pt>
                <c:pt idx="13474">
                  <c:v>41049.354166633988</c:v>
                </c:pt>
                <c:pt idx="13475">
                  <c:v>41049.364583300652</c:v>
                </c:pt>
                <c:pt idx="13476">
                  <c:v>41049.374999967316</c:v>
                </c:pt>
                <c:pt idx="13477">
                  <c:v>41049.385416633981</c:v>
                </c:pt>
                <c:pt idx="13478">
                  <c:v>41049.395833300645</c:v>
                </c:pt>
                <c:pt idx="13479">
                  <c:v>41049.406249967309</c:v>
                </c:pt>
                <c:pt idx="13480">
                  <c:v>41049.416666633973</c:v>
                </c:pt>
                <c:pt idx="13481">
                  <c:v>41049.427083300638</c:v>
                </c:pt>
                <c:pt idx="13482">
                  <c:v>41049.437499967302</c:v>
                </c:pt>
                <c:pt idx="13483">
                  <c:v>41049.447916633966</c:v>
                </c:pt>
                <c:pt idx="13484">
                  <c:v>41049.45833330063</c:v>
                </c:pt>
                <c:pt idx="13485">
                  <c:v>41049.468749967295</c:v>
                </c:pt>
                <c:pt idx="13486">
                  <c:v>41049.479166633959</c:v>
                </c:pt>
                <c:pt idx="13487">
                  <c:v>41049.489583300623</c:v>
                </c:pt>
                <c:pt idx="13488">
                  <c:v>41049.499999967287</c:v>
                </c:pt>
                <c:pt idx="13489">
                  <c:v>41049.510416633952</c:v>
                </c:pt>
                <c:pt idx="13490">
                  <c:v>41049.520833300616</c:v>
                </c:pt>
                <c:pt idx="13491">
                  <c:v>41049.53124996728</c:v>
                </c:pt>
                <c:pt idx="13492">
                  <c:v>41049.541666633944</c:v>
                </c:pt>
                <c:pt idx="13493">
                  <c:v>41049.552083300609</c:v>
                </c:pt>
                <c:pt idx="13494">
                  <c:v>41049.562499967273</c:v>
                </c:pt>
                <c:pt idx="13495">
                  <c:v>41049.572916633937</c:v>
                </c:pt>
                <c:pt idx="13496">
                  <c:v>41049.583333300601</c:v>
                </c:pt>
                <c:pt idx="13497">
                  <c:v>41049.593749967265</c:v>
                </c:pt>
                <c:pt idx="13498">
                  <c:v>41049.60416663393</c:v>
                </c:pt>
                <c:pt idx="13499">
                  <c:v>41049.614583300594</c:v>
                </c:pt>
                <c:pt idx="13500">
                  <c:v>41049.624999967258</c:v>
                </c:pt>
                <c:pt idx="13501">
                  <c:v>41049.635416633922</c:v>
                </c:pt>
                <c:pt idx="13502">
                  <c:v>41049.645833300587</c:v>
                </c:pt>
                <c:pt idx="13503">
                  <c:v>41049.656249967251</c:v>
                </c:pt>
                <c:pt idx="13504">
                  <c:v>41049.666666633915</c:v>
                </c:pt>
                <c:pt idx="13505">
                  <c:v>41049.677083300579</c:v>
                </c:pt>
                <c:pt idx="13506">
                  <c:v>41049.687499967244</c:v>
                </c:pt>
                <c:pt idx="13507">
                  <c:v>41049.697916633908</c:v>
                </c:pt>
                <c:pt idx="13508">
                  <c:v>41049.708333300572</c:v>
                </c:pt>
                <c:pt idx="13509">
                  <c:v>41049.718749967236</c:v>
                </c:pt>
                <c:pt idx="13510">
                  <c:v>41049.729166633901</c:v>
                </c:pt>
                <c:pt idx="13511">
                  <c:v>41049.739583300565</c:v>
                </c:pt>
                <c:pt idx="13512">
                  <c:v>41049.749999967229</c:v>
                </c:pt>
                <c:pt idx="13513">
                  <c:v>41049.760416633893</c:v>
                </c:pt>
                <c:pt idx="13514">
                  <c:v>41049.770833300558</c:v>
                </c:pt>
                <c:pt idx="13515">
                  <c:v>41049.781249967222</c:v>
                </c:pt>
                <c:pt idx="13516">
                  <c:v>41049.791666633886</c:v>
                </c:pt>
                <c:pt idx="13517">
                  <c:v>41049.80208330055</c:v>
                </c:pt>
                <c:pt idx="13518">
                  <c:v>41049.812499967215</c:v>
                </c:pt>
                <c:pt idx="13519">
                  <c:v>41049.822916633879</c:v>
                </c:pt>
                <c:pt idx="13520">
                  <c:v>41049.833333300543</c:v>
                </c:pt>
                <c:pt idx="13521">
                  <c:v>41049.843749967207</c:v>
                </c:pt>
                <c:pt idx="13522">
                  <c:v>41049.854166633872</c:v>
                </c:pt>
                <c:pt idx="13523">
                  <c:v>41049.864583300536</c:v>
                </c:pt>
                <c:pt idx="13524">
                  <c:v>41049.8749999672</c:v>
                </c:pt>
                <c:pt idx="13525">
                  <c:v>41049.885416633864</c:v>
                </c:pt>
                <c:pt idx="13526">
                  <c:v>41049.895833300528</c:v>
                </c:pt>
                <c:pt idx="13527">
                  <c:v>41049.906249967193</c:v>
                </c:pt>
                <c:pt idx="13528">
                  <c:v>41049.916666633857</c:v>
                </c:pt>
                <c:pt idx="13529">
                  <c:v>41049.927083300521</c:v>
                </c:pt>
                <c:pt idx="13530">
                  <c:v>41049.937499967185</c:v>
                </c:pt>
                <c:pt idx="13531">
                  <c:v>41049.94791663385</c:v>
                </c:pt>
                <c:pt idx="13532">
                  <c:v>41049.958333300514</c:v>
                </c:pt>
                <c:pt idx="13533">
                  <c:v>41049.968749967178</c:v>
                </c:pt>
                <c:pt idx="13534">
                  <c:v>41049.979166633842</c:v>
                </c:pt>
                <c:pt idx="13535">
                  <c:v>41049.989583300507</c:v>
                </c:pt>
                <c:pt idx="13536">
                  <c:v>41049.999999967171</c:v>
                </c:pt>
                <c:pt idx="13537">
                  <c:v>41050.010416633835</c:v>
                </c:pt>
                <c:pt idx="13538">
                  <c:v>41050.020833300499</c:v>
                </c:pt>
                <c:pt idx="13539">
                  <c:v>41050.031249967164</c:v>
                </c:pt>
                <c:pt idx="13540">
                  <c:v>41050.041666633828</c:v>
                </c:pt>
                <c:pt idx="13541">
                  <c:v>41050.052083300492</c:v>
                </c:pt>
                <c:pt idx="13542">
                  <c:v>41050.062499967156</c:v>
                </c:pt>
                <c:pt idx="13543">
                  <c:v>41050.072916633821</c:v>
                </c:pt>
                <c:pt idx="13544">
                  <c:v>41050.083333300485</c:v>
                </c:pt>
                <c:pt idx="13545">
                  <c:v>41050.093749967149</c:v>
                </c:pt>
                <c:pt idx="13546">
                  <c:v>41050.104166633813</c:v>
                </c:pt>
                <c:pt idx="13547">
                  <c:v>41050.114583300478</c:v>
                </c:pt>
                <c:pt idx="13548">
                  <c:v>41050.124999967142</c:v>
                </c:pt>
                <c:pt idx="13549">
                  <c:v>41050.135416633806</c:v>
                </c:pt>
                <c:pt idx="13550">
                  <c:v>41050.14583330047</c:v>
                </c:pt>
                <c:pt idx="13551">
                  <c:v>41050.156249967134</c:v>
                </c:pt>
                <c:pt idx="13552">
                  <c:v>41050.166666633799</c:v>
                </c:pt>
                <c:pt idx="13553">
                  <c:v>41050.177083300463</c:v>
                </c:pt>
                <c:pt idx="13554">
                  <c:v>41050.187499967127</c:v>
                </c:pt>
                <c:pt idx="13555">
                  <c:v>41050.197916633791</c:v>
                </c:pt>
                <c:pt idx="13556">
                  <c:v>41050.208333300456</c:v>
                </c:pt>
                <c:pt idx="13557">
                  <c:v>41050.21874996712</c:v>
                </c:pt>
                <c:pt idx="13558">
                  <c:v>41050.229166633784</c:v>
                </c:pt>
                <c:pt idx="13559">
                  <c:v>41050.239583300448</c:v>
                </c:pt>
                <c:pt idx="13560">
                  <c:v>41050.249999967113</c:v>
                </c:pt>
                <c:pt idx="13561">
                  <c:v>41050.260416633777</c:v>
                </c:pt>
                <c:pt idx="13562">
                  <c:v>41050.270833300441</c:v>
                </c:pt>
                <c:pt idx="13563">
                  <c:v>41050.281249967105</c:v>
                </c:pt>
                <c:pt idx="13564">
                  <c:v>41050.29166663377</c:v>
                </c:pt>
                <c:pt idx="13565">
                  <c:v>41050.302083300434</c:v>
                </c:pt>
                <c:pt idx="13566">
                  <c:v>41050.312499967098</c:v>
                </c:pt>
                <c:pt idx="13567">
                  <c:v>41050.322916633762</c:v>
                </c:pt>
                <c:pt idx="13568">
                  <c:v>41050.333333300427</c:v>
                </c:pt>
                <c:pt idx="13569">
                  <c:v>41050.343749967091</c:v>
                </c:pt>
                <c:pt idx="13570">
                  <c:v>41050.354166633755</c:v>
                </c:pt>
                <c:pt idx="13571">
                  <c:v>41050.364583300419</c:v>
                </c:pt>
                <c:pt idx="13572">
                  <c:v>41050.374999967084</c:v>
                </c:pt>
                <c:pt idx="13573">
                  <c:v>41050.385416633748</c:v>
                </c:pt>
                <c:pt idx="13574">
                  <c:v>41050.395833300412</c:v>
                </c:pt>
                <c:pt idx="13575">
                  <c:v>41050.406249967076</c:v>
                </c:pt>
                <c:pt idx="13576">
                  <c:v>41050.416666633741</c:v>
                </c:pt>
                <c:pt idx="13577">
                  <c:v>41050.427083300405</c:v>
                </c:pt>
                <c:pt idx="13578">
                  <c:v>41050.437499967069</c:v>
                </c:pt>
                <c:pt idx="13579">
                  <c:v>41050.447916633733</c:v>
                </c:pt>
                <c:pt idx="13580">
                  <c:v>41050.458333300397</c:v>
                </c:pt>
                <c:pt idx="13581">
                  <c:v>41050.468749967062</c:v>
                </c:pt>
                <c:pt idx="13582">
                  <c:v>41050.479166633726</c:v>
                </c:pt>
                <c:pt idx="13583">
                  <c:v>41050.48958330039</c:v>
                </c:pt>
                <c:pt idx="13584">
                  <c:v>41050.499999967054</c:v>
                </c:pt>
                <c:pt idx="13585">
                  <c:v>41050.510416633719</c:v>
                </c:pt>
                <c:pt idx="13586">
                  <c:v>41050.520833300383</c:v>
                </c:pt>
                <c:pt idx="13587">
                  <c:v>41050.531249967047</c:v>
                </c:pt>
                <c:pt idx="13588">
                  <c:v>41050.541666633711</c:v>
                </c:pt>
                <c:pt idx="13589">
                  <c:v>41050.552083300376</c:v>
                </c:pt>
                <c:pt idx="13590">
                  <c:v>41050.56249996704</c:v>
                </c:pt>
                <c:pt idx="13591">
                  <c:v>41050.572916633704</c:v>
                </c:pt>
                <c:pt idx="13592">
                  <c:v>41050.583333300368</c:v>
                </c:pt>
                <c:pt idx="13593">
                  <c:v>41050.593749967033</c:v>
                </c:pt>
                <c:pt idx="13594">
                  <c:v>41050.604166633697</c:v>
                </c:pt>
                <c:pt idx="13595">
                  <c:v>41050.614583300361</c:v>
                </c:pt>
                <c:pt idx="13596">
                  <c:v>41050.624999967025</c:v>
                </c:pt>
                <c:pt idx="13597">
                  <c:v>41050.63541663369</c:v>
                </c:pt>
                <c:pt idx="13598">
                  <c:v>41050.645833300354</c:v>
                </c:pt>
                <c:pt idx="13599">
                  <c:v>41050.656249967018</c:v>
                </c:pt>
                <c:pt idx="13600">
                  <c:v>41050.666666633682</c:v>
                </c:pt>
                <c:pt idx="13601">
                  <c:v>41050.677083300347</c:v>
                </c:pt>
                <c:pt idx="13602">
                  <c:v>41050.687499967011</c:v>
                </c:pt>
                <c:pt idx="13603">
                  <c:v>41050.697916633675</c:v>
                </c:pt>
                <c:pt idx="13604">
                  <c:v>41050.708333300339</c:v>
                </c:pt>
                <c:pt idx="13605">
                  <c:v>41050.718749967004</c:v>
                </c:pt>
                <c:pt idx="13606">
                  <c:v>41050.729166633668</c:v>
                </c:pt>
                <c:pt idx="13607">
                  <c:v>41050.739583300332</c:v>
                </c:pt>
                <c:pt idx="13608">
                  <c:v>41050.749999966996</c:v>
                </c:pt>
                <c:pt idx="13609">
                  <c:v>41050.76041663366</c:v>
                </c:pt>
                <c:pt idx="13610">
                  <c:v>41050.770833300325</c:v>
                </c:pt>
                <c:pt idx="13611">
                  <c:v>41050.781249966989</c:v>
                </c:pt>
                <c:pt idx="13612">
                  <c:v>41050.791666633653</c:v>
                </c:pt>
                <c:pt idx="13613">
                  <c:v>41050.802083300317</c:v>
                </c:pt>
                <c:pt idx="13614">
                  <c:v>41050.812499966982</c:v>
                </c:pt>
                <c:pt idx="13615">
                  <c:v>41050.822916633646</c:v>
                </c:pt>
                <c:pt idx="13616">
                  <c:v>41050.83333330031</c:v>
                </c:pt>
                <c:pt idx="13617">
                  <c:v>41050.843749966974</c:v>
                </c:pt>
                <c:pt idx="13618">
                  <c:v>41050.854166633639</c:v>
                </c:pt>
                <c:pt idx="13619">
                  <c:v>41050.864583300303</c:v>
                </c:pt>
                <c:pt idx="13620">
                  <c:v>41050.874999966967</c:v>
                </c:pt>
                <c:pt idx="13621">
                  <c:v>41050.885416633631</c:v>
                </c:pt>
                <c:pt idx="13622">
                  <c:v>41050.895833300296</c:v>
                </c:pt>
                <c:pt idx="13623">
                  <c:v>41050.90624996696</c:v>
                </c:pt>
                <c:pt idx="13624">
                  <c:v>41050.916666633624</c:v>
                </c:pt>
                <c:pt idx="13625">
                  <c:v>41050.927083300288</c:v>
                </c:pt>
                <c:pt idx="13626">
                  <c:v>41050.937499966953</c:v>
                </c:pt>
                <c:pt idx="13627">
                  <c:v>41050.947916633617</c:v>
                </c:pt>
                <c:pt idx="13628">
                  <c:v>41050.958333300281</c:v>
                </c:pt>
                <c:pt idx="13629">
                  <c:v>41050.968749966945</c:v>
                </c:pt>
                <c:pt idx="13630">
                  <c:v>41050.97916663361</c:v>
                </c:pt>
                <c:pt idx="13631">
                  <c:v>41050.989583300274</c:v>
                </c:pt>
                <c:pt idx="13632">
                  <c:v>41050.999999966938</c:v>
                </c:pt>
                <c:pt idx="13633">
                  <c:v>41051.010416633602</c:v>
                </c:pt>
                <c:pt idx="13634">
                  <c:v>41051.020833300267</c:v>
                </c:pt>
                <c:pt idx="13635">
                  <c:v>41051.031249966931</c:v>
                </c:pt>
                <c:pt idx="13636">
                  <c:v>41051.041666633595</c:v>
                </c:pt>
                <c:pt idx="13637">
                  <c:v>41051.052083300259</c:v>
                </c:pt>
                <c:pt idx="13638">
                  <c:v>41051.062499966923</c:v>
                </c:pt>
                <c:pt idx="13639">
                  <c:v>41051.072916633588</c:v>
                </c:pt>
                <c:pt idx="13640">
                  <c:v>41051.083333300252</c:v>
                </c:pt>
                <c:pt idx="13641">
                  <c:v>41051.093749966916</c:v>
                </c:pt>
                <c:pt idx="13642">
                  <c:v>41051.10416663358</c:v>
                </c:pt>
                <c:pt idx="13643">
                  <c:v>41051.114583300245</c:v>
                </c:pt>
                <c:pt idx="13644">
                  <c:v>41051.124999966909</c:v>
                </c:pt>
                <c:pt idx="13645">
                  <c:v>41051.135416633573</c:v>
                </c:pt>
                <c:pt idx="13646">
                  <c:v>41051.145833300237</c:v>
                </c:pt>
                <c:pt idx="13647">
                  <c:v>41051.156249966902</c:v>
                </c:pt>
                <c:pt idx="13648">
                  <c:v>41051.166666633566</c:v>
                </c:pt>
                <c:pt idx="13649">
                  <c:v>41051.17708330023</c:v>
                </c:pt>
                <c:pt idx="13650">
                  <c:v>41051.187499966894</c:v>
                </c:pt>
                <c:pt idx="13651">
                  <c:v>41051.197916633559</c:v>
                </c:pt>
                <c:pt idx="13652">
                  <c:v>41051.208333300223</c:v>
                </c:pt>
                <c:pt idx="13653">
                  <c:v>41051.218749966887</c:v>
                </c:pt>
                <c:pt idx="13654">
                  <c:v>41051.229166633551</c:v>
                </c:pt>
                <c:pt idx="13655">
                  <c:v>41051.239583300216</c:v>
                </c:pt>
                <c:pt idx="13656">
                  <c:v>41051.24999996688</c:v>
                </c:pt>
                <c:pt idx="13657">
                  <c:v>41051.260416633544</c:v>
                </c:pt>
                <c:pt idx="13658">
                  <c:v>41051.270833300208</c:v>
                </c:pt>
                <c:pt idx="13659">
                  <c:v>41051.281249966873</c:v>
                </c:pt>
                <c:pt idx="13660">
                  <c:v>41051.291666633537</c:v>
                </c:pt>
                <c:pt idx="13661">
                  <c:v>41051.302083300201</c:v>
                </c:pt>
                <c:pt idx="13662">
                  <c:v>41051.312499966865</c:v>
                </c:pt>
                <c:pt idx="13663">
                  <c:v>41051.32291663353</c:v>
                </c:pt>
                <c:pt idx="13664">
                  <c:v>41051.333333300194</c:v>
                </c:pt>
                <c:pt idx="13665">
                  <c:v>41051.343749966858</c:v>
                </c:pt>
                <c:pt idx="13666">
                  <c:v>41051.354166633522</c:v>
                </c:pt>
                <c:pt idx="13667">
                  <c:v>41051.364583300186</c:v>
                </c:pt>
                <c:pt idx="13668">
                  <c:v>41051.374999966851</c:v>
                </c:pt>
                <c:pt idx="13669">
                  <c:v>41051.385416633515</c:v>
                </c:pt>
                <c:pt idx="13670">
                  <c:v>41051.395833300179</c:v>
                </c:pt>
                <c:pt idx="13671">
                  <c:v>41051.406249966843</c:v>
                </c:pt>
                <c:pt idx="13672">
                  <c:v>41051.416666633508</c:v>
                </c:pt>
                <c:pt idx="13673">
                  <c:v>41051.427083300172</c:v>
                </c:pt>
                <c:pt idx="13674">
                  <c:v>41051.437499966836</c:v>
                </c:pt>
                <c:pt idx="13675">
                  <c:v>41051.4479166335</c:v>
                </c:pt>
                <c:pt idx="13676">
                  <c:v>41051.458333300165</c:v>
                </c:pt>
                <c:pt idx="13677">
                  <c:v>41051.468749966829</c:v>
                </c:pt>
                <c:pt idx="13678">
                  <c:v>41051.479166633493</c:v>
                </c:pt>
                <c:pt idx="13679">
                  <c:v>41051.489583300157</c:v>
                </c:pt>
                <c:pt idx="13680">
                  <c:v>41051.499999966822</c:v>
                </c:pt>
                <c:pt idx="13681">
                  <c:v>41051.510416633486</c:v>
                </c:pt>
                <c:pt idx="13682">
                  <c:v>41051.52083330015</c:v>
                </c:pt>
                <c:pt idx="13683">
                  <c:v>41051.531249966814</c:v>
                </c:pt>
                <c:pt idx="13684">
                  <c:v>41051.541666633479</c:v>
                </c:pt>
                <c:pt idx="13685">
                  <c:v>41051.552083300143</c:v>
                </c:pt>
                <c:pt idx="13686">
                  <c:v>41051.562499966807</c:v>
                </c:pt>
                <c:pt idx="13687">
                  <c:v>41051.572916633471</c:v>
                </c:pt>
                <c:pt idx="13688">
                  <c:v>41051.583333300136</c:v>
                </c:pt>
                <c:pt idx="13689">
                  <c:v>41051.5937499668</c:v>
                </c:pt>
                <c:pt idx="13690">
                  <c:v>41051.604166633464</c:v>
                </c:pt>
                <c:pt idx="13691">
                  <c:v>41051.614583300128</c:v>
                </c:pt>
                <c:pt idx="13692">
                  <c:v>41051.624999966793</c:v>
                </c:pt>
                <c:pt idx="13693">
                  <c:v>41051.635416633457</c:v>
                </c:pt>
                <c:pt idx="13694">
                  <c:v>41051.645833300121</c:v>
                </c:pt>
                <c:pt idx="13695">
                  <c:v>41051.656249966785</c:v>
                </c:pt>
                <c:pt idx="13696">
                  <c:v>41051.666666633449</c:v>
                </c:pt>
                <c:pt idx="13697">
                  <c:v>41051.677083300114</c:v>
                </c:pt>
                <c:pt idx="13698">
                  <c:v>41051.687499966778</c:v>
                </c:pt>
                <c:pt idx="13699">
                  <c:v>41051.697916633442</c:v>
                </c:pt>
                <c:pt idx="13700">
                  <c:v>41051.708333300106</c:v>
                </c:pt>
                <c:pt idx="13701">
                  <c:v>41051.718749966771</c:v>
                </c:pt>
                <c:pt idx="13702">
                  <c:v>41051.729166633435</c:v>
                </c:pt>
                <c:pt idx="13703">
                  <c:v>41051.739583300099</c:v>
                </c:pt>
                <c:pt idx="13704">
                  <c:v>41051.749999966763</c:v>
                </c:pt>
                <c:pt idx="13705">
                  <c:v>41051.760416633428</c:v>
                </c:pt>
                <c:pt idx="13706">
                  <c:v>41051.770833300092</c:v>
                </c:pt>
                <c:pt idx="13707">
                  <c:v>41051.781249966756</c:v>
                </c:pt>
                <c:pt idx="13708">
                  <c:v>41051.79166663342</c:v>
                </c:pt>
                <c:pt idx="13709">
                  <c:v>41051.802083300085</c:v>
                </c:pt>
                <c:pt idx="13710">
                  <c:v>41051.812499966749</c:v>
                </c:pt>
                <c:pt idx="13711">
                  <c:v>41051.822916633413</c:v>
                </c:pt>
                <c:pt idx="13712">
                  <c:v>41051.833333300077</c:v>
                </c:pt>
                <c:pt idx="13713">
                  <c:v>41051.843749966742</c:v>
                </c:pt>
                <c:pt idx="13714">
                  <c:v>41051.854166633406</c:v>
                </c:pt>
                <c:pt idx="13715">
                  <c:v>41051.86458330007</c:v>
                </c:pt>
                <c:pt idx="13716">
                  <c:v>41051.874999966734</c:v>
                </c:pt>
                <c:pt idx="13717">
                  <c:v>41051.885416633399</c:v>
                </c:pt>
                <c:pt idx="13718">
                  <c:v>41051.895833300063</c:v>
                </c:pt>
                <c:pt idx="13719">
                  <c:v>41051.906249966727</c:v>
                </c:pt>
                <c:pt idx="13720">
                  <c:v>41051.916666633391</c:v>
                </c:pt>
                <c:pt idx="13721">
                  <c:v>41051.927083300056</c:v>
                </c:pt>
                <c:pt idx="13722">
                  <c:v>41051.93749996672</c:v>
                </c:pt>
                <c:pt idx="13723">
                  <c:v>41051.947916633384</c:v>
                </c:pt>
                <c:pt idx="13724">
                  <c:v>41051.958333300048</c:v>
                </c:pt>
                <c:pt idx="13725">
                  <c:v>41051.968749966712</c:v>
                </c:pt>
                <c:pt idx="13726">
                  <c:v>41051.979166633377</c:v>
                </c:pt>
                <c:pt idx="13727">
                  <c:v>41051.989583300041</c:v>
                </c:pt>
                <c:pt idx="13728">
                  <c:v>41051.999999966705</c:v>
                </c:pt>
                <c:pt idx="13729">
                  <c:v>41052.010416633369</c:v>
                </c:pt>
                <c:pt idx="13730">
                  <c:v>41052.020833300034</c:v>
                </c:pt>
                <c:pt idx="13731">
                  <c:v>41052.031249966698</c:v>
                </c:pt>
                <c:pt idx="13732">
                  <c:v>41052.041666633362</c:v>
                </c:pt>
                <c:pt idx="13733">
                  <c:v>41052.052083300026</c:v>
                </c:pt>
                <c:pt idx="13734">
                  <c:v>41052.062499966691</c:v>
                </c:pt>
                <c:pt idx="13735">
                  <c:v>41052.072916633355</c:v>
                </c:pt>
                <c:pt idx="13736">
                  <c:v>41052.083333300019</c:v>
                </c:pt>
                <c:pt idx="13737">
                  <c:v>41052.093749966683</c:v>
                </c:pt>
                <c:pt idx="13738">
                  <c:v>41052.104166633348</c:v>
                </c:pt>
                <c:pt idx="13739">
                  <c:v>41052.114583300012</c:v>
                </c:pt>
                <c:pt idx="13740">
                  <c:v>41052.124999966676</c:v>
                </c:pt>
                <c:pt idx="13741">
                  <c:v>41052.13541663334</c:v>
                </c:pt>
                <c:pt idx="13742">
                  <c:v>41052.145833300005</c:v>
                </c:pt>
                <c:pt idx="13743">
                  <c:v>41052.156249966669</c:v>
                </c:pt>
                <c:pt idx="13744">
                  <c:v>41052.166666633333</c:v>
                </c:pt>
                <c:pt idx="13745">
                  <c:v>41052.177083299997</c:v>
                </c:pt>
                <c:pt idx="13746">
                  <c:v>41052.187499966662</c:v>
                </c:pt>
                <c:pt idx="13747">
                  <c:v>41052.197916633326</c:v>
                </c:pt>
                <c:pt idx="13748">
                  <c:v>41052.20833329999</c:v>
                </c:pt>
                <c:pt idx="13749">
                  <c:v>41052.218749966654</c:v>
                </c:pt>
                <c:pt idx="13750">
                  <c:v>41052.229166633319</c:v>
                </c:pt>
                <c:pt idx="13751">
                  <c:v>41052.239583299983</c:v>
                </c:pt>
                <c:pt idx="13752">
                  <c:v>41052.249999966647</c:v>
                </c:pt>
                <c:pt idx="13753">
                  <c:v>41052.260416633311</c:v>
                </c:pt>
                <c:pt idx="13754">
                  <c:v>41052.270833299975</c:v>
                </c:pt>
                <c:pt idx="13755">
                  <c:v>41052.28124996664</c:v>
                </c:pt>
                <c:pt idx="13756">
                  <c:v>41052.291666633304</c:v>
                </c:pt>
                <c:pt idx="13757">
                  <c:v>41052.302083299968</c:v>
                </c:pt>
                <c:pt idx="13758">
                  <c:v>41052.312499966632</c:v>
                </c:pt>
                <c:pt idx="13759">
                  <c:v>41052.322916633297</c:v>
                </c:pt>
                <c:pt idx="13760">
                  <c:v>41052.333333299961</c:v>
                </c:pt>
                <c:pt idx="13761">
                  <c:v>41052.343749966625</c:v>
                </c:pt>
                <c:pt idx="13762">
                  <c:v>41052.354166633289</c:v>
                </c:pt>
                <c:pt idx="13763">
                  <c:v>41052.364583299954</c:v>
                </c:pt>
                <c:pt idx="13764">
                  <c:v>41052.374999966618</c:v>
                </c:pt>
                <c:pt idx="13765">
                  <c:v>41052.385416633282</c:v>
                </c:pt>
                <c:pt idx="13766">
                  <c:v>41052.395833299946</c:v>
                </c:pt>
                <c:pt idx="13767">
                  <c:v>41052.406249966611</c:v>
                </c:pt>
                <c:pt idx="13768">
                  <c:v>41052.416666633275</c:v>
                </c:pt>
                <c:pt idx="13769">
                  <c:v>41052.427083299939</c:v>
                </c:pt>
                <c:pt idx="13770">
                  <c:v>41052.437499966603</c:v>
                </c:pt>
                <c:pt idx="13771">
                  <c:v>41052.447916633268</c:v>
                </c:pt>
                <c:pt idx="13772">
                  <c:v>41052.458333299932</c:v>
                </c:pt>
                <c:pt idx="13773">
                  <c:v>41052.468749966596</c:v>
                </c:pt>
                <c:pt idx="13774">
                  <c:v>41052.47916663326</c:v>
                </c:pt>
                <c:pt idx="13775">
                  <c:v>41052.489583299925</c:v>
                </c:pt>
                <c:pt idx="13776">
                  <c:v>41052.499999966589</c:v>
                </c:pt>
                <c:pt idx="13777">
                  <c:v>41052.510416633253</c:v>
                </c:pt>
                <c:pt idx="13778">
                  <c:v>41052.520833299917</c:v>
                </c:pt>
                <c:pt idx="13779">
                  <c:v>41052.531249966582</c:v>
                </c:pt>
                <c:pt idx="13780">
                  <c:v>41052.541666633246</c:v>
                </c:pt>
                <c:pt idx="13781">
                  <c:v>41052.55208329991</c:v>
                </c:pt>
                <c:pt idx="13782">
                  <c:v>41052.562499966574</c:v>
                </c:pt>
                <c:pt idx="13783">
                  <c:v>41052.572916633238</c:v>
                </c:pt>
                <c:pt idx="13784">
                  <c:v>41052.583333299903</c:v>
                </c:pt>
                <c:pt idx="13785">
                  <c:v>41052.593749966567</c:v>
                </c:pt>
                <c:pt idx="13786">
                  <c:v>41052.604166633231</c:v>
                </c:pt>
                <c:pt idx="13787">
                  <c:v>41052.614583299895</c:v>
                </c:pt>
                <c:pt idx="13788">
                  <c:v>41052.62499996656</c:v>
                </c:pt>
                <c:pt idx="13789">
                  <c:v>41052.635416633224</c:v>
                </c:pt>
                <c:pt idx="13790">
                  <c:v>41052.645833299888</c:v>
                </c:pt>
                <c:pt idx="13791">
                  <c:v>41052.656249966552</c:v>
                </c:pt>
                <c:pt idx="13792">
                  <c:v>41052.666666633217</c:v>
                </c:pt>
                <c:pt idx="13793">
                  <c:v>41052.677083299881</c:v>
                </c:pt>
                <c:pt idx="13794">
                  <c:v>41052.687499966545</c:v>
                </c:pt>
                <c:pt idx="13795">
                  <c:v>41052.697916633209</c:v>
                </c:pt>
                <c:pt idx="13796">
                  <c:v>41052.708333299874</c:v>
                </c:pt>
                <c:pt idx="13797">
                  <c:v>41052.718749966538</c:v>
                </c:pt>
                <c:pt idx="13798">
                  <c:v>41052.729166633202</c:v>
                </c:pt>
                <c:pt idx="13799">
                  <c:v>41052.739583299866</c:v>
                </c:pt>
                <c:pt idx="13800">
                  <c:v>41052.749999966531</c:v>
                </c:pt>
                <c:pt idx="13801">
                  <c:v>41052.760416633195</c:v>
                </c:pt>
                <c:pt idx="13802">
                  <c:v>41052.770833299859</c:v>
                </c:pt>
                <c:pt idx="13803">
                  <c:v>41052.781249966523</c:v>
                </c:pt>
                <c:pt idx="13804">
                  <c:v>41052.791666633188</c:v>
                </c:pt>
                <c:pt idx="13805">
                  <c:v>41052.802083299852</c:v>
                </c:pt>
                <c:pt idx="13806">
                  <c:v>41052.812499966516</c:v>
                </c:pt>
                <c:pt idx="13807">
                  <c:v>41052.82291663318</c:v>
                </c:pt>
                <c:pt idx="13808">
                  <c:v>41052.833333299845</c:v>
                </c:pt>
                <c:pt idx="13809">
                  <c:v>41052.843749966509</c:v>
                </c:pt>
                <c:pt idx="13810">
                  <c:v>41052.854166633173</c:v>
                </c:pt>
                <c:pt idx="13811">
                  <c:v>41052.864583299837</c:v>
                </c:pt>
                <c:pt idx="13812">
                  <c:v>41052.874999966501</c:v>
                </c:pt>
                <c:pt idx="13813">
                  <c:v>41052.885416633166</c:v>
                </c:pt>
                <c:pt idx="13814">
                  <c:v>41052.89583329983</c:v>
                </c:pt>
                <c:pt idx="13815">
                  <c:v>41052.906249966494</c:v>
                </c:pt>
                <c:pt idx="13816">
                  <c:v>41052.916666633158</c:v>
                </c:pt>
                <c:pt idx="13817">
                  <c:v>41052.927083299823</c:v>
                </c:pt>
                <c:pt idx="13818">
                  <c:v>41052.937499966487</c:v>
                </c:pt>
                <c:pt idx="13819">
                  <c:v>41052.947916633151</c:v>
                </c:pt>
                <c:pt idx="13820">
                  <c:v>41052.958333299815</c:v>
                </c:pt>
                <c:pt idx="13821">
                  <c:v>41052.96874996648</c:v>
                </c:pt>
                <c:pt idx="13822">
                  <c:v>41052.979166633144</c:v>
                </c:pt>
                <c:pt idx="13823">
                  <c:v>41052.989583299808</c:v>
                </c:pt>
                <c:pt idx="13824">
                  <c:v>41052.999999966472</c:v>
                </c:pt>
                <c:pt idx="13825">
                  <c:v>41053.010416633137</c:v>
                </c:pt>
                <c:pt idx="13826">
                  <c:v>41053.020833299801</c:v>
                </c:pt>
                <c:pt idx="13827">
                  <c:v>41053.031249966465</c:v>
                </c:pt>
                <c:pt idx="13828">
                  <c:v>41053.041666633129</c:v>
                </c:pt>
                <c:pt idx="13829">
                  <c:v>41053.052083299794</c:v>
                </c:pt>
                <c:pt idx="13830">
                  <c:v>41053.062499966458</c:v>
                </c:pt>
                <c:pt idx="13831">
                  <c:v>41053.072916633122</c:v>
                </c:pt>
                <c:pt idx="13832">
                  <c:v>41053.083333299786</c:v>
                </c:pt>
                <c:pt idx="13833">
                  <c:v>41053.093749966451</c:v>
                </c:pt>
                <c:pt idx="13834">
                  <c:v>41053.104166633115</c:v>
                </c:pt>
                <c:pt idx="13835">
                  <c:v>41053.114583299779</c:v>
                </c:pt>
                <c:pt idx="13836">
                  <c:v>41053.124999966443</c:v>
                </c:pt>
                <c:pt idx="13837">
                  <c:v>41053.135416633108</c:v>
                </c:pt>
                <c:pt idx="13838">
                  <c:v>41053.145833299772</c:v>
                </c:pt>
                <c:pt idx="13839">
                  <c:v>41053.156249966436</c:v>
                </c:pt>
                <c:pt idx="13840">
                  <c:v>41053.1666666331</c:v>
                </c:pt>
                <c:pt idx="13841">
                  <c:v>41053.177083299764</c:v>
                </c:pt>
                <c:pt idx="13842">
                  <c:v>41053.187499966429</c:v>
                </c:pt>
                <c:pt idx="13843">
                  <c:v>41053.197916633093</c:v>
                </c:pt>
                <c:pt idx="13844">
                  <c:v>41053.208333299757</c:v>
                </c:pt>
                <c:pt idx="13845">
                  <c:v>41053.218749966421</c:v>
                </c:pt>
                <c:pt idx="13846">
                  <c:v>41053.229166633086</c:v>
                </c:pt>
                <c:pt idx="13847">
                  <c:v>41053.23958329975</c:v>
                </c:pt>
                <c:pt idx="13848">
                  <c:v>41053.249999966414</c:v>
                </c:pt>
                <c:pt idx="13849">
                  <c:v>41053.260416633078</c:v>
                </c:pt>
                <c:pt idx="13850">
                  <c:v>41053.270833299743</c:v>
                </c:pt>
                <c:pt idx="13851">
                  <c:v>41053.281249966407</c:v>
                </c:pt>
                <c:pt idx="13852">
                  <c:v>41053.291666633071</c:v>
                </c:pt>
                <c:pt idx="13853">
                  <c:v>41053.302083299735</c:v>
                </c:pt>
                <c:pt idx="13854">
                  <c:v>41053.3124999664</c:v>
                </c:pt>
                <c:pt idx="13855">
                  <c:v>41053.322916633064</c:v>
                </c:pt>
                <c:pt idx="13856">
                  <c:v>41053.333333299728</c:v>
                </c:pt>
                <c:pt idx="13857">
                  <c:v>41053.343749966392</c:v>
                </c:pt>
                <c:pt idx="13858">
                  <c:v>41053.354166633057</c:v>
                </c:pt>
                <c:pt idx="13859">
                  <c:v>41053.364583299721</c:v>
                </c:pt>
                <c:pt idx="13860">
                  <c:v>41053.374999966385</c:v>
                </c:pt>
                <c:pt idx="13861">
                  <c:v>41053.385416633049</c:v>
                </c:pt>
                <c:pt idx="13862">
                  <c:v>41053.395833299714</c:v>
                </c:pt>
                <c:pt idx="13863">
                  <c:v>41053.406249966378</c:v>
                </c:pt>
                <c:pt idx="13864">
                  <c:v>41053.416666633042</c:v>
                </c:pt>
                <c:pt idx="13865">
                  <c:v>41053.427083299706</c:v>
                </c:pt>
                <c:pt idx="13866">
                  <c:v>41053.437499966371</c:v>
                </c:pt>
                <c:pt idx="13867">
                  <c:v>41053.447916633035</c:v>
                </c:pt>
                <c:pt idx="13868">
                  <c:v>41053.458333299699</c:v>
                </c:pt>
                <c:pt idx="13869">
                  <c:v>41053.468749966363</c:v>
                </c:pt>
                <c:pt idx="13870">
                  <c:v>41053.479166633027</c:v>
                </c:pt>
                <c:pt idx="13871">
                  <c:v>41053.489583299692</c:v>
                </c:pt>
                <c:pt idx="13872">
                  <c:v>41053.499999966356</c:v>
                </c:pt>
                <c:pt idx="13873">
                  <c:v>41053.51041663302</c:v>
                </c:pt>
                <c:pt idx="13874">
                  <c:v>41053.520833299684</c:v>
                </c:pt>
                <c:pt idx="13875">
                  <c:v>41053.531249966349</c:v>
                </c:pt>
                <c:pt idx="13876">
                  <c:v>41053.541666633013</c:v>
                </c:pt>
                <c:pt idx="13877">
                  <c:v>41053.552083299677</c:v>
                </c:pt>
                <c:pt idx="13878">
                  <c:v>41053.562499966341</c:v>
                </c:pt>
                <c:pt idx="13879">
                  <c:v>41053.572916633006</c:v>
                </c:pt>
                <c:pt idx="13880">
                  <c:v>41053.58333329967</c:v>
                </c:pt>
                <c:pt idx="13881">
                  <c:v>41053.593749966334</c:v>
                </c:pt>
                <c:pt idx="13882">
                  <c:v>41053.604166632998</c:v>
                </c:pt>
                <c:pt idx="13883">
                  <c:v>41053.614583299663</c:v>
                </c:pt>
                <c:pt idx="13884">
                  <c:v>41053.624999966327</c:v>
                </c:pt>
                <c:pt idx="13885">
                  <c:v>41053.635416632991</c:v>
                </c:pt>
                <c:pt idx="13886">
                  <c:v>41053.645833299655</c:v>
                </c:pt>
                <c:pt idx="13887">
                  <c:v>41053.65624996632</c:v>
                </c:pt>
                <c:pt idx="13888">
                  <c:v>41053.666666632984</c:v>
                </c:pt>
                <c:pt idx="13889">
                  <c:v>41053.677083299648</c:v>
                </c:pt>
                <c:pt idx="13890">
                  <c:v>41053.687499966312</c:v>
                </c:pt>
                <c:pt idx="13891">
                  <c:v>41053.697916632977</c:v>
                </c:pt>
                <c:pt idx="13892">
                  <c:v>41053.708333299641</c:v>
                </c:pt>
                <c:pt idx="13893">
                  <c:v>41053.718749966305</c:v>
                </c:pt>
                <c:pt idx="13894">
                  <c:v>41053.729166632969</c:v>
                </c:pt>
                <c:pt idx="13895">
                  <c:v>41053.739583299634</c:v>
                </c:pt>
                <c:pt idx="13896">
                  <c:v>41053.749999966298</c:v>
                </c:pt>
                <c:pt idx="13897">
                  <c:v>41053.760416632962</c:v>
                </c:pt>
                <c:pt idx="13898">
                  <c:v>41053.770833299626</c:v>
                </c:pt>
                <c:pt idx="13899">
                  <c:v>41053.78124996629</c:v>
                </c:pt>
                <c:pt idx="13900">
                  <c:v>41053.791666632955</c:v>
                </c:pt>
                <c:pt idx="13901">
                  <c:v>41053.802083299619</c:v>
                </c:pt>
                <c:pt idx="13902">
                  <c:v>41053.812499966283</c:v>
                </c:pt>
                <c:pt idx="13903">
                  <c:v>41053.822916632947</c:v>
                </c:pt>
                <c:pt idx="13904">
                  <c:v>41053.833333299612</c:v>
                </c:pt>
                <c:pt idx="13905">
                  <c:v>41053.843749966276</c:v>
                </c:pt>
                <c:pt idx="13906">
                  <c:v>41053.85416663294</c:v>
                </c:pt>
                <c:pt idx="13907">
                  <c:v>41053.864583299604</c:v>
                </c:pt>
                <c:pt idx="13908">
                  <c:v>41053.874999966269</c:v>
                </c:pt>
                <c:pt idx="13909">
                  <c:v>41053.885416632933</c:v>
                </c:pt>
                <c:pt idx="13910">
                  <c:v>41053.895833299597</c:v>
                </c:pt>
                <c:pt idx="13911">
                  <c:v>41053.906249966261</c:v>
                </c:pt>
                <c:pt idx="13912">
                  <c:v>41053.916666632926</c:v>
                </c:pt>
                <c:pt idx="13913">
                  <c:v>41053.92708329959</c:v>
                </c:pt>
                <c:pt idx="13914">
                  <c:v>41053.937499966254</c:v>
                </c:pt>
                <c:pt idx="13915">
                  <c:v>41053.947916632918</c:v>
                </c:pt>
                <c:pt idx="13916">
                  <c:v>41053.958333299583</c:v>
                </c:pt>
                <c:pt idx="13917">
                  <c:v>41053.968749966247</c:v>
                </c:pt>
                <c:pt idx="13918">
                  <c:v>41053.979166632911</c:v>
                </c:pt>
                <c:pt idx="13919">
                  <c:v>41053.989583299575</c:v>
                </c:pt>
                <c:pt idx="13920">
                  <c:v>41053.99999996624</c:v>
                </c:pt>
                <c:pt idx="13921">
                  <c:v>41054.010416632904</c:v>
                </c:pt>
                <c:pt idx="13922">
                  <c:v>41054.020833299568</c:v>
                </c:pt>
                <c:pt idx="13923">
                  <c:v>41054.031249966232</c:v>
                </c:pt>
                <c:pt idx="13924">
                  <c:v>41054.041666632897</c:v>
                </c:pt>
                <c:pt idx="13925">
                  <c:v>41054.052083299561</c:v>
                </c:pt>
                <c:pt idx="13926">
                  <c:v>41054.062499966225</c:v>
                </c:pt>
                <c:pt idx="13927">
                  <c:v>41054.072916632889</c:v>
                </c:pt>
                <c:pt idx="13928">
                  <c:v>41054.083333299553</c:v>
                </c:pt>
                <c:pt idx="13929">
                  <c:v>41054.093749966218</c:v>
                </c:pt>
                <c:pt idx="13930">
                  <c:v>41054.104166632882</c:v>
                </c:pt>
                <c:pt idx="13931">
                  <c:v>41054.114583299546</c:v>
                </c:pt>
                <c:pt idx="13932">
                  <c:v>41054.12499996621</c:v>
                </c:pt>
                <c:pt idx="13933">
                  <c:v>41054.135416632875</c:v>
                </c:pt>
                <c:pt idx="13934">
                  <c:v>41054.145833299539</c:v>
                </c:pt>
                <c:pt idx="13935">
                  <c:v>41054.156249966203</c:v>
                </c:pt>
                <c:pt idx="13936">
                  <c:v>41054.166666632867</c:v>
                </c:pt>
                <c:pt idx="13937">
                  <c:v>41054.177083299532</c:v>
                </c:pt>
                <c:pt idx="13938">
                  <c:v>41054.187499966196</c:v>
                </c:pt>
                <c:pt idx="13939">
                  <c:v>41054.19791663286</c:v>
                </c:pt>
                <c:pt idx="13940">
                  <c:v>41054.208333299524</c:v>
                </c:pt>
                <c:pt idx="13941">
                  <c:v>41054.218749966189</c:v>
                </c:pt>
                <c:pt idx="13942">
                  <c:v>41054.229166632853</c:v>
                </c:pt>
                <c:pt idx="13943">
                  <c:v>41054.239583299517</c:v>
                </c:pt>
                <c:pt idx="13944">
                  <c:v>41054.249999966181</c:v>
                </c:pt>
                <c:pt idx="13945">
                  <c:v>41054.260416632846</c:v>
                </c:pt>
                <c:pt idx="13946">
                  <c:v>41054.27083329951</c:v>
                </c:pt>
                <c:pt idx="13947">
                  <c:v>41054.281249966174</c:v>
                </c:pt>
                <c:pt idx="13948">
                  <c:v>41054.291666632838</c:v>
                </c:pt>
                <c:pt idx="13949">
                  <c:v>41054.302083299503</c:v>
                </c:pt>
                <c:pt idx="13950">
                  <c:v>41054.312499966167</c:v>
                </c:pt>
                <c:pt idx="13951">
                  <c:v>41054.322916632831</c:v>
                </c:pt>
                <c:pt idx="13952">
                  <c:v>41054.333333299495</c:v>
                </c:pt>
                <c:pt idx="13953">
                  <c:v>41054.34374996616</c:v>
                </c:pt>
                <c:pt idx="13954">
                  <c:v>41054.354166632824</c:v>
                </c:pt>
                <c:pt idx="13955">
                  <c:v>41054.364583299488</c:v>
                </c:pt>
                <c:pt idx="13956">
                  <c:v>41054.374999966152</c:v>
                </c:pt>
                <c:pt idx="13957">
                  <c:v>41054.385416632816</c:v>
                </c:pt>
                <c:pt idx="13958">
                  <c:v>41054.395833299481</c:v>
                </c:pt>
                <c:pt idx="13959">
                  <c:v>41054.406249966145</c:v>
                </c:pt>
                <c:pt idx="13960">
                  <c:v>41054.416666632809</c:v>
                </c:pt>
                <c:pt idx="13961">
                  <c:v>41054.427083299473</c:v>
                </c:pt>
                <c:pt idx="13962">
                  <c:v>41054.437499966138</c:v>
                </c:pt>
                <c:pt idx="13963">
                  <c:v>41054.447916632802</c:v>
                </c:pt>
                <c:pt idx="13964">
                  <c:v>41054.458333299466</c:v>
                </c:pt>
                <c:pt idx="13965">
                  <c:v>41054.46874996613</c:v>
                </c:pt>
                <c:pt idx="13966">
                  <c:v>41054.479166632795</c:v>
                </c:pt>
                <c:pt idx="13967">
                  <c:v>41054.489583299459</c:v>
                </c:pt>
                <c:pt idx="13968">
                  <c:v>41054.499999966123</c:v>
                </c:pt>
                <c:pt idx="13969">
                  <c:v>41054.510416632787</c:v>
                </c:pt>
                <c:pt idx="13970">
                  <c:v>41054.520833299452</c:v>
                </c:pt>
                <c:pt idx="13971">
                  <c:v>41054.531249966116</c:v>
                </c:pt>
                <c:pt idx="13972">
                  <c:v>41054.54166663278</c:v>
                </c:pt>
                <c:pt idx="13973">
                  <c:v>41054.552083299444</c:v>
                </c:pt>
                <c:pt idx="13974">
                  <c:v>41054.562499966109</c:v>
                </c:pt>
                <c:pt idx="13975">
                  <c:v>41054.572916632773</c:v>
                </c:pt>
                <c:pt idx="13976">
                  <c:v>41054.583333299437</c:v>
                </c:pt>
                <c:pt idx="13977">
                  <c:v>41054.593749966101</c:v>
                </c:pt>
                <c:pt idx="13978">
                  <c:v>41054.604166632766</c:v>
                </c:pt>
                <c:pt idx="13979">
                  <c:v>41054.61458329943</c:v>
                </c:pt>
                <c:pt idx="13980">
                  <c:v>41054.624999966094</c:v>
                </c:pt>
                <c:pt idx="13981">
                  <c:v>41054.635416632758</c:v>
                </c:pt>
                <c:pt idx="13982">
                  <c:v>41054.645833299423</c:v>
                </c:pt>
                <c:pt idx="13983">
                  <c:v>41054.656249966087</c:v>
                </c:pt>
                <c:pt idx="13984">
                  <c:v>41054.666666632751</c:v>
                </c:pt>
                <c:pt idx="13985">
                  <c:v>41054.677083299415</c:v>
                </c:pt>
                <c:pt idx="13986">
                  <c:v>41054.687499966079</c:v>
                </c:pt>
                <c:pt idx="13987">
                  <c:v>41054.697916632744</c:v>
                </c:pt>
                <c:pt idx="13988">
                  <c:v>41054.708333299408</c:v>
                </c:pt>
                <c:pt idx="13989">
                  <c:v>41054.718749966072</c:v>
                </c:pt>
                <c:pt idx="13990">
                  <c:v>41054.729166632736</c:v>
                </c:pt>
                <c:pt idx="13991">
                  <c:v>41054.739583299401</c:v>
                </c:pt>
                <c:pt idx="13992">
                  <c:v>41054.749999966065</c:v>
                </c:pt>
                <c:pt idx="13993">
                  <c:v>41054.760416632729</c:v>
                </c:pt>
                <c:pt idx="13994">
                  <c:v>41054.770833299393</c:v>
                </c:pt>
                <c:pt idx="13995">
                  <c:v>41054.781249966058</c:v>
                </c:pt>
                <c:pt idx="13996">
                  <c:v>41054.791666632722</c:v>
                </c:pt>
                <c:pt idx="13997">
                  <c:v>41054.802083299386</c:v>
                </c:pt>
                <c:pt idx="13998">
                  <c:v>41054.81249996605</c:v>
                </c:pt>
                <c:pt idx="13999">
                  <c:v>41054.822916632715</c:v>
                </c:pt>
                <c:pt idx="14000">
                  <c:v>41054.833333299379</c:v>
                </c:pt>
                <c:pt idx="14001">
                  <c:v>41054.843749966043</c:v>
                </c:pt>
                <c:pt idx="14002">
                  <c:v>41054.854166632707</c:v>
                </c:pt>
                <c:pt idx="14003">
                  <c:v>41054.864583299372</c:v>
                </c:pt>
                <c:pt idx="14004">
                  <c:v>41054.874999966036</c:v>
                </c:pt>
                <c:pt idx="14005">
                  <c:v>41054.8854166327</c:v>
                </c:pt>
                <c:pt idx="14006">
                  <c:v>41054.895833299364</c:v>
                </c:pt>
                <c:pt idx="14007">
                  <c:v>41054.906249966029</c:v>
                </c:pt>
                <c:pt idx="14008">
                  <c:v>41054.916666632693</c:v>
                </c:pt>
                <c:pt idx="14009">
                  <c:v>41054.927083299357</c:v>
                </c:pt>
                <c:pt idx="14010">
                  <c:v>41054.937499966021</c:v>
                </c:pt>
                <c:pt idx="14011">
                  <c:v>41054.947916632686</c:v>
                </c:pt>
                <c:pt idx="14012">
                  <c:v>41054.95833329935</c:v>
                </c:pt>
                <c:pt idx="14013">
                  <c:v>41054.968749966014</c:v>
                </c:pt>
                <c:pt idx="14014">
                  <c:v>41054.979166632678</c:v>
                </c:pt>
                <c:pt idx="14015">
                  <c:v>41054.989583299342</c:v>
                </c:pt>
                <c:pt idx="14016">
                  <c:v>41054.999999966007</c:v>
                </c:pt>
                <c:pt idx="14017">
                  <c:v>41055.010416632671</c:v>
                </c:pt>
                <c:pt idx="14018">
                  <c:v>41055.020833299335</c:v>
                </c:pt>
                <c:pt idx="14019">
                  <c:v>41055.031249965999</c:v>
                </c:pt>
                <c:pt idx="14020">
                  <c:v>41055.041666632664</c:v>
                </c:pt>
                <c:pt idx="14021">
                  <c:v>41055.052083299328</c:v>
                </c:pt>
                <c:pt idx="14022">
                  <c:v>41055.062499965992</c:v>
                </c:pt>
                <c:pt idx="14023">
                  <c:v>41055.072916632656</c:v>
                </c:pt>
                <c:pt idx="14024">
                  <c:v>41055.083333299321</c:v>
                </c:pt>
                <c:pt idx="14025">
                  <c:v>41055.093749965985</c:v>
                </c:pt>
                <c:pt idx="14026">
                  <c:v>41055.104166632649</c:v>
                </c:pt>
                <c:pt idx="14027">
                  <c:v>41055.114583299313</c:v>
                </c:pt>
                <c:pt idx="14028">
                  <c:v>41055.124999965978</c:v>
                </c:pt>
                <c:pt idx="14029">
                  <c:v>41055.135416632642</c:v>
                </c:pt>
                <c:pt idx="14030">
                  <c:v>41055.145833299306</c:v>
                </c:pt>
                <c:pt idx="14031">
                  <c:v>41055.15624996597</c:v>
                </c:pt>
                <c:pt idx="14032">
                  <c:v>41055.166666632635</c:v>
                </c:pt>
                <c:pt idx="14033">
                  <c:v>41055.177083299299</c:v>
                </c:pt>
                <c:pt idx="14034">
                  <c:v>41055.187499965963</c:v>
                </c:pt>
                <c:pt idx="14035">
                  <c:v>41055.197916632627</c:v>
                </c:pt>
                <c:pt idx="14036">
                  <c:v>41055.208333299292</c:v>
                </c:pt>
                <c:pt idx="14037">
                  <c:v>41055.218749965956</c:v>
                </c:pt>
                <c:pt idx="14038">
                  <c:v>41055.22916663262</c:v>
                </c:pt>
                <c:pt idx="14039">
                  <c:v>41055.239583299284</c:v>
                </c:pt>
                <c:pt idx="14040">
                  <c:v>41055.249999965949</c:v>
                </c:pt>
                <c:pt idx="14041">
                  <c:v>41055.260416632613</c:v>
                </c:pt>
                <c:pt idx="14042">
                  <c:v>41055.270833299277</c:v>
                </c:pt>
                <c:pt idx="14043">
                  <c:v>41055.281249965941</c:v>
                </c:pt>
                <c:pt idx="14044">
                  <c:v>41055.291666632605</c:v>
                </c:pt>
                <c:pt idx="14045">
                  <c:v>41055.30208329927</c:v>
                </c:pt>
                <c:pt idx="14046">
                  <c:v>41055.312499965934</c:v>
                </c:pt>
                <c:pt idx="14047">
                  <c:v>41055.322916632598</c:v>
                </c:pt>
                <c:pt idx="14048">
                  <c:v>41055.333333299262</c:v>
                </c:pt>
                <c:pt idx="14049">
                  <c:v>41055.343749965927</c:v>
                </c:pt>
                <c:pt idx="14050">
                  <c:v>41055.354166632591</c:v>
                </c:pt>
                <c:pt idx="14051">
                  <c:v>41055.364583299255</c:v>
                </c:pt>
                <c:pt idx="14052">
                  <c:v>41055.374999965919</c:v>
                </c:pt>
                <c:pt idx="14053">
                  <c:v>41055.385416632584</c:v>
                </c:pt>
                <c:pt idx="14054">
                  <c:v>41055.395833299248</c:v>
                </c:pt>
                <c:pt idx="14055">
                  <c:v>41055.406249965912</c:v>
                </c:pt>
                <c:pt idx="14056">
                  <c:v>41055.416666632576</c:v>
                </c:pt>
                <c:pt idx="14057">
                  <c:v>41055.427083299241</c:v>
                </c:pt>
                <c:pt idx="14058">
                  <c:v>41055.437499965905</c:v>
                </c:pt>
                <c:pt idx="14059">
                  <c:v>41055.447916632569</c:v>
                </c:pt>
                <c:pt idx="14060">
                  <c:v>41055.458333299233</c:v>
                </c:pt>
                <c:pt idx="14061">
                  <c:v>41055.468749965898</c:v>
                </c:pt>
                <c:pt idx="14062">
                  <c:v>41055.479166632562</c:v>
                </c:pt>
                <c:pt idx="14063">
                  <c:v>41055.489583299226</c:v>
                </c:pt>
                <c:pt idx="14064">
                  <c:v>41055.49999996589</c:v>
                </c:pt>
                <c:pt idx="14065">
                  <c:v>41055.510416632555</c:v>
                </c:pt>
                <c:pt idx="14066">
                  <c:v>41055.520833299219</c:v>
                </c:pt>
                <c:pt idx="14067">
                  <c:v>41055.531249965883</c:v>
                </c:pt>
                <c:pt idx="14068">
                  <c:v>41055.541666632547</c:v>
                </c:pt>
                <c:pt idx="14069">
                  <c:v>41055.552083299212</c:v>
                </c:pt>
                <c:pt idx="14070">
                  <c:v>41055.562499965876</c:v>
                </c:pt>
                <c:pt idx="14071">
                  <c:v>41055.57291663254</c:v>
                </c:pt>
                <c:pt idx="14072">
                  <c:v>41055.583333299204</c:v>
                </c:pt>
                <c:pt idx="14073">
                  <c:v>41055.593749965868</c:v>
                </c:pt>
                <c:pt idx="14074">
                  <c:v>41055.604166632533</c:v>
                </c:pt>
                <c:pt idx="14075">
                  <c:v>41055.614583299197</c:v>
                </c:pt>
                <c:pt idx="14076">
                  <c:v>41055.624999965861</c:v>
                </c:pt>
                <c:pt idx="14077">
                  <c:v>41055.635416632525</c:v>
                </c:pt>
                <c:pt idx="14078">
                  <c:v>41055.64583329919</c:v>
                </c:pt>
                <c:pt idx="14079">
                  <c:v>41055.656249965854</c:v>
                </c:pt>
                <c:pt idx="14080">
                  <c:v>41055.666666632518</c:v>
                </c:pt>
                <c:pt idx="14081">
                  <c:v>41055.677083299182</c:v>
                </c:pt>
                <c:pt idx="14082">
                  <c:v>41055.687499965847</c:v>
                </c:pt>
                <c:pt idx="14083">
                  <c:v>41055.697916632511</c:v>
                </c:pt>
                <c:pt idx="14084">
                  <c:v>41055.708333299175</c:v>
                </c:pt>
                <c:pt idx="14085">
                  <c:v>41055.718749965839</c:v>
                </c:pt>
                <c:pt idx="14086">
                  <c:v>41055.729166632504</c:v>
                </c:pt>
                <c:pt idx="14087">
                  <c:v>41055.739583299168</c:v>
                </c:pt>
                <c:pt idx="14088">
                  <c:v>41055.749999965832</c:v>
                </c:pt>
                <c:pt idx="14089">
                  <c:v>41055.760416632496</c:v>
                </c:pt>
                <c:pt idx="14090">
                  <c:v>41055.770833299161</c:v>
                </c:pt>
                <c:pt idx="14091">
                  <c:v>41055.781249965825</c:v>
                </c:pt>
                <c:pt idx="14092">
                  <c:v>41055.791666632489</c:v>
                </c:pt>
                <c:pt idx="14093">
                  <c:v>41055.802083299153</c:v>
                </c:pt>
                <c:pt idx="14094">
                  <c:v>41055.812499965818</c:v>
                </c:pt>
                <c:pt idx="14095">
                  <c:v>41055.822916632482</c:v>
                </c:pt>
                <c:pt idx="14096">
                  <c:v>41055.833333299146</c:v>
                </c:pt>
                <c:pt idx="14097">
                  <c:v>41055.84374996581</c:v>
                </c:pt>
                <c:pt idx="14098">
                  <c:v>41055.854166632475</c:v>
                </c:pt>
                <c:pt idx="14099">
                  <c:v>41055.864583299139</c:v>
                </c:pt>
                <c:pt idx="14100">
                  <c:v>41055.874999965803</c:v>
                </c:pt>
                <c:pt idx="14101">
                  <c:v>41055.885416632467</c:v>
                </c:pt>
                <c:pt idx="14102">
                  <c:v>41055.895833299131</c:v>
                </c:pt>
                <c:pt idx="14103">
                  <c:v>41055.906249965796</c:v>
                </c:pt>
                <c:pt idx="14104">
                  <c:v>41055.91666663246</c:v>
                </c:pt>
                <c:pt idx="14105">
                  <c:v>41055.927083299124</c:v>
                </c:pt>
                <c:pt idx="14106">
                  <c:v>41055.937499965788</c:v>
                </c:pt>
                <c:pt idx="14107">
                  <c:v>41055.947916632453</c:v>
                </c:pt>
                <c:pt idx="14108">
                  <c:v>41055.958333299117</c:v>
                </c:pt>
                <c:pt idx="14109">
                  <c:v>41055.968749965781</c:v>
                </c:pt>
                <c:pt idx="14110">
                  <c:v>41055.979166632445</c:v>
                </c:pt>
                <c:pt idx="14111">
                  <c:v>41055.98958329911</c:v>
                </c:pt>
                <c:pt idx="14112">
                  <c:v>41055.999999965774</c:v>
                </c:pt>
                <c:pt idx="14113">
                  <c:v>41056.010416632438</c:v>
                </c:pt>
                <c:pt idx="14114">
                  <c:v>41056.020833299102</c:v>
                </c:pt>
                <c:pt idx="14115">
                  <c:v>41056.031249965767</c:v>
                </c:pt>
                <c:pt idx="14116">
                  <c:v>41056.041666632431</c:v>
                </c:pt>
                <c:pt idx="14117">
                  <c:v>41056.052083299095</c:v>
                </c:pt>
                <c:pt idx="14118">
                  <c:v>41056.062499965759</c:v>
                </c:pt>
                <c:pt idx="14119">
                  <c:v>41056.072916632424</c:v>
                </c:pt>
                <c:pt idx="14120">
                  <c:v>41056.083333299088</c:v>
                </c:pt>
                <c:pt idx="14121">
                  <c:v>41056.093749965752</c:v>
                </c:pt>
                <c:pt idx="14122">
                  <c:v>41056.104166632416</c:v>
                </c:pt>
                <c:pt idx="14123">
                  <c:v>41056.114583299081</c:v>
                </c:pt>
                <c:pt idx="14124">
                  <c:v>41056.124999965745</c:v>
                </c:pt>
                <c:pt idx="14125">
                  <c:v>41056.135416632409</c:v>
                </c:pt>
                <c:pt idx="14126">
                  <c:v>41056.145833299073</c:v>
                </c:pt>
                <c:pt idx="14127">
                  <c:v>41056.156249965738</c:v>
                </c:pt>
                <c:pt idx="14128">
                  <c:v>41056.166666632402</c:v>
                </c:pt>
                <c:pt idx="14129">
                  <c:v>41056.177083299066</c:v>
                </c:pt>
                <c:pt idx="14130">
                  <c:v>41056.18749996573</c:v>
                </c:pt>
                <c:pt idx="14131">
                  <c:v>41056.197916632394</c:v>
                </c:pt>
                <c:pt idx="14132">
                  <c:v>41056.208333299059</c:v>
                </c:pt>
                <c:pt idx="14133">
                  <c:v>41056.218749965723</c:v>
                </c:pt>
                <c:pt idx="14134">
                  <c:v>41056.229166632387</c:v>
                </c:pt>
                <c:pt idx="14135">
                  <c:v>41056.239583299051</c:v>
                </c:pt>
                <c:pt idx="14136">
                  <c:v>41056.249999965716</c:v>
                </c:pt>
                <c:pt idx="14137">
                  <c:v>41056.26041663238</c:v>
                </c:pt>
                <c:pt idx="14138">
                  <c:v>41056.270833299044</c:v>
                </c:pt>
                <c:pt idx="14139">
                  <c:v>41056.281249965708</c:v>
                </c:pt>
                <c:pt idx="14140">
                  <c:v>41056.291666632373</c:v>
                </c:pt>
                <c:pt idx="14141">
                  <c:v>41056.302083299037</c:v>
                </c:pt>
                <c:pt idx="14142">
                  <c:v>41056.312499965701</c:v>
                </c:pt>
                <c:pt idx="14143">
                  <c:v>41056.322916632365</c:v>
                </c:pt>
                <c:pt idx="14144">
                  <c:v>41056.33333329903</c:v>
                </c:pt>
                <c:pt idx="14145">
                  <c:v>41056.343749965694</c:v>
                </c:pt>
                <c:pt idx="14146">
                  <c:v>41056.354166632358</c:v>
                </c:pt>
                <c:pt idx="14147">
                  <c:v>41056.364583299022</c:v>
                </c:pt>
                <c:pt idx="14148">
                  <c:v>41056.374999965687</c:v>
                </c:pt>
                <c:pt idx="14149">
                  <c:v>41056.385416632351</c:v>
                </c:pt>
                <c:pt idx="14150">
                  <c:v>41056.395833299015</c:v>
                </c:pt>
                <c:pt idx="14151">
                  <c:v>41056.406249965679</c:v>
                </c:pt>
                <c:pt idx="14152">
                  <c:v>41056.416666632344</c:v>
                </c:pt>
                <c:pt idx="14153">
                  <c:v>41056.427083299008</c:v>
                </c:pt>
                <c:pt idx="14154">
                  <c:v>41056.437499965672</c:v>
                </c:pt>
                <c:pt idx="14155">
                  <c:v>41056.447916632336</c:v>
                </c:pt>
                <c:pt idx="14156">
                  <c:v>41056.458333299001</c:v>
                </c:pt>
                <c:pt idx="14157">
                  <c:v>41056.468749965665</c:v>
                </c:pt>
                <c:pt idx="14158">
                  <c:v>41056.479166632329</c:v>
                </c:pt>
                <c:pt idx="14159">
                  <c:v>41056.489583298993</c:v>
                </c:pt>
                <c:pt idx="14160">
                  <c:v>41056.499999965657</c:v>
                </c:pt>
                <c:pt idx="14161">
                  <c:v>41056.510416632322</c:v>
                </c:pt>
                <c:pt idx="14162">
                  <c:v>41056.520833298986</c:v>
                </c:pt>
                <c:pt idx="14163">
                  <c:v>41056.53124996565</c:v>
                </c:pt>
                <c:pt idx="14164">
                  <c:v>41056.541666632314</c:v>
                </c:pt>
                <c:pt idx="14165">
                  <c:v>41056.552083298979</c:v>
                </c:pt>
                <c:pt idx="14166">
                  <c:v>41056.562499965643</c:v>
                </c:pt>
                <c:pt idx="14167">
                  <c:v>41056.572916632307</c:v>
                </c:pt>
                <c:pt idx="14168">
                  <c:v>41056.583333298971</c:v>
                </c:pt>
                <c:pt idx="14169">
                  <c:v>41056.593749965636</c:v>
                </c:pt>
                <c:pt idx="14170">
                  <c:v>41056.6041666323</c:v>
                </c:pt>
                <c:pt idx="14171">
                  <c:v>41056.614583298964</c:v>
                </c:pt>
                <c:pt idx="14172">
                  <c:v>41056.624999965628</c:v>
                </c:pt>
                <c:pt idx="14173">
                  <c:v>41056.635416632293</c:v>
                </c:pt>
                <c:pt idx="14174">
                  <c:v>41056.645833298957</c:v>
                </c:pt>
                <c:pt idx="14175">
                  <c:v>41056.656249965621</c:v>
                </c:pt>
                <c:pt idx="14176">
                  <c:v>41056.666666632285</c:v>
                </c:pt>
                <c:pt idx="14177">
                  <c:v>41056.67708329895</c:v>
                </c:pt>
                <c:pt idx="14178">
                  <c:v>41056.687499965614</c:v>
                </c:pt>
                <c:pt idx="14179">
                  <c:v>41056.697916632278</c:v>
                </c:pt>
                <c:pt idx="14180">
                  <c:v>41056.708333298942</c:v>
                </c:pt>
                <c:pt idx="14181">
                  <c:v>41056.718749965607</c:v>
                </c:pt>
                <c:pt idx="14182">
                  <c:v>41056.729166632271</c:v>
                </c:pt>
                <c:pt idx="14183">
                  <c:v>41056.739583298935</c:v>
                </c:pt>
                <c:pt idx="14184">
                  <c:v>41056.749999965599</c:v>
                </c:pt>
                <c:pt idx="14185">
                  <c:v>41056.760416632264</c:v>
                </c:pt>
                <c:pt idx="14186">
                  <c:v>41056.770833298928</c:v>
                </c:pt>
                <c:pt idx="14187">
                  <c:v>41056.781249965592</c:v>
                </c:pt>
                <c:pt idx="14188">
                  <c:v>41056.791666632256</c:v>
                </c:pt>
                <c:pt idx="14189">
                  <c:v>41056.80208329892</c:v>
                </c:pt>
                <c:pt idx="14190">
                  <c:v>41056.812499965585</c:v>
                </c:pt>
                <c:pt idx="14191">
                  <c:v>41056.822916632249</c:v>
                </c:pt>
                <c:pt idx="14192">
                  <c:v>41056.833333298913</c:v>
                </c:pt>
                <c:pt idx="14193">
                  <c:v>41056.843749965577</c:v>
                </c:pt>
                <c:pt idx="14194">
                  <c:v>41056.854166632242</c:v>
                </c:pt>
                <c:pt idx="14195">
                  <c:v>41056.864583298906</c:v>
                </c:pt>
                <c:pt idx="14196">
                  <c:v>41056.87499996557</c:v>
                </c:pt>
                <c:pt idx="14197">
                  <c:v>41056.885416632234</c:v>
                </c:pt>
                <c:pt idx="14198">
                  <c:v>41056.895833298899</c:v>
                </c:pt>
                <c:pt idx="14199">
                  <c:v>41056.906249965563</c:v>
                </c:pt>
                <c:pt idx="14200">
                  <c:v>41056.916666632227</c:v>
                </c:pt>
                <c:pt idx="14201">
                  <c:v>41056.927083298891</c:v>
                </c:pt>
                <c:pt idx="14202">
                  <c:v>41056.937499965556</c:v>
                </c:pt>
                <c:pt idx="14203">
                  <c:v>41056.94791663222</c:v>
                </c:pt>
                <c:pt idx="14204">
                  <c:v>41056.958333298884</c:v>
                </c:pt>
                <c:pt idx="14205">
                  <c:v>41056.968749965548</c:v>
                </c:pt>
                <c:pt idx="14206">
                  <c:v>41056.979166632213</c:v>
                </c:pt>
                <c:pt idx="14207">
                  <c:v>41056.989583298877</c:v>
                </c:pt>
                <c:pt idx="14208">
                  <c:v>41056.999999965541</c:v>
                </c:pt>
                <c:pt idx="14209">
                  <c:v>41057.010416632205</c:v>
                </c:pt>
                <c:pt idx="14210">
                  <c:v>41057.02083329887</c:v>
                </c:pt>
                <c:pt idx="14211">
                  <c:v>41057.031249965534</c:v>
                </c:pt>
                <c:pt idx="14212">
                  <c:v>41057.041666632198</c:v>
                </c:pt>
                <c:pt idx="14213">
                  <c:v>41057.052083298862</c:v>
                </c:pt>
                <c:pt idx="14214">
                  <c:v>41057.062499965527</c:v>
                </c:pt>
                <c:pt idx="14215">
                  <c:v>41057.072916632191</c:v>
                </c:pt>
                <c:pt idx="14216">
                  <c:v>41057.083333298855</c:v>
                </c:pt>
                <c:pt idx="14217">
                  <c:v>41057.093749965519</c:v>
                </c:pt>
                <c:pt idx="14218">
                  <c:v>41057.104166632183</c:v>
                </c:pt>
                <c:pt idx="14219">
                  <c:v>41057.114583298848</c:v>
                </c:pt>
                <c:pt idx="14220">
                  <c:v>41057.124999965512</c:v>
                </c:pt>
                <c:pt idx="14221">
                  <c:v>41057.135416632176</c:v>
                </c:pt>
                <c:pt idx="14222">
                  <c:v>41057.14583329884</c:v>
                </c:pt>
                <c:pt idx="14223">
                  <c:v>41057.156249965505</c:v>
                </c:pt>
                <c:pt idx="14224">
                  <c:v>41057.166666632169</c:v>
                </c:pt>
                <c:pt idx="14225">
                  <c:v>41057.177083298833</c:v>
                </c:pt>
                <c:pt idx="14226">
                  <c:v>41057.187499965497</c:v>
                </c:pt>
                <c:pt idx="14227">
                  <c:v>41057.197916632162</c:v>
                </c:pt>
                <c:pt idx="14228">
                  <c:v>41057.208333298826</c:v>
                </c:pt>
                <c:pt idx="14229">
                  <c:v>41057.21874996549</c:v>
                </c:pt>
                <c:pt idx="14230">
                  <c:v>41057.229166632154</c:v>
                </c:pt>
                <c:pt idx="14231">
                  <c:v>41057.239583298819</c:v>
                </c:pt>
                <c:pt idx="14232">
                  <c:v>41057.249999965483</c:v>
                </c:pt>
                <c:pt idx="14233">
                  <c:v>41057.260416632147</c:v>
                </c:pt>
                <c:pt idx="14234">
                  <c:v>41057.270833298811</c:v>
                </c:pt>
                <c:pt idx="14235">
                  <c:v>41057.281249965476</c:v>
                </c:pt>
                <c:pt idx="14236">
                  <c:v>41057.29166663214</c:v>
                </c:pt>
                <c:pt idx="14237">
                  <c:v>41057.302083298804</c:v>
                </c:pt>
                <c:pt idx="14238">
                  <c:v>41057.312499965468</c:v>
                </c:pt>
                <c:pt idx="14239">
                  <c:v>41057.322916632133</c:v>
                </c:pt>
                <c:pt idx="14240">
                  <c:v>41057.333333298797</c:v>
                </c:pt>
                <c:pt idx="14241">
                  <c:v>41057.343749965461</c:v>
                </c:pt>
                <c:pt idx="14242">
                  <c:v>41057.354166632125</c:v>
                </c:pt>
                <c:pt idx="14243">
                  <c:v>41057.36458329879</c:v>
                </c:pt>
                <c:pt idx="14244">
                  <c:v>41057.374999965454</c:v>
                </c:pt>
                <c:pt idx="14245">
                  <c:v>41057.385416632118</c:v>
                </c:pt>
                <c:pt idx="14246">
                  <c:v>41057.395833298782</c:v>
                </c:pt>
                <c:pt idx="14247">
                  <c:v>41057.406249965446</c:v>
                </c:pt>
                <c:pt idx="14248">
                  <c:v>41057.416666632111</c:v>
                </c:pt>
                <c:pt idx="14249">
                  <c:v>41057.427083298775</c:v>
                </c:pt>
                <c:pt idx="14250">
                  <c:v>41057.437499965439</c:v>
                </c:pt>
                <c:pt idx="14251">
                  <c:v>41057.447916632103</c:v>
                </c:pt>
                <c:pt idx="14252">
                  <c:v>41057.458333298768</c:v>
                </c:pt>
                <c:pt idx="14253">
                  <c:v>41057.468749965432</c:v>
                </c:pt>
                <c:pt idx="14254">
                  <c:v>41057.479166632096</c:v>
                </c:pt>
                <c:pt idx="14255">
                  <c:v>41057.48958329876</c:v>
                </c:pt>
                <c:pt idx="14256">
                  <c:v>41057.499999965425</c:v>
                </c:pt>
                <c:pt idx="14257">
                  <c:v>41057.510416632089</c:v>
                </c:pt>
                <c:pt idx="14258">
                  <c:v>41057.520833298753</c:v>
                </c:pt>
                <c:pt idx="14259">
                  <c:v>41057.531249965417</c:v>
                </c:pt>
                <c:pt idx="14260">
                  <c:v>41057.541666632082</c:v>
                </c:pt>
                <c:pt idx="14261">
                  <c:v>41057.552083298746</c:v>
                </c:pt>
                <c:pt idx="14262">
                  <c:v>41057.56249996541</c:v>
                </c:pt>
                <c:pt idx="14263">
                  <c:v>41057.572916632074</c:v>
                </c:pt>
                <c:pt idx="14264">
                  <c:v>41057.583333298739</c:v>
                </c:pt>
                <c:pt idx="14265">
                  <c:v>41057.593749965403</c:v>
                </c:pt>
                <c:pt idx="14266">
                  <c:v>41057.604166632067</c:v>
                </c:pt>
                <c:pt idx="14267">
                  <c:v>41057.614583298731</c:v>
                </c:pt>
                <c:pt idx="14268">
                  <c:v>41057.624999965396</c:v>
                </c:pt>
                <c:pt idx="14269">
                  <c:v>41057.63541663206</c:v>
                </c:pt>
                <c:pt idx="14270">
                  <c:v>41057.645833298724</c:v>
                </c:pt>
                <c:pt idx="14271">
                  <c:v>41057.656249965388</c:v>
                </c:pt>
                <c:pt idx="14272">
                  <c:v>41057.666666632053</c:v>
                </c:pt>
                <c:pt idx="14273">
                  <c:v>41057.677083298717</c:v>
                </c:pt>
                <c:pt idx="14274">
                  <c:v>41057.687499965381</c:v>
                </c:pt>
                <c:pt idx="14275">
                  <c:v>41057.697916632045</c:v>
                </c:pt>
                <c:pt idx="14276">
                  <c:v>41057.708333298709</c:v>
                </c:pt>
                <c:pt idx="14277">
                  <c:v>41057.718749965374</c:v>
                </c:pt>
                <c:pt idx="14278">
                  <c:v>41057.729166632038</c:v>
                </c:pt>
                <c:pt idx="14279">
                  <c:v>41057.739583298702</c:v>
                </c:pt>
                <c:pt idx="14280">
                  <c:v>41057.749999965366</c:v>
                </c:pt>
                <c:pt idx="14281">
                  <c:v>41057.760416632031</c:v>
                </c:pt>
                <c:pt idx="14282">
                  <c:v>41057.770833298695</c:v>
                </c:pt>
                <c:pt idx="14283">
                  <c:v>41057.781249965359</c:v>
                </c:pt>
                <c:pt idx="14284">
                  <c:v>41057.791666632023</c:v>
                </c:pt>
                <c:pt idx="14285">
                  <c:v>41057.802083298688</c:v>
                </c:pt>
                <c:pt idx="14286">
                  <c:v>41057.812499965352</c:v>
                </c:pt>
                <c:pt idx="14287">
                  <c:v>41057.822916632016</c:v>
                </c:pt>
                <c:pt idx="14288">
                  <c:v>41057.83333329868</c:v>
                </c:pt>
                <c:pt idx="14289">
                  <c:v>41057.843749965345</c:v>
                </c:pt>
                <c:pt idx="14290">
                  <c:v>41057.854166632009</c:v>
                </c:pt>
                <c:pt idx="14291">
                  <c:v>41057.864583298673</c:v>
                </c:pt>
                <c:pt idx="14292">
                  <c:v>41057.874999965337</c:v>
                </c:pt>
                <c:pt idx="14293">
                  <c:v>41057.885416632002</c:v>
                </c:pt>
                <c:pt idx="14294">
                  <c:v>41057.895833298666</c:v>
                </c:pt>
                <c:pt idx="14295">
                  <c:v>41057.90624996533</c:v>
                </c:pt>
                <c:pt idx="14296">
                  <c:v>41057.916666631994</c:v>
                </c:pt>
                <c:pt idx="14297">
                  <c:v>41057.927083298659</c:v>
                </c:pt>
                <c:pt idx="14298">
                  <c:v>41057.937499965323</c:v>
                </c:pt>
                <c:pt idx="14299">
                  <c:v>41057.947916631987</c:v>
                </c:pt>
                <c:pt idx="14300">
                  <c:v>41057.958333298651</c:v>
                </c:pt>
                <c:pt idx="14301">
                  <c:v>41057.968749965316</c:v>
                </c:pt>
                <c:pt idx="14302">
                  <c:v>41057.97916663198</c:v>
                </c:pt>
                <c:pt idx="14303">
                  <c:v>41057.989583298644</c:v>
                </c:pt>
                <c:pt idx="14304">
                  <c:v>41057.999999965308</c:v>
                </c:pt>
                <c:pt idx="14305">
                  <c:v>41058.010416631972</c:v>
                </c:pt>
                <c:pt idx="14306">
                  <c:v>41058.020833298637</c:v>
                </c:pt>
                <c:pt idx="14307">
                  <c:v>41058.031249965301</c:v>
                </c:pt>
                <c:pt idx="14308">
                  <c:v>41058.041666631965</c:v>
                </c:pt>
                <c:pt idx="14309">
                  <c:v>41058.052083298629</c:v>
                </c:pt>
                <c:pt idx="14310">
                  <c:v>41058.062499965294</c:v>
                </c:pt>
                <c:pt idx="14311">
                  <c:v>41058.072916631958</c:v>
                </c:pt>
                <c:pt idx="14312">
                  <c:v>41058.083333298622</c:v>
                </c:pt>
                <c:pt idx="14313">
                  <c:v>41058.093749965286</c:v>
                </c:pt>
                <c:pt idx="14314">
                  <c:v>41058.104166631951</c:v>
                </c:pt>
                <c:pt idx="14315">
                  <c:v>41058.114583298615</c:v>
                </c:pt>
                <c:pt idx="14316">
                  <c:v>41058.124999965279</c:v>
                </c:pt>
                <c:pt idx="14317">
                  <c:v>41058.135416631943</c:v>
                </c:pt>
                <c:pt idx="14318">
                  <c:v>41058.145833298608</c:v>
                </c:pt>
                <c:pt idx="14319">
                  <c:v>41058.156249965272</c:v>
                </c:pt>
                <c:pt idx="14320">
                  <c:v>41058.166666631936</c:v>
                </c:pt>
                <c:pt idx="14321">
                  <c:v>41058.1770832986</c:v>
                </c:pt>
                <c:pt idx="14322">
                  <c:v>41058.187499965265</c:v>
                </c:pt>
                <c:pt idx="14323">
                  <c:v>41058.197916631929</c:v>
                </c:pt>
                <c:pt idx="14324">
                  <c:v>41058.208333298593</c:v>
                </c:pt>
                <c:pt idx="14325">
                  <c:v>41058.218749965257</c:v>
                </c:pt>
                <c:pt idx="14326">
                  <c:v>41058.229166631922</c:v>
                </c:pt>
                <c:pt idx="14327">
                  <c:v>41058.239583298586</c:v>
                </c:pt>
                <c:pt idx="14328">
                  <c:v>41058.24999996525</c:v>
                </c:pt>
                <c:pt idx="14329">
                  <c:v>41058.260416631914</c:v>
                </c:pt>
                <c:pt idx="14330">
                  <c:v>41058.270833298579</c:v>
                </c:pt>
                <c:pt idx="14331">
                  <c:v>41058.281249965243</c:v>
                </c:pt>
                <c:pt idx="14332">
                  <c:v>41058.291666631907</c:v>
                </c:pt>
                <c:pt idx="14333">
                  <c:v>41058.302083298571</c:v>
                </c:pt>
                <c:pt idx="14334">
                  <c:v>41058.312499965235</c:v>
                </c:pt>
                <c:pt idx="14335">
                  <c:v>41058.3229166319</c:v>
                </c:pt>
                <c:pt idx="14336">
                  <c:v>41058.333333298564</c:v>
                </c:pt>
                <c:pt idx="14337">
                  <c:v>41058.343749965228</c:v>
                </c:pt>
                <c:pt idx="14338">
                  <c:v>41058.354166631892</c:v>
                </c:pt>
                <c:pt idx="14339">
                  <c:v>41058.364583298557</c:v>
                </c:pt>
                <c:pt idx="14340">
                  <c:v>41058.374999965221</c:v>
                </c:pt>
                <c:pt idx="14341">
                  <c:v>41058.385416631885</c:v>
                </c:pt>
                <c:pt idx="14342">
                  <c:v>41058.395833298549</c:v>
                </c:pt>
                <c:pt idx="14343">
                  <c:v>41058.406249965214</c:v>
                </c:pt>
                <c:pt idx="14344">
                  <c:v>41058.416666631878</c:v>
                </c:pt>
                <c:pt idx="14345">
                  <c:v>41058.427083298542</c:v>
                </c:pt>
                <c:pt idx="14346">
                  <c:v>41058.437499965206</c:v>
                </c:pt>
                <c:pt idx="14347">
                  <c:v>41058.447916631871</c:v>
                </c:pt>
                <c:pt idx="14348">
                  <c:v>41058.458333298535</c:v>
                </c:pt>
                <c:pt idx="14349">
                  <c:v>41058.468749965199</c:v>
                </c:pt>
                <c:pt idx="14350">
                  <c:v>41058.479166631863</c:v>
                </c:pt>
                <c:pt idx="14351">
                  <c:v>41058.489583298528</c:v>
                </c:pt>
                <c:pt idx="14352">
                  <c:v>41058.499999965192</c:v>
                </c:pt>
                <c:pt idx="14353">
                  <c:v>41058.510416631856</c:v>
                </c:pt>
                <c:pt idx="14354">
                  <c:v>41058.52083329852</c:v>
                </c:pt>
                <c:pt idx="14355">
                  <c:v>41058.531249965185</c:v>
                </c:pt>
                <c:pt idx="14356">
                  <c:v>41058.541666631849</c:v>
                </c:pt>
                <c:pt idx="14357">
                  <c:v>41058.552083298513</c:v>
                </c:pt>
                <c:pt idx="14358">
                  <c:v>41058.562499965177</c:v>
                </c:pt>
                <c:pt idx="14359">
                  <c:v>41058.572916631842</c:v>
                </c:pt>
                <c:pt idx="14360">
                  <c:v>41058.583333298506</c:v>
                </c:pt>
                <c:pt idx="14361">
                  <c:v>41058.59374996517</c:v>
                </c:pt>
                <c:pt idx="14362">
                  <c:v>41058.604166631834</c:v>
                </c:pt>
                <c:pt idx="14363">
                  <c:v>41058.614583298498</c:v>
                </c:pt>
                <c:pt idx="14364">
                  <c:v>41058.624999965163</c:v>
                </c:pt>
                <c:pt idx="14365">
                  <c:v>41058.635416631827</c:v>
                </c:pt>
                <c:pt idx="14366">
                  <c:v>41058.645833298491</c:v>
                </c:pt>
                <c:pt idx="14367">
                  <c:v>41058.656249965155</c:v>
                </c:pt>
                <c:pt idx="14368">
                  <c:v>41058.66666663182</c:v>
                </c:pt>
                <c:pt idx="14369">
                  <c:v>41058.677083298484</c:v>
                </c:pt>
                <c:pt idx="14370">
                  <c:v>41058.687499965148</c:v>
                </c:pt>
                <c:pt idx="14371">
                  <c:v>41058.697916631812</c:v>
                </c:pt>
                <c:pt idx="14372">
                  <c:v>41058.708333298477</c:v>
                </c:pt>
                <c:pt idx="14373">
                  <c:v>41058.718749965141</c:v>
                </c:pt>
                <c:pt idx="14374">
                  <c:v>41058.729166631805</c:v>
                </c:pt>
                <c:pt idx="14375">
                  <c:v>41058.739583298469</c:v>
                </c:pt>
                <c:pt idx="14376">
                  <c:v>41058.749999965134</c:v>
                </c:pt>
                <c:pt idx="14377">
                  <c:v>41058.760416631798</c:v>
                </c:pt>
                <c:pt idx="14378">
                  <c:v>41058.770833298462</c:v>
                </c:pt>
                <c:pt idx="14379">
                  <c:v>41058.781249965126</c:v>
                </c:pt>
                <c:pt idx="14380">
                  <c:v>41058.791666631791</c:v>
                </c:pt>
                <c:pt idx="14381">
                  <c:v>41058.802083298455</c:v>
                </c:pt>
                <c:pt idx="14382">
                  <c:v>41058.812499965119</c:v>
                </c:pt>
                <c:pt idx="14383">
                  <c:v>41058.822916631783</c:v>
                </c:pt>
                <c:pt idx="14384">
                  <c:v>41058.833333298448</c:v>
                </c:pt>
                <c:pt idx="14385">
                  <c:v>41058.843749965112</c:v>
                </c:pt>
                <c:pt idx="14386">
                  <c:v>41058.854166631776</c:v>
                </c:pt>
                <c:pt idx="14387">
                  <c:v>41058.86458329844</c:v>
                </c:pt>
                <c:pt idx="14388">
                  <c:v>41058.874999965105</c:v>
                </c:pt>
                <c:pt idx="14389">
                  <c:v>41058.885416631769</c:v>
                </c:pt>
                <c:pt idx="14390">
                  <c:v>41058.895833298433</c:v>
                </c:pt>
                <c:pt idx="14391">
                  <c:v>41058.906249965097</c:v>
                </c:pt>
                <c:pt idx="14392">
                  <c:v>41058.916666631761</c:v>
                </c:pt>
                <c:pt idx="14393">
                  <c:v>41058.927083298426</c:v>
                </c:pt>
                <c:pt idx="14394">
                  <c:v>41058.93749996509</c:v>
                </c:pt>
                <c:pt idx="14395">
                  <c:v>41058.947916631754</c:v>
                </c:pt>
                <c:pt idx="14396">
                  <c:v>41058.958333298418</c:v>
                </c:pt>
                <c:pt idx="14397">
                  <c:v>41058.968749965083</c:v>
                </c:pt>
                <c:pt idx="14398">
                  <c:v>41058.979166631747</c:v>
                </c:pt>
                <c:pt idx="14399">
                  <c:v>41058.989583298411</c:v>
                </c:pt>
                <c:pt idx="14400">
                  <c:v>41058.999999965075</c:v>
                </c:pt>
                <c:pt idx="14401">
                  <c:v>41059.01041663174</c:v>
                </c:pt>
                <c:pt idx="14402">
                  <c:v>41059.020833298404</c:v>
                </c:pt>
                <c:pt idx="14403">
                  <c:v>41059.031249965068</c:v>
                </c:pt>
                <c:pt idx="14404">
                  <c:v>41059.041666631732</c:v>
                </c:pt>
                <c:pt idx="14405">
                  <c:v>41059.052083298397</c:v>
                </c:pt>
                <c:pt idx="14406">
                  <c:v>41059.062499965061</c:v>
                </c:pt>
                <c:pt idx="14407">
                  <c:v>41059.072916631725</c:v>
                </c:pt>
                <c:pt idx="14408">
                  <c:v>41059.083333298389</c:v>
                </c:pt>
                <c:pt idx="14409">
                  <c:v>41059.093749965054</c:v>
                </c:pt>
                <c:pt idx="14410">
                  <c:v>41059.104166631718</c:v>
                </c:pt>
                <c:pt idx="14411">
                  <c:v>41059.114583298382</c:v>
                </c:pt>
                <c:pt idx="14412">
                  <c:v>41059.124999965046</c:v>
                </c:pt>
                <c:pt idx="14413">
                  <c:v>41059.135416631711</c:v>
                </c:pt>
                <c:pt idx="14414">
                  <c:v>41059.145833298375</c:v>
                </c:pt>
                <c:pt idx="14415">
                  <c:v>41059.156249965039</c:v>
                </c:pt>
                <c:pt idx="14416">
                  <c:v>41059.166666631703</c:v>
                </c:pt>
                <c:pt idx="14417">
                  <c:v>41059.177083298368</c:v>
                </c:pt>
                <c:pt idx="14418">
                  <c:v>41059.187499965032</c:v>
                </c:pt>
                <c:pt idx="14419">
                  <c:v>41059.197916631696</c:v>
                </c:pt>
                <c:pt idx="14420">
                  <c:v>41059.20833329836</c:v>
                </c:pt>
                <c:pt idx="14421">
                  <c:v>41059.218749965024</c:v>
                </c:pt>
                <c:pt idx="14422">
                  <c:v>41059.229166631689</c:v>
                </c:pt>
                <c:pt idx="14423">
                  <c:v>41059.239583298353</c:v>
                </c:pt>
                <c:pt idx="14424">
                  <c:v>41059.249999965017</c:v>
                </c:pt>
                <c:pt idx="14425">
                  <c:v>41059.260416631681</c:v>
                </c:pt>
                <c:pt idx="14426">
                  <c:v>41059.270833298346</c:v>
                </c:pt>
                <c:pt idx="14427">
                  <c:v>41059.28124996501</c:v>
                </c:pt>
                <c:pt idx="14428">
                  <c:v>41059.291666631674</c:v>
                </c:pt>
                <c:pt idx="14429">
                  <c:v>41059.302083298338</c:v>
                </c:pt>
                <c:pt idx="14430">
                  <c:v>41059.312499965003</c:v>
                </c:pt>
                <c:pt idx="14431">
                  <c:v>41059.322916631667</c:v>
                </c:pt>
                <c:pt idx="14432">
                  <c:v>41059.333333298331</c:v>
                </c:pt>
                <c:pt idx="14433">
                  <c:v>41059.343749964995</c:v>
                </c:pt>
                <c:pt idx="14434">
                  <c:v>41059.35416663166</c:v>
                </c:pt>
                <c:pt idx="14435">
                  <c:v>41059.364583298324</c:v>
                </c:pt>
                <c:pt idx="14436">
                  <c:v>41059.374999964988</c:v>
                </c:pt>
                <c:pt idx="14437">
                  <c:v>41059.385416631652</c:v>
                </c:pt>
                <c:pt idx="14438">
                  <c:v>41059.395833298317</c:v>
                </c:pt>
                <c:pt idx="14439">
                  <c:v>41059.406249964981</c:v>
                </c:pt>
                <c:pt idx="14440">
                  <c:v>41059.416666631645</c:v>
                </c:pt>
                <c:pt idx="14441">
                  <c:v>41059.427083298309</c:v>
                </c:pt>
                <c:pt idx="14442">
                  <c:v>41059.437499964974</c:v>
                </c:pt>
                <c:pt idx="14443">
                  <c:v>41059.447916631638</c:v>
                </c:pt>
                <c:pt idx="14444">
                  <c:v>41059.458333298302</c:v>
                </c:pt>
                <c:pt idx="14445">
                  <c:v>41059.468749964966</c:v>
                </c:pt>
                <c:pt idx="14446">
                  <c:v>41059.479166631631</c:v>
                </c:pt>
                <c:pt idx="14447">
                  <c:v>41059.489583298295</c:v>
                </c:pt>
                <c:pt idx="14448">
                  <c:v>41059.499999964959</c:v>
                </c:pt>
                <c:pt idx="14449">
                  <c:v>41059.510416631623</c:v>
                </c:pt>
                <c:pt idx="14450">
                  <c:v>41059.520833298287</c:v>
                </c:pt>
                <c:pt idx="14451">
                  <c:v>41059.531249964952</c:v>
                </c:pt>
                <c:pt idx="14452">
                  <c:v>41059.541666631616</c:v>
                </c:pt>
                <c:pt idx="14453">
                  <c:v>41059.55208329828</c:v>
                </c:pt>
                <c:pt idx="14454">
                  <c:v>41059.562499964944</c:v>
                </c:pt>
                <c:pt idx="14455">
                  <c:v>41059.572916631609</c:v>
                </c:pt>
                <c:pt idx="14456">
                  <c:v>41059.583333298273</c:v>
                </c:pt>
                <c:pt idx="14457">
                  <c:v>41059.593749964937</c:v>
                </c:pt>
                <c:pt idx="14458">
                  <c:v>41059.604166631601</c:v>
                </c:pt>
                <c:pt idx="14459">
                  <c:v>41059.614583298266</c:v>
                </c:pt>
                <c:pt idx="14460">
                  <c:v>41059.62499996493</c:v>
                </c:pt>
                <c:pt idx="14461">
                  <c:v>41059.635416631594</c:v>
                </c:pt>
                <c:pt idx="14462">
                  <c:v>41059.645833298258</c:v>
                </c:pt>
                <c:pt idx="14463">
                  <c:v>41059.656249964923</c:v>
                </c:pt>
                <c:pt idx="14464">
                  <c:v>41059.666666631587</c:v>
                </c:pt>
                <c:pt idx="14465">
                  <c:v>41059.677083298251</c:v>
                </c:pt>
                <c:pt idx="14466">
                  <c:v>41059.687499964915</c:v>
                </c:pt>
                <c:pt idx="14467">
                  <c:v>41059.69791663158</c:v>
                </c:pt>
                <c:pt idx="14468">
                  <c:v>41059.708333298244</c:v>
                </c:pt>
                <c:pt idx="14469">
                  <c:v>41059.718749964908</c:v>
                </c:pt>
                <c:pt idx="14470">
                  <c:v>41059.729166631572</c:v>
                </c:pt>
                <c:pt idx="14471">
                  <c:v>41059.739583298237</c:v>
                </c:pt>
                <c:pt idx="14472">
                  <c:v>41059.749999964901</c:v>
                </c:pt>
                <c:pt idx="14473">
                  <c:v>41059.760416631565</c:v>
                </c:pt>
                <c:pt idx="14474">
                  <c:v>41059.770833298229</c:v>
                </c:pt>
                <c:pt idx="14475">
                  <c:v>41059.781249964894</c:v>
                </c:pt>
                <c:pt idx="14476">
                  <c:v>41059.791666631558</c:v>
                </c:pt>
                <c:pt idx="14477">
                  <c:v>41059.802083298222</c:v>
                </c:pt>
                <c:pt idx="14478">
                  <c:v>41059.812499964886</c:v>
                </c:pt>
                <c:pt idx="14479">
                  <c:v>41059.82291663155</c:v>
                </c:pt>
                <c:pt idx="14480">
                  <c:v>41059.833333298215</c:v>
                </c:pt>
                <c:pt idx="14481">
                  <c:v>41059.843749964879</c:v>
                </c:pt>
                <c:pt idx="14482">
                  <c:v>41059.854166631543</c:v>
                </c:pt>
                <c:pt idx="14483">
                  <c:v>41059.864583298207</c:v>
                </c:pt>
                <c:pt idx="14484">
                  <c:v>41059.874999964872</c:v>
                </c:pt>
                <c:pt idx="14485">
                  <c:v>41059.885416631536</c:v>
                </c:pt>
                <c:pt idx="14486">
                  <c:v>41059.8958332982</c:v>
                </c:pt>
                <c:pt idx="14487">
                  <c:v>41059.906249964864</c:v>
                </c:pt>
                <c:pt idx="14488">
                  <c:v>41059.916666631529</c:v>
                </c:pt>
                <c:pt idx="14489">
                  <c:v>41059.927083298193</c:v>
                </c:pt>
                <c:pt idx="14490">
                  <c:v>41059.937499964857</c:v>
                </c:pt>
                <c:pt idx="14491">
                  <c:v>41059.947916631521</c:v>
                </c:pt>
                <c:pt idx="14492">
                  <c:v>41059.958333298186</c:v>
                </c:pt>
                <c:pt idx="14493">
                  <c:v>41059.96874996485</c:v>
                </c:pt>
                <c:pt idx="14494">
                  <c:v>41059.979166631514</c:v>
                </c:pt>
                <c:pt idx="14495">
                  <c:v>41059.989583298178</c:v>
                </c:pt>
                <c:pt idx="14496">
                  <c:v>41059.999999964843</c:v>
                </c:pt>
                <c:pt idx="14497">
                  <c:v>41060.010416631507</c:v>
                </c:pt>
                <c:pt idx="14498">
                  <c:v>41060.020833298171</c:v>
                </c:pt>
                <c:pt idx="14499">
                  <c:v>41060.031249964835</c:v>
                </c:pt>
                <c:pt idx="14500">
                  <c:v>41060.0416666315</c:v>
                </c:pt>
                <c:pt idx="14501">
                  <c:v>41060.052083298164</c:v>
                </c:pt>
                <c:pt idx="14502">
                  <c:v>41060.062499964828</c:v>
                </c:pt>
                <c:pt idx="14503">
                  <c:v>41060.072916631492</c:v>
                </c:pt>
                <c:pt idx="14504">
                  <c:v>41060.083333298157</c:v>
                </c:pt>
                <c:pt idx="14505">
                  <c:v>41060.093749964821</c:v>
                </c:pt>
                <c:pt idx="14506">
                  <c:v>41060.104166631485</c:v>
                </c:pt>
                <c:pt idx="14507">
                  <c:v>41060.114583298149</c:v>
                </c:pt>
                <c:pt idx="14508">
                  <c:v>41060.124999964813</c:v>
                </c:pt>
                <c:pt idx="14509">
                  <c:v>41060.135416631478</c:v>
                </c:pt>
                <c:pt idx="14510">
                  <c:v>41060.145833298142</c:v>
                </c:pt>
                <c:pt idx="14511">
                  <c:v>41060.156249964806</c:v>
                </c:pt>
                <c:pt idx="14512">
                  <c:v>41060.16666663147</c:v>
                </c:pt>
                <c:pt idx="14513">
                  <c:v>41060.177083298135</c:v>
                </c:pt>
                <c:pt idx="14514">
                  <c:v>41060.187499964799</c:v>
                </c:pt>
                <c:pt idx="14515">
                  <c:v>41060.197916631463</c:v>
                </c:pt>
                <c:pt idx="14516">
                  <c:v>41060.208333298127</c:v>
                </c:pt>
                <c:pt idx="14517">
                  <c:v>41060.218749964792</c:v>
                </c:pt>
                <c:pt idx="14518">
                  <c:v>41060.229166631456</c:v>
                </c:pt>
                <c:pt idx="14519">
                  <c:v>41060.23958329812</c:v>
                </c:pt>
                <c:pt idx="14520">
                  <c:v>41060.249999964784</c:v>
                </c:pt>
                <c:pt idx="14521">
                  <c:v>41060.260416631449</c:v>
                </c:pt>
                <c:pt idx="14522">
                  <c:v>41060.270833298113</c:v>
                </c:pt>
                <c:pt idx="14523">
                  <c:v>41060.281249964777</c:v>
                </c:pt>
                <c:pt idx="14524">
                  <c:v>41060.291666631441</c:v>
                </c:pt>
                <c:pt idx="14525">
                  <c:v>41060.302083298106</c:v>
                </c:pt>
                <c:pt idx="14526">
                  <c:v>41060.31249996477</c:v>
                </c:pt>
                <c:pt idx="14527">
                  <c:v>41060.322916631434</c:v>
                </c:pt>
                <c:pt idx="14528">
                  <c:v>41060.333333298098</c:v>
                </c:pt>
                <c:pt idx="14529">
                  <c:v>41060.343749964763</c:v>
                </c:pt>
                <c:pt idx="14530">
                  <c:v>41060.354166631427</c:v>
                </c:pt>
                <c:pt idx="14531">
                  <c:v>41060.364583298091</c:v>
                </c:pt>
                <c:pt idx="14532">
                  <c:v>41060.374999964755</c:v>
                </c:pt>
                <c:pt idx="14533">
                  <c:v>41060.38541663142</c:v>
                </c:pt>
                <c:pt idx="14534">
                  <c:v>41060.395833298084</c:v>
                </c:pt>
                <c:pt idx="14535">
                  <c:v>41060.406249964748</c:v>
                </c:pt>
                <c:pt idx="14536">
                  <c:v>41060.416666631412</c:v>
                </c:pt>
                <c:pt idx="14537">
                  <c:v>41060.427083298076</c:v>
                </c:pt>
                <c:pt idx="14538">
                  <c:v>41060.437499964741</c:v>
                </c:pt>
                <c:pt idx="14539">
                  <c:v>41060.447916631405</c:v>
                </c:pt>
                <c:pt idx="14540">
                  <c:v>41060.458333298069</c:v>
                </c:pt>
                <c:pt idx="14541">
                  <c:v>41060.468749964733</c:v>
                </c:pt>
                <c:pt idx="14542">
                  <c:v>41060.479166631398</c:v>
                </c:pt>
                <c:pt idx="14543">
                  <c:v>41060.489583298062</c:v>
                </c:pt>
                <c:pt idx="14544">
                  <c:v>41060.499999964726</c:v>
                </c:pt>
                <c:pt idx="14545">
                  <c:v>41060.51041663139</c:v>
                </c:pt>
                <c:pt idx="14546">
                  <c:v>41060.520833298055</c:v>
                </c:pt>
                <c:pt idx="14547">
                  <c:v>41060.531249964719</c:v>
                </c:pt>
                <c:pt idx="14548">
                  <c:v>41060.541666631383</c:v>
                </c:pt>
                <c:pt idx="14549">
                  <c:v>41060.552083298047</c:v>
                </c:pt>
                <c:pt idx="14550">
                  <c:v>41060.562499964712</c:v>
                </c:pt>
                <c:pt idx="14551">
                  <c:v>41060.572916631376</c:v>
                </c:pt>
                <c:pt idx="14552">
                  <c:v>41060.58333329804</c:v>
                </c:pt>
                <c:pt idx="14553">
                  <c:v>41060.593749964704</c:v>
                </c:pt>
                <c:pt idx="14554">
                  <c:v>41060.604166631369</c:v>
                </c:pt>
                <c:pt idx="14555">
                  <c:v>41060.614583298033</c:v>
                </c:pt>
                <c:pt idx="14556">
                  <c:v>41060.624999964697</c:v>
                </c:pt>
                <c:pt idx="14557">
                  <c:v>41060.635416631361</c:v>
                </c:pt>
                <c:pt idx="14558">
                  <c:v>41060.645833298026</c:v>
                </c:pt>
                <c:pt idx="14559">
                  <c:v>41060.65624996469</c:v>
                </c:pt>
                <c:pt idx="14560">
                  <c:v>41060.666666631354</c:v>
                </c:pt>
                <c:pt idx="14561">
                  <c:v>41060.677083298018</c:v>
                </c:pt>
                <c:pt idx="14562">
                  <c:v>41060.687499964683</c:v>
                </c:pt>
                <c:pt idx="14563">
                  <c:v>41060.697916631347</c:v>
                </c:pt>
                <c:pt idx="14564">
                  <c:v>41060.708333298011</c:v>
                </c:pt>
                <c:pt idx="14565">
                  <c:v>41060.718749964675</c:v>
                </c:pt>
                <c:pt idx="14566">
                  <c:v>41060.729166631339</c:v>
                </c:pt>
                <c:pt idx="14567">
                  <c:v>41060.739583298004</c:v>
                </c:pt>
                <c:pt idx="14568">
                  <c:v>41060.749999964668</c:v>
                </c:pt>
                <c:pt idx="14569">
                  <c:v>41060.760416631332</c:v>
                </c:pt>
                <c:pt idx="14570">
                  <c:v>41060.770833297996</c:v>
                </c:pt>
                <c:pt idx="14571">
                  <c:v>41060.781249964661</c:v>
                </c:pt>
                <c:pt idx="14572">
                  <c:v>41060.791666631325</c:v>
                </c:pt>
                <c:pt idx="14573">
                  <c:v>41060.802083297989</c:v>
                </c:pt>
                <c:pt idx="14574">
                  <c:v>41060.812499964653</c:v>
                </c:pt>
                <c:pt idx="14575">
                  <c:v>41060.822916631318</c:v>
                </c:pt>
                <c:pt idx="14576">
                  <c:v>41060.833333297982</c:v>
                </c:pt>
                <c:pt idx="14577">
                  <c:v>41060.843749964646</c:v>
                </c:pt>
                <c:pt idx="14578">
                  <c:v>41060.85416663131</c:v>
                </c:pt>
                <c:pt idx="14579">
                  <c:v>41060.864583297975</c:v>
                </c:pt>
                <c:pt idx="14580">
                  <c:v>41060.874999964639</c:v>
                </c:pt>
                <c:pt idx="14581">
                  <c:v>41060.885416631303</c:v>
                </c:pt>
                <c:pt idx="14582">
                  <c:v>41060.895833297967</c:v>
                </c:pt>
                <c:pt idx="14583">
                  <c:v>41060.906249964632</c:v>
                </c:pt>
                <c:pt idx="14584">
                  <c:v>41060.916666631296</c:v>
                </c:pt>
                <c:pt idx="14585">
                  <c:v>41060.92708329796</c:v>
                </c:pt>
                <c:pt idx="14586">
                  <c:v>41060.937499964624</c:v>
                </c:pt>
                <c:pt idx="14587">
                  <c:v>41060.947916631289</c:v>
                </c:pt>
                <c:pt idx="14588">
                  <c:v>41060.958333297953</c:v>
                </c:pt>
                <c:pt idx="14589">
                  <c:v>41060.968749964617</c:v>
                </c:pt>
                <c:pt idx="14590">
                  <c:v>41060.979166631281</c:v>
                </c:pt>
                <c:pt idx="14591">
                  <c:v>41060.989583297946</c:v>
                </c:pt>
                <c:pt idx="14592">
                  <c:v>41060.99999996461</c:v>
                </c:pt>
                <c:pt idx="14593">
                  <c:v>41061.010416631274</c:v>
                </c:pt>
                <c:pt idx="14594">
                  <c:v>41061.020833297938</c:v>
                </c:pt>
                <c:pt idx="14595">
                  <c:v>41061.031249964602</c:v>
                </c:pt>
                <c:pt idx="14596">
                  <c:v>41061.041666631267</c:v>
                </c:pt>
                <c:pt idx="14597">
                  <c:v>41061.052083297931</c:v>
                </c:pt>
                <c:pt idx="14598">
                  <c:v>41061.062499964595</c:v>
                </c:pt>
                <c:pt idx="14599">
                  <c:v>41061.072916631259</c:v>
                </c:pt>
                <c:pt idx="14600">
                  <c:v>41061.083333297924</c:v>
                </c:pt>
                <c:pt idx="14601">
                  <c:v>41061.093749964588</c:v>
                </c:pt>
                <c:pt idx="14602">
                  <c:v>41061.104166631252</c:v>
                </c:pt>
                <c:pt idx="14603">
                  <c:v>41061.114583297916</c:v>
                </c:pt>
                <c:pt idx="14604">
                  <c:v>41061.124999964581</c:v>
                </c:pt>
                <c:pt idx="14605">
                  <c:v>41061.135416631245</c:v>
                </c:pt>
                <c:pt idx="14606">
                  <c:v>41061.145833297909</c:v>
                </c:pt>
                <c:pt idx="14607">
                  <c:v>41061.156249964573</c:v>
                </c:pt>
                <c:pt idx="14608">
                  <c:v>41061.166666631238</c:v>
                </c:pt>
                <c:pt idx="14609">
                  <c:v>41061.177083297902</c:v>
                </c:pt>
                <c:pt idx="14610">
                  <c:v>41061.187499964566</c:v>
                </c:pt>
                <c:pt idx="14611">
                  <c:v>41061.19791663123</c:v>
                </c:pt>
                <c:pt idx="14612">
                  <c:v>41061.208333297895</c:v>
                </c:pt>
                <c:pt idx="14613">
                  <c:v>41061.218749964559</c:v>
                </c:pt>
                <c:pt idx="14614">
                  <c:v>41061.229166631223</c:v>
                </c:pt>
                <c:pt idx="14615">
                  <c:v>41061.239583297887</c:v>
                </c:pt>
                <c:pt idx="14616">
                  <c:v>41061.249999964552</c:v>
                </c:pt>
                <c:pt idx="14617">
                  <c:v>41061.260416631216</c:v>
                </c:pt>
                <c:pt idx="14618">
                  <c:v>41061.27083329788</c:v>
                </c:pt>
                <c:pt idx="14619">
                  <c:v>41061.281249964544</c:v>
                </c:pt>
                <c:pt idx="14620">
                  <c:v>41061.291666631208</c:v>
                </c:pt>
                <c:pt idx="14621">
                  <c:v>41061.302083297873</c:v>
                </c:pt>
                <c:pt idx="14622">
                  <c:v>41061.312499964537</c:v>
                </c:pt>
                <c:pt idx="14623">
                  <c:v>41061.322916631201</c:v>
                </c:pt>
                <c:pt idx="14624">
                  <c:v>41061.333333297865</c:v>
                </c:pt>
                <c:pt idx="14625">
                  <c:v>41061.34374996453</c:v>
                </c:pt>
                <c:pt idx="14626">
                  <c:v>41061.354166631194</c:v>
                </c:pt>
                <c:pt idx="14627">
                  <c:v>41061.364583297858</c:v>
                </c:pt>
                <c:pt idx="14628">
                  <c:v>41061.374999964522</c:v>
                </c:pt>
                <c:pt idx="14629">
                  <c:v>41061.385416631187</c:v>
                </c:pt>
                <c:pt idx="14630">
                  <c:v>41061.395833297851</c:v>
                </c:pt>
                <c:pt idx="14631">
                  <c:v>41061.406249964515</c:v>
                </c:pt>
                <c:pt idx="14632">
                  <c:v>41061.416666631179</c:v>
                </c:pt>
                <c:pt idx="14633">
                  <c:v>41061.427083297844</c:v>
                </c:pt>
                <c:pt idx="14634">
                  <c:v>41061.437499964508</c:v>
                </c:pt>
                <c:pt idx="14635">
                  <c:v>41061.447916631172</c:v>
                </c:pt>
                <c:pt idx="14636">
                  <c:v>41061.458333297836</c:v>
                </c:pt>
                <c:pt idx="14637">
                  <c:v>41061.468749964501</c:v>
                </c:pt>
                <c:pt idx="14638">
                  <c:v>41061.479166631165</c:v>
                </c:pt>
                <c:pt idx="14639">
                  <c:v>41061.489583297829</c:v>
                </c:pt>
                <c:pt idx="14640">
                  <c:v>41061.499999964493</c:v>
                </c:pt>
                <c:pt idx="14641">
                  <c:v>41061.510416631158</c:v>
                </c:pt>
                <c:pt idx="14642">
                  <c:v>41061.520833297822</c:v>
                </c:pt>
                <c:pt idx="14643">
                  <c:v>41061.531249964486</c:v>
                </c:pt>
                <c:pt idx="14644">
                  <c:v>41061.54166663115</c:v>
                </c:pt>
                <c:pt idx="14645">
                  <c:v>41061.552083297815</c:v>
                </c:pt>
                <c:pt idx="14646">
                  <c:v>41061.562499964479</c:v>
                </c:pt>
                <c:pt idx="14647">
                  <c:v>41061.572916631143</c:v>
                </c:pt>
                <c:pt idx="14648">
                  <c:v>41061.583333297807</c:v>
                </c:pt>
                <c:pt idx="14649">
                  <c:v>41061.593749964471</c:v>
                </c:pt>
                <c:pt idx="14650">
                  <c:v>41061.604166631136</c:v>
                </c:pt>
                <c:pt idx="14651">
                  <c:v>41061.6145832978</c:v>
                </c:pt>
                <c:pt idx="14652">
                  <c:v>41061.624999964464</c:v>
                </c:pt>
                <c:pt idx="14653">
                  <c:v>41061.635416631128</c:v>
                </c:pt>
                <c:pt idx="14654">
                  <c:v>41061.645833297793</c:v>
                </c:pt>
                <c:pt idx="14655">
                  <c:v>41061.656249964457</c:v>
                </c:pt>
                <c:pt idx="14656">
                  <c:v>41061.666666631121</c:v>
                </c:pt>
                <c:pt idx="14657">
                  <c:v>41061.677083297785</c:v>
                </c:pt>
                <c:pt idx="14658">
                  <c:v>41061.68749996445</c:v>
                </c:pt>
                <c:pt idx="14659">
                  <c:v>41061.697916631114</c:v>
                </c:pt>
                <c:pt idx="14660">
                  <c:v>41061.708333297778</c:v>
                </c:pt>
                <c:pt idx="14661">
                  <c:v>41061.718749964442</c:v>
                </c:pt>
                <c:pt idx="14662">
                  <c:v>41061.729166631107</c:v>
                </c:pt>
                <c:pt idx="14663">
                  <c:v>41061.739583297771</c:v>
                </c:pt>
                <c:pt idx="14664">
                  <c:v>41061.749999964435</c:v>
                </c:pt>
                <c:pt idx="14665">
                  <c:v>41061.760416631099</c:v>
                </c:pt>
                <c:pt idx="14666">
                  <c:v>41061.770833297764</c:v>
                </c:pt>
                <c:pt idx="14667">
                  <c:v>41061.781249964428</c:v>
                </c:pt>
                <c:pt idx="14668">
                  <c:v>41061.791666631092</c:v>
                </c:pt>
                <c:pt idx="14669">
                  <c:v>41061.802083297756</c:v>
                </c:pt>
                <c:pt idx="14670">
                  <c:v>41061.812499964421</c:v>
                </c:pt>
                <c:pt idx="14671">
                  <c:v>41061.822916631085</c:v>
                </c:pt>
                <c:pt idx="14672">
                  <c:v>41061.833333297749</c:v>
                </c:pt>
                <c:pt idx="14673">
                  <c:v>41061.843749964413</c:v>
                </c:pt>
                <c:pt idx="14674">
                  <c:v>41061.854166631078</c:v>
                </c:pt>
                <c:pt idx="14675">
                  <c:v>41061.864583297742</c:v>
                </c:pt>
                <c:pt idx="14676">
                  <c:v>41061.874999964406</c:v>
                </c:pt>
                <c:pt idx="14677">
                  <c:v>41061.88541663107</c:v>
                </c:pt>
                <c:pt idx="14678">
                  <c:v>41061.895833297734</c:v>
                </c:pt>
                <c:pt idx="14679">
                  <c:v>41061.906249964399</c:v>
                </c:pt>
                <c:pt idx="14680">
                  <c:v>41061.916666631063</c:v>
                </c:pt>
                <c:pt idx="14681">
                  <c:v>41061.927083297727</c:v>
                </c:pt>
                <c:pt idx="14682">
                  <c:v>41061.937499964391</c:v>
                </c:pt>
                <c:pt idx="14683">
                  <c:v>41061.947916631056</c:v>
                </c:pt>
                <c:pt idx="14684">
                  <c:v>41061.95833329772</c:v>
                </c:pt>
                <c:pt idx="14685">
                  <c:v>41061.968749964384</c:v>
                </c:pt>
                <c:pt idx="14686">
                  <c:v>41061.979166631048</c:v>
                </c:pt>
                <c:pt idx="14687">
                  <c:v>41061.989583297713</c:v>
                </c:pt>
                <c:pt idx="14688">
                  <c:v>41061.999999964377</c:v>
                </c:pt>
                <c:pt idx="14689">
                  <c:v>41062.010416631041</c:v>
                </c:pt>
                <c:pt idx="14690">
                  <c:v>41062.020833297705</c:v>
                </c:pt>
                <c:pt idx="14691">
                  <c:v>41062.03124996437</c:v>
                </c:pt>
                <c:pt idx="14692">
                  <c:v>41062.041666631034</c:v>
                </c:pt>
                <c:pt idx="14693">
                  <c:v>41062.052083297698</c:v>
                </c:pt>
                <c:pt idx="14694">
                  <c:v>41062.062499964362</c:v>
                </c:pt>
                <c:pt idx="14695">
                  <c:v>41062.072916631027</c:v>
                </c:pt>
                <c:pt idx="14696">
                  <c:v>41062.083333297691</c:v>
                </c:pt>
                <c:pt idx="14697">
                  <c:v>41062.093749964355</c:v>
                </c:pt>
                <c:pt idx="14698">
                  <c:v>41062.104166631019</c:v>
                </c:pt>
                <c:pt idx="14699">
                  <c:v>41062.114583297684</c:v>
                </c:pt>
                <c:pt idx="14700">
                  <c:v>41062.124999964348</c:v>
                </c:pt>
                <c:pt idx="14701">
                  <c:v>41062.135416631012</c:v>
                </c:pt>
                <c:pt idx="14702">
                  <c:v>41062.145833297676</c:v>
                </c:pt>
                <c:pt idx="14703">
                  <c:v>41062.156249964341</c:v>
                </c:pt>
                <c:pt idx="14704">
                  <c:v>41062.166666631005</c:v>
                </c:pt>
                <c:pt idx="14705">
                  <c:v>41062.177083297669</c:v>
                </c:pt>
                <c:pt idx="14706">
                  <c:v>41062.187499964333</c:v>
                </c:pt>
                <c:pt idx="14707">
                  <c:v>41062.197916630997</c:v>
                </c:pt>
                <c:pt idx="14708">
                  <c:v>41062.208333297662</c:v>
                </c:pt>
                <c:pt idx="14709">
                  <c:v>41062.218749964326</c:v>
                </c:pt>
                <c:pt idx="14710">
                  <c:v>41062.22916663099</c:v>
                </c:pt>
                <c:pt idx="14711">
                  <c:v>41062.239583297654</c:v>
                </c:pt>
                <c:pt idx="14712">
                  <c:v>41062.249999964319</c:v>
                </c:pt>
                <c:pt idx="14713">
                  <c:v>41062.260416630983</c:v>
                </c:pt>
                <c:pt idx="14714">
                  <c:v>41062.270833297647</c:v>
                </c:pt>
                <c:pt idx="14715">
                  <c:v>41062.281249964311</c:v>
                </c:pt>
                <c:pt idx="14716">
                  <c:v>41062.291666630976</c:v>
                </c:pt>
                <c:pt idx="14717">
                  <c:v>41062.30208329764</c:v>
                </c:pt>
                <c:pt idx="14718">
                  <c:v>41062.312499964304</c:v>
                </c:pt>
                <c:pt idx="14719">
                  <c:v>41062.322916630968</c:v>
                </c:pt>
                <c:pt idx="14720">
                  <c:v>41062.333333297633</c:v>
                </c:pt>
                <c:pt idx="14721">
                  <c:v>41062.343749964297</c:v>
                </c:pt>
                <c:pt idx="14722">
                  <c:v>41062.354166630961</c:v>
                </c:pt>
                <c:pt idx="14723">
                  <c:v>41062.364583297625</c:v>
                </c:pt>
                <c:pt idx="14724">
                  <c:v>41062.37499996429</c:v>
                </c:pt>
                <c:pt idx="14725">
                  <c:v>41062.385416630954</c:v>
                </c:pt>
                <c:pt idx="14726">
                  <c:v>41062.395833297618</c:v>
                </c:pt>
                <c:pt idx="14727">
                  <c:v>41062.406249964282</c:v>
                </c:pt>
                <c:pt idx="14728">
                  <c:v>41062.416666630947</c:v>
                </c:pt>
                <c:pt idx="14729">
                  <c:v>41062.427083297611</c:v>
                </c:pt>
                <c:pt idx="14730">
                  <c:v>41062.437499964275</c:v>
                </c:pt>
                <c:pt idx="14731">
                  <c:v>41062.447916630939</c:v>
                </c:pt>
                <c:pt idx="14732">
                  <c:v>41062.458333297604</c:v>
                </c:pt>
                <c:pt idx="14733">
                  <c:v>41062.468749964268</c:v>
                </c:pt>
                <c:pt idx="14734">
                  <c:v>41062.479166630932</c:v>
                </c:pt>
                <c:pt idx="14735">
                  <c:v>41062.489583297596</c:v>
                </c:pt>
                <c:pt idx="14736">
                  <c:v>41062.49999996426</c:v>
                </c:pt>
                <c:pt idx="14737">
                  <c:v>41062.510416630925</c:v>
                </c:pt>
                <c:pt idx="14738">
                  <c:v>41062.520833297589</c:v>
                </c:pt>
                <c:pt idx="14739">
                  <c:v>41062.531249964253</c:v>
                </c:pt>
                <c:pt idx="14740">
                  <c:v>41062.541666630917</c:v>
                </c:pt>
                <c:pt idx="14741">
                  <c:v>41062.552083297582</c:v>
                </c:pt>
                <c:pt idx="14742">
                  <c:v>41062.562499964246</c:v>
                </c:pt>
                <c:pt idx="14743">
                  <c:v>41062.57291663091</c:v>
                </c:pt>
                <c:pt idx="14744">
                  <c:v>41062.583333297574</c:v>
                </c:pt>
                <c:pt idx="14745">
                  <c:v>41062.593749964239</c:v>
                </c:pt>
                <c:pt idx="14746">
                  <c:v>41062.604166630903</c:v>
                </c:pt>
                <c:pt idx="14747">
                  <c:v>41062.614583297567</c:v>
                </c:pt>
                <c:pt idx="14748">
                  <c:v>41062.624999964231</c:v>
                </c:pt>
                <c:pt idx="14749">
                  <c:v>41062.635416630896</c:v>
                </c:pt>
                <c:pt idx="14750">
                  <c:v>41062.64583329756</c:v>
                </c:pt>
                <c:pt idx="14751">
                  <c:v>41062.656249964224</c:v>
                </c:pt>
                <c:pt idx="14752">
                  <c:v>41062.666666630888</c:v>
                </c:pt>
                <c:pt idx="14753">
                  <c:v>41062.677083297553</c:v>
                </c:pt>
                <c:pt idx="14754">
                  <c:v>41062.687499964217</c:v>
                </c:pt>
                <c:pt idx="14755">
                  <c:v>41062.697916630881</c:v>
                </c:pt>
                <c:pt idx="14756">
                  <c:v>41062.708333297545</c:v>
                </c:pt>
                <c:pt idx="14757">
                  <c:v>41062.71874996421</c:v>
                </c:pt>
                <c:pt idx="14758">
                  <c:v>41062.729166630874</c:v>
                </c:pt>
                <c:pt idx="14759">
                  <c:v>41062.739583297538</c:v>
                </c:pt>
                <c:pt idx="14760">
                  <c:v>41062.749999964202</c:v>
                </c:pt>
                <c:pt idx="14761">
                  <c:v>41062.760416630867</c:v>
                </c:pt>
                <c:pt idx="14762">
                  <c:v>41062.770833297531</c:v>
                </c:pt>
                <c:pt idx="14763">
                  <c:v>41062.781249964195</c:v>
                </c:pt>
                <c:pt idx="14764">
                  <c:v>41062.791666630859</c:v>
                </c:pt>
                <c:pt idx="14765">
                  <c:v>41062.802083297523</c:v>
                </c:pt>
                <c:pt idx="14766">
                  <c:v>41062.812499964188</c:v>
                </c:pt>
                <c:pt idx="14767">
                  <c:v>41062.822916630852</c:v>
                </c:pt>
                <c:pt idx="14768">
                  <c:v>41062.833333297516</c:v>
                </c:pt>
                <c:pt idx="14769">
                  <c:v>41062.84374996418</c:v>
                </c:pt>
                <c:pt idx="14770">
                  <c:v>41062.854166630845</c:v>
                </c:pt>
                <c:pt idx="14771">
                  <c:v>41062.864583297509</c:v>
                </c:pt>
                <c:pt idx="14772">
                  <c:v>41062.874999964173</c:v>
                </c:pt>
                <c:pt idx="14773">
                  <c:v>41062.885416630837</c:v>
                </c:pt>
                <c:pt idx="14774">
                  <c:v>41062.895833297502</c:v>
                </c:pt>
                <c:pt idx="14775">
                  <c:v>41062.906249964166</c:v>
                </c:pt>
                <c:pt idx="14776">
                  <c:v>41062.91666663083</c:v>
                </c:pt>
                <c:pt idx="14777">
                  <c:v>41062.927083297494</c:v>
                </c:pt>
                <c:pt idx="14778">
                  <c:v>41062.937499964159</c:v>
                </c:pt>
                <c:pt idx="14779">
                  <c:v>41062.947916630823</c:v>
                </c:pt>
                <c:pt idx="14780">
                  <c:v>41062.958333297487</c:v>
                </c:pt>
                <c:pt idx="14781">
                  <c:v>41062.968749964151</c:v>
                </c:pt>
                <c:pt idx="14782">
                  <c:v>41062.979166630816</c:v>
                </c:pt>
                <c:pt idx="14783">
                  <c:v>41062.98958329748</c:v>
                </c:pt>
                <c:pt idx="14784">
                  <c:v>41062.999999964144</c:v>
                </c:pt>
                <c:pt idx="14785">
                  <c:v>41063.010416630808</c:v>
                </c:pt>
                <c:pt idx="14786">
                  <c:v>41063.020833297473</c:v>
                </c:pt>
                <c:pt idx="14787">
                  <c:v>41063.031249964137</c:v>
                </c:pt>
                <c:pt idx="14788">
                  <c:v>41063.041666630801</c:v>
                </c:pt>
                <c:pt idx="14789">
                  <c:v>41063.052083297465</c:v>
                </c:pt>
                <c:pt idx="14790">
                  <c:v>41063.06249996413</c:v>
                </c:pt>
                <c:pt idx="14791">
                  <c:v>41063.072916630794</c:v>
                </c:pt>
                <c:pt idx="14792">
                  <c:v>41063.083333297458</c:v>
                </c:pt>
                <c:pt idx="14793">
                  <c:v>41063.093749964122</c:v>
                </c:pt>
                <c:pt idx="14794">
                  <c:v>41063.104166630786</c:v>
                </c:pt>
                <c:pt idx="14795">
                  <c:v>41063.114583297451</c:v>
                </c:pt>
                <c:pt idx="14796">
                  <c:v>41063.124999964115</c:v>
                </c:pt>
                <c:pt idx="14797">
                  <c:v>41063.135416630779</c:v>
                </c:pt>
                <c:pt idx="14798">
                  <c:v>41063.145833297443</c:v>
                </c:pt>
                <c:pt idx="14799">
                  <c:v>41063.156249964108</c:v>
                </c:pt>
                <c:pt idx="14800">
                  <c:v>41063.166666630772</c:v>
                </c:pt>
                <c:pt idx="14801">
                  <c:v>41063.177083297436</c:v>
                </c:pt>
                <c:pt idx="14802">
                  <c:v>41063.1874999641</c:v>
                </c:pt>
                <c:pt idx="14803">
                  <c:v>41063.197916630765</c:v>
                </c:pt>
                <c:pt idx="14804">
                  <c:v>41063.208333297429</c:v>
                </c:pt>
                <c:pt idx="14805">
                  <c:v>41063.218749964093</c:v>
                </c:pt>
                <c:pt idx="14806">
                  <c:v>41063.229166630757</c:v>
                </c:pt>
                <c:pt idx="14807">
                  <c:v>41063.239583297422</c:v>
                </c:pt>
                <c:pt idx="14808">
                  <c:v>41063.249999964086</c:v>
                </c:pt>
                <c:pt idx="14809">
                  <c:v>41063.26041663075</c:v>
                </c:pt>
                <c:pt idx="14810">
                  <c:v>41063.270833297414</c:v>
                </c:pt>
                <c:pt idx="14811">
                  <c:v>41063.281249964079</c:v>
                </c:pt>
                <c:pt idx="14812">
                  <c:v>41063.291666630743</c:v>
                </c:pt>
                <c:pt idx="14813">
                  <c:v>41063.302083297407</c:v>
                </c:pt>
                <c:pt idx="14814">
                  <c:v>41063.312499964071</c:v>
                </c:pt>
                <c:pt idx="14815">
                  <c:v>41063.322916630736</c:v>
                </c:pt>
                <c:pt idx="14816">
                  <c:v>41063.3333332974</c:v>
                </c:pt>
                <c:pt idx="14817">
                  <c:v>41063.343749964064</c:v>
                </c:pt>
                <c:pt idx="14818">
                  <c:v>41063.354166630728</c:v>
                </c:pt>
                <c:pt idx="14819">
                  <c:v>41063.364583297393</c:v>
                </c:pt>
                <c:pt idx="14820">
                  <c:v>41063.374999964057</c:v>
                </c:pt>
                <c:pt idx="14821">
                  <c:v>41063.385416630721</c:v>
                </c:pt>
                <c:pt idx="14822">
                  <c:v>41063.395833297385</c:v>
                </c:pt>
                <c:pt idx="14823">
                  <c:v>41063.406249964049</c:v>
                </c:pt>
                <c:pt idx="14824">
                  <c:v>41063.416666630714</c:v>
                </c:pt>
                <c:pt idx="14825">
                  <c:v>41063.427083297378</c:v>
                </c:pt>
                <c:pt idx="14826">
                  <c:v>41063.437499964042</c:v>
                </c:pt>
                <c:pt idx="14827">
                  <c:v>41063.447916630706</c:v>
                </c:pt>
                <c:pt idx="14828">
                  <c:v>41063.458333297371</c:v>
                </c:pt>
                <c:pt idx="14829">
                  <c:v>41063.468749964035</c:v>
                </c:pt>
                <c:pt idx="14830">
                  <c:v>41063.479166630699</c:v>
                </c:pt>
                <c:pt idx="14831">
                  <c:v>41063.489583297363</c:v>
                </c:pt>
                <c:pt idx="14832">
                  <c:v>41063.499999964028</c:v>
                </c:pt>
                <c:pt idx="14833">
                  <c:v>41063.510416630692</c:v>
                </c:pt>
                <c:pt idx="14834">
                  <c:v>41063.520833297356</c:v>
                </c:pt>
                <c:pt idx="14835">
                  <c:v>41063.53124996402</c:v>
                </c:pt>
                <c:pt idx="14836">
                  <c:v>41063.541666630685</c:v>
                </c:pt>
                <c:pt idx="14837">
                  <c:v>41063.552083297349</c:v>
                </c:pt>
                <c:pt idx="14838">
                  <c:v>41063.562499964013</c:v>
                </c:pt>
                <c:pt idx="14839">
                  <c:v>41063.572916630677</c:v>
                </c:pt>
                <c:pt idx="14840">
                  <c:v>41063.583333297342</c:v>
                </c:pt>
                <c:pt idx="14841">
                  <c:v>41063.593749964006</c:v>
                </c:pt>
                <c:pt idx="14842">
                  <c:v>41063.60416663067</c:v>
                </c:pt>
                <c:pt idx="14843">
                  <c:v>41063.614583297334</c:v>
                </c:pt>
                <c:pt idx="14844">
                  <c:v>41063.624999963999</c:v>
                </c:pt>
                <c:pt idx="14845">
                  <c:v>41063.635416630663</c:v>
                </c:pt>
                <c:pt idx="14846">
                  <c:v>41063.645833297327</c:v>
                </c:pt>
                <c:pt idx="14847">
                  <c:v>41063.656249963991</c:v>
                </c:pt>
                <c:pt idx="14848">
                  <c:v>41063.666666630656</c:v>
                </c:pt>
                <c:pt idx="14849">
                  <c:v>41063.67708329732</c:v>
                </c:pt>
                <c:pt idx="14850">
                  <c:v>41063.687499963984</c:v>
                </c:pt>
                <c:pt idx="14851">
                  <c:v>41063.697916630648</c:v>
                </c:pt>
                <c:pt idx="14852">
                  <c:v>41063.708333297312</c:v>
                </c:pt>
                <c:pt idx="14853">
                  <c:v>41063.718749963977</c:v>
                </c:pt>
                <c:pt idx="14854">
                  <c:v>41063.729166630641</c:v>
                </c:pt>
                <c:pt idx="14855">
                  <c:v>41063.739583297305</c:v>
                </c:pt>
                <c:pt idx="14856">
                  <c:v>41063.749999963969</c:v>
                </c:pt>
                <c:pt idx="14857">
                  <c:v>41063.760416630634</c:v>
                </c:pt>
                <c:pt idx="14858">
                  <c:v>41063.770833297298</c:v>
                </c:pt>
                <c:pt idx="14859">
                  <c:v>41063.781249963962</c:v>
                </c:pt>
                <c:pt idx="14860">
                  <c:v>41063.791666630626</c:v>
                </c:pt>
                <c:pt idx="14861">
                  <c:v>41063.802083297291</c:v>
                </c:pt>
                <c:pt idx="14862">
                  <c:v>41063.812499963955</c:v>
                </c:pt>
                <c:pt idx="14863">
                  <c:v>41063.822916630619</c:v>
                </c:pt>
                <c:pt idx="14864">
                  <c:v>41063.833333297283</c:v>
                </c:pt>
                <c:pt idx="14865">
                  <c:v>41063.843749963948</c:v>
                </c:pt>
                <c:pt idx="14866">
                  <c:v>41063.854166630612</c:v>
                </c:pt>
                <c:pt idx="14867">
                  <c:v>41063.864583297276</c:v>
                </c:pt>
                <c:pt idx="14868">
                  <c:v>41063.87499996394</c:v>
                </c:pt>
                <c:pt idx="14869">
                  <c:v>41063.885416630605</c:v>
                </c:pt>
                <c:pt idx="14870">
                  <c:v>41063.895833297269</c:v>
                </c:pt>
                <c:pt idx="14871">
                  <c:v>41063.906249963933</c:v>
                </c:pt>
                <c:pt idx="14872">
                  <c:v>41063.916666630597</c:v>
                </c:pt>
                <c:pt idx="14873">
                  <c:v>41063.927083297262</c:v>
                </c:pt>
                <c:pt idx="14874">
                  <c:v>41063.937499963926</c:v>
                </c:pt>
                <c:pt idx="14875">
                  <c:v>41063.94791663059</c:v>
                </c:pt>
                <c:pt idx="14876">
                  <c:v>41063.958333297254</c:v>
                </c:pt>
                <c:pt idx="14877">
                  <c:v>41063.968749963919</c:v>
                </c:pt>
                <c:pt idx="14878">
                  <c:v>41063.979166630583</c:v>
                </c:pt>
                <c:pt idx="14879">
                  <c:v>41063.989583297247</c:v>
                </c:pt>
                <c:pt idx="14880">
                  <c:v>41063.999999963911</c:v>
                </c:pt>
                <c:pt idx="14881">
                  <c:v>41064.010416630575</c:v>
                </c:pt>
                <c:pt idx="14882">
                  <c:v>41064.02083329724</c:v>
                </c:pt>
                <c:pt idx="14883">
                  <c:v>41064.031249963904</c:v>
                </c:pt>
                <c:pt idx="14884">
                  <c:v>41064.041666630568</c:v>
                </c:pt>
                <c:pt idx="14885">
                  <c:v>41064.052083297232</c:v>
                </c:pt>
                <c:pt idx="14886">
                  <c:v>41064.062499963897</c:v>
                </c:pt>
                <c:pt idx="14887">
                  <c:v>41064.072916630561</c:v>
                </c:pt>
                <c:pt idx="14888">
                  <c:v>41064.083333297225</c:v>
                </c:pt>
                <c:pt idx="14889">
                  <c:v>41064.093749963889</c:v>
                </c:pt>
                <c:pt idx="14890">
                  <c:v>41064.104166630554</c:v>
                </c:pt>
                <c:pt idx="14891">
                  <c:v>41064.114583297218</c:v>
                </c:pt>
                <c:pt idx="14892">
                  <c:v>41064.124999963882</c:v>
                </c:pt>
                <c:pt idx="14893">
                  <c:v>41064.135416630546</c:v>
                </c:pt>
                <c:pt idx="14894">
                  <c:v>41064.145833297211</c:v>
                </c:pt>
                <c:pt idx="14895">
                  <c:v>41064.156249963875</c:v>
                </c:pt>
                <c:pt idx="14896">
                  <c:v>41064.166666630539</c:v>
                </c:pt>
                <c:pt idx="14897">
                  <c:v>41064.177083297203</c:v>
                </c:pt>
                <c:pt idx="14898">
                  <c:v>41064.187499963868</c:v>
                </c:pt>
                <c:pt idx="14899">
                  <c:v>41064.197916630532</c:v>
                </c:pt>
                <c:pt idx="14900">
                  <c:v>41064.208333297196</c:v>
                </c:pt>
                <c:pt idx="14901">
                  <c:v>41064.21874996386</c:v>
                </c:pt>
                <c:pt idx="14902">
                  <c:v>41064.229166630525</c:v>
                </c:pt>
                <c:pt idx="14903">
                  <c:v>41064.239583297189</c:v>
                </c:pt>
                <c:pt idx="14904">
                  <c:v>41064.249999963853</c:v>
                </c:pt>
                <c:pt idx="14905">
                  <c:v>41064.260416630517</c:v>
                </c:pt>
                <c:pt idx="14906">
                  <c:v>41064.270833297182</c:v>
                </c:pt>
                <c:pt idx="14907">
                  <c:v>41064.281249963846</c:v>
                </c:pt>
                <c:pt idx="14908">
                  <c:v>41064.29166663051</c:v>
                </c:pt>
                <c:pt idx="14909">
                  <c:v>41064.302083297174</c:v>
                </c:pt>
                <c:pt idx="14910">
                  <c:v>41064.312499963838</c:v>
                </c:pt>
                <c:pt idx="14911">
                  <c:v>41064.322916630503</c:v>
                </c:pt>
                <c:pt idx="14912">
                  <c:v>41064.333333297167</c:v>
                </c:pt>
                <c:pt idx="14913">
                  <c:v>41064.343749963831</c:v>
                </c:pt>
                <c:pt idx="14914">
                  <c:v>41064.354166630495</c:v>
                </c:pt>
                <c:pt idx="14915">
                  <c:v>41064.36458329716</c:v>
                </c:pt>
                <c:pt idx="14916">
                  <c:v>41064.374999963824</c:v>
                </c:pt>
                <c:pt idx="14917">
                  <c:v>41064.385416630488</c:v>
                </c:pt>
                <c:pt idx="14918">
                  <c:v>41064.395833297152</c:v>
                </c:pt>
                <c:pt idx="14919">
                  <c:v>41064.406249963817</c:v>
                </c:pt>
                <c:pt idx="14920">
                  <c:v>41064.416666630481</c:v>
                </c:pt>
                <c:pt idx="14921">
                  <c:v>41064.427083297145</c:v>
                </c:pt>
                <c:pt idx="14922">
                  <c:v>41064.437499963809</c:v>
                </c:pt>
                <c:pt idx="14923">
                  <c:v>41064.447916630474</c:v>
                </c:pt>
                <c:pt idx="14924">
                  <c:v>41064.458333297138</c:v>
                </c:pt>
                <c:pt idx="14925">
                  <c:v>41064.468749963802</c:v>
                </c:pt>
                <c:pt idx="14926">
                  <c:v>41064.479166630466</c:v>
                </c:pt>
                <c:pt idx="14927">
                  <c:v>41064.489583297131</c:v>
                </c:pt>
                <c:pt idx="14928">
                  <c:v>41064.499999963795</c:v>
                </c:pt>
                <c:pt idx="14929">
                  <c:v>41064.510416630459</c:v>
                </c:pt>
                <c:pt idx="14930">
                  <c:v>41064.520833297123</c:v>
                </c:pt>
                <c:pt idx="14931">
                  <c:v>41064.531249963788</c:v>
                </c:pt>
                <c:pt idx="14932">
                  <c:v>41064.541666630452</c:v>
                </c:pt>
                <c:pt idx="14933">
                  <c:v>41064.552083297116</c:v>
                </c:pt>
                <c:pt idx="14934">
                  <c:v>41064.56249996378</c:v>
                </c:pt>
                <c:pt idx="14935">
                  <c:v>41064.572916630445</c:v>
                </c:pt>
                <c:pt idx="14936">
                  <c:v>41064.583333297109</c:v>
                </c:pt>
                <c:pt idx="14937">
                  <c:v>41064.593749963773</c:v>
                </c:pt>
                <c:pt idx="14938">
                  <c:v>41064.604166630437</c:v>
                </c:pt>
                <c:pt idx="14939">
                  <c:v>41064.614583297101</c:v>
                </c:pt>
                <c:pt idx="14940">
                  <c:v>41064.624999963766</c:v>
                </c:pt>
                <c:pt idx="14941">
                  <c:v>41064.63541663043</c:v>
                </c:pt>
                <c:pt idx="14942">
                  <c:v>41064.645833297094</c:v>
                </c:pt>
                <c:pt idx="14943">
                  <c:v>41064.656249963758</c:v>
                </c:pt>
                <c:pt idx="14944">
                  <c:v>41064.666666630423</c:v>
                </c:pt>
                <c:pt idx="14945">
                  <c:v>41064.677083297087</c:v>
                </c:pt>
                <c:pt idx="14946">
                  <c:v>41064.687499963751</c:v>
                </c:pt>
                <c:pt idx="14947">
                  <c:v>41064.697916630415</c:v>
                </c:pt>
                <c:pt idx="14948">
                  <c:v>41064.70833329708</c:v>
                </c:pt>
                <c:pt idx="14949">
                  <c:v>41064.718749963744</c:v>
                </c:pt>
                <c:pt idx="14950">
                  <c:v>41064.729166630408</c:v>
                </c:pt>
                <c:pt idx="14951">
                  <c:v>41064.739583297072</c:v>
                </c:pt>
                <c:pt idx="14952">
                  <c:v>41064.749999963737</c:v>
                </c:pt>
                <c:pt idx="14953">
                  <c:v>41064.760416630401</c:v>
                </c:pt>
                <c:pt idx="14954">
                  <c:v>41064.770833297065</c:v>
                </c:pt>
                <c:pt idx="14955">
                  <c:v>41064.781249963729</c:v>
                </c:pt>
                <c:pt idx="14956">
                  <c:v>41064.791666630394</c:v>
                </c:pt>
                <c:pt idx="14957">
                  <c:v>41064.802083297058</c:v>
                </c:pt>
                <c:pt idx="14958">
                  <c:v>41064.812499963722</c:v>
                </c:pt>
                <c:pt idx="14959">
                  <c:v>41064.822916630386</c:v>
                </c:pt>
                <c:pt idx="14960">
                  <c:v>41064.833333297051</c:v>
                </c:pt>
                <c:pt idx="14961">
                  <c:v>41064.843749963715</c:v>
                </c:pt>
                <c:pt idx="14962">
                  <c:v>41064.854166630379</c:v>
                </c:pt>
                <c:pt idx="14963">
                  <c:v>41064.864583297043</c:v>
                </c:pt>
                <c:pt idx="14964">
                  <c:v>41064.874999963708</c:v>
                </c:pt>
                <c:pt idx="14965">
                  <c:v>41064.885416630372</c:v>
                </c:pt>
                <c:pt idx="14966">
                  <c:v>41064.895833297036</c:v>
                </c:pt>
                <c:pt idx="14967">
                  <c:v>41064.9062499637</c:v>
                </c:pt>
                <c:pt idx="14968">
                  <c:v>41064.916666630364</c:v>
                </c:pt>
                <c:pt idx="14969">
                  <c:v>41064.927083297029</c:v>
                </c:pt>
                <c:pt idx="14970">
                  <c:v>41064.937499963693</c:v>
                </c:pt>
                <c:pt idx="14971">
                  <c:v>41064.947916630357</c:v>
                </c:pt>
                <c:pt idx="14972">
                  <c:v>41064.958333297021</c:v>
                </c:pt>
                <c:pt idx="14973">
                  <c:v>41064.968749963686</c:v>
                </c:pt>
                <c:pt idx="14974">
                  <c:v>41064.97916663035</c:v>
                </c:pt>
                <c:pt idx="14975">
                  <c:v>41064.989583297014</c:v>
                </c:pt>
                <c:pt idx="14976">
                  <c:v>41064.999999963678</c:v>
                </c:pt>
                <c:pt idx="14977">
                  <c:v>41065.010416630343</c:v>
                </c:pt>
                <c:pt idx="14978">
                  <c:v>41065.020833297007</c:v>
                </c:pt>
                <c:pt idx="14979">
                  <c:v>41065.031249963671</c:v>
                </c:pt>
                <c:pt idx="14980">
                  <c:v>41065.041666630335</c:v>
                </c:pt>
                <c:pt idx="14981">
                  <c:v>41065.052083297</c:v>
                </c:pt>
                <c:pt idx="14982">
                  <c:v>41065.062499963664</c:v>
                </c:pt>
                <c:pt idx="14983">
                  <c:v>41065.072916630328</c:v>
                </c:pt>
                <c:pt idx="14984">
                  <c:v>41065.083333296992</c:v>
                </c:pt>
                <c:pt idx="14985">
                  <c:v>41065.093749963657</c:v>
                </c:pt>
                <c:pt idx="14986">
                  <c:v>41065.104166630321</c:v>
                </c:pt>
                <c:pt idx="14987">
                  <c:v>41065.114583296985</c:v>
                </c:pt>
                <c:pt idx="14988">
                  <c:v>41065.124999963649</c:v>
                </c:pt>
                <c:pt idx="14989">
                  <c:v>41065.135416630314</c:v>
                </c:pt>
                <c:pt idx="14990">
                  <c:v>41065.145833296978</c:v>
                </c:pt>
                <c:pt idx="14991">
                  <c:v>41065.156249963642</c:v>
                </c:pt>
                <c:pt idx="14992">
                  <c:v>41065.166666630306</c:v>
                </c:pt>
                <c:pt idx="14993">
                  <c:v>41065.177083296971</c:v>
                </c:pt>
                <c:pt idx="14994">
                  <c:v>41065.187499963635</c:v>
                </c:pt>
                <c:pt idx="14995">
                  <c:v>41065.197916630299</c:v>
                </c:pt>
                <c:pt idx="14996">
                  <c:v>41065.208333296963</c:v>
                </c:pt>
                <c:pt idx="14997">
                  <c:v>41065.218749963627</c:v>
                </c:pt>
                <c:pt idx="14998">
                  <c:v>41065.229166630292</c:v>
                </c:pt>
                <c:pt idx="14999">
                  <c:v>41065.239583296956</c:v>
                </c:pt>
                <c:pt idx="15000">
                  <c:v>41065.24999996362</c:v>
                </c:pt>
                <c:pt idx="15001">
                  <c:v>41065.260416630284</c:v>
                </c:pt>
                <c:pt idx="15002">
                  <c:v>41065.270833296949</c:v>
                </c:pt>
                <c:pt idx="15003">
                  <c:v>41065.281249963613</c:v>
                </c:pt>
                <c:pt idx="15004">
                  <c:v>41065.291666630277</c:v>
                </c:pt>
                <c:pt idx="15005">
                  <c:v>41065.302083296941</c:v>
                </c:pt>
                <c:pt idx="15006">
                  <c:v>41065.312499963606</c:v>
                </c:pt>
                <c:pt idx="15007">
                  <c:v>41065.32291663027</c:v>
                </c:pt>
                <c:pt idx="15008">
                  <c:v>41065.333333296934</c:v>
                </c:pt>
                <c:pt idx="15009">
                  <c:v>41065.343749963598</c:v>
                </c:pt>
                <c:pt idx="15010">
                  <c:v>41065.354166630263</c:v>
                </c:pt>
                <c:pt idx="15011">
                  <c:v>41065.364583296927</c:v>
                </c:pt>
                <c:pt idx="15012">
                  <c:v>41065.374999963591</c:v>
                </c:pt>
                <c:pt idx="15013">
                  <c:v>41065.385416630255</c:v>
                </c:pt>
                <c:pt idx="15014">
                  <c:v>41065.39583329692</c:v>
                </c:pt>
                <c:pt idx="15015">
                  <c:v>41065.406249963584</c:v>
                </c:pt>
                <c:pt idx="15016">
                  <c:v>41065.416666630248</c:v>
                </c:pt>
                <c:pt idx="15017">
                  <c:v>41065.427083296912</c:v>
                </c:pt>
                <c:pt idx="15018">
                  <c:v>41065.437499963577</c:v>
                </c:pt>
                <c:pt idx="15019">
                  <c:v>41065.447916630241</c:v>
                </c:pt>
                <c:pt idx="15020">
                  <c:v>41065.458333296905</c:v>
                </c:pt>
                <c:pt idx="15021">
                  <c:v>41065.468749963569</c:v>
                </c:pt>
                <c:pt idx="15022">
                  <c:v>41065.479166630234</c:v>
                </c:pt>
                <c:pt idx="15023">
                  <c:v>41065.489583296898</c:v>
                </c:pt>
                <c:pt idx="15024">
                  <c:v>41065.499999963562</c:v>
                </c:pt>
                <c:pt idx="15025">
                  <c:v>41065.510416630226</c:v>
                </c:pt>
                <c:pt idx="15026">
                  <c:v>41065.52083329689</c:v>
                </c:pt>
                <c:pt idx="15027">
                  <c:v>41065.531249963555</c:v>
                </c:pt>
                <c:pt idx="15028">
                  <c:v>41065.541666630219</c:v>
                </c:pt>
                <c:pt idx="15029">
                  <c:v>41065.552083296883</c:v>
                </c:pt>
                <c:pt idx="15030">
                  <c:v>41065.562499963547</c:v>
                </c:pt>
                <c:pt idx="15031">
                  <c:v>41065.572916630212</c:v>
                </c:pt>
                <c:pt idx="15032">
                  <c:v>41065.583333296876</c:v>
                </c:pt>
                <c:pt idx="15033">
                  <c:v>41065.59374996354</c:v>
                </c:pt>
                <c:pt idx="15034">
                  <c:v>41065.604166630204</c:v>
                </c:pt>
                <c:pt idx="15035">
                  <c:v>41065.614583296869</c:v>
                </c:pt>
                <c:pt idx="15036">
                  <c:v>41065.624999963533</c:v>
                </c:pt>
                <c:pt idx="15037">
                  <c:v>41065.635416630197</c:v>
                </c:pt>
                <c:pt idx="15038">
                  <c:v>41065.645833296861</c:v>
                </c:pt>
                <c:pt idx="15039">
                  <c:v>41065.656249963526</c:v>
                </c:pt>
                <c:pt idx="15040">
                  <c:v>41065.66666663019</c:v>
                </c:pt>
                <c:pt idx="15041">
                  <c:v>41065.677083296854</c:v>
                </c:pt>
                <c:pt idx="15042">
                  <c:v>41065.687499963518</c:v>
                </c:pt>
                <c:pt idx="15043">
                  <c:v>41065.697916630183</c:v>
                </c:pt>
                <c:pt idx="15044">
                  <c:v>41065.708333296847</c:v>
                </c:pt>
                <c:pt idx="15045">
                  <c:v>41065.718749963511</c:v>
                </c:pt>
                <c:pt idx="15046">
                  <c:v>41065.729166630175</c:v>
                </c:pt>
                <c:pt idx="15047">
                  <c:v>41065.73958329684</c:v>
                </c:pt>
                <c:pt idx="15048">
                  <c:v>41065.749999963504</c:v>
                </c:pt>
                <c:pt idx="15049">
                  <c:v>41065.760416630168</c:v>
                </c:pt>
                <c:pt idx="15050">
                  <c:v>41065.770833296832</c:v>
                </c:pt>
                <c:pt idx="15051">
                  <c:v>41065.781249963497</c:v>
                </c:pt>
                <c:pt idx="15052">
                  <c:v>41065.791666630161</c:v>
                </c:pt>
                <c:pt idx="15053">
                  <c:v>41065.802083296825</c:v>
                </c:pt>
                <c:pt idx="15054">
                  <c:v>41065.812499963489</c:v>
                </c:pt>
                <c:pt idx="15055">
                  <c:v>41065.822916630153</c:v>
                </c:pt>
                <c:pt idx="15056">
                  <c:v>41065.833333296818</c:v>
                </c:pt>
                <c:pt idx="15057">
                  <c:v>41065.843749963482</c:v>
                </c:pt>
                <c:pt idx="15058">
                  <c:v>41065.854166630146</c:v>
                </c:pt>
                <c:pt idx="15059">
                  <c:v>41065.86458329681</c:v>
                </c:pt>
                <c:pt idx="15060">
                  <c:v>41065.874999963475</c:v>
                </c:pt>
                <c:pt idx="15061">
                  <c:v>41065.885416630139</c:v>
                </c:pt>
                <c:pt idx="15062">
                  <c:v>41065.895833296803</c:v>
                </c:pt>
                <c:pt idx="15063">
                  <c:v>41065.906249963467</c:v>
                </c:pt>
                <c:pt idx="15064">
                  <c:v>41065.916666630132</c:v>
                </c:pt>
                <c:pt idx="15065">
                  <c:v>41065.927083296796</c:v>
                </c:pt>
                <c:pt idx="15066">
                  <c:v>41065.93749996346</c:v>
                </c:pt>
                <c:pt idx="15067">
                  <c:v>41065.947916630124</c:v>
                </c:pt>
                <c:pt idx="15068">
                  <c:v>41065.958333296789</c:v>
                </c:pt>
                <c:pt idx="15069">
                  <c:v>41065.968749963453</c:v>
                </c:pt>
                <c:pt idx="15070">
                  <c:v>41065.979166630117</c:v>
                </c:pt>
                <c:pt idx="15071">
                  <c:v>41065.989583296781</c:v>
                </c:pt>
                <c:pt idx="15072">
                  <c:v>41065.999999963446</c:v>
                </c:pt>
                <c:pt idx="15073">
                  <c:v>41066.01041663011</c:v>
                </c:pt>
                <c:pt idx="15074">
                  <c:v>41066.020833296774</c:v>
                </c:pt>
                <c:pt idx="15075">
                  <c:v>41066.031249963438</c:v>
                </c:pt>
                <c:pt idx="15076">
                  <c:v>41066.041666630103</c:v>
                </c:pt>
                <c:pt idx="15077">
                  <c:v>41066.052083296767</c:v>
                </c:pt>
                <c:pt idx="15078">
                  <c:v>41066.062499963431</c:v>
                </c:pt>
                <c:pt idx="15079">
                  <c:v>41066.072916630095</c:v>
                </c:pt>
                <c:pt idx="15080">
                  <c:v>41066.08333329676</c:v>
                </c:pt>
                <c:pt idx="15081">
                  <c:v>41066.093749963424</c:v>
                </c:pt>
                <c:pt idx="15082">
                  <c:v>41066.104166630088</c:v>
                </c:pt>
                <c:pt idx="15083">
                  <c:v>41066.114583296752</c:v>
                </c:pt>
                <c:pt idx="15084">
                  <c:v>41066.124999963416</c:v>
                </c:pt>
                <c:pt idx="15085">
                  <c:v>41066.135416630081</c:v>
                </c:pt>
                <c:pt idx="15086">
                  <c:v>41066.145833296745</c:v>
                </c:pt>
                <c:pt idx="15087">
                  <c:v>41066.156249963409</c:v>
                </c:pt>
                <c:pt idx="15088">
                  <c:v>41066.166666630073</c:v>
                </c:pt>
                <c:pt idx="15089">
                  <c:v>41066.177083296738</c:v>
                </c:pt>
                <c:pt idx="15090">
                  <c:v>41066.187499963402</c:v>
                </c:pt>
                <c:pt idx="15091">
                  <c:v>41066.197916630066</c:v>
                </c:pt>
                <c:pt idx="15092">
                  <c:v>41066.20833329673</c:v>
                </c:pt>
                <c:pt idx="15093">
                  <c:v>41066.218749963395</c:v>
                </c:pt>
                <c:pt idx="15094">
                  <c:v>41066.229166630059</c:v>
                </c:pt>
                <c:pt idx="15095">
                  <c:v>41066.239583296723</c:v>
                </c:pt>
                <c:pt idx="15096">
                  <c:v>41066.249999963387</c:v>
                </c:pt>
                <c:pt idx="15097">
                  <c:v>41066.260416630052</c:v>
                </c:pt>
                <c:pt idx="15098">
                  <c:v>41066.270833296716</c:v>
                </c:pt>
                <c:pt idx="15099">
                  <c:v>41066.28124996338</c:v>
                </c:pt>
                <c:pt idx="15100">
                  <c:v>41066.291666630044</c:v>
                </c:pt>
                <c:pt idx="15101">
                  <c:v>41066.302083296709</c:v>
                </c:pt>
                <c:pt idx="15102">
                  <c:v>41066.312499963373</c:v>
                </c:pt>
                <c:pt idx="15103">
                  <c:v>41066.322916630037</c:v>
                </c:pt>
                <c:pt idx="15104">
                  <c:v>41066.333333296701</c:v>
                </c:pt>
                <c:pt idx="15105">
                  <c:v>41066.343749963366</c:v>
                </c:pt>
                <c:pt idx="15106">
                  <c:v>41066.35416663003</c:v>
                </c:pt>
                <c:pt idx="15107">
                  <c:v>41066.364583296694</c:v>
                </c:pt>
                <c:pt idx="15108">
                  <c:v>41066.374999963358</c:v>
                </c:pt>
                <c:pt idx="15109">
                  <c:v>41066.385416630023</c:v>
                </c:pt>
                <c:pt idx="15110">
                  <c:v>41066.395833296687</c:v>
                </c:pt>
                <c:pt idx="15111">
                  <c:v>41066.406249963351</c:v>
                </c:pt>
                <c:pt idx="15112">
                  <c:v>41066.416666630015</c:v>
                </c:pt>
                <c:pt idx="15113">
                  <c:v>41066.427083296679</c:v>
                </c:pt>
                <c:pt idx="15114">
                  <c:v>41066.437499963344</c:v>
                </c:pt>
                <c:pt idx="15115">
                  <c:v>41066.447916630008</c:v>
                </c:pt>
                <c:pt idx="15116">
                  <c:v>41066.458333296672</c:v>
                </c:pt>
                <c:pt idx="15117">
                  <c:v>41066.468749963336</c:v>
                </c:pt>
                <c:pt idx="15118">
                  <c:v>41066.479166630001</c:v>
                </c:pt>
                <c:pt idx="15119">
                  <c:v>41066.489583296665</c:v>
                </c:pt>
                <c:pt idx="15120">
                  <c:v>41066.499999963329</c:v>
                </c:pt>
                <c:pt idx="15121">
                  <c:v>41066.510416629993</c:v>
                </c:pt>
                <c:pt idx="15122">
                  <c:v>41066.520833296658</c:v>
                </c:pt>
                <c:pt idx="15123">
                  <c:v>41066.531249963322</c:v>
                </c:pt>
                <c:pt idx="15124">
                  <c:v>41066.541666629986</c:v>
                </c:pt>
                <c:pt idx="15125">
                  <c:v>41066.55208329665</c:v>
                </c:pt>
                <c:pt idx="15126">
                  <c:v>41066.562499963315</c:v>
                </c:pt>
                <c:pt idx="15127">
                  <c:v>41066.572916629979</c:v>
                </c:pt>
                <c:pt idx="15128">
                  <c:v>41066.583333296643</c:v>
                </c:pt>
                <c:pt idx="15129">
                  <c:v>41066.593749963307</c:v>
                </c:pt>
                <c:pt idx="15130">
                  <c:v>41066.604166629972</c:v>
                </c:pt>
                <c:pt idx="15131">
                  <c:v>41066.614583296636</c:v>
                </c:pt>
                <c:pt idx="15132">
                  <c:v>41066.6249999633</c:v>
                </c:pt>
                <c:pt idx="15133">
                  <c:v>41066.635416629964</c:v>
                </c:pt>
                <c:pt idx="15134">
                  <c:v>41066.645833296629</c:v>
                </c:pt>
                <c:pt idx="15135">
                  <c:v>41066.656249963293</c:v>
                </c:pt>
                <c:pt idx="15136">
                  <c:v>41066.666666629957</c:v>
                </c:pt>
                <c:pt idx="15137">
                  <c:v>41066.677083296621</c:v>
                </c:pt>
                <c:pt idx="15138">
                  <c:v>41066.687499963286</c:v>
                </c:pt>
                <c:pt idx="15139">
                  <c:v>41066.69791662995</c:v>
                </c:pt>
                <c:pt idx="15140">
                  <c:v>41066.708333296614</c:v>
                </c:pt>
                <c:pt idx="15141">
                  <c:v>41066.718749963278</c:v>
                </c:pt>
                <c:pt idx="15142">
                  <c:v>41066.729166629942</c:v>
                </c:pt>
                <c:pt idx="15143">
                  <c:v>41066.739583296607</c:v>
                </c:pt>
                <c:pt idx="15144">
                  <c:v>41066.749999963271</c:v>
                </c:pt>
                <c:pt idx="15145">
                  <c:v>41066.760416629935</c:v>
                </c:pt>
                <c:pt idx="15146">
                  <c:v>41066.770833296599</c:v>
                </c:pt>
                <c:pt idx="15147">
                  <c:v>41066.781249963264</c:v>
                </c:pt>
                <c:pt idx="15148">
                  <c:v>41066.791666629928</c:v>
                </c:pt>
                <c:pt idx="15149">
                  <c:v>41066.802083296592</c:v>
                </c:pt>
                <c:pt idx="15150">
                  <c:v>41066.812499963256</c:v>
                </c:pt>
                <c:pt idx="15151">
                  <c:v>41066.822916629921</c:v>
                </c:pt>
                <c:pt idx="15152">
                  <c:v>41066.833333296585</c:v>
                </c:pt>
                <c:pt idx="15153">
                  <c:v>41066.843749963249</c:v>
                </c:pt>
                <c:pt idx="15154">
                  <c:v>41066.854166629913</c:v>
                </c:pt>
                <c:pt idx="15155">
                  <c:v>41066.864583296578</c:v>
                </c:pt>
                <c:pt idx="15156">
                  <c:v>41066.874999963242</c:v>
                </c:pt>
                <c:pt idx="15157">
                  <c:v>41066.885416629906</c:v>
                </c:pt>
                <c:pt idx="15158">
                  <c:v>41066.89583329657</c:v>
                </c:pt>
                <c:pt idx="15159">
                  <c:v>41066.906249963235</c:v>
                </c:pt>
                <c:pt idx="15160">
                  <c:v>41066.916666629899</c:v>
                </c:pt>
                <c:pt idx="15161">
                  <c:v>41066.927083296563</c:v>
                </c:pt>
                <c:pt idx="15162">
                  <c:v>41066.937499963227</c:v>
                </c:pt>
                <c:pt idx="15163">
                  <c:v>41066.947916629892</c:v>
                </c:pt>
                <c:pt idx="15164">
                  <c:v>41066.958333296556</c:v>
                </c:pt>
                <c:pt idx="15165">
                  <c:v>41066.96874996322</c:v>
                </c:pt>
                <c:pt idx="15166">
                  <c:v>41066.979166629884</c:v>
                </c:pt>
                <c:pt idx="15167">
                  <c:v>41066.989583296549</c:v>
                </c:pt>
                <c:pt idx="15168">
                  <c:v>41066.999999963213</c:v>
                </c:pt>
                <c:pt idx="15169">
                  <c:v>41067.010416629877</c:v>
                </c:pt>
                <c:pt idx="15170">
                  <c:v>41067.020833296541</c:v>
                </c:pt>
                <c:pt idx="15171">
                  <c:v>41067.031249963205</c:v>
                </c:pt>
                <c:pt idx="15172">
                  <c:v>41067.04166662987</c:v>
                </c:pt>
                <c:pt idx="15173">
                  <c:v>41067.052083296534</c:v>
                </c:pt>
                <c:pt idx="15174">
                  <c:v>41067.062499963198</c:v>
                </c:pt>
                <c:pt idx="15175">
                  <c:v>41067.072916629862</c:v>
                </c:pt>
                <c:pt idx="15176">
                  <c:v>41067.083333296527</c:v>
                </c:pt>
                <c:pt idx="15177">
                  <c:v>41067.093749963191</c:v>
                </c:pt>
                <c:pt idx="15178">
                  <c:v>41067.104166629855</c:v>
                </c:pt>
                <c:pt idx="15179">
                  <c:v>41067.114583296519</c:v>
                </c:pt>
                <c:pt idx="15180">
                  <c:v>41067.124999963184</c:v>
                </c:pt>
                <c:pt idx="15181">
                  <c:v>41067.135416629848</c:v>
                </c:pt>
                <c:pt idx="15182">
                  <c:v>41067.145833296512</c:v>
                </c:pt>
                <c:pt idx="15183">
                  <c:v>41067.156249963176</c:v>
                </c:pt>
                <c:pt idx="15184">
                  <c:v>41067.166666629841</c:v>
                </c:pt>
                <c:pt idx="15185">
                  <c:v>41067.177083296505</c:v>
                </c:pt>
                <c:pt idx="15186">
                  <c:v>41067.187499963169</c:v>
                </c:pt>
                <c:pt idx="15187">
                  <c:v>41067.197916629833</c:v>
                </c:pt>
                <c:pt idx="15188">
                  <c:v>41067.208333296498</c:v>
                </c:pt>
                <c:pt idx="15189">
                  <c:v>41067.218749963162</c:v>
                </c:pt>
                <c:pt idx="15190">
                  <c:v>41067.229166629826</c:v>
                </c:pt>
                <c:pt idx="15191">
                  <c:v>41067.23958329649</c:v>
                </c:pt>
                <c:pt idx="15192">
                  <c:v>41067.249999963155</c:v>
                </c:pt>
                <c:pt idx="15193">
                  <c:v>41067.260416629819</c:v>
                </c:pt>
                <c:pt idx="15194">
                  <c:v>41067.270833296483</c:v>
                </c:pt>
                <c:pt idx="15195">
                  <c:v>41067.281249963147</c:v>
                </c:pt>
                <c:pt idx="15196">
                  <c:v>41067.291666629812</c:v>
                </c:pt>
                <c:pt idx="15197">
                  <c:v>41067.302083296476</c:v>
                </c:pt>
                <c:pt idx="15198">
                  <c:v>41067.31249996314</c:v>
                </c:pt>
                <c:pt idx="15199">
                  <c:v>41067.322916629804</c:v>
                </c:pt>
                <c:pt idx="15200">
                  <c:v>41067.333333296468</c:v>
                </c:pt>
                <c:pt idx="15201">
                  <c:v>41067.343749963133</c:v>
                </c:pt>
                <c:pt idx="15202">
                  <c:v>41067.354166629797</c:v>
                </c:pt>
                <c:pt idx="15203">
                  <c:v>41067.364583296461</c:v>
                </c:pt>
                <c:pt idx="15204">
                  <c:v>41067.374999963125</c:v>
                </c:pt>
                <c:pt idx="15205">
                  <c:v>41067.38541662979</c:v>
                </c:pt>
                <c:pt idx="15206">
                  <c:v>41067.395833296454</c:v>
                </c:pt>
                <c:pt idx="15207">
                  <c:v>41067.406249963118</c:v>
                </c:pt>
                <c:pt idx="15208">
                  <c:v>41067.416666629782</c:v>
                </c:pt>
                <c:pt idx="15209">
                  <c:v>41067.427083296447</c:v>
                </c:pt>
                <c:pt idx="15210">
                  <c:v>41067.437499963111</c:v>
                </c:pt>
                <c:pt idx="15211">
                  <c:v>41067.447916629775</c:v>
                </c:pt>
                <c:pt idx="15212">
                  <c:v>41067.458333296439</c:v>
                </c:pt>
                <c:pt idx="15213">
                  <c:v>41067.468749963104</c:v>
                </c:pt>
                <c:pt idx="15214">
                  <c:v>41067.479166629768</c:v>
                </c:pt>
                <c:pt idx="15215">
                  <c:v>41067.489583296432</c:v>
                </c:pt>
                <c:pt idx="15216">
                  <c:v>41067.499999963096</c:v>
                </c:pt>
                <c:pt idx="15217">
                  <c:v>41067.510416629761</c:v>
                </c:pt>
                <c:pt idx="15218">
                  <c:v>41067.520833296425</c:v>
                </c:pt>
                <c:pt idx="15219">
                  <c:v>41067.531249963089</c:v>
                </c:pt>
                <c:pt idx="15220">
                  <c:v>41067.541666629753</c:v>
                </c:pt>
                <c:pt idx="15221">
                  <c:v>41067.552083296418</c:v>
                </c:pt>
                <c:pt idx="15222">
                  <c:v>41067.562499963082</c:v>
                </c:pt>
                <c:pt idx="15223">
                  <c:v>41067.572916629746</c:v>
                </c:pt>
                <c:pt idx="15224">
                  <c:v>41067.58333329641</c:v>
                </c:pt>
                <c:pt idx="15225">
                  <c:v>41067.593749963075</c:v>
                </c:pt>
                <c:pt idx="15226">
                  <c:v>41067.604166629739</c:v>
                </c:pt>
                <c:pt idx="15227">
                  <c:v>41067.614583296403</c:v>
                </c:pt>
                <c:pt idx="15228">
                  <c:v>41067.624999963067</c:v>
                </c:pt>
                <c:pt idx="15229">
                  <c:v>41067.635416629731</c:v>
                </c:pt>
                <c:pt idx="15230">
                  <c:v>41067.645833296396</c:v>
                </c:pt>
                <c:pt idx="15231">
                  <c:v>41067.65624996306</c:v>
                </c:pt>
                <c:pt idx="15232">
                  <c:v>41067.666666629724</c:v>
                </c:pt>
                <c:pt idx="15233">
                  <c:v>41067.677083296388</c:v>
                </c:pt>
                <c:pt idx="15234">
                  <c:v>41067.687499963053</c:v>
                </c:pt>
                <c:pt idx="15235">
                  <c:v>41067.697916629717</c:v>
                </c:pt>
                <c:pt idx="15236">
                  <c:v>41067.708333296381</c:v>
                </c:pt>
                <c:pt idx="15237">
                  <c:v>41067.718749963045</c:v>
                </c:pt>
                <c:pt idx="15238">
                  <c:v>41067.72916662971</c:v>
                </c:pt>
                <c:pt idx="15239">
                  <c:v>41067.739583296374</c:v>
                </c:pt>
                <c:pt idx="15240">
                  <c:v>41067.749999963038</c:v>
                </c:pt>
                <c:pt idx="15241">
                  <c:v>41067.760416629702</c:v>
                </c:pt>
                <c:pt idx="15242">
                  <c:v>41067.770833296367</c:v>
                </c:pt>
                <c:pt idx="15243">
                  <c:v>41067.781249963031</c:v>
                </c:pt>
                <c:pt idx="15244">
                  <c:v>41067.791666629695</c:v>
                </c:pt>
                <c:pt idx="15245">
                  <c:v>41067.802083296359</c:v>
                </c:pt>
                <c:pt idx="15246">
                  <c:v>41067.812499963024</c:v>
                </c:pt>
                <c:pt idx="15247">
                  <c:v>41067.822916629688</c:v>
                </c:pt>
                <c:pt idx="15248">
                  <c:v>41067.833333296352</c:v>
                </c:pt>
                <c:pt idx="15249">
                  <c:v>41067.843749963016</c:v>
                </c:pt>
                <c:pt idx="15250">
                  <c:v>41067.854166629681</c:v>
                </c:pt>
                <c:pt idx="15251">
                  <c:v>41067.864583296345</c:v>
                </c:pt>
                <c:pt idx="15252">
                  <c:v>41067.874999963009</c:v>
                </c:pt>
                <c:pt idx="15253">
                  <c:v>41067.885416629673</c:v>
                </c:pt>
                <c:pt idx="15254">
                  <c:v>41067.895833296338</c:v>
                </c:pt>
                <c:pt idx="15255">
                  <c:v>41067.906249963002</c:v>
                </c:pt>
                <c:pt idx="15256">
                  <c:v>41067.916666629666</c:v>
                </c:pt>
                <c:pt idx="15257">
                  <c:v>41067.92708329633</c:v>
                </c:pt>
                <c:pt idx="15258">
                  <c:v>41067.937499962994</c:v>
                </c:pt>
                <c:pt idx="15259">
                  <c:v>41067.947916629659</c:v>
                </c:pt>
                <c:pt idx="15260">
                  <c:v>41067.958333296323</c:v>
                </c:pt>
                <c:pt idx="15261">
                  <c:v>41067.968749962987</c:v>
                </c:pt>
                <c:pt idx="15262">
                  <c:v>41067.979166629651</c:v>
                </c:pt>
                <c:pt idx="15263">
                  <c:v>41067.989583296316</c:v>
                </c:pt>
                <c:pt idx="15264">
                  <c:v>41067.99999996298</c:v>
                </c:pt>
                <c:pt idx="15265">
                  <c:v>41068.010416629644</c:v>
                </c:pt>
                <c:pt idx="15266">
                  <c:v>41068.020833296308</c:v>
                </c:pt>
                <c:pt idx="15267">
                  <c:v>41068.031249962973</c:v>
                </c:pt>
                <c:pt idx="15268">
                  <c:v>41068.041666629637</c:v>
                </c:pt>
                <c:pt idx="15269">
                  <c:v>41068.052083296301</c:v>
                </c:pt>
                <c:pt idx="15270">
                  <c:v>41068.062499962965</c:v>
                </c:pt>
                <c:pt idx="15271">
                  <c:v>41068.07291662963</c:v>
                </c:pt>
                <c:pt idx="15272">
                  <c:v>41068.083333296294</c:v>
                </c:pt>
                <c:pt idx="15273">
                  <c:v>41068.093749962958</c:v>
                </c:pt>
                <c:pt idx="15274">
                  <c:v>41068.104166629622</c:v>
                </c:pt>
                <c:pt idx="15275">
                  <c:v>41068.114583296287</c:v>
                </c:pt>
                <c:pt idx="15276">
                  <c:v>41068.124999962951</c:v>
                </c:pt>
                <c:pt idx="15277">
                  <c:v>41068.135416629615</c:v>
                </c:pt>
                <c:pt idx="15278">
                  <c:v>41068.145833296279</c:v>
                </c:pt>
                <c:pt idx="15279">
                  <c:v>41068.156249962944</c:v>
                </c:pt>
                <c:pt idx="15280">
                  <c:v>41068.166666629608</c:v>
                </c:pt>
                <c:pt idx="15281">
                  <c:v>41068.177083296272</c:v>
                </c:pt>
                <c:pt idx="15282">
                  <c:v>41068.187499962936</c:v>
                </c:pt>
                <c:pt idx="15283">
                  <c:v>41068.197916629601</c:v>
                </c:pt>
                <c:pt idx="15284">
                  <c:v>41068.208333296265</c:v>
                </c:pt>
                <c:pt idx="15285">
                  <c:v>41068.218749962929</c:v>
                </c:pt>
                <c:pt idx="15286">
                  <c:v>41068.229166629593</c:v>
                </c:pt>
                <c:pt idx="15287">
                  <c:v>41068.239583296257</c:v>
                </c:pt>
                <c:pt idx="15288">
                  <c:v>41068.249999962922</c:v>
                </c:pt>
                <c:pt idx="15289">
                  <c:v>41068.260416629586</c:v>
                </c:pt>
                <c:pt idx="15290">
                  <c:v>41068.27083329625</c:v>
                </c:pt>
                <c:pt idx="15291">
                  <c:v>41068.281249962914</c:v>
                </c:pt>
                <c:pt idx="15292">
                  <c:v>41068.291666629579</c:v>
                </c:pt>
                <c:pt idx="15293">
                  <c:v>41068.302083296243</c:v>
                </c:pt>
                <c:pt idx="15294">
                  <c:v>41068.312499962907</c:v>
                </c:pt>
                <c:pt idx="15295">
                  <c:v>41068.322916629571</c:v>
                </c:pt>
                <c:pt idx="15296">
                  <c:v>41068.333333296236</c:v>
                </c:pt>
                <c:pt idx="15297">
                  <c:v>41068.3437499629</c:v>
                </c:pt>
                <c:pt idx="15298">
                  <c:v>41068.354166629564</c:v>
                </c:pt>
                <c:pt idx="15299">
                  <c:v>41068.364583296228</c:v>
                </c:pt>
                <c:pt idx="15300">
                  <c:v>41068.374999962893</c:v>
                </c:pt>
                <c:pt idx="15301">
                  <c:v>41068.385416629557</c:v>
                </c:pt>
                <c:pt idx="15302">
                  <c:v>41068.395833296221</c:v>
                </c:pt>
                <c:pt idx="15303">
                  <c:v>41068.406249962885</c:v>
                </c:pt>
                <c:pt idx="15304">
                  <c:v>41068.41666662955</c:v>
                </c:pt>
                <c:pt idx="15305">
                  <c:v>41068.427083296214</c:v>
                </c:pt>
                <c:pt idx="15306">
                  <c:v>41068.437499962878</c:v>
                </c:pt>
                <c:pt idx="15307">
                  <c:v>41068.447916629542</c:v>
                </c:pt>
                <c:pt idx="15308">
                  <c:v>41068.458333296207</c:v>
                </c:pt>
                <c:pt idx="15309">
                  <c:v>41068.468749962871</c:v>
                </c:pt>
                <c:pt idx="15310">
                  <c:v>41068.479166629535</c:v>
                </c:pt>
                <c:pt idx="15311">
                  <c:v>41068.489583296199</c:v>
                </c:pt>
                <c:pt idx="15312">
                  <c:v>41068.499999962864</c:v>
                </c:pt>
                <c:pt idx="15313">
                  <c:v>41068.510416629528</c:v>
                </c:pt>
                <c:pt idx="15314">
                  <c:v>41068.520833296192</c:v>
                </c:pt>
                <c:pt idx="15315">
                  <c:v>41068.531249962856</c:v>
                </c:pt>
                <c:pt idx="15316">
                  <c:v>41068.54166662952</c:v>
                </c:pt>
                <c:pt idx="15317">
                  <c:v>41068.552083296185</c:v>
                </c:pt>
                <c:pt idx="15318">
                  <c:v>41068.562499962849</c:v>
                </c:pt>
                <c:pt idx="15319">
                  <c:v>41068.572916629513</c:v>
                </c:pt>
                <c:pt idx="15320">
                  <c:v>41068.583333296177</c:v>
                </c:pt>
                <c:pt idx="15321">
                  <c:v>41068.593749962842</c:v>
                </c:pt>
                <c:pt idx="15322">
                  <c:v>41068.604166629506</c:v>
                </c:pt>
                <c:pt idx="15323">
                  <c:v>41068.61458329617</c:v>
                </c:pt>
                <c:pt idx="15324">
                  <c:v>41068.624999962834</c:v>
                </c:pt>
                <c:pt idx="15325">
                  <c:v>41068.635416629499</c:v>
                </c:pt>
                <c:pt idx="15326">
                  <c:v>41068.645833296163</c:v>
                </c:pt>
                <c:pt idx="15327">
                  <c:v>41068.656249962827</c:v>
                </c:pt>
                <c:pt idx="15328">
                  <c:v>41068.666666629491</c:v>
                </c:pt>
                <c:pt idx="15329">
                  <c:v>41068.677083296156</c:v>
                </c:pt>
                <c:pt idx="15330">
                  <c:v>41068.68749996282</c:v>
                </c:pt>
                <c:pt idx="15331">
                  <c:v>41068.697916629484</c:v>
                </c:pt>
                <c:pt idx="15332">
                  <c:v>41068.708333296148</c:v>
                </c:pt>
                <c:pt idx="15333">
                  <c:v>41068.718749962813</c:v>
                </c:pt>
                <c:pt idx="15334">
                  <c:v>41068.729166629477</c:v>
                </c:pt>
                <c:pt idx="15335">
                  <c:v>41068.739583296141</c:v>
                </c:pt>
                <c:pt idx="15336">
                  <c:v>41068.749999962805</c:v>
                </c:pt>
                <c:pt idx="15337">
                  <c:v>41068.76041662947</c:v>
                </c:pt>
                <c:pt idx="15338">
                  <c:v>41068.770833296134</c:v>
                </c:pt>
                <c:pt idx="15339">
                  <c:v>41068.781249962798</c:v>
                </c:pt>
                <c:pt idx="15340">
                  <c:v>41068.791666629462</c:v>
                </c:pt>
                <c:pt idx="15341">
                  <c:v>41068.802083296127</c:v>
                </c:pt>
                <c:pt idx="15342">
                  <c:v>41068.812499962791</c:v>
                </c:pt>
                <c:pt idx="15343">
                  <c:v>41068.822916629455</c:v>
                </c:pt>
                <c:pt idx="15344">
                  <c:v>41068.833333296119</c:v>
                </c:pt>
                <c:pt idx="15345">
                  <c:v>41068.843749962783</c:v>
                </c:pt>
                <c:pt idx="15346">
                  <c:v>41068.854166629448</c:v>
                </c:pt>
                <c:pt idx="15347">
                  <c:v>41068.864583296112</c:v>
                </c:pt>
                <c:pt idx="15348">
                  <c:v>41068.874999962776</c:v>
                </c:pt>
                <c:pt idx="15349">
                  <c:v>41068.88541662944</c:v>
                </c:pt>
                <c:pt idx="15350">
                  <c:v>41068.895833296105</c:v>
                </c:pt>
                <c:pt idx="15351">
                  <c:v>41068.906249962769</c:v>
                </c:pt>
                <c:pt idx="15352">
                  <c:v>41068.916666629433</c:v>
                </c:pt>
                <c:pt idx="15353">
                  <c:v>41068.927083296097</c:v>
                </c:pt>
                <c:pt idx="15354">
                  <c:v>41068.937499962762</c:v>
                </c:pt>
                <c:pt idx="15355">
                  <c:v>41068.947916629426</c:v>
                </c:pt>
                <c:pt idx="15356">
                  <c:v>41068.95833329609</c:v>
                </c:pt>
                <c:pt idx="15357">
                  <c:v>41068.968749962754</c:v>
                </c:pt>
                <c:pt idx="15358">
                  <c:v>41068.979166629419</c:v>
                </c:pt>
                <c:pt idx="15359">
                  <c:v>41068.989583296083</c:v>
                </c:pt>
                <c:pt idx="15360">
                  <c:v>41068.999999962747</c:v>
                </c:pt>
                <c:pt idx="15361">
                  <c:v>41069.010416629411</c:v>
                </c:pt>
                <c:pt idx="15362">
                  <c:v>41069.020833296076</c:v>
                </c:pt>
                <c:pt idx="15363">
                  <c:v>41069.03124996274</c:v>
                </c:pt>
                <c:pt idx="15364">
                  <c:v>41069.041666629404</c:v>
                </c:pt>
                <c:pt idx="15365">
                  <c:v>41069.052083296068</c:v>
                </c:pt>
                <c:pt idx="15366">
                  <c:v>41069.062499962733</c:v>
                </c:pt>
                <c:pt idx="15367">
                  <c:v>41069.072916629397</c:v>
                </c:pt>
                <c:pt idx="15368">
                  <c:v>41069.083333296061</c:v>
                </c:pt>
                <c:pt idx="15369">
                  <c:v>41069.093749962725</c:v>
                </c:pt>
                <c:pt idx="15370">
                  <c:v>41069.10416662939</c:v>
                </c:pt>
                <c:pt idx="15371">
                  <c:v>41069.114583296054</c:v>
                </c:pt>
                <c:pt idx="15372">
                  <c:v>41069.124999962718</c:v>
                </c:pt>
                <c:pt idx="15373">
                  <c:v>41069.135416629382</c:v>
                </c:pt>
                <c:pt idx="15374">
                  <c:v>41069.145833296046</c:v>
                </c:pt>
                <c:pt idx="15375">
                  <c:v>41069.156249962711</c:v>
                </c:pt>
                <c:pt idx="15376">
                  <c:v>41069.166666629375</c:v>
                </c:pt>
                <c:pt idx="15377">
                  <c:v>41069.177083296039</c:v>
                </c:pt>
                <c:pt idx="15378">
                  <c:v>41069.187499962703</c:v>
                </c:pt>
                <c:pt idx="15379">
                  <c:v>41069.197916629368</c:v>
                </c:pt>
                <c:pt idx="15380">
                  <c:v>41069.208333296032</c:v>
                </c:pt>
                <c:pt idx="15381">
                  <c:v>41069.218749962696</c:v>
                </c:pt>
                <c:pt idx="15382">
                  <c:v>41069.22916662936</c:v>
                </c:pt>
                <c:pt idx="15383">
                  <c:v>41069.239583296025</c:v>
                </c:pt>
                <c:pt idx="15384">
                  <c:v>41069.249999962689</c:v>
                </c:pt>
                <c:pt idx="15385">
                  <c:v>41069.260416629353</c:v>
                </c:pt>
                <c:pt idx="15386">
                  <c:v>41069.270833296017</c:v>
                </c:pt>
                <c:pt idx="15387">
                  <c:v>41069.281249962682</c:v>
                </c:pt>
                <c:pt idx="15388">
                  <c:v>41069.291666629346</c:v>
                </c:pt>
                <c:pt idx="15389">
                  <c:v>41069.30208329601</c:v>
                </c:pt>
                <c:pt idx="15390">
                  <c:v>41069.312499962674</c:v>
                </c:pt>
                <c:pt idx="15391">
                  <c:v>41069.322916629339</c:v>
                </c:pt>
                <c:pt idx="15392">
                  <c:v>41069.333333296003</c:v>
                </c:pt>
                <c:pt idx="15393">
                  <c:v>41069.343749962667</c:v>
                </c:pt>
                <c:pt idx="15394">
                  <c:v>41069.354166629331</c:v>
                </c:pt>
                <c:pt idx="15395">
                  <c:v>41069.364583295996</c:v>
                </c:pt>
                <c:pt idx="15396">
                  <c:v>41069.37499996266</c:v>
                </c:pt>
                <c:pt idx="15397">
                  <c:v>41069.385416629324</c:v>
                </c:pt>
                <c:pt idx="15398">
                  <c:v>41069.395833295988</c:v>
                </c:pt>
                <c:pt idx="15399">
                  <c:v>41069.406249962653</c:v>
                </c:pt>
                <c:pt idx="15400">
                  <c:v>41069.416666629317</c:v>
                </c:pt>
                <c:pt idx="15401">
                  <c:v>41069.427083295981</c:v>
                </c:pt>
                <c:pt idx="15402">
                  <c:v>41069.437499962645</c:v>
                </c:pt>
                <c:pt idx="15403">
                  <c:v>41069.447916629309</c:v>
                </c:pt>
                <c:pt idx="15404">
                  <c:v>41069.458333295974</c:v>
                </c:pt>
                <c:pt idx="15405">
                  <c:v>41069.468749962638</c:v>
                </c:pt>
                <c:pt idx="15406">
                  <c:v>41069.479166629302</c:v>
                </c:pt>
                <c:pt idx="15407">
                  <c:v>41069.489583295966</c:v>
                </c:pt>
                <c:pt idx="15408">
                  <c:v>41069.499999962631</c:v>
                </c:pt>
                <c:pt idx="15409">
                  <c:v>41069.510416629295</c:v>
                </c:pt>
                <c:pt idx="15410">
                  <c:v>41069.520833295959</c:v>
                </c:pt>
                <c:pt idx="15411">
                  <c:v>41069.531249962623</c:v>
                </c:pt>
                <c:pt idx="15412">
                  <c:v>41069.541666629288</c:v>
                </c:pt>
                <c:pt idx="15413">
                  <c:v>41069.552083295952</c:v>
                </c:pt>
                <c:pt idx="15414">
                  <c:v>41069.562499962616</c:v>
                </c:pt>
                <c:pt idx="15415">
                  <c:v>41069.57291662928</c:v>
                </c:pt>
                <c:pt idx="15416">
                  <c:v>41069.583333295945</c:v>
                </c:pt>
                <c:pt idx="15417">
                  <c:v>41069.593749962609</c:v>
                </c:pt>
                <c:pt idx="15418">
                  <c:v>41069.604166629273</c:v>
                </c:pt>
                <c:pt idx="15419">
                  <c:v>41069.614583295937</c:v>
                </c:pt>
                <c:pt idx="15420">
                  <c:v>41069.624999962602</c:v>
                </c:pt>
                <c:pt idx="15421">
                  <c:v>41069.635416629266</c:v>
                </c:pt>
                <c:pt idx="15422">
                  <c:v>41069.64583329593</c:v>
                </c:pt>
                <c:pt idx="15423">
                  <c:v>41069.656249962594</c:v>
                </c:pt>
                <c:pt idx="15424">
                  <c:v>41069.666666629259</c:v>
                </c:pt>
                <c:pt idx="15425">
                  <c:v>41069.677083295923</c:v>
                </c:pt>
                <c:pt idx="15426">
                  <c:v>41069.687499962587</c:v>
                </c:pt>
                <c:pt idx="15427">
                  <c:v>41069.697916629251</c:v>
                </c:pt>
                <c:pt idx="15428">
                  <c:v>41069.708333295916</c:v>
                </c:pt>
                <c:pt idx="15429">
                  <c:v>41069.71874996258</c:v>
                </c:pt>
                <c:pt idx="15430">
                  <c:v>41069.729166629244</c:v>
                </c:pt>
                <c:pt idx="15431">
                  <c:v>41069.739583295908</c:v>
                </c:pt>
                <c:pt idx="15432">
                  <c:v>41069.749999962572</c:v>
                </c:pt>
                <c:pt idx="15433">
                  <c:v>41069.760416629237</c:v>
                </c:pt>
                <c:pt idx="15434">
                  <c:v>41069.770833295901</c:v>
                </c:pt>
                <c:pt idx="15435">
                  <c:v>41069.781249962565</c:v>
                </c:pt>
                <c:pt idx="15436">
                  <c:v>41069.791666629229</c:v>
                </c:pt>
                <c:pt idx="15437">
                  <c:v>41069.802083295894</c:v>
                </c:pt>
                <c:pt idx="15438">
                  <c:v>41069.812499962558</c:v>
                </c:pt>
                <c:pt idx="15439">
                  <c:v>41069.822916629222</c:v>
                </c:pt>
                <c:pt idx="15440">
                  <c:v>41069.833333295886</c:v>
                </c:pt>
                <c:pt idx="15441">
                  <c:v>41069.843749962551</c:v>
                </c:pt>
                <c:pt idx="15442">
                  <c:v>41069.854166629215</c:v>
                </c:pt>
                <c:pt idx="15443">
                  <c:v>41069.864583295879</c:v>
                </c:pt>
                <c:pt idx="15444">
                  <c:v>41069.874999962543</c:v>
                </c:pt>
                <c:pt idx="15445">
                  <c:v>41069.885416629208</c:v>
                </c:pt>
                <c:pt idx="15446">
                  <c:v>41069.895833295872</c:v>
                </c:pt>
                <c:pt idx="15447">
                  <c:v>41069.906249962536</c:v>
                </c:pt>
                <c:pt idx="15448">
                  <c:v>41069.9166666292</c:v>
                </c:pt>
                <c:pt idx="15449">
                  <c:v>41069.927083295865</c:v>
                </c:pt>
                <c:pt idx="15450">
                  <c:v>41069.937499962529</c:v>
                </c:pt>
                <c:pt idx="15451">
                  <c:v>41069.947916629193</c:v>
                </c:pt>
                <c:pt idx="15452">
                  <c:v>41069.958333295857</c:v>
                </c:pt>
                <c:pt idx="15453">
                  <c:v>41069.968749962522</c:v>
                </c:pt>
                <c:pt idx="15454">
                  <c:v>41069.979166629186</c:v>
                </c:pt>
                <c:pt idx="15455">
                  <c:v>41069.98958329585</c:v>
                </c:pt>
                <c:pt idx="15456">
                  <c:v>41069.999999962514</c:v>
                </c:pt>
                <c:pt idx="15457">
                  <c:v>41070.010416629179</c:v>
                </c:pt>
                <c:pt idx="15458">
                  <c:v>41070.020833295843</c:v>
                </c:pt>
                <c:pt idx="15459">
                  <c:v>41070.031249962507</c:v>
                </c:pt>
                <c:pt idx="15460">
                  <c:v>41070.041666629171</c:v>
                </c:pt>
                <c:pt idx="15461">
                  <c:v>41070.052083295835</c:v>
                </c:pt>
                <c:pt idx="15462">
                  <c:v>41070.0624999625</c:v>
                </c:pt>
                <c:pt idx="15463">
                  <c:v>41070.072916629164</c:v>
                </c:pt>
                <c:pt idx="15464">
                  <c:v>41070.083333295828</c:v>
                </c:pt>
                <c:pt idx="15465">
                  <c:v>41070.093749962492</c:v>
                </c:pt>
                <c:pt idx="15466">
                  <c:v>41070.104166629157</c:v>
                </c:pt>
                <c:pt idx="15467">
                  <c:v>41070.114583295821</c:v>
                </c:pt>
                <c:pt idx="15468">
                  <c:v>41070.124999962485</c:v>
                </c:pt>
                <c:pt idx="15469">
                  <c:v>41070.135416629149</c:v>
                </c:pt>
                <c:pt idx="15470">
                  <c:v>41070.145833295814</c:v>
                </c:pt>
                <c:pt idx="15471">
                  <c:v>41070.156249962478</c:v>
                </c:pt>
                <c:pt idx="15472">
                  <c:v>41070.166666629142</c:v>
                </c:pt>
                <c:pt idx="15473">
                  <c:v>41070.177083295806</c:v>
                </c:pt>
                <c:pt idx="15474">
                  <c:v>41070.187499962471</c:v>
                </c:pt>
                <c:pt idx="15475">
                  <c:v>41070.197916629135</c:v>
                </c:pt>
                <c:pt idx="15476">
                  <c:v>41070.208333295799</c:v>
                </c:pt>
                <c:pt idx="15477">
                  <c:v>41070.218749962463</c:v>
                </c:pt>
                <c:pt idx="15478">
                  <c:v>41070.229166629128</c:v>
                </c:pt>
                <c:pt idx="15479">
                  <c:v>41070.239583295792</c:v>
                </c:pt>
                <c:pt idx="15480">
                  <c:v>41070.249999962456</c:v>
                </c:pt>
                <c:pt idx="15481">
                  <c:v>41070.26041662912</c:v>
                </c:pt>
                <c:pt idx="15482">
                  <c:v>41070.270833295785</c:v>
                </c:pt>
                <c:pt idx="15483">
                  <c:v>41070.281249962449</c:v>
                </c:pt>
                <c:pt idx="15484">
                  <c:v>41070.291666629113</c:v>
                </c:pt>
                <c:pt idx="15485">
                  <c:v>41070.302083295777</c:v>
                </c:pt>
                <c:pt idx="15486">
                  <c:v>41070.312499962442</c:v>
                </c:pt>
                <c:pt idx="15487">
                  <c:v>41070.322916629106</c:v>
                </c:pt>
                <c:pt idx="15488">
                  <c:v>41070.33333329577</c:v>
                </c:pt>
                <c:pt idx="15489">
                  <c:v>41070.343749962434</c:v>
                </c:pt>
                <c:pt idx="15490">
                  <c:v>41070.354166629098</c:v>
                </c:pt>
                <c:pt idx="15491">
                  <c:v>41070.364583295763</c:v>
                </c:pt>
                <c:pt idx="15492">
                  <c:v>41070.374999962427</c:v>
                </c:pt>
                <c:pt idx="15493">
                  <c:v>41070.385416629091</c:v>
                </c:pt>
                <c:pt idx="15494">
                  <c:v>41070.395833295755</c:v>
                </c:pt>
                <c:pt idx="15495">
                  <c:v>41070.40624996242</c:v>
                </c:pt>
                <c:pt idx="15496">
                  <c:v>41070.416666629084</c:v>
                </c:pt>
                <c:pt idx="15497">
                  <c:v>41070.427083295748</c:v>
                </c:pt>
                <c:pt idx="15498">
                  <c:v>41070.437499962412</c:v>
                </c:pt>
                <c:pt idx="15499">
                  <c:v>41070.447916629077</c:v>
                </c:pt>
                <c:pt idx="15500">
                  <c:v>41070.458333295741</c:v>
                </c:pt>
                <c:pt idx="15501">
                  <c:v>41070.468749962405</c:v>
                </c:pt>
                <c:pt idx="15502">
                  <c:v>41070.479166629069</c:v>
                </c:pt>
                <c:pt idx="15503">
                  <c:v>41070.489583295734</c:v>
                </c:pt>
                <c:pt idx="15504">
                  <c:v>41070.499999962398</c:v>
                </c:pt>
                <c:pt idx="15505">
                  <c:v>41070.510416629062</c:v>
                </c:pt>
                <c:pt idx="15506">
                  <c:v>41070.520833295726</c:v>
                </c:pt>
                <c:pt idx="15507">
                  <c:v>41070.531249962391</c:v>
                </c:pt>
                <c:pt idx="15508">
                  <c:v>41070.541666629055</c:v>
                </c:pt>
                <c:pt idx="15509">
                  <c:v>41070.552083295719</c:v>
                </c:pt>
                <c:pt idx="15510">
                  <c:v>41070.562499962383</c:v>
                </c:pt>
                <c:pt idx="15511">
                  <c:v>41070.572916629048</c:v>
                </c:pt>
                <c:pt idx="15512">
                  <c:v>41070.583333295712</c:v>
                </c:pt>
                <c:pt idx="15513">
                  <c:v>41070.593749962376</c:v>
                </c:pt>
                <c:pt idx="15514">
                  <c:v>41070.60416662904</c:v>
                </c:pt>
                <c:pt idx="15515">
                  <c:v>41070.614583295705</c:v>
                </c:pt>
                <c:pt idx="15516">
                  <c:v>41070.624999962369</c:v>
                </c:pt>
                <c:pt idx="15517">
                  <c:v>41070.635416629033</c:v>
                </c:pt>
                <c:pt idx="15518">
                  <c:v>41070.645833295697</c:v>
                </c:pt>
                <c:pt idx="15519">
                  <c:v>41070.656249962361</c:v>
                </c:pt>
                <c:pt idx="15520">
                  <c:v>41070.666666629026</c:v>
                </c:pt>
                <c:pt idx="15521">
                  <c:v>41070.67708329569</c:v>
                </c:pt>
                <c:pt idx="15522">
                  <c:v>41070.687499962354</c:v>
                </c:pt>
                <c:pt idx="15523">
                  <c:v>41070.697916629018</c:v>
                </c:pt>
                <c:pt idx="15524">
                  <c:v>41070.708333295683</c:v>
                </c:pt>
                <c:pt idx="15525">
                  <c:v>41070.718749962347</c:v>
                </c:pt>
                <c:pt idx="15526">
                  <c:v>41070.729166629011</c:v>
                </c:pt>
                <c:pt idx="15527">
                  <c:v>41070.739583295675</c:v>
                </c:pt>
                <c:pt idx="15528">
                  <c:v>41070.74999996234</c:v>
                </c:pt>
                <c:pt idx="15529">
                  <c:v>41070.760416629004</c:v>
                </c:pt>
                <c:pt idx="15530">
                  <c:v>41070.770833295668</c:v>
                </c:pt>
                <c:pt idx="15531">
                  <c:v>41070.781249962332</c:v>
                </c:pt>
                <c:pt idx="15532">
                  <c:v>41070.791666628997</c:v>
                </c:pt>
                <c:pt idx="15533">
                  <c:v>41070.802083295661</c:v>
                </c:pt>
                <c:pt idx="15534">
                  <c:v>41070.812499962325</c:v>
                </c:pt>
                <c:pt idx="15535">
                  <c:v>41070.822916628989</c:v>
                </c:pt>
                <c:pt idx="15536">
                  <c:v>41070.833333295654</c:v>
                </c:pt>
                <c:pt idx="15537">
                  <c:v>41070.843749962318</c:v>
                </c:pt>
                <c:pt idx="15538">
                  <c:v>41070.854166628982</c:v>
                </c:pt>
                <c:pt idx="15539">
                  <c:v>41070.864583295646</c:v>
                </c:pt>
                <c:pt idx="15540">
                  <c:v>41070.874999962311</c:v>
                </c:pt>
                <c:pt idx="15541">
                  <c:v>41070.885416628975</c:v>
                </c:pt>
                <c:pt idx="15542">
                  <c:v>41070.895833295639</c:v>
                </c:pt>
                <c:pt idx="15543">
                  <c:v>41070.906249962303</c:v>
                </c:pt>
                <c:pt idx="15544">
                  <c:v>41070.916666628968</c:v>
                </c:pt>
                <c:pt idx="15545">
                  <c:v>41070.927083295632</c:v>
                </c:pt>
                <c:pt idx="15546">
                  <c:v>41070.937499962296</c:v>
                </c:pt>
                <c:pt idx="15547">
                  <c:v>41070.94791662896</c:v>
                </c:pt>
                <c:pt idx="15548">
                  <c:v>41070.958333295624</c:v>
                </c:pt>
                <c:pt idx="15549">
                  <c:v>41070.968749962289</c:v>
                </c:pt>
                <c:pt idx="15550">
                  <c:v>41070.979166628953</c:v>
                </c:pt>
                <c:pt idx="15551">
                  <c:v>41070.989583295617</c:v>
                </c:pt>
                <c:pt idx="15552">
                  <c:v>41070.999999962281</c:v>
                </c:pt>
                <c:pt idx="15553">
                  <c:v>41071.010416628946</c:v>
                </c:pt>
                <c:pt idx="15554">
                  <c:v>41071.02083329561</c:v>
                </c:pt>
                <c:pt idx="15555">
                  <c:v>41071.031249962274</c:v>
                </c:pt>
                <c:pt idx="15556">
                  <c:v>41071.041666628938</c:v>
                </c:pt>
                <c:pt idx="15557">
                  <c:v>41071.052083295603</c:v>
                </c:pt>
                <c:pt idx="15558">
                  <c:v>41071.062499962267</c:v>
                </c:pt>
                <c:pt idx="15559">
                  <c:v>41071.072916628931</c:v>
                </c:pt>
                <c:pt idx="15560">
                  <c:v>41071.083333295595</c:v>
                </c:pt>
                <c:pt idx="15561">
                  <c:v>41071.09374996226</c:v>
                </c:pt>
                <c:pt idx="15562">
                  <c:v>41071.104166628924</c:v>
                </c:pt>
                <c:pt idx="15563">
                  <c:v>41071.114583295588</c:v>
                </c:pt>
                <c:pt idx="15564">
                  <c:v>41071.124999962252</c:v>
                </c:pt>
                <c:pt idx="15565">
                  <c:v>41071.135416628917</c:v>
                </c:pt>
                <c:pt idx="15566">
                  <c:v>41071.145833295581</c:v>
                </c:pt>
                <c:pt idx="15567">
                  <c:v>41071.156249962245</c:v>
                </c:pt>
                <c:pt idx="15568">
                  <c:v>41071.166666628909</c:v>
                </c:pt>
                <c:pt idx="15569">
                  <c:v>41071.177083295574</c:v>
                </c:pt>
                <c:pt idx="15570">
                  <c:v>41071.187499962238</c:v>
                </c:pt>
                <c:pt idx="15571">
                  <c:v>41071.197916628902</c:v>
                </c:pt>
                <c:pt idx="15572">
                  <c:v>41071.208333295566</c:v>
                </c:pt>
                <c:pt idx="15573">
                  <c:v>41071.218749962231</c:v>
                </c:pt>
                <c:pt idx="15574">
                  <c:v>41071.229166628895</c:v>
                </c:pt>
                <c:pt idx="15575">
                  <c:v>41071.239583295559</c:v>
                </c:pt>
                <c:pt idx="15576">
                  <c:v>41071.249999962223</c:v>
                </c:pt>
                <c:pt idx="15577">
                  <c:v>41071.260416628887</c:v>
                </c:pt>
                <c:pt idx="15578">
                  <c:v>41071.270833295552</c:v>
                </c:pt>
                <c:pt idx="15579">
                  <c:v>41071.281249962216</c:v>
                </c:pt>
                <c:pt idx="15580">
                  <c:v>41071.29166662888</c:v>
                </c:pt>
                <c:pt idx="15581">
                  <c:v>41071.302083295544</c:v>
                </c:pt>
                <c:pt idx="15582">
                  <c:v>41071.312499962209</c:v>
                </c:pt>
                <c:pt idx="15583">
                  <c:v>41071.322916628873</c:v>
                </c:pt>
                <c:pt idx="15584">
                  <c:v>41071.333333295537</c:v>
                </c:pt>
                <c:pt idx="15585">
                  <c:v>41071.343749962201</c:v>
                </c:pt>
                <c:pt idx="15586">
                  <c:v>41071.354166628866</c:v>
                </c:pt>
                <c:pt idx="15587">
                  <c:v>41071.36458329553</c:v>
                </c:pt>
                <c:pt idx="15588">
                  <c:v>41071.374999962194</c:v>
                </c:pt>
                <c:pt idx="15589">
                  <c:v>41071.385416628858</c:v>
                </c:pt>
                <c:pt idx="15590">
                  <c:v>41071.395833295523</c:v>
                </c:pt>
                <c:pt idx="15591">
                  <c:v>41071.406249962187</c:v>
                </c:pt>
                <c:pt idx="15592">
                  <c:v>41071.416666628851</c:v>
                </c:pt>
                <c:pt idx="15593">
                  <c:v>41071.427083295515</c:v>
                </c:pt>
                <c:pt idx="15594">
                  <c:v>41071.43749996218</c:v>
                </c:pt>
                <c:pt idx="15595">
                  <c:v>41071.447916628844</c:v>
                </c:pt>
                <c:pt idx="15596">
                  <c:v>41071.458333295508</c:v>
                </c:pt>
                <c:pt idx="15597">
                  <c:v>41071.468749962172</c:v>
                </c:pt>
                <c:pt idx="15598">
                  <c:v>41071.479166628837</c:v>
                </c:pt>
                <c:pt idx="15599">
                  <c:v>41071.489583295501</c:v>
                </c:pt>
                <c:pt idx="15600">
                  <c:v>41071.499999962165</c:v>
                </c:pt>
                <c:pt idx="15601">
                  <c:v>41071.510416628829</c:v>
                </c:pt>
                <c:pt idx="15602">
                  <c:v>41071.520833295494</c:v>
                </c:pt>
                <c:pt idx="15603">
                  <c:v>41071.531249962158</c:v>
                </c:pt>
                <c:pt idx="15604">
                  <c:v>41071.541666628822</c:v>
                </c:pt>
                <c:pt idx="15605">
                  <c:v>41071.552083295486</c:v>
                </c:pt>
                <c:pt idx="15606">
                  <c:v>41071.56249996215</c:v>
                </c:pt>
                <c:pt idx="15607">
                  <c:v>41071.572916628815</c:v>
                </c:pt>
                <c:pt idx="15608">
                  <c:v>41071.583333295479</c:v>
                </c:pt>
                <c:pt idx="15609">
                  <c:v>41071.593749962143</c:v>
                </c:pt>
                <c:pt idx="15610">
                  <c:v>41071.604166628807</c:v>
                </c:pt>
                <c:pt idx="15611">
                  <c:v>41071.614583295472</c:v>
                </c:pt>
                <c:pt idx="15612">
                  <c:v>41071.624999962136</c:v>
                </c:pt>
                <c:pt idx="15613">
                  <c:v>41071.6354166288</c:v>
                </c:pt>
                <c:pt idx="15614">
                  <c:v>41071.645833295464</c:v>
                </c:pt>
                <c:pt idx="15615">
                  <c:v>41071.656249962129</c:v>
                </c:pt>
                <c:pt idx="15616">
                  <c:v>41071.666666628793</c:v>
                </c:pt>
                <c:pt idx="15617">
                  <c:v>41071.677083295457</c:v>
                </c:pt>
                <c:pt idx="15618">
                  <c:v>41071.687499962121</c:v>
                </c:pt>
                <c:pt idx="15619">
                  <c:v>41071.697916628786</c:v>
                </c:pt>
                <c:pt idx="15620">
                  <c:v>41071.70833329545</c:v>
                </c:pt>
                <c:pt idx="15621">
                  <c:v>41071.718749962114</c:v>
                </c:pt>
                <c:pt idx="15622">
                  <c:v>41071.729166628778</c:v>
                </c:pt>
                <c:pt idx="15623">
                  <c:v>41071.739583295443</c:v>
                </c:pt>
                <c:pt idx="15624">
                  <c:v>41071.749999962107</c:v>
                </c:pt>
                <c:pt idx="15625">
                  <c:v>41071.760416628771</c:v>
                </c:pt>
                <c:pt idx="15626">
                  <c:v>41071.770833295435</c:v>
                </c:pt>
                <c:pt idx="15627">
                  <c:v>41071.7812499621</c:v>
                </c:pt>
                <c:pt idx="15628">
                  <c:v>41071.791666628764</c:v>
                </c:pt>
                <c:pt idx="15629">
                  <c:v>41071.802083295428</c:v>
                </c:pt>
                <c:pt idx="15630">
                  <c:v>41071.812499962092</c:v>
                </c:pt>
                <c:pt idx="15631">
                  <c:v>41071.822916628757</c:v>
                </c:pt>
                <c:pt idx="15632">
                  <c:v>41071.833333295421</c:v>
                </c:pt>
                <c:pt idx="15633">
                  <c:v>41071.843749962085</c:v>
                </c:pt>
                <c:pt idx="15634">
                  <c:v>41071.854166628749</c:v>
                </c:pt>
                <c:pt idx="15635">
                  <c:v>41071.864583295413</c:v>
                </c:pt>
                <c:pt idx="15636">
                  <c:v>41071.874999962078</c:v>
                </c:pt>
                <c:pt idx="15637">
                  <c:v>41071.885416628742</c:v>
                </c:pt>
                <c:pt idx="15638">
                  <c:v>41071.895833295406</c:v>
                </c:pt>
                <c:pt idx="15639">
                  <c:v>41071.90624996207</c:v>
                </c:pt>
                <c:pt idx="15640">
                  <c:v>41071.916666628735</c:v>
                </c:pt>
                <c:pt idx="15641">
                  <c:v>41071.927083295399</c:v>
                </c:pt>
                <c:pt idx="15642">
                  <c:v>41071.937499962063</c:v>
                </c:pt>
                <c:pt idx="15643">
                  <c:v>41071.947916628727</c:v>
                </c:pt>
                <c:pt idx="15644">
                  <c:v>41071.958333295392</c:v>
                </c:pt>
                <c:pt idx="15645">
                  <c:v>41071.968749962056</c:v>
                </c:pt>
                <c:pt idx="15646">
                  <c:v>41071.97916662872</c:v>
                </c:pt>
                <c:pt idx="15647">
                  <c:v>41071.989583295384</c:v>
                </c:pt>
                <c:pt idx="15648">
                  <c:v>41071.999999962049</c:v>
                </c:pt>
                <c:pt idx="15649">
                  <c:v>41072.010416628713</c:v>
                </c:pt>
                <c:pt idx="15650">
                  <c:v>41072.020833295377</c:v>
                </c:pt>
                <c:pt idx="15651">
                  <c:v>41072.031249962041</c:v>
                </c:pt>
                <c:pt idx="15652">
                  <c:v>41072.041666628706</c:v>
                </c:pt>
                <c:pt idx="15653">
                  <c:v>41072.05208329537</c:v>
                </c:pt>
                <c:pt idx="15654">
                  <c:v>41072.062499962034</c:v>
                </c:pt>
                <c:pt idx="15655">
                  <c:v>41072.072916628698</c:v>
                </c:pt>
                <c:pt idx="15656">
                  <c:v>41072.083333295363</c:v>
                </c:pt>
                <c:pt idx="15657">
                  <c:v>41072.093749962027</c:v>
                </c:pt>
                <c:pt idx="15658">
                  <c:v>41072.104166628691</c:v>
                </c:pt>
                <c:pt idx="15659">
                  <c:v>41072.114583295355</c:v>
                </c:pt>
                <c:pt idx="15660">
                  <c:v>41072.12499996202</c:v>
                </c:pt>
                <c:pt idx="15661">
                  <c:v>41072.135416628684</c:v>
                </c:pt>
                <c:pt idx="15662">
                  <c:v>41072.145833295348</c:v>
                </c:pt>
                <c:pt idx="15663">
                  <c:v>41072.156249962012</c:v>
                </c:pt>
                <c:pt idx="15664">
                  <c:v>41072.166666628676</c:v>
                </c:pt>
                <c:pt idx="15665">
                  <c:v>41072.177083295341</c:v>
                </c:pt>
                <c:pt idx="15666">
                  <c:v>41072.187499962005</c:v>
                </c:pt>
                <c:pt idx="15667">
                  <c:v>41072.197916628669</c:v>
                </c:pt>
                <c:pt idx="15668">
                  <c:v>41072.208333295333</c:v>
                </c:pt>
                <c:pt idx="15669">
                  <c:v>41072.218749961998</c:v>
                </c:pt>
                <c:pt idx="15670">
                  <c:v>41072.229166628662</c:v>
                </c:pt>
                <c:pt idx="15671">
                  <c:v>41072.239583295326</c:v>
                </c:pt>
                <c:pt idx="15672">
                  <c:v>41072.24999996199</c:v>
                </c:pt>
                <c:pt idx="15673">
                  <c:v>41072.260416628655</c:v>
                </c:pt>
                <c:pt idx="15674">
                  <c:v>41072.270833295319</c:v>
                </c:pt>
                <c:pt idx="15675">
                  <c:v>41072.281249961983</c:v>
                </c:pt>
                <c:pt idx="15676">
                  <c:v>41072.291666628647</c:v>
                </c:pt>
                <c:pt idx="15677">
                  <c:v>41072.302083295312</c:v>
                </c:pt>
                <c:pt idx="15678">
                  <c:v>41072.312499961976</c:v>
                </c:pt>
                <c:pt idx="15679">
                  <c:v>41072.32291662864</c:v>
                </c:pt>
                <c:pt idx="15680">
                  <c:v>41072.333333295304</c:v>
                </c:pt>
                <c:pt idx="15681">
                  <c:v>41072.343749961969</c:v>
                </c:pt>
                <c:pt idx="15682">
                  <c:v>41072.354166628633</c:v>
                </c:pt>
                <c:pt idx="15683">
                  <c:v>41072.364583295297</c:v>
                </c:pt>
                <c:pt idx="15684">
                  <c:v>41072.374999961961</c:v>
                </c:pt>
                <c:pt idx="15685">
                  <c:v>41072.385416628626</c:v>
                </c:pt>
                <c:pt idx="15686">
                  <c:v>41072.39583329529</c:v>
                </c:pt>
                <c:pt idx="15687">
                  <c:v>41072.406249961954</c:v>
                </c:pt>
                <c:pt idx="15688">
                  <c:v>41072.416666628618</c:v>
                </c:pt>
                <c:pt idx="15689">
                  <c:v>41072.427083295283</c:v>
                </c:pt>
                <c:pt idx="15690">
                  <c:v>41072.437499961947</c:v>
                </c:pt>
                <c:pt idx="15691">
                  <c:v>41072.447916628611</c:v>
                </c:pt>
                <c:pt idx="15692">
                  <c:v>41072.458333295275</c:v>
                </c:pt>
                <c:pt idx="15693">
                  <c:v>41072.468749961939</c:v>
                </c:pt>
                <c:pt idx="15694">
                  <c:v>41072.479166628604</c:v>
                </c:pt>
                <c:pt idx="15695">
                  <c:v>41072.489583295268</c:v>
                </c:pt>
                <c:pt idx="15696">
                  <c:v>41072.499999961932</c:v>
                </c:pt>
                <c:pt idx="15697">
                  <c:v>41072.510416628596</c:v>
                </c:pt>
                <c:pt idx="15698">
                  <c:v>41072.520833295261</c:v>
                </c:pt>
                <c:pt idx="15699">
                  <c:v>41072.531249961925</c:v>
                </c:pt>
                <c:pt idx="15700">
                  <c:v>41072.541666628589</c:v>
                </c:pt>
                <c:pt idx="15701">
                  <c:v>41072.552083295253</c:v>
                </c:pt>
                <c:pt idx="15702">
                  <c:v>41072.562499961918</c:v>
                </c:pt>
                <c:pt idx="15703">
                  <c:v>41072.572916628582</c:v>
                </c:pt>
                <c:pt idx="15704">
                  <c:v>41072.583333295246</c:v>
                </c:pt>
                <c:pt idx="15705">
                  <c:v>41072.59374996191</c:v>
                </c:pt>
                <c:pt idx="15706">
                  <c:v>41072.604166628575</c:v>
                </c:pt>
                <c:pt idx="15707">
                  <c:v>41072.614583295239</c:v>
                </c:pt>
                <c:pt idx="15708">
                  <c:v>41072.624999961903</c:v>
                </c:pt>
                <c:pt idx="15709">
                  <c:v>41072.635416628567</c:v>
                </c:pt>
                <c:pt idx="15710">
                  <c:v>41072.645833295232</c:v>
                </c:pt>
                <c:pt idx="15711">
                  <c:v>41072.656249961896</c:v>
                </c:pt>
                <c:pt idx="15712">
                  <c:v>41072.66666662856</c:v>
                </c:pt>
                <c:pt idx="15713">
                  <c:v>41072.677083295224</c:v>
                </c:pt>
                <c:pt idx="15714">
                  <c:v>41072.687499961889</c:v>
                </c:pt>
                <c:pt idx="15715">
                  <c:v>41072.697916628553</c:v>
                </c:pt>
                <c:pt idx="15716">
                  <c:v>41072.708333295217</c:v>
                </c:pt>
                <c:pt idx="15717">
                  <c:v>41072.718749961881</c:v>
                </c:pt>
                <c:pt idx="15718">
                  <c:v>41072.729166628545</c:v>
                </c:pt>
                <c:pt idx="15719">
                  <c:v>41072.73958329521</c:v>
                </c:pt>
                <c:pt idx="15720">
                  <c:v>41072.749999961874</c:v>
                </c:pt>
                <c:pt idx="15721">
                  <c:v>41072.760416628538</c:v>
                </c:pt>
                <c:pt idx="15722">
                  <c:v>41072.770833295202</c:v>
                </c:pt>
                <c:pt idx="15723">
                  <c:v>41072.781249961867</c:v>
                </c:pt>
                <c:pt idx="15724">
                  <c:v>41072.791666628531</c:v>
                </c:pt>
                <c:pt idx="15725">
                  <c:v>41072.802083295195</c:v>
                </c:pt>
                <c:pt idx="15726">
                  <c:v>41072.812499961859</c:v>
                </c:pt>
                <c:pt idx="15727">
                  <c:v>41072.822916628524</c:v>
                </c:pt>
                <c:pt idx="15728">
                  <c:v>41072.833333295188</c:v>
                </c:pt>
                <c:pt idx="15729">
                  <c:v>41072.843749961852</c:v>
                </c:pt>
                <c:pt idx="15730">
                  <c:v>41072.854166628516</c:v>
                </c:pt>
                <c:pt idx="15731">
                  <c:v>41072.864583295181</c:v>
                </c:pt>
                <c:pt idx="15732">
                  <c:v>41072.874999961845</c:v>
                </c:pt>
                <c:pt idx="15733">
                  <c:v>41072.885416628509</c:v>
                </c:pt>
                <c:pt idx="15734">
                  <c:v>41072.895833295173</c:v>
                </c:pt>
                <c:pt idx="15735">
                  <c:v>41072.906249961838</c:v>
                </c:pt>
                <c:pt idx="15736">
                  <c:v>41072.916666628502</c:v>
                </c:pt>
                <c:pt idx="15737">
                  <c:v>41072.927083295166</c:v>
                </c:pt>
                <c:pt idx="15738">
                  <c:v>41072.93749996183</c:v>
                </c:pt>
                <c:pt idx="15739">
                  <c:v>41072.947916628495</c:v>
                </c:pt>
                <c:pt idx="15740">
                  <c:v>41072.958333295159</c:v>
                </c:pt>
                <c:pt idx="15741">
                  <c:v>41072.968749961823</c:v>
                </c:pt>
                <c:pt idx="15742">
                  <c:v>41072.979166628487</c:v>
                </c:pt>
                <c:pt idx="15743">
                  <c:v>41072.989583295152</c:v>
                </c:pt>
                <c:pt idx="15744">
                  <c:v>41072.999999961816</c:v>
                </c:pt>
                <c:pt idx="15745">
                  <c:v>41073.01041662848</c:v>
                </c:pt>
                <c:pt idx="15746">
                  <c:v>41073.020833295144</c:v>
                </c:pt>
                <c:pt idx="15747">
                  <c:v>41073.031249961808</c:v>
                </c:pt>
                <c:pt idx="15748">
                  <c:v>41073.041666628473</c:v>
                </c:pt>
                <c:pt idx="15749">
                  <c:v>41073.052083295137</c:v>
                </c:pt>
                <c:pt idx="15750">
                  <c:v>41073.062499961801</c:v>
                </c:pt>
                <c:pt idx="15751">
                  <c:v>41073.072916628465</c:v>
                </c:pt>
                <c:pt idx="15752">
                  <c:v>41073.08333329513</c:v>
                </c:pt>
                <c:pt idx="15753">
                  <c:v>41073.093749961794</c:v>
                </c:pt>
                <c:pt idx="15754">
                  <c:v>41073.104166628458</c:v>
                </c:pt>
                <c:pt idx="15755">
                  <c:v>41073.114583295122</c:v>
                </c:pt>
                <c:pt idx="15756">
                  <c:v>41073.124999961787</c:v>
                </c:pt>
                <c:pt idx="15757">
                  <c:v>41073.135416628451</c:v>
                </c:pt>
                <c:pt idx="15758">
                  <c:v>41073.145833295115</c:v>
                </c:pt>
                <c:pt idx="15759">
                  <c:v>41073.156249961779</c:v>
                </c:pt>
                <c:pt idx="15760">
                  <c:v>41073.166666628444</c:v>
                </c:pt>
                <c:pt idx="15761">
                  <c:v>41073.177083295108</c:v>
                </c:pt>
                <c:pt idx="15762">
                  <c:v>41073.187499961772</c:v>
                </c:pt>
                <c:pt idx="15763">
                  <c:v>41073.197916628436</c:v>
                </c:pt>
                <c:pt idx="15764">
                  <c:v>41073.208333295101</c:v>
                </c:pt>
                <c:pt idx="15765">
                  <c:v>41073.218749961765</c:v>
                </c:pt>
                <c:pt idx="15766">
                  <c:v>41073.229166628429</c:v>
                </c:pt>
                <c:pt idx="15767">
                  <c:v>41073.239583295093</c:v>
                </c:pt>
                <c:pt idx="15768">
                  <c:v>41073.249999961758</c:v>
                </c:pt>
                <c:pt idx="15769">
                  <c:v>41073.260416628422</c:v>
                </c:pt>
                <c:pt idx="15770">
                  <c:v>41073.270833295086</c:v>
                </c:pt>
                <c:pt idx="15771">
                  <c:v>41073.28124996175</c:v>
                </c:pt>
                <c:pt idx="15772">
                  <c:v>41073.291666628415</c:v>
                </c:pt>
                <c:pt idx="15773">
                  <c:v>41073.302083295079</c:v>
                </c:pt>
                <c:pt idx="15774">
                  <c:v>41073.312499961743</c:v>
                </c:pt>
                <c:pt idx="15775">
                  <c:v>41073.322916628407</c:v>
                </c:pt>
                <c:pt idx="15776">
                  <c:v>41073.333333295071</c:v>
                </c:pt>
                <c:pt idx="15777">
                  <c:v>41073.343749961736</c:v>
                </c:pt>
                <c:pt idx="15778">
                  <c:v>41073.3541666284</c:v>
                </c:pt>
                <c:pt idx="15779">
                  <c:v>41073.364583295064</c:v>
                </c:pt>
                <c:pt idx="15780">
                  <c:v>41073.374999961728</c:v>
                </c:pt>
                <c:pt idx="15781">
                  <c:v>41073.385416628393</c:v>
                </c:pt>
                <c:pt idx="15782">
                  <c:v>41073.395833295057</c:v>
                </c:pt>
                <c:pt idx="15783">
                  <c:v>41073.406249961721</c:v>
                </c:pt>
                <c:pt idx="15784">
                  <c:v>41073.416666628385</c:v>
                </c:pt>
                <c:pt idx="15785">
                  <c:v>41073.42708329505</c:v>
                </c:pt>
                <c:pt idx="15786">
                  <c:v>41073.437499961714</c:v>
                </c:pt>
                <c:pt idx="15787">
                  <c:v>41073.447916628378</c:v>
                </c:pt>
                <c:pt idx="15788">
                  <c:v>41073.458333295042</c:v>
                </c:pt>
                <c:pt idx="15789">
                  <c:v>41073.468749961707</c:v>
                </c:pt>
                <c:pt idx="15790">
                  <c:v>41073.479166628371</c:v>
                </c:pt>
                <c:pt idx="15791">
                  <c:v>41073.489583295035</c:v>
                </c:pt>
                <c:pt idx="15792">
                  <c:v>41073.499999961699</c:v>
                </c:pt>
                <c:pt idx="15793">
                  <c:v>41073.510416628364</c:v>
                </c:pt>
                <c:pt idx="15794">
                  <c:v>41073.520833295028</c:v>
                </c:pt>
                <c:pt idx="15795">
                  <c:v>41073.531249961692</c:v>
                </c:pt>
                <c:pt idx="15796">
                  <c:v>41073.541666628356</c:v>
                </c:pt>
                <c:pt idx="15797">
                  <c:v>41073.552083295021</c:v>
                </c:pt>
                <c:pt idx="15798">
                  <c:v>41073.562499961685</c:v>
                </c:pt>
                <c:pt idx="15799">
                  <c:v>41073.572916628349</c:v>
                </c:pt>
                <c:pt idx="15800">
                  <c:v>41073.583333295013</c:v>
                </c:pt>
                <c:pt idx="15801">
                  <c:v>41073.593749961678</c:v>
                </c:pt>
                <c:pt idx="15802">
                  <c:v>41073.604166628342</c:v>
                </c:pt>
                <c:pt idx="15803">
                  <c:v>41073.614583295006</c:v>
                </c:pt>
                <c:pt idx="15804">
                  <c:v>41073.62499996167</c:v>
                </c:pt>
                <c:pt idx="15805">
                  <c:v>41073.635416628334</c:v>
                </c:pt>
                <c:pt idx="15806">
                  <c:v>41073.645833294999</c:v>
                </c:pt>
                <c:pt idx="15807">
                  <c:v>41073.656249961663</c:v>
                </c:pt>
                <c:pt idx="15808">
                  <c:v>41073.666666628327</c:v>
                </c:pt>
                <c:pt idx="15809">
                  <c:v>41073.677083294991</c:v>
                </c:pt>
                <c:pt idx="15810">
                  <c:v>41073.687499961656</c:v>
                </c:pt>
                <c:pt idx="15811">
                  <c:v>41073.69791662832</c:v>
                </c:pt>
                <c:pt idx="15812">
                  <c:v>41073.708333294984</c:v>
                </c:pt>
                <c:pt idx="15813">
                  <c:v>41073.718749961648</c:v>
                </c:pt>
                <c:pt idx="15814">
                  <c:v>41073.729166628313</c:v>
                </c:pt>
                <c:pt idx="15815">
                  <c:v>41073.739583294977</c:v>
                </c:pt>
                <c:pt idx="15816">
                  <c:v>41073.749999961641</c:v>
                </c:pt>
                <c:pt idx="15817">
                  <c:v>41073.760416628305</c:v>
                </c:pt>
                <c:pt idx="15818">
                  <c:v>41073.77083329497</c:v>
                </c:pt>
                <c:pt idx="15819">
                  <c:v>41073.781249961634</c:v>
                </c:pt>
                <c:pt idx="15820">
                  <c:v>41073.791666628298</c:v>
                </c:pt>
                <c:pt idx="15821">
                  <c:v>41073.802083294962</c:v>
                </c:pt>
                <c:pt idx="15822">
                  <c:v>41073.812499961627</c:v>
                </c:pt>
                <c:pt idx="15823">
                  <c:v>41073.822916628291</c:v>
                </c:pt>
                <c:pt idx="15824">
                  <c:v>41073.833333294955</c:v>
                </c:pt>
                <c:pt idx="15825">
                  <c:v>41073.843749961619</c:v>
                </c:pt>
                <c:pt idx="15826">
                  <c:v>41073.854166628284</c:v>
                </c:pt>
                <c:pt idx="15827">
                  <c:v>41073.864583294948</c:v>
                </c:pt>
                <c:pt idx="15828">
                  <c:v>41073.874999961612</c:v>
                </c:pt>
                <c:pt idx="15829">
                  <c:v>41073.885416628276</c:v>
                </c:pt>
                <c:pt idx="15830">
                  <c:v>41073.895833294941</c:v>
                </c:pt>
                <c:pt idx="15831">
                  <c:v>41073.906249961605</c:v>
                </c:pt>
                <c:pt idx="15832">
                  <c:v>41073.916666628269</c:v>
                </c:pt>
                <c:pt idx="15833">
                  <c:v>41073.927083294933</c:v>
                </c:pt>
                <c:pt idx="15834">
                  <c:v>41073.937499961597</c:v>
                </c:pt>
                <c:pt idx="15835">
                  <c:v>41073.947916628262</c:v>
                </c:pt>
                <c:pt idx="15836">
                  <c:v>41073.958333294926</c:v>
                </c:pt>
                <c:pt idx="15837">
                  <c:v>41073.96874996159</c:v>
                </c:pt>
                <c:pt idx="15838">
                  <c:v>41073.979166628254</c:v>
                </c:pt>
                <c:pt idx="15839">
                  <c:v>41073.989583294919</c:v>
                </c:pt>
                <c:pt idx="15840">
                  <c:v>41073.999999961583</c:v>
                </c:pt>
                <c:pt idx="15841">
                  <c:v>41074.010416628247</c:v>
                </c:pt>
                <c:pt idx="15842">
                  <c:v>41074.020833294911</c:v>
                </c:pt>
                <c:pt idx="15843">
                  <c:v>41074.031249961576</c:v>
                </c:pt>
                <c:pt idx="15844">
                  <c:v>41074.04166662824</c:v>
                </c:pt>
                <c:pt idx="15845">
                  <c:v>41074.052083294904</c:v>
                </c:pt>
                <c:pt idx="15846">
                  <c:v>41074.062499961568</c:v>
                </c:pt>
                <c:pt idx="15847">
                  <c:v>41074.072916628233</c:v>
                </c:pt>
                <c:pt idx="15848">
                  <c:v>41074.083333294897</c:v>
                </c:pt>
                <c:pt idx="15849">
                  <c:v>41074.093749961561</c:v>
                </c:pt>
                <c:pt idx="15850">
                  <c:v>41074.104166628225</c:v>
                </c:pt>
                <c:pt idx="15851">
                  <c:v>41074.11458329489</c:v>
                </c:pt>
                <c:pt idx="15852">
                  <c:v>41074.124999961554</c:v>
                </c:pt>
                <c:pt idx="15853">
                  <c:v>41074.135416628218</c:v>
                </c:pt>
                <c:pt idx="15854">
                  <c:v>41074.145833294882</c:v>
                </c:pt>
                <c:pt idx="15855">
                  <c:v>41074.156249961547</c:v>
                </c:pt>
                <c:pt idx="15856">
                  <c:v>41074.166666628211</c:v>
                </c:pt>
                <c:pt idx="15857">
                  <c:v>41074.177083294875</c:v>
                </c:pt>
                <c:pt idx="15858">
                  <c:v>41074.187499961539</c:v>
                </c:pt>
                <c:pt idx="15859">
                  <c:v>41074.197916628204</c:v>
                </c:pt>
                <c:pt idx="15860">
                  <c:v>41074.208333294868</c:v>
                </c:pt>
                <c:pt idx="15861">
                  <c:v>41074.218749961532</c:v>
                </c:pt>
                <c:pt idx="15862">
                  <c:v>41074.229166628196</c:v>
                </c:pt>
                <c:pt idx="15863">
                  <c:v>41074.23958329486</c:v>
                </c:pt>
                <c:pt idx="15864">
                  <c:v>41074.249999961525</c:v>
                </c:pt>
                <c:pt idx="15865">
                  <c:v>41074.260416628189</c:v>
                </c:pt>
                <c:pt idx="15866">
                  <c:v>41074.270833294853</c:v>
                </c:pt>
                <c:pt idx="15867">
                  <c:v>41074.281249961517</c:v>
                </c:pt>
                <c:pt idx="15868">
                  <c:v>41074.291666628182</c:v>
                </c:pt>
                <c:pt idx="15869">
                  <c:v>41074.302083294846</c:v>
                </c:pt>
                <c:pt idx="15870">
                  <c:v>41074.31249996151</c:v>
                </c:pt>
                <c:pt idx="15871">
                  <c:v>41074.322916628174</c:v>
                </c:pt>
                <c:pt idx="15872">
                  <c:v>41074.333333294839</c:v>
                </c:pt>
                <c:pt idx="15873">
                  <c:v>41074.343749961503</c:v>
                </c:pt>
                <c:pt idx="15874">
                  <c:v>41074.354166628167</c:v>
                </c:pt>
                <c:pt idx="15875">
                  <c:v>41074.364583294831</c:v>
                </c:pt>
                <c:pt idx="15876">
                  <c:v>41074.374999961496</c:v>
                </c:pt>
                <c:pt idx="15877">
                  <c:v>41074.38541662816</c:v>
                </c:pt>
                <c:pt idx="15878">
                  <c:v>41074.395833294824</c:v>
                </c:pt>
                <c:pt idx="15879">
                  <c:v>41074.406249961488</c:v>
                </c:pt>
                <c:pt idx="15880">
                  <c:v>41074.416666628153</c:v>
                </c:pt>
                <c:pt idx="15881">
                  <c:v>41074.427083294817</c:v>
                </c:pt>
                <c:pt idx="15882">
                  <c:v>41074.437499961481</c:v>
                </c:pt>
                <c:pt idx="15883">
                  <c:v>41074.447916628145</c:v>
                </c:pt>
                <c:pt idx="15884">
                  <c:v>41074.45833329481</c:v>
                </c:pt>
                <c:pt idx="15885">
                  <c:v>41074.468749961474</c:v>
                </c:pt>
                <c:pt idx="15886">
                  <c:v>41074.479166628138</c:v>
                </c:pt>
                <c:pt idx="15887">
                  <c:v>41074.489583294802</c:v>
                </c:pt>
                <c:pt idx="15888">
                  <c:v>41074.499999961467</c:v>
                </c:pt>
                <c:pt idx="15889">
                  <c:v>41074.510416628131</c:v>
                </c:pt>
                <c:pt idx="15890">
                  <c:v>41074.520833294795</c:v>
                </c:pt>
                <c:pt idx="15891">
                  <c:v>41074.531249961459</c:v>
                </c:pt>
                <c:pt idx="15892">
                  <c:v>41074.541666628123</c:v>
                </c:pt>
                <c:pt idx="15893">
                  <c:v>41074.552083294788</c:v>
                </c:pt>
                <c:pt idx="15894">
                  <c:v>41074.562499961452</c:v>
                </c:pt>
                <c:pt idx="15895">
                  <c:v>41074.572916628116</c:v>
                </c:pt>
                <c:pt idx="15896">
                  <c:v>41074.58333329478</c:v>
                </c:pt>
                <c:pt idx="15897">
                  <c:v>41074.593749961445</c:v>
                </c:pt>
                <c:pt idx="15898">
                  <c:v>41074.604166628109</c:v>
                </c:pt>
                <c:pt idx="15899">
                  <c:v>41074.614583294773</c:v>
                </c:pt>
                <c:pt idx="15900">
                  <c:v>41074.624999961437</c:v>
                </c:pt>
                <c:pt idx="15901">
                  <c:v>41074.635416628102</c:v>
                </c:pt>
                <c:pt idx="15902">
                  <c:v>41074.645833294766</c:v>
                </c:pt>
                <c:pt idx="15903">
                  <c:v>41074.65624996143</c:v>
                </c:pt>
                <c:pt idx="15904">
                  <c:v>41074.666666628094</c:v>
                </c:pt>
                <c:pt idx="15905">
                  <c:v>41074.677083294759</c:v>
                </c:pt>
                <c:pt idx="15906">
                  <c:v>41074.687499961423</c:v>
                </c:pt>
                <c:pt idx="15907">
                  <c:v>41074.697916628087</c:v>
                </c:pt>
                <c:pt idx="15908">
                  <c:v>41074.708333294751</c:v>
                </c:pt>
                <c:pt idx="15909">
                  <c:v>41074.718749961416</c:v>
                </c:pt>
                <c:pt idx="15910">
                  <c:v>41074.72916662808</c:v>
                </c:pt>
                <c:pt idx="15911">
                  <c:v>41074.739583294744</c:v>
                </c:pt>
                <c:pt idx="15912">
                  <c:v>41074.749999961408</c:v>
                </c:pt>
                <c:pt idx="15913">
                  <c:v>41074.760416628073</c:v>
                </c:pt>
                <c:pt idx="15914">
                  <c:v>41074.770833294737</c:v>
                </c:pt>
                <c:pt idx="15915">
                  <c:v>41074.781249961401</c:v>
                </c:pt>
                <c:pt idx="15916">
                  <c:v>41074.791666628065</c:v>
                </c:pt>
                <c:pt idx="15917">
                  <c:v>41074.80208329473</c:v>
                </c:pt>
                <c:pt idx="15918">
                  <c:v>41074.812499961394</c:v>
                </c:pt>
                <c:pt idx="15919">
                  <c:v>41074.822916628058</c:v>
                </c:pt>
                <c:pt idx="15920">
                  <c:v>41074.833333294722</c:v>
                </c:pt>
                <c:pt idx="15921">
                  <c:v>41074.843749961386</c:v>
                </c:pt>
                <c:pt idx="15922">
                  <c:v>41074.854166628051</c:v>
                </c:pt>
                <c:pt idx="15923">
                  <c:v>41074.864583294715</c:v>
                </c:pt>
                <c:pt idx="15924">
                  <c:v>41074.874999961379</c:v>
                </c:pt>
                <c:pt idx="15925">
                  <c:v>41074.885416628043</c:v>
                </c:pt>
                <c:pt idx="15926">
                  <c:v>41074.895833294708</c:v>
                </c:pt>
                <c:pt idx="15927">
                  <c:v>41074.906249961372</c:v>
                </c:pt>
                <c:pt idx="15928">
                  <c:v>41074.916666628036</c:v>
                </c:pt>
                <c:pt idx="15929">
                  <c:v>41074.9270832947</c:v>
                </c:pt>
                <c:pt idx="15930">
                  <c:v>41074.937499961365</c:v>
                </c:pt>
                <c:pt idx="15931">
                  <c:v>41074.947916628029</c:v>
                </c:pt>
                <c:pt idx="15932">
                  <c:v>41074.958333294693</c:v>
                </c:pt>
                <c:pt idx="15933">
                  <c:v>41074.968749961357</c:v>
                </c:pt>
                <c:pt idx="15934">
                  <c:v>41074.979166628022</c:v>
                </c:pt>
                <c:pt idx="15935">
                  <c:v>41074.989583294686</c:v>
                </c:pt>
                <c:pt idx="15936">
                  <c:v>41074.99999996135</c:v>
                </c:pt>
                <c:pt idx="15937">
                  <c:v>41075.010416628014</c:v>
                </c:pt>
                <c:pt idx="15938">
                  <c:v>41075.020833294679</c:v>
                </c:pt>
                <c:pt idx="15939">
                  <c:v>41075.031249961343</c:v>
                </c:pt>
                <c:pt idx="15940">
                  <c:v>41075.041666628007</c:v>
                </c:pt>
                <c:pt idx="15941">
                  <c:v>41075.052083294671</c:v>
                </c:pt>
                <c:pt idx="15942">
                  <c:v>41075.062499961336</c:v>
                </c:pt>
                <c:pt idx="15943">
                  <c:v>41075.072916628</c:v>
                </c:pt>
                <c:pt idx="15944">
                  <c:v>41075.083333294664</c:v>
                </c:pt>
                <c:pt idx="15945">
                  <c:v>41075.093749961328</c:v>
                </c:pt>
                <c:pt idx="15946">
                  <c:v>41075.104166627993</c:v>
                </c:pt>
                <c:pt idx="15947">
                  <c:v>41075.114583294657</c:v>
                </c:pt>
                <c:pt idx="15948">
                  <c:v>41075.124999961321</c:v>
                </c:pt>
                <c:pt idx="15949">
                  <c:v>41075.135416627985</c:v>
                </c:pt>
                <c:pt idx="15950">
                  <c:v>41075.145833294649</c:v>
                </c:pt>
                <c:pt idx="15951">
                  <c:v>41075.156249961314</c:v>
                </c:pt>
                <c:pt idx="15952">
                  <c:v>41075.166666627978</c:v>
                </c:pt>
                <c:pt idx="15953">
                  <c:v>41075.177083294642</c:v>
                </c:pt>
                <c:pt idx="15954">
                  <c:v>41075.187499961306</c:v>
                </c:pt>
                <c:pt idx="15955">
                  <c:v>41075.197916627971</c:v>
                </c:pt>
                <c:pt idx="15956">
                  <c:v>41075.208333294635</c:v>
                </c:pt>
                <c:pt idx="15957">
                  <c:v>41075.218749961299</c:v>
                </c:pt>
                <c:pt idx="15958">
                  <c:v>41075.229166627963</c:v>
                </c:pt>
                <c:pt idx="15959">
                  <c:v>41075.239583294628</c:v>
                </c:pt>
                <c:pt idx="15960">
                  <c:v>41075.249999961292</c:v>
                </c:pt>
                <c:pt idx="15961">
                  <c:v>41075.260416627956</c:v>
                </c:pt>
                <c:pt idx="15962">
                  <c:v>41075.27083329462</c:v>
                </c:pt>
                <c:pt idx="15963">
                  <c:v>41075.281249961285</c:v>
                </c:pt>
                <c:pt idx="15964">
                  <c:v>41075.291666627949</c:v>
                </c:pt>
                <c:pt idx="15965">
                  <c:v>41075.302083294613</c:v>
                </c:pt>
                <c:pt idx="15966">
                  <c:v>41075.312499961277</c:v>
                </c:pt>
                <c:pt idx="15967">
                  <c:v>41075.322916627942</c:v>
                </c:pt>
                <c:pt idx="15968">
                  <c:v>41075.333333294606</c:v>
                </c:pt>
                <c:pt idx="15969">
                  <c:v>41075.34374996127</c:v>
                </c:pt>
                <c:pt idx="15970">
                  <c:v>41075.354166627934</c:v>
                </c:pt>
                <c:pt idx="15971">
                  <c:v>41075.364583294599</c:v>
                </c:pt>
                <c:pt idx="15972">
                  <c:v>41075.374999961263</c:v>
                </c:pt>
                <c:pt idx="15973">
                  <c:v>41075.385416627927</c:v>
                </c:pt>
                <c:pt idx="15974">
                  <c:v>41075.395833294591</c:v>
                </c:pt>
                <c:pt idx="15975">
                  <c:v>41075.406249961256</c:v>
                </c:pt>
                <c:pt idx="15976">
                  <c:v>41075.41666662792</c:v>
                </c:pt>
                <c:pt idx="15977">
                  <c:v>41075.427083294584</c:v>
                </c:pt>
                <c:pt idx="15978">
                  <c:v>41075.437499961248</c:v>
                </c:pt>
                <c:pt idx="15979">
                  <c:v>41075.447916627912</c:v>
                </c:pt>
                <c:pt idx="15980">
                  <c:v>41075.458333294577</c:v>
                </c:pt>
                <c:pt idx="15981">
                  <c:v>41075.468749961241</c:v>
                </c:pt>
                <c:pt idx="15982">
                  <c:v>41075.479166627905</c:v>
                </c:pt>
                <c:pt idx="15983">
                  <c:v>41075.489583294569</c:v>
                </c:pt>
                <c:pt idx="15984">
                  <c:v>41075.499999961234</c:v>
                </c:pt>
                <c:pt idx="15985">
                  <c:v>41075.510416627898</c:v>
                </c:pt>
                <c:pt idx="15986">
                  <c:v>41075.520833294562</c:v>
                </c:pt>
                <c:pt idx="15987">
                  <c:v>41075.531249961226</c:v>
                </c:pt>
                <c:pt idx="15988">
                  <c:v>41075.541666627891</c:v>
                </c:pt>
                <c:pt idx="15989">
                  <c:v>41075.552083294555</c:v>
                </c:pt>
                <c:pt idx="15990">
                  <c:v>41075.562499961219</c:v>
                </c:pt>
                <c:pt idx="15991">
                  <c:v>41075.572916627883</c:v>
                </c:pt>
                <c:pt idx="15992">
                  <c:v>41075.583333294548</c:v>
                </c:pt>
                <c:pt idx="15993">
                  <c:v>41075.593749961212</c:v>
                </c:pt>
                <c:pt idx="15994">
                  <c:v>41075.604166627876</c:v>
                </c:pt>
                <c:pt idx="15995">
                  <c:v>41075.61458329454</c:v>
                </c:pt>
                <c:pt idx="15996">
                  <c:v>41075.624999961205</c:v>
                </c:pt>
                <c:pt idx="15997">
                  <c:v>41075.635416627869</c:v>
                </c:pt>
                <c:pt idx="15998">
                  <c:v>41075.645833294533</c:v>
                </c:pt>
                <c:pt idx="15999">
                  <c:v>41075.656249961197</c:v>
                </c:pt>
                <c:pt idx="16000">
                  <c:v>41075.666666627862</c:v>
                </c:pt>
                <c:pt idx="16001">
                  <c:v>41075.677083294526</c:v>
                </c:pt>
                <c:pt idx="16002">
                  <c:v>41075.68749996119</c:v>
                </c:pt>
                <c:pt idx="16003">
                  <c:v>41075.697916627854</c:v>
                </c:pt>
                <c:pt idx="16004">
                  <c:v>41075.708333294519</c:v>
                </c:pt>
                <c:pt idx="16005">
                  <c:v>41075.718749961183</c:v>
                </c:pt>
                <c:pt idx="16006">
                  <c:v>41075.729166627847</c:v>
                </c:pt>
                <c:pt idx="16007">
                  <c:v>41075.739583294511</c:v>
                </c:pt>
                <c:pt idx="16008">
                  <c:v>41075.749999961175</c:v>
                </c:pt>
                <c:pt idx="16009">
                  <c:v>41075.76041662784</c:v>
                </c:pt>
                <c:pt idx="16010">
                  <c:v>41075.770833294504</c:v>
                </c:pt>
                <c:pt idx="16011">
                  <c:v>41075.781249961168</c:v>
                </c:pt>
                <c:pt idx="16012">
                  <c:v>41075.791666627832</c:v>
                </c:pt>
                <c:pt idx="16013">
                  <c:v>41075.802083294497</c:v>
                </c:pt>
                <c:pt idx="16014">
                  <c:v>41075.812499961161</c:v>
                </c:pt>
                <c:pt idx="16015">
                  <c:v>41075.822916627825</c:v>
                </c:pt>
                <c:pt idx="16016">
                  <c:v>41075.833333294489</c:v>
                </c:pt>
                <c:pt idx="16017">
                  <c:v>41075.843749961154</c:v>
                </c:pt>
                <c:pt idx="16018">
                  <c:v>41075.854166627818</c:v>
                </c:pt>
                <c:pt idx="16019">
                  <c:v>41075.864583294482</c:v>
                </c:pt>
                <c:pt idx="16020">
                  <c:v>41075.874999961146</c:v>
                </c:pt>
                <c:pt idx="16021">
                  <c:v>41075.885416627811</c:v>
                </c:pt>
                <c:pt idx="16022">
                  <c:v>41075.895833294475</c:v>
                </c:pt>
                <c:pt idx="16023">
                  <c:v>41075.906249961139</c:v>
                </c:pt>
                <c:pt idx="16024">
                  <c:v>41075.916666627803</c:v>
                </c:pt>
                <c:pt idx="16025">
                  <c:v>41075.927083294468</c:v>
                </c:pt>
                <c:pt idx="16026">
                  <c:v>41075.937499961132</c:v>
                </c:pt>
                <c:pt idx="16027">
                  <c:v>41075.947916627796</c:v>
                </c:pt>
                <c:pt idx="16028">
                  <c:v>41075.95833329446</c:v>
                </c:pt>
                <c:pt idx="16029">
                  <c:v>41075.968749961125</c:v>
                </c:pt>
                <c:pt idx="16030">
                  <c:v>41075.979166627789</c:v>
                </c:pt>
                <c:pt idx="16031">
                  <c:v>41075.989583294453</c:v>
                </c:pt>
                <c:pt idx="16032">
                  <c:v>41075.999999961117</c:v>
                </c:pt>
                <c:pt idx="16033">
                  <c:v>41076.010416627782</c:v>
                </c:pt>
                <c:pt idx="16034">
                  <c:v>41076.020833294446</c:v>
                </c:pt>
                <c:pt idx="16035">
                  <c:v>41076.03124996111</c:v>
                </c:pt>
                <c:pt idx="16036">
                  <c:v>41076.041666627774</c:v>
                </c:pt>
                <c:pt idx="16037">
                  <c:v>41076.052083294438</c:v>
                </c:pt>
                <c:pt idx="16038">
                  <c:v>41076.062499961103</c:v>
                </c:pt>
                <c:pt idx="16039">
                  <c:v>41076.072916627767</c:v>
                </c:pt>
                <c:pt idx="16040">
                  <c:v>41076.083333294431</c:v>
                </c:pt>
                <c:pt idx="16041">
                  <c:v>41076.093749961095</c:v>
                </c:pt>
                <c:pt idx="16042">
                  <c:v>41076.10416662776</c:v>
                </c:pt>
                <c:pt idx="16043">
                  <c:v>41076.114583294424</c:v>
                </c:pt>
                <c:pt idx="16044">
                  <c:v>41076.124999961088</c:v>
                </c:pt>
                <c:pt idx="16045">
                  <c:v>41076.135416627752</c:v>
                </c:pt>
                <c:pt idx="16046">
                  <c:v>41076.145833294417</c:v>
                </c:pt>
                <c:pt idx="16047">
                  <c:v>41076.156249961081</c:v>
                </c:pt>
                <c:pt idx="16048">
                  <c:v>41076.166666627745</c:v>
                </c:pt>
                <c:pt idx="16049">
                  <c:v>41076.177083294409</c:v>
                </c:pt>
                <c:pt idx="16050">
                  <c:v>41076.187499961074</c:v>
                </c:pt>
                <c:pt idx="16051">
                  <c:v>41076.197916627738</c:v>
                </c:pt>
                <c:pt idx="16052">
                  <c:v>41076.208333294402</c:v>
                </c:pt>
                <c:pt idx="16053">
                  <c:v>41076.218749961066</c:v>
                </c:pt>
                <c:pt idx="16054">
                  <c:v>41076.229166627731</c:v>
                </c:pt>
                <c:pt idx="16055">
                  <c:v>41076.239583294395</c:v>
                </c:pt>
                <c:pt idx="16056">
                  <c:v>41076.249999961059</c:v>
                </c:pt>
                <c:pt idx="16057">
                  <c:v>41076.260416627723</c:v>
                </c:pt>
                <c:pt idx="16058">
                  <c:v>41076.270833294388</c:v>
                </c:pt>
                <c:pt idx="16059">
                  <c:v>41076.281249961052</c:v>
                </c:pt>
                <c:pt idx="16060">
                  <c:v>41076.291666627716</c:v>
                </c:pt>
                <c:pt idx="16061">
                  <c:v>41076.30208329438</c:v>
                </c:pt>
                <c:pt idx="16062">
                  <c:v>41076.312499961045</c:v>
                </c:pt>
                <c:pt idx="16063">
                  <c:v>41076.322916627709</c:v>
                </c:pt>
                <c:pt idx="16064">
                  <c:v>41076.333333294373</c:v>
                </c:pt>
                <c:pt idx="16065">
                  <c:v>41076.343749961037</c:v>
                </c:pt>
                <c:pt idx="16066">
                  <c:v>41076.354166627701</c:v>
                </c:pt>
                <c:pt idx="16067">
                  <c:v>41076.364583294366</c:v>
                </c:pt>
                <c:pt idx="16068">
                  <c:v>41076.37499996103</c:v>
                </c:pt>
                <c:pt idx="16069">
                  <c:v>41076.385416627694</c:v>
                </c:pt>
                <c:pt idx="16070">
                  <c:v>41076.395833294358</c:v>
                </c:pt>
                <c:pt idx="16071">
                  <c:v>41076.406249961023</c:v>
                </c:pt>
                <c:pt idx="16072">
                  <c:v>41076.416666627687</c:v>
                </c:pt>
                <c:pt idx="16073">
                  <c:v>41076.427083294351</c:v>
                </c:pt>
                <c:pt idx="16074">
                  <c:v>41076.437499961015</c:v>
                </c:pt>
                <c:pt idx="16075">
                  <c:v>41076.44791662768</c:v>
                </c:pt>
                <c:pt idx="16076">
                  <c:v>41076.458333294344</c:v>
                </c:pt>
                <c:pt idx="16077">
                  <c:v>41076.468749961008</c:v>
                </c:pt>
                <c:pt idx="16078">
                  <c:v>41076.479166627672</c:v>
                </c:pt>
                <c:pt idx="16079">
                  <c:v>41076.489583294337</c:v>
                </c:pt>
                <c:pt idx="16080">
                  <c:v>41076.499999961001</c:v>
                </c:pt>
                <c:pt idx="16081">
                  <c:v>41076.510416627665</c:v>
                </c:pt>
                <c:pt idx="16082">
                  <c:v>41076.520833294329</c:v>
                </c:pt>
                <c:pt idx="16083">
                  <c:v>41076.531249960994</c:v>
                </c:pt>
                <c:pt idx="16084">
                  <c:v>41076.541666627658</c:v>
                </c:pt>
                <c:pt idx="16085">
                  <c:v>41076.552083294322</c:v>
                </c:pt>
                <c:pt idx="16086">
                  <c:v>41076.562499960986</c:v>
                </c:pt>
                <c:pt idx="16087">
                  <c:v>41076.572916627651</c:v>
                </c:pt>
                <c:pt idx="16088">
                  <c:v>41076.583333294315</c:v>
                </c:pt>
                <c:pt idx="16089">
                  <c:v>41076.593749960979</c:v>
                </c:pt>
                <c:pt idx="16090">
                  <c:v>41076.604166627643</c:v>
                </c:pt>
                <c:pt idx="16091">
                  <c:v>41076.614583294308</c:v>
                </c:pt>
                <c:pt idx="16092">
                  <c:v>41076.624999960972</c:v>
                </c:pt>
                <c:pt idx="16093">
                  <c:v>41076.635416627636</c:v>
                </c:pt>
                <c:pt idx="16094">
                  <c:v>41076.6458332943</c:v>
                </c:pt>
                <c:pt idx="16095">
                  <c:v>41076.656249960964</c:v>
                </c:pt>
                <c:pt idx="16096">
                  <c:v>41076.666666627629</c:v>
                </c:pt>
                <c:pt idx="16097">
                  <c:v>41076.677083294293</c:v>
                </c:pt>
                <c:pt idx="16098">
                  <c:v>41076.687499960957</c:v>
                </c:pt>
                <c:pt idx="16099">
                  <c:v>41076.697916627621</c:v>
                </c:pt>
                <c:pt idx="16100">
                  <c:v>41076.708333294286</c:v>
                </c:pt>
                <c:pt idx="16101">
                  <c:v>41076.71874996095</c:v>
                </c:pt>
                <c:pt idx="16102">
                  <c:v>41076.729166627614</c:v>
                </c:pt>
                <c:pt idx="16103">
                  <c:v>41076.739583294278</c:v>
                </c:pt>
                <c:pt idx="16104">
                  <c:v>41076.749999960943</c:v>
                </c:pt>
                <c:pt idx="16105">
                  <c:v>41076.760416627607</c:v>
                </c:pt>
                <c:pt idx="16106">
                  <c:v>41076.770833294271</c:v>
                </c:pt>
                <c:pt idx="16107">
                  <c:v>41076.781249960935</c:v>
                </c:pt>
                <c:pt idx="16108">
                  <c:v>41076.7916666276</c:v>
                </c:pt>
                <c:pt idx="16109">
                  <c:v>41076.802083294264</c:v>
                </c:pt>
                <c:pt idx="16110">
                  <c:v>41076.812499960928</c:v>
                </c:pt>
                <c:pt idx="16111">
                  <c:v>41076.822916627592</c:v>
                </c:pt>
                <c:pt idx="16112">
                  <c:v>41076.833333294257</c:v>
                </c:pt>
                <c:pt idx="16113">
                  <c:v>41076.843749960921</c:v>
                </c:pt>
                <c:pt idx="16114">
                  <c:v>41076.854166627585</c:v>
                </c:pt>
                <c:pt idx="16115">
                  <c:v>41076.864583294249</c:v>
                </c:pt>
                <c:pt idx="16116">
                  <c:v>41076.874999960914</c:v>
                </c:pt>
                <c:pt idx="16117">
                  <c:v>41076.885416627578</c:v>
                </c:pt>
                <c:pt idx="16118">
                  <c:v>41076.895833294242</c:v>
                </c:pt>
                <c:pt idx="16119">
                  <c:v>41076.906249960906</c:v>
                </c:pt>
                <c:pt idx="16120">
                  <c:v>41076.916666627571</c:v>
                </c:pt>
                <c:pt idx="16121">
                  <c:v>41076.927083294235</c:v>
                </c:pt>
                <c:pt idx="16122">
                  <c:v>41076.937499960899</c:v>
                </c:pt>
                <c:pt idx="16123">
                  <c:v>41076.947916627563</c:v>
                </c:pt>
                <c:pt idx="16124">
                  <c:v>41076.958333294227</c:v>
                </c:pt>
                <c:pt idx="16125">
                  <c:v>41076.968749960892</c:v>
                </c:pt>
                <c:pt idx="16126">
                  <c:v>41076.979166627556</c:v>
                </c:pt>
                <c:pt idx="16127">
                  <c:v>41076.98958329422</c:v>
                </c:pt>
                <c:pt idx="16128">
                  <c:v>41076.999999960884</c:v>
                </c:pt>
                <c:pt idx="16129">
                  <c:v>41077.010416627549</c:v>
                </c:pt>
                <c:pt idx="16130">
                  <c:v>41077.020833294213</c:v>
                </c:pt>
                <c:pt idx="16131">
                  <c:v>41077.031249960877</c:v>
                </c:pt>
                <c:pt idx="16132">
                  <c:v>41077.041666627541</c:v>
                </c:pt>
                <c:pt idx="16133">
                  <c:v>41077.052083294206</c:v>
                </c:pt>
                <c:pt idx="16134">
                  <c:v>41077.06249996087</c:v>
                </c:pt>
                <c:pt idx="16135">
                  <c:v>41077.072916627534</c:v>
                </c:pt>
                <c:pt idx="16136">
                  <c:v>41077.083333294198</c:v>
                </c:pt>
                <c:pt idx="16137">
                  <c:v>41077.093749960863</c:v>
                </c:pt>
                <c:pt idx="16138">
                  <c:v>41077.104166627527</c:v>
                </c:pt>
                <c:pt idx="16139">
                  <c:v>41077.114583294191</c:v>
                </c:pt>
                <c:pt idx="16140">
                  <c:v>41077.124999960855</c:v>
                </c:pt>
                <c:pt idx="16141">
                  <c:v>41077.13541662752</c:v>
                </c:pt>
                <c:pt idx="16142">
                  <c:v>41077.145833294184</c:v>
                </c:pt>
                <c:pt idx="16143">
                  <c:v>41077.156249960848</c:v>
                </c:pt>
                <c:pt idx="16144">
                  <c:v>41077.166666627512</c:v>
                </c:pt>
                <c:pt idx="16145">
                  <c:v>41077.177083294177</c:v>
                </c:pt>
                <c:pt idx="16146">
                  <c:v>41077.187499960841</c:v>
                </c:pt>
                <c:pt idx="16147">
                  <c:v>41077.197916627505</c:v>
                </c:pt>
                <c:pt idx="16148">
                  <c:v>41077.208333294169</c:v>
                </c:pt>
                <c:pt idx="16149">
                  <c:v>41077.218749960834</c:v>
                </c:pt>
                <c:pt idx="16150">
                  <c:v>41077.229166627498</c:v>
                </c:pt>
                <c:pt idx="16151">
                  <c:v>41077.239583294162</c:v>
                </c:pt>
                <c:pt idx="16152">
                  <c:v>41077.249999960826</c:v>
                </c:pt>
                <c:pt idx="16153">
                  <c:v>41077.26041662749</c:v>
                </c:pt>
                <c:pt idx="16154">
                  <c:v>41077.270833294155</c:v>
                </c:pt>
                <c:pt idx="16155">
                  <c:v>41077.281249960819</c:v>
                </c:pt>
                <c:pt idx="16156">
                  <c:v>41077.291666627483</c:v>
                </c:pt>
                <c:pt idx="16157">
                  <c:v>41077.302083294147</c:v>
                </c:pt>
                <c:pt idx="16158">
                  <c:v>41077.312499960812</c:v>
                </c:pt>
                <c:pt idx="16159">
                  <c:v>41077.322916627476</c:v>
                </c:pt>
                <c:pt idx="16160">
                  <c:v>41077.33333329414</c:v>
                </c:pt>
                <c:pt idx="16161">
                  <c:v>41077.343749960804</c:v>
                </c:pt>
                <c:pt idx="16162">
                  <c:v>41077.354166627469</c:v>
                </c:pt>
                <c:pt idx="16163">
                  <c:v>41077.364583294133</c:v>
                </c:pt>
                <c:pt idx="16164">
                  <c:v>41077.374999960797</c:v>
                </c:pt>
                <c:pt idx="16165">
                  <c:v>41077.385416627461</c:v>
                </c:pt>
                <c:pt idx="16166">
                  <c:v>41077.395833294126</c:v>
                </c:pt>
                <c:pt idx="16167">
                  <c:v>41077.40624996079</c:v>
                </c:pt>
                <c:pt idx="16168">
                  <c:v>41077.416666627454</c:v>
                </c:pt>
                <c:pt idx="16169">
                  <c:v>41077.427083294118</c:v>
                </c:pt>
                <c:pt idx="16170">
                  <c:v>41077.437499960783</c:v>
                </c:pt>
                <c:pt idx="16171">
                  <c:v>41077.447916627447</c:v>
                </c:pt>
                <c:pt idx="16172">
                  <c:v>41077.458333294111</c:v>
                </c:pt>
                <c:pt idx="16173">
                  <c:v>41077.468749960775</c:v>
                </c:pt>
                <c:pt idx="16174">
                  <c:v>41077.47916662744</c:v>
                </c:pt>
                <c:pt idx="16175">
                  <c:v>41077.489583294104</c:v>
                </c:pt>
                <c:pt idx="16176">
                  <c:v>41077.499999960768</c:v>
                </c:pt>
                <c:pt idx="16177">
                  <c:v>41077.510416627432</c:v>
                </c:pt>
                <c:pt idx="16178">
                  <c:v>41077.520833294097</c:v>
                </c:pt>
                <c:pt idx="16179">
                  <c:v>41077.531249960761</c:v>
                </c:pt>
                <c:pt idx="16180">
                  <c:v>41077.541666627425</c:v>
                </c:pt>
                <c:pt idx="16181">
                  <c:v>41077.552083294089</c:v>
                </c:pt>
                <c:pt idx="16182">
                  <c:v>41077.562499960753</c:v>
                </c:pt>
                <c:pt idx="16183">
                  <c:v>41077.572916627418</c:v>
                </c:pt>
                <c:pt idx="16184">
                  <c:v>41077.583333294082</c:v>
                </c:pt>
                <c:pt idx="16185">
                  <c:v>41077.593749960746</c:v>
                </c:pt>
                <c:pt idx="16186">
                  <c:v>41077.60416662741</c:v>
                </c:pt>
                <c:pt idx="16187">
                  <c:v>41077.614583294075</c:v>
                </c:pt>
                <c:pt idx="16188">
                  <c:v>41077.624999960739</c:v>
                </c:pt>
                <c:pt idx="16189">
                  <c:v>41077.635416627403</c:v>
                </c:pt>
                <c:pt idx="16190">
                  <c:v>41077.645833294067</c:v>
                </c:pt>
                <c:pt idx="16191">
                  <c:v>41077.656249960732</c:v>
                </c:pt>
                <c:pt idx="16192">
                  <c:v>41077.666666627396</c:v>
                </c:pt>
                <c:pt idx="16193">
                  <c:v>41077.67708329406</c:v>
                </c:pt>
                <c:pt idx="16194">
                  <c:v>41077.687499960724</c:v>
                </c:pt>
                <c:pt idx="16195">
                  <c:v>41077.697916627389</c:v>
                </c:pt>
                <c:pt idx="16196">
                  <c:v>41077.708333294053</c:v>
                </c:pt>
                <c:pt idx="16197">
                  <c:v>41077.718749960717</c:v>
                </c:pt>
                <c:pt idx="16198">
                  <c:v>41077.729166627381</c:v>
                </c:pt>
                <c:pt idx="16199">
                  <c:v>41077.739583294046</c:v>
                </c:pt>
                <c:pt idx="16200">
                  <c:v>41077.74999996071</c:v>
                </c:pt>
                <c:pt idx="16201">
                  <c:v>41077.760416627374</c:v>
                </c:pt>
                <c:pt idx="16202">
                  <c:v>41077.770833294038</c:v>
                </c:pt>
                <c:pt idx="16203">
                  <c:v>41077.781249960703</c:v>
                </c:pt>
                <c:pt idx="16204">
                  <c:v>41077.791666627367</c:v>
                </c:pt>
                <c:pt idx="16205">
                  <c:v>41077.802083294031</c:v>
                </c:pt>
                <c:pt idx="16206">
                  <c:v>41077.812499960695</c:v>
                </c:pt>
                <c:pt idx="16207">
                  <c:v>41077.82291662736</c:v>
                </c:pt>
                <c:pt idx="16208">
                  <c:v>41077.833333294024</c:v>
                </c:pt>
                <c:pt idx="16209">
                  <c:v>41077.843749960688</c:v>
                </c:pt>
                <c:pt idx="16210">
                  <c:v>41077.854166627352</c:v>
                </c:pt>
                <c:pt idx="16211">
                  <c:v>41077.864583294016</c:v>
                </c:pt>
                <c:pt idx="16212">
                  <c:v>41077.874999960681</c:v>
                </c:pt>
                <c:pt idx="16213">
                  <c:v>41077.885416627345</c:v>
                </c:pt>
                <c:pt idx="16214">
                  <c:v>41077.895833294009</c:v>
                </c:pt>
                <c:pt idx="16215">
                  <c:v>41077.906249960673</c:v>
                </c:pt>
                <c:pt idx="16216">
                  <c:v>41077.916666627338</c:v>
                </c:pt>
                <c:pt idx="16217">
                  <c:v>41077.927083294002</c:v>
                </c:pt>
                <c:pt idx="16218">
                  <c:v>41077.937499960666</c:v>
                </c:pt>
                <c:pt idx="16219">
                  <c:v>41077.94791662733</c:v>
                </c:pt>
                <c:pt idx="16220">
                  <c:v>41077.958333293995</c:v>
                </c:pt>
                <c:pt idx="16221">
                  <c:v>41077.968749960659</c:v>
                </c:pt>
                <c:pt idx="16222">
                  <c:v>41077.979166627323</c:v>
                </c:pt>
                <c:pt idx="16223">
                  <c:v>41077.989583293987</c:v>
                </c:pt>
                <c:pt idx="16224">
                  <c:v>41077.999999960652</c:v>
                </c:pt>
                <c:pt idx="16225">
                  <c:v>41078.010416627316</c:v>
                </c:pt>
                <c:pt idx="16226">
                  <c:v>41078.02083329398</c:v>
                </c:pt>
                <c:pt idx="16227">
                  <c:v>41078.031249960644</c:v>
                </c:pt>
                <c:pt idx="16228">
                  <c:v>41078.041666627309</c:v>
                </c:pt>
                <c:pt idx="16229">
                  <c:v>41078.052083293973</c:v>
                </c:pt>
                <c:pt idx="16230">
                  <c:v>41078.062499960637</c:v>
                </c:pt>
                <c:pt idx="16231">
                  <c:v>41078.072916627301</c:v>
                </c:pt>
                <c:pt idx="16232">
                  <c:v>41078.083333293966</c:v>
                </c:pt>
                <c:pt idx="16233">
                  <c:v>41078.09374996063</c:v>
                </c:pt>
                <c:pt idx="16234">
                  <c:v>41078.104166627294</c:v>
                </c:pt>
                <c:pt idx="16235">
                  <c:v>41078.114583293958</c:v>
                </c:pt>
                <c:pt idx="16236">
                  <c:v>41078.124999960623</c:v>
                </c:pt>
                <c:pt idx="16237">
                  <c:v>41078.135416627287</c:v>
                </c:pt>
                <c:pt idx="16238">
                  <c:v>41078.145833293951</c:v>
                </c:pt>
                <c:pt idx="16239">
                  <c:v>41078.156249960615</c:v>
                </c:pt>
                <c:pt idx="16240">
                  <c:v>41078.166666627279</c:v>
                </c:pt>
                <c:pt idx="16241">
                  <c:v>41078.177083293944</c:v>
                </c:pt>
                <c:pt idx="16242">
                  <c:v>41078.187499960608</c:v>
                </c:pt>
                <c:pt idx="16243">
                  <c:v>41078.197916627272</c:v>
                </c:pt>
                <c:pt idx="16244">
                  <c:v>41078.208333293936</c:v>
                </c:pt>
                <c:pt idx="16245">
                  <c:v>41078.218749960601</c:v>
                </c:pt>
                <c:pt idx="16246">
                  <c:v>41078.229166627265</c:v>
                </c:pt>
                <c:pt idx="16247">
                  <c:v>41078.239583293929</c:v>
                </c:pt>
                <c:pt idx="16248">
                  <c:v>41078.249999960593</c:v>
                </c:pt>
                <c:pt idx="16249">
                  <c:v>41078.260416627258</c:v>
                </c:pt>
                <c:pt idx="16250">
                  <c:v>41078.270833293922</c:v>
                </c:pt>
                <c:pt idx="16251">
                  <c:v>41078.281249960586</c:v>
                </c:pt>
                <c:pt idx="16252">
                  <c:v>41078.29166662725</c:v>
                </c:pt>
                <c:pt idx="16253">
                  <c:v>41078.302083293915</c:v>
                </c:pt>
                <c:pt idx="16254">
                  <c:v>41078.312499960579</c:v>
                </c:pt>
                <c:pt idx="16255">
                  <c:v>41078.322916627243</c:v>
                </c:pt>
                <c:pt idx="16256">
                  <c:v>41078.333333293907</c:v>
                </c:pt>
                <c:pt idx="16257">
                  <c:v>41078.343749960572</c:v>
                </c:pt>
                <c:pt idx="16258">
                  <c:v>41078.354166627236</c:v>
                </c:pt>
                <c:pt idx="16259">
                  <c:v>41078.3645832939</c:v>
                </c:pt>
                <c:pt idx="16260">
                  <c:v>41078.374999960564</c:v>
                </c:pt>
                <c:pt idx="16261">
                  <c:v>41078.385416627229</c:v>
                </c:pt>
                <c:pt idx="16262">
                  <c:v>41078.395833293893</c:v>
                </c:pt>
                <c:pt idx="16263">
                  <c:v>41078.406249960557</c:v>
                </c:pt>
                <c:pt idx="16264">
                  <c:v>41078.416666627221</c:v>
                </c:pt>
                <c:pt idx="16265">
                  <c:v>41078.427083293886</c:v>
                </c:pt>
                <c:pt idx="16266">
                  <c:v>41078.43749996055</c:v>
                </c:pt>
                <c:pt idx="16267">
                  <c:v>41078.447916627214</c:v>
                </c:pt>
                <c:pt idx="16268">
                  <c:v>41078.458333293878</c:v>
                </c:pt>
                <c:pt idx="16269">
                  <c:v>41078.468749960542</c:v>
                </c:pt>
                <c:pt idx="16270">
                  <c:v>41078.479166627207</c:v>
                </c:pt>
                <c:pt idx="16271">
                  <c:v>41078.489583293871</c:v>
                </c:pt>
                <c:pt idx="16272">
                  <c:v>41078.499999960535</c:v>
                </c:pt>
                <c:pt idx="16273">
                  <c:v>41078.510416627199</c:v>
                </c:pt>
                <c:pt idx="16274">
                  <c:v>41078.520833293864</c:v>
                </c:pt>
                <c:pt idx="16275">
                  <c:v>41078.531249960528</c:v>
                </c:pt>
                <c:pt idx="16276">
                  <c:v>41078.541666627192</c:v>
                </c:pt>
                <c:pt idx="16277">
                  <c:v>41078.552083293856</c:v>
                </c:pt>
                <c:pt idx="16278">
                  <c:v>41078.562499960521</c:v>
                </c:pt>
                <c:pt idx="16279">
                  <c:v>41078.572916627185</c:v>
                </c:pt>
                <c:pt idx="16280">
                  <c:v>41078.583333293849</c:v>
                </c:pt>
                <c:pt idx="16281">
                  <c:v>41078.593749960513</c:v>
                </c:pt>
                <c:pt idx="16282">
                  <c:v>41078.604166627178</c:v>
                </c:pt>
                <c:pt idx="16283">
                  <c:v>41078.614583293842</c:v>
                </c:pt>
                <c:pt idx="16284">
                  <c:v>41078.624999960506</c:v>
                </c:pt>
                <c:pt idx="16285">
                  <c:v>41078.63541662717</c:v>
                </c:pt>
                <c:pt idx="16286">
                  <c:v>41078.645833293835</c:v>
                </c:pt>
                <c:pt idx="16287">
                  <c:v>41078.656249960499</c:v>
                </c:pt>
                <c:pt idx="16288">
                  <c:v>41078.666666627163</c:v>
                </c:pt>
                <c:pt idx="16289">
                  <c:v>41078.677083293827</c:v>
                </c:pt>
                <c:pt idx="16290">
                  <c:v>41078.687499960492</c:v>
                </c:pt>
                <c:pt idx="16291">
                  <c:v>41078.697916627156</c:v>
                </c:pt>
                <c:pt idx="16292">
                  <c:v>41078.70833329382</c:v>
                </c:pt>
                <c:pt idx="16293">
                  <c:v>41078.718749960484</c:v>
                </c:pt>
                <c:pt idx="16294">
                  <c:v>41078.729166627149</c:v>
                </c:pt>
                <c:pt idx="16295">
                  <c:v>41078.739583293813</c:v>
                </c:pt>
                <c:pt idx="16296">
                  <c:v>41078.749999960477</c:v>
                </c:pt>
                <c:pt idx="16297">
                  <c:v>41078.760416627141</c:v>
                </c:pt>
                <c:pt idx="16298">
                  <c:v>41078.770833293805</c:v>
                </c:pt>
                <c:pt idx="16299">
                  <c:v>41078.78124996047</c:v>
                </c:pt>
                <c:pt idx="16300">
                  <c:v>41078.791666627134</c:v>
                </c:pt>
                <c:pt idx="16301">
                  <c:v>41078.802083293798</c:v>
                </c:pt>
                <c:pt idx="16302">
                  <c:v>41078.812499960462</c:v>
                </c:pt>
                <c:pt idx="16303">
                  <c:v>41078.822916627127</c:v>
                </c:pt>
                <c:pt idx="16304">
                  <c:v>41078.833333293791</c:v>
                </c:pt>
                <c:pt idx="16305">
                  <c:v>41078.843749960455</c:v>
                </c:pt>
                <c:pt idx="16306">
                  <c:v>41078.854166627119</c:v>
                </c:pt>
                <c:pt idx="16307">
                  <c:v>41078.864583293784</c:v>
                </c:pt>
                <c:pt idx="16308">
                  <c:v>41078.874999960448</c:v>
                </c:pt>
                <c:pt idx="16309">
                  <c:v>41078.885416627112</c:v>
                </c:pt>
                <c:pt idx="16310">
                  <c:v>41078.895833293776</c:v>
                </c:pt>
                <c:pt idx="16311">
                  <c:v>41078.906249960441</c:v>
                </c:pt>
                <c:pt idx="16312">
                  <c:v>41078.916666627105</c:v>
                </c:pt>
                <c:pt idx="16313">
                  <c:v>41078.927083293769</c:v>
                </c:pt>
                <c:pt idx="16314">
                  <c:v>41078.937499960433</c:v>
                </c:pt>
                <c:pt idx="16315">
                  <c:v>41078.947916627098</c:v>
                </c:pt>
                <c:pt idx="16316">
                  <c:v>41078.958333293762</c:v>
                </c:pt>
                <c:pt idx="16317">
                  <c:v>41078.968749960426</c:v>
                </c:pt>
                <c:pt idx="16318">
                  <c:v>41078.97916662709</c:v>
                </c:pt>
                <c:pt idx="16319">
                  <c:v>41078.989583293755</c:v>
                </c:pt>
                <c:pt idx="16320">
                  <c:v>41078.999999960419</c:v>
                </c:pt>
                <c:pt idx="16321">
                  <c:v>41079.010416627083</c:v>
                </c:pt>
                <c:pt idx="16322">
                  <c:v>41079.020833293747</c:v>
                </c:pt>
                <c:pt idx="16323">
                  <c:v>41079.031249960412</c:v>
                </c:pt>
                <c:pt idx="16324">
                  <c:v>41079.041666627076</c:v>
                </c:pt>
                <c:pt idx="16325">
                  <c:v>41079.05208329374</c:v>
                </c:pt>
                <c:pt idx="16326">
                  <c:v>41079.062499960404</c:v>
                </c:pt>
                <c:pt idx="16327">
                  <c:v>41079.072916627068</c:v>
                </c:pt>
                <c:pt idx="16328">
                  <c:v>41079.083333293733</c:v>
                </c:pt>
                <c:pt idx="16329">
                  <c:v>41079.093749960397</c:v>
                </c:pt>
                <c:pt idx="16330">
                  <c:v>41079.104166627061</c:v>
                </c:pt>
                <c:pt idx="16331">
                  <c:v>41079.114583293725</c:v>
                </c:pt>
                <c:pt idx="16332">
                  <c:v>41079.12499996039</c:v>
                </c:pt>
                <c:pt idx="16333">
                  <c:v>41079.135416627054</c:v>
                </c:pt>
                <c:pt idx="16334">
                  <c:v>41079.145833293718</c:v>
                </c:pt>
                <c:pt idx="16335">
                  <c:v>41079.156249960382</c:v>
                </c:pt>
                <c:pt idx="16336">
                  <c:v>41079.166666627047</c:v>
                </c:pt>
                <c:pt idx="16337">
                  <c:v>41079.177083293711</c:v>
                </c:pt>
                <c:pt idx="16338">
                  <c:v>41079.187499960375</c:v>
                </c:pt>
                <c:pt idx="16339">
                  <c:v>41079.197916627039</c:v>
                </c:pt>
                <c:pt idx="16340">
                  <c:v>41079.208333293704</c:v>
                </c:pt>
                <c:pt idx="16341">
                  <c:v>41079.218749960368</c:v>
                </c:pt>
                <c:pt idx="16342">
                  <c:v>41079.229166627032</c:v>
                </c:pt>
                <c:pt idx="16343">
                  <c:v>41079.239583293696</c:v>
                </c:pt>
                <c:pt idx="16344">
                  <c:v>41079.249999960361</c:v>
                </c:pt>
                <c:pt idx="16345">
                  <c:v>41079.260416627025</c:v>
                </c:pt>
                <c:pt idx="16346">
                  <c:v>41079.270833293689</c:v>
                </c:pt>
                <c:pt idx="16347">
                  <c:v>41079.281249960353</c:v>
                </c:pt>
                <c:pt idx="16348">
                  <c:v>41079.291666627018</c:v>
                </c:pt>
                <c:pt idx="16349">
                  <c:v>41079.302083293682</c:v>
                </c:pt>
                <c:pt idx="16350">
                  <c:v>41079.312499960346</c:v>
                </c:pt>
                <c:pt idx="16351">
                  <c:v>41079.32291662701</c:v>
                </c:pt>
                <c:pt idx="16352">
                  <c:v>41079.333333293675</c:v>
                </c:pt>
                <c:pt idx="16353">
                  <c:v>41079.343749960339</c:v>
                </c:pt>
                <c:pt idx="16354">
                  <c:v>41079.354166627003</c:v>
                </c:pt>
                <c:pt idx="16355">
                  <c:v>41079.364583293667</c:v>
                </c:pt>
                <c:pt idx="16356">
                  <c:v>41079.374999960331</c:v>
                </c:pt>
                <c:pt idx="16357">
                  <c:v>41079.385416626996</c:v>
                </c:pt>
                <c:pt idx="16358">
                  <c:v>41079.39583329366</c:v>
                </c:pt>
                <c:pt idx="16359">
                  <c:v>41079.406249960324</c:v>
                </c:pt>
                <c:pt idx="16360">
                  <c:v>41079.416666626988</c:v>
                </c:pt>
                <c:pt idx="16361">
                  <c:v>41079.427083293653</c:v>
                </c:pt>
                <c:pt idx="16362">
                  <c:v>41079.437499960317</c:v>
                </c:pt>
                <c:pt idx="16363">
                  <c:v>41079.447916626981</c:v>
                </c:pt>
                <c:pt idx="16364">
                  <c:v>41079.458333293645</c:v>
                </c:pt>
                <c:pt idx="16365">
                  <c:v>41079.46874996031</c:v>
                </c:pt>
                <c:pt idx="16366">
                  <c:v>41079.479166626974</c:v>
                </c:pt>
                <c:pt idx="16367">
                  <c:v>41079.489583293638</c:v>
                </c:pt>
                <c:pt idx="16368">
                  <c:v>41079.499999960302</c:v>
                </c:pt>
                <c:pt idx="16369">
                  <c:v>41079.510416626967</c:v>
                </c:pt>
                <c:pt idx="16370">
                  <c:v>41079.520833293631</c:v>
                </c:pt>
                <c:pt idx="16371">
                  <c:v>41079.531249960295</c:v>
                </c:pt>
                <c:pt idx="16372">
                  <c:v>41079.541666626959</c:v>
                </c:pt>
                <c:pt idx="16373">
                  <c:v>41079.552083293624</c:v>
                </c:pt>
                <c:pt idx="16374">
                  <c:v>41079.562499960288</c:v>
                </c:pt>
                <c:pt idx="16375">
                  <c:v>41079.572916626952</c:v>
                </c:pt>
                <c:pt idx="16376">
                  <c:v>41079.583333293616</c:v>
                </c:pt>
                <c:pt idx="16377">
                  <c:v>41079.593749960281</c:v>
                </c:pt>
                <c:pt idx="16378">
                  <c:v>41079.604166626945</c:v>
                </c:pt>
                <c:pt idx="16379">
                  <c:v>41079.614583293609</c:v>
                </c:pt>
                <c:pt idx="16380">
                  <c:v>41079.624999960273</c:v>
                </c:pt>
                <c:pt idx="16381">
                  <c:v>41079.635416626938</c:v>
                </c:pt>
                <c:pt idx="16382">
                  <c:v>41079.645833293602</c:v>
                </c:pt>
                <c:pt idx="16383">
                  <c:v>41079.656249960266</c:v>
                </c:pt>
                <c:pt idx="16384">
                  <c:v>41079.66666662693</c:v>
                </c:pt>
                <c:pt idx="16385">
                  <c:v>41079.677083293594</c:v>
                </c:pt>
                <c:pt idx="16386">
                  <c:v>41079.687499960259</c:v>
                </c:pt>
                <c:pt idx="16387">
                  <c:v>41079.697916626923</c:v>
                </c:pt>
                <c:pt idx="16388">
                  <c:v>41079.708333293587</c:v>
                </c:pt>
                <c:pt idx="16389">
                  <c:v>41079.718749960251</c:v>
                </c:pt>
                <c:pt idx="16390">
                  <c:v>41079.729166626916</c:v>
                </c:pt>
                <c:pt idx="16391">
                  <c:v>41079.73958329358</c:v>
                </c:pt>
                <c:pt idx="16392">
                  <c:v>41079.749999960244</c:v>
                </c:pt>
                <c:pt idx="16393">
                  <c:v>41079.760416626908</c:v>
                </c:pt>
                <c:pt idx="16394">
                  <c:v>41079.770833293573</c:v>
                </c:pt>
                <c:pt idx="16395">
                  <c:v>41079.781249960237</c:v>
                </c:pt>
                <c:pt idx="16396">
                  <c:v>41079.791666626901</c:v>
                </c:pt>
                <c:pt idx="16397">
                  <c:v>41079.802083293565</c:v>
                </c:pt>
                <c:pt idx="16398">
                  <c:v>41079.81249996023</c:v>
                </c:pt>
                <c:pt idx="16399">
                  <c:v>41079.822916626894</c:v>
                </c:pt>
                <c:pt idx="16400">
                  <c:v>41079.833333293558</c:v>
                </c:pt>
                <c:pt idx="16401">
                  <c:v>41079.843749960222</c:v>
                </c:pt>
                <c:pt idx="16402">
                  <c:v>41079.854166626887</c:v>
                </c:pt>
                <c:pt idx="16403">
                  <c:v>41079.864583293551</c:v>
                </c:pt>
                <c:pt idx="16404">
                  <c:v>41079.874999960215</c:v>
                </c:pt>
                <c:pt idx="16405">
                  <c:v>41079.885416626879</c:v>
                </c:pt>
                <c:pt idx="16406">
                  <c:v>41079.895833293544</c:v>
                </c:pt>
                <c:pt idx="16407">
                  <c:v>41079.906249960208</c:v>
                </c:pt>
                <c:pt idx="16408">
                  <c:v>41079.916666626872</c:v>
                </c:pt>
                <c:pt idx="16409">
                  <c:v>41079.927083293536</c:v>
                </c:pt>
                <c:pt idx="16410">
                  <c:v>41079.937499960201</c:v>
                </c:pt>
                <c:pt idx="16411">
                  <c:v>41079.947916626865</c:v>
                </c:pt>
                <c:pt idx="16412">
                  <c:v>41079.958333293529</c:v>
                </c:pt>
                <c:pt idx="16413">
                  <c:v>41079.968749960193</c:v>
                </c:pt>
                <c:pt idx="16414">
                  <c:v>41079.979166626857</c:v>
                </c:pt>
                <c:pt idx="16415">
                  <c:v>41079.989583293522</c:v>
                </c:pt>
                <c:pt idx="16416">
                  <c:v>41079.999999960186</c:v>
                </c:pt>
                <c:pt idx="16417">
                  <c:v>41080.01041662685</c:v>
                </c:pt>
                <c:pt idx="16418">
                  <c:v>41080.020833293514</c:v>
                </c:pt>
                <c:pt idx="16419">
                  <c:v>41080.031249960179</c:v>
                </c:pt>
                <c:pt idx="16420">
                  <c:v>41080.041666626843</c:v>
                </c:pt>
                <c:pt idx="16421">
                  <c:v>41080.052083293507</c:v>
                </c:pt>
                <c:pt idx="16422">
                  <c:v>41080.062499960171</c:v>
                </c:pt>
                <c:pt idx="16423">
                  <c:v>41080.072916626836</c:v>
                </c:pt>
                <c:pt idx="16424">
                  <c:v>41080.0833332935</c:v>
                </c:pt>
                <c:pt idx="16425">
                  <c:v>41080.093749960164</c:v>
                </c:pt>
                <c:pt idx="16426">
                  <c:v>41080.104166626828</c:v>
                </c:pt>
                <c:pt idx="16427">
                  <c:v>41080.114583293493</c:v>
                </c:pt>
                <c:pt idx="16428">
                  <c:v>41080.124999960157</c:v>
                </c:pt>
                <c:pt idx="16429">
                  <c:v>41080.135416626821</c:v>
                </c:pt>
                <c:pt idx="16430">
                  <c:v>41080.145833293485</c:v>
                </c:pt>
                <c:pt idx="16431">
                  <c:v>41080.15624996015</c:v>
                </c:pt>
                <c:pt idx="16432">
                  <c:v>41080.166666626814</c:v>
                </c:pt>
                <c:pt idx="16433">
                  <c:v>41080.177083293478</c:v>
                </c:pt>
                <c:pt idx="16434">
                  <c:v>41080.187499960142</c:v>
                </c:pt>
                <c:pt idx="16435">
                  <c:v>41080.197916626807</c:v>
                </c:pt>
                <c:pt idx="16436">
                  <c:v>41080.208333293471</c:v>
                </c:pt>
                <c:pt idx="16437">
                  <c:v>41080.218749960135</c:v>
                </c:pt>
                <c:pt idx="16438">
                  <c:v>41080.229166626799</c:v>
                </c:pt>
                <c:pt idx="16439">
                  <c:v>41080.239583293464</c:v>
                </c:pt>
                <c:pt idx="16440">
                  <c:v>41080.249999960128</c:v>
                </c:pt>
                <c:pt idx="16441">
                  <c:v>41080.260416626792</c:v>
                </c:pt>
                <c:pt idx="16442">
                  <c:v>41080.270833293456</c:v>
                </c:pt>
                <c:pt idx="16443">
                  <c:v>41080.28124996012</c:v>
                </c:pt>
                <c:pt idx="16444">
                  <c:v>41080.291666626785</c:v>
                </c:pt>
                <c:pt idx="16445">
                  <c:v>41080.302083293449</c:v>
                </c:pt>
                <c:pt idx="16446">
                  <c:v>41080.312499960113</c:v>
                </c:pt>
                <c:pt idx="16447">
                  <c:v>41080.322916626777</c:v>
                </c:pt>
                <c:pt idx="16448">
                  <c:v>41080.333333293442</c:v>
                </c:pt>
                <c:pt idx="16449">
                  <c:v>41080.343749960106</c:v>
                </c:pt>
                <c:pt idx="16450">
                  <c:v>41080.35416662677</c:v>
                </c:pt>
                <c:pt idx="16451">
                  <c:v>41080.364583293434</c:v>
                </c:pt>
                <c:pt idx="16452">
                  <c:v>41080.374999960099</c:v>
                </c:pt>
                <c:pt idx="16453">
                  <c:v>41080.385416626763</c:v>
                </c:pt>
                <c:pt idx="16454">
                  <c:v>41080.395833293427</c:v>
                </c:pt>
                <c:pt idx="16455">
                  <c:v>41080.406249960091</c:v>
                </c:pt>
                <c:pt idx="16456">
                  <c:v>41080.416666626756</c:v>
                </c:pt>
                <c:pt idx="16457">
                  <c:v>41080.42708329342</c:v>
                </c:pt>
                <c:pt idx="16458">
                  <c:v>41080.437499960084</c:v>
                </c:pt>
                <c:pt idx="16459">
                  <c:v>41080.447916626748</c:v>
                </c:pt>
                <c:pt idx="16460">
                  <c:v>41080.458333293413</c:v>
                </c:pt>
                <c:pt idx="16461">
                  <c:v>41080.468749960077</c:v>
                </c:pt>
                <c:pt idx="16462">
                  <c:v>41080.479166626741</c:v>
                </c:pt>
                <c:pt idx="16463">
                  <c:v>41080.489583293405</c:v>
                </c:pt>
                <c:pt idx="16464">
                  <c:v>41080.49999996007</c:v>
                </c:pt>
                <c:pt idx="16465">
                  <c:v>41080.510416626734</c:v>
                </c:pt>
                <c:pt idx="16466">
                  <c:v>41080.520833293398</c:v>
                </c:pt>
                <c:pt idx="16467">
                  <c:v>41080.531249960062</c:v>
                </c:pt>
                <c:pt idx="16468">
                  <c:v>41080.541666626727</c:v>
                </c:pt>
                <c:pt idx="16469">
                  <c:v>41080.552083293391</c:v>
                </c:pt>
                <c:pt idx="16470">
                  <c:v>41080.562499960055</c:v>
                </c:pt>
                <c:pt idx="16471">
                  <c:v>41080.572916626719</c:v>
                </c:pt>
                <c:pt idx="16472">
                  <c:v>41080.583333293383</c:v>
                </c:pt>
                <c:pt idx="16473">
                  <c:v>41080.593749960048</c:v>
                </c:pt>
                <c:pt idx="16474">
                  <c:v>41080.604166626712</c:v>
                </c:pt>
                <c:pt idx="16475">
                  <c:v>41080.614583293376</c:v>
                </c:pt>
                <c:pt idx="16476">
                  <c:v>41080.62499996004</c:v>
                </c:pt>
                <c:pt idx="16477">
                  <c:v>41080.635416626705</c:v>
                </c:pt>
                <c:pt idx="16478">
                  <c:v>41080.645833293369</c:v>
                </c:pt>
                <c:pt idx="16479">
                  <c:v>41080.656249960033</c:v>
                </c:pt>
                <c:pt idx="16480">
                  <c:v>41080.666666626697</c:v>
                </c:pt>
                <c:pt idx="16481">
                  <c:v>41080.677083293362</c:v>
                </c:pt>
                <c:pt idx="16482">
                  <c:v>41080.687499960026</c:v>
                </c:pt>
                <c:pt idx="16483">
                  <c:v>41080.69791662669</c:v>
                </c:pt>
                <c:pt idx="16484">
                  <c:v>41080.708333293354</c:v>
                </c:pt>
                <c:pt idx="16485">
                  <c:v>41080.718749960019</c:v>
                </c:pt>
                <c:pt idx="16486">
                  <c:v>41080.729166626683</c:v>
                </c:pt>
                <c:pt idx="16487">
                  <c:v>41080.739583293347</c:v>
                </c:pt>
                <c:pt idx="16488">
                  <c:v>41080.749999960011</c:v>
                </c:pt>
                <c:pt idx="16489">
                  <c:v>41080.760416626676</c:v>
                </c:pt>
                <c:pt idx="16490">
                  <c:v>41080.77083329334</c:v>
                </c:pt>
                <c:pt idx="16491">
                  <c:v>41080.781249960004</c:v>
                </c:pt>
                <c:pt idx="16492">
                  <c:v>41080.791666626668</c:v>
                </c:pt>
                <c:pt idx="16493">
                  <c:v>41080.802083293333</c:v>
                </c:pt>
                <c:pt idx="16494">
                  <c:v>41080.812499959997</c:v>
                </c:pt>
                <c:pt idx="16495">
                  <c:v>41080.822916626661</c:v>
                </c:pt>
                <c:pt idx="16496">
                  <c:v>41080.833333293325</c:v>
                </c:pt>
                <c:pt idx="16497">
                  <c:v>41080.84374995999</c:v>
                </c:pt>
                <c:pt idx="16498">
                  <c:v>41080.854166626654</c:v>
                </c:pt>
                <c:pt idx="16499">
                  <c:v>41080.864583293318</c:v>
                </c:pt>
                <c:pt idx="16500">
                  <c:v>41080.874999959982</c:v>
                </c:pt>
                <c:pt idx="16501">
                  <c:v>41080.885416626646</c:v>
                </c:pt>
                <c:pt idx="16502">
                  <c:v>41080.895833293311</c:v>
                </c:pt>
                <c:pt idx="16503">
                  <c:v>41080.906249959975</c:v>
                </c:pt>
                <c:pt idx="16504">
                  <c:v>41080.916666626639</c:v>
                </c:pt>
                <c:pt idx="16505">
                  <c:v>41080.927083293303</c:v>
                </c:pt>
                <c:pt idx="16506">
                  <c:v>41080.937499959968</c:v>
                </c:pt>
                <c:pt idx="16507">
                  <c:v>41080.947916626632</c:v>
                </c:pt>
                <c:pt idx="16508">
                  <c:v>41080.958333293296</c:v>
                </c:pt>
                <c:pt idx="16509">
                  <c:v>41080.96874995996</c:v>
                </c:pt>
                <c:pt idx="16510">
                  <c:v>41080.979166626625</c:v>
                </c:pt>
                <c:pt idx="16511">
                  <c:v>41080.989583293289</c:v>
                </c:pt>
                <c:pt idx="16512">
                  <c:v>41080.999999959953</c:v>
                </c:pt>
                <c:pt idx="16513">
                  <c:v>41081.010416626617</c:v>
                </c:pt>
                <c:pt idx="16514">
                  <c:v>41081.020833293282</c:v>
                </c:pt>
                <c:pt idx="16515">
                  <c:v>41081.031249959946</c:v>
                </c:pt>
                <c:pt idx="16516">
                  <c:v>41081.04166662661</c:v>
                </c:pt>
                <c:pt idx="16517">
                  <c:v>41081.052083293274</c:v>
                </c:pt>
                <c:pt idx="16518">
                  <c:v>41081.062499959939</c:v>
                </c:pt>
                <c:pt idx="16519">
                  <c:v>41081.072916626603</c:v>
                </c:pt>
                <c:pt idx="16520">
                  <c:v>41081.083333293267</c:v>
                </c:pt>
                <c:pt idx="16521">
                  <c:v>41081.093749959931</c:v>
                </c:pt>
                <c:pt idx="16522">
                  <c:v>41081.104166626596</c:v>
                </c:pt>
                <c:pt idx="16523">
                  <c:v>41081.11458329326</c:v>
                </c:pt>
                <c:pt idx="16524">
                  <c:v>41081.124999959924</c:v>
                </c:pt>
                <c:pt idx="16525">
                  <c:v>41081.135416626588</c:v>
                </c:pt>
                <c:pt idx="16526">
                  <c:v>41081.145833293253</c:v>
                </c:pt>
                <c:pt idx="16527">
                  <c:v>41081.156249959917</c:v>
                </c:pt>
                <c:pt idx="16528">
                  <c:v>41081.166666626581</c:v>
                </c:pt>
                <c:pt idx="16529">
                  <c:v>41081.177083293245</c:v>
                </c:pt>
                <c:pt idx="16530">
                  <c:v>41081.187499959909</c:v>
                </c:pt>
                <c:pt idx="16531">
                  <c:v>41081.197916626574</c:v>
                </c:pt>
                <c:pt idx="16532">
                  <c:v>41081.208333293238</c:v>
                </c:pt>
                <c:pt idx="16533">
                  <c:v>41081.218749959902</c:v>
                </c:pt>
                <c:pt idx="16534">
                  <c:v>41081.229166626566</c:v>
                </c:pt>
                <c:pt idx="16535">
                  <c:v>41081.239583293231</c:v>
                </c:pt>
                <c:pt idx="16536">
                  <c:v>41081.249999959895</c:v>
                </c:pt>
                <c:pt idx="16537">
                  <c:v>41081.260416626559</c:v>
                </c:pt>
                <c:pt idx="16538">
                  <c:v>41081.270833293223</c:v>
                </c:pt>
                <c:pt idx="16539">
                  <c:v>41081.281249959888</c:v>
                </c:pt>
                <c:pt idx="16540">
                  <c:v>41081.291666626552</c:v>
                </c:pt>
                <c:pt idx="16541">
                  <c:v>41081.302083293216</c:v>
                </c:pt>
                <c:pt idx="16542">
                  <c:v>41081.31249995988</c:v>
                </c:pt>
                <c:pt idx="16543">
                  <c:v>41081.322916626545</c:v>
                </c:pt>
                <c:pt idx="16544">
                  <c:v>41081.333333293209</c:v>
                </c:pt>
                <c:pt idx="16545">
                  <c:v>41081.343749959873</c:v>
                </c:pt>
                <c:pt idx="16546">
                  <c:v>41081.354166626537</c:v>
                </c:pt>
                <c:pt idx="16547">
                  <c:v>41081.364583293202</c:v>
                </c:pt>
                <c:pt idx="16548">
                  <c:v>41081.374999959866</c:v>
                </c:pt>
                <c:pt idx="16549">
                  <c:v>41081.38541662653</c:v>
                </c:pt>
                <c:pt idx="16550">
                  <c:v>41081.395833293194</c:v>
                </c:pt>
                <c:pt idx="16551">
                  <c:v>41081.406249959859</c:v>
                </c:pt>
                <c:pt idx="16552">
                  <c:v>41081.416666626523</c:v>
                </c:pt>
                <c:pt idx="16553">
                  <c:v>41081.427083293187</c:v>
                </c:pt>
                <c:pt idx="16554">
                  <c:v>41081.437499959851</c:v>
                </c:pt>
                <c:pt idx="16555">
                  <c:v>41081.447916626516</c:v>
                </c:pt>
                <c:pt idx="16556">
                  <c:v>41081.45833329318</c:v>
                </c:pt>
                <c:pt idx="16557">
                  <c:v>41081.468749959844</c:v>
                </c:pt>
                <c:pt idx="16558">
                  <c:v>41081.479166626508</c:v>
                </c:pt>
                <c:pt idx="16559">
                  <c:v>41081.489583293172</c:v>
                </c:pt>
                <c:pt idx="16560">
                  <c:v>41081.499999959837</c:v>
                </c:pt>
                <c:pt idx="16561">
                  <c:v>41081.510416626501</c:v>
                </c:pt>
                <c:pt idx="16562">
                  <c:v>41081.520833293165</c:v>
                </c:pt>
                <c:pt idx="16563">
                  <c:v>41081.531249959829</c:v>
                </c:pt>
                <c:pt idx="16564">
                  <c:v>41081.541666626494</c:v>
                </c:pt>
                <c:pt idx="16565">
                  <c:v>41081.552083293158</c:v>
                </c:pt>
                <c:pt idx="16566">
                  <c:v>41081.562499959822</c:v>
                </c:pt>
                <c:pt idx="16567">
                  <c:v>41081.572916626486</c:v>
                </c:pt>
                <c:pt idx="16568">
                  <c:v>41081.583333293151</c:v>
                </c:pt>
                <c:pt idx="16569">
                  <c:v>41081.593749959815</c:v>
                </c:pt>
                <c:pt idx="16570">
                  <c:v>41081.604166626479</c:v>
                </c:pt>
                <c:pt idx="16571">
                  <c:v>41081.614583293143</c:v>
                </c:pt>
                <c:pt idx="16572">
                  <c:v>41081.624999959808</c:v>
                </c:pt>
                <c:pt idx="16573">
                  <c:v>41081.635416626472</c:v>
                </c:pt>
                <c:pt idx="16574">
                  <c:v>41081.645833293136</c:v>
                </c:pt>
                <c:pt idx="16575">
                  <c:v>41081.6562499598</c:v>
                </c:pt>
                <c:pt idx="16576">
                  <c:v>41081.666666626465</c:v>
                </c:pt>
                <c:pt idx="16577">
                  <c:v>41081.677083293129</c:v>
                </c:pt>
                <c:pt idx="16578">
                  <c:v>41081.687499959793</c:v>
                </c:pt>
                <c:pt idx="16579">
                  <c:v>41081.697916626457</c:v>
                </c:pt>
                <c:pt idx="16580">
                  <c:v>41081.708333293122</c:v>
                </c:pt>
                <c:pt idx="16581">
                  <c:v>41081.718749959786</c:v>
                </c:pt>
                <c:pt idx="16582">
                  <c:v>41081.72916662645</c:v>
                </c:pt>
                <c:pt idx="16583">
                  <c:v>41081.739583293114</c:v>
                </c:pt>
                <c:pt idx="16584">
                  <c:v>41081.749999959779</c:v>
                </c:pt>
                <c:pt idx="16585">
                  <c:v>41081.760416626443</c:v>
                </c:pt>
                <c:pt idx="16586">
                  <c:v>41081.770833293107</c:v>
                </c:pt>
                <c:pt idx="16587">
                  <c:v>41081.781249959771</c:v>
                </c:pt>
                <c:pt idx="16588">
                  <c:v>41081.791666626435</c:v>
                </c:pt>
                <c:pt idx="16589">
                  <c:v>41081.8020832931</c:v>
                </c:pt>
                <c:pt idx="16590">
                  <c:v>41081.812499959764</c:v>
                </c:pt>
                <c:pt idx="16591">
                  <c:v>41081.822916626428</c:v>
                </c:pt>
                <c:pt idx="16592">
                  <c:v>41081.833333293092</c:v>
                </c:pt>
                <c:pt idx="16593">
                  <c:v>41081.843749959757</c:v>
                </c:pt>
                <c:pt idx="16594">
                  <c:v>41081.854166626421</c:v>
                </c:pt>
                <c:pt idx="16595">
                  <c:v>41081.864583293085</c:v>
                </c:pt>
                <c:pt idx="16596">
                  <c:v>41081.874999959749</c:v>
                </c:pt>
                <c:pt idx="16597">
                  <c:v>41081.885416626414</c:v>
                </c:pt>
                <c:pt idx="16598">
                  <c:v>41081.895833293078</c:v>
                </c:pt>
                <c:pt idx="16599">
                  <c:v>41081.906249959742</c:v>
                </c:pt>
                <c:pt idx="16600">
                  <c:v>41081.916666626406</c:v>
                </c:pt>
                <c:pt idx="16601">
                  <c:v>41081.927083293071</c:v>
                </c:pt>
                <c:pt idx="16602">
                  <c:v>41081.937499959735</c:v>
                </c:pt>
                <c:pt idx="16603">
                  <c:v>41081.947916626399</c:v>
                </c:pt>
                <c:pt idx="16604">
                  <c:v>41081.958333293063</c:v>
                </c:pt>
                <c:pt idx="16605">
                  <c:v>41081.968749959728</c:v>
                </c:pt>
                <c:pt idx="16606">
                  <c:v>41081.979166626392</c:v>
                </c:pt>
                <c:pt idx="16607">
                  <c:v>41081.989583293056</c:v>
                </c:pt>
                <c:pt idx="16608">
                  <c:v>41081.99999995972</c:v>
                </c:pt>
                <c:pt idx="16609">
                  <c:v>41082.010416626385</c:v>
                </c:pt>
                <c:pt idx="16610">
                  <c:v>41082.020833293049</c:v>
                </c:pt>
                <c:pt idx="16611">
                  <c:v>41082.031249959713</c:v>
                </c:pt>
                <c:pt idx="16612">
                  <c:v>41082.041666626377</c:v>
                </c:pt>
                <c:pt idx="16613">
                  <c:v>41082.052083293042</c:v>
                </c:pt>
                <c:pt idx="16614">
                  <c:v>41082.062499959706</c:v>
                </c:pt>
                <c:pt idx="16615">
                  <c:v>41082.07291662637</c:v>
                </c:pt>
                <c:pt idx="16616">
                  <c:v>41082.083333293034</c:v>
                </c:pt>
                <c:pt idx="16617">
                  <c:v>41082.093749959698</c:v>
                </c:pt>
                <c:pt idx="16618">
                  <c:v>41082.104166626363</c:v>
                </c:pt>
                <c:pt idx="16619">
                  <c:v>41082.114583293027</c:v>
                </c:pt>
                <c:pt idx="16620">
                  <c:v>41082.124999959691</c:v>
                </c:pt>
                <c:pt idx="16621">
                  <c:v>41082.135416626355</c:v>
                </c:pt>
                <c:pt idx="16622">
                  <c:v>41082.14583329302</c:v>
                </c:pt>
                <c:pt idx="16623">
                  <c:v>41082.156249959684</c:v>
                </c:pt>
                <c:pt idx="16624">
                  <c:v>41082.166666626348</c:v>
                </c:pt>
                <c:pt idx="16625">
                  <c:v>41082.177083293012</c:v>
                </c:pt>
                <c:pt idx="16626">
                  <c:v>41082.187499959677</c:v>
                </c:pt>
                <c:pt idx="16627">
                  <c:v>41082.197916626341</c:v>
                </c:pt>
                <c:pt idx="16628">
                  <c:v>41082.208333293005</c:v>
                </c:pt>
                <c:pt idx="16629">
                  <c:v>41082.218749959669</c:v>
                </c:pt>
                <c:pt idx="16630">
                  <c:v>41082.229166626334</c:v>
                </c:pt>
                <c:pt idx="16631">
                  <c:v>41082.239583292998</c:v>
                </c:pt>
                <c:pt idx="16632">
                  <c:v>41082.249999959662</c:v>
                </c:pt>
                <c:pt idx="16633">
                  <c:v>41082.260416626326</c:v>
                </c:pt>
                <c:pt idx="16634">
                  <c:v>41082.270833292991</c:v>
                </c:pt>
                <c:pt idx="16635">
                  <c:v>41082.281249959655</c:v>
                </c:pt>
                <c:pt idx="16636">
                  <c:v>41082.291666626319</c:v>
                </c:pt>
                <c:pt idx="16637">
                  <c:v>41082.302083292983</c:v>
                </c:pt>
                <c:pt idx="16638">
                  <c:v>41082.312499959648</c:v>
                </c:pt>
                <c:pt idx="16639">
                  <c:v>41082.322916626312</c:v>
                </c:pt>
                <c:pt idx="16640">
                  <c:v>41082.333333292976</c:v>
                </c:pt>
                <c:pt idx="16641">
                  <c:v>41082.34374995964</c:v>
                </c:pt>
                <c:pt idx="16642">
                  <c:v>41082.354166626305</c:v>
                </c:pt>
                <c:pt idx="16643">
                  <c:v>41082.364583292969</c:v>
                </c:pt>
                <c:pt idx="16644">
                  <c:v>41082.374999959633</c:v>
                </c:pt>
                <c:pt idx="16645">
                  <c:v>41082.385416626297</c:v>
                </c:pt>
                <c:pt idx="16646">
                  <c:v>41082.395833292961</c:v>
                </c:pt>
                <c:pt idx="16647">
                  <c:v>41082.406249959626</c:v>
                </c:pt>
                <c:pt idx="16648">
                  <c:v>41082.41666662629</c:v>
                </c:pt>
                <c:pt idx="16649">
                  <c:v>41082.427083292954</c:v>
                </c:pt>
                <c:pt idx="16650">
                  <c:v>41082.437499959618</c:v>
                </c:pt>
                <c:pt idx="16651">
                  <c:v>41082.447916626283</c:v>
                </c:pt>
                <c:pt idx="16652">
                  <c:v>41082.458333292947</c:v>
                </c:pt>
                <c:pt idx="16653">
                  <c:v>41082.468749959611</c:v>
                </c:pt>
                <c:pt idx="16654">
                  <c:v>41082.479166626275</c:v>
                </c:pt>
                <c:pt idx="16655">
                  <c:v>41082.48958329294</c:v>
                </c:pt>
                <c:pt idx="16656">
                  <c:v>41082.499999959604</c:v>
                </c:pt>
                <c:pt idx="16657">
                  <c:v>41082.510416626268</c:v>
                </c:pt>
                <c:pt idx="16658">
                  <c:v>41082.520833292932</c:v>
                </c:pt>
                <c:pt idx="16659">
                  <c:v>41082.531249959597</c:v>
                </c:pt>
                <c:pt idx="16660">
                  <c:v>41082.541666626261</c:v>
                </c:pt>
                <c:pt idx="16661">
                  <c:v>41082.552083292925</c:v>
                </c:pt>
                <c:pt idx="16662">
                  <c:v>41082.562499959589</c:v>
                </c:pt>
                <c:pt idx="16663">
                  <c:v>41082.572916626254</c:v>
                </c:pt>
                <c:pt idx="16664">
                  <c:v>41082.583333292918</c:v>
                </c:pt>
                <c:pt idx="16665">
                  <c:v>41082.593749959582</c:v>
                </c:pt>
                <c:pt idx="16666">
                  <c:v>41082.604166626246</c:v>
                </c:pt>
                <c:pt idx="16667">
                  <c:v>41082.614583292911</c:v>
                </c:pt>
                <c:pt idx="16668">
                  <c:v>41082.624999959575</c:v>
                </c:pt>
                <c:pt idx="16669">
                  <c:v>41082.635416626239</c:v>
                </c:pt>
                <c:pt idx="16670">
                  <c:v>41082.645833292903</c:v>
                </c:pt>
                <c:pt idx="16671">
                  <c:v>41082.656249959568</c:v>
                </c:pt>
                <c:pt idx="16672">
                  <c:v>41082.666666626232</c:v>
                </c:pt>
                <c:pt idx="16673">
                  <c:v>41082.677083292896</c:v>
                </c:pt>
                <c:pt idx="16674">
                  <c:v>41082.68749995956</c:v>
                </c:pt>
                <c:pt idx="16675">
                  <c:v>41082.697916626224</c:v>
                </c:pt>
                <c:pt idx="16676">
                  <c:v>41082.708333292889</c:v>
                </c:pt>
                <c:pt idx="16677">
                  <c:v>41082.718749959553</c:v>
                </c:pt>
                <c:pt idx="16678">
                  <c:v>41082.729166626217</c:v>
                </c:pt>
                <c:pt idx="16679">
                  <c:v>41082.739583292881</c:v>
                </c:pt>
                <c:pt idx="16680">
                  <c:v>41082.749999959546</c:v>
                </c:pt>
                <c:pt idx="16681">
                  <c:v>41082.76041662621</c:v>
                </c:pt>
                <c:pt idx="16682">
                  <c:v>41082.770833292874</c:v>
                </c:pt>
                <c:pt idx="16683">
                  <c:v>41082.781249959538</c:v>
                </c:pt>
                <c:pt idx="16684">
                  <c:v>41082.791666626203</c:v>
                </c:pt>
                <c:pt idx="16685">
                  <c:v>41082.802083292867</c:v>
                </c:pt>
                <c:pt idx="16686">
                  <c:v>41082.812499959531</c:v>
                </c:pt>
                <c:pt idx="16687">
                  <c:v>41082.822916626195</c:v>
                </c:pt>
                <c:pt idx="16688">
                  <c:v>41082.83333329286</c:v>
                </c:pt>
                <c:pt idx="16689">
                  <c:v>41082.843749959524</c:v>
                </c:pt>
                <c:pt idx="16690">
                  <c:v>41082.854166626188</c:v>
                </c:pt>
                <c:pt idx="16691">
                  <c:v>41082.864583292852</c:v>
                </c:pt>
                <c:pt idx="16692">
                  <c:v>41082.874999959517</c:v>
                </c:pt>
                <c:pt idx="16693">
                  <c:v>41082.885416626181</c:v>
                </c:pt>
                <c:pt idx="16694">
                  <c:v>41082.895833292845</c:v>
                </c:pt>
                <c:pt idx="16695">
                  <c:v>41082.906249959509</c:v>
                </c:pt>
                <c:pt idx="16696">
                  <c:v>41082.916666626174</c:v>
                </c:pt>
                <c:pt idx="16697">
                  <c:v>41082.927083292838</c:v>
                </c:pt>
                <c:pt idx="16698">
                  <c:v>41082.937499959502</c:v>
                </c:pt>
                <c:pt idx="16699">
                  <c:v>41082.947916626166</c:v>
                </c:pt>
                <c:pt idx="16700">
                  <c:v>41082.958333292831</c:v>
                </c:pt>
                <c:pt idx="16701">
                  <c:v>41082.968749959495</c:v>
                </c:pt>
                <c:pt idx="16702">
                  <c:v>41082.979166626159</c:v>
                </c:pt>
                <c:pt idx="16703">
                  <c:v>41082.989583292823</c:v>
                </c:pt>
                <c:pt idx="16704">
                  <c:v>41082.999999959487</c:v>
                </c:pt>
                <c:pt idx="16705">
                  <c:v>41083.010416626152</c:v>
                </c:pt>
                <c:pt idx="16706">
                  <c:v>41083.020833292816</c:v>
                </c:pt>
                <c:pt idx="16707">
                  <c:v>41083.03124995948</c:v>
                </c:pt>
                <c:pt idx="16708">
                  <c:v>41083.041666626144</c:v>
                </c:pt>
                <c:pt idx="16709">
                  <c:v>41083.052083292809</c:v>
                </c:pt>
                <c:pt idx="16710">
                  <c:v>41083.062499959473</c:v>
                </c:pt>
                <c:pt idx="16711">
                  <c:v>41083.072916626137</c:v>
                </c:pt>
                <c:pt idx="16712">
                  <c:v>41083.083333292801</c:v>
                </c:pt>
                <c:pt idx="16713">
                  <c:v>41083.093749959466</c:v>
                </c:pt>
                <c:pt idx="16714">
                  <c:v>41083.10416662613</c:v>
                </c:pt>
                <c:pt idx="16715">
                  <c:v>41083.114583292794</c:v>
                </c:pt>
                <c:pt idx="16716">
                  <c:v>41083.124999959458</c:v>
                </c:pt>
                <c:pt idx="16717">
                  <c:v>41083.135416626123</c:v>
                </c:pt>
                <c:pt idx="16718">
                  <c:v>41083.145833292787</c:v>
                </c:pt>
                <c:pt idx="16719">
                  <c:v>41083.156249959451</c:v>
                </c:pt>
                <c:pt idx="16720">
                  <c:v>41083.166666626115</c:v>
                </c:pt>
                <c:pt idx="16721">
                  <c:v>41083.17708329278</c:v>
                </c:pt>
                <c:pt idx="16722">
                  <c:v>41083.187499959444</c:v>
                </c:pt>
                <c:pt idx="16723">
                  <c:v>41083.197916626108</c:v>
                </c:pt>
                <c:pt idx="16724">
                  <c:v>41083.208333292772</c:v>
                </c:pt>
                <c:pt idx="16725">
                  <c:v>41083.218749959437</c:v>
                </c:pt>
                <c:pt idx="16726">
                  <c:v>41083.229166626101</c:v>
                </c:pt>
                <c:pt idx="16727">
                  <c:v>41083.239583292765</c:v>
                </c:pt>
                <c:pt idx="16728">
                  <c:v>41083.249999959429</c:v>
                </c:pt>
                <c:pt idx="16729">
                  <c:v>41083.260416626094</c:v>
                </c:pt>
                <c:pt idx="16730">
                  <c:v>41083.270833292758</c:v>
                </c:pt>
                <c:pt idx="16731">
                  <c:v>41083.281249959422</c:v>
                </c:pt>
                <c:pt idx="16732">
                  <c:v>41083.291666626086</c:v>
                </c:pt>
                <c:pt idx="16733">
                  <c:v>41083.30208329275</c:v>
                </c:pt>
                <c:pt idx="16734">
                  <c:v>41083.312499959415</c:v>
                </c:pt>
                <c:pt idx="16735">
                  <c:v>41083.322916626079</c:v>
                </c:pt>
                <c:pt idx="16736">
                  <c:v>41083.333333292743</c:v>
                </c:pt>
                <c:pt idx="16737">
                  <c:v>41083.343749959407</c:v>
                </c:pt>
                <c:pt idx="16738">
                  <c:v>41083.354166626072</c:v>
                </c:pt>
                <c:pt idx="16739">
                  <c:v>41083.364583292736</c:v>
                </c:pt>
                <c:pt idx="16740">
                  <c:v>41083.3749999594</c:v>
                </c:pt>
                <c:pt idx="16741">
                  <c:v>41083.385416626064</c:v>
                </c:pt>
                <c:pt idx="16742">
                  <c:v>41083.395833292729</c:v>
                </c:pt>
                <c:pt idx="16743">
                  <c:v>41083.406249959393</c:v>
                </c:pt>
                <c:pt idx="16744">
                  <c:v>41083.416666626057</c:v>
                </c:pt>
                <c:pt idx="16745">
                  <c:v>41083.427083292721</c:v>
                </c:pt>
                <c:pt idx="16746">
                  <c:v>41083.437499959386</c:v>
                </c:pt>
                <c:pt idx="16747">
                  <c:v>41083.44791662605</c:v>
                </c:pt>
                <c:pt idx="16748">
                  <c:v>41083.458333292714</c:v>
                </c:pt>
                <c:pt idx="16749">
                  <c:v>41083.468749959378</c:v>
                </c:pt>
                <c:pt idx="16750">
                  <c:v>41083.479166626043</c:v>
                </c:pt>
                <c:pt idx="16751">
                  <c:v>41083.489583292707</c:v>
                </c:pt>
                <c:pt idx="16752">
                  <c:v>41083.499999959371</c:v>
                </c:pt>
                <c:pt idx="16753">
                  <c:v>41083.510416626035</c:v>
                </c:pt>
                <c:pt idx="16754">
                  <c:v>41083.5208332927</c:v>
                </c:pt>
                <c:pt idx="16755">
                  <c:v>41083.531249959364</c:v>
                </c:pt>
                <c:pt idx="16756">
                  <c:v>41083.541666626028</c:v>
                </c:pt>
                <c:pt idx="16757">
                  <c:v>41083.552083292692</c:v>
                </c:pt>
                <c:pt idx="16758">
                  <c:v>41083.562499959357</c:v>
                </c:pt>
                <c:pt idx="16759">
                  <c:v>41083.572916626021</c:v>
                </c:pt>
                <c:pt idx="16760">
                  <c:v>41083.583333292685</c:v>
                </c:pt>
                <c:pt idx="16761">
                  <c:v>41083.593749959349</c:v>
                </c:pt>
                <c:pt idx="16762">
                  <c:v>41083.604166626013</c:v>
                </c:pt>
                <c:pt idx="16763">
                  <c:v>41083.614583292678</c:v>
                </c:pt>
                <c:pt idx="16764">
                  <c:v>41083.624999959342</c:v>
                </c:pt>
                <c:pt idx="16765">
                  <c:v>41083.635416626006</c:v>
                </c:pt>
                <c:pt idx="16766">
                  <c:v>41083.64583329267</c:v>
                </c:pt>
                <c:pt idx="16767">
                  <c:v>41083.656249959335</c:v>
                </c:pt>
                <c:pt idx="16768">
                  <c:v>41083.666666625999</c:v>
                </c:pt>
                <c:pt idx="16769">
                  <c:v>41083.677083292663</c:v>
                </c:pt>
                <c:pt idx="16770">
                  <c:v>41083.687499959327</c:v>
                </c:pt>
                <c:pt idx="16771">
                  <c:v>41083.697916625992</c:v>
                </c:pt>
                <c:pt idx="16772">
                  <c:v>41083.708333292656</c:v>
                </c:pt>
                <c:pt idx="16773">
                  <c:v>41083.71874995932</c:v>
                </c:pt>
                <c:pt idx="16774">
                  <c:v>41083.729166625984</c:v>
                </c:pt>
                <c:pt idx="16775">
                  <c:v>41083.739583292649</c:v>
                </c:pt>
                <c:pt idx="16776">
                  <c:v>41083.749999959313</c:v>
                </c:pt>
                <c:pt idx="16777">
                  <c:v>41083.760416625977</c:v>
                </c:pt>
                <c:pt idx="16778">
                  <c:v>41083.770833292641</c:v>
                </c:pt>
                <c:pt idx="16779">
                  <c:v>41083.781249959306</c:v>
                </c:pt>
                <c:pt idx="16780">
                  <c:v>41083.79166662597</c:v>
                </c:pt>
                <c:pt idx="16781">
                  <c:v>41083.802083292634</c:v>
                </c:pt>
                <c:pt idx="16782">
                  <c:v>41083.812499959298</c:v>
                </c:pt>
                <c:pt idx="16783">
                  <c:v>41083.822916625963</c:v>
                </c:pt>
                <c:pt idx="16784">
                  <c:v>41083.833333292627</c:v>
                </c:pt>
                <c:pt idx="16785">
                  <c:v>41083.843749959291</c:v>
                </c:pt>
                <c:pt idx="16786">
                  <c:v>41083.854166625955</c:v>
                </c:pt>
                <c:pt idx="16787">
                  <c:v>41083.864583292619</c:v>
                </c:pt>
                <c:pt idx="16788">
                  <c:v>41083.874999959284</c:v>
                </c:pt>
                <c:pt idx="16789">
                  <c:v>41083.885416625948</c:v>
                </c:pt>
                <c:pt idx="16790">
                  <c:v>41083.895833292612</c:v>
                </c:pt>
                <c:pt idx="16791">
                  <c:v>41083.906249959276</c:v>
                </c:pt>
                <c:pt idx="16792">
                  <c:v>41083.916666625941</c:v>
                </c:pt>
                <c:pt idx="16793">
                  <c:v>41083.927083292605</c:v>
                </c:pt>
                <c:pt idx="16794">
                  <c:v>41083.937499959269</c:v>
                </c:pt>
                <c:pt idx="16795">
                  <c:v>41083.947916625933</c:v>
                </c:pt>
                <c:pt idx="16796">
                  <c:v>41083.958333292598</c:v>
                </c:pt>
                <c:pt idx="16797">
                  <c:v>41083.968749959262</c:v>
                </c:pt>
                <c:pt idx="16798">
                  <c:v>41083.979166625926</c:v>
                </c:pt>
                <c:pt idx="16799">
                  <c:v>41083.98958329259</c:v>
                </c:pt>
                <c:pt idx="16800">
                  <c:v>41083.999999959255</c:v>
                </c:pt>
                <c:pt idx="16801">
                  <c:v>41084.010416625919</c:v>
                </c:pt>
                <c:pt idx="16802">
                  <c:v>41084.020833292583</c:v>
                </c:pt>
                <c:pt idx="16803">
                  <c:v>41084.031249959247</c:v>
                </c:pt>
                <c:pt idx="16804">
                  <c:v>41084.041666625912</c:v>
                </c:pt>
                <c:pt idx="16805">
                  <c:v>41084.052083292576</c:v>
                </c:pt>
                <c:pt idx="16806">
                  <c:v>41084.06249995924</c:v>
                </c:pt>
                <c:pt idx="16807">
                  <c:v>41084.072916625904</c:v>
                </c:pt>
                <c:pt idx="16808">
                  <c:v>41084.083333292569</c:v>
                </c:pt>
                <c:pt idx="16809">
                  <c:v>41084.093749959233</c:v>
                </c:pt>
                <c:pt idx="16810">
                  <c:v>41084.104166625897</c:v>
                </c:pt>
                <c:pt idx="16811">
                  <c:v>41084.114583292561</c:v>
                </c:pt>
                <c:pt idx="16812">
                  <c:v>41084.124999959226</c:v>
                </c:pt>
                <c:pt idx="16813">
                  <c:v>41084.13541662589</c:v>
                </c:pt>
                <c:pt idx="16814">
                  <c:v>41084.145833292554</c:v>
                </c:pt>
                <c:pt idx="16815">
                  <c:v>41084.156249959218</c:v>
                </c:pt>
                <c:pt idx="16816">
                  <c:v>41084.166666625882</c:v>
                </c:pt>
                <c:pt idx="16817">
                  <c:v>41084.177083292547</c:v>
                </c:pt>
                <c:pt idx="16818">
                  <c:v>41084.187499959211</c:v>
                </c:pt>
                <c:pt idx="16819">
                  <c:v>41084.197916625875</c:v>
                </c:pt>
                <c:pt idx="16820">
                  <c:v>41084.208333292539</c:v>
                </c:pt>
                <c:pt idx="16821">
                  <c:v>41084.218749959204</c:v>
                </c:pt>
                <c:pt idx="16822">
                  <c:v>41084.229166625868</c:v>
                </c:pt>
                <c:pt idx="16823">
                  <c:v>41084.239583292532</c:v>
                </c:pt>
                <c:pt idx="16824">
                  <c:v>41084.249999959196</c:v>
                </c:pt>
                <c:pt idx="16825">
                  <c:v>41084.260416625861</c:v>
                </c:pt>
                <c:pt idx="16826">
                  <c:v>41084.270833292525</c:v>
                </c:pt>
                <c:pt idx="16827">
                  <c:v>41084.281249959189</c:v>
                </c:pt>
                <c:pt idx="16828">
                  <c:v>41084.291666625853</c:v>
                </c:pt>
                <c:pt idx="16829">
                  <c:v>41084.302083292518</c:v>
                </c:pt>
                <c:pt idx="16830">
                  <c:v>41084.312499959182</c:v>
                </c:pt>
                <c:pt idx="16831">
                  <c:v>41084.322916625846</c:v>
                </c:pt>
                <c:pt idx="16832">
                  <c:v>41084.33333329251</c:v>
                </c:pt>
                <c:pt idx="16833">
                  <c:v>41084.343749959175</c:v>
                </c:pt>
                <c:pt idx="16834">
                  <c:v>41084.354166625839</c:v>
                </c:pt>
                <c:pt idx="16835">
                  <c:v>41084.364583292503</c:v>
                </c:pt>
                <c:pt idx="16836">
                  <c:v>41084.374999959167</c:v>
                </c:pt>
                <c:pt idx="16837">
                  <c:v>41084.385416625832</c:v>
                </c:pt>
                <c:pt idx="16838">
                  <c:v>41084.395833292496</c:v>
                </c:pt>
                <c:pt idx="16839">
                  <c:v>41084.40624995916</c:v>
                </c:pt>
                <c:pt idx="16840">
                  <c:v>41084.416666625824</c:v>
                </c:pt>
                <c:pt idx="16841">
                  <c:v>41084.427083292489</c:v>
                </c:pt>
                <c:pt idx="16842">
                  <c:v>41084.437499959153</c:v>
                </c:pt>
                <c:pt idx="16843">
                  <c:v>41084.447916625817</c:v>
                </c:pt>
                <c:pt idx="16844">
                  <c:v>41084.458333292481</c:v>
                </c:pt>
                <c:pt idx="16845">
                  <c:v>41084.468749959145</c:v>
                </c:pt>
                <c:pt idx="16846">
                  <c:v>41084.47916662581</c:v>
                </c:pt>
                <c:pt idx="16847">
                  <c:v>41084.489583292474</c:v>
                </c:pt>
                <c:pt idx="16848">
                  <c:v>41084.499999959138</c:v>
                </c:pt>
                <c:pt idx="16849">
                  <c:v>41084.510416625802</c:v>
                </c:pt>
                <c:pt idx="16850">
                  <c:v>41084.520833292467</c:v>
                </c:pt>
                <c:pt idx="16851">
                  <c:v>41084.531249959131</c:v>
                </c:pt>
                <c:pt idx="16852">
                  <c:v>41084.541666625795</c:v>
                </c:pt>
                <c:pt idx="16853">
                  <c:v>41084.552083292459</c:v>
                </c:pt>
                <c:pt idx="16854">
                  <c:v>41084.562499959124</c:v>
                </c:pt>
                <c:pt idx="16855">
                  <c:v>41084.572916625788</c:v>
                </c:pt>
                <c:pt idx="16856">
                  <c:v>41084.583333292452</c:v>
                </c:pt>
                <c:pt idx="16857">
                  <c:v>41084.593749959116</c:v>
                </c:pt>
                <c:pt idx="16858">
                  <c:v>41084.604166625781</c:v>
                </c:pt>
                <c:pt idx="16859">
                  <c:v>41084.614583292445</c:v>
                </c:pt>
                <c:pt idx="16860">
                  <c:v>41084.624999959109</c:v>
                </c:pt>
                <c:pt idx="16861">
                  <c:v>41084.635416625773</c:v>
                </c:pt>
                <c:pt idx="16862">
                  <c:v>41084.645833292438</c:v>
                </c:pt>
                <c:pt idx="16863">
                  <c:v>41084.656249959102</c:v>
                </c:pt>
                <c:pt idx="16864">
                  <c:v>41084.666666625766</c:v>
                </c:pt>
                <c:pt idx="16865">
                  <c:v>41084.67708329243</c:v>
                </c:pt>
                <c:pt idx="16866">
                  <c:v>41084.687499959095</c:v>
                </c:pt>
                <c:pt idx="16867">
                  <c:v>41084.697916625759</c:v>
                </c:pt>
                <c:pt idx="16868">
                  <c:v>41084.708333292423</c:v>
                </c:pt>
                <c:pt idx="16869">
                  <c:v>41084.718749959087</c:v>
                </c:pt>
                <c:pt idx="16870">
                  <c:v>41084.729166625752</c:v>
                </c:pt>
                <c:pt idx="16871">
                  <c:v>41084.739583292416</c:v>
                </c:pt>
                <c:pt idx="16872">
                  <c:v>41084.74999995908</c:v>
                </c:pt>
                <c:pt idx="16873">
                  <c:v>41084.760416625744</c:v>
                </c:pt>
                <c:pt idx="16874">
                  <c:v>41084.770833292408</c:v>
                </c:pt>
                <c:pt idx="16875">
                  <c:v>41084.781249959073</c:v>
                </c:pt>
                <c:pt idx="16876">
                  <c:v>41084.791666625737</c:v>
                </c:pt>
                <c:pt idx="16877">
                  <c:v>41084.802083292401</c:v>
                </c:pt>
                <c:pt idx="16878">
                  <c:v>41084.812499959065</c:v>
                </c:pt>
                <c:pt idx="16879">
                  <c:v>41084.82291662573</c:v>
                </c:pt>
                <c:pt idx="16880">
                  <c:v>41084.833333292394</c:v>
                </c:pt>
                <c:pt idx="16881">
                  <c:v>41084.843749959058</c:v>
                </c:pt>
                <c:pt idx="16882">
                  <c:v>41084.854166625722</c:v>
                </c:pt>
                <c:pt idx="16883">
                  <c:v>41084.864583292387</c:v>
                </c:pt>
                <c:pt idx="16884">
                  <c:v>41084.874999959051</c:v>
                </c:pt>
                <c:pt idx="16885">
                  <c:v>41084.885416625715</c:v>
                </c:pt>
                <c:pt idx="16886">
                  <c:v>41084.895833292379</c:v>
                </c:pt>
                <c:pt idx="16887">
                  <c:v>41084.906249959044</c:v>
                </c:pt>
                <c:pt idx="16888">
                  <c:v>41084.916666625708</c:v>
                </c:pt>
                <c:pt idx="16889">
                  <c:v>41084.927083292372</c:v>
                </c:pt>
                <c:pt idx="16890">
                  <c:v>41084.937499959036</c:v>
                </c:pt>
                <c:pt idx="16891">
                  <c:v>41084.947916625701</c:v>
                </c:pt>
                <c:pt idx="16892">
                  <c:v>41084.958333292365</c:v>
                </c:pt>
                <c:pt idx="16893">
                  <c:v>41084.968749959029</c:v>
                </c:pt>
                <c:pt idx="16894">
                  <c:v>41084.979166625693</c:v>
                </c:pt>
                <c:pt idx="16895">
                  <c:v>41084.989583292358</c:v>
                </c:pt>
                <c:pt idx="16896">
                  <c:v>41084.999999959022</c:v>
                </c:pt>
                <c:pt idx="16897">
                  <c:v>41085.010416625686</c:v>
                </c:pt>
                <c:pt idx="16898">
                  <c:v>41085.02083329235</c:v>
                </c:pt>
                <c:pt idx="16899">
                  <c:v>41085.031249959015</c:v>
                </c:pt>
                <c:pt idx="16900">
                  <c:v>41085.041666625679</c:v>
                </c:pt>
                <c:pt idx="16901">
                  <c:v>41085.052083292343</c:v>
                </c:pt>
                <c:pt idx="16902">
                  <c:v>41085.062499959007</c:v>
                </c:pt>
                <c:pt idx="16903">
                  <c:v>41085.072916625671</c:v>
                </c:pt>
                <c:pt idx="16904">
                  <c:v>41085.083333292336</c:v>
                </c:pt>
                <c:pt idx="16905">
                  <c:v>41085.093749959</c:v>
                </c:pt>
                <c:pt idx="16906">
                  <c:v>41085.104166625664</c:v>
                </c:pt>
                <c:pt idx="16907">
                  <c:v>41085.114583292328</c:v>
                </c:pt>
                <c:pt idx="16908">
                  <c:v>41085.124999958993</c:v>
                </c:pt>
                <c:pt idx="16909">
                  <c:v>41085.135416625657</c:v>
                </c:pt>
                <c:pt idx="16910">
                  <c:v>41085.145833292321</c:v>
                </c:pt>
                <c:pt idx="16911">
                  <c:v>41085.156249958985</c:v>
                </c:pt>
                <c:pt idx="16912">
                  <c:v>41085.16666662565</c:v>
                </c:pt>
                <c:pt idx="16913">
                  <c:v>41085.177083292314</c:v>
                </c:pt>
                <c:pt idx="16914">
                  <c:v>41085.187499958978</c:v>
                </c:pt>
                <c:pt idx="16915">
                  <c:v>41085.197916625642</c:v>
                </c:pt>
                <c:pt idx="16916">
                  <c:v>41085.208333292307</c:v>
                </c:pt>
                <c:pt idx="16917">
                  <c:v>41085.218749958971</c:v>
                </c:pt>
                <c:pt idx="16918">
                  <c:v>41085.229166625635</c:v>
                </c:pt>
                <c:pt idx="16919">
                  <c:v>41085.239583292299</c:v>
                </c:pt>
                <c:pt idx="16920">
                  <c:v>41085.249999958964</c:v>
                </c:pt>
                <c:pt idx="16921">
                  <c:v>41085.260416625628</c:v>
                </c:pt>
                <c:pt idx="16922">
                  <c:v>41085.270833292292</c:v>
                </c:pt>
                <c:pt idx="16923">
                  <c:v>41085.281249958956</c:v>
                </c:pt>
                <c:pt idx="16924">
                  <c:v>41085.291666625621</c:v>
                </c:pt>
                <c:pt idx="16925">
                  <c:v>41085.302083292285</c:v>
                </c:pt>
                <c:pt idx="16926">
                  <c:v>41085.312499958949</c:v>
                </c:pt>
                <c:pt idx="16927">
                  <c:v>41085.322916625613</c:v>
                </c:pt>
                <c:pt idx="16928">
                  <c:v>41085.333333292278</c:v>
                </c:pt>
                <c:pt idx="16929">
                  <c:v>41085.343749958942</c:v>
                </c:pt>
                <c:pt idx="16930">
                  <c:v>41085.354166625606</c:v>
                </c:pt>
                <c:pt idx="16931">
                  <c:v>41085.36458329227</c:v>
                </c:pt>
                <c:pt idx="16932">
                  <c:v>41085.374999958934</c:v>
                </c:pt>
                <c:pt idx="16933">
                  <c:v>41085.385416625599</c:v>
                </c:pt>
                <c:pt idx="16934">
                  <c:v>41085.395833292263</c:v>
                </c:pt>
                <c:pt idx="16935">
                  <c:v>41085.406249958927</c:v>
                </c:pt>
                <c:pt idx="16936">
                  <c:v>41085.416666625591</c:v>
                </c:pt>
                <c:pt idx="16937">
                  <c:v>41085.427083292256</c:v>
                </c:pt>
                <c:pt idx="16938">
                  <c:v>41085.43749995892</c:v>
                </c:pt>
                <c:pt idx="16939">
                  <c:v>41085.447916625584</c:v>
                </c:pt>
                <c:pt idx="16940">
                  <c:v>41085.458333292248</c:v>
                </c:pt>
                <c:pt idx="16941">
                  <c:v>41085.468749958913</c:v>
                </c:pt>
                <c:pt idx="16942">
                  <c:v>41085.479166625577</c:v>
                </c:pt>
                <c:pt idx="16943">
                  <c:v>41085.489583292241</c:v>
                </c:pt>
                <c:pt idx="16944">
                  <c:v>41085.499999958905</c:v>
                </c:pt>
                <c:pt idx="16945">
                  <c:v>41085.51041662557</c:v>
                </c:pt>
                <c:pt idx="16946">
                  <c:v>41085.520833292234</c:v>
                </c:pt>
                <c:pt idx="16947">
                  <c:v>41085.531249958898</c:v>
                </c:pt>
                <c:pt idx="16948">
                  <c:v>41085.541666625562</c:v>
                </c:pt>
                <c:pt idx="16949">
                  <c:v>41085.552083292227</c:v>
                </c:pt>
                <c:pt idx="16950">
                  <c:v>41085.562499958891</c:v>
                </c:pt>
                <c:pt idx="16951">
                  <c:v>41085.572916625555</c:v>
                </c:pt>
                <c:pt idx="16952">
                  <c:v>41085.583333292219</c:v>
                </c:pt>
                <c:pt idx="16953">
                  <c:v>41085.593749958884</c:v>
                </c:pt>
                <c:pt idx="16954">
                  <c:v>41085.604166625548</c:v>
                </c:pt>
                <c:pt idx="16955">
                  <c:v>41085.614583292212</c:v>
                </c:pt>
                <c:pt idx="16956">
                  <c:v>41085.624999958876</c:v>
                </c:pt>
                <c:pt idx="16957">
                  <c:v>41085.635416625541</c:v>
                </c:pt>
                <c:pt idx="16958">
                  <c:v>41085.645833292205</c:v>
                </c:pt>
                <c:pt idx="16959">
                  <c:v>41085.656249958869</c:v>
                </c:pt>
                <c:pt idx="16960">
                  <c:v>41085.666666625533</c:v>
                </c:pt>
                <c:pt idx="16961">
                  <c:v>41085.677083292197</c:v>
                </c:pt>
                <c:pt idx="16962">
                  <c:v>41085.687499958862</c:v>
                </c:pt>
                <c:pt idx="16963">
                  <c:v>41085.697916625526</c:v>
                </c:pt>
                <c:pt idx="16964">
                  <c:v>41085.70833329219</c:v>
                </c:pt>
                <c:pt idx="16965">
                  <c:v>41085.718749958854</c:v>
                </c:pt>
                <c:pt idx="16966">
                  <c:v>41085.729166625519</c:v>
                </c:pt>
                <c:pt idx="16967">
                  <c:v>41085.739583292183</c:v>
                </c:pt>
                <c:pt idx="16968">
                  <c:v>41085.749999958847</c:v>
                </c:pt>
                <c:pt idx="16969">
                  <c:v>41085.760416625511</c:v>
                </c:pt>
                <c:pt idx="16970">
                  <c:v>41085.770833292176</c:v>
                </c:pt>
                <c:pt idx="16971">
                  <c:v>41085.78124995884</c:v>
                </c:pt>
                <c:pt idx="16972">
                  <c:v>41085.791666625504</c:v>
                </c:pt>
                <c:pt idx="16973">
                  <c:v>41085.802083292168</c:v>
                </c:pt>
                <c:pt idx="16974">
                  <c:v>41085.812499958833</c:v>
                </c:pt>
                <c:pt idx="16975">
                  <c:v>41085.822916625497</c:v>
                </c:pt>
                <c:pt idx="16976">
                  <c:v>41085.833333292161</c:v>
                </c:pt>
                <c:pt idx="16977">
                  <c:v>41085.843749958825</c:v>
                </c:pt>
                <c:pt idx="16978">
                  <c:v>41085.85416662549</c:v>
                </c:pt>
                <c:pt idx="16979">
                  <c:v>41085.864583292154</c:v>
                </c:pt>
                <c:pt idx="16980">
                  <c:v>41085.874999958818</c:v>
                </c:pt>
                <c:pt idx="16981">
                  <c:v>41085.885416625482</c:v>
                </c:pt>
                <c:pt idx="16982">
                  <c:v>41085.895833292147</c:v>
                </c:pt>
                <c:pt idx="16983">
                  <c:v>41085.906249958811</c:v>
                </c:pt>
                <c:pt idx="16984">
                  <c:v>41085.916666625475</c:v>
                </c:pt>
                <c:pt idx="16985">
                  <c:v>41085.927083292139</c:v>
                </c:pt>
                <c:pt idx="16986">
                  <c:v>41085.937499958804</c:v>
                </c:pt>
                <c:pt idx="16987">
                  <c:v>41085.947916625468</c:v>
                </c:pt>
                <c:pt idx="16988">
                  <c:v>41085.958333292132</c:v>
                </c:pt>
                <c:pt idx="16989">
                  <c:v>41085.968749958796</c:v>
                </c:pt>
                <c:pt idx="16990">
                  <c:v>41085.97916662546</c:v>
                </c:pt>
                <c:pt idx="16991">
                  <c:v>41085.989583292125</c:v>
                </c:pt>
                <c:pt idx="16992">
                  <c:v>41085.999999958789</c:v>
                </c:pt>
                <c:pt idx="16993">
                  <c:v>41086.010416625453</c:v>
                </c:pt>
                <c:pt idx="16994">
                  <c:v>41086.020833292117</c:v>
                </c:pt>
                <c:pt idx="16995">
                  <c:v>41086.031249958782</c:v>
                </c:pt>
                <c:pt idx="16996">
                  <c:v>41086.041666625446</c:v>
                </c:pt>
                <c:pt idx="16997">
                  <c:v>41086.05208329211</c:v>
                </c:pt>
                <c:pt idx="16998">
                  <c:v>41086.062499958774</c:v>
                </c:pt>
                <c:pt idx="16999">
                  <c:v>41086.072916625439</c:v>
                </c:pt>
                <c:pt idx="17000">
                  <c:v>41086.083333292103</c:v>
                </c:pt>
                <c:pt idx="17001">
                  <c:v>41086.093749958767</c:v>
                </c:pt>
                <c:pt idx="17002">
                  <c:v>41086.104166625431</c:v>
                </c:pt>
                <c:pt idx="17003">
                  <c:v>41086.114583292096</c:v>
                </c:pt>
                <c:pt idx="17004">
                  <c:v>41086.12499995876</c:v>
                </c:pt>
                <c:pt idx="17005">
                  <c:v>41086.135416625424</c:v>
                </c:pt>
                <c:pt idx="17006">
                  <c:v>41086.145833292088</c:v>
                </c:pt>
                <c:pt idx="17007">
                  <c:v>41086.156249958753</c:v>
                </c:pt>
                <c:pt idx="17008">
                  <c:v>41086.166666625417</c:v>
                </c:pt>
                <c:pt idx="17009">
                  <c:v>41086.177083292081</c:v>
                </c:pt>
                <c:pt idx="17010">
                  <c:v>41086.187499958745</c:v>
                </c:pt>
                <c:pt idx="17011">
                  <c:v>41086.19791662541</c:v>
                </c:pt>
                <c:pt idx="17012">
                  <c:v>41086.208333292074</c:v>
                </c:pt>
                <c:pt idx="17013">
                  <c:v>41086.218749958738</c:v>
                </c:pt>
                <c:pt idx="17014">
                  <c:v>41086.229166625402</c:v>
                </c:pt>
                <c:pt idx="17015">
                  <c:v>41086.239583292067</c:v>
                </c:pt>
                <c:pt idx="17016">
                  <c:v>41086.249999958731</c:v>
                </c:pt>
                <c:pt idx="17017">
                  <c:v>41086.260416625395</c:v>
                </c:pt>
                <c:pt idx="17018">
                  <c:v>41086.270833292059</c:v>
                </c:pt>
                <c:pt idx="17019">
                  <c:v>41086.281249958723</c:v>
                </c:pt>
                <c:pt idx="17020">
                  <c:v>41086.291666625388</c:v>
                </c:pt>
                <c:pt idx="17021">
                  <c:v>41086.302083292052</c:v>
                </c:pt>
                <c:pt idx="17022">
                  <c:v>41086.312499958716</c:v>
                </c:pt>
                <c:pt idx="17023">
                  <c:v>41086.32291662538</c:v>
                </c:pt>
                <c:pt idx="17024">
                  <c:v>41086.333333292045</c:v>
                </c:pt>
                <c:pt idx="17025">
                  <c:v>41086.343749958709</c:v>
                </c:pt>
                <c:pt idx="17026">
                  <c:v>41086.354166625373</c:v>
                </c:pt>
                <c:pt idx="17027">
                  <c:v>41086.364583292037</c:v>
                </c:pt>
                <c:pt idx="17028">
                  <c:v>41086.374999958702</c:v>
                </c:pt>
                <c:pt idx="17029">
                  <c:v>41086.385416625366</c:v>
                </c:pt>
                <c:pt idx="17030">
                  <c:v>41086.39583329203</c:v>
                </c:pt>
                <c:pt idx="17031">
                  <c:v>41086.406249958694</c:v>
                </c:pt>
                <c:pt idx="17032">
                  <c:v>41086.416666625359</c:v>
                </c:pt>
                <c:pt idx="17033">
                  <c:v>41086.427083292023</c:v>
                </c:pt>
                <c:pt idx="17034">
                  <c:v>41086.437499958687</c:v>
                </c:pt>
                <c:pt idx="17035">
                  <c:v>41086.447916625351</c:v>
                </c:pt>
                <c:pt idx="17036">
                  <c:v>41086.458333292016</c:v>
                </c:pt>
                <c:pt idx="17037">
                  <c:v>41086.46874995868</c:v>
                </c:pt>
                <c:pt idx="17038">
                  <c:v>41086.479166625344</c:v>
                </c:pt>
                <c:pt idx="17039">
                  <c:v>41086.489583292008</c:v>
                </c:pt>
                <c:pt idx="17040">
                  <c:v>41086.499999958673</c:v>
                </c:pt>
                <c:pt idx="17041">
                  <c:v>41086.510416625337</c:v>
                </c:pt>
                <c:pt idx="17042">
                  <c:v>41086.520833292001</c:v>
                </c:pt>
                <c:pt idx="17043">
                  <c:v>41086.531249958665</c:v>
                </c:pt>
                <c:pt idx="17044">
                  <c:v>41086.54166662533</c:v>
                </c:pt>
                <c:pt idx="17045">
                  <c:v>41086.552083291994</c:v>
                </c:pt>
                <c:pt idx="17046">
                  <c:v>41086.562499958658</c:v>
                </c:pt>
                <c:pt idx="17047">
                  <c:v>41086.572916625322</c:v>
                </c:pt>
                <c:pt idx="17048">
                  <c:v>41086.583333291986</c:v>
                </c:pt>
                <c:pt idx="17049">
                  <c:v>41086.593749958651</c:v>
                </c:pt>
                <c:pt idx="17050">
                  <c:v>41086.604166625315</c:v>
                </c:pt>
                <c:pt idx="17051">
                  <c:v>41086.614583291979</c:v>
                </c:pt>
                <c:pt idx="17052">
                  <c:v>41086.624999958643</c:v>
                </c:pt>
                <c:pt idx="17053">
                  <c:v>41086.635416625308</c:v>
                </c:pt>
                <c:pt idx="17054">
                  <c:v>41086.645833291972</c:v>
                </c:pt>
                <c:pt idx="17055">
                  <c:v>41086.656249958636</c:v>
                </c:pt>
                <c:pt idx="17056">
                  <c:v>41086.6666666253</c:v>
                </c:pt>
                <c:pt idx="17057">
                  <c:v>41086.677083291965</c:v>
                </c:pt>
                <c:pt idx="17058">
                  <c:v>41086.687499958629</c:v>
                </c:pt>
                <c:pt idx="17059">
                  <c:v>41086.697916625293</c:v>
                </c:pt>
                <c:pt idx="17060">
                  <c:v>41086.708333291957</c:v>
                </c:pt>
                <c:pt idx="17061">
                  <c:v>41086.718749958622</c:v>
                </c:pt>
                <c:pt idx="17062">
                  <c:v>41086.729166625286</c:v>
                </c:pt>
                <c:pt idx="17063">
                  <c:v>41086.73958329195</c:v>
                </c:pt>
                <c:pt idx="17064">
                  <c:v>41086.749999958614</c:v>
                </c:pt>
                <c:pt idx="17065">
                  <c:v>41086.760416625279</c:v>
                </c:pt>
                <c:pt idx="17066">
                  <c:v>41086.770833291943</c:v>
                </c:pt>
                <c:pt idx="17067">
                  <c:v>41086.781249958607</c:v>
                </c:pt>
                <c:pt idx="17068">
                  <c:v>41086.791666625271</c:v>
                </c:pt>
                <c:pt idx="17069">
                  <c:v>41086.802083291936</c:v>
                </c:pt>
                <c:pt idx="17070">
                  <c:v>41086.8124999586</c:v>
                </c:pt>
                <c:pt idx="17071">
                  <c:v>41086.822916625264</c:v>
                </c:pt>
                <c:pt idx="17072">
                  <c:v>41086.833333291928</c:v>
                </c:pt>
                <c:pt idx="17073">
                  <c:v>41086.843749958593</c:v>
                </c:pt>
                <c:pt idx="17074">
                  <c:v>41086.854166625257</c:v>
                </c:pt>
                <c:pt idx="17075">
                  <c:v>41086.864583291921</c:v>
                </c:pt>
                <c:pt idx="17076">
                  <c:v>41086.874999958585</c:v>
                </c:pt>
                <c:pt idx="17077">
                  <c:v>41086.885416625249</c:v>
                </c:pt>
                <c:pt idx="17078">
                  <c:v>41086.895833291914</c:v>
                </c:pt>
                <c:pt idx="17079">
                  <c:v>41086.906249958578</c:v>
                </c:pt>
                <c:pt idx="17080">
                  <c:v>41086.916666625242</c:v>
                </c:pt>
                <c:pt idx="17081">
                  <c:v>41086.927083291906</c:v>
                </c:pt>
                <c:pt idx="17082">
                  <c:v>41086.937499958571</c:v>
                </c:pt>
                <c:pt idx="17083">
                  <c:v>41086.947916625235</c:v>
                </c:pt>
                <c:pt idx="17084">
                  <c:v>41086.958333291899</c:v>
                </c:pt>
                <c:pt idx="17085">
                  <c:v>41086.968749958563</c:v>
                </c:pt>
                <c:pt idx="17086">
                  <c:v>41086.979166625228</c:v>
                </c:pt>
                <c:pt idx="17087">
                  <c:v>41086.989583291892</c:v>
                </c:pt>
                <c:pt idx="17088">
                  <c:v>41086.999999958556</c:v>
                </c:pt>
                <c:pt idx="17089">
                  <c:v>41087.01041662522</c:v>
                </c:pt>
                <c:pt idx="17090">
                  <c:v>41087.020833291885</c:v>
                </c:pt>
                <c:pt idx="17091">
                  <c:v>41087.031249958549</c:v>
                </c:pt>
                <c:pt idx="17092">
                  <c:v>41087.041666625213</c:v>
                </c:pt>
                <c:pt idx="17093">
                  <c:v>41087.052083291877</c:v>
                </c:pt>
                <c:pt idx="17094">
                  <c:v>41087.062499958542</c:v>
                </c:pt>
                <c:pt idx="17095">
                  <c:v>41087.072916625206</c:v>
                </c:pt>
                <c:pt idx="17096">
                  <c:v>41087.08333329187</c:v>
                </c:pt>
                <c:pt idx="17097">
                  <c:v>41087.093749958534</c:v>
                </c:pt>
                <c:pt idx="17098">
                  <c:v>41087.104166625199</c:v>
                </c:pt>
                <c:pt idx="17099">
                  <c:v>41087.114583291863</c:v>
                </c:pt>
                <c:pt idx="17100">
                  <c:v>41087.124999958527</c:v>
                </c:pt>
                <c:pt idx="17101">
                  <c:v>41087.135416625191</c:v>
                </c:pt>
                <c:pt idx="17102">
                  <c:v>41087.145833291856</c:v>
                </c:pt>
                <c:pt idx="17103">
                  <c:v>41087.15624995852</c:v>
                </c:pt>
                <c:pt idx="17104">
                  <c:v>41087.166666625184</c:v>
                </c:pt>
                <c:pt idx="17105">
                  <c:v>41087.177083291848</c:v>
                </c:pt>
                <c:pt idx="17106">
                  <c:v>41087.187499958512</c:v>
                </c:pt>
                <c:pt idx="17107">
                  <c:v>41087.197916625177</c:v>
                </c:pt>
                <c:pt idx="17108">
                  <c:v>41087.208333291841</c:v>
                </c:pt>
                <c:pt idx="17109">
                  <c:v>41087.218749958505</c:v>
                </c:pt>
                <c:pt idx="17110">
                  <c:v>41087.229166625169</c:v>
                </c:pt>
                <c:pt idx="17111">
                  <c:v>41087.239583291834</c:v>
                </c:pt>
                <c:pt idx="17112">
                  <c:v>41087.249999958498</c:v>
                </c:pt>
                <c:pt idx="17113">
                  <c:v>41087.260416625162</c:v>
                </c:pt>
                <c:pt idx="17114">
                  <c:v>41087.270833291826</c:v>
                </c:pt>
                <c:pt idx="17115">
                  <c:v>41087.281249958491</c:v>
                </c:pt>
                <c:pt idx="17116">
                  <c:v>41087.291666625155</c:v>
                </c:pt>
                <c:pt idx="17117">
                  <c:v>41087.302083291819</c:v>
                </c:pt>
                <c:pt idx="17118">
                  <c:v>41087.312499958483</c:v>
                </c:pt>
                <c:pt idx="17119">
                  <c:v>41087.322916625148</c:v>
                </c:pt>
                <c:pt idx="17120">
                  <c:v>41087.333333291812</c:v>
                </c:pt>
                <c:pt idx="17121">
                  <c:v>41087.343749958476</c:v>
                </c:pt>
                <c:pt idx="17122">
                  <c:v>41087.35416662514</c:v>
                </c:pt>
                <c:pt idx="17123">
                  <c:v>41087.364583291805</c:v>
                </c:pt>
                <c:pt idx="17124">
                  <c:v>41087.374999958469</c:v>
                </c:pt>
                <c:pt idx="17125">
                  <c:v>41087.385416625133</c:v>
                </c:pt>
                <c:pt idx="17126">
                  <c:v>41087.395833291797</c:v>
                </c:pt>
                <c:pt idx="17127">
                  <c:v>41087.406249958462</c:v>
                </c:pt>
                <c:pt idx="17128">
                  <c:v>41087.416666625126</c:v>
                </c:pt>
                <c:pt idx="17129">
                  <c:v>41087.42708329179</c:v>
                </c:pt>
                <c:pt idx="17130">
                  <c:v>41087.437499958454</c:v>
                </c:pt>
                <c:pt idx="17131">
                  <c:v>41087.447916625119</c:v>
                </c:pt>
                <c:pt idx="17132">
                  <c:v>41087.458333291783</c:v>
                </c:pt>
                <c:pt idx="17133">
                  <c:v>41087.468749958447</c:v>
                </c:pt>
                <c:pt idx="17134">
                  <c:v>41087.479166625111</c:v>
                </c:pt>
                <c:pt idx="17135">
                  <c:v>41087.489583291775</c:v>
                </c:pt>
                <c:pt idx="17136">
                  <c:v>41087.49999995844</c:v>
                </c:pt>
                <c:pt idx="17137">
                  <c:v>41087.510416625104</c:v>
                </c:pt>
                <c:pt idx="17138">
                  <c:v>41087.520833291768</c:v>
                </c:pt>
                <c:pt idx="17139">
                  <c:v>41087.531249958432</c:v>
                </c:pt>
                <c:pt idx="17140">
                  <c:v>41087.541666625097</c:v>
                </c:pt>
                <c:pt idx="17141">
                  <c:v>41087.552083291761</c:v>
                </c:pt>
                <c:pt idx="17142">
                  <c:v>41087.562499958425</c:v>
                </c:pt>
                <c:pt idx="17143">
                  <c:v>41087.572916625089</c:v>
                </c:pt>
                <c:pt idx="17144">
                  <c:v>41087.583333291754</c:v>
                </c:pt>
                <c:pt idx="17145">
                  <c:v>41087.593749958418</c:v>
                </c:pt>
                <c:pt idx="17146">
                  <c:v>41087.604166625082</c:v>
                </c:pt>
                <c:pt idx="17147">
                  <c:v>41087.614583291746</c:v>
                </c:pt>
                <c:pt idx="17148">
                  <c:v>41087.624999958411</c:v>
                </c:pt>
                <c:pt idx="17149">
                  <c:v>41087.635416625075</c:v>
                </c:pt>
                <c:pt idx="17150">
                  <c:v>41087.645833291739</c:v>
                </c:pt>
                <c:pt idx="17151">
                  <c:v>41087.656249958403</c:v>
                </c:pt>
                <c:pt idx="17152">
                  <c:v>41087.666666625068</c:v>
                </c:pt>
                <c:pt idx="17153">
                  <c:v>41087.677083291732</c:v>
                </c:pt>
                <c:pt idx="17154">
                  <c:v>41087.687499958396</c:v>
                </c:pt>
                <c:pt idx="17155">
                  <c:v>41087.69791662506</c:v>
                </c:pt>
                <c:pt idx="17156">
                  <c:v>41087.708333291725</c:v>
                </c:pt>
                <c:pt idx="17157">
                  <c:v>41087.718749958389</c:v>
                </c:pt>
                <c:pt idx="17158">
                  <c:v>41087.729166625053</c:v>
                </c:pt>
                <c:pt idx="17159">
                  <c:v>41087.739583291717</c:v>
                </c:pt>
                <c:pt idx="17160">
                  <c:v>41087.749999958382</c:v>
                </c:pt>
                <c:pt idx="17161">
                  <c:v>41087.760416625046</c:v>
                </c:pt>
                <c:pt idx="17162">
                  <c:v>41087.77083329171</c:v>
                </c:pt>
                <c:pt idx="17163">
                  <c:v>41087.781249958374</c:v>
                </c:pt>
                <c:pt idx="17164">
                  <c:v>41087.791666625038</c:v>
                </c:pt>
                <c:pt idx="17165">
                  <c:v>41087.802083291703</c:v>
                </c:pt>
                <c:pt idx="17166">
                  <c:v>41087.812499958367</c:v>
                </c:pt>
                <c:pt idx="17167">
                  <c:v>41087.822916625031</c:v>
                </c:pt>
                <c:pt idx="17168">
                  <c:v>41087.833333291695</c:v>
                </c:pt>
                <c:pt idx="17169">
                  <c:v>41087.84374995836</c:v>
                </c:pt>
                <c:pt idx="17170">
                  <c:v>41087.854166625024</c:v>
                </c:pt>
                <c:pt idx="17171">
                  <c:v>41087.864583291688</c:v>
                </c:pt>
                <c:pt idx="17172">
                  <c:v>41087.874999958352</c:v>
                </c:pt>
                <c:pt idx="17173">
                  <c:v>41087.885416625017</c:v>
                </c:pt>
                <c:pt idx="17174">
                  <c:v>41087.895833291681</c:v>
                </c:pt>
                <c:pt idx="17175">
                  <c:v>41087.906249958345</c:v>
                </c:pt>
                <c:pt idx="17176">
                  <c:v>41087.916666625009</c:v>
                </c:pt>
                <c:pt idx="17177">
                  <c:v>41087.927083291674</c:v>
                </c:pt>
                <c:pt idx="17178">
                  <c:v>41087.937499958338</c:v>
                </c:pt>
                <c:pt idx="17179">
                  <c:v>41087.947916625002</c:v>
                </c:pt>
                <c:pt idx="17180">
                  <c:v>41087.958333291666</c:v>
                </c:pt>
                <c:pt idx="17181">
                  <c:v>41087.968749958331</c:v>
                </c:pt>
                <c:pt idx="17182">
                  <c:v>41087.979166624995</c:v>
                </c:pt>
                <c:pt idx="17183">
                  <c:v>41087.989583291659</c:v>
                </c:pt>
                <c:pt idx="17184">
                  <c:v>41087.999999958323</c:v>
                </c:pt>
                <c:pt idx="17185">
                  <c:v>41088.010416624988</c:v>
                </c:pt>
                <c:pt idx="17186">
                  <c:v>41088.020833291652</c:v>
                </c:pt>
                <c:pt idx="17187">
                  <c:v>41088.031249958316</c:v>
                </c:pt>
                <c:pt idx="17188">
                  <c:v>41088.04166662498</c:v>
                </c:pt>
                <c:pt idx="17189">
                  <c:v>41088.052083291645</c:v>
                </c:pt>
                <c:pt idx="17190">
                  <c:v>41088.062499958309</c:v>
                </c:pt>
                <c:pt idx="17191">
                  <c:v>41088.072916624973</c:v>
                </c:pt>
                <c:pt idx="17192">
                  <c:v>41088.083333291637</c:v>
                </c:pt>
                <c:pt idx="17193">
                  <c:v>41088.093749958301</c:v>
                </c:pt>
                <c:pt idx="17194">
                  <c:v>41088.104166624966</c:v>
                </c:pt>
                <c:pt idx="17195">
                  <c:v>41088.11458329163</c:v>
                </c:pt>
                <c:pt idx="17196">
                  <c:v>41088.124999958294</c:v>
                </c:pt>
                <c:pt idx="17197">
                  <c:v>41088.135416624958</c:v>
                </c:pt>
                <c:pt idx="17198">
                  <c:v>41088.145833291623</c:v>
                </c:pt>
                <c:pt idx="17199">
                  <c:v>41088.156249958287</c:v>
                </c:pt>
                <c:pt idx="17200">
                  <c:v>41088.166666624951</c:v>
                </c:pt>
                <c:pt idx="17201">
                  <c:v>41088.177083291615</c:v>
                </c:pt>
                <c:pt idx="17202">
                  <c:v>41088.18749995828</c:v>
                </c:pt>
                <c:pt idx="17203">
                  <c:v>41088.197916624944</c:v>
                </c:pt>
                <c:pt idx="17204">
                  <c:v>41088.208333291608</c:v>
                </c:pt>
                <c:pt idx="17205">
                  <c:v>41088.218749958272</c:v>
                </c:pt>
                <c:pt idx="17206">
                  <c:v>41088.229166624937</c:v>
                </c:pt>
                <c:pt idx="17207">
                  <c:v>41088.239583291601</c:v>
                </c:pt>
                <c:pt idx="17208">
                  <c:v>41088.249999958265</c:v>
                </c:pt>
                <c:pt idx="17209">
                  <c:v>41088.260416624929</c:v>
                </c:pt>
                <c:pt idx="17210">
                  <c:v>41088.270833291594</c:v>
                </c:pt>
                <c:pt idx="17211">
                  <c:v>41088.281249958258</c:v>
                </c:pt>
                <c:pt idx="17212">
                  <c:v>41088.291666624922</c:v>
                </c:pt>
                <c:pt idx="17213">
                  <c:v>41088.302083291586</c:v>
                </c:pt>
                <c:pt idx="17214">
                  <c:v>41088.312499958251</c:v>
                </c:pt>
                <c:pt idx="17215">
                  <c:v>41088.322916624915</c:v>
                </c:pt>
                <c:pt idx="17216">
                  <c:v>41088.333333291579</c:v>
                </c:pt>
                <c:pt idx="17217">
                  <c:v>41088.343749958243</c:v>
                </c:pt>
                <c:pt idx="17218">
                  <c:v>41088.354166624908</c:v>
                </c:pt>
                <c:pt idx="17219">
                  <c:v>41088.364583291572</c:v>
                </c:pt>
                <c:pt idx="17220">
                  <c:v>41088.374999958236</c:v>
                </c:pt>
                <c:pt idx="17221">
                  <c:v>41088.3854166249</c:v>
                </c:pt>
                <c:pt idx="17222">
                  <c:v>41088.395833291564</c:v>
                </c:pt>
                <c:pt idx="17223">
                  <c:v>41088.406249958229</c:v>
                </c:pt>
                <c:pt idx="17224">
                  <c:v>41088.416666624893</c:v>
                </c:pt>
                <c:pt idx="17225">
                  <c:v>41088.427083291557</c:v>
                </c:pt>
                <c:pt idx="17226">
                  <c:v>41088.437499958221</c:v>
                </c:pt>
                <c:pt idx="17227">
                  <c:v>41088.447916624886</c:v>
                </c:pt>
                <c:pt idx="17228">
                  <c:v>41088.45833329155</c:v>
                </c:pt>
                <c:pt idx="17229">
                  <c:v>41088.468749958214</c:v>
                </c:pt>
                <c:pt idx="17230">
                  <c:v>41088.479166624878</c:v>
                </c:pt>
                <c:pt idx="17231">
                  <c:v>41088.489583291543</c:v>
                </c:pt>
                <c:pt idx="17232">
                  <c:v>41088.499999958207</c:v>
                </c:pt>
                <c:pt idx="17233">
                  <c:v>41088.510416624871</c:v>
                </c:pt>
                <c:pt idx="17234">
                  <c:v>41088.520833291535</c:v>
                </c:pt>
                <c:pt idx="17235">
                  <c:v>41088.5312499582</c:v>
                </c:pt>
                <c:pt idx="17236">
                  <c:v>41088.541666624864</c:v>
                </c:pt>
                <c:pt idx="17237">
                  <c:v>41088.552083291528</c:v>
                </c:pt>
                <c:pt idx="17238">
                  <c:v>41088.562499958192</c:v>
                </c:pt>
                <c:pt idx="17239">
                  <c:v>41088.572916624857</c:v>
                </c:pt>
                <c:pt idx="17240">
                  <c:v>41088.583333291521</c:v>
                </c:pt>
                <c:pt idx="17241">
                  <c:v>41088.593749958185</c:v>
                </c:pt>
                <c:pt idx="17242">
                  <c:v>41088.604166624849</c:v>
                </c:pt>
                <c:pt idx="17243">
                  <c:v>41088.614583291514</c:v>
                </c:pt>
                <c:pt idx="17244">
                  <c:v>41088.624999958178</c:v>
                </c:pt>
                <c:pt idx="17245">
                  <c:v>41088.635416624842</c:v>
                </c:pt>
                <c:pt idx="17246">
                  <c:v>41088.645833291506</c:v>
                </c:pt>
                <c:pt idx="17247">
                  <c:v>41088.656249958171</c:v>
                </c:pt>
                <c:pt idx="17248">
                  <c:v>41088.666666624835</c:v>
                </c:pt>
                <c:pt idx="17249">
                  <c:v>41088.677083291499</c:v>
                </c:pt>
                <c:pt idx="17250">
                  <c:v>41088.687499958163</c:v>
                </c:pt>
                <c:pt idx="17251">
                  <c:v>41088.697916624827</c:v>
                </c:pt>
                <c:pt idx="17252">
                  <c:v>41088.708333291492</c:v>
                </c:pt>
                <c:pt idx="17253">
                  <c:v>41088.718749958156</c:v>
                </c:pt>
                <c:pt idx="17254">
                  <c:v>41088.72916662482</c:v>
                </c:pt>
                <c:pt idx="17255">
                  <c:v>41088.739583291484</c:v>
                </c:pt>
                <c:pt idx="17256">
                  <c:v>41088.749999958149</c:v>
                </c:pt>
                <c:pt idx="17257">
                  <c:v>41088.760416624813</c:v>
                </c:pt>
                <c:pt idx="17258">
                  <c:v>41088.770833291477</c:v>
                </c:pt>
                <c:pt idx="17259">
                  <c:v>41088.781249958141</c:v>
                </c:pt>
                <c:pt idx="17260">
                  <c:v>41088.791666624806</c:v>
                </c:pt>
                <c:pt idx="17261">
                  <c:v>41088.80208329147</c:v>
                </c:pt>
                <c:pt idx="17262">
                  <c:v>41088.812499958134</c:v>
                </c:pt>
                <c:pt idx="17263">
                  <c:v>41088.822916624798</c:v>
                </c:pt>
                <c:pt idx="17264">
                  <c:v>41088.833333291463</c:v>
                </c:pt>
                <c:pt idx="17265">
                  <c:v>41088.843749958127</c:v>
                </c:pt>
                <c:pt idx="17266">
                  <c:v>41088.854166624791</c:v>
                </c:pt>
                <c:pt idx="17267">
                  <c:v>41088.864583291455</c:v>
                </c:pt>
                <c:pt idx="17268">
                  <c:v>41088.87499995812</c:v>
                </c:pt>
                <c:pt idx="17269">
                  <c:v>41088.885416624784</c:v>
                </c:pt>
                <c:pt idx="17270">
                  <c:v>41088.895833291448</c:v>
                </c:pt>
                <c:pt idx="17271">
                  <c:v>41088.906249958112</c:v>
                </c:pt>
                <c:pt idx="17272">
                  <c:v>41088.916666624777</c:v>
                </c:pt>
                <c:pt idx="17273">
                  <c:v>41088.927083291441</c:v>
                </c:pt>
                <c:pt idx="17274">
                  <c:v>41088.937499958105</c:v>
                </c:pt>
                <c:pt idx="17275">
                  <c:v>41088.947916624769</c:v>
                </c:pt>
                <c:pt idx="17276">
                  <c:v>41088.958333291434</c:v>
                </c:pt>
                <c:pt idx="17277">
                  <c:v>41088.968749958098</c:v>
                </c:pt>
                <c:pt idx="17278">
                  <c:v>41088.979166624762</c:v>
                </c:pt>
                <c:pt idx="17279">
                  <c:v>41088.989583291426</c:v>
                </c:pt>
                <c:pt idx="17280">
                  <c:v>41088.99999995809</c:v>
                </c:pt>
                <c:pt idx="17281">
                  <c:v>41089.010416624755</c:v>
                </c:pt>
                <c:pt idx="17282">
                  <c:v>41089.020833291419</c:v>
                </c:pt>
                <c:pt idx="17283">
                  <c:v>41089.031249958083</c:v>
                </c:pt>
                <c:pt idx="17284">
                  <c:v>41089.041666624747</c:v>
                </c:pt>
                <c:pt idx="17285">
                  <c:v>41089.052083291412</c:v>
                </c:pt>
                <c:pt idx="17286">
                  <c:v>41089.062499958076</c:v>
                </c:pt>
                <c:pt idx="17287">
                  <c:v>41089.07291662474</c:v>
                </c:pt>
                <c:pt idx="17288">
                  <c:v>41089.083333291404</c:v>
                </c:pt>
                <c:pt idx="17289">
                  <c:v>41089.093749958069</c:v>
                </c:pt>
                <c:pt idx="17290">
                  <c:v>41089.104166624733</c:v>
                </c:pt>
                <c:pt idx="17291">
                  <c:v>41089.114583291397</c:v>
                </c:pt>
                <c:pt idx="17292">
                  <c:v>41089.124999958061</c:v>
                </c:pt>
                <c:pt idx="17293">
                  <c:v>41089.135416624726</c:v>
                </c:pt>
                <c:pt idx="17294">
                  <c:v>41089.14583329139</c:v>
                </c:pt>
                <c:pt idx="17295">
                  <c:v>41089.156249958054</c:v>
                </c:pt>
                <c:pt idx="17296">
                  <c:v>41089.166666624718</c:v>
                </c:pt>
                <c:pt idx="17297">
                  <c:v>41089.177083291383</c:v>
                </c:pt>
                <c:pt idx="17298">
                  <c:v>41089.187499958047</c:v>
                </c:pt>
                <c:pt idx="17299">
                  <c:v>41089.197916624711</c:v>
                </c:pt>
                <c:pt idx="17300">
                  <c:v>41089.208333291375</c:v>
                </c:pt>
                <c:pt idx="17301">
                  <c:v>41089.21874995804</c:v>
                </c:pt>
                <c:pt idx="17302">
                  <c:v>41089.229166624704</c:v>
                </c:pt>
                <c:pt idx="17303">
                  <c:v>41089.239583291368</c:v>
                </c:pt>
                <c:pt idx="17304">
                  <c:v>41089.249999958032</c:v>
                </c:pt>
                <c:pt idx="17305">
                  <c:v>41089.260416624697</c:v>
                </c:pt>
                <c:pt idx="17306">
                  <c:v>41089.270833291361</c:v>
                </c:pt>
                <c:pt idx="17307">
                  <c:v>41089.281249958025</c:v>
                </c:pt>
                <c:pt idx="17308">
                  <c:v>41089.291666624689</c:v>
                </c:pt>
                <c:pt idx="17309">
                  <c:v>41089.302083291353</c:v>
                </c:pt>
                <c:pt idx="17310">
                  <c:v>41089.312499958018</c:v>
                </c:pt>
                <c:pt idx="17311">
                  <c:v>41089.322916624682</c:v>
                </c:pt>
                <c:pt idx="17312">
                  <c:v>41089.333333291346</c:v>
                </c:pt>
                <c:pt idx="17313">
                  <c:v>41089.34374995801</c:v>
                </c:pt>
                <c:pt idx="17314">
                  <c:v>41089.354166624675</c:v>
                </c:pt>
                <c:pt idx="17315">
                  <c:v>41089.364583291339</c:v>
                </c:pt>
                <c:pt idx="17316">
                  <c:v>41089.374999958003</c:v>
                </c:pt>
                <c:pt idx="17317">
                  <c:v>41089.385416624667</c:v>
                </c:pt>
                <c:pt idx="17318">
                  <c:v>41089.395833291332</c:v>
                </c:pt>
                <c:pt idx="17319">
                  <c:v>41089.406249957996</c:v>
                </c:pt>
                <c:pt idx="17320">
                  <c:v>41089.41666662466</c:v>
                </c:pt>
                <c:pt idx="17321">
                  <c:v>41089.427083291324</c:v>
                </c:pt>
                <c:pt idx="17322">
                  <c:v>41089.437499957989</c:v>
                </c:pt>
                <c:pt idx="17323">
                  <c:v>41089.447916624653</c:v>
                </c:pt>
                <c:pt idx="17324">
                  <c:v>41089.458333291317</c:v>
                </c:pt>
                <c:pt idx="17325">
                  <c:v>41089.468749957981</c:v>
                </c:pt>
                <c:pt idx="17326">
                  <c:v>41089.479166624646</c:v>
                </c:pt>
                <c:pt idx="17327">
                  <c:v>41089.48958329131</c:v>
                </c:pt>
                <c:pt idx="17328">
                  <c:v>41089.499999957974</c:v>
                </c:pt>
                <c:pt idx="17329">
                  <c:v>41089.510416624638</c:v>
                </c:pt>
                <c:pt idx="17330">
                  <c:v>41089.520833291303</c:v>
                </c:pt>
                <c:pt idx="17331">
                  <c:v>41089.531249957967</c:v>
                </c:pt>
                <c:pt idx="17332">
                  <c:v>41089.541666624631</c:v>
                </c:pt>
                <c:pt idx="17333">
                  <c:v>41089.552083291295</c:v>
                </c:pt>
                <c:pt idx="17334">
                  <c:v>41089.56249995796</c:v>
                </c:pt>
                <c:pt idx="17335">
                  <c:v>41089.572916624624</c:v>
                </c:pt>
                <c:pt idx="17336">
                  <c:v>41089.583333291288</c:v>
                </c:pt>
                <c:pt idx="17337">
                  <c:v>41089.593749957952</c:v>
                </c:pt>
                <c:pt idx="17338">
                  <c:v>41089.604166624616</c:v>
                </c:pt>
                <c:pt idx="17339">
                  <c:v>41089.614583291281</c:v>
                </c:pt>
                <c:pt idx="17340">
                  <c:v>41089.624999957945</c:v>
                </c:pt>
                <c:pt idx="17341">
                  <c:v>41089.635416624609</c:v>
                </c:pt>
                <c:pt idx="17342">
                  <c:v>41089.645833291273</c:v>
                </c:pt>
                <c:pt idx="17343">
                  <c:v>41089.656249957938</c:v>
                </c:pt>
                <c:pt idx="17344">
                  <c:v>41089.666666624602</c:v>
                </c:pt>
                <c:pt idx="17345">
                  <c:v>41089.677083291266</c:v>
                </c:pt>
                <c:pt idx="17346">
                  <c:v>41089.68749995793</c:v>
                </c:pt>
                <c:pt idx="17347">
                  <c:v>41089.697916624595</c:v>
                </c:pt>
                <c:pt idx="17348">
                  <c:v>41089.708333291259</c:v>
                </c:pt>
                <c:pt idx="17349">
                  <c:v>41089.718749957923</c:v>
                </c:pt>
                <c:pt idx="17350">
                  <c:v>41089.729166624587</c:v>
                </c:pt>
                <c:pt idx="17351">
                  <c:v>41089.739583291252</c:v>
                </c:pt>
                <c:pt idx="17352">
                  <c:v>41089.749999957916</c:v>
                </c:pt>
                <c:pt idx="17353">
                  <c:v>41089.76041662458</c:v>
                </c:pt>
                <c:pt idx="17354">
                  <c:v>41089.770833291244</c:v>
                </c:pt>
                <c:pt idx="17355">
                  <c:v>41089.781249957909</c:v>
                </c:pt>
                <c:pt idx="17356">
                  <c:v>41089.791666624573</c:v>
                </c:pt>
                <c:pt idx="17357">
                  <c:v>41089.802083291237</c:v>
                </c:pt>
                <c:pt idx="17358">
                  <c:v>41089.812499957901</c:v>
                </c:pt>
                <c:pt idx="17359">
                  <c:v>41089.822916624566</c:v>
                </c:pt>
                <c:pt idx="17360">
                  <c:v>41089.83333329123</c:v>
                </c:pt>
                <c:pt idx="17361">
                  <c:v>41089.843749957894</c:v>
                </c:pt>
                <c:pt idx="17362">
                  <c:v>41089.854166624558</c:v>
                </c:pt>
                <c:pt idx="17363">
                  <c:v>41089.864583291223</c:v>
                </c:pt>
                <c:pt idx="17364">
                  <c:v>41089.874999957887</c:v>
                </c:pt>
                <c:pt idx="17365">
                  <c:v>41089.885416624551</c:v>
                </c:pt>
                <c:pt idx="17366">
                  <c:v>41089.895833291215</c:v>
                </c:pt>
                <c:pt idx="17367">
                  <c:v>41089.906249957879</c:v>
                </c:pt>
                <c:pt idx="17368">
                  <c:v>41089.916666624544</c:v>
                </c:pt>
                <c:pt idx="17369">
                  <c:v>41089.927083291208</c:v>
                </c:pt>
                <c:pt idx="17370">
                  <c:v>41089.937499957872</c:v>
                </c:pt>
                <c:pt idx="17371">
                  <c:v>41089.947916624536</c:v>
                </c:pt>
                <c:pt idx="17372">
                  <c:v>41089.958333291201</c:v>
                </c:pt>
                <c:pt idx="17373">
                  <c:v>41089.968749957865</c:v>
                </c:pt>
                <c:pt idx="17374">
                  <c:v>41089.979166624529</c:v>
                </c:pt>
                <c:pt idx="17375">
                  <c:v>41089.989583291193</c:v>
                </c:pt>
                <c:pt idx="17376">
                  <c:v>41089.999999957858</c:v>
                </c:pt>
                <c:pt idx="17377">
                  <c:v>41090.010416624522</c:v>
                </c:pt>
                <c:pt idx="17378">
                  <c:v>41090.020833291186</c:v>
                </c:pt>
                <c:pt idx="17379">
                  <c:v>41090.03124995785</c:v>
                </c:pt>
                <c:pt idx="17380">
                  <c:v>41090.041666624515</c:v>
                </c:pt>
                <c:pt idx="17381">
                  <c:v>41090.052083291179</c:v>
                </c:pt>
                <c:pt idx="17382">
                  <c:v>41090.062499957843</c:v>
                </c:pt>
                <c:pt idx="17383">
                  <c:v>41090.072916624507</c:v>
                </c:pt>
                <c:pt idx="17384">
                  <c:v>41090.083333291172</c:v>
                </c:pt>
                <c:pt idx="17385">
                  <c:v>41090.093749957836</c:v>
                </c:pt>
                <c:pt idx="17386">
                  <c:v>41090.1041666245</c:v>
                </c:pt>
                <c:pt idx="17387">
                  <c:v>41090.114583291164</c:v>
                </c:pt>
                <c:pt idx="17388">
                  <c:v>41090.124999957829</c:v>
                </c:pt>
                <c:pt idx="17389">
                  <c:v>41090.135416624493</c:v>
                </c:pt>
                <c:pt idx="17390">
                  <c:v>41090.145833291157</c:v>
                </c:pt>
                <c:pt idx="17391">
                  <c:v>41090.156249957821</c:v>
                </c:pt>
                <c:pt idx="17392">
                  <c:v>41090.166666624486</c:v>
                </c:pt>
                <c:pt idx="17393">
                  <c:v>41090.17708329115</c:v>
                </c:pt>
                <c:pt idx="17394">
                  <c:v>41090.187499957814</c:v>
                </c:pt>
                <c:pt idx="17395">
                  <c:v>41090.197916624478</c:v>
                </c:pt>
                <c:pt idx="17396">
                  <c:v>41090.208333291142</c:v>
                </c:pt>
                <c:pt idx="17397">
                  <c:v>41090.218749957807</c:v>
                </c:pt>
                <c:pt idx="17398">
                  <c:v>41090.229166624471</c:v>
                </c:pt>
                <c:pt idx="17399">
                  <c:v>41090.239583291135</c:v>
                </c:pt>
                <c:pt idx="17400">
                  <c:v>41090.249999957799</c:v>
                </c:pt>
                <c:pt idx="17401">
                  <c:v>41090.260416624464</c:v>
                </c:pt>
                <c:pt idx="17402">
                  <c:v>41090.270833291128</c:v>
                </c:pt>
                <c:pt idx="17403">
                  <c:v>41090.281249957792</c:v>
                </c:pt>
                <c:pt idx="17404">
                  <c:v>41090.291666624456</c:v>
                </c:pt>
                <c:pt idx="17405">
                  <c:v>41090.302083291121</c:v>
                </c:pt>
                <c:pt idx="17406">
                  <c:v>41090.312499957785</c:v>
                </c:pt>
                <c:pt idx="17407">
                  <c:v>41090.322916624449</c:v>
                </c:pt>
                <c:pt idx="17408">
                  <c:v>41090.333333291113</c:v>
                </c:pt>
                <c:pt idx="17409">
                  <c:v>41090.343749957778</c:v>
                </c:pt>
                <c:pt idx="17410">
                  <c:v>41090.354166624442</c:v>
                </c:pt>
                <c:pt idx="17411">
                  <c:v>41090.364583291106</c:v>
                </c:pt>
                <c:pt idx="17412">
                  <c:v>41090.37499995777</c:v>
                </c:pt>
                <c:pt idx="17413">
                  <c:v>41090.385416624435</c:v>
                </c:pt>
                <c:pt idx="17414">
                  <c:v>41090.395833291099</c:v>
                </c:pt>
                <c:pt idx="17415">
                  <c:v>41090.406249957763</c:v>
                </c:pt>
                <c:pt idx="17416">
                  <c:v>41090.416666624427</c:v>
                </c:pt>
                <c:pt idx="17417">
                  <c:v>41090.427083291092</c:v>
                </c:pt>
                <c:pt idx="17418">
                  <c:v>41090.437499957756</c:v>
                </c:pt>
                <c:pt idx="17419">
                  <c:v>41090.44791662442</c:v>
                </c:pt>
                <c:pt idx="17420">
                  <c:v>41090.458333291084</c:v>
                </c:pt>
                <c:pt idx="17421">
                  <c:v>41090.468749957749</c:v>
                </c:pt>
                <c:pt idx="17422">
                  <c:v>41090.479166624413</c:v>
                </c:pt>
                <c:pt idx="17423">
                  <c:v>41090.489583291077</c:v>
                </c:pt>
                <c:pt idx="17424">
                  <c:v>41090.499999957741</c:v>
                </c:pt>
                <c:pt idx="17425">
                  <c:v>41090.510416624405</c:v>
                </c:pt>
                <c:pt idx="17426">
                  <c:v>41090.52083329107</c:v>
                </c:pt>
                <c:pt idx="17427">
                  <c:v>41090.531249957734</c:v>
                </c:pt>
                <c:pt idx="17428">
                  <c:v>41090.541666624398</c:v>
                </c:pt>
                <c:pt idx="17429">
                  <c:v>41090.552083291062</c:v>
                </c:pt>
                <c:pt idx="17430">
                  <c:v>41090.562499957727</c:v>
                </c:pt>
                <c:pt idx="17431">
                  <c:v>41090.572916624391</c:v>
                </c:pt>
                <c:pt idx="17432">
                  <c:v>41090.583333291055</c:v>
                </c:pt>
                <c:pt idx="17433">
                  <c:v>41090.593749957719</c:v>
                </c:pt>
                <c:pt idx="17434">
                  <c:v>41090.604166624384</c:v>
                </c:pt>
                <c:pt idx="17435">
                  <c:v>41090.614583291048</c:v>
                </c:pt>
                <c:pt idx="17436">
                  <c:v>41090.624999957712</c:v>
                </c:pt>
                <c:pt idx="17437">
                  <c:v>41090.635416624376</c:v>
                </c:pt>
                <c:pt idx="17438">
                  <c:v>41090.645833291041</c:v>
                </c:pt>
                <c:pt idx="17439">
                  <c:v>41090.656249957705</c:v>
                </c:pt>
                <c:pt idx="17440">
                  <c:v>41090.666666624369</c:v>
                </c:pt>
                <c:pt idx="17441">
                  <c:v>41090.677083291033</c:v>
                </c:pt>
                <c:pt idx="17442">
                  <c:v>41090.687499957698</c:v>
                </c:pt>
                <c:pt idx="17443">
                  <c:v>41090.697916624362</c:v>
                </c:pt>
                <c:pt idx="17444">
                  <c:v>41090.708333291026</c:v>
                </c:pt>
                <c:pt idx="17445">
                  <c:v>41090.71874995769</c:v>
                </c:pt>
                <c:pt idx="17446">
                  <c:v>41090.729166624355</c:v>
                </c:pt>
                <c:pt idx="17447">
                  <c:v>41090.739583291019</c:v>
                </c:pt>
                <c:pt idx="17448">
                  <c:v>41090.749999957683</c:v>
                </c:pt>
                <c:pt idx="17449">
                  <c:v>41090.760416624347</c:v>
                </c:pt>
                <c:pt idx="17450">
                  <c:v>41090.770833291012</c:v>
                </c:pt>
                <c:pt idx="17451">
                  <c:v>41090.781249957676</c:v>
                </c:pt>
                <c:pt idx="17452">
                  <c:v>41090.79166662434</c:v>
                </c:pt>
                <c:pt idx="17453">
                  <c:v>41090.802083291004</c:v>
                </c:pt>
                <c:pt idx="17454">
                  <c:v>41090.812499957668</c:v>
                </c:pt>
                <c:pt idx="17455">
                  <c:v>41090.822916624333</c:v>
                </c:pt>
                <c:pt idx="17456">
                  <c:v>41090.833333290997</c:v>
                </c:pt>
                <c:pt idx="17457">
                  <c:v>41090.843749957661</c:v>
                </c:pt>
                <c:pt idx="17458">
                  <c:v>41090.854166624325</c:v>
                </c:pt>
                <c:pt idx="17459">
                  <c:v>41090.86458329099</c:v>
                </c:pt>
                <c:pt idx="17460">
                  <c:v>41090.874999957654</c:v>
                </c:pt>
                <c:pt idx="17461">
                  <c:v>41090.885416624318</c:v>
                </c:pt>
                <c:pt idx="17462">
                  <c:v>41090.895833290982</c:v>
                </c:pt>
                <c:pt idx="17463">
                  <c:v>41090.906249957647</c:v>
                </c:pt>
                <c:pt idx="17464">
                  <c:v>41090.916666624311</c:v>
                </c:pt>
                <c:pt idx="17465">
                  <c:v>41090.927083290975</c:v>
                </c:pt>
                <c:pt idx="17466">
                  <c:v>41090.937499957639</c:v>
                </c:pt>
                <c:pt idx="17467">
                  <c:v>41090.947916624304</c:v>
                </c:pt>
                <c:pt idx="17468">
                  <c:v>41090.958333290968</c:v>
                </c:pt>
                <c:pt idx="17469">
                  <c:v>41090.968749957632</c:v>
                </c:pt>
                <c:pt idx="17470">
                  <c:v>41090.979166624296</c:v>
                </c:pt>
                <c:pt idx="17471">
                  <c:v>41090.989583290961</c:v>
                </c:pt>
                <c:pt idx="17472">
                  <c:v>41090.999999957625</c:v>
                </c:pt>
                <c:pt idx="17473">
                  <c:v>41091.010416624289</c:v>
                </c:pt>
                <c:pt idx="17474">
                  <c:v>41091.020833290953</c:v>
                </c:pt>
                <c:pt idx="17475">
                  <c:v>41091.031249957618</c:v>
                </c:pt>
                <c:pt idx="17476">
                  <c:v>41091.041666624282</c:v>
                </c:pt>
                <c:pt idx="17477">
                  <c:v>41091.052083290946</c:v>
                </c:pt>
                <c:pt idx="17478">
                  <c:v>41091.06249995761</c:v>
                </c:pt>
                <c:pt idx="17479">
                  <c:v>41091.072916624275</c:v>
                </c:pt>
                <c:pt idx="17480">
                  <c:v>41091.083333290939</c:v>
                </c:pt>
                <c:pt idx="17481">
                  <c:v>41091.093749957603</c:v>
                </c:pt>
                <c:pt idx="17482">
                  <c:v>41091.104166624267</c:v>
                </c:pt>
                <c:pt idx="17483">
                  <c:v>41091.114583290931</c:v>
                </c:pt>
                <c:pt idx="17484">
                  <c:v>41091.124999957596</c:v>
                </c:pt>
                <c:pt idx="17485">
                  <c:v>41091.13541662426</c:v>
                </c:pt>
                <c:pt idx="17486">
                  <c:v>41091.145833290924</c:v>
                </c:pt>
                <c:pt idx="17487">
                  <c:v>41091.156249957588</c:v>
                </c:pt>
                <c:pt idx="17488">
                  <c:v>41091.166666624253</c:v>
                </c:pt>
                <c:pt idx="17489">
                  <c:v>41091.177083290917</c:v>
                </c:pt>
                <c:pt idx="17490">
                  <c:v>41091.187499957581</c:v>
                </c:pt>
                <c:pt idx="17491">
                  <c:v>41091.197916624245</c:v>
                </c:pt>
                <c:pt idx="17492">
                  <c:v>41091.20833329091</c:v>
                </c:pt>
                <c:pt idx="17493">
                  <c:v>41091.218749957574</c:v>
                </c:pt>
                <c:pt idx="17494">
                  <c:v>41091.229166624238</c:v>
                </c:pt>
                <c:pt idx="17495">
                  <c:v>41091.239583290902</c:v>
                </c:pt>
                <c:pt idx="17496">
                  <c:v>41091.249999957567</c:v>
                </c:pt>
                <c:pt idx="17497">
                  <c:v>41091.260416624231</c:v>
                </c:pt>
                <c:pt idx="17498">
                  <c:v>41091.270833290895</c:v>
                </c:pt>
                <c:pt idx="17499">
                  <c:v>41091.281249957559</c:v>
                </c:pt>
                <c:pt idx="17500">
                  <c:v>41091.291666624224</c:v>
                </c:pt>
                <c:pt idx="17501">
                  <c:v>41091.302083290888</c:v>
                </c:pt>
                <c:pt idx="17502">
                  <c:v>41091.312499957552</c:v>
                </c:pt>
                <c:pt idx="17503">
                  <c:v>41091.322916624216</c:v>
                </c:pt>
                <c:pt idx="17504">
                  <c:v>41091.333333290881</c:v>
                </c:pt>
                <c:pt idx="17505">
                  <c:v>41091.343749957545</c:v>
                </c:pt>
                <c:pt idx="17506">
                  <c:v>41091.354166624209</c:v>
                </c:pt>
                <c:pt idx="17507">
                  <c:v>41091.364583290873</c:v>
                </c:pt>
                <c:pt idx="17508">
                  <c:v>41091.374999957538</c:v>
                </c:pt>
                <c:pt idx="17509">
                  <c:v>41091.385416624202</c:v>
                </c:pt>
                <c:pt idx="17510">
                  <c:v>41091.395833290866</c:v>
                </c:pt>
                <c:pt idx="17511">
                  <c:v>41091.40624995753</c:v>
                </c:pt>
                <c:pt idx="17512">
                  <c:v>41091.416666624194</c:v>
                </c:pt>
                <c:pt idx="17513">
                  <c:v>41091.427083290859</c:v>
                </c:pt>
                <c:pt idx="17514">
                  <c:v>41091.437499957523</c:v>
                </c:pt>
                <c:pt idx="17515">
                  <c:v>41091.447916624187</c:v>
                </c:pt>
                <c:pt idx="17516">
                  <c:v>41091.458333290851</c:v>
                </c:pt>
                <c:pt idx="17517">
                  <c:v>41091.468749957516</c:v>
                </c:pt>
                <c:pt idx="17518">
                  <c:v>41091.47916662418</c:v>
                </c:pt>
                <c:pt idx="17519">
                  <c:v>41091.489583290844</c:v>
                </c:pt>
                <c:pt idx="17520">
                  <c:v>41091.499999957508</c:v>
                </c:pt>
                <c:pt idx="17521">
                  <c:v>41091.510416624173</c:v>
                </c:pt>
                <c:pt idx="17522">
                  <c:v>41091.520833290837</c:v>
                </c:pt>
                <c:pt idx="17523">
                  <c:v>41091.531249957501</c:v>
                </c:pt>
                <c:pt idx="17524">
                  <c:v>41091.541666624165</c:v>
                </c:pt>
                <c:pt idx="17525">
                  <c:v>41091.55208329083</c:v>
                </c:pt>
                <c:pt idx="17526">
                  <c:v>41091.562499957494</c:v>
                </c:pt>
                <c:pt idx="17527">
                  <c:v>41091.572916624158</c:v>
                </c:pt>
                <c:pt idx="17528">
                  <c:v>41091.583333290822</c:v>
                </c:pt>
                <c:pt idx="17529">
                  <c:v>41091.593749957487</c:v>
                </c:pt>
                <c:pt idx="17530">
                  <c:v>41091.604166624151</c:v>
                </c:pt>
                <c:pt idx="17531">
                  <c:v>41091.614583290815</c:v>
                </c:pt>
                <c:pt idx="17532">
                  <c:v>41091.624999957479</c:v>
                </c:pt>
                <c:pt idx="17533">
                  <c:v>41091.635416624144</c:v>
                </c:pt>
                <c:pt idx="17534">
                  <c:v>41091.645833290808</c:v>
                </c:pt>
                <c:pt idx="17535">
                  <c:v>41091.656249957472</c:v>
                </c:pt>
                <c:pt idx="17536">
                  <c:v>41091.666666624136</c:v>
                </c:pt>
                <c:pt idx="17537">
                  <c:v>41091.677083290801</c:v>
                </c:pt>
                <c:pt idx="17538">
                  <c:v>41091.687499957465</c:v>
                </c:pt>
                <c:pt idx="17539">
                  <c:v>41091.697916624129</c:v>
                </c:pt>
                <c:pt idx="17540">
                  <c:v>41091.708333290793</c:v>
                </c:pt>
                <c:pt idx="17541">
                  <c:v>41091.718749957457</c:v>
                </c:pt>
                <c:pt idx="17542">
                  <c:v>41091.729166624122</c:v>
                </c:pt>
                <c:pt idx="17543">
                  <c:v>41091.739583290786</c:v>
                </c:pt>
                <c:pt idx="17544">
                  <c:v>41091.74999995745</c:v>
                </c:pt>
                <c:pt idx="17545">
                  <c:v>41091.760416624114</c:v>
                </c:pt>
                <c:pt idx="17546">
                  <c:v>41091.770833290779</c:v>
                </c:pt>
                <c:pt idx="17547">
                  <c:v>41091.781249957443</c:v>
                </c:pt>
                <c:pt idx="17548">
                  <c:v>41091.791666624107</c:v>
                </c:pt>
                <c:pt idx="17549">
                  <c:v>41091.802083290771</c:v>
                </c:pt>
                <c:pt idx="17550">
                  <c:v>41091.812499957436</c:v>
                </c:pt>
                <c:pt idx="17551">
                  <c:v>41091.8229166241</c:v>
                </c:pt>
                <c:pt idx="17552">
                  <c:v>41091.833333290764</c:v>
                </c:pt>
                <c:pt idx="17553">
                  <c:v>41091.843749957428</c:v>
                </c:pt>
                <c:pt idx="17554">
                  <c:v>41091.854166624093</c:v>
                </c:pt>
                <c:pt idx="17555">
                  <c:v>41091.864583290757</c:v>
                </c:pt>
                <c:pt idx="17556">
                  <c:v>41091.874999957421</c:v>
                </c:pt>
                <c:pt idx="17557">
                  <c:v>41091.885416624085</c:v>
                </c:pt>
                <c:pt idx="17558">
                  <c:v>41091.89583329075</c:v>
                </c:pt>
                <c:pt idx="17559">
                  <c:v>41091.906249957414</c:v>
                </c:pt>
                <c:pt idx="17560">
                  <c:v>41091.916666624078</c:v>
                </c:pt>
                <c:pt idx="17561">
                  <c:v>41091.927083290742</c:v>
                </c:pt>
                <c:pt idx="17562">
                  <c:v>41091.937499957407</c:v>
                </c:pt>
                <c:pt idx="17563">
                  <c:v>41091.947916624071</c:v>
                </c:pt>
                <c:pt idx="17564">
                  <c:v>41091.958333290735</c:v>
                </c:pt>
                <c:pt idx="17565">
                  <c:v>41091.968749957399</c:v>
                </c:pt>
                <c:pt idx="17566">
                  <c:v>41091.979166624064</c:v>
                </c:pt>
                <c:pt idx="17567">
                  <c:v>41091.989583290728</c:v>
                </c:pt>
                <c:pt idx="17568">
                  <c:v>41091.999999957392</c:v>
                </c:pt>
                <c:pt idx="17569">
                  <c:v>41092.010416624056</c:v>
                </c:pt>
                <c:pt idx="17570">
                  <c:v>41092.02083329072</c:v>
                </c:pt>
                <c:pt idx="17571">
                  <c:v>41092.031249957385</c:v>
                </c:pt>
                <c:pt idx="17572">
                  <c:v>41092.041666624049</c:v>
                </c:pt>
                <c:pt idx="17573">
                  <c:v>41092.052083290713</c:v>
                </c:pt>
                <c:pt idx="17574">
                  <c:v>41092.062499957377</c:v>
                </c:pt>
                <c:pt idx="17575">
                  <c:v>41092.072916624042</c:v>
                </c:pt>
                <c:pt idx="17576">
                  <c:v>41092.083333290706</c:v>
                </c:pt>
                <c:pt idx="17577">
                  <c:v>41092.09374995737</c:v>
                </c:pt>
                <c:pt idx="17578">
                  <c:v>41092.104166624034</c:v>
                </c:pt>
                <c:pt idx="17579">
                  <c:v>41092.114583290699</c:v>
                </c:pt>
                <c:pt idx="17580">
                  <c:v>41092.124999957363</c:v>
                </c:pt>
                <c:pt idx="17581">
                  <c:v>41092.135416624027</c:v>
                </c:pt>
                <c:pt idx="17582">
                  <c:v>41092.145833290691</c:v>
                </c:pt>
                <c:pt idx="17583">
                  <c:v>41092.156249957356</c:v>
                </c:pt>
                <c:pt idx="17584">
                  <c:v>41092.16666662402</c:v>
                </c:pt>
                <c:pt idx="17585">
                  <c:v>41092.177083290684</c:v>
                </c:pt>
                <c:pt idx="17586">
                  <c:v>41092.187499957348</c:v>
                </c:pt>
                <c:pt idx="17587">
                  <c:v>41092.197916624013</c:v>
                </c:pt>
                <c:pt idx="17588">
                  <c:v>41092.208333290677</c:v>
                </c:pt>
                <c:pt idx="17589">
                  <c:v>41092.218749957341</c:v>
                </c:pt>
                <c:pt idx="17590">
                  <c:v>41092.229166624005</c:v>
                </c:pt>
                <c:pt idx="17591">
                  <c:v>41092.23958329067</c:v>
                </c:pt>
                <c:pt idx="17592">
                  <c:v>41092.249999957334</c:v>
                </c:pt>
                <c:pt idx="17593">
                  <c:v>41092.260416623998</c:v>
                </c:pt>
                <c:pt idx="17594">
                  <c:v>41092.270833290662</c:v>
                </c:pt>
                <c:pt idx="17595">
                  <c:v>41092.281249957327</c:v>
                </c:pt>
                <c:pt idx="17596">
                  <c:v>41092.291666623991</c:v>
                </c:pt>
                <c:pt idx="17597">
                  <c:v>41092.302083290655</c:v>
                </c:pt>
                <c:pt idx="17598">
                  <c:v>41092.312499957319</c:v>
                </c:pt>
                <c:pt idx="17599">
                  <c:v>41092.322916623983</c:v>
                </c:pt>
                <c:pt idx="17600">
                  <c:v>41092.333333290648</c:v>
                </c:pt>
                <c:pt idx="17601">
                  <c:v>41092.343749957312</c:v>
                </c:pt>
                <c:pt idx="17602">
                  <c:v>41092.354166623976</c:v>
                </c:pt>
                <c:pt idx="17603">
                  <c:v>41092.36458329064</c:v>
                </c:pt>
                <c:pt idx="17604">
                  <c:v>41092.374999957305</c:v>
                </c:pt>
                <c:pt idx="17605">
                  <c:v>41092.385416623969</c:v>
                </c:pt>
                <c:pt idx="17606">
                  <c:v>41092.395833290633</c:v>
                </c:pt>
                <c:pt idx="17607">
                  <c:v>41092.406249957297</c:v>
                </c:pt>
                <c:pt idx="17608">
                  <c:v>41092.416666623962</c:v>
                </c:pt>
                <c:pt idx="17609">
                  <c:v>41092.427083290626</c:v>
                </c:pt>
                <c:pt idx="17610">
                  <c:v>41092.43749995729</c:v>
                </c:pt>
                <c:pt idx="17611">
                  <c:v>41092.447916623954</c:v>
                </c:pt>
                <c:pt idx="17612">
                  <c:v>41092.458333290619</c:v>
                </c:pt>
                <c:pt idx="17613">
                  <c:v>41092.468749957283</c:v>
                </c:pt>
                <c:pt idx="17614">
                  <c:v>41092.479166623947</c:v>
                </c:pt>
                <c:pt idx="17615">
                  <c:v>41092.489583290611</c:v>
                </c:pt>
                <c:pt idx="17616">
                  <c:v>41092.499999957276</c:v>
                </c:pt>
                <c:pt idx="17617">
                  <c:v>41092.51041662394</c:v>
                </c:pt>
                <c:pt idx="17618">
                  <c:v>41092.520833290604</c:v>
                </c:pt>
                <c:pt idx="17619">
                  <c:v>41092.531249957268</c:v>
                </c:pt>
                <c:pt idx="17620">
                  <c:v>41092.541666623933</c:v>
                </c:pt>
                <c:pt idx="17621">
                  <c:v>41092.552083290597</c:v>
                </c:pt>
                <c:pt idx="17622">
                  <c:v>41092.562499957261</c:v>
                </c:pt>
                <c:pt idx="17623">
                  <c:v>41092.572916623925</c:v>
                </c:pt>
                <c:pt idx="17624">
                  <c:v>41092.58333329059</c:v>
                </c:pt>
                <c:pt idx="17625">
                  <c:v>41092.593749957254</c:v>
                </c:pt>
                <c:pt idx="17626">
                  <c:v>41092.604166623918</c:v>
                </c:pt>
                <c:pt idx="17627">
                  <c:v>41092.614583290582</c:v>
                </c:pt>
                <c:pt idx="17628">
                  <c:v>41092.624999957246</c:v>
                </c:pt>
                <c:pt idx="17629">
                  <c:v>41092.635416623911</c:v>
                </c:pt>
                <c:pt idx="17630">
                  <c:v>41092.645833290575</c:v>
                </c:pt>
                <c:pt idx="17631">
                  <c:v>41092.656249957239</c:v>
                </c:pt>
                <c:pt idx="17632">
                  <c:v>41092.666666623903</c:v>
                </c:pt>
                <c:pt idx="17633">
                  <c:v>41092.677083290568</c:v>
                </c:pt>
                <c:pt idx="17634">
                  <c:v>41092.687499957232</c:v>
                </c:pt>
                <c:pt idx="17635">
                  <c:v>41092.697916623896</c:v>
                </c:pt>
                <c:pt idx="17636">
                  <c:v>41092.70833329056</c:v>
                </c:pt>
                <c:pt idx="17637">
                  <c:v>41092.718749957225</c:v>
                </c:pt>
                <c:pt idx="17638">
                  <c:v>41092.729166623889</c:v>
                </c:pt>
                <c:pt idx="17639">
                  <c:v>41092.739583290553</c:v>
                </c:pt>
                <c:pt idx="17640">
                  <c:v>41092.749999957217</c:v>
                </c:pt>
                <c:pt idx="17641">
                  <c:v>41092.760416623882</c:v>
                </c:pt>
                <c:pt idx="17642">
                  <c:v>41092.770833290546</c:v>
                </c:pt>
                <c:pt idx="17643">
                  <c:v>41092.78124995721</c:v>
                </c:pt>
                <c:pt idx="17644">
                  <c:v>41092.791666623874</c:v>
                </c:pt>
                <c:pt idx="17645">
                  <c:v>41092.802083290539</c:v>
                </c:pt>
                <c:pt idx="17646">
                  <c:v>41092.812499957203</c:v>
                </c:pt>
                <c:pt idx="17647">
                  <c:v>41092.822916623867</c:v>
                </c:pt>
                <c:pt idx="17648">
                  <c:v>41092.833333290531</c:v>
                </c:pt>
                <c:pt idx="17649">
                  <c:v>41092.843749957196</c:v>
                </c:pt>
                <c:pt idx="17650">
                  <c:v>41092.85416662386</c:v>
                </c:pt>
                <c:pt idx="17651">
                  <c:v>41092.864583290524</c:v>
                </c:pt>
                <c:pt idx="17652">
                  <c:v>41092.874999957188</c:v>
                </c:pt>
                <c:pt idx="17653">
                  <c:v>41092.885416623853</c:v>
                </c:pt>
                <c:pt idx="17654">
                  <c:v>41092.895833290517</c:v>
                </c:pt>
                <c:pt idx="17655">
                  <c:v>41092.906249957181</c:v>
                </c:pt>
                <c:pt idx="17656">
                  <c:v>41092.916666623845</c:v>
                </c:pt>
                <c:pt idx="17657">
                  <c:v>41092.927083290509</c:v>
                </c:pt>
                <c:pt idx="17658">
                  <c:v>41092.937499957174</c:v>
                </c:pt>
                <c:pt idx="17659">
                  <c:v>41092.947916623838</c:v>
                </c:pt>
                <c:pt idx="17660">
                  <c:v>41092.958333290502</c:v>
                </c:pt>
                <c:pt idx="17661">
                  <c:v>41092.968749957166</c:v>
                </c:pt>
                <c:pt idx="17662">
                  <c:v>41092.979166623831</c:v>
                </c:pt>
                <c:pt idx="17663">
                  <c:v>41092.989583290495</c:v>
                </c:pt>
                <c:pt idx="17664">
                  <c:v>41092.999999957159</c:v>
                </c:pt>
                <c:pt idx="17665">
                  <c:v>41093.010416623823</c:v>
                </c:pt>
                <c:pt idx="17666">
                  <c:v>41093.020833290488</c:v>
                </c:pt>
                <c:pt idx="17667">
                  <c:v>41093.031249957152</c:v>
                </c:pt>
                <c:pt idx="17668">
                  <c:v>41093.041666623816</c:v>
                </c:pt>
                <c:pt idx="17669">
                  <c:v>41093.05208329048</c:v>
                </c:pt>
                <c:pt idx="17670">
                  <c:v>41093.062499957145</c:v>
                </c:pt>
                <c:pt idx="17671">
                  <c:v>41093.072916623809</c:v>
                </c:pt>
                <c:pt idx="17672">
                  <c:v>41093.083333290473</c:v>
                </c:pt>
                <c:pt idx="17673">
                  <c:v>41093.093749957137</c:v>
                </c:pt>
                <c:pt idx="17674">
                  <c:v>41093.104166623802</c:v>
                </c:pt>
                <c:pt idx="17675">
                  <c:v>41093.114583290466</c:v>
                </c:pt>
                <c:pt idx="17676">
                  <c:v>41093.12499995713</c:v>
                </c:pt>
                <c:pt idx="17677">
                  <c:v>41093.135416623794</c:v>
                </c:pt>
                <c:pt idx="17678">
                  <c:v>41093.145833290459</c:v>
                </c:pt>
                <c:pt idx="17679">
                  <c:v>41093.156249957123</c:v>
                </c:pt>
                <c:pt idx="17680">
                  <c:v>41093.166666623787</c:v>
                </c:pt>
                <c:pt idx="17681">
                  <c:v>41093.177083290451</c:v>
                </c:pt>
                <c:pt idx="17682">
                  <c:v>41093.187499957116</c:v>
                </c:pt>
                <c:pt idx="17683">
                  <c:v>41093.19791662378</c:v>
                </c:pt>
                <c:pt idx="17684">
                  <c:v>41093.208333290444</c:v>
                </c:pt>
                <c:pt idx="17685">
                  <c:v>41093.218749957108</c:v>
                </c:pt>
                <c:pt idx="17686">
                  <c:v>41093.229166623772</c:v>
                </c:pt>
                <c:pt idx="17687">
                  <c:v>41093.239583290437</c:v>
                </c:pt>
                <c:pt idx="17688">
                  <c:v>41093.249999957101</c:v>
                </c:pt>
                <c:pt idx="17689">
                  <c:v>41093.260416623765</c:v>
                </c:pt>
                <c:pt idx="17690">
                  <c:v>41093.270833290429</c:v>
                </c:pt>
                <c:pt idx="17691">
                  <c:v>41093.281249957094</c:v>
                </c:pt>
                <c:pt idx="17692">
                  <c:v>41093.291666623758</c:v>
                </c:pt>
                <c:pt idx="17693">
                  <c:v>41093.302083290422</c:v>
                </c:pt>
                <c:pt idx="17694">
                  <c:v>41093.312499957086</c:v>
                </c:pt>
                <c:pt idx="17695">
                  <c:v>41093.322916623751</c:v>
                </c:pt>
                <c:pt idx="17696">
                  <c:v>41093.333333290415</c:v>
                </c:pt>
                <c:pt idx="17697">
                  <c:v>41093.343749957079</c:v>
                </c:pt>
                <c:pt idx="17698">
                  <c:v>41093.354166623743</c:v>
                </c:pt>
                <c:pt idx="17699">
                  <c:v>41093.364583290408</c:v>
                </c:pt>
                <c:pt idx="17700">
                  <c:v>41093.374999957072</c:v>
                </c:pt>
                <c:pt idx="17701">
                  <c:v>41093.385416623736</c:v>
                </c:pt>
                <c:pt idx="17702">
                  <c:v>41093.3958332904</c:v>
                </c:pt>
                <c:pt idx="17703">
                  <c:v>41093.406249957065</c:v>
                </c:pt>
                <c:pt idx="17704">
                  <c:v>41093.416666623729</c:v>
                </c:pt>
                <c:pt idx="17705">
                  <c:v>41093.427083290393</c:v>
                </c:pt>
                <c:pt idx="17706">
                  <c:v>41093.437499957057</c:v>
                </c:pt>
                <c:pt idx="17707">
                  <c:v>41093.447916623722</c:v>
                </c:pt>
                <c:pt idx="17708">
                  <c:v>41093.458333290386</c:v>
                </c:pt>
                <c:pt idx="17709">
                  <c:v>41093.46874995705</c:v>
                </c:pt>
                <c:pt idx="17710">
                  <c:v>41093.479166623714</c:v>
                </c:pt>
                <c:pt idx="17711">
                  <c:v>41093.489583290379</c:v>
                </c:pt>
                <c:pt idx="17712">
                  <c:v>41093.499999957043</c:v>
                </c:pt>
                <c:pt idx="17713">
                  <c:v>41093.510416623707</c:v>
                </c:pt>
                <c:pt idx="17714">
                  <c:v>41093.520833290371</c:v>
                </c:pt>
                <c:pt idx="17715">
                  <c:v>41093.531249957035</c:v>
                </c:pt>
                <c:pt idx="17716">
                  <c:v>41093.5416666237</c:v>
                </c:pt>
                <c:pt idx="17717">
                  <c:v>41093.552083290364</c:v>
                </c:pt>
                <c:pt idx="17718">
                  <c:v>41093.562499957028</c:v>
                </c:pt>
                <c:pt idx="17719">
                  <c:v>41093.572916623692</c:v>
                </c:pt>
                <c:pt idx="17720">
                  <c:v>41093.583333290357</c:v>
                </c:pt>
                <c:pt idx="17721">
                  <c:v>41093.593749957021</c:v>
                </c:pt>
                <c:pt idx="17722">
                  <c:v>41093.604166623685</c:v>
                </c:pt>
                <c:pt idx="17723">
                  <c:v>41093.614583290349</c:v>
                </c:pt>
                <c:pt idx="17724">
                  <c:v>41093.624999957014</c:v>
                </c:pt>
                <c:pt idx="17725">
                  <c:v>41093.635416623678</c:v>
                </c:pt>
                <c:pt idx="17726">
                  <c:v>41093.645833290342</c:v>
                </c:pt>
                <c:pt idx="17727">
                  <c:v>41093.656249957006</c:v>
                </c:pt>
                <c:pt idx="17728">
                  <c:v>41093.666666623671</c:v>
                </c:pt>
                <c:pt idx="17729">
                  <c:v>41093.677083290335</c:v>
                </c:pt>
                <c:pt idx="17730">
                  <c:v>41093.687499956999</c:v>
                </c:pt>
                <c:pt idx="17731">
                  <c:v>41093.697916623663</c:v>
                </c:pt>
                <c:pt idx="17732">
                  <c:v>41093.708333290328</c:v>
                </c:pt>
                <c:pt idx="17733">
                  <c:v>41093.718749956992</c:v>
                </c:pt>
                <c:pt idx="17734">
                  <c:v>41093.729166623656</c:v>
                </c:pt>
                <c:pt idx="17735">
                  <c:v>41093.73958329032</c:v>
                </c:pt>
                <c:pt idx="17736">
                  <c:v>41093.749999956985</c:v>
                </c:pt>
                <c:pt idx="17737">
                  <c:v>41093.760416623649</c:v>
                </c:pt>
                <c:pt idx="17738">
                  <c:v>41093.770833290313</c:v>
                </c:pt>
                <c:pt idx="17739">
                  <c:v>41093.781249956977</c:v>
                </c:pt>
                <c:pt idx="17740">
                  <c:v>41093.791666623642</c:v>
                </c:pt>
                <c:pt idx="17741">
                  <c:v>41093.802083290306</c:v>
                </c:pt>
                <c:pt idx="17742">
                  <c:v>41093.81249995697</c:v>
                </c:pt>
                <c:pt idx="17743">
                  <c:v>41093.822916623634</c:v>
                </c:pt>
                <c:pt idx="17744">
                  <c:v>41093.833333290298</c:v>
                </c:pt>
                <c:pt idx="17745">
                  <c:v>41093.843749956963</c:v>
                </c:pt>
                <c:pt idx="17746">
                  <c:v>41093.854166623627</c:v>
                </c:pt>
                <c:pt idx="17747">
                  <c:v>41093.864583290291</c:v>
                </c:pt>
                <c:pt idx="17748">
                  <c:v>41093.874999956955</c:v>
                </c:pt>
                <c:pt idx="17749">
                  <c:v>41093.88541662362</c:v>
                </c:pt>
                <c:pt idx="17750">
                  <c:v>41093.895833290284</c:v>
                </c:pt>
                <c:pt idx="17751">
                  <c:v>41093.906249956948</c:v>
                </c:pt>
                <c:pt idx="17752">
                  <c:v>41093.916666623612</c:v>
                </c:pt>
                <c:pt idx="17753">
                  <c:v>41093.927083290277</c:v>
                </c:pt>
                <c:pt idx="17754">
                  <c:v>41093.937499956941</c:v>
                </c:pt>
                <c:pt idx="17755">
                  <c:v>41093.947916623605</c:v>
                </c:pt>
                <c:pt idx="17756">
                  <c:v>41093.958333290269</c:v>
                </c:pt>
                <c:pt idx="17757">
                  <c:v>41093.968749956934</c:v>
                </c:pt>
                <c:pt idx="17758">
                  <c:v>41093.979166623598</c:v>
                </c:pt>
                <c:pt idx="17759">
                  <c:v>41093.989583290262</c:v>
                </c:pt>
                <c:pt idx="17760">
                  <c:v>41093.999999956926</c:v>
                </c:pt>
                <c:pt idx="17761">
                  <c:v>41094.010416623591</c:v>
                </c:pt>
                <c:pt idx="17762">
                  <c:v>41094.020833290255</c:v>
                </c:pt>
                <c:pt idx="17763">
                  <c:v>41094.031249956919</c:v>
                </c:pt>
                <c:pt idx="17764">
                  <c:v>41094.041666623583</c:v>
                </c:pt>
                <c:pt idx="17765">
                  <c:v>41094.052083290248</c:v>
                </c:pt>
                <c:pt idx="17766">
                  <c:v>41094.062499956912</c:v>
                </c:pt>
                <c:pt idx="17767">
                  <c:v>41094.072916623576</c:v>
                </c:pt>
                <c:pt idx="17768">
                  <c:v>41094.08333329024</c:v>
                </c:pt>
                <c:pt idx="17769">
                  <c:v>41094.093749956905</c:v>
                </c:pt>
                <c:pt idx="17770">
                  <c:v>41094.104166623569</c:v>
                </c:pt>
                <c:pt idx="17771">
                  <c:v>41094.114583290233</c:v>
                </c:pt>
                <c:pt idx="17772">
                  <c:v>41094.124999956897</c:v>
                </c:pt>
                <c:pt idx="17773">
                  <c:v>41094.135416623561</c:v>
                </c:pt>
                <c:pt idx="17774">
                  <c:v>41094.145833290226</c:v>
                </c:pt>
                <c:pt idx="17775">
                  <c:v>41094.15624995689</c:v>
                </c:pt>
                <c:pt idx="17776">
                  <c:v>41094.166666623554</c:v>
                </c:pt>
                <c:pt idx="17777">
                  <c:v>41094.177083290218</c:v>
                </c:pt>
                <c:pt idx="17778">
                  <c:v>41094.187499956883</c:v>
                </c:pt>
                <c:pt idx="17779">
                  <c:v>41094.197916623547</c:v>
                </c:pt>
                <c:pt idx="17780">
                  <c:v>41094.208333290211</c:v>
                </c:pt>
                <c:pt idx="17781">
                  <c:v>41094.218749956875</c:v>
                </c:pt>
                <c:pt idx="17782">
                  <c:v>41094.22916662354</c:v>
                </c:pt>
                <c:pt idx="17783">
                  <c:v>41094.239583290204</c:v>
                </c:pt>
                <c:pt idx="17784">
                  <c:v>41094.249999956868</c:v>
                </c:pt>
                <c:pt idx="17785">
                  <c:v>41094.260416623532</c:v>
                </c:pt>
                <c:pt idx="17786">
                  <c:v>41094.270833290197</c:v>
                </c:pt>
                <c:pt idx="17787">
                  <c:v>41094.281249956861</c:v>
                </c:pt>
                <c:pt idx="17788">
                  <c:v>41094.291666623525</c:v>
                </c:pt>
                <c:pt idx="17789">
                  <c:v>41094.302083290189</c:v>
                </c:pt>
                <c:pt idx="17790">
                  <c:v>41094.312499956854</c:v>
                </c:pt>
                <c:pt idx="17791">
                  <c:v>41094.322916623518</c:v>
                </c:pt>
                <c:pt idx="17792">
                  <c:v>41094.333333290182</c:v>
                </c:pt>
                <c:pt idx="17793">
                  <c:v>41094.343749956846</c:v>
                </c:pt>
                <c:pt idx="17794">
                  <c:v>41094.354166623511</c:v>
                </c:pt>
                <c:pt idx="17795">
                  <c:v>41094.364583290175</c:v>
                </c:pt>
                <c:pt idx="17796">
                  <c:v>41094.374999956839</c:v>
                </c:pt>
                <c:pt idx="17797">
                  <c:v>41094.385416623503</c:v>
                </c:pt>
                <c:pt idx="17798">
                  <c:v>41094.395833290168</c:v>
                </c:pt>
                <c:pt idx="17799">
                  <c:v>41094.406249956832</c:v>
                </c:pt>
                <c:pt idx="17800">
                  <c:v>41094.416666623496</c:v>
                </c:pt>
                <c:pt idx="17801">
                  <c:v>41094.42708329016</c:v>
                </c:pt>
                <c:pt idx="17802">
                  <c:v>41094.437499956824</c:v>
                </c:pt>
                <c:pt idx="17803">
                  <c:v>41094.447916623489</c:v>
                </c:pt>
                <c:pt idx="17804">
                  <c:v>41094.458333290153</c:v>
                </c:pt>
                <c:pt idx="17805">
                  <c:v>41094.468749956817</c:v>
                </c:pt>
                <c:pt idx="17806">
                  <c:v>41094.479166623481</c:v>
                </c:pt>
                <c:pt idx="17807">
                  <c:v>41094.489583290146</c:v>
                </c:pt>
                <c:pt idx="17808">
                  <c:v>41094.49999995681</c:v>
                </c:pt>
                <c:pt idx="17809">
                  <c:v>41094.510416623474</c:v>
                </c:pt>
                <c:pt idx="17810">
                  <c:v>41094.520833290138</c:v>
                </c:pt>
                <c:pt idx="17811">
                  <c:v>41094.531249956803</c:v>
                </c:pt>
                <c:pt idx="17812">
                  <c:v>41094.541666623467</c:v>
                </c:pt>
                <c:pt idx="17813">
                  <c:v>41094.552083290131</c:v>
                </c:pt>
                <c:pt idx="17814">
                  <c:v>41094.562499956795</c:v>
                </c:pt>
                <c:pt idx="17815">
                  <c:v>41094.57291662346</c:v>
                </c:pt>
                <c:pt idx="17816">
                  <c:v>41094.583333290124</c:v>
                </c:pt>
                <c:pt idx="17817">
                  <c:v>41094.593749956788</c:v>
                </c:pt>
                <c:pt idx="17818">
                  <c:v>41094.604166623452</c:v>
                </c:pt>
                <c:pt idx="17819">
                  <c:v>41094.614583290117</c:v>
                </c:pt>
                <c:pt idx="17820">
                  <c:v>41094.624999956781</c:v>
                </c:pt>
                <c:pt idx="17821">
                  <c:v>41094.635416623445</c:v>
                </c:pt>
                <c:pt idx="17822">
                  <c:v>41094.645833290109</c:v>
                </c:pt>
                <c:pt idx="17823">
                  <c:v>41094.656249956774</c:v>
                </c:pt>
                <c:pt idx="17824">
                  <c:v>41094.666666623438</c:v>
                </c:pt>
                <c:pt idx="17825">
                  <c:v>41094.677083290102</c:v>
                </c:pt>
                <c:pt idx="17826">
                  <c:v>41094.687499956766</c:v>
                </c:pt>
                <c:pt idx="17827">
                  <c:v>41094.697916623431</c:v>
                </c:pt>
                <c:pt idx="17828">
                  <c:v>41094.708333290095</c:v>
                </c:pt>
                <c:pt idx="17829">
                  <c:v>41094.718749956759</c:v>
                </c:pt>
                <c:pt idx="17830">
                  <c:v>41094.729166623423</c:v>
                </c:pt>
                <c:pt idx="17831">
                  <c:v>41094.739583290087</c:v>
                </c:pt>
                <c:pt idx="17832">
                  <c:v>41094.749999956752</c:v>
                </c:pt>
                <c:pt idx="17833">
                  <c:v>41094.760416623416</c:v>
                </c:pt>
                <c:pt idx="17834">
                  <c:v>41094.77083329008</c:v>
                </c:pt>
                <c:pt idx="17835">
                  <c:v>41094.781249956744</c:v>
                </c:pt>
                <c:pt idx="17836">
                  <c:v>41094.791666623409</c:v>
                </c:pt>
                <c:pt idx="17837">
                  <c:v>41094.802083290073</c:v>
                </c:pt>
                <c:pt idx="17838">
                  <c:v>41094.812499956737</c:v>
                </c:pt>
                <c:pt idx="17839">
                  <c:v>41094.822916623401</c:v>
                </c:pt>
                <c:pt idx="17840">
                  <c:v>41094.833333290066</c:v>
                </c:pt>
                <c:pt idx="17841">
                  <c:v>41094.84374995673</c:v>
                </c:pt>
                <c:pt idx="17842">
                  <c:v>41094.854166623394</c:v>
                </c:pt>
                <c:pt idx="17843">
                  <c:v>41094.864583290058</c:v>
                </c:pt>
                <c:pt idx="17844">
                  <c:v>41094.874999956723</c:v>
                </c:pt>
                <c:pt idx="17845">
                  <c:v>41094.885416623387</c:v>
                </c:pt>
                <c:pt idx="17846">
                  <c:v>41094.895833290051</c:v>
                </c:pt>
                <c:pt idx="17847">
                  <c:v>41094.906249956715</c:v>
                </c:pt>
                <c:pt idx="17848">
                  <c:v>41094.91666662338</c:v>
                </c:pt>
                <c:pt idx="17849">
                  <c:v>41094.927083290044</c:v>
                </c:pt>
                <c:pt idx="17850">
                  <c:v>41094.937499956708</c:v>
                </c:pt>
                <c:pt idx="17851">
                  <c:v>41094.947916623372</c:v>
                </c:pt>
                <c:pt idx="17852">
                  <c:v>41094.958333290037</c:v>
                </c:pt>
                <c:pt idx="17853">
                  <c:v>41094.968749956701</c:v>
                </c:pt>
                <c:pt idx="17854">
                  <c:v>41094.979166623365</c:v>
                </c:pt>
                <c:pt idx="17855">
                  <c:v>41094.989583290029</c:v>
                </c:pt>
                <c:pt idx="17856">
                  <c:v>41094.999999956694</c:v>
                </c:pt>
                <c:pt idx="17857">
                  <c:v>41095.010416623358</c:v>
                </c:pt>
                <c:pt idx="17858">
                  <c:v>41095.020833290022</c:v>
                </c:pt>
                <c:pt idx="17859">
                  <c:v>41095.031249956686</c:v>
                </c:pt>
                <c:pt idx="17860">
                  <c:v>41095.04166662335</c:v>
                </c:pt>
                <c:pt idx="17861">
                  <c:v>41095.052083290015</c:v>
                </c:pt>
                <c:pt idx="17862">
                  <c:v>41095.062499956679</c:v>
                </c:pt>
                <c:pt idx="17863">
                  <c:v>41095.072916623343</c:v>
                </c:pt>
                <c:pt idx="17864">
                  <c:v>41095.083333290007</c:v>
                </c:pt>
                <c:pt idx="17865">
                  <c:v>41095.093749956672</c:v>
                </c:pt>
                <c:pt idx="17866">
                  <c:v>41095.104166623336</c:v>
                </c:pt>
                <c:pt idx="17867">
                  <c:v>41095.11458329</c:v>
                </c:pt>
                <c:pt idx="17868">
                  <c:v>41095.124999956664</c:v>
                </c:pt>
                <c:pt idx="17869">
                  <c:v>41095.135416623329</c:v>
                </c:pt>
                <c:pt idx="17870">
                  <c:v>41095.145833289993</c:v>
                </c:pt>
                <c:pt idx="17871">
                  <c:v>41095.156249956657</c:v>
                </c:pt>
                <c:pt idx="17872">
                  <c:v>41095.166666623321</c:v>
                </c:pt>
                <c:pt idx="17873">
                  <c:v>41095.177083289986</c:v>
                </c:pt>
                <c:pt idx="17874">
                  <c:v>41095.18749995665</c:v>
                </c:pt>
                <c:pt idx="17875">
                  <c:v>41095.197916623314</c:v>
                </c:pt>
                <c:pt idx="17876">
                  <c:v>41095.208333289978</c:v>
                </c:pt>
                <c:pt idx="17877">
                  <c:v>41095.218749956643</c:v>
                </c:pt>
                <c:pt idx="17878">
                  <c:v>41095.229166623307</c:v>
                </c:pt>
                <c:pt idx="17879">
                  <c:v>41095.239583289971</c:v>
                </c:pt>
                <c:pt idx="17880">
                  <c:v>41095.249999956635</c:v>
                </c:pt>
                <c:pt idx="17881">
                  <c:v>41095.2604166233</c:v>
                </c:pt>
                <c:pt idx="17882">
                  <c:v>41095.270833289964</c:v>
                </c:pt>
                <c:pt idx="17883">
                  <c:v>41095.281249956628</c:v>
                </c:pt>
                <c:pt idx="17884">
                  <c:v>41095.291666623292</c:v>
                </c:pt>
                <c:pt idx="17885">
                  <c:v>41095.302083289956</c:v>
                </c:pt>
                <c:pt idx="17886">
                  <c:v>41095.312499956621</c:v>
                </c:pt>
                <c:pt idx="17887">
                  <c:v>41095.322916623285</c:v>
                </c:pt>
                <c:pt idx="17888">
                  <c:v>41095.333333289949</c:v>
                </c:pt>
                <c:pt idx="17889">
                  <c:v>41095.343749956613</c:v>
                </c:pt>
                <c:pt idx="17890">
                  <c:v>41095.354166623278</c:v>
                </c:pt>
                <c:pt idx="17891">
                  <c:v>41095.364583289942</c:v>
                </c:pt>
                <c:pt idx="17892">
                  <c:v>41095.374999956606</c:v>
                </c:pt>
                <c:pt idx="17893">
                  <c:v>41095.38541662327</c:v>
                </c:pt>
                <c:pt idx="17894">
                  <c:v>41095.395833289935</c:v>
                </c:pt>
                <c:pt idx="17895">
                  <c:v>41095.406249956599</c:v>
                </c:pt>
                <c:pt idx="17896">
                  <c:v>41095.416666623263</c:v>
                </c:pt>
                <c:pt idx="17897">
                  <c:v>41095.427083289927</c:v>
                </c:pt>
                <c:pt idx="17898">
                  <c:v>41095.437499956592</c:v>
                </c:pt>
                <c:pt idx="17899">
                  <c:v>41095.447916623256</c:v>
                </c:pt>
                <c:pt idx="17900">
                  <c:v>41095.45833328992</c:v>
                </c:pt>
                <c:pt idx="17901">
                  <c:v>41095.468749956584</c:v>
                </c:pt>
                <c:pt idx="17902">
                  <c:v>41095.479166623249</c:v>
                </c:pt>
                <c:pt idx="17903">
                  <c:v>41095.489583289913</c:v>
                </c:pt>
                <c:pt idx="17904">
                  <c:v>41095.499999956577</c:v>
                </c:pt>
                <c:pt idx="17905">
                  <c:v>41095.510416623241</c:v>
                </c:pt>
                <c:pt idx="17906">
                  <c:v>41095.520833289906</c:v>
                </c:pt>
                <c:pt idx="17907">
                  <c:v>41095.53124995657</c:v>
                </c:pt>
                <c:pt idx="17908">
                  <c:v>41095.541666623234</c:v>
                </c:pt>
                <c:pt idx="17909">
                  <c:v>41095.552083289898</c:v>
                </c:pt>
                <c:pt idx="17910">
                  <c:v>41095.562499956563</c:v>
                </c:pt>
                <c:pt idx="17911">
                  <c:v>41095.572916623227</c:v>
                </c:pt>
                <c:pt idx="17912">
                  <c:v>41095.583333289891</c:v>
                </c:pt>
                <c:pt idx="17913">
                  <c:v>41095.593749956555</c:v>
                </c:pt>
                <c:pt idx="17914">
                  <c:v>41095.604166623219</c:v>
                </c:pt>
                <c:pt idx="17915">
                  <c:v>41095.614583289884</c:v>
                </c:pt>
                <c:pt idx="17916">
                  <c:v>41095.624999956548</c:v>
                </c:pt>
                <c:pt idx="17917">
                  <c:v>41095.635416623212</c:v>
                </c:pt>
                <c:pt idx="17918">
                  <c:v>41095.645833289876</c:v>
                </c:pt>
                <c:pt idx="17919">
                  <c:v>41095.656249956541</c:v>
                </c:pt>
                <c:pt idx="17920">
                  <c:v>41095.666666623205</c:v>
                </c:pt>
                <c:pt idx="17921">
                  <c:v>41095.677083289869</c:v>
                </c:pt>
                <c:pt idx="17922">
                  <c:v>41095.687499956533</c:v>
                </c:pt>
                <c:pt idx="17923">
                  <c:v>41095.697916623198</c:v>
                </c:pt>
                <c:pt idx="17924">
                  <c:v>41095.708333289862</c:v>
                </c:pt>
                <c:pt idx="17925">
                  <c:v>41095.718749956526</c:v>
                </c:pt>
                <c:pt idx="17926">
                  <c:v>41095.72916662319</c:v>
                </c:pt>
                <c:pt idx="17927">
                  <c:v>41095.739583289855</c:v>
                </c:pt>
                <c:pt idx="17928">
                  <c:v>41095.749999956519</c:v>
                </c:pt>
                <c:pt idx="17929">
                  <c:v>41095.760416623183</c:v>
                </c:pt>
                <c:pt idx="17930">
                  <c:v>41095.770833289847</c:v>
                </c:pt>
                <c:pt idx="17931">
                  <c:v>41095.781249956512</c:v>
                </c:pt>
                <c:pt idx="17932">
                  <c:v>41095.791666623176</c:v>
                </c:pt>
                <c:pt idx="17933">
                  <c:v>41095.80208328984</c:v>
                </c:pt>
                <c:pt idx="17934">
                  <c:v>41095.812499956504</c:v>
                </c:pt>
                <c:pt idx="17935">
                  <c:v>41095.822916623169</c:v>
                </c:pt>
                <c:pt idx="17936">
                  <c:v>41095.833333289833</c:v>
                </c:pt>
                <c:pt idx="17937">
                  <c:v>41095.843749956497</c:v>
                </c:pt>
                <c:pt idx="17938">
                  <c:v>41095.854166623161</c:v>
                </c:pt>
                <c:pt idx="17939">
                  <c:v>41095.864583289826</c:v>
                </c:pt>
                <c:pt idx="17940">
                  <c:v>41095.87499995649</c:v>
                </c:pt>
                <c:pt idx="17941">
                  <c:v>41095.885416623154</c:v>
                </c:pt>
                <c:pt idx="17942">
                  <c:v>41095.895833289818</c:v>
                </c:pt>
                <c:pt idx="17943">
                  <c:v>41095.906249956482</c:v>
                </c:pt>
                <c:pt idx="17944">
                  <c:v>41095.916666623147</c:v>
                </c:pt>
                <c:pt idx="17945">
                  <c:v>41095.927083289811</c:v>
                </c:pt>
                <c:pt idx="17946">
                  <c:v>41095.937499956475</c:v>
                </c:pt>
                <c:pt idx="17947">
                  <c:v>41095.947916623139</c:v>
                </c:pt>
                <c:pt idx="17948">
                  <c:v>41095.958333289804</c:v>
                </c:pt>
                <c:pt idx="17949">
                  <c:v>41095.968749956468</c:v>
                </c:pt>
                <c:pt idx="17950">
                  <c:v>41095.979166623132</c:v>
                </c:pt>
                <c:pt idx="17951">
                  <c:v>41095.989583289796</c:v>
                </c:pt>
                <c:pt idx="17952">
                  <c:v>41095.999999956461</c:v>
                </c:pt>
                <c:pt idx="17953">
                  <c:v>41096.010416623125</c:v>
                </c:pt>
                <c:pt idx="17954">
                  <c:v>41096.020833289789</c:v>
                </c:pt>
                <c:pt idx="17955">
                  <c:v>41096.031249956453</c:v>
                </c:pt>
                <c:pt idx="17956">
                  <c:v>41096.041666623118</c:v>
                </c:pt>
                <c:pt idx="17957">
                  <c:v>41096.052083289782</c:v>
                </c:pt>
                <c:pt idx="17958">
                  <c:v>41096.062499956446</c:v>
                </c:pt>
                <c:pt idx="17959">
                  <c:v>41096.07291662311</c:v>
                </c:pt>
                <c:pt idx="17960">
                  <c:v>41096.083333289775</c:v>
                </c:pt>
                <c:pt idx="17961">
                  <c:v>41096.093749956439</c:v>
                </c:pt>
                <c:pt idx="17962">
                  <c:v>41096.104166623103</c:v>
                </c:pt>
                <c:pt idx="17963">
                  <c:v>41096.114583289767</c:v>
                </c:pt>
                <c:pt idx="17964">
                  <c:v>41096.124999956432</c:v>
                </c:pt>
                <c:pt idx="17965">
                  <c:v>41096.135416623096</c:v>
                </c:pt>
                <c:pt idx="17966">
                  <c:v>41096.14583328976</c:v>
                </c:pt>
                <c:pt idx="17967">
                  <c:v>41096.156249956424</c:v>
                </c:pt>
                <c:pt idx="17968">
                  <c:v>41096.166666623089</c:v>
                </c:pt>
                <c:pt idx="17969">
                  <c:v>41096.177083289753</c:v>
                </c:pt>
                <c:pt idx="17970">
                  <c:v>41096.187499956417</c:v>
                </c:pt>
                <c:pt idx="17971">
                  <c:v>41096.197916623081</c:v>
                </c:pt>
                <c:pt idx="17972">
                  <c:v>41096.208333289745</c:v>
                </c:pt>
                <c:pt idx="17973">
                  <c:v>41096.21874995641</c:v>
                </c:pt>
                <c:pt idx="17974">
                  <c:v>41096.229166623074</c:v>
                </c:pt>
                <c:pt idx="17975">
                  <c:v>41096.239583289738</c:v>
                </c:pt>
                <c:pt idx="17976">
                  <c:v>41096.249999956402</c:v>
                </c:pt>
                <c:pt idx="17977">
                  <c:v>41096.260416623067</c:v>
                </c:pt>
                <c:pt idx="17978">
                  <c:v>41096.270833289731</c:v>
                </c:pt>
                <c:pt idx="17979">
                  <c:v>41096.281249956395</c:v>
                </c:pt>
                <c:pt idx="17980">
                  <c:v>41096.291666623059</c:v>
                </c:pt>
                <c:pt idx="17981">
                  <c:v>41096.302083289724</c:v>
                </c:pt>
                <c:pt idx="17982">
                  <c:v>41096.312499956388</c:v>
                </c:pt>
                <c:pt idx="17983">
                  <c:v>41096.322916623052</c:v>
                </c:pt>
                <c:pt idx="17984">
                  <c:v>41096.333333289716</c:v>
                </c:pt>
                <c:pt idx="17985">
                  <c:v>41096.343749956381</c:v>
                </c:pt>
                <c:pt idx="17986">
                  <c:v>41096.354166623045</c:v>
                </c:pt>
                <c:pt idx="17987">
                  <c:v>41096.364583289709</c:v>
                </c:pt>
                <c:pt idx="17988">
                  <c:v>41096.374999956373</c:v>
                </c:pt>
                <c:pt idx="17989">
                  <c:v>41096.385416623038</c:v>
                </c:pt>
                <c:pt idx="17990">
                  <c:v>41096.395833289702</c:v>
                </c:pt>
                <c:pt idx="17991">
                  <c:v>41096.406249956366</c:v>
                </c:pt>
                <c:pt idx="17992">
                  <c:v>41096.41666662303</c:v>
                </c:pt>
                <c:pt idx="17993">
                  <c:v>41096.427083289695</c:v>
                </c:pt>
                <c:pt idx="17994">
                  <c:v>41096.437499956359</c:v>
                </c:pt>
                <c:pt idx="17995">
                  <c:v>41096.447916623023</c:v>
                </c:pt>
                <c:pt idx="17996">
                  <c:v>41096.458333289687</c:v>
                </c:pt>
                <c:pt idx="17997">
                  <c:v>41096.468749956352</c:v>
                </c:pt>
                <c:pt idx="17998">
                  <c:v>41096.479166623016</c:v>
                </c:pt>
                <c:pt idx="17999">
                  <c:v>41096.48958328968</c:v>
                </c:pt>
                <c:pt idx="18000">
                  <c:v>41096.499999956344</c:v>
                </c:pt>
                <c:pt idx="18001">
                  <c:v>41096.510416623008</c:v>
                </c:pt>
                <c:pt idx="18002">
                  <c:v>41096.520833289673</c:v>
                </c:pt>
                <c:pt idx="18003">
                  <c:v>41096.531249956337</c:v>
                </c:pt>
                <c:pt idx="18004">
                  <c:v>41096.541666623001</c:v>
                </c:pt>
                <c:pt idx="18005">
                  <c:v>41096.552083289665</c:v>
                </c:pt>
                <c:pt idx="18006">
                  <c:v>41096.56249995633</c:v>
                </c:pt>
                <c:pt idx="18007">
                  <c:v>41096.572916622994</c:v>
                </c:pt>
                <c:pt idx="18008">
                  <c:v>41096.583333289658</c:v>
                </c:pt>
                <c:pt idx="18009">
                  <c:v>41096.593749956322</c:v>
                </c:pt>
                <c:pt idx="18010">
                  <c:v>41096.604166622987</c:v>
                </c:pt>
                <c:pt idx="18011">
                  <c:v>41096.614583289651</c:v>
                </c:pt>
                <c:pt idx="18012">
                  <c:v>41096.624999956315</c:v>
                </c:pt>
                <c:pt idx="18013">
                  <c:v>41096.635416622979</c:v>
                </c:pt>
                <c:pt idx="18014">
                  <c:v>41096.645833289644</c:v>
                </c:pt>
                <c:pt idx="18015">
                  <c:v>41096.656249956308</c:v>
                </c:pt>
                <c:pt idx="18016">
                  <c:v>41096.666666622972</c:v>
                </c:pt>
                <c:pt idx="18017">
                  <c:v>41096.677083289636</c:v>
                </c:pt>
                <c:pt idx="18018">
                  <c:v>41096.687499956301</c:v>
                </c:pt>
                <c:pt idx="18019">
                  <c:v>41096.697916622965</c:v>
                </c:pt>
                <c:pt idx="18020">
                  <c:v>41096.708333289629</c:v>
                </c:pt>
                <c:pt idx="18021">
                  <c:v>41096.718749956293</c:v>
                </c:pt>
                <c:pt idx="18022">
                  <c:v>41096.729166622958</c:v>
                </c:pt>
                <c:pt idx="18023">
                  <c:v>41096.739583289622</c:v>
                </c:pt>
                <c:pt idx="18024">
                  <c:v>41096.749999956286</c:v>
                </c:pt>
                <c:pt idx="18025">
                  <c:v>41096.76041662295</c:v>
                </c:pt>
                <c:pt idx="18026">
                  <c:v>41096.770833289615</c:v>
                </c:pt>
                <c:pt idx="18027">
                  <c:v>41096.781249956279</c:v>
                </c:pt>
                <c:pt idx="18028">
                  <c:v>41096.791666622943</c:v>
                </c:pt>
                <c:pt idx="18029">
                  <c:v>41096.802083289607</c:v>
                </c:pt>
                <c:pt idx="18030">
                  <c:v>41096.812499956271</c:v>
                </c:pt>
                <c:pt idx="18031">
                  <c:v>41096.822916622936</c:v>
                </c:pt>
                <c:pt idx="18032">
                  <c:v>41096.8333332896</c:v>
                </c:pt>
                <c:pt idx="18033">
                  <c:v>41096.843749956264</c:v>
                </c:pt>
                <c:pt idx="18034">
                  <c:v>41096.854166622928</c:v>
                </c:pt>
                <c:pt idx="18035">
                  <c:v>41096.864583289593</c:v>
                </c:pt>
                <c:pt idx="18036">
                  <c:v>41096.874999956257</c:v>
                </c:pt>
                <c:pt idx="18037">
                  <c:v>41096.885416622921</c:v>
                </c:pt>
                <c:pt idx="18038">
                  <c:v>41096.895833289585</c:v>
                </c:pt>
                <c:pt idx="18039">
                  <c:v>41096.90624995625</c:v>
                </c:pt>
                <c:pt idx="18040">
                  <c:v>41096.916666622914</c:v>
                </c:pt>
                <c:pt idx="18041">
                  <c:v>41096.927083289578</c:v>
                </c:pt>
                <c:pt idx="18042">
                  <c:v>41096.937499956242</c:v>
                </c:pt>
                <c:pt idx="18043">
                  <c:v>41096.947916622907</c:v>
                </c:pt>
                <c:pt idx="18044">
                  <c:v>41096.958333289571</c:v>
                </c:pt>
                <c:pt idx="18045">
                  <c:v>41096.968749956235</c:v>
                </c:pt>
                <c:pt idx="18046">
                  <c:v>41096.979166622899</c:v>
                </c:pt>
                <c:pt idx="18047">
                  <c:v>41096.989583289564</c:v>
                </c:pt>
                <c:pt idx="18048">
                  <c:v>41096.999999956228</c:v>
                </c:pt>
                <c:pt idx="18049">
                  <c:v>41097.010416622892</c:v>
                </c:pt>
                <c:pt idx="18050">
                  <c:v>41097.020833289556</c:v>
                </c:pt>
                <c:pt idx="18051">
                  <c:v>41097.031249956221</c:v>
                </c:pt>
                <c:pt idx="18052">
                  <c:v>41097.041666622885</c:v>
                </c:pt>
                <c:pt idx="18053">
                  <c:v>41097.052083289549</c:v>
                </c:pt>
                <c:pt idx="18054">
                  <c:v>41097.062499956213</c:v>
                </c:pt>
                <c:pt idx="18055">
                  <c:v>41097.072916622878</c:v>
                </c:pt>
                <c:pt idx="18056">
                  <c:v>41097.083333289542</c:v>
                </c:pt>
                <c:pt idx="18057">
                  <c:v>41097.093749956206</c:v>
                </c:pt>
                <c:pt idx="18058">
                  <c:v>41097.10416662287</c:v>
                </c:pt>
                <c:pt idx="18059">
                  <c:v>41097.114583289534</c:v>
                </c:pt>
                <c:pt idx="18060">
                  <c:v>41097.124999956199</c:v>
                </c:pt>
                <c:pt idx="18061">
                  <c:v>41097.135416622863</c:v>
                </c:pt>
                <c:pt idx="18062">
                  <c:v>41097.145833289527</c:v>
                </c:pt>
                <c:pt idx="18063">
                  <c:v>41097.156249956191</c:v>
                </c:pt>
                <c:pt idx="18064">
                  <c:v>41097.166666622856</c:v>
                </c:pt>
                <c:pt idx="18065">
                  <c:v>41097.17708328952</c:v>
                </c:pt>
                <c:pt idx="18066">
                  <c:v>41097.187499956184</c:v>
                </c:pt>
                <c:pt idx="18067">
                  <c:v>41097.197916622848</c:v>
                </c:pt>
                <c:pt idx="18068">
                  <c:v>41097.208333289513</c:v>
                </c:pt>
                <c:pt idx="18069">
                  <c:v>41097.218749956177</c:v>
                </c:pt>
                <c:pt idx="18070">
                  <c:v>41097.229166622841</c:v>
                </c:pt>
                <c:pt idx="18071">
                  <c:v>41097.239583289505</c:v>
                </c:pt>
                <c:pt idx="18072">
                  <c:v>41097.24999995617</c:v>
                </c:pt>
                <c:pt idx="18073">
                  <c:v>41097.260416622834</c:v>
                </c:pt>
                <c:pt idx="18074">
                  <c:v>41097.270833289498</c:v>
                </c:pt>
                <c:pt idx="18075">
                  <c:v>41097.281249956162</c:v>
                </c:pt>
                <c:pt idx="18076">
                  <c:v>41097.291666622827</c:v>
                </c:pt>
                <c:pt idx="18077">
                  <c:v>41097.302083289491</c:v>
                </c:pt>
                <c:pt idx="18078">
                  <c:v>41097.312499956155</c:v>
                </c:pt>
                <c:pt idx="18079">
                  <c:v>41097.322916622819</c:v>
                </c:pt>
                <c:pt idx="18080">
                  <c:v>41097.333333289484</c:v>
                </c:pt>
                <c:pt idx="18081">
                  <c:v>41097.343749956148</c:v>
                </c:pt>
                <c:pt idx="18082">
                  <c:v>41097.354166622812</c:v>
                </c:pt>
                <c:pt idx="18083">
                  <c:v>41097.364583289476</c:v>
                </c:pt>
                <c:pt idx="18084">
                  <c:v>41097.374999956141</c:v>
                </c:pt>
                <c:pt idx="18085">
                  <c:v>41097.385416622805</c:v>
                </c:pt>
                <c:pt idx="18086">
                  <c:v>41097.395833289469</c:v>
                </c:pt>
                <c:pt idx="18087">
                  <c:v>41097.406249956133</c:v>
                </c:pt>
                <c:pt idx="18088">
                  <c:v>41097.416666622797</c:v>
                </c:pt>
                <c:pt idx="18089">
                  <c:v>41097.427083289462</c:v>
                </c:pt>
                <c:pt idx="18090">
                  <c:v>41097.437499956126</c:v>
                </c:pt>
                <c:pt idx="18091">
                  <c:v>41097.44791662279</c:v>
                </c:pt>
                <c:pt idx="18092">
                  <c:v>41097.458333289454</c:v>
                </c:pt>
                <c:pt idx="18093">
                  <c:v>41097.468749956119</c:v>
                </c:pt>
                <c:pt idx="18094">
                  <c:v>41097.479166622783</c:v>
                </c:pt>
                <c:pt idx="18095">
                  <c:v>41097.489583289447</c:v>
                </c:pt>
                <c:pt idx="18096">
                  <c:v>41097.499999956111</c:v>
                </c:pt>
                <c:pt idx="18097">
                  <c:v>41097.510416622776</c:v>
                </c:pt>
                <c:pt idx="18098">
                  <c:v>41097.52083328944</c:v>
                </c:pt>
                <c:pt idx="18099">
                  <c:v>41097.531249956104</c:v>
                </c:pt>
                <c:pt idx="18100">
                  <c:v>41097.541666622768</c:v>
                </c:pt>
                <c:pt idx="18101">
                  <c:v>41097.552083289433</c:v>
                </c:pt>
                <c:pt idx="18102">
                  <c:v>41097.562499956097</c:v>
                </c:pt>
                <c:pt idx="18103">
                  <c:v>41097.572916622761</c:v>
                </c:pt>
                <c:pt idx="18104">
                  <c:v>41097.583333289425</c:v>
                </c:pt>
                <c:pt idx="18105">
                  <c:v>41097.59374995609</c:v>
                </c:pt>
                <c:pt idx="18106">
                  <c:v>41097.604166622754</c:v>
                </c:pt>
                <c:pt idx="18107">
                  <c:v>41097.614583289418</c:v>
                </c:pt>
                <c:pt idx="18108">
                  <c:v>41097.624999956082</c:v>
                </c:pt>
                <c:pt idx="18109">
                  <c:v>41097.635416622747</c:v>
                </c:pt>
                <c:pt idx="18110">
                  <c:v>41097.645833289411</c:v>
                </c:pt>
                <c:pt idx="18111">
                  <c:v>41097.656249956075</c:v>
                </c:pt>
                <c:pt idx="18112">
                  <c:v>41097.666666622739</c:v>
                </c:pt>
                <c:pt idx="18113">
                  <c:v>41097.677083289404</c:v>
                </c:pt>
                <c:pt idx="18114">
                  <c:v>41097.687499956068</c:v>
                </c:pt>
                <c:pt idx="18115">
                  <c:v>41097.697916622732</c:v>
                </c:pt>
                <c:pt idx="18116">
                  <c:v>41097.708333289396</c:v>
                </c:pt>
                <c:pt idx="18117">
                  <c:v>41097.71874995606</c:v>
                </c:pt>
                <c:pt idx="18118">
                  <c:v>41097.729166622725</c:v>
                </c:pt>
                <c:pt idx="18119">
                  <c:v>41097.739583289389</c:v>
                </c:pt>
                <c:pt idx="18120">
                  <c:v>41097.749999956053</c:v>
                </c:pt>
                <c:pt idx="18121">
                  <c:v>41097.760416622717</c:v>
                </c:pt>
                <c:pt idx="18122">
                  <c:v>41097.770833289382</c:v>
                </c:pt>
                <c:pt idx="18123">
                  <c:v>41097.781249956046</c:v>
                </c:pt>
                <c:pt idx="18124">
                  <c:v>41097.79166662271</c:v>
                </c:pt>
                <c:pt idx="18125">
                  <c:v>41097.802083289374</c:v>
                </c:pt>
                <c:pt idx="18126">
                  <c:v>41097.812499956039</c:v>
                </c:pt>
                <c:pt idx="18127">
                  <c:v>41097.822916622703</c:v>
                </c:pt>
                <c:pt idx="18128">
                  <c:v>41097.833333289367</c:v>
                </c:pt>
                <c:pt idx="18129">
                  <c:v>41097.843749956031</c:v>
                </c:pt>
                <c:pt idx="18130">
                  <c:v>41097.854166622696</c:v>
                </c:pt>
                <c:pt idx="18131">
                  <c:v>41097.86458328936</c:v>
                </c:pt>
                <c:pt idx="18132">
                  <c:v>41097.874999956024</c:v>
                </c:pt>
                <c:pt idx="18133">
                  <c:v>41097.885416622688</c:v>
                </c:pt>
                <c:pt idx="18134">
                  <c:v>41097.895833289353</c:v>
                </c:pt>
                <c:pt idx="18135">
                  <c:v>41097.906249956017</c:v>
                </c:pt>
                <c:pt idx="18136">
                  <c:v>41097.916666622681</c:v>
                </c:pt>
                <c:pt idx="18137">
                  <c:v>41097.927083289345</c:v>
                </c:pt>
                <c:pt idx="18138">
                  <c:v>41097.93749995601</c:v>
                </c:pt>
                <c:pt idx="18139">
                  <c:v>41097.947916622674</c:v>
                </c:pt>
                <c:pt idx="18140">
                  <c:v>41097.958333289338</c:v>
                </c:pt>
                <c:pt idx="18141">
                  <c:v>41097.968749956002</c:v>
                </c:pt>
                <c:pt idx="18142">
                  <c:v>41097.979166622667</c:v>
                </c:pt>
                <c:pt idx="18143">
                  <c:v>41097.989583289331</c:v>
                </c:pt>
                <c:pt idx="18144">
                  <c:v>41097.999999955995</c:v>
                </c:pt>
                <c:pt idx="18145">
                  <c:v>41098.010416622659</c:v>
                </c:pt>
                <c:pt idx="18146">
                  <c:v>41098.020833289323</c:v>
                </c:pt>
                <c:pt idx="18147">
                  <c:v>41098.031249955988</c:v>
                </c:pt>
                <c:pt idx="18148">
                  <c:v>41098.041666622652</c:v>
                </c:pt>
                <c:pt idx="18149">
                  <c:v>41098.052083289316</c:v>
                </c:pt>
                <c:pt idx="18150">
                  <c:v>41098.06249995598</c:v>
                </c:pt>
                <c:pt idx="18151">
                  <c:v>41098.072916622645</c:v>
                </c:pt>
                <c:pt idx="18152">
                  <c:v>41098.083333289309</c:v>
                </c:pt>
                <c:pt idx="18153">
                  <c:v>41098.093749955973</c:v>
                </c:pt>
                <c:pt idx="18154">
                  <c:v>41098.104166622637</c:v>
                </c:pt>
                <c:pt idx="18155">
                  <c:v>41098.114583289302</c:v>
                </c:pt>
                <c:pt idx="18156">
                  <c:v>41098.124999955966</c:v>
                </c:pt>
                <c:pt idx="18157">
                  <c:v>41098.13541662263</c:v>
                </c:pt>
                <c:pt idx="18158">
                  <c:v>41098.145833289294</c:v>
                </c:pt>
                <c:pt idx="18159">
                  <c:v>41098.156249955959</c:v>
                </c:pt>
                <c:pt idx="18160">
                  <c:v>41098.166666622623</c:v>
                </c:pt>
                <c:pt idx="18161">
                  <c:v>41098.177083289287</c:v>
                </c:pt>
                <c:pt idx="18162">
                  <c:v>41098.187499955951</c:v>
                </c:pt>
                <c:pt idx="18163">
                  <c:v>41098.197916622616</c:v>
                </c:pt>
                <c:pt idx="18164">
                  <c:v>41098.20833328928</c:v>
                </c:pt>
                <c:pt idx="18165">
                  <c:v>41098.218749955944</c:v>
                </c:pt>
                <c:pt idx="18166">
                  <c:v>41098.229166622608</c:v>
                </c:pt>
                <c:pt idx="18167">
                  <c:v>41098.239583289273</c:v>
                </c:pt>
                <c:pt idx="18168">
                  <c:v>41098.249999955937</c:v>
                </c:pt>
                <c:pt idx="18169">
                  <c:v>41098.260416622601</c:v>
                </c:pt>
                <c:pt idx="18170">
                  <c:v>41098.270833289265</c:v>
                </c:pt>
                <c:pt idx="18171">
                  <c:v>41098.28124995593</c:v>
                </c:pt>
                <c:pt idx="18172">
                  <c:v>41098.291666622594</c:v>
                </c:pt>
                <c:pt idx="18173">
                  <c:v>41098.302083289258</c:v>
                </c:pt>
                <c:pt idx="18174">
                  <c:v>41098.312499955922</c:v>
                </c:pt>
                <c:pt idx="18175">
                  <c:v>41098.322916622586</c:v>
                </c:pt>
                <c:pt idx="18176">
                  <c:v>41098.333333289251</c:v>
                </c:pt>
                <c:pt idx="18177">
                  <c:v>41098.343749955915</c:v>
                </c:pt>
                <c:pt idx="18178">
                  <c:v>41098.354166622579</c:v>
                </c:pt>
                <c:pt idx="18179">
                  <c:v>41098.364583289243</c:v>
                </c:pt>
                <c:pt idx="18180">
                  <c:v>41098.374999955908</c:v>
                </c:pt>
                <c:pt idx="18181">
                  <c:v>41098.385416622572</c:v>
                </c:pt>
                <c:pt idx="18182">
                  <c:v>41098.395833289236</c:v>
                </c:pt>
                <c:pt idx="18183">
                  <c:v>41098.4062499559</c:v>
                </c:pt>
                <c:pt idx="18184">
                  <c:v>41098.416666622565</c:v>
                </c:pt>
                <c:pt idx="18185">
                  <c:v>41098.427083289229</c:v>
                </c:pt>
                <c:pt idx="18186">
                  <c:v>41098.437499955893</c:v>
                </c:pt>
                <c:pt idx="18187">
                  <c:v>41098.447916622557</c:v>
                </c:pt>
                <c:pt idx="18188">
                  <c:v>41098.458333289222</c:v>
                </c:pt>
                <c:pt idx="18189">
                  <c:v>41098.468749955886</c:v>
                </c:pt>
                <c:pt idx="18190">
                  <c:v>41098.47916662255</c:v>
                </c:pt>
                <c:pt idx="18191">
                  <c:v>41098.489583289214</c:v>
                </c:pt>
                <c:pt idx="18192">
                  <c:v>41098.499999955879</c:v>
                </c:pt>
                <c:pt idx="18193">
                  <c:v>41098.510416622543</c:v>
                </c:pt>
                <c:pt idx="18194">
                  <c:v>41098.520833289207</c:v>
                </c:pt>
                <c:pt idx="18195">
                  <c:v>41098.531249955871</c:v>
                </c:pt>
                <c:pt idx="18196">
                  <c:v>41098.541666622536</c:v>
                </c:pt>
                <c:pt idx="18197">
                  <c:v>41098.5520832892</c:v>
                </c:pt>
                <c:pt idx="18198">
                  <c:v>41098.562499955864</c:v>
                </c:pt>
                <c:pt idx="18199">
                  <c:v>41098.572916622528</c:v>
                </c:pt>
                <c:pt idx="18200">
                  <c:v>41098.583333289193</c:v>
                </c:pt>
                <c:pt idx="18201">
                  <c:v>41098.593749955857</c:v>
                </c:pt>
                <c:pt idx="18202">
                  <c:v>41098.604166622521</c:v>
                </c:pt>
                <c:pt idx="18203">
                  <c:v>41098.614583289185</c:v>
                </c:pt>
                <c:pt idx="18204">
                  <c:v>41098.624999955849</c:v>
                </c:pt>
                <c:pt idx="18205">
                  <c:v>41098.635416622514</c:v>
                </c:pt>
                <c:pt idx="18206">
                  <c:v>41098.645833289178</c:v>
                </c:pt>
                <c:pt idx="18207">
                  <c:v>41098.656249955842</c:v>
                </c:pt>
                <c:pt idx="18208">
                  <c:v>41098.666666622506</c:v>
                </c:pt>
                <c:pt idx="18209">
                  <c:v>41098.677083289171</c:v>
                </c:pt>
                <c:pt idx="18210">
                  <c:v>41098.687499955835</c:v>
                </c:pt>
                <c:pt idx="18211">
                  <c:v>41098.697916622499</c:v>
                </c:pt>
                <c:pt idx="18212">
                  <c:v>41098.708333289163</c:v>
                </c:pt>
                <c:pt idx="18213">
                  <c:v>41098.718749955828</c:v>
                </c:pt>
                <c:pt idx="18214">
                  <c:v>41098.729166622492</c:v>
                </c:pt>
                <c:pt idx="18215">
                  <c:v>41098.739583289156</c:v>
                </c:pt>
                <c:pt idx="18216">
                  <c:v>41098.74999995582</c:v>
                </c:pt>
                <c:pt idx="18217">
                  <c:v>41098.760416622485</c:v>
                </c:pt>
                <c:pt idx="18218">
                  <c:v>41098.770833289149</c:v>
                </c:pt>
                <c:pt idx="18219">
                  <c:v>41098.781249955813</c:v>
                </c:pt>
                <c:pt idx="18220">
                  <c:v>41098.791666622477</c:v>
                </c:pt>
                <c:pt idx="18221">
                  <c:v>41098.802083289142</c:v>
                </c:pt>
                <c:pt idx="18222">
                  <c:v>41098.812499955806</c:v>
                </c:pt>
                <c:pt idx="18223">
                  <c:v>41098.82291662247</c:v>
                </c:pt>
                <c:pt idx="18224">
                  <c:v>41098.833333289134</c:v>
                </c:pt>
                <c:pt idx="18225">
                  <c:v>41098.843749955799</c:v>
                </c:pt>
                <c:pt idx="18226">
                  <c:v>41098.854166622463</c:v>
                </c:pt>
                <c:pt idx="18227">
                  <c:v>41098.864583289127</c:v>
                </c:pt>
                <c:pt idx="18228">
                  <c:v>41098.874999955791</c:v>
                </c:pt>
                <c:pt idx="18229">
                  <c:v>41098.885416622456</c:v>
                </c:pt>
                <c:pt idx="18230">
                  <c:v>41098.89583328912</c:v>
                </c:pt>
                <c:pt idx="18231">
                  <c:v>41098.906249955784</c:v>
                </c:pt>
                <c:pt idx="18232">
                  <c:v>41098.916666622448</c:v>
                </c:pt>
                <c:pt idx="18233">
                  <c:v>41098.927083289112</c:v>
                </c:pt>
                <c:pt idx="18234">
                  <c:v>41098.937499955777</c:v>
                </c:pt>
                <c:pt idx="18235">
                  <c:v>41098.947916622441</c:v>
                </c:pt>
                <c:pt idx="18236">
                  <c:v>41098.958333289105</c:v>
                </c:pt>
                <c:pt idx="18237">
                  <c:v>41098.968749955769</c:v>
                </c:pt>
                <c:pt idx="18238">
                  <c:v>41098.979166622434</c:v>
                </c:pt>
                <c:pt idx="18239">
                  <c:v>41098.989583289098</c:v>
                </c:pt>
                <c:pt idx="18240">
                  <c:v>41098.999999955762</c:v>
                </c:pt>
                <c:pt idx="18241">
                  <c:v>41099.010416622426</c:v>
                </c:pt>
                <c:pt idx="18242">
                  <c:v>41099.020833289091</c:v>
                </c:pt>
                <c:pt idx="18243">
                  <c:v>41099.031249955755</c:v>
                </c:pt>
                <c:pt idx="18244">
                  <c:v>41099.041666622419</c:v>
                </c:pt>
                <c:pt idx="18245">
                  <c:v>41099.052083289083</c:v>
                </c:pt>
                <c:pt idx="18246">
                  <c:v>41099.062499955748</c:v>
                </c:pt>
                <c:pt idx="18247">
                  <c:v>41099.072916622412</c:v>
                </c:pt>
                <c:pt idx="18248">
                  <c:v>41099.083333289076</c:v>
                </c:pt>
                <c:pt idx="18249">
                  <c:v>41099.09374995574</c:v>
                </c:pt>
                <c:pt idx="18250">
                  <c:v>41099.104166622405</c:v>
                </c:pt>
                <c:pt idx="18251">
                  <c:v>41099.114583289069</c:v>
                </c:pt>
                <c:pt idx="18252">
                  <c:v>41099.124999955733</c:v>
                </c:pt>
                <c:pt idx="18253">
                  <c:v>41099.135416622397</c:v>
                </c:pt>
                <c:pt idx="18254">
                  <c:v>41099.145833289062</c:v>
                </c:pt>
                <c:pt idx="18255">
                  <c:v>41099.156249955726</c:v>
                </c:pt>
                <c:pt idx="18256">
                  <c:v>41099.16666662239</c:v>
                </c:pt>
                <c:pt idx="18257">
                  <c:v>41099.177083289054</c:v>
                </c:pt>
                <c:pt idx="18258">
                  <c:v>41099.187499955719</c:v>
                </c:pt>
                <c:pt idx="18259">
                  <c:v>41099.197916622383</c:v>
                </c:pt>
                <c:pt idx="18260">
                  <c:v>41099.208333289047</c:v>
                </c:pt>
                <c:pt idx="18261">
                  <c:v>41099.218749955711</c:v>
                </c:pt>
                <c:pt idx="18262">
                  <c:v>41099.229166622375</c:v>
                </c:pt>
                <c:pt idx="18263">
                  <c:v>41099.23958328904</c:v>
                </c:pt>
                <c:pt idx="18264">
                  <c:v>41099.249999955704</c:v>
                </c:pt>
                <c:pt idx="18265">
                  <c:v>41099.260416622368</c:v>
                </c:pt>
                <c:pt idx="18266">
                  <c:v>41099.270833289032</c:v>
                </c:pt>
                <c:pt idx="18267">
                  <c:v>41099.281249955697</c:v>
                </c:pt>
                <c:pt idx="18268">
                  <c:v>41099.291666622361</c:v>
                </c:pt>
                <c:pt idx="18269">
                  <c:v>41099.302083289025</c:v>
                </c:pt>
                <c:pt idx="18270">
                  <c:v>41099.312499955689</c:v>
                </c:pt>
                <c:pt idx="18271">
                  <c:v>41099.322916622354</c:v>
                </c:pt>
                <c:pt idx="18272">
                  <c:v>41099.333333289018</c:v>
                </c:pt>
                <c:pt idx="18273">
                  <c:v>41099.343749955682</c:v>
                </c:pt>
                <c:pt idx="18274">
                  <c:v>41099.354166622346</c:v>
                </c:pt>
                <c:pt idx="18275">
                  <c:v>41099.364583289011</c:v>
                </c:pt>
                <c:pt idx="18276">
                  <c:v>41099.374999955675</c:v>
                </c:pt>
                <c:pt idx="18277">
                  <c:v>41099.385416622339</c:v>
                </c:pt>
                <c:pt idx="18278">
                  <c:v>41099.395833289003</c:v>
                </c:pt>
                <c:pt idx="18279">
                  <c:v>41099.406249955668</c:v>
                </c:pt>
                <c:pt idx="18280">
                  <c:v>41099.416666622332</c:v>
                </c:pt>
                <c:pt idx="18281">
                  <c:v>41099.427083288996</c:v>
                </c:pt>
                <c:pt idx="18282">
                  <c:v>41099.43749995566</c:v>
                </c:pt>
                <c:pt idx="18283">
                  <c:v>41099.447916622325</c:v>
                </c:pt>
                <c:pt idx="18284">
                  <c:v>41099.458333288989</c:v>
                </c:pt>
                <c:pt idx="18285">
                  <c:v>41099.468749955653</c:v>
                </c:pt>
                <c:pt idx="18286">
                  <c:v>41099.479166622317</c:v>
                </c:pt>
                <c:pt idx="18287">
                  <c:v>41099.489583288982</c:v>
                </c:pt>
                <c:pt idx="18288">
                  <c:v>41099.499999955646</c:v>
                </c:pt>
                <c:pt idx="18289">
                  <c:v>41099.51041662231</c:v>
                </c:pt>
                <c:pt idx="18290">
                  <c:v>41099.520833288974</c:v>
                </c:pt>
                <c:pt idx="18291">
                  <c:v>41099.531249955638</c:v>
                </c:pt>
                <c:pt idx="18292">
                  <c:v>41099.541666622303</c:v>
                </c:pt>
                <c:pt idx="18293">
                  <c:v>41099.552083288967</c:v>
                </c:pt>
                <c:pt idx="18294">
                  <c:v>41099.562499955631</c:v>
                </c:pt>
                <c:pt idx="18295">
                  <c:v>41099.572916622295</c:v>
                </c:pt>
                <c:pt idx="18296">
                  <c:v>41099.58333328896</c:v>
                </c:pt>
                <c:pt idx="18297">
                  <c:v>41099.593749955624</c:v>
                </c:pt>
                <c:pt idx="18298">
                  <c:v>41099.604166622288</c:v>
                </c:pt>
                <c:pt idx="18299">
                  <c:v>41099.614583288952</c:v>
                </c:pt>
                <c:pt idx="18300">
                  <c:v>41099.624999955617</c:v>
                </c:pt>
                <c:pt idx="18301">
                  <c:v>41099.635416622281</c:v>
                </c:pt>
                <c:pt idx="18302">
                  <c:v>41099.645833288945</c:v>
                </c:pt>
                <c:pt idx="18303">
                  <c:v>41099.656249955609</c:v>
                </c:pt>
                <c:pt idx="18304">
                  <c:v>41099.666666622274</c:v>
                </c:pt>
                <c:pt idx="18305">
                  <c:v>41099.677083288938</c:v>
                </c:pt>
                <c:pt idx="18306">
                  <c:v>41099.687499955602</c:v>
                </c:pt>
                <c:pt idx="18307">
                  <c:v>41099.697916622266</c:v>
                </c:pt>
                <c:pt idx="18308">
                  <c:v>41099.708333288931</c:v>
                </c:pt>
                <c:pt idx="18309">
                  <c:v>41099.718749955595</c:v>
                </c:pt>
                <c:pt idx="18310">
                  <c:v>41099.729166622259</c:v>
                </c:pt>
                <c:pt idx="18311">
                  <c:v>41099.739583288923</c:v>
                </c:pt>
                <c:pt idx="18312">
                  <c:v>41099.749999955588</c:v>
                </c:pt>
                <c:pt idx="18313">
                  <c:v>41099.760416622252</c:v>
                </c:pt>
                <c:pt idx="18314">
                  <c:v>41099.770833288916</c:v>
                </c:pt>
                <c:pt idx="18315">
                  <c:v>41099.78124995558</c:v>
                </c:pt>
                <c:pt idx="18316">
                  <c:v>41099.791666622245</c:v>
                </c:pt>
                <c:pt idx="18317">
                  <c:v>41099.802083288909</c:v>
                </c:pt>
                <c:pt idx="18318">
                  <c:v>41099.812499955573</c:v>
                </c:pt>
                <c:pt idx="18319">
                  <c:v>41099.822916622237</c:v>
                </c:pt>
                <c:pt idx="18320">
                  <c:v>41099.833333288901</c:v>
                </c:pt>
                <c:pt idx="18321">
                  <c:v>41099.843749955566</c:v>
                </c:pt>
                <c:pt idx="18322">
                  <c:v>41099.85416662223</c:v>
                </c:pt>
                <c:pt idx="18323">
                  <c:v>41099.864583288894</c:v>
                </c:pt>
                <c:pt idx="18324">
                  <c:v>41099.874999955558</c:v>
                </c:pt>
                <c:pt idx="18325">
                  <c:v>41099.885416622223</c:v>
                </c:pt>
                <c:pt idx="18326">
                  <c:v>41099.895833288887</c:v>
                </c:pt>
                <c:pt idx="18327">
                  <c:v>41099.906249955551</c:v>
                </c:pt>
                <c:pt idx="18328">
                  <c:v>41099.916666622215</c:v>
                </c:pt>
                <c:pt idx="18329">
                  <c:v>41099.92708328888</c:v>
                </c:pt>
                <c:pt idx="18330">
                  <c:v>41099.937499955544</c:v>
                </c:pt>
                <c:pt idx="18331">
                  <c:v>41099.947916622208</c:v>
                </c:pt>
                <c:pt idx="18332">
                  <c:v>41099.958333288872</c:v>
                </c:pt>
                <c:pt idx="18333">
                  <c:v>41099.968749955537</c:v>
                </c:pt>
                <c:pt idx="18334">
                  <c:v>41099.979166622201</c:v>
                </c:pt>
                <c:pt idx="18335">
                  <c:v>41099.989583288865</c:v>
                </c:pt>
                <c:pt idx="18336">
                  <c:v>41099.999999955529</c:v>
                </c:pt>
                <c:pt idx="18337">
                  <c:v>41100.010416622194</c:v>
                </c:pt>
                <c:pt idx="18338">
                  <c:v>41100.020833288858</c:v>
                </c:pt>
                <c:pt idx="18339">
                  <c:v>41100.031249955522</c:v>
                </c:pt>
                <c:pt idx="18340">
                  <c:v>41100.041666622186</c:v>
                </c:pt>
                <c:pt idx="18341">
                  <c:v>41100.052083288851</c:v>
                </c:pt>
                <c:pt idx="18342">
                  <c:v>41100.062499955515</c:v>
                </c:pt>
                <c:pt idx="18343">
                  <c:v>41100.072916622179</c:v>
                </c:pt>
                <c:pt idx="18344">
                  <c:v>41100.083333288843</c:v>
                </c:pt>
                <c:pt idx="18345">
                  <c:v>41100.093749955508</c:v>
                </c:pt>
                <c:pt idx="18346">
                  <c:v>41100.104166622172</c:v>
                </c:pt>
                <c:pt idx="18347">
                  <c:v>41100.114583288836</c:v>
                </c:pt>
                <c:pt idx="18348">
                  <c:v>41100.1249999555</c:v>
                </c:pt>
                <c:pt idx="18349">
                  <c:v>41100.135416622164</c:v>
                </c:pt>
                <c:pt idx="18350">
                  <c:v>41100.145833288829</c:v>
                </c:pt>
                <c:pt idx="18351">
                  <c:v>41100.156249955493</c:v>
                </c:pt>
                <c:pt idx="18352">
                  <c:v>41100.166666622157</c:v>
                </c:pt>
                <c:pt idx="18353">
                  <c:v>41100.177083288821</c:v>
                </c:pt>
                <c:pt idx="18354">
                  <c:v>41100.187499955486</c:v>
                </c:pt>
                <c:pt idx="18355">
                  <c:v>41100.19791662215</c:v>
                </c:pt>
                <c:pt idx="18356">
                  <c:v>41100.208333288814</c:v>
                </c:pt>
                <c:pt idx="18357">
                  <c:v>41100.218749955478</c:v>
                </c:pt>
                <c:pt idx="18358">
                  <c:v>41100.229166622143</c:v>
                </c:pt>
                <c:pt idx="18359">
                  <c:v>41100.239583288807</c:v>
                </c:pt>
                <c:pt idx="18360">
                  <c:v>41100.249999955471</c:v>
                </c:pt>
                <c:pt idx="18361">
                  <c:v>41100.260416622135</c:v>
                </c:pt>
                <c:pt idx="18362">
                  <c:v>41100.2708332888</c:v>
                </c:pt>
                <c:pt idx="18363">
                  <c:v>41100.281249955464</c:v>
                </c:pt>
                <c:pt idx="18364">
                  <c:v>41100.291666622128</c:v>
                </c:pt>
                <c:pt idx="18365">
                  <c:v>41100.302083288792</c:v>
                </c:pt>
                <c:pt idx="18366">
                  <c:v>41100.312499955457</c:v>
                </c:pt>
                <c:pt idx="18367">
                  <c:v>41100.322916622121</c:v>
                </c:pt>
                <c:pt idx="18368">
                  <c:v>41100.333333288785</c:v>
                </c:pt>
                <c:pt idx="18369">
                  <c:v>41100.343749955449</c:v>
                </c:pt>
                <c:pt idx="18370">
                  <c:v>41100.354166622114</c:v>
                </c:pt>
                <c:pt idx="18371">
                  <c:v>41100.364583288778</c:v>
                </c:pt>
                <c:pt idx="18372">
                  <c:v>41100.374999955442</c:v>
                </c:pt>
                <c:pt idx="18373">
                  <c:v>41100.385416622106</c:v>
                </c:pt>
                <c:pt idx="18374">
                  <c:v>41100.395833288771</c:v>
                </c:pt>
                <c:pt idx="18375">
                  <c:v>41100.406249955435</c:v>
                </c:pt>
                <c:pt idx="18376">
                  <c:v>41100.416666622099</c:v>
                </c:pt>
                <c:pt idx="18377">
                  <c:v>41100.427083288763</c:v>
                </c:pt>
                <c:pt idx="18378">
                  <c:v>41100.437499955427</c:v>
                </c:pt>
                <c:pt idx="18379">
                  <c:v>41100.447916622092</c:v>
                </c:pt>
                <c:pt idx="18380">
                  <c:v>41100.458333288756</c:v>
                </c:pt>
                <c:pt idx="18381">
                  <c:v>41100.46874995542</c:v>
                </c:pt>
                <c:pt idx="18382">
                  <c:v>41100.479166622084</c:v>
                </c:pt>
                <c:pt idx="18383">
                  <c:v>41100.489583288749</c:v>
                </c:pt>
                <c:pt idx="18384">
                  <c:v>41100.499999955413</c:v>
                </c:pt>
                <c:pt idx="18385">
                  <c:v>41100.510416622077</c:v>
                </c:pt>
                <c:pt idx="18386">
                  <c:v>41100.520833288741</c:v>
                </c:pt>
                <c:pt idx="18387">
                  <c:v>41100.531249955406</c:v>
                </c:pt>
                <c:pt idx="18388">
                  <c:v>41100.54166662207</c:v>
                </c:pt>
                <c:pt idx="18389">
                  <c:v>41100.552083288734</c:v>
                </c:pt>
                <c:pt idx="18390">
                  <c:v>41100.562499955398</c:v>
                </c:pt>
                <c:pt idx="18391">
                  <c:v>41100.572916622063</c:v>
                </c:pt>
                <c:pt idx="18392">
                  <c:v>41100.583333288727</c:v>
                </c:pt>
                <c:pt idx="18393">
                  <c:v>41100.593749955391</c:v>
                </c:pt>
                <c:pt idx="18394">
                  <c:v>41100.604166622055</c:v>
                </c:pt>
                <c:pt idx="18395">
                  <c:v>41100.61458328872</c:v>
                </c:pt>
                <c:pt idx="18396">
                  <c:v>41100.624999955384</c:v>
                </c:pt>
                <c:pt idx="18397">
                  <c:v>41100.635416622048</c:v>
                </c:pt>
                <c:pt idx="18398">
                  <c:v>41100.645833288712</c:v>
                </c:pt>
                <c:pt idx="18399">
                  <c:v>41100.656249955377</c:v>
                </c:pt>
                <c:pt idx="18400">
                  <c:v>41100.666666622041</c:v>
                </c:pt>
                <c:pt idx="18401">
                  <c:v>41100.677083288705</c:v>
                </c:pt>
                <c:pt idx="18402">
                  <c:v>41100.687499955369</c:v>
                </c:pt>
                <c:pt idx="18403">
                  <c:v>41100.697916622034</c:v>
                </c:pt>
                <c:pt idx="18404">
                  <c:v>41100.708333288698</c:v>
                </c:pt>
                <c:pt idx="18405">
                  <c:v>41100.718749955362</c:v>
                </c:pt>
                <c:pt idx="18406">
                  <c:v>41100.729166622026</c:v>
                </c:pt>
                <c:pt idx="18407">
                  <c:v>41100.73958328869</c:v>
                </c:pt>
                <c:pt idx="18408">
                  <c:v>41100.749999955355</c:v>
                </c:pt>
                <c:pt idx="18409">
                  <c:v>41100.760416622019</c:v>
                </c:pt>
                <c:pt idx="18410">
                  <c:v>41100.770833288683</c:v>
                </c:pt>
                <c:pt idx="18411">
                  <c:v>41100.781249955347</c:v>
                </c:pt>
                <c:pt idx="18412">
                  <c:v>41100.791666622012</c:v>
                </c:pt>
                <c:pt idx="18413">
                  <c:v>41100.802083288676</c:v>
                </c:pt>
                <c:pt idx="18414">
                  <c:v>41100.81249995534</c:v>
                </c:pt>
                <c:pt idx="18415">
                  <c:v>41100.822916622004</c:v>
                </c:pt>
                <c:pt idx="18416">
                  <c:v>41100.833333288669</c:v>
                </c:pt>
                <c:pt idx="18417">
                  <c:v>41100.843749955333</c:v>
                </c:pt>
                <c:pt idx="18418">
                  <c:v>41100.854166621997</c:v>
                </c:pt>
                <c:pt idx="18419">
                  <c:v>41100.864583288661</c:v>
                </c:pt>
                <c:pt idx="18420">
                  <c:v>41100.874999955326</c:v>
                </c:pt>
                <c:pt idx="18421">
                  <c:v>41100.88541662199</c:v>
                </c:pt>
                <c:pt idx="18422">
                  <c:v>41100.895833288654</c:v>
                </c:pt>
                <c:pt idx="18423">
                  <c:v>41100.906249955318</c:v>
                </c:pt>
                <c:pt idx="18424">
                  <c:v>41100.916666621983</c:v>
                </c:pt>
                <c:pt idx="18425">
                  <c:v>41100.927083288647</c:v>
                </c:pt>
                <c:pt idx="18426">
                  <c:v>41100.937499955311</c:v>
                </c:pt>
                <c:pt idx="18427">
                  <c:v>41100.947916621975</c:v>
                </c:pt>
                <c:pt idx="18428">
                  <c:v>41100.95833328864</c:v>
                </c:pt>
                <c:pt idx="18429">
                  <c:v>41100.968749955304</c:v>
                </c:pt>
                <c:pt idx="18430">
                  <c:v>41100.979166621968</c:v>
                </c:pt>
                <c:pt idx="18431">
                  <c:v>41100.989583288632</c:v>
                </c:pt>
                <c:pt idx="18432">
                  <c:v>41100.999999955297</c:v>
                </c:pt>
                <c:pt idx="18433">
                  <c:v>41101.010416621961</c:v>
                </c:pt>
                <c:pt idx="18434">
                  <c:v>41101.020833288625</c:v>
                </c:pt>
                <c:pt idx="18435">
                  <c:v>41101.031249955289</c:v>
                </c:pt>
                <c:pt idx="18436">
                  <c:v>41101.041666621953</c:v>
                </c:pt>
                <c:pt idx="18437">
                  <c:v>41101.052083288618</c:v>
                </c:pt>
                <c:pt idx="18438">
                  <c:v>41101.062499955282</c:v>
                </c:pt>
                <c:pt idx="18439">
                  <c:v>41101.072916621946</c:v>
                </c:pt>
                <c:pt idx="18440">
                  <c:v>41101.08333328861</c:v>
                </c:pt>
                <c:pt idx="18441">
                  <c:v>41101.093749955275</c:v>
                </c:pt>
                <c:pt idx="18442">
                  <c:v>41101.104166621939</c:v>
                </c:pt>
                <c:pt idx="18443">
                  <c:v>41101.114583288603</c:v>
                </c:pt>
                <c:pt idx="18444">
                  <c:v>41101.124999955267</c:v>
                </c:pt>
                <c:pt idx="18445">
                  <c:v>41101.135416621932</c:v>
                </c:pt>
                <c:pt idx="18446">
                  <c:v>41101.145833288596</c:v>
                </c:pt>
                <c:pt idx="18447">
                  <c:v>41101.15624995526</c:v>
                </c:pt>
                <c:pt idx="18448">
                  <c:v>41101.166666621924</c:v>
                </c:pt>
                <c:pt idx="18449">
                  <c:v>41101.177083288589</c:v>
                </c:pt>
                <c:pt idx="18450">
                  <c:v>41101.187499955253</c:v>
                </c:pt>
                <c:pt idx="18451">
                  <c:v>41101.197916621917</c:v>
                </c:pt>
                <c:pt idx="18452">
                  <c:v>41101.208333288581</c:v>
                </c:pt>
                <c:pt idx="18453">
                  <c:v>41101.218749955246</c:v>
                </c:pt>
                <c:pt idx="18454">
                  <c:v>41101.22916662191</c:v>
                </c:pt>
                <c:pt idx="18455">
                  <c:v>41101.239583288574</c:v>
                </c:pt>
                <c:pt idx="18456">
                  <c:v>41101.249999955238</c:v>
                </c:pt>
                <c:pt idx="18457">
                  <c:v>41101.260416621903</c:v>
                </c:pt>
                <c:pt idx="18458">
                  <c:v>41101.270833288567</c:v>
                </c:pt>
                <c:pt idx="18459">
                  <c:v>41101.281249955231</c:v>
                </c:pt>
                <c:pt idx="18460">
                  <c:v>41101.291666621895</c:v>
                </c:pt>
                <c:pt idx="18461">
                  <c:v>41101.30208328856</c:v>
                </c:pt>
                <c:pt idx="18462">
                  <c:v>41101.312499955224</c:v>
                </c:pt>
                <c:pt idx="18463">
                  <c:v>41101.322916621888</c:v>
                </c:pt>
                <c:pt idx="18464">
                  <c:v>41101.333333288552</c:v>
                </c:pt>
                <c:pt idx="18465">
                  <c:v>41101.343749955216</c:v>
                </c:pt>
                <c:pt idx="18466">
                  <c:v>41101.354166621881</c:v>
                </c:pt>
                <c:pt idx="18467">
                  <c:v>41101.364583288545</c:v>
                </c:pt>
                <c:pt idx="18468">
                  <c:v>41101.374999955209</c:v>
                </c:pt>
                <c:pt idx="18469">
                  <c:v>41101.385416621873</c:v>
                </c:pt>
                <c:pt idx="18470">
                  <c:v>41101.395833288538</c:v>
                </c:pt>
                <c:pt idx="18471">
                  <c:v>41101.406249955202</c:v>
                </c:pt>
                <c:pt idx="18472">
                  <c:v>41101.416666621866</c:v>
                </c:pt>
                <c:pt idx="18473">
                  <c:v>41101.42708328853</c:v>
                </c:pt>
                <c:pt idx="18474">
                  <c:v>41101.437499955195</c:v>
                </c:pt>
                <c:pt idx="18475">
                  <c:v>41101.447916621859</c:v>
                </c:pt>
                <c:pt idx="18476">
                  <c:v>41101.458333288523</c:v>
                </c:pt>
                <c:pt idx="18477">
                  <c:v>41101.468749955187</c:v>
                </c:pt>
                <c:pt idx="18478">
                  <c:v>41101.479166621852</c:v>
                </c:pt>
                <c:pt idx="18479">
                  <c:v>41101.489583288516</c:v>
                </c:pt>
                <c:pt idx="18480">
                  <c:v>41101.49999995518</c:v>
                </c:pt>
                <c:pt idx="18481">
                  <c:v>41101.510416621844</c:v>
                </c:pt>
                <c:pt idx="18482">
                  <c:v>41101.520833288509</c:v>
                </c:pt>
                <c:pt idx="18483">
                  <c:v>41101.531249955173</c:v>
                </c:pt>
                <c:pt idx="18484">
                  <c:v>41101.541666621837</c:v>
                </c:pt>
                <c:pt idx="18485">
                  <c:v>41101.552083288501</c:v>
                </c:pt>
                <c:pt idx="18486">
                  <c:v>41101.562499955166</c:v>
                </c:pt>
                <c:pt idx="18487">
                  <c:v>41101.57291662183</c:v>
                </c:pt>
                <c:pt idx="18488">
                  <c:v>41101.583333288494</c:v>
                </c:pt>
                <c:pt idx="18489">
                  <c:v>41101.593749955158</c:v>
                </c:pt>
                <c:pt idx="18490">
                  <c:v>41101.604166621823</c:v>
                </c:pt>
                <c:pt idx="18491">
                  <c:v>41101.614583288487</c:v>
                </c:pt>
                <c:pt idx="18492">
                  <c:v>41101.624999955151</c:v>
                </c:pt>
                <c:pt idx="18493">
                  <c:v>41101.635416621815</c:v>
                </c:pt>
                <c:pt idx="18494">
                  <c:v>41101.645833288479</c:v>
                </c:pt>
                <c:pt idx="18495">
                  <c:v>41101.656249955144</c:v>
                </c:pt>
                <c:pt idx="18496">
                  <c:v>41101.666666621808</c:v>
                </c:pt>
                <c:pt idx="18497">
                  <c:v>41101.677083288472</c:v>
                </c:pt>
                <c:pt idx="18498">
                  <c:v>41101.687499955136</c:v>
                </c:pt>
                <c:pt idx="18499">
                  <c:v>41101.697916621801</c:v>
                </c:pt>
                <c:pt idx="18500">
                  <c:v>41101.708333288465</c:v>
                </c:pt>
                <c:pt idx="18501">
                  <c:v>41101.718749955129</c:v>
                </c:pt>
                <c:pt idx="18502">
                  <c:v>41101.729166621793</c:v>
                </c:pt>
                <c:pt idx="18503">
                  <c:v>41101.739583288458</c:v>
                </c:pt>
                <c:pt idx="18504">
                  <c:v>41101.749999955122</c:v>
                </c:pt>
                <c:pt idx="18505">
                  <c:v>41101.760416621786</c:v>
                </c:pt>
                <c:pt idx="18506">
                  <c:v>41101.77083328845</c:v>
                </c:pt>
                <c:pt idx="18507">
                  <c:v>41101.781249955115</c:v>
                </c:pt>
                <c:pt idx="18508">
                  <c:v>41101.791666621779</c:v>
                </c:pt>
                <c:pt idx="18509">
                  <c:v>41101.802083288443</c:v>
                </c:pt>
                <c:pt idx="18510">
                  <c:v>41101.812499955107</c:v>
                </c:pt>
                <c:pt idx="18511">
                  <c:v>41101.822916621772</c:v>
                </c:pt>
                <c:pt idx="18512">
                  <c:v>41101.833333288436</c:v>
                </c:pt>
                <c:pt idx="18513">
                  <c:v>41101.8437499551</c:v>
                </c:pt>
                <c:pt idx="18514">
                  <c:v>41101.854166621764</c:v>
                </c:pt>
                <c:pt idx="18515">
                  <c:v>41101.864583288429</c:v>
                </c:pt>
                <c:pt idx="18516">
                  <c:v>41101.874999955093</c:v>
                </c:pt>
                <c:pt idx="18517">
                  <c:v>41101.885416621757</c:v>
                </c:pt>
                <c:pt idx="18518">
                  <c:v>41101.895833288421</c:v>
                </c:pt>
                <c:pt idx="18519">
                  <c:v>41101.906249955086</c:v>
                </c:pt>
                <c:pt idx="18520">
                  <c:v>41101.91666662175</c:v>
                </c:pt>
                <c:pt idx="18521">
                  <c:v>41101.927083288414</c:v>
                </c:pt>
                <c:pt idx="18522">
                  <c:v>41101.937499955078</c:v>
                </c:pt>
                <c:pt idx="18523">
                  <c:v>41101.947916621742</c:v>
                </c:pt>
                <c:pt idx="18524">
                  <c:v>41101.958333288407</c:v>
                </c:pt>
                <c:pt idx="18525">
                  <c:v>41101.968749955071</c:v>
                </c:pt>
                <c:pt idx="18526">
                  <c:v>41101.979166621735</c:v>
                </c:pt>
                <c:pt idx="18527">
                  <c:v>41101.989583288399</c:v>
                </c:pt>
                <c:pt idx="18528">
                  <c:v>41101.999999955064</c:v>
                </c:pt>
                <c:pt idx="18529">
                  <c:v>41102.010416621728</c:v>
                </c:pt>
                <c:pt idx="18530">
                  <c:v>41102.020833288392</c:v>
                </c:pt>
                <c:pt idx="18531">
                  <c:v>41102.031249955056</c:v>
                </c:pt>
                <c:pt idx="18532">
                  <c:v>41102.041666621721</c:v>
                </c:pt>
                <c:pt idx="18533">
                  <c:v>41102.052083288385</c:v>
                </c:pt>
                <c:pt idx="18534">
                  <c:v>41102.062499955049</c:v>
                </c:pt>
                <c:pt idx="18535">
                  <c:v>41102.072916621713</c:v>
                </c:pt>
                <c:pt idx="18536">
                  <c:v>41102.083333288378</c:v>
                </c:pt>
                <c:pt idx="18537">
                  <c:v>41102.093749955042</c:v>
                </c:pt>
                <c:pt idx="18538">
                  <c:v>41102.104166621706</c:v>
                </c:pt>
                <c:pt idx="18539">
                  <c:v>41102.11458328837</c:v>
                </c:pt>
                <c:pt idx="18540">
                  <c:v>41102.124999955035</c:v>
                </c:pt>
                <c:pt idx="18541">
                  <c:v>41102.135416621699</c:v>
                </c:pt>
                <c:pt idx="18542">
                  <c:v>41102.145833288363</c:v>
                </c:pt>
                <c:pt idx="18543">
                  <c:v>41102.156249955027</c:v>
                </c:pt>
                <c:pt idx="18544">
                  <c:v>41102.166666621692</c:v>
                </c:pt>
                <c:pt idx="18545">
                  <c:v>41102.177083288356</c:v>
                </c:pt>
                <c:pt idx="18546">
                  <c:v>41102.18749995502</c:v>
                </c:pt>
                <c:pt idx="18547">
                  <c:v>41102.197916621684</c:v>
                </c:pt>
                <c:pt idx="18548">
                  <c:v>41102.208333288349</c:v>
                </c:pt>
                <c:pt idx="18549">
                  <c:v>41102.218749955013</c:v>
                </c:pt>
                <c:pt idx="18550">
                  <c:v>41102.229166621677</c:v>
                </c:pt>
                <c:pt idx="18551">
                  <c:v>41102.239583288341</c:v>
                </c:pt>
                <c:pt idx="18552">
                  <c:v>41102.249999955005</c:v>
                </c:pt>
                <c:pt idx="18553">
                  <c:v>41102.26041662167</c:v>
                </c:pt>
                <c:pt idx="18554">
                  <c:v>41102.270833288334</c:v>
                </c:pt>
                <c:pt idx="18555">
                  <c:v>41102.281249954998</c:v>
                </c:pt>
                <c:pt idx="18556">
                  <c:v>41102.291666621662</c:v>
                </c:pt>
                <c:pt idx="18557">
                  <c:v>41102.302083288327</c:v>
                </c:pt>
                <c:pt idx="18558">
                  <c:v>41102.312499954991</c:v>
                </c:pt>
                <c:pt idx="18559">
                  <c:v>41102.322916621655</c:v>
                </c:pt>
                <c:pt idx="18560">
                  <c:v>41102.333333288319</c:v>
                </c:pt>
                <c:pt idx="18561">
                  <c:v>41102.343749954984</c:v>
                </c:pt>
                <c:pt idx="18562">
                  <c:v>41102.354166621648</c:v>
                </c:pt>
                <c:pt idx="18563">
                  <c:v>41102.364583288312</c:v>
                </c:pt>
                <c:pt idx="18564">
                  <c:v>41102.374999954976</c:v>
                </c:pt>
                <c:pt idx="18565">
                  <c:v>41102.385416621641</c:v>
                </c:pt>
                <c:pt idx="18566">
                  <c:v>41102.395833288305</c:v>
                </c:pt>
                <c:pt idx="18567">
                  <c:v>41102.406249954969</c:v>
                </c:pt>
                <c:pt idx="18568">
                  <c:v>41102.416666621633</c:v>
                </c:pt>
                <c:pt idx="18569">
                  <c:v>41102.427083288298</c:v>
                </c:pt>
                <c:pt idx="18570">
                  <c:v>41102.437499954962</c:v>
                </c:pt>
                <c:pt idx="18571">
                  <c:v>41102.447916621626</c:v>
                </c:pt>
                <c:pt idx="18572">
                  <c:v>41102.45833328829</c:v>
                </c:pt>
                <c:pt idx="18573">
                  <c:v>41102.468749954955</c:v>
                </c:pt>
                <c:pt idx="18574">
                  <c:v>41102.479166621619</c:v>
                </c:pt>
                <c:pt idx="18575">
                  <c:v>41102.489583288283</c:v>
                </c:pt>
                <c:pt idx="18576">
                  <c:v>41102.499999954947</c:v>
                </c:pt>
                <c:pt idx="18577">
                  <c:v>41102.510416621612</c:v>
                </c:pt>
                <c:pt idx="18578">
                  <c:v>41102.520833288276</c:v>
                </c:pt>
                <c:pt idx="18579">
                  <c:v>41102.53124995494</c:v>
                </c:pt>
                <c:pt idx="18580">
                  <c:v>41102.541666621604</c:v>
                </c:pt>
                <c:pt idx="18581">
                  <c:v>41102.552083288268</c:v>
                </c:pt>
                <c:pt idx="18582">
                  <c:v>41102.562499954933</c:v>
                </c:pt>
                <c:pt idx="18583">
                  <c:v>41102.572916621597</c:v>
                </c:pt>
                <c:pt idx="18584">
                  <c:v>41102.583333288261</c:v>
                </c:pt>
                <c:pt idx="18585">
                  <c:v>41102.593749954925</c:v>
                </c:pt>
                <c:pt idx="18586">
                  <c:v>41102.60416662159</c:v>
                </c:pt>
                <c:pt idx="18587">
                  <c:v>41102.614583288254</c:v>
                </c:pt>
                <c:pt idx="18588">
                  <c:v>41102.624999954918</c:v>
                </c:pt>
                <c:pt idx="18589">
                  <c:v>41102.635416621582</c:v>
                </c:pt>
                <c:pt idx="18590">
                  <c:v>41102.645833288247</c:v>
                </c:pt>
                <c:pt idx="18591">
                  <c:v>41102.656249954911</c:v>
                </c:pt>
                <c:pt idx="18592">
                  <c:v>41102.666666621575</c:v>
                </c:pt>
                <c:pt idx="18593">
                  <c:v>41102.677083288239</c:v>
                </c:pt>
                <c:pt idx="18594">
                  <c:v>41102.687499954904</c:v>
                </c:pt>
                <c:pt idx="18595">
                  <c:v>41102.697916621568</c:v>
                </c:pt>
                <c:pt idx="18596">
                  <c:v>41102.708333288232</c:v>
                </c:pt>
                <c:pt idx="18597">
                  <c:v>41102.718749954896</c:v>
                </c:pt>
                <c:pt idx="18598">
                  <c:v>41102.729166621561</c:v>
                </c:pt>
                <c:pt idx="18599">
                  <c:v>41102.739583288225</c:v>
                </c:pt>
                <c:pt idx="18600">
                  <c:v>41102.749999954889</c:v>
                </c:pt>
                <c:pt idx="18601">
                  <c:v>41102.760416621553</c:v>
                </c:pt>
                <c:pt idx="18602">
                  <c:v>41102.770833288218</c:v>
                </c:pt>
                <c:pt idx="18603">
                  <c:v>41102.781249954882</c:v>
                </c:pt>
                <c:pt idx="18604">
                  <c:v>41102.791666621546</c:v>
                </c:pt>
                <c:pt idx="18605">
                  <c:v>41102.80208328821</c:v>
                </c:pt>
                <c:pt idx="18606">
                  <c:v>41102.812499954875</c:v>
                </c:pt>
                <c:pt idx="18607">
                  <c:v>41102.822916621539</c:v>
                </c:pt>
                <c:pt idx="18608">
                  <c:v>41102.833333288203</c:v>
                </c:pt>
                <c:pt idx="18609">
                  <c:v>41102.843749954867</c:v>
                </c:pt>
                <c:pt idx="18610">
                  <c:v>41102.854166621531</c:v>
                </c:pt>
                <c:pt idx="18611">
                  <c:v>41102.864583288196</c:v>
                </c:pt>
                <c:pt idx="18612">
                  <c:v>41102.87499995486</c:v>
                </c:pt>
                <c:pt idx="18613">
                  <c:v>41102.885416621524</c:v>
                </c:pt>
                <c:pt idx="18614">
                  <c:v>41102.895833288188</c:v>
                </c:pt>
                <c:pt idx="18615">
                  <c:v>41102.906249954853</c:v>
                </c:pt>
                <c:pt idx="18616">
                  <c:v>41102.916666621517</c:v>
                </c:pt>
                <c:pt idx="18617">
                  <c:v>41102.927083288181</c:v>
                </c:pt>
                <c:pt idx="18618">
                  <c:v>41102.937499954845</c:v>
                </c:pt>
                <c:pt idx="18619">
                  <c:v>41102.94791662151</c:v>
                </c:pt>
                <c:pt idx="18620">
                  <c:v>41102.958333288174</c:v>
                </c:pt>
                <c:pt idx="18621">
                  <c:v>41102.968749954838</c:v>
                </c:pt>
                <c:pt idx="18622">
                  <c:v>41102.979166621502</c:v>
                </c:pt>
                <c:pt idx="18623">
                  <c:v>41102.989583288167</c:v>
                </c:pt>
                <c:pt idx="18624">
                  <c:v>41102.999999954831</c:v>
                </c:pt>
                <c:pt idx="18625">
                  <c:v>41103.010416621495</c:v>
                </c:pt>
                <c:pt idx="18626">
                  <c:v>41103.020833288159</c:v>
                </c:pt>
                <c:pt idx="18627">
                  <c:v>41103.031249954824</c:v>
                </c:pt>
                <c:pt idx="18628">
                  <c:v>41103.041666621488</c:v>
                </c:pt>
                <c:pt idx="18629">
                  <c:v>41103.052083288152</c:v>
                </c:pt>
                <c:pt idx="18630">
                  <c:v>41103.062499954816</c:v>
                </c:pt>
                <c:pt idx="18631">
                  <c:v>41103.072916621481</c:v>
                </c:pt>
                <c:pt idx="18632">
                  <c:v>41103.083333288145</c:v>
                </c:pt>
                <c:pt idx="18633">
                  <c:v>41103.093749954809</c:v>
                </c:pt>
                <c:pt idx="18634">
                  <c:v>41103.104166621473</c:v>
                </c:pt>
                <c:pt idx="18635">
                  <c:v>41103.114583288138</c:v>
                </c:pt>
                <c:pt idx="18636">
                  <c:v>41103.124999954802</c:v>
                </c:pt>
                <c:pt idx="18637">
                  <c:v>41103.135416621466</c:v>
                </c:pt>
                <c:pt idx="18638">
                  <c:v>41103.14583328813</c:v>
                </c:pt>
                <c:pt idx="18639">
                  <c:v>41103.156249954794</c:v>
                </c:pt>
                <c:pt idx="18640">
                  <c:v>41103.166666621459</c:v>
                </c:pt>
                <c:pt idx="18641">
                  <c:v>41103.177083288123</c:v>
                </c:pt>
                <c:pt idx="18642">
                  <c:v>41103.187499954787</c:v>
                </c:pt>
                <c:pt idx="18643">
                  <c:v>41103.197916621451</c:v>
                </c:pt>
                <c:pt idx="18644">
                  <c:v>41103.208333288116</c:v>
                </c:pt>
                <c:pt idx="18645">
                  <c:v>41103.21874995478</c:v>
                </c:pt>
                <c:pt idx="18646">
                  <c:v>41103.229166621444</c:v>
                </c:pt>
                <c:pt idx="18647">
                  <c:v>41103.239583288108</c:v>
                </c:pt>
                <c:pt idx="18648">
                  <c:v>41103.249999954773</c:v>
                </c:pt>
                <c:pt idx="18649">
                  <c:v>41103.260416621437</c:v>
                </c:pt>
                <c:pt idx="18650">
                  <c:v>41103.270833288101</c:v>
                </c:pt>
                <c:pt idx="18651">
                  <c:v>41103.281249954765</c:v>
                </c:pt>
                <c:pt idx="18652">
                  <c:v>41103.29166662143</c:v>
                </c:pt>
                <c:pt idx="18653">
                  <c:v>41103.302083288094</c:v>
                </c:pt>
                <c:pt idx="18654">
                  <c:v>41103.312499954758</c:v>
                </c:pt>
                <c:pt idx="18655">
                  <c:v>41103.322916621422</c:v>
                </c:pt>
                <c:pt idx="18656">
                  <c:v>41103.333333288087</c:v>
                </c:pt>
                <c:pt idx="18657">
                  <c:v>41103.343749954751</c:v>
                </c:pt>
                <c:pt idx="18658">
                  <c:v>41103.354166621415</c:v>
                </c:pt>
                <c:pt idx="18659">
                  <c:v>41103.364583288079</c:v>
                </c:pt>
                <c:pt idx="18660">
                  <c:v>41103.374999954744</c:v>
                </c:pt>
                <c:pt idx="18661">
                  <c:v>41103.385416621408</c:v>
                </c:pt>
                <c:pt idx="18662">
                  <c:v>41103.395833288072</c:v>
                </c:pt>
                <c:pt idx="18663">
                  <c:v>41103.406249954736</c:v>
                </c:pt>
                <c:pt idx="18664">
                  <c:v>41103.416666621401</c:v>
                </c:pt>
                <c:pt idx="18665">
                  <c:v>41103.427083288065</c:v>
                </c:pt>
                <c:pt idx="18666">
                  <c:v>41103.437499954729</c:v>
                </c:pt>
                <c:pt idx="18667">
                  <c:v>41103.447916621393</c:v>
                </c:pt>
                <c:pt idx="18668">
                  <c:v>41103.458333288057</c:v>
                </c:pt>
                <c:pt idx="18669">
                  <c:v>41103.468749954722</c:v>
                </c:pt>
                <c:pt idx="18670">
                  <c:v>41103.479166621386</c:v>
                </c:pt>
                <c:pt idx="18671">
                  <c:v>41103.48958328805</c:v>
                </c:pt>
                <c:pt idx="18672">
                  <c:v>41103.499999954714</c:v>
                </c:pt>
                <c:pt idx="18673">
                  <c:v>41103.510416621379</c:v>
                </c:pt>
                <c:pt idx="18674">
                  <c:v>41103.520833288043</c:v>
                </c:pt>
                <c:pt idx="18675">
                  <c:v>41103.531249954707</c:v>
                </c:pt>
                <c:pt idx="18676">
                  <c:v>41103.541666621371</c:v>
                </c:pt>
                <c:pt idx="18677">
                  <c:v>41103.552083288036</c:v>
                </c:pt>
                <c:pt idx="18678">
                  <c:v>41103.5624999547</c:v>
                </c:pt>
                <c:pt idx="18679">
                  <c:v>41103.572916621364</c:v>
                </c:pt>
                <c:pt idx="18680">
                  <c:v>41103.583333288028</c:v>
                </c:pt>
                <c:pt idx="18681">
                  <c:v>41103.593749954693</c:v>
                </c:pt>
                <c:pt idx="18682">
                  <c:v>41103.604166621357</c:v>
                </c:pt>
                <c:pt idx="18683">
                  <c:v>41103.614583288021</c:v>
                </c:pt>
                <c:pt idx="18684">
                  <c:v>41103.624999954685</c:v>
                </c:pt>
                <c:pt idx="18685">
                  <c:v>41103.63541662135</c:v>
                </c:pt>
                <c:pt idx="18686">
                  <c:v>41103.645833288014</c:v>
                </c:pt>
                <c:pt idx="18687">
                  <c:v>41103.656249954678</c:v>
                </c:pt>
                <c:pt idx="18688">
                  <c:v>41103.666666621342</c:v>
                </c:pt>
                <c:pt idx="18689">
                  <c:v>41103.677083288007</c:v>
                </c:pt>
                <c:pt idx="18690">
                  <c:v>41103.687499954671</c:v>
                </c:pt>
                <c:pt idx="18691">
                  <c:v>41103.697916621335</c:v>
                </c:pt>
                <c:pt idx="18692">
                  <c:v>41103.708333287999</c:v>
                </c:pt>
                <c:pt idx="18693">
                  <c:v>41103.718749954664</c:v>
                </c:pt>
                <c:pt idx="18694">
                  <c:v>41103.729166621328</c:v>
                </c:pt>
                <c:pt idx="18695">
                  <c:v>41103.739583287992</c:v>
                </c:pt>
                <c:pt idx="18696">
                  <c:v>41103.749999954656</c:v>
                </c:pt>
                <c:pt idx="18697">
                  <c:v>41103.76041662132</c:v>
                </c:pt>
                <c:pt idx="18698">
                  <c:v>41103.770833287985</c:v>
                </c:pt>
                <c:pt idx="18699">
                  <c:v>41103.781249954649</c:v>
                </c:pt>
                <c:pt idx="18700">
                  <c:v>41103.791666621313</c:v>
                </c:pt>
                <c:pt idx="18701">
                  <c:v>41103.802083287977</c:v>
                </c:pt>
                <c:pt idx="18702">
                  <c:v>41103.812499954642</c:v>
                </c:pt>
                <c:pt idx="18703">
                  <c:v>41103.822916621306</c:v>
                </c:pt>
                <c:pt idx="18704">
                  <c:v>41103.83333328797</c:v>
                </c:pt>
                <c:pt idx="18705">
                  <c:v>41103.843749954634</c:v>
                </c:pt>
                <c:pt idx="18706">
                  <c:v>41103.854166621299</c:v>
                </c:pt>
                <c:pt idx="18707">
                  <c:v>41103.864583287963</c:v>
                </c:pt>
                <c:pt idx="18708">
                  <c:v>41103.874999954627</c:v>
                </c:pt>
                <c:pt idx="18709">
                  <c:v>41103.885416621291</c:v>
                </c:pt>
                <c:pt idx="18710">
                  <c:v>41103.895833287956</c:v>
                </c:pt>
                <c:pt idx="18711">
                  <c:v>41103.90624995462</c:v>
                </c:pt>
                <c:pt idx="18712">
                  <c:v>41103.916666621284</c:v>
                </c:pt>
                <c:pt idx="18713">
                  <c:v>41103.927083287948</c:v>
                </c:pt>
                <c:pt idx="18714">
                  <c:v>41103.937499954613</c:v>
                </c:pt>
                <c:pt idx="18715">
                  <c:v>41103.947916621277</c:v>
                </c:pt>
                <c:pt idx="18716">
                  <c:v>41103.958333287941</c:v>
                </c:pt>
                <c:pt idx="18717">
                  <c:v>41103.968749954605</c:v>
                </c:pt>
                <c:pt idx="18718">
                  <c:v>41103.97916662127</c:v>
                </c:pt>
                <c:pt idx="18719">
                  <c:v>41103.989583287934</c:v>
                </c:pt>
                <c:pt idx="18720">
                  <c:v>41103.999999954598</c:v>
                </c:pt>
                <c:pt idx="18721">
                  <c:v>41104.010416621262</c:v>
                </c:pt>
                <c:pt idx="18722">
                  <c:v>41104.020833287927</c:v>
                </c:pt>
                <c:pt idx="18723">
                  <c:v>41104.031249954591</c:v>
                </c:pt>
                <c:pt idx="18724">
                  <c:v>41104.041666621255</c:v>
                </c:pt>
                <c:pt idx="18725">
                  <c:v>41104.052083287919</c:v>
                </c:pt>
                <c:pt idx="18726">
                  <c:v>41104.062499954583</c:v>
                </c:pt>
                <c:pt idx="18727">
                  <c:v>41104.072916621248</c:v>
                </c:pt>
                <c:pt idx="18728">
                  <c:v>41104.083333287912</c:v>
                </c:pt>
                <c:pt idx="18729">
                  <c:v>41104.093749954576</c:v>
                </c:pt>
                <c:pt idx="18730">
                  <c:v>41104.10416662124</c:v>
                </c:pt>
                <c:pt idx="18731">
                  <c:v>41104.114583287905</c:v>
                </c:pt>
                <c:pt idx="18732">
                  <c:v>41104.124999954569</c:v>
                </c:pt>
                <c:pt idx="18733">
                  <c:v>41104.135416621233</c:v>
                </c:pt>
                <c:pt idx="18734">
                  <c:v>41104.145833287897</c:v>
                </c:pt>
                <c:pt idx="18735">
                  <c:v>41104.156249954562</c:v>
                </c:pt>
                <c:pt idx="18736">
                  <c:v>41104.166666621226</c:v>
                </c:pt>
                <c:pt idx="18737">
                  <c:v>41104.17708328789</c:v>
                </c:pt>
                <c:pt idx="18738">
                  <c:v>41104.187499954554</c:v>
                </c:pt>
                <c:pt idx="18739">
                  <c:v>41104.197916621219</c:v>
                </c:pt>
                <c:pt idx="18740">
                  <c:v>41104.208333287883</c:v>
                </c:pt>
                <c:pt idx="18741">
                  <c:v>41104.218749954547</c:v>
                </c:pt>
                <c:pt idx="18742">
                  <c:v>41104.229166621211</c:v>
                </c:pt>
                <c:pt idx="18743">
                  <c:v>41104.239583287876</c:v>
                </c:pt>
                <c:pt idx="18744">
                  <c:v>41104.24999995454</c:v>
                </c:pt>
                <c:pt idx="18745">
                  <c:v>41104.260416621204</c:v>
                </c:pt>
                <c:pt idx="18746">
                  <c:v>41104.270833287868</c:v>
                </c:pt>
                <c:pt idx="18747">
                  <c:v>41104.281249954533</c:v>
                </c:pt>
                <c:pt idx="18748">
                  <c:v>41104.291666621197</c:v>
                </c:pt>
                <c:pt idx="18749">
                  <c:v>41104.302083287861</c:v>
                </c:pt>
                <c:pt idx="18750">
                  <c:v>41104.312499954525</c:v>
                </c:pt>
                <c:pt idx="18751">
                  <c:v>41104.32291662119</c:v>
                </c:pt>
                <c:pt idx="18752">
                  <c:v>41104.333333287854</c:v>
                </c:pt>
                <c:pt idx="18753">
                  <c:v>41104.343749954518</c:v>
                </c:pt>
                <c:pt idx="18754">
                  <c:v>41104.354166621182</c:v>
                </c:pt>
                <c:pt idx="18755">
                  <c:v>41104.364583287846</c:v>
                </c:pt>
                <c:pt idx="18756">
                  <c:v>41104.374999954511</c:v>
                </c:pt>
                <c:pt idx="18757">
                  <c:v>41104.385416621175</c:v>
                </c:pt>
                <c:pt idx="18758">
                  <c:v>41104.395833287839</c:v>
                </c:pt>
                <c:pt idx="18759">
                  <c:v>41104.406249954503</c:v>
                </c:pt>
                <c:pt idx="18760">
                  <c:v>41104.416666621168</c:v>
                </c:pt>
                <c:pt idx="18761">
                  <c:v>41104.427083287832</c:v>
                </c:pt>
                <c:pt idx="18762">
                  <c:v>41104.437499954496</c:v>
                </c:pt>
                <c:pt idx="18763">
                  <c:v>41104.44791662116</c:v>
                </c:pt>
                <c:pt idx="18764">
                  <c:v>41104.458333287825</c:v>
                </c:pt>
                <c:pt idx="18765">
                  <c:v>41104.468749954489</c:v>
                </c:pt>
                <c:pt idx="18766">
                  <c:v>41104.479166621153</c:v>
                </c:pt>
                <c:pt idx="18767">
                  <c:v>41104.489583287817</c:v>
                </c:pt>
                <c:pt idx="18768">
                  <c:v>41104.499999954482</c:v>
                </c:pt>
                <c:pt idx="18769">
                  <c:v>41104.510416621146</c:v>
                </c:pt>
                <c:pt idx="18770">
                  <c:v>41104.52083328781</c:v>
                </c:pt>
                <c:pt idx="18771">
                  <c:v>41104.531249954474</c:v>
                </c:pt>
                <c:pt idx="18772">
                  <c:v>41104.541666621139</c:v>
                </c:pt>
                <c:pt idx="18773">
                  <c:v>41104.552083287803</c:v>
                </c:pt>
                <c:pt idx="18774">
                  <c:v>41104.562499954467</c:v>
                </c:pt>
                <c:pt idx="18775">
                  <c:v>41104.572916621131</c:v>
                </c:pt>
                <c:pt idx="18776">
                  <c:v>41104.583333287796</c:v>
                </c:pt>
                <c:pt idx="18777">
                  <c:v>41104.59374995446</c:v>
                </c:pt>
                <c:pt idx="18778">
                  <c:v>41104.604166621124</c:v>
                </c:pt>
                <c:pt idx="18779">
                  <c:v>41104.614583287788</c:v>
                </c:pt>
                <c:pt idx="18780">
                  <c:v>41104.624999954453</c:v>
                </c:pt>
                <c:pt idx="18781">
                  <c:v>41104.635416621117</c:v>
                </c:pt>
                <c:pt idx="18782">
                  <c:v>41104.645833287781</c:v>
                </c:pt>
                <c:pt idx="18783">
                  <c:v>41104.656249954445</c:v>
                </c:pt>
                <c:pt idx="18784">
                  <c:v>41104.666666621109</c:v>
                </c:pt>
                <c:pt idx="18785">
                  <c:v>41104.677083287774</c:v>
                </c:pt>
                <c:pt idx="18786">
                  <c:v>41104.687499954438</c:v>
                </c:pt>
                <c:pt idx="18787">
                  <c:v>41104.697916621102</c:v>
                </c:pt>
                <c:pt idx="18788">
                  <c:v>41104.708333287766</c:v>
                </c:pt>
                <c:pt idx="18789">
                  <c:v>41104.718749954431</c:v>
                </c:pt>
                <c:pt idx="18790">
                  <c:v>41104.729166621095</c:v>
                </c:pt>
                <c:pt idx="18791">
                  <c:v>41104.739583287759</c:v>
                </c:pt>
                <c:pt idx="18792">
                  <c:v>41104.749999954423</c:v>
                </c:pt>
                <c:pt idx="18793">
                  <c:v>41104.760416621088</c:v>
                </c:pt>
                <c:pt idx="18794">
                  <c:v>41104.770833287752</c:v>
                </c:pt>
                <c:pt idx="18795">
                  <c:v>41104.781249954416</c:v>
                </c:pt>
                <c:pt idx="18796">
                  <c:v>41104.79166662108</c:v>
                </c:pt>
                <c:pt idx="18797">
                  <c:v>41104.802083287745</c:v>
                </c:pt>
                <c:pt idx="18798">
                  <c:v>41104.812499954409</c:v>
                </c:pt>
                <c:pt idx="18799">
                  <c:v>41104.822916621073</c:v>
                </c:pt>
                <c:pt idx="18800">
                  <c:v>41104.833333287737</c:v>
                </c:pt>
                <c:pt idx="18801">
                  <c:v>41104.843749954402</c:v>
                </c:pt>
                <c:pt idx="18802">
                  <c:v>41104.854166621066</c:v>
                </c:pt>
                <c:pt idx="18803">
                  <c:v>41104.86458328773</c:v>
                </c:pt>
                <c:pt idx="18804">
                  <c:v>41104.874999954394</c:v>
                </c:pt>
                <c:pt idx="18805">
                  <c:v>41104.885416621059</c:v>
                </c:pt>
                <c:pt idx="18806">
                  <c:v>41104.895833287723</c:v>
                </c:pt>
                <c:pt idx="18807">
                  <c:v>41104.906249954387</c:v>
                </c:pt>
                <c:pt idx="18808">
                  <c:v>41104.916666621051</c:v>
                </c:pt>
                <c:pt idx="18809">
                  <c:v>41104.927083287716</c:v>
                </c:pt>
                <c:pt idx="18810">
                  <c:v>41104.93749995438</c:v>
                </c:pt>
                <c:pt idx="18811">
                  <c:v>41104.947916621044</c:v>
                </c:pt>
                <c:pt idx="18812">
                  <c:v>41104.958333287708</c:v>
                </c:pt>
                <c:pt idx="18813">
                  <c:v>41104.968749954372</c:v>
                </c:pt>
                <c:pt idx="18814">
                  <c:v>41104.979166621037</c:v>
                </c:pt>
                <c:pt idx="18815">
                  <c:v>41104.989583287701</c:v>
                </c:pt>
                <c:pt idx="18816">
                  <c:v>41104.999999954365</c:v>
                </c:pt>
                <c:pt idx="18817">
                  <c:v>41105.010416621029</c:v>
                </c:pt>
                <c:pt idx="18818">
                  <c:v>41105.020833287694</c:v>
                </c:pt>
                <c:pt idx="18819">
                  <c:v>41105.031249954358</c:v>
                </c:pt>
                <c:pt idx="18820">
                  <c:v>41105.041666621022</c:v>
                </c:pt>
                <c:pt idx="18821">
                  <c:v>41105.052083287686</c:v>
                </c:pt>
                <c:pt idx="18822">
                  <c:v>41105.062499954351</c:v>
                </c:pt>
                <c:pt idx="18823">
                  <c:v>41105.072916621015</c:v>
                </c:pt>
                <c:pt idx="18824">
                  <c:v>41105.083333287679</c:v>
                </c:pt>
                <c:pt idx="18825">
                  <c:v>41105.093749954343</c:v>
                </c:pt>
                <c:pt idx="18826">
                  <c:v>41105.104166621008</c:v>
                </c:pt>
                <c:pt idx="18827">
                  <c:v>41105.114583287672</c:v>
                </c:pt>
                <c:pt idx="18828">
                  <c:v>41105.124999954336</c:v>
                </c:pt>
                <c:pt idx="18829">
                  <c:v>41105.135416621</c:v>
                </c:pt>
                <c:pt idx="18830">
                  <c:v>41105.145833287665</c:v>
                </c:pt>
                <c:pt idx="18831">
                  <c:v>41105.156249954329</c:v>
                </c:pt>
                <c:pt idx="18832">
                  <c:v>41105.166666620993</c:v>
                </c:pt>
                <c:pt idx="18833">
                  <c:v>41105.177083287657</c:v>
                </c:pt>
                <c:pt idx="18834">
                  <c:v>41105.187499954322</c:v>
                </c:pt>
                <c:pt idx="18835">
                  <c:v>41105.197916620986</c:v>
                </c:pt>
                <c:pt idx="18836">
                  <c:v>41105.20833328765</c:v>
                </c:pt>
                <c:pt idx="18837">
                  <c:v>41105.218749954314</c:v>
                </c:pt>
                <c:pt idx="18838">
                  <c:v>41105.229166620979</c:v>
                </c:pt>
                <c:pt idx="18839">
                  <c:v>41105.239583287643</c:v>
                </c:pt>
                <c:pt idx="18840">
                  <c:v>41105.249999954307</c:v>
                </c:pt>
                <c:pt idx="18841">
                  <c:v>41105.260416620971</c:v>
                </c:pt>
                <c:pt idx="18842">
                  <c:v>41105.270833287635</c:v>
                </c:pt>
                <c:pt idx="18843">
                  <c:v>41105.2812499543</c:v>
                </c:pt>
                <c:pt idx="18844">
                  <c:v>41105.291666620964</c:v>
                </c:pt>
                <c:pt idx="18845">
                  <c:v>41105.302083287628</c:v>
                </c:pt>
                <c:pt idx="18846">
                  <c:v>41105.312499954292</c:v>
                </c:pt>
                <c:pt idx="18847">
                  <c:v>41105.322916620957</c:v>
                </c:pt>
                <c:pt idx="18848">
                  <c:v>41105.333333287621</c:v>
                </c:pt>
                <c:pt idx="18849">
                  <c:v>41105.343749954285</c:v>
                </c:pt>
                <c:pt idx="18850">
                  <c:v>41105.354166620949</c:v>
                </c:pt>
                <c:pt idx="18851">
                  <c:v>41105.364583287614</c:v>
                </c:pt>
                <c:pt idx="18852">
                  <c:v>41105.374999954278</c:v>
                </c:pt>
                <c:pt idx="18853">
                  <c:v>41105.385416620942</c:v>
                </c:pt>
                <c:pt idx="18854">
                  <c:v>41105.395833287606</c:v>
                </c:pt>
                <c:pt idx="18855">
                  <c:v>41105.406249954271</c:v>
                </c:pt>
                <c:pt idx="18856">
                  <c:v>41105.416666620935</c:v>
                </c:pt>
                <c:pt idx="18857">
                  <c:v>41105.427083287599</c:v>
                </c:pt>
                <c:pt idx="18858">
                  <c:v>41105.437499954263</c:v>
                </c:pt>
                <c:pt idx="18859">
                  <c:v>41105.447916620928</c:v>
                </c:pt>
                <c:pt idx="18860">
                  <c:v>41105.458333287592</c:v>
                </c:pt>
                <c:pt idx="18861">
                  <c:v>41105.468749954256</c:v>
                </c:pt>
                <c:pt idx="18862">
                  <c:v>41105.47916662092</c:v>
                </c:pt>
                <c:pt idx="18863">
                  <c:v>41105.489583287585</c:v>
                </c:pt>
                <c:pt idx="18864">
                  <c:v>41105.499999954249</c:v>
                </c:pt>
                <c:pt idx="18865">
                  <c:v>41105.510416620913</c:v>
                </c:pt>
                <c:pt idx="18866">
                  <c:v>41105.520833287577</c:v>
                </c:pt>
                <c:pt idx="18867">
                  <c:v>41105.531249954242</c:v>
                </c:pt>
                <c:pt idx="18868">
                  <c:v>41105.541666620906</c:v>
                </c:pt>
                <c:pt idx="18869">
                  <c:v>41105.55208328757</c:v>
                </c:pt>
                <c:pt idx="18870">
                  <c:v>41105.562499954234</c:v>
                </c:pt>
                <c:pt idx="18871">
                  <c:v>41105.572916620898</c:v>
                </c:pt>
                <c:pt idx="18872">
                  <c:v>41105.583333287563</c:v>
                </c:pt>
                <c:pt idx="18873">
                  <c:v>41105.593749954227</c:v>
                </c:pt>
                <c:pt idx="18874">
                  <c:v>41105.604166620891</c:v>
                </c:pt>
                <c:pt idx="18875">
                  <c:v>41105.614583287555</c:v>
                </c:pt>
                <c:pt idx="18876">
                  <c:v>41105.62499995422</c:v>
                </c:pt>
                <c:pt idx="18877">
                  <c:v>41105.635416620884</c:v>
                </c:pt>
                <c:pt idx="18878">
                  <c:v>41105.645833287548</c:v>
                </c:pt>
                <c:pt idx="18879">
                  <c:v>41105.656249954212</c:v>
                </c:pt>
                <c:pt idx="18880">
                  <c:v>41105.666666620877</c:v>
                </c:pt>
                <c:pt idx="18881">
                  <c:v>41105.677083287541</c:v>
                </c:pt>
                <c:pt idx="18882">
                  <c:v>41105.687499954205</c:v>
                </c:pt>
                <c:pt idx="18883">
                  <c:v>41105.697916620869</c:v>
                </c:pt>
                <c:pt idx="18884">
                  <c:v>41105.708333287534</c:v>
                </c:pt>
                <c:pt idx="18885">
                  <c:v>41105.718749954198</c:v>
                </c:pt>
                <c:pt idx="18886">
                  <c:v>41105.729166620862</c:v>
                </c:pt>
                <c:pt idx="18887">
                  <c:v>41105.739583287526</c:v>
                </c:pt>
                <c:pt idx="18888">
                  <c:v>41105.749999954191</c:v>
                </c:pt>
                <c:pt idx="18889">
                  <c:v>41105.760416620855</c:v>
                </c:pt>
                <c:pt idx="18890">
                  <c:v>41105.770833287519</c:v>
                </c:pt>
                <c:pt idx="18891">
                  <c:v>41105.781249954183</c:v>
                </c:pt>
                <c:pt idx="18892">
                  <c:v>41105.791666620848</c:v>
                </c:pt>
                <c:pt idx="18893">
                  <c:v>41105.802083287512</c:v>
                </c:pt>
                <c:pt idx="18894">
                  <c:v>41105.812499954176</c:v>
                </c:pt>
                <c:pt idx="18895">
                  <c:v>41105.82291662084</c:v>
                </c:pt>
                <c:pt idx="18896">
                  <c:v>41105.833333287505</c:v>
                </c:pt>
                <c:pt idx="18897">
                  <c:v>41105.843749954169</c:v>
                </c:pt>
                <c:pt idx="18898">
                  <c:v>41105.854166620833</c:v>
                </c:pt>
                <c:pt idx="18899">
                  <c:v>41105.864583287497</c:v>
                </c:pt>
                <c:pt idx="18900">
                  <c:v>41105.874999954161</c:v>
                </c:pt>
                <c:pt idx="18901">
                  <c:v>41105.885416620826</c:v>
                </c:pt>
                <c:pt idx="18902">
                  <c:v>41105.89583328749</c:v>
                </c:pt>
                <c:pt idx="18903">
                  <c:v>41105.906249954154</c:v>
                </c:pt>
                <c:pt idx="18904">
                  <c:v>41105.916666620818</c:v>
                </c:pt>
                <c:pt idx="18905">
                  <c:v>41105.927083287483</c:v>
                </c:pt>
                <c:pt idx="18906">
                  <c:v>41105.937499954147</c:v>
                </c:pt>
                <c:pt idx="18907">
                  <c:v>41105.947916620811</c:v>
                </c:pt>
                <c:pt idx="18908">
                  <c:v>41105.958333287475</c:v>
                </c:pt>
                <c:pt idx="18909">
                  <c:v>41105.96874995414</c:v>
                </c:pt>
                <c:pt idx="18910">
                  <c:v>41105.979166620804</c:v>
                </c:pt>
                <c:pt idx="18911">
                  <c:v>41105.989583287468</c:v>
                </c:pt>
                <c:pt idx="18912">
                  <c:v>41105.999999954132</c:v>
                </c:pt>
                <c:pt idx="18913">
                  <c:v>41106.010416620797</c:v>
                </c:pt>
                <c:pt idx="18914">
                  <c:v>41106.020833287461</c:v>
                </c:pt>
                <c:pt idx="18915">
                  <c:v>41106.031249954125</c:v>
                </c:pt>
                <c:pt idx="18916">
                  <c:v>41106.041666620789</c:v>
                </c:pt>
                <c:pt idx="18917">
                  <c:v>41106.052083287454</c:v>
                </c:pt>
                <c:pt idx="18918">
                  <c:v>41106.062499954118</c:v>
                </c:pt>
                <c:pt idx="18919">
                  <c:v>41106.072916620782</c:v>
                </c:pt>
                <c:pt idx="18920">
                  <c:v>41106.083333287446</c:v>
                </c:pt>
                <c:pt idx="18921">
                  <c:v>41106.093749954111</c:v>
                </c:pt>
                <c:pt idx="18922">
                  <c:v>41106.104166620775</c:v>
                </c:pt>
                <c:pt idx="18923">
                  <c:v>41106.114583287439</c:v>
                </c:pt>
                <c:pt idx="18924">
                  <c:v>41106.124999954103</c:v>
                </c:pt>
                <c:pt idx="18925">
                  <c:v>41106.135416620768</c:v>
                </c:pt>
                <c:pt idx="18926">
                  <c:v>41106.145833287432</c:v>
                </c:pt>
                <c:pt idx="18927">
                  <c:v>41106.156249954096</c:v>
                </c:pt>
                <c:pt idx="18928">
                  <c:v>41106.16666662076</c:v>
                </c:pt>
                <c:pt idx="18929">
                  <c:v>41106.177083287424</c:v>
                </c:pt>
                <c:pt idx="18930">
                  <c:v>41106.187499954089</c:v>
                </c:pt>
                <c:pt idx="18931">
                  <c:v>41106.197916620753</c:v>
                </c:pt>
                <c:pt idx="18932">
                  <c:v>41106.208333287417</c:v>
                </c:pt>
                <c:pt idx="18933">
                  <c:v>41106.218749954081</c:v>
                </c:pt>
                <c:pt idx="18934">
                  <c:v>41106.229166620746</c:v>
                </c:pt>
                <c:pt idx="18935">
                  <c:v>41106.23958328741</c:v>
                </c:pt>
                <c:pt idx="18936">
                  <c:v>41106.249999954074</c:v>
                </c:pt>
                <c:pt idx="18937">
                  <c:v>41106.260416620738</c:v>
                </c:pt>
                <c:pt idx="18938">
                  <c:v>41106.270833287403</c:v>
                </c:pt>
                <c:pt idx="18939">
                  <c:v>41106.281249954067</c:v>
                </c:pt>
                <c:pt idx="18940">
                  <c:v>41106.291666620731</c:v>
                </c:pt>
                <c:pt idx="18941">
                  <c:v>41106.302083287395</c:v>
                </c:pt>
                <c:pt idx="18942">
                  <c:v>41106.31249995406</c:v>
                </c:pt>
                <c:pt idx="18943">
                  <c:v>41106.322916620724</c:v>
                </c:pt>
                <c:pt idx="18944">
                  <c:v>41106.333333287388</c:v>
                </c:pt>
                <c:pt idx="18945">
                  <c:v>41106.343749954052</c:v>
                </c:pt>
                <c:pt idx="18946">
                  <c:v>41106.354166620717</c:v>
                </c:pt>
                <c:pt idx="18947">
                  <c:v>41106.364583287381</c:v>
                </c:pt>
                <c:pt idx="18948">
                  <c:v>41106.374999954045</c:v>
                </c:pt>
                <c:pt idx="18949">
                  <c:v>41106.385416620709</c:v>
                </c:pt>
                <c:pt idx="18950">
                  <c:v>41106.395833287374</c:v>
                </c:pt>
                <c:pt idx="18951">
                  <c:v>41106.406249954038</c:v>
                </c:pt>
                <c:pt idx="18952">
                  <c:v>41106.416666620702</c:v>
                </c:pt>
                <c:pt idx="18953">
                  <c:v>41106.427083287366</c:v>
                </c:pt>
                <c:pt idx="18954">
                  <c:v>41106.43749995403</c:v>
                </c:pt>
                <c:pt idx="18955">
                  <c:v>41106.447916620695</c:v>
                </c:pt>
                <c:pt idx="18956">
                  <c:v>41106.458333287359</c:v>
                </c:pt>
                <c:pt idx="18957">
                  <c:v>41106.468749954023</c:v>
                </c:pt>
                <c:pt idx="18958">
                  <c:v>41106.479166620687</c:v>
                </c:pt>
                <c:pt idx="18959">
                  <c:v>41106.489583287352</c:v>
                </c:pt>
                <c:pt idx="18960">
                  <c:v>41106.499999954016</c:v>
                </c:pt>
                <c:pt idx="18961">
                  <c:v>41106.51041662068</c:v>
                </c:pt>
                <c:pt idx="18962">
                  <c:v>41106.520833287344</c:v>
                </c:pt>
                <c:pt idx="18963">
                  <c:v>41106.531249954009</c:v>
                </c:pt>
                <c:pt idx="18964">
                  <c:v>41106.541666620673</c:v>
                </c:pt>
                <c:pt idx="18965">
                  <c:v>41106.552083287337</c:v>
                </c:pt>
                <c:pt idx="18966">
                  <c:v>41106.562499954001</c:v>
                </c:pt>
                <c:pt idx="18967">
                  <c:v>41106.572916620666</c:v>
                </c:pt>
                <c:pt idx="18968">
                  <c:v>41106.58333328733</c:v>
                </c:pt>
                <c:pt idx="18969">
                  <c:v>41106.593749953994</c:v>
                </c:pt>
                <c:pt idx="18970">
                  <c:v>41106.604166620658</c:v>
                </c:pt>
                <c:pt idx="18971">
                  <c:v>41106.614583287323</c:v>
                </c:pt>
                <c:pt idx="18972">
                  <c:v>41106.624999953987</c:v>
                </c:pt>
                <c:pt idx="18973">
                  <c:v>41106.635416620651</c:v>
                </c:pt>
                <c:pt idx="18974">
                  <c:v>41106.645833287315</c:v>
                </c:pt>
                <c:pt idx="18975">
                  <c:v>41106.65624995398</c:v>
                </c:pt>
                <c:pt idx="18976">
                  <c:v>41106.666666620644</c:v>
                </c:pt>
                <c:pt idx="18977">
                  <c:v>41106.677083287308</c:v>
                </c:pt>
                <c:pt idx="18978">
                  <c:v>41106.687499953972</c:v>
                </c:pt>
                <c:pt idx="18979">
                  <c:v>41106.697916620637</c:v>
                </c:pt>
                <c:pt idx="18980">
                  <c:v>41106.708333287301</c:v>
                </c:pt>
                <c:pt idx="18981">
                  <c:v>41106.718749953965</c:v>
                </c:pt>
                <c:pt idx="18982">
                  <c:v>41106.729166620629</c:v>
                </c:pt>
                <c:pt idx="18983">
                  <c:v>41106.739583287293</c:v>
                </c:pt>
                <c:pt idx="18984">
                  <c:v>41106.749999953958</c:v>
                </c:pt>
                <c:pt idx="18985">
                  <c:v>41106.760416620622</c:v>
                </c:pt>
                <c:pt idx="18986">
                  <c:v>41106.770833287286</c:v>
                </c:pt>
                <c:pt idx="18987">
                  <c:v>41106.78124995395</c:v>
                </c:pt>
                <c:pt idx="18988">
                  <c:v>41106.791666620615</c:v>
                </c:pt>
                <c:pt idx="18989">
                  <c:v>41106.802083287279</c:v>
                </c:pt>
                <c:pt idx="18990">
                  <c:v>41106.812499953943</c:v>
                </c:pt>
                <c:pt idx="18991">
                  <c:v>41106.822916620607</c:v>
                </c:pt>
                <c:pt idx="18992">
                  <c:v>41106.833333287272</c:v>
                </c:pt>
                <c:pt idx="18993">
                  <c:v>41106.843749953936</c:v>
                </c:pt>
                <c:pt idx="18994">
                  <c:v>41106.8541666206</c:v>
                </c:pt>
                <c:pt idx="18995">
                  <c:v>41106.864583287264</c:v>
                </c:pt>
                <c:pt idx="18996">
                  <c:v>41106.874999953929</c:v>
                </c:pt>
                <c:pt idx="18997">
                  <c:v>41106.885416620593</c:v>
                </c:pt>
                <c:pt idx="18998">
                  <c:v>41106.895833287257</c:v>
                </c:pt>
                <c:pt idx="18999">
                  <c:v>41106.906249953921</c:v>
                </c:pt>
                <c:pt idx="19000">
                  <c:v>41106.916666620586</c:v>
                </c:pt>
                <c:pt idx="19001">
                  <c:v>41106.92708328725</c:v>
                </c:pt>
                <c:pt idx="19002">
                  <c:v>41106.937499953914</c:v>
                </c:pt>
                <c:pt idx="19003">
                  <c:v>41106.947916620578</c:v>
                </c:pt>
                <c:pt idx="19004">
                  <c:v>41106.958333287243</c:v>
                </c:pt>
                <c:pt idx="19005">
                  <c:v>41106.968749953907</c:v>
                </c:pt>
                <c:pt idx="19006">
                  <c:v>41106.979166620571</c:v>
                </c:pt>
                <c:pt idx="19007">
                  <c:v>41106.989583287235</c:v>
                </c:pt>
                <c:pt idx="19008">
                  <c:v>41106.9999999539</c:v>
                </c:pt>
                <c:pt idx="19009">
                  <c:v>41107.010416620564</c:v>
                </c:pt>
                <c:pt idx="19010">
                  <c:v>41107.020833287228</c:v>
                </c:pt>
                <c:pt idx="19011">
                  <c:v>41107.031249953892</c:v>
                </c:pt>
                <c:pt idx="19012">
                  <c:v>41107.041666620556</c:v>
                </c:pt>
                <c:pt idx="19013">
                  <c:v>41107.052083287221</c:v>
                </c:pt>
                <c:pt idx="19014">
                  <c:v>41107.062499953885</c:v>
                </c:pt>
                <c:pt idx="19015">
                  <c:v>41107.072916620549</c:v>
                </c:pt>
                <c:pt idx="19016">
                  <c:v>41107.083333287213</c:v>
                </c:pt>
                <c:pt idx="19017">
                  <c:v>41107.093749953878</c:v>
                </c:pt>
                <c:pt idx="19018">
                  <c:v>41107.104166620542</c:v>
                </c:pt>
                <c:pt idx="19019">
                  <c:v>41107.114583287206</c:v>
                </c:pt>
                <c:pt idx="19020">
                  <c:v>41107.12499995387</c:v>
                </c:pt>
                <c:pt idx="19021">
                  <c:v>41107.135416620535</c:v>
                </c:pt>
                <c:pt idx="19022">
                  <c:v>41107.145833287199</c:v>
                </c:pt>
                <c:pt idx="19023">
                  <c:v>41107.156249953863</c:v>
                </c:pt>
                <c:pt idx="19024">
                  <c:v>41107.166666620527</c:v>
                </c:pt>
                <c:pt idx="19025">
                  <c:v>41107.177083287192</c:v>
                </c:pt>
                <c:pt idx="19026">
                  <c:v>41107.187499953856</c:v>
                </c:pt>
                <c:pt idx="19027">
                  <c:v>41107.19791662052</c:v>
                </c:pt>
                <c:pt idx="19028">
                  <c:v>41107.208333287184</c:v>
                </c:pt>
                <c:pt idx="19029">
                  <c:v>41107.218749953849</c:v>
                </c:pt>
                <c:pt idx="19030">
                  <c:v>41107.229166620513</c:v>
                </c:pt>
                <c:pt idx="19031">
                  <c:v>41107.239583287177</c:v>
                </c:pt>
                <c:pt idx="19032">
                  <c:v>41107.249999953841</c:v>
                </c:pt>
                <c:pt idx="19033">
                  <c:v>41107.260416620506</c:v>
                </c:pt>
                <c:pt idx="19034">
                  <c:v>41107.27083328717</c:v>
                </c:pt>
                <c:pt idx="19035">
                  <c:v>41107.281249953834</c:v>
                </c:pt>
                <c:pt idx="19036">
                  <c:v>41107.291666620498</c:v>
                </c:pt>
                <c:pt idx="19037">
                  <c:v>41107.302083287163</c:v>
                </c:pt>
                <c:pt idx="19038">
                  <c:v>41107.312499953827</c:v>
                </c:pt>
                <c:pt idx="19039">
                  <c:v>41107.322916620491</c:v>
                </c:pt>
                <c:pt idx="19040">
                  <c:v>41107.333333287155</c:v>
                </c:pt>
                <c:pt idx="19041">
                  <c:v>41107.343749953819</c:v>
                </c:pt>
                <c:pt idx="19042">
                  <c:v>41107.354166620484</c:v>
                </c:pt>
                <c:pt idx="19043">
                  <c:v>41107.364583287148</c:v>
                </c:pt>
                <c:pt idx="19044">
                  <c:v>41107.374999953812</c:v>
                </c:pt>
                <c:pt idx="19045">
                  <c:v>41107.385416620476</c:v>
                </c:pt>
                <c:pt idx="19046">
                  <c:v>41107.395833287141</c:v>
                </c:pt>
                <c:pt idx="19047">
                  <c:v>41107.406249953805</c:v>
                </c:pt>
                <c:pt idx="19048">
                  <c:v>41107.416666620469</c:v>
                </c:pt>
                <c:pt idx="19049">
                  <c:v>41107.427083287133</c:v>
                </c:pt>
                <c:pt idx="19050">
                  <c:v>41107.437499953798</c:v>
                </c:pt>
                <c:pt idx="19051">
                  <c:v>41107.447916620462</c:v>
                </c:pt>
                <c:pt idx="19052">
                  <c:v>41107.458333287126</c:v>
                </c:pt>
                <c:pt idx="19053">
                  <c:v>41107.46874995379</c:v>
                </c:pt>
                <c:pt idx="19054">
                  <c:v>41107.479166620455</c:v>
                </c:pt>
                <c:pt idx="19055">
                  <c:v>41107.489583287119</c:v>
                </c:pt>
                <c:pt idx="19056">
                  <c:v>41107.499999953783</c:v>
                </c:pt>
                <c:pt idx="19057">
                  <c:v>41107.510416620447</c:v>
                </c:pt>
                <c:pt idx="19058">
                  <c:v>41107.520833287112</c:v>
                </c:pt>
                <c:pt idx="19059">
                  <c:v>41107.531249953776</c:v>
                </c:pt>
                <c:pt idx="19060">
                  <c:v>41107.54166662044</c:v>
                </c:pt>
                <c:pt idx="19061">
                  <c:v>41107.552083287104</c:v>
                </c:pt>
                <c:pt idx="19062">
                  <c:v>41107.562499953769</c:v>
                </c:pt>
                <c:pt idx="19063">
                  <c:v>41107.572916620433</c:v>
                </c:pt>
                <c:pt idx="19064">
                  <c:v>41107.583333287097</c:v>
                </c:pt>
                <c:pt idx="19065">
                  <c:v>41107.593749953761</c:v>
                </c:pt>
                <c:pt idx="19066">
                  <c:v>41107.604166620426</c:v>
                </c:pt>
                <c:pt idx="19067">
                  <c:v>41107.61458328709</c:v>
                </c:pt>
                <c:pt idx="19068">
                  <c:v>41107.624999953754</c:v>
                </c:pt>
                <c:pt idx="19069">
                  <c:v>41107.635416620418</c:v>
                </c:pt>
                <c:pt idx="19070">
                  <c:v>41107.645833287082</c:v>
                </c:pt>
                <c:pt idx="19071">
                  <c:v>41107.656249953747</c:v>
                </c:pt>
                <c:pt idx="19072">
                  <c:v>41107.666666620411</c:v>
                </c:pt>
                <c:pt idx="19073">
                  <c:v>41107.677083287075</c:v>
                </c:pt>
                <c:pt idx="19074">
                  <c:v>41107.687499953739</c:v>
                </c:pt>
                <c:pt idx="19075">
                  <c:v>41107.697916620404</c:v>
                </c:pt>
                <c:pt idx="19076">
                  <c:v>41107.708333287068</c:v>
                </c:pt>
                <c:pt idx="19077">
                  <c:v>41107.718749953732</c:v>
                </c:pt>
                <c:pt idx="19078">
                  <c:v>41107.729166620396</c:v>
                </c:pt>
                <c:pt idx="19079">
                  <c:v>41107.739583287061</c:v>
                </c:pt>
                <c:pt idx="19080">
                  <c:v>41107.749999953725</c:v>
                </c:pt>
                <c:pt idx="19081">
                  <c:v>41107.760416620389</c:v>
                </c:pt>
                <c:pt idx="19082">
                  <c:v>41107.770833287053</c:v>
                </c:pt>
                <c:pt idx="19083">
                  <c:v>41107.781249953718</c:v>
                </c:pt>
                <c:pt idx="19084">
                  <c:v>41107.791666620382</c:v>
                </c:pt>
                <c:pt idx="19085">
                  <c:v>41107.802083287046</c:v>
                </c:pt>
                <c:pt idx="19086">
                  <c:v>41107.81249995371</c:v>
                </c:pt>
                <c:pt idx="19087">
                  <c:v>41107.822916620375</c:v>
                </c:pt>
                <c:pt idx="19088">
                  <c:v>41107.833333287039</c:v>
                </c:pt>
                <c:pt idx="19089">
                  <c:v>41107.843749953703</c:v>
                </c:pt>
                <c:pt idx="19090">
                  <c:v>41107.854166620367</c:v>
                </c:pt>
                <c:pt idx="19091">
                  <c:v>41107.864583287032</c:v>
                </c:pt>
                <c:pt idx="19092">
                  <c:v>41107.874999953696</c:v>
                </c:pt>
                <c:pt idx="19093">
                  <c:v>41107.88541662036</c:v>
                </c:pt>
                <c:pt idx="19094">
                  <c:v>41107.895833287024</c:v>
                </c:pt>
                <c:pt idx="19095">
                  <c:v>41107.906249953689</c:v>
                </c:pt>
                <c:pt idx="19096">
                  <c:v>41107.916666620353</c:v>
                </c:pt>
                <c:pt idx="19097">
                  <c:v>41107.927083287017</c:v>
                </c:pt>
                <c:pt idx="19098">
                  <c:v>41107.937499953681</c:v>
                </c:pt>
                <c:pt idx="19099">
                  <c:v>41107.947916620345</c:v>
                </c:pt>
                <c:pt idx="19100">
                  <c:v>41107.95833328701</c:v>
                </c:pt>
                <c:pt idx="19101">
                  <c:v>41107.968749953674</c:v>
                </c:pt>
                <c:pt idx="19102">
                  <c:v>41107.979166620338</c:v>
                </c:pt>
                <c:pt idx="19103">
                  <c:v>41107.989583287002</c:v>
                </c:pt>
                <c:pt idx="19104">
                  <c:v>41107.999999953667</c:v>
                </c:pt>
                <c:pt idx="19105">
                  <c:v>41108.010416620331</c:v>
                </c:pt>
                <c:pt idx="19106">
                  <c:v>41108.020833286995</c:v>
                </c:pt>
                <c:pt idx="19107">
                  <c:v>41108.031249953659</c:v>
                </c:pt>
                <c:pt idx="19108">
                  <c:v>41108.041666620324</c:v>
                </c:pt>
                <c:pt idx="19109">
                  <c:v>41108.052083286988</c:v>
                </c:pt>
                <c:pt idx="19110">
                  <c:v>41108.062499953652</c:v>
                </c:pt>
                <c:pt idx="19111">
                  <c:v>41108.072916620316</c:v>
                </c:pt>
                <c:pt idx="19112">
                  <c:v>41108.083333286981</c:v>
                </c:pt>
                <c:pt idx="19113">
                  <c:v>41108.093749953645</c:v>
                </c:pt>
                <c:pt idx="19114">
                  <c:v>41108.104166620309</c:v>
                </c:pt>
                <c:pt idx="19115">
                  <c:v>41108.114583286973</c:v>
                </c:pt>
                <c:pt idx="19116">
                  <c:v>41108.124999953638</c:v>
                </c:pt>
                <c:pt idx="19117">
                  <c:v>41108.135416620302</c:v>
                </c:pt>
                <c:pt idx="19118">
                  <c:v>41108.145833286966</c:v>
                </c:pt>
                <c:pt idx="19119">
                  <c:v>41108.15624995363</c:v>
                </c:pt>
                <c:pt idx="19120">
                  <c:v>41108.166666620295</c:v>
                </c:pt>
                <c:pt idx="19121">
                  <c:v>41108.177083286959</c:v>
                </c:pt>
                <c:pt idx="19122">
                  <c:v>41108.187499953623</c:v>
                </c:pt>
                <c:pt idx="19123">
                  <c:v>41108.197916620287</c:v>
                </c:pt>
                <c:pt idx="19124">
                  <c:v>41108.208333286952</c:v>
                </c:pt>
                <c:pt idx="19125">
                  <c:v>41108.218749953616</c:v>
                </c:pt>
                <c:pt idx="19126">
                  <c:v>41108.22916662028</c:v>
                </c:pt>
                <c:pt idx="19127">
                  <c:v>41108.239583286944</c:v>
                </c:pt>
                <c:pt idx="19128">
                  <c:v>41108.249999953608</c:v>
                </c:pt>
                <c:pt idx="19129">
                  <c:v>41108.260416620273</c:v>
                </c:pt>
                <c:pt idx="19130">
                  <c:v>41108.270833286937</c:v>
                </c:pt>
                <c:pt idx="19131">
                  <c:v>41108.281249953601</c:v>
                </c:pt>
                <c:pt idx="19132">
                  <c:v>41108.291666620265</c:v>
                </c:pt>
                <c:pt idx="19133">
                  <c:v>41108.30208328693</c:v>
                </c:pt>
                <c:pt idx="19134">
                  <c:v>41108.312499953594</c:v>
                </c:pt>
                <c:pt idx="19135">
                  <c:v>41108.322916620258</c:v>
                </c:pt>
                <c:pt idx="19136">
                  <c:v>41108.333333286922</c:v>
                </c:pt>
                <c:pt idx="19137">
                  <c:v>41108.343749953587</c:v>
                </c:pt>
                <c:pt idx="19138">
                  <c:v>41108.354166620251</c:v>
                </c:pt>
                <c:pt idx="19139">
                  <c:v>41108.364583286915</c:v>
                </c:pt>
                <c:pt idx="19140">
                  <c:v>41108.374999953579</c:v>
                </c:pt>
                <c:pt idx="19141">
                  <c:v>41108.385416620244</c:v>
                </c:pt>
                <c:pt idx="19142">
                  <c:v>41108.395833286908</c:v>
                </c:pt>
                <c:pt idx="19143">
                  <c:v>41108.406249953572</c:v>
                </c:pt>
                <c:pt idx="19144">
                  <c:v>41108.416666620236</c:v>
                </c:pt>
                <c:pt idx="19145">
                  <c:v>41108.427083286901</c:v>
                </c:pt>
                <c:pt idx="19146">
                  <c:v>41108.437499953565</c:v>
                </c:pt>
                <c:pt idx="19147">
                  <c:v>41108.447916620229</c:v>
                </c:pt>
                <c:pt idx="19148">
                  <c:v>41108.458333286893</c:v>
                </c:pt>
                <c:pt idx="19149">
                  <c:v>41108.468749953558</c:v>
                </c:pt>
                <c:pt idx="19150">
                  <c:v>41108.479166620222</c:v>
                </c:pt>
                <c:pt idx="19151">
                  <c:v>41108.489583286886</c:v>
                </c:pt>
                <c:pt idx="19152">
                  <c:v>41108.49999995355</c:v>
                </c:pt>
                <c:pt idx="19153">
                  <c:v>41108.510416620215</c:v>
                </c:pt>
                <c:pt idx="19154">
                  <c:v>41108.520833286879</c:v>
                </c:pt>
                <c:pt idx="19155">
                  <c:v>41108.531249953543</c:v>
                </c:pt>
                <c:pt idx="19156">
                  <c:v>41108.541666620207</c:v>
                </c:pt>
                <c:pt idx="19157">
                  <c:v>41108.552083286871</c:v>
                </c:pt>
                <c:pt idx="19158">
                  <c:v>41108.562499953536</c:v>
                </c:pt>
                <c:pt idx="19159">
                  <c:v>41108.5729166202</c:v>
                </c:pt>
                <c:pt idx="19160">
                  <c:v>41108.583333286864</c:v>
                </c:pt>
                <c:pt idx="19161">
                  <c:v>41108.593749953528</c:v>
                </c:pt>
                <c:pt idx="19162">
                  <c:v>41108.604166620193</c:v>
                </c:pt>
                <c:pt idx="19163">
                  <c:v>41108.614583286857</c:v>
                </c:pt>
                <c:pt idx="19164">
                  <c:v>41108.624999953521</c:v>
                </c:pt>
                <c:pt idx="19165">
                  <c:v>41108.635416620185</c:v>
                </c:pt>
                <c:pt idx="19166">
                  <c:v>41108.64583328685</c:v>
                </c:pt>
                <c:pt idx="19167">
                  <c:v>41108.656249953514</c:v>
                </c:pt>
                <c:pt idx="19168">
                  <c:v>41108.666666620178</c:v>
                </c:pt>
                <c:pt idx="19169">
                  <c:v>41108.677083286842</c:v>
                </c:pt>
                <c:pt idx="19170">
                  <c:v>41108.687499953507</c:v>
                </c:pt>
                <c:pt idx="19171">
                  <c:v>41108.697916620171</c:v>
                </c:pt>
                <c:pt idx="19172">
                  <c:v>41108.708333286835</c:v>
                </c:pt>
                <c:pt idx="19173">
                  <c:v>41108.718749953499</c:v>
                </c:pt>
                <c:pt idx="19174">
                  <c:v>41108.729166620164</c:v>
                </c:pt>
                <c:pt idx="19175">
                  <c:v>41108.739583286828</c:v>
                </c:pt>
                <c:pt idx="19176">
                  <c:v>41108.749999953492</c:v>
                </c:pt>
                <c:pt idx="19177">
                  <c:v>41108.760416620156</c:v>
                </c:pt>
                <c:pt idx="19178">
                  <c:v>41108.770833286821</c:v>
                </c:pt>
                <c:pt idx="19179">
                  <c:v>41108.781249953485</c:v>
                </c:pt>
                <c:pt idx="19180">
                  <c:v>41108.791666620149</c:v>
                </c:pt>
                <c:pt idx="19181">
                  <c:v>41108.802083286813</c:v>
                </c:pt>
                <c:pt idx="19182">
                  <c:v>41108.812499953478</c:v>
                </c:pt>
                <c:pt idx="19183">
                  <c:v>41108.822916620142</c:v>
                </c:pt>
                <c:pt idx="19184">
                  <c:v>41108.833333286806</c:v>
                </c:pt>
                <c:pt idx="19185">
                  <c:v>41108.84374995347</c:v>
                </c:pt>
                <c:pt idx="19186">
                  <c:v>41108.854166620134</c:v>
                </c:pt>
                <c:pt idx="19187">
                  <c:v>41108.864583286799</c:v>
                </c:pt>
                <c:pt idx="19188">
                  <c:v>41108.874999953463</c:v>
                </c:pt>
                <c:pt idx="19189">
                  <c:v>41108.885416620127</c:v>
                </c:pt>
                <c:pt idx="19190">
                  <c:v>41108.895833286791</c:v>
                </c:pt>
                <c:pt idx="19191">
                  <c:v>41108.906249953456</c:v>
                </c:pt>
                <c:pt idx="19192">
                  <c:v>41108.91666662012</c:v>
                </c:pt>
                <c:pt idx="19193">
                  <c:v>41108.927083286784</c:v>
                </c:pt>
                <c:pt idx="19194">
                  <c:v>41108.937499953448</c:v>
                </c:pt>
                <c:pt idx="19195">
                  <c:v>41108.947916620113</c:v>
                </c:pt>
                <c:pt idx="19196">
                  <c:v>41108.958333286777</c:v>
                </c:pt>
                <c:pt idx="19197">
                  <c:v>41108.968749953441</c:v>
                </c:pt>
                <c:pt idx="19198">
                  <c:v>41108.979166620105</c:v>
                </c:pt>
                <c:pt idx="19199">
                  <c:v>41108.98958328677</c:v>
                </c:pt>
                <c:pt idx="19200">
                  <c:v>41108.999999953434</c:v>
                </c:pt>
                <c:pt idx="19201">
                  <c:v>41109.010416620098</c:v>
                </c:pt>
                <c:pt idx="19202">
                  <c:v>41109.020833286762</c:v>
                </c:pt>
                <c:pt idx="19203">
                  <c:v>41109.031249953427</c:v>
                </c:pt>
                <c:pt idx="19204">
                  <c:v>41109.041666620091</c:v>
                </c:pt>
                <c:pt idx="19205">
                  <c:v>41109.052083286755</c:v>
                </c:pt>
                <c:pt idx="19206">
                  <c:v>41109.062499953419</c:v>
                </c:pt>
                <c:pt idx="19207">
                  <c:v>41109.072916620084</c:v>
                </c:pt>
                <c:pt idx="19208">
                  <c:v>41109.083333286748</c:v>
                </c:pt>
                <c:pt idx="19209">
                  <c:v>41109.093749953412</c:v>
                </c:pt>
                <c:pt idx="19210">
                  <c:v>41109.104166620076</c:v>
                </c:pt>
                <c:pt idx="19211">
                  <c:v>41109.114583286741</c:v>
                </c:pt>
                <c:pt idx="19212">
                  <c:v>41109.124999953405</c:v>
                </c:pt>
                <c:pt idx="19213">
                  <c:v>41109.135416620069</c:v>
                </c:pt>
                <c:pt idx="19214">
                  <c:v>41109.145833286733</c:v>
                </c:pt>
                <c:pt idx="19215">
                  <c:v>41109.156249953397</c:v>
                </c:pt>
                <c:pt idx="19216">
                  <c:v>41109.166666620062</c:v>
                </c:pt>
                <c:pt idx="19217">
                  <c:v>41109.177083286726</c:v>
                </c:pt>
                <c:pt idx="19218">
                  <c:v>41109.18749995339</c:v>
                </c:pt>
                <c:pt idx="19219">
                  <c:v>41109.197916620054</c:v>
                </c:pt>
                <c:pt idx="19220">
                  <c:v>41109.208333286719</c:v>
                </c:pt>
                <c:pt idx="19221">
                  <c:v>41109.218749953383</c:v>
                </c:pt>
                <c:pt idx="19222">
                  <c:v>41109.229166620047</c:v>
                </c:pt>
                <c:pt idx="19223">
                  <c:v>41109.239583286711</c:v>
                </c:pt>
                <c:pt idx="19224">
                  <c:v>41109.249999953376</c:v>
                </c:pt>
                <c:pt idx="19225">
                  <c:v>41109.26041662004</c:v>
                </c:pt>
                <c:pt idx="19226">
                  <c:v>41109.270833286704</c:v>
                </c:pt>
                <c:pt idx="19227">
                  <c:v>41109.281249953368</c:v>
                </c:pt>
                <c:pt idx="19228">
                  <c:v>41109.291666620033</c:v>
                </c:pt>
                <c:pt idx="19229">
                  <c:v>41109.302083286697</c:v>
                </c:pt>
                <c:pt idx="19230">
                  <c:v>41109.312499953361</c:v>
                </c:pt>
                <c:pt idx="19231">
                  <c:v>41109.322916620025</c:v>
                </c:pt>
                <c:pt idx="19232">
                  <c:v>41109.33333328669</c:v>
                </c:pt>
                <c:pt idx="19233">
                  <c:v>41109.343749953354</c:v>
                </c:pt>
                <c:pt idx="19234">
                  <c:v>41109.354166620018</c:v>
                </c:pt>
                <c:pt idx="19235">
                  <c:v>41109.364583286682</c:v>
                </c:pt>
                <c:pt idx="19236">
                  <c:v>41109.374999953347</c:v>
                </c:pt>
                <c:pt idx="19237">
                  <c:v>41109.385416620011</c:v>
                </c:pt>
                <c:pt idx="19238">
                  <c:v>41109.395833286675</c:v>
                </c:pt>
                <c:pt idx="19239">
                  <c:v>41109.406249953339</c:v>
                </c:pt>
                <c:pt idx="19240">
                  <c:v>41109.416666620004</c:v>
                </c:pt>
                <c:pt idx="19241">
                  <c:v>41109.427083286668</c:v>
                </c:pt>
                <c:pt idx="19242">
                  <c:v>41109.437499953332</c:v>
                </c:pt>
                <c:pt idx="19243">
                  <c:v>41109.447916619996</c:v>
                </c:pt>
                <c:pt idx="19244">
                  <c:v>41109.45833328666</c:v>
                </c:pt>
                <c:pt idx="19245">
                  <c:v>41109.468749953325</c:v>
                </c:pt>
                <c:pt idx="19246">
                  <c:v>41109.479166619989</c:v>
                </c:pt>
                <c:pt idx="19247">
                  <c:v>41109.489583286653</c:v>
                </c:pt>
                <c:pt idx="19248">
                  <c:v>41109.499999953317</c:v>
                </c:pt>
                <c:pt idx="19249">
                  <c:v>41109.510416619982</c:v>
                </c:pt>
                <c:pt idx="19250">
                  <c:v>41109.520833286646</c:v>
                </c:pt>
                <c:pt idx="19251">
                  <c:v>41109.53124995331</c:v>
                </c:pt>
                <c:pt idx="19252">
                  <c:v>41109.541666619974</c:v>
                </c:pt>
                <c:pt idx="19253">
                  <c:v>41109.552083286639</c:v>
                </c:pt>
                <c:pt idx="19254">
                  <c:v>41109.562499953303</c:v>
                </c:pt>
                <c:pt idx="19255">
                  <c:v>41109.572916619967</c:v>
                </c:pt>
                <c:pt idx="19256">
                  <c:v>41109.583333286631</c:v>
                </c:pt>
                <c:pt idx="19257">
                  <c:v>41109.593749953296</c:v>
                </c:pt>
                <c:pt idx="19258">
                  <c:v>41109.60416661996</c:v>
                </c:pt>
                <c:pt idx="19259">
                  <c:v>41109.614583286624</c:v>
                </c:pt>
                <c:pt idx="19260">
                  <c:v>41109.624999953288</c:v>
                </c:pt>
                <c:pt idx="19261">
                  <c:v>41109.635416619953</c:v>
                </c:pt>
                <c:pt idx="19262">
                  <c:v>41109.645833286617</c:v>
                </c:pt>
                <c:pt idx="19263">
                  <c:v>41109.656249953281</c:v>
                </c:pt>
                <c:pt idx="19264">
                  <c:v>41109.666666619945</c:v>
                </c:pt>
                <c:pt idx="19265">
                  <c:v>41109.67708328661</c:v>
                </c:pt>
                <c:pt idx="19266">
                  <c:v>41109.687499953274</c:v>
                </c:pt>
                <c:pt idx="19267">
                  <c:v>41109.697916619938</c:v>
                </c:pt>
                <c:pt idx="19268">
                  <c:v>41109.708333286602</c:v>
                </c:pt>
                <c:pt idx="19269">
                  <c:v>41109.718749953267</c:v>
                </c:pt>
                <c:pt idx="19270">
                  <c:v>41109.729166619931</c:v>
                </c:pt>
                <c:pt idx="19271">
                  <c:v>41109.739583286595</c:v>
                </c:pt>
                <c:pt idx="19272">
                  <c:v>41109.749999953259</c:v>
                </c:pt>
                <c:pt idx="19273">
                  <c:v>41109.760416619923</c:v>
                </c:pt>
                <c:pt idx="19274">
                  <c:v>41109.770833286588</c:v>
                </c:pt>
                <c:pt idx="19275">
                  <c:v>41109.781249953252</c:v>
                </c:pt>
                <c:pt idx="19276">
                  <c:v>41109.791666619916</c:v>
                </c:pt>
                <c:pt idx="19277">
                  <c:v>41109.80208328658</c:v>
                </c:pt>
                <c:pt idx="19278">
                  <c:v>41109.812499953245</c:v>
                </c:pt>
                <c:pt idx="19279">
                  <c:v>41109.822916619909</c:v>
                </c:pt>
                <c:pt idx="19280">
                  <c:v>41109.833333286573</c:v>
                </c:pt>
                <c:pt idx="19281">
                  <c:v>41109.843749953237</c:v>
                </c:pt>
                <c:pt idx="19282">
                  <c:v>41109.854166619902</c:v>
                </c:pt>
                <c:pt idx="19283">
                  <c:v>41109.864583286566</c:v>
                </c:pt>
                <c:pt idx="19284">
                  <c:v>41109.87499995323</c:v>
                </c:pt>
                <c:pt idx="19285">
                  <c:v>41109.885416619894</c:v>
                </c:pt>
                <c:pt idx="19286">
                  <c:v>41109.895833286559</c:v>
                </c:pt>
                <c:pt idx="19287">
                  <c:v>41109.906249953223</c:v>
                </c:pt>
                <c:pt idx="19288">
                  <c:v>41109.916666619887</c:v>
                </c:pt>
                <c:pt idx="19289">
                  <c:v>41109.927083286551</c:v>
                </c:pt>
                <c:pt idx="19290">
                  <c:v>41109.937499953216</c:v>
                </c:pt>
                <c:pt idx="19291">
                  <c:v>41109.94791661988</c:v>
                </c:pt>
                <c:pt idx="19292">
                  <c:v>41109.958333286544</c:v>
                </c:pt>
                <c:pt idx="19293">
                  <c:v>41109.968749953208</c:v>
                </c:pt>
                <c:pt idx="19294">
                  <c:v>41109.979166619873</c:v>
                </c:pt>
                <c:pt idx="19295">
                  <c:v>41109.989583286537</c:v>
                </c:pt>
                <c:pt idx="19296">
                  <c:v>41109.999999953201</c:v>
                </c:pt>
                <c:pt idx="19297">
                  <c:v>41110.010416619865</c:v>
                </c:pt>
                <c:pt idx="19298">
                  <c:v>41110.02083328653</c:v>
                </c:pt>
                <c:pt idx="19299">
                  <c:v>41110.031249953194</c:v>
                </c:pt>
                <c:pt idx="19300">
                  <c:v>41110.041666619858</c:v>
                </c:pt>
                <c:pt idx="19301">
                  <c:v>41110.052083286522</c:v>
                </c:pt>
                <c:pt idx="19302">
                  <c:v>41110.062499953186</c:v>
                </c:pt>
                <c:pt idx="19303">
                  <c:v>41110.072916619851</c:v>
                </c:pt>
                <c:pt idx="19304">
                  <c:v>41110.083333286515</c:v>
                </c:pt>
                <c:pt idx="19305">
                  <c:v>41110.093749953179</c:v>
                </c:pt>
                <c:pt idx="19306">
                  <c:v>41110.104166619843</c:v>
                </c:pt>
                <c:pt idx="19307">
                  <c:v>41110.114583286508</c:v>
                </c:pt>
                <c:pt idx="19308">
                  <c:v>41110.124999953172</c:v>
                </c:pt>
                <c:pt idx="19309">
                  <c:v>41110.135416619836</c:v>
                </c:pt>
                <c:pt idx="19310">
                  <c:v>41110.1458332865</c:v>
                </c:pt>
                <c:pt idx="19311">
                  <c:v>41110.156249953165</c:v>
                </c:pt>
                <c:pt idx="19312">
                  <c:v>41110.166666619829</c:v>
                </c:pt>
                <c:pt idx="19313">
                  <c:v>41110.177083286493</c:v>
                </c:pt>
                <c:pt idx="19314">
                  <c:v>41110.187499953157</c:v>
                </c:pt>
                <c:pt idx="19315">
                  <c:v>41110.197916619822</c:v>
                </c:pt>
                <c:pt idx="19316">
                  <c:v>41110.208333286486</c:v>
                </c:pt>
                <c:pt idx="19317">
                  <c:v>41110.21874995315</c:v>
                </c:pt>
                <c:pt idx="19318">
                  <c:v>41110.229166619814</c:v>
                </c:pt>
                <c:pt idx="19319">
                  <c:v>41110.239583286479</c:v>
                </c:pt>
                <c:pt idx="19320">
                  <c:v>41110.249999953143</c:v>
                </c:pt>
                <c:pt idx="19321">
                  <c:v>41110.260416619807</c:v>
                </c:pt>
                <c:pt idx="19322">
                  <c:v>41110.270833286471</c:v>
                </c:pt>
                <c:pt idx="19323">
                  <c:v>41110.281249953136</c:v>
                </c:pt>
                <c:pt idx="19324">
                  <c:v>41110.2916666198</c:v>
                </c:pt>
                <c:pt idx="19325">
                  <c:v>41110.302083286464</c:v>
                </c:pt>
                <c:pt idx="19326">
                  <c:v>41110.312499953128</c:v>
                </c:pt>
                <c:pt idx="19327">
                  <c:v>41110.322916619793</c:v>
                </c:pt>
                <c:pt idx="19328">
                  <c:v>41110.333333286457</c:v>
                </c:pt>
                <c:pt idx="19329">
                  <c:v>41110.343749953121</c:v>
                </c:pt>
                <c:pt idx="19330">
                  <c:v>41110.354166619785</c:v>
                </c:pt>
                <c:pt idx="19331">
                  <c:v>41110.364583286449</c:v>
                </c:pt>
                <c:pt idx="19332">
                  <c:v>41110.374999953114</c:v>
                </c:pt>
                <c:pt idx="19333">
                  <c:v>41110.385416619778</c:v>
                </c:pt>
                <c:pt idx="19334">
                  <c:v>41110.395833286442</c:v>
                </c:pt>
                <c:pt idx="19335">
                  <c:v>41110.406249953106</c:v>
                </c:pt>
                <c:pt idx="19336">
                  <c:v>41110.416666619771</c:v>
                </c:pt>
                <c:pt idx="19337">
                  <c:v>41110.427083286435</c:v>
                </c:pt>
                <c:pt idx="19338">
                  <c:v>41110.437499953099</c:v>
                </c:pt>
                <c:pt idx="19339">
                  <c:v>41110.447916619763</c:v>
                </c:pt>
                <c:pt idx="19340">
                  <c:v>41110.458333286428</c:v>
                </c:pt>
                <c:pt idx="19341">
                  <c:v>41110.468749953092</c:v>
                </c:pt>
                <c:pt idx="19342">
                  <c:v>41110.479166619756</c:v>
                </c:pt>
                <c:pt idx="19343">
                  <c:v>41110.48958328642</c:v>
                </c:pt>
                <c:pt idx="19344">
                  <c:v>41110.499999953085</c:v>
                </c:pt>
                <c:pt idx="19345">
                  <c:v>41110.510416619749</c:v>
                </c:pt>
                <c:pt idx="19346">
                  <c:v>41110.520833286413</c:v>
                </c:pt>
                <c:pt idx="19347">
                  <c:v>41110.531249953077</c:v>
                </c:pt>
                <c:pt idx="19348">
                  <c:v>41110.541666619742</c:v>
                </c:pt>
                <c:pt idx="19349">
                  <c:v>41110.552083286406</c:v>
                </c:pt>
                <c:pt idx="19350">
                  <c:v>41110.56249995307</c:v>
                </c:pt>
                <c:pt idx="19351">
                  <c:v>41110.572916619734</c:v>
                </c:pt>
                <c:pt idx="19352">
                  <c:v>41110.583333286399</c:v>
                </c:pt>
                <c:pt idx="19353">
                  <c:v>41110.593749953063</c:v>
                </c:pt>
                <c:pt idx="19354">
                  <c:v>41110.604166619727</c:v>
                </c:pt>
                <c:pt idx="19355">
                  <c:v>41110.614583286391</c:v>
                </c:pt>
                <c:pt idx="19356">
                  <c:v>41110.624999953056</c:v>
                </c:pt>
                <c:pt idx="19357">
                  <c:v>41110.63541661972</c:v>
                </c:pt>
                <c:pt idx="19358">
                  <c:v>41110.645833286384</c:v>
                </c:pt>
                <c:pt idx="19359">
                  <c:v>41110.656249953048</c:v>
                </c:pt>
                <c:pt idx="19360">
                  <c:v>41110.666666619712</c:v>
                </c:pt>
                <c:pt idx="19361">
                  <c:v>41110.677083286377</c:v>
                </c:pt>
                <c:pt idx="19362">
                  <c:v>41110.687499953041</c:v>
                </c:pt>
                <c:pt idx="19363">
                  <c:v>41110.697916619705</c:v>
                </c:pt>
                <c:pt idx="19364">
                  <c:v>41110.708333286369</c:v>
                </c:pt>
                <c:pt idx="19365">
                  <c:v>41110.718749953034</c:v>
                </c:pt>
                <c:pt idx="19366">
                  <c:v>41110.729166619698</c:v>
                </c:pt>
                <c:pt idx="19367">
                  <c:v>41110.739583286362</c:v>
                </c:pt>
                <c:pt idx="19368">
                  <c:v>41110.749999953026</c:v>
                </c:pt>
                <c:pt idx="19369">
                  <c:v>41110.760416619691</c:v>
                </c:pt>
                <c:pt idx="19370">
                  <c:v>41110.770833286355</c:v>
                </c:pt>
                <c:pt idx="19371">
                  <c:v>41110.781249953019</c:v>
                </c:pt>
                <c:pt idx="19372">
                  <c:v>41110.791666619683</c:v>
                </c:pt>
                <c:pt idx="19373">
                  <c:v>41110.802083286348</c:v>
                </c:pt>
                <c:pt idx="19374">
                  <c:v>41110.812499953012</c:v>
                </c:pt>
                <c:pt idx="19375">
                  <c:v>41110.822916619676</c:v>
                </c:pt>
                <c:pt idx="19376">
                  <c:v>41110.83333328634</c:v>
                </c:pt>
                <c:pt idx="19377">
                  <c:v>41110.843749953005</c:v>
                </c:pt>
                <c:pt idx="19378">
                  <c:v>41110.854166619669</c:v>
                </c:pt>
                <c:pt idx="19379">
                  <c:v>41110.864583286333</c:v>
                </c:pt>
                <c:pt idx="19380">
                  <c:v>41110.874999952997</c:v>
                </c:pt>
                <c:pt idx="19381">
                  <c:v>41110.885416619662</c:v>
                </c:pt>
                <c:pt idx="19382">
                  <c:v>41110.895833286326</c:v>
                </c:pt>
                <c:pt idx="19383">
                  <c:v>41110.90624995299</c:v>
                </c:pt>
                <c:pt idx="19384">
                  <c:v>41110.916666619654</c:v>
                </c:pt>
                <c:pt idx="19385">
                  <c:v>41110.927083286319</c:v>
                </c:pt>
                <c:pt idx="19386">
                  <c:v>41110.937499952983</c:v>
                </c:pt>
                <c:pt idx="19387">
                  <c:v>41110.947916619647</c:v>
                </c:pt>
                <c:pt idx="19388">
                  <c:v>41110.958333286311</c:v>
                </c:pt>
                <c:pt idx="19389">
                  <c:v>41110.968749952975</c:v>
                </c:pt>
                <c:pt idx="19390">
                  <c:v>41110.97916661964</c:v>
                </c:pt>
                <c:pt idx="19391">
                  <c:v>41110.989583286304</c:v>
                </c:pt>
                <c:pt idx="19392">
                  <c:v>41110.999999952968</c:v>
                </c:pt>
                <c:pt idx="19393">
                  <c:v>41111.010416619632</c:v>
                </c:pt>
                <c:pt idx="19394">
                  <c:v>41111.020833286297</c:v>
                </c:pt>
                <c:pt idx="19395">
                  <c:v>41111.031249952961</c:v>
                </c:pt>
                <c:pt idx="19396">
                  <c:v>41111.041666619625</c:v>
                </c:pt>
                <c:pt idx="19397">
                  <c:v>41111.052083286289</c:v>
                </c:pt>
                <c:pt idx="19398">
                  <c:v>41111.062499952954</c:v>
                </c:pt>
                <c:pt idx="19399">
                  <c:v>41111.072916619618</c:v>
                </c:pt>
                <c:pt idx="19400">
                  <c:v>41111.083333286282</c:v>
                </c:pt>
                <c:pt idx="19401">
                  <c:v>41111.093749952946</c:v>
                </c:pt>
                <c:pt idx="19402">
                  <c:v>41111.104166619611</c:v>
                </c:pt>
                <c:pt idx="19403">
                  <c:v>41111.114583286275</c:v>
                </c:pt>
                <c:pt idx="19404">
                  <c:v>41111.124999952939</c:v>
                </c:pt>
                <c:pt idx="19405">
                  <c:v>41111.135416619603</c:v>
                </c:pt>
                <c:pt idx="19406">
                  <c:v>41111.145833286268</c:v>
                </c:pt>
                <c:pt idx="19407">
                  <c:v>41111.156249952932</c:v>
                </c:pt>
                <c:pt idx="19408">
                  <c:v>41111.166666619596</c:v>
                </c:pt>
                <c:pt idx="19409">
                  <c:v>41111.17708328626</c:v>
                </c:pt>
                <c:pt idx="19410">
                  <c:v>41111.187499952925</c:v>
                </c:pt>
                <c:pt idx="19411">
                  <c:v>41111.197916619589</c:v>
                </c:pt>
                <c:pt idx="19412">
                  <c:v>41111.208333286253</c:v>
                </c:pt>
                <c:pt idx="19413">
                  <c:v>41111.218749952917</c:v>
                </c:pt>
                <c:pt idx="19414">
                  <c:v>41111.229166619582</c:v>
                </c:pt>
                <c:pt idx="19415">
                  <c:v>41111.239583286246</c:v>
                </c:pt>
                <c:pt idx="19416">
                  <c:v>41111.24999995291</c:v>
                </c:pt>
                <c:pt idx="19417">
                  <c:v>41111.260416619574</c:v>
                </c:pt>
                <c:pt idx="19418">
                  <c:v>41111.270833286238</c:v>
                </c:pt>
                <c:pt idx="19419">
                  <c:v>41111.281249952903</c:v>
                </c:pt>
                <c:pt idx="19420">
                  <c:v>41111.291666619567</c:v>
                </c:pt>
                <c:pt idx="19421">
                  <c:v>41111.302083286231</c:v>
                </c:pt>
                <c:pt idx="19422">
                  <c:v>41111.312499952895</c:v>
                </c:pt>
                <c:pt idx="19423">
                  <c:v>41111.32291661956</c:v>
                </c:pt>
                <c:pt idx="19424">
                  <c:v>41111.333333286224</c:v>
                </c:pt>
                <c:pt idx="19425">
                  <c:v>41111.343749952888</c:v>
                </c:pt>
                <c:pt idx="19426">
                  <c:v>41111.354166619552</c:v>
                </c:pt>
                <c:pt idx="19427">
                  <c:v>41111.364583286217</c:v>
                </c:pt>
                <c:pt idx="19428">
                  <c:v>41111.374999952881</c:v>
                </c:pt>
                <c:pt idx="19429">
                  <c:v>41111.385416619545</c:v>
                </c:pt>
                <c:pt idx="19430">
                  <c:v>41111.395833286209</c:v>
                </c:pt>
                <c:pt idx="19431">
                  <c:v>41111.406249952874</c:v>
                </c:pt>
                <c:pt idx="19432">
                  <c:v>41111.416666619538</c:v>
                </c:pt>
                <c:pt idx="19433">
                  <c:v>41111.427083286202</c:v>
                </c:pt>
                <c:pt idx="19434">
                  <c:v>41111.437499952866</c:v>
                </c:pt>
                <c:pt idx="19435">
                  <c:v>41111.447916619531</c:v>
                </c:pt>
                <c:pt idx="19436">
                  <c:v>41111.458333286195</c:v>
                </c:pt>
                <c:pt idx="19437">
                  <c:v>41111.468749952859</c:v>
                </c:pt>
                <c:pt idx="19438">
                  <c:v>41111.479166619523</c:v>
                </c:pt>
                <c:pt idx="19439">
                  <c:v>41111.489583286188</c:v>
                </c:pt>
                <c:pt idx="19440">
                  <c:v>41111.499999952852</c:v>
                </c:pt>
                <c:pt idx="19441">
                  <c:v>41111.510416619516</c:v>
                </c:pt>
                <c:pt idx="19442">
                  <c:v>41111.52083328618</c:v>
                </c:pt>
                <c:pt idx="19443">
                  <c:v>41111.531249952845</c:v>
                </c:pt>
                <c:pt idx="19444">
                  <c:v>41111.541666619509</c:v>
                </c:pt>
                <c:pt idx="19445">
                  <c:v>41111.552083286173</c:v>
                </c:pt>
                <c:pt idx="19446">
                  <c:v>41111.562499952837</c:v>
                </c:pt>
                <c:pt idx="19447">
                  <c:v>41111.572916619501</c:v>
                </c:pt>
                <c:pt idx="19448">
                  <c:v>41111.583333286166</c:v>
                </c:pt>
                <c:pt idx="19449">
                  <c:v>41111.59374995283</c:v>
                </c:pt>
                <c:pt idx="19450">
                  <c:v>41111.604166619494</c:v>
                </c:pt>
                <c:pt idx="19451">
                  <c:v>41111.614583286158</c:v>
                </c:pt>
                <c:pt idx="19452">
                  <c:v>41111.624999952823</c:v>
                </c:pt>
                <c:pt idx="19453">
                  <c:v>41111.635416619487</c:v>
                </c:pt>
                <c:pt idx="19454">
                  <c:v>41111.645833286151</c:v>
                </c:pt>
                <c:pt idx="19455">
                  <c:v>41111.656249952815</c:v>
                </c:pt>
                <c:pt idx="19456">
                  <c:v>41111.66666661948</c:v>
                </c:pt>
                <c:pt idx="19457">
                  <c:v>41111.677083286144</c:v>
                </c:pt>
                <c:pt idx="19458">
                  <c:v>41111.687499952808</c:v>
                </c:pt>
                <c:pt idx="19459">
                  <c:v>41111.697916619472</c:v>
                </c:pt>
                <c:pt idx="19460">
                  <c:v>41111.708333286137</c:v>
                </c:pt>
                <c:pt idx="19461">
                  <c:v>41111.718749952801</c:v>
                </c:pt>
                <c:pt idx="19462">
                  <c:v>41111.729166619465</c:v>
                </c:pt>
                <c:pt idx="19463">
                  <c:v>41111.739583286129</c:v>
                </c:pt>
                <c:pt idx="19464">
                  <c:v>41111.749999952794</c:v>
                </c:pt>
                <c:pt idx="19465">
                  <c:v>41111.760416619458</c:v>
                </c:pt>
                <c:pt idx="19466">
                  <c:v>41111.770833286122</c:v>
                </c:pt>
                <c:pt idx="19467">
                  <c:v>41111.781249952786</c:v>
                </c:pt>
                <c:pt idx="19468">
                  <c:v>41111.791666619451</c:v>
                </c:pt>
                <c:pt idx="19469">
                  <c:v>41111.802083286115</c:v>
                </c:pt>
                <c:pt idx="19470">
                  <c:v>41111.812499952779</c:v>
                </c:pt>
                <c:pt idx="19471">
                  <c:v>41111.822916619443</c:v>
                </c:pt>
                <c:pt idx="19472">
                  <c:v>41111.833333286108</c:v>
                </c:pt>
                <c:pt idx="19473">
                  <c:v>41111.843749952772</c:v>
                </c:pt>
                <c:pt idx="19474">
                  <c:v>41111.854166619436</c:v>
                </c:pt>
                <c:pt idx="19475">
                  <c:v>41111.8645832861</c:v>
                </c:pt>
                <c:pt idx="19476">
                  <c:v>41111.874999952764</c:v>
                </c:pt>
                <c:pt idx="19477">
                  <c:v>41111.885416619429</c:v>
                </c:pt>
                <c:pt idx="19478">
                  <c:v>41111.895833286093</c:v>
                </c:pt>
                <c:pt idx="19479">
                  <c:v>41111.906249952757</c:v>
                </c:pt>
                <c:pt idx="19480">
                  <c:v>41111.916666619421</c:v>
                </c:pt>
                <c:pt idx="19481">
                  <c:v>41111.927083286086</c:v>
                </c:pt>
                <c:pt idx="19482">
                  <c:v>41111.93749995275</c:v>
                </c:pt>
                <c:pt idx="19483">
                  <c:v>41111.947916619414</c:v>
                </c:pt>
                <c:pt idx="19484">
                  <c:v>41111.958333286078</c:v>
                </c:pt>
                <c:pt idx="19485">
                  <c:v>41111.968749952743</c:v>
                </c:pt>
                <c:pt idx="19486">
                  <c:v>41111.979166619407</c:v>
                </c:pt>
                <c:pt idx="19487">
                  <c:v>41111.989583286071</c:v>
                </c:pt>
                <c:pt idx="19488">
                  <c:v>41111.999999952735</c:v>
                </c:pt>
                <c:pt idx="19489">
                  <c:v>41112.0104166194</c:v>
                </c:pt>
                <c:pt idx="19490">
                  <c:v>41112.020833286064</c:v>
                </c:pt>
                <c:pt idx="19491">
                  <c:v>41112.031249952728</c:v>
                </c:pt>
                <c:pt idx="19492">
                  <c:v>41112.041666619392</c:v>
                </c:pt>
                <c:pt idx="19493">
                  <c:v>41112.052083286057</c:v>
                </c:pt>
                <c:pt idx="19494">
                  <c:v>41112.062499952721</c:v>
                </c:pt>
                <c:pt idx="19495">
                  <c:v>41112.072916619385</c:v>
                </c:pt>
                <c:pt idx="19496">
                  <c:v>41112.083333286049</c:v>
                </c:pt>
                <c:pt idx="19497">
                  <c:v>41112.093749952714</c:v>
                </c:pt>
                <c:pt idx="19498">
                  <c:v>41112.104166619378</c:v>
                </c:pt>
                <c:pt idx="19499">
                  <c:v>41112.114583286042</c:v>
                </c:pt>
                <c:pt idx="19500">
                  <c:v>41112.124999952706</c:v>
                </c:pt>
                <c:pt idx="19501">
                  <c:v>41112.135416619371</c:v>
                </c:pt>
                <c:pt idx="19502">
                  <c:v>41112.145833286035</c:v>
                </c:pt>
                <c:pt idx="19503">
                  <c:v>41112.156249952699</c:v>
                </c:pt>
                <c:pt idx="19504">
                  <c:v>41112.166666619363</c:v>
                </c:pt>
                <c:pt idx="19505">
                  <c:v>41112.177083286027</c:v>
                </c:pt>
                <c:pt idx="19506">
                  <c:v>41112.187499952692</c:v>
                </c:pt>
                <c:pt idx="19507">
                  <c:v>41112.197916619356</c:v>
                </c:pt>
                <c:pt idx="19508">
                  <c:v>41112.20833328602</c:v>
                </c:pt>
                <c:pt idx="19509">
                  <c:v>41112.218749952684</c:v>
                </c:pt>
                <c:pt idx="19510">
                  <c:v>41112.229166619349</c:v>
                </c:pt>
                <c:pt idx="19511">
                  <c:v>41112.239583286013</c:v>
                </c:pt>
                <c:pt idx="19512">
                  <c:v>41112.249999952677</c:v>
                </c:pt>
                <c:pt idx="19513">
                  <c:v>41112.260416619341</c:v>
                </c:pt>
                <c:pt idx="19514">
                  <c:v>41112.270833286006</c:v>
                </c:pt>
                <c:pt idx="19515">
                  <c:v>41112.28124995267</c:v>
                </c:pt>
                <c:pt idx="19516">
                  <c:v>41112.291666619334</c:v>
                </c:pt>
                <c:pt idx="19517">
                  <c:v>41112.302083285998</c:v>
                </c:pt>
                <c:pt idx="19518">
                  <c:v>41112.312499952663</c:v>
                </c:pt>
                <c:pt idx="19519">
                  <c:v>41112.322916619327</c:v>
                </c:pt>
                <c:pt idx="19520">
                  <c:v>41112.333333285991</c:v>
                </c:pt>
                <c:pt idx="19521">
                  <c:v>41112.343749952655</c:v>
                </c:pt>
                <c:pt idx="19522">
                  <c:v>41112.35416661932</c:v>
                </c:pt>
                <c:pt idx="19523">
                  <c:v>41112.364583285984</c:v>
                </c:pt>
                <c:pt idx="19524">
                  <c:v>41112.374999952648</c:v>
                </c:pt>
                <c:pt idx="19525">
                  <c:v>41112.385416619312</c:v>
                </c:pt>
                <c:pt idx="19526">
                  <c:v>41112.395833285977</c:v>
                </c:pt>
                <c:pt idx="19527">
                  <c:v>41112.406249952641</c:v>
                </c:pt>
                <c:pt idx="19528">
                  <c:v>41112.416666619305</c:v>
                </c:pt>
                <c:pt idx="19529">
                  <c:v>41112.427083285969</c:v>
                </c:pt>
                <c:pt idx="19530">
                  <c:v>41112.437499952634</c:v>
                </c:pt>
                <c:pt idx="19531">
                  <c:v>41112.447916619298</c:v>
                </c:pt>
                <c:pt idx="19532">
                  <c:v>41112.458333285962</c:v>
                </c:pt>
                <c:pt idx="19533">
                  <c:v>41112.468749952626</c:v>
                </c:pt>
                <c:pt idx="19534">
                  <c:v>41112.47916661929</c:v>
                </c:pt>
                <c:pt idx="19535">
                  <c:v>41112.489583285955</c:v>
                </c:pt>
                <c:pt idx="19536">
                  <c:v>41112.499999952619</c:v>
                </c:pt>
                <c:pt idx="19537">
                  <c:v>41112.510416619283</c:v>
                </c:pt>
                <c:pt idx="19538">
                  <c:v>41112.520833285947</c:v>
                </c:pt>
                <c:pt idx="19539">
                  <c:v>41112.531249952612</c:v>
                </c:pt>
                <c:pt idx="19540">
                  <c:v>41112.541666619276</c:v>
                </c:pt>
                <c:pt idx="19541">
                  <c:v>41112.55208328594</c:v>
                </c:pt>
                <c:pt idx="19542">
                  <c:v>41112.562499952604</c:v>
                </c:pt>
                <c:pt idx="19543">
                  <c:v>41112.572916619269</c:v>
                </c:pt>
                <c:pt idx="19544">
                  <c:v>41112.583333285933</c:v>
                </c:pt>
                <c:pt idx="19545">
                  <c:v>41112.593749952597</c:v>
                </c:pt>
                <c:pt idx="19546">
                  <c:v>41112.604166619261</c:v>
                </c:pt>
                <c:pt idx="19547">
                  <c:v>41112.614583285926</c:v>
                </c:pt>
                <c:pt idx="19548">
                  <c:v>41112.62499995259</c:v>
                </c:pt>
                <c:pt idx="19549">
                  <c:v>41112.635416619254</c:v>
                </c:pt>
                <c:pt idx="19550">
                  <c:v>41112.645833285918</c:v>
                </c:pt>
                <c:pt idx="19551">
                  <c:v>41112.656249952583</c:v>
                </c:pt>
                <c:pt idx="19552">
                  <c:v>41112.666666619247</c:v>
                </c:pt>
                <c:pt idx="19553">
                  <c:v>41112.677083285911</c:v>
                </c:pt>
                <c:pt idx="19554">
                  <c:v>41112.687499952575</c:v>
                </c:pt>
                <c:pt idx="19555">
                  <c:v>41112.69791661924</c:v>
                </c:pt>
                <c:pt idx="19556">
                  <c:v>41112.708333285904</c:v>
                </c:pt>
                <c:pt idx="19557">
                  <c:v>41112.718749952568</c:v>
                </c:pt>
                <c:pt idx="19558">
                  <c:v>41112.729166619232</c:v>
                </c:pt>
                <c:pt idx="19559">
                  <c:v>41112.739583285897</c:v>
                </c:pt>
                <c:pt idx="19560">
                  <c:v>41112.749999952561</c:v>
                </c:pt>
                <c:pt idx="19561">
                  <c:v>41112.760416619225</c:v>
                </c:pt>
                <c:pt idx="19562">
                  <c:v>41112.770833285889</c:v>
                </c:pt>
                <c:pt idx="19563">
                  <c:v>41112.781249952553</c:v>
                </c:pt>
                <c:pt idx="19564">
                  <c:v>41112.791666619218</c:v>
                </c:pt>
                <c:pt idx="19565">
                  <c:v>41112.802083285882</c:v>
                </c:pt>
                <c:pt idx="19566">
                  <c:v>41112.812499952546</c:v>
                </c:pt>
                <c:pt idx="19567">
                  <c:v>41112.82291661921</c:v>
                </c:pt>
                <c:pt idx="19568">
                  <c:v>41112.833333285875</c:v>
                </c:pt>
                <c:pt idx="19569">
                  <c:v>41112.843749952539</c:v>
                </c:pt>
                <c:pt idx="19570">
                  <c:v>41112.854166619203</c:v>
                </c:pt>
                <c:pt idx="19571">
                  <c:v>41112.864583285867</c:v>
                </c:pt>
                <c:pt idx="19572">
                  <c:v>41112.874999952532</c:v>
                </c:pt>
                <c:pt idx="19573">
                  <c:v>41112.885416619196</c:v>
                </c:pt>
                <c:pt idx="19574">
                  <c:v>41112.89583328586</c:v>
                </c:pt>
                <c:pt idx="19575">
                  <c:v>41112.906249952524</c:v>
                </c:pt>
                <c:pt idx="19576">
                  <c:v>41112.916666619189</c:v>
                </c:pt>
                <c:pt idx="19577">
                  <c:v>41112.927083285853</c:v>
                </c:pt>
                <c:pt idx="19578">
                  <c:v>41112.937499952517</c:v>
                </c:pt>
                <c:pt idx="19579">
                  <c:v>41112.947916619181</c:v>
                </c:pt>
                <c:pt idx="19580">
                  <c:v>41112.958333285846</c:v>
                </c:pt>
                <c:pt idx="19581">
                  <c:v>41112.96874995251</c:v>
                </c:pt>
                <c:pt idx="19582">
                  <c:v>41112.979166619174</c:v>
                </c:pt>
                <c:pt idx="19583">
                  <c:v>41112.989583285838</c:v>
                </c:pt>
                <c:pt idx="19584">
                  <c:v>41112.999999952503</c:v>
                </c:pt>
                <c:pt idx="19585">
                  <c:v>41113.010416619167</c:v>
                </c:pt>
                <c:pt idx="19586">
                  <c:v>41113.020833285831</c:v>
                </c:pt>
                <c:pt idx="19587">
                  <c:v>41113.031249952495</c:v>
                </c:pt>
                <c:pt idx="19588">
                  <c:v>41113.04166661916</c:v>
                </c:pt>
                <c:pt idx="19589">
                  <c:v>41113.052083285824</c:v>
                </c:pt>
                <c:pt idx="19590">
                  <c:v>41113.062499952488</c:v>
                </c:pt>
                <c:pt idx="19591">
                  <c:v>41113.072916619152</c:v>
                </c:pt>
                <c:pt idx="19592">
                  <c:v>41113.083333285816</c:v>
                </c:pt>
                <c:pt idx="19593">
                  <c:v>41113.093749952481</c:v>
                </c:pt>
                <c:pt idx="19594">
                  <c:v>41113.104166619145</c:v>
                </c:pt>
                <c:pt idx="19595">
                  <c:v>41113.114583285809</c:v>
                </c:pt>
                <c:pt idx="19596">
                  <c:v>41113.124999952473</c:v>
                </c:pt>
                <c:pt idx="19597">
                  <c:v>41113.135416619138</c:v>
                </c:pt>
                <c:pt idx="19598">
                  <c:v>41113.145833285802</c:v>
                </c:pt>
                <c:pt idx="19599">
                  <c:v>41113.156249952466</c:v>
                </c:pt>
                <c:pt idx="19600">
                  <c:v>41113.16666661913</c:v>
                </c:pt>
                <c:pt idx="19601">
                  <c:v>41113.177083285795</c:v>
                </c:pt>
                <c:pt idx="19602">
                  <c:v>41113.187499952459</c:v>
                </c:pt>
                <c:pt idx="19603">
                  <c:v>41113.197916619123</c:v>
                </c:pt>
                <c:pt idx="19604">
                  <c:v>41113.208333285787</c:v>
                </c:pt>
                <c:pt idx="19605">
                  <c:v>41113.218749952452</c:v>
                </c:pt>
                <c:pt idx="19606">
                  <c:v>41113.229166619116</c:v>
                </c:pt>
                <c:pt idx="19607">
                  <c:v>41113.23958328578</c:v>
                </c:pt>
                <c:pt idx="19608">
                  <c:v>41113.249999952444</c:v>
                </c:pt>
                <c:pt idx="19609">
                  <c:v>41113.260416619109</c:v>
                </c:pt>
                <c:pt idx="19610">
                  <c:v>41113.270833285773</c:v>
                </c:pt>
                <c:pt idx="19611">
                  <c:v>41113.281249952437</c:v>
                </c:pt>
                <c:pt idx="19612">
                  <c:v>41113.291666619101</c:v>
                </c:pt>
                <c:pt idx="19613">
                  <c:v>41113.302083285766</c:v>
                </c:pt>
                <c:pt idx="19614">
                  <c:v>41113.31249995243</c:v>
                </c:pt>
                <c:pt idx="19615">
                  <c:v>41113.322916619094</c:v>
                </c:pt>
                <c:pt idx="19616">
                  <c:v>41113.333333285758</c:v>
                </c:pt>
                <c:pt idx="19617">
                  <c:v>41113.343749952423</c:v>
                </c:pt>
                <c:pt idx="19618">
                  <c:v>41113.354166619087</c:v>
                </c:pt>
                <c:pt idx="19619">
                  <c:v>41113.364583285751</c:v>
                </c:pt>
                <c:pt idx="19620">
                  <c:v>41113.374999952415</c:v>
                </c:pt>
                <c:pt idx="19621">
                  <c:v>41113.385416619079</c:v>
                </c:pt>
                <c:pt idx="19622">
                  <c:v>41113.395833285744</c:v>
                </c:pt>
                <c:pt idx="19623">
                  <c:v>41113.406249952408</c:v>
                </c:pt>
                <c:pt idx="19624">
                  <c:v>41113.416666619072</c:v>
                </c:pt>
                <c:pt idx="19625">
                  <c:v>41113.427083285736</c:v>
                </c:pt>
                <c:pt idx="19626">
                  <c:v>41113.437499952401</c:v>
                </c:pt>
                <c:pt idx="19627">
                  <c:v>41113.447916619065</c:v>
                </c:pt>
                <c:pt idx="19628">
                  <c:v>41113.458333285729</c:v>
                </c:pt>
                <c:pt idx="19629">
                  <c:v>41113.468749952393</c:v>
                </c:pt>
                <c:pt idx="19630">
                  <c:v>41113.479166619058</c:v>
                </c:pt>
                <c:pt idx="19631">
                  <c:v>41113.489583285722</c:v>
                </c:pt>
                <c:pt idx="19632">
                  <c:v>41113.499999952386</c:v>
                </c:pt>
                <c:pt idx="19633">
                  <c:v>41113.51041661905</c:v>
                </c:pt>
                <c:pt idx="19634">
                  <c:v>41113.520833285715</c:v>
                </c:pt>
                <c:pt idx="19635">
                  <c:v>41113.531249952379</c:v>
                </c:pt>
                <c:pt idx="19636">
                  <c:v>41113.541666619043</c:v>
                </c:pt>
                <c:pt idx="19637">
                  <c:v>41113.552083285707</c:v>
                </c:pt>
                <c:pt idx="19638">
                  <c:v>41113.562499952372</c:v>
                </c:pt>
                <c:pt idx="19639">
                  <c:v>41113.572916619036</c:v>
                </c:pt>
                <c:pt idx="19640">
                  <c:v>41113.5833332857</c:v>
                </c:pt>
                <c:pt idx="19641">
                  <c:v>41113.593749952364</c:v>
                </c:pt>
                <c:pt idx="19642">
                  <c:v>41113.604166619029</c:v>
                </c:pt>
                <c:pt idx="19643">
                  <c:v>41113.614583285693</c:v>
                </c:pt>
                <c:pt idx="19644">
                  <c:v>41113.624999952357</c:v>
                </c:pt>
                <c:pt idx="19645">
                  <c:v>41113.635416619021</c:v>
                </c:pt>
                <c:pt idx="19646">
                  <c:v>41113.645833285686</c:v>
                </c:pt>
                <c:pt idx="19647">
                  <c:v>41113.65624995235</c:v>
                </c:pt>
                <c:pt idx="19648">
                  <c:v>41113.666666619014</c:v>
                </c:pt>
                <c:pt idx="19649">
                  <c:v>41113.677083285678</c:v>
                </c:pt>
                <c:pt idx="19650">
                  <c:v>41113.687499952342</c:v>
                </c:pt>
                <c:pt idx="19651">
                  <c:v>41113.697916619007</c:v>
                </c:pt>
                <c:pt idx="19652">
                  <c:v>41113.708333285671</c:v>
                </c:pt>
                <c:pt idx="19653">
                  <c:v>41113.718749952335</c:v>
                </c:pt>
                <c:pt idx="19654">
                  <c:v>41113.729166618999</c:v>
                </c:pt>
                <c:pt idx="19655">
                  <c:v>41113.739583285664</c:v>
                </c:pt>
                <c:pt idx="19656">
                  <c:v>41113.749999952328</c:v>
                </c:pt>
                <c:pt idx="19657">
                  <c:v>41113.760416618992</c:v>
                </c:pt>
                <c:pt idx="19658">
                  <c:v>41113.770833285656</c:v>
                </c:pt>
                <c:pt idx="19659">
                  <c:v>41113.781249952321</c:v>
                </c:pt>
                <c:pt idx="19660">
                  <c:v>41113.791666618985</c:v>
                </c:pt>
                <c:pt idx="19661">
                  <c:v>41113.802083285649</c:v>
                </c:pt>
                <c:pt idx="19662">
                  <c:v>41113.812499952313</c:v>
                </c:pt>
                <c:pt idx="19663">
                  <c:v>41113.822916618978</c:v>
                </c:pt>
                <c:pt idx="19664">
                  <c:v>41113.833333285642</c:v>
                </c:pt>
                <c:pt idx="19665">
                  <c:v>41113.843749952306</c:v>
                </c:pt>
                <c:pt idx="19666">
                  <c:v>41113.85416661897</c:v>
                </c:pt>
                <c:pt idx="19667">
                  <c:v>41113.864583285635</c:v>
                </c:pt>
                <c:pt idx="19668">
                  <c:v>41113.874999952299</c:v>
                </c:pt>
                <c:pt idx="19669">
                  <c:v>41113.885416618963</c:v>
                </c:pt>
                <c:pt idx="19670">
                  <c:v>41113.895833285627</c:v>
                </c:pt>
                <c:pt idx="19671">
                  <c:v>41113.906249952292</c:v>
                </c:pt>
                <c:pt idx="19672">
                  <c:v>41113.916666618956</c:v>
                </c:pt>
                <c:pt idx="19673">
                  <c:v>41113.92708328562</c:v>
                </c:pt>
                <c:pt idx="19674">
                  <c:v>41113.937499952284</c:v>
                </c:pt>
                <c:pt idx="19675">
                  <c:v>41113.947916618949</c:v>
                </c:pt>
                <c:pt idx="19676">
                  <c:v>41113.958333285613</c:v>
                </c:pt>
                <c:pt idx="19677">
                  <c:v>41113.968749952277</c:v>
                </c:pt>
                <c:pt idx="19678">
                  <c:v>41113.979166618941</c:v>
                </c:pt>
                <c:pt idx="19679">
                  <c:v>41113.989583285605</c:v>
                </c:pt>
                <c:pt idx="19680">
                  <c:v>41113.99999995227</c:v>
                </c:pt>
                <c:pt idx="19681">
                  <c:v>41114.010416618934</c:v>
                </c:pt>
                <c:pt idx="19682">
                  <c:v>41114.020833285598</c:v>
                </c:pt>
                <c:pt idx="19683">
                  <c:v>41114.031249952262</c:v>
                </c:pt>
                <c:pt idx="19684">
                  <c:v>41114.041666618927</c:v>
                </c:pt>
                <c:pt idx="19685">
                  <c:v>41114.052083285591</c:v>
                </c:pt>
                <c:pt idx="19686">
                  <c:v>41114.062499952255</c:v>
                </c:pt>
                <c:pt idx="19687">
                  <c:v>41114.072916618919</c:v>
                </c:pt>
                <c:pt idx="19688">
                  <c:v>41114.083333285584</c:v>
                </c:pt>
                <c:pt idx="19689">
                  <c:v>41114.093749952248</c:v>
                </c:pt>
                <c:pt idx="19690">
                  <c:v>41114.104166618912</c:v>
                </c:pt>
                <c:pt idx="19691">
                  <c:v>41114.114583285576</c:v>
                </c:pt>
                <c:pt idx="19692">
                  <c:v>41114.124999952241</c:v>
                </c:pt>
                <c:pt idx="19693">
                  <c:v>41114.135416618905</c:v>
                </c:pt>
                <c:pt idx="19694">
                  <c:v>41114.145833285569</c:v>
                </c:pt>
                <c:pt idx="19695">
                  <c:v>41114.156249952233</c:v>
                </c:pt>
                <c:pt idx="19696">
                  <c:v>41114.166666618898</c:v>
                </c:pt>
                <c:pt idx="19697">
                  <c:v>41114.177083285562</c:v>
                </c:pt>
                <c:pt idx="19698">
                  <c:v>41114.187499952226</c:v>
                </c:pt>
                <c:pt idx="19699">
                  <c:v>41114.19791661889</c:v>
                </c:pt>
                <c:pt idx="19700">
                  <c:v>41114.208333285555</c:v>
                </c:pt>
                <c:pt idx="19701">
                  <c:v>41114.218749952219</c:v>
                </c:pt>
                <c:pt idx="19702">
                  <c:v>41114.229166618883</c:v>
                </c:pt>
                <c:pt idx="19703">
                  <c:v>41114.239583285547</c:v>
                </c:pt>
                <c:pt idx="19704">
                  <c:v>41114.249999952212</c:v>
                </c:pt>
                <c:pt idx="19705">
                  <c:v>41114.260416618876</c:v>
                </c:pt>
                <c:pt idx="19706">
                  <c:v>41114.27083328554</c:v>
                </c:pt>
                <c:pt idx="19707">
                  <c:v>41114.281249952204</c:v>
                </c:pt>
                <c:pt idx="19708">
                  <c:v>41114.291666618868</c:v>
                </c:pt>
                <c:pt idx="19709">
                  <c:v>41114.302083285533</c:v>
                </c:pt>
                <c:pt idx="19710">
                  <c:v>41114.312499952197</c:v>
                </c:pt>
                <c:pt idx="19711">
                  <c:v>41114.322916618861</c:v>
                </c:pt>
                <c:pt idx="19712">
                  <c:v>41114.333333285525</c:v>
                </c:pt>
                <c:pt idx="19713">
                  <c:v>41114.34374995219</c:v>
                </c:pt>
                <c:pt idx="19714">
                  <c:v>41114.354166618854</c:v>
                </c:pt>
                <c:pt idx="19715">
                  <c:v>41114.364583285518</c:v>
                </c:pt>
                <c:pt idx="19716">
                  <c:v>41114.374999952182</c:v>
                </c:pt>
                <c:pt idx="19717">
                  <c:v>41114.385416618847</c:v>
                </c:pt>
                <c:pt idx="19718">
                  <c:v>41114.395833285511</c:v>
                </c:pt>
                <c:pt idx="19719">
                  <c:v>41114.406249952175</c:v>
                </c:pt>
                <c:pt idx="19720">
                  <c:v>41114.416666618839</c:v>
                </c:pt>
                <c:pt idx="19721">
                  <c:v>41114.427083285504</c:v>
                </c:pt>
                <c:pt idx="19722">
                  <c:v>41114.437499952168</c:v>
                </c:pt>
                <c:pt idx="19723">
                  <c:v>41114.447916618832</c:v>
                </c:pt>
                <c:pt idx="19724">
                  <c:v>41114.458333285496</c:v>
                </c:pt>
                <c:pt idx="19725">
                  <c:v>41114.468749952161</c:v>
                </c:pt>
                <c:pt idx="19726">
                  <c:v>41114.479166618825</c:v>
                </c:pt>
                <c:pt idx="19727">
                  <c:v>41114.489583285489</c:v>
                </c:pt>
                <c:pt idx="19728">
                  <c:v>41114.499999952153</c:v>
                </c:pt>
                <c:pt idx="19729">
                  <c:v>41114.510416618818</c:v>
                </c:pt>
                <c:pt idx="19730">
                  <c:v>41114.520833285482</c:v>
                </c:pt>
                <c:pt idx="19731">
                  <c:v>41114.531249952146</c:v>
                </c:pt>
                <c:pt idx="19732">
                  <c:v>41114.54166661881</c:v>
                </c:pt>
                <c:pt idx="19733">
                  <c:v>41114.552083285475</c:v>
                </c:pt>
                <c:pt idx="19734">
                  <c:v>41114.562499952139</c:v>
                </c:pt>
                <c:pt idx="19735">
                  <c:v>41114.572916618803</c:v>
                </c:pt>
                <c:pt idx="19736">
                  <c:v>41114.583333285467</c:v>
                </c:pt>
                <c:pt idx="19737">
                  <c:v>41114.593749952131</c:v>
                </c:pt>
                <c:pt idx="19738">
                  <c:v>41114.604166618796</c:v>
                </c:pt>
                <c:pt idx="19739">
                  <c:v>41114.61458328546</c:v>
                </c:pt>
                <c:pt idx="19740">
                  <c:v>41114.624999952124</c:v>
                </c:pt>
                <c:pt idx="19741">
                  <c:v>41114.635416618788</c:v>
                </c:pt>
                <c:pt idx="19742">
                  <c:v>41114.645833285453</c:v>
                </c:pt>
                <c:pt idx="19743">
                  <c:v>41114.656249952117</c:v>
                </c:pt>
                <c:pt idx="19744">
                  <c:v>41114.666666618781</c:v>
                </c:pt>
                <c:pt idx="19745">
                  <c:v>41114.677083285445</c:v>
                </c:pt>
                <c:pt idx="19746">
                  <c:v>41114.68749995211</c:v>
                </c:pt>
                <c:pt idx="19747">
                  <c:v>41114.697916618774</c:v>
                </c:pt>
                <c:pt idx="19748">
                  <c:v>41114.708333285438</c:v>
                </c:pt>
                <c:pt idx="19749">
                  <c:v>41114.718749952102</c:v>
                </c:pt>
                <c:pt idx="19750">
                  <c:v>41114.729166618767</c:v>
                </c:pt>
                <c:pt idx="19751">
                  <c:v>41114.739583285431</c:v>
                </c:pt>
                <c:pt idx="19752">
                  <c:v>41114.749999952095</c:v>
                </c:pt>
                <c:pt idx="19753">
                  <c:v>41114.760416618759</c:v>
                </c:pt>
                <c:pt idx="19754">
                  <c:v>41114.770833285424</c:v>
                </c:pt>
                <c:pt idx="19755">
                  <c:v>41114.781249952088</c:v>
                </c:pt>
                <c:pt idx="19756">
                  <c:v>41114.791666618752</c:v>
                </c:pt>
                <c:pt idx="19757">
                  <c:v>41114.802083285416</c:v>
                </c:pt>
                <c:pt idx="19758">
                  <c:v>41114.812499952081</c:v>
                </c:pt>
                <c:pt idx="19759">
                  <c:v>41114.822916618745</c:v>
                </c:pt>
                <c:pt idx="19760">
                  <c:v>41114.833333285409</c:v>
                </c:pt>
                <c:pt idx="19761">
                  <c:v>41114.843749952073</c:v>
                </c:pt>
                <c:pt idx="19762">
                  <c:v>41114.854166618738</c:v>
                </c:pt>
                <c:pt idx="19763">
                  <c:v>41114.864583285402</c:v>
                </c:pt>
                <c:pt idx="19764">
                  <c:v>41114.874999952066</c:v>
                </c:pt>
                <c:pt idx="19765">
                  <c:v>41114.88541661873</c:v>
                </c:pt>
                <c:pt idx="19766">
                  <c:v>41114.895833285394</c:v>
                </c:pt>
                <c:pt idx="19767">
                  <c:v>41114.906249952059</c:v>
                </c:pt>
                <c:pt idx="19768">
                  <c:v>41114.916666618723</c:v>
                </c:pt>
                <c:pt idx="19769">
                  <c:v>41114.927083285387</c:v>
                </c:pt>
                <c:pt idx="19770">
                  <c:v>41114.937499952051</c:v>
                </c:pt>
                <c:pt idx="19771">
                  <c:v>41114.947916618716</c:v>
                </c:pt>
                <c:pt idx="19772">
                  <c:v>41114.95833328538</c:v>
                </c:pt>
                <c:pt idx="19773">
                  <c:v>41114.968749952044</c:v>
                </c:pt>
                <c:pt idx="19774">
                  <c:v>41114.979166618708</c:v>
                </c:pt>
                <c:pt idx="19775">
                  <c:v>41114.989583285373</c:v>
                </c:pt>
                <c:pt idx="19776">
                  <c:v>41114.999999952037</c:v>
                </c:pt>
                <c:pt idx="19777">
                  <c:v>41115.010416618701</c:v>
                </c:pt>
                <c:pt idx="19778">
                  <c:v>41115.020833285365</c:v>
                </c:pt>
                <c:pt idx="19779">
                  <c:v>41115.03124995203</c:v>
                </c:pt>
                <c:pt idx="19780">
                  <c:v>41115.041666618694</c:v>
                </c:pt>
                <c:pt idx="19781">
                  <c:v>41115.052083285358</c:v>
                </c:pt>
                <c:pt idx="19782">
                  <c:v>41115.062499952022</c:v>
                </c:pt>
                <c:pt idx="19783">
                  <c:v>41115.072916618687</c:v>
                </c:pt>
                <c:pt idx="19784">
                  <c:v>41115.083333285351</c:v>
                </c:pt>
                <c:pt idx="19785">
                  <c:v>41115.093749952015</c:v>
                </c:pt>
                <c:pt idx="19786">
                  <c:v>41115.104166618679</c:v>
                </c:pt>
                <c:pt idx="19787">
                  <c:v>41115.114583285344</c:v>
                </c:pt>
                <c:pt idx="19788">
                  <c:v>41115.124999952008</c:v>
                </c:pt>
                <c:pt idx="19789">
                  <c:v>41115.135416618672</c:v>
                </c:pt>
                <c:pt idx="19790">
                  <c:v>41115.145833285336</c:v>
                </c:pt>
                <c:pt idx="19791">
                  <c:v>41115.156249952001</c:v>
                </c:pt>
                <c:pt idx="19792">
                  <c:v>41115.166666618665</c:v>
                </c:pt>
                <c:pt idx="19793">
                  <c:v>41115.177083285329</c:v>
                </c:pt>
                <c:pt idx="19794">
                  <c:v>41115.187499951993</c:v>
                </c:pt>
                <c:pt idx="19795">
                  <c:v>41115.197916618657</c:v>
                </c:pt>
                <c:pt idx="19796">
                  <c:v>41115.208333285322</c:v>
                </c:pt>
                <c:pt idx="19797">
                  <c:v>41115.218749951986</c:v>
                </c:pt>
                <c:pt idx="19798">
                  <c:v>41115.22916661865</c:v>
                </c:pt>
                <c:pt idx="19799">
                  <c:v>41115.239583285314</c:v>
                </c:pt>
                <c:pt idx="19800">
                  <c:v>41115.249999951979</c:v>
                </c:pt>
                <c:pt idx="19801">
                  <c:v>41115.260416618643</c:v>
                </c:pt>
                <c:pt idx="19802">
                  <c:v>41115.270833285307</c:v>
                </c:pt>
                <c:pt idx="19803">
                  <c:v>41115.281249951971</c:v>
                </c:pt>
                <c:pt idx="19804">
                  <c:v>41115.291666618636</c:v>
                </c:pt>
                <c:pt idx="19805">
                  <c:v>41115.3020832853</c:v>
                </c:pt>
                <c:pt idx="19806">
                  <c:v>41115.312499951964</c:v>
                </c:pt>
                <c:pt idx="19807">
                  <c:v>41115.322916618628</c:v>
                </c:pt>
                <c:pt idx="19808">
                  <c:v>41115.333333285293</c:v>
                </c:pt>
                <c:pt idx="19809">
                  <c:v>41115.343749951957</c:v>
                </c:pt>
                <c:pt idx="19810">
                  <c:v>41115.354166618621</c:v>
                </c:pt>
                <c:pt idx="19811">
                  <c:v>41115.364583285285</c:v>
                </c:pt>
                <c:pt idx="19812">
                  <c:v>41115.37499995195</c:v>
                </c:pt>
                <c:pt idx="19813">
                  <c:v>41115.385416618614</c:v>
                </c:pt>
                <c:pt idx="19814">
                  <c:v>41115.395833285278</c:v>
                </c:pt>
                <c:pt idx="19815">
                  <c:v>41115.406249951942</c:v>
                </c:pt>
                <c:pt idx="19816">
                  <c:v>41115.416666618607</c:v>
                </c:pt>
                <c:pt idx="19817">
                  <c:v>41115.427083285271</c:v>
                </c:pt>
                <c:pt idx="19818">
                  <c:v>41115.437499951935</c:v>
                </c:pt>
                <c:pt idx="19819">
                  <c:v>41115.447916618599</c:v>
                </c:pt>
                <c:pt idx="19820">
                  <c:v>41115.458333285264</c:v>
                </c:pt>
                <c:pt idx="19821">
                  <c:v>41115.468749951928</c:v>
                </c:pt>
                <c:pt idx="19822">
                  <c:v>41115.479166618592</c:v>
                </c:pt>
                <c:pt idx="19823">
                  <c:v>41115.489583285256</c:v>
                </c:pt>
                <c:pt idx="19824">
                  <c:v>41115.49999995192</c:v>
                </c:pt>
                <c:pt idx="19825">
                  <c:v>41115.510416618585</c:v>
                </c:pt>
                <c:pt idx="19826">
                  <c:v>41115.520833285249</c:v>
                </c:pt>
                <c:pt idx="19827">
                  <c:v>41115.531249951913</c:v>
                </c:pt>
                <c:pt idx="19828">
                  <c:v>41115.541666618577</c:v>
                </c:pt>
                <c:pt idx="19829">
                  <c:v>41115.552083285242</c:v>
                </c:pt>
                <c:pt idx="19830">
                  <c:v>41115.562499951906</c:v>
                </c:pt>
                <c:pt idx="19831">
                  <c:v>41115.57291661857</c:v>
                </c:pt>
                <c:pt idx="19832">
                  <c:v>41115.583333285234</c:v>
                </c:pt>
                <c:pt idx="19833">
                  <c:v>41115.593749951899</c:v>
                </c:pt>
                <c:pt idx="19834">
                  <c:v>41115.604166618563</c:v>
                </c:pt>
                <c:pt idx="19835">
                  <c:v>41115.614583285227</c:v>
                </c:pt>
                <c:pt idx="19836">
                  <c:v>41115.624999951891</c:v>
                </c:pt>
                <c:pt idx="19837">
                  <c:v>41115.635416618556</c:v>
                </c:pt>
                <c:pt idx="19838">
                  <c:v>41115.64583328522</c:v>
                </c:pt>
                <c:pt idx="19839">
                  <c:v>41115.656249951884</c:v>
                </c:pt>
                <c:pt idx="19840">
                  <c:v>41115.666666618548</c:v>
                </c:pt>
                <c:pt idx="19841">
                  <c:v>41115.677083285213</c:v>
                </c:pt>
                <c:pt idx="19842">
                  <c:v>41115.687499951877</c:v>
                </c:pt>
                <c:pt idx="19843">
                  <c:v>41115.697916618541</c:v>
                </c:pt>
                <c:pt idx="19844">
                  <c:v>41115.708333285205</c:v>
                </c:pt>
                <c:pt idx="19845">
                  <c:v>41115.71874995187</c:v>
                </c:pt>
                <c:pt idx="19846">
                  <c:v>41115.729166618534</c:v>
                </c:pt>
                <c:pt idx="19847">
                  <c:v>41115.739583285198</c:v>
                </c:pt>
                <c:pt idx="19848">
                  <c:v>41115.749999951862</c:v>
                </c:pt>
                <c:pt idx="19849">
                  <c:v>41115.760416618527</c:v>
                </c:pt>
                <c:pt idx="19850">
                  <c:v>41115.770833285191</c:v>
                </c:pt>
                <c:pt idx="19851">
                  <c:v>41115.781249951855</c:v>
                </c:pt>
                <c:pt idx="19852">
                  <c:v>41115.791666618519</c:v>
                </c:pt>
                <c:pt idx="19853">
                  <c:v>41115.802083285183</c:v>
                </c:pt>
                <c:pt idx="19854">
                  <c:v>41115.812499951848</c:v>
                </c:pt>
                <c:pt idx="19855">
                  <c:v>41115.822916618512</c:v>
                </c:pt>
                <c:pt idx="19856">
                  <c:v>41115.833333285176</c:v>
                </c:pt>
                <c:pt idx="19857">
                  <c:v>41115.84374995184</c:v>
                </c:pt>
                <c:pt idx="19858">
                  <c:v>41115.854166618505</c:v>
                </c:pt>
                <c:pt idx="19859">
                  <c:v>41115.864583285169</c:v>
                </c:pt>
                <c:pt idx="19860">
                  <c:v>41115.874999951833</c:v>
                </c:pt>
                <c:pt idx="19861">
                  <c:v>41115.885416618497</c:v>
                </c:pt>
                <c:pt idx="19862">
                  <c:v>41115.895833285162</c:v>
                </c:pt>
                <c:pt idx="19863">
                  <c:v>41115.906249951826</c:v>
                </c:pt>
                <c:pt idx="19864">
                  <c:v>41115.91666661849</c:v>
                </c:pt>
                <c:pt idx="19865">
                  <c:v>41115.927083285154</c:v>
                </c:pt>
                <c:pt idx="19866">
                  <c:v>41115.937499951819</c:v>
                </c:pt>
                <c:pt idx="19867">
                  <c:v>41115.947916618483</c:v>
                </c:pt>
                <c:pt idx="19868">
                  <c:v>41115.958333285147</c:v>
                </c:pt>
                <c:pt idx="19869">
                  <c:v>41115.968749951811</c:v>
                </c:pt>
                <c:pt idx="19870">
                  <c:v>41115.979166618476</c:v>
                </c:pt>
                <c:pt idx="19871">
                  <c:v>41115.98958328514</c:v>
                </c:pt>
                <c:pt idx="19872">
                  <c:v>41115.999999951804</c:v>
                </c:pt>
                <c:pt idx="19873">
                  <c:v>41116.010416618468</c:v>
                </c:pt>
                <c:pt idx="19874">
                  <c:v>41116.020833285133</c:v>
                </c:pt>
                <c:pt idx="19875">
                  <c:v>41116.031249951797</c:v>
                </c:pt>
                <c:pt idx="19876">
                  <c:v>41116.041666618461</c:v>
                </c:pt>
                <c:pt idx="19877">
                  <c:v>41116.052083285125</c:v>
                </c:pt>
                <c:pt idx="19878">
                  <c:v>41116.06249995179</c:v>
                </c:pt>
                <c:pt idx="19879">
                  <c:v>41116.072916618454</c:v>
                </c:pt>
                <c:pt idx="19880">
                  <c:v>41116.083333285118</c:v>
                </c:pt>
                <c:pt idx="19881">
                  <c:v>41116.093749951782</c:v>
                </c:pt>
                <c:pt idx="19882">
                  <c:v>41116.104166618446</c:v>
                </c:pt>
                <c:pt idx="19883">
                  <c:v>41116.114583285111</c:v>
                </c:pt>
                <c:pt idx="19884">
                  <c:v>41116.124999951775</c:v>
                </c:pt>
                <c:pt idx="19885">
                  <c:v>41116.135416618439</c:v>
                </c:pt>
                <c:pt idx="19886">
                  <c:v>41116.145833285103</c:v>
                </c:pt>
                <c:pt idx="19887">
                  <c:v>41116.156249951768</c:v>
                </c:pt>
                <c:pt idx="19888">
                  <c:v>41116.166666618432</c:v>
                </c:pt>
                <c:pt idx="19889">
                  <c:v>41116.177083285096</c:v>
                </c:pt>
                <c:pt idx="19890">
                  <c:v>41116.18749995176</c:v>
                </c:pt>
                <c:pt idx="19891">
                  <c:v>41116.197916618425</c:v>
                </c:pt>
                <c:pt idx="19892">
                  <c:v>41116.208333285089</c:v>
                </c:pt>
                <c:pt idx="19893">
                  <c:v>41116.218749951753</c:v>
                </c:pt>
                <c:pt idx="19894">
                  <c:v>41116.229166618417</c:v>
                </c:pt>
                <c:pt idx="19895">
                  <c:v>41116.239583285082</c:v>
                </c:pt>
                <c:pt idx="19896">
                  <c:v>41116.249999951746</c:v>
                </c:pt>
                <c:pt idx="19897">
                  <c:v>41116.26041661841</c:v>
                </c:pt>
                <c:pt idx="19898">
                  <c:v>41116.270833285074</c:v>
                </c:pt>
                <c:pt idx="19899">
                  <c:v>41116.281249951739</c:v>
                </c:pt>
                <c:pt idx="19900">
                  <c:v>41116.291666618403</c:v>
                </c:pt>
                <c:pt idx="19901">
                  <c:v>41116.302083285067</c:v>
                </c:pt>
                <c:pt idx="19902">
                  <c:v>41116.312499951731</c:v>
                </c:pt>
                <c:pt idx="19903">
                  <c:v>41116.322916618396</c:v>
                </c:pt>
                <c:pt idx="19904">
                  <c:v>41116.33333328506</c:v>
                </c:pt>
                <c:pt idx="19905">
                  <c:v>41116.343749951724</c:v>
                </c:pt>
                <c:pt idx="19906">
                  <c:v>41116.354166618388</c:v>
                </c:pt>
                <c:pt idx="19907">
                  <c:v>41116.364583285053</c:v>
                </c:pt>
                <c:pt idx="19908">
                  <c:v>41116.374999951717</c:v>
                </c:pt>
                <c:pt idx="19909">
                  <c:v>41116.385416618381</c:v>
                </c:pt>
                <c:pt idx="19910">
                  <c:v>41116.395833285045</c:v>
                </c:pt>
                <c:pt idx="19911">
                  <c:v>41116.406249951709</c:v>
                </c:pt>
                <c:pt idx="19912">
                  <c:v>41116.416666618374</c:v>
                </c:pt>
                <c:pt idx="19913">
                  <c:v>41116.427083285038</c:v>
                </c:pt>
                <c:pt idx="19914">
                  <c:v>41116.437499951702</c:v>
                </c:pt>
                <c:pt idx="19915">
                  <c:v>41116.447916618366</c:v>
                </c:pt>
                <c:pt idx="19916">
                  <c:v>41116.458333285031</c:v>
                </c:pt>
                <c:pt idx="19917">
                  <c:v>41116.468749951695</c:v>
                </c:pt>
                <c:pt idx="19918">
                  <c:v>41116.479166618359</c:v>
                </c:pt>
                <c:pt idx="19919">
                  <c:v>41116.489583285023</c:v>
                </c:pt>
                <c:pt idx="19920">
                  <c:v>41116.499999951688</c:v>
                </c:pt>
                <c:pt idx="19921">
                  <c:v>41116.510416618352</c:v>
                </c:pt>
                <c:pt idx="19922">
                  <c:v>41116.520833285016</c:v>
                </c:pt>
                <c:pt idx="19923">
                  <c:v>41116.53124995168</c:v>
                </c:pt>
                <c:pt idx="19924">
                  <c:v>41116.541666618345</c:v>
                </c:pt>
                <c:pt idx="19925">
                  <c:v>41116.552083285009</c:v>
                </c:pt>
                <c:pt idx="19926">
                  <c:v>41116.562499951673</c:v>
                </c:pt>
                <c:pt idx="19927">
                  <c:v>41116.572916618337</c:v>
                </c:pt>
                <c:pt idx="19928">
                  <c:v>41116.583333285002</c:v>
                </c:pt>
                <c:pt idx="19929">
                  <c:v>41116.593749951666</c:v>
                </c:pt>
                <c:pt idx="19930">
                  <c:v>41116.60416661833</c:v>
                </c:pt>
                <c:pt idx="19931">
                  <c:v>41116.614583284994</c:v>
                </c:pt>
                <c:pt idx="19932">
                  <c:v>41116.624999951659</c:v>
                </c:pt>
                <c:pt idx="19933">
                  <c:v>41116.635416618323</c:v>
                </c:pt>
                <c:pt idx="19934">
                  <c:v>41116.645833284987</c:v>
                </c:pt>
                <c:pt idx="19935">
                  <c:v>41116.656249951651</c:v>
                </c:pt>
                <c:pt idx="19936">
                  <c:v>41116.666666618316</c:v>
                </c:pt>
                <c:pt idx="19937">
                  <c:v>41116.67708328498</c:v>
                </c:pt>
                <c:pt idx="19938">
                  <c:v>41116.687499951644</c:v>
                </c:pt>
                <c:pt idx="19939">
                  <c:v>41116.697916618308</c:v>
                </c:pt>
                <c:pt idx="19940">
                  <c:v>41116.708333284972</c:v>
                </c:pt>
                <c:pt idx="19941">
                  <c:v>41116.718749951637</c:v>
                </c:pt>
                <c:pt idx="19942">
                  <c:v>41116.729166618301</c:v>
                </c:pt>
                <c:pt idx="19943">
                  <c:v>41116.739583284965</c:v>
                </c:pt>
                <c:pt idx="19944">
                  <c:v>41116.749999951629</c:v>
                </c:pt>
                <c:pt idx="19945">
                  <c:v>41116.760416618294</c:v>
                </c:pt>
                <c:pt idx="19946">
                  <c:v>41116.770833284958</c:v>
                </c:pt>
                <c:pt idx="19947">
                  <c:v>41116.781249951622</c:v>
                </c:pt>
                <c:pt idx="19948">
                  <c:v>41116.791666618286</c:v>
                </c:pt>
                <c:pt idx="19949">
                  <c:v>41116.802083284951</c:v>
                </c:pt>
                <c:pt idx="19950">
                  <c:v>41116.812499951615</c:v>
                </c:pt>
                <c:pt idx="19951">
                  <c:v>41116.822916618279</c:v>
                </c:pt>
                <c:pt idx="19952">
                  <c:v>41116.833333284943</c:v>
                </c:pt>
                <c:pt idx="19953">
                  <c:v>41116.843749951608</c:v>
                </c:pt>
                <c:pt idx="19954">
                  <c:v>41116.854166618272</c:v>
                </c:pt>
                <c:pt idx="19955">
                  <c:v>41116.864583284936</c:v>
                </c:pt>
                <c:pt idx="19956">
                  <c:v>41116.8749999516</c:v>
                </c:pt>
                <c:pt idx="19957">
                  <c:v>41116.885416618265</c:v>
                </c:pt>
                <c:pt idx="19958">
                  <c:v>41116.895833284929</c:v>
                </c:pt>
                <c:pt idx="19959">
                  <c:v>41116.906249951593</c:v>
                </c:pt>
                <c:pt idx="19960">
                  <c:v>41116.916666618257</c:v>
                </c:pt>
                <c:pt idx="19961">
                  <c:v>41116.927083284922</c:v>
                </c:pt>
                <c:pt idx="19962">
                  <c:v>41116.937499951586</c:v>
                </c:pt>
                <c:pt idx="19963">
                  <c:v>41116.94791661825</c:v>
                </c:pt>
                <c:pt idx="19964">
                  <c:v>41116.958333284914</c:v>
                </c:pt>
                <c:pt idx="19965">
                  <c:v>41116.968749951579</c:v>
                </c:pt>
                <c:pt idx="19966">
                  <c:v>41116.979166618243</c:v>
                </c:pt>
                <c:pt idx="19967">
                  <c:v>41116.989583284907</c:v>
                </c:pt>
                <c:pt idx="19968">
                  <c:v>41116.999999951571</c:v>
                </c:pt>
                <c:pt idx="19969">
                  <c:v>41117.010416618235</c:v>
                </c:pt>
                <c:pt idx="19970">
                  <c:v>41117.0208332849</c:v>
                </c:pt>
                <c:pt idx="19971">
                  <c:v>41117.031249951564</c:v>
                </c:pt>
                <c:pt idx="19972">
                  <c:v>41117.041666618228</c:v>
                </c:pt>
                <c:pt idx="19973">
                  <c:v>41117.052083284892</c:v>
                </c:pt>
                <c:pt idx="19974">
                  <c:v>41117.062499951557</c:v>
                </c:pt>
                <c:pt idx="19975">
                  <c:v>41117.072916618221</c:v>
                </c:pt>
                <c:pt idx="19976">
                  <c:v>41117.083333284885</c:v>
                </c:pt>
                <c:pt idx="19977">
                  <c:v>41117.093749951549</c:v>
                </c:pt>
                <c:pt idx="19978">
                  <c:v>41117.104166618214</c:v>
                </c:pt>
                <c:pt idx="19979">
                  <c:v>41117.114583284878</c:v>
                </c:pt>
                <c:pt idx="19980">
                  <c:v>41117.124999951542</c:v>
                </c:pt>
                <c:pt idx="19981">
                  <c:v>41117.135416618206</c:v>
                </c:pt>
                <c:pt idx="19982">
                  <c:v>41117.145833284871</c:v>
                </c:pt>
                <c:pt idx="19983">
                  <c:v>41117.156249951535</c:v>
                </c:pt>
                <c:pt idx="19984">
                  <c:v>41117.166666618199</c:v>
                </c:pt>
                <c:pt idx="19985">
                  <c:v>41117.177083284863</c:v>
                </c:pt>
                <c:pt idx="19986">
                  <c:v>41117.187499951528</c:v>
                </c:pt>
                <c:pt idx="19987">
                  <c:v>41117.197916618192</c:v>
                </c:pt>
                <c:pt idx="19988">
                  <c:v>41117.208333284856</c:v>
                </c:pt>
                <c:pt idx="19989">
                  <c:v>41117.21874995152</c:v>
                </c:pt>
                <c:pt idx="19990">
                  <c:v>41117.229166618185</c:v>
                </c:pt>
                <c:pt idx="19991">
                  <c:v>41117.239583284849</c:v>
                </c:pt>
                <c:pt idx="19992">
                  <c:v>41117.249999951513</c:v>
                </c:pt>
                <c:pt idx="19993">
                  <c:v>41117.260416618177</c:v>
                </c:pt>
                <c:pt idx="19994">
                  <c:v>41117.270833284842</c:v>
                </c:pt>
                <c:pt idx="19995">
                  <c:v>41117.281249951506</c:v>
                </c:pt>
                <c:pt idx="19996">
                  <c:v>41117.29166661817</c:v>
                </c:pt>
                <c:pt idx="19997">
                  <c:v>41117.302083284834</c:v>
                </c:pt>
                <c:pt idx="19998">
                  <c:v>41117.312499951498</c:v>
                </c:pt>
                <c:pt idx="19999">
                  <c:v>41117.322916618163</c:v>
                </c:pt>
                <c:pt idx="20000">
                  <c:v>41117.333333284827</c:v>
                </c:pt>
                <c:pt idx="20001">
                  <c:v>41117.343749951491</c:v>
                </c:pt>
                <c:pt idx="20002">
                  <c:v>41117.354166618155</c:v>
                </c:pt>
                <c:pt idx="20003">
                  <c:v>41117.36458328482</c:v>
                </c:pt>
                <c:pt idx="20004">
                  <c:v>41117.374999951484</c:v>
                </c:pt>
                <c:pt idx="20005">
                  <c:v>41117.385416618148</c:v>
                </c:pt>
                <c:pt idx="20006">
                  <c:v>41117.395833284812</c:v>
                </c:pt>
                <c:pt idx="20007">
                  <c:v>41117.406249951477</c:v>
                </c:pt>
                <c:pt idx="20008">
                  <c:v>41117.416666618141</c:v>
                </c:pt>
                <c:pt idx="20009">
                  <c:v>41117.427083284805</c:v>
                </c:pt>
                <c:pt idx="20010">
                  <c:v>41117.437499951469</c:v>
                </c:pt>
                <c:pt idx="20011">
                  <c:v>41117.447916618134</c:v>
                </c:pt>
                <c:pt idx="20012">
                  <c:v>41117.458333284798</c:v>
                </c:pt>
                <c:pt idx="20013">
                  <c:v>41117.468749951462</c:v>
                </c:pt>
                <c:pt idx="20014">
                  <c:v>41117.479166618126</c:v>
                </c:pt>
                <c:pt idx="20015">
                  <c:v>41117.489583284791</c:v>
                </c:pt>
                <c:pt idx="20016">
                  <c:v>41117.499999951455</c:v>
                </c:pt>
                <c:pt idx="20017">
                  <c:v>41117.510416618119</c:v>
                </c:pt>
                <c:pt idx="20018">
                  <c:v>41117.520833284783</c:v>
                </c:pt>
                <c:pt idx="20019">
                  <c:v>41117.531249951448</c:v>
                </c:pt>
                <c:pt idx="20020">
                  <c:v>41117.541666618112</c:v>
                </c:pt>
                <c:pt idx="20021">
                  <c:v>41117.552083284776</c:v>
                </c:pt>
                <c:pt idx="20022">
                  <c:v>41117.56249995144</c:v>
                </c:pt>
                <c:pt idx="20023">
                  <c:v>41117.572916618105</c:v>
                </c:pt>
                <c:pt idx="20024">
                  <c:v>41117.583333284769</c:v>
                </c:pt>
                <c:pt idx="20025">
                  <c:v>41117.593749951433</c:v>
                </c:pt>
                <c:pt idx="20026">
                  <c:v>41117.604166618097</c:v>
                </c:pt>
                <c:pt idx="20027">
                  <c:v>41117.614583284761</c:v>
                </c:pt>
                <c:pt idx="20028">
                  <c:v>41117.624999951426</c:v>
                </c:pt>
                <c:pt idx="20029">
                  <c:v>41117.63541661809</c:v>
                </c:pt>
                <c:pt idx="20030">
                  <c:v>41117.645833284754</c:v>
                </c:pt>
                <c:pt idx="20031">
                  <c:v>41117.656249951418</c:v>
                </c:pt>
                <c:pt idx="20032">
                  <c:v>41117.666666618083</c:v>
                </c:pt>
                <c:pt idx="20033">
                  <c:v>41117.677083284747</c:v>
                </c:pt>
                <c:pt idx="20034">
                  <c:v>41117.687499951411</c:v>
                </c:pt>
                <c:pt idx="20035">
                  <c:v>41117.697916618075</c:v>
                </c:pt>
                <c:pt idx="20036">
                  <c:v>41117.70833328474</c:v>
                </c:pt>
                <c:pt idx="20037">
                  <c:v>41117.718749951404</c:v>
                </c:pt>
                <c:pt idx="20038">
                  <c:v>41117.729166618068</c:v>
                </c:pt>
                <c:pt idx="20039">
                  <c:v>41117.739583284732</c:v>
                </c:pt>
                <c:pt idx="20040">
                  <c:v>41117.749999951397</c:v>
                </c:pt>
                <c:pt idx="20041">
                  <c:v>41117.760416618061</c:v>
                </c:pt>
                <c:pt idx="20042">
                  <c:v>41117.770833284725</c:v>
                </c:pt>
                <c:pt idx="20043">
                  <c:v>41117.781249951389</c:v>
                </c:pt>
                <c:pt idx="20044">
                  <c:v>41117.791666618054</c:v>
                </c:pt>
                <c:pt idx="20045">
                  <c:v>41117.802083284718</c:v>
                </c:pt>
                <c:pt idx="20046">
                  <c:v>41117.812499951382</c:v>
                </c:pt>
                <c:pt idx="20047">
                  <c:v>41117.822916618046</c:v>
                </c:pt>
                <c:pt idx="20048">
                  <c:v>41117.833333284711</c:v>
                </c:pt>
                <c:pt idx="20049">
                  <c:v>41117.843749951375</c:v>
                </c:pt>
                <c:pt idx="20050">
                  <c:v>41117.854166618039</c:v>
                </c:pt>
                <c:pt idx="20051">
                  <c:v>41117.864583284703</c:v>
                </c:pt>
                <c:pt idx="20052">
                  <c:v>41117.874999951367</c:v>
                </c:pt>
                <c:pt idx="20053">
                  <c:v>41117.885416618032</c:v>
                </c:pt>
                <c:pt idx="20054">
                  <c:v>41117.895833284696</c:v>
                </c:pt>
                <c:pt idx="20055">
                  <c:v>41117.90624995136</c:v>
                </c:pt>
                <c:pt idx="20056">
                  <c:v>41117.916666618024</c:v>
                </c:pt>
                <c:pt idx="20057">
                  <c:v>41117.927083284689</c:v>
                </c:pt>
                <c:pt idx="20058">
                  <c:v>41117.937499951353</c:v>
                </c:pt>
                <c:pt idx="20059">
                  <c:v>41117.947916618017</c:v>
                </c:pt>
                <c:pt idx="20060">
                  <c:v>41117.958333284681</c:v>
                </c:pt>
                <c:pt idx="20061">
                  <c:v>41117.968749951346</c:v>
                </c:pt>
                <c:pt idx="20062">
                  <c:v>41117.97916661801</c:v>
                </c:pt>
                <c:pt idx="20063">
                  <c:v>41117.989583284674</c:v>
                </c:pt>
                <c:pt idx="20064">
                  <c:v>41117.999999951338</c:v>
                </c:pt>
                <c:pt idx="20065">
                  <c:v>41118.010416618003</c:v>
                </c:pt>
                <c:pt idx="20066">
                  <c:v>41118.020833284667</c:v>
                </c:pt>
                <c:pt idx="20067">
                  <c:v>41118.031249951331</c:v>
                </c:pt>
                <c:pt idx="20068">
                  <c:v>41118.041666617995</c:v>
                </c:pt>
                <c:pt idx="20069">
                  <c:v>41118.05208328466</c:v>
                </c:pt>
                <c:pt idx="20070">
                  <c:v>41118.062499951324</c:v>
                </c:pt>
                <c:pt idx="20071">
                  <c:v>41118.072916617988</c:v>
                </c:pt>
                <c:pt idx="20072">
                  <c:v>41118.083333284652</c:v>
                </c:pt>
                <c:pt idx="20073">
                  <c:v>41118.093749951317</c:v>
                </c:pt>
                <c:pt idx="20074">
                  <c:v>41118.104166617981</c:v>
                </c:pt>
                <c:pt idx="20075">
                  <c:v>41118.114583284645</c:v>
                </c:pt>
                <c:pt idx="20076">
                  <c:v>41118.124999951309</c:v>
                </c:pt>
                <c:pt idx="20077">
                  <c:v>41118.135416617974</c:v>
                </c:pt>
                <c:pt idx="20078">
                  <c:v>41118.145833284638</c:v>
                </c:pt>
                <c:pt idx="20079">
                  <c:v>41118.156249951302</c:v>
                </c:pt>
                <c:pt idx="20080">
                  <c:v>41118.166666617966</c:v>
                </c:pt>
                <c:pt idx="20081">
                  <c:v>41118.17708328463</c:v>
                </c:pt>
                <c:pt idx="20082">
                  <c:v>41118.187499951295</c:v>
                </c:pt>
                <c:pt idx="20083">
                  <c:v>41118.197916617959</c:v>
                </c:pt>
                <c:pt idx="20084">
                  <c:v>41118.208333284623</c:v>
                </c:pt>
                <c:pt idx="20085">
                  <c:v>41118.218749951287</c:v>
                </c:pt>
                <c:pt idx="20086">
                  <c:v>41118.229166617952</c:v>
                </c:pt>
                <c:pt idx="20087">
                  <c:v>41118.239583284616</c:v>
                </c:pt>
                <c:pt idx="20088">
                  <c:v>41118.24999995128</c:v>
                </c:pt>
                <c:pt idx="20089">
                  <c:v>41118.260416617944</c:v>
                </c:pt>
                <c:pt idx="20090">
                  <c:v>41118.270833284609</c:v>
                </c:pt>
                <c:pt idx="20091">
                  <c:v>41118.281249951273</c:v>
                </c:pt>
                <c:pt idx="20092">
                  <c:v>41118.291666617937</c:v>
                </c:pt>
                <c:pt idx="20093">
                  <c:v>41118.302083284601</c:v>
                </c:pt>
                <c:pt idx="20094">
                  <c:v>41118.312499951266</c:v>
                </c:pt>
                <c:pt idx="20095">
                  <c:v>41118.32291661793</c:v>
                </c:pt>
                <c:pt idx="20096">
                  <c:v>41118.333333284594</c:v>
                </c:pt>
                <c:pt idx="20097">
                  <c:v>41118.343749951258</c:v>
                </c:pt>
                <c:pt idx="20098">
                  <c:v>41118.354166617923</c:v>
                </c:pt>
                <c:pt idx="20099">
                  <c:v>41118.364583284587</c:v>
                </c:pt>
                <c:pt idx="20100">
                  <c:v>41118.374999951251</c:v>
                </c:pt>
                <c:pt idx="20101">
                  <c:v>41118.385416617915</c:v>
                </c:pt>
                <c:pt idx="20102">
                  <c:v>41118.39583328458</c:v>
                </c:pt>
                <c:pt idx="20103">
                  <c:v>41118.406249951244</c:v>
                </c:pt>
                <c:pt idx="20104">
                  <c:v>41118.416666617908</c:v>
                </c:pt>
                <c:pt idx="20105">
                  <c:v>41118.427083284572</c:v>
                </c:pt>
                <c:pt idx="20106">
                  <c:v>41118.437499951237</c:v>
                </c:pt>
                <c:pt idx="20107">
                  <c:v>41118.447916617901</c:v>
                </c:pt>
                <c:pt idx="20108">
                  <c:v>41118.458333284565</c:v>
                </c:pt>
                <c:pt idx="20109">
                  <c:v>41118.468749951229</c:v>
                </c:pt>
                <c:pt idx="20110">
                  <c:v>41118.479166617893</c:v>
                </c:pt>
                <c:pt idx="20111">
                  <c:v>41118.489583284558</c:v>
                </c:pt>
                <c:pt idx="20112">
                  <c:v>41118.499999951222</c:v>
                </c:pt>
                <c:pt idx="20113">
                  <c:v>41118.510416617886</c:v>
                </c:pt>
                <c:pt idx="20114">
                  <c:v>41118.52083328455</c:v>
                </c:pt>
                <c:pt idx="20115">
                  <c:v>41118.531249951215</c:v>
                </c:pt>
                <c:pt idx="20116">
                  <c:v>41118.541666617879</c:v>
                </c:pt>
                <c:pt idx="20117">
                  <c:v>41118.552083284543</c:v>
                </c:pt>
                <c:pt idx="20118">
                  <c:v>41118.562499951207</c:v>
                </c:pt>
                <c:pt idx="20119">
                  <c:v>41118.572916617872</c:v>
                </c:pt>
                <c:pt idx="20120">
                  <c:v>41118.583333284536</c:v>
                </c:pt>
                <c:pt idx="20121">
                  <c:v>41118.5937499512</c:v>
                </c:pt>
                <c:pt idx="20122">
                  <c:v>41118.604166617864</c:v>
                </c:pt>
                <c:pt idx="20123">
                  <c:v>41118.614583284529</c:v>
                </c:pt>
                <c:pt idx="20124">
                  <c:v>41118.624999951193</c:v>
                </c:pt>
                <c:pt idx="20125">
                  <c:v>41118.635416617857</c:v>
                </c:pt>
                <c:pt idx="20126">
                  <c:v>41118.645833284521</c:v>
                </c:pt>
                <c:pt idx="20127">
                  <c:v>41118.656249951186</c:v>
                </c:pt>
                <c:pt idx="20128">
                  <c:v>41118.66666661785</c:v>
                </c:pt>
                <c:pt idx="20129">
                  <c:v>41118.677083284514</c:v>
                </c:pt>
                <c:pt idx="20130">
                  <c:v>41118.687499951178</c:v>
                </c:pt>
                <c:pt idx="20131">
                  <c:v>41118.697916617843</c:v>
                </c:pt>
                <c:pt idx="20132">
                  <c:v>41118.708333284507</c:v>
                </c:pt>
                <c:pt idx="20133">
                  <c:v>41118.718749951171</c:v>
                </c:pt>
                <c:pt idx="20134">
                  <c:v>41118.729166617835</c:v>
                </c:pt>
                <c:pt idx="20135">
                  <c:v>41118.7395832845</c:v>
                </c:pt>
                <c:pt idx="20136">
                  <c:v>41118.749999951164</c:v>
                </c:pt>
                <c:pt idx="20137">
                  <c:v>41118.760416617828</c:v>
                </c:pt>
                <c:pt idx="20138">
                  <c:v>41118.770833284492</c:v>
                </c:pt>
                <c:pt idx="20139">
                  <c:v>41118.781249951156</c:v>
                </c:pt>
                <c:pt idx="20140">
                  <c:v>41118.791666617821</c:v>
                </c:pt>
                <c:pt idx="20141">
                  <c:v>41118.802083284485</c:v>
                </c:pt>
                <c:pt idx="20142">
                  <c:v>41118.812499951149</c:v>
                </c:pt>
                <c:pt idx="20143">
                  <c:v>41118.822916617813</c:v>
                </c:pt>
                <c:pt idx="20144">
                  <c:v>41118.833333284478</c:v>
                </c:pt>
                <c:pt idx="20145">
                  <c:v>41118.843749951142</c:v>
                </c:pt>
                <c:pt idx="20146">
                  <c:v>41118.854166617806</c:v>
                </c:pt>
                <c:pt idx="20147">
                  <c:v>41118.86458328447</c:v>
                </c:pt>
                <c:pt idx="20148">
                  <c:v>41118.874999951135</c:v>
                </c:pt>
                <c:pt idx="20149">
                  <c:v>41118.885416617799</c:v>
                </c:pt>
                <c:pt idx="20150">
                  <c:v>41118.895833284463</c:v>
                </c:pt>
                <c:pt idx="20151">
                  <c:v>41118.906249951127</c:v>
                </c:pt>
                <c:pt idx="20152">
                  <c:v>41118.916666617792</c:v>
                </c:pt>
                <c:pt idx="20153">
                  <c:v>41118.927083284456</c:v>
                </c:pt>
                <c:pt idx="20154">
                  <c:v>41118.93749995112</c:v>
                </c:pt>
                <c:pt idx="20155">
                  <c:v>41118.947916617784</c:v>
                </c:pt>
                <c:pt idx="20156">
                  <c:v>41118.958333284449</c:v>
                </c:pt>
                <c:pt idx="20157">
                  <c:v>41118.968749951113</c:v>
                </c:pt>
                <c:pt idx="20158">
                  <c:v>41118.979166617777</c:v>
                </c:pt>
                <c:pt idx="20159">
                  <c:v>41118.989583284441</c:v>
                </c:pt>
                <c:pt idx="20160">
                  <c:v>41118.999999951106</c:v>
                </c:pt>
                <c:pt idx="20161">
                  <c:v>41119.01041661777</c:v>
                </c:pt>
                <c:pt idx="20162">
                  <c:v>41119.020833284434</c:v>
                </c:pt>
                <c:pt idx="20163">
                  <c:v>41119.031249951098</c:v>
                </c:pt>
                <c:pt idx="20164">
                  <c:v>41119.041666617763</c:v>
                </c:pt>
                <c:pt idx="20165">
                  <c:v>41119.052083284427</c:v>
                </c:pt>
                <c:pt idx="20166">
                  <c:v>41119.062499951091</c:v>
                </c:pt>
                <c:pt idx="20167">
                  <c:v>41119.072916617755</c:v>
                </c:pt>
                <c:pt idx="20168">
                  <c:v>41119.083333284419</c:v>
                </c:pt>
                <c:pt idx="20169">
                  <c:v>41119.093749951084</c:v>
                </c:pt>
                <c:pt idx="20170">
                  <c:v>41119.104166617748</c:v>
                </c:pt>
                <c:pt idx="20171">
                  <c:v>41119.114583284412</c:v>
                </c:pt>
                <c:pt idx="20172">
                  <c:v>41119.124999951076</c:v>
                </c:pt>
                <c:pt idx="20173">
                  <c:v>41119.135416617741</c:v>
                </c:pt>
                <c:pt idx="20174">
                  <c:v>41119.145833284405</c:v>
                </c:pt>
                <c:pt idx="20175">
                  <c:v>41119.156249951069</c:v>
                </c:pt>
                <c:pt idx="20176">
                  <c:v>41119.166666617733</c:v>
                </c:pt>
                <c:pt idx="20177">
                  <c:v>41119.177083284398</c:v>
                </c:pt>
                <c:pt idx="20178">
                  <c:v>41119.187499951062</c:v>
                </c:pt>
                <c:pt idx="20179">
                  <c:v>41119.197916617726</c:v>
                </c:pt>
                <c:pt idx="20180">
                  <c:v>41119.20833328439</c:v>
                </c:pt>
                <c:pt idx="20181">
                  <c:v>41119.218749951055</c:v>
                </c:pt>
                <c:pt idx="20182">
                  <c:v>41119.229166617719</c:v>
                </c:pt>
                <c:pt idx="20183">
                  <c:v>41119.239583284383</c:v>
                </c:pt>
                <c:pt idx="20184">
                  <c:v>41119.249999951047</c:v>
                </c:pt>
                <c:pt idx="20185">
                  <c:v>41119.260416617712</c:v>
                </c:pt>
                <c:pt idx="20186">
                  <c:v>41119.270833284376</c:v>
                </c:pt>
                <c:pt idx="20187">
                  <c:v>41119.28124995104</c:v>
                </c:pt>
                <c:pt idx="20188">
                  <c:v>41119.291666617704</c:v>
                </c:pt>
                <c:pt idx="20189">
                  <c:v>41119.302083284369</c:v>
                </c:pt>
                <c:pt idx="20190">
                  <c:v>41119.312499951033</c:v>
                </c:pt>
                <c:pt idx="20191">
                  <c:v>41119.322916617697</c:v>
                </c:pt>
                <c:pt idx="20192">
                  <c:v>41119.333333284361</c:v>
                </c:pt>
                <c:pt idx="20193">
                  <c:v>41119.343749951026</c:v>
                </c:pt>
                <c:pt idx="20194">
                  <c:v>41119.35416661769</c:v>
                </c:pt>
                <c:pt idx="20195">
                  <c:v>41119.364583284354</c:v>
                </c:pt>
                <c:pt idx="20196">
                  <c:v>41119.374999951018</c:v>
                </c:pt>
                <c:pt idx="20197">
                  <c:v>41119.385416617682</c:v>
                </c:pt>
                <c:pt idx="20198">
                  <c:v>41119.395833284347</c:v>
                </c:pt>
                <c:pt idx="20199">
                  <c:v>41119.406249951011</c:v>
                </c:pt>
                <c:pt idx="20200">
                  <c:v>41119.416666617675</c:v>
                </c:pt>
                <c:pt idx="20201">
                  <c:v>41119.427083284339</c:v>
                </c:pt>
                <c:pt idx="20202">
                  <c:v>41119.437499951004</c:v>
                </c:pt>
                <c:pt idx="20203">
                  <c:v>41119.447916617668</c:v>
                </c:pt>
                <c:pt idx="20204">
                  <c:v>41119.458333284332</c:v>
                </c:pt>
                <c:pt idx="20205">
                  <c:v>41119.468749950996</c:v>
                </c:pt>
                <c:pt idx="20206">
                  <c:v>41119.479166617661</c:v>
                </c:pt>
                <c:pt idx="20207">
                  <c:v>41119.489583284325</c:v>
                </c:pt>
                <c:pt idx="20208">
                  <c:v>41119.499999950989</c:v>
                </c:pt>
                <c:pt idx="20209">
                  <c:v>41119.510416617653</c:v>
                </c:pt>
                <c:pt idx="20210">
                  <c:v>41119.520833284318</c:v>
                </c:pt>
                <c:pt idx="20211">
                  <c:v>41119.531249950982</c:v>
                </c:pt>
                <c:pt idx="20212">
                  <c:v>41119.541666617646</c:v>
                </c:pt>
                <c:pt idx="20213">
                  <c:v>41119.55208328431</c:v>
                </c:pt>
                <c:pt idx="20214">
                  <c:v>41119.562499950975</c:v>
                </c:pt>
                <c:pt idx="20215">
                  <c:v>41119.572916617639</c:v>
                </c:pt>
                <c:pt idx="20216">
                  <c:v>41119.583333284303</c:v>
                </c:pt>
                <c:pt idx="20217">
                  <c:v>41119.593749950967</c:v>
                </c:pt>
                <c:pt idx="20218">
                  <c:v>41119.604166617632</c:v>
                </c:pt>
                <c:pt idx="20219">
                  <c:v>41119.614583284296</c:v>
                </c:pt>
                <c:pt idx="20220">
                  <c:v>41119.62499995096</c:v>
                </c:pt>
                <c:pt idx="20221">
                  <c:v>41119.635416617624</c:v>
                </c:pt>
                <c:pt idx="20222">
                  <c:v>41119.645833284289</c:v>
                </c:pt>
                <c:pt idx="20223">
                  <c:v>41119.656249950953</c:v>
                </c:pt>
                <c:pt idx="20224">
                  <c:v>41119.666666617617</c:v>
                </c:pt>
                <c:pt idx="20225">
                  <c:v>41119.677083284281</c:v>
                </c:pt>
                <c:pt idx="20226">
                  <c:v>41119.687499950945</c:v>
                </c:pt>
                <c:pt idx="20227">
                  <c:v>41119.69791661761</c:v>
                </c:pt>
                <c:pt idx="20228">
                  <c:v>41119.708333284274</c:v>
                </c:pt>
                <c:pt idx="20229">
                  <c:v>41119.718749950938</c:v>
                </c:pt>
                <c:pt idx="20230">
                  <c:v>41119.729166617602</c:v>
                </c:pt>
                <c:pt idx="20231">
                  <c:v>41119.739583284267</c:v>
                </c:pt>
                <c:pt idx="20232">
                  <c:v>41119.749999950931</c:v>
                </c:pt>
                <c:pt idx="20233">
                  <c:v>41119.760416617595</c:v>
                </c:pt>
                <c:pt idx="20234">
                  <c:v>41119.770833284259</c:v>
                </c:pt>
                <c:pt idx="20235">
                  <c:v>41119.781249950924</c:v>
                </c:pt>
                <c:pt idx="20236">
                  <c:v>41119.791666617588</c:v>
                </c:pt>
                <c:pt idx="20237">
                  <c:v>41119.802083284252</c:v>
                </c:pt>
                <c:pt idx="20238">
                  <c:v>41119.812499950916</c:v>
                </c:pt>
                <c:pt idx="20239">
                  <c:v>41119.822916617581</c:v>
                </c:pt>
                <c:pt idx="20240">
                  <c:v>41119.833333284245</c:v>
                </c:pt>
                <c:pt idx="20241">
                  <c:v>41119.843749950909</c:v>
                </c:pt>
                <c:pt idx="20242">
                  <c:v>41119.854166617573</c:v>
                </c:pt>
                <c:pt idx="20243">
                  <c:v>41119.864583284238</c:v>
                </c:pt>
                <c:pt idx="20244">
                  <c:v>41119.874999950902</c:v>
                </c:pt>
                <c:pt idx="20245">
                  <c:v>41119.885416617566</c:v>
                </c:pt>
                <c:pt idx="20246">
                  <c:v>41119.89583328423</c:v>
                </c:pt>
                <c:pt idx="20247">
                  <c:v>41119.906249950895</c:v>
                </c:pt>
                <c:pt idx="20248">
                  <c:v>41119.916666617559</c:v>
                </c:pt>
                <c:pt idx="20249">
                  <c:v>41119.927083284223</c:v>
                </c:pt>
                <c:pt idx="20250">
                  <c:v>41119.937499950887</c:v>
                </c:pt>
                <c:pt idx="20251">
                  <c:v>41119.947916617552</c:v>
                </c:pt>
                <c:pt idx="20252">
                  <c:v>41119.958333284216</c:v>
                </c:pt>
                <c:pt idx="20253">
                  <c:v>41119.96874995088</c:v>
                </c:pt>
                <c:pt idx="20254">
                  <c:v>41119.979166617544</c:v>
                </c:pt>
                <c:pt idx="20255">
                  <c:v>41119.989583284208</c:v>
                </c:pt>
                <c:pt idx="20256">
                  <c:v>41119.999999950873</c:v>
                </c:pt>
                <c:pt idx="20257">
                  <c:v>41120.010416617537</c:v>
                </c:pt>
                <c:pt idx="20258">
                  <c:v>41120.020833284201</c:v>
                </c:pt>
                <c:pt idx="20259">
                  <c:v>41120.031249950865</c:v>
                </c:pt>
                <c:pt idx="20260">
                  <c:v>41120.04166661753</c:v>
                </c:pt>
                <c:pt idx="20261">
                  <c:v>41120.052083284194</c:v>
                </c:pt>
                <c:pt idx="20262">
                  <c:v>41120.062499950858</c:v>
                </c:pt>
                <c:pt idx="20263">
                  <c:v>41120.072916617522</c:v>
                </c:pt>
                <c:pt idx="20264">
                  <c:v>41120.083333284187</c:v>
                </c:pt>
                <c:pt idx="20265">
                  <c:v>41120.093749950851</c:v>
                </c:pt>
                <c:pt idx="20266">
                  <c:v>41120.104166617515</c:v>
                </c:pt>
                <c:pt idx="20267">
                  <c:v>41120.114583284179</c:v>
                </c:pt>
                <c:pt idx="20268">
                  <c:v>41120.124999950844</c:v>
                </c:pt>
                <c:pt idx="20269">
                  <c:v>41120.135416617508</c:v>
                </c:pt>
                <c:pt idx="20270">
                  <c:v>41120.145833284172</c:v>
                </c:pt>
                <c:pt idx="20271">
                  <c:v>41120.156249950836</c:v>
                </c:pt>
                <c:pt idx="20272">
                  <c:v>41120.166666617501</c:v>
                </c:pt>
                <c:pt idx="20273">
                  <c:v>41120.177083284165</c:v>
                </c:pt>
                <c:pt idx="20274">
                  <c:v>41120.187499950829</c:v>
                </c:pt>
                <c:pt idx="20275">
                  <c:v>41120.197916617493</c:v>
                </c:pt>
                <c:pt idx="20276">
                  <c:v>41120.208333284158</c:v>
                </c:pt>
                <c:pt idx="20277">
                  <c:v>41120.218749950822</c:v>
                </c:pt>
                <c:pt idx="20278">
                  <c:v>41120.229166617486</c:v>
                </c:pt>
                <c:pt idx="20279">
                  <c:v>41120.23958328415</c:v>
                </c:pt>
                <c:pt idx="20280">
                  <c:v>41120.249999950815</c:v>
                </c:pt>
                <c:pt idx="20281">
                  <c:v>41120.260416617479</c:v>
                </c:pt>
                <c:pt idx="20282">
                  <c:v>41120.270833284143</c:v>
                </c:pt>
                <c:pt idx="20283">
                  <c:v>41120.281249950807</c:v>
                </c:pt>
                <c:pt idx="20284">
                  <c:v>41120.291666617471</c:v>
                </c:pt>
                <c:pt idx="20285">
                  <c:v>41120.302083284136</c:v>
                </c:pt>
                <c:pt idx="20286">
                  <c:v>41120.3124999508</c:v>
                </c:pt>
                <c:pt idx="20287">
                  <c:v>41120.322916617464</c:v>
                </c:pt>
                <c:pt idx="20288">
                  <c:v>41120.333333284128</c:v>
                </c:pt>
                <c:pt idx="20289">
                  <c:v>41120.343749950793</c:v>
                </c:pt>
                <c:pt idx="20290">
                  <c:v>41120.354166617457</c:v>
                </c:pt>
                <c:pt idx="20291">
                  <c:v>41120.364583284121</c:v>
                </c:pt>
                <c:pt idx="20292">
                  <c:v>41120.374999950785</c:v>
                </c:pt>
                <c:pt idx="20293">
                  <c:v>41120.38541661745</c:v>
                </c:pt>
                <c:pt idx="20294">
                  <c:v>41120.395833284114</c:v>
                </c:pt>
                <c:pt idx="20295">
                  <c:v>41120.406249950778</c:v>
                </c:pt>
                <c:pt idx="20296">
                  <c:v>41120.416666617442</c:v>
                </c:pt>
                <c:pt idx="20297">
                  <c:v>41120.427083284107</c:v>
                </c:pt>
                <c:pt idx="20298">
                  <c:v>41120.437499950771</c:v>
                </c:pt>
                <c:pt idx="20299">
                  <c:v>41120.447916617435</c:v>
                </c:pt>
                <c:pt idx="20300">
                  <c:v>41120.458333284099</c:v>
                </c:pt>
                <c:pt idx="20301">
                  <c:v>41120.468749950764</c:v>
                </c:pt>
                <c:pt idx="20302">
                  <c:v>41120.479166617428</c:v>
                </c:pt>
                <c:pt idx="20303">
                  <c:v>41120.489583284092</c:v>
                </c:pt>
                <c:pt idx="20304">
                  <c:v>41120.499999950756</c:v>
                </c:pt>
                <c:pt idx="20305">
                  <c:v>41120.510416617421</c:v>
                </c:pt>
                <c:pt idx="20306">
                  <c:v>41120.520833284085</c:v>
                </c:pt>
                <c:pt idx="20307">
                  <c:v>41120.531249950749</c:v>
                </c:pt>
                <c:pt idx="20308">
                  <c:v>41120.541666617413</c:v>
                </c:pt>
                <c:pt idx="20309">
                  <c:v>41120.552083284078</c:v>
                </c:pt>
                <c:pt idx="20310">
                  <c:v>41120.562499950742</c:v>
                </c:pt>
                <c:pt idx="20311">
                  <c:v>41120.572916617406</c:v>
                </c:pt>
                <c:pt idx="20312">
                  <c:v>41120.58333328407</c:v>
                </c:pt>
                <c:pt idx="20313">
                  <c:v>41120.593749950734</c:v>
                </c:pt>
                <c:pt idx="20314">
                  <c:v>41120.604166617399</c:v>
                </c:pt>
                <c:pt idx="20315">
                  <c:v>41120.614583284063</c:v>
                </c:pt>
                <c:pt idx="20316">
                  <c:v>41120.624999950727</c:v>
                </c:pt>
                <c:pt idx="20317">
                  <c:v>41120.635416617391</c:v>
                </c:pt>
                <c:pt idx="20318">
                  <c:v>41120.645833284056</c:v>
                </c:pt>
                <c:pt idx="20319">
                  <c:v>41120.65624995072</c:v>
                </c:pt>
                <c:pt idx="20320">
                  <c:v>41120.666666617384</c:v>
                </c:pt>
                <c:pt idx="20321">
                  <c:v>41120.677083284048</c:v>
                </c:pt>
                <c:pt idx="20322">
                  <c:v>41120.687499950713</c:v>
                </c:pt>
                <c:pt idx="20323">
                  <c:v>41120.697916617377</c:v>
                </c:pt>
                <c:pt idx="20324">
                  <c:v>41120.708333284041</c:v>
                </c:pt>
                <c:pt idx="20325">
                  <c:v>41120.718749950705</c:v>
                </c:pt>
                <c:pt idx="20326">
                  <c:v>41120.72916661737</c:v>
                </c:pt>
                <c:pt idx="20327">
                  <c:v>41120.739583284034</c:v>
                </c:pt>
                <c:pt idx="20328">
                  <c:v>41120.749999950698</c:v>
                </c:pt>
                <c:pt idx="20329">
                  <c:v>41120.760416617362</c:v>
                </c:pt>
                <c:pt idx="20330">
                  <c:v>41120.770833284027</c:v>
                </c:pt>
                <c:pt idx="20331">
                  <c:v>41120.781249950691</c:v>
                </c:pt>
                <c:pt idx="20332">
                  <c:v>41120.791666617355</c:v>
                </c:pt>
                <c:pt idx="20333">
                  <c:v>41120.802083284019</c:v>
                </c:pt>
                <c:pt idx="20334">
                  <c:v>41120.812499950684</c:v>
                </c:pt>
                <c:pt idx="20335">
                  <c:v>41120.822916617348</c:v>
                </c:pt>
                <c:pt idx="20336">
                  <c:v>41120.833333284012</c:v>
                </c:pt>
                <c:pt idx="20337">
                  <c:v>41120.843749950676</c:v>
                </c:pt>
                <c:pt idx="20338">
                  <c:v>41120.854166617341</c:v>
                </c:pt>
                <c:pt idx="20339">
                  <c:v>41120.864583284005</c:v>
                </c:pt>
                <c:pt idx="20340">
                  <c:v>41120.874999950669</c:v>
                </c:pt>
                <c:pt idx="20341">
                  <c:v>41120.885416617333</c:v>
                </c:pt>
                <c:pt idx="20342">
                  <c:v>41120.895833283997</c:v>
                </c:pt>
                <c:pt idx="20343">
                  <c:v>41120.906249950662</c:v>
                </c:pt>
                <c:pt idx="20344">
                  <c:v>41120.916666617326</c:v>
                </c:pt>
                <c:pt idx="20345">
                  <c:v>41120.92708328399</c:v>
                </c:pt>
                <c:pt idx="20346">
                  <c:v>41120.937499950654</c:v>
                </c:pt>
                <c:pt idx="20347">
                  <c:v>41120.947916617319</c:v>
                </c:pt>
                <c:pt idx="20348">
                  <c:v>41120.958333283983</c:v>
                </c:pt>
                <c:pt idx="20349">
                  <c:v>41120.968749950647</c:v>
                </c:pt>
                <c:pt idx="20350">
                  <c:v>41120.979166617311</c:v>
                </c:pt>
                <c:pt idx="20351">
                  <c:v>41120.989583283976</c:v>
                </c:pt>
                <c:pt idx="20352">
                  <c:v>41120.99999995064</c:v>
                </c:pt>
                <c:pt idx="20353">
                  <c:v>41121.010416617304</c:v>
                </c:pt>
                <c:pt idx="20354">
                  <c:v>41121.020833283968</c:v>
                </c:pt>
                <c:pt idx="20355">
                  <c:v>41121.031249950633</c:v>
                </c:pt>
                <c:pt idx="20356">
                  <c:v>41121.041666617297</c:v>
                </c:pt>
                <c:pt idx="20357">
                  <c:v>41121.052083283961</c:v>
                </c:pt>
                <c:pt idx="20358">
                  <c:v>41121.062499950625</c:v>
                </c:pt>
                <c:pt idx="20359">
                  <c:v>41121.07291661729</c:v>
                </c:pt>
                <c:pt idx="20360">
                  <c:v>41121.083333283954</c:v>
                </c:pt>
                <c:pt idx="20361">
                  <c:v>41121.093749950618</c:v>
                </c:pt>
                <c:pt idx="20362">
                  <c:v>41121.104166617282</c:v>
                </c:pt>
                <c:pt idx="20363">
                  <c:v>41121.114583283947</c:v>
                </c:pt>
                <c:pt idx="20364">
                  <c:v>41121.124999950611</c:v>
                </c:pt>
                <c:pt idx="20365">
                  <c:v>41121.135416617275</c:v>
                </c:pt>
                <c:pt idx="20366">
                  <c:v>41121.145833283939</c:v>
                </c:pt>
                <c:pt idx="20367">
                  <c:v>41121.156249950604</c:v>
                </c:pt>
                <c:pt idx="20368">
                  <c:v>41121.166666617268</c:v>
                </c:pt>
                <c:pt idx="20369">
                  <c:v>41121.177083283932</c:v>
                </c:pt>
                <c:pt idx="20370">
                  <c:v>41121.187499950596</c:v>
                </c:pt>
                <c:pt idx="20371">
                  <c:v>41121.19791661726</c:v>
                </c:pt>
                <c:pt idx="20372">
                  <c:v>41121.208333283925</c:v>
                </c:pt>
                <c:pt idx="20373">
                  <c:v>41121.218749950589</c:v>
                </c:pt>
                <c:pt idx="20374">
                  <c:v>41121.229166617253</c:v>
                </c:pt>
                <c:pt idx="20375">
                  <c:v>41121.239583283917</c:v>
                </c:pt>
                <c:pt idx="20376">
                  <c:v>41121.249999950582</c:v>
                </c:pt>
                <c:pt idx="20377">
                  <c:v>41121.260416617246</c:v>
                </c:pt>
                <c:pt idx="20378">
                  <c:v>41121.27083328391</c:v>
                </c:pt>
                <c:pt idx="20379">
                  <c:v>41121.281249950574</c:v>
                </c:pt>
                <c:pt idx="20380">
                  <c:v>41121.291666617239</c:v>
                </c:pt>
                <c:pt idx="20381">
                  <c:v>41121.302083283903</c:v>
                </c:pt>
                <c:pt idx="20382">
                  <c:v>41121.312499950567</c:v>
                </c:pt>
                <c:pt idx="20383">
                  <c:v>41121.322916617231</c:v>
                </c:pt>
                <c:pt idx="20384">
                  <c:v>41121.333333283896</c:v>
                </c:pt>
                <c:pt idx="20385">
                  <c:v>41121.34374995056</c:v>
                </c:pt>
                <c:pt idx="20386">
                  <c:v>41121.354166617224</c:v>
                </c:pt>
                <c:pt idx="20387">
                  <c:v>41121.364583283888</c:v>
                </c:pt>
                <c:pt idx="20388">
                  <c:v>41121.374999950553</c:v>
                </c:pt>
                <c:pt idx="20389">
                  <c:v>41121.385416617217</c:v>
                </c:pt>
                <c:pt idx="20390">
                  <c:v>41121.395833283881</c:v>
                </c:pt>
                <c:pt idx="20391">
                  <c:v>41121.406249950545</c:v>
                </c:pt>
                <c:pt idx="20392">
                  <c:v>41121.41666661721</c:v>
                </c:pt>
                <c:pt idx="20393">
                  <c:v>41121.427083283874</c:v>
                </c:pt>
                <c:pt idx="20394">
                  <c:v>41121.437499950538</c:v>
                </c:pt>
                <c:pt idx="20395">
                  <c:v>41121.447916617202</c:v>
                </c:pt>
                <c:pt idx="20396">
                  <c:v>41121.458333283867</c:v>
                </c:pt>
                <c:pt idx="20397">
                  <c:v>41121.468749950531</c:v>
                </c:pt>
                <c:pt idx="20398">
                  <c:v>41121.479166617195</c:v>
                </c:pt>
                <c:pt idx="20399">
                  <c:v>41121.489583283859</c:v>
                </c:pt>
                <c:pt idx="20400">
                  <c:v>41121.499999950523</c:v>
                </c:pt>
                <c:pt idx="20401">
                  <c:v>41121.510416617188</c:v>
                </c:pt>
                <c:pt idx="20402">
                  <c:v>41121.520833283852</c:v>
                </c:pt>
                <c:pt idx="20403">
                  <c:v>41121.531249950516</c:v>
                </c:pt>
                <c:pt idx="20404">
                  <c:v>41121.54166661718</c:v>
                </c:pt>
                <c:pt idx="20405">
                  <c:v>41121.552083283845</c:v>
                </c:pt>
                <c:pt idx="20406">
                  <c:v>41121.562499950509</c:v>
                </c:pt>
                <c:pt idx="20407">
                  <c:v>41121.572916617173</c:v>
                </c:pt>
                <c:pt idx="20408">
                  <c:v>41121.583333283837</c:v>
                </c:pt>
                <c:pt idx="20409">
                  <c:v>41121.593749950502</c:v>
                </c:pt>
                <c:pt idx="20410">
                  <c:v>41121.604166617166</c:v>
                </c:pt>
                <c:pt idx="20411">
                  <c:v>41121.61458328383</c:v>
                </c:pt>
                <c:pt idx="20412">
                  <c:v>41121.624999950494</c:v>
                </c:pt>
                <c:pt idx="20413">
                  <c:v>41121.635416617159</c:v>
                </c:pt>
                <c:pt idx="20414">
                  <c:v>41121.645833283823</c:v>
                </c:pt>
                <c:pt idx="20415">
                  <c:v>41121.656249950487</c:v>
                </c:pt>
                <c:pt idx="20416">
                  <c:v>41121.666666617151</c:v>
                </c:pt>
                <c:pt idx="20417">
                  <c:v>41121.677083283816</c:v>
                </c:pt>
                <c:pt idx="20418">
                  <c:v>41121.68749995048</c:v>
                </c:pt>
                <c:pt idx="20419">
                  <c:v>41121.697916617144</c:v>
                </c:pt>
                <c:pt idx="20420">
                  <c:v>41121.708333283808</c:v>
                </c:pt>
                <c:pt idx="20421">
                  <c:v>41121.718749950473</c:v>
                </c:pt>
                <c:pt idx="20422">
                  <c:v>41121.729166617137</c:v>
                </c:pt>
                <c:pt idx="20423">
                  <c:v>41121.739583283801</c:v>
                </c:pt>
                <c:pt idx="20424">
                  <c:v>41121.749999950465</c:v>
                </c:pt>
                <c:pt idx="20425">
                  <c:v>41121.76041661713</c:v>
                </c:pt>
                <c:pt idx="20426">
                  <c:v>41121.770833283794</c:v>
                </c:pt>
                <c:pt idx="20427">
                  <c:v>41121.781249950458</c:v>
                </c:pt>
                <c:pt idx="20428">
                  <c:v>41121.791666617122</c:v>
                </c:pt>
                <c:pt idx="20429">
                  <c:v>41121.802083283786</c:v>
                </c:pt>
                <c:pt idx="20430">
                  <c:v>41121.812499950451</c:v>
                </c:pt>
                <c:pt idx="20431">
                  <c:v>41121.822916617115</c:v>
                </c:pt>
                <c:pt idx="20432">
                  <c:v>41121.833333283779</c:v>
                </c:pt>
                <c:pt idx="20433">
                  <c:v>41121.843749950443</c:v>
                </c:pt>
                <c:pt idx="20434">
                  <c:v>41121.854166617108</c:v>
                </c:pt>
                <c:pt idx="20435">
                  <c:v>41121.864583283772</c:v>
                </c:pt>
                <c:pt idx="20436">
                  <c:v>41121.874999950436</c:v>
                </c:pt>
                <c:pt idx="20437">
                  <c:v>41121.8854166171</c:v>
                </c:pt>
                <c:pt idx="20438">
                  <c:v>41121.895833283765</c:v>
                </c:pt>
                <c:pt idx="20439">
                  <c:v>41121.906249950429</c:v>
                </c:pt>
                <c:pt idx="20440">
                  <c:v>41121.916666617093</c:v>
                </c:pt>
                <c:pt idx="20441">
                  <c:v>41121.927083283757</c:v>
                </c:pt>
                <c:pt idx="20442">
                  <c:v>41121.937499950422</c:v>
                </c:pt>
                <c:pt idx="20443">
                  <c:v>41121.947916617086</c:v>
                </c:pt>
                <c:pt idx="20444">
                  <c:v>41121.95833328375</c:v>
                </c:pt>
                <c:pt idx="20445">
                  <c:v>41121.968749950414</c:v>
                </c:pt>
                <c:pt idx="20446">
                  <c:v>41121.979166617079</c:v>
                </c:pt>
                <c:pt idx="20447">
                  <c:v>41121.989583283743</c:v>
                </c:pt>
                <c:pt idx="20448">
                  <c:v>41121.999999950407</c:v>
                </c:pt>
                <c:pt idx="20449">
                  <c:v>41122.010416617071</c:v>
                </c:pt>
                <c:pt idx="20450">
                  <c:v>41122.020833283736</c:v>
                </c:pt>
                <c:pt idx="20451">
                  <c:v>41122.0312499504</c:v>
                </c:pt>
                <c:pt idx="20452">
                  <c:v>41122.041666617064</c:v>
                </c:pt>
                <c:pt idx="20453">
                  <c:v>41122.052083283728</c:v>
                </c:pt>
                <c:pt idx="20454">
                  <c:v>41122.062499950393</c:v>
                </c:pt>
                <c:pt idx="20455">
                  <c:v>41122.072916617057</c:v>
                </c:pt>
                <c:pt idx="20456">
                  <c:v>41122.083333283721</c:v>
                </c:pt>
                <c:pt idx="20457">
                  <c:v>41122.093749950385</c:v>
                </c:pt>
                <c:pt idx="20458">
                  <c:v>41122.104166617049</c:v>
                </c:pt>
                <c:pt idx="20459">
                  <c:v>41122.114583283714</c:v>
                </c:pt>
                <c:pt idx="20460">
                  <c:v>41122.124999950378</c:v>
                </c:pt>
                <c:pt idx="20461">
                  <c:v>41122.135416617042</c:v>
                </c:pt>
                <c:pt idx="20462">
                  <c:v>41122.145833283706</c:v>
                </c:pt>
                <c:pt idx="20463">
                  <c:v>41122.156249950371</c:v>
                </c:pt>
                <c:pt idx="20464">
                  <c:v>41122.166666617035</c:v>
                </c:pt>
                <c:pt idx="20465">
                  <c:v>41122.177083283699</c:v>
                </c:pt>
                <c:pt idx="20466">
                  <c:v>41122.187499950363</c:v>
                </c:pt>
                <c:pt idx="20467">
                  <c:v>41122.197916617028</c:v>
                </c:pt>
                <c:pt idx="20468">
                  <c:v>41122.208333283692</c:v>
                </c:pt>
                <c:pt idx="20469">
                  <c:v>41122.218749950356</c:v>
                </c:pt>
                <c:pt idx="20470">
                  <c:v>41122.22916661702</c:v>
                </c:pt>
                <c:pt idx="20471">
                  <c:v>41122.239583283685</c:v>
                </c:pt>
                <c:pt idx="20472">
                  <c:v>41122.249999950349</c:v>
                </c:pt>
                <c:pt idx="20473">
                  <c:v>41122.260416617013</c:v>
                </c:pt>
                <c:pt idx="20474">
                  <c:v>41122.270833283677</c:v>
                </c:pt>
                <c:pt idx="20475">
                  <c:v>41122.281249950342</c:v>
                </c:pt>
                <c:pt idx="20476">
                  <c:v>41122.291666617006</c:v>
                </c:pt>
                <c:pt idx="20477">
                  <c:v>41122.30208328367</c:v>
                </c:pt>
                <c:pt idx="20478">
                  <c:v>41122.312499950334</c:v>
                </c:pt>
                <c:pt idx="20479">
                  <c:v>41122.322916616999</c:v>
                </c:pt>
                <c:pt idx="20480">
                  <c:v>41122.333333283663</c:v>
                </c:pt>
                <c:pt idx="20481">
                  <c:v>41122.343749950327</c:v>
                </c:pt>
                <c:pt idx="20482">
                  <c:v>41122.354166616991</c:v>
                </c:pt>
                <c:pt idx="20483">
                  <c:v>41122.364583283656</c:v>
                </c:pt>
                <c:pt idx="20484">
                  <c:v>41122.37499995032</c:v>
                </c:pt>
                <c:pt idx="20485">
                  <c:v>41122.385416616984</c:v>
                </c:pt>
                <c:pt idx="20486">
                  <c:v>41122.395833283648</c:v>
                </c:pt>
                <c:pt idx="20487">
                  <c:v>41122.406249950312</c:v>
                </c:pt>
                <c:pt idx="20488">
                  <c:v>41122.416666616977</c:v>
                </c:pt>
                <c:pt idx="20489">
                  <c:v>41122.427083283641</c:v>
                </c:pt>
                <c:pt idx="20490">
                  <c:v>41122.437499950305</c:v>
                </c:pt>
                <c:pt idx="20491">
                  <c:v>41122.447916616969</c:v>
                </c:pt>
                <c:pt idx="20492">
                  <c:v>41122.458333283634</c:v>
                </c:pt>
                <c:pt idx="20493">
                  <c:v>41122.468749950298</c:v>
                </c:pt>
                <c:pt idx="20494">
                  <c:v>41122.479166616962</c:v>
                </c:pt>
                <c:pt idx="20495">
                  <c:v>41122.489583283626</c:v>
                </c:pt>
                <c:pt idx="20496">
                  <c:v>41122.499999950291</c:v>
                </c:pt>
                <c:pt idx="20497">
                  <c:v>41122.510416616955</c:v>
                </c:pt>
                <c:pt idx="20498">
                  <c:v>41122.520833283619</c:v>
                </c:pt>
                <c:pt idx="20499">
                  <c:v>41122.531249950283</c:v>
                </c:pt>
                <c:pt idx="20500">
                  <c:v>41122.541666616948</c:v>
                </c:pt>
                <c:pt idx="20501">
                  <c:v>41122.552083283612</c:v>
                </c:pt>
                <c:pt idx="20502">
                  <c:v>41122.562499950276</c:v>
                </c:pt>
                <c:pt idx="20503">
                  <c:v>41122.57291661694</c:v>
                </c:pt>
                <c:pt idx="20504">
                  <c:v>41122.583333283605</c:v>
                </c:pt>
                <c:pt idx="20505">
                  <c:v>41122.593749950269</c:v>
                </c:pt>
                <c:pt idx="20506">
                  <c:v>41122.604166616933</c:v>
                </c:pt>
                <c:pt idx="20507">
                  <c:v>41122.614583283597</c:v>
                </c:pt>
                <c:pt idx="20508">
                  <c:v>41122.624999950262</c:v>
                </c:pt>
                <c:pt idx="20509">
                  <c:v>41122.635416616926</c:v>
                </c:pt>
                <c:pt idx="20510">
                  <c:v>41122.64583328359</c:v>
                </c:pt>
                <c:pt idx="20511">
                  <c:v>41122.656249950254</c:v>
                </c:pt>
                <c:pt idx="20512">
                  <c:v>41122.666666616919</c:v>
                </c:pt>
                <c:pt idx="20513">
                  <c:v>41122.677083283583</c:v>
                </c:pt>
                <c:pt idx="20514">
                  <c:v>41122.687499950247</c:v>
                </c:pt>
                <c:pt idx="20515">
                  <c:v>41122.697916616911</c:v>
                </c:pt>
                <c:pt idx="20516">
                  <c:v>41122.708333283575</c:v>
                </c:pt>
                <c:pt idx="20517">
                  <c:v>41122.71874995024</c:v>
                </c:pt>
                <c:pt idx="20518">
                  <c:v>41122.729166616904</c:v>
                </c:pt>
                <c:pt idx="20519">
                  <c:v>41122.739583283568</c:v>
                </c:pt>
                <c:pt idx="20520">
                  <c:v>41122.749999950232</c:v>
                </c:pt>
                <c:pt idx="20521">
                  <c:v>41122.760416616897</c:v>
                </c:pt>
                <c:pt idx="20522">
                  <c:v>41122.770833283561</c:v>
                </c:pt>
                <c:pt idx="20523">
                  <c:v>41122.781249950225</c:v>
                </c:pt>
                <c:pt idx="20524">
                  <c:v>41122.791666616889</c:v>
                </c:pt>
                <c:pt idx="20525">
                  <c:v>41122.802083283554</c:v>
                </c:pt>
                <c:pt idx="20526">
                  <c:v>41122.812499950218</c:v>
                </c:pt>
                <c:pt idx="20527">
                  <c:v>41122.822916616882</c:v>
                </c:pt>
                <c:pt idx="20528">
                  <c:v>41122.833333283546</c:v>
                </c:pt>
                <c:pt idx="20529">
                  <c:v>41122.843749950211</c:v>
                </c:pt>
                <c:pt idx="20530">
                  <c:v>41122.854166616875</c:v>
                </c:pt>
                <c:pt idx="20531">
                  <c:v>41122.864583283539</c:v>
                </c:pt>
                <c:pt idx="20532">
                  <c:v>41122.874999950203</c:v>
                </c:pt>
                <c:pt idx="20533">
                  <c:v>41122.885416616868</c:v>
                </c:pt>
                <c:pt idx="20534">
                  <c:v>41122.895833283532</c:v>
                </c:pt>
                <c:pt idx="20535">
                  <c:v>41122.906249950196</c:v>
                </c:pt>
                <c:pt idx="20536">
                  <c:v>41122.91666661686</c:v>
                </c:pt>
                <c:pt idx="20537">
                  <c:v>41122.927083283525</c:v>
                </c:pt>
                <c:pt idx="20538">
                  <c:v>41122.937499950189</c:v>
                </c:pt>
                <c:pt idx="20539">
                  <c:v>41122.947916616853</c:v>
                </c:pt>
                <c:pt idx="20540">
                  <c:v>41122.958333283517</c:v>
                </c:pt>
                <c:pt idx="20541">
                  <c:v>41122.968749950182</c:v>
                </c:pt>
                <c:pt idx="20542">
                  <c:v>41122.979166616846</c:v>
                </c:pt>
                <c:pt idx="20543">
                  <c:v>41122.98958328351</c:v>
                </c:pt>
                <c:pt idx="20544">
                  <c:v>41122.999999950174</c:v>
                </c:pt>
                <c:pt idx="20545">
                  <c:v>41123.010416616838</c:v>
                </c:pt>
                <c:pt idx="20546">
                  <c:v>41123.020833283503</c:v>
                </c:pt>
                <c:pt idx="20547">
                  <c:v>41123.031249950167</c:v>
                </c:pt>
                <c:pt idx="20548">
                  <c:v>41123.041666616831</c:v>
                </c:pt>
                <c:pt idx="20549">
                  <c:v>41123.052083283495</c:v>
                </c:pt>
                <c:pt idx="20550">
                  <c:v>41123.06249995016</c:v>
                </c:pt>
                <c:pt idx="20551">
                  <c:v>41123.072916616824</c:v>
                </c:pt>
                <c:pt idx="20552">
                  <c:v>41123.083333283488</c:v>
                </c:pt>
                <c:pt idx="20553">
                  <c:v>41123.093749950152</c:v>
                </c:pt>
                <c:pt idx="20554">
                  <c:v>41123.104166616817</c:v>
                </c:pt>
                <c:pt idx="20555">
                  <c:v>41123.114583283481</c:v>
                </c:pt>
                <c:pt idx="20556">
                  <c:v>41123.124999950145</c:v>
                </c:pt>
                <c:pt idx="20557">
                  <c:v>41123.135416616809</c:v>
                </c:pt>
                <c:pt idx="20558">
                  <c:v>41123.145833283474</c:v>
                </c:pt>
                <c:pt idx="20559">
                  <c:v>41123.156249950138</c:v>
                </c:pt>
                <c:pt idx="20560">
                  <c:v>41123.166666616802</c:v>
                </c:pt>
                <c:pt idx="20561">
                  <c:v>41123.177083283466</c:v>
                </c:pt>
                <c:pt idx="20562">
                  <c:v>41123.187499950131</c:v>
                </c:pt>
                <c:pt idx="20563">
                  <c:v>41123.197916616795</c:v>
                </c:pt>
                <c:pt idx="20564">
                  <c:v>41123.208333283459</c:v>
                </c:pt>
                <c:pt idx="20565">
                  <c:v>41123.218749950123</c:v>
                </c:pt>
                <c:pt idx="20566">
                  <c:v>41123.229166616788</c:v>
                </c:pt>
                <c:pt idx="20567">
                  <c:v>41123.239583283452</c:v>
                </c:pt>
                <c:pt idx="20568">
                  <c:v>41123.249999950116</c:v>
                </c:pt>
                <c:pt idx="20569">
                  <c:v>41123.26041661678</c:v>
                </c:pt>
                <c:pt idx="20570">
                  <c:v>41123.270833283445</c:v>
                </c:pt>
                <c:pt idx="20571">
                  <c:v>41123.281249950109</c:v>
                </c:pt>
                <c:pt idx="20572">
                  <c:v>41123.291666616773</c:v>
                </c:pt>
                <c:pt idx="20573">
                  <c:v>41123.302083283437</c:v>
                </c:pt>
                <c:pt idx="20574">
                  <c:v>41123.312499950101</c:v>
                </c:pt>
                <c:pt idx="20575">
                  <c:v>41123.322916616766</c:v>
                </c:pt>
                <c:pt idx="20576">
                  <c:v>41123.33333328343</c:v>
                </c:pt>
                <c:pt idx="20577">
                  <c:v>41123.343749950094</c:v>
                </c:pt>
                <c:pt idx="20578">
                  <c:v>41123.354166616758</c:v>
                </c:pt>
                <c:pt idx="20579">
                  <c:v>41123.364583283423</c:v>
                </c:pt>
                <c:pt idx="20580">
                  <c:v>41123.374999950087</c:v>
                </c:pt>
                <c:pt idx="20581">
                  <c:v>41123.385416616751</c:v>
                </c:pt>
                <c:pt idx="20582">
                  <c:v>41123.395833283415</c:v>
                </c:pt>
                <c:pt idx="20583">
                  <c:v>41123.40624995008</c:v>
                </c:pt>
                <c:pt idx="20584">
                  <c:v>41123.416666616744</c:v>
                </c:pt>
                <c:pt idx="20585">
                  <c:v>41123.427083283408</c:v>
                </c:pt>
                <c:pt idx="20586">
                  <c:v>41123.437499950072</c:v>
                </c:pt>
                <c:pt idx="20587">
                  <c:v>41123.447916616737</c:v>
                </c:pt>
                <c:pt idx="20588">
                  <c:v>41123.458333283401</c:v>
                </c:pt>
                <c:pt idx="20589">
                  <c:v>41123.468749950065</c:v>
                </c:pt>
                <c:pt idx="20590">
                  <c:v>41123.479166616729</c:v>
                </c:pt>
                <c:pt idx="20591">
                  <c:v>41123.489583283394</c:v>
                </c:pt>
                <c:pt idx="20592">
                  <c:v>41123.499999950058</c:v>
                </c:pt>
                <c:pt idx="20593">
                  <c:v>41123.510416616722</c:v>
                </c:pt>
                <c:pt idx="20594">
                  <c:v>41123.520833283386</c:v>
                </c:pt>
                <c:pt idx="20595">
                  <c:v>41123.531249950051</c:v>
                </c:pt>
                <c:pt idx="20596">
                  <c:v>41123.541666616715</c:v>
                </c:pt>
                <c:pt idx="20597">
                  <c:v>41123.552083283379</c:v>
                </c:pt>
                <c:pt idx="20598">
                  <c:v>41123.562499950043</c:v>
                </c:pt>
                <c:pt idx="20599">
                  <c:v>41123.572916616708</c:v>
                </c:pt>
                <c:pt idx="20600">
                  <c:v>41123.583333283372</c:v>
                </c:pt>
                <c:pt idx="20601">
                  <c:v>41123.593749950036</c:v>
                </c:pt>
                <c:pt idx="20602">
                  <c:v>41123.6041666167</c:v>
                </c:pt>
                <c:pt idx="20603">
                  <c:v>41123.614583283364</c:v>
                </c:pt>
                <c:pt idx="20604">
                  <c:v>41123.624999950029</c:v>
                </c:pt>
                <c:pt idx="20605">
                  <c:v>41123.635416616693</c:v>
                </c:pt>
                <c:pt idx="20606">
                  <c:v>41123.645833283357</c:v>
                </c:pt>
                <c:pt idx="20607">
                  <c:v>41123.656249950021</c:v>
                </c:pt>
                <c:pt idx="20608">
                  <c:v>41123.666666616686</c:v>
                </c:pt>
                <c:pt idx="20609">
                  <c:v>41123.67708328335</c:v>
                </c:pt>
                <c:pt idx="20610">
                  <c:v>41123.687499950014</c:v>
                </c:pt>
                <c:pt idx="20611">
                  <c:v>41123.697916616678</c:v>
                </c:pt>
                <c:pt idx="20612">
                  <c:v>41123.708333283343</c:v>
                </c:pt>
                <c:pt idx="20613">
                  <c:v>41123.718749950007</c:v>
                </c:pt>
                <c:pt idx="20614">
                  <c:v>41123.729166616671</c:v>
                </c:pt>
                <c:pt idx="20615">
                  <c:v>41123.739583283335</c:v>
                </c:pt>
                <c:pt idx="20616">
                  <c:v>41123.74999995</c:v>
                </c:pt>
                <c:pt idx="20617">
                  <c:v>41123.760416616664</c:v>
                </c:pt>
                <c:pt idx="20618">
                  <c:v>41123.770833283328</c:v>
                </c:pt>
                <c:pt idx="20619">
                  <c:v>41123.781249949992</c:v>
                </c:pt>
                <c:pt idx="20620">
                  <c:v>41123.791666616657</c:v>
                </c:pt>
                <c:pt idx="20621">
                  <c:v>41123.802083283321</c:v>
                </c:pt>
                <c:pt idx="20622">
                  <c:v>41123.812499949985</c:v>
                </c:pt>
                <c:pt idx="20623">
                  <c:v>41123.822916616649</c:v>
                </c:pt>
                <c:pt idx="20624">
                  <c:v>41123.833333283314</c:v>
                </c:pt>
                <c:pt idx="20625">
                  <c:v>41123.843749949978</c:v>
                </c:pt>
                <c:pt idx="20626">
                  <c:v>41123.854166616642</c:v>
                </c:pt>
                <c:pt idx="20627">
                  <c:v>41123.864583283306</c:v>
                </c:pt>
                <c:pt idx="20628">
                  <c:v>41123.874999949971</c:v>
                </c:pt>
                <c:pt idx="20629">
                  <c:v>41123.885416616635</c:v>
                </c:pt>
                <c:pt idx="20630">
                  <c:v>41123.895833283299</c:v>
                </c:pt>
                <c:pt idx="20631">
                  <c:v>41123.906249949963</c:v>
                </c:pt>
                <c:pt idx="20632">
                  <c:v>41123.916666616627</c:v>
                </c:pt>
                <c:pt idx="20633">
                  <c:v>41123.927083283292</c:v>
                </c:pt>
                <c:pt idx="20634">
                  <c:v>41123.937499949956</c:v>
                </c:pt>
                <c:pt idx="20635">
                  <c:v>41123.94791661662</c:v>
                </c:pt>
                <c:pt idx="20636">
                  <c:v>41123.958333283284</c:v>
                </c:pt>
                <c:pt idx="20637">
                  <c:v>41123.968749949949</c:v>
                </c:pt>
                <c:pt idx="20638">
                  <c:v>41123.979166616613</c:v>
                </c:pt>
                <c:pt idx="20639">
                  <c:v>41123.989583283277</c:v>
                </c:pt>
                <c:pt idx="20640">
                  <c:v>41123.999999949941</c:v>
                </c:pt>
                <c:pt idx="20641">
                  <c:v>41124.010416616606</c:v>
                </c:pt>
                <c:pt idx="20642">
                  <c:v>41124.02083328327</c:v>
                </c:pt>
                <c:pt idx="20643">
                  <c:v>41124.031249949934</c:v>
                </c:pt>
                <c:pt idx="20644">
                  <c:v>41124.041666616598</c:v>
                </c:pt>
                <c:pt idx="20645">
                  <c:v>41124.052083283263</c:v>
                </c:pt>
                <c:pt idx="20646">
                  <c:v>41124.062499949927</c:v>
                </c:pt>
                <c:pt idx="20647">
                  <c:v>41124.072916616591</c:v>
                </c:pt>
                <c:pt idx="20648">
                  <c:v>41124.083333283255</c:v>
                </c:pt>
                <c:pt idx="20649">
                  <c:v>41124.09374994992</c:v>
                </c:pt>
                <c:pt idx="20650">
                  <c:v>41124.104166616584</c:v>
                </c:pt>
                <c:pt idx="20651">
                  <c:v>41124.114583283248</c:v>
                </c:pt>
                <c:pt idx="20652">
                  <c:v>41124.124999949912</c:v>
                </c:pt>
                <c:pt idx="20653">
                  <c:v>41124.135416616577</c:v>
                </c:pt>
                <c:pt idx="20654">
                  <c:v>41124.145833283241</c:v>
                </c:pt>
                <c:pt idx="20655">
                  <c:v>41124.156249949905</c:v>
                </c:pt>
                <c:pt idx="20656">
                  <c:v>41124.166666616569</c:v>
                </c:pt>
                <c:pt idx="20657">
                  <c:v>41124.177083283234</c:v>
                </c:pt>
                <c:pt idx="20658">
                  <c:v>41124.187499949898</c:v>
                </c:pt>
                <c:pt idx="20659">
                  <c:v>41124.197916616562</c:v>
                </c:pt>
                <c:pt idx="20660">
                  <c:v>41124.208333283226</c:v>
                </c:pt>
                <c:pt idx="20661">
                  <c:v>41124.21874994989</c:v>
                </c:pt>
                <c:pt idx="20662">
                  <c:v>41124.229166616555</c:v>
                </c:pt>
                <c:pt idx="20663">
                  <c:v>41124.239583283219</c:v>
                </c:pt>
                <c:pt idx="20664">
                  <c:v>41124.249999949883</c:v>
                </c:pt>
                <c:pt idx="20665">
                  <c:v>41124.260416616547</c:v>
                </c:pt>
                <c:pt idx="20666">
                  <c:v>41124.270833283212</c:v>
                </c:pt>
                <c:pt idx="20667">
                  <c:v>41124.281249949876</c:v>
                </c:pt>
                <c:pt idx="20668">
                  <c:v>41124.29166661654</c:v>
                </c:pt>
                <c:pt idx="20669">
                  <c:v>41124.302083283204</c:v>
                </c:pt>
                <c:pt idx="20670">
                  <c:v>41124.312499949869</c:v>
                </c:pt>
                <c:pt idx="20671">
                  <c:v>41124.322916616533</c:v>
                </c:pt>
                <c:pt idx="20672">
                  <c:v>41124.333333283197</c:v>
                </c:pt>
                <c:pt idx="20673">
                  <c:v>41124.343749949861</c:v>
                </c:pt>
                <c:pt idx="20674">
                  <c:v>41124.354166616526</c:v>
                </c:pt>
                <c:pt idx="20675">
                  <c:v>41124.36458328319</c:v>
                </c:pt>
                <c:pt idx="20676">
                  <c:v>41124.374999949854</c:v>
                </c:pt>
                <c:pt idx="20677">
                  <c:v>41124.385416616518</c:v>
                </c:pt>
                <c:pt idx="20678">
                  <c:v>41124.395833283183</c:v>
                </c:pt>
                <c:pt idx="20679">
                  <c:v>41124.406249949847</c:v>
                </c:pt>
                <c:pt idx="20680">
                  <c:v>41124.416666616511</c:v>
                </c:pt>
                <c:pt idx="20681">
                  <c:v>41124.427083283175</c:v>
                </c:pt>
                <c:pt idx="20682">
                  <c:v>41124.43749994984</c:v>
                </c:pt>
                <c:pt idx="20683">
                  <c:v>41124.447916616504</c:v>
                </c:pt>
                <c:pt idx="20684">
                  <c:v>41124.458333283168</c:v>
                </c:pt>
                <c:pt idx="20685">
                  <c:v>41124.468749949832</c:v>
                </c:pt>
                <c:pt idx="20686">
                  <c:v>41124.479166616497</c:v>
                </c:pt>
                <c:pt idx="20687">
                  <c:v>41124.489583283161</c:v>
                </c:pt>
                <c:pt idx="20688">
                  <c:v>41124.499999949825</c:v>
                </c:pt>
                <c:pt idx="20689">
                  <c:v>41124.510416616489</c:v>
                </c:pt>
                <c:pt idx="20690">
                  <c:v>41124.520833283153</c:v>
                </c:pt>
                <c:pt idx="20691">
                  <c:v>41124.531249949818</c:v>
                </c:pt>
                <c:pt idx="20692">
                  <c:v>41124.541666616482</c:v>
                </c:pt>
                <c:pt idx="20693">
                  <c:v>41124.552083283146</c:v>
                </c:pt>
                <c:pt idx="20694">
                  <c:v>41124.56249994981</c:v>
                </c:pt>
                <c:pt idx="20695">
                  <c:v>41124.572916616475</c:v>
                </c:pt>
                <c:pt idx="20696">
                  <c:v>41124.583333283139</c:v>
                </c:pt>
                <c:pt idx="20697">
                  <c:v>41124.593749949803</c:v>
                </c:pt>
                <c:pt idx="20698">
                  <c:v>41124.604166616467</c:v>
                </c:pt>
                <c:pt idx="20699">
                  <c:v>41124.614583283132</c:v>
                </c:pt>
                <c:pt idx="20700">
                  <c:v>41124.624999949796</c:v>
                </c:pt>
                <c:pt idx="20701">
                  <c:v>41124.63541661646</c:v>
                </c:pt>
                <c:pt idx="20702">
                  <c:v>41124.645833283124</c:v>
                </c:pt>
                <c:pt idx="20703">
                  <c:v>41124.656249949789</c:v>
                </c:pt>
                <c:pt idx="20704">
                  <c:v>41124.666666616453</c:v>
                </c:pt>
                <c:pt idx="20705">
                  <c:v>41124.677083283117</c:v>
                </c:pt>
                <c:pt idx="20706">
                  <c:v>41124.687499949781</c:v>
                </c:pt>
                <c:pt idx="20707">
                  <c:v>41124.697916616446</c:v>
                </c:pt>
                <c:pt idx="20708">
                  <c:v>41124.70833328311</c:v>
                </c:pt>
                <c:pt idx="20709">
                  <c:v>41124.718749949774</c:v>
                </c:pt>
                <c:pt idx="20710">
                  <c:v>41124.729166616438</c:v>
                </c:pt>
                <c:pt idx="20711">
                  <c:v>41124.739583283103</c:v>
                </c:pt>
                <c:pt idx="20712">
                  <c:v>41124.749999949767</c:v>
                </c:pt>
                <c:pt idx="20713">
                  <c:v>41124.760416616431</c:v>
                </c:pt>
                <c:pt idx="20714">
                  <c:v>41124.770833283095</c:v>
                </c:pt>
                <c:pt idx="20715">
                  <c:v>41124.78124994976</c:v>
                </c:pt>
                <c:pt idx="20716">
                  <c:v>41124.791666616424</c:v>
                </c:pt>
                <c:pt idx="20717">
                  <c:v>41124.802083283088</c:v>
                </c:pt>
                <c:pt idx="20718">
                  <c:v>41124.812499949752</c:v>
                </c:pt>
                <c:pt idx="20719">
                  <c:v>41124.822916616416</c:v>
                </c:pt>
                <c:pt idx="20720">
                  <c:v>41124.833333283081</c:v>
                </c:pt>
                <c:pt idx="20721">
                  <c:v>41124.843749949745</c:v>
                </c:pt>
                <c:pt idx="20722">
                  <c:v>41124.854166616409</c:v>
                </c:pt>
                <c:pt idx="20723">
                  <c:v>41124.864583283073</c:v>
                </c:pt>
                <c:pt idx="20724">
                  <c:v>41124.874999949738</c:v>
                </c:pt>
                <c:pt idx="20725">
                  <c:v>41124.885416616402</c:v>
                </c:pt>
                <c:pt idx="20726">
                  <c:v>41124.895833283066</c:v>
                </c:pt>
                <c:pt idx="20727">
                  <c:v>41124.90624994973</c:v>
                </c:pt>
                <c:pt idx="20728">
                  <c:v>41124.916666616395</c:v>
                </c:pt>
                <c:pt idx="20729">
                  <c:v>41124.927083283059</c:v>
                </c:pt>
                <c:pt idx="20730">
                  <c:v>41124.937499949723</c:v>
                </c:pt>
                <c:pt idx="20731">
                  <c:v>41124.947916616387</c:v>
                </c:pt>
                <c:pt idx="20732">
                  <c:v>41124.958333283052</c:v>
                </c:pt>
                <c:pt idx="20733">
                  <c:v>41124.968749949716</c:v>
                </c:pt>
                <c:pt idx="20734">
                  <c:v>41124.97916661638</c:v>
                </c:pt>
                <c:pt idx="20735">
                  <c:v>41124.989583283044</c:v>
                </c:pt>
                <c:pt idx="20736">
                  <c:v>41124.999999949709</c:v>
                </c:pt>
                <c:pt idx="20737">
                  <c:v>41125.010416616373</c:v>
                </c:pt>
                <c:pt idx="20738">
                  <c:v>41125.020833283037</c:v>
                </c:pt>
                <c:pt idx="20739">
                  <c:v>41125.031249949701</c:v>
                </c:pt>
                <c:pt idx="20740">
                  <c:v>41125.041666616366</c:v>
                </c:pt>
                <c:pt idx="20741">
                  <c:v>41125.05208328303</c:v>
                </c:pt>
                <c:pt idx="20742">
                  <c:v>41125.062499949694</c:v>
                </c:pt>
                <c:pt idx="20743">
                  <c:v>41125.072916616358</c:v>
                </c:pt>
                <c:pt idx="20744">
                  <c:v>41125.083333283023</c:v>
                </c:pt>
                <c:pt idx="20745">
                  <c:v>41125.093749949687</c:v>
                </c:pt>
                <c:pt idx="20746">
                  <c:v>41125.104166616351</c:v>
                </c:pt>
                <c:pt idx="20747">
                  <c:v>41125.114583283015</c:v>
                </c:pt>
                <c:pt idx="20748">
                  <c:v>41125.124999949679</c:v>
                </c:pt>
                <c:pt idx="20749">
                  <c:v>41125.135416616344</c:v>
                </c:pt>
                <c:pt idx="20750">
                  <c:v>41125.145833283008</c:v>
                </c:pt>
                <c:pt idx="20751">
                  <c:v>41125.156249949672</c:v>
                </c:pt>
                <c:pt idx="20752">
                  <c:v>41125.166666616336</c:v>
                </c:pt>
                <c:pt idx="20753">
                  <c:v>41125.177083283001</c:v>
                </c:pt>
                <c:pt idx="20754">
                  <c:v>41125.187499949665</c:v>
                </c:pt>
                <c:pt idx="20755">
                  <c:v>41125.197916616329</c:v>
                </c:pt>
                <c:pt idx="20756">
                  <c:v>41125.208333282993</c:v>
                </c:pt>
                <c:pt idx="20757">
                  <c:v>41125.218749949658</c:v>
                </c:pt>
                <c:pt idx="20758">
                  <c:v>41125.229166616322</c:v>
                </c:pt>
                <c:pt idx="20759">
                  <c:v>41125.239583282986</c:v>
                </c:pt>
                <c:pt idx="20760">
                  <c:v>41125.24999994965</c:v>
                </c:pt>
                <c:pt idx="20761">
                  <c:v>41125.260416616315</c:v>
                </c:pt>
                <c:pt idx="20762">
                  <c:v>41125.270833282979</c:v>
                </c:pt>
                <c:pt idx="20763">
                  <c:v>41125.281249949643</c:v>
                </c:pt>
                <c:pt idx="20764">
                  <c:v>41125.291666616307</c:v>
                </c:pt>
                <c:pt idx="20765">
                  <c:v>41125.302083282972</c:v>
                </c:pt>
                <c:pt idx="20766">
                  <c:v>41125.312499949636</c:v>
                </c:pt>
                <c:pt idx="20767">
                  <c:v>41125.3229166163</c:v>
                </c:pt>
                <c:pt idx="20768">
                  <c:v>41125.333333282964</c:v>
                </c:pt>
                <c:pt idx="20769">
                  <c:v>41125.343749949629</c:v>
                </c:pt>
                <c:pt idx="20770">
                  <c:v>41125.354166616293</c:v>
                </c:pt>
                <c:pt idx="20771">
                  <c:v>41125.364583282957</c:v>
                </c:pt>
                <c:pt idx="20772">
                  <c:v>41125.374999949621</c:v>
                </c:pt>
                <c:pt idx="20773">
                  <c:v>41125.385416616286</c:v>
                </c:pt>
                <c:pt idx="20774">
                  <c:v>41125.39583328295</c:v>
                </c:pt>
                <c:pt idx="20775">
                  <c:v>41125.406249949614</c:v>
                </c:pt>
                <c:pt idx="20776">
                  <c:v>41125.416666616278</c:v>
                </c:pt>
                <c:pt idx="20777">
                  <c:v>41125.427083282942</c:v>
                </c:pt>
                <c:pt idx="20778">
                  <c:v>41125.437499949607</c:v>
                </c:pt>
                <c:pt idx="20779">
                  <c:v>41125.447916616271</c:v>
                </c:pt>
                <c:pt idx="20780">
                  <c:v>41125.458333282935</c:v>
                </c:pt>
                <c:pt idx="20781">
                  <c:v>41125.468749949599</c:v>
                </c:pt>
                <c:pt idx="20782">
                  <c:v>41125.479166616264</c:v>
                </c:pt>
                <c:pt idx="20783">
                  <c:v>41125.489583282928</c:v>
                </c:pt>
                <c:pt idx="20784">
                  <c:v>41125.499999949592</c:v>
                </c:pt>
                <c:pt idx="20785">
                  <c:v>41125.510416616256</c:v>
                </c:pt>
                <c:pt idx="20786">
                  <c:v>41125.520833282921</c:v>
                </c:pt>
                <c:pt idx="20787">
                  <c:v>41125.531249949585</c:v>
                </c:pt>
                <c:pt idx="20788">
                  <c:v>41125.541666616249</c:v>
                </c:pt>
                <c:pt idx="20789">
                  <c:v>41125.552083282913</c:v>
                </c:pt>
                <c:pt idx="20790">
                  <c:v>41125.562499949578</c:v>
                </c:pt>
                <c:pt idx="20791">
                  <c:v>41125.572916616242</c:v>
                </c:pt>
                <c:pt idx="20792">
                  <c:v>41125.583333282906</c:v>
                </c:pt>
                <c:pt idx="20793">
                  <c:v>41125.59374994957</c:v>
                </c:pt>
                <c:pt idx="20794">
                  <c:v>41125.604166616235</c:v>
                </c:pt>
                <c:pt idx="20795">
                  <c:v>41125.614583282899</c:v>
                </c:pt>
                <c:pt idx="20796">
                  <c:v>41125.624999949563</c:v>
                </c:pt>
                <c:pt idx="20797">
                  <c:v>41125.635416616227</c:v>
                </c:pt>
                <c:pt idx="20798">
                  <c:v>41125.645833282892</c:v>
                </c:pt>
                <c:pt idx="20799">
                  <c:v>41125.656249949556</c:v>
                </c:pt>
                <c:pt idx="20800">
                  <c:v>41125.66666661622</c:v>
                </c:pt>
                <c:pt idx="20801">
                  <c:v>41125.677083282884</c:v>
                </c:pt>
                <c:pt idx="20802">
                  <c:v>41125.687499949549</c:v>
                </c:pt>
                <c:pt idx="20803">
                  <c:v>41125.697916616213</c:v>
                </c:pt>
                <c:pt idx="20804">
                  <c:v>41125.708333282877</c:v>
                </c:pt>
                <c:pt idx="20805">
                  <c:v>41125.718749949541</c:v>
                </c:pt>
                <c:pt idx="20806">
                  <c:v>41125.729166616205</c:v>
                </c:pt>
                <c:pt idx="20807">
                  <c:v>41125.73958328287</c:v>
                </c:pt>
                <c:pt idx="20808">
                  <c:v>41125.749999949534</c:v>
                </c:pt>
                <c:pt idx="20809">
                  <c:v>41125.760416616198</c:v>
                </c:pt>
                <c:pt idx="20810">
                  <c:v>41125.770833282862</c:v>
                </c:pt>
                <c:pt idx="20811">
                  <c:v>41125.781249949527</c:v>
                </c:pt>
                <c:pt idx="20812">
                  <c:v>41125.791666616191</c:v>
                </c:pt>
                <c:pt idx="20813">
                  <c:v>41125.802083282855</c:v>
                </c:pt>
                <c:pt idx="20814">
                  <c:v>41125.812499949519</c:v>
                </c:pt>
                <c:pt idx="20815">
                  <c:v>41125.822916616184</c:v>
                </c:pt>
                <c:pt idx="20816">
                  <c:v>41125.833333282848</c:v>
                </c:pt>
                <c:pt idx="20817">
                  <c:v>41125.843749949512</c:v>
                </c:pt>
                <c:pt idx="20818">
                  <c:v>41125.854166616176</c:v>
                </c:pt>
                <c:pt idx="20819">
                  <c:v>41125.864583282841</c:v>
                </c:pt>
                <c:pt idx="20820">
                  <c:v>41125.874999949505</c:v>
                </c:pt>
                <c:pt idx="20821">
                  <c:v>41125.885416616169</c:v>
                </c:pt>
                <c:pt idx="20822">
                  <c:v>41125.895833282833</c:v>
                </c:pt>
                <c:pt idx="20823">
                  <c:v>41125.906249949498</c:v>
                </c:pt>
                <c:pt idx="20824">
                  <c:v>41125.916666616162</c:v>
                </c:pt>
                <c:pt idx="20825">
                  <c:v>41125.927083282826</c:v>
                </c:pt>
                <c:pt idx="20826">
                  <c:v>41125.93749994949</c:v>
                </c:pt>
                <c:pt idx="20827">
                  <c:v>41125.947916616155</c:v>
                </c:pt>
                <c:pt idx="20828">
                  <c:v>41125.958333282819</c:v>
                </c:pt>
                <c:pt idx="20829">
                  <c:v>41125.968749949483</c:v>
                </c:pt>
                <c:pt idx="20830">
                  <c:v>41125.979166616147</c:v>
                </c:pt>
                <c:pt idx="20831">
                  <c:v>41125.989583282812</c:v>
                </c:pt>
                <c:pt idx="20832">
                  <c:v>41125.999999949476</c:v>
                </c:pt>
                <c:pt idx="20833">
                  <c:v>41126.01041661614</c:v>
                </c:pt>
                <c:pt idx="20834">
                  <c:v>41126.020833282804</c:v>
                </c:pt>
                <c:pt idx="20835">
                  <c:v>41126.031249949468</c:v>
                </c:pt>
                <c:pt idx="20836">
                  <c:v>41126.041666616133</c:v>
                </c:pt>
                <c:pt idx="20837">
                  <c:v>41126.052083282797</c:v>
                </c:pt>
                <c:pt idx="20838">
                  <c:v>41126.062499949461</c:v>
                </c:pt>
                <c:pt idx="20839">
                  <c:v>41126.072916616125</c:v>
                </c:pt>
                <c:pt idx="20840">
                  <c:v>41126.08333328279</c:v>
                </c:pt>
                <c:pt idx="20841">
                  <c:v>41126.093749949454</c:v>
                </c:pt>
                <c:pt idx="20842">
                  <c:v>41126.104166616118</c:v>
                </c:pt>
                <c:pt idx="20843">
                  <c:v>41126.114583282782</c:v>
                </c:pt>
                <c:pt idx="20844">
                  <c:v>41126.124999949447</c:v>
                </c:pt>
                <c:pt idx="20845">
                  <c:v>41126.135416616111</c:v>
                </c:pt>
                <c:pt idx="20846">
                  <c:v>41126.145833282775</c:v>
                </c:pt>
                <c:pt idx="20847">
                  <c:v>41126.156249949439</c:v>
                </c:pt>
                <c:pt idx="20848">
                  <c:v>41126.166666616104</c:v>
                </c:pt>
                <c:pt idx="20849">
                  <c:v>41126.177083282768</c:v>
                </c:pt>
                <c:pt idx="20850">
                  <c:v>41126.187499949432</c:v>
                </c:pt>
                <c:pt idx="20851">
                  <c:v>41126.197916616096</c:v>
                </c:pt>
                <c:pt idx="20852">
                  <c:v>41126.208333282761</c:v>
                </c:pt>
                <c:pt idx="20853">
                  <c:v>41126.218749949425</c:v>
                </c:pt>
                <c:pt idx="20854">
                  <c:v>41126.229166616089</c:v>
                </c:pt>
                <c:pt idx="20855">
                  <c:v>41126.239583282753</c:v>
                </c:pt>
                <c:pt idx="20856">
                  <c:v>41126.249999949418</c:v>
                </c:pt>
                <c:pt idx="20857">
                  <c:v>41126.260416616082</c:v>
                </c:pt>
                <c:pt idx="20858">
                  <c:v>41126.270833282746</c:v>
                </c:pt>
                <c:pt idx="20859">
                  <c:v>41126.28124994941</c:v>
                </c:pt>
                <c:pt idx="20860">
                  <c:v>41126.291666616075</c:v>
                </c:pt>
                <c:pt idx="20861">
                  <c:v>41126.302083282739</c:v>
                </c:pt>
                <c:pt idx="20862">
                  <c:v>41126.312499949403</c:v>
                </c:pt>
                <c:pt idx="20863">
                  <c:v>41126.322916616067</c:v>
                </c:pt>
                <c:pt idx="20864">
                  <c:v>41126.333333282731</c:v>
                </c:pt>
                <c:pt idx="20865">
                  <c:v>41126.343749949396</c:v>
                </c:pt>
                <c:pt idx="20866">
                  <c:v>41126.35416661606</c:v>
                </c:pt>
                <c:pt idx="20867">
                  <c:v>41126.364583282724</c:v>
                </c:pt>
                <c:pt idx="20868">
                  <c:v>41126.374999949388</c:v>
                </c:pt>
                <c:pt idx="20869">
                  <c:v>41126.385416616053</c:v>
                </c:pt>
                <c:pt idx="20870">
                  <c:v>41126.395833282717</c:v>
                </c:pt>
                <c:pt idx="20871">
                  <c:v>41126.406249949381</c:v>
                </c:pt>
                <c:pt idx="20872">
                  <c:v>41126.416666616045</c:v>
                </c:pt>
                <c:pt idx="20873">
                  <c:v>41126.42708328271</c:v>
                </c:pt>
                <c:pt idx="20874">
                  <c:v>41126.437499949374</c:v>
                </c:pt>
                <c:pt idx="20875">
                  <c:v>41126.447916616038</c:v>
                </c:pt>
                <c:pt idx="20876">
                  <c:v>41126.458333282702</c:v>
                </c:pt>
                <c:pt idx="20877">
                  <c:v>41126.468749949367</c:v>
                </c:pt>
                <c:pt idx="20878">
                  <c:v>41126.479166616031</c:v>
                </c:pt>
                <c:pt idx="20879">
                  <c:v>41126.489583282695</c:v>
                </c:pt>
                <c:pt idx="20880">
                  <c:v>41126.499999949359</c:v>
                </c:pt>
                <c:pt idx="20881">
                  <c:v>41126.510416616024</c:v>
                </c:pt>
                <c:pt idx="20882">
                  <c:v>41126.520833282688</c:v>
                </c:pt>
                <c:pt idx="20883">
                  <c:v>41126.531249949352</c:v>
                </c:pt>
                <c:pt idx="20884">
                  <c:v>41126.541666616016</c:v>
                </c:pt>
                <c:pt idx="20885">
                  <c:v>41126.552083282681</c:v>
                </c:pt>
                <c:pt idx="20886">
                  <c:v>41126.562499949345</c:v>
                </c:pt>
                <c:pt idx="20887">
                  <c:v>41126.572916616009</c:v>
                </c:pt>
                <c:pt idx="20888">
                  <c:v>41126.583333282673</c:v>
                </c:pt>
                <c:pt idx="20889">
                  <c:v>41126.593749949338</c:v>
                </c:pt>
                <c:pt idx="20890">
                  <c:v>41126.604166616002</c:v>
                </c:pt>
                <c:pt idx="20891">
                  <c:v>41126.614583282666</c:v>
                </c:pt>
                <c:pt idx="20892">
                  <c:v>41126.62499994933</c:v>
                </c:pt>
                <c:pt idx="20893">
                  <c:v>41126.635416615994</c:v>
                </c:pt>
                <c:pt idx="20894">
                  <c:v>41126.645833282659</c:v>
                </c:pt>
                <c:pt idx="20895">
                  <c:v>41126.656249949323</c:v>
                </c:pt>
                <c:pt idx="20896">
                  <c:v>41126.666666615987</c:v>
                </c:pt>
                <c:pt idx="20897">
                  <c:v>41126.677083282651</c:v>
                </c:pt>
                <c:pt idx="20898">
                  <c:v>41126.687499949316</c:v>
                </c:pt>
                <c:pt idx="20899">
                  <c:v>41126.69791661598</c:v>
                </c:pt>
                <c:pt idx="20900">
                  <c:v>41126.708333282644</c:v>
                </c:pt>
                <c:pt idx="20901">
                  <c:v>41126.718749949308</c:v>
                </c:pt>
                <c:pt idx="20902">
                  <c:v>41126.729166615973</c:v>
                </c:pt>
                <c:pt idx="20903">
                  <c:v>41126.739583282637</c:v>
                </c:pt>
                <c:pt idx="20904">
                  <c:v>41126.749999949301</c:v>
                </c:pt>
                <c:pt idx="20905">
                  <c:v>41126.760416615965</c:v>
                </c:pt>
                <c:pt idx="20906">
                  <c:v>41126.77083328263</c:v>
                </c:pt>
                <c:pt idx="20907">
                  <c:v>41126.781249949294</c:v>
                </c:pt>
                <c:pt idx="20908">
                  <c:v>41126.791666615958</c:v>
                </c:pt>
                <c:pt idx="20909">
                  <c:v>41126.802083282622</c:v>
                </c:pt>
                <c:pt idx="20910">
                  <c:v>41126.812499949287</c:v>
                </c:pt>
                <c:pt idx="20911">
                  <c:v>41126.822916615951</c:v>
                </c:pt>
                <c:pt idx="20912">
                  <c:v>41126.833333282615</c:v>
                </c:pt>
                <c:pt idx="20913">
                  <c:v>41126.843749949279</c:v>
                </c:pt>
                <c:pt idx="20914">
                  <c:v>41126.854166615944</c:v>
                </c:pt>
                <c:pt idx="20915">
                  <c:v>41126.864583282608</c:v>
                </c:pt>
                <c:pt idx="20916">
                  <c:v>41126.874999949272</c:v>
                </c:pt>
                <c:pt idx="20917">
                  <c:v>41126.885416615936</c:v>
                </c:pt>
                <c:pt idx="20918">
                  <c:v>41126.895833282601</c:v>
                </c:pt>
                <c:pt idx="20919">
                  <c:v>41126.906249949265</c:v>
                </c:pt>
                <c:pt idx="20920">
                  <c:v>41126.916666615929</c:v>
                </c:pt>
                <c:pt idx="20921">
                  <c:v>41126.927083282593</c:v>
                </c:pt>
                <c:pt idx="20922">
                  <c:v>41126.937499949257</c:v>
                </c:pt>
                <c:pt idx="20923">
                  <c:v>41126.947916615922</c:v>
                </c:pt>
                <c:pt idx="20924">
                  <c:v>41126.958333282586</c:v>
                </c:pt>
                <c:pt idx="20925">
                  <c:v>41126.96874994925</c:v>
                </c:pt>
                <c:pt idx="20926">
                  <c:v>41126.979166615914</c:v>
                </c:pt>
                <c:pt idx="20927">
                  <c:v>41126.989583282579</c:v>
                </c:pt>
                <c:pt idx="20928">
                  <c:v>41126.999999949243</c:v>
                </c:pt>
                <c:pt idx="20929">
                  <c:v>41127.010416615907</c:v>
                </c:pt>
                <c:pt idx="20930">
                  <c:v>41127.020833282571</c:v>
                </c:pt>
                <c:pt idx="20931">
                  <c:v>41127.031249949236</c:v>
                </c:pt>
                <c:pt idx="20932">
                  <c:v>41127.0416666159</c:v>
                </c:pt>
                <c:pt idx="20933">
                  <c:v>41127.052083282564</c:v>
                </c:pt>
                <c:pt idx="20934">
                  <c:v>41127.062499949228</c:v>
                </c:pt>
                <c:pt idx="20935">
                  <c:v>41127.072916615893</c:v>
                </c:pt>
                <c:pt idx="20936">
                  <c:v>41127.083333282557</c:v>
                </c:pt>
                <c:pt idx="20937">
                  <c:v>41127.093749949221</c:v>
                </c:pt>
                <c:pt idx="20938">
                  <c:v>41127.104166615885</c:v>
                </c:pt>
                <c:pt idx="20939">
                  <c:v>41127.11458328255</c:v>
                </c:pt>
                <c:pt idx="20940">
                  <c:v>41127.124999949214</c:v>
                </c:pt>
                <c:pt idx="20941">
                  <c:v>41127.135416615878</c:v>
                </c:pt>
                <c:pt idx="20942">
                  <c:v>41127.145833282542</c:v>
                </c:pt>
                <c:pt idx="20943">
                  <c:v>41127.156249949207</c:v>
                </c:pt>
                <c:pt idx="20944">
                  <c:v>41127.166666615871</c:v>
                </c:pt>
                <c:pt idx="20945">
                  <c:v>41127.177083282535</c:v>
                </c:pt>
                <c:pt idx="20946">
                  <c:v>41127.187499949199</c:v>
                </c:pt>
                <c:pt idx="20947">
                  <c:v>41127.197916615864</c:v>
                </c:pt>
                <c:pt idx="20948">
                  <c:v>41127.208333282528</c:v>
                </c:pt>
                <c:pt idx="20949">
                  <c:v>41127.218749949192</c:v>
                </c:pt>
                <c:pt idx="20950">
                  <c:v>41127.229166615856</c:v>
                </c:pt>
                <c:pt idx="20951">
                  <c:v>41127.23958328252</c:v>
                </c:pt>
                <c:pt idx="20952">
                  <c:v>41127.249999949185</c:v>
                </c:pt>
                <c:pt idx="20953">
                  <c:v>41127.260416615849</c:v>
                </c:pt>
                <c:pt idx="20954">
                  <c:v>41127.270833282513</c:v>
                </c:pt>
                <c:pt idx="20955">
                  <c:v>41127.281249949177</c:v>
                </c:pt>
                <c:pt idx="20956">
                  <c:v>41127.291666615842</c:v>
                </c:pt>
                <c:pt idx="20957">
                  <c:v>41127.302083282506</c:v>
                </c:pt>
                <c:pt idx="20958">
                  <c:v>41127.31249994917</c:v>
                </c:pt>
                <c:pt idx="20959">
                  <c:v>41127.322916615834</c:v>
                </c:pt>
                <c:pt idx="20960">
                  <c:v>41127.333333282499</c:v>
                </c:pt>
                <c:pt idx="20961">
                  <c:v>41127.343749949163</c:v>
                </c:pt>
                <c:pt idx="20962">
                  <c:v>41127.354166615827</c:v>
                </c:pt>
                <c:pt idx="20963">
                  <c:v>41127.364583282491</c:v>
                </c:pt>
                <c:pt idx="20964">
                  <c:v>41127.374999949156</c:v>
                </c:pt>
                <c:pt idx="20965">
                  <c:v>41127.38541661582</c:v>
                </c:pt>
                <c:pt idx="20966">
                  <c:v>41127.395833282484</c:v>
                </c:pt>
                <c:pt idx="20967">
                  <c:v>41127.406249949148</c:v>
                </c:pt>
                <c:pt idx="20968">
                  <c:v>41127.416666615813</c:v>
                </c:pt>
                <c:pt idx="20969">
                  <c:v>41127.427083282477</c:v>
                </c:pt>
                <c:pt idx="20970">
                  <c:v>41127.437499949141</c:v>
                </c:pt>
                <c:pt idx="20971">
                  <c:v>41127.447916615805</c:v>
                </c:pt>
                <c:pt idx="20972">
                  <c:v>41127.45833328247</c:v>
                </c:pt>
                <c:pt idx="20973">
                  <c:v>41127.468749949134</c:v>
                </c:pt>
                <c:pt idx="20974">
                  <c:v>41127.479166615798</c:v>
                </c:pt>
                <c:pt idx="20975">
                  <c:v>41127.489583282462</c:v>
                </c:pt>
                <c:pt idx="20976">
                  <c:v>41127.499999949127</c:v>
                </c:pt>
                <c:pt idx="20977">
                  <c:v>41127.510416615791</c:v>
                </c:pt>
                <c:pt idx="20978">
                  <c:v>41127.520833282455</c:v>
                </c:pt>
                <c:pt idx="20979">
                  <c:v>41127.531249949119</c:v>
                </c:pt>
                <c:pt idx="20980">
                  <c:v>41127.541666615783</c:v>
                </c:pt>
                <c:pt idx="20981">
                  <c:v>41127.552083282448</c:v>
                </c:pt>
                <c:pt idx="20982">
                  <c:v>41127.562499949112</c:v>
                </c:pt>
                <c:pt idx="20983">
                  <c:v>41127.572916615776</c:v>
                </c:pt>
                <c:pt idx="20984">
                  <c:v>41127.58333328244</c:v>
                </c:pt>
                <c:pt idx="20985">
                  <c:v>41127.593749949105</c:v>
                </c:pt>
                <c:pt idx="20986">
                  <c:v>41127.604166615769</c:v>
                </c:pt>
                <c:pt idx="20987">
                  <c:v>41127.614583282433</c:v>
                </c:pt>
                <c:pt idx="20988">
                  <c:v>41127.624999949097</c:v>
                </c:pt>
                <c:pt idx="20989">
                  <c:v>41127.635416615762</c:v>
                </c:pt>
                <c:pt idx="20990">
                  <c:v>41127.645833282426</c:v>
                </c:pt>
                <c:pt idx="20991">
                  <c:v>41127.65624994909</c:v>
                </c:pt>
                <c:pt idx="20992">
                  <c:v>41127.666666615754</c:v>
                </c:pt>
                <c:pt idx="20993">
                  <c:v>41127.677083282419</c:v>
                </c:pt>
                <c:pt idx="20994">
                  <c:v>41127.687499949083</c:v>
                </c:pt>
                <c:pt idx="20995">
                  <c:v>41127.697916615747</c:v>
                </c:pt>
                <c:pt idx="20996">
                  <c:v>41127.708333282411</c:v>
                </c:pt>
                <c:pt idx="20997">
                  <c:v>41127.718749949076</c:v>
                </c:pt>
                <c:pt idx="20998">
                  <c:v>41127.72916661574</c:v>
                </c:pt>
                <c:pt idx="20999">
                  <c:v>41127.739583282404</c:v>
                </c:pt>
                <c:pt idx="21000">
                  <c:v>41127.749999949068</c:v>
                </c:pt>
                <c:pt idx="21001">
                  <c:v>41127.760416615733</c:v>
                </c:pt>
                <c:pt idx="21002">
                  <c:v>41127.770833282397</c:v>
                </c:pt>
                <c:pt idx="21003">
                  <c:v>41127.781249949061</c:v>
                </c:pt>
                <c:pt idx="21004">
                  <c:v>41127.791666615725</c:v>
                </c:pt>
                <c:pt idx="21005">
                  <c:v>41127.80208328239</c:v>
                </c:pt>
                <c:pt idx="21006">
                  <c:v>41127.812499949054</c:v>
                </c:pt>
                <c:pt idx="21007">
                  <c:v>41127.822916615718</c:v>
                </c:pt>
                <c:pt idx="21008">
                  <c:v>41127.833333282382</c:v>
                </c:pt>
                <c:pt idx="21009">
                  <c:v>41127.843749949046</c:v>
                </c:pt>
                <c:pt idx="21010">
                  <c:v>41127.854166615711</c:v>
                </c:pt>
                <c:pt idx="21011">
                  <c:v>41127.864583282375</c:v>
                </c:pt>
                <c:pt idx="21012">
                  <c:v>41127.874999949039</c:v>
                </c:pt>
                <c:pt idx="21013">
                  <c:v>41127.885416615703</c:v>
                </c:pt>
                <c:pt idx="21014">
                  <c:v>41127.895833282368</c:v>
                </c:pt>
                <c:pt idx="21015">
                  <c:v>41127.906249949032</c:v>
                </c:pt>
                <c:pt idx="21016">
                  <c:v>41127.916666615696</c:v>
                </c:pt>
                <c:pt idx="21017">
                  <c:v>41127.92708328236</c:v>
                </c:pt>
                <c:pt idx="21018">
                  <c:v>41127.937499949025</c:v>
                </c:pt>
                <c:pt idx="21019">
                  <c:v>41127.947916615689</c:v>
                </c:pt>
                <c:pt idx="21020">
                  <c:v>41127.958333282353</c:v>
                </c:pt>
                <c:pt idx="21021">
                  <c:v>41127.968749949017</c:v>
                </c:pt>
                <c:pt idx="21022">
                  <c:v>41127.979166615682</c:v>
                </c:pt>
                <c:pt idx="21023">
                  <c:v>41127.989583282346</c:v>
                </c:pt>
                <c:pt idx="21024">
                  <c:v>41127.99999994901</c:v>
                </c:pt>
                <c:pt idx="21025">
                  <c:v>41128.010416615674</c:v>
                </c:pt>
                <c:pt idx="21026">
                  <c:v>41128.020833282339</c:v>
                </c:pt>
                <c:pt idx="21027">
                  <c:v>41128.031249949003</c:v>
                </c:pt>
                <c:pt idx="21028">
                  <c:v>41128.041666615667</c:v>
                </c:pt>
                <c:pt idx="21029">
                  <c:v>41128.052083282331</c:v>
                </c:pt>
                <c:pt idx="21030">
                  <c:v>41128.062499948996</c:v>
                </c:pt>
                <c:pt idx="21031">
                  <c:v>41128.07291661566</c:v>
                </c:pt>
                <c:pt idx="21032">
                  <c:v>41128.083333282324</c:v>
                </c:pt>
                <c:pt idx="21033">
                  <c:v>41128.093749948988</c:v>
                </c:pt>
                <c:pt idx="21034">
                  <c:v>41128.104166615653</c:v>
                </c:pt>
                <c:pt idx="21035">
                  <c:v>41128.114583282317</c:v>
                </c:pt>
                <c:pt idx="21036">
                  <c:v>41128.124999948981</c:v>
                </c:pt>
                <c:pt idx="21037">
                  <c:v>41128.135416615645</c:v>
                </c:pt>
                <c:pt idx="21038">
                  <c:v>41128.145833282309</c:v>
                </c:pt>
                <c:pt idx="21039">
                  <c:v>41128.156249948974</c:v>
                </c:pt>
                <c:pt idx="21040">
                  <c:v>41128.166666615638</c:v>
                </c:pt>
                <c:pt idx="21041">
                  <c:v>41128.177083282302</c:v>
                </c:pt>
                <c:pt idx="21042">
                  <c:v>41128.187499948966</c:v>
                </c:pt>
                <c:pt idx="21043">
                  <c:v>41128.197916615631</c:v>
                </c:pt>
                <c:pt idx="21044">
                  <c:v>41128.208333282295</c:v>
                </c:pt>
                <c:pt idx="21045">
                  <c:v>41128.218749948959</c:v>
                </c:pt>
                <c:pt idx="21046">
                  <c:v>41128.229166615623</c:v>
                </c:pt>
                <c:pt idx="21047">
                  <c:v>41128.239583282288</c:v>
                </c:pt>
                <c:pt idx="21048">
                  <c:v>41128.249999948952</c:v>
                </c:pt>
                <c:pt idx="21049">
                  <c:v>41128.260416615616</c:v>
                </c:pt>
                <c:pt idx="21050">
                  <c:v>41128.27083328228</c:v>
                </c:pt>
                <c:pt idx="21051">
                  <c:v>41128.281249948945</c:v>
                </c:pt>
                <c:pt idx="21052">
                  <c:v>41128.291666615609</c:v>
                </c:pt>
                <c:pt idx="21053">
                  <c:v>41128.302083282273</c:v>
                </c:pt>
                <c:pt idx="21054">
                  <c:v>41128.312499948937</c:v>
                </c:pt>
                <c:pt idx="21055">
                  <c:v>41128.322916615602</c:v>
                </c:pt>
                <c:pt idx="21056">
                  <c:v>41128.333333282266</c:v>
                </c:pt>
                <c:pt idx="21057">
                  <c:v>41128.34374994893</c:v>
                </c:pt>
                <c:pt idx="21058">
                  <c:v>41128.354166615594</c:v>
                </c:pt>
                <c:pt idx="21059">
                  <c:v>41128.364583282259</c:v>
                </c:pt>
                <c:pt idx="21060">
                  <c:v>41128.374999948923</c:v>
                </c:pt>
                <c:pt idx="21061">
                  <c:v>41128.385416615587</c:v>
                </c:pt>
                <c:pt idx="21062">
                  <c:v>41128.395833282251</c:v>
                </c:pt>
                <c:pt idx="21063">
                  <c:v>41128.406249948916</c:v>
                </c:pt>
                <c:pt idx="21064">
                  <c:v>41128.41666661558</c:v>
                </c:pt>
                <c:pt idx="21065">
                  <c:v>41128.427083282244</c:v>
                </c:pt>
                <c:pt idx="21066">
                  <c:v>41128.437499948908</c:v>
                </c:pt>
                <c:pt idx="21067">
                  <c:v>41128.447916615572</c:v>
                </c:pt>
                <c:pt idx="21068">
                  <c:v>41128.458333282237</c:v>
                </c:pt>
                <c:pt idx="21069">
                  <c:v>41128.468749948901</c:v>
                </c:pt>
                <c:pt idx="21070">
                  <c:v>41128.479166615565</c:v>
                </c:pt>
                <c:pt idx="21071">
                  <c:v>41128.489583282229</c:v>
                </c:pt>
                <c:pt idx="21072">
                  <c:v>41128.499999948894</c:v>
                </c:pt>
                <c:pt idx="21073">
                  <c:v>41128.510416615558</c:v>
                </c:pt>
                <c:pt idx="21074">
                  <c:v>41128.520833282222</c:v>
                </c:pt>
                <c:pt idx="21075">
                  <c:v>41128.531249948886</c:v>
                </c:pt>
                <c:pt idx="21076">
                  <c:v>41128.541666615551</c:v>
                </c:pt>
                <c:pt idx="21077">
                  <c:v>41128.552083282215</c:v>
                </c:pt>
                <c:pt idx="21078">
                  <c:v>41128.562499948879</c:v>
                </c:pt>
                <c:pt idx="21079">
                  <c:v>41128.572916615543</c:v>
                </c:pt>
                <c:pt idx="21080">
                  <c:v>41128.583333282208</c:v>
                </c:pt>
                <c:pt idx="21081">
                  <c:v>41128.593749948872</c:v>
                </c:pt>
                <c:pt idx="21082">
                  <c:v>41128.604166615536</c:v>
                </c:pt>
                <c:pt idx="21083">
                  <c:v>41128.6145832822</c:v>
                </c:pt>
                <c:pt idx="21084">
                  <c:v>41128.624999948865</c:v>
                </c:pt>
                <c:pt idx="21085">
                  <c:v>41128.635416615529</c:v>
                </c:pt>
                <c:pt idx="21086">
                  <c:v>41128.645833282193</c:v>
                </c:pt>
                <c:pt idx="21087">
                  <c:v>41128.656249948857</c:v>
                </c:pt>
                <c:pt idx="21088">
                  <c:v>41128.666666615522</c:v>
                </c:pt>
                <c:pt idx="21089">
                  <c:v>41128.677083282186</c:v>
                </c:pt>
                <c:pt idx="21090">
                  <c:v>41128.68749994885</c:v>
                </c:pt>
                <c:pt idx="21091">
                  <c:v>41128.697916615514</c:v>
                </c:pt>
                <c:pt idx="21092">
                  <c:v>41128.708333282179</c:v>
                </c:pt>
                <c:pt idx="21093">
                  <c:v>41128.718749948843</c:v>
                </c:pt>
                <c:pt idx="21094">
                  <c:v>41128.729166615507</c:v>
                </c:pt>
                <c:pt idx="21095">
                  <c:v>41128.739583282171</c:v>
                </c:pt>
                <c:pt idx="21096">
                  <c:v>41128.749999948835</c:v>
                </c:pt>
                <c:pt idx="21097">
                  <c:v>41128.7604166155</c:v>
                </c:pt>
                <c:pt idx="21098">
                  <c:v>41128.770833282164</c:v>
                </c:pt>
                <c:pt idx="21099">
                  <c:v>41128.781249948828</c:v>
                </c:pt>
                <c:pt idx="21100">
                  <c:v>41128.791666615492</c:v>
                </c:pt>
                <c:pt idx="21101">
                  <c:v>41128.802083282157</c:v>
                </c:pt>
                <c:pt idx="21102">
                  <c:v>41128.812499948821</c:v>
                </c:pt>
                <c:pt idx="21103">
                  <c:v>41128.822916615485</c:v>
                </c:pt>
                <c:pt idx="21104">
                  <c:v>41128.833333282149</c:v>
                </c:pt>
                <c:pt idx="21105">
                  <c:v>41128.843749948814</c:v>
                </c:pt>
                <c:pt idx="21106">
                  <c:v>41128.854166615478</c:v>
                </c:pt>
                <c:pt idx="21107">
                  <c:v>41128.864583282142</c:v>
                </c:pt>
                <c:pt idx="21108">
                  <c:v>41128.874999948806</c:v>
                </c:pt>
                <c:pt idx="21109">
                  <c:v>41128.885416615471</c:v>
                </c:pt>
                <c:pt idx="21110">
                  <c:v>41128.895833282135</c:v>
                </c:pt>
                <c:pt idx="21111">
                  <c:v>41128.906249948799</c:v>
                </c:pt>
                <c:pt idx="21112">
                  <c:v>41128.916666615463</c:v>
                </c:pt>
                <c:pt idx="21113">
                  <c:v>41128.927083282128</c:v>
                </c:pt>
                <c:pt idx="21114">
                  <c:v>41128.937499948792</c:v>
                </c:pt>
                <c:pt idx="21115">
                  <c:v>41128.947916615456</c:v>
                </c:pt>
                <c:pt idx="21116">
                  <c:v>41128.95833328212</c:v>
                </c:pt>
                <c:pt idx="21117">
                  <c:v>41128.968749948785</c:v>
                </c:pt>
                <c:pt idx="21118">
                  <c:v>41128.979166615449</c:v>
                </c:pt>
                <c:pt idx="21119">
                  <c:v>41128.989583282113</c:v>
                </c:pt>
                <c:pt idx="21120">
                  <c:v>41128.999999948777</c:v>
                </c:pt>
                <c:pt idx="21121">
                  <c:v>41129.010416615441</c:v>
                </c:pt>
                <c:pt idx="21122">
                  <c:v>41129.020833282106</c:v>
                </c:pt>
                <c:pt idx="21123">
                  <c:v>41129.03124994877</c:v>
                </c:pt>
                <c:pt idx="21124">
                  <c:v>41129.041666615434</c:v>
                </c:pt>
                <c:pt idx="21125">
                  <c:v>41129.052083282098</c:v>
                </c:pt>
                <c:pt idx="21126">
                  <c:v>41129.062499948763</c:v>
                </c:pt>
                <c:pt idx="21127">
                  <c:v>41129.072916615427</c:v>
                </c:pt>
                <c:pt idx="21128">
                  <c:v>41129.083333282091</c:v>
                </c:pt>
                <c:pt idx="21129">
                  <c:v>41129.093749948755</c:v>
                </c:pt>
                <c:pt idx="21130">
                  <c:v>41129.10416661542</c:v>
                </c:pt>
                <c:pt idx="21131">
                  <c:v>41129.114583282084</c:v>
                </c:pt>
                <c:pt idx="21132">
                  <c:v>41129.124999948748</c:v>
                </c:pt>
                <c:pt idx="21133">
                  <c:v>41129.135416615412</c:v>
                </c:pt>
                <c:pt idx="21134">
                  <c:v>41129.145833282077</c:v>
                </c:pt>
                <c:pt idx="21135">
                  <c:v>41129.156249948741</c:v>
                </c:pt>
                <c:pt idx="21136">
                  <c:v>41129.166666615405</c:v>
                </c:pt>
                <c:pt idx="21137">
                  <c:v>41129.177083282069</c:v>
                </c:pt>
                <c:pt idx="21138">
                  <c:v>41129.187499948734</c:v>
                </c:pt>
                <c:pt idx="21139">
                  <c:v>41129.197916615398</c:v>
                </c:pt>
                <c:pt idx="21140">
                  <c:v>41129.208333282062</c:v>
                </c:pt>
                <c:pt idx="21141">
                  <c:v>41129.218749948726</c:v>
                </c:pt>
                <c:pt idx="21142">
                  <c:v>41129.229166615391</c:v>
                </c:pt>
                <c:pt idx="21143">
                  <c:v>41129.239583282055</c:v>
                </c:pt>
                <c:pt idx="21144">
                  <c:v>41129.249999948719</c:v>
                </c:pt>
                <c:pt idx="21145">
                  <c:v>41129.260416615383</c:v>
                </c:pt>
                <c:pt idx="21146">
                  <c:v>41129.270833282048</c:v>
                </c:pt>
                <c:pt idx="21147">
                  <c:v>41129.281249948712</c:v>
                </c:pt>
                <c:pt idx="21148">
                  <c:v>41129.291666615376</c:v>
                </c:pt>
                <c:pt idx="21149">
                  <c:v>41129.30208328204</c:v>
                </c:pt>
                <c:pt idx="21150">
                  <c:v>41129.312499948704</c:v>
                </c:pt>
                <c:pt idx="21151">
                  <c:v>41129.322916615369</c:v>
                </c:pt>
                <c:pt idx="21152">
                  <c:v>41129.333333282033</c:v>
                </c:pt>
                <c:pt idx="21153">
                  <c:v>41129.343749948697</c:v>
                </c:pt>
                <c:pt idx="21154">
                  <c:v>41129.354166615361</c:v>
                </c:pt>
                <c:pt idx="21155">
                  <c:v>41129.364583282026</c:v>
                </c:pt>
                <c:pt idx="21156">
                  <c:v>41129.37499994869</c:v>
                </c:pt>
                <c:pt idx="21157">
                  <c:v>41129.385416615354</c:v>
                </c:pt>
                <c:pt idx="21158">
                  <c:v>41129.395833282018</c:v>
                </c:pt>
                <c:pt idx="21159">
                  <c:v>41129.406249948683</c:v>
                </c:pt>
                <c:pt idx="21160">
                  <c:v>41129.416666615347</c:v>
                </c:pt>
                <c:pt idx="21161">
                  <c:v>41129.427083282011</c:v>
                </c:pt>
                <c:pt idx="21162">
                  <c:v>41129.437499948675</c:v>
                </c:pt>
                <c:pt idx="21163">
                  <c:v>41129.44791661534</c:v>
                </c:pt>
                <c:pt idx="21164">
                  <c:v>41129.458333282004</c:v>
                </c:pt>
                <c:pt idx="21165">
                  <c:v>41129.468749948668</c:v>
                </c:pt>
                <c:pt idx="21166">
                  <c:v>41129.479166615332</c:v>
                </c:pt>
                <c:pt idx="21167">
                  <c:v>41129.489583281997</c:v>
                </c:pt>
                <c:pt idx="21168">
                  <c:v>41129.499999948661</c:v>
                </c:pt>
                <c:pt idx="21169">
                  <c:v>41129.510416615325</c:v>
                </c:pt>
                <c:pt idx="21170">
                  <c:v>41129.520833281989</c:v>
                </c:pt>
                <c:pt idx="21171">
                  <c:v>41129.531249948654</c:v>
                </c:pt>
                <c:pt idx="21172">
                  <c:v>41129.541666615318</c:v>
                </c:pt>
                <c:pt idx="21173">
                  <c:v>41129.552083281982</c:v>
                </c:pt>
                <c:pt idx="21174">
                  <c:v>41129.562499948646</c:v>
                </c:pt>
                <c:pt idx="21175">
                  <c:v>41129.572916615311</c:v>
                </c:pt>
                <c:pt idx="21176">
                  <c:v>41129.583333281975</c:v>
                </c:pt>
                <c:pt idx="21177">
                  <c:v>41129.593749948639</c:v>
                </c:pt>
                <c:pt idx="21178">
                  <c:v>41129.604166615303</c:v>
                </c:pt>
                <c:pt idx="21179">
                  <c:v>41129.614583281967</c:v>
                </c:pt>
                <c:pt idx="21180">
                  <c:v>41129.624999948632</c:v>
                </c:pt>
                <c:pt idx="21181">
                  <c:v>41129.635416615296</c:v>
                </c:pt>
                <c:pt idx="21182">
                  <c:v>41129.64583328196</c:v>
                </c:pt>
                <c:pt idx="21183">
                  <c:v>41129.656249948624</c:v>
                </c:pt>
                <c:pt idx="21184">
                  <c:v>41129.666666615289</c:v>
                </c:pt>
                <c:pt idx="21185">
                  <c:v>41129.677083281953</c:v>
                </c:pt>
                <c:pt idx="21186">
                  <c:v>41129.687499948617</c:v>
                </c:pt>
                <c:pt idx="21187">
                  <c:v>41129.697916615281</c:v>
                </c:pt>
                <c:pt idx="21188">
                  <c:v>41129.708333281946</c:v>
                </c:pt>
                <c:pt idx="21189">
                  <c:v>41129.71874994861</c:v>
                </c:pt>
                <c:pt idx="21190">
                  <c:v>41129.729166615274</c:v>
                </c:pt>
                <c:pt idx="21191">
                  <c:v>41129.739583281938</c:v>
                </c:pt>
                <c:pt idx="21192">
                  <c:v>41129.749999948603</c:v>
                </c:pt>
                <c:pt idx="21193">
                  <c:v>41129.760416615267</c:v>
                </c:pt>
                <c:pt idx="21194">
                  <c:v>41129.770833281931</c:v>
                </c:pt>
                <c:pt idx="21195">
                  <c:v>41129.781249948595</c:v>
                </c:pt>
                <c:pt idx="21196">
                  <c:v>41129.79166661526</c:v>
                </c:pt>
                <c:pt idx="21197">
                  <c:v>41129.802083281924</c:v>
                </c:pt>
                <c:pt idx="21198">
                  <c:v>41129.812499948588</c:v>
                </c:pt>
                <c:pt idx="21199">
                  <c:v>41129.822916615252</c:v>
                </c:pt>
                <c:pt idx="21200">
                  <c:v>41129.833333281917</c:v>
                </c:pt>
                <c:pt idx="21201">
                  <c:v>41129.843749948581</c:v>
                </c:pt>
                <c:pt idx="21202">
                  <c:v>41129.854166615245</c:v>
                </c:pt>
                <c:pt idx="21203">
                  <c:v>41129.864583281909</c:v>
                </c:pt>
                <c:pt idx="21204">
                  <c:v>41129.874999948574</c:v>
                </c:pt>
                <c:pt idx="21205">
                  <c:v>41129.885416615238</c:v>
                </c:pt>
                <c:pt idx="21206">
                  <c:v>41129.895833281902</c:v>
                </c:pt>
                <c:pt idx="21207">
                  <c:v>41129.906249948566</c:v>
                </c:pt>
                <c:pt idx="21208">
                  <c:v>41129.91666661523</c:v>
                </c:pt>
                <c:pt idx="21209">
                  <c:v>41129.927083281895</c:v>
                </c:pt>
                <c:pt idx="21210">
                  <c:v>41129.937499948559</c:v>
                </c:pt>
                <c:pt idx="21211">
                  <c:v>41129.947916615223</c:v>
                </c:pt>
                <c:pt idx="21212">
                  <c:v>41129.958333281887</c:v>
                </c:pt>
                <c:pt idx="21213">
                  <c:v>41129.968749948552</c:v>
                </c:pt>
                <c:pt idx="21214">
                  <c:v>41129.979166615216</c:v>
                </c:pt>
                <c:pt idx="21215">
                  <c:v>41129.98958328188</c:v>
                </c:pt>
                <c:pt idx="21216">
                  <c:v>41129.999999948544</c:v>
                </c:pt>
                <c:pt idx="21217">
                  <c:v>41130.010416615209</c:v>
                </c:pt>
                <c:pt idx="21218">
                  <c:v>41130.020833281873</c:v>
                </c:pt>
                <c:pt idx="21219">
                  <c:v>41130.031249948537</c:v>
                </c:pt>
                <c:pt idx="21220">
                  <c:v>41130.041666615201</c:v>
                </c:pt>
                <c:pt idx="21221">
                  <c:v>41130.052083281866</c:v>
                </c:pt>
                <c:pt idx="21222">
                  <c:v>41130.06249994853</c:v>
                </c:pt>
                <c:pt idx="21223">
                  <c:v>41130.072916615194</c:v>
                </c:pt>
                <c:pt idx="21224">
                  <c:v>41130.083333281858</c:v>
                </c:pt>
                <c:pt idx="21225">
                  <c:v>41130.093749948523</c:v>
                </c:pt>
                <c:pt idx="21226">
                  <c:v>41130.104166615187</c:v>
                </c:pt>
                <c:pt idx="21227">
                  <c:v>41130.114583281851</c:v>
                </c:pt>
                <c:pt idx="21228">
                  <c:v>41130.124999948515</c:v>
                </c:pt>
                <c:pt idx="21229">
                  <c:v>41130.13541661518</c:v>
                </c:pt>
                <c:pt idx="21230">
                  <c:v>41130.145833281844</c:v>
                </c:pt>
                <c:pt idx="21231">
                  <c:v>41130.156249948508</c:v>
                </c:pt>
                <c:pt idx="21232">
                  <c:v>41130.166666615172</c:v>
                </c:pt>
                <c:pt idx="21233">
                  <c:v>41130.177083281837</c:v>
                </c:pt>
                <c:pt idx="21234">
                  <c:v>41130.187499948501</c:v>
                </c:pt>
                <c:pt idx="21235">
                  <c:v>41130.197916615165</c:v>
                </c:pt>
                <c:pt idx="21236">
                  <c:v>41130.208333281829</c:v>
                </c:pt>
                <c:pt idx="21237">
                  <c:v>41130.218749948493</c:v>
                </c:pt>
                <c:pt idx="21238">
                  <c:v>41130.229166615158</c:v>
                </c:pt>
                <c:pt idx="21239">
                  <c:v>41130.239583281822</c:v>
                </c:pt>
                <c:pt idx="21240">
                  <c:v>41130.249999948486</c:v>
                </c:pt>
                <c:pt idx="21241">
                  <c:v>41130.26041661515</c:v>
                </c:pt>
                <c:pt idx="21242">
                  <c:v>41130.270833281815</c:v>
                </c:pt>
                <c:pt idx="21243">
                  <c:v>41130.281249948479</c:v>
                </c:pt>
                <c:pt idx="21244">
                  <c:v>41130.291666615143</c:v>
                </c:pt>
                <c:pt idx="21245">
                  <c:v>41130.302083281807</c:v>
                </c:pt>
                <c:pt idx="21246">
                  <c:v>41130.312499948472</c:v>
                </c:pt>
                <c:pt idx="21247">
                  <c:v>41130.322916615136</c:v>
                </c:pt>
                <c:pt idx="21248">
                  <c:v>41130.3333332818</c:v>
                </c:pt>
                <c:pt idx="21249">
                  <c:v>41130.343749948464</c:v>
                </c:pt>
                <c:pt idx="21250">
                  <c:v>41130.354166615129</c:v>
                </c:pt>
                <c:pt idx="21251">
                  <c:v>41130.364583281793</c:v>
                </c:pt>
                <c:pt idx="21252">
                  <c:v>41130.374999948457</c:v>
                </c:pt>
                <c:pt idx="21253">
                  <c:v>41130.385416615121</c:v>
                </c:pt>
                <c:pt idx="21254">
                  <c:v>41130.395833281786</c:v>
                </c:pt>
                <c:pt idx="21255">
                  <c:v>41130.40624994845</c:v>
                </c:pt>
                <c:pt idx="21256">
                  <c:v>41130.416666615114</c:v>
                </c:pt>
                <c:pt idx="21257">
                  <c:v>41130.427083281778</c:v>
                </c:pt>
                <c:pt idx="21258">
                  <c:v>41130.437499948443</c:v>
                </c:pt>
                <c:pt idx="21259">
                  <c:v>41130.447916615107</c:v>
                </c:pt>
                <c:pt idx="21260">
                  <c:v>41130.458333281771</c:v>
                </c:pt>
                <c:pt idx="21261">
                  <c:v>41130.468749948435</c:v>
                </c:pt>
                <c:pt idx="21262">
                  <c:v>41130.4791666151</c:v>
                </c:pt>
                <c:pt idx="21263">
                  <c:v>41130.489583281764</c:v>
                </c:pt>
                <c:pt idx="21264">
                  <c:v>41130.499999948428</c:v>
                </c:pt>
                <c:pt idx="21265">
                  <c:v>41130.510416615092</c:v>
                </c:pt>
                <c:pt idx="21266">
                  <c:v>41130.520833281756</c:v>
                </c:pt>
                <c:pt idx="21267">
                  <c:v>41130.531249948421</c:v>
                </c:pt>
                <c:pt idx="21268">
                  <c:v>41130.541666615085</c:v>
                </c:pt>
                <c:pt idx="21269">
                  <c:v>41130.552083281749</c:v>
                </c:pt>
                <c:pt idx="21270">
                  <c:v>41130.562499948413</c:v>
                </c:pt>
                <c:pt idx="21271">
                  <c:v>41130.572916615078</c:v>
                </c:pt>
                <c:pt idx="21272">
                  <c:v>41130.583333281742</c:v>
                </c:pt>
                <c:pt idx="21273">
                  <c:v>41130.593749948406</c:v>
                </c:pt>
                <c:pt idx="21274">
                  <c:v>41130.60416661507</c:v>
                </c:pt>
                <c:pt idx="21275">
                  <c:v>41130.614583281735</c:v>
                </c:pt>
                <c:pt idx="21276">
                  <c:v>41130.624999948399</c:v>
                </c:pt>
                <c:pt idx="21277">
                  <c:v>41130.635416615063</c:v>
                </c:pt>
                <c:pt idx="21278">
                  <c:v>41130.645833281727</c:v>
                </c:pt>
                <c:pt idx="21279">
                  <c:v>41130.656249948392</c:v>
                </c:pt>
                <c:pt idx="21280">
                  <c:v>41130.666666615056</c:v>
                </c:pt>
                <c:pt idx="21281">
                  <c:v>41130.67708328172</c:v>
                </c:pt>
                <c:pt idx="21282">
                  <c:v>41130.687499948384</c:v>
                </c:pt>
                <c:pt idx="21283">
                  <c:v>41130.697916615049</c:v>
                </c:pt>
                <c:pt idx="21284">
                  <c:v>41130.708333281713</c:v>
                </c:pt>
                <c:pt idx="21285">
                  <c:v>41130.718749948377</c:v>
                </c:pt>
                <c:pt idx="21286">
                  <c:v>41130.729166615041</c:v>
                </c:pt>
                <c:pt idx="21287">
                  <c:v>41130.739583281706</c:v>
                </c:pt>
                <c:pt idx="21288">
                  <c:v>41130.74999994837</c:v>
                </c:pt>
                <c:pt idx="21289">
                  <c:v>41130.760416615034</c:v>
                </c:pt>
                <c:pt idx="21290">
                  <c:v>41130.770833281698</c:v>
                </c:pt>
                <c:pt idx="21291">
                  <c:v>41130.781249948363</c:v>
                </c:pt>
                <c:pt idx="21292">
                  <c:v>41130.791666615027</c:v>
                </c:pt>
                <c:pt idx="21293">
                  <c:v>41130.802083281691</c:v>
                </c:pt>
                <c:pt idx="21294">
                  <c:v>41130.812499948355</c:v>
                </c:pt>
                <c:pt idx="21295">
                  <c:v>41130.822916615019</c:v>
                </c:pt>
                <c:pt idx="21296">
                  <c:v>41130.833333281684</c:v>
                </c:pt>
                <c:pt idx="21297">
                  <c:v>41130.843749948348</c:v>
                </c:pt>
                <c:pt idx="21298">
                  <c:v>41130.854166615012</c:v>
                </c:pt>
                <c:pt idx="21299">
                  <c:v>41130.864583281676</c:v>
                </c:pt>
                <c:pt idx="21300">
                  <c:v>41130.874999948341</c:v>
                </c:pt>
                <c:pt idx="21301">
                  <c:v>41130.885416615005</c:v>
                </c:pt>
                <c:pt idx="21302">
                  <c:v>41130.895833281669</c:v>
                </c:pt>
                <c:pt idx="21303">
                  <c:v>41130.906249948333</c:v>
                </c:pt>
                <c:pt idx="21304">
                  <c:v>41130.916666614998</c:v>
                </c:pt>
                <c:pt idx="21305">
                  <c:v>41130.927083281662</c:v>
                </c:pt>
                <c:pt idx="21306">
                  <c:v>41130.937499948326</c:v>
                </c:pt>
                <c:pt idx="21307">
                  <c:v>41130.94791661499</c:v>
                </c:pt>
                <c:pt idx="21308">
                  <c:v>41130.958333281655</c:v>
                </c:pt>
                <c:pt idx="21309">
                  <c:v>41130.968749948319</c:v>
                </c:pt>
                <c:pt idx="21310">
                  <c:v>41130.979166614983</c:v>
                </c:pt>
                <c:pt idx="21311">
                  <c:v>41130.989583281647</c:v>
                </c:pt>
                <c:pt idx="21312">
                  <c:v>41130.999999948312</c:v>
                </c:pt>
                <c:pt idx="21313">
                  <c:v>41131.010416614976</c:v>
                </c:pt>
                <c:pt idx="21314">
                  <c:v>41131.02083328164</c:v>
                </c:pt>
                <c:pt idx="21315">
                  <c:v>41131.031249948304</c:v>
                </c:pt>
                <c:pt idx="21316">
                  <c:v>41131.041666614969</c:v>
                </c:pt>
                <c:pt idx="21317">
                  <c:v>41131.052083281633</c:v>
                </c:pt>
                <c:pt idx="21318">
                  <c:v>41131.062499948297</c:v>
                </c:pt>
                <c:pt idx="21319">
                  <c:v>41131.072916614961</c:v>
                </c:pt>
                <c:pt idx="21320">
                  <c:v>41131.083333281626</c:v>
                </c:pt>
                <c:pt idx="21321">
                  <c:v>41131.09374994829</c:v>
                </c:pt>
                <c:pt idx="21322">
                  <c:v>41131.104166614954</c:v>
                </c:pt>
                <c:pt idx="21323">
                  <c:v>41131.114583281618</c:v>
                </c:pt>
                <c:pt idx="21324">
                  <c:v>41131.124999948282</c:v>
                </c:pt>
                <c:pt idx="21325">
                  <c:v>41131.135416614947</c:v>
                </c:pt>
                <c:pt idx="21326">
                  <c:v>41131.145833281611</c:v>
                </c:pt>
                <c:pt idx="21327">
                  <c:v>41131.156249948275</c:v>
                </c:pt>
                <c:pt idx="21328">
                  <c:v>41131.166666614939</c:v>
                </c:pt>
                <c:pt idx="21329">
                  <c:v>41131.177083281604</c:v>
                </c:pt>
                <c:pt idx="21330">
                  <c:v>41131.187499948268</c:v>
                </c:pt>
                <c:pt idx="21331">
                  <c:v>41131.197916614932</c:v>
                </c:pt>
                <c:pt idx="21332">
                  <c:v>41131.208333281596</c:v>
                </c:pt>
                <c:pt idx="21333">
                  <c:v>41131.218749948261</c:v>
                </c:pt>
                <c:pt idx="21334">
                  <c:v>41131.229166614925</c:v>
                </c:pt>
                <c:pt idx="21335">
                  <c:v>41131.239583281589</c:v>
                </c:pt>
                <c:pt idx="21336">
                  <c:v>41131.249999948253</c:v>
                </c:pt>
                <c:pt idx="21337">
                  <c:v>41131.260416614918</c:v>
                </c:pt>
                <c:pt idx="21338">
                  <c:v>41131.270833281582</c:v>
                </c:pt>
                <c:pt idx="21339">
                  <c:v>41131.281249948246</c:v>
                </c:pt>
                <c:pt idx="21340">
                  <c:v>41131.29166661491</c:v>
                </c:pt>
                <c:pt idx="21341">
                  <c:v>41131.302083281575</c:v>
                </c:pt>
                <c:pt idx="21342">
                  <c:v>41131.312499948239</c:v>
                </c:pt>
                <c:pt idx="21343">
                  <c:v>41131.322916614903</c:v>
                </c:pt>
                <c:pt idx="21344">
                  <c:v>41131.333333281567</c:v>
                </c:pt>
                <c:pt idx="21345">
                  <c:v>41131.343749948232</c:v>
                </c:pt>
                <c:pt idx="21346">
                  <c:v>41131.354166614896</c:v>
                </c:pt>
                <c:pt idx="21347">
                  <c:v>41131.36458328156</c:v>
                </c:pt>
                <c:pt idx="21348">
                  <c:v>41131.374999948224</c:v>
                </c:pt>
                <c:pt idx="21349">
                  <c:v>41131.385416614889</c:v>
                </c:pt>
                <c:pt idx="21350">
                  <c:v>41131.395833281553</c:v>
                </c:pt>
                <c:pt idx="21351">
                  <c:v>41131.406249948217</c:v>
                </c:pt>
                <c:pt idx="21352">
                  <c:v>41131.416666614881</c:v>
                </c:pt>
                <c:pt idx="21353">
                  <c:v>41131.427083281545</c:v>
                </c:pt>
                <c:pt idx="21354">
                  <c:v>41131.43749994821</c:v>
                </c:pt>
                <c:pt idx="21355">
                  <c:v>41131.447916614874</c:v>
                </c:pt>
                <c:pt idx="21356">
                  <c:v>41131.458333281538</c:v>
                </c:pt>
                <c:pt idx="21357">
                  <c:v>41131.468749948202</c:v>
                </c:pt>
                <c:pt idx="21358">
                  <c:v>41131.479166614867</c:v>
                </c:pt>
                <c:pt idx="21359">
                  <c:v>41131.489583281531</c:v>
                </c:pt>
                <c:pt idx="21360">
                  <c:v>41131.499999948195</c:v>
                </c:pt>
                <c:pt idx="21361">
                  <c:v>41131.510416614859</c:v>
                </c:pt>
                <c:pt idx="21362">
                  <c:v>41131.520833281524</c:v>
                </c:pt>
                <c:pt idx="21363">
                  <c:v>41131.531249948188</c:v>
                </c:pt>
                <c:pt idx="21364">
                  <c:v>41131.541666614852</c:v>
                </c:pt>
                <c:pt idx="21365">
                  <c:v>41131.552083281516</c:v>
                </c:pt>
                <c:pt idx="21366">
                  <c:v>41131.562499948181</c:v>
                </c:pt>
                <c:pt idx="21367">
                  <c:v>41131.572916614845</c:v>
                </c:pt>
                <c:pt idx="21368">
                  <c:v>41131.583333281509</c:v>
                </c:pt>
                <c:pt idx="21369">
                  <c:v>41131.593749948173</c:v>
                </c:pt>
                <c:pt idx="21370">
                  <c:v>41131.604166614838</c:v>
                </c:pt>
                <c:pt idx="21371">
                  <c:v>41131.614583281502</c:v>
                </c:pt>
                <c:pt idx="21372">
                  <c:v>41131.624999948166</c:v>
                </c:pt>
                <c:pt idx="21373">
                  <c:v>41131.63541661483</c:v>
                </c:pt>
                <c:pt idx="21374">
                  <c:v>41131.645833281495</c:v>
                </c:pt>
                <c:pt idx="21375">
                  <c:v>41131.656249948159</c:v>
                </c:pt>
                <c:pt idx="21376">
                  <c:v>41131.666666614823</c:v>
                </c:pt>
                <c:pt idx="21377">
                  <c:v>41131.677083281487</c:v>
                </c:pt>
                <c:pt idx="21378">
                  <c:v>41131.687499948152</c:v>
                </c:pt>
                <c:pt idx="21379">
                  <c:v>41131.697916614816</c:v>
                </c:pt>
                <c:pt idx="21380">
                  <c:v>41131.70833328148</c:v>
                </c:pt>
                <c:pt idx="21381">
                  <c:v>41131.718749948144</c:v>
                </c:pt>
                <c:pt idx="21382">
                  <c:v>41131.729166614808</c:v>
                </c:pt>
                <c:pt idx="21383">
                  <c:v>41131.739583281473</c:v>
                </c:pt>
                <c:pt idx="21384">
                  <c:v>41131.749999948137</c:v>
                </c:pt>
                <c:pt idx="21385">
                  <c:v>41131.760416614801</c:v>
                </c:pt>
                <c:pt idx="21386">
                  <c:v>41131.770833281465</c:v>
                </c:pt>
                <c:pt idx="21387">
                  <c:v>41131.78124994813</c:v>
                </c:pt>
                <c:pt idx="21388">
                  <c:v>41131.791666614794</c:v>
                </c:pt>
                <c:pt idx="21389">
                  <c:v>41131.802083281458</c:v>
                </c:pt>
                <c:pt idx="21390">
                  <c:v>41131.812499948122</c:v>
                </c:pt>
                <c:pt idx="21391">
                  <c:v>41131.822916614787</c:v>
                </c:pt>
                <c:pt idx="21392">
                  <c:v>41131.833333281451</c:v>
                </c:pt>
                <c:pt idx="21393">
                  <c:v>41131.843749948115</c:v>
                </c:pt>
                <c:pt idx="21394">
                  <c:v>41131.854166614779</c:v>
                </c:pt>
                <c:pt idx="21395">
                  <c:v>41131.864583281444</c:v>
                </c:pt>
                <c:pt idx="21396">
                  <c:v>41131.874999948108</c:v>
                </c:pt>
                <c:pt idx="21397">
                  <c:v>41131.885416614772</c:v>
                </c:pt>
                <c:pt idx="21398">
                  <c:v>41131.895833281436</c:v>
                </c:pt>
                <c:pt idx="21399">
                  <c:v>41131.906249948101</c:v>
                </c:pt>
                <c:pt idx="21400">
                  <c:v>41131.916666614765</c:v>
                </c:pt>
                <c:pt idx="21401">
                  <c:v>41131.927083281429</c:v>
                </c:pt>
                <c:pt idx="21402">
                  <c:v>41131.937499948093</c:v>
                </c:pt>
                <c:pt idx="21403">
                  <c:v>41131.947916614758</c:v>
                </c:pt>
                <c:pt idx="21404">
                  <c:v>41131.958333281422</c:v>
                </c:pt>
                <c:pt idx="21405">
                  <c:v>41131.968749948086</c:v>
                </c:pt>
                <c:pt idx="21406">
                  <c:v>41131.97916661475</c:v>
                </c:pt>
                <c:pt idx="21407">
                  <c:v>41131.989583281415</c:v>
                </c:pt>
                <c:pt idx="21408">
                  <c:v>41131.999999948079</c:v>
                </c:pt>
                <c:pt idx="21409">
                  <c:v>41132.010416614743</c:v>
                </c:pt>
                <c:pt idx="21410">
                  <c:v>41132.020833281407</c:v>
                </c:pt>
                <c:pt idx="21411">
                  <c:v>41132.031249948071</c:v>
                </c:pt>
                <c:pt idx="21412">
                  <c:v>41132.041666614736</c:v>
                </c:pt>
                <c:pt idx="21413">
                  <c:v>41132.0520832814</c:v>
                </c:pt>
                <c:pt idx="21414">
                  <c:v>41132.062499948064</c:v>
                </c:pt>
                <c:pt idx="21415">
                  <c:v>41132.072916614728</c:v>
                </c:pt>
                <c:pt idx="21416">
                  <c:v>41132.083333281393</c:v>
                </c:pt>
                <c:pt idx="21417">
                  <c:v>41132.093749948057</c:v>
                </c:pt>
                <c:pt idx="21418">
                  <c:v>41132.104166614721</c:v>
                </c:pt>
                <c:pt idx="21419">
                  <c:v>41132.114583281385</c:v>
                </c:pt>
                <c:pt idx="21420">
                  <c:v>41132.12499994805</c:v>
                </c:pt>
                <c:pt idx="21421">
                  <c:v>41132.135416614714</c:v>
                </c:pt>
                <c:pt idx="21422">
                  <c:v>41132.145833281378</c:v>
                </c:pt>
                <c:pt idx="21423">
                  <c:v>41132.156249948042</c:v>
                </c:pt>
                <c:pt idx="21424">
                  <c:v>41132.166666614707</c:v>
                </c:pt>
                <c:pt idx="21425">
                  <c:v>41132.177083281371</c:v>
                </c:pt>
                <c:pt idx="21426">
                  <c:v>41132.187499948035</c:v>
                </c:pt>
                <c:pt idx="21427">
                  <c:v>41132.197916614699</c:v>
                </c:pt>
                <c:pt idx="21428">
                  <c:v>41132.208333281364</c:v>
                </c:pt>
                <c:pt idx="21429">
                  <c:v>41132.218749948028</c:v>
                </c:pt>
                <c:pt idx="21430">
                  <c:v>41132.229166614692</c:v>
                </c:pt>
                <c:pt idx="21431">
                  <c:v>41132.239583281356</c:v>
                </c:pt>
                <c:pt idx="21432">
                  <c:v>41132.249999948021</c:v>
                </c:pt>
                <c:pt idx="21433">
                  <c:v>41132.260416614685</c:v>
                </c:pt>
                <c:pt idx="21434">
                  <c:v>41132.270833281349</c:v>
                </c:pt>
                <c:pt idx="21435">
                  <c:v>41132.281249948013</c:v>
                </c:pt>
                <c:pt idx="21436">
                  <c:v>41132.291666614678</c:v>
                </c:pt>
                <c:pt idx="21437">
                  <c:v>41132.302083281342</c:v>
                </c:pt>
                <c:pt idx="21438">
                  <c:v>41132.312499948006</c:v>
                </c:pt>
                <c:pt idx="21439">
                  <c:v>41132.32291661467</c:v>
                </c:pt>
                <c:pt idx="21440">
                  <c:v>41132.333333281334</c:v>
                </c:pt>
                <c:pt idx="21441">
                  <c:v>41132.343749947999</c:v>
                </c:pt>
                <c:pt idx="21442">
                  <c:v>41132.354166614663</c:v>
                </c:pt>
                <c:pt idx="21443">
                  <c:v>41132.364583281327</c:v>
                </c:pt>
                <c:pt idx="21444">
                  <c:v>41132.374999947991</c:v>
                </c:pt>
                <c:pt idx="21445">
                  <c:v>41132.385416614656</c:v>
                </c:pt>
                <c:pt idx="21446">
                  <c:v>41132.39583328132</c:v>
                </c:pt>
                <c:pt idx="21447">
                  <c:v>41132.406249947984</c:v>
                </c:pt>
                <c:pt idx="21448">
                  <c:v>41132.416666614648</c:v>
                </c:pt>
                <c:pt idx="21449">
                  <c:v>41132.427083281313</c:v>
                </c:pt>
                <c:pt idx="21450">
                  <c:v>41132.437499947977</c:v>
                </c:pt>
                <c:pt idx="21451">
                  <c:v>41132.447916614641</c:v>
                </c:pt>
                <c:pt idx="21452">
                  <c:v>41132.458333281305</c:v>
                </c:pt>
                <c:pt idx="21453">
                  <c:v>41132.46874994797</c:v>
                </c:pt>
                <c:pt idx="21454">
                  <c:v>41132.479166614634</c:v>
                </c:pt>
                <c:pt idx="21455">
                  <c:v>41132.489583281298</c:v>
                </c:pt>
                <c:pt idx="21456">
                  <c:v>41132.499999947962</c:v>
                </c:pt>
                <c:pt idx="21457">
                  <c:v>41132.510416614627</c:v>
                </c:pt>
                <c:pt idx="21458">
                  <c:v>41132.520833281291</c:v>
                </c:pt>
                <c:pt idx="21459">
                  <c:v>41132.531249947955</c:v>
                </c:pt>
                <c:pt idx="21460">
                  <c:v>41132.541666614619</c:v>
                </c:pt>
                <c:pt idx="21461">
                  <c:v>41132.552083281284</c:v>
                </c:pt>
                <c:pt idx="21462">
                  <c:v>41132.562499947948</c:v>
                </c:pt>
                <c:pt idx="21463">
                  <c:v>41132.572916614612</c:v>
                </c:pt>
                <c:pt idx="21464">
                  <c:v>41132.583333281276</c:v>
                </c:pt>
                <c:pt idx="21465">
                  <c:v>41132.593749947941</c:v>
                </c:pt>
                <c:pt idx="21466">
                  <c:v>41132.604166614605</c:v>
                </c:pt>
                <c:pt idx="21467">
                  <c:v>41132.614583281269</c:v>
                </c:pt>
                <c:pt idx="21468">
                  <c:v>41132.624999947933</c:v>
                </c:pt>
                <c:pt idx="21469">
                  <c:v>41132.635416614597</c:v>
                </c:pt>
                <c:pt idx="21470">
                  <c:v>41132.645833281262</c:v>
                </c:pt>
                <c:pt idx="21471">
                  <c:v>41132.656249947926</c:v>
                </c:pt>
                <c:pt idx="21472">
                  <c:v>41132.66666661459</c:v>
                </c:pt>
                <c:pt idx="21473">
                  <c:v>41132.677083281254</c:v>
                </c:pt>
                <c:pt idx="21474">
                  <c:v>41132.687499947919</c:v>
                </c:pt>
                <c:pt idx="21475">
                  <c:v>41132.697916614583</c:v>
                </c:pt>
                <c:pt idx="21476">
                  <c:v>41132.708333281247</c:v>
                </c:pt>
                <c:pt idx="21477">
                  <c:v>41132.718749947911</c:v>
                </c:pt>
                <c:pt idx="21478">
                  <c:v>41132.729166614576</c:v>
                </c:pt>
                <c:pt idx="21479">
                  <c:v>41132.73958328124</c:v>
                </c:pt>
                <c:pt idx="21480">
                  <c:v>41132.749999947904</c:v>
                </c:pt>
                <c:pt idx="21481">
                  <c:v>41132.760416614568</c:v>
                </c:pt>
                <c:pt idx="21482">
                  <c:v>41132.770833281233</c:v>
                </c:pt>
                <c:pt idx="21483">
                  <c:v>41132.781249947897</c:v>
                </c:pt>
                <c:pt idx="21484">
                  <c:v>41132.791666614561</c:v>
                </c:pt>
                <c:pt idx="21485">
                  <c:v>41132.802083281225</c:v>
                </c:pt>
                <c:pt idx="21486">
                  <c:v>41132.81249994789</c:v>
                </c:pt>
                <c:pt idx="21487">
                  <c:v>41132.822916614554</c:v>
                </c:pt>
                <c:pt idx="21488">
                  <c:v>41132.833333281218</c:v>
                </c:pt>
                <c:pt idx="21489">
                  <c:v>41132.843749947882</c:v>
                </c:pt>
                <c:pt idx="21490">
                  <c:v>41132.854166614547</c:v>
                </c:pt>
                <c:pt idx="21491">
                  <c:v>41132.864583281211</c:v>
                </c:pt>
                <c:pt idx="21492">
                  <c:v>41132.874999947875</c:v>
                </c:pt>
                <c:pt idx="21493">
                  <c:v>41132.885416614539</c:v>
                </c:pt>
                <c:pt idx="21494">
                  <c:v>41132.895833281204</c:v>
                </c:pt>
                <c:pt idx="21495">
                  <c:v>41132.906249947868</c:v>
                </c:pt>
                <c:pt idx="21496">
                  <c:v>41132.916666614532</c:v>
                </c:pt>
                <c:pt idx="21497">
                  <c:v>41132.927083281196</c:v>
                </c:pt>
                <c:pt idx="21498">
                  <c:v>41132.93749994786</c:v>
                </c:pt>
                <c:pt idx="21499">
                  <c:v>41132.947916614525</c:v>
                </c:pt>
                <c:pt idx="21500">
                  <c:v>41132.958333281189</c:v>
                </c:pt>
                <c:pt idx="21501">
                  <c:v>41132.968749947853</c:v>
                </c:pt>
                <c:pt idx="21502">
                  <c:v>41132.979166614517</c:v>
                </c:pt>
                <c:pt idx="21503">
                  <c:v>41132.989583281182</c:v>
                </c:pt>
                <c:pt idx="21504">
                  <c:v>41132.999999947846</c:v>
                </c:pt>
                <c:pt idx="21505">
                  <c:v>41133.01041661451</c:v>
                </c:pt>
                <c:pt idx="21506">
                  <c:v>41133.020833281174</c:v>
                </c:pt>
                <c:pt idx="21507">
                  <c:v>41133.031249947839</c:v>
                </c:pt>
                <c:pt idx="21508">
                  <c:v>41133.041666614503</c:v>
                </c:pt>
                <c:pt idx="21509">
                  <c:v>41133.052083281167</c:v>
                </c:pt>
                <c:pt idx="21510">
                  <c:v>41133.062499947831</c:v>
                </c:pt>
                <c:pt idx="21511">
                  <c:v>41133.072916614496</c:v>
                </c:pt>
                <c:pt idx="21512">
                  <c:v>41133.08333328116</c:v>
                </c:pt>
                <c:pt idx="21513">
                  <c:v>41133.093749947824</c:v>
                </c:pt>
                <c:pt idx="21514">
                  <c:v>41133.104166614488</c:v>
                </c:pt>
                <c:pt idx="21515">
                  <c:v>41133.114583281153</c:v>
                </c:pt>
                <c:pt idx="21516">
                  <c:v>41133.124999947817</c:v>
                </c:pt>
                <c:pt idx="21517">
                  <c:v>41133.135416614481</c:v>
                </c:pt>
                <c:pt idx="21518">
                  <c:v>41133.145833281145</c:v>
                </c:pt>
                <c:pt idx="21519">
                  <c:v>41133.15624994781</c:v>
                </c:pt>
                <c:pt idx="21520">
                  <c:v>41133.166666614474</c:v>
                </c:pt>
                <c:pt idx="21521">
                  <c:v>41133.177083281138</c:v>
                </c:pt>
                <c:pt idx="21522">
                  <c:v>41133.187499947802</c:v>
                </c:pt>
                <c:pt idx="21523">
                  <c:v>41133.197916614467</c:v>
                </c:pt>
                <c:pt idx="21524">
                  <c:v>41133.208333281131</c:v>
                </c:pt>
                <c:pt idx="21525">
                  <c:v>41133.218749947795</c:v>
                </c:pt>
                <c:pt idx="21526">
                  <c:v>41133.229166614459</c:v>
                </c:pt>
                <c:pt idx="21527">
                  <c:v>41133.239583281123</c:v>
                </c:pt>
                <c:pt idx="21528">
                  <c:v>41133.249999947788</c:v>
                </c:pt>
                <c:pt idx="21529">
                  <c:v>41133.260416614452</c:v>
                </c:pt>
                <c:pt idx="21530">
                  <c:v>41133.270833281116</c:v>
                </c:pt>
                <c:pt idx="21531">
                  <c:v>41133.28124994778</c:v>
                </c:pt>
                <c:pt idx="21532">
                  <c:v>41133.291666614445</c:v>
                </c:pt>
                <c:pt idx="21533">
                  <c:v>41133.302083281109</c:v>
                </c:pt>
                <c:pt idx="21534">
                  <c:v>41133.312499947773</c:v>
                </c:pt>
                <c:pt idx="21535">
                  <c:v>41133.322916614437</c:v>
                </c:pt>
                <c:pt idx="21536">
                  <c:v>41133.333333281102</c:v>
                </c:pt>
                <c:pt idx="21537">
                  <c:v>41133.343749947766</c:v>
                </c:pt>
                <c:pt idx="21538">
                  <c:v>41133.35416661443</c:v>
                </c:pt>
                <c:pt idx="21539">
                  <c:v>41133.364583281094</c:v>
                </c:pt>
                <c:pt idx="21540">
                  <c:v>41133.374999947759</c:v>
                </c:pt>
                <c:pt idx="21541">
                  <c:v>41133.385416614423</c:v>
                </c:pt>
                <c:pt idx="21542">
                  <c:v>41133.395833281087</c:v>
                </c:pt>
                <c:pt idx="21543">
                  <c:v>41133.406249947751</c:v>
                </c:pt>
                <c:pt idx="21544">
                  <c:v>41133.416666614416</c:v>
                </c:pt>
                <c:pt idx="21545">
                  <c:v>41133.42708328108</c:v>
                </c:pt>
                <c:pt idx="21546">
                  <c:v>41133.437499947744</c:v>
                </c:pt>
                <c:pt idx="21547">
                  <c:v>41133.447916614408</c:v>
                </c:pt>
                <c:pt idx="21548">
                  <c:v>41133.458333281073</c:v>
                </c:pt>
                <c:pt idx="21549">
                  <c:v>41133.468749947737</c:v>
                </c:pt>
                <c:pt idx="21550">
                  <c:v>41133.479166614401</c:v>
                </c:pt>
                <c:pt idx="21551">
                  <c:v>41133.489583281065</c:v>
                </c:pt>
                <c:pt idx="21552">
                  <c:v>41133.49999994773</c:v>
                </c:pt>
                <c:pt idx="21553">
                  <c:v>41133.510416614394</c:v>
                </c:pt>
                <c:pt idx="21554">
                  <c:v>41133.520833281058</c:v>
                </c:pt>
                <c:pt idx="21555">
                  <c:v>41133.531249947722</c:v>
                </c:pt>
                <c:pt idx="21556">
                  <c:v>41133.541666614386</c:v>
                </c:pt>
                <c:pt idx="21557">
                  <c:v>41133.552083281051</c:v>
                </c:pt>
                <c:pt idx="21558">
                  <c:v>41133.562499947715</c:v>
                </c:pt>
                <c:pt idx="21559">
                  <c:v>41133.572916614379</c:v>
                </c:pt>
                <c:pt idx="21560">
                  <c:v>41133.583333281043</c:v>
                </c:pt>
                <c:pt idx="21561">
                  <c:v>41133.593749947708</c:v>
                </c:pt>
                <c:pt idx="21562">
                  <c:v>41133.604166614372</c:v>
                </c:pt>
                <c:pt idx="21563">
                  <c:v>41133.614583281036</c:v>
                </c:pt>
                <c:pt idx="21564">
                  <c:v>41133.6249999477</c:v>
                </c:pt>
                <c:pt idx="21565">
                  <c:v>41133.635416614365</c:v>
                </c:pt>
                <c:pt idx="21566">
                  <c:v>41133.645833281029</c:v>
                </c:pt>
                <c:pt idx="21567">
                  <c:v>41133.656249947693</c:v>
                </c:pt>
                <c:pt idx="21568">
                  <c:v>41133.666666614357</c:v>
                </c:pt>
                <c:pt idx="21569">
                  <c:v>41133.677083281022</c:v>
                </c:pt>
                <c:pt idx="21570">
                  <c:v>41133.687499947686</c:v>
                </c:pt>
                <c:pt idx="21571">
                  <c:v>41133.69791661435</c:v>
                </c:pt>
                <c:pt idx="21572">
                  <c:v>41133.708333281014</c:v>
                </c:pt>
                <c:pt idx="21573">
                  <c:v>41133.718749947679</c:v>
                </c:pt>
                <c:pt idx="21574">
                  <c:v>41133.729166614343</c:v>
                </c:pt>
                <c:pt idx="21575">
                  <c:v>41133.739583281007</c:v>
                </c:pt>
                <c:pt idx="21576">
                  <c:v>41133.749999947671</c:v>
                </c:pt>
                <c:pt idx="21577">
                  <c:v>41133.760416614336</c:v>
                </c:pt>
                <c:pt idx="21578">
                  <c:v>41133.770833281</c:v>
                </c:pt>
                <c:pt idx="21579">
                  <c:v>41133.781249947664</c:v>
                </c:pt>
                <c:pt idx="21580">
                  <c:v>41133.791666614328</c:v>
                </c:pt>
                <c:pt idx="21581">
                  <c:v>41133.802083280993</c:v>
                </c:pt>
                <c:pt idx="21582">
                  <c:v>41133.812499947657</c:v>
                </c:pt>
                <c:pt idx="21583">
                  <c:v>41133.822916614321</c:v>
                </c:pt>
                <c:pt idx="21584">
                  <c:v>41133.833333280985</c:v>
                </c:pt>
                <c:pt idx="21585">
                  <c:v>41133.843749947649</c:v>
                </c:pt>
                <c:pt idx="21586">
                  <c:v>41133.854166614314</c:v>
                </c:pt>
                <c:pt idx="21587">
                  <c:v>41133.864583280978</c:v>
                </c:pt>
                <c:pt idx="21588">
                  <c:v>41133.874999947642</c:v>
                </c:pt>
                <c:pt idx="21589">
                  <c:v>41133.885416614306</c:v>
                </c:pt>
                <c:pt idx="21590">
                  <c:v>41133.895833280971</c:v>
                </c:pt>
                <c:pt idx="21591">
                  <c:v>41133.906249947635</c:v>
                </c:pt>
                <c:pt idx="21592">
                  <c:v>41133.916666614299</c:v>
                </c:pt>
                <c:pt idx="21593">
                  <c:v>41133.927083280963</c:v>
                </c:pt>
                <c:pt idx="21594">
                  <c:v>41133.937499947628</c:v>
                </c:pt>
                <c:pt idx="21595">
                  <c:v>41133.947916614292</c:v>
                </c:pt>
                <c:pt idx="21596">
                  <c:v>41133.958333280956</c:v>
                </c:pt>
                <c:pt idx="21597">
                  <c:v>41133.96874994762</c:v>
                </c:pt>
                <c:pt idx="21598">
                  <c:v>41133.979166614285</c:v>
                </c:pt>
                <c:pt idx="21599">
                  <c:v>41133.989583280949</c:v>
                </c:pt>
                <c:pt idx="21600">
                  <c:v>41133.999999947613</c:v>
                </c:pt>
                <c:pt idx="21601">
                  <c:v>41134.010416614277</c:v>
                </c:pt>
                <c:pt idx="21602">
                  <c:v>41134.020833280942</c:v>
                </c:pt>
                <c:pt idx="21603">
                  <c:v>41134.031249947606</c:v>
                </c:pt>
                <c:pt idx="21604">
                  <c:v>41134.04166661427</c:v>
                </c:pt>
                <c:pt idx="21605">
                  <c:v>41134.052083280934</c:v>
                </c:pt>
                <c:pt idx="21606">
                  <c:v>41134.062499947599</c:v>
                </c:pt>
                <c:pt idx="21607">
                  <c:v>41134.072916614263</c:v>
                </c:pt>
                <c:pt idx="21608">
                  <c:v>41134.083333280927</c:v>
                </c:pt>
                <c:pt idx="21609">
                  <c:v>41134.093749947591</c:v>
                </c:pt>
                <c:pt idx="21610">
                  <c:v>41134.104166614256</c:v>
                </c:pt>
                <c:pt idx="21611">
                  <c:v>41134.11458328092</c:v>
                </c:pt>
                <c:pt idx="21612">
                  <c:v>41134.124999947584</c:v>
                </c:pt>
                <c:pt idx="21613">
                  <c:v>41134.135416614248</c:v>
                </c:pt>
                <c:pt idx="21614">
                  <c:v>41134.145833280912</c:v>
                </c:pt>
                <c:pt idx="21615">
                  <c:v>41134.156249947577</c:v>
                </c:pt>
                <c:pt idx="21616">
                  <c:v>41134.166666614241</c:v>
                </c:pt>
                <c:pt idx="21617">
                  <c:v>41134.177083280905</c:v>
                </c:pt>
                <c:pt idx="21618">
                  <c:v>41134.187499947569</c:v>
                </c:pt>
                <c:pt idx="21619">
                  <c:v>41134.197916614234</c:v>
                </c:pt>
                <c:pt idx="21620">
                  <c:v>41134.208333280898</c:v>
                </c:pt>
                <c:pt idx="21621">
                  <c:v>41134.218749947562</c:v>
                </c:pt>
                <c:pt idx="21622">
                  <c:v>41134.229166614226</c:v>
                </c:pt>
                <c:pt idx="21623">
                  <c:v>41134.239583280891</c:v>
                </c:pt>
                <c:pt idx="21624">
                  <c:v>41134.249999947555</c:v>
                </c:pt>
                <c:pt idx="21625">
                  <c:v>41134.260416614219</c:v>
                </c:pt>
                <c:pt idx="21626">
                  <c:v>41134.270833280883</c:v>
                </c:pt>
                <c:pt idx="21627">
                  <c:v>41134.281249947548</c:v>
                </c:pt>
                <c:pt idx="21628">
                  <c:v>41134.291666614212</c:v>
                </c:pt>
                <c:pt idx="21629">
                  <c:v>41134.302083280876</c:v>
                </c:pt>
                <c:pt idx="21630">
                  <c:v>41134.31249994754</c:v>
                </c:pt>
                <c:pt idx="21631">
                  <c:v>41134.322916614205</c:v>
                </c:pt>
                <c:pt idx="21632">
                  <c:v>41134.333333280869</c:v>
                </c:pt>
                <c:pt idx="21633">
                  <c:v>41134.343749947533</c:v>
                </c:pt>
                <c:pt idx="21634">
                  <c:v>41134.354166614197</c:v>
                </c:pt>
                <c:pt idx="21635">
                  <c:v>41134.364583280862</c:v>
                </c:pt>
                <c:pt idx="21636">
                  <c:v>41134.374999947526</c:v>
                </c:pt>
                <c:pt idx="21637">
                  <c:v>41134.38541661419</c:v>
                </c:pt>
                <c:pt idx="21638">
                  <c:v>41134.395833280854</c:v>
                </c:pt>
                <c:pt idx="21639">
                  <c:v>41134.406249947519</c:v>
                </c:pt>
                <c:pt idx="21640">
                  <c:v>41134.416666614183</c:v>
                </c:pt>
                <c:pt idx="21641">
                  <c:v>41134.427083280847</c:v>
                </c:pt>
                <c:pt idx="21642">
                  <c:v>41134.437499947511</c:v>
                </c:pt>
                <c:pt idx="21643">
                  <c:v>41134.447916614175</c:v>
                </c:pt>
                <c:pt idx="21644">
                  <c:v>41134.45833328084</c:v>
                </c:pt>
                <c:pt idx="21645">
                  <c:v>41134.468749947504</c:v>
                </c:pt>
                <c:pt idx="21646">
                  <c:v>41134.479166614168</c:v>
                </c:pt>
                <c:pt idx="21647">
                  <c:v>41134.489583280832</c:v>
                </c:pt>
                <c:pt idx="21648">
                  <c:v>41134.499999947497</c:v>
                </c:pt>
                <c:pt idx="21649">
                  <c:v>41134.510416614161</c:v>
                </c:pt>
                <c:pt idx="21650">
                  <c:v>41134.520833280825</c:v>
                </c:pt>
                <c:pt idx="21651">
                  <c:v>41134.531249947489</c:v>
                </c:pt>
                <c:pt idx="21652">
                  <c:v>41134.541666614154</c:v>
                </c:pt>
                <c:pt idx="21653">
                  <c:v>41134.552083280818</c:v>
                </c:pt>
                <c:pt idx="21654">
                  <c:v>41134.562499947482</c:v>
                </c:pt>
                <c:pt idx="21655">
                  <c:v>41134.572916614146</c:v>
                </c:pt>
                <c:pt idx="21656">
                  <c:v>41134.583333280811</c:v>
                </c:pt>
                <c:pt idx="21657">
                  <c:v>41134.593749947475</c:v>
                </c:pt>
                <c:pt idx="21658">
                  <c:v>41134.604166614139</c:v>
                </c:pt>
                <c:pt idx="21659">
                  <c:v>41134.614583280803</c:v>
                </c:pt>
                <c:pt idx="21660">
                  <c:v>41134.624999947468</c:v>
                </c:pt>
                <c:pt idx="21661">
                  <c:v>41134.635416614132</c:v>
                </c:pt>
                <c:pt idx="21662">
                  <c:v>41134.645833280796</c:v>
                </c:pt>
                <c:pt idx="21663">
                  <c:v>41134.65624994746</c:v>
                </c:pt>
                <c:pt idx="21664">
                  <c:v>41134.666666614125</c:v>
                </c:pt>
                <c:pt idx="21665">
                  <c:v>41134.677083280789</c:v>
                </c:pt>
                <c:pt idx="21666">
                  <c:v>41134.687499947453</c:v>
                </c:pt>
                <c:pt idx="21667">
                  <c:v>41134.697916614117</c:v>
                </c:pt>
                <c:pt idx="21668">
                  <c:v>41134.708333280782</c:v>
                </c:pt>
                <c:pt idx="21669">
                  <c:v>41134.718749947446</c:v>
                </c:pt>
                <c:pt idx="21670">
                  <c:v>41134.72916661411</c:v>
                </c:pt>
                <c:pt idx="21671">
                  <c:v>41134.739583280774</c:v>
                </c:pt>
                <c:pt idx="21672">
                  <c:v>41134.749999947438</c:v>
                </c:pt>
                <c:pt idx="21673">
                  <c:v>41134.760416614103</c:v>
                </c:pt>
                <c:pt idx="21674">
                  <c:v>41134.770833280767</c:v>
                </c:pt>
                <c:pt idx="21675">
                  <c:v>41134.781249947431</c:v>
                </c:pt>
                <c:pt idx="21676">
                  <c:v>41134.791666614095</c:v>
                </c:pt>
                <c:pt idx="21677">
                  <c:v>41134.80208328076</c:v>
                </c:pt>
                <c:pt idx="21678">
                  <c:v>41134.812499947424</c:v>
                </c:pt>
                <c:pt idx="21679">
                  <c:v>41134.822916614088</c:v>
                </c:pt>
                <c:pt idx="21680">
                  <c:v>41134.833333280752</c:v>
                </c:pt>
                <c:pt idx="21681">
                  <c:v>41134.843749947417</c:v>
                </c:pt>
                <c:pt idx="21682">
                  <c:v>41134.854166614081</c:v>
                </c:pt>
                <c:pt idx="21683">
                  <c:v>41134.864583280745</c:v>
                </c:pt>
                <c:pt idx="21684">
                  <c:v>41134.874999947409</c:v>
                </c:pt>
                <c:pt idx="21685">
                  <c:v>41134.885416614074</c:v>
                </c:pt>
                <c:pt idx="21686">
                  <c:v>41134.895833280738</c:v>
                </c:pt>
                <c:pt idx="21687">
                  <c:v>41134.906249947402</c:v>
                </c:pt>
                <c:pt idx="21688">
                  <c:v>41134.916666614066</c:v>
                </c:pt>
                <c:pt idx="21689">
                  <c:v>41134.927083280731</c:v>
                </c:pt>
                <c:pt idx="21690">
                  <c:v>41134.937499947395</c:v>
                </c:pt>
                <c:pt idx="21691">
                  <c:v>41134.947916614059</c:v>
                </c:pt>
                <c:pt idx="21692">
                  <c:v>41134.958333280723</c:v>
                </c:pt>
                <c:pt idx="21693">
                  <c:v>41134.968749947388</c:v>
                </c:pt>
                <c:pt idx="21694">
                  <c:v>41134.979166614052</c:v>
                </c:pt>
                <c:pt idx="21695">
                  <c:v>41134.989583280716</c:v>
                </c:pt>
                <c:pt idx="21696">
                  <c:v>41134.99999994738</c:v>
                </c:pt>
                <c:pt idx="21697">
                  <c:v>41135.010416614045</c:v>
                </c:pt>
                <c:pt idx="21698">
                  <c:v>41135.020833280709</c:v>
                </c:pt>
                <c:pt idx="21699">
                  <c:v>41135.031249947373</c:v>
                </c:pt>
                <c:pt idx="21700">
                  <c:v>41135.041666614037</c:v>
                </c:pt>
                <c:pt idx="21701">
                  <c:v>41135.052083280701</c:v>
                </c:pt>
                <c:pt idx="21702">
                  <c:v>41135.062499947366</c:v>
                </c:pt>
                <c:pt idx="21703">
                  <c:v>41135.07291661403</c:v>
                </c:pt>
                <c:pt idx="21704">
                  <c:v>41135.083333280694</c:v>
                </c:pt>
                <c:pt idx="21705">
                  <c:v>41135.093749947358</c:v>
                </c:pt>
                <c:pt idx="21706">
                  <c:v>41135.104166614023</c:v>
                </c:pt>
                <c:pt idx="21707">
                  <c:v>41135.114583280687</c:v>
                </c:pt>
                <c:pt idx="21708">
                  <c:v>41135.124999947351</c:v>
                </c:pt>
                <c:pt idx="21709">
                  <c:v>41135.135416614015</c:v>
                </c:pt>
                <c:pt idx="21710">
                  <c:v>41135.14583328068</c:v>
                </c:pt>
                <c:pt idx="21711">
                  <c:v>41135.156249947344</c:v>
                </c:pt>
                <c:pt idx="21712">
                  <c:v>41135.166666614008</c:v>
                </c:pt>
                <c:pt idx="21713">
                  <c:v>41135.177083280672</c:v>
                </c:pt>
                <c:pt idx="21714">
                  <c:v>41135.187499947337</c:v>
                </c:pt>
                <c:pt idx="21715">
                  <c:v>41135.197916614001</c:v>
                </c:pt>
                <c:pt idx="21716">
                  <c:v>41135.208333280665</c:v>
                </c:pt>
                <c:pt idx="21717">
                  <c:v>41135.218749947329</c:v>
                </c:pt>
                <c:pt idx="21718">
                  <c:v>41135.229166613994</c:v>
                </c:pt>
                <c:pt idx="21719">
                  <c:v>41135.239583280658</c:v>
                </c:pt>
                <c:pt idx="21720">
                  <c:v>41135.249999947322</c:v>
                </c:pt>
                <c:pt idx="21721">
                  <c:v>41135.260416613986</c:v>
                </c:pt>
                <c:pt idx="21722">
                  <c:v>41135.270833280651</c:v>
                </c:pt>
                <c:pt idx="21723">
                  <c:v>41135.281249947315</c:v>
                </c:pt>
                <c:pt idx="21724">
                  <c:v>41135.291666613979</c:v>
                </c:pt>
                <c:pt idx="21725">
                  <c:v>41135.302083280643</c:v>
                </c:pt>
                <c:pt idx="21726">
                  <c:v>41135.312499947308</c:v>
                </c:pt>
                <c:pt idx="21727">
                  <c:v>41135.322916613972</c:v>
                </c:pt>
                <c:pt idx="21728">
                  <c:v>41135.333333280636</c:v>
                </c:pt>
                <c:pt idx="21729">
                  <c:v>41135.3437499473</c:v>
                </c:pt>
                <c:pt idx="21730">
                  <c:v>41135.354166613964</c:v>
                </c:pt>
                <c:pt idx="21731">
                  <c:v>41135.364583280629</c:v>
                </c:pt>
                <c:pt idx="21732">
                  <c:v>41135.374999947293</c:v>
                </c:pt>
                <c:pt idx="21733">
                  <c:v>41135.385416613957</c:v>
                </c:pt>
                <c:pt idx="21734">
                  <c:v>41135.395833280621</c:v>
                </c:pt>
                <c:pt idx="21735">
                  <c:v>41135.406249947286</c:v>
                </c:pt>
                <c:pt idx="21736">
                  <c:v>41135.41666661395</c:v>
                </c:pt>
                <c:pt idx="21737">
                  <c:v>41135.427083280614</c:v>
                </c:pt>
                <c:pt idx="21738">
                  <c:v>41135.437499947278</c:v>
                </c:pt>
                <c:pt idx="21739">
                  <c:v>41135.447916613943</c:v>
                </c:pt>
                <c:pt idx="21740">
                  <c:v>41135.458333280607</c:v>
                </c:pt>
                <c:pt idx="21741">
                  <c:v>41135.468749947271</c:v>
                </c:pt>
                <c:pt idx="21742">
                  <c:v>41135.479166613935</c:v>
                </c:pt>
                <c:pt idx="21743">
                  <c:v>41135.4895832806</c:v>
                </c:pt>
                <c:pt idx="21744">
                  <c:v>41135.499999947264</c:v>
                </c:pt>
                <c:pt idx="21745">
                  <c:v>41135.510416613928</c:v>
                </c:pt>
                <c:pt idx="21746">
                  <c:v>41135.520833280592</c:v>
                </c:pt>
                <c:pt idx="21747">
                  <c:v>41135.531249947257</c:v>
                </c:pt>
                <c:pt idx="21748">
                  <c:v>41135.541666613921</c:v>
                </c:pt>
                <c:pt idx="21749">
                  <c:v>41135.552083280585</c:v>
                </c:pt>
                <c:pt idx="21750">
                  <c:v>41135.562499947249</c:v>
                </c:pt>
                <c:pt idx="21751">
                  <c:v>41135.572916613914</c:v>
                </c:pt>
                <c:pt idx="21752">
                  <c:v>41135.583333280578</c:v>
                </c:pt>
                <c:pt idx="21753">
                  <c:v>41135.593749947242</c:v>
                </c:pt>
                <c:pt idx="21754">
                  <c:v>41135.604166613906</c:v>
                </c:pt>
                <c:pt idx="21755">
                  <c:v>41135.614583280571</c:v>
                </c:pt>
                <c:pt idx="21756">
                  <c:v>41135.624999947235</c:v>
                </c:pt>
                <c:pt idx="21757">
                  <c:v>41135.635416613899</c:v>
                </c:pt>
                <c:pt idx="21758">
                  <c:v>41135.645833280563</c:v>
                </c:pt>
                <c:pt idx="21759">
                  <c:v>41135.656249947227</c:v>
                </c:pt>
                <c:pt idx="21760">
                  <c:v>41135.666666613892</c:v>
                </c:pt>
                <c:pt idx="21761">
                  <c:v>41135.677083280556</c:v>
                </c:pt>
                <c:pt idx="21762">
                  <c:v>41135.68749994722</c:v>
                </c:pt>
                <c:pt idx="21763">
                  <c:v>41135.697916613884</c:v>
                </c:pt>
                <c:pt idx="21764">
                  <c:v>41135.708333280549</c:v>
                </c:pt>
                <c:pt idx="21765">
                  <c:v>41135.718749947213</c:v>
                </c:pt>
                <c:pt idx="21766">
                  <c:v>41135.729166613877</c:v>
                </c:pt>
                <c:pt idx="21767">
                  <c:v>41135.739583280541</c:v>
                </c:pt>
                <c:pt idx="21768">
                  <c:v>41135.749999947206</c:v>
                </c:pt>
                <c:pt idx="21769">
                  <c:v>41135.76041661387</c:v>
                </c:pt>
                <c:pt idx="21770">
                  <c:v>41135.770833280534</c:v>
                </c:pt>
                <c:pt idx="21771">
                  <c:v>41135.781249947198</c:v>
                </c:pt>
                <c:pt idx="21772">
                  <c:v>41135.791666613863</c:v>
                </c:pt>
                <c:pt idx="21773">
                  <c:v>41135.802083280527</c:v>
                </c:pt>
                <c:pt idx="21774">
                  <c:v>41135.812499947191</c:v>
                </c:pt>
                <c:pt idx="21775">
                  <c:v>41135.822916613855</c:v>
                </c:pt>
                <c:pt idx="21776">
                  <c:v>41135.83333328052</c:v>
                </c:pt>
                <c:pt idx="21777">
                  <c:v>41135.843749947184</c:v>
                </c:pt>
                <c:pt idx="21778">
                  <c:v>41135.854166613848</c:v>
                </c:pt>
                <c:pt idx="21779">
                  <c:v>41135.864583280512</c:v>
                </c:pt>
                <c:pt idx="21780">
                  <c:v>41135.874999947177</c:v>
                </c:pt>
                <c:pt idx="21781">
                  <c:v>41135.885416613841</c:v>
                </c:pt>
                <c:pt idx="21782">
                  <c:v>41135.895833280505</c:v>
                </c:pt>
                <c:pt idx="21783">
                  <c:v>41135.906249947169</c:v>
                </c:pt>
                <c:pt idx="21784">
                  <c:v>41135.916666613834</c:v>
                </c:pt>
                <c:pt idx="21785">
                  <c:v>41135.927083280498</c:v>
                </c:pt>
                <c:pt idx="21786">
                  <c:v>41135.937499947162</c:v>
                </c:pt>
                <c:pt idx="21787">
                  <c:v>41135.947916613826</c:v>
                </c:pt>
                <c:pt idx="21788">
                  <c:v>41135.95833328049</c:v>
                </c:pt>
                <c:pt idx="21789">
                  <c:v>41135.968749947155</c:v>
                </c:pt>
                <c:pt idx="21790">
                  <c:v>41135.979166613819</c:v>
                </c:pt>
                <c:pt idx="21791">
                  <c:v>41135.989583280483</c:v>
                </c:pt>
                <c:pt idx="21792">
                  <c:v>41135.999999947147</c:v>
                </c:pt>
                <c:pt idx="21793">
                  <c:v>41136.010416613812</c:v>
                </c:pt>
                <c:pt idx="21794">
                  <c:v>41136.020833280476</c:v>
                </c:pt>
                <c:pt idx="21795">
                  <c:v>41136.03124994714</c:v>
                </c:pt>
                <c:pt idx="21796">
                  <c:v>41136.041666613804</c:v>
                </c:pt>
                <c:pt idx="21797">
                  <c:v>41136.052083280469</c:v>
                </c:pt>
                <c:pt idx="21798">
                  <c:v>41136.062499947133</c:v>
                </c:pt>
                <c:pt idx="21799">
                  <c:v>41136.072916613797</c:v>
                </c:pt>
                <c:pt idx="21800">
                  <c:v>41136.083333280461</c:v>
                </c:pt>
                <c:pt idx="21801">
                  <c:v>41136.093749947126</c:v>
                </c:pt>
                <c:pt idx="21802">
                  <c:v>41136.10416661379</c:v>
                </c:pt>
                <c:pt idx="21803">
                  <c:v>41136.114583280454</c:v>
                </c:pt>
                <c:pt idx="21804">
                  <c:v>41136.124999947118</c:v>
                </c:pt>
                <c:pt idx="21805">
                  <c:v>41136.135416613783</c:v>
                </c:pt>
                <c:pt idx="21806">
                  <c:v>41136.145833280447</c:v>
                </c:pt>
                <c:pt idx="21807">
                  <c:v>41136.156249947111</c:v>
                </c:pt>
                <c:pt idx="21808">
                  <c:v>41136.166666613775</c:v>
                </c:pt>
                <c:pt idx="21809">
                  <c:v>41136.17708328044</c:v>
                </c:pt>
                <c:pt idx="21810">
                  <c:v>41136.187499947104</c:v>
                </c:pt>
                <c:pt idx="21811">
                  <c:v>41136.197916613768</c:v>
                </c:pt>
                <c:pt idx="21812">
                  <c:v>41136.208333280432</c:v>
                </c:pt>
                <c:pt idx="21813">
                  <c:v>41136.218749947097</c:v>
                </c:pt>
                <c:pt idx="21814">
                  <c:v>41136.229166613761</c:v>
                </c:pt>
                <c:pt idx="21815">
                  <c:v>41136.239583280425</c:v>
                </c:pt>
                <c:pt idx="21816">
                  <c:v>41136.249999947089</c:v>
                </c:pt>
                <c:pt idx="21817">
                  <c:v>41136.260416613753</c:v>
                </c:pt>
                <c:pt idx="21818">
                  <c:v>41136.270833280418</c:v>
                </c:pt>
                <c:pt idx="21819">
                  <c:v>41136.281249947082</c:v>
                </c:pt>
                <c:pt idx="21820">
                  <c:v>41136.291666613746</c:v>
                </c:pt>
                <c:pt idx="21821">
                  <c:v>41136.30208328041</c:v>
                </c:pt>
                <c:pt idx="21822">
                  <c:v>41136.312499947075</c:v>
                </c:pt>
                <c:pt idx="21823">
                  <c:v>41136.322916613739</c:v>
                </c:pt>
                <c:pt idx="21824">
                  <c:v>41136.333333280403</c:v>
                </c:pt>
                <c:pt idx="21825">
                  <c:v>41136.343749947067</c:v>
                </c:pt>
                <c:pt idx="21826">
                  <c:v>41136.354166613732</c:v>
                </c:pt>
                <c:pt idx="21827">
                  <c:v>41136.364583280396</c:v>
                </c:pt>
                <c:pt idx="21828">
                  <c:v>41136.37499994706</c:v>
                </c:pt>
                <c:pt idx="21829">
                  <c:v>41136.385416613724</c:v>
                </c:pt>
                <c:pt idx="21830">
                  <c:v>41136.395833280389</c:v>
                </c:pt>
                <c:pt idx="21831">
                  <c:v>41136.406249947053</c:v>
                </c:pt>
                <c:pt idx="21832">
                  <c:v>41136.416666613717</c:v>
                </c:pt>
                <c:pt idx="21833">
                  <c:v>41136.427083280381</c:v>
                </c:pt>
                <c:pt idx="21834">
                  <c:v>41136.437499947046</c:v>
                </c:pt>
                <c:pt idx="21835">
                  <c:v>41136.44791661371</c:v>
                </c:pt>
                <c:pt idx="21836">
                  <c:v>41136.458333280374</c:v>
                </c:pt>
                <c:pt idx="21837">
                  <c:v>41136.468749947038</c:v>
                </c:pt>
                <c:pt idx="21838">
                  <c:v>41136.479166613703</c:v>
                </c:pt>
                <c:pt idx="21839">
                  <c:v>41136.489583280367</c:v>
                </c:pt>
                <c:pt idx="21840">
                  <c:v>41136.499999947031</c:v>
                </c:pt>
                <c:pt idx="21841">
                  <c:v>41136.510416613695</c:v>
                </c:pt>
                <c:pt idx="21842">
                  <c:v>41136.52083328036</c:v>
                </c:pt>
                <c:pt idx="21843">
                  <c:v>41136.531249947024</c:v>
                </c:pt>
                <c:pt idx="21844">
                  <c:v>41136.541666613688</c:v>
                </c:pt>
                <c:pt idx="21845">
                  <c:v>41136.552083280352</c:v>
                </c:pt>
                <c:pt idx="21846">
                  <c:v>41136.562499947016</c:v>
                </c:pt>
                <c:pt idx="21847">
                  <c:v>41136.572916613681</c:v>
                </c:pt>
                <c:pt idx="21848">
                  <c:v>41136.583333280345</c:v>
                </c:pt>
                <c:pt idx="21849">
                  <c:v>41136.593749947009</c:v>
                </c:pt>
                <c:pt idx="21850">
                  <c:v>41136.604166613673</c:v>
                </c:pt>
                <c:pt idx="21851">
                  <c:v>41136.614583280338</c:v>
                </c:pt>
                <c:pt idx="21852">
                  <c:v>41136.624999947002</c:v>
                </c:pt>
                <c:pt idx="21853">
                  <c:v>41136.635416613666</c:v>
                </c:pt>
                <c:pt idx="21854">
                  <c:v>41136.64583328033</c:v>
                </c:pt>
                <c:pt idx="21855">
                  <c:v>41136.656249946995</c:v>
                </c:pt>
                <c:pt idx="21856">
                  <c:v>41136.666666613659</c:v>
                </c:pt>
                <c:pt idx="21857">
                  <c:v>41136.677083280323</c:v>
                </c:pt>
                <c:pt idx="21858">
                  <c:v>41136.687499946987</c:v>
                </c:pt>
                <c:pt idx="21859">
                  <c:v>41136.697916613652</c:v>
                </c:pt>
                <c:pt idx="21860">
                  <c:v>41136.708333280316</c:v>
                </c:pt>
                <c:pt idx="21861">
                  <c:v>41136.71874994698</c:v>
                </c:pt>
                <c:pt idx="21862">
                  <c:v>41136.729166613644</c:v>
                </c:pt>
                <c:pt idx="21863">
                  <c:v>41136.739583280309</c:v>
                </c:pt>
                <c:pt idx="21864">
                  <c:v>41136.749999946973</c:v>
                </c:pt>
                <c:pt idx="21865">
                  <c:v>41136.760416613637</c:v>
                </c:pt>
                <c:pt idx="21866">
                  <c:v>41136.770833280301</c:v>
                </c:pt>
                <c:pt idx="21867">
                  <c:v>41136.781249946966</c:v>
                </c:pt>
                <c:pt idx="21868">
                  <c:v>41136.79166661363</c:v>
                </c:pt>
                <c:pt idx="21869">
                  <c:v>41136.802083280294</c:v>
                </c:pt>
                <c:pt idx="21870">
                  <c:v>41136.812499946958</c:v>
                </c:pt>
                <c:pt idx="21871">
                  <c:v>41136.822916613623</c:v>
                </c:pt>
                <c:pt idx="21872">
                  <c:v>41136.833333280287</c:v>
                </c:pt>
                <c:pt idx="21873">
                  <c:v>41136.843749946951</c:v>
                </c:pt>
                <c:pt idx="21874">
                  <c:v>41136.854166613615</c:v>
                </c:pt>
                <c:pt idx="21875">
                  <c:v>41136.864583280279</c:v>
                </c:pt>
                <c:pt idx="21876">
                  <c:v>41136.874999946944</c:v>
                </c:pt>
                <c:pt idx="21877">
                  <c:v>41136.885416613608</c:v>
                </c:pt>
                <c:pt idx="21878">
                  <c:v>41136.895833280272</c:v>
                </c:pt>
                <c:pt idx="21879">
                  <c:v>41136.906249946936</c:v>
                </c:pt>
                <c:pt idx="21880">
                  <c:v>41136.916666613601</c:v>
                </c:pt>
                <c:pt idx="21881">
                  <c:v>41136.927083280265</c:v>
                </c:pt>
                <c:pt idx="21882">
                  <c:v>41136.937499946929</c:v>
                </c:pt>
                <c:pt idx="21883">
                  <c:v>41136.947916613593</c:v>
                </c:pt>
                <c:pt idx="21884">
                  <c:v>41136.958333280258</c:v>
                </c:pt>
                <c:pt idx="21885">
                  <c:v>41136.968749946922</c:v>
                </c:pt>
                <c:pt idx="21886">
                  <c:v>41136.979166613586</c:v>
                </c:pt>
                <c:pt idx="21887">
                  <c:v>41136.98958328025</c:v>
                </c:pt>
                <c:pt idx="21888">
                  <c:v>41136.999999946915</c:v>
                </c:pt>
                <c:pt idx="21889">
                  <c:v>41137.010416613579</c:v>
                </c:pt>
                <c:pt idx="21890">
                  <c:v>41137.020833280243</c:v>
                </c:pt>
                <c:pt idx="21891">
                  <c:v>41137.031249946907</c:v>
                </c:pt>
                <c:pt idx="21892">
                  <c:v>41137.041666613572</c:v>
                </c:pt>
                <c:pt idx="21893">
                  <c:v>41137.052083280236</c:v>
                </c:pt>
                <c:pt idx="21894">
                  <c:v>41137.0624999469</c:v>
                </c:pt>
                <c:pt idx="21895">
                  <c:v>41137.072916613564</c:v>
                </c:pt>
                <c:pt idx="21896">
                  <c:v>41137.083333280229</c:v>
                </c:pt>
                <c:pt idx="21897">
                  <c:v>41137.093749946893</c:v>
                </c:pt>
                <c:pt idx="21898">
                  <c:v>41137.104166613557</c:v>
                </c:pt>
                <c:pt idx="21899">
                  <c:v>41137.114583280221</c:v>
                </c:pt>
                <c:pt idx="21900">
                  <c:v>41137.124999946886</c:v>
                </c:pt>
                <c:pt idx="21901">
                  <c:v>41137.13541661355</c:v>
                </c:pt>
                <c:pt idx="21902">
                  <c:v>41137.145833280214</c:v>
                </c:pt>
                <c:pt idx="21903">
                  <c:v>41137.156249946878</c:v>
                </c:pt>
                <c:pt idx="21904">
                  <c:v>41137.166666613542</c:v>
                </c:pt>
                <c:pt idx="21905">
                  <c:v>41137.177083280207</c:v>
                </c:pt>
                <c:pt idx="21906">
                  <c:v>41137.187499946871</c:v>
                </c:pt>
                <c:pt idx="21907">
                  <c:v>41137.197916613535</c:v>
                </c:pt>
                <c:pt idx="21908">
                  <c:v>41137.208333280199</c:v>
                </c:pt>
                <c:pt idx="21909">
                  <c:v>41137.218749946864</c:v>
                </c:pt>
                <c:pt idx="21910">
                  <c:v>41137.229166613528</c:v>
                </c:pt>
                <c:pt idx="21911">
                  <c:v>41137.239583280192</c:v>
                </c:pt>
                <c:pt idx="21912">
                  <c:v>41137.249999946856</c:v>
                </c:pt>
                <c:pt idx="21913">
                  <c:v>41137.260416613521</c:v>
                </c:pt>
                <c:pt idx="21914">
                  <c:v>41137.270833280185</c:v>
                </c:pt>
                <c:pt idx="21915">
                  <c:v>41137.281249946849</c:v>
                </c:pt>
                <c:pt idx="21916">
                  <c:v>41137.291666613513</c:v>
                </c:pt>
                <c:pt idx="21917">
                  <c:v>41137.302083280178</c:v>
                </c:pt>
                <c:pt idx="21918">
                  <c:v>41137.312499946842</c:v>
                </c:pt>
                <c:pt idx="21919">
                  <c:v>41137.322916613506</c:v>
                </c:pt>
                <c:pt idx="21920">
                  <c:v>41137.33333328017</c:v>
                </c:pt>
                <c:pt idx="21921">
                  <c:v>41137.343749946835</c:v>
                </c:pt>
                <c:pt idx="21922">
                  <c:v>41137.354166613499</c:v>
                </c:pt>
                <c:pt idx="21923">
                  <c:v>41137.364583280163</c:v>
                </c:pt>
                <c:pt idx="21924">
                  <c:v>41137.374999946827</c:v>
                </c:pt>
                <c:pt idx="21925">
                  <c:v>41137.385416613492</c:v>
                </c:pt>
                <c:pt idx="21926">
                  <c:v>41137.395833280156</c:v>
                </c:pt>
                <c:pt idx="21927">
                  <c:v>41137.40624994682</c:v>
                </c:pt>
                <c:pt idx="21928">
                  <c:v>41137.416666613484</c:v>
                </c:pt>
                <c:pt idx="21929">
                  <c:v>41137.427083280149</c:v>
                </c:pt>
                <c:pt idx="21930">
                  <c:v>41137.437499946813</c:v>
                </c:pt>
                <c:pt idx="21931">
                  <c:v>41137.447916613477</c:v>
                </c:pt>
                <c:pt idx="21932">
                  <c:v>41137.458333280141</c:v>
                </c:pt>
                <c:pt idx="21933">
                  <c:v>41137.468749946805</c:v>
                </c:pt>
                <c:pt idx="21934">
                  <c:v>41137.47916661347</c:v>
                </c:pt>
                <c:pt idx="21935">
                  <c:v>41137.489583280134</c:v>
                </c:pt>
                <c:pt idx="21936">
                  <c:v>41137.499999946798</c:v>
                </c:pt>
                <c:pt idx="21937">
                  <c:v>41137.510416613462</c:v>
                </c:pt>
                <c:pt idx="21938">
                  <c:v>41137.520833280127</c:v>
                </c:pt>
                <c:pt idx="21939">
                  <c:v>41137.531249946791</c:v>
                </c:pt>
                <c:pt idx="21940">
                  <c:v>41137.541666613455</c:v>
                </c:pt>
                <c:pt idx="21941">
                  <c:v>41137.552083280119</c:v>
                </c:pt>
                <c:pt idx="21942">
                  <c:v>41137.562499946784</c:v>
                </c:pt>
                <c:pt idx="21943">
                  <c:v>41137.572916613448</c:v>
                </c:pt>
                <c:pt idx="21944">
                  <c:v>41137.583333280112</c:v>
                </c:pt>
                <c:pt idx="21945">
                  <c:v>41137.593749946776</c:v>
                </c:pt>
                <c:pt idx="21946">
                  <c:v>41137.604166613441</c:v>
                </c:pt>
                <c:pt idx="21947">
                  <c:v>41137.614583280105</c:v>
                </c:pt>
                <c:pt idx="21948">
                  <c:v>41137.624999946769</c:v>
                </c:pt>
                <c:pt idx="21949">
                  <c:v>41137.635416613433</c:v>
                </c:pt>
                <c:pt idx="21950">
                  <c:v>41137.645833280098</c:v>
                </c:pt>
                <c:pt idx="21951">
                  <c:v>41137.656249946762</c:v>
                </c:pt>
                <c:pt idx="21952">
                  <c:v>41137.666666613426</c:v>
                </c:pt>
                <c:pt idx="21953">
                  <c:v>41137.67708328009</c:v>
                </c:pt>
                <c:pt idx="21954">
                  <c:v>41137.687499946755</c:v>
                </c:pt>
                <c:pt idx="21955">
                  <c:v>41137.697916613419</c:v>
                </c:pt>
                <c:pt idx="21956">
                  <c:v>41137.708333280083</c:v>
                </c:pt>
                <c:pt idx="21957">
                  <c:v>41137.718749946747</c:v>
                </c:pt>
                <c:pt idx="21958">
                  <c:v>41137.729166613412</c:v>
                </c:pt>
                <c:pt idx="21959">
                  <c:v>41137.739583280076</c:v>
                </c:pt>
                <c:pt idx="21960">
                  <c:v>41137.74999994674</c:v>
                </c:pt>
                <c:pt idx="21961">
                  <c:v>41137.760416613404</c:v>
                </c:pt>
                <c:pt idx="21962">
                  <c:v>41137.770833280068</c:v>
                </c:pt>
                <c:pt idx="21963">
                  <c:v>41137.781249946733</c:v>
                </c:pt>
                <c:pt idx="21964">
                  <c:v>41137.791666613397</c:v>
                </c:pt>
                <c:pt idx="21965">
                  <c:v>41137.802083280061</c:v>
                </c:pt>
                <c:pt idx="21966">
                  <c:v>41137.812499946725</c:v>
                </c:pt>
                <c:pt idx="21967">
                  <c:v>41137.82291661339</c:v>
                </c:pt>
                <c:pt idx="21968">
                  <c:v>41137.833333280054</c:v>
                </c:pt>
                <c:pt idx="21969">
                  <c:v>41137.843749946718</c:v>
                </c:pt>
                <c:pt idx="21970">
                  <c:v>41137.854166613382</c:v>
                </c:pt>
                <c:pt idx="21971">
                  <c:v>41137.864583280047</c:v>
                </c:pt>
                <c:pt idx="21972">
                  <c:v>41137.874999946711</c:v>
                </c:pt>
                <c:pt idx="21973">
                  <c:v>41137.885416613375</c:v>
                </c:pt>
                <c:pt idx="21974">
                  <c:v>41137.895833280039</c:v>
                </c:pt>
                <c:pt idx="21975">
                  <c:v>41137.906249946704</c:v>
                </c:pt>
                <c:pt idx="21976">
                  <c:v>41137.916666613368</c:v>
                </c:pt>
                <c:pt idx="21977">
                  <c:v>41137.927083280032</c:v>
                </c:pt>
                <c:pt idx="21978">
                  <c:v>41137.937499946696</c:v>
                </c:pt>
                <c:pt idx="21979">
                  <c:v>41137.947916613361</c:v>
                </c:pt>
                <c:pt idx="21980">
                  <c:v>41137.958333280025</c:v>
                </c:pt>
                <c:pt idx="21981">
                  <c:v>41137.968749946689</c:v>
                </c:pt>
                <c:pt idx="21982">
                  <c:v>41137.979166613353</c:v>
                </c:pt>
                <c:pt idx="21983">
                  <c:v>41137.989583280018</c:v>
                </c:pt>
                <c:pt idx="21984">
                  <c:v>41137.999999946682</c:v>
                </c:pt>
                <c:pt idx="21985">
                  <c:v>41138.010416613346</c:v>
                </c:pt>
                <c:pt idx="21986">
                  <c:v>41138.02083328001</c:v>
                </c:pt>
                <c:pt idx="21987">
                  <c:v>41138.031249946675</c:v>
                </c:pt>
                <c:pt idx="21988">
                  <c:v>41138.041666613339</c:v>
                </c:pt>
                <c:pt idx="21989">
                  <c:v>41138.052083280003</c:v>
                </c:pt>
                <c:pt idx="21990">
                  <c:v>41138.062499946667</c:v>
                </c:pt>
                <c:pt idx="21991">
                  <c:v>41138.072916613331</c:v>
                </c:pt>
                <c:pt idx="21992">
                  <c:v>41138.083333279996</c:v>
                </c:pt>
                <c:pt idx="21993">
                  <c:v>41138.09374994666</c:v>
                </c:pt>
                <c:pt idx="21994">
                  <c:v>41138.104166613324</c:v>
                </c:pt>
                <c:pt idx="21995">
                  <c:v>41138.114583279988</c:v>
                </c:pt>
                <c:pt idx="21996">
                  <c:v>41138.124999946653</c:v>
                </c:pt>
                <c:pt idx="21997">
                  <c:v>41138.135416613317</c:v>
                </c:pt>
                <c:pt idx="21998">
                  <c:v>41138.145833279981</c:v>
                </c:pt>
                <c:pt idx="21999">
                  <c:v>41138.156249946645</c:v>
                </c:pt>
                <c:pt idx="22000">
                  <c:v>41138.16666661331</c:v>
                </c:pt>
                <c:pt idx="22001">
                  <c:v>41138.177083279974</c:v>
                </c:pt>
                <c:pt idx="22002">
                  <c:v>41138.187499946638</c:v>
                </c:pt>
                <c:pt idx="22003">
                  <c:v>41138.197916613302</c:v>
                </c:pt>
                <c:pt idx="22004">
                  <c:v>41138.208333279967</c:v>
                </c:pt>
                <c:pt idx="22005">
                  <c:v>41138.218749946631</c:v>
                </c:pt>
                <c:pt idx="22006">
                  <c:v>41138.229166613295</c:v>
                </c:pt>
                <c:pt idx="22007">
                  <c:v>41138.239583279959</c:v>
                </c:pt>
                <c:pt idx="22008">
                  <c:v>41138.249999946624</c:v>
                </c:pt>
                <c:pt idx="22009">
                  <c:v>41138.260416613288</c:v>
                </c:pt>
                <c:pt idx="22010">
                  <c:v>41138.270833279952</c:v>
                </c:pt>
                <c:pt idx="22011">
                  <c:v>41138.281249946616</c:v>
                </c:pt>
                <c:pt idx="22012">
                  <c:v>41138.291666613281</c:v>
                </c:pt>
                <c:pt idx="22013">
                  <c:v>41138.302083279945</c:v>
                </c:pt>
                <c:pt idx="22014">
                  <c:v>41138.312499946609</c:v>
                </c:pt>
                <c:pt idx="22015">
                  <c:v>41138.322916613273</c:v>
                </c:pt>
                <c:pt idx="22016">
                  <c:v>41138.333333279938</c:v>
                </c:pt>
                <c:pt idx="22017">
                  <c:v>41138.343749946602</c:v>
                </c:pt>
                <c:pt idx="22018">
                  <c:v>41138.354166613266</c:v>
                </c:pt>
                <c:pt idx="22019">
                  <c:v>41138.36458327993</c:v>
                </c:pt>
                <c:pt idx="22020">
                  <c:v>41138.374999946594</c:v>
                </c:pt>
                <c:pt idx="22021">
                  <c:v>41138.385416613259</c:v>
                </c:pt>
                <c:pt idx="22022">
                  <c:v>41138.395833279923</c:v>
                </c:pt>
                <c:pt idx="22023">
                  <c:v>41138.406249946587</c:v>
                </c:pt>
                <c:pt idx="22024">
                  <c:v>41138.416666613251</c:v>
                </c:pt>
                <c:pt idx="22025">
                  <c:v>41138.427083279916</c:v>
                </c:pt>
                <c:pt idx="22026">
                  <c:v>41138.43749994658</c:v>
                </c:pt>
                <c:pt idx="22027">
                  <c:v>41138.447916613244</c:v>
                </c:pt>
                <c:pt idx="22028">
                  <c:v>41138.458333279908</c:v>
                </c:pt>
                <c:pt idx="22029">
                  <c:v>41138.468749946573</c:v>
                </c:pt>
                <c:pt idx="22030">
                  <c:v>41138.479166613237</c:v>
                </c:pt>
                <c:pt idx="22031">
                  <c:v>41138.489583279901</c:v>
                </c:pt>
                <c:pt idx="22032">
                  <c:v>41138.499999946565</c:v>
                </c:pt>
                <c:pt idx="22033">
                  <c:v>41138.51041661323</c:v>
                </c:pt>
                <c:pt idx="22034">
                  <c:v>41138.520833279894</c:v>
                </c:pt>
                <c:pt idx="22035">
                  <c:v>41138.531249946558</c:v>
                </c:pt>
                <c:pt idx="22036">
                  <c:v>41138.541666613222</c:v>
                </c:pt>
                <c:pt idx="22037">
                  <c:v>41138.552083279887</c:v>
                </c:pt>
                <c:pt idx="22038">
                  <c:v>41138.562499946551</c:v>
                </c:pt>
                <c:pt idx="22039">
                  <c:v>41138.572916613215</c:v>
                </c:pt>
                <c:pt idx="22040">
                  <c:v>41138.583333279879</c:v>
                </c:pt>
                <c:pt idx="22041">
                  <c:v>41138.593749946544</c:v>
                </c:pt>
                <c:pt idx="22042">
                  <c:v>41138.604166613208</c:v>
                </c:pt>
                <c:pt idx="22043">
                  <c:v>41138.614583279872</c:v>
                </c:pt>
                <c:pt idx="22044">
                  <c:v>41138.624999946536</c:v>
                </c:pt>
                <c:pt idx="22045">
                  <c:v>41138.635416613201</c:v>
                </c:pt>
                <c:pt idx="22046">
                  <c:v>41138.645833279865</c:v>
                </c:pt>
                <c:pt idx="22047">
                  <c:v>41138.656249946529</c:v>
                </c:pt>
                <c:pt idx="22048">
                  <c:v>41138.666666613193</c:v>
                </c:pt>
                <c:pt idx="22049">
                  <c:v>41138.677083279857</c:v>
                </c:pt>
                <c:pt idx="22050">
                  <c:v>41138.687499946522</c:v>
                </c:pt>
                <c:pt idx="22051">
                  <c:v>41138.697916613186</c:v>
                </c:pt>
                <c:pt idx="22052">
                  <c:v>41138.70833327985</c:v>
                </c:pt>
                <c:pt idx="22053">
                  <c:v>41138.718749946514</c:v>
                </c:pt>
                <c:pt idx="22054">
                  <c:v>41138.729166613179</c:v>
                </c:pt>
                <c:pt idx="22055">
                  <c:v>41138.739583279843</c:v>
                </c:pt>
                <c:pt idx="22056">
                  <c:v>41138.749999946507</c:v>
                </c:pt>
                <c:pt idx="22057">
                  <c:v>41138.760416613171</c:v>
                </c:pt>
                <c:pt idx="22058">
                  <c:v>41138.770833279836</c:v>
                </c:pt>
                <c:pt idx="22059">
                  <c:v>41138.7812499465</c:v>
                </c:pt>
                <c:pt idx="22060">
                  <c:v>41138.791666613164</c:v>
                </c:pt>
                <c:pt idx="22061">
                  <c:v>41138.802083279828</c:v>
                </c:pt>
                <c:pt idx="22062">
                  <c:v>41138.812499946493</c:v>
                </c:pt>
                <c:pt idx="22063">
                  <c:v>41138.822916613157</c:v>
                </c:pt>
                <c:pt idx="22064">
                  <c:v>41138.833333279821</c:v>
                </c:pt>
                <c:pt idx="22065">
                  <c:v>41138.843749946485</c:v>
                </c:pt>
                <c:pt idx="22066">
                  <c:v>41138.85416661315</c:v>
                </c:pt>
                <c:pt idx="22067">
                  <c:v>41138.864583279814</c:v>
                </c:pt>
                <c:pt idx="22068">
                  <c:v>41138.874999946478</c:v>
                </c:pt>
                <c:pt idx="22069">
                  <c:v>41138.885416613142</c:v>
                </c:pt>
                <c:pt idx="22070">
                  <c:v>41138.895833279807</c:v>
                </c:pt>
                <c:pt idx="22071">
                  <c:v>41138.906249946471</c:v>
                </c:pt>
                <c:pt idx="22072">
                  <c:v>41138.916666613135</c:v>
                </c:pt>
                <c:pt idx="22073">
                  <c:v>41138.927083279799</c:v>
                </c:pt>
                <c:pt idx="22074">
                  <c:v>41138.937499946464</c:v>
                </c:pt>
                <c:pt idx="22075">
                  <c:v>41138.947916613128</c:v>
                </c:pt>
                <c:pt idx="22076">
                  <c:v>41138.958333279792</c:v>
                </c:pt>
                <c:pt idx="22077">
                  <c:v>41138.968749946456</c:v>
                </c:pt>
                <c:pt idx="22078">
                  <c:v>41138.97916661312</c:v>
                </c:pt>
                <c:pt idx="22079">
                  <c:v>41138.989583279785</c:v>
                </c:pt>
                <c:pt idx="22080">
                  <c:v>41138.999999946449</c:v>
                </c:pt>
                <c:pt idx="22081">
                  <c:v>41139.010416613113</c:v>
                </c:pt>
                <c:pt idx="22082">
                  <c:v>41139.020833279777</c:v>
                </c:pt>
                <c:pt idx="22083">
                  <c:v>41139.031249946442</c:v>
                </c:pt>
                <c:pt idx="22084">
                  <c:v>41139.041666613106</c:v>
                </c:pt>
                <c:pt idx="22085">
                  <c:v>41139.05208327977</c:v>
                </c:pt>
                <c:pt idx="22086">
                  <c:v>41139.062499946434</c:v>
                </c:pt>
                <c:pt idx="22087">
                  <c:v>41139.072916613099</c:v>
                </c:pt>
                <c:pt idx="22088">
                  <c:v>41139.083333279763</c:v>
                </c:pt>
                <c:pt idx="22089">
                  <c:v>41139.093749946427</c:v>
                </c:pt>
                <c:pt idx="22090">
                  <c:v>41139.104166613091</c:v>
                </c:pt>
                <c:pt idx="22091">
                  <c:v>41139.114583279756</c:v>
                </c:pt>
                <c:pt idx="22092">
                  <c:v>41139.12499994642</c:v>
                </c:pt>
                <c:pt idx="22093">
                  <c:v>41139.135416613084</c:v>
                </c:pt>
                <c:pt idx="22094">
                  <c:v>41139.145833279748</c:v>
                </c:pt>
                <c:pt idx="22095">
                  <c:v>41139.156249946413</c:v>
                </c:pt>
                <c:pt idx="22096">
                  <c:v>41139.166666613077</c:v>
                </c:pt>
                <c:pt idx="22097">
                  <c:v>41139.177083279741</c:v>
                </c:pt>
                <c:pt idx="22098">
                  <c:v>41139.187499946405</c:v>
                </c:pt>
                <c:pt idx="22099">
                  <c:v>41139.19791661307</c:v>
                </c:pt>
                <c:pt idx="22100">
                  <c:v>41139.208333279734</c:v>
                </c:pt>
                <c:pt idx="22101">
                  <c:v>41139.218749946398</c:v>
                </c:pt>
                <c:pt idx="22102">
                  <c:v>41139.229166613062</c:v>
                </c:pt>
                <c:pt idx="22103">
                  <c:v>41139.239583279727</c:v>
                </c:pt>
                <c:pt idx="22104">
                  <c:v>41139.249999946391</c:v>
                </c:pt>
                <c:pt idx="22105">
                  <c:v>41139.260416613055</c:v>
                </c:pt>
                <c:pt idx="22106">
                  <c:v>41139.270833279719</c:v>
                </c:pt>
                <c:pt idx="22107">
                  <c:v>41139.281249946383</c:v>
                </c:pt>
                <c:pt idx="22108">
                  <c:v>41139.291666613048</c:v>
                </c:pt>
                <c:pt idx="22109">
                  <c:v>41139.302083279712</c:v>
                </c:pt>
                <c:pt idx="22110">
                  <c:v>41139.312499946376</c:v>
                </c:pt>
                <c:pt idx="22111">
                  <c:v>41139.32291661304</c:v>
                </c:pt>
                <c:pt idx="22112">
                  <c:v>41139.333333279705</c:v>
                </c:pt>
                <c:pt idx="22113">
                  <c:v>41139.343749946369</c:v>
                </c:pt>
                <c:pt idx="22114">
                  <c:v>41139.354166613033</c:v>
                </c:pt>
                <c:pt idx="22115">
                  <c:v>41139.364583279697</c:v>
                </c:pt>
                <c:pt idx="22116">
                  <c:v>41139.374999946362</c:v>
                </c:pt>
                <c:pt idx="22117">
                  <c:v>41139.385416613026</c:v>
                </c:pt>
                <c:pt idx="22118">
                  <c:v>41139.39583327969</c:v>
                </c:pt>
                <c:pt idx="22119">
                  <c:v>41139.406249946354</c:v>
                </c:pt>
                <c:pt idx="22120">
                  <c:v>41139.416666613019</c:v>
                </c:pt>
                <c:pt idx="22121">
                  <c:v>41139.427083279683</c:v>
                </c:pt>
                <c:pt idx="22122">
                  <c:v>41139.437499946347</c:v>
                </c:pt>
                <c:pt idx="22123">
                  <c:v>41139.447916613011</c:v>
                </c:pt>
                <c:pt idx="22124">
                  <c:v>41139.458333279676</c:v>
                </c:pt>
                <c:pt idx="22125">
                  <c:v>41139.46874994634</c:v>
                </c:pt>
                <c:pt idx="22126">
                  <c:v>41139.479166613004</c:v>
                </c:pt>
                <c:pt idx="22127">
                  <c:v>41139.489583279668</c:v>
                </c:pt>
                <c:pt idx="22128">
                  <c:v>41139.499999946333</c:v>
                </c:pt>
                <c:pt idx="22129">
                  <c:v>41139.510416612997</c:v>
                </c:pt>
                <c:pt idx="22130">
                  <c:v>41139.520833279661</c:v>
                </c:pt>
                <c:pt idx="22131">
                  <c:v>41139.531249946325</c:v>
                </c:pt>
                <c:pt idx="22132">
                  <c:v>41139.54166661299</c:v>
                </c:pt>
                <c:pt idx="22133">
                  <c:v>41139.552083279654</c:v>
                </c:pt>
                <c:pt idx="22134">
                  <c:v>41139.562499946318</c:v>
                </c:pt>
                <c:pt idx="22135">
                  <c:v>41139.572916612982</c:v>
                </c:pt>
                <c:pt idx="22136">
                  <c:v>41139.583333279646</c:v>
                </c:pt>
                <c:pt idx="22137">
                  <c:v>41139.593749946311</c:v>
                </c:pt>
                <c:pt idx="22138">
                  <c:v>41139.604166612975</c:v>
                </c:pt>
                <c:pt idx="22139">
                  <c:v>41139.614583279639</c:v>
                </c:pt>
                <c:pt idx="22140">
                  <c:v>41139.624999946303</c:v>
                </c:pt>
                <c:pt idx="22141">
                  <c:v>41139.635416612968</c:v>
                </c:pt>
                <c:pt idx="22142">
                  <c:v>41139.645833279632</c:v>
                </c:pt>
                <c:pt idx="22143">
                  <c:v>41139.656249946296</c:v>
                </c:pt>
                <c:pt idx="22144">
                  <c:v>41139.66666661296</c:v>
                </c:pt>
                <c:pt idx="22145">
                  <c:v>41139.677083279625</c:v>
                </c:pt>
                <c:pt idx="22146">
                  <c:v>41139.687499946289</c:v>
                </c:pt>
                <c:pt idx="22147">
                  <c:v>41139.697916612953</c:v>
                </c:pt>
                <c:pt idx="22148">
                  <c:v>41139.708333279617</c:v>
                </c:pt>
                <c:pt idx="22149">
                  <c:v>41139.718749946282</c:v>
                </c:pt>
                <c:pt idx="22150">
                  <c:v>41139.729166612946</c:v>
                </c:pt>
                <c:pt idx="22151">
                  <c:v>41139.73958327961</c:v>
                </c:pt>
                <c:pt idx="22152">
                  <c:v>41139.749999946274</c:v>
                </c:pt>
                <c:pt idx="22153">
                  <c:v>41139.760416612939</c:v>
                </c:pt>
                <c:pt idx="22154">
                  <c:v>41139.770833279603</c:v>
                </c:pt>
                <c:pt idx="22155">
                  <c:v>41139.781249946267</c:v>
                </c:pt>
                <c:pt idx="22156">
                  <c:v>41139.791666612931</c:v>
                </c:pt>
                <c:pt idx="22157">
                  <c:v>41139.802083279596</c:v>
                </c:pt>
                <c:pt idx="22158">
                  <c:v>41139.81249994626</c:v>
                </c:pt>
                <c:pt idx="22159">
                  <c:v>41139.822916612924</c:v>
                </c:pt>
                <c:pt idx="22160">
                  <c:v>41139.833333279588</c:v>
                </c:pt>
                <c:pt idx="22161">
                  <c:v>41139.843749946253</c:v>
                </c:pt>
                <c:pt idx="22162">
                  <c:v>41139.854166612917</c:v>
                </c:pt>
                <c:pt idx="22163">
                  <c:v>41139.864583279581</c:v>
                </c:pt>
                <c:pt idx="22164">
                  <c:v>41139.874999946245</c:v>
                </c:pt>
                <c:pt idx="22165">
                  <c:v>41139.885416612909</c:v>
                </c:pt>
                <c:pt idx="22166">
                  <c:v>41139.895833279574</c:v>
                </c:pt>
                <c:pt idx="22167">
                  <c:v>41139.906249946238</c:v>
                </c:pt>
                <c:pt idx="22168">
                  <c:v>41139.916666612902</c:v>
                </c:pt>
                <c:pt idx="22169">
                  <c:v>41139.927083279566</c:v>
                </c:pt>
                <c:pt idx="22170">
                  <c:v>41139.937499946231</c:v>
                </c:pt>
                <c:pt idx="22171">
                  <c:v>41139.947916612895</c:v>
                </c:pt>
                <c:pt idx="22172">
                  <c:v>41139.958333279559</c:v>
                </c:pt>
                <c:pt idx="22173">
                  <c:v>41139.968749946223</c:v>
                </c:pt>
                <c:pt idx="22174">
                  <c:v>41139.979166612888</c:v>
                </c:pt>
                <c:pt idx="22175">
                  <c:v>41139.989583279552</c:v>
                </c:pt>
                <c:pt idx="22176">
                  <c:v>41139.999999946216</c:v>
                </c:pt>
                <c:pt idx="22177">
                  <c:v>41140.01041661288</c:v>
                </c:pt>
                <c:pt idx="22178">
                  <c:v>41140.020833279545</c:v>
                </c:pt>
                <c:pt idx="22179">
                  <c:v>41140.031249946209</c:v>
                </c:pt>
                <c:pt idx="22180">
                  <c:v>41140.041666612873</c:v>
                </c:pt>
                <c:pt idx="22181">
                  <c:v>41140.052083279537</c:v>
                </c:pt>
                <c:pt idx="22182">
                  <c:v>41140.062499946202</c:v>
                </c:pt>
                <c:pt idx="22183">
                  <c:v>41140.072916612866</c:v>
                </c:pt>
                <c:pt idx="22184">
                  <c:v>41140.08333327953</c:v>
                </c:pt>
                <c:pt idx="22185">
                  <c:v>41140.093749946194</c:v>
                </c:pt>
                <c:pt idx="22186">
                  <c:v>41140.104166612859</c:v>
                </c:pt>
                <c:pt idx="22187">
                  <c:v>41140.114583279523</c:v>
                </c:pt>
                <c:pt idx="22188">
                  <c:v>41140.124999946187</c:v>
                </c:pt>
                <c:pt idx="22189">
                  <c:v>41140.135416612851</c:v>
                </c:pt>
                <c:pt idx="22190">
                  <c:v>41140.145833279516</c:v>
                </c:pt>
                <c:pt idx="22191">
                  <c:v>41140.15624994618</c:v>
                </c:pt>
                <c:pt idx="22192">
                  <c:v>41140.166666612844</c:v>
                </c:pt>
                <c:pt idx="22193">
                  <c:v>41140.177083279508</c:v>
                </c:pt>
                <c:pt idx="22194">
                  <c:v>41140.187499946172</c:v>
                </c:pt>
                <c:pt idx="22195">
                  <c:v>41140.197916612837</c:v>
                </c:pt>
                <c:pt idx="22196">
                  <c:v>41140.208333279501</c:v>
                </c:pt>
                <c:pt idx="22197">
                  <c:v>41140.218749946165</c:v>
                </c:pt>
                <c:pt idx="22198">
                  <c:v>41140.229166612829</c:v>
                </c:pt>
                <c:pt idx="22199">
                  <c:v>41140.239583279494</c:v>
                </c:pt>
                <c:pt idx="22200">
                  <c:v>41140.249999946158</c:v>
                </c:pt>
                <c:pt idx="22201">
                  <c:v>41140.260416612822</c:v>
                </c:pt>
                <c:pt idx="22202">
                  <c:v>41140.270833279486</c:v>
                </c:pt>
                <c:pt idx="22203">
                  <c:v>41140.281249946151</c:v>
                </c:pt>
                <c:pt idx="22204">
                  <c:v>41140.291666612815</c:v>
                </c:pt>
                <c:pt idx="22205">
                  <c:v>41140.302083279479</c:v>
                </c:pt>
                <c:pt idx="22206">
                  <c:v>41140.312499946143</c:v>
                </c:pt>
                <c:pt idx="22207">
                  <c:v>41140.322916612808</c:v>
                </c:pt>
                <c:pt idx="22208">
                  <c:v>41140.333333279472</c:v>
                </c:pt>
                <c:pt idx="22209">
                  <c:v>41140.343749946136</c:v>
                </c:pt>
                <c:pt idx="22210">
                  <c:v>41140.3541666128</c:v>
                </c:pt>
                <c:pt idx="22211">
                  <c:v>41140.364583279465</c:v>
                </c:pt>
                <c:pt idx="22212">
                  <c:v>41140.374999946129</c:v>
                </c:pt>
                <c:pt idx="22213">
                  <c:v>41140.385416612793</c:v>
                </c:pt>
                <c:pt idx="22214">
                  <c:v>41140.395833279457</c:v>
                </c:pt>
                <c:pt idx="22215">
                  <c:v>41140.406249946122</c:v>
                </c:pt>
                <c:pt idx="22216">
                  <c:v>41140.416666612786</c:v>
                </c:pt>
                <c:pt idx="22217">
                  <c:v>41140.42708327945</c:v>
                </c:pt>
                <c:pt idx="22218">
                  <c:v>41140.437499946114</c:v>
                </c:pt>
                <c:pt idx="22219">
                  <c:v>41140.447916612778</c:v>
                </c:pt>
                <c:pt idx="22220">
                  <c:v>41140.458333279443</c:v>
                </c:pt>
                <c:pt idx="22221">
                  <c:v>41140.468749946107</c:v>
                </c:pt>
                <c:pt idx="22222">
                  <c:v>41140.479166612771</c:v>
                </c:pt>
                <c:pt idx="22223">
                  <c:v>41140.489583279435</c:v>
                </c:pt>
                <c:pt idx="22224">
                  <c:v>41140.4999999461</c:v>
                </c:pt>
                <c:pt idx="22225">
                  <c:v>41140.510416612764</c:v>
                </c:pt>
                <c:pt idx="22226">
                  <c:v>41140.520833279428</c:v>
                </c:pt>
                <c:pt idx="22227">
                  <c:v>41140.531249946092</c:v>
                </c:pt>
                <c:pt idx="22228">
                  <c:v>41140.541666612757</c:v>
                </c:pt>
                <c:pt idx="22229">
                  <c:v>41140.552083279421</c:v>
                </c:pt>
                <c:pt idx="22230">
                  <c:v>41140.562499946085</c:v>
                </c:pt>
                <c:pt idx="22231">
                  <c:v>41140.572916612749</c:v>
                </c:pt>
                <c:pt idx="22232">
                  <c:v>41140.583333279414</c:v>
                </c:pt>
                <c:pt idx="22233">
                  <c:v>41140.593749946078</c:v>
                </c:pt>
                <c:pt idx="22234">
                  <c:v>41140.604166612742</c:v>
                </c:pt>
                <c:pt idx="22235">
                  <c:v>41140.614583279406</c:v>
                </c:pt>
                <c:pt idx="22236">
                  <c:v>41140.624999946071</c:v>
                </c:pt>
                <c:pt idx="22237">
                  <c:v>41140.635416612735</c:v>
                </c:pt>
                <c:pt idx="22238">
                  <c:v>41140.645833279399</c:v>
                </c:pt>
                <c:pt idx="22239">
                  <c:v>41140.656249946063</c:v>
                </c:pt>
                <c:pt idx="22240">
                  <c:v>41140.666666612728</c:v>
                </c:pt>
                <c:pt idx="22241">
                  <c:v>41140.677083279392</c:v>
                </c:pt>
                <c:pt idx="22242">
                  <c:v>41140.687499946056</c:v>
                </c:pt>
                <c:pt idx="22243">
                  <c:v>41140.69791661272</c:v>
                </c:pt>
                <c:pt idx="22244">
                  <c:v>41140.708333279385</c:v>
                </c:pt>
                <c:pt idx="22245">
                  <c:v>41140.718749946049</c:v>
                </c:pt>
                <c:pt idx="22246">
                  <c:v>41140.729166612713</c:v>
                </c:pt>
                <c:pt idx="22247">
                  <c:v>41140.739583279377</c:v>
                </c:pt>
                <c:pt idx="22248">
                  <c:v>41140.749999946041</c:v>
                </c:pt>
                <c:pt idx="22249">
                  <c:v>41140.760416612706</c:v>
                </c:pt>
                <c:pt idx="22250">
                  <c:v>41140.77083327937</c:v>
                </c:pt>
                <c:pt idx="22251">
                  <c:v>41140.781249946034</c:v>
                </c:pt>
                <c:pt idx="22252">
                  <c:v>41140.791666612698</c:v>
                </c:pt>
                <c:pt idx="22253">
                  <c:v>41140.802083279363</c:v>
                </c:pt>
                <c:pt idx="22254">
                  <c:v>41140.812499946027</c:v>
                </c:pt>
                <c:pt idx="22255">
                  <c:v>41140.822916612691</c:v>
                </c:pt>
                <c:pt idx="22256">
                  <c:v>41140.833333279355</c:v>
                </c:pt>
                <c:pt idx="22257">
                  <c:v>41140.84374994602</c:v>
                </c:pt>
                <c:pt idx="22258">
                  <c:v>41140.854166612684</c:v>
                </c:pt>
                <c:pt idx="22259">
                  <c:v>41140.864583279348</c:v>
                </c:pt>
                <c:pt idx="22260">
                  <c:v>41140.874999946012</c:v>
                </c:pt>
                <c:pt idx="22261">
                  <c:v>41140.885416612677</c:v>
                </c:pt>
                <c:pt idx="22262">
                  <c:v>41140.895833279341</c:v>
                </c:pt>
                <c:pt idx="22263">
                  <c:v>41140.906249946005</c:v>
                </c:pt>
                <c:pt idx="22264">
                  <c:v>41140.916666612669</c:v>
                </c:pt>
                <c:pt idx="22265">
                  <c:v>41140.927083279334</c:v>
                </c:pt>
                <c:pt idx="22266">
                  <c:v>41140.937499945998</c:v>
                </c:pt>
                <c:pt idx="22267">
                  <c:v>41140.947916612662</c:v>
                </c:pt>
                <c:pt idx="22268">
                  <c:v>41140.958333279326</c:v>
                </c:pt>
                <c:pt idx="22269">
                  <c:v>41140.968749945991</c:v>
                </c:pt>
                <c:pt idx="22270">
                  <c:v>41140.979166612655</c:v>
                </c:pt>
                <c:pt idx="22271">
                  <c:v>41140.989583279319</c:v>
                </c:pt>
                <c:pt idx="22272">
                  <c:v>41140.999999945983</c:v>
                </c:pt>
                <c:pt idx="22273">
                  <c:v>41141.010416612648</c:v>
                </c:pt>
                <c:pt idx="22274">
                  <c:v>41141.020833279312</c:v>
                </c:pt>
                <c:pt idx="22275">
                  <c:v>41141.031249945976</c:v>
                </c:pt>
                <c:pt idx="22276">
                  <c:v>41141.04166661264</c:v>
                </c:pt>
                <c:pt idx="22277">
                  <c:v>41141.052083279304</c:v>
                </c:pt>
                <c:pt idx="22278">
                  <c:v>41141.062499945969</c:v>
                </c:pt>
                <c:pt idx="22279">
                  <c:v>41141.072916612633</c:v>
                </c:pt>
                <c:pt idx="22280">
                  <c:v>41141.083333279297</c:v>
                </c:pt>
                <c:pt idx="22281">
                  <c:v>41141.093749945961</c:v>
                </c:pt>
                <c:pt idx="22282">
                  <c:v>41141.104166612626</c:v>
                </c:pt>
                <c:pt idx="22283">
                  <c:v>41141.11458327929</c:v>
                </c:pt>
                <c:pt idx="22284">
                  <c:v>41141.124999945954</c:v>
                </c:pt>
                <c:pt idx="22285">
                  <c:v>41141.135416612618</c:v>
                </c:pt>
                <c:pt idx="22286">
                  <c:v>41141.145833279283</c:v>
                </c:pt>
                <c:pt idx="22287">
                  <c:v>41141.156249945947</c:v>
                </c:pt>
                <c:pt idx="22288">
                  <c:v>41141.166666612611</c:v>
                </c:pt>
                <c:pt idx="22289">
                  <c:v>41141.177083279275</c:v>
                </c:pt>
                <c:pt idx="22290">
                  <c:v>41141.18749994594</c:v>
                </c:pt>
                <c:pt idx="22291">
                  <c:v>41141.197916612604</c:v>
                </c:pt>
                <c:pt idx="22292">
                  <c:v>41141.208333279268</c:v>
                </c:pt>
                <c:pt idx="22293">
                  <c:v>41141.218749945932</c:v>
                </c:pt>
                <c:pt idx="22294">
                  <c:v>41141.229166612597</c:v>
                </c:pt>
                <c:pt idx="22295">
                  <c:v>41141.239583279261</c:v>
                </c:pt>
                <c:pt idx="22296">
                  <c:v>41141.249999945925</c:v>
                </c:pt>
                <c:pt idx="22297">
                  <c:v>41141.260416612589</c:v>
                </c:pt>
                <c:pt idx="22298">
                  <c:v>41141.270833279254</c:v>
                </c:pt>
                <c:pt idx="22299">
                  <c:v>41141.281249945918</c:v>
                </c:pt>
                <c:pt idx="22300">
                  <c:v>41141.291666612582</c:v>
                </c:pt>
                <c:pt idx="22301">
                  <c:v>41141.302083279246</c:v>
                </c:pt>
                <c:pt idx="22302">
                  <c:v>41141.312499945911</c:v>
                </c:pt>
                <c:pt idx="22303">
                  <c:v>41141.322916612575</c:v>
                </c:pt>
                <c:pt idx="22304">
                  <c:v>41141.333333279239</c:v>
                </c:pt>
                <c:pt idx="22305">
                  <c:v>41141.343749945903</c:v>
                </c:pt>
                <c:pt idx="22306">
                  <c:v>41141.354166612567</c:v>
                </c:pt>
                <c:pt idx="22307">
                  <c:v>41141.364583279232</c:v>
                </c:pt>
                <c:pt idx="22308">
                  <c:v>41141.374999945896</c:v>
                </c:pt>
                <c:pt idx="22309">
                  <c:v>41141.38541661256</c:v>
                </c:pt>
                <c:pt idx="22310">
                  <c:v>41141.395833279224</c:v>
                </c:pt>
                <c:pt idx="22311">
                  <c:v>41141.406249945889</c:v>
                </c:pt>
                <c:pt idx="22312">
                  <c:v>41141.416666612553</c:v>
                </c:pt>
                <c:pt idx="22313">
                  <c:v>41141.427083279217</c:v>
                </c:pt>
                <c:pt idx="22314">
                  <c:v>41141.437499945881</c:v>
                </c:pt>
                <c:pt idx="22315">
                  <c:v>41141.447916612546</c:v>
                </c:pt>
                <c:pt idx="22316">
                  <c:v>41141.45833327921</c:v>
                </c:pt>
                <c:pt idx="22317">
                  <c:v>41141.468749945874</c:v>
                </c:pt>
                <c:pt idx="22318">
                  <c:v>41141.479166612538</c:v>
                </c:pt>
                <c:pt idx="22319">
                  <c:v>41141.489583279203</c:v>
                </c:pt>
                <c:pt idx="22320">
                  <c:v>41141.499999945867</c:v>
                </c:pt>
                <c:pt idx="22321">
                  <c:v>41141.510416612531</c:v>
                </c:pt>
                <c:pt idx="22322">
                  <c:v>41141.520833279195</c:v>
                </c:pt>
                <c:pt idx="22323">
                  <c:v>41141.53124994586</c:v>
                </c:pt>
                <c:pt idx="22324">
                  <c:v>41141.541666612524</c:v>
                </c:pt>
                <c:pt idx="22325">
                  <c:v>41141.552083279188</c:v>
                </c:pt>
                <c:pt idx="22326">
                  <c:v>41141.562499945852</c:v>
                </c:pt>
                <c:pt idx="22327">
                  <c:v>41141.572916612517</c:v>
                </c:pt>
                <c:pt idx="22328">
                  <c:v>41141.583333279181</c:v>
                </c:pt>
                <c:pt idx="22329">
                  <c:v>41141.593749945845</c:v>
                </c:pt>
                <c:pt idx="22330">
                  <c:v>41141.604166612509</c:v>
                </c:pt>
                <c:pt idx="22331">
                  <c:v>41141.614583279174</c:v>
                </c:pt>
                <c:pt idx="22332">
                  <c:v>41141.624999945838</c:v>
                </c:pt>
                <c:pt idx="22333">
                  <c:v>41141.635416612502</c:v>
                </c:pt>
                <c:pt idx="22334">
                  <c:v>41141.645833279166</c:v>
                </c:pt>
                <c:pt idx="22335">
                  <c:v>41141.65624994583</c:v>
                </c:pt>
                <c:pt idx="22336">
                  <c:v>41141.666666612495</c:v>
                </c:pt>
                <c:pt idx="22337">
                  <c:v>41141.677083279159</c:v>
                </c:pt>
                <c:pt idx="22338">
                  <c:v>41141.687499945823</c:v>
                </c:pt>
                <c:pt idx="22339">
                  <c:v>41141.697916612487</c:v>
                </c:pt>
                <c:pt idx="22340">
                  <c:v>41141.708333279152</c:v>
                </c:pt>
                <c:pt idx="22341">
                  <c:v>41141.718749945816</c:v>
                </c:pt>
                <c:pt idx="22342">
                  <c:v>41141.72916661248</c:v>
                </c:pt>
                <c:pt idx="22343">
                  <c:v>41141.739583279144</c:v>
                </c:pt>
                <c:pt idx="22344">
                  <c:v>41141.749999945809</c:v>
                </c:pt>
                <c:pt idx="22345">
                  <c:v>41141.760416612473</c:v>
                </c:pt>
                <c:pt idx="22346">
                  <c:v>41141.770833279137</c:v>
                </c:pt>
                <c:pt idx="22347">
                  <c:v>41141.781249945801</c:v>
                </c:pt>
                <c:pt idx="22348">
                  <c:v>41141.791666612466</c:v>
                </c:pt>
                <c:pt idx="22349">
                  <c:v>41141.80208327913</c:v>
                </c:pt>
                <c:pt idx="22350">
                  <c:v>41141.812499945794</c:v>
                </c:pt>
                <c:pt idx="22351">
                  <c:v>41141.822916612458</c:v>
                </c:pt>
                <c:pt idx="22352">
                  <c:v>41141.833333279123</c:v>
                </c:pt>
                <c:pt idx="22353">
                  <c:v>41141.843749945787</c:v>
                </c:pt>
                <c:pt idx="22354">
                  <c:v>41141.854166612451</c:v>
                </c:pt>
                <c:pt idx="22355">
                  <c:v>41141.864583279115</c:v>
                </c:pt>
                <c:pt idx="22356">
                  <c:v>41141.87499994578</c:v>
                </c:pt>
                <c:pt idx="22357">
                  <c:v>41141.885416612444</c:v>
                </c:pt>
                <c:pt idx="22358">
                  <c:v>41141.895833279108</c:v>
                </c:pt>
                <c:pt idx="22359">
                  <c:v>41141.906249945772</c:v>
                </c:pt>
                <c:pt idx="22360">
                  <c:v>41141.916666612437</c:v>
                </c:pt>
                <c:pt idx="22361">
                  <c:v>41141.927083279101</c:v>
                </c:pt>
                <c:pt idx="22362">
                  <c:v>41141.937499945765</c:v>
                </c:pt>
                <c:pt idx="22363">
                  <c:v>41141.947916612429</c:v>
                </c:pt>
                <c:pt idx="22364">
                  <c:v>41141.958333279093</c:v>
                </c:pt>
                <c:pt idx="22365">
                  <c:v>41141.968749945758</c:v>
                </c:pt>
                <c:pt idx="22366">
                  <c:v>41141.979166612422</c:v>
                </c:pt>
                <c:pt idx="22367">
                  <c:v>41141.989583279086</c:v>
                </c:pt>
                <c:pt idx="22368">
                  <c:v>41141.99999994575</c:v>
                </c:pt>
                <c:pt idx="22369">
                  <c:v>41142.010416612415</c:v>
                </c:pt>
                <c:pt idx="22370">
                  <c:v>41142.020833279079</c:v>
                </c:pt>
                <c:pt idx="22371">
                  <c:v>41142.031249945743</c:v>
                </c:pt>
                <c:pt idx="22372">
                  <c:v>41142.041666612407</c:v>
                </c:pt>
                <c:pt idx="22373">
                  <c:v>41142.052083279072</c:v>
                </c:pt>
                <c:pt idx="22374">
                  <c:v>41142.062499945736</c:v>
                </c:pt>
                <c:pt idx="22375">
                  <c:v>41142.0729166124</c:v>
                </c:pt>
                <c:pt idx="22376">
                  <c:v>41142.083333279064</c:v>
                </c:pt>
                <c:pt idx="22377">
                  <c:v>41142.093749945729</c:v>
                </c:pt>
                <c:pt idx="22378">
                  <c:v>41142.104166612393</c:v>
                </c:pt>
                <c:pt idx="22379">
                  <c:v>41142.114583279057</c:v>
                </c:pt>
                <c:pt idx="22380">
                  <c:v>41142.124999945721</c:v>
                </c:pt>
                <c:pt idx="22381">
                  <c:v>41142.135416612386</c:v>
                </c:pt>
                <c:pt idx="22382">
                  <c:v>41142.14583327905</c:v>
                </c:pt>
                <c:pt idx="22383">
                  <c:v>41142.156249945714</c:v>
                </c:pt>
                <c:pt idx="22384">
                  <c:v>41142.166666612378</c:v>
                </c:pt>
                <c:pt idx="22385">
                  <c:v>41142.177083279043</c:v>
                </c:pt>
                <c:pt idx="22386">
                  <c:v>41142.187499945707</c:v>
                </c:pt>
                <c:pt idx="22387">
                  <c:v>41142.197916612371</c:v>
                </c:pt>
                <c:pt idx="22388">
                  <c:v>41142.208333279035</c:v>
                </c:pt>
                <c:pt idx="22389">
                  <c:v>41142.2187499457</c:v>
                </c:pt>
                <c:pt idx="22390">
                  <c:v>41142.229166612364</c:v>
                </c:pt>
                <c:pt idx="22391">
                  <c:v>41142.239583279028</c:v>
                </c:pt>
                <c:pt idx="22392">
                  <c:v>41142.249999945692</c:v>
                </c:pt>
                <c:pt idx="22393">
                  <c:v>41142.260416612356</c:v>
                </c:pt>
                <c:pt idx="22394">
                  <c:v>41142.270833279021</c:v>
                </c:pt>
                <c:pt idx="22395">
                  <c:v>41142.281249945685</c:v>
                </c:pt>
                <c:pt idx="22396">
                  <c:v>41142.291666612349</c:v>
                </c:pt>
                <c:pt idx="22397">
                  <c:v>41142.302083279013</c:v>
                </c:pt>
                <c:pt idx="22398">
                  <c:v>41142.312499945678</c:v>
                </c:pt>
                <c:pt idx="22399">
                  <c:v>41142.322916612342</c:v>
                </c:pt>
                <c:pt idx="22400">
                  <c:v>41142.333333279006</c:v>
                </c:pt>
                <c:pt idx="22401">
                  <c:v>41142.34374994567</c:v>
                </c:pt>
                <c:pt idx="22402">
                  <c:v>41142.354166612335</c:v>
                </c:pt>
                <c:pt idx="22403">
                  <c:v>41142.364583278999</c:v>
                </c:pt>
                <c:pt idx="22404">
                  <c:v>41142.374999945663</c:v>
                </c:pt>
                <c:pt idx="22405">
                  <c:v>41142.385416612327</c:v>
                </c:pt>
                <c:pt idx="22406">
                  <c:v>41142.395833278992</c:v>
                </c:pt>
                <c:pt idx="22407">
                  <c:v>41142.406249945656</c:v>
                </c:pt>
                <c:pt idx="22408">
                  <c:v>41142.41666661232</c:v>
                </c:pt>
                <c:pt idx="22409">
                  <c:v>41142.427083278984</c:v>
                </c:pt>
                <c:pt idx="22410">
                  <c:v>41142.437499945649</c:v>
                </c:pt>
                <c:pt idx="22411">
                  <c:v>41142.447916612313</c:v>
                </c:pt>
                <c:pt idx="22412">
                  <c:v>41142.458333278977</c:v>
                </c:pt>
                <c:pt idx="22413">
                  <c:v>41142.468749945641</c:v>
                </c:pt>
                <c:pt idx="22414">
                  <c:v>41142.479166612306</c:v>
                </c:pt>
                <c:pt idx="22415">
                  <c:v>41142.48958327897</c:v>
                </c:pt>
                <c:pt idx="22416">
                  <c:v>41142.499999945634</c:v>
                </c:pt>
                <c:pt idx="22417">
                  <c:v>41142.510416612298</c:v>
                </c:pt>
                <c:pt idx="22418">
                  <c:v>41142.520833278963</c:v>
                </c:pt>
                <c:pt idx="22419">
                  <c:v>41142.531249945627</c:v>
                </c:pt>
                <c:pt idx="22420">
                  <c:v>41142.541666612291</c:v>
                </c:pt>
                <c:pt idx="22421">
                  <c:v>41142.552083278955</c:v>
                </c:pt>
                <c:pt idx="22422">
                  <c:v>41142.562499945619</c:v>
                </c:pt>
                <c:pt idx="22423">
                  <c:v>41142.572916612284</c:v>
                </c:pt>
                <c:pt idx="22424">
                  <c:v>41142.583333278948</c:v>
                </c:pt>
                <c:pt idx="22425">
                  <c:v>41142.593749945612</c:v>
                </c:pt>
                <c:pt idx="22426">
                  <c:v>41142.604166612276</c:v>
                </c:pt>
                <c:pt idx="22427">
                  <c:v>41142.614583278941</c:v>
                </c:pt>
                <c:pt idx="22428">
                  <c:v>41142.624999945605</c:v>
                </c:pt>
                <c:pt idx="22429">
                  <c:v>41142.635416612269</c:v>
                </c:pt>
                <c:pt idx="22430">
                  <c:v>41142.645833278933</c:v>
                </c:pt>
                <c:pt idx="22431">
                  <c:v>41142.656249945598</c:v>
                </c:pt>
                <c:pt idx="22432">
                  <c:v>41142.666666612262</c:v>
                </c:pt>
                <c:pt idx="22433">
                  <c:v>41142.677083278926</c:v>
                </c:pt>
                <c:pt idx="22434">
                  <c:v>41142.68749994559</c:v>
                </c:pt>
                <c:pt idx="22435">
                  <c:v>41142.697916612255</c:v>
                </c:pt>
                <c:pt idx="22436">
                  <c:v>41142.708333278919</c:v>
                </c:pt>
                <c:pt idx="22437">
                  <c:v>41142.718749945583</c:v>
                </c:pt>
                <c:pt idx="22438">
                  <c:v>41142.729166612247</c:v>
                </c:pt>
                <c:pt idx="22439">
                  <c:v>41142.739583278912</c:v>
                </c:pt>
                <c:pt idx="22440">
                  <c:v>41142.749999945576</c:v>
                </c:pt>
                <c:pt idx="22441">
                  <c:v>41142.76041661224</c:v>
                </c:pt>
                <c:pt idx="22442">
                  <c:v>41142.770833278904</c:v>
                </c:pt>
                <c:pt idx="22443">
                  <c:v>41142.781249945569</c:v>
                </c:pt>
                <c:pt idx="22444">
                  <c:v>41142.791666612233</c:v>
                </c:pt>
                <c:pt idx="22445">
                  <c:v>41142.802083278897</c:v>
                </c:pt>
                <c:pt idx="22446">
                  <c:v>41142.812499945561</c:v>
                </c:pt>
                <c:pt idx="22447">
                  <c:v>41142.822916612226</c:v>
                </c:pt>
                <c:pt idx="22448">
                  <c:v>41142.83333327889</c:v>
                </c:pt>
                <c:pt idx="22449">
                  <c:v>41142.843749945554</c:v>
                </c:pt>
                <c:pt idx="22450">
                  <c:v>41142.854166612218</c:v>
                </c:pt>
                <c:pt idx="22451">
                  <c:v>41142.864583278882</c:v>
                </c:pt>
                <c:pt idx="22452">
                  <c:v>41142.874999945547</c:v>
                </c:pt>
                <c:pt idx="22453">
                  <c:v>41142.885416612211</c:v>
                </c:pt>
                <c:pt idx="22454">
                  <c:v>41142.895833278875</c:v>
                </c:pt>
                <c:pt idx="22455">
                  <c:v>41142.906249945539</c:v>
                </c:pt>
                <c:pt idx="22456">
                  <c:v>41142.916666612204</c:v>
                </c:pt>
                <c:pt idx="22457">
                  <c:v>41142.927083278868</c:v>
                </c:pt>
                <c:pt idx="22458">
                  <c:v>41142.937499945532</c:v>
                </c:pt>
                <c:pt idx="22459">
                  <c:v>41142.947916612196</c:v>
                </c:pt>
                <c:pt idx="22460">
                  <c:v>41142.958333278861</c:v>
                </c:pt>
                <c:pt idx="22461">
                  <c:v>41142.968749945525</c:v>
                </c:pt>
                <c:pt idx="22462">
                  <c:v>41142.979166612189</c:v>
                </c:pt>
                <c:pt idx="22463">
                  <c:v>41142.989583278853</c:v>
                </c:pt>
                <c:pt idx="22464">
                  <c:v>41142.999999945518</c:v>
                </c:pt>
                <c:pt idx="22465">
                  <c:v>41143.010416612182</c:v>
                </c:pt>
                <c:pt idx="22466">
                  <c:v>41143.020833278846</c:v>
                </c:pt>
                <c:pt idx="22467">
                  <c:v>41143.03124994551</c:v>
                </c:pt>
                <c:pt idx="22468">
                  <c:v>41143.041666612175</c:v>
                </c:pt>
                <c:pt idx="22469">
                  <c:v>41143.052083278839</c:v>
                </c:pt>
                <c:pt idx="22470">
                  <c:v>41143.062499945503</c:v>
                </c:pt>
                <c:pt idx="22471">
                  <c:v>41143.072916612167</c:v>
                </c:pt>
                <c:pt idx="22472">
                  <c:v>41143.083333278832</c:v>
                </c:pt>
                <c:pt idx="22473">
                  <c:v>41143.093749945496</c:v>
                </c:pt>
                <c:pt idx="22474">
                  <c:v>41143.10416661216</c:v>
                </c:pt>
                <c:pt idx="22475">
                  <c:v>41143.114583278824</c:v>
                </c:pt>
                <c:pt idx="22476">
                  <c:v>41143.124999945489</c:v>
                </c:pt>
                <c:pt idx="22477">
                  <c:v>41143.135416612153</c:v>
                </c:pt>
                <c:pt idx="22478">
                  <c:v>41143.145833278817</c:v>
                </c:pt>
                <c:pt idx="22479">
                  <c:v>41143.156249945481</c:v>
                </c:pt>
                <c:pt idx="22480">
                  <c:v>41143.166666612145</c:v>
                </c:pt>
                <c:pt idx="22481">
                  <c:v>41143.17708327881</c:v>
                </c:pt>
                <c:pt idx="22482">
                  <c:v>41143.187499945474</c:v>
                </c:pt>
                <c:pt idx="22483">
                  <c:v>41143.197916612138</c:v>
                </c:pt>
                <c:pt idx="22484">
                  <c:v>41143.208333278802</c:v>
                </c:pt>
                <c:pt idx="22485">
                  <c:v>41143.218749945467</c:v>
                </c:pt>
                <c:pt idx="22486">
                  <c:v>41143.229166612131</c:v>
                </c:pt>
                <c:pt idx="22487">
                  <c:v>41143.239583278795</c:v>
                </c:pt>
                <c:pt idx="22488">
                  <c:v>41143.249999945459</c:v>
                </c:pt>
                <c:pt idx="22489">
                  <c:v>41143.260416612124</c:v>
                </c:pt>
                <c:pt idx="22490">
                  <c:v>41143.270833278788</c:v>
                </c:pt>
                <c:pt idx="22491">
                  <c:v>41143.281249945452</c:v>
                </c:pt>
                <c:pt idx="22492">
                  <c:v>41143.291666612116</c:v>
                </c:pt>
                <c:pt idx="22493">
                  <c:v>41143.302083278781</c:v>
                </c:pt>
                <c:pt idx="22494">
                  <c:v>41143.312499945445</c:v>
                </c:pt>
                <c:pt idx="22495">
                  <c:v>41143.322916612109</c:v>
                </c:pt>
                <c:pt idx="22496">
                  <c:v>41143.333333278773</c:v>
                </c:pt>
                <c:pt idx="22497">
                  <c:v>41143.343749945438</c:v>
                </c:pt>
                <c:pt idx="22498">
                  <c:v>41143.354166612102</c:v>
                </c:pt>
                <c:pt idx="22499">
                  <c:v>41143.364583278766</c:v>
                </c:pt>
                <c:pt idx="22500">
                  <c:v>41143.37499994543</c:v>
                </c:pt>
                <c:pt idx="22501">
                  <c:v>41143.385416612095</c:v>
                </c:pt>
                <c:pt idx="22502">
                  <c:v>41143.395833278759</c:v>
                </c:pt>
                <c:pt idx="22503">
                  <c:v>41143.406249945423</c:v>
                </c:pt>
                <c:pt idx="22504">
                  <c:v>41143.416666612087</c:v>
                </c:pt>
                <c:pt idx="22505">
                  <c:v>41143.427083278752</c:v>
                </c:pt>
                <c:pt idx="22506">
                  <c:v>41143.437499945416</c:v>
                </c:pt>
                <c:pt idx="22507">
                  <c:v>41143.44791661208</c:v>
                </c:pt>
                <c:pt idx="22508">
                  <c:v>41143.458333278744</c:v>
                </c:pt>
                <c:pt idx="22509">
                  <c:v>41143.468749945408</c:v>
                </c:pt>
                <c:pt idx="22510">
                  <c:v>41143.479166612073</c:v>
                </c:pt>
                <c:pt idx="22511">
                  <c:v>41143.489583278737</c:v>
                </c:pt>
                <c:pt idx="22512">
                  <c:v>41143.499999945401</c:v>
                </c:pt>
                <c:pt idx="22513">
                  <c:v>41143.510416612065</c:v>
                </c:pt>
                <c:pt idx="22514">
                  <c:v>41143.52083327873</c:v>
                </c:pt>
                <c:pt idx="22515">
                  <c:v>41143.531249945394</c:v>
                </c:pt>
                <c:pt idx="22516">
                  <c:v>41143.541666612058</c:v>
                </c:pt>
                <c:pt idx="22517">
                  <c:v>41143.552083278722</c:v>
                </c:pt>
                <c:pt idx="22518">
                  <c:v>41143.562499945387</c:v>
                </c:pt>
                <c:pt idx="22519">
                  <c:v>41143.572916612051</c:v>
                </c:pt>
                <c:pt idx="22520">
                  <c:v>41143.583333278715</c:v>
                </c:pt>
                <c:pt idx="22521">
                  <c:v>41143.593749945379</c:v>
                </c:pt>
                <c:pt idx="22522">
                  <c:v>41143.604166612044</c:v>
                </c:pt>
                <c:pt idx="22523">
                  <c:v>41143.614583278708</c:v>
                </c:pt>
                <c:pt idx="22524">
                  <c:v>41143.624999945372</c:v>
                </c:pt>
                <c:pt idx="22525">
                  <c:v>41143.635416612036</c:v>
                </c:pt>
                <c:pt idx="22526">
                  <c:v>41143.645833278701</c:v>
                </c:pt>
                <c:pt idx="22527">
                  <c:v>41143.656249945365</c:v>
                </c:pt>
                <c:pt idx="22528">
                  <c:v>41143.666666612029</c:v>
                </c:pt>
                <c:pt idx="22529">
                  <c:v>41143.677083278693</c:v>
                </c:pt>
                <c:pt idx="22530">
                  <c:v>41143.687499945358</c:v>
                </c:pt>
                <c:pt idx="22531">
                  <c:v>41143.697916612022</c:v>
                </c:pt>
                <c:pt idx="22532">
                  <c:v>41143.708333278686</c:v>
                </c:pt>
                <c:pt idx="22533">
                  <c:v>41143.71874994535</c:v>
                </c:pt>
                <c:pt idx="22534">
                  <c:v>41143.729166612015</c:v>
                </c:pt>
                <c:pt idx="22535">
                  <c:v>41143.739583278679</c:v>
                </c:pt>
                <c:pt idx="22536">
                  <c:v>41143.749999945343</c:v>
                </c:pt>
                <c:pt idx="22537">
                  <c:v>41143.760416612007</c:v>
                </c:pt>
                <c:pt idx="22538">
                  <c:v>41143.770833278671</c:v>
                </c:pt>
                <c:pt idx="22539">
                  <c:v>41143.781249945336</c:v>
                </c:pt>
                <c:pt idx="22540">
                  <c:v>41143.791666612</c:v>
                </c:pt>
                <c:pt idx="22541">
                  <c:v>41143.802083278664</c:v>
                </c:pt>
                <c:pt idx="22542">
                  <c:v>41143.812499945328</c:v>
                </c:pt>
                <c:pt idx="22543">
                  <c:v>41143.822916611993</c:v>
                </c:pt>
                <c:pt idx="22544">
                  <c:v>41143.833333278657</c:v>
                </c:pt>
                <c:pt idx="22545">
                  <c:v>41143.843749945321</c:v>
                </c:pt>
                <c:pt idx="22546">
                  <c:v>41143.854166611985</c:v>
                </c:pt>
                <c:pt idx="22547">
                  <c:v>41143.86458327865</c:v>
                </c:pt>
                <c:pt idx="22548">
                  <c:v>41143.874999945314</c:v>
                </c:pt>
                <c:pt idx="22549">
                  <c:v>41143.885416611978</c:v>
                </c:pt>
                <c:pt idx="22550">
                  <c:v>41143.895833278642</c:v>
                </c:pt>
                <c:pt idx="22551">
                  <c:v>41143.906249945307</c:v>
                </c:pt>
                <c:pt idx="22552">
                  <c:v>41143.916666611971</c:v>
                </c:pt>
                <c:pt idx="22553">
                  <c:v>41143.927083278635</c:v>
                </c:pt>
                <c:pt idx="22554">
                  <c:v>41143.937499945299</c:v>
                </c:pt>
                <c:pt idx="22555">
                  <c:v>41143.947916611964</c:v>
                </c:pt>
                <c:pt idx="22556">
                  <c:v>41143.958333278628</c:v>
                </c:pt>
                <c:pt idx="22557">
                  <c:v>41143.968749945292</c:v>
                </c:pt>
                <c:pt idx="22558">
                  <c:v>41143.979166611956</c:v>
                </c:pt>
                <c:pt idx="22559">
                  <c:v>41143.989583278621</c:v>
                </c:pt>
                <c:pt idx="22560">
                  <c:v>41143.999999945285</c:v>
                </c:pt>
                <c:pt idx="22561">
                  <c:v>41144.010416611949</c:v>
                </c:pt>
                <c:pt idx="22562">
                  <c:v>41144.020833278613</c:v>
                </c:pt>
                <c:pt idx="22563">
                  <c:v>41144.031249945278</c:v>
                </c:pt>
                <c:pt idx="22564">
                  <c:v>41144.041666611942</c:v>
                </c:pt>
                <c:pt idx="22565">
                  <c:v>41144.052083278606</c:v>
                </c:pt>
                <c:pt idx="22566">
                  <c:v>41144.06249994527</c:v>
                </c:pt>
                <c:pt idx="22567">
                  <c:v>41144.072916611934</c:v>
                </c:pt>
                <c:pt idx="22568">
                  <c:v>41144.083333278599</c:v>
                </c:pt>
                <c:pt idx="22569">
                  <c:v>41144.093749945263</c:v>
                </c:pt>
                <c:pt idx="22570">
                  <c:v>41144.104166611927</c:v>
                </c:pt>
                <c:pt idx="22571">
                  <c:v>41144.114583278591</c:v>
                </c:pt>
                <c:pt idx="22572">
                  <c:v>41144.124999945256</c:v>
                </c:pt>
                <c:pt idx="22573">
                  <c:v>41144.13541661192</c:v>
                </c:pt>
                <c:pt idx="22574">
                  <c:v>41144.145833278584</c:v>
                </c:pt>
                <c:pt idx="22575">
                  <c:v>41144.156249945248</c:v>
                </c:pt>
                <c:pt idx="22576">
                  <c:v>41144.166666611913</c:v>
                </c:pt>
                <c:pt idx="22577">
                  <c:v>41144.177083278577</c:v>
                </c:pt>
                <c:pt idx="22578">
                  <c:v>41144.187499945241</c:v>
                </c:pt>
                <c:pt idx="22579">
                  <c:v>41144.197916611905</c:v>
                </c:pt>
                <c:pt idx="22580">
                  <c:v>41144.20833327857</c:v>
                </c:pt>
                <c:pt idx="22581">
                  <c:v>41144.218749945234</c:v>
                </c:pt>
                <c:pt idx="22582">
                  <c:v>41144.229166611898</c:v>
                </c:pt>
                <c:pt idx="22583">
                  <c:v>41144.239583278562</c:v>
                </c:pt>
                <c:pt idx="22584">
                  <c:v>41144.249999945227</c:v>
                </c:pt>
                <c:pt idx="22585">
                  <c:v>41144.260416611891</c:v>
                </c:pt>
                <c:pt idx="22586">
                  <c:v>41144.270833278555</c:v>
                </c:pt>
                <c:pt idx="22587">
                  <c:v>41144.281249945219</c:v>
                </c:pt>
                <c:pt idx="22588">
                  <c:v>41144.291666611884</c:v>
                </c:pt>
                <c:pt idx="22589">
                  <c:v>41144.302083278548</c:v>
                </c:pt>
                <c:pt idx="22590">
                  <c:v>41144.312499945212</c:v>
                </c:pt>
                <c:pt idx="22591">
                  <c:v>41144.322916611876</c:v>
                </c:pt>
                <c:pt idx="22592">
                  <c:v>41144.333333278541</c:v>
                </c:pt>
                <c:pt idx="22593">
                  <c:v>41144.343749945205</c:v>
                </c:pt>
                <c:pt idx="22594">
                  <c:v>41144.354166611869</c:v>
                </c:pt>
                <c:pt idx="22595">
                  <c:v>41144.364583278533</c:v>
                </c:pt>
                <c:pt idx="22596">
                  <c:v>41144.374999945197</c:v>
                </c:pt>
                <c:pt idx="22597">
                  <c:v>41144.385416611862</c:v>
                </c:pt>
                <c:pt idx="22598">
                  <c:v>41144.395833278526</c:v>
                </c:pt>
                <c:pt idx="22599">
                  <c:v>41144.40624994519</c:v>
                </c:pt>
                <c:pt idx="22600">
                  <c:v>41144.416666611854</c:v>
                </c:pt>
                <c:pt idx="22601">
                  <c:v>41144.427083278519</c:v>
                </c:pt>
                <c:pt idx="22602">
                  <c:v>41144.437499945183</c:v>
                </c:pt>
                <c:pt idx="22603">
                  <c:v>41144.447916611847</c:v>
                </c:pt>
                <c:pt idx="22604">
                  <c:v>41144.458333278511</c:v>
                </c:pt>
                <c:pt idx="22605">
                  <c:v>41144.468749945176</c:v>
                </c:pt>
                <c:pt idx="22606">
                  <c:v>41144.47916661184</c:v>
                </c:pt>
                <c:pt idx="22607">
                  <c:v>41144.489583278504</c:v>
                </c:pt>
                <c:pt idx="22608">
                  <c:v>41144.499999945168</c:v>
                </c:pt>
                <c:pt idx="22609">
                  <c:v>41144.510416611833</c:v>
                </c:pt>
                <c:pt idx="22610">
                  <c:v>41144.520833278497</c:v>
                </c:pt>
                <c:pt idx="22611">
                  <c:v>41144.531249945161</c:v>
                </c:pt>
                <c:pt idx="22612">
                  <c:v>41144.541666611825</c:v>
                </c:pt>
                <c:pt idx="22613">
                  <c:v>41144.55208327849</c:v>
                </c:pt>
                <c:pt idx="22614">
                  <c:v>41144.562499945154</c:v>
                </c:pt>
                <c:pt idx="22615">
                  <c:v>41144.572916611818</c:v>
                </c:pt>
                <c:pt idx="22616">
                  <c:v>41144.583333278482</c:v>
                </c:pt>
                <c:pt idx="22617">
                  <c:v>41144.593749945147</c:v>
                </c:pt>
                <c:pt idx="22618">
                  <c:v>41144.604166611811</c:v>
                </c:pt>
                <c:pt idx="22619">
                  <c:v>41144.614583278475</c:v>
                </c:pt>
                <c:pt idx="22620">
                  <c:v>41144.624999945139</c:v>
                </c:pt>
                <c:pt idx="22621">
                  <c:v>41144.635416611804</c:v>
                </c:pt>
                <c:pt idx="22622">
                  <c:v>41144.645833278468</c:v>
                </c:pt>
                <c:pt idx="22623">
                  <c:v>41144.656249945132</c:v>
                </c:pt>
                <c:pt idx="22624">
                  <c:v>41144.666666611796</c:v>
                </c:pt>
                <c:pt idx="22625">
                  <c:v>41144.67708327846</c:v>
                </c:pt>
                <c:pt idx="22626">
                  <c:v>41144.687499945125</c:v>
                </c:pt>
                <c:pt idx="22627">
                  <c:v>41144.697916611789</c:v>
                </c:pt>
                <c:pt idx="22628">
                  <c:v>41144.708333278453</c:v>
                </c:pt>
                <c:pt idx="22629">
                  <c:v>41144.718749945117</c:v>
                </c:pt>
                <c:pt idx="22630">
                  <c:v>41144.729166611782</c:v>
                </c:pt>
                <c:pt idx="22631">
                  <c:v>41144.739583278446</c:v>
                </c:pt>
                <c:pt idx="22632">
                  <c:v>41144.74999994511</c:v>
                </c:pt>
                <c:pt idx="22633">
                  <c:v>41144.760416611774</c:v>
                </c:pt>
                <c:pt idx="22634">
                  <c:v>41144.770833278439</c:v>
                </c:pt>
                <c:pt idx="22635">
                  <c:v>41144.781249945103</c:v>
                </c:pt>
                <c:pt idx="22636">
                  <c:v>41144.791666611767</c:v>
                </c:pt>
                <c:pt idx="22637">
                  <c:v>41144.802083278431</c:v>
                </c:pt>
                <c:pt idx="22638">
                  <c:v>41144.812499945096</c:v>
                </c:pt>
                <c:pt idx="22639">
                  <c:v>41144.82291661176</c:v>
                </c:pt>
                <c:pt idx="22640">
                  <c:v>41144.833333278424</c:v>
                </c:pt>
                <c:pt idx="22641">
                  <c:v>41144.843749945088</c:v>
                </c:pt>
                <c:pt idx="22642">
                  <c:v>41144.854166611753</c:v>
                </c:pt>
                <c:pt idx="22643">
                  <c:v>41144.864583278417</c:v>
                </c:pt>
                <c:pt idx="22644">
                  <c:v>41144.874999945081</c:v>
                </c:pt>
                <c:pt idx="22645">
                  <c:v>41144.885416611745</c:v>
                </c:pt>
                <c:pt idx="22646">
                  <c:v>41144.89583327841</c:v>
                </c:pt>
                <c:pt idx="22647">
                  <c:v>41144.906249945074</c:v>
                </c:pt>
                <c:pt idx="22648">
                  <c:v>41144.916666611738</c:v>
                </c:pt>
                <c:pt idx="22649">
                  <c:v>41144.927083278402</c:v>
                </c:pt>
                <c:pt idx="22650">
                  <c:v>41144.937499945067</c:v>
                </c:pt>
                <c:pt idx="22651">
                  <c:v>41144.947916611731</c:v>
                </c:pt>
                <c:pt idx="22652">
                  <c:v>41144.958333278395</c:v>
                </c:pt>
                <c:pt idx="22653">
                  <c:v>41144.968749945059</c:v>
                </c:pt>
                <c:pt idx="22654">
                  <c:v>41144.979166611723</c:v>
                </c:pt>
                <c:pt idx="22655">
                  <c:v>41144.989583278388</c:v>
                </c:pt>
                <c:pt idx="22656">
                  <c:v>41144.999999945052</c:v>
                </c:pt>
                <c:pt idx="22657">
                  <c:v>41145.010416611716</c:v>
                </c:pt>
                <c:pt idx="22658">
                  <c:v>41145.02083327838</c:v>
                </c:pt>
                <c:pt idx="22659">
                  <c:v>41145.031249945045</c:v>
                </c:pt>
                <c:pt idx="22660">
                  <c:v>41145.041666611709</c:v>
                </c:pt>
                <c:pt idx="22661">
                  <c:v>41145.052083278373</c:v>
                </c:pt>
                <c:pt idx="22662">
                  <c:v>41145.062499945037</c:v>
                </c:pt>
                <c:pt idx="22663">
                  <c:v>41145.072916611702</c:v>
                </c:pt>
                <c:pt idx="22664">
                  <c:v>41145.083333278366</c:v>
                </c:pt>
                <c:pt idx="22665">
                  <c:v>41145.09374994503</c:v>
                </c:pt>
                <c:pt idx="22666">
                  <c:v>41145.104166611694</c:v>
                </c:pt>
                <c:pt idx="22667">
                  <c:v>41145.114583278359</c:v>
                </c:pt>
                <c:pt idx="22668">
                  <c:v>41145.124999945023</c:v>
                </c:pt>
                <c:pt idx="22669">
                  <c:v>41145.135416611687</c:v>
                </c:pt>
                <c:pt idx="22670">
                  <c:v>41145.145833278351</c:v>
                </c:pt>
                <c:pt idx="22671">
                  <c:v>41145.156249945016</c:v>
                </c:pt>
                <c:pt idx="22672">
                  <c:v>41145.16666661168</c:v>
                </c:pt>
                <c:pt idx="22673">
                  <c:v>41145.177083278344</c:v>
                </c:pt>
                <c:pt idx="22674">
                  <c:v>41145.187499945008</c:v>
                </c:pt>
                <c:pt idx="22675">
                  <c:v>41145.197916611673</c:v>
                </c:pt>
                <c:pt idx="22676">
                  <c:v>41145.208333278337</c:v>
                </c:pt>
                <c:pt idx="22677">
                  <c:v>41145.218749945001</c:v>
                </c:pt>
                <c:pt idx="22678">
                  <c:v>41145.229166611665</c:v>
                </c:pt>
                <c:pt idx="22679">
                  <c:v>41145.23958327833</c:v>
                </c:pt>
                <c:pt idx="22680">
                  <c:v>41145.249999944994</c:v>
                </c:pt>
                <c:pt idx="22681">
                  <c:v>41145.260416611658</c:v>
                </c:pt>
                <c:pt idx="22682">
                  <c:v>41145.270833278322</c:v>
                </c:pt>
                <c:pt idx="22683">
                  <c:v>41145.281249944986</c:v>
                </c:pt>
                <c:pt idx="22684">
                  <c:v>41145.291666611651</c:v>
                </c:pt>
                <c:pt idx="22685">
                  <c:v>41145.302083278315</c:v>
                </c:pt>
                <c:pt idx="22686">
                  <c:v>41145.312499944979</c:v>
                </c:pt>
                <c:pt idx="22687">
                  <c:v>41145.322916611643</c:v>
                </c:pt>
                <c:pt idx="22688">
                  <c:v>41145.333333278308</c:v>
                </c:pt>
                <c:pt idx="22689">
                  <c:v>41145.343749944972</c:v>
                </c:pt>
                <c:pt idx="22690">
                  <c:v>41145.354166611636</c:v>
                </c:pt>
                <c:pt idx="22691">
                  <c:v>41145.3645832783</c:v>
                </c:pt>
                <c:pt idx="22692">
                  <c:v>41145.374999944965</c:v>
                </c:pt>
                <c:pt idx="22693">
                  <c:v>41145.385416611629</c:v>
                </c:pt>
                <c:pt idx="22694">
                  <c:v>41145.395833278293</c:v>
                </c:pt>
                <c:pt idx="22695">
                  <c:v>41145.406249944957</c:v>
                </c:pt>
                <c:pt idx="22696">
                  <c:v>41145.416666611622</c:v>
                </c:pt>
                <c:pt idx="22697">
                  <c:v>41145.427083278286</c:v>
                </c:pt>
                <c:pt idx="22698">
                  <c:v>41145.43749994495</c:v>
                </c:pt>
                <c:pt idx="22699">
                  <c:v>41145.447916611614</c:v>
                </c:pt>
                <c:pt idx="22700">
                  <c:v>41145.458333278279</c:v>
                </c:pt>
                <c:pt idx="22701">
                  <c:v>41145.468749944943</c:v>
                </c:pt>
                <c:pt idx="22702">
                  <c:v>41145.479166611607</c:v>
                </c:pt>
                <c:pt idx="22703">
                  <c:v>41145.489583278271</c:v>
                </c:pt>
                <c:pt idx="22704">
                  <c:v>41145.499999944936</c:v>
                </c:pt>
                <c:pt idx="22705">
                  <c:v>41145.5104166116</c:v>
                </c:pt>
                <c:pt idx="22706">
                  <c:v>41145.520833278264</c:v>
                </c:pt>
                <c:pt idx="22707">
                  <c:v>41145.531249944928</c:v>
                </c:pt>
                <c:pt idx="22708">
                  <c:v>41145.541666611593</c:v>
                </c:pt>
                <c:pt idx="22709">
                  <c:v>41145.552083278257</c:v>
                </c:pt>
                <c:pt idx="22710">
                  <c:v>41145.562499944921</c:v>
                </c:pt>
                <c:pt idx="22711">
                  <c:v>41145.572916611585</c:v>
                </c:pt>
                <c:pt idx="22712">
                  <c:v>41145.583333278249</c:v>
                </c:pt>
                <c:pt idx="22713">
                  <c:v>41145.593749944914</c:v>
                </c:pt>
                <c:pt idx="22714">
                  <c:v>41145.604166611578</c:v>
                </c:pt>
                <c:pt idx="22715">
                  <c:v>41145.614583278242</c:v>
                </c:pt>
                <c:pt idx="22716">
                  <c:v>41145.624999944906</c:v>
                </c:pt>
                <c:pt idx="22717">
                  <c:v>41145.635416611571</c:v>
                </c:pt>
                <c:pt idx="22718">
                  <c:v>41145.645833278235</c:v>
                </c:pt>
                <c:pt idx="22719">
                  <c:v>41145.656249944899</c:v>
                </c:pt>
                <c:pt idx="22720">
                  <c:v>41145.666666611563</c:v>
                </c:pt>
                <c:pt idx="22721">
                  <c:v>41145.677083278228</c:v>
                </c:pt>
                <c:pt idx="22722">
                  <c:v>41145.687499944892</c:v>
                </c:pt>
                <c:pt idx="22723">
                  <c:v>41145.697916611556</c:v>
                </c:pt>
                <c:pt idx="22724">
                  <c:v>41145.70833327822</c:v>
                </c:pt>
                <c:pt idx="22725">
                  <c:v>41145.718749944885</c:v>
                </c:pt>
                <c:pt idx="22726">
                  <c:v>41145.729166611549</c:v>
                </c:pt>
                <c:pt idx="22727">
                  <c:v>41145.739583278213</c:v>
                </c:pt>
                <c:pt idx="22728">
                  <c:v>41145.749999944877</c:v>
                </c:pt>
                <c:pt idx="22729">
                  <c:v>41145.760416611542</c:v>
                </c:pt>
                <c:pt idx="22730">
                  <c:v>41145.770833278206</c:v>
                </c:pt>
                <c:pt idx="22731">
                  <c:v>41145.78124994487</c:v>
                </c:pt>
                <c:pt idx="22732">
                  <c:v>41145.791666611534</c:v>
                </c:pt>
                <c:pt idx="22733">
                  <c:v>41145.802083278199</c:v>
                </c:pt>
                <c:pt idx="22734">
                  <c:v>41145.812499944863</c:v>
                </c:pt>
                <c:pt idx="22735">
                  <c:v>41145.822916611527</c:v>
                </c:pt>
                <c:pt idx="22736">
                  <c:v>41145.833333278191</c:v>
                </c:pt>
                <c:pt idx="22737">
                  <c:v>41145.843749944856</c:v>
                </c:pt>
                <c:pt idx="22738">
                  <c:v>41145.85416661152</c:v>
                </c:pt>
                <c:pt idx="22739">
                  <c:v>41145.864583278184</c:v>
                </c:pt>
                <c:pt idx="22740">
                  <c:v>41145.874999944848</c:v>
                </c:pt>
                <c:pt idx="22741">
                  <c:v>41145.885416611512</c:v>
                </c:pt>
                <c:pt idx="22742">
                  <c:v>41145.895833278177</c:v>
                </c:pt>
                <c:pt idx="22743">
                  <c:v>41145.906249944841</c:v>
                </c:pt>
                <c:pt idx="22744">
                  <c:v>41145.916666611505</c:v>
                </c:pt>
                <c:pt idx="22745">
                  <c:v>41145.927083278169</c:v>
                </c:pt>
                <c:pt idx="22746">
                  <c:v>41145.937499944834</c:v>
                </c:pt>
                <c:pt idx="22747">
                  <c:v>41145.947916611498</c:v>
                </c:pt>
                <c:pt idx="22748">
                  <c:v>41145.958333278162</c:v>
                </c:pt>
                <c:pt idx="22749">
                  <c:v>41145.968749944826</c:v>
                </c:pt>
                <c:pt idx="22750">
                  <c:v>41145.979166611491</c:v>
                </c:pt>
                <c:pt idx="22751">
                  <c:v>41145.989583278155</c:v>
                </c:pt>
                <c:pt idx="22752">
                  <c:v>41145.999999944819</c:v>
                </c:pt>
                <c:pt idx="22753">
                  <c:v>41146.010416611483</c:v>
                </c:pt>
                <c:pt idx="22754">
                  <c:v>41146.020833278148</c:v>
                </c:pt>
                <c:pt idx="22755">
                  <c:v>41146.031249944812</c:v>
                </c:pt>
                <c:pt idx="22756">
                  <c:v>41146.041666611476</c:v>
                </c:pt>
                <c:pt idx="22757">
                  <c:v>41146.05208327814</c:v>
                </c:pt>
                <c:pt idx="22758">
                  <c:v>41146.062499944805</c:v>
                </c:pt>
                <c:pt idx="22759">
                  <c:v>41146.072916611469</c:v>
                </c:pt>
                <c:pt idx="22760">
                  <c:v>41146.083333278133</c:v>
                </c:pt>
                <c:pt idx="22761">
                  <c:v>41146.093749944797</c:v>
                </c:pt>
                <c:pt idx="22762">
                  <c:v>41146.104166611462</c:v>
                </c:pt>
                <c:pt idx="22763">
                  <c:v>41146.114583278126</c:v>
                </c:pt>
                <c:pt idx="22764">
                  <c:v>41146.12499994479</c:v>
                </c:pt>
                <c:pt idx="22765">
                  <c:v>41146.135416611454</c:v>
                </c:pt>
                <c:pt idx="22766">
                  <c:v>41146.145833278119</c:v>
                </c:pt>
                <c:pt idx="22767">
                  <c:v>41146.156249944783</c:v>
                </c:pt>
                <c:pt idx="22768">
                  <c:v>41146.166666611447</c:v>
                </c:pt>
                <c:pt idx="22769">
                  <c:v>41146.177083278111</c:v>
                </c:pt>
                <c:pt idx="22770">
                  <c:v>41146.187499944775</c:v>
                </c:pt>
                <c:pt idx="22771">
                  <c:v>41146.19791661144</c:v>
                </c:pt>
                <c:pt idx="22772">
                  <c:v>41146.208333278104</c:v>
                </c:pt>
                <c:pt idx="22773">
                  <c:v>41146.218749944768</c:v>
                </c:pt>
                <c:pt idx="22774">
                  <c:v>41146.229166611432</c:v>
                </c:pt>
                <c:pt idx="22775">
                  <c:v>41146.239583278097</c:v>
                </c:pt>
                <c:pt idx="22776">
                  <c:v>41146.249999944761</c:v>
                </c:pt>
                <c:pt idx="22777">
                  <c:v>41146.260416611425</c:v>
                </c:pt>
                <c:pt idx="22778">
                  <c:v>41146.270833278089</c:v>
                </c:pt>
                <c:pt idx="22779">
                  <c:v>41146.281249944754</c:v>
                </c:pt>
                <c:pt idx="22780">
                  <c:v>41146.291666611418</c:v>
                </c:pt>
                <c:pt idx="22781">
                  <c:v>41146.302083278082</c:v>
                </c:pt>
                <c:pt idx="22782">
                  <c:v>41146.312499944746</c:v>
                </c:pt>
                <c:pt idx="22783">
                  <c:v>41146.322916611411</c:v>
                </c:pt>
                <c:pt idx="22784">
                  <c:v>41146.333333278075</c:v>
                </c:pt>
                <c:pt idx="22785">
                  <c:v>41146.343749944739</c:v>
                </c:pt>
                <c:pt idx="22786">
                  <c:v>41146.354166611403</c:v>
                </c:pt>
                <c:pt idx="22787">
                  <c:v>41146.364583278068</c:v>
                </c:pt>
                <c:pt idx="22788">
                  <c:v>41146.374999944732</c:v>
                </c:pt>
                <c:pt idx="22789">
                  <c:v>41146.385416611396</c:v>
                </c:pt>
                <c:pt idx="22790">
                  <c:v>41146.39583327806</c:v>
                </c:pt>
                <c:pt idx="22791">
                  <c:v>41146.406249944725</c:v>
                </c:pt>
                <c:pt idx="22792">
                  <c:v>41146.416666611389</c:v>
                </c:pt>
                <c:pt idx="22793">
                  <c:v>41146.427083278053</c:v>
                </c:pt>
                <c:pt idx="22794">
                  <c:v>41146.437499944717</c:v>
                </c:pt>
                <c:pt idx="22795">
                  <c:v>41146.447916611382</c:v>
                </c:pt>
                <c:pt idx="22796">
                  <c:v>41146.458333278046</c:v>
                </c:pt>
                <c:pt idx="22797">
                  <c:v>41146.46874994471</c:v>
                </c:pt>
                <c:pt idx="22798">
                  <c:v>41146.479166611374</c:v>
                </c:pt>
                <c:pt idx="22799">
                  <c:v>41146.489583278038</c:v>
                </c:pt>
                <c:pt idx="22800">
                  <c:v>41146.499999944703</c:v>
                </c:pt>
                <c:pt idx="22801">
                  <c:v>41146.510416611367</c:v>
                </c:pt>
                <c:pt idx="22802">
                  <c:v>41146.520833278031</c:v>
                </c:pt>
                <c:pt idx="22803">
                  <c:v>41146.531249944695</c:v>
                </c:pt>
                <c:pt idx="22804">
                  <c:v>41146.54166661136</c:v>
                </c:pt>
                <c:pt idx="22805">
                  <c:v>41146.552083278024</c:v>
                </c:pt>
                <c:pt idx="22806">
                  <c:v>41146.562499944688</c:v>
                </c:pt>
                <c:pt idx="22807">
                  <c:v>41146.572916611352</c:v>
                </c:pt>
                <c:pt idx="22808">
                  <c:v>41146.583333278017</c:v>
                </c:pt>
                <c:pt idx="22809">
                  <c:v>41146.593749944681</c:v>
                </c:pt>
                <c:pt idx="22810">
                  <c:v>41146.604166611345</c:v>
                </c:pt>
                <c:pt idx="22811">
                  <c:v>41146.614583278009</c:v>
                </c:pt>
                <c:pt idx="22812">
                  <c:v>41146.624999944674</c:v>
                </c:pt>
                <c:pt idx="22813">
                  <c:v>41146.635416611338</c:v>
                </c:pt>
                <c:pt idx="22814">
                  <c:v>41146.645833278002</c:v>
                </c:pt>
                <c:pt idx="22815">
                  <c:v>41146.656249944666</c:v>
                </c:pt>
                <c:pt idx="22816">
                  <c:v>41146.666666611331</c:v>
                </c:pt>
                <c:pt idx="22817">
                  <c:v>41146.677083277995</c:v>
                </c:pt>
                <c:pt idx="22818">
                  <c:v>41146.687499944659</c:v>
                </c:pt>
                <c:pt idx="22819">
                  <c:v>41146.697916611323</c:v>
                </c:pt>
                <c:pt idx="22820">
                  <c:v>41146.708333277988</c:v>
                </c:pt>
                <c:pt idx="22821">
                  <c:v>41146.718749944652</c:v>
                </c:pt>
                <c:pt idx="22822">
                  <c:v>41146.729166611316</c:v>
                </c:pt>
                <c:pt idx="22823">
                  <c:v>41146.73958327798</c:v>
                </c:pt>
                <c:pt idx="22824">
                  <c:v>41146.749999944645</c:v>
                </c:pt>
                <c:pt idx="22825">
                  <c:v>41146.760416611309</c:v>
                </c:pt>
                <c:pt idx="22826">
                  <c:v>41146.770833277973</c:v>
                </c:pt>
                <c:pt idx="22827">
                  <c:v>41146.781249944637</c:v>
                </c:pt>
                <c:pt idx="22828">
                  <c:v>41146.791666611301</c:v>
                </c:pt>
                <c:pt idx="22829">
                  <c:v>41146.802083277966</c:v>
                </c:pt>
                <c:pt idx="22830">
                  <c:v>41146.81249994463</c:v>
                </c:pt>
                <c:pt idx="22831">
                  <c:v>41146.822916611294</c:v>
                </c:pt>
                <c:pt idx="22832">
                  <c:v>41146.833333277958</c:v>
                </c:pt>
                <c:pt idx="22833">
                  <c:v>41146.843749944623</c:v>
                </c:pt>
                <c:pt idx="22834">
                  <c:v>41146.854166611287</c:v>
                </c:pt>
                <c:pt idx="22835">
                  <c:v>41146.864583277951</c:v>
                </c:pt>
                <c:pt idx="22836">
                  <c:v>41146.874999944615</c:v>
                </c:pt>
                <c:pt idx="22837">
                  <c:v>41146.88541661128</c:v>
                </c:pt>
                <c:pt idx="22838">
                  <c:v>41146.895833277944</c:v>
                </c:pt>
                <c:pt idx="22839">
                  <c:v>41146.906249944608</c:v>
                </c:pt>
                <c:pt idx="22840">
                  <c:v>41146.916666611272</c:v>
                </c:pt>
                <c:pt idx="22841">
                  <c:v>41146.927083277937</c:v>
                </c:pt>
                <c:pt idx="22842">
                  <c:v>41146.937499944601</c:v>
                </c:pt>
                <c:pt idx="22843">
                  <c:v>41146.947916611265</c:v>
                </c:pt>
                <c:pt idx="22844">
                  <c:v>41146.958333277929</c:v>
                </c:pt>
                <c:pt idx="22845">
                  <c:v>41146.968749944594</c:v>
                </c:pt>
                <c:pt idx="22846">
                  <c:v>41146.979166611258</c:v>
                </c:pt>
                <c:pt idx="22847">
                  <c:v>41146.989583277922</c:v>
                </c:pt>
                <c:pt idx="22848">
                  <c:v>41146.999999944586</c:v>
                </c:pt>
                <c:pt idx="22849">
                  <c:v>41147.010416611251</c:v>
                </c:pt>
                <c:pt idx="22850">
                  <c:v>41147.020833277915</c:v>
                </c:pt>
                <c:pt idx="22851">
                  <c:v>41147.031249944579</c:v>
                </c:pt>
                <c:pt idx="22852">
                  <c:v>41147.041666611243</c:v>
                </c:pt>
                <c:pt idx="22853">
                  <c:v>41147.052083277908</c:v>
                </c:pt>
                <c:pt idx="22854">
                  <c:v>41147.062499944572</c:v>
                </c:pt>
                <c:pt idx="22855">
                  <c:v>41147.072916611236</c:v>
                </c:pt>
                <c:pt idx="22856">
                  <c:v>41147.0833332779</c:v>
                </c:pt>
                <c:pt idx="22857">
                  <c:v>41147.093749944564</c:v>
                </c:pt>
                <c:pt idx="22858">
                  <c:v>41147.104166611229</c:v>
                </c:pt>
                <c:pt idx="22859">
                  <c:v>41147.114583277893</c:v>
                </c:pt>
                <c:pt idx="22860">
                  <c:v>41147.124999944557</c:v>
                </c:pt>
                <c:pt idx="22861">
                  <c:v>41147.135416611221</c:v>
                </c:pt>
                <c:pt idx="22862">
                  <c:v>41147.145833277886</c:v>
                </c:pt>
                <c:pt idx="22863">
                  <c:v>41147.15624994455</c:v>
                </c:pt>
                <c:pt idx="22864">
                  <c:v>41147.166666611214</c:v>
                </c:pt>
                <c:pt idx="22865">
                  <c:v>41147.177083277878</c:v>
                </c:pt>
                <c:pt idx="22866">
                  <c:v>41147.187499944543</c:v>
                </c:pt>
                <c:pt idx="22867">
                  <c:v>41147.197916611207</c:v>
                </c:pt>
                <c:pt idx="22868">
                  <c:v>41147.208333277871</c:v>
                </c:pt>
                <c:pt idx="22869">
                  <c:v>41147.218749944535</c:v>
                </c:pt>
                <c:pt idx="22870">
                  <c:v>41147.2291666112</c:v>
                </c:pt>
                <c:pt idx="22871">
                  <c:v>41147.239583277864</c:v>
                </c:pt>
                <c:pt idx="22872">
                  <c:v>41147.249999944528</c:v>
                </c:pt>
                <c:pt idx="22873">
                  <c:v>41147.260416611192</c:v>
                </c:pt>
                <c:pt idx="22874">
                  <c:v>41147.270833277857</c:v>
                </c:pt>
                <c:pt idx="22875">
                  <c:v>41147.281249944521</c:v>
                </c:pt>
                <c:pt idx="22876">
                  <c:v>41147.291666611185</c:v>
                </c:pt>
                <c:pt idx="22877">
                  <c:v>41147.302083277849</c:v>
                </c:pt>
                <c:pt idx="22878">
                  <c:v>41147.312499944514</c:v>
                </c:pt>
                <c:pt idx="22879">
                  <c:v>41147.322916611178</c:v>
                </c:pt>
                <c:pt idx="22880">
                  <c:v>41147.333333277842</c:v>
                </c:pt>
                <c:pt idx="22881">
                  <c:v>41147.343749944506</c:v>
                </c:pt>
                <c:pt idx="22882">
                  <c:v>41147.354166611171</c:v>
                </c:pt>
                <c:pt idx="22883">
                  <c:v>41147.364583277835</c:v>
                </c:pt>
                <c:pt idx="22884">
                  <c:v>41147.374999944499</c:v>
                </c:pt>
                <c:pt idx="22885">
                  <c:v>41147.385416611163</c:v>
                </c:pt>
                <c:pt idx="22886">
                  <c:v>41147.395833277827</c:v>
                </c:pt>
                <c:pt idx="22887">
                  <c:v>41147.406249944492</c:v>
                </c:pt>
                <c:pt idx="22888">
                  <c:v>41147.416666611156</c:v>
                </c:pt>
                <c:pt idx="22889">
                  <c:v>41147.42708327782</c:v>
                </c:pt>
                <c:pt idx="22890">
                  <c:v>41147.437499944484</c:v>
                </c:pt>
                <c:pt idx="22891">
                  <c:v>41147.447916611149</c:v>
                </c:pt>
                <c:pt idx="22892">
                  <c:v>41147.458333277813</c:v>
                </c:pt>
                <c:pt idx="22893">
                  <c:v>41147.468749944477</c:v>
                </c:pt>
                <c:pt idx="22894">
                  <c:v>41147.479166611141</c:v>
                </c:pt>
                <c:pt idx="22895">
                  <c:v>41147.489583277806</c:v>
                </c:pt>
                <c:pt idx="22896">
                  <c:v>41147.49999994447</c:v>
                </c:pt>
                <c:pt idx="22897">
                  <c:v>41147.510416611134</c:v>
                </c:pt>
                <c:pt idx="22898">
                  <c:v>41147.520833277798</c:v>
                </c:pt>
                <c:pt idx="22899">
                  <c:v>41147.531249944463</c:v>
                </c:pt>
                <c:pt idx="22900">
                  <c:v>41147.541666611127</c:v>
                </c:pt>
                <c:pt idx="22901">
                  <c:v>41147.552083277791</c:v>
                </c:pt>
                <c:pt idx="22902">
                  <c:v>41147.562499944455</c:v>
                </c:pt>
                <c:pt idx="22903">
                  <c:v>41147.57291661112</c:v>
                </c:pt>
                <c:pt idx="22904">
                  <c:v>41147.583333277784</c:v>
                </c:pt>
                <c:pt idx="22905">
                  <c:v>41147.593749944448</c:v>
                </c:pt>
                <c:pt idx="22906">
                  <c:v>41147.604166611112</c:v>
                </c:pt>
                <c:pt idx="22907">
                  <c:v>41147.614583277777</c:v>
                </c:pt>
                <c:pt idx="22908">
                  <c:v>41147.624999944441</c:v>
                </c:pt>
                <c:pt idx="22909">
                  <c:v>41147.635416611105</c:v>
                </c:pt>
                <c:pt idx="22910">
                  <c:v>41147.645833277769</c:v>
                </c:pt>
                <c:pt idx="22911">
                  <c:v>41147.656249944434</c:v>
                </c:pt>
                <c:pt idx="22912">
                  <c:v>41147.666666611098</c:v>
                </c:pt>
                <c:pt idx="22913">
                  <c:v>41147.677083277762</c:v>
                </c:pt>
                <c:pt idx="22914">
                  <c:v>41147.687499944426</c:v>
                </c:pt>
                <c:pt idx="22915">
                  <c:v>41147.69791661109</c:v>
                </c:pt>
                <c:pt idx="22916">
                  <c:v>41147.708333277755</c:v>
                </c:pt>
                <c:pt idx="22917">
                  <c:v>41147.718749944419</c:v>
                </c:pt>
                <c:pt idx="22918">
                  <c:v>41147.729166611083</c:v>
                </c:pt>
                <c:pt idx="22919">
                  <c:v>41147.739583277747</c:v>
                </c:pt>
                <c:pt idx="22920">
                  <c:v>41147.749999944412</c:v>
                </c:pt>
                <c:pt idx="22921">
                  <c:v>41147.760416611076</c:v>
                </c:pt>
                <c:pt idx="22922">
                  <c:v>41147.77083327774</c:v>
                </c:pt>
                <c:pt idx="22923">
                  <c:v>41147.781249944404</c:v>
                </c:pt>
                <c:pt idx="22924">
                  <c:v>41147.791666611069</c:v>
                </c:pt>
                <c:pt idx="22925">
                  <c:v>41147.802083277733</c:v>
                </c:pt>
                <c:pt idx="22926">
                  <c:v>41147.812499944397</c:v>
                </c:pt>
                <c:pt idx="22927">
                  <c:v>41147.822916611061</c:v>
                </c:pt>
                <c:pt idx="22928">
                  <c:v>41147.833333277726</c:v>
                </c:pt>
                <c:pt idx="22929">
                  <c:v>41147.84374994439</c:v>
                </c:pt>
                <c:pt idx="22930">
                  <c:v>41147.854166611054</c:v>
                </c:pt>
                <c:pt idx="22931">
                  <c:v>41147.864583277718</c:v>
                </c:pt>
                <c:pt idx="22932">
                  <c:v>41147.874999944383</c:v>
                </c:pt>
                <c:pt idx="22933">
                  <c:v>41147.885416611047</c:v>
                </c:pt>
                <c:pt idx="22934">
                  <c:v>41147.895833277711</c:v>
                </c:pt>
                <c:pt idx="22935">
                  <c:v>41147.906249944375</c:v>
                </c:pt>
                <c:pt idx="22936">
                  <c:v>41147.91666661104</c:v>
                </c:pt>
                <c:pt idx="22937">
                  <c:v>41147.927083277704</c:v>
                </c:pt>
                <c:pt idx="22938">
                  <c:v>41147.937499944368</c:v>
                </c:pt>
                <c:pt idx="22939">
                  <c:v>41147.947916611032</c:v>
                </c:pt>
                <c:pt idx="22940">
                  <c:v>41147.958333277697</c:v>
                </c:pt>
                <c:pt idx="22941">
                  <c:v>41147.968749944361</c:v>
                </c:pt>
                <c:pt idx="22942">
                  <c:v>41147.979166611025</c:v>
                </c:pt>
                <c:pt idx="22943">
                  <c:v>41147.989583277689</c:v>
                </c:pt>
                <c:pt idx="22944">
                  <c:v>41147.999999944353</c:v>
                </c:pt>
                <c:pt idx="22945">
                  <c:v>41148.010416611018</c:v>
                </c:pt>
                <c:pt idx="22946">
                  <c:v>41148.020833277682</c:v>
                </c:pt>
                <c:pt idx="22947">
                  <c:v>41148.031249944346</c:v>
                </c:pt>
                <c:pt idx="22948">
                  <c:v>41148.04166661101</c:v>
                </c:pt>
                <c:pt idx="22949">
                  <c:v>41148.052083277675</c:v>
                </c:pt>
                <c:pt idx="22950">
                  <c:v>41148.062499944339</c:v>
                </c:pt>
                <c:pt idx="22951">
                  <c:v>41148.072916611003</c:v>
                </c:pt>
                <c:pt idx="22952">
                  <c:v>41148.083333277667</c:v>
                </c:pt>
                <c:pt idx="22953">
                  <c:v>41148.093749944332</c:v>
                </c:pt>
                <c:pt idx="22954">
                  <c:v>41148.104166610996</c:v>
                </c:pt>
                <c:pt idx="22955">
                  <c:v>41148.11458327766</c:v>
                </c:pt>
                <c:pt idx="22956">
                  <c:v>41148.124999944324</c:v>
                </c:pt>
                <c:pt idx="22957">
                  <c:v>41148.135416610989</c:v>
                </c:pt>
                <c:pt idx="22958">
                  <c:v>41148.145833277653</c:v>
                </c:pt>
                <c:pt idx="22959">
                  <c:v>41148.156249944317</c:v>
                </c:pt>
                <c:pt idx="22960">
                  <c:v>41148.166666610981</c:v>
                </c:pt>
                <c:pt idx="22961">
                  <c:v>41148.177083277646</c:v>
                </c:pt>
                <c:pt idx="22962">
                  <c:v>41148.18749994431</c:v>
                </c:pt>
                <c:pt idx="22963">
                  <c:v>41148.197916610974</c:v>
                </c:pt>
                <c:pt idx="22964">
                  <c:v>41148.208333277638</c:v>
                </c:pt>
                <c:pt idx="22965">
                  <c:v>41148.218749944303</c:v>
                </c:pt>
                <c:pt idx="22966">
                  <c:v>41148.229166610967</c:v>
                </c:pt>
                <c:pt idx="22967">
                  <c:v>41148.239583277631</c:v>
                </c:pt>
                <c:pt idx="22968">
                  <c:v>41148.249999944295</c:v>
                </c:pt>
                <c:pt idx="22969">
                  <c:v>41148.26041661096</c:v>
                </c:pt>
                <c:pt idx="22970">
                  <c:v>41148.270833277624</c:v>
                </c:pt>
                <c:pt idx="22971">
                  <c:v>41148.281249944288</c:v>
                </c:pt>
                <c:pt idx="22972">
                  <c:v>41148.291666610952</c:v>
                </c:pt>
                <c:pt idx="22973">
                  <c:v>41148.302083277616</c:v>
                </c:pt>
                <c:pt idx="22974">
                  <c:v>41148.312499944281</c:v>
                </c:pt>
                <c:pt idx="22975">
                  <c:v>41148.322916610945</c:v>
                </c:pt>
                <c:pt idx="22976">
                  <c:v>41148.333333277609</c:v>
                </c:pt>
                <c:pt idx="22977">
                  <c:v>41148.343749944273</c:v>
                </c:pt>
                <c:pt idx="22978">
                  <c:v>41148.354166610938</c:v>
                </c:pt>
                <c:pt idx="22979">
                  <c:v>41148.364583277602</c:v>
                </c:pt>
                <c:pt idx="22980">
                  <c:v>41148.374999944266</c:v>
                </c:pt>
                <c:pt idx="22981">
                  <c:v>41148.38541661093</c:v>
                </c:pt>
                <c:pt idx="22982">
                  <c:v>41148.395833277595</c:v>
                </c:pt>
                <c:pt idx="22983">
                  <c:v>41148.406249944259</c:v>
                </c:pt>
                <c:pt idx="22984">
                  <c:v>41148.416666610923</c:v>
                </c:pt>
                <c:pt idx="22985">
                  <c:v>41148.427083277587</c:v>
                </c:pt>
                <c:pt idx="22986">
                  <c:v>41148.437499944252</c:v>
                </c:pt>
                <c:pt idx="22987">
                  <c:v>41148.447916610916</c:v>
                </c:pt>
                <c:pt idx="22988">
                  <c:v>41148.45833327758</c:v>
                </c:pt>
                <c:pt idx="22989">
                  <c:v>41148.468749944244</c:v>
                </c:pt>
                <c:pt idx="22990">
                  <c:v>41148.479166610909</c:v>
                </c:pt>
                <c:pt idx="22991">
                  <c:v>41148.489583277573</c:v>
                </c:pt>
                <c:pt idx="22992">
                  <c:v>41148.499999944237</c:v>
                </c:pt>
                <c:pt idx="22993">
                  <c:v>41148.510416610901</c:v>
                </c:pt>
                <c:pt idx="22994">
                  <c:v>41148.520833277566</c:v>
                </c:pt>
                <c:pt idx="22995">
                  <c:v>41148.53124994423</c:v>
                </c:pt>
                <c:pt idx="22996">
                  <c:v>41148.541666610894</c:v>
                </c:pt>
                <c:pt idx="22997">
                  <c:v>41148.552083277558</c:v>
                </c:pt>
                <c:pt idx="22998">
                  <c:v>41148.562499944223</c:v>
                </c:pt>
                <c:pt idx="22999">
                  <c:v>41148.572916610887</c:v>
                </c:pt>
                <c:pt idx="23000">
                  <c:v>41148.583333277551</c:v>
                </c:pt>
                <c:pt idx="23001">
                  <c:v>41148.593749944215</c:v>
                </c:pt>
                <c:pt idx="23002">
                  <c:v>41148.604166610879</c:v>
                </c:pt>
                <c:pt idx="23003">
                  <c:v>41148.614583277544</c:v>
                </c:pt>
                <c:pt idx="23004">
                  <c:v>41148.624999944208</c:v>
                </c:pt>
                <c:pt idx="23005">
                  <c:v>41148.635416610872</c:v>
                </c:pt>
                <c:pt idx="23006">
                  <c:v>41148.645833277536</c:v>
                </c:pt>
                <c:pt idx="23007">
                  <c:v>41148.656249944201</c:v>
                </c:pt>
                <c:pt idx="23008">
                  <c:v>41148.666666610865</c:v>
                </c:pt>
                <c:pt idx="23009">
                  <c:v>41148.677083277529</c:v>
                </c:pt>
                <c:pt idx="23010">
                  <c:v>41148.687499944193</c:v>
                </c:pt>
                <c:pt idx="23011">
                  <c:v>41148.697916610858</c:v>
                </c:pt>
                <c:pt idx="23012">
                  <c:v>41148.708333277522</c:v>
                </c:pt>
                <c:pt idx="23013">
                  <c:v>41148.718749944186</c:v>
                </c:pt>
                <c:pt idx="23014">
                  <c:v>41148.72916661085</c:v>
                </c:pt>
                <c:pt idx="23015">
                  <c:v>41148.739583277515</c:v>
                </c:pt>
                <c:pt idx="23016">
                  <c:v>41148.749999944179</c:v>
                </c:pt>
                <c:pt idx="23017">
                  <c:v>41148.760416610843</c:v>
                </c:pt>
                <c:pt idx="23018">
                  <c:v>41148.770833277507</c:v>
                </c:pt>
                <c:pt idx="23019">
                  <c:v>41148.781249944172</c:v>
                </c:pt>
                <c:pt idx="23020">
                  <c:v>41148.791666610836</c:v>
                </c:pt>
                <c:pt idx="23021">
                  <c:v>41148.8020832775</c:v>
                </c:pt>
                <c:pt idx="23022">
                  <c:v>41148.812499944164</c:v>
                </c:pt>
                <c:pt idx="23023">
                  <c:v>41148.822916610829</c:v>
                </c:pt>
                <c:pt idx="23024">
                  <c:v>41148.833333277493</c:v>
                </c:pt>
                <c:pt idx="23025">
                  <c:v>41148.843749944157</c:v>
                </c:pt>
                <c:pt idx="23026">
                  <c:v>41148.854166610821</c:v>
                </c:pt>
                <c:pt idx="23027">
                  <c:v>41148.864583277486</c:v>
                </c:pt>
                <c:pt idx="23028">
                  <c:v>41148.87499994415</c:v>
                </c:pt>
                <c:pt idx="23029">
                  <c:v>41148.885416610814</c:v>
                </c:pt>
                <c:pt idx="23030">
                  <c:v>41148.895833277478</c:v>
                </c:pt>
                <c:pt idx="23031">
                  <c:v>41148.906249944142</c:v>
                </c:pt>
                <c:pt idx="23032">
                  <c:v>41148.916666610807</c:v>
                </c:pt>
                <c:pt idx="23033">
                  <c:v>41148.927083277471</c:v>
                </c:pt>
                <c:pt idx="23034">
                  <c:v>41148.937499944135</c:v>
                </c:pt>
                <c:pt idx="23035">
                  <c:v>41148.947916610799</c:v>
                </c:pt>
                <c:pt idx="23036">
                  <c:v>41148.958333277464</c:v>
                </c:pt>
                <c:pt idx="23037">
                  <c:v>41148.968749944128</c:v>
                </c:pt>
                <c:pt idx="23038">
                  <c:v>41148.979166610792</c:v>
                </c:pt>
                <c:pt idx="23039">
                  <c:v>41148.989583277456</c:v>
                </c:pt>
                <c:pt idx="23040">
                  <c:v>41148.999999944121</c:v>
                </c:pt>
                <c:pt idx="23041">
                  <c:v>41149.010416610785</c:v>
                </c:pt>
                <c:pt idx="23042">
                  <c:v>41149.020833277449</c:v>
                </c:pt>
                <c:pt idx="23043">
                  <c:v>41149.031249944113</c:v>
                </c:pt>
                <c:pt idx="23044">
                  <c:v>41149.041666610778</c:v>
                </c:pt>
                <c:pt idx="23045">
                  <c:v>41149.052083277442</c:v>
                </c:pt>
                <c:pt idx="23046">
                  <c:v>41149.062499944106</c:v>
                </c:pt>
                <c:pt idx="23047">
                  <c:v>41149.07291661077</c:v>
                </c:pt>
                <c:pt idx="23048">
                  <c:v>41149.083333277435</c:v>
                </c:pt>
                <c:pt idx="23049">
                  <c:v>41149.093749944099</c:v>
                </c:pt>
                <c:pt idx="23050">
                  <c:v>41149.104166610763</c:v>
                </c:pt>
                <c:pt idx="23051">
                  <c:v>41149.114583277427</c:v>
                </c:pt>
                <c:pt idx="23052">
                  <c:v>41149.124999944092</c:v>
                </c:pt>
                <c:pt idx="23053">
                  <c:v>41149.135416610756</c:v>
                </c:pt>
                <c:pt idx="23054">
                  <c:v>41149.14583327742</c:v>
                </c:pt>
                <c:pt idx="23055">
                  <c:v>41149.156249944084</c:v>
                </c:pt>
                <c:pt idx="23056">
                  <c:v>41149.166666610749</c:v>
                </c:pt>
                <c:pt idx="23057">
                  <c:v>41149.177083277413</c:v>
                </c:pt>
                <c:pt idx="23058">
                  <c:v>41149.187499944077</c:v>
                </c:pt>
                <c:pt idx="23059">
                  <c:v>41149.197916610741</c:v>
                </c:pt>
                <c:pt idx="23060">
                  <c:v>41149.208333277405</c:v>
                </c:pt>
                <c:pt idx="23061">
                  <c:v>41149.21874994407</c:v>
                </c:pt>
                <c:pt idx="23062">
                  <c:v>41149.229166610734</c:v>
                </c:pt>
                <c:pt idx="23063">
                  <c:v>41149.239583277398</c:v>
                </c:pt>
                <c:pt idx="23064">
                  <c:v>41149.249999944062</c:v>
                </c:pt>
                <c:pt idx="23065">
                  <c:v>41149.260416610727</c:v>
                </c:pt>
                <c:pt idx="23066">
                  <c:v>41149.270833277391</c:v>
                </c:pt>
                <c:pt idx="23067">
                  <c:v>41149.281249944055</c:v>
                </c:pt>
                <c:pt idx="23068">
                  <c:v>41149.291666610719</c:v>
                </c:pt>
                <c:pt idx="23069">
                  <c:v>41149.302083277384</c:v>
                </c:pt>
                <c:pt idx="23070">
                  <c:v>41149.312499944048</c:v>
                </c:pt>
                <c:pt idx="23071">
                  <c:v>41149.322916610712</c:v>
                </c:pt>
                <c:pt idx="23072">
                  <c:v>41149.333333277376</c:v>
                </c:pt>
                <c:pt idx="23073">
                  <c:v>41149.343749944041</c:v>
                </c:pt>
                <c:pt idx="23074">
                  <c:v>41149.354166610705</c:v>
                </c:pt>
                <c:pt idx="23075">
                  <c:v>41149.364583277369</c:v>
                </c:pt>
                <c:pt idx="23076">
                  <c:v>41149.374999944033</c:v>
                </c:pt>
                <c:pt idx="23077">
                  <c:v>41149.385416610698</c:v>
                </c:pt>
                <c:pt idx="23078">
                  <c:v>41149.395833277362</c:v>
                </c:pt>
                <c:pt idx="23079">
                  <c:v>41149.406249944026</c:v>
                </c:pt>
                <c:pt idx="23080">
                  <c:v>41149.41666661069</c:v>
                </c:pt>
                <c:pt idx="23081">
                  <c:v>41149.427083277355</c:v>
                </c:pt>
                <c:pt idx="23082">
                  <c:v>41149.437499944019</c:v>
                </c:pt>
                <c:pt idx="23083">
                  <c:v>41149.447916610683</c:v>
                </c:pt>
                <c:pt idx="23084">
                  <c:v>41149.458333277347</c:v>
                </c:pt>
                <c:pt idx="23085">
                  <c:v>41149.468749944012</c:v>
                </c:pt>
                <c:pt idx="23086">
                  <c:v>41149.479166610676</c:v>
                </c:pt>
                <c:pt idx="23087">
                  <c:v>41149.48958327734</c:v>
                </c:pt>
                <c:pt idx="23088">
                  <c:v>41149.499999944004</c:v>
                </c:pt>
                <c:pt idx="23089">
                  <c:v>41149.510416610668</c:v>
                </c:pt>
                <c:pt idx="23090">
                  <c:v>41149.520833277333</c:v>
                </c:pt>
                <c:pt idx="23091">
                  <c:v>41149.531249943997</c:v>
                </c:pt>
                <c:pt idx="23092">
                  <c:v>41149.541666610661</c:v>
                </c:pt>
                <c:pt idx="23093">
                  <c:v>41149.552083277325</c:v>
                </c:pt>
                <c:pt idx="23094">
                  <c:v>41149.56249994399</c:v>
                </c:pt>
                <c:pt idx="23095">
                  <c:v>41149.572916610654</c:v>
                </c:pt>
                <c:pt idx="23096">
                  <c:v>41149.583333277318</c:v>
                </c:pt>
                <c:pt idx="23097">
                  <c:v>41149.593749943982</c:v>
                </c:pt>
                <c:pt idx="23098">
                  <c:v>41149.604166610647</c:v>
                </c:pt>
                <c:pt idx="23099">
                  <c:v>41149.614583277311</c:v>
                </c:pt>
                <c:pt idx="23100">
                  <c:v>41149.624999943975</c:v>
                </c:pt>
                <c:pt idx="23101">
                  <c:v>41149.635416610639</c:v>
                </c:pt>
                <c:pt idx="23102">
                  <c:v>41149.645833277304</c:v>
                </c:pt>
                <c:pt idx="23103">
                  <c:v>41149.656249943968</c:v>
                </c:pt>
                <c:pt idx="23104">
                  <c:v>41149.666666610632</c:v>
                </c:pt>
                <c:pt idx="23105">
                  <c:v>41149.677083277296</c:v>
                </c:pt>
                <c:pt idx="23106">
                  <c:v>41149.687499943961</c:v>
                </c:pt>
                <c:pt idx="23107">
                  <c:v>41149.697916610625</c:v>
                </c:pt>
                <c:pt idx="23108">
                  <c:v>41149.708333277289</c:v>
                </c:pt>
                <c:pt idx="23109">
                  <c:v>41149.718749943953</c:v>
                </c:pt>
                <c:pt idx="23110">
                  <c:v>41149.729166610618</c:v>
                </c:pt>
                <c:pt idx="23111">
                  <c:v>41149.739583277282</c:v>
                </c:pt>
                <c:pt idx="23112">
                  <c:v>41149.749999943946</c:v>
                </c:pt>
                <c:pt idx="23113">
                  <c:v>41149.76041661061</c:v>
                </c:pt>
                <c:pt idx="23114">
                  <c:v>41149.770833277275</c:v>
                </c:pt>
                <c:pt idx="23115">
                  <c:v>41149.781249943939</c:v>
                </c:pt>
                <c:pt idx="23116">
                  <c:v>41149.791666610603</c:v>
                </c:pt>
                <c:pt idx="23117">
                  <c:v>41149.802083277267</c:v>
                </c:pt>
                <c:pt idx="23118">
                  <c:v>41149.812499943931</c:v>
                </c:pt>
                <c:pt idx="23119">
                  <c:v>41149.822916610596</c:v>
                </c:pt>
                <c:pt idx="23120">
                  <c:v>41149.83333327726</c:v>
                </c:pt>
                <c:pt idx="23121">
                  <c:v>41149.843749943924</c:v>
                </c:pt>
                <c:pt idx="23122">
                  <c:v>41149.854166610588</c:v>
                </c:pt>
                <c:pt idx="23123">
                  <c:v>41149.864583277253</c:v>
                </c:pt>
                <c:pt idx="23124">
                  <c:v>41149.874999943917</c:v>
                </c:pt>
                <c:pt idx="23125">
                  <c:v>41149.885416610581</c:v>
                </c:pt>
                <c:pt idx="23126">
                  <c:v>41149.895833277245</c:v>
                </c:pt>
                <c:pt idx="23127">
                  <c:v>41149.90624994391</c:v>
                </c:pt>
                <c:pt idx="23128">
                  <c:v>41149.916666610574</c:v>
                </c:pt>
                <c:pt idx="23129">
                  <c:v>41149.927083277238</c:v>
                </c:pt>
                <c:pt idx="23130">
                  <c:v>41149.937499943902</c:v>
                </c:pt>
                <c:pt idx="23131">
                  <c:v>41149.947916610567</c:v>
                </c:pt>
                <c:pt idx="23132">
                  <c:v>41149.958333277231</c:v>
                </c:pt>
                <c:pt idx="23133">
                  <c:v>41149.968749943895</c:v>
                </c:pt>
                <c:pt idx="23134">
                  <c:v>41149.979166610559</c:v>
                </c:pt>
                <c:pt idx="23135">
                  <c:v>41149.989583277224</c:v>
                </c:pt>
                <c:pt idx="23136">
                  <c:v>41149.999999943888</c:v>
                </c:pt>
                <c:pt idx="23137">
                  <c:v>41150.010416610552</c:v>
                </c:pt>
                <c:pt idx="23138">
                  <c:v>41150.020833277216</c:v>
                </c:pt>
                <c:pt idx="23139">
                  <c:v>41150.031249943881</c:v>
                </c:pt>
                <c:pt idx="23140">
                  <c:v>41150.041666610545</c:v>
                </c:pt>
                <c:pt idx="23141">
                  <c:v>41150.052083277209</c:v>
                </c:pt>
                <c:pt idx="23142">
                  <c:v>41150.062499943873</c:v>
                </c:pt>
                <c:pt idx="23143">
                  <c:v>41150.072916610538</c:v>
                </c:pt>
                <c:pt idx="23144">
                  <c:v>41150.083333277202</c:v>
                </c:pt>
                <c:pt idx="23145">
                  <c:v>41150.093749943866</c:v>
                </c:pt>
                <c:pt idx="23146">
                  <c:v>41150.10416661053</c:v>
                </c:pt>
                <c:pt idx="23147">
                  <c:v>41150.114583277194</c:v>
                </c:pt>
                <c:pt idx="23148">
                  <c:v>41150.124999943859</c:v>
                </c:pt>
                <c:pt idx="23149">
                  <c:v>41150.135416610523</c:v>
                </c:pt>
                <c:pt idx="23150">
                  <c:v>41150.145833277187</c:v>
                </c:pt>
                <c:pt idx="23151">
                  <c:v>41150.156249943851</c:v>
                </c:pt>
                <c:pt idx="23152">
                  <c:v>41150.166666610516</c:v>
                </c:pt>
                <c:pt idx="23153">
                  <c:v>41150.17708327718</c:v>
                </c:pt>
                <c:pt idx="23154">
                  <c:v>41150.187499943844</c:v>
                </c:pt>
                <c:pt idx="23155">
                  <c:v>41150.197916610508</c:v>
                </c:pt>
                <c:pt idx="23156">
                  <c:v>41150.208333277173</c:v>
                </c:pt>
                <c:pt idx="23157">
                  <c:v>41150.218749943837</c:v>
                </c:pt>
                <c:pt idx="23158">
                  <c:v>41150.229166610501</c:v>
                </c:pt>
                <c:pt idx="23159">
                  <c:v>41150.239583277165</c:v>
                </c:pt>
                <c:pt idx="23160">
                  <c:v>41150.24999994383</c:v>
                </c:pt>
                <c:pt idx="23161">
                  <c:v>41150.260416610494</c:v>
                </c:pt>
                <c:pt idx="23162">
                  <c:v>41150.270833277158</c:v>
                </c:pt>
                <c:pt idx="23163">
                  <c:v>41150.281249943822</c:v>
                </c:pt>
                <c:pt idx="23164">
                  <c:v>41150.291666610487</c:v>
                </c:pt>
                <c:pt idx="23165">
                  <c:v>41150.302083277151</c:v>
                </c:pt>
                <c:pt idx="23166">
                  <c:v>41150.312499943815</c:v>
                </c:pt>
                <c:pt idx="23167">
                  <c:v>41150.322916610479</c:v>
                </c:pt>
                <c:pt idx="23168">
                  <c:v>41150.333333277144</c:v>
                </c:pt>
                <c:pt idx="23169">
                  <c:v>41150.343749943808</c:v>
                </c:pt>
                <c:pt idx="23170">
                  <c:v>41150.354166610472</c:v>
                </c:pt>
                <c:pt idx="23171">
                  <c:v>41150.364583277136</c:v>
                </c:pt>
                <c:pt idx="23172">
                  <c:v>41150.374999943801</c:v>
                </c:pt>
                <c:pt idx="23173">
                  <c:v>41150.385416610465</c:v>
                </c:pt>
                <c:pt idx="23174">
                  <c:v>41150.395833277129</c:v>
                </c:pt>
                <c:pt idx="23175">
                  <c:v>41150.406249943793</c:v>
                </c:pt>
                <c:pt idx="23176">
                  <c:v>41150.416666610457</c:v>
                </c:pt>
                <c:pt idx="23177">
                  <c:v>41150.427083277122</c:v>
                </c:pt>
                <c:pt idx="23178">
                  <c:v>41150.437499943786</c:v>
                </c:pt>
                <c:pt idx="23179">
                  <c:v>41150.44791661045</c:v>
                </c:pt>
                <c:pt idx="23180">
                  <c:v>41150.458333277114</c:v>
                </c:pt>
                <c:pt idx="23181">
                  <c:v>41150.468749943779</c:v>
                </c:pt>
                <c:pt idx="23182">
                  <c:v>41150.479166610443</c:v>
                </c:pt>
                <c:pt idx="23183">
                  <c:v>41150.489583277107</c:v>
                </c:pt>
                <c:pt idx="23184">
                  <c:v>41150.499999943771</c:v>
                </c:pt>
                <c:pt idx="23185">
                  <c:v>41150.510416610436</c:v>
                </c:pt>
                <c:pt idx="23186">
                  <c:v>41150.5208332771</c:v>
                </c:pt>
                <c:pt idx="23187">
                  <c:v>41150.531249943764</c:v>
                </c:pt>
                <c:pt idx="23188">
                  <c:v>41150.541666610428</c:v>
                </c:pt>
                <c:pt idx="23189">
                  <c:v>41150.552083277093</c:v>
                </c:pt>
                <c:pt idx="23190">
                  <c:v>41150.562499943757</c:v>
                </c:pt>
                <c:pt idx="23191">
                  <c:v>41150.572916610421</c:v>
                </c:pt>
                <c:pt idx="23192">
                  <c:v>41150.583333277085</c:v>
                </c:pt>
                <c:pt idx="23193">
                  <c:v>41150.59374994375</c:v>
                </c:pt>
                <c:pt idx="23194">
                  <c:v>41150.604166610414</c:v>
                </c:pt>
                <c:pt idx="23195">
                  <c:v>41150.614583277078</c:v>
                </c:pt>
                <c:pt idx="23196">
                  <c:v>41150.624999943742</c:v>
                </c:pt>
                <c:pt idx="23197">
                  <c:v>41150.635416610407</c:v>
                </c:pt>
                <c:pt idx="23198">
                  <c:v>41150.645833277071</c:v>
                </c:pt>
                <c:pt idx="23199">
                  <c:v>41150.656249943735</c:v>
                </c:pt>
                <c:pt idx="23200">
                  <c:v>41150.666666610399</c:v>
                </c:pt>
                <c:pt idx="23201">
                  <c:v>41150.677083277064</c:v>
                </c:pt>
                <c:pt idx="23202">
                  <c:v>41150.687499943728</c:v>
                </c:pt>
                <c:pt idx="23203">
                  <c:v>41150.697916610392</c:v>
                </c:pt>
                <c:pt idx="23204">
                  <c:v>41150.708333277056</c:v>
                </c:pt>
                <c:pt idx="23205">
                  <c:v>41150.71874994372</c:v>
                </c:pt>
                <c:pt idx="23206">
                  <c:v>41150.729166610385</c:v>
                </c:pt>
                <c:pt idx="23207">
                  <c:v>41150.739583277049</c:v>
                </c:pt>
                <c:pt idx="23208">
                  <c:v>41150.749999943713</c:v>
                </c:pt>
                <c:pt idx="23209">
                  <c:v>41150.760416610377</c:v>
                </c:pt>
                <c:pt idx="23210">
                  <c:v>41150.770833277042</c:v>
                </c:pt>
                <c:pt idx="23211">
                  <c:v>41150.781249943706</c:v>
                </c:pt>
                <c:pt idx="23212">
                  <c:v>41150.79166661037</c:v>
                </c:pt>
                <c:pt idx="23213">
                  <c:v>41150.802083277034</c:v>
                </c:pt>
                <c:pt idx="23214">
                  <c:v>41150.812499943699</c:v>
                </c:pt>
                <c:pt idx="23215">
                  <c:v>41150.822916610363</c:v>
                </c:pt>
                <c:pt idx="23216">
                  <c:v>41150.833333277027</c:v>
                </c:pt>
                <c:pt idx="23217">
                  <c:v>41150.843749943691</c:v>
                </c:pt>
                <c:pt idx="23218">
                  <c:v>41150.854166610356</c:v>
                </c:pt>
                <c:pt idx="23219">
                  <c:v>41150.86458327702</c:v>
                </c:pt>
                <c:pt idx="23220">
                  <c:v>41150.874999943684</c:v>
                </c:pt>
                <c:pt idx="23221">
                  <c:v>41150.885416610348</c:v>
                </c:pt>
                <c:pt idx="23222">
                  <c:v>41150.895833277013</c:v>
                </c:pt>
                <c:pt idx="23223">
                  <c:v>41150.906249943677</c:v>
                </c:pt>
                <c:pt idx="23224">
                  <c:v>41150.916666610341</c:v>
                </c:pt>
                <c:pt idx="23225">
                  <c:v>41150.927083277005</c:v>
                </c:pt>
                <c:pt idx="23226">
                  <c:v>41150.93749994367</c:v>
                </c:pt>
                <c:pt idx="23227">
                  <c:v>41150.947916610334</c:v>
                </c:pt>
                <c:pt idx="23228">
                  <c:v>41150.958333276998</c:v>
                </c:pt>
                <c:pt idx="23229">
                  <c:v>41150.968749943662</c:v>
                </c:pt>
                <c:pt idx="23230">
                  <c:v>41150.979166610327</c:v>
                </c:pt>
                <c:pt idx="23231">
                  <c:v>41150.989583276991</c:v>
                </c:pt>
                <c:pt idx="23232">
                  <c:v>41150.999999943655</c:v>
                </c:pt>
                <c:pt idx="23233">
                  <c:v>41151.010416610319</c:v>
                </c:pt>
                <c:pt idx="23234">
                  <c:v>41151.020833276983</c:v>
                </c:pt>
                <c:pt idx="23235">
                  <c:v>41151.031249943648</c:v>
                </c:pt>
                <c:pt idx="23236">
                  <c:v>41151.041666610312</c:v>
                </c:pt>
                <c:pt idx="23237">
                  <c:v>41151.052083276976</c:v>
                </c:pt>
                <c:pt idx="23238">
                  <c:v>41151.06249994364</c:v>
                </c:pt>
                <c:pt idx="23239">
                  <c:v>41151.072916610305</c:v>
                </c:pt>
                <c:pt idx="23240">
                  <c:v>41151.083333276969</c:v>
                </c:pt>
                <c:pt idx="23241">
                  <c:v>41151.093749943633</c:v>
                </c:pt>
                <c:pt idx="23242">
                  <c:v>41151.104166610297</c:v>
                </c:pt>
                <c:pt idx="23243">
                  <c:v>41151.114583276962</c:v>
                </c:pt>
                <c:pt idx="23244">
                  <c:v>41151.124999943626</c:v>
                </c:pt>
                <c:pt idx="23245">
                  <c:v>41151.13541661029</c:v>
                </c:pt>
                <c:pt idx="23246">
                  <c:v>41151.145833276954</c:v>
                </c:pt>
                <c:pt idx="23247">
                  <c:v>41151.156249943619</c:v>
                </c:pt>
                <c:pt idx="23248">
                  <c:v>41151.166666610283</c:v>
                </c:pt>
                <c:pt idx="23249">
                  <c:v>41151.177083276947</c:v>
                </c:pt>
                <c:pt idx="23250">
                  <c:v>41151.187499943611</c:v>
                </c:pt>
                <c:pt idx="23251">
                  <c:v>41151.197916610276</c:v>
                </c:pt>
                <c:pt idx="23252">
                  <c:v>41151.20833327694</c:v>
                </c:pt>
                <c:pt idx="23253">
                  <c:v>41151.218749943604</c:v>
                </c:pt>
                <c:pt idx="23254">
                  <c:v>41151.229166610268</c:v>
                </c:pt>
                <c:pt idx="23255">
                  <c:v>41151.239583276933</c:v>
                </c:pt>
                <c:pt idx="23256">
                  <c:v>41151.249999943597</c:v>
                </c:pt>
                <c:pt idx="23257">
                  <c:v>41151.260416610261</c:v>
                </c:pt>
                <c:pt idx="23258">
                  <c:v>41151.270833276925</c:v>
                </c:pt>
                <c:pt idx="23259">
                  <c:v>41151.28124994359</c:v>
                </c:pt>
                <c:pt idx="23260">
                  <c:v>41151.291666610254</c:v>
                </c:pt>
                <c:pt idx="23261">
                  <c:v>41151.302083276918</c:v>
                </c:pt>
                <c:pt idx="23262">
                  <c:v>41151.312499943582</c:v>
                </c:pt>
                <c:pt idx="23263">
                  <c:v>41151.322916610246</c:v>
                </c:pt>
                <c:pt idx="23264">
                  <c:v>41151.333333276911</c:v>
                </c:pt>
                <c:pt idx="23265">
                  <c:v>41151.343749943575</c:v>
                </c:pt>
                <c:pt idx="23266">
                  <c:v>41151.354166610239</c:v>
                </c:pt>
                <c:pt idx="23267">
                  <c:v>41151.364583276903</c:v>
                </c:pt>
                <c:pt idx="23268">
                  <c:v>41151.374999943568</c:v>
                </c:pt>
                <c:pt idx="23269">
                  <c:v>41151.385416610232</c:v>
                </c:pt>
                <c:pt idx="23270">
                  <c:v>41151.395833276896</c:v>
                </c:pt>
                <c:pt idx="23271">
                  <c:v>41151.40624994356</c:v>
                </c:pt>
                <c:pt idx="23272">
                  <c:v>41151.416666610225</c:v>
                </c:pt>
                <c:pt idx="23273">
                  <c:v>41151.427083276889</c:v>
                </c:pt>
                <c:pt idx="23274">
                  <c:v>41151.437499943553</c:v>
                </c:pt>
                <c:pt idx="23275">
                  <c:v>41151.447916610217</c:v>
                </c:pt>
                <c:pt idx="23276">
                  <c:v>41151.458333276882</c:v>
                </c:pt>
                <c:pt idx="23277">
                  <c:v>41151.468749943546</c:v>
                </c:pt>
                <c:pt idx="23278">
                  <c:v>41151.47916661021</c:v>
                </c:pt>
                <c:pt idx="23279">
                  <c:v>41151.489583276874</c:v>
                </c:pt>
                <c:pt idx="23280">
                  <c:v>41151.499999943539</c:v>
                </c:pt>
                <c:pt idx="23281">
                  <c:v>41151.510416610203</c:v>
                </c:pt>
                <c:pt idx="23282">
                  <c:v>41151.520833276867</c:v>
                </c:pt>
                <c:pt idx="23283">
                  <c:v>41151.531249943531</c:v>
                </c:pt>
                <c:pt idx="23284">
                  <c:v>41151.541666610196</c:v>
                </c:pt>
                <c:pt idx="23285">
                  <c:v>41151.55208327686</c:v>
                </c:pt>
                <c:pt idx="23286">
                  <c:v>41151.562499943524</c:v>
                </c:pt>
                <c:pt idx="23287">
                  <c:v>41151.572916610188</c:v>
                </c:pt>
                <c:pt idx="23288">
                  <c:v>41151.583333276852</c:v>
                </c:pt>
                <c:pt idx="23289">
                  <c:v>41151.593749943517</c:v>
                </c:pt>
                <c:pt idx="23290">
                  <c:v>41151.604166610181</c:v>
                </c:pt>
                <c:pt idx="23291">
                  <c:v>41151.614583276845</c:v>
                </c:pt>
                <c:pt idx="23292">
                  <c:v>41151.624999943509</c:v>
                </c:pt>
                <c:pt idx="23293">
                  <c:v>41151.635416610174</c:v>
                </c:pt>
                <c:pt idx="23294">
                  <c:v>41151.645833276838</c:v>
                </c:pt>
                <c:pt idx="23295">
                  <c:v>41151.656249943502</c:v>
                </c:pt>
                <c:pt idx="23296">
                  <c:v>41151.666666610166</c:v>
                </c:pt>
                <c:pt idx="23297">
                  <c:v>41151.677083276831</c:v>
                </c:pt>
                <c:pt idx="23298">
                  <c:v>41151.687499943495</c:v>
                </c:pt>
                <c:pt idx="23299">
                  <c:v>41151.697916610159</c:v>
                </c:pt>
                <c:pt idx="23300">
                  <c:v>41151.708333276823</c:v>
                </c:pt>
                <c:pt idx="23301">
                  <c:v>41151.718749943488</c:v>
                </c:pt>
                <c:pt idx="23302">
                  <c:v>41151.729166610152</c:v>
                </c:pt>
                <c:pt idx="23303">
                  <c:v>41151.739583276816</c:v>
                </c:pt>
                <c:pt idx="23304">
                  <c:v>41151.74999994348</c:v>
                </c:pt>
                <c:pt idx="23305">
                  <c:v>41151.760416610145</c:v>
                </c:pt>
                <c:pt idx="23306">
                  <c:v>41151.770833276809</c:v>
                </c:pt>
                <c:pt idx="23307">
                  <c:v>41151.781249943473</c:v>
                </c:pt>
                <c:pt idx="23308">
                  <c:v>41151.791666610137</c:v>
                </c:pt>
                <c:pt idx="23309">
                  <c:v>41151.802083276802</c:v>
                </c:pt>
                <c:pt idx="23310">
                  <c:v>41151.812499943466</c:v>
                </c:pt>
                <c:pt idx="23311">
                  <c:v>41151.82291661013</c:v>
                </c:pt>
                <c:pt idx="23312">
                  <c:v>41151.833333276794</c:v>
                </c:pt>
                <c:pt idx="23313">
                  <c:v>41151.843749943459</c:v>
                </c:pt>
                <c:pt idx="23314">
                  <c:v>41151.854166610123</c:v>
                </c:pt>
                <c:pt idx="23315">
                  <c:v>41151.864583276787</c:v>
                </c:pt>
                <c:pt idx="23316">
                  <c:v>41151.874999943451</c:v>
                </c:pt>
                <c:pt idx="23317">
                  <c:v>41151.885416610115</c:v>
                </c:pt>
                <c:pt idx="23318">
                  <c:v>41151.89583327678</c:v>
                </c:pt>
                <c:pt idx="23319">
                  <c:v>41151.906249943444</c:v>
                </c:pt>
                <c:pt idx="23320">
                  <c:v>41151.916666610108</c:v>
                </c:pt>
                <c:pt idx="23321">
                  <c:v>41151.927083276772</c:v>
                </c:pt>
                <c:pt idx="23322">
                  <c:v>41151.937499943437</c:v>
                </c:pt>
                <c:pt idx="23323">
                  <c:v>41151.947916610101</c:v>
                </c:pt>
                <c:pt idx="23324">
                  <c:v>41151.958333276765</c:v>
                </c:pt>
                <c:pt idx="23325">
                  <c:v>41151.968749943429</c:v>
                </c:pt>
                <c:pt idx="23326">
                  <c:v>41151.979166610094</c:v>
                </c:pt>
                <c:pt idx="23327">
                  <c:v>41151.989583276758</c:v>
                </c:pt>
                <c:pt idx="23328">
                  <c:v>41151.999999943422</c:v>
                </c:pt>
                <c:pt idx="23329">
                  <c:v>41152.010416610086</c:v>
                </c:pt>
                <c:pt idx="23330">
                  <c:v>41152.020833276751</c:v>
                </c:pt>
                <c:pt idx="23331">
                  <c:v>41152.031249943415</c:v>
                </c:pt>
                <c:pt idx="23332">
                  <c:v>41152.041666610079</c:v>
                </c:pt>
                <c:pt idx="23333">
                  <c:v>41152.052083276743</c:v>
                </c:pt>
                <c:pt idx="23334">
                  <c:v>41152.062499943408</c:v>
                </c:pt>
                <c:pt idx="23335">
                  <c:v>41152.072916610072</c:v>
                </c:pt>
                <c:pt idx="23336">
                  <c:v>41152.083333276736</c:v>
                </c:pt>
                <c:pt idx="23337">
                  <c:v>41152.0937499434</c:v>
                </c:pt>
                <c:pt idx="23338">
                  <c:v>41152.104166610065</c:v>
                </c:pt>
                <c:pt idx="23339">
                  <c:v>41152.114583276729</c:v>
                </c:pt>
                <c:pt idx="23340">
                  <c:v>41152.124999943393</c:v>
                </c:pt>
                <c:pt idx="23341">
                  <c:v>41152.135416610057</c:v>
                </c:pt>
                <c:pt idx="23342">
                  <c:v>41152.145833276722</c:v>
                </c:pt>
                <c:pt idx="23343">
                  <c:v>41152.156249943386</c:v>
                </c:pt>
                <c:pt idx="23344">
                  <c:v>41152.16666661005</c:v>
                </c:pt>
                <c:pt idx="23345">
                  <c:v>41152.177083276714</c:v>
                </c:pt>
                <c:pt idx="23346">
                  <c:v>41152.187499943378</c:v>
                </c:pt>
                <c:pt idx="23347">
                  <c:v>41152.197916610043</c:v>
                </c:pt>
                <c:pt idx="23348">
                  <c:v>41152.208333276707</c:v>
                </c:pt>
                <c:pt idx="23349">
                  <c:v>41152.218749943371</c:v>
                </c:pt>
                <c:pt idx="23350">
                  <c:v>41152.229166610035</c:v>
                </c:pt>
                <c:pt idx="23351">
                  <c:v>41152.2395832767</c:v>
                </c:pt>
                <c:pt idx="23352">
                  <c:v>41152.249999943364</c:v>
                </c:pt>
                <c:pt idx="23353">
                  <c:v>41152.260416610028</c:v>
                </c:pt>
                <c:pt idx="23354">
                  <c:v>41152.270833276692</c:v>
                </c:pt>
                <c:pt idx="23355">
                  <c:v>41152.281249943357</c:v>
                </c:pt>
                <c:pt idx="23356">
                  <c:v>41152.291666610021</c:v>
                </c:pt>
                <c:pt idx="23357">
                  <c:v>41152.302083276685</c:v>
                </c:pt>
                <c:pt idx="23358">
                  <c:v>41152.312499943349</c:v>
                </c:pt>
                <c:pt idx="23359">
                  <c:v>41152.322916610014</c:v>
                </c:pt>
                <c:pt idx="23360">
                  <c:v>41152.333333276678</c:v>
                </c:pt>
                <c:pt idx="23361">
                  <c:v>41152.343749943342</c:v>
                </c:pt>
                <c:pt idx="23362">
                  <c:v>41152.354166610006</c:v>
                </c:pt>
                <c:pt idx="23363">
                  <c:v>41152.364583276671</c:v>
                </c:pt>
                <c:pt idx="23364">
                  <c:v>41152.374999943335</c:v>
                </c:pt>
                <c:pt idx="23365">
                  <c:v>41152.385416609999</c:v>
                </c:pt>
                <c:pt idx="23366">
                  <c:v>41152.395833276663</c:v>
                </c:pt>
                <c:pt idx="23367">
                  <c:v>41152.406249943328</c:v>
                </c:pt>
                <c:pt idx="23368">
                  <c:v>41152.416666609992</c:v>
                </c:pt>
                <c:pt idx="23369">
                  <c:v>41152.427083276656</c:v>
                </c:pt>
                <c:pt idx="23370">
                  <c:v>41152.43749994332</c:v>
                </c:pt>
                <c:pt idx="23371">
                  <c:v>41152.447916609985</c:v>
                </c:pt>
                <c:pt idx="23372">
                  <c:v>41152.458333276649</c:v>
                </c:pt>
                <c:pt idx="23373">
                  <c:v>41152.468749943313</c:v>
                </c:pt>
                <c:pt idx="23374">
                  <c:v>41152.479166609977</c:v>
                </c:pt>
                <c:pt idx="23375">
                  <c:v>41152.489583276641</c:v>
                </c:pt>
                <c:pt idx="23376">
                  <c:v>41152.499999943306</c:v>
                </c:pt>
                <c:pt idx="23377">
                  <c:v>41152.51041660997</c:v>
                </c:pt>
                <c:pt idx="23378">
                  <c:v>41152.520833276634</c:v>
                </c:pt>
                <c:pt idx="23379">
                  <c:v>41152.531249943298</c:v>
                </c:pt>
                <c:pt idx="23380">
                  <c:v>41152.541666609963</c:v>
                </c:pt>
                <c:pt idx="23381">
                  <c:v>41152.552083276627</c:v>
                </c:pt>
                <c:pt idx="23382">
                  <c:v>41152.562499943291</c:v>
                </c:pt>
                <c:pt idx="23383">
                  <c:v>41152.572916609955</c:v>
                </c:pt>
                <c:pt idx="23384">
                  <c:v>41152.58333327662</c:v>
                </c:pt>
                <c:pt idx="23385">
                  <c:v>41152.593749943284</c:v>
                </c:pt>
                <c:pt idx="23386">
                  <c:v>41152.604166609948</c:v>
                </c:pt>
                <c:pt idx="23387">
                  <c:v>41152.614583276612</c:v>
                </c:pt>
                <c:pt idx="23388">
                  <c:v>41152.624999943277</c:v>
                </c:pt>
                <c:pt idx="23389">
                  <c:v>41152.635416609941</c:v>
                </c:pt>
                <c:pt idx="23390">
                  <c:v>41152.645833276605</c:v>
                </c:pt>
                <c:pt idx="23391">
                  <c:v>41152.656249943269</c:v>
                </c:pt>
                <c:pt idx="23392">
                  <c:v>41152.666666609934</c:v>
                </c:pt>
                <c:pt idx="23393">
                  <c:v>41152.677083276598</c:v>
                </c:pt>
                <c:pt idx="23394">
                  <c:v>41152.687499943262</c:v>
                </c:pt>
                <c:pt idx="23395">
                  <c:v>41152.697916609926</c:v>
                </c:pt>
                <c:pt idx="23396">
                  <c:v>41152.708333276591</c:v>
                </c:pt>
                <c:pt idx="23397">
                  <c:v>41152.718749943255</c:v>
                </c:pt>
                <c:pt idx="23398">
                  <c:v>41152.729166609919</c:v>
                </c:pt>
                <c:pt idx="23399">
                  <c:v>41152.739583276583</c:v>
                </c:pt>
                <c:pt idx="23400">
                  <c:v>41152.749999943248</c:v>
                </c:pt>
                <c:pt idx="23401">
                  <c:v>41152.760416609912</c:v>
                </c:pt>
                <c:pt idx="23402">
                  <c:v>41152.770833276576</c:v>
                </c:pt>
                <c:pt idx="23403">
                  <c:v>41152.78124994324</c:v>
                </c:pt>
                <c:pt idx="23404">
                  <c:v>41152.791666609904</c:v>
                </c:pt>
                <c:pt idx="23405">
                  <c:v>41152.802083276569</c:v>
                </c:pt>
                <c:pt idx="23406">
                  <c:v>41152.812499943233</c:v>
                </c:pt>
                <c:pt idx="23407">
                  <c:v>41152.822916609897</c:v>
                </c:pt>
                <c:pt idx="23408">
                  <c:v>41152.833333276561</c:v>
                </c:pt>
                <c:pt idx="23409">
                  <c:v>41152.843749943226</c:v>
                </c:pt>
                <c:pt idx="23410">
                  <c:v>41152.85416660989</c:v>
                </c:pt>
                <c:pt idx="23411">
                  <c:v>41152.864583276554</c:v>
                </c:pt>
                <c:pt idx="23412">
                  <c:v>41152.874999943218</c:v>
                </c:pt>
                <c:pt idx="23413">
                  <c:v>41152.885416609883</c:v>
                </c:pt>
                <c:pt idx="23414">
                  <c:v>41152.895833276547</c:v>
                </c:pt>
                <c:pt idx="23415">
                  <c:v>41152.906249943211</c:v>
                </c:pt>
                <c:pt idx="23416">
                  <c:v>41152.916666609875</c:v>
                </c:pt>
                <c:pt idx="23417">
                  <c:v>41152.92708327654</c:v>
                </c:pt>
                <c:pt idx="23418">
                  <c:v>41152.937499943204</c:v>
                </c:pt>
                <c:pt idx="23419">
                  <c:v>41152.947916609868</c:v>
                </c:pt>
                <c:pt idx="23420">
                  <c:v>41152.958333276532</c:v>
                </c:pt>
                <c:pt idx="23421">
                  <c:v>41152.968749943197</c:v>
                </c:pt>
                <c:pt idx="23422">
                  <c:v>41152.979166609861</c:v>
                </c:pt>
                <c:pt idx="23423">
                  <c:v>41152.989583276525</c:v>
                </c:pt>
                <c:pt idx="23424">
                  <c:v>41152.999999943189</c:v>
                </c:pt>
                <c:pt idx="23425">
                  <c:v>41153.010416609854</c:v>
                </c:pt>
                <c:pt idx="23426">
                  <c:v>41153.020833276518</c:v>
                </c:pt>
                <c:pt idx="23427">
                  <c:v>41153.031249943182</c:v>
                </c:pt>
                <c:pt idx="23428">
                  <c:v>41153.041666609846</c:v>
                </c:pt>
                <c:pt idx="23429">
                  <c:v>41153.052083276511</c:v>
                </c:pt>
                <c:pt idx="23430">
                  <c:v>41153.062499943175</c:v>
                </c:pt>
                <c:pt idx="23431">
                  <c:v>41153.072916609839</c:v>
                </c:pt>
                <c:pt idx="23432">
                  <c:v>41153.083333276503</c:v>
                </c:pt>
                <c:pt idx="23433">
                  <c:v>41153.093749943167</c:v>
                </c:pt>
                <c:pt idx="23434">
                  <c:v>41153.104166609832</c:v>
                </c:pt>
                <c:pt idx="23435">
                  <c:v>41153.114583276496</c:v>
                </c:pt>
                <c:pt idx="23436">
                  <c:v>41153.12499994316</c:v>
                </c:pt>
                <c:pt idx="23437">
                  <c:v>41153.135416609824</c:v>
                </c:pt>
                <c:pt idx="23438">
                  <c:v>41153.145833276489</c:v>
                </c:pt>
                <c:pt idx="23439">
                  <c:v>41153.156249943153</c:v>
                </c:pt>
                <c:pt idx="23440">
                  <c:v>41153.166666609817</c:v>
                </c:pt>
                <c:pt idx="23441">
                  <c:v>41153.177083276481</c:v>
                </c:pt>
                <c:pt idx="23442">
                  <c:v>41153.187499943146</c:v>
                </c:pt>
                <c:pt idx="23443">
                  <c:v>41153.19791660981</c:v>
                </c:pt>
                <c:pt idx="23444">
                  <c:v>41153.208333276474</c:v>
                </c:pt>
                <c:pt idx="23445">
                  <c:v>41153.218749943138</c:v>
                </c:pt>
                <c:pt idx="23446">
                  <c:v>41153.229166609803</c:v>
                </c:pt>
                <c:pt idx="23447">
                  <c:v>41153.239583276467</c:v>
                </c:pt>
                <c:pt idx="23448">
                  <c:v>41153.249999943131</c:v>
                </c:pt>
                <c:pt idx="23449">
                  <c:v>41153.260416609795</c:v>
                </c:pt>
                <c:pt idx="23450">
                  <c:v>41153.27083327646</c:v>
                </c:pt>
                <c:pt idx="23451">
                  <c:v>41153.281249943124</c:v>
                </c:pt>
                <c:pt idx="23452">
                  <c:v>41153.291666609788</c:v>
                </c:pt>
                <c:pt idx="23453">
                  <c:v>41153.302083276452</c:v>
                </c:pt>
                <c:pt idx="23454">
                  <c:v>41153.312499943117</c:v>
                </c:pt>
                <c:pt idx="23455">
                  <c:v>41153.322916609781</c:v>
                </c:pt>
                <c:pt idx="23456">
                  <c:v>41153.333333276445</c:v>
                </c:pt>
                <c:pt idx="23457">
                  <c:v>41153.343749943109</c:v>
                </c:pt>
                <c:pt idx="23458">
                  <c:v>41153.354166609774</c:v>
                </c:pt>
                <c:pt idx="23459">
                  <c:v>41153.364583276438</c:v>
                </c:pt>
                <c:pt idx="23460">
                  <c:v>41153.374999943102</c:v>
                </c:pt>
                <c:pt idx="23461">
                  <c:v>41153.385416609766</c:v>
                </c:pt>
                <c:pt idx="23462">
                  <c:v>41153.39583327643</c:v>
                </c:pt>
                <c:pt idx="23463">
                  <c:v>41153.406249943095</c:v>
                </c:pt>
                <c:pt idx="23464">
                  <c:v>41153.416666609759</c:v>
                </c:pt>
                <c:pt idx="23465">
                  <c:v>41153.427083276423</c:v>
                </c:pt>
                <c:pt idx="23466">
                  <c:v>41153.437499943087</c:v>
                </c:pt>
                <c:pt idx="23467">
                  <c:v>41153.447916609752</c:v>
                </c:pt>
                <c:pt idx="23468">
                  <c:v>41153.458333276416</c:v>
                </c:pt>
                <c:pt idx="23469">
                  <c:v>41153.46874994308</c:v>
                </c:pt>
                <c:pt idx="23470">
                  <c:v>41153.479166609744</c:v>
                </c:pt>
                <c:pt idx="23471">
                  <c:v>41153.489583276409</c:v>
                </c:pt>
                <c:pt idx="23472">
                  <c:v>41153.499999943073</c:v>
                </c:pt>
                <c:pt idx="23473">
                  <c:v>41153.510416609737</c:v>
                </c:pt>
                <c:pt idx="23474">
                  <c:v>41153.520833276401</c:v>
                </c:pt>
                <c:pt idx="23475">
                  <c:v>41153.531249943066</c:v>
                </c:pt>
                <c:pt idx="23476">
                  <c:v>41153.54166660973</c:v>
                </c:pt>
                <c:pt idx="23477">
                  <c:v>41153.552083276394</c:v>
                </c:pt>
                <c:pt idx="23478">
                  <c:v>41153.562499943058</c:v>
                </c:pt>
                <c:pt idx="23479">
                  <c:v>41153.572916609723</c:v>
                </c:pt>
                <c:pt idx="23480">
                  <c:v>41153.583333276387</c:v>
                </c:pt>
                <c:pt idx="23481">
                  <c:v>41153.593749943051</c:v>
                </c:pt>
                <c:pt idx="23482">
                  <c:v>41153.604166609715</c:v>
                </c:pt>
                <c:pt idx="23483">
                  <c:v>41153.61458327638</c:v>
                </c:pt>
                <c:pt idx="23484">
                  <c:v>41153.624999943044</c:v>
                </c:pt>
                <c:pt idx="23485">
                  <c:v>41153.635416609708</c:v>
                </c:pt>
                <c:pt idx="23486">
                  <c:v>41153.645833276372</c:v>
                </c:pt>
                <c:pt idx="23487">
                  <c:v>41153.656249943037</c:v>
                </c:pt>
                <c:pt idx="23488">
                  <c:v>41153.666666609701</c:v>
                </c:pt>
                <c:pt idx="23489">
                  <c:v>41153.677083276365</c:v>
                </c:pt>
                <c:pt idx="23490">
                  <c:v>41153.687499943029</c:v>
                </c:pt>
                <c:pt idx="23491">
                  <c:v>41153.697916609693</c:v>
                </c:pt>
                <c:pt idx="23492">
                  <c:v>41153.708333276358</c:v>
                </c:pt>
                <c:pt idx="23493">
                  <c:v>41153.718749943022</c:v>
                </c:pt>
                <c:pt idx="23494">
                  <c:v>41153.729166609686</c:v>
                </c:pt>
                <c:pt idx="23495">
                  <c:v>41153.73958327635</c:v>
                </c:pt>
                <c:pt idx="23496">
                  <c:v>41153.749999943015</c:v>
                </c:pt>
                <c:pt idx="23497">
                  <c:v>41153.760416609679</c:v>
                </c:pt>
                <c:pt idx="23498">
                  <c:v>41153.770833276343</c:v>
                </c:pt>
                <c:pt idx="23499">
                  <c:v>41153.781249943007</c:v>
                </c:pt>
                <c:pt idx="23500">
                  <c:v>41153.791666609672</c:v>
                </c:pt>
                <c:pt idx="23501">
                  <c:v>41153.802083276336</c:v>
                </c:pt>
                <c:pt idx="23502">
                  <c:v>41153.812499943</c:v>
                </c:pt>
                <c:pt idx="23503">
                  <c:v>41153.822916609664</c:v>
                </c:pt>
                <c:pt idx="23504">
                  <c:v>41153.833333276329</c:v>
                </c:pt>
                <c:pt idx="23505">
                  <c:v>41153.843749942993</c:v>
                </c:pt>
                <c:pt idx="23506">
                  <c:v>41153.854166609657</c:v>
                </c:pt>
                <c:pt idx="23507">
                  <c:v>41153.864583276321</c:v>
                </c:pt>
                <c:pt idx="23508">
                  <c:v>41153.874999942986</c:v>
                </c:pt>
                <c:pt idx="23509">
                  <c:v>41153.88541660965</c:v>
                </c:pt>
                <c:pt idx="23510">
                  <c:v>41153.895833276314</c:v>
                </c:pt>
                <c:pt idx="23511">
                  <c:v>41153.906249942978</c:v>
                </c:pt>
                <c:pt idx="23512">
                  <c:v>41153.916666609643</c:v>
                </c:pt>
                <c:pt idx="23513">
                  <c:v>41153.927083276307</c:v>
                </c:pt>
                <c:pt idx="23514">
                  <c:v>41153.937499942971</c:v>
                </c:pt>
                <c:pt idx="23515">
                  <c:v>41153.947916609635</c:v>
                </c:pt>
                <c:pt idx="23516">
                  <c:v>41153.9583332763</c:v>
                </c:pt>
                <c:pt idx="23517">
                  <c:v>41153.968749942964</c:v>
                </c:pt>
                <c:pt idx="23518">
                  <c:v>41153.979166609628</c:v>
                </c:pt>
                <c:pt idx="23519">
                  <c:v>41153.989583276292</c:v>
                </c:pt>
                <c:pt idx="23520">
                  <c:v>41153.999999942956</c:v>
                </c:pt>
                <c:pt idx="23521">
                  <c:v>41154.010416609621</c:v>
                </c:pt>
                <c:pt idx="23522">
                  <c:v>41154.020833276285</c:v>
                </c:pt>
                <c:pt idx="23523">
                  <c:v>41154.031249942949</c:v>
                </c:pt>
                <c:pt idx="23524">
                  <c:v>41154.041666609613</c:v>
                </c:pt>
                <c:pt idx="23525">
                  <c:v>41154.052083276278</c:v>
                </c:pt>
                <c:pt idx="23526">
                  <c:v>41154.062499942942</c:v>
                </c:pt>
                <c:pt idx="23527">
                  <c:v>41154.072916609606</c:v>
                </c:pt>
                <c:pt idx="23528">
                  <c:v>41154.08333327627</c:v>
                </c:pt>
                <c:pt idx="23529">
                  <c:v>41154.093749942935</c:v>
                </c:pt>
                <c:pt idx="23530">
                  <c:v>41154.104166609599</c:v>
                </c:pt>
                <c:pt idx="23531">
                  <c:v>41154.114583276263</c:v>
                </c:pt>
                <c:pt idx="23532">
                  <c:v>41154.124999942927</c:v>
                </c:pt>
                <c:pt idx="23533">
                  <c:v>41154.135416609592</c:v>
                </c:pt>
                <c:pt idx="23534">
                  <c:v>41154.145833276256</c:v>
                </c:pt>
                <c:pt idx="23535">
                  <c:v>41154.15624994292</c:v>
                </c:pt>
                <c:pt idx="23536">
                  <c:v>41154.166666609584</c:v>
                </c:pt>
                <c:pt idx="23537">
                  <c:v>41154.177083276249</c:v>
                </c:pt>
                <c:pt idx="23538">
                  <c:v>41154.187499942913</c:v>
                </c:pt>
                <c:pt idx="23539">
                  <c:v>41154.197916609577</c:v>
                </c:pt>
                <c:pt idx="23540">
                  <c:v>41154.208333276241</c:v>
                </c:pt>
                <c:pt idx="23541">
                  <c:v>41154.218749942906</c:v>
                </c:pt>
                <c:pt idx="23542">
                  <c:v>41154.22916660957</c:v>
                </c:pt>
                <c:pt idx="23543">
                  <c:v>41154.239583276234</c:v>
                </c:pt>
                <c:pt idx="23544">
                  <c:v>41154.249999942898</c:v>
                </c:pt>
                <c:pt idx="23545">
                  <c:v>41154.260416609563</c:v>
                </c:pt>
                <c:pt idx="23546">
                  <c:v>41154.270833276227</c:v>
                </c:pt>
                <c:pt idx="23547">
                  <c:v>41154.281249942891</c:v>
                </c:pt>
                <c:pt idx="23548">
                  <c:v>41154.291666609555</c:v>
                </c:pt>
                <c:pt idx="23549">
                  <c:v>41154.302083276219</c:v>
                </c:pt>
                <c:pt idx="23550">
                  <c:v>41154.312499942884</c:v>
                </c:pt>
                <c:pt idx="23551">
                  <c:v>41154.322916609548</c:v>
                </c:pt>
                <c:pt idx="23552">
                  <c:v>41154.333333276212</c:v>
                </c:pt>
                <c:pt idx="23553">
                  <c:v>41154.343749942876</c:v>
                </c:pt>
                <c:pt idx="23554">
                  <c:v>41154.354166609541</c:v>
                </c:pt>
                <c:pt idx="23555">
                  <c:v>41154.364583276205</c:v>
                </c:pt>
                <c:pt idx="23556">
                  <c:v>41154.374999942869</c:v>
                </c:pt>
                <c:pt idx="23557">
                  <c:v>41154.385416609533</c:v>
                </c:pt>
                <c:pt idx="23558">
                  <c:v>41154.395833276198</c:v>
                </c:pt>
                <c:pt idx="23559">
                  <c:v>41154.406249942862</c:v>
                </c:pt>
                <c:pt idx="23560">
                  <c:v>41154.416666609526</c:v>
                </c:pt>
                <c:pt idx="23561">
                  <c:v>41154.42708327619</c:v>
                </c:pt>
                <c:pt idx="23562">
                  <c:v>41154.437499942855</c:v>
                </c:pt>
                <c:pt idx="23563">
                  <c:v>41154.447916609519</c:v>
                </c:pt>
                <c:pt idx="23564">
                  <c:v>41154.458333276183</c:v>
                </c:pt>
                <c:pt idx="23565">
                  <c:v>41154.468749942847</c:v>
                </c:pt>
                <c:pt idx="23566">
                  <c:v>41154.479166609512</c:v>
                </c:pt>
                <c:pt idx="23567">
                  <c:v>41154.489583276176</c:v>
                </c:pt>
                <c:pt idx="23568">
                  <c:v>41154.49999994284</c:v>
                </c:pt>
                <c:pt idx="23569">
                  <c:v>41154.510416609504</c:v>
                </c:pt>
                <c:pt idx="23570">
                  <c:v>41154.520833276169</c:v>
                </c:pt>
                <c:pt idx="23571">
                  <c:v>41154.531249942833</c:v>
                </c:pt>
                <c:pt idx="23572">
                  <c:v>41154.541666609497</c:v>
                </c:pt>
                <c:pt idx="23573">
                  <c:v>41154.552083276161</c:v>
                </c:pt>
                <c:pt idx="23574">
                  <c:v>41154.562499942826</c:v>
                </c:pt>
                <c:pt idx="23575">
                  <c:v>41154.57291660949</c:v>
                </c:pt>
                <c:pt idx="23576">
                  <c:v>41154.583333276154</c:v>
                </c:pt>
                <c:pt idx="23577">
                  <c:v>41154.593749942818</c:v>
                </c:pt>
                <c:pt idx="23578">
                  <c:v>41154.604166609482</c:v>
                </c:pt>
                <c:pt idx="23579">
                  <c:v>41154.614583276147</c:v>
                </c:pt>
                <c:pt idx="23580">
                  <c:v>41154.624999942811</c:v>
                </c:pt>
                <c:pt idx="23581">
                  <c:v>41154.635416609475</c:v>
                </c:pt>
                <c:pt idx="23582">
                  <c:v>41154.645833276139</c:v>
                </c:pt>
                <c:pt idx="23583">
                  <c:v>41154.656249942804</c:v>
                </c:pt>
                <c:pt idx="23584">
                  <c:v>41154.666666609468</c:v>
                </c:pt>
                <c:pt idx="23585">
                  <c:v>41154.677083276132</c:v>
                </c:pt>
                <c:pt idx="23586">
                  <c:v>41154.687499942796</c:v>
                </c:pt>
                <c:pt idx="23587">
                  <c:v>41154.697916609461</c:v>
                </c:pt>
                <c:pt idx="23588">
                  <c:v>41154.708333276125</c:v>
                </c:pt>
                <c:pt idx="23589">
                  <c:v>41154.718749942789</c:v>
                </c:pt>
                <c:pt idx="23590">
                  <c:v>41154.729166609453</c:v>
                </c:pt>
                <c:pt idx="23591">
                  <c:v>41154.739583276118</c:v>
                </c:pt>
                <c:pt idx="23592">
                  <c:v>41154.749999942782</c:v>
                </c:pt>
                <c:pt idx="23593">
                  <c:v>41154.760416609446</c:v>
                </c:pt>
                <c:pt idx="23594">
                  <c:v>41154.77083327611</c:v>
                </c:pt>
                <c:pt idx="23595">
                  <c:v>41154.781249942775</c:v>
                </c:pt>
                <c:pt idx="23596">
                  <c:v>41154.791666609439</c:v>
                </c:pt>
                <c:pt idx="23597">
                  <c:v>41154.802083276103</c:v>
                </c:pt>
                <c:pt idx="23598">
                  <c:v>41154.812499942767</c:v>
                </c:pt>
                <c:pt idx="23599">
                  <c:v>41154.822916609432</c:v>
                </c:pt>
                <c:pt idx="23600">
                  <c:v>41154.833333276096</c:v>
                </c:pt>
                <c:pt idx="23601">
                  <c:v>41154.84374994276</c:v>
                </c:pt>
                <c:pt idx="23602">
                  <c:v>41154.854166609424</c:v>
                </c:pt>
                <c:pt idx="23603">
                  <c:v>41154.864583276089</c:v>
                </c:pt>
                <c:pt idx="23604">
                  <c:v>41154.874999942753</c:v>
                </c:pt>
                <c:pt idx="23605">
                  <c:v>41154.885416609417</c:v>
                </c:pt>
                <c:pt idx="23606">
                  <c:v>41154.895833276081</c:v>
                </c:pt>
                <c:pt idx="23607">
                  <c:v>41154.906249942745</c:v>
                </c:pt>
                <c:pt idx="23608">
                  <c:v>41154.91666660941</c:v>
                </c:pt>
                <c:pt idx="23609">
                  <c:v>41154.927083276074</c:v>
                </c:pt>
                <c:pt idx="23610">
                  <c:v>41154.937499942738</c:v>
                </c:pt>
                <c:pt idx="23611">
                  <c:v>41154.947916609402</c:v>
                </c:pt>
                <c:pt idx="23612">
                  <c:v>41154.958333276067</c:v>
                </c:pt>
                <c:pt idx="23613">
                  <c:v>41154.968749942731</c:v>
                </c:pt>
                <c:pt idx="23614">
                  <c:v>41154.979166609395</c:v>
                </c:pt>
                <c:pt idx="23615">
                  <c:v>41154.989583276059</c:v>
                </c:pt>
                <c:pt idx="23616">
                  <c:v>41154.999999942724</c:v>
                </c:pt>
                <c:pt idx="23617">
                  <c:v>41155.010416609388</c:v>
                </c:pt>
                <c:pt idx="23618">
                  <c:v>41155.020833276052</c:v>
                </c:pt>
                <c:pt idx="23619">
                  <c:v>41155.031249942716</c:v>
                </c:pt>
                <c:pt idx="23620">
                  <c:v>41155.041666609381</c:v>
                </c:pt>
                <c:pt idx="23621">
                  <c:v>41155.052083276045</c:v>
                </c:pt>
                <c:pt idx="23622">
                  <c:v>41155.062499942709</c:v>
                </c:pt>
                <c:pt idx="23623">
                  <c:v>41155.072916609373</c:v>
                </c:pt>
                <c:pt idx="23624">
                  <c:v>41155.083333276038</c:v>
                </c:pt>
                <c:pt idx="23625">
                  <c:v>41155.093749942702</c:v>
                </c:pt>
                <c:pt idx="23626">
                  <c:v>41155.104166609366</c:v>
                </c:pt>
                <c:pt idx="23627">
                  <c:v>41155.11458327603</c:v>
                </c:pt>
                <c:pt idx="23628">
                  <c:v>41155.124999942695</c:v>
                </c:pt>
                <c:pt idx="23629">
                  <c:v>41155.135416609359</c:v>
                </c:pt>
                <c:pt idx="23630">
                  <c:v>41155.145833276023</c:v>
                </c:pt>
                <c:pt idx="23631">
                  <c:v>41155.156249942687</c:v>
                </c:pt>
                <c:pt idx="23632">
                  <c:v>41155.166666609352</c:v>
                </c:pt>
                <c:pt idx="23633">
                  <c:v>41155.177083276016</c:v>
                </c:pt>
                <c:pt idx="23634">
                  <c:v>41155.18749994268</c:v>
                </c:pt>
                <c:pt idx="23635">
                  <c:v>41155.197916609344</c:v>
                </c:pt>
                <c:pt idx="23636">
                  <c:v>41155.208333276008</c:v>
                </c:pt>
                <c:pt idx="23637">
                  <c:v>41155.218749942673</c:v>
                </c:pt>
                <c:pt idx="23638">
                  <c:v>41155.229166609337</c:v>
                </c:pt>
                <c:pt idx="23639">
                  <c:v>41155.239583276001</c:v>
                </c:pt>
                <c:pt idx="23640">
                  <c:v>41155.249999942665</c:v>
                </c:pt>
                <c:pt idx="23641">
                  <c:v>41155.26041660933</c:v>
                </c:pt>
                <c:pt idx="23642">
                  <c:v>41155.270833275994</c:v>
                </c:pt>
                <c:pt idx="23643">
                  <c:v>41155.281249942658</c:v>
                </c:pt>
                <c:pt idx="23644">
                  <c:v>41155.291666609322</c:v>
                </c:pt>
                <c:pt idx="23645">
                  <c:v>41155.302083275987</c:v>
                </c:pt>
                <c:pt idx="23646">
                  <c:v>41155.312499942651</c:v>
                </c:pt>
                <c:pt idx="23647">
                  <c:v>41155.322916609315</c:v>
                </c:pt>
                <c:pt idx="23648">
                  <c:v>41155.333333275979</c:v>
                </c:pt>
                <c:pt idx="23649">
                  <c:v>41155.343749942644</c:v>
                </c:pt>
                <c:pt idx="23650">
                  <c:v>41155.354166609308</c:v>
                </c:pt>
                <c:pt idx="23651">
                  <c:v>41155.364583275972</c:v>
                </c:pt>
                <c:pt idx="23652">
                  <c:v>41155.374999942636</c:v>
                </c:pt>
                <c:pt idx="23653">
                  <c:v>41155.385416609301</c:v>
                </c:pt>
                <c:pt idx="23654">
                  <c:v>41155.395833275965</c:v>
                </c:pt>
                <c:pt idx="23655">
                  <c:v>41155.406249942629</c:v>
                </c:pt>
                <c:pt idx="23656">
                  <c:v>41155.416666609293</c:v>
                </c:pt>
                <c:pt idx="23657">
                  <c:v>41155.427083275958</c:v>
                </c:pt>
                <c:pt idx="23658">
                  <c:v>41155.437499942622</c:v>
                </c:pt>
                <c:pt idx="23659">
                  <c:v>41155.447916609286</c:v>
                </c:pt>
                <c:pt idx="23660">
                  <c:v>41155.45833327595</c:v>
                </c:pt>
                <c:pt idx="23661">
                  <c:v>41155.468749942615</c:v>
                </c:pt>
                <c:pt idx="23662">
                  <c:v>41155.479166609279</c:v>
                </c:pt>
                <c:pt idx="23663">
                  <c:v>41155.489583275943</c:v>
                </c:pt>
                <c:pt idx="23664">
                  <c:v>41155.499999942607</c:v>
                </c:pt>
                <c:pt idx="23665">
                  <c:v>41155.510416609271</c:v>
                </c:pt>
                <c:pt idx="23666">
                  <c:v>41155.520833275936</c:v>
                </c:pt>
                <c:pt idx="23667">
                  <c:v>41155.5312499426</c:v>
                </c:pt>
                <c:pt idx="23668">
                  <c:v>41155.541666609264</c:v>
                </c:pt>
                <c:pt idx="23669">
                  <c:v>41155.552083275928</c:v>
                </c:pt>
                <c:pt idx="23670">
                  <c:v>41155.562499942593</c:v>
                </c:pt>
                <c:pt idx="23671">
                  <c:v>41155.572916609257</c:v>
                </c:pt>
                <c:pt idx="23672">
                  <c:v>41155.583333275921</c:v>
                </c:pt>
                <c:pt idx="23673">
                  <c:v>41155.593749942585</c:v>
                </c:pt>
                <c:pt idx="23674">
                  <c:v>41155.60416660925</c:v>
                </c:pt>
                <c:pt idx="23675">
                  <c:v>41155.614583275914</c:v>
                </c:pt>
                <c:pt idx="23676">
                  <c:v>41155.624999942578</c:v>
                </c:pt>
                <c:pt idx="23677">
                  <c:v>41155.635416609242</c:v>
                </c:pt>
                <c:pt idx="23678">
                  <c:v>41155.645833275907</c:v>
                </c:pt>
                <c:pt idx="23679">
                  <c:v>41155.656249942571</c:v>
                </c:pt>
                <c:pt idx="23680">
                  <c:v>41155.666666609235</c:v>
                </c:pt>
                <c:pt idx="23681">
                  <c:v>41155.677083275899</c:v>
                </c:pt>
                <c:pt idx="23682">
                  <c:v>41155.687499942564</c:v>
                </c:pt>
                <c:pt idx="23683">
                  <c:v>41155.697916609228</c:v>
                </c:pt>
                <c:pt idx="23684">
                  <c:v>41155.708333275892</c:v>
                </c:pt>
                <c:pt idx="23685">
                  <c:v>41155.718749942556</c:v>
                </c:pt>
                <c:pt idx="23686">
                  <c:v>41155.729166609221</c:v>
                </c:pt>
                <c:pt idx="23687">
                  <c:v>41155.739583275885</c:v>
                </c:pt>
                <c:pt idx="23688">
                  <c:v>41155.749999942549</c:v>
                </c:pt>
                <c:pt idx="23689">
                  <c:v>41155.760416609213</c:v>
                </c:pt>
                <c:pt idx="23690">
                  <c:v>41155.770833275878</c:v>
                </c:pt>
                <c:pt idx="23691">
                  <c:v>41155.781249942542</c:v>
                </c:pt>
                <c:pt idx="23692">
                  <c:v>41155.791666609206</c:v>
                </c:pt>
                <c:pt idx="23693">
                  <c:v>41155.80208327587</c:v>
                </c:pt>
                <c:pt idx="23694">
                  <c:v>41155.812499942534</c:v>
                </c:pt>
                <c:pt idx="23695">
                  <c:v>41155.822916609199</c:v>
                </c:pt>
                <c:pt idx="23696">
                  <c:v>41155.833333275863</c:v>
                </c:pt>
                <c:pt idx="23697">
                  <c:v>41155.843749942527</c:v>
                </c:pt>
                <c:pt idx="23698">
                  <c:v>41155.854166609191</c:v>
                </c:pt>
                <c:pt idx="23699">
                  <c:v>41155.864583275856</c:v>
                </c:pt>
                <c:pt idx="23700">
                  <c:v>41155.87499994252</c:v>
                </c:pt>
                <c:pt idx="23701">
                  <c:v>41155.885416609184</c:v>
                </c:pt>
                <c:pt idx="23702">
                  <c:v>41155.895833275848</c:v>
                </c:pt>
                <c:pt idx="23703">
                  <c:v>41155.906249942513</c:v>
                </c:pt>
                <c:pt idx="23704">
                  <c:v>41155.916666609177</c:v>
                </c:pt>
                <c:pt idx="23705">
                  <c:v>41155.927083275841</c:v>
                </c:pt>
                <c:pt idx="23706">
                  <c:v>41155.937499942505</c:v>
                </c:pt>
                <c:pt idx="23707">
                  <c:v>41155.94791660917</c:v>
                </c:pt>
                <c:pt idx="23708">
                  <c:v>41155.958333275834</c:v>
                </c:pt>
                <c:pt idx="23709">
                  <c:v>41155.968749942498</c:v>
                </c:pt>
                <c:pt idx="23710">
                  <c:v>41155.979166609162</c:v>
                </c:pt>
                <c:pt idx="23711">
                  <c:v>41155.989583275827</c:v>
                </c:pt>
                <c:pt idx="23712">
                  <c:v>41155.999999942491</c:v>
                </c:pt>
                <c:pt idx="23713">
                  <c:v>41156.010416609155</c:v>
                </c:pt>
                <c:pt idx="23714">
                  <c:v>41156.020833275819</c:v>
                </c:pt>
                <c:pt idx="23715">
                  <c:v>41156.031249942484</c:v>
                </c:pt>
                <c:pt idx="23716">
                  <c:v>41156.041666609148</c:v>
                </c:pt>
                <c:pt idx="23717">
                  <c:v>41156.052083275812</c:v>
                </c:pt>
                <c:pt idx="23718">
                  <c:v>41156.062499942476</c:v>
                </c:pt>
                <c:pt idx="23719">
                  <c:v>41156.072916609141</c:v>
                </c:pt>
                <c:pt idx="23720">
                  <c:v>41156.083333275805</c:v>
                </c:pt>
                <c:pt idx="23721">
                  <c:v>41156.093749942469</c:v>
                </c:pt>
                <c:pt idx="23722">
                  <c:v>41156.104166609133</c:v>
                </c:pt>
                <c:pt idx="23723">
                  <c:v>41156.114583275797</c:v>
                </c:pt>
                <c:pt idx="23724">
                  <c:v>41156.124999942462</c:v>
                </c:pt>
                <c:pt idx="23725">
                  <c:v>41156.135416609126</c:v>
                </c:pt>
                <c:pt idx="23726">
                  <c:v>41156.14583327579</c:v>
                </c:pt>
                <c:pt idx="23727">
                  <c:v>41156.156249942454</c:v>
                </c:pt>
                <c:pt idx="23728">
                  <c:v>41156.166666609119</c:v>
                </c:pt>
                <c:pt idx="23729">
                  <c:v>41156.177083275783</c:v>
                </c:pt>
                <c:pt idx="23730">
                  <c:v>41156.187499942447</c:v>
                </c:pt>
                <c:pt idx="23731">
                  <c:v>41156.197916609111</c:v>
                </c:pt>
                <c:pt idx="23732">
                  <c:v>41156.208333275776</c:v>
                </c:pt>
                <c:pt idx="23733">
                  <c:v>41156.21874994244</c:v>
                </c:pt>
                <c:pt idx="23734">
                  <c:v>41156.229166609104</c:v>
                </c:pt>
                <c:pt idx="23735">
                  <c:v>41156.239583275768</c:v>
                </c:pt>
                <c:pt idx="23736">
                  <c:v>41156.249999942433</c:v>
                </c:pt>
                <c:pt idx="23737">
                  <c:v>41156.260416609097</c:v>
                </c:pt>
                <c:pt idx="23738">
                  <c:v>41156.270833275761</c:v>
                </c:pt>
                <c:pt idx="23739">
                  <c:v>41156.281249942425</c:v>
                </c:pt>
                <c:pt idx="23740">
                  <c:v>41156.29166660909</c:v>
                </c:pt>
                <c:pt idx="23741">
                  <c:v>41156.302083275754</c:v>
                </c:pt>
                <c:pt idx="23742">
                  <c:v>41156.312499942418</c:v>
                </c:pt>
                <c:pt idx="23743">
                  <c:v>41156.322916609082</c:v>
                </c:pt>
                <c:pt idx="23744">
                  <c:v>41156.333333275747</c:v>
                </c:pt>
                <c:pt idx="23745">
                  <c:v>41156.343749942411</c:v>
                </c:pt>
                <c:pt idx="23746">
                  <c:v>41156.354166609075</c:v>
                </c:pt>
                <c:pt idx="23747">
                  <c:v>41156.364583275739</c:v>
                </c:pt>
                <c:pt idx="23748">
                  <c:v>41156.374999942404</c:v>
                </c:pt>
                <c:pt idx="23749">
                  <c:v>41156.385416609068</c:v>
                </c:pt>
                <c:pt idx="23750">
                  <c:v>41156.395833275732</c:v>
                </c:pt>
                <c:pt idx="23751">
                  <c:v>41156.406249942396</c:v>
                </c:pt>
                <c:pt idx="23752">
                  <c:v>41156.41666660906</c:v>
                </c:pt>
                <c:pt idx="23753">
                  <c:v>41156.427083275725</c:v>
                </c:pt>
                <c:pt idx="23754">
                  <c:v>41156.437499942389</c:v>
                </c:pt>
                <c:pt idx="23755">
                  <c:v>41156.447916609053</c:v>
                </c:pt>
                <c:pt idx="23756">
                  <c:v>41156.458333275717</c:v>
                </c:pt>
                <c:pt idx="23757">
                  <c:v>41156.468749942382</c:v>
                </c:pt>
                <c:pt idx="23758">
                  <c:v>41156.479166609046</c:v>
                </c:pt>
                <c:pt idx="23759">
                  <c:v>41156.48958327571</c:v>
                </c:pt>
                <c:pt idx="23760">
                  <c:v>41156.499999942374</c:v>
                </c:pt>
                <c:pt idx="23761">
                  <c:v>41156.510416609039</c:v>
                </c:pt>
                <c:pt idx="23762">
                  <c:v>41156.520833275703</c:v>
                </c:pt>
                <c:pt idx="23763">
                  <c:v>41156.531249942367</c:v>
                </c:pt>
                <c:pt idx="23764">
                  <c:v>41156.541666609031</c:v>
                </c:pt>
                <c:pt idx="23765">
                  <c:v>41156.552083275696</c:v>
                </c:pt>
                <c:pt idx="23766">
                  <c:v>41156.56249994236</c:v>
                </c:pt>
                <c:pt idx="23767">
                  <c:v>41156.572916609024</c:v>
                </c:pt>
                <c:pt idx="23768">
                  <c:v>41156.583333275688</c:v>
                </c:pt>
                <c:pt idx="23769">
                  <c:v>41156.593749942353</c:v>
                </c:pt>
                <c:pt idx="23770">
                  <c:v>41156.604166609017</c:v>
                </c:pt>
                <c:pt idx="23771">
                  <c:v>41156.614583275681</c:v>
                </c:pt>
                <c:pt idx="23772">
                  <c:v>41156.624999942345</c:v>
                </c:pt>
                <c:pt idx="23773">
                  <c:v>41156.63541660901</c:v>
                </c:pt>
                <c:pt idx="23774">
                  <c:v>41156.645833275674</c:v>
                </c:pt>
                <c:pt idx="23775">
                  <c:v>41156.656249942338</c:v>
                </c:pt>
                <c:pt idx="23776">
                  <c:v>41156.666666609002</c:v>
                </c:pt>
                <c:pt idx="23777">
                  <c:v>41156.677083275667</c:v>
                </c:pt>
                <c:pt idx="23778">
                  <c:v>41156.687499942331</c:v>
                </c:pt>
                <c:pt idx="23779">
                  <c:v>41156.697916608995</c:v>
                </c:pt>
                <c:pt idx="23780">
                  <c:v>41156.708333275659</c:v>
                </c:pt>
                <c:pt idx="23781">
                  <c:v>41156.718749942323</c:v>
                </c:pt>
                <c:pt idx="23782">
                  <c:v>41156.729166608988</c:v>
                </c:pt>
                <c:pt idx="23783">
                  <c:v>41156.739583275652</c:v>
                </c:pt>
                <c:pt idx="23784">
                  <c:v>41156.749999942316</c:v>
                </c:pt>
                <c:pt idx="23785">
                  <c:v>41156.76041660898</c:v>
                </c:pt>
                <c:pt idx="23786">
                  <c:v>41156.770833275645</c:v>
                </c:pt>
                <c:pt idx="23787">
                  <c:v>41156.781249942309</c:v>
                </c:pt>
                <c:pt idx="23788">
                  <c:v>41156.791666608973</c:v>
                </c:pt>
                <c:pt idx="23789">
                  <c:v>41156.802083275637</c:v>
                </c:pt>
                <c:pt idx="23790">
                  <c:v>41156.812499942302</c:v>
                </c:pt>
                <c:pt idx="23791">
                  <c:v>41156.822916608966</c:v>
                </c:pt>
                <c:pt idx="23792">
                  <c:v>41156.83333327563</c:v>
                </c:pt>
                <c:pt idx="23793">
                  <c:v>41156.843749942294</c:v>
                </c:pt>
                <c:pt idx="23794">
                  <c:v>41156.854166608959</c:v>
                </c:pt>
                <c:pt idx="23795">
                  <c:v>41156.864583275623</c:v>
                </c:pt>
                <c:pt idx="23796">
                  <c:v>41156.874999942287</c:v>
                </c:pt>
                <c:pt idx="23797">
                  <c:v>41156.885416608951</c:v>
                </c:pt>
                <c:pt idx="23798">
                  <c:v>41156.895833275616</c:v>
                </c:pt>
                <c:pt idx="23799">
                  <c:v>41156.90624994228</c:v>
                </c:pt>
                <c:pt idx="23800">
                  <c:v>41156.916666608944</c:v>
                </c:pt>
                <c:pt idx="23801">
                  <c:v>41156.927083275608</c:v>
                </c:pt>
                <c:pt idx="23802">
                  <c:v>41156.937499942273</c:v>
                </c:pt>
                <c:pt idx="23803">
                  <c:v>41156.947916608937</c:v>
                </c:pt>
                <c:pt idx="23804">
                  <c:v>41156.958333275601</c:v>
                </c:pt>
                <c:pt idx="23805">
                  <c:v>41156.968749942265</c:v>
                </c:pt>
                <c:pt idx="23806">
                  <c:v>41156.97916660893</c:v>
                </c:pt>
                <c:pt idx="23807">
                  <c:v>41156.989583275594</c:v>
                </c:pt>
                <c:pt idx="23808">
                  <c:v>41156.999999942258</c:v>
                </c:pt>
                <c:pt idx="23809">
                  <c:v>41157.010416608922</c:v>
                </c:pt>
                <c:pt idx="23810">
                  <c:v>41157.020833275586</c:v>
                </c:pt>
                <c:pt idx="23811">
                  <c:v>41157.031249942251</c:v>
                </c:pt>
                <c:pt idx="23812">
                  <c:v>41157.041666608915</c:v>
                </c:pt>
                <c:pt idx="23813">
                  <c:v>41157.052083275579</c:v>
                </c:pt>
                <c:pt idx="23814">
                  <c:v>41157.062499942243</c:v>
                </c:pt>
                <c:pt idx="23815">
                  <c:v>41157.072916608908</c:v>
                </c:pt>
                <c:pt idx="23816">
                  <c:v>41157.083333275572</c:v>
                </c:pt>
                <c:pt idx="23817">
                  <c:v>41157.093749942236</c:v>
                </c:pt>
                <c:pt idx="23818">
                  <c:v>41157.1041666089</c:v>
                </c:pt>
                <c:pt idx="23819">
                  <c:v>41157.114583275565</c:v>
                </c:pt>
                <c:pt idx="23820">
                  <c:v>41157.124999942229</c:v>
                </c:pt>
                <c:pt idx="23821">
                  <c:v>41157.135416608893</c:v>
                </c:pt>
                <c:pt idx="23822">
                  <c:v>41157.145833275557</c:v>
                </c:pt>
                <c:pt idx="23823">
                  <c:v>41157.156249942222</c:v>
                </c:pt>
                <c:pt idx="23824">
                  <c:v>41157.166666608886</c:v>
                </c:pt>
                <c:pt idx="23825">
                  <c:v>41157.17708327555</c:v>
                </c:pt>
                <c:pt idx="23826">
                  <c:v>41157.187499942214</c:v>
                </c:pt>
                <c:pt idx="23827">
                  <c:v>41157.197916608879</c:v>
                </c:pt>
                <c:pt idx="23828">
                  <c:v>41157.208333275543</c:v>
                </c:pt>
                <c:pt idx="23829">
                  <c:v>41157.218749942207</c:v>
                </c:pt>
                <c:pt idx="23830">
                  <c:v>41157.229166608871</c:v>
                </c:pt>
                <c:pt idx="23831">
                  <c:v>41157.239583275536</c:v>
                </c:pt>
                <c:pt idx="23832">
                  <c:v>41157.2499999422</c:v>
                </c:pt>
                <c:pt idx="23833">
                  <c:v>41157.260416608864</c:v>
                </c:pt>
                <c:pt idx="23834">
                  <c:v>41157.270833275528</c:v>
                </c:pt>
                <c:pt idx="23835">
                  <c:v>41157.281249942193</c:v>
                </c:pt>
                <c:pt idx="23836">
                  <c:v>41157.291666608857</c:v>
                </c:pt>
                <c:pt idx="23837">
                  <c:v>41157.302083275521</c:v>
                </c:pt>
                <c:pt idx="23838">
                  <c:v>41157.312499942185</c:v>
                </c:pt>
                <c:pt idx="23839">
                  <c:v>41157.322916608849</c:v>
                </c:pt>
                <c:pt idx="23840">
                  <c:v>41157.333333275514</c:v>
                </c:pt>
                <c:pt idx="23841">
                  <c:v>41157.343749942178</c:v>
                </c:pt>
                <c:pt idx="23842">
                  <c:v>41157.354166608842</c:v>
                </c:pt>
                <c:pt idx="23843">
                  <c:v>41157.364583275506</c:v>
                </c:pt>
                <c:pt idx="23844">
                  <c:v>41157.374999942171</c:v>
                </c:pt>
                <c:pt idx="23845">
                  <c:v>41157.385416608835</c:v>
                </c:pt>
                <c:pt idx="23846">
                  <c:v>41157.395833275499</c:v>
                </c:pt>
                <c:pt idx="23847">
                  <c:v>41157.406249942163</c:v>
                </c:pt>
                <c:pt idx="23848">
                  <c:v>41157.416666608828</c:v>
                </c:pt>
                <c:pt idx="23849">
                  <c:v>41157.427083275492</c:v>
                </c:pt>
                <c:pt idx="23850">
                  <c:v>41157.437499942156</c:v>
                </c:pt>
                <c:pt idx="23851">
                  <c:v>41157.44791660882</c:v>
                </c:pt>
                <c:pt idx="23852">
                  <c:v>41157.458333275485</c:v>
                </c:pt>
                <c:pt idx="23853">
                  <c:v>41157.468749942149</c:v>
                </c:pt>
                <c:pt idx="23854">
                  <c:v>41157.479166608813</c:v>
                </c:pt>
                <c:pt idx="23855">
                  <c:v>41157.489583275477</c:v>
                </c:pt>
                <c:pt idx="23856">
                  <c:v>41157.499999942142</c:v>
                </c:pt>
                <c:pt idx="23857">
                  <c:v>41157.510416608806</c:v>
                </c:pt>
                <c:pt idx="23858">
                  <c:v>41157.52083327547</c:v>
                </c:pt>
                <c:pt idx="23859">
                  <c:v>41157.531249942134</c:v>
                </c:pt>
                <c:pt idx="23860">
                  <c:v>41157.541666608799</c:v>
                </c:pt>
                <c:pt idx="23861">
                  <c:v>41157.552083275463</c:v>
                </c:pt>
                <c:pt idx="23862">
                  <c:v>41157.562499942127</c:v>
                </c:pt>
                <c:pt idx="23863">
                  <c:v>41157.572916608791</c:v>
                </c:pt>
                <c:pt idx="23864">
                  <c:v>41157.583333275456</c:v>
                </c:pt>
                <c:pt idx="23865">
                  <c:v>41157.59374994212</c:v>
                </c:pt>
                <c:pt idx="23866">
                  <c:v>41157.604166608784</c:v>
                </c:pt>
                <c:pt idx="23867">
                  <c:v>41157.614583275448</c:v>
                </c:pt>
                <c:pt idx="23868">
                  <c:v>41157.624999942112</c:v>
                </c:pt>
                <c:pt idx="23869">
                  <c:v>41157.635416608777</c:v>
                </c:pt>
                <c:pt idx="23870">
                  <c:v>41157.645833275441</c:v>
                </c:pt>
                <c:pt idx="23871">
                  <c:v>41157.656249942105</c:v>
                </c:pt>
                <c:pt idx="23872">
                  <c:v>41157.666666608769</c:v>
                </c:pt>
                <c:pt idx="23873">
                  <c:v>41157.677083275434</c:v>
                </c:pt>
                <c:pt idx="23874">
                  <c:v>41157.687499942098</c:v>
                </c:pt>
                <c:pt idx="23875">
                  <c:v>41157.697916608762</c:v>
                </c:pt>
                <c:pt idx="23876">
                  <c:v>41157.708333275426</c:v>
                </c:pt>
                <c:pt idx="23877">
                  <c:v>41157.718749942091</c:v>
                </c:pt>
                <c:pt idx="23878">
                  <c:v>41157.729166608755</c:v>
                </c:pt>
                <c:pt idx="23879">
                  <c:v>41157.739583275419</c:v>
                </c:pt>
                <c:pt idx="23880">
                  <c:v>41157.749999942083</c:v>
                </c:pt>
                <c:pt idx="23881">
                  <c:v>41157.760416608748</c:v>
                </c:pt>
                <c:pt idx="23882">
                  <c:v>41157.770833275412</c:v>
                </c:pt>
                <c:pt idx="23883">
                  <c:v>41157.781249942076</c:v>
                </c:pt>
                <c:pt idx="23884">
                  <c:v>41157.79166660874</c:v>
                </c:pt>
                <c:pt idx="23885">
                  <c:v>41157.802083275405</c:v>
                </c:pt>
                <c:pt idx="23886">
                  <c:v>41157.812499942069</c:v>
                </c:pt>
                <c:pt idx="23887">
                  <c:v>41157.822916608733</c:v>
                </c:pt>
                <c:pt idx="23888">
                  <c:v>41157.833333275397</c:v>
                </c:pt>
                <c:pt idx="23889">
                  <c:v>41157.843749942062</c:v>
                </c:pt>
                <c:pt idx="23890">
                  <c:v>41157.854166608726</c:v>
                </c:pt>
                <c:pt idx="23891">
                  <c:v>41157.86458327539</c:v>
                </c:pt>
                <c:pt idx="23892">
                  <c:v>41157.874999942054</c:v>
                </c:pt>
                <c:pt idx="23893">
                  <c:v>41157.885416608719</c:v>
                </c:pt>
                <c:pt idx="23894">
                  <c:v>41157.895833275383</c:v>
                </c:pt>
                <c:pt idx="23895">
                  <c:v>41157.906249942047</c:v>
                </c:pt>
                <c:pt idx="23896">
                  <c:v>41157.916666608711</c:v>
                </c:pt>
                <c:pt idx="23897">
                  <c:v>41157.927083275375</c:v>
                </c:pt>
                <c:pt idx="23898">
                  <c:v>41157.93749994204</c:v>
                </c:pt>
                <c:pt idx="23899">
                  <c:v>41157.947916608704</c:v>
                </c:pt>
                <c:pt idx="23900">
                  <c:v>41157.958333275368</c:v>
                </c:pt>
                <c:pt idx="23901">
                  <c:v>41157.968749942032</c:v>
                </c:pt>
                <c:pt idx="23902">
                  <c:v>41157.979166608697</c:v>
                </c:pt>
                <c:pt idx="23903">
                  <c:v>41157.989583275361</c:v>
                </c:pt>
                <c:pt idx="23904">
                  <c:v>41157.999999942025</c:v>
                </c:pt>
                <c:pt idx="23905">
                  <c:v>41158.010416608689</c:v>
                </c:pt>
                <c:pt idx="23906">
                  <c:v>41158.020833275354</c:v>
                </c:pt>
                <c:pt idx="23907">
                  <c:v>41158.031249942018</c:v>
                </c:pt>
                <c:pt idx="23908">
                  <c:v>41158.041666608682</c:v>
                </c:pt>
                <c:pt idx="23909">
                  <c:v>41158.052083275346</c:v>
                </c:pt>
                <c:pt idx="23910">
                  <c:v>41158.062499942011</c:v>
                </c:pt>
                <c:pt idx="23911">
                  <c:v>41158.072916608675</c:v>
                </c:pt>
                <c:pt idx="23912">
                  <c:v>41158.083333275339</c:v>
                </c:pt>
                <c:pt idx="23913">
                  <c:v>41158.093749942003</c:v>
                </c:pt>
                <c:pt idx="23914">
                  <c:v>41158.104166608668</c:v>
                </c:pt>
                <c:pt idx="23915">
                  <c:v>41158.114583275332</c:v>
                </c:pt>
                <c:pt idx="23916">
                  <c:v>41158.124999941996</c:v>
                </c:pt>
                <c:pt idx="23917">
                  <c:v>41158.13541660866</c:v>
                </c:pt>
                <c:pt idx="23918">
                  <c:v>41158.145833275325</c:v>
                </c:pt>
                <c:pt idx="23919">
                  <c:v>41158.156249941989</c:v>
                </c:pt>
                <c:pt idx="23920">
                  <c:v>41158.166666608653</c:v>
                </c:pt>
                <c:pt idx="23921">
                  <c:v>41158.177083275317</c:v>
                </c:pt>
                <c:pt idx="23922">
                  <c:v>41158.187499941982</c:v>
                </c:pt>
                <c:pt idx="23923">
                  <c:v>41158.197916608646</c:v>
                </c:pt>
                <c:pt idx="23924">
                  <c:v>41158.20833327531</c:v>
                </c:pt>
                <c:pt idx="23925">
                  <c:v>41158.218749941974</c:v>
                </c:pt>
                <c:pt idx="23926">
                  <c:v>41158.229166608638</c:v>
                </c:pt>
                <c:pt idx="23927">
                  <c:v>41158.239583275303</c:v>
                </c:pt>
                <c:pt idx="23928">
                  <c:v>41158.249999941967</c:v>
                </c:pt>
                <c:pt idx="23929">
                  <c:v>41158.260416608631</c:v>
                </c:pt>
                <c:pt idx="23930">
                  <c:v>41158.270833275295</c:v>
                </c:pt>
                <c:pt idx="23931">
                  <c:v>41158.28124994196</c:v>
                </c:pt>
                <c:pt idx="23932">
                  <c:v>41158.291666608624</c:v>
                </c:pt>
                <c:pt idx="23933">
                  <c:v>41158.302083275288</c:v>
                </c:pt>
                <c:pt idx="23934">
                  <c:v>41158.312499941952</c:v>
                </c:pt>
                <c:pt idx="23935">
                  <c:v>41158.322916608617</c:v>
                </c:pt>
                <c:pt idx="23936">
                  <c:v>41158.333333275281</c:v>
                </c:pt>
                <c:pt idx="23937">
                  <c:v>41158.343749941945</c:v>
                </c:pt>
                <c:pt idx="23938">
                  <c:v>41158.354166608609</c:v>
                </c:pt>
                <c:pt idx="23939">
                  <c:v>41158.364583275274</c:v>
                </c:pt>
                <c:pt idx="23940">
                  <c:v>41158.374999941938</c:v>
                </c:pt>
                <c:pt idx="23941">
                  <c:v>41158.385416608602</c:v>
                </c:pt>
                <c:pt idx="23942">
                  <c:v>41158.395833275266</c:v>
                </c:pt>
                <c:pt idx="23943">
                  <c:v>41158.406249941931</c:v>
                </c:pt>
                <c:pt idx="23944">
                  <c:v>41158.416666608595</c:v>
                </c:pt>
                <c:pt idx="23945">
                  <c:v>41158.427083275259</c:v>
                </c:pt>
                <c:pt idx="23946">
                  <c:v>41158.437499941923</c:v>
                </c:pt>
                <c:pt idx="23947">
                  <c:v>41158.447916608588</c:v>
                </c:pt>
                <c:pt idx="23948">
                  <c:v>41158.458333275252</c:v>
                </c:pt>
                <c:pt idx="23949">
                  <c:v>41158.468749941916</c:v>
                </c:pt>
                <c:pt idx="23950">
                  <c:v>41158.47916660858</c:v>
                </c:pt>
                <c:pt idx="23951">
                  <c:v>41158.489583275245</c:v>
                </c:pt>
                <c:pt idx="23952">
                  <c:v>41158.499999941909</c:v>
                </c:pt>
                <c:pt idx="23953">
                  <c:v>41158.510416608573</c:v>
                </c:pt>
                <c:pt idx="23954">
                  <c:v>41158.520833275237</c:v>
                </c:pt>
                <c:pt idx="23955">
                  <c:v>41158.531249941901</c:v>
                </c:pt>
                <c:pt idx="23956">
                  <c:v>41158.541666608566</c:v>
                </c:pt>
                <c:pt idx="23957">
                  <c:v>41158.55208327523</c:v>
                </c:pt>
                <c:pt idx="23958">
                  <c:v>41158.562499941894</c:v>
                </c:pt>
                <c:pt idx="23959">
                  <c:v>41158.572916608558</c:v>
                </c:pt>
                <c:pt idx="23960">
                  <c:v>41158.583333275223</c:v>
                </c:pt>
                <c:pt idx="23961">
                  <c:v>41158.593749941887</c:v>
                </c:pt>
                <c:pt idx="23962">
                  <c:v>41158.604166608551</c:v>
                </c:pt>
                <c:pt idx="23963">
                  <c:v>41158.614583275215</c:v>
                </c:pt>
                <c:pt idx="23964">
                  <c:v>41158.62499994188</c:v>
                </c:pt>
                <c:pt idx="23965">
                  <c:v>41158.635416608544</c:v>
                </c:pt>
                <c:pt idx="23966">
                  <c:v>41158.645833275208</c:v>
                </c:pt>
                <c:pt idx="23967">
                  <c:v>41158.656249941872</c:v>
                </c:pt>
                <c:pt idx="23968">
                  <c:v>41158.666666608537</c:v>
                </c:pt>
                <c:pt idx="23969">
                  <c:v>41158.677083275201</c:v>
                </c:pt>
                <c:pt idx="23970">
                  <c:v>41158.687499941865</c:v>
                </c:pt>
                <c:pt idx="23971">
                  <c:v>41158.697916608529</c:v>
                </c:pt>
                <c:pt idx="23972">
                  <c:v>41158.708333275194</c:v>
                </c:pt>
                <c:pt idx="23973">
                  <c:v>41158.718749941858</c:v>
                </c:pt>
                <c:pt idx="23974">
                  <c:v>41158.729166608522</c:v>
                </c:pt>
                <c:pt idx="23975">
                  <c:v>41158.739583275186</c:v>
                </c:pt>
                <c:pt idx="23976">
                  <c:v>41158.749999941851</c:v>
                </c:pt>
                <c:pt idx="23977">
                  <c:v>41158.760416608515</c:v>
                </c:pt>
                <c:pt idx="23978">
                  <c:v>41158.770833275179</c:v>
                </c:pt>
                <c:pt idx="23979">
                  <c:v>41158.781249941843</c:v>
                </c:pt>
                <c:pt idx="23980">
                  <c:v>41158.791666608508</c:v>
                </c:pt>
                <c:pt idx="23981">
                  <c:v>41158.802083275172</c:v>
                </c:pt>
                <c:pt idx="23982">
                  <c:v>41158.812499941836</c:v>
                </c:pt>
                <c:pt idx="23983">
                  <c:v>41158.8229166085</c:v>
                </c:pt>
                <c:pt idx="23984">
                  <c:v>41158.833333275164</c:v>
                </c:pt>
                <c:pt idx="23985">
                  <c:v>41158.843749941829</c:v>
                </c:pt>
                <c:pt idx="23986">
                  <c:v>41158.854166608493</c:v>
                </c:pt>
                <c:pt idx="23987">
                  <c:v>41158.864583275157</c:v>
                </c:pt>
                <c:pt idx="23988">
                  <c:v>41158.874999941821</c:v>
                </c:pt>
                <c:pt idx="23989">
                  <c:v>41158.885416608486</c:v>
                </c:pt>
                <c:pt idx="23990">
                  <c:v>41158.89583327515</c:v>
                </c:pt>
                <c:pt idx="23991">
                  <c:v>41158.906249941814</c:v>
                </c:pt>
                <c:pt idx="23992">
                  <c:v>41158.916666608478</c:v>
                </c:pt>
                <c:pt idx="23993">
                  <c:v>41158.927083275143</c:v>
                </c:pt>
                <c:pt idx="23994">
                  <c:v>41158.937499941807</c:v>
                </c:pt>
                <c:pt idx="23995">
                  <c:v>41158.947916608471</c:v>
                </c:pt>
                <c:pt idx="23996">
                  <c:v>41158.958333275135</c:v>
                </c:pt>
                <c:pt idx="23997">
                  <c:v>41158.9687499418</c:v>
                </c:pt>
                <c:pt idx="23998">
                  <c:v>41158.979166608464</c:v>
                </c:pt>
                <c:pt idx="23999">
                  <c:v>41158.989583275128</c:v>
                </c:pt>
                <c:pt idx="24000">
                  <c:v>41158.999999941792</c:v>
                </c:pt>
                <c:pt idx="24001">
                  <c:v>41159.010416608457</c:v>
                </c:pt>
                <c:pt idx="24002">
                  <c:v>41159.020833275121</c:v>
                </c:pt>
                <c:pt idx="24003">
                  <c:v>41159.031249941785</c:v>
                </c:pt>
                <c:pt idx="24004">
                  <c:v>41159.041666608449</c:v>
                </c:pt>
                <c:pt idx="24005">
                  <c:v>41159.052083275114</c:v>
                </c:pt>
                <c:pt idx="24006">
                  <c:v>41159.062499941778</c:v>
                </c:pt>
                <c:pt idx="24007">
                  <c:v>41159.072916608442</c:v>
                </c:pt>
                <c:pt idx="24008">
                  <c:v>41159.083333275106</c:v>
                </c:pt>
                <c:pt idx="24009">
                  <c:v>41159.093749941771</c:v>
                </c:pt>
                <c:pt idx="24010">
                  <c:v>41159.104166608435</c:v>
                </c:pt>
                <c:pt idx="24011">
                  <c:v>41159.114583275099</c:v>
                </c:pt>
                <c:pt idx="24012">
                  <c:v>41159.124999941763</c:v>
                </c:pt>
                <c:pt idx="24013">
                  <c:v>41159.135416608427</c:v>
                </c:pt>
                <c:pt idx="24014">
                  <c:v>41159.145833275092</c:v>
                </c:pt>
                <c:pt idx="24015">
                  <c:v>41159.156249941756</c:v>
                </c:pt>
                <c:pt idx="24016">
                  <c:v>41159.16666660842</c:v>
                </c:pt>
                <c:pt idx="24017">
                  <c:v>41159.177083275084</c:v>
                </c:pt>
                <c:pt idx="24018">
                  <c:v>41159.187499941749</c:v>
                </c:pt>
                <c:pt idx="24019">
                  <c:v>41159.197916608413</c:v>
                </c:pt>
                <c:pt idx="24020">
                  <c:v>41159.208333275077</c:v>
                </c:pt>
                <c:pt idx="24021">
                  <c:v>41159.218749941741</c:v>
                </c:pt>
                <c:pt idx="24022">
                  <c:v>41159.229166608406</c:v>
                </c:pt>
                <c:pt idx="24023">
                  <c:v>41159.23958327507</c:v>
                </c:pt>
                <c:pt idx="24024">
                  <c:v>41159.249999941734</c:v>
                </c:pt>
                <c:pt idx="24025">
                  <c:v>41159.260416608398</c:v>
                </c:pt>
                <c:pt idx="24026">
                  <c:v>41159.270833275063</c:v>
                </c:pt>
                <c:pt idx="24027">
                  <c:v>41159.281249941727</c:v>
                </c:pt>
                <c:pt idx="24028">
                  <c:v>41159.291666608391</c:v>
                </c:pt>
                <c:pt idx="24029">
                  <c:v>41159.302083275055</c:v>
                </c:pt>
                <c:pt idx="24030">
                  <c:v>41159.31249994172</c:v>
                </c:pt>
                <c:pt idx="24031">
                  <c:v>41159.322916608384</c:v>
                </c:pt>
                <c:pt idx="24032">
                  <c:v>41159.333333275048</c:v>
                </c:pt>
                <c:pt idx="24033">
                  <c:v>41159.343749941712</c:v>
                </c:pt>
                <c:pt idx="24034">
                  <c:v>41159.354166608377</c:v>
                </c:pt>
                <c:pt idx="24035">
                  <c:v>41159.364583275041</c:v>
                </c:pt>
                <c:pt idx="24036">
                  <c:v>41159.374999941705</c:v>
                </c:pt>
                <c:pt idx="24037">
                  <c:v>41159.385416608369</c:v>
                </c:pt>
                <c:pt idx="24038">
                  <c:v>41159.395833275034</c:v>
                </c:pt>
                <c:pt idx="24039">
                  <c:v>41159.406249941698</c:v>
                </c:pt>
                <c:pt idx="24040">
                  <c:v>41159.416666608362</c:v>
                </c:pt>
                <c:pt idx="24041">
                  <c:v>41159.427083275026</c:v>
                </c:pt>
                <c:pt idx="24042">
                  <c:v>41159.43749994169</c:v>
                </c:pt>
                <c:pt idx="24043">
                  <c:v>41159.447916608355</c:v>
                </c:pt>
                <c:pt idx="24044">
                  <c:v>41159.458333275019</c:v>
                </c:pt>
                <c:pt idx="24045">
                  <c:v>41159.468749941683</c:v>
                </c:pt>
                <c:pt idx="24046">
                  <c:v>41159.479166608347</c:v>
                </c:pt>
                <c:pt idx="24047">
                  <c:v>41159.489583275012</c:v>
                </c:pt>
                <c:pt idx="24048">
                  <c:v>41159.499999941676</c:v>
                </c:pt>
                <c:pt idx="24049">
                  <c:v>41159.51041660834</c:v>
                </c:pt>
                <c:pt idx="24050">
                  <c:v>41159.520833275004</c:v>
                </c:pt>
                <c:pt idx="24051">
                  <c:v>41159.531249941669</c:v>
                </c:pt>
                <c:pt idx="24052">
                  <c:v>41159.541666608333</c:v>
                </c:pt>
                <c:pt idx="24053">
                  <c:v>41159.552083274997</c:v>
                </c:pt>
                <c:pt idx="24054">
                  <c:v>41159.562499941661</c:v>
                </c:pt>
                <c:pt idx="24055">
                  <c:v>41159.572916608326</c:v>
                </c:pt>
                <c:pt idx="24056">
                  <c:v>41159.58333327499</c:v>
                </c:pt>
                <c:pt idx="24057">
                  <c:v>41159.593749941654</c:v>
                </c:pt>
                <c:pt idx="24058">
                  <c:v>41159.604166608318</c:v>
                </c:pt>
                <c:pt idx="24059">
                  <c:v>41159.614583274983</c:v>
                </c:pt>
                <c:pt idx="24060">
                  <c:v>41159.624999941647</c:v>
                </c:pt>
                <c:pt idx="24061">
                  <c:v>41159.635416608311</c:v>
                </c:pt>
                <c:pt idx="24062">
                  <c:v>41159.645833274975</c:v>
                </c:pt>
                <c:pt idx="24063">
                  <c:v>41159.65624994164</c:v>
                </c:pt>
                <c:pt idx="24064">
                  <c:v>41159.666666608304</c:v>
                </c:pt>
                <c:pt idx="24065">
                  <c:v>41159.677083274968</c:v>
                </c:pt>
                <c:pt idx="24066">
                  <c:v>41159.687499941632</c:v>
                </c:pt>
                <c:pt idx="24067">
                  <c:v>41159.697916608297</c:v>
                </c:pt>
                <c:pt idx="24068">
                  <c:v>41159.708333274961</c:v>
                </c:pt>
                <c:pt idx="24069">
                  <c:v>41159.718749941625</c:v>
                </c:pt>
                <c:pt idx="24070">
                  <c:v>41159.729166608289</c:v>
                </c:pt>
                <c:pt idx="24071">
                  <c:v>41159.739583274953</c:v>
                </c:pt>
                <c:pt idx="24072">
                  <c:v>41159.749999941618</c:v>
                </c:pt>
                <c:pt idx="24073">
                  <c:v>41159.760416608282</c:v>
                </c:pt>
                <c:pt idx="24074">
                  <c:v>41159.770833274946</c:v>
                </c:pt>
                <c:pt idx="24075">
                  <c:v>41159.78124994161</c:v>
                </c:pt>
                <c:pt idx="24076">
                  <c:v>41159.791666608275</c:v>
                </c:pt>
                <c:pt idx="24077">
                  <c:v>41159.802083274939</c:v>
                </c:pt>
                <c:pt idx="24078">
                  <c:v>41159.812499941603</c:v>
                </c:pt>
                <c:pt idx="24079">
                  <c:v>41159.822916608267</c:v>
                </c:pt>
                <c:pt idx="24080">
                  <c:v>41159.833333274932</c:v>
                </c:pt>
                <c:pt idx="24081">
                  <c:v>41159.843749941596</c:v>
                </c:pt>
                <c:pt idx="24082">
                  <c:v>41159.85416660826</c:v>
                </c:pt>
                <c:pt idx="24083">
                  <c:v>41159.864583274924</c:v>
                </c:pt>
                <c:pt idx="24084">
                  <c:v>41159.874999941589</c:v>
                </c:pt>
                <c:pt idx="24085">
                  <c:v>41159.885416608253</c:v>
                </c:pt>
                <c:pt idx="24086">
                  <c:v>41159.895833274917</c:v>
                </c:pt>
                <c:pt idx="24087">
                  <c:v>41159.906249941581</c:v>
                </c:pt>
                <c:pt idx="24088">
                  <c:v>41159.916666608246</c:v>
                </c:pt>
                <c:pt idx="24089">
                  <c:v>41159.92708327491</c:v>
                </c:pt>
                <c:pt idx="24090">
                  <c:v>41159.937499941574</c:v>
                </c:pt>
                <c:pt idx="24091">
                  <c:v>41159.947916608238</c:v>
                </c:pt>
                <c:pt idx="24092">
                  <c:v>41159.958333274903</c:v>
                </c:pt>
                <c:pt idx="24093">
                  <c:v>41159.968749941567</c:v>
                </c:pt>
                <c:pt idx="24094">
                  <c:v>41159.979166608231</c:v>
                </c:pt>
                <c:pt idx="24095">
                  <c:v>41159.989583274895</c:v>
                </c:pt>
                <c:pt idx="24096">
                  <c:v>41159.99999994156</c:v>
                </c:pt>
                <c:pt idx="24097">
                  <c:v>41160.010416608224</c:v>
                </c:pt>
                <c:pt idx="24098">
                  <c:v>41160.020833274888</c:v>
                </c:pt>
                <c:pt idx="24099">
                  <c:v>41160.031249941552</c:v>
                </c:pt>
                <c:pt idx="24100">
                  <c:v>41160.041666608216</c:v>
                </c:pt>
                <c:pt idx="24101">
                  <c:v>41160.052083274881</c:v>
                </c:pt>
                <c:pt idx="24102">
                  <c:v>41160.062499941545</c:v>
                </c:pt>
                <c:pt idx="24103">
                  <c:v>41160.072916608209</c:v>
                </c:pt>
                <c:pt idx="24104">
                  <c:v>41160.083333274873</c:v>
                </c:pt>
                <c:pt idx="24105">
                  <c:v>41160.093749941538</c:v>
                </c:pt>
                <c:pt idx="24106">
                  <c:v>41160.104166608202</c:v>
                </c:pt>
                <c:pt idx="24107">
                  <c:v>41160.114583274866</c:v>
                </c:pt>
                <c:pt idx="24108">
                  <c:v>41160.12499994153</c:v>
                </c:pt>
                <c:pt idx="24109">
                  <c:v>41160.135416608195</c:v>
                </c:pt>
                <c:pt idx="24110">
                  <c:v>41160.145833274859</c:v>
                </c:pt>
                <c:pt idx="24111">
                  <c:v>41160.156249941523</c:v>
                </c:pt>
                <c:pt idx="24112">
                  <c:v>41160.166666608187</c:v>
                </c:pt>
                <c:pt idx="24113">
                  <c:v>41160.177083274852</c:v>
                </c:pt>
                <c:pt idx="24114">
                  <c:v>41160.187499941516</c:v>
                </c:pt>
                <c:pt idx="24115">
                  <c:v>41160.19791660818</c:v>
                </c:pt>
                <c:pt idx="24116">
                  <c:v>41160.208333274844</c:v>
                </c:pt>
                <c:pt idx="24117">
                  <c:v>41160.218749941509</c:v>
                </c:pt>
                <c:pt idx="24118">
                  <c:v>41160.229166608173</c:v>
                </c:pt>
                <c:pt idx="24119">
                  <c:v>41160.239583274837</c:v>
                </c:pt>
                <c:pt idx="24120">
                  <c:v>41160.249999941501</c:v>
                </c:pt>
                <c:pt idx="24121">
                  <c:v>41160.260416608166</c:v>
                </c:pt>
                <c:pt idx="24122">
                  <c:v>41160.27083327483</c:v>
                </c:pt>
                <c:pt idx="24123">
                  <c:v>41160.281249941494</c:v>
                </c:pt>
                <c:pt idx="24124">
                  <c:v>41160.291666608158</c:v>
                </c:pt>
                <c:pt idx="24125">
                  <c:v>41160.302083274823</c:v>
                </c:pt>
                <c:pt idx="24126">
                  <c:v>41160.312499941487</c:v>
                </c:pt>
                <c:pt idx="24127">
                  <c:v>41160.322916608151</c:v>
                </c:pt>
                <c:pt idx="24128">
                  <c:v>41160.333333274815</c:v>
                </c:pt>
                <c:pt idx="24129">
                  <c:v>41160.343749941479</c:v>
                </c:pt>
                <c:pt idx="24130">
                  <c:v>41160.354166608144</c:v>
                </c:pt>
                <c:pt idx="24131">
                  <c:v>41160.364583274808</c:v>
                </c:pt>
                <c:pt idx="24132">
                  <c:v>41160.374999941472</c:v>
                </c:pt>
                <c:pt idx="24133">
                  <c:v>41160.385416608136</c:v>
                </c:pt>
                <c:pt idx="24134">
                  <c:v>41160.395833274801</c:v>
                </c:pt>
                <c:pt idx="24135">
                  <c:v>41160.406249941465</c:v>
                </c:pt>
                <c:pt idx="24136">
                  <c:v>41160.416666608129</c:v>
                </c:pt>
                <c:pt idx="24137">
                  <c:v>41160.427083274793</c:v>
                </c:pt>
                <c:pt idx="24138">
                  <c:v>41160.437499941458</c:v>
                </c:pt>
                <c:pt idx="24139">
                  <c:v>41160.447916608122</c:v>
                </c:pt>
                <c:pt idx="24140">
                  <c:v>41160.458333274786</c:v>
                </c:pt>
                <c:pt idx="24141">
                  <c:v>41160.46874994145</c:v>
                </c:pt>
                <c:pt idx="24142">
                  <c:v>41160.479166608115</c:v>
                </c:pt>
                <c:pt idx="24143">
                  <c:v>41160.489583274779</c:v>
                </c:pt>
                <c:pt idx="24144">
                  <c:v>41160.499999941443</c:v>
                </c:pt>
                <c:pt idx="24145">
                  <c:v>41160.510416608107</c:v>
                </c:pt>
                <c:pt idx="24146">
                  <c:v>41160.520833274772</c:v>
                </c:pt>
                <c:pt idx="24147">
                  <c:v>41160.531249941436</c:v>
                </c:pt>
                <c:pt idx="24148">
                  <c:v>41160.5416666081</c:v>
                </c:pt>
                <c:pt idx="24149">
                  <c:v>41160.552083274764</c:v>
                </c:pt>
                <c:pt idx="24150">
                  <c:v>41160.562499941429</c:v>
                </c:pt>
                <c:pt idx="24151">
                  <c:v>41160.572916608093</c:v>
                </c:pt>
                <c:pt idx="24152">
                  <c:v>41160.583333274757</c:v>
                </c:pt>
                <c:pt idx="24153">
                  <c:v>41160.593749941421</c:v>
                </c:pt>
                <c:pt idx="24154">
                  <c:v>41160.604166608086</c:v>
                </c:pt>
                <c:pt idx="24155">
                  <c:v>41160.61458327475</c:v>
                </c:pt>
                <c:pt idx="24156">
                  <c:v>41160.624999941414</c:v>
                </c:pt>
                <c:pt idx="24157">
                  <c:v>41160.635416608078</c:v>
                </c:pt>
                <c:pt idx="24158">
                  <c:v>41160.645833274742</c:v>
                </c:pt>
                <c:pt idx="24159">
                  <c:v>41160.656249941407</c:v>
                </c:pt>
                <c:pt idx="24160">
                  <c:v>41160.666666608071</c:v>
                </c:pt>
                <c:pt idx="24161">
                  <c:v>41160.677083274735</c:v>
                </c:pt>
                <c:pt idx="24162">
                  <c:v>41160.687499941399</c:v>
                </c:pt>
                <c:pt idx="24163">
                  <c:v>41160.697916608064</c:v>
                </c:pt>
                <c:pt idx="24164">
                  <c:v>41160.708333274728</c:v>
                </c:pt>
                <c:pt idx="24165">
                  <c:v>41160.718749941392</c:v>
                </c:pt>
                <c:pt idx="24166">
                  <c:v>41160.729166608056</c:v>
                </c:pt>
                <c:pt idx="24167">
                  <c:v>41160.739583274721</c:v>
                </c:pt>
                <c:pt idx="24168">
                  <c:v>41160.749999941385</c:v>
                </c:pt>
                <c:pt idx="24169">
                  <c:v>41160.760416608049</c:v>
                </c:pt>
                <c:pt idx="24170">
                  <c:v>41160.770833274713</c:v>
                </c:pt>
                <c:pt idx="24171">
                  <c:v>41160.781249941378</c:v>
                </c:pt>
                <c:pt idx="24172">
                  <c:v>41160.791666608042</c:v>
                </c:pt>
                <c:pt idx="24173">
                  <c:v>41160.802083274706</c:v>
                </c:pt>
                <c:pt idx="24174">
                  <c:v>41160.81249994137</c:v>
                </c:pt>
                <c:pt idx="24175">
                  <c:v>41160.822916608035</c:v>
                </c:pt>
                <c:pt idx="24176">
                  <c:v>41160.833333274699</c:v>
                </c:pt>
                <c:pt idx="24177">
                  <c:v>41160.843749941363</c:v>
                </c:pt>
                <c:pt idx="24178">
                  <c:v>41160.854166608027</c:v>
                </c:pt>
                <c:pt idx="24179">
                  <c:v>41160.864583274692</c:v>
                </c:pt>
                <c:pt idx="24180">
                  <c:v>41160.874999941356</c:v>
                </c:pt>
                <c:pt idx="24181">
                  <c:v>41160.88541660802</c:v>
                </c:pt>
                <c:pt idx="24182">
                  <c:v>41160.895833274684</c:v>
                </c:pt>
                <c:pt idx="24183">
                  <c:v>41160.906249941349</c:v>
                </c:pt>
                <c:pt idx="24184">
                  <c:v>41160.916666608013</c:v>
                </c:pt>
                <c:pt idx="24185">
                  <c:v>41160.927083274677</c:v>
                </c:pt>
                <c:pt idx="24186">
                  <c:v>41160.937499941341</c:v>
                </c:pt>
                <c:pt idx="24187">
                  <c:v>41160.947916608005</c:v>
                </c:pt>
                <c:pt idx="24188">
                  <c:v>41160.95833327467</c:v>
                </c:pt>
                <c:pt idx="24189">
                  <c:v>41160.968749941334</c:v>
                </c:pt>
                <c:pt idx="24190">
                  <c:v>41160.979166607998</c:v>
                </c:pt>
                <c:pt idx="24191">
                  <c:v>41160.989583274662</c:v>
                </c:pt>
                <c:pt idx="24192">
                  <c:v>41160.999999941327</c:v>
                </c:pt>
                <c:pt idx="24193">
                  <c:v>41161.010416607991</c:v>
                </c:pt>
                <c:pt idx="24194">
                  <c:v>41161.020833274655</c:v>
                </c:pt>
                <c:pt idx="24195">
                  <c:v>41161.031249941319</c:v>
                </c:pt>
                <c:pt idx="24196">
                  <c:v>41161.041666607984</c:v>
                </c:pt>
                <c:pt idx="24197">
                  <c:v>41161.052083274648</c:v>
                </c:pt>
                <c:pt idx="24198">
                  <c:v>41161.062499941312</c:v>
                </c:pt>
                <c:pt idx="24199">
                  <c:v>41161.072916607976</c:v>
                </c:pt>
                <c:pt idx="24200">
                  <c:v>41161.083333274641</c:v>
                </c:pt>
                <c:pt idx="24201">
                  <c:v>41161.093749941305</c:v>
                </c:pt>
                <c:pt idx="24202">
                  <c:v>41161.104166607969</c:v>
                </c:pt>
                <c:pt idx="24203">
                  <c:v>41161.114583274633</c:v>
                </c:pt>
                <c:pt idx="24204">
                  <c:v>41161.124999941298</c:v>
                </c:pt>
                <c:pt idx="24205">
                  <c:v>41161.135416607962</c:v>
                </c:pt>
                <c:pt idx="24206">
                  <c:v>41161.145833274626</c:v>
                </c:pt>
                <c:pt idx="24207">
                  <c:v>41161.15624994129</c:v>
                </c:pt>
                <c:pt idx="24208">
                  <c:v>41161.166666607955</c:v>
                </c:pt>
                <c:pt idx="24209">
                  <c:v>41161.177083274619</c:v>
                </c:pt>
                <c:pt idx="24210">
                  <c:v>41161.187499941283</c:v>
                </c:pt>
                <c:pt idx="24211">
                  <c:v>41161.197916607947</c:v>
                </c:pt>
                <c:pt idx="24212">
                  <c:v>41161.208333274612</c:v>
                </c:pt>
                <c:pt idx="24213">
                  <c:v>41161.218749941276</c:v>
                </c:pt>
                <c:pt idx="24214">
                  <c:v>41161.22916660794</c:v>
                </c:pt>
                <c:pt idx="24215">
                  <c:v>41161.239583274604</c:v>
                </c:pt>
                <c:pt idx="24216">
                  <c:v>41161.249999941268</c:v>
                </c:pt>
                <c:pt idx="24217">
                  <c:v>41161.260416607933</c:v>
                </c:pt>
                <c:pt idx="24218">
                  <c:v>41161.270833274597</c:v>
                </c:pt>
                <c:pt idx="24219">
                  <c:v>41161.281249941261</c:v>
                </c:pt>
                <c:pt idx="24220">
                  <c:v>41161.291666607925</c:v>
                </c:pt>
                <c:pt idx="24221">
                  <c:v>41161.30208327459</c:v>
                </c:pt>
                <c:pt idx="24222">
                  <c:v>41161.312499941254</c:v>
                </c:pt>
                <c:pt idx="24223">
                  <c:v>41161.322916607918</c:v>
                </c:pt>
                <c:pt idx="24224">
                  <c:v>41161.333333274582</c:v>
                </c:pt>
                <c:pt idx="24225">
                  <c:v>41161.343749941247</c:v>
                </c:pt>
                <c:pt idx="24226">
                  <c:v>41161.354166607911</c:v>
                </c:pt>
                <c:pt idx="24227">
                  <c:v>41161.364583274575</c:v>
                </c:pt>
                <c:pt idx="24228">
                  <c:v>41161.374999941239</c:v>
                </c:pt>
                <c:pt idx="24229">
                  <c:v>41161.385416607904</c:v>
                </c:pt>
                <c:pt idx="24230">
                  <c:v>41161.395833274568</c:v>
                </c:pt>
                <c:pt idx="24231">
                  <c:v>41161.406249941232</c:v>
                </c:pt>
                <c:pt idx="24232">
                  <c:v>41161.416666607896</c:v>
                </c:pt>
                <c:pt idx="24233">
                  <c:v>41161.427083274561</c:v>
                </c:pt>
                <c:pt idx="24234">
                  <c:v>41161.437499941225</c:v>
                </c:pt>
                <c:pt idx="24235">
                  <c:v>41161.447916607889</c:v>
                </c:pt>
                <c:pt idx="24236">
                  <c:v>41161.458333274553</c:v>
                </c:pt>
                <c:pt idx="24237">
                  <c:v>41161.468749941218</c:v>
                </c:pt>
                <c:pt idx="24238">
                  <c:v>41161.479166607882</c:v>
                </c:pt>
                <c:pt idx="24239">
                  <c:v>41161.489583274546</c:v>
                </c:pt>
                <c:pt idx="24240">
                  <c:v>41161.49999994121</c:v>
                </c:pt>
                <c:pt idx="24241">
                  <c:v>41161.510416607875</c:v>
                </c:pt>
                <c:pt idx="24242">
                  <c:v>41161.520833274539</c:v>
                </c:pt>
                <c:pt idx="24243">
                  <c:v>41161.531249941203</c:v>
                </c:pt>
                <c:pt idx="24244">
                  <c:v>41161.541666607867</c:v>
                </c:pt>
                <c:pt idx="24245">
                  <c:v>41161.552083274531</c:v>
                </c:pt>
                <c:pt idx="24246">
                  <c:v>41161.562499941196</c:v>
                </c:pt>
                <c:pt idx="24247">
                  <c:v>41161.57291660786</c:v>
                </c:pt>
                <c:pt idx="24248">
                  <c:v>41161.583333274524</c:v>
                </c:pt>
                <c:pt idx="24249">
                  <c:v>41161.593749941188</c:v>
                </c:pt>
                <c:pt idx="24250">
                  <c:v>41161.604166607853</c:v>
                </c:pt>
                <c:pt idx="24251">
                  <c:v>41161.614583274517</c:v>
                </c:pt>
                <c:pt idx="24252">
                  <c:v>41161.624999941181</c:v>
                </c:pt>
                <c:pt idx="24253">
                  <c:v>41161.635416607845</c:v>
                </c:pt>
                <c:pt idx="24254">
                  <c:v>41161.64583327451</c:v>
                </c:pt>
                <c:pt idx="24255">
                  <c:v>41161.656249941174</c:v>
                </c:pt>
                <c:pt idx="24256">
                  <c:v>41161.666666607838</c:v>
                </c:pt>
                <c:pt idx="24257">
                  <c:v>41161.677083274502</c:v>
                </c:pt>
                <c:pt idx="24258">
                  <c:v>41161.687499941167</c:v>
                </c:pt>
                <c:pt idx="24259">
                  <c:v>41161.697916607831</c:v>
                </c:pt>
                <c:pt idx="24260">
                  <c:v>41161.708333274495</c:v>
                </c:pt>
                <c:pt idx="24261">
                  <c:v>41161.718749941159</c:v>
                </c:pt>
                <c:pt idx="24262">
                  <c:v>41161.729166607824</c:v>
                </c:pt>
                <c:pt idx="24263">
                  <c:v>41161.739583274488</c:v>
                </c:pt>
                <c:pt idx="24264">
                  <c:v>41161.749999941152</c:v>
                </c:pt>
                <c:pt idx="24265">
                  <c:v>41161.760416607816</c:v>
                </c:pt>
                <c:pt idx="24266">
                  <c:v>41161.770833274481</c:v>
                </c:pt>
                <c:pt idx="24267">
                  <c:v>41161.781249941145</c:v>
                </c:pt>
                <c:pt idx="24268">
                  <c:v>41161.791666607809</c:v>
                </c:pt>
                <c:pt idx="24269">
                  <c:v>41161.802083274473</c:v>
                </c:pt>
                <c:pt idx="24270">
                  <c:v>41161.812499941138</c:v>
                </c:pt>
                <c:pt idx="24271">
                  <c:v>41161.822916607802</c:v>
                </c:pt>
                <c:pt idx="24272">
                  <c:v>41161.833333274466</c:v>
                </c:pt>
                <c:pt idx="24273">
                  <c:v>41161.84374994113</c:v>
                </c:pt>
                <c:pt idx="24274">
                  <c:v>41161.854166607794</c:v>
                </c:pt>
                <c:pt idx="24275">
                  <c:v>41161.864583274459</c:v>
                </c:pt>
                <c:pt idx="24276">
                  <c:v>41161.874999941123</c:v>
                </c:pt>
                <c:pt idx="24277">
                  <c:v>41161.885416607787</c:v>
                </c:pt>
                <c:pt idx="24278">
                  <c:v>41161.895833274451</c:v>
                </c:pt>
                <c:pt idx="24279">
                  <c:v>41161.906249941116</c:v>
                </c:pt>
                <c:pt idx="24280">
                  <c:v>41161.91666660778</c:v>
                </c:pt>
                <c:pt idx="24281">
                  <c:v>41161.927083274444</c:v>
                </c:pt>
                <c:pt idx="24282">
                  <c:v>41161.937499941108</c:v>
                </c:pt>
                <c:pt idx="24283">
                  <c:v>41161.947916607773</c:v>
                </c:pt>
                <c:pt idx="24284">
                  <c:v>41161.958333274437</c:v>
                </c:pt>
                <c:pt idx="24285">
                  <c:v>41161.968749941101</c:v>
                </c:pt>
                <c:pt idx="24286">
                  <c:v>41161.979166607765</c:v>
                </c:pt>
                <c:pt idx="24287">
                  <c:v>41161.98958327443</c:v>
                </c:pt>
                <c:pt idx="24288">
                  <c:v>41161.999999941094</c:v>
                </c:pt>
                <c:pt idx="24289">
                  <c:v>41162.010416607758</c:v>
                </c:pt>
                <c:pt idx="24290">
                  <c:v>41162.020833274422</c:v>
                </c:pt>
                <c:pt idx="24291">
                  <c:v>41162.031249941087</c:v>
                </c:pt>
                <c:pt idx="24292">
                  <c:v>41162.041666607751</c:v>
                </c:pt>
                <c:pt idx="24293">
                  <c:v>41162.052083274415</c:v>
                </c:pt>
                <c:pt idx="24294">
                  <c:v>41162.062499941079</c:v>
                </c:pt>
                <c:pt idx="24295">
                  <c:v>41162.072916607744</c:v>
                </c:pt>
                <c:pt idx="24296">
                  <c:v>41162.083333274408</c:v>
                </c:pt>
                <c:pt idx="24297">
                  <c:v>41162.093749941072</c:v>
                </c:pt>
                <c:pt idx="24298">
                  <c:v>41162.104166607736</c:v>
                </c:pt>
                <c:pt idx="24299">
                  <c:v>41162.114583274401</c:v>
                </c:pt>
                <c:pt idx="24300">
                  <c:v>41162.124999941065</c:v>
                </c:pt>
                <c:pt idx="24301">
                  <c:v>41162.135416607729</c:v>
                </c:pt>
                <c:pt idx="24302">
                  <c:v>41162.145833274393</c:v>
                </c:pt>
                <c:pt idx="24303">
                  <c:v>41162.156249941057</c:v>
                </c:pt>
                <c:pt idx="24304">
                  <c:v>41162.166666607722</c:v>
                </c:pt>
                <c:pt idx="24305">
                  <c:v>41162.177083274386</c:v>
                </c:pt>
                <c:pt idx="24306">
                  <c:v>41162.18749994105</c:v>
                </c:pt>
                <c:pt idx="24307">
                  <c:v>41162.197916607714</c:v>
                </c:pt>
                <c:pt idx="24308">
                  <c:v>41162.208333274379</c:v>
                </c:pt>
                <c:pt idx="24309">
                  <c:v>41162.218749941043</c:v>
                </c:pt>
                <c:pt idx="24310">
                  <c:v>41162.229166607707</c:v>
                </c:pt>
                <c:pt idx="24311">
                  <c:v>41162.239583274371</c:v>
                </c:pt>
                <c:pt idx="24312">
                  <c:v>41162.249999941036</c:v>
                </c:pt>
                <c:pt idx="24313">
                  <c:v>41162.2604166077</c:v>
                </c:pt>
                <c:pt idx="24314">
                  <c:v>41162.270833274364</c:v>
                </c:pt>
                <c:pt idx="24315">
                  <c:v>41162.281249941028</c:v>
                </c:pt>
                <c:pt idx="24316">
                  <c:v>41162.291666607693</c:v>
                </c:pt>
                <c:pt idx="24317">
                  <c:v>41162.302083274357</c:v>
                </c:pt>
                <c:pt idx="24318">
                  <c:v>41162.312499941021</c:v>
                </c:pt>
                <c:pt idx="24319">
                  <c:v>41162.322916607685</c:v>
                </c:pt>
                <c:pt idx="24320">
                  <c:v>41162.33333327435</c:v>
                </c:pt>
                <c:pt idx="24321">
                  <c:v>41162.343749941014</c:v>
                </c:pt>
                <c:pt idx="24322">
                  <c:v>41162.354166607678</c:v>
                </c:pt>
                <c:pt idx="24323">
                  <c:v>41162.364583274342</c:v>
                </c:pt>
                <c:pt idx="24324">
                  <c:v>41162.374999941007</c:v>
                </c:pt>
                <c:pt idx="24325">
                  <c:v>41162.385416607671</c:v>
                </c:pt>
                <c:pt idx="24326">
                  <c:v>41162.395833274335</c:v>
                </c:pt>
                <c:pt idx="24327">
                  <c:v>41162.406249940999</c:v>
                </c:pt>
                <c:pt idx="24328">
                  <c:v>41162.416666607664</c:v>
                </c:pt>
                <c:pt idx="24329">
                  <c:v>41162.427083274328</c:v>
                </c:pt>
                <c:pt idx="24330">
                  <c:v>41162.437499940992</c:v>
                </c:pt>
                <c:pt idx="24331">
                  <c:v>41162.447916607656</c:v>
                </c:pt>
                <c:pt idx="24332">
                  <c:v>41162.45833327432</c:v>
                </c:pt>
                <c:pt idx="24333">
                  <c:v>41162.468749940985</c:v>
                </c:pt>
                <c:pt idx="24334">
                  <c:v>41162.479166607649</c:v>
                </c:pt>
                <c:pt idx="24335">
                  <c:v>41162.489583274313</c:v>
                </c:pt>
                <c:pt idx="24336">
                  <c:v>41162.499999940977</c:v>
                </c:pt>
                <c:pt idx="24337">
                  <c:v>41162.510416607642</c:v>
                </c:pt>
                <c:pt idx="24338">
                  <c:v>41162.520833274306</c:v>
                </c:pt>
                <c:pt idx="24339">
                  <c:v>41162.53124994097</c:v>
                </c:pt>
                <c:pt idx="24340">
                  <c:v>41162.541666607634</c:v>
                </c:pt>
                <c:pt idx="24341">
                  <c:v>41162.552083274299</c:v>
                </c:pt>
                <c:pt idx="24342">
                  <c:v>41162.562499940963</c:v>
                </c:pt>
                <c:pt idx="24343">
                  <c:v>41162.572916607627</c:v>
                </c:pt>
                <c:pt idx="24344">
                  <c:v>41162.583333274291</c:v>
                </c:pt>
                <c:pt idx="24345">
                  <c:v>41162.593749940956</c:v>
                </c:pt>
                <c:pt idx="24346">
                  <c:v>41162.60416660762</c:v>
                </c:pt>
                <c:pt idx="24347">
                  <c:v>41162.614583274284</c:v>
                </c:pt>
                <c:pt idx="24348">
                  <c:v>41162.624999940948</c:v>
                </c:pt>
                <c:pt idx="24349">
                  <c:v>41162.635416607613</c:v>
                </c:pt>
                <c:pt idx="24350">
                  <c:v>41162.645833274277</c:v>
                </c:pt>
                <c:pt idx="24351">
                  <c:v>41162.656249940941</c:v>
                </c:pt>
                <c:pt idx="24352">
                  <c:v>41162.666666607605</c:v>
                </c:pt>
                <c:pt idx="24353">
                  <c:v>41162.67708327427</c:v>
                </c:pt>
                <c:pt idx="24354">
                  <c:v>41162.687499940934</c:v>
                </c:pt>
                <c:pt idx="24355">
                  <c:v>41162.697916607598</c:v>
                </c:pt>
                <c:pt idx="24356">
                  <c:v>41162.708333274262</c:v>
                </c:pt>
                <c:pt idx="24357">
                  <c:v>41162.718749940927</c:v>
                </c:pt>
                <c:pt idx="24358">
                  <c:v>41162.729166607591</c:v>
                </c:pt>
                <c:pt idx="24359">
                  <c:v>41162.739583274255</c:v>
                </c:pt>
                <c:pt idx="24360">
                  <c:v>41162.749999940919</c:v>
                </c:pt>
                <c:pt idx="24361">
                  <c:v>41162.760416607583</c:v>
                </c:pt>
                <c:pt idx="24362">
                  <c:v>41162.770833274248</c:v>
                </c:pt>
                <c:pt idx="24363">
                  <c:v>41162.781249940912</c:v>
                </c:pt>
                <c:pt idx="24364">
                  <c:v>41162.791666607576</c:v>
                </c:pt>
                <c:pt idx="24365">
                  <c:v>41162.80208327424</c:v>
                </c:pt>
                <c:pt idx="24366">
                  <c:v>41162.812499940905</c:v>
                </c:pt>
                <c:pt idx="24367">
                  <c:v>41162.822916607569</c:v>
                </c:pt>
                <c:pt idx="24368">
                  <c:v>41162.833333274233</c:v>
                </c:pt>
                <c:pt idx="24369">
                  <c:v>41162.843749940897</c:v>
                </c:pt>
                <c:pt idx="24370">
                  <c:v>41162.854166607562</c:v>
                </c:pt>
                <c:pt idx="24371">
                  <c:v>41162.864583274226</c:v>
                </c:pt>
                <c:pt idx="24372">
                  <c:v>41162.87499994089</c:v>
                </c:pt>
                <c:pt idx="24373">
                  <c:v>41162.885416607554</c:v>
                </c:pt>
                <c:pt idx="24374">
                  <c:v>41162.895833274219</c:v>
                </c:pt>
                <c:pt idx="24375">
                  <c:v>41162.906249940883</c:v>
                </c:pt>
                <c:pt idx="24376">
                  <c:v>41162.916666607547</c:v>
                </c:pt>
                <c:pt idx="24377">
                  <c:v>41162.927083274211</c:v>
                </c:pt>
                <c:pt idx="24378">
                  <c:v>41162.937499940876</c:v>
                </c:pt>
                <c:pt idx="24379">
                  <c:v>41162.94791660754</c:v>
                </c:pt>
                <c:pt idx="24380">
                  <c:v>41162.958333274204</c:v>
                </c:pt>
                <c:pt idx="24381">
                  <c:v>41162.968749940868</c:v>
                </c:pt>
                <c:pt idx="24382">
                  <c:v>41162.979166607533</c:v>
                </c:pt>
                <c:pt idx="24383">
                  <c:v>41162.989583274197</c:v>
                </c:pt>
                <c:pt idx="24384">
                  <c:v>41162.999999940861</c:v>
                </c:pt>
                <c:pt idx="24385">
                  <c:v>41163.010416607525</c:v>
                </c:pt>
                <c:pt idx="24386">
                  <c:v>41163.020833274189</c:v>
                </c:pt>
                <c:pt idx="24387">
                  <c:v>41163.031249940854</c:v>
                </c:pt>
                <c:pt idx="24388">
                  <c:v>41163.041666607518</c:v>
                </c:pt>
                <c:pt idx="24389">
                  <c:v>41163.052083274182</c:v>
                </c:pt>
                <c:pt idx="24390">
                  <c:v>41163.062499940846</c:v>
                </c:pt>
                <c:pt idx="24391">
                  <c:v>41163.072916607511</c:v>
                </c:pt>
                <c:pt idx="24392">
                  <c:v>41163.083333274175</c:v>
                </c:pt>
                <c:pt idx="24393">
                  <c:v>41163.093749940839</c:v>
                </c:pt>
                <c:pt idx="24394">
                  <c:v>41163.104166607503</c:v>
                </c:pt>
                <c:pt idx="24395">
                  <c:v>41163.114583274168</c:v>
                </c:pt>
                <c:pt idx="24396">
                  <c:v>41163.124999940832</c:v>
                </c:pt>
                <c:pt idx="24397">
                  <c:v>41163.135416607496</c:v>
                </c:pt>
                <c:pt idx="24398">
                  <c:v>41163.14583327416</c:v>
                </c:pt>
                <c:pt idx="24399">
                  <c:v>41163.156249940825</c:v>
                </c:pt>
                <c:pt idx="24400">
                  <c:v>41163.166666607489</c:v>
                </c:pt>
                <c:pt idx="24401">
                  <c:v>41163.177083274153</c:v>
                </c:pt>
                <c:pt idx="24402">
                  <c:v>41163.187499940817</c:v>
                </c:pt>
                <c:pt idx="24403">
                  <c:v>41163.197916607482</c:v>
                </c:pt>
                <c:pt idx="24404">
                  <c:v>41163.208333274146</c:v>
                </c:pt>
                <c:pt idx="24405">
                  <c:v>41163.21874994081</c:v>
                </c:pt>
                <c:pt idx="24406">
                  <c:v>41163.229166607474</c:v>
                </c:pt>
                <c:pt idx="24407">
                  <c:v>41163.239583274139</c:v>
                </c:pt>
                <c:pt idx="24408">
                  <c:v>41163.249999940803</c:v>
                </c:pt>
                <c:pt idx="24409">
                  <c:v>41163.260416607467</c:v>
                </c:pt>
                <c:pt idx="24410">
                  <c:v>41163.270833274131</c:v>
                </c:pt>
                <c:pt idx="24411">
                  <c:v>41163.281249940796</c:v>
                </c:pt>
                <c:pt idx="24412">
                  <c:v>41163.29166660746</c:v>
                </c:pt>
                <c:pt idx="24413">
                  <c:v>41163.302083274124</c:v>
                </c:pt>
                <c:pt idx="24414">
                  <c:v>41163.312499940788</c:v>
                </c:pt>
                <c:pt idx="24415">
                  <c:v>41163.322916607452</c:v>
                </c:pt>
                <c:pt idx="24416">
                  <c:v>41163.333333274117</c:v>
                </c:pt>
                <c:pt idx="24417">
                  <c:v>41163.343749940781</c:v>
                </c:pt>
                <c:pt idx="24418">
                  <c:v>41163.354166607445</c:v>
                </c:pt>
                <c:pt idx="24419">
                  <c:v>41163.364583274109</c:v>
                </c:pt>
                <c:pt idx="24420">
                  <c:v>41163.374999940774</c:v>
                </c:pt>
                <c:pt idx="24421">
                  <c:v>41163.385416607438</c:v>
                </c:pt>
                <c:pt idx="24422">
                  <c:v>41163.395833274102</c:v>
                </c:pt>
                <c:pt idx="24423">
                  <c:v>41163.406249940766</c:v>
                </c:pt>
                <c:pt idx="24424">
                  <c:v>41163.416666607431</c:v>
                </c:pt>
                <c:pt idx="24425">
                  <c:v>41163.427083274095</c:v>
                </c:pt>
                <c:pt idx="24426">
                  <c:v>41163.437499940759</c:v>
                </c:pt>
                <c:pt idx="24427">
                  <c:v>41163.447916607423</c:v>
                </c:pt>
                <c:pt idx="24428">
                  <c:v>41163.458333274088</c:v>
                </c:pt>
                <c:pt idx="24429">
                  <c:v>41163.468749940752</c:v>
                </c:pt>
                <c:pt idx="24430">
                  <c:v>41163.479166607416</c:v>
                </c:pt>
                <c:pt idx="24431">
                  <c:v>41163.48958327408</c:v>
                </c:pt>
                <c:pt idx="24432">
                  <c:v>41163.499999940745</c:v>
                </c:pt>
                <c:pt idx="24433">
                  <c:v>41163.510416607409</c:v>
                </c:pt>
                <c:pt idx="24434">
                  <c:v>41163.520833274073</c:v>
                </c:pt>
                <c:pt idx="24435">
                  <c:v>41163.531249940737</c:v>
                </c:pt>
                <c:pt idx="24436">
                  <c:v>41163.541666607402</c:v>
                </c:pt>
                <c:pt idx="24437">
                  <c:v>41163.552083274066</c:v>
                </c:pt>
                <c:pt idx="24438">
                  <c:v>41163.56249994073</c:v>
                </c:pt>
                <c:pt idx="24439">
                  <c:v>41163.572916607394</c:v>
                </c:pt>
                <c:pt idx="24440">
                  <c:v>41163.583333274059</c:v>
                </c:pt>
                <c:pt idx="24441">
                  <c:v>41163.593749940723</c:v>
                </c:pt>
                <c:pt idx="24442">
                  <c:v>41163.604166607387</c:v>
                </c:pt>
                <c:pt idx="24443">
                  <c:v>41163.614583274051</c:v>
                </c:pt>
                <c:pt idx="24444">
                  <c:v>41163.624999940715</c:v>
                </c:pt>
                <c:pt idx="24445">
                  <c:v>41163.63541660738</c:v>
                </c:pt>
                <c:pt idx="24446">
                  <c:v>41163.645833274044</c:v>
                </c:pt>
                <c:pt idx="24447">
                  <c:v>41163.656249940708</c:v>
                </c:pt>
                <c:pt idx="24448">
                  <c:v>41163.666666607372</c:v>
                </c:pt>
                <c:pt idx="24449">
                  <c:v>41163.677083274037</c:v>
                </c:pt>
                <c:pt idx="24450">
                  <c:v>41163.687499940701</c:v>
                </c:pt>
                <c:pt idx="24451">
                  <c:v>41163.697916607365</c:v>
                </c:pt>
                <c:pt idx="24452">
                  <c:v>41163.708333274029</c:v>
                </c:pt>
                <c:pt idx="24453">
                  <c:v>41163.718749940694</c:v>
                </c:pt>
                <c:pt idx="24454">
                  <c:v>41163.729166607358</c:v>
                </c:pt>
                <c:pt idx="24455">
                  <c:v>41163.739583274022</c:v>
                </c:pt>
                <c:pt idx="24456">
                  <c:v>41163.749999940686</c:v>
                </c:pt>
                <c:pt idx="24457">
                  <c:v>41163.760416607351</c:v>
                </c:pt>
                <c:pt idx="24458">
                  <c:v>41163.770833274015</c:v>
                </c:pt>
                <c:pt idx="24459">
                  <c:v>41163.781249940679</c:v>
                </c:pt>
                <c:pt idx="24460">
                  <c:v>41163.791666607343</c:v>
                </c:pt>
                <c:pt idx="24461">
                  <c:v>41163.802083274008</c:v>
                </c:pt>
                <c:pt idx="24462">
                  <c:v>41163.812499940672</c:v>
                </c:pt>
                <c:pt idx="24463">
                  <c:v>41163.822916607336</c:v>
                </c:pt>
                <c:pt idx="24464">
                  <c:v>41163.833333274</c:v>
                </c:pt>
                <c:pt idx="24465">
                  <c:v>41163.843749940665</c:v>
                </c:pt>
                <c:pt idx="24466">
                  <c:v>41163.854166607329</c:v>
                </c:pt>
                <c:pt idx="24467">
                  <c:v>41163.864583273993</c:v>
                </c:pt>
                <c:pt idx="24468">
                  <c:v>41163.874999940657</c:v>
                </c:pt>
                <c:pt idx="24469">
                  <c:v>41163.885416607322</c:v>
                </c:pt>
                <c:pt idx="24470">
                  <c:v>41163.895833273986</c:v>
                </c:pt>
                <c:pt idx="24471">
                  <c:v>41163.90624994065</c:v>
                </c:pt>
                <c:pt idx="24472">
                  <c:v>41163.916666607314</c:v>
                </c:pt>
                <c:pt idx="24473">
                  <c:v>41163.927083273978</c:v>
                </c:pt>
                <c:pt idx="24474">
                  <c:v>41163.937499940643</c:v>
                </c:pt>
                <c:pt idx="24475">
                  <c:v>41163.947916607307</c:v>
                </c:pt>
                <c:pt idx="24476">
                  <c:v>41163.958333273971</c:v>
                </c:pt>
                <c:pt idx="24477">
                  <c:v>41163.968749940635</c:v>
                </c:pt>
                <c:pt idx="24478">
                  <c:v>41163.9791666073</c:v>
                </c:pt>
                <c:pt idx="24479">
                  <c:v>41163.989583273964</c:v>
                </c:pt>
                <c:pt idx="24480">
                  <c:v>41163.999999940628</c:v>
                </c:pt>
                <c:pt idx="24481">
                  <c:v>41164.010416607292</c:v>
                </c:pt>
                <c:pt idx="24482">
                  <c:v>41164.020833273957</c:v>
                </c:pt>
                <c:pt idx="24483">
                  <c:v>41164.031249940621</c:v>
                </c:pt>
                <c:pt idx="24484">
                  <c:v>41164.041666607285</c:v>
                </c:pt>
                <c:pt idx="24485">
                  <c:v>41164.052083273949</c:v>
                </c:pt>
                <c:pt idx="24486">
                  <c:v>41164.062499940614</c:v>
                </c:pt>
                <c:pt idx="24487">
                  <c:v>41164.072916607278</c:v>
                </c:pt>
                <c:pt idx="24488">
                  <c:v>41164.083333273942</c:v>
                </c:pt>
                <c:pt idx="24489">
                  <c:v>41164.093749940606</c:v>
                </c:pt>
                <c:pt idx="24490">
                  <c:v>41164.104166607271</c:v>
                </c:pt>
                <c:pt idx="24491">
                  <c:v>41164.114583273935</c:v>
                </c:pt>
                <c:pt idx="24492">
                  <c:v>41164.124999940599</c:v>
                </c:pt>
                <c:pt idx="24493">
                  <c:v>41164.135416607263</c:v>
                </c:pt>
                <c:pt idx="24494">
                  <c:v>41164.145833273928</c:v>
                </c:pt>
                <c:pt idx="24495">
                  <c:v>41164.156249940592</c:v>
                </c:pt>
                <c:pt idx="24496">
                  <c:v>41164.166666607256</c:v>
                </c:pt>
                <c:pt idx="24497">
                  <c:v>41164.17708327392</c:v>
                </c:pt>
                <c:pt idx="24498">
                  <c:v>41164.187499940585</c:v>
                </c:pt>
                <c:pt idx="24499">
                  <c:v>41164.197916607249</c:v>
                </c:pt>
                <c:pt idx="24500">
                  <c:v>41164.208333273913</c:v>
                </c:pt>
                <c:pt idx="24501">
                  <c:v>41164.218749940577</c:v>
                </c:pt>
                <c:pt idx="24502">
                  <c:v>41164.229166607241</c:v>
                </c:pt>
                <c:pt idx="24503">
                  <c:v>41164.239583273906</c:v>
                </c:pt>
                <c:pt idx="24504">
                  <c:v>41164.24999994057</c:v>
                </c:pt>
                <c:pt idx="24505">
                  <c:v>41164.260416607234</c:v>
                </c:pt>
                <c:pt idx="24506">
                  <c:v>41164.270833273898</c:v>
                </c:pt>
                <c:pt idx="24507">
                  <c:v>41164.281249940563</c:v>
                </c:pt>
                <c:pt idx="24508">
                  <c:v>41164.291666607227</c:v>
                </c:pt>
                <c:pt idx="24509">
                  <c:v>41164.302083273891</c:v>
                </c:pt>
                <c:pt idx="24510">
                  <c:v>41164.312499940555</c:v>
                </c:pt>
                <c:pt idx="24511">
                  <c:v>41164.32291660722</c:v>
                </c:pt>
                <c:pt idx="24512">
                  <c:v>41164.333333273884</c:v>
                </c:pt>
                <c:pt idx="24513">
                  <c:v>41164.343749940548</c:v>
                </c:pt>
                <c:pt idx="24514">
                  <c:v>41164.354166607212</c:v>
                </c:pt>
                <c:pt idx="24515">
                  <c:v>41164.364583273877</c:v>
                </c:pt>
                <c:pt idx="24516">
                  <c:v>41164.374999940541</c:v>
                </c:pt>
                <c:pt idx="24517">
                  <c:v>41164.385416607205</c:v>
                </c:pt>
                <c:pt idx="24518">
                  <c:v>41164.395833273869</c:v>
                </c:pt>
                <c:pt idx="24519">
                  <c:v>41164.406249940534</c:v>
                </c:pt>
                <c:pt idx="24520">
                  <c:v>41164.416666607198</c:v>
                </c:pt>
                <c:pt idx="24521">
                  <c:v>41164.427083273862</c:v>
                </c:pt>
                <c:pt idx="24522">
                  <c:v>41164.437499940526</c:v>
                </c:pt>
                <c:pt idx="24523">
                  <c:v>41164.447916607191</c:v>
                </c:pt>
                <c:pt idx="24524">
                  <c:v>41164.458333273855</c:v>
                </c:pt>
                <c:pt idx="24525">
                  <c:v>41164.468749940519</c:v>
                </c:pt>
                <c:pt idx="24526">
                  <c:v>41164.479166607183</c:v>
                </c:pt>
                <c:pt idx="24527">
                  <c:v>41164.489583273848</c:v>
                </c:pt>
                <c:pt idx="24528">
                  <c:v>41164.499999940512</c:v>
                </c:pt>
                <c:pt idx="24529">
                  <c:v>41164.510416607176</c:v>
                </c:pt>
                <c:pt idx="24530">
                  <c:v>41164.52083327384</c:v>
                </c:pt>
                <c:pt idx="24531">
                  <c:v>41164.531249940504</c:v>
                </c:pt>
                <c:pt idx="24532">
                  <c:v>41164.541666607169</c:v>
                </c:pt>
                <c:pt idx="24533">
                  <c:v>41164.552083273833</c:v>
                </c:pt>
                <c:pt idx="24534">
                  <c:v>41164.562499940497</c:v>
                </c:pt>
                <c:pt idx="24535">
                  <c:v>41164.572916607161</c:v>
                </c:pt>
                <c:pt idx="24536">
                  <c:v>41164.583333273826</c:v>
                </c:pt>
                <c:pt idx="24537">
                  <c:v>41164.59374994049</c:v>
                </c:pt>
                <c:pt idx="24538">
                  <c:v>41164.604166607154</c:v>
                </c:pt>
                <c:pt idx="24539">
                  <c:v>41164.614583273818</c:v>
                </c:pt>
                <c:pt idx="24540">
                  <c:v>41164.624999940483</c:v>
                </c:pt>
                <c:pt idx="24541">
                  <c:v>41164.635416607147</c:v>
                </c:pt>
                <c:pt idx="24542">
                  <c:v>41164.645833273811</c:v>
                </c:pt>
                <c:pt idx="24543">
                  <c:v>41164.656249940475</c:v>
                </c:pt>
                <c:pt idx="24544">
                  <c:v>41164.66666660714</c:v>
                </c:pt>
                <c:pt idx="24545">
                  <c:v>41164.677083273804</c:v>
                </c:pt>
                <c:pt idx="24546">
                  <c:v>41164.687499940468</c:v>
                </c:pt>
                <c:pt idx="24547">
                  <c:v>41164.697916607132</c:v>
                </c:pt>
                <c:pt idx="24548">
                  <c:v>41164.708333273797</c:v>
                </c:pt>
                <c:pt idx="24549">
                  <c:v>41164.718749940461</c:v>
                </c:pt>
                <c:pt idx="24550">
                  <c:v>41164.729166607125</c:v>
                </c:pt>
                <c:pt idx="24551">
                  <c:v>41164.739583273789</c:v>
                </c:pt>
                <c:pt idx="24552">
                  <c:v>41164.749999940454</c:v>
                </c:pt>
                <c:pt idx="24553">
                  <c:v>41164.760416607118</c:v>
                </c:pt>
                <c:pt idx="24554">
                  <c:v>41164.770833273782</c:v>
                </c:pt>
                <c:pt idx="24555">
                  <c:v>41164.781249940446</c:v>
                </c:pt>
                <c:pt idx="24556">
                  <c:v>41164.791666607111</c:v>
                </c:pt>
                <c:pt idx="24557">
                  <c:v>41164.802083273775</c:v>
                </c:pt>
                <c:pt idx="24558">
                  <c:v>41164.812499940439</c:v>
                </c:pt>
                <c:pt idx="24559">
                  <c:v>41164.822916607103</c:v>
                </c:pt>
                <c:pt idx="24560">
                  <c:v>41164.833333273767</c:v>
                </c:pt>
                <c:pt idx="24561">
                  <c:v>41164.843749940432</c:v>
                </c:pt>
                <c:pt idx="24562">
                  <c:v>41164.854166607096</c:v>
                </c:pt>
                <c:pt idx="24563">
                  <c:v>41164.86458327376</c:v>
                </c:pt>
                <c:pt idx="24564">
                  <c:v>41164.874999940424</c:v>
                </c:pt>
                <c:pt idx="24565">
                  <c:v>41164.885416607089</c:v>
                </c:pt>
                <c:pt idx="24566">
                  <c:v>41164.895833273753</c:v>
                </c:pt>
                <c:pt idx="24567">
                  <c:v>41164.906249940417</c:v>
                </c:pt>
                <c:pt idx="24568">
                  <c:v>41164.916666607081</c:v>
                </c:pt>
                <c:pt idx="24569">
                  <c:v>41164.927083273746</c:v>
                </c:pt>
                <c:pt idx="24570">
                  <c:v>41164.93749994041</c:v>
                </c:pt>
                <c:pt idx="24571">
                  <c:v>41164.947916607074</c:v>
                </c:pt>
                <c:pt idx="24572">
                  <c:v>41164.958333273738</c:v>
                </c:pt>
                <c:pt idx="24573">
                  <c:v>41164.968749940403</c:v>
                </c:pt>
                <c:pt idx="24574">
                  <c:v>41164.979166607067</c:v>
                </c:pt>
                <c:pt idx="24575">
                  <c:v>41164.989583273731</c:v>
                </c:pt>
                <c:pt idx="24576">
                  <c:v>41164.999999940395</c:v>
                </c:pt>
                <c:pt idx="24577">
                  <c:v>41165.01041660706</c:v>
                </c:pt>
                <c:pt idx="24578">
                  <c:v>41165.020833273724</c:v>
                </c:pt>
                <c:pt idx="24579">
                  <c:v>41165.031249940388</c:v>
                </c:pt>
                <c:pt idx="24580">
                  <c:v>41165.041666607052</c:v>
                </c:pt>
                <c:pt idx="24581">
                  <c:v>41165.052083273717</c:v>
                </c:pt>
                <c:pt idx="24582">
                  <c:v>41165.062499940381</c:v>
                </c:pt>
                <c:pt idx="24583">
                  <c:v>41165.072916607045</c:v>
                </c:pt>
                <c:pt idx="24584">
                  <c:v>41165.083333273709</c:v>
                </c:pt>
                <c:pt idx="24585">
                  <c:v>41165.093749940374</c:v>
                </c:pt>
                <c:pt idx="24586">
                  <c:v>41165.104166607038</c:v>
                </c:pt>
                <c:pt idx="24587">
                  <c:v>41165.114583273702</c:v>
                </c:pt>
                <c:pt idx="24588">
                  <c:v>41165.124999940366</c:v>
                </c:pt>
                <c:pt idx="24589">
                  <c:v>41165.13541660703</c:v>
                </c:pt>
                <c:pt idx="24590">
                  <c:v>41165.145833273695</c:v>
                </c:pt>
                <c:pt idx="24591">
                  <c:v>41165.156249940359</c:v>
                </c:pt>
                <c:pt idx="24592">
                  <c:v>41165.166666607023</c:v>
                </c:pt>
                <c:pt idx="24593">
                  <c:v>41165.177083273687</c:v>
                </c:pt>
                <c:pt idx="24594">
                  <c:v>41165.187499940352</c:v>
                </c:pt>
                <c:pt idx="24595">
                  <c:v>41165.197916607016</c:v>
                </c:pt>
                <c:pt idx="24596">
                  <c:v>41165.20833327368</c:v>
                </c:pt>
                <c:pt idx="24597">
                  <c:v>41165.218749940344</c:v>
                </c:pt>
                <c:pt idx="24598">
                  <c:v>41165.229166607009</c:v>
                </c:pt>
                <c:pt idx="24599">
                  <c:v>41165.239583273673</c:v>
                </c:pt>
                <c:pt idx="24600">
                  <c:v>41165.249999940337</c:v>
                </c:pt>
                <c:pt idx="24601">
                  <c:v>41165.260416607001</c:v>
                </c:pt>
                <c:pt idx="24602">
                  <c:v>41165.270833273666</c:v>
                </c:pt>
                <c:pt idx="24603">
                  <c:v>41165.28124994033</c:v>
                </c:pt>
                <c:pt idx="24604">
                  <c:v>41165.291666606994</c:v>
                </c:pt>
                <c:pt idx="24605">
                  <c:v>41165.302083273658</c:v>
                </c:pt>
                <c:pt idx="24606">
                  <c:v>41165.312499940323</c:v>
                </c:pt>
                <c:pt idx="24607">
                  <c:v>41165.322916606987</c:v>
                </c:pt>
                <c:pt idx="24608">
                  <c:v>41165.333333273651</c:v>
                </c:pt>
                <c:pt idx="24609">
                  <c:v>41165.343749940315</c:v>
                </c:pt>
                <c:pt idx="24610">
                  <c:v>41165.35416660698</c:v>
                </c:pt>
                <c:pt idx="24611">
                  <c:v>41165.364583273644</c:v>
                </c:pt>
                <c:pt idx="24612">
                  <c:v>41165.374999940308</c:v>
                </c:pt>
                <c:pt idx="24613">
                  <c:v>41165.385416606972</c:v>
                </c:pt>
                <c:pt idx="24614">
                  <c:v>41165.395833273637</c:v>
                </c:pt>
                <c:pt idx="24615">
                  <c:v>41165.406249940301</c:v>
                </c:pt>
                <c:pt idx="24616">
                  <c:v>41165.416666606965</c:v>
                </c:pt>
                <c:pt idx="24617">
                  <c:v>41165.427083273629</c:v>
                </c:pt>
                <c:pt idx="24618">
                  <c:v>41165.437499940293</c:v>
                </c:pt>
                <c:pt idx="24619">
                  <c:v>41165.447916606958</c:v>
                </c:pt>
                <c:pt idx="24620">
                  <c:v>41165.458333273622</c:v>
                </c:pt>
                <c:pt idx="24621">
                  <c:v>41165.468749940286</c:v>
                </c:pt>
                <c:pt idx="24622">
                  <c:v>41165.47916660695</c:v>
                </c:pt>
                <c:pt idx="24623">
                  <c:v>41165.489583273615</c:v>
                </c:pt>
                <c:pt idx="24624">
                  <c:v>41165.499999940279</c:v>
                </c:pt>
                <c:pt idx="24625">
                  <c:v>41165.510416606943</c:v>
                </c:pt>
                <c:pt idx="24626">
                  <c:v>41165.520833273607</c:v>
                </c:pt>
                <c:pt idx="24627">
                  <c:v>41165.531249940272</c:v>
                </c:pt>
                <c:pt idx="24628">
                  <c:v>41165.541666606936</c:v>
                </c:pt>
                <c:pt idx="24629">
                  <c:v>41165.5520832736</c:v>
                </c:pt>
                <c:pt idx="24630">
                  <c:v>41165.562499940264</c:v>
                </c:pt>
                <c:pt idx="24631">
                  <c:v>41165.572916606929</c:v>
                </c:pt>
                <c:pt idx="24632">
                  <c:v>41165.583333273593</c:v>
                </c:pt>
                <c:pt idx="24633">
                  <c:v>41165.593749940257</c:v>
                </c:pt>
                <c:pt idx="24634">
                  <c:v>41165.604166606921</c:v>
                </c:pt>
                <c:pt idx="24635">
                  <c:v>41165.614583273586</c:v>
                </c:pt>
                <c:pt idx="24636">
                  <c:v>41165.62499994025</c:v>
                </c:pt>
                <c:pt idx="24637">
                  <c:v>41165.635416606914</c:v>
                </c:pt>
                <c:pt idx="24638">
                  <c:v>41165.645833273578</c:v>
                </c:pt>
                <c:pt idx="24639">
                  <c:v>41165.656249940243</c:v>
                </c:pt>
                <c:pt idx="24640">
                  <c:v>41165.666666606907</c:v>
                </c:pt>
                <c:pt idx="24641">
                  <c:v>41165.677083273571</c:v>
                </c:pt>
                <c:pt idx="24642">
                  <c:v>41165.687499940235</c:v>
                </c:pt>
                <c:pt idx="24643">
                  <c:v>41165.6979166069</c:v>
                </c:pt>
                <c:pt idx="24644">
                  <c:v>41165.708333273564</c:v>
                </c:pt>
                <c:pt idx="24645">
                  <c:v>41165.718749940228</c:v>
                </c:pt>
                <c:pt idx="24646">
                  <c:v>41165.729166606892</c:v>
                </c:pt>
                <c:pt idx="24647">
                  <c:v>41165.739583273556</c:v>
                </c:pt>
                <c:pt idx="24648">
                  <c:v>41165.749999940221</c:v>
                </c:pt>
                <c:pt idx="24649">
                  <c:v>41165.760416606885</c:v>
                </c:pt>
                <c:pt idx="24650">
                  <c:v>41165.770833273549</c:v>
                </c:pt>
                <c:pt idx="24651">
                  <c:v>41165.781249940213</c:v>
                </c:pt>
                <c:pt idx="24652">
                  <c:v>41165.791666606878</c:v>
                </c:pt>
                <c:pt idx="24653">
                  <c:v>41165.802083273542</c:v>
                </c:pt>
                <c:pt idx="24654">
                  <c:v>41165.812499940206</c:v>
                </c:pt>
                <c:pt idx="24655">
                  <c:v>41165.82291660687</c:v>
                </c:pt>
                <c:pt idx="24656">
                  <c:v>41165.833333273535</c:v>
                </c:pt>
                <c:pt idx="24657">
                  <c:v>41165.843749940199</c:v>
                </c:pt>
                <c:pt idx="24658">
                  <c:v>41165.854166606863</c:v>
                </c:pt>
                <c:pt idx="24659">
                  <c:v>41165.864583273527</c:v>
                </c:pt>
                <c:pt idx="24660">
                  <c:v>41165.874999940192</c:v>
                </c:pt>
                <c:pt idx="24661">
                  <c:v>41165.885416606856</c:v>
                </c:pt>
                <c:pt idx="24662">
                  <c:v>41165.89583327352</c:v>
                </c:pt>
                <c:pt idx="24663">
                  <c:v>41165.906249940184</c:v>
                </c:pt>
                <c:pt idx="24664">
                  <c:v>41165.916666606849</c:v>
                </c:pt>
                <c:pt idx="24665">
                  <c:v>41165.927083273513</c:v>
                </c:pt>
                <c:pt idx="24666">
                  <c:v>41165.937499940177</c:v>
                </c:pt>
                <c:pt idx="24667">
                  <c:v>41165.947916606841</c:v>
                </c:pt>
                <c:pt idx="24668">
                  <c:v>41165.958333273506</c:v>
                </c:pt>
                <c:pt idx="24669">
                  <c:v>41165.96874994017</c:v>
                </c:pt>
                <c:pt idx="24670">
                  <c:v>41165.979166606834</c:v>
                </c:pt>
                <c:pt idx="24671">
                  <c:v>41165.989583273498</c:v>
                </c:pt>
                <c:pt idx="24672">
                  <c:v>41165.999999940163</c:v>
                </c:pt>
                <c:pt idx="24673">
                  <c:v>41166.010416606827</c:v>
                </c:pt>
                <c:pt idx="24674">
                  <c:v>41166.020833273491</c:v>
                </c:pt>
                <c:pt idx="24675">
                  <c:v>41166.031249940155</c:v>
                </c:pt>
                <c:pt idx="24676">
                  <c:v>41166.041666606819</c:v>
                </c:pt>
                <c:pt idx="24677">
                  <c:v>41166.052083273484</c:v>
                </c:pt>
                <c:pt idx="24678">
                  <c:v>41166.062499940148</c:v>
                </c:pt>
                <c:pt idx="24679">
                  <c:v>41166.072916606812</c:v>
                </c:pt>
                <c:pt idx="24680">
                  <c:v>41166.083333273476</c:v>
                </c:pt>
                <c:pt idx="24681">
                  <c:v>41166.093749940141</c:v>
                </c:pt>
                <c:pt idx="24682">
                  <c:v>41166.104166606805</c:v>
                </c:pt>
                <c:pt idx="24683">
                  <c:v>41166.114583273469</c:v>
                </c:pt>
                <c:pt idx="24684">
                  <c:v>41166.124999940133</c:v>
                </c:pt>
                <c:pt idx="24685">
                  <c:v>41166.135416606798</c:v>
                </c:pt>
                <c:pt idx="24686">
                  <c:v>41166.145833273462</c:v>
                </c:pt>
                <c:pt idx="24687">
                  <c:v>41166.156249940126</c:v>
                </c:pt>
                <c:pt idx="24688">
                  <c:v>41166.16666660679</c:v>
                </c:pt>
                <c:pt idx="24689">
                  <c:v>41166.177083273455</c:v>
                </c:pt>
                <c:pt idx="24690">
                  <c:v>41166.187499940119</c:v>
                </c:pt>
                <c:pt idx="24691">
                  <c:v>41166.197916606783</c:v>
                </c:pt>
                <c:pt idx="24692">
                  <c:v>41166.208333273447</c:v>
                </c:pt>
                <c:pt idx="24693">
                  <c:v>41166.218749940112</c:v>
                </c:pt>
                <c:pt idx="24694">
                  <c:v>41166.229166606776</c:v>
                </c:pt>
                <c:pt idx="24695">
                  <c:v>41166.23958327344</c:v>
                </c:pt>
                <c:pt idx="24696">
                  <c:v>41166.249999940104</c:v>
                </c:pt>
                <c:pt idx="24697">
                  <c:v>41166.260416606769</c:v>
                </c:pt>
                <c:pt idx="24698">
                  <c:v>41166.270833273433</c:v>
                </c:pt>
                <c:pt idx="24699">
                  <c:v>41166.281249940097</c:v>
                </c:pt>
                <c:pt idx="24700">
                  <c:v>41166.291666606761</c:v>
                </c:pt>
                <c:pt idx="24701">
                  <c:v>41166.302083273426</c:v>
                </c:pt>
                <c:pt idx="24702">
                  <c:v>41166.31249994009</c:v>
                </c:pt>
                <c:pt idx="24703">
                  <c:v>41166.322916606754</c:v>
                </c:pt>
                <c:pt idx="24704">
                  <c:v>41166.333333273418</c:v>
                </c:pt>
                <c:pt idx="24705">
                  <c:v>41166.343749940082</c:v>
                </c:pt>
                <c:pt idx="24706">
                  <c:v>41166.354166606747</c:v>
                </c:pt>
                <c:pt idx="24707">
                  <c:v>41166.364583273411</c:v>
                </c:pt>
                <c:pt idx="24708">
                  <c:v>41166.374999940075</c:v>
                </c:pt>
                <c:pt idx="24709">
                  <c:v>41166.385416606739</c:v>
                </c:pt>
                <c:pt idx="24710">
                  <c:v>41166.395833273404</c:v>
                </c:pt>
                <c:pt idx="24711">
                  <c:v>41166.406249940068</c:v>
                </c:pt>
                <c:pt idx="24712">
                  <c:v>41166.416666606732</c:v>
                </c:pt>
                <c:pt idx="24713">
                  <c:v>41166.427083273396</c:v>
                </c:pt>
                <c:pt idx="24714">
                  <c:v>41166.437499940061</c:v>
                </c:pt>
                <c:pt idx="24715">
                  <c:v>41166.447916606725</c:v>
                </c:pt>
                <c:pt idx="24716">
                  <c:v>41166.458333273389</c:v>
                </c:pt>
                <c:pt idx="24717">
                  <c:v>41166.468749940053</c:v>
                </c:pt>
                <c:pt idx="24718">
                  <c:v>41166.479166606718</c:v>
                </c:pt>
                <c:pt idx="24719">
                  <c:v>41166.489583273382</c:v>
                </c:pt>
                <c:pt idx="24720">
                  <c:v>41166.499999940046</c:v>
                </c:pt>
                <c:pt idx="24721">
                  <c:v>41166.51041660671</c:v>
                </c:pt>
                <c:pt idx="24722">
                  <c:v>41166.520833273375</c:v>
                </c:pt>
                <c:pt idx="24723">
                  <c:v>41166.531249940039</c:v>
                </c:pt>
                <c:pt idx="24724">
                  <c:v>41166.541666606703</c:v>
                </c:pt>
                <c:pt idx="24725">
                  <c:v>41166.552083273367</c:v>
                </c:pt>
                <c:pt idx="24726">
                  <c:v>41166.562499940032</c:v>
                </c:pt>
                <c:pt idx="24727">
                  <c:v>41166.572916606696</c:v>
                </c:pt>
                <c:pt idx="24728">
                  <c:v>41166.58333327336</c:v>
                </c:pt>
                <c:pt idx="24729">
                  <c:v>41166.593749940024</c:v>
                </c:pt>
                <c:pt idx="24730">
                  <c:v>41166.604166606689</c:v>
                </c:pt>
                <c:pt idx="24731">
                  <c:v>41166.614583273353</c:v>
                </c:pt>
                <c:pt idx="24732">
                  <c:v>41166.624999940017</c:v>
                </c:pt>
                <c:pt idx="24733">
                  <c:v>41166.635416606681</c:v>
                </c:pt>
                <c:pt idx="24734">
                  <c:v>41166.645833273345</c:v>
                </c:pt>
                <c:pt idx="24735">
                  <c:v>41166.65624994001</c:v>
                </c:pt>
                <c:pt idx="24736">
                  <c:v>41166.666666606674</c:v>
                </c:pt>
                <c:pt idx="24737">
                  <c:v>41166.677083273338</c:v>
                </c:pt>
                <c:pt idx="24738">
                  <c:v>41166.687499940002</c:v>
                </c:pt>
                <c:pt idx="24739">
                  <c:v>41166.697916606667</c:v>
                </c:pt>
                <c:pt idx="24740">
                  <c:v>41166.708333273331</c:v>
                </c:pt>
                <c:pt idx="24741">
                  <c:v>41166.718749939995</c:v>
                </c:pt>
                <c:pt idx="24742">
                  <c:v>41166.729166606659</c:v>
                </c:pt>
                <c:pt idx="24743">
                  <c:v>41166.739583273324</c:v>
                </c:pt>
                <c:pt idx="24744">
                  <c:v>41166.749999939988</c:v>
                </c:pt>
                <c:pt idx="24745">
                  <c:v>41166.760416606652</c:v>
                </c:pt>
                <c:pt idx="24746">
                  <c:v>41166.770833273316</c:v>
                </c:pt>
                <c:pt idx="24747">
                  <c:v>41166.781249939981</c:v>
                </c:pt>
                <c:pt idx="24748">
                  <c:v>41166.791666606645</c:v>
                </c:pt>
                <c:pt idx="24749">
                  <c:v>41166.802083273309</c:v>
                </c:pt>
                <c:pt idx="24750">
                  <c:v>41166.812499939973</c:v>
                </c:pt>
                <c:pt idx="24751">
                  <c:v>41166.822916606638</c:v>
                </c:pt>
                <c:pt idx="24752">
                  <c:v>41166.833333273302</c:v>
                </c:pt>
                <c:pt idx="24753">
                  <c:v>41166.843749939966</c:v>
                </c:pt>
                <c:pt idx="24754">
                  <c:v>41166.85416660663</c:v>
                </c:pt>
                <c:pt idx="24755">
                  <c:v>41166.864583273295</c:v>
                </c:pt>
                <c:pt idx="24756">
                  <c:v>41166.874999939959</c:v>
                </c:pt>
                <c:pt idx="24757">
                  <c:v>41166.885416606623</c:v>
                </c:pt>
                <c:pt idx="24758">
                  <c:v>41166.895833273287</c:v>
                </c:pt>
                <c:pt idx="24759">
                  <c:v>41166.906249939952</c:v>
                </c:pt>
                <c:pt idx="24760">
                  <c:v>41166.916666606616</c:v>
                </c:pt>
                <c:pt idx="24761">
                  <c:v>41166.92708327328</c:v>
                </c:pt>
                <c:pt idx="24762">
                  <c:v>41166.937499939944</c:v>
                </c:pt>
                <c:pt idx="24763">
                  <c:v>41166.947916606608</c:v>
                </c:pt>
                <c:pt idx="24764">
                  <c:v>41166.958333273273</c:v>
                </c:pt>
                <c:pt idx="24765">
                  <c:v>41166.968749939937</c:v>
                </c:pt>
                <c:pt idx="24766">
                  <c:v>41166.979166606601</c:v>
                </c:pt>
                <c:pt idx="24767">
                  <c:v>41166.989583273265</c:v>
                </c:pt>
                <c:pt idx="24768">
                  <c:v>41166.99999993993</c:v>
                </c:pt>
                <c:pt idx="24769">
                  <c:v>41167.010416606594</c:v>
                </c:pt>
                <c:pt idx="24770">
                  <c:v>41167.020833273258</c:v>
                </c:pt>
                <c:pt idx="24771">
                  <c:v>41167.031249939922</c:v>
                </c:pt>
                <c:pt idx="24772">
                  <c:v>41167.041666606587</c:v>
                </c:pt>
                <c:pt idx="24773">
                  <c:v>41167.052083273251</c:v>
                </c:pt>
                <c:pt idx="24774">
                  <c:v>41167.062499939915</c:v>
                </c:pt>
                <c:pt idx="24775">
                  <c:v>41167.072916606579</c:v>
                </c:pt>
                <c:pt idx="24776">
                  <c:v>41167.083333273244</c:v>
                </c:pt>
                <c:pt idx="24777">
                  <c:v>41167.093749939908</c:v>
                </c:pt>
                <c:pt idx="24778">
                  <c:v>41167.104166606572</c:v>
                </c:pt>
                <c:pt idx="24779">
                  <c:v>41167.114583273236</c:v>
                </c:pt>
                <c:pt idx="24780">
                  <c:v>41167.124999939901</c:v>
                </c:pt>
                <c:pt idx="24781">
                  <c:v>41167.135416606565</c:v>
                </c:pt>
                <c:pt idx="24782">
                  <c:v>41167.145833273229</c:v>
                </c:pt>
                <c:pt idx="24783">
                  <c:v>41167.156249939893</c:v>
                </c:pt>
                <c:pt idx="24784">
                  <c:v>41167.166666606558</c:v>
                </c:pt>
                <c:pt idx="24785">
                  <c:v>41167.177083273222</c:v>
                </c:pt>
                <c:pt idx="24786">
                  <c:v>41167.187499939886</c:v>
                </c:pt>
                <c:pt idx="24787">
                  <c:v>41167.19791660655</c:v>
                </c:pt>
                <c:pt idx="24788">
                  <c:v>41167.208333273215</c:v>
                </c:pt>
                <c:pt idx="24789">
                  <c:v>41167.218749939879</c:v>
                </c:pt>
                <c:pt idx="24790">
                  <c:v>41167.229166606543</c:v>
                </c:pt>
                <c:pt idx="24791">
                  <c:v>41167.239583273207</c:v>
                </c:pt>
                <c:pt idx="24792">
                  <c:v>41167.249999939871</c:v>
                </c:pt>
                <c:pt idx="24793">
                  <c:v>41167.260416606536</c:v>
                </c:pt>
                <c:pt idx="24794">
                  <c:v>41167.2708332732</c:v>
                </c:pt>
                <c:pt idx="24795">
                  <c:v>41167.281249939864</c:v>
                </c:pt>
                <c:pt idx="24796">
                  <c:v>41167.291666606528</c:v>
                </c:pt>
                <c:pt idx="24797">
                  <c:v>41167.302083273193</c:v>
                </c:pt>
                <c:pt idx="24798">
                  <c:v>41167.312499939857</c:v>
                </c:pt>
                <c:pt idx="24799">
                  <c:v>41167.322916606521</c:v>
                </c:pt>
                <c:pt idx="24800">
                  <c:v>41167.333333273185</c:v>
                </c:pt>
                <c:pt idx="24801">
                  <c:v>41167.34374993985</c:v>
                </c:pt>
                <c:pt idx="24802">
                  <c:v>41167.354166606514</c:v>
                </c:pt>
                <c:pt idx="24803">
                  <c:v>41167.364583273178</c:v>
                </c:pt>
                <c:pt idx="24804">
                  <c:v>41167.374999939842</c:v>
                </c:pt>
                <c:pt idx="24805">
                  <c:v>41167.385416606507</c:v>
                </c:pt>
                <c:pt idx="24806">
                  <c:v>41167.395833273171</c:v>
                </c:pt>
                <c:pt idx="24807">
                  <c:v>41167.406249939835</c:v>
                </c:pt>
                <c:pt idx="24808">
                  <c:v>41167.416666606499</c:v>
                </c:pt>
                <c:pt idx="24809">
                  <c:v>41167.427083273164</c:v>
                </c:pt>
                <c:pt idx="24810">
                  <c:v>41167.437499939828</c:v>
                </c:pt>
                <c:pt idx="24811">
                  <c:v>41167.447916606492</c:v>
                </c:pt>
                <c:pt idx="24812">
                  <c:v>41167.458333273156</c:v>
                </c:pt>
                <c:pt idx="24813">
                  <c:v>41167.468749939821</c:v>
                </c:pt>
                <c:pt idx="24814">
                  <c:v>41167.479166606485</c:v>
                </c:pt>
                <c:pt idx="24815">
                  <c:v>41167.489583273149</c:v>
                </c:pt>
                <c:pt idx="24816">
                  <c:v>41167.499999939813</c:v>
                </c:pt>
                <c:pt idx="24817">
                  <c:v>41167.510416606478</c:v>
                </c:pt>
                <c:pt idx="24818">
                  <c:v>41167.520833273142</c:v>
                </c:pt>
                <c:pt idx="24819">
                  <c:v>41167.531249939806</c:v>
                </c:pt>
                <c:pt idx="24820">
                  <c:v>41167.54166660647</c:v>
                </c:pt>
                <c:pt idx="24821">
                  <c:v>41167.552083273134</c:v>
                </c:pt>
                <c:pt idx="24822">
                  <c:v>41167.562499939799</c:v>
                </c:pt>
                <c:pt idx="24823">
                  <c:v>41167.572916606463</c:v>
                </c:pt>
                <c:pt idx="24824">
                  <c:v>41167.583333273127</c:v>
                </c:pt>
                <c:pt idx="24825">
                  <c:v>41167.593749939791</c:v>
                </c:pt>
                <c:pt idx="24826">
                  <c:v>41167.604166606456</c:v>
                </c:pt>
                <c:pt idx="24827">
                  <c:v>41167.61458327312</c:v>
                </c:pt>
                <c:pt idx="24828">
                  <c:v>41167.624999939784</c:v>
                </c:pt>
                <c:pt idx="24829">
                  <c:v>41167.635416606448</c:v>
                </c:pt>
                <c:pt idx="24830">
                  <c:v>41167.645833273113</c:v>
                </c:pt>
                <c:pt idx="24831">
                  <c:v>41167.656249939777</c:v>
                </c:pt>
                <c:pt idx="24832">
                  <c:v>41167.666666606441</c:v>
                </c:pt>
                <c:pt idx="24833">
                  <c:v>41167.677083273105</c:v>
                </c:pt>
                <c:pt idx="24834">
                  <c:v>41167.68749993977</c:v>
                </c:pt>
                <c:pt idx="24835">
                  <c:v>41167.697916606434</c:v>
                </c:pt>
                <c:pt idx="24836">
                  <c:v>41167.708333273098</c:v>
                </c:pt>
                <c:pt idx="24837">
                  <c:v>41167.718749939762</c:v>
                </c:pt>
                <c:pt idx="24838">
                  <c:v>41167.729166606427</c:v>
                </c:pt>
                <c:pt idx="24839">
                  <c:v>41167.739583273091</c:v>
                </c:pt>
                <c:pt idx="24840">
                  <c:v>41167.749999939755</c:v>
                </c:pt>
                <c:pt idx="24841">
                  <c:v>41167.760416606419</c:v>
                </c:pt>
                <c:pt idx="24842">
                  <c:v>41167.770833273084</c:v>
                </c:pt>
                <c:pt idx="24843">
                  <c:v>41167.781249939748</c:v>
                </c:pt>
                <c:pt idx="24844">
                  <c:v>41167.791666606412</c:v>
                </c:pt>
                <c:pt idx="24845">
                  <c:v>41167.802083273076</c:v>
                </c:pt>
                <c:pt idx="24846">
                  <c:v>41167.812499939741</c:v>
                </c:pt>
                <c:pt idx="24847">
                  <c:v>41167.822916606405</c:v>
                </c:pt>
                <c:pt idx="24848">
                  <c:v>41167.833333273069</c:v>
                </c:pt>
                <c:pt idx="24849">
                  <c:v>41167.843749939733</c:v>
                </c:pt>
                <c:pt idx="24850">
                  <c:v>41167.854166606397</c:v>
                </c:pt>
                <c:pt idx="24851">
                  <c:v>41167.864583273062</c:v>
                </c:pt>
                <c:pt idx="24852">
                  <c:v>41167.874999939726</c:v>
                </c:pt>
                <c:pt idx="24853">
                  <c:v>41167.88541660639</c:v>
                </c:pt>
                <c:pt idx="24854">
                  <c:v>41167.895833273054</c:v>
                </c:pt>
                <c:pt idx="24855">
                  <c:v>41167.906249939719</c:v>
                </c:pt>
                <c:pt idx="24856">
                  <c:v>41167.916666606383</c:v>
                </c:pt>
                <c:pt idx="24857">
                  <c:v>41167.927083273047</c:v>
                </c:pt>
                <c:pt idx="24858">
                  <c:v>41167.937499939711</c:v>
                </c:pt>
                <c:pt idx="24859">
                  <c:v>41167.947916606376</c:v>
                </c:pt>
                <c:pt idx="24860">
                  <c:v>41167.95833327304</c:v>
                </c:pt>
                <c:pt idx="24861">
                  <c:v>41167.968749939704</c:v>
                </c:pt>
                <c:pt idx="24862">
                  <c:v>41167.979166606368</c:v>
                </c:pt>
                <c:pt idx="24863">
                  <c:v>41167.989583273033</c:v>
                </c:pt>
                <c:pt idx="24864">
                  <c:v>41167.999999939697</c:v>
                </c:pt>
                <c:pt idx="24865">
                  <c:v>41168.010416606361</c:v>
                </c:pt>
                <c:pt idx="24866">
                  <c:v>41168.020833273025</c:v>
                </c:pt>
                <c:pt idx="24867">
                  <c:v>41168.03124993969</c:v>
                </c:pt>
                <c:pt idx="24868">
                  <c:v>41168.041666606354</c:v>
                </c:pt>
                <c:pt idx="24869">
                  <c:v>41168.052083273018</c:v>
                </c:pt>
                <c:pt idx="24870">
                  <c:v>41168.062499939682</c:v>
                </c:pt>
                <c:pt idx="24871">
                  <c:v>41168.072916606347</c:v>
                </c:pt>
                <c:pt idx="24872">
                  <c:v>41168.083333273011</c:v>
                </c:pt>
                <c:pt idx="24873">
                  <c:v>41168.093749939675</c:v>
                </c:pt>
                <c:pt idx="24874">
                  <c:v>41168.104166606339</c:v>
                </c:pt>
                <c:pt idx="24875">
                  <c:v>41168.114583273004</c:v>
                </c:pt>
                <c:pt idx="24876">
                  <c:v>41168.124999939668</c:v>
                </c:pt>
                <c:pt idx="24877">
                  <c:v>41168.135416606332</c:v>
                </c:pt>
                <c:pt idx="24878">
                  <c:v>41168.145833272996</c:v>
                </c:pt>
                <c:pt idx="24879">
                  <c:v>41168.15624993966</c:v>
                </c:pt>
                <c:pt idx="24880">
                  <c:v>41168.166666606325</c:v>
                </c:pt>
                <c:pt idx="24881">
                  <c:v>41168.177083272989</c:v>
                </c:pt>
                <c:pt idx="24882">
                  <c:v>41168.187499939653</c:v>
                </c:pt>
                <c:pt idx="24883">
                  <c:v>41168.197916606317</c:v>
                </c:pt>
                <c:pt idx="24884">
                  <c:v>41168.208333272982</c:v>
                </c:pt>
                <c:pt idx="24885">
                  <c:v>41168.218749939646</c:v>
                </c:pt>
                <c:pt idx="24886">
                  <c:v>41168.22916660631</c:v>
                </c:pt>
                <c:pt idx="24887">
                  <c:v>41168.239583272974</c:v>
                </c:pt>
                <c:pt idx="24888">
                  <c:v>41168.249999939639</c:v>
                </c:pt>
                <c:pt idx="24889">
                  <c:v>41168.260416606303</c:v>
                </c:pt>
                <c:pt idx="24890">
                  <c:v>41168.270833272967</c:v>
                </c:pt>
                <c:pt idx="24891">
                  <c:v>41168.281249939631</c:v>
                </c:pt>
                <c:pt idx="24892">
                  <c:v>41168.291666606296</c:v>
                </c:pt>
                <c:pt idx="24893">
                  <c:v>41168.30208327296</c:v>
                </c:pt>
                <c:pt idx="24894">
                  <c:v>41168.312499939624</c:v>
                </c:pt>
                <c:pt idx="24895">
                  <c:v>41168.322916606288</c:v>
                </c:pt>
                <c:pt idx="24896">
                  <c:v>41168.333333272953</c:v>
                </c:pt>
                <c:pt idx="24897">
                  <c:v>41168.343749939617</c:v>
                </c:pt>
                <c:pt idx="24898">
                  <c:v>41168.354166606281</c:v>
                </c:pt>
                <c:pt idx="24899">
                  <c:v>41168.364583272945</c:v>
                </c:pt>
                <c:pt idx="24900">
                  <c:v>41168.37499993961</c:v>
                </c:pt>
                <c:pt idx="24901">
                  <c:v>41168.385416606274</c:v>
                </c:pt>
                <c:pt idx="24902">
                  <c:v>41168.395833272938</c:v>
                </c:pt>
                <c:pt idx="24903">
                  <c:v>41168.406249939602</c:v>
                </c:pt>
                <c:pt idx="24904">
                  <c:v>41168.416666606267</c:v>
                </c:pt>
                <c:pt idx="24905">
                  <c:v>41168.427083272931</c:v>
                </c:pt>
                <c:pt idx="24906">
                  <c:v>41168.437499939595</c:v>
                </c:pt>
                <c:pt idx="24907">
                  <c:v>41168.447916606259</c:v>
                </c:pt>
                <c:pt idx="24908">
                  <c:v>41168.458333272923</c:v>
                </c:pt>
                <c:pt idx="24909">
                  <c:v>41168.468749939588</c:v>
                </c:pt>
                <c:pt idx="24910">
                  <c:v>41168.479166606252</c:v>
                </c:pt>
                <c:pt idx="24911">
                  <c:v>41168.489583272916</c:v>
                </c:pt>
                <c:pt idx="24912">
                  <c:v>41168.49999993958</c:v>
                </c:pt>
                <c:pt idx="24913">
                  <c:v>41168.510416606245</c:v>
                </c:pt>
                <c:pt idx="24914">
                  <c:v>41168.520833272909</c:v>
                </c:pt>
                <c:pt idx="24915">
                  <c:v>41168.531249939573</c:v>
                </c:pt>
                <c:pt idx="24916">
                  <c:v>41168.541666606237</c:v>
                </c:pt>
                <c:pt idx="24917">
                  <c:v>41168.552083272902</c:v>
                </c:pt>
                <c:pt idx="24918">
                  <c:v>41168.562499939566</c:v>
                </c:pt>
                <c:pt idx="24919">
                  <c:v>41168.57291660623</c:v>
                </c:pt>
                <c:pt idx="24920">
                  <c:v>41168.583333272894</c:v>
                </c:pt>
                <c:pt idx="24921">
                  <c:v>41168.593749939559</c:v>
                </c:pt>
                <c:pt idx="24922">
                  <c:v>41168.604166606223</c:v>
                </c:pt>
                <c:pt idx="24923">
                  <c:v>41168.614583272887</c:v>
                </c:pt>
                <c:pt idx="24924">
                  <c:v>41168.624999939551</c:v>
                </c:pt>
                <c:pt idx="24925">
                  <c:v>41168.635416606216</c:v>
                </c:pt>
                <c:pt idx="24926">
                  <c:v>41168.64583327288</c:v>
                </c:pt>
                <c:pt idx="24927">
                  <c:v>41168.656249939544</c:v>
                </c:pt>
                <c:pt idx="24928">
                  <c:v>41168.666666606208</c:v>
                </c:pt>
                <c:pt idx="24929">
                  <c:v>41168.677083272873</c:v>
                </c:pt>
                <c:pt idx="24930">
                  <c:v>41168.687499939537</c:v>
                </c:pt>
                <c:pt idx="24931">
                  <c:v>41168.697916606201</c:v>
                </c:pt>
                <c:pt idx="24932">
                  <c:v>41168.708333272865</c:v>
                </c:pt>
                <c:pt idx="24933">
                  <c:v>41168.71874993953</c:v>
                </c:pt>
                <c:pt idx="24934">
                  <c:v>41168.729166606194</c:v>
                </c:pt>
                <c:pt idx="24935">
                  <c:v>41168.739583272858</c:v>
                </c:pt>
                <c:pt idx="24936">
                  <c:v>41168.749999939522</c:v>
                </c:pt>
                <c:pt idx="24937">
                  <c:v>41168.760416606186</c:v>
                </c:pt>
                <c:pt idx="24938">
                  <c:v>41168.770833272851</c:v>
                </c:pt>
                <c:pt idx="24939">
                  <c:v>41168.781249939515</c:v>
                </c:pt>
                <c:pt idx="24940">
                  <c:v>41168.791666606179</c:v>
                </c:pt>
                <c:pt idx="24941">
                  <c:v>41168.802083272843</c:v>
                </c:pt>
                <c:pt idx="24942">
                  <c:v>41168.812499939508</c:v>
                </c:pt>
                <c:pt idx="24943">
                  <c:v>41168.822916606172</c:v>
                </c:pt>
                <c:pt idx="24944">
                  <c:v>41168.833333272836</c:v>
                </c:pt>
                <c:pt idx="24945">
                  <c:v>41168.8437499395</c:v>
                </c:pt>
                <c:pt idx="24946">
                  <c:v>41168.854166606165</c:v>
                </c:pt>
                <c:pt idx="24947">
                  <c:v>41168.864583272829</c:v>
                </c:pt>
                <c:pt idx="24948">
                  <c:v>41168.874999939493</c:v>
                </c:pt>
                <c:pt idx="24949">
                  <c:v>41168.885416606157</c:v>
                </c:pt>
                <c:pt idx="24950">
                  <c:v>41168.895833272822</c:v>
                </c:pt>
                <c:pt idx="24951">
                  <c:v>41168.906249939486</c:v>
                </c:pt>
                <c:pt idx="24952">
                  <c:v>41168.91666660615</c:v>
                </c:pt>
                <c:pt idx="24953">
                  <c:v>41168.927083272814</c:v>
                </c:pt>
                <c:pt idx="24954">
                  <c:v>41168.937499939479</c:v>
                </c:pt>
                <c:pt idx="24955">
                  <c:v>41168.947916606143</c:v>
                </c:pt>
                <c:pt idx="24956">
                  <c:v>41168.958333272807</c:v>
                </c:pt>
                <c:pt idx="24957">
                  <c:v>41168.968749939471</c:v>
                </c:pt>
                <c:pt idx="24958">
                  <c:v>41168.979166606136</c:v>
                </c:pt>
                <c:pt idx="24959">
                  <c:v>41168.9895832728</c:v>
                </c:pt>
                <c:pt idx="24960">
                  <c:v>41168.999999939464</c:v>
                </c:pt>
                <c:pt idx="24961">
                  <c:v>41169.010416606128</c:v>
                </c:pt>
                <c:pt idx="24962">
                  <c:v>41169.020833272793</c:v>
                </c:pt>
                <c:pt idx="24963">
                  <c:v>41169.031249939457</c:v>
                </c:pt>
                <c:pt idx="24964">
                  <c:v>41169.041666606121</c:v>
                </c:pt>
                <c:pt idx="24965">
                  <c:v>41169.052083272785</c:v>
                </c:pt>
                <c:pt idx="24966">
                  <c:v>41169.062499939449</c:v>
                </c:pt>
                <c:pt idx="24967">
                  <c:v>41169.072916606114</c:v>
                </c:pt>
                <c:pt idx="24968">
                  <c:v>41169.083333272778</c:v>
                </c:pt>
                <c:pt idx="24969">
                  <c:v>41169.093749939442</c:v>
                </c:pt>
                <c:pt idx="24970">
                  <c:v>41169.104166606106</c:v>
                </c:pt>
                <c:pt idx="24971">
                  <c:v>41169.114583272771</c:v>
                </c:pt>
                <c:pt idx="24972">
                  <c:v>41169.124999939435</c:v>
                </c:pt>
                <c:pt idx="24973">
                  <c:v>41169.135416606099</c:v>
                </c:pt>
                <c:pt idx="24974">
                  <c:v>41169.145833272763</c:v>
                </c:pt>
                <c:pt idx="24975">
                  <c:v>41169.156249939428</c:v>
                </c:pt>
                <c:pt idx="24976">
                  <c:v>41169.166666606092</c:v>
                </c:pt>
                <c:pt idx="24977">
                  <c:v>41169.177083272756</c:v>
                </c:pt>
                <c:pt idx="24978">
                  <c:v>41169.18749993942</c:v>
                </c:pt>
                <c:pt idx="24979">
                  <c:v>41169.197916606085</c:v>
                </c:pt>
                <c:pt idx="24980">
                  <c:v>41169.208333272749</c:v>
                </c:pt>
                <c:pt idx="24981">
                  <c:v>41169.218749939413</c:v>
                </c:pt>
                <c:pt idx="24982">
                  <c:v>41169.229166606077</c:v>
                </c:pt>
                <c:pt idx="24983">
                  <c:v>41169.239583272742</c:v>
                </c:pt>
                <c:pt idx="24984">
                  <c:v>41169.249999939406</c:v>
                </c:pt>
                <c:pt idx="24985">
                  <c:v>41169.26041660607</c:v>
                </c:pt>
                <c:pt idx="24986">
                  <c:v>41169.270833272734</c:v>
                </c:pt>
                <c:pt idx="24987">
                  <c:v>41169.281249939399</c:v>
                </c:pt>
                <c:pt idx="24988">
                  <c:v>41169.291666606063</c:v>
                </c:pt>
                <c:pt idx="24989">
                  <c:v>41169.302083272727</c:v>
                </c:pt>
                <c:pt idx="24990">
                  <c:v>41169.312499939391</c:v>
                </c:pt>
                <c:pt idx="24991">
                  <c:v>41169.322916606056</c:v>
                </c:pt>
                <c:pt idx="24992">
                  <c:v>41169.33333327272</c:v>
                </c:pt>
                <c:pt idx="24993">
                  <c:v>41169.343749939384</c:v>
                </c:pt>
                <c:pt idx="24994">
                  <c:v>41169.354166606048</c:v>
                </c:pt>
                <c:pt idx="24995">
                  <c:v>41169.364583272712</c:v>
                </c:pt>
                <c:pt idx="24996">
                  <c:v>41169.374999939377</c:v>
                </c:pt>
                <c:pt idx="24997">
                  <c:v>41169.385416606041</c:v>
                </c:pt>
                <c:pt idx="24998">
                  <c:v>41169.395833272705</c:v>
                </c:pt>
                <c:pt idx="24999">
                  <c:v>41169.406249939369</c:v>
                </c:pt>
                <c:pt idx="25000">
                  <c:v>41169.416666606034</c:v>
                </c:pt>
                <c:pt idx="25001">
                  <c:v>41169.427083272698</c:v>
                </c:pt>
                <c:pt idx="25002">
                  <c:v>41169.437499939362</c:v>
                </c:pt>
                <c:pt idx="25003">
                  <c:v>41169.447916606026</c:v>
                </c:pt>
                <c:pt idx="25004">
                  <c:v>41169.458333272691</c:v>
                </c:pt>
                <c:pt idx="25005">
                  <c:v>41169.468749939355</c:v>
                </c:pt>
                <c:pt idx="25006">
                  <c:v>41169.479166606019</c:v>
                </c:pt>
                <c:pt idx="25007">
                  <c:v>41169.489583272683</c:v>
                </c:pt>
                <c:pt idx="25008">
                  <c:v>41169.499999939348</c:v>
                </c:pt>
                <c:pt idx="25009">
                  <c:v>41169.510416606012</c:v>
                </c:pt>
                <c:pt idx="25010">
                  <c:v>41169.520833272676</c:v>
                </c:pt>
                <c:pt idx="25011">
                  <c:v>41169.53124993934</c:v>
                </c:pt>
                <c:pt idx="25012">
                  <c:v>41169.541666606005</c:v>
                </c:pt>
                <c:pt idx="25013">
                  <c:v>41169.552083272669</c:v>
                </c:pt>
                <c:pt idx="25014">
                  <c:v>41169.562499939333</c:v>
                </c:pt>
                <c:pt idx="25015">
                  <c:v>41169.572916605997</c:v>
                </c:pt>
                <c:pt idx="25016">
                  <c:v>41169.583333272662</c:v>
                </c:pt>
                <c:pt idx="25017">
                  <c:v>41169.593749939326</c:v>
                </c:pt>
                <c:pt idx="25018">
                  <c:v>41169.60416660599</c:v>
                </c:pt>
                <c:pt idx="25019">
                  <c:v>41169.614583272654</c:v>
                </c:pt>
                <c:pt idx="25020">
                  <c:v>41169.624999939319</c:v>
                </c:pt>
                <c:pt idx="25021">
                  <c:v>41169.635416605983</c:v>
                </c:pt>
                <c:pt idx="25022">
                  <c:v>41169.645833272647</c:v>
                </c:pt>
                <c:pt idx="25023">
                  <c:v>41169.656249939311</c:v>
                </c:pt>
                <c:pt idx="25024">
                  <c:v>41169.666666605975</c:v>
                </c:pt>
                <c:pt idx="25025">
                  <c:v>41169.67708327264</c:v>
                </c:pt>
                <c:pt idx="25026">
                  <c:v>41169.687499939304</c:v>
                </c:pt>
                <c:pt idx="25027">
                  <c:v>41169.697916605968</c:v>
                </c:pt>
                <c:pt idx="25028">
                  <c:v>41169.708333272632</c:v>
                </c:pt>
                <c:pt idx="25029">
                  <c:v>41169.718749939297</c:v>
                </c:pt>
                <c:pt idx="25030">
                  <c:v>41169.729166605961</c:v>
                </c:pt>
                <c:pt idx="25031">
                  <c:v>41169.739583272625</c:v>
                </c:pt>
                <c:pt idx="25032">
                  <c:v>41169.749999939289</c:v>
                </c:pt>
                <c:pt idx="25033">
                  <c:v>41169.760416605954</c:v>
                </c:pt>
                <c:pt idx="25034">
                  <c:v>41169.770833272618</c:v>
                </c:pt>
                <c:pt idx="25035">
                  <c:v>41169.781249939282</c:v>
                </c:pt>
                <c:pt idx="25036">
                  <c:v>41169.791666605946</c:v>
                </c:pt>
                <c:pt idx="25037">
                  <c:v>41169.802083272611</c:v>
                </c:pt>
                <c:pt idx="25038">
                  <c:v>41169.812499939275</c:v>
                </c:pt>
                <c:pt idx="25039">
                  <c:v>41169.822916605939</c:v>
                </c:pt>
                <c:pt idx="25040">
                  <c:v>41169.833333272603</c:v>
                </c:pt>
                <c:pt idx="25041">
                  <c:v>41169.843749939268</c:v>
                </c:pt>
                <c:pt idx="25042">
                  <c:v>41169.854166605932</c:v>
                </c:pt>
                <c:pt idx="25043">
                  <c:v>41169.864583272596</c:v>
                </c:pt>
                <c:pt idx="25044">
                  <c:v>41169.87499993926</c:v>
                </c:pt>
                <c:pt idx="25045">
                  <c:v>41169.885416605925</c:v>
                </c:pt>
                <c:pt idx="25046">
                  <c:v>41169.895833272589</c:v>
                </c:pt>
                <c:pt idx="25047">
                  <c:v>41169.906249939253</c:v>
                </c:pt>
                <c:pt idx="25048">
                  <c:v>41169.916666605917</c:v>
                </c:pt>
                <c:pt idx="25049">
                  <c:v>41169.927083272582</c:v>
                </c:pt>
                <c:pt idx="25050">
                  <c:v>41169.937499939246</c:v>
                </c:pt>
                <c:pt idx="25051">
                  <c:v>41169.94791660591</c:v>
                </c:pt>
                <c:pt idx="25052">
                  <c:v>41169.958333272574</c:v>
                </c:pt>
                <c:pt idx="25053">
                  <c:v>41169.968749939238</c:v>
                </c:pt>
                <c:pt idx="25054">
                  <c:v>41169.979166605903</c:v>
                </c:pt>
                <c:pt idx="25055">
                  <c:v>41169.989583272567</c:v>
                </c:pt>
                <c:pt idx="25056">
                  <c:v>41169.999999939231</c:v>
                </c:pt>
                <c:pt idx="25057">
                  <c:v>41170.010416605895</c:v>
                </c:pt>
                <c:pt idx="25058">
                  <c:v>41170.02083327256</c:v>
                </c:pt>
                <c:pt idx="25059">
                  <c:v>41170.031249939224</c:v>
                </c:pt>
                <c:pt idx="25060">
                  <c:v>41170.041666605888</c:v>
                </c:pt>
                <c:pt idx="25061">
                  <c:v>41170.052083272552</c:v>
                </c:pt>
                <c:pt idx="25062">
                  <c:v>41170.062499939217</c:v>
                </c:pt>
                <c:pt idx="25063">
                  <c:v>41170.072916605881</c:v>
                </c:pt>
                <c:pt idx="25064">
                  <c:v>41170.083333272545</c:v>
                </c:pt>
                <c:pt idx="25065">
                  <c:v>41170.093749939209</c:v>
                </c:pt>
                <c:pt idx="25066">
                  <c:v>41170.104166605874</c:v>
                </c:pt>
                <c:pt idx="25067">
                  <c:v>41170.114583272538</c:v>
                </c:pt>
                <c:pt idx="25068">
                  <c:v>41170.124999939202</c:v>
                </c:pt>
                <c:pt idx="25069">
                  <c:v>41170.135416605866</c:v>
                </c:pt>
                <c:pt idx="25070">
                  <c:v>41170.145833272531</c:v>
                </c:pt>
                <c:pt idx="25071">
                  <c:v>41170.156249939195</c:v>
                </c:pt>
                <c:pt idx="25072">
                  <c:v>41170.166666605859</c:v>
                </c:pt>
                <c:pt idx="25073">
                  <c:v>41170.177083272523</c:v>
                </c:pt>
                <c:pt idx="25074">
                  <c:v>41170.187499939188</c:v>
                </c:pt>
                <c:pt idx="25075">
                  <c:v>41170.197916605852</c:v>
                </c:pt>
                <c:pt idx="25076">
                  <c:v>41170.208333272516</c:v>
                </c:pt>
                <c:pt idx="25077">
                  <c:v>41170.21874993918</c:v>
                </c:pt>
                <c:pt idx="25078">
                  <c:v>41170.229166605845</c:v>
                </c:pt>
                <c:pt idx="25079">
                  <c:v>41170.239583272509</c:v>
                </c:pt>
                <c:pt idx="25080">
                  <c:v>41170.249999939173</c:v>
                </c:pt>
                <c:pt idx="25081">
                  <c:v>41170.260416605837</c:v>
                </c:pt>
                <c:pt idx="25082">
                  <c:v>41170.270833272501</c:v>
                </c:pt>
                <c:pt idx="25083">
                  <c:v>41170.281249939166</c:v>
                </c:pt>
                <c:pt idx="25084">
                  <c:v>41170.29166660583</c:v>
                </c:pt>
                <c:pt idx="25085">
                  <c:v>41170.302083272494</c:v>
                </c:pt>
                <c:pt idx="25086">
                  <c:v>41170.312499939158</c:v>
                </c:pt>
                <c:pt idx="25087">
                  <c:v>41170.322916605823</c:v>
                </c:pt>
                <c:pt idx="25088">
                  <c:v>41170.333333272487</c:v>
                </c:pt>
                <c:pt idx="25089">
                  <c:v>41170.343749939151</c:v>
                </c:pt>
                <c:pt idx="25090">
                  <c:v>41170.354166605815</c:v>
                </c:pt>
                <c:pt idx="25091">
                  <c:v>41170.36458327248</c:v>
                </c:pt>
                <c:pt idx="25092">
                  <c:v>41170.374999939144</c:v>
                </c:pt>
                <c:pt idx="25093">
                  <c:v>41170.385416605808</c:v>
                </c:pt>
                <c:pt idx="25094">
                  <c:v>41170.395833272472</c:v>
                </c:pt>
                <c:pt idx="25095">
                  <c:v>41170.406249939137</c:v>
                </c:pt>
                <c:pt idx="25096">
                  <c:v>41170.416666605801</c:v>
                </c:pt>
                <c:pt idx="25097">
                  <c:v>41170.427083272465</c:v>
                </c:pt>
                <c:pt idx="25098">
                  <c:v>41170.437499939129</c:v>
                </c:pt>
                <c:pt idx="25099">
                  <c:v>41170.447916605794</c:v>
                </c:pt>
                <c:pt idx="25100">
                  <c:v>41170.458333272458</c:v>
                </c:pt>
                <c:pt idx="25101">
                  <c:v>41170.468749939122</c:v>
                </c:pt>
                <c:pt idx="25102">
                  <c:v>41170.479166605786</c:v>
                </c:pt>
                <c:pt idx="25103">
                  <c:v>41170.489583272451</c:v>
                </c:pt>
                <c:pt idx="25104">
                  <c:v>41170.499999939115</c:v>
                </c:pt>
                <c:pt idx="25105">
                  <c:v>41170.510416605779</c:v>
                </c:pt>
                <c:pt idx="25106">
                  <c:v>41170.520833272443</c:v>
                </c:pt>
                <c:pt idx="25107">
                  <c:v>41170.531249939108</c:v>
                </c:pt>
                <c:pt idx="25108">
                  <c:v>41170.541666605772</c:v>
                </c:pt>
                <c:pt idx="25109">
                  <c:v>41170.552083272436</c:v>
                </c:pt>
                <c:pt idx="25110">
                  <c:v>41170.5624999391</c:v>
                </c:pt>
                <c:pt idx="25111">
                  <c:v>41170.572916605764</c:v>
                </c:pt>
                <c:pt idx="25112">
                  <c:v>41170.583333272429</c:v>
                </c:pt>
                <c:pt idx="25113">
                  <c:v>41170.593749939093</c:v>
                </c:pt>
                <c:pt idx="25114">
                  <c:v>41170.604166605757</c:v>
                </c:pt>
                <c:pt idx="25115">
                  <c:v>41170.614583272421</c:v>
                </c:pt>
                <c:pt idx="25116">
                  <c:v>41170.624999939086</c:v>
                </c:pt>
                <c:pt idx="25117">
                  <c:v>41170.63541660575</c:v>
                </c:pt>
                <c:pt idx="25118">
                  <c:v>41170.645833272414</c:v>
                </c:pt>
                <c:pt idx="25119">
                  <c:v>41170.656249939078</c:v>
                </c:pt>
                <c:pt idx="25120">
                  <c:v>41170.666666605743</c:v>
                </c:pt>
                <c:pt idx="25121">
                  <c:v>41170.677083272407</c:v>
                </c:pt>
                <c:pt idx="25122">
                  <c:v>41170.687499939071</c:v>
                </c:pt>
                <c:pt idx="25123">
                  <c:v>41170.697916605735</c:v>
                </c:pt>
                <c:pt idx="25124">
                  <c:v>41170.7083332724</c:v>
                </c:pt>
                <c:pt idx="25125">
                  <c:v>41170.718749939064</c:v>
                </c:pt>
                <c:pt idx="25126">
                  <c:v>41170.729166605728</c:v>
                </c:pt>
                <c:pt idx="25127">
                  <c:v>41170.739583272392</c:v>
                </c:pt>
                <c:pt idx="25128">
                  <c:v>41170.749999939057</c:v>
                </c:pt>
                <c:pt idx="25129">
                  <c:v>41170.760416605721</c:v>
                </c:pt>
                <c:pt idx="25130">
                  <c:v>41170.770833272385</c:v>
                </c:pt>
                <c:pt idx="25131">
                  <c:v>41170.781249939049</c:v>
                </c:pt>
                <c:pt idx="25132">
                  <c:v>41170.791666605714</c:v>
                </c:pt>
                <c:pt idx="25133">
                  <c:v>41170.802083272378</c:v>
                </c:pt>
                <c:pt idx="25134">
                  <c:v>41170.812499939042</c:v>
                </c:pt>
                <c:pt idx="25135">
                  <c:v>41170.822916605706</c:v>
                </c:pt>
                <c:pt idx="25136">
                  <c:v>41170.833333272371</c:v>
                </c:pt>
                <c:pt idx="25137">
                  <c:v>41170.843749939035</c:v>
                </c:pt>
                <c:pt idx="25138">
                  <c:v>41170.854166605699</c:v>
                </c:pt>
                <c:pt idx="25139">
                  <c:v>41170.864583272363</c:v>
                </c:pt>
                <c:pt idx="25140">
                  <c:v>41170.874999939027</c:v>
                </c:pt>
                <c:pt idx="25141">
                  <c:v>41170.885416605692</c:v>
                </c:pt>
                <c:pt idx="25142">
                  <c:v>41170.895833272356</c:v>
                </c:pt>
                <c:pt idx="25143">
                  <c:v>41170.90624993902</c:v>
                </c:pt>
                <c:pt idx="25144">
                  <c:v>41170.916666605684</c:v>
                </c:pt>
                <c:pt idx="25145">
                  <c:v>41170.927083272349</c:v>
                </c:pt>
                <c:pt idx="25146">
                  <c:v>41170.937499939013</c:v>
                </c:pt>
                <c:pt idx="25147">
                  <c:v>41170.947916605677</c:v>
                </c:pt>
                <c:pt idx="25148">
                  <c:v>41170.958333272341</c:v>
                </c:pt>
                <c:pt idx="25149">
                  <c:v>41170.968749939006</c:v>
                </c:pt>
                <c:pt idx="25150">
                  <c:v>41170.97916660567</c:v>
                </c:pt>
                <c:pt idx="25151">
                  <c:v>41170.989583272334</c:v>
                </c:pt>
                <c:pt idx="25152">
                  <c:v>41170.999999938998</c:v>
                </c:pt>
                <c:pt idx="25153">
                  <c:v>41171.010416605663</c:v>
                </c:pt>
                <c:pt idx="25154">
                  <c:v>41171.020833272327</c:v>
                </c:pt>
                <c:pt idx="25155">
                  <c:v>41171.031249938991</c:v>
                </c:pt>
                <c:pt idx="25156">
                  <c:v>41171.041666605655</c:v>
                </c:pt>
                <c:pt idx="25157">
                  <c:v>41171.05208327232</c:v>
                </c:pt>
                <c:pt idx="25158">
                  <c:v>41171.062499938984</c:v>
                </c:pt>
                <c:pt idx="25159">
                  <c:v>41171.072916605648</c:v>
                </c:pt>
                <c:pt idx="25160">
                  <c:v>41171.083333272312</c:v>
                </c:pt>
                <c:pt idx="25161">
                  <c:v>41171.093749938977</c:v>
                </c:pt>
                <c:pt idx="25162">
                  <c:v>41171.104166605641</c:v>
                </c:pt>
                <c:pt idx="25163">
                  <c:v>41171.114583272305</c:v>
                </c:pt>
                <c:pt idx="25164">
                  <c:v>41171.124999938969</c:v>
                </c:pt>
                <c:pt idx="25165">
                  <c:v>41171.135416605634</c:v>
                </c:pt>
                <c:pt idx="25166">
                  <c:v>41171.145833272298</c:v>
                </c:pt>
                <c:pt idx="25167">
                  <c:v>41171.156249938962</c:v>
                </c:pt>
                <c:pt idx="25168">
                  <c:v>41171.166666605626</c:v>
                </c:pt>
                <c:pt idx="25169">
                  <c:v>41171.17708327229</c:v>
                </c:pt>
                <c:pt idx="25170">
                  <c:v>41171.187499938955</c:v>
                </c:pt>
                <c:pt idx="25171">
                  <c:v>41171.197916605619</c:v>
                </c:pt>
                <c:pt idx="25172">
                  <c:v>41171.208333272283</c:v>
                </c:pt>
                <c:pt idx="25173">
                  <c:v>41171.218749938947</c:v>
                </c:pt>
                <c:pt idx="25174">
                  <c:v>41171.229166605612</c:v>
                </c:pt>
                <c:pt idx="25175">
                  <c:v>41171.239583272276</c:v>
                </c:pt>
                <c:pt idx="25176">
                  <c:v>41171.24999993894</c:v>
                </c:pt>
                <c:pt idx="25177">
                  <c:v>41171.260416605604</c:v>
                </c:pt>
                <c:pt idx="25178">
                  <c:v>41171.270833272269</c:v>
                </c:pt>
                <c:pt idx="25179">
                  <c:v>41171.281249938933</c:v>
                </c:pt>
                <c:pt idx="25180">
                  <c:v>41171.291666605597</c:v>
                </c:pt>
                <c:pt idx="25181">
                  <c:v>41171.302083272261</c:v>
                </c:pt>
                <c:pt idx="25182">
                  <c:v>41171.312499938926</c:v>
                </c:pt>
                <c:pt idx="25183">
                  <c:v>41171.32291660559</c:v>
                </c:pt>
                <c:pt idx="25184">
                  <c:v>41171.333333272254</c:v>
                </c:pt>
                <c:pt idx="25185">
                  <c:v>41171.343749938918</c:v>
                </c:pt>
                <c:pt idx="25186">
                  <c:v>41171.354166605583</c:v>
                </c:pt>
                <c:pt idx="25187">
                  <c:v>41171.364583272247</c:v>
                </c:pt>
                <c:pt idx="25188">
                  <c:v>41171.374999938911</c:v>
                </c:pt>
                <c:pt idx="25189">
                  <c:v>41171.385416605575</c:v>
                </c:pt>
                <c:pt idx="25190">
                  <c:v>41171.39583327224</c:v>
                </c:pt>
                <c:pt idx="25191">
                  <c:v>41171.406249938904</c:v>
                </c:pt>
                <c:pt idx="25192">
                  <c:v>41171.416666605568</c:v>
                </c:pt>
                <c:pt idx="25193">
                  <c:v>41171.427083272232</c:v>
                </c:pt>
                <c:pt idx="25194">
                  <c:v>41171.437499938897</c:v>
                </c:pt>
                <c:pt idx="25195">
                  <c:v>41171.447916605561</c:v>
                </c:pt>
                <c:pt idx="25196">
                  <c:v>41171.458333272225</c:v>
                </c:pt>
                <c:pt idx="25197">
                  <c:v>41171.468749938889</c:v>
                </c:pt>
                <c:pt idx="25198">
                  <c:v>41171.479166605553</c:v>
                </c:pt>
                <c:pt idx="25199">
                  <c:v>41171.489583272218</c:v>
                </c:pt>
                <c:pt idx="25200">
                  <c:v>41171.499999938882</c:v>
                </c:pt>
                <c:pt idx="25201">
                  <c:v>41171.510416605546</c:v>
                </c:pt>
                <c:pt idx="25202">
                  <c:v>41171.52083327221</c:v>
                </c:pt>
                <c:pt idx="25203">
                  <c:v>41171.531249938875</c:v>
                </c:pt>
                <c:pt idx="25204">
                  <c:v>41171.541666605539</c:v>
                </c:pt>
                <c:pt idx="25205">
                  <c:v>41171.552083272203</c:v>
                </c:pt>
                <c:pt idx="25206">
                  <c:v>41171.562499938867</c:v>
                </c:pt>
                <c:pt idx="25207">
                  <c:v>41171.572916605532</c:v>
                </c:pt>
                <c:pt idx="25208">
                  <c:v>41171.583333272196</c:v>
                </c:pt>
                <c:pt idx="25209">
                  <c:v>41171.59374993886</c:v>
                </c:pt>
                <c:pt idx="25210">
                  <c:v>41171.604166605524</c:v>
                </c:pt>
                <c:pt idx="25211">
                  <c:v>41171.614583272189</c:v>
                </c:pt>
                <c:pt idx="25212">
                  <c:v>41171.624999938853</c:v>
                </c:pt>
                <c:pt idx="25213">
                  <c:v>41171.635416605517</c:v>
                </c:pt>
                <c:pt idx="25214">
                  <c:v>41171.645833272181</c:v>
                </c:pt>
                <c:pt idx="25215">
                  <c:v>41171.656249938846</c:v>
                </c:pt>
                <c:pt idx="25216">
                  <c:v>41171.66666660551</c:v>
                </c:pt>
                <c:pt idx="25217">
                  <c:v>41171.677083272174</c:v>
                </c:pt>
                <c:pt idx="25218">
                  <c:v>41171.687499938838</c:v>
                </c:pt>
                <c:pt idx="25219">
                  <c:v>41171.697916605503</c:v>
                </c:pt>
                <c:pt idx="25220">
                  <c:v>41171.708333272167</c:v>
                </c:pt>
                <c:pt idx="25221">
                  <c:v>41171.718749938831</c:v>
                </c:pt>
                <c:pt idx="25222">
                  <c:v>41171.729166605495</c:v>
                </c:pt>
                <c:pt idx="25223">
                  <c:v>41171.73958327216</c:v>
                </c:pt>
                <c:pt idx="25224">
                  <c:v>41171.749999938824</c:v>
                </c:pt>
                <c:pt idx="25225">
                  <c:v>41171.760416605488</c:v>
                </c:pt>
                <c:pt idx="25226">
                  <c:v>41171.770833272152</c:v>
                </c:pt>
                <c:pt idx="25227">
                  <c:v>41171.781249938816</c:v>
                </c:pt>
                <c:pt idx="25228">
                  <c:v>41171.791666605481</c:v>
                </c:pt>
                <c:pt idx="25229">
                  <c:v>41171.802083272145</c:v>
                </c:pt>
                <c:pt idx="25230">
                  <c:v>41171.812499938809</c:v>
                </c:pt>
                <c:pt idx="25231">
                  <c:v>41171.822916605473</c:v>
                </c:pt>
                <c:pt idx="25232">
                  <c:v>41171.833333272138</c:v>
                </c:pt>
                <c:pt idx="25233">
                  <c:v>41171.843749938802</c:v>
                </c:pt>
                <c:pt idx="25234">
                  <c:v>41171.854166605466</c:v>
                </c:pt>
                <c:pt idx="25235">
                  <c:v>41171.86458327213</c:v>
                </c:pt>
                <c:pt idx="25236">
                  <c:v>41171.874999938795</c:v>
                </c:pt>
                <c:pt idx="25237">
                  <c:v>41171.885416605459</c:v>
                </c:pt>
                <c:pt idx="25238">
                  <c:v>41171.895833272123</c:v>
                </c:pt>
                <c:pt idx="25239">
                  <c:v>41171.906249938787</c:v>
                </c:pt>
                <c:pt idx="25240">
                  <c:v>41171.916666605452</c:v>
                </c:pt>
                <c:pt idx="25241">
                  <c:v>41171.927083272116</c:v>
                </c:pt>
                <c:pt idx="25242">
                  <c:v>41171.93749993878</c:v>
                </c:pt>
                <c:pt idx="25243">
                  <c:v>41171.947916605444</c:v>
                </c:pt>
                <c:pt idx="25244">
                  <c:v>41171.958333272109</c:v>
                </c:pt>
                <c:pt idx="25245">
                  <c:v>41171.968749938773</c:v>
                </c:pt>
                <c:pt idx="25246">
                  <c:v>41171.979166605437</c:v>
                </c:pt>
                <c:pt idx="25247">
                  <c:v>41171.989583272101</c:v>
                </c:pt>
                <c:pt idx="25248">
                  <c:v>41171.999999938766</c:v>
                </c:pt>
                <c:pt idx="25249">
                  <c:v>41172.01041660543</c:v>
                </c:pt>
                <c:pt idx="25250">
                  <c:v>41172.020833272094</c:v>
                </c:pt>
                <c:pt idx="25251">
                  <c:v>41172.031249938758</c:v>
                </c:pt>
                <c:pt idx="25252">
                  <c:v>41172.041666605423</c:v>
                </c:pt>
                <c:pt idx="25253">
                  <c:v>41172.052083272087</c:v>
                </c:pt>
                <c:pt idx="25254">
                  <c:v>41172.062499938751</c:v>
                </c:pt>
                <c:pt idx="25255">
                  <c:v>41172.072916605415</c:v>
                </c:pt>
                <c:pt idx="25256">
                  <c:v>41172.083333272079</c:v>
                </c:pt>
                <c:pt idx="25257">
                  <c:v>41172.093749938744</c:v>
                </c:pt>
                <c:pt idx="25258">
                  <c:v>41172.104166605408</c:v>
                </c:pt>
                <c:pt idx="25259">
                  <c:v>41172.114583272072</c:v>
                </c:pt>
                <c:pt idx="25260">
                  <c:v>41172.124999938736</c:v>
                </c:pt>
                <c:pt idx="25261">
                  <c:v>41172.135416605401</c:v>
                </c:pt>
                <c:pt idx="25262">
                  <c:v>41172.145833272065</c:v>
                </c:pt>
                <c:pt idx="25263">
                  <c:v>41172.156249938729</c:v>
                </c:pt>
                <c:pt idx="25264">
                  <c:v>41172.166666605393</c:v>
                </c:pt>
                <c:pt idx="25265">
                  <c:v>41172.177083272058</c:v>
                </c:pt>
                <c:pt idx="25266">
                  <c:v>41172.187499938722</c:v>
                </c:pt>
                <c:pt idx="25267">
                  <c:v>41172.197916605386</c:v>
                </c:pt>
                <c:pt idx="25268">
                  <c:v>41172.20833327205</c:v>
                </c:pt>
                <c:pt idx="25269">
                  <c:v>41172.218749938715</c:v>
                </c:pt>
                <c:pt idx="25270">
                  <c:v>41172.229166605379</c:v>
                </c:pt>
                <c:pt idx="25271">
                  <c:v>41172.239583272043</c:v>
                </c:pt>
                <c:pt idx="25272">
                  <c:v>41172.249999938707</c:v>
                </c:pt>
                <c:pt idx="25273">
                  <c:v>41172.260416605372</c:v>
                </c:pt>
                <c:pt idx="25274">
                  <c:v>41172.270833272036</c:v>
                </c:pt>
                <c:pt idx="25275">
                  <c:v>41172.2812499387</c:v>
                </c:pt>
                <c:pt idx="25276">
                  <c:v>41172.291666605364</c:v>
                </c:pt>
                <c:pt idx="25277">
                  <c:v>41172.302083272029</c:v>
                </c:pt>
                <c:pt idx="25278">
                  <c:v>41172.312499938693</c:v>
                </c:pt>
                <c:pt idx="25279">
                  <c:v>41172.322916605357</c:v>
                </c:pt>
                <c:pt idx="25280">
                  <c:v>41172.333333272021</c:v>
                </c:pt>
                <c:pt idx="25281">
                  <c:v>41172.343749938686</c:v>
                </c:pt>
                <c:pt idx="25282">
                  <c:v>41172.35416660535</c:v>
                </c:pt>
                <c:pt idx="25283">
                  <c:v>41172.364583272014</c:v>
                </c:pt>
                <c:pt idx="25284">
                  <c:v>41172.374999938678</c:v>
                </c:pt>
                <c:pt idx="25285">
                  <c:v>41172.385416605342</c:v>
                </c:pt>
                <c:pt idx="25286">
                  <c:v>41172.395833272007</c:v>
                </c:pt>
                <c:pt idx="25287">
                  <c:v>41172.406249938671</c:v>
                </c:pt>
                <c:pt idx="25288">
                  <c:v>41172.416666605335</c:v>
                </c:pt>
                <c:pt idx="25289">
                  <c:v>41172.427083271999</c:v>
                </c:pt>
                <c:pt idx="25290">
                  <c:v>41172.437499938664</c:v>
                </c:pt>
                <c:pt idx="25291">
                  <c:v>41172.447916605328</c:v>
                </c:pt>
                <c:pt idx="25292">
                  <c:v>41172.458333271992</c:v>
                </c:pt>
                <c:pt idx="25293">
                  <c:v>41172.468749938656</c:v>
                </c:pt>
                <c:pt idx="25294">
                  <c:v>41172.479166605321</c:v>
                </c:pt>
                <c:pt idx="25295">
                  <c:v>41172.489583271985</c:v>
                </c:pt>
                <c:pt idx="25296">
                  <c:v>41172.499999938649</c:v>
                </c:pt>
                <c:pt idx="25297">
                  <c:v>41172.510416605313</c:v>
                </c:pt>
                <c:pt idx="25298">
                  <c:v>41172.520833271978</c:v>
                </c:pt>
                <c:pt idx="25299">
                  <c:v>41172.531249938642</c:v>
                </c:pt>
                <c:pt idx="25300">
                  <c:v>41172.541666605306</c:v>
                </c:pt>
                <c:pt idx="25301">
                  <c:v>41172.55208327197</c:v>
                </c:pt>
                <c:pt idx="25302">
                  <c:v>41172.562499938635</c:v>
                </c:pt>
                <c:pt idx="25303">
                  <c:v>41172.572916605299</c:v>
                </c:pt>
                <c:pt idx="25304">
                  <c:v>41172.583333271963</c:v>
                </c:pt>
                <c:pt idx="25305">
                  <c:v>41172.593749938627</c:v>
                </c:pt>
                <c:pt idx="25306">
                  <c:v>41172.604166605292</c:v>
                </c:pt>
                <c:pt idx="25307">
                  <c:v>41172.614583271956</c:v>
                </c:pt>
                <c:pt idx="25308">
                  <c:v>41172.62499993862</c:v>
                </c:pt>
                <c:pt idx="25309">
                  <c:v>41172.635416605284</c:v>
                </c:pt>
                <c:pt idx="25310">
                  <c:v>41172.645833271949</c:v>
                </c:pt>
                <c:pt idx="25311">
                  <c:v>41172.656249938613</c:v>
                </c:pt>
                <c:pt idx="25312">
                  <c:v>41172.666666605277</c:v>
                </c:pt>
                <c:pt idx="25313">
                  <c:v>41172.677083271941</c:v>
                </c:pt>
                <c:pt idx="25314">
                  <c:v>41172.687499938605</c:v>
                </c:pt>
                <c:pt idx="25315">
                  <c:v>41172.69791660527</c:v>
                </c:pt>
                <c:pt idx="25316">
                  <c:v>41172.708333271934</c:v>
                </c:pt>
                <c:pt idx="25317">
                  <c:v>41172.718749938598</c:v>
                </c:pt>
                <c:pt idx="25318">
                  <c:v>41172.729166605262</c:v>
                </c:pt>
                <c:pt idx="25319">
                  <c:v>41172.739583271927</c:v>
                </c:pt>
                <c:pt idx="25320">
                  <c:v>41172.749999938591</c:v>
                </c:pt>
                <c:pt idx="25321">
                  <c:v>41172.760416605255</c:v>
                </c:pt>
                <c:pt idx="25322">
                  <c:v>41172.770833271919</c:v>
                </c:pt>
                <c:pt idx="25323">
                  <c:v>41172.781249938584</c:v>
                </c:pt>
                <c:pt idx="25324">
                  <c:v>41172.791666605248</c:v>
                </c:pt>
                <c:pt idx="25325">
                  <c:v>41172.802083271912</c:v>
                </c:pt>
                <c:pt idx="25326">
                  <c:v>41172.812499938576</c:v>
                </c:pt>
                <c:pt idx="25327">
                  <c:v>41172.822916605241</c:v>
                </c:pt>
                <c:pt idx="25328">
                  <c:v>41172.833333271905</c:v>
                </c:pt>
                <c:pt idx="25329">
                  <c:v>41172.843749938569</c:v>
                </c:pt>
                <c:pt idx="25330">
                  <c:v>41172.854166605233</c:v>
                </c:pt>
                <c:pt idx="25331">
                  <c:v>41172.864583271898</c:v>
                </c:pt>
                <c:pt idx="25332">
                  <c:v>41172.874999938562</c:v>
                </c:pt>
                <c:pt idx="25333">
                  <c:v>41172.885416605226</c:v>
                </c:pt>
                <c:pt idx="25334">
                  <c:v>41172.89583327189</c:v>
                </c:pt>
                <c:pt idx="25335">
                  <c:v>41172.906249938555</c:v>
                </c:pt>
                <c:pt idx="25336">
                  <c:v>41172.916666605219</c:v>
                </c:pt>
                <c:pt idx="25337">
                  <c:v>41172.927083271883</c:v>
                </c:pt>
                <c:pt idx="25338">
                  <c:v>41172.937499938547</c:v>
                </c:pt>
                <c:pt idx="25339">
                  <c:v>41172.947916605212</c:v>
                </c:pt>
                <c:pt idx="25340">
                  <c:v>41172.958333271876</c:v>
                </c:pt>
                <c:pt idx="25341">
                  <c:v>41172.96874993854</c:v>
                </c:pt>
                <c:pt idx="25342">
                  <c:v>41172.979166605204</c:v>
                </c:pt>
                <c:pt idx="25343">
                  <c:v>41172.989583271868</c:v>
                </c:pt>
                <c:pt idx="25344">
                  <c:v>41172.999999938533</c:v>
                </c:pt>
                <c:pt idx="25345">
                  <c:v>41173.010416605197</c:v>
                </c:pt>
                <c:pt idx="25346">
                  <c:v>41173.020833271861</c:v>
                </c:pt>
                <c:pt idx="25347">
                  <c:v>41173.031249938525</c:v>
                </c:pt>
                <c:pt idx="25348">
                  <c:v>41173.04166660519</c:v>
                </c:pt>
                <c:pt idx="25349">
                  <c:v>41173.052083271854</c:v>
                </c:pt>
                <c:pt idx="25350">
                  <c:v>41173.062499938518</c:v>
                </c:pt>
                <c:pt idx="25351">
                  <c:v>41173.072916605182</c:v>
                </c:pt>
                <c:pt idx="25352">
                  <c:v>41173.083333271847</c:v>
                </c:pt>
                <c:pt idx="25353">
                  <c:v>41173.093749938511</c:v>
                </c:pt>
                <c:pt idx="25354">
                  <c:v>41173.104166605175</c:v>
                </c:pt>
                <c:pt idx="25355">
                  <c:v>41173.114583271839</c:v>
                </c:pt>
                <c:pt idx="25356">
                  <c:v>41173.124999938504</c:v>
                </c:pt>
                <c:pt idx="25357">
                  <c:v>41173.135416605168</c:v>
                </c:pt>
                <c:pt idx="25358">
                  <c:v>41173.145833271832</c:v>
                </c:pt>
                <c:pt idx="25359">
                  <c:v>41173.156249938496</c:v>
                </c:pt>
                <c:pt idx="25360">
                  <c:v>41173.166666605161</c:v>
                </c:pt>
                <c:pt idx="25361">
                  <c:v>41173.177083271825</c:v>
                </c:pt>
                <c:pt idx="25362">
                  <c:v>41173.187499938489</c:v>
                </c:pt>
                <c:pt idx="25363">
                  <c:v>41173.197916605153</c:v>
                </c:pt>
                <c:pt idx="25364">
                  <c:v>41173.208333271818</c:v>
                </c:pt>
                <c:pt idx="25365">
                  <c:v>41173.218749938482</c:v>
                </c:pt>
                <c:pt idx="25366">
                  <c:v>41173.229166605146</c:v>
                </c:pt>
                <c:pt idx="25367">
                  <c:v>41173.23958327181</c:v>
                </c:pt>
                <c:pt idx="25368">
                  <c:v>41173.249999938475</c:v>
                </c:pt>
                <c:pt idx="25369">
                  <c:v>41173.260416605139</c:v>
                </c:pt>
                <c:pt idx="25370">
                  <c:v>41173.270833271803</c:v>
                </c:pt>
                <c:pt idx="25371">
                  <c:v>41173.281249938467</c:v>
                </c:pt>
                <c:pt idx="25372">
                  <c:v>41173.291666605131</c:v>
                </c:pt>
                <c:pt idx="25373">
                  <c:v>41173.302083271796</c:v>
                </c:pt>
                <c:pt idx="25374">
                  <c:v>41173.31249993846</c:v>
                </c:pt>
                <c:pt idx="25375">
                  <c:v>41173.322916605124</c:v>
                </c:pt>
                <c:pt idx="25376">
                  <c:v>41173.333333271788</c:v>
                </c:pt>
                <c:pt idx="25377">
                  <c:v>41173.343749938453</c:v>
                </c:pt>
                <c:pt idx="25378">
                  <c:v>41173.354166605117</c:v>
                </c:pt>
                <c:pt idx="25379">
                  <c:v>41173.364583271781</c:v>
                </c:pt>
                <c:pt idx="25380">
                  <c:v>41173.374999938445</c:v>
                </c:pt>
                <c:pt idx="25381">
                  <c:v>41173.38541660511</c:v>
                </c:pt>
                <c:pt idx="25382">
                  <c:v>41173.395833271774</c:v>
                </c:pt>
                <c:pt idx="25383">
                  <c:v>41173.406249938438</c:v>
                </c:pt>
                <c:pt idx="25384">
                  <c:v>41173.416666605102</c:v>
                </c:pt>
                <c:pt idx="25385">
                  <c:v>41173.427083271767</c:v>
                </c:pt>
                <c:pt idx="25386">
                  <c:v>41173.437499938431</c:v>
                </c:pt>
                <c:pt idx="25387">
                  <c:v>41173.447916605095</c:v>
                </c:pt>
                <c:pt idx="25388">
                  <c:v>41173.458333271759</c:v>
                </c:pt>
                <c:pt idx="25389">
                  <c:v>41173.468749938424</c:v>
                </c:pt>
                <c:pt idx="25390">
                  <c:v>41173.479166605088</c:v>
                </c:pt>
                <c:pt idx="25391">
                  <c:v>41173.489583271752</c:v>
                </c:pt>
                <c:pt idx="25392">
                  <c:v>41173.499999938416</c:v>
                </c:pt>
                <c:pt idx="25393">
                  <c:v>41173.510416605081</c:v>
                </c:pt>
                <c:pt idx="25394">
                  <c:v>41173.520833271745</c:v>
                </c:pt>
                <c:pt idx="25395">
                  <c:v>41173.531249938409</c:v>
                </c:pt>
                <c:pt idx="25396">
                  <c:v>41173.541666605073</c:v>
                </c:pt>
                <c:pt idx="25397">
                  <c:v>41173.552083271738</c:v>
                </c:pt>
                <c:pt idx="25398">
                  <c:v>41173.562499938402</c:v>
                </c:pt>
                <c:pt idx="25399">
                  <c:v>41173.572916605066</c:v>
                </c:pt>
                <c:pt idx="25400">
                  <c:v>41173.58333327173</c:v>
                </c:pt>
                <c:pt idx="25401">
                  <c:v>41173.593749938394</c:v>
                </c:pt>
                <c:pt idx="25402">
                  <c:v>41173.604166605059</c:v>
                </c:pt>
                <c:pt idx="25403">
                  <c:v>41173.614583271723</c:v>
                </c:pt>
                <c:pt idx="25404">
                  <c:v>41173.624999938387</c:v>
                </c:pt>
                <c:pt idx="25405">
                  <c:v>41173.635416605051</c:v>
                </c:pt>
                <c:pt idx="25406">
                  <c:v>41173.645833271716</c:v>
                </c:pt>
                <c:pt idx="25407">
                  <c:v>41173.65624993838</c:v>
                </c:pt>
                <c:pt idx="25408">
                  <c:v>41173.666666605044</c:v>
                </c:pt>
                <c:pt idx="25409">
                  <c:v>41173.677083271708</c:v>
                </c:pt>
                <c:pt idx="25410">
                  <c:v>41173.687499938373</c:v>
                </c:pt>
                <c:pt idx="25411">
                  <c:v>41173.697916605037</c:v>
                </c:pt>
                <c:pt idx="25412">
                  <c:v>41173.708333271701</c:v>
                </c:pt>
                <c:pt idx="25413">
                  <c:v>41173.718749938365</c:v>
                </c:pt>
                <c:pt idx="25414">
                  <c:v>41173.72916660503</c:v>
                </c:pt>
                <c:pt idx="25415">
                  <c:v>41173.739583271694</c:v>
                </c:pt>
                <c:pt idx="25416">
                  <c:v>41173.749999938358</c:v>
                </c:pt>
                <c:pt idx="25417">
                  <c:v>41173.760416605022</c:v>
                </c:pt>
                <c:pt idx="25418">
                  <c:v>41173.770833271687</c:v>
                </c:pt>
                <c:pt idx="25419">
                  <c:v>41173.781249938351</c:v>
                </c:pt>
                <c:pt idx="25420">
                  <c:v>41173.791666605015</c:v>
                </c:pt>
                <c:pt idx="25421">
                  <c:v>41173.802083271679</c:v>
                </c:pt>
                <c:pt idx="25422">
                  <c:v>41173.812499938344</c:v>
                </c:pt>
                <c:pt idx="25423">
                  <c:v>41173.822916605008</c:v>
                </c:pt>
                <c:pt idx="25424">
                  <c:v>41173.833333271672</c:v>
                </c:pt>
                <c:pt idx="25425">
                  <c:v>41173.843749938336</c:v>
                </c:pt>
                <c:pt idx="25426">
                  <c:v>41173.854166605001</c:v>
                </c:pt>
                <c:pt idx="25427">
                  <c:v>41173.864583271665</c:v>
                </c:pt>
                <c:pt idx="25428">
                  <c:v>41173.874999938329</c:v>
                </c:pt>
                <c:pt idx="25429">
                  <c:v>41173.885416604993</c:v>
                </c:pt>
                <c:pt idx="25430">
                  <c:v>41173.895833271657</c:v>
                </c:pt>
                <c:pt idx="25431">
                  <c:v>41173.906249938322</c:v>
                </c:pt>
                <c:pt idx="25432">
                  <c:v>41173.916666604986</c:v>
                </c:pt>
                <c:pt idx="25433">
                  <c:v>41173.92708327165</c:v>
                </c:pt>
                <c:pt idx="25434">
                  <c:v>41173.937499938314</c:v>
                </c:pt>
                <c:pt idx="25435">
                  <c:v>41173.947916604979</c:v>
                </c:pt>
                <c:pt idx="25436">
                  <c:v>41173.958333271643</c:v>
                </c:pt>
                <c:pt idx="25437">
                  <c:v>41173.968749938307</c:v>
                </c:pt>
                <c:pt idx="25438">
                  <c:v>41173.979166604971</c:v>
                </c:pt>
                <c:pt idx="25439">
                  <c:v>41173.989583271636</c:v>
                </c:pt>
                <c:pt idx="25440">
                  <c:v>41173.9999999383</c:v>
                </c:pt>
                <c:pt idx="25441">
                  <c:v>41174.010416604964</c:v>
                </c:pt>
                <c:pt idx="25442">
                  <c:v>41174.020833271628</c:v>
                </c:pt>
                <c:pt idx="25443">
                  <c:v>41174.031249938293</c:v>
                </c:pt>
                <c:pt idx="25444">
                  <c:v>41174.041666604957</c:v>
                </c:pt>
                <c:pt idx="25445">
                  <c:v>41174.052083271621</c:v>
                </c:pt>
                <c:pt idx="25446">
                  <c:v>41174.062499938285</c:v>
                </c:pt>
                <c:pt idx="25447">
                  <c:v>41174.07291660495</c:v>
                </c:pt>
                <c:pt idx="25448">
                  <c:v>41174.083333271614</c:v>
                </c:pt>
                <c:pt idx="25449">
                  <c:v>41174.093749938278</c:v>
                </c:pt>
                <c:pt idx="25450">
                  <c:v>41174.104166604942</c:v>
                </c:pt>
                <c:pt idx="25451">
                  <c:v>41174.114583271607</c:v>
                </c:pt>
                <c:pt idx="25452">
                  <c:v>41174.124999938271</c:v>
                </c:pt>
                <c:pt idx="25453">
                  <c:v>41174.135416604935</c:v>
                </c:pt>
                <c:pt idx="25454">
                  <c:v>41174.145833271599</c:v>
                </c:pt>
                <c:pt idx="25455">
                  <c:v>41174.156249938263</c:v>
                </c:pt>
                <c:pt idx="25456">
                  <c:v>41174.166666604928</c:v>
                </c:pt>
                <c:pt idx="25457">
                  <c:v>41174.177083271592</c:v>
                </c:pt>
                <c:pt idx="25458">
                  <c:v>41174.187499938256</c:v>
                </c:pt>
                <c:pt idx="25459">
                  <c:v>41174.19791660492</c:v>
                </c:pt>
                <c:pt idx="25460">
                  <c:v>41174.208333271585</c:v>
                </c:pt>
                <c:pt idx="25461">
                  <c:v>41174.218749938249</c:v>
                </c:pt>
                <c:pt idx="25462">
                  <c:v>41174.229166604913</c:v>
                </c:pt>
                <c:pt idx="25463">
                  <c:v>41174.239583271577</c:v>
                </c:pt>
                <c:pt idx="25464">
                  <c:v>41174.249999938242</c:v>
                </c:pt>
                <c:pt idx="25465">
                  <c:v>41174.260416604906</c:v>
                </c:pt>
                <c:pt idx="25466">
                  <c:v>41174.27083327157</c:v>
                </c:pt>
                <c:pt idx="25467">
                  <c:v>41174.281249938234</c:v>
                </c:pt>
                <c:pt idx="25468">
                  <c:v>41174.291666604899</c:v>
                </c:pt>
                <c:pt idx="25469">
                  <c:v>41174.302083271563</c:v>
                </c:pt>
                <c:pt idx="25470">
                  <c:v>41174.312499938227</c:v>
                </c:pt>
                <c:pt idx="25471">
                  <c:v>41174.322916604891</c:v>
                </c:pt>
                <c:pt idx="25472">
                  <c:v>41174.333333271556</c:v>
                </c:pt>
                <c:pt idx="25473">
                  <c:v>41174.34374993822</c:v>
                </c:pt>
                <c:pt idx="25474">
                  <c:v>41174.354166604884</c:v>
                </c:pt>
                <c:pt idx="25475">
                  <c:v>41174.364583271548</c:v>
                </c:pt>
                <c:pt idx="25476">
                  <c:v>41174.374999938213</c:v>
                </c:pt>
                <c:pt idx="25477">
                  <c:v>41174.385416604877</c:v>
                </c:pt>
                <c:pt idx="25478">
                  <c:v>41174.395833271541</c:v>
                </c:pt>
                <c:pt idx="25479">
                  <c:v>41174.406249938205</c:v>
                </c:pt>
                <c:pt idx="25480">
                  <c:v>41174.41666660487</c:v>
                </c:pt>
                <c:pt idx="25481">
                  <c:v>41174.427083271534</c:v>
                </c:pt>
                <c:pt idx="25482">
                  <c:v>41174.437499938198</c:v>
                </c:pt>
                <c:pt idx="25483">
                  <c:v>41174.447916604862</c:v>
                </c:pt>
                <c:pt idx="25484">
                  <c:v>41174.458333271526</c:v>
                </c:pt>
                <c:pt idx="25485">
                  <c:v>41174.468749938191</c:v>
                </c:pt>
                <c:pt idx="25486">
                  <c:v>41174.479166604855</c:v>
                </c:pt>
                <c:pt idx="25487">
                  <c:v>41174.489583271519</c:v>
                </c:pt>
                <c:pt idx="25488">
                  <c:v>41174.499999938183</c:v>
                </c:pt>
                <c:pt idx="25489">
                  <c:v>41174.510416604848</c:v>
                </c:pt>
                <c:pt idx="25490">
                  <c:v>41174.520833271512</c:v>
                </c:pt>
                <c:pt idx="25491">
                  <c:v>41174.531249938176</c:v>
                </c:pt>
                <c:pt idx="25492">
                  <c:v>41174.54166660484</c:v>
                </c:pt>
                <c:pt idx="25493">
                  <c:v>41174.552083271505</c:v>
                </c:pt>
                <c:pt idx="25494">
                  <c:v>41174.562499938169</c:v>
                </c:pt>
                <c:pt idx="25495">
                  <c:v>41174.572916604833</c:v>
                </c:pt>
                <c:pt idx="25496">
                  <c:v>41174.583333271497</c:v>
                </c:pt>
                <c:pt idx="25497">
                  <c:v>41174.593749938162</c:v>
                </c:pt>
                <c:pt idx="25498">
                  <c:v>41174.604166604826</c:v>
                </c:pt>
                <c:pt idx="25499">
                  <c:v>41174.61458327149</c:v>
                </c:pt>
                <c:pt idx="25500">
                  <c:v>41174.624999938154</c:v>
                </c:pt>
                <c:pt idx="25501">
                  <c:v>41174.635416604819</c:v>
                </c:pt>
                <c:pt idx="25502">
                  <c:v>41174.645833271483</c:v>
                </c:pt>
                <c:pt idx="25503">
                  <c:v>41174.656249938147</c:v>
                </c:pt>
                <c:pt idx="25504">
                  <c:v>41174.666666604811</c:v>
                </c:pt>
                <c:pt idx="25505">
                  <c:v>41174.677083271476</c:v>
                </c:pt>
                <c:pt idx="25506">
                  <c:v>41174.68749993814</c:v>
                </c:pt>
                <c:pt idx="25507">
                  <c:v>41174.697916604804</c:v>
                </c:pt>
                <c:pt idx="25508">
                  <c:v>41174.708333271468</c:v>
                </c:pt>
                <c:pt idx="25509">
                  <c:v>41174.718749938133</c:v>
                </c:pt>
                <c:pt idx="25510">
                  <c:v>41174.729166604797</c:v>
                </c:pt>
                <c:pt idx="25511">
                  <c:v>41174.739583271461</c:v>
                </c:pt>
                <c:pt idx="25512">
                  <c:v>41174.749999938125</c:v>
                </c:pt>
                <c:pt idx="25513">
                  <c:v>41174.760416604789</c:v>
                </c:pt>
                <c:pt idx="25514">
                  <c:v>41174.770833271454</c:v>
                </c:pt>
                <c:pt idx="25515">
                  <c:v>41174.781249938118</c:v>
                </c:pt>
                <c:pt idx="25516">
                  <c:v>41174.791666604782</c:v>
                </c:pt>
                <c:pt idx="25517">
                  <c:v>41174.802083271446</c:v>
                </c:pt>
                <c:pt idx="25518">
                  <c:v>41174.812499938111</c:v>
                </c:pt>
                <c:pt idx="25519">
                  <c:v>41174.822916604775</c:v>
                </c:pt>
                <c:pt idx="25520">
                  <c:v>41174.833333271439</c:v>
                </c:pt>
                <c:pt idx="25521">
                  <c:v>41174.843749938103</c:v>
                </c:pt>
                <c:pt idx="25522">
                  <c:v>41174.854166604768</c:v>
                </c:pt>
                <c:pt idx="25523">
                  <c:v>41174.864583271432</c:v>
                </c:pt>
                <c:pt idx="25524">
                  <c:v>41174.874999938096</c:v>
                </c:pt>
                <c:pt idx="25525">
                  <c:v>41174.88541660476</c:v>
                </c:pt>
                <c:pt idx="25526">
                  <c:v>41174.895833271425</c:v>
                </c:pt>
                <c:pt idx="25527">
                  <c:v>41174.906249938089</c:v>
                </c:pt>
                <c:pt idx="25528">
                  <c:v>41174.916666604753</c:v>
                </c:pt>
                <c:pt idx="25529">
                  <c:v>41174.927083271417</c:v>
                </c:pt>
                <c:pt idx="25530">
                  <c:v>41174.937499938082</c:v>
                </c:pt>
                <c:pt idx="25531">
                  <c:v>41174.947916604746</c:v>
                </c:pt>
                <c:pt idx="25532">
                  <c:v>41174.95833327141</c:v>
                </c:pt>
                <c:pt idx="25533">
                  <c:v>41174.968749938074</c:v>
                </c:pt>
                <c:pt idx="25534">
                  <c:v>41174.979166604739</c:v>
                </c:pt>
                <c:pt idx="25535">
                  <c:v>41174.989583271403</c:v>
                </c:pt>
                <c:pt idx="25536">
                  <c:v>41174.999999938067</c:v>
                </c:pt>
                <c:pt idx="25537">
                  <c:v>41175.010416604731</c:v>
                </c:pt>
                <c:pt idx="25538">
                  <c:v>41175.020833271396</c:v>
                </c:pt>
                <c:pt idx="25539">
                  <c:v>41175.03124993806</c:v>
                </c:pt>
                <c:pt idx="25540">
                  <c:v>41175.041666604724</c:v>
                </c:pt>
                <c:pt idx="25541">
                  <c:v>41175.052083271388</c:v>
                </c:pt>
                <c:pt idx="25542">
                  <c:v>41175.062499938052</c:v>
                </c:pt>
                <c:pt idx="25543">
                  <c:v>41175.072916604717</c:v>
                </c:pt>
                <c:pt idx="25544">
                  <c:v>41175.083333271381</c:v>
                </c:pt>
                <c:pt idx="25545">
                  <c:v>41175.093749938045</c:v>
                </c:pt>
                <c:pt idx="25546">
                  <c:v>41175.104166604709</c:v>
                </c:pt>
                <c:pt idx="25547">
                  <c:v>41175.114583271374</c:v>
                </c:pt>
                <c:pt idx="25548">
                  <c:v>41175.124999938038</c:v>
                </c:pt>
                <c:pt idx="25549">
                  <c:v>41175.135416604702</c:v>
                </c:pt>
                <c:pt idx="25550">
                  <c:v>41175.145833271366</c:v>
                </c:pt>
                <c:pt idx="25551">
                  <c:v>41175.156249938031</c:v>
                </c:pt>
                <c:pt idx="25552">
                  <c:v>41175.166666604695</c:v>
                </c:pt>
                <c:pt idx="25553">
                  <c:v>41175.177083271359</c:v>
                </c:pt>
                <c:pt idx="25554">
                  <c:v>41175.187499938023</c:v>
                </c:pt>
                <c:pt idx="25555">
                  <c:v>41175.197916604688</c:v>
                </c:pt>
                <c:pt idx="25556">
                  <c:v>41175.208333271352</c:v>
                </c:pt>
                <c:pt idx="25557">
                  <c:v>41175.218749938016</c:v>
                </c:pt>
                <c:pt idx="25558">
                  <c:v>41175.22916660468</c:v>
                </c:pt>
                <c:pt idx="25559">
                  <c:v>41175.239583271345</c:v>
                </c:pt>
                <c:pt idx="25560">
                  <c:v>41175.249999938009</c:v>
                </c:pt>
                <c:pt idx="25561">
                  <c:v>41175.260416604673</c:v>
                </c:pt>
                <c:pt idx="25562">
                  <c:v>41175.270833271337</c:v>
                </c:pt>
                <c:pt idx="25563">
                  <c:v>41175.281249938002</c:v>
                </c:pt>
                <c:pt idx="25564">
                  <c:v>41175.291666604666</c:v>
                </c:pt>
                <c:pt idx="25565">
                  <c:v>41175.30208327133</c:v>
                </c:pt>
                <c:pt idx="25566">
                  <c:v>41175.312499937994</c:v>
                </c:pt>
                <c:pt idx="25567">
                  <c:v>41175.322916604659</c:v>
                </c:pt>
                <c:pt idx="25568">
                  <c:v>41175.333333271323</c:v>
                </c:pt>
                <c:pt idx="25569">
                  <c:v>41175.343749937987</c:v>
                </c:pt>
                <c:pt idx="25570">
                  <c:v>41175.354166604651</c:v>
                </c:pt>
                <c:pt idx="25571">
                  <c:v>41175.364583271315</c:v>
                </c:pt>
                <c:pt idx="25572">
                  <c:v>41175.37499993798</c:v>
                </c:pt>
                <c:pt idx="25573">
                  <c:v>41175.385416604644</c:v>
                </c:pt>
                <c:pt idx="25574">
                  <c:v>41175.395833271308</c:v>
                </c:pt>
                <c:pt idx="25575">
                  <c:v>41175.406249937972</c:v>
                </c:pt>
                <c:pt idx="25576">
                  <c:v>41175.416666604637</c:v>
                </c:pt>
                <c:pt idx="25577">
                  <c:v>41175.427083271301</c:v>
                </c:pt>
                <c:pt idx="25578">
                  <c:v>41175.437499937965</c:v>
                </c:pt>
                <c:pt idx="25579">
                  <c:v>41175.447916604629</c:v>
                </c:pt>
                <c:pt idx="25580">
                  <c:v>41175.458333271294</c:v>
                </c:pt>
                <c:pt idx="25581">
                  <c:v>41175.468749937958</c:v>
                </c:pt>
                <c:pt idx="25582">
                  <c:v>41175.479166604622</c:v>
                </c:pt>
                <c:pt idx="25583">
                  <c:v>41175.489583271286</c:v>
                </c:pt>
                <c:pt idx="25584">
                  <c:v>41175.499999937951</c:v>
                </c:pt>
                <c:pt idx="25585">
                  <c:v>41175.510416604615</c:v>
                </c:pt>
                <c:pt idx="25586">
                  <c:v>41175.520833271279</c:v>
                </c:pt>
                <c:pt idx="25587">
                  <c:v>41175.531249937943</c:v>
                </c:pt>
                <c:pt idx="25588">
                  <c:v>41175.541666604608</c:v>
                </c:pt>
                <c:pt idx="25589">
                  <c:v>41175.552083271272</c:v>
                </c:pt>
                <c:pt idx="25590">
                  <c:v>41175.562499937936</c:v>
                </c:pt>
                <c:pt idx="25591">
                  <c:v>41175.5729166046</c:v>
                </c:pt>
                <c:pt idx="25592">
                  <c:v>41175.583333271265</c:v>
                </c:pt>
                <c:pt idx="25593">
                  <c:v>41175.593749937929</c:v>
                </c:pt>
                <c:pt idx="25594">
                  <c:v>41175.604166604593</c:v>
                </c:pt>
                <c:pt idx="25595">
                  <c:v>41175.614583271257</c:v>
                </c:pt>
                <c:pt idx="25596">
                  <c:v>41175.624999937922</c:v>
                </c:pt>
                <c:pt idx="25597">
                  <c:v>41175.635416604586</c:v>
                </c:pt>
                <c:pt idx="25598">
                  <c:v>41175.64583327125</c:v>
                </c:pt>
                <c:pt idx="25599">
                  <c:v>41175.656249937914</c:v>
                </c:pt>
                <c:pt idx="25600">
                  <c:v>41175.666666604578</c:v>
                </c:pt>
                <c:pt idx="25601">
                  <c:v>41175.677083271243</c:v>
                </c:pt>
                <c:pt idx="25602">
                  <c:v>41175.687499937907</c:v>
                </c:pt>
                <c:pt idx="25603">
                  <c:v>41175.697916604571</c:v>
                </c:pt>
                <c:pt idx="25604">
                  <c:v>41175.708333271235</c:v>
                </c:pt>
                <c:pt idx="25605">
                  <c:v>41175.7187499379</c:v>
                </c:pt>
                <c:pt idx="25606">
                  <c:v>41175.729166604564</c:v>
                </c:pt>
                <c:pt idx="25607">
                  <c:v>41175.739583271228</c:v>
                </c:pt>
                <c:pt idx="25608">
                  <c:v>41175.749999937892</c:v>
                </c:pt>
                <c:pt idx="25609">
                  <c:v>41175.760416604557</c:v>
                </c:pt>
                <c:pt idx="25610">
                  <c:v>41175.770833271221</c:v>
                </c:pt>
                <c:pt idx="25611">
                  <c:v>41175.781249937885</c:v>
                </c:pt>
                <c:pt idx="25612">
                  <c:v>41175.791666604549</c:v>
                </c:pt>
                <c:pt idx="25613">
                  <c:v>41175.802083271214</c:v>
                </c:pt>
                <c:pt idx="25614">
                  <c:v>41175.812499937878</c:v>
                </c:pt>
                <c:pt idx="25615">
                  <c:v>41175.822916604542</c:v>
                </c:pt>
                <c:pt idx="25616">
                  <c:v>41175.833333271206</c:v>
                </c:pt>
                <c:pt idx="25617">
                  <c:v>41175.843749937871</c:v>
                </c:pt>
                <c:pt idx="25618">
                  <c:v>41175.854166604535</c:v>
                </c:pt>
                <c:pt idx="25619">
                  <c:v>41175.864583271199</c:v>
                </c:pt>
                <c:pt idx="25620">
                  <c:v>41175.874999937863</c:v>
                </c:pt>
                <c:pt idx="25621">
                  <c:v>41175.885416604528</c:v>
                </c:pt>
                <c:pt idx="25622">
                  <c:v>41175.895833271192</c:v>
                </c:pt>
                <c:pt idx="25623">
                  <c:v>41175.906249937856</c:v>
                </c:pt>
                <c:pt idx="25624">
                  <c:v>41175.91666660452</c:v>
                </c:pt>
                <c:pt idx="25625">
                  <c:v>41175.927083271185</c:v>
                </c:pt>
                <c:pt idx="25626">
                  <c:v>41175.937499937849</c:v>
                </c:pt>
                <c:pt idx="25627">
                  <c:v>41175.947916604513</c:v>
                </c:pt>
                <c:pt idx="25628">
                  <c:v>41175.958333271177</c:v>
                </c:pt>
                <c:pt idx="25629">
                  <c:v>41175.968749937841</c:v>
                </c:pt>
                <c:pt idx="25630">
                  <c:v>41175.979166604506</c:v>
                </c:pt>
                <c:pt idx="25631">
                  <c:v>41175.98958327117</c:v>
                </c:pt>
                <c:pt idx="25632">
                  <c:v>41175.999999937834</c:v>
                </c:pt>
                <c:pt idx="25633">
                  <c:v>41176.010416604498</c:v>
                </c:pt>
                <c:pt idx="25634">
                  <c:v>41176.020833271163</c:v>
                </c:pt>
                <c:pt idx="25635">
                  <c:v>41176.031249937827</c:v>
                </c:pt>
                <c:pt idx="25636">
                  <c:v>41176.041666604491</c:v>
                </c:pt>
                <c:pt idx="25637">
                  <c:v>41176.052083271155</c:v>
                </c:pt>
                <c:pt idx="25638">
                  <c:v>41176.06249993782</c:v>
                </c:pt>
                <c:pt idx="25639">
                  <c:v>41176.072916604484</c:v>
                </c:pt>
                <c:pt idx="25640">
                  <c:v>41176.083333271148</c:v>
                </c:pt>
                <c:pt idx="25641">
                  <c:v>41176.093749937812</c:v>
                </c:pt>
                <c:pt idx="25642">
                  <c:v>41176.104166604477</c:v>
                </c:pt>
                <c:pt idx="25643">
                  <c:v>41176.114583271141</c:v>
                </c:pt>
                <c:pt idx="25644">
                  <c:v>41176.124999937805</c:v>
                </c:pt>
                <c:pt idx="25645">
                  <c:v>41176.135416604469</c:v>
                </c:pt>
                <c:pt idx="25646">
                  <c:v>41176.145833271134</c:v>
                </c:pt>
                <c:pt idx="25647">
                  <c:v>41176.156249937798</c:v>
                </c:pt>
                <c:pt idx="25648">
                  <c:v>41176.166666604462</c:v>
                </c:pt>
                <c:pt idx="25649">
                  <c:v>41176.177083271126</c:v>
                </c:pt>
                <c:pt idx="25650">
                  <c:v>41176.187499937791</c:v>
                </c:pt>
                <c:pt idx="25651">
                  <c:v>41176.197916604455</c:v>
                </c:pt>
                <c:pt idx="25652">
                  <c:v>41176.208333271119</c:v>
                </c:pt>
                <c:pt idx="25653">
                  <c:v>41176.218749937783</c:v>
                </c:pt>
                <c:pt idx="25654">
                  <c:v>41176.229166604448</c:v>
                </c:pt>
                <c:pt idx="25655">
                  <c:v>41176.239583271112</c:v>
                </c:pt>
                <c:pt idx="25656">
                  <c:v>41176.249999937776</c:v>
                </c:pt>
                <c:pt idx="25657">
                  <c:v>41176.26041660444</c:v>
                </c:pt>
                <c:pt idx="25658">
                  <c:v>41176.270833271104</c:v>
                </c:pt>
                <c:pt idx="25659">
                  <c:v>41176.281249937769</c:v>
                </c:pt>
                <c:pt idx="25660">
                  <c:v>41176.291666604433</c:v>
                </c:pt>
                <c:pt idx="25661">
                  <c:v>41176.302083271097</c:v>
                </c:pt>
                <c:pt idx="25662">
                  <c:v>41176.312499937761</c:v>
                </c:pt>
                <c:pt idx="25663">
                  <c:v>41176.322916604426</c:v>
                </c:pt>
                <c:pt idx="25664">
                  <c:v>41176.33333327109</c:v>
                </c:pt>
                <c:pt idx="25665">
                  <c:v>41176.343749937754</c:v>
                </c:pt>
                <c:pt idx="25666">
                  <c:v>41176.354166604418</c:v>
                </c:pt>
                <c:pt idx="25667">
                  <c:v>41176.364583271083</c:v>
                </c:pt>
                <c:pt idx="25668">
                  <c:v>41176.374999937747</c:v>
                </c:pt>
                <c:pt idx="25669">
                  <c:v>41176.385416604411</c:v>
                </c:pt>
                <c:pt idx="25670">
                  <c:v>41176.395833271075</c:v>
                </c:pt>
                <c:pt idx="25671">
                  <c:v>41176.40624993774</c:v>
                </c:pt>
                <c:pt idx="25672">
                  <c:v>41176.416666604404</c:v>
                </c:pt>
                <c:pt idx="25673">
                  <c:v>41176.427083271068</c:v>
                </c:pt>
                <c:pt idx="25674">
                  <c:v>41176.437499937732</c:v>
                </c:pt>
                <c:pt idx="25675">
                  <c:v>41176.447916604397</c:v>
                </c:pt>
                <c:pt idx="25676">
                  <c:v>41176.458333271061</c:v>
                </c:pt>
                <c:pt idx="25677">
                  <c:v>41176.468749937725</c:v>
                </c:pt>
                <c:pt idx="25678">
                  <c:v>41176.479166604389</c:v>
                </c:pt>
                <c:pt idx="25679">
                  <c:v>41176.489583271054</c:v>
                </c:pt>
                <c:pt idx="25680">
                  <c:v>41176.499999937718</c:v>
                </c:pt>
                <c:pt idx="25681">
                  <c:v>41176.510416604382</c:v>
                </c:pt>
                <c:pt idx="25682">
                  <c:v>41176.520833271046</c:v>
                </c:pt>
                <c:pt idx="25683">
                  <c:v>41176.531249937711</c:v>
                </c:pt>
                <c:pt idx="25684">
                  <c:v>41176.541666604375</c:v>
                </c:pt>
                <c:pt idx="25685">
                  <c:v>41176.552083271039</c:v>
                </c:pt>
                <c:pt idx="25686">
                  <c:v>41176.562499937703</c:v>
                </c:pt>
                <c:pt idx="25687">
                  <c:v>41176.572916604367</c:v>
                </c:pt>
                <c:pt idx="25688">
                  <c:v>41176.583333271032</c:v>
                </c:pt>
                <c:pt idx="25689">
                  <c:v>41176.593749937696</c:v>
                </c:pt>
                <c:pt idx="25690">
                  <c:v>41176.60416660436</c:v>
                </c:pt>
                <c:pt idx="25691">
                  <c:v>41176.614583271024</c:v>
                </c:pt>
                <c:pt idx="25692">
                  <c:v>41176.624999937689</c:v>
                </c:pt>
                <c:pt idx="25693">
                  <c:v>41176.635416604353</c:v>
                </c:pt>
                <c:pt idx="25694">
                  <c:v>41176.645833271017</c:v>
                </c:pt>
                <c:pt idx="25695">
                  <c:v>41176.656249937681</c:v>
                </c:pt>
                <c:pt idx="25696">
                  <c:v>41176.666666604346</c:v>
                </c:pt>
                <c:pt idx="25697">
                  <c:v>41176.67708327101</c:v>
                </c:pt>
                <c:pt idx="25698">
                  <c:v>41176.687499937674</c:v>
                </c:pt>
                <c:pt idx="25699">
                  <c:v>41176.697916604338</c:v>
                </c:pt>
                <c:pt idx="25700">
                  <c:v>41176.708333271003</c:v>
                </c:pt>
                <c:pt idx="25701">
                  <c:v>41176.718749937667</c:v>
                </c:pt>
                <c:pt idx="25702">
                  <c:v>41176.729166604331</c:v>
                </c:pt>
                <c:pt idx="25703">
                  <c:v>41176.739583270995</c:v>
                </c:pt>
                <c:pt idx="25704">
                  <c:v>41176.74999993766</c:v>
                </c:pt>
                <c:pt idx="25705">
                  <c:v>41176.760416604324</c:v>
                </c:pt>
                <c:pt idx="25706">
                  <c:v>41176.770833270988</c:v>
                </c:pt>
                <c:pt idx="25707">
                  <c:v>41176.781249937652</c:v>
                </c:pt>
                <c:pt idx="25708">
                  <c:v>41176.791666604317</c:v>
                </c:pt>
                <c:pt idx="25709">
                  <c:v>41176.802083270981</c:v>
                </c:pt>
                <c:pt idx="25710">
                  <c:v>41176.812499937645</c:v>
                </c:pt>
                <c:pt idx="25711">
                  <c:v>41176.822916604309</c:v>
                </c:pt>
                <c:pt idx="25712">
                  <c:v>41176.833333270974</c:v>
                </c:pt>
                <c:pt idx="25713">
                  <c:v>41176.843749937638</c:v>
                </c:pt>
                <c:pt idx="25714">
                  <c:v>41176.854166604302</c:v>
                </c:pt>
                <c:pt idx="25715">
                  <c:v>41176.864583270966</c:v>
                </c:pt>
                <c:pt idx="25716">
                  <c:v>41176.87499993763</c:v>
                </c:pt>
                <c:pt idx="25717">
                  <c:v>41176.885416604295</c:v>
                </c:pt>
                <c:pt idx="25718">
                  <c:v>41176.895833270959</c:v>
                </c:pt>
                <c:pt idx="25719">
                  <c:v>41176.906249937623</c:v>
                </c:pt>
                <c:pt idx="25720">
                  <c:v>41176.916666604287</c:v>
                </c:pt>
                <c:pt idx="25721">
                  <c:v>41176.927083270952</c:v>
                </c:pt>
                <c:pt idx="25722">
                  <c:v>41176.937499937616</c:v>
                </c:pt>
                <c:pt idx="25723">
                  <c:v>41176.94791660428</c:v>
                </c:pt>
                <c:pt idx="25724">
                  <c:v>41176.958333270944</c:v>
                </c:pt>
                <c:pt idx="25725">
                  <c:v>41176.968749937609</c:v>
                </c:pt>
                <c:pt idx="25726">
                  <c:v>41176.979166604273</c:v>
                </c:pt>
                <c:pt idx="25727">
                  <c:v>41176.989583270937</c:v>
                </c:pt>
                <c:pt idx="25728">
                  <c:v>41176.999999937601</c:v>
                </c:pt>
                <c:pt idx="25729">
                  <c:v>41177.010416604266</c:v>
                </c:pt>
                <c:pt idx="25730">
                  <c:v>41177.02083327093</c:v>
                </c:pt>
                <c:pt idx="25731">
                  <c:v>41177.031249937594</c:v>
                </c:pt>
                <c:pt idx="25732">
                  <c:v>41177.041666604258</c:v>
                </c:pt>
                <c:pt idx="25733">
                  <c:v>41177.052083270923</c:v>
                </c:pt>
                <c:pt idx="25734">
                  <c:v>41177.062499937587</c:v>
                </c:pt>
                <c:pt idx="25735">
                  <c:v>41177.072916604251</c:v>
                </c:pt>
                <c:pt idx="25736">
                  <c:v>41177.083333270915</c:v>
                </c:pt>
                <c:pt idx="25737">
                  <c:v>41177.09374993758</c:v>
                </c:pt>
                <c:pt idx="25738">
                  <c:v>41177.104166604244</c:v>
                </c:pt>
                <c:pt idx="25739">
                  <c:v>41177.114583270908</c:v>
                </c:pt>
                <c:pt idx="25740">
                  <c:v>41177.124999937572</c:v>
                </c:pt>
                <c:pt idx="25741">
                  <c:v>41177.135416604237</c:v>
                </c:pt>
                <c:pt idx="25742">
                  <c:v>41177.145833270901</c:v>
                </c:pt>
                <c:pt idx="25743">
                  <c:v>41177.156249937565</c:v>
                </c:pt>
                <c:pt idx="25744">
                  <c:v>41177.166666604229</c:v>
                </c:pt>
                <c:pt idx="25745">
                  <c:v>41177.177083270893</c:v>
                </c:pt>
                <c:pt idx="25746">
                  <c:v>41177.187499937558</c:v>
                </c:pt>
                <c:pt idx="25747">
                  <c:v>41177.197916604222</c:v>
                </c:pt>
                <c:pt idx="25748">
                  <c:v>41177.208333270886</c:v>
                </c:pt>
                <c:pt idx="25749">
                  <c:v>41177.21874993755</c:v>
                </c:pt>
                <c:pt idx="25750">
                  <c:v>41177.229166604215</c:v>
                </c:pt>
                <c:pt idx="25751">
                  <c:v>41177.239583270879</c:v>
                </c:pt>
                <c:pt idx="25752">
                  <c:v>41177.249999937543</c:v>
                </c:pt>
                <c:pt idx="25753">
                  <c:v>41177.260416604207</c:v>
                </c:pt>
                <c:pt idx="25754">
                  <c:v>41177.270833270872</c:v>
                </c:pt>
                <c:pt idx="25755">
                  <c:v>41177.281249937536</c:v>
                </c:pt>
                <c:pt idx="25756">
                  <c:v>41177.2916666042</c:v>
                </c:pt>
                <c:pt idx="25757">
                  <c:v>41177.302083270864</c:v>
                </c:pt>
                <c:pt idx="25758">
                  <c:v>41177.312499937529</c:v>
                </c:pt>
                <c:pt idx="25759">
                  <c:v>41177.322916604193</c:v>
                </c:pt>
                <c:pt idx="25760">
                  <c:v>41177.333333270857</c:v>
                </c:pt>
                <c:pt idx="25761">
                  <c:v>41177.343749937521</c:v>
                </c:pt>
                <c:pt idx="25762">
                  <c:v>41177.354166604186</c:v>
                </c:pt>
                <c:pt idx="25763">
                  <c:v>41177.36458327085</c:v>
                </c:pt>
                <c:pt idx="25764">
                  <c:v>41177.374999937514</c:v>
                </c:pt>
                <c:pt idx="25765">
                  <c:v>41177.385416604178</c:v>
                </c:pt>
                <c:pt idx="25766">
                  <c:v>41177.395833270843</c:v>
                </c:pt>
                <c:pt idx="25767">
                  <c:v>41177.406249937507</c:v>
                </c:pt>
                <c:pt idx="25768">
                  <c:v>41177.416666604171</c:v>
                </c:pt>
                <c:pt idx="25769">
                  <c:v>41177.427083270835</c:v>
                </c:pt>
                <c:pt idx="25770">
                  <c:v>41177.4374999375</c:v>
                </c:pt>
                <c:pt idx="25771">
                  <c:v>41177.447916604164</c:v>
                </c:pt>
                <c:pt idx="25772">
                  <c:v>41177.458333270828</c:v>
                </c:pt>
                <c:pt idx="25773">
                  <c:v>41177.468749937492</c:v>
                </c:pt>
                <c:pt idx="25774">
                  <c:v>41177.479166604156</c:v>
                </c:pt>
                <c:pt idx="25775">
                  <c:v>41177.489583270821</c:v>
                </c:pt>
                <c:pt idx="25776">
                  <c:v>41177.499999937485</c:v>
                </c:pt>
                <c:pt idx="25777">
                  <c:v>41177.510416604149</c:v>
                </c:pt>
                <c:pt idx="25778">
                  <c:v>41177.520833270813</c:v>
                </c:pt>
                <c:pt idx="25779">
                  <c:v>41177.531249937478</c:v>
                </c:pt>
                <c:pt idx="25780">
                  <c:v>41177.541666604142</c:v>
                </c:pt>
                <c:pt idx="25781">
                  <c:v>41177.552083270806</c:v>
                </c:pt>
                <c:pt idx="25782">
                  <c:v>41177.56249993747</c:v>
                </c:pt>
                <c:pt idx="25783">
                  <c:v>41177.572916604135</c:v>
                </c:pt>
                <c:pt idx="25784">
                  <c:v>41177.583333270799</c:v>
                </c:pt>
                <c:pt idx="25785">
                  <c:v>41177.593749937463</c:v>
                </c:pt>
                <c:pt idx="25786">
                  <c:v>41177.604166604127</c:v>
                </c:pt>
                <c:pt idx="25787">
                  <c:v>41177.614583270792</c:v>
                </c:pt>
                <c:pt idx="25788">
                  <c:v>41177.624999937456</c:v>
                </c:pt>
                <c:pt idx="25789">
                  <c:v>41177.63541660412</c:v>
                </c:pt>
                <c:pt idx="25790">
                  <c:v>41177.645833270784</c:v>
                </c:pt>
                <c:pt idx="25791">
                  <c:v>41177.656249937449</c:v>
                </c:pt>
                <c:pt idx="25792">
                  <c:v>41177.666666604113</c:v>
                </c:pt>
                <c:pt idx="25793">
                  <c:v>41177.677083270777</c:v>
                </c:pt>
                <c:pt idx="25794">
                  <c:v>41177.687499937441</c:v>
                </c:pt>
                <c:pt idx="25795">
                  <c:v>41177.697916604106</c:v>
                </c:pt>
                <c:pt idx="25796">
                  <c:v>41177.70833327077</c:v>
                </c:pt>
                <c:pt idx="25797">
                  <c:v>41177.718749937434</c:v>
                </c:pt>
                <c:pt idx="25798">
                  <c:v>41177.729166604098</c:v>
                </c:pt>
                <c:pt idx="25799">
                  <c:v>41177.739583270763</c:v>
                </c:pt>
                <c:pt idx="25800">
                  <c:v>41177.749999937427</c:v>
                </c:pt>
                <c:pt idx="25801">
                  <c:v>41177.760416604091</c:v>
                </c:pt>
                <c:pt idx="25802">
                  <c:v>41177.770833270755</c:v>
                </c:pt>
                <c:pt idx="25803">
                  <c:v>41177.781249937419</c:v>
                </c:pt>
                <c:pt idx="25804">
                  <c:v>41177.791666604084</c:v>
                </c:pt>
                <c:pt idx="25805">
                  <c:v>41177.802083270748</c:v>
                </c:pt>
                <c:pt idx="25806">
                  <c:v>41177.812499937412</c:v>
                </c:pt>
                <c:pt idx="25807">
                  <c:v>41177.822916604076</c:v>
                </c:pt>
                <c:pt idx="25808">
                  <c:v>41177.833333270741</c:v>
                </c:pt>
                <c:pt idx="25809">
                  <c:v>41177.843749937405</c:v>
                </c:pt>
                <c:pt idx="25810">
                  <c:v>41177.854166604069</c:v>
                </c:pt>
                <c:pt idx="25811">
                  <c:v>41177.864583270733</c:v>
                </c:pt>
                <c:pt idx="25812">
                  <c:v>41177.874999937398</c:v>
                </c:pt>
                <c:pt idx="25813">
                  <c:v>41177.885416604062</c:v>
                </c:pt>
                <c:pt idx="25814">
                  <c:v>41177.895833270726</c:v>
                </c:pt>
                <c:pt idx="25815">
                  <c:v>41177.90624993739</c:v>
                </c:pt>
                <c:pt idx="25816">
                  <c:v>41177.916666604055</c:v>
                </c:pt>
                <c:pt idx="25817">
                  <c:v>41177.927083270719</c:v>
                </c:pt>
                <c:pt idx="25818">
                  <c:v>41177.937499937383</c:v>
                </c:pt>
                <c:pt idx="25819">
                  <c:v>41177.947916604047</c:v>
                </c:pt>
                <c:pt idx="25820">
                  <c:v>41177.958333270712</c:v>
                </c:pt>
                <c:pt idx="25821">
                  <c:v>41177.968749937376</c:v>
                </c:pt>
                <c:pt idx="25822">
                  <c:v>41177.97916660404</c:v>
                </c:pt>
                <c:pt idx="25823">
                  <c:v>41177.989583270704</c:v>
                </c:pt>
                <c:pt idx="25824">
                  <c:v>41177.999999937369</c:v>
                </c:pt>
                <c:pt idx="25825">
                  <c:v>41178.010416604033</c:v>
                </c:pt>
                <c:pt idx="25826">
                  <c:v>41178.020833270697</c:v>
                </c:pt>
                <c:pt idx="25827">
                  <c:v>41178.031249937361</c:v>
                </c:pt>
                <c:pt idx="25828">
                  <c:v>41178.041666604026</c:v>
                </c:pt>
                <c:pt idx="25829">
                  <c:v>41178.05208327069</c:v>
                </c:pt>
                <c:pt idx="25830">
                  <c:v>41178.062499937354</c:v>
                </c:pt>
                <c:pt idx="25831">
                  <c:v>41178.072916604018</c:v>
                </c:pt>
                <c:pt idx="25832">
                  <c:v>41178.083333270682</c:v>
                </c:pt>
                <c:pt idx="25833">
                  <c:v>41178.093749937347</c:v>
                </c:pt>
                <c:pt idx="25834">
                  <c:v>41178.104166604011</c:v>
                </c:pt>
                <c:pt idx="25835">
                  <c:v>41178.114583270675</c:v>
                </c:pt>
                <c:pt idx="25836">
                  <c:v>41178.124999937339</c:v>
                </c:pt>
                <c:pt idx="25837">
                  <c:v>41178.135416604004</c:v>
                </c:pt>
                <c:pt idx="25838">
                  <c:v>41178.145833270668</c:v>
                </c:pt>
                <c:pt idx="25839">
                  <c:v>41178.156249937332</c:v>
                </c:pt>
                <c:pt idx="25840">
                  <c:v>41178.166666603996</c:v>
                </c:pt>
                <c:pt idx="25841">
                  <c:v>41178.177083270661</c:v>
                </c:pt>
                <c:pt idx="25842">
                  <c:v>41178.187499937325</c:v>
                </c:pt>
                <c:pt idx="25843">
                  <c:v>41178.197916603989</c:v>
                </c:pt>
                <c:pt idx="25844">
                  <c:v>41178.208333270653</c:v>
                </c:pt>
                <c:pt idx="25845">
                  <c:v>41178.218749937318</c:v>
                </c:pt>
                <c:pt idx="25846">
                  <c:v>41178.229166603982</c:v>
                </c:pt>
                <c:pt idx="25847">
                  <c:v>41178.239583270646</c:v>
                </c:pt>
                <c:pt idx="25848">
                  <c:v>41178.24999993731</c:v>
                </c:pt>
                <c:pt idx="25849">
                  <c:v>41178.260416603975</c:v>
                </c:pt>
                <c:pt idx="25850">
                  <c:v>41178.270833270639</c:v>
                </c:pt>
                <c:pt idx="25851">
                  <c:v>41178.281249937303</c:v>
                </c:pt>
                <c:pt idx="25852">
                  <c:v>41178.291666603967</c:v>
                </c:pt>
                <c:pt idx="25853">
                  <c:v>41178.302083270632</c:v>
                </c:pt>
                <c:pt idx="25854">
                  <c:v>41178.312499937296</c:v>
                </c:pt>
                <c:pt idx="25855">
                  <c:v>41178.32291660396</c:v>
                </c:pt>
                <c:pt idx="25856">
                  <c:v>41178.333333270624</c:v>
                </c:pt>
                <c:pt idx="25857">
                  <c:v>41178.343749937289</c:v>
                </c:pt>
                <c:pt idx="25858">
                  <c:v>41178.354166603953</c:v>
                </c:pt>
                <c:pt idx="25859">
                  <c:v>41178.364583270617</c:v>
                </c:pt>
                <c:pt idx="25860">
                  <c:v>41178.374999937281</c:v>
                </c:pt>
                <c:pt idx="25861">
                  <c:v>41178.385416603945</c:v>
                </c:pt>
                <c:pt idx="25862">
                  <c:v>41178.39583327061</c:v>
                </c:pt>
                <c:pt idx="25863">
                  <c:v>41178.406249937274</c:v>
                </c:pt>
                <c:pt idx="25864">
                  <c:v>41178.416666603938</c:v>
                </c:pt>
                <c:pt idx="25865">
                  <c:v>41178.427083270602</c:v>
                </c:pt>
                <c:pt idx="25866">
                  <c:v>41178.437499937267</c:v>
                </c:pt>
                <c:pt idx="25867">
                  <c:v>41178.447916603931</c:v>
                </c:pt>
                <c:pt idx="25868">
                  <c:v>41178.458333270595</c:v>
                </c:pt>
                <c:pt idx="25869">
                  <c:v>41178.468749937259</c:v>
                </c:pt>
                <c:pt idx="25870">
                  <c:v>41178.479166603924</c:v>
                </c:pt>
                <c:pt idx="25871">
                  <c:v>41178.489583270588</c:v>
                </c:pt>
                <c:pt idx="25872">
                  <c:v>41178.499999937252</c:v>
                </c:pt>
                <c:pt idx="25873">
                  <c:v>41178.510416603916</c:v>
                </c:pt>
                <c:pt idx="25874">
                  <c:v>41178.520833270581</c:v>
                </c:pt>
                <c:pt idx="25875">
                  <c:v>41178.531249937245</c:v>
                </c:pt>
                <c:pt idx="25876">
                  <c:v>41178.541666603909</c:v>
                </c:pt>
                <c:pt idx="25877">
                  <c:v>41178.552083270573</c:v>
                </c:pt>
                <c:pt idx="25878">
                  <c:v>41178.562499937238</c:v>
                </c:pt>
                <c:pt idx="25879">
                  <c:v>41178.572916603902</c:v>
                </c:pt>
                <c:pt idx="25880">
                  <c:v>41178.583333270566</c:v>
                </c:pt>
                <c:pt idx="25881">
                  <c:v>41178.59374993723</c:v>
                </c:pt>
                <c:pt idx="25882">
                  <c:v>41178.604166603895</c:v>
                </c:pt>
                <c:pt idx="25883">
                  <c:v>41178.614583270559</c:v>
                </c:pt>
                <c:pt idx="25884">
                  <c:v>41178.624999937223</c:v>
                </c:pt>
                <c:pt idx="25885">
                  <c:v>41178.635416603887</c:v>
                </c:pt>
                <c:pt idx="25886">
                  <c:v>41178.645833270552</c:v>
                </c:pt>
                <c:pt idx="25887">
                  <c:v>41178.656249937216</c:v>
                </c:pt>
                <c:pt idx="25888">
                  <c:v>41178.66666660388</c:v>
                </c:pt>
                <c:pt idx="25889">
                  <c:v>41178.677083270544</c:v>
                </c:pt>
                <c:pt idx="25890">
                  <c:v>41178.687499937208</c:v>
                </c:pt>
                <c:pt idx="25891">
                  <c:v>41178.697916603873</c:v>
                </c:pt>
                <c:pt idx="25892">
                  <c:v>41178.708333270537</c:v>
                </c:pt>
                <c:pt idx="25893">
                  <c:v>41178.718749937201</c:v>
                </c:pt>
                <c:pt idx="25894">
                  <c:v>41178.729166603865</c:v>
                </c:pt>
                <c:pt idx="25895">
                  <c:v>41178.73958327053</c:v>
                </c:pt>
                <c:pt idx="25896">
                  <c:v>41178.749999937194</c:v>
                </c:pt>
                <c:pt idx="25897">
                  <c:v>41178.760416603858</c:v>
                </c:pt>
                <c:pt idx="25898">
                  <c:v>41178.770833270522</c:v>
                </c:pt>
                <c:pt idx="25899">
                  <c:v>41178.781249937187</c:v>
                </c:pt>
                <c:pt idx="25900">
                  <c:v>41178.791666603851</c:v>
                </c:pt>
                <c:pt idx="25901">
                  <c:v>41178.802083270515</c:v>
                </c:pt>
                <c:pt idx="25902">
                  <c:v>41178.812499937179</c:v>
                </c:pt>
                <c:pt idx="25903">
                  <c:v>41178.822916603844</c:v>
                </c:pt>
                <c:pt idx="25904">
                  <c:v>41178.833333270508</c:v>
                </c:pt>
                <c:pt idx="25905">
                  <c:v>41178.843749937172</c:v>
                </c:pt>
                <c:pt idx="25906">
                  <c:v>41178.854166603836</c:v>
                </c:pt>
                <c:pt idx="25907">
                  <c:v>41178.864583270501</c:v>
                </c:pt>
                <c:pt idx="25908">
                  <c:v>41178.874999937165</c:v>
                </c:pt>
                <c:pt idx="25909">
                  <c:v>41178.885416603829</c:v>
                </c:pt>
                <c:pt idx="25910">
                  <c:v>41178.895833270493</c:v>
                </c:pt>
                <c:pt idx="25911">
                  <c:v>41178.906249937158</c:v>
                </c:pt>
                <c:pt idx="25912">
                  <c:v>41178.916666603822</c:v>
                </c:pt>
                <c:pt idx="25913">
                  <c:v>41178.927083270486</c:v>
                </c:pt>
                <c:pt idx="25914">
                  <c:v>41178.93749993715</c:v>
                </c:pt>
                <c:pt idx="25915">
                  <c:v>41178.947916603815</c:v>
                </c:pt>
                <c:pt idx="25916">
                  <c:v>41178.958333270479</c:v>
                </c:pt>
                <c:pt idx="25917">
                  <c:v>41178.968749937143</c:v>
                </c:pt>
                <c:pt idx="25918">
                  <c:v>41178.979166603807</c:v>
                </c:pt>
                <c:pt idx="25919">
                  <c:v>41178.989583270471</c:v>
                </c:pt>
                <c:pt idx="25920">
                  <c:v>41178.999999937136</c:v>
                </c:pt>
                <c:pt idx="25921">
                  <c:v>41179.0104166038</c:v>
                </c:pt>
                <c:pt idx="25922">
                  <c:v>41179.020833270464</c:v>
                </c:pt>
                <c:pt idx="25923">
                  <c:v>41179.031249937128</c:v>
                </c:pt>
                <c:pt idx="25924">
                  <c:v>41179.041666603793</c:v>
                </c:pt>
                <c:pt idx="25925">
                  <c:v>41179.052083270457</c:v>
                </c:pt>
                <c:pt idx="25926">
                  <c:v>41179.062499937121</c:v>
                </c:pt>
                <c:pt idx="25927">
                  <c:v>41179.072916603785</c:v>
                </c:pt>
                <c:pt idx="25928">
                  <c:v>41179.08333327045</c:v>
                </c:pt>
                <c:pt idx="25929">
                  <c:v>41179.093749937114</c:v>
                </c:pt>
                <c:pt idx="25930">
                  <c:v>41179.104166603778</c:v>
                </c:pt>
                <c:pt idx="25931">
                  <c:v>41179.114583270442</c:v>
                </c:pt>
                <c:pt idx="25932">
                  <c:v>41179.124999937107</c:v>
                </c:pt>
                <c:pt idx="25933">
                  <c:v>41179.135416603771</c:v>
                </c:pt>
                <c:pt idx="25934">
                  <c:v>41179.145833270435</c:v>
                </c:pt>
                <c:pt idx="25935">
                  <c:v>41179.156249937099</c:v>
                </c:pt>
                <c:pt idx="25936">
                  <c:v>41179.166666603764</c:v>
                </c:pt>
                <c:pt idx="25937">
                  <c:v>41179.177083270428</c:v>
                </c:pt>
                <c:pt idx="25938">
                  <c:v>41179.187499937092</c:v>
                </c:pt>
                <c:pt idx="25939">
                  <c:v>41179.197916603756</c:v>
                </c:pt>
                <c:pt idx="25940">
                  <c:v>41179.208333270421</c:v>
                </c:pt>
                <c:pt idx="25941">
                  <c:v>41179.218749937085</c:v>
                </c:pt>
                <c:pt idx="25942">
                  <c:v>41179.229166603749</c:v>
                </c:pt>
                <c:pt idx="25943">
                  <c:v>41179.239583270413</c:v>
                </c:pt>
                <c:pt idx="25944">
                  <c:v>41179.249999937078</c:v>
                </c:pt>
                <c:pt idx="25945">
                  <c:v>41179.260416603742</c:v>
                </c:pt>
                <c:pt idx="25946">
                  <c:v>41179.270833270406</c:v>
                </c:pt>
                <c:pt idx="25947">
                  <c:v>41179.28124993707</c:v>
                </c:pt>
                <c:pt idx="25948">
                  <c:v>41179.291666603734</c:v>
                </c:pt>
                <c:pt idx="25949">
                  <c:v>41179.302083270399</c:v>
                </c:pt>
                <c:pt idx="25950">
                  <c:v>41179.312499937063</c:v>
                </c:pt>
                <c:pt idx="25951">
                  <c:v>41179.322916603727</c:v>
                </c:pt>
                <c:pt idx="25952">
                  <c:v>41179.333333270391</c:v>
                </c:pt>
                <c:pt idx="25953">
                  <c:v>41179.343749937056</c:v>
                </c:pt>
                <c:pt idx="25954">
                  <c:v>41179.35416660372</c:v>
                </c:pt>
                <c:pt idx="25955">
                  <c:v>41179.364583270384</c:v>
                </c:pt>
                <c:pt idx="25956">
                  <c:v>41179.374999937048</c:v>
                </c:pt>
                <c:pt idx="25957">
                  <c:v>41179.385416603713</c:v>
                </c:pt>
                <c:pt idx="25958">
                  <c:v>41179.395833270377</c:v>
                </c:pt>
                <c:pt idx="25959">
                  <c:v>41179.406249937041</c:v>
                </c:pt>
                <c:pt idx="25960">
                  <c:v>41179.416666603705</c:v>
                </c:pt>
                <c:pt idx="25961">
                  <c:v>41179.42708327037</c:v>
                </c:pt>
                <c:pt idx="25962">
                  <c:v>41179.437499937034</c:v>
                </c:pt>
                <c:pt idx="25963">
                  <c:v>41179.447916603698</c:v>
                </c:pt>
                <c:pt idx="25964">
                  <c:v>41179.458333270362</c:v>
                </c:pt>
                <c:pt idx="25965">
                  <c:v>41179.468749937027</c:v>
                </c:pt>
                <c:pt idx="25966">
                  <c:v>41179.479166603691</c:v>
                </c:pt>
                <c:pt idx="25967">
                  <c:v>41179.489583270355</c:v>
                </c:pt>
                <c:pt idx="25968">
                  <c:v>41179.499999937019</c:v>
                </c:pt>
                <c:pt idx="25969">
                  <c:v>41179.510416603684</c:v>
                </c:pt>
                <c:pt idx="25970">
                  <c:v>41179.520833270348</c:v>
                </c:pt>
                <c:pt idx="25971">
                  <c:v>41179.531249937012</c:v>
                </c:pt>
                <c:pt idx="25972">
                  <c:v>41179.541666603676</c:v>
                </c:pt>
                <c:pt idx="25973">
                  <c:v>41179.552083270341</c:v>
                </c:pt>
                <c:pt idx="25974">
                  <c:v>41179.562499937005</c:v>
                </c:pt>
                <c:pt idx="25975">
                  <c:v>41179.572916603669</c:v>
                </c:pt>
                <c:pt idx="25976">
                  <c:v>41179.583333270333</c:v>
                </c:pt>
                <c:pt idx="25977">
                  <c:v>41179.593749936997</c:v>
                </c:pt>
                <c:pt idx="25978">
                  <c:v>41179.604166603662</c:v>
                </c:pt>
                <c:pt idx="25979">
                  <c:v>41179.614583270326</c:v>
                </c:pt>
                <c:pt idx="25980">
                  <c:v>41179.62499993699</c:v>
                </c:pt>
                <c:pt idx="25981">
                  <c:v>41179.635416603654</c:v>
                </c:pt>
                <c:pt idx="25982">
                  <c:v>41179.645833270319</c:v>
                </c:pt>
                <c:pt idx="25983">
                  <c:v>41179.656249936983</c:v>
                </c:pt>
                <c:pt idx="25984">
                  <c:v>41179.666666603647</c:v>
                </c:pt>
                <c:pt idx="25985">
                  <c:v>41179.677083270311</c:v>
                </c:pt>
                <c:pt idx="25986">
                  <c:v>41179.687499936976</c:v>
                </c:pt>
                <c:pt idx="25987">
                  <c:v>41179.69791660364</c:v>
                </c:pt>
                <c:pt idx="25988">
                  <c:v>41179.708333270304</c:v>
                </c:pt>
                <c:pt idx="25989">
                  <c:v>41179.718749936968</c:v>
                </c:pt>
                <c:pt idx="25990">
                  <c:v>41179.729166603633</c:v>
                </c:pt>
                <c:pt idx="25991">
                  <c:v>41179.739583270297</c:v>
                </c:pt>
                <c:pt idx="25992">
                  <c:v>41179.749999936961</c:v>
                </c:pt>
                <c:pt idx="25993">
                  <c:v>41179.760416603625</c:v>
                </c:pt>
                <c:pt idx="25994">
                  <c:v>41179.77083327029</c:v>
                </c:pt>
                <c:pt idx="25995">
                  <c:v>41179.781249936954</c:v>
                </c:pt>
                <c:pt idx="25996">
                  <c:v>41179.791666603618</c:v>
                </c:pt>
                <c:pt idx="25997">
                  <c:v>41179.802083270282</c:v>
                </c:pt>
                <c:pt idx="25998">
                  <c:v>41179.812499936947</c:v>
                </c:pt>
                <c:pt idx="25999">
                  <c:v>41179.822916603611</c:v>
                </c:pt>
                <c:pt idx="26000">
                  <c:v>41179.833333270275</c:v>
                </c:pt>
                <c:pt idx="26001">
                  <c:v>41179.843749936939</c:v>
                </c:pt>
                <c:pt idx="26002">
                  <c:v>41179.854166603604</c:v>
                </c:pt>
                <c:pt idx="26003">
                  <c:v>41179.864583270268</c:v>
                </c:pt>
                <c:pt idx="26004">
                  <c:v>41179.874999936932</c:v>
                </c:pt>
                <c:pt idx="26005">
                  <c:v>41179.885416603596</c:v>
                </c:pt>
                <c:pt idx="26006">
                  <c:v>41179.89583327026</c:v>
                </c:pt>
                <c:pt idx="26007">
                  <c:v>41179.906249936925</c:v>
                </c:pt>
                <c:pt idx="26008">
                  <c:v>41179.916666603589</c:v>
                </c:pt>
                <c:pt idx="26009">
                  <c:v>41179.927083270253</c:v>
                </c:pt>
                <c:pt idx="26010">
                  <c:v>41179.937499936917</c:v>
                </c:pt>
                <c:pt idx="26011">
                  <c:v>41179.947916603582</c:v>
                </c:pt>
                <c:pt idx="26012">
                  <c:v>41179.958333270246</c:v>
                </c:pt>
                <c:pt idx="26013">
                  <c:v>41179.96874993691</c:v>
                </c:pt>
                <c:pt idx="26014">
                  <c:v>41179.979166603574</c:v>
                </c:pt>
                <c:pt idx="26015">
                  <c:v>41179.989583270239</c:v>
                </c:pt>
                <c:pt idx="26016">
                  <c:v>41179.999999936903</c:v>
                </c:pt>
                <c:pt idx="26017">
                  <c:v>41180.010416603567</c:v>
                </c:pt>
                <c:pt idx="26018">
                  <c:v>41180.020833270231</c:v>
                </c:pt>
                <c:pt idx="26019">
                  <c:v>41180.031249936896</c:v>
                </c:pt>
                <c:pt idx="26020">
                  <c:v>41180.04166660356</c:v>
                </c:pt>
                <c:pt idx="26021">
                  <c:v>41180.052083270224</c:v>
                </c:pt>
                <c:pt idx="26022">
                  <c:v>41180.062499936888</c:v>
                </c:pt>
                <c:pt idx="26023">
                  <c:v>41180.072916603553</c:v>
                </c:pt>
                <c:pt idx="26024">
                  <c:v>41180.083333270217</c:v>
                </c:pt>
                <c:pt idx="26025">
                  <c:v>41180.093749936881</c:v>
                </c:pt>
                <c:pt idx="26026">
                  <c:v>41180.104166603545</c:v>
                </c:pt>
                <c:pt idx="26027">
                  <c:v>41180.11458327021</c:v>
                </c:pt>
                <c:pt idx="26028">
                  <c:v>41180.124999936874</c:v>
                </c:pt>
                <c:pt idx="26029">
                  <c:v>41180.135416603538</c:v>
                </c:pt>
                <c:pt idx="26030">
                  <c:v>41180.145833270202</c:v>
                </c:pt>
                <c:pt idx="26031">
                  <c:v>41180.156249936867</c:v>
                </c:pt>
                <c:pt idx="26032">
                  <c:v>41180.166666603531</c:v>
                </c:pt>
                <c:pt idx="26033">
                  <c:v>41180.177083270195</c:v>
                </c:pt>
                <c:pt idx="26034">
                  <c:v>41180.187499936859</c:v>
                </c:pt>
                <c:pt idx="26035">
                  <c:v>41180.197916603523</c:v>
                </c:pt>
                <c:pt idx="26036">
                  <c:v>41180.208333270188</c:v>
                </c:pt>
                <c:pt idx="26037">
                  <c:v>41180.218749936852</c:v>
                </c:pt>
                <c:pt idx="26038">
                  <c:v>41180.229166603516</c:v>
                </c:pt>
                <c:pt idx="26039">
                  <c:v>41180.23958327018</c:v>
                </c:pt>
                <c:pt idx="26040">
                  <c:v>41180.249999936845</c:v>
                </c:pt>
                <c:pt idx="26041">
                  <c:v>41180.260416603509</c:v>
                </c:pt>
                <c:pt idx="26042">
                  <c:v>41180.270833270173</c:v>
                </c:pt>
                <c:pt idx="26043">
                  <c:v>41180.281249936837</c:v>
                </c:pt>
                <c:pt idx="26044">
                  <c:v>41180.291666603502</c:v>
                </c:pt>
                <c:pt idx="26045">
                  <c:v>41180.302083270166</c:v>
                </c:pt>
                <c:pt idx="26046">
                  <c:v>41180.31249993683</c:v>
                </c:pt>
                <c:pt idx="26047">
                  <c:v>41180.322916603494</c:v>
                </c:pt>
                <c:pt idx="26048">
                  <c:v>41180.333333270159</c:v>
                </c:pt>
                <c:pt idx="26049">
                  <c:v>41180.343749936823</c:v>
                </c:pt>
                <c:pt idx="26050">
                  <c:v>41180.354166603487</c:v>
                </c:pt>
                <c:pt idx="26051">
                  <c:v>41180.364583270151</c:v>
                </c:pt>
                <c:pt idx="26052">
                  <c:v>41180.374999936816</c:v>
                </c:pt>
                <c:pt idx="26053">
                  <c:v>41180.38541660348</c:v>
                </c:pt>
                <c:pt idx="26054">
                  <c:v>41180.395833270144</c:v>
                </c:pt>
                <c:pt idx="26055">
                  <c:v>41180.406249936808</c:v>
                </c:pt>
                <c:pt idx="26056">
                  <c:v>41180.416666603473</c:v>
                </c:pt>
                <c:pt idx="26057">
                  <c:v>41180.427083270137</c:v>
                </c:pt>
                <c:pt idx="26058">
                  <c:v>41180.437499936801</c:v>
                </c:pt>
                <c:pt idx="26059">
                  <c:v>41180.447916603465</c:v>
                </c:pt>
                <c:pt idx="26060">
                  <c:v>41180.45833327013</c:v>
                </c:pt>
                <c:pt idx="26061">
                  <c:v>41180.468749936794</c:v>
                </c:pt>
                <c:pt idx="26062">
                  <c:v>41180.479166603458</c:v>
                </c:pt>
                <c:pt idx="26063">
                  <c:v>41180.489583270122</c:v>
                </c:pt>
                <c:pt idx="26064">
                  <c:v>41180.499999936786</c:v>
                </c:pt>
                <c:pt idx="26065">
                  <c:v>41180.510416603451</c:v>
                </c:pt>
                <c:pt idx="26066">
                  <c:v>41180.520833270115</c:v>
                </c:pt>
                <c:pt idx="26067">
                  <c:v>41180.531249936779</c:v>
                </c:pt>
                <c:pt idx="26068">
                  <c:v>41180.541666603443</c:v>
                </c:pt>
                <c:pt idx="26069">
                  <c:v>41180.552083270108</c:v>
                </c:pt>
                <c:pt idx="26070">
                  <c:v>41180.562499936772</c:v>
                </c:pt>
                <c:pt idx="26071">
                  <c:v>41180.572916603436</c:v>
                </c:pt>
                <c:pt idx="26072">
                  <c:v>41180.5833332701</c:v>
                </c:pt>
                <c:pt idx="26073">
                  <c:v>41180.593749936765</c:v>
                </c:pt>
                <c:pt idx="26074">
                  <c:v>41180.604166603429</c:v>
                </c:pt>
                <c:pt idx="26075">
                  <c:v>41180.614583270093</c:v>
                </c:pt>
                <c:pt idx="26076">
                  <c:v>41180.624999936757</c:v>
                </c:pt>
                <c:pt idx="26077">
                  <c:v>41180.635416603422</c:v>
                </c:pt>
                <c:pt idx="26078">
                  <c:v>41180.645833270086</c:v>
                </c:pt>
                <c:pt idx="26079">
                  <c:v>41180.65624993675</c:v>
                </c:pt>
                <c:pt idx="26080">
                  <c:v>41180.666666603414</c:v>
                </c:pt>
                <c:pt idx="26081">
                  <c:v>41180.677083270079</c:v>
                </c:pt>
                <c:pt idx="26082">
                  <c:v>41180.687499936743</c:v>
                </c:pt>
                <c:pt idx="26083">
                  <c:v>41180.697916603407</c:v>
                </c:pt>
                <c:pt idx="26084">
                  <c:v>41180.708333270071</c:v>
                </c:pt>
                <c:pt idx="26085">
                  <c:v>41180.718749936736</c:v>
                </c:pt>
                <c:pt idx="26086">
                  <c:v>41180.7291666034</c:v>
                </c:pt>
                <c:pt idx="26087">
                  <c:v>41180.739583270064</c:v>
                </c:pt>
                <c:pt idx="26088">
                  <c:v>41180.749999936728</c:v>
                </c:pt>
                <c:pt idx="26089">
                  <c:v>41180.760416603393</c:v>
                </c:pt>
                <c:pt idx="26090">
                  <c:v>41180.770833270057</c:v>
                </c:pt>
                <c:pt idx="26091">
                  <c:v>41180.781249936721</c:v>
                </c:pt>
                <c:pt idx="26092">
                  <c:v>41180.791666603385</c:v>
                </c:pt>
                <c:pt idx="26093">
                  <c:v>41180.802083270049</c:v>
                </c:pt>
                <c:pt idx="26094">
                  <c:v>41180.812499936714</c:v>
                </c:pt>
                <c:pt idx="26095">
                  <c:v>41180.822916603378</c:v>
                </c:pt>
                <c:pt idx="26096">
                  <c:v>41180.833333270042</c:v>
                </c:pt>
                <c:pt idx="26097">
                  <c:v>41180.843749936706</c:v>
                </c:pt>
                <c:pt idx="26098">
                  <c:v>41180.854166603371</c:v>
                </c:pt>
                <c:pt idx="26099">
                  <c:v>41180.864583270035</c:v>
                </c:pt>
                <c:pt idx="26100">
                  <c:v>41180.874999936699</c:v>
                </c:pt>
                <c:pt idx="26101">
                  <c:v>41180.885416603363</c:v>
                </c:pt>
                <c:pt idx="26102">
                  <c:v>41180.895833270028</c:v>
                </c:pt>
                <c:pt idx="26103">
                  <c:v>41180.906249936692</c:v>
                </c:pt>
                <c:pt idx="26104">
                  <c:v>41180.916666603356</c:v>
                </c:pt>
                <c:pt idx="26105">
                  <c:v>41180.92708327002</c:v>
                </c:pt>
                <c:pt idx="26106">
                  <c:v>41180.937499936685</c:v>
                </c:pt>
                <c:pt idx="26107">
                  <c:v>41180.947916603349</c:v>
                </c:pt>
                <c:pt idx="26108">
                  <c:v>41180.958333270013</c:v>
                </c:pt>
                <c:pt idx="26109">
                  <c:v>41180.968749936677</c:v>
                </c:pt>
                <c:pt idx="26110">
                  <c:v>41180.979166603342</c:v>
                </c:pt>
                <c:pt idx="26111">
                  <c:v>41180.989583270006</c:v>
                </c:pt>
                <c:pt idx="26112">
                  <c:v>41180.99999993667</c:v>
                </c:pt>
                <c:pt idx="26113">
                  <c:v>41181.010416603334</c:v>
                </c:pt>
                <c:pt idx="26114">
                  <c:v>41181.020833269999</c:v>
                </c:pt>
                <c:pt idx="26115">
                  <c:v>41181.031249936663</c:v>
                </c:pt>
                <c:pt idx="26116">
                  <c:v>41181.041666603327</c:v>
                </c:pt>
                <c:pt idx="26117">
                  <c:v>41181.052083269991</c:v>
                </c:pt>
                <c:pt idx="26118">
                  <c:v>41181.062499936656</c:v>
                </c:pt>
                <c:pt idx="26119">
                  <c:v>41181.07291660332</c:v>
                </c:pt>
                <c:pt idx="26120">
                  <c:v>41181.083333269984</c:v>
                </c:pt>
                <c:pt idx="26121">
                  <c:v>41181.093749936648</c:v>
                </c:pt>
                <c:pt idx="26122">
                  <c:v>41181.104166603312</c:v>
                </c:pt>
                <c:pt idx="26123">
                  <c:v>41181.114583269977</c:v>
                </c:pt>
                <c:pt idx="26124">
                  <c:v>41181.124999936641</c:v>
                </c:pt>
                <c:pt idx="26125">
                  <c:v>41181.135416603305</c:v>
                </c:pt>
                <c:pt idx="26126">
                  <c:v>41181.145833269969</c:v>
                </c:pt>
                <c:pt idx="26127">
                  <c:v>41181.156249936634</c:v>
                </c:pt>
                <c:pt idx="26128">
                  <c:v>41181.166666603298</c:v>
                </c:pt>
                <c:pt idx="26129">
                  <c:v>41181.177083269962</c:v>
                </c:pt>
                <c:pt idx="26130">
                  <c:v>41181.187499936626</c:v>
                </c:pt>
                <c:pt idx="26131">
                  <c:v>41181.197916603291</c:v>
                </c:pt>
                <c:pt idx="26132">
                  <c:v>41181.208333269955</c:v>
                </c:pt>
                <c:pt idx="26133">
                  <c:v>41181.218749936619</c:v>
                </c:pt>
                <c:pt idx="26134">
                  <c:v>41181.229166603283</c:v>
                </c:pt>
                <c:pt idx="26135">
                  <c:v>41181.239583269948</c:v>
                </c:pt>
                <c:pt idx="26136">
                  <c:v>41181.249999936612</c:v>
                </c:pt>
                <c:pt idx="26137">
                  <c:v>41181.260416603276</c:v>
                </c:pt>
                <c:pt idx="26138">
                  <c:v>41181.27083326994</c:v>
                </c:pt>
                <c:pt idx="26139">
                  <c:v>41181.281249936605</c:v>
                </c:pt>
                <c:pt idx="26140">
                  <c:v>41181.291666603269</c:v>
                </c:pt>
                <c:pt idx="26141">
                  <c:v>41181.302083269933</c:v>
                </c:pt>
                <c:pt idx="26142">
                  <c:v>41181.312499936597</c:v>
                </c:pt>
                <c:pt idx="26143">
                  <c:v>41181.322916603262</c:v>
                </c:pt>
                <c:pt idx="26144">
                  <c:v>41181.333333269926</c:v>
                </c:pt>
                <c:pt idx="26145">
                  <c:v>41181.34374993659</c:v>
                </c:pt>
                <c:pt idx="26146">
                  <c:v>41181.354166603254</c:v>
                </c:pt>
                <c:pt idx="26147">
                  <c:v>41181.364583269919</c:v>
                </c:pt>
                <c:pt idx="26148">
                  <c:v>41181.374999936583</c:v>
                </c:pt>
                <c:pt idx="26149">
                  <c:v>41181.385416603247</c:v>
                </c:pt>
                <c:pt idx="26150">
                  <c:v>41181.395833269911</c:v>
                </c:pt>
                <c:pt idx="26151">
                  <c:v>41181.406249936575</c:v>
                </c:pt>
                <c:pt idx="26152">
                  <c:v>41181.41666660324</c:v>
                </c:pt>
                <c:pt idx="26153">
                  <c:v>41181.427083269904</c:v>
                </c:pt>
                <c:pt idx="26154">
                  <c:v>41181.437499936568</c:v>
                </c:pt>
                <c:pt idx="26155">
                  <c:v>41181.447916603232</c:v>
                </c:pt>
                <c:pt idx="26156">
                  <c:v>41181.458333269897</c:v>
                </c:pt>
                <c:pt idx="26157">
                  <c:v>41181.468749936561</c:v>
                </c:pt>
                <c:pt idx="26158">
                  <c:v>41181.479166603225</c:v>
                </c:pt>
                <c:pt idx="26159">
                  <c:v>41181.489583269889</c:v>
                </c:pt>
                <c:pt idx="26160">
                  <c:v>41181.499999936554</c:v>
                </c:pt>
                <c:pt idx="26161">
                  <c:v>41181.510416603218</c:v>
                </c:pt>
                <c:pt idx="26162">
                  <c:v>41181.520833269882</c:v>
                </c:pt>
                <c:pt idx="26163">
                  <c:v>41181.531249936546</c:v>
                </c:pt>
                <c:pt idx="26164">
                  <c:v>41181.541666603211</c:v>
                </c:pt>
                <c:pt idx="26165">
                  <c:v>41181.552083269875</c:v>
                </c:pt>
                <c:pt idx="26166">
                  <c:v>41181.562499936539</c:v>
                </c:pt>
                <c:pt idx="26167">
                  <c:v>41181.572916603203</c:v>
                </c:pt>
                <c:pt idx="26168">
                  <c:v>41181.583333269868</c:v>
                </c:pt>
                <c:pt idx="26169">
                  <c:v>41181.593749936532</c:v>
                </c:pt>
                <c:pt idx="26170">
                  <c:v>41181.604166603196</c:v>
                </c:pt>
                <c:pt idx="26171">
                  <c:v>41181.61458326986</c:v>
                </c:pt>
                <c:pt idx="26172">
                  <c:v>41181.624999936525</c:v>
                </c:pt>
                <c:pt idx="26173">
                  <c:v>41181.635416603189</c:v>
                </c:pt>
                <c:pt idx="26174">
                  <c:v>41181.645833269853</c:v>
                </c:pt>
                <c:pt idx="26175">
                  <c:v>41181.656249936517</c:v>
                </c:pt>
                <c:pt idx="26176">
                  <c:v>41181.666666603182</c:v>
                </c:pt>
                <c:pt idx="26177">
                  <c:v>41181.677083269846</c:v>
                </c:pt>
                <c:pt idx="26178">
                  <c:v>41181.68749993651</c:v>
                </c:pt>
                <c:pt idx="26179">
                  <c:v>41181.697916603174</c:v>
                </c:pt>
                <c:pt idx="26180">
                  <c:v>41181.708333269838</c:v>
                </c:pt>
                <c:pt idx="26181">
                  <c:v>41181.718749936503</c:v>
                </c:pt>
                <c:pt idx="26182">
                  <c:v>41181.729166603167</c:v>
                </c:pt>
                <c:pt idx="26183">
                  <c:v>41181.739583269831</c:v>
                </c:pt>
                <c:pt idx="26184">
                  <c:v>41181.749999936495</c:v>
                </c:pt>
                <c:pt idx="26185">
                  <c:v>41181.76041660316</c:v>
                </c:pt>
                <c:pt idx="26186">
                  <c:v>41181.770833269824</c:v>
                </c:pt>
                <c:pt idx="26187">
                  <c:v>41181.781249936488</c:v>
                </c:pt>
                <c:pt idx="26188">
                  <c:v>41181.791666603152</c:v>
                </c:pt>
                <c:pt idx="26189">
                  <c:v>41181.802083269817</c:v>
                </c:pt>
                <c:pt idx="26190">
                  <c:v>41181.812499936481</c:v>
                </c:pt>
                <c:pt idx="26191">
                  <c:v>41181.822916603145</c:v>
                </c:pt>
                <c:pt idx="26192">
                  <c:v>41181.833333269809</c:v>
                </c:pt>
                <c:pt idx="26193">
                  <c:v>41181.843749936474</c:v>
                </c:pt>
                <c:pt idx="26194">
                  <c:v>41181.854166603138</c:v>
                </c:pt>
                <c:pt idx="26195">
                  <c:v>41181.864583269802</c:v>
                </c:pt>
                <c:pt idx="26196">
                  <c:v>41181.874999936466</c:v>
                </c:pt>
                <c:pt idx="26197">
                  <c:v>41181.885416603131</c:v>
                </c:pt>
                <c:pt idx="26198">
                  <c:v>41181.895833269795</c:v>
                </c:pt>
                <c:pt idx="26199">
                  <c:v>41181.906249936459</c:v>
                </c:pt>
                <c:pt idx="26200">
                  <c:v>41181.916666603123</c:v>
                </c:pt>
                <c:pt idx="26201">
                  <c:v>41181.927083269788</c:v>
                </c:pt>
                <c:pt idx="26202">
                  <c:v>41181.937499936452</c:v>
                </c:pt>
                <c:pt idx="26203">
                  <c:v>41181.947916603116</c:v>
                </c:pt>
                <c:pt idx="26204">
                  <c:v>41181.95833326978</c:v>
                </c:pt>
                <c:pt idx="26205">
                  <c:v>41181.968749936445</c:v>
                </c:pt>
                <c:pt idx="26206">
                  <c:v>41181.979166603109</c:v>
                </c:pt>
                <c:pt idx="26207">
                  <c:v>41181.989583269773</c:v>
                </c:pt>
                <c:pt idx="26208">
                  <c:v>41181.999999936437</c:v>
                </c:pt>
                <c:pt idx="26209">
                  <c:v>41182.010416603101</c:v>
                </c:pt>
                <c:pt idx="26210">
                  <c:v>41182.020833269766</c:v>
                </c:pt>
                <c:pt idx="26211">
                  <c:v>41182.03124993643</c:v>
                </c:pt>
                <c:pt idx="26212">
                  <c:v>41182.041666603094</c:v>
                </c:pt>
                <c:pt idx="26213">
                  <c:v>41182.052083269758</c:v>
                </c:pt>
                <c:pt idx="26214">
                  <c:v>41182.062499936423</c:v>
                </c:pt>
                <c:pt idx="26215">
                  <c:v>41182.072916603087</c:v>
                </c:pt>
                <c:pt idx="26216">
                  <c:v>41182.083333269751</c:v>
                </c:pt>
                <c:pt idx="26217">
                  <c:v>41182.093749936415</c:v>
                </c:pt>
                <c:pt idx="26218">
                  <c:v>41182.10416660308</c:v>
                </c:pt>
                <c:pt idx="26219">
                  <c:v>41182.114583269744</c:v>
                </c:pt>
                <c:pt idx="26220">
                  <c:v>41182.124999936408</c:v>
                </c:pt>
                <c:pt idx="26221">
                  <c:v>41182.135416603072</c:v>
                </c:pt>
                <c:pt idx="26222">
                  <c:v>41182.145833269737</c:v>
                </c:pt>
                <c:pt idx="26223">
                  <c:v>41182.156249936401</c:v>
                </c:pt>
                <c:pt idx="26224">
                  <c:v>41182.166666603065</c:v>
                </c:pt>
                <c:pt idx="26225">
                  <c:v>41182.177083269729</c:v>
                </c:pt>
                <c:pt idx="26226">
                  <c:v>41182.187499936394</c:v>
                </c:pt>
                <c:pt idx="26227">
                  <c:v>41182.197916603058</c:v>
                </c:pt>
                <c:pt idx="26228">
                  <c:v>41182.208333269722</c:v>
                </c:pt>
                <c:pt idx="26229">
                  <c:v>41182.218749936386</c:v>
                </c:pt>
                <c:pt idx="26230">
                  <c:v>41182.229166603051</c:v>
                </c:pt>
                <c:pt idx="26231">
                  <c:v>41182.239583269715</c:v>
                </c:pt>
                <c:pt idx="26232">
                  <c:v>41182.249999936379</c:v>
                </c:pt>
                <c:pt idx="26233">
                  <c:v>41182.260416603043</c:v>
                </c:pt>
                <c:pt idx="26234">
                  <c:v>41182.270833269708</c:v>
                </c:pt>
                <c:pt idx="26235">
                  <c:v>41182.281249936372</c:v>
                </c:pt>
                <c:pt idx="26236">
                  <c:v>41182.291666603036</c:v>
                </c:pt>
                <c:pt idx="26237">
                  <c:v>41182.3020832697</c:v>
                </c:pt>
                <c:pt idx="26238">
                  <c:v>41182.312499936364</c:v>
                </c:pt>
                <c:pt idx="26239">
                  <c:v>41182.322916603029</c:v>
                </c:pt>
                <c:pt idx="26240">
                  <c:v>41182.333333269693</c:v>
                </c:pt>
                <c:pt idx="26241">
                  <c:v>41182.343749936357</c:v>
                </c:pt>
                <c:pt idx="26242">
                  <c:v>41182.354166603021</c:v>
                </c:pt>
                <c:pt idx="26243">
                  <c:v>41182.364583269686</c:v>
                </c:pt>
                <c:pt idx="26244">
                  <c:v>41182.37499993635</c:v>
                </c:pt>
                <c:pt idx="26245">
                  <c:v>41182.385416603014</c:v>
                </c:pt>
                <c:pt idx="26246">
                  <c:v>41182.395833269678</c:v>
                </c:pt>
                <c:pt idx="26247">
                  <c:v>41182.406249936343</c:v>
                </c:pt>
                <c:pt idx="26248">
                  <c:v>41182.416666603007</c:v>
                </c:pt>
                <c:pt idx="26249">
                  <c:v>41182.427083269671</c:v>
                </c:pt>
                <c:pt idx="26250">
                  <c:v>41182.437499936335</c:v>
                </c:pt>
                <c:pt idx="26251">
                  <c:v>41182.447916603</c:v>
                </c:pt>
                <c:pt idx="26252">
                  <c:v>41182.458333269664</c:v>
                </c:pt>
                <c:pt idx="26253">
                  <c:v>41182.468749936328</c:v>
                </c:pt>
                <c:pt idx="26254">
                  <c:v>41182.479166602992</c:v>
                </c:pt>
                <c:pt idx="26255">
                  <c:v>41182.489583269657</c:v>
                </c:pt>
                <c:pt idx="26256">
                  <c:v>41182.499999936321</c:v>
                </c:pt>
                <c:pt idx="26257">
                  <c:v>41182.510416602985</c:v>
                </c:pt>
                <c:pt idx="26258">
                  <c:v>41182.520833269649</c:v>
                </c:pt>
                <c:pt idx="26259">
                  <c:v>41182.531249936314</c:v>
                </c:pt>
                <c:pt idx="26260">
                  <c:v>41182.541666602978</c:v>
                </c:pt>
                <c:pt idx="26261">
                  <c:v>41182.552083269642</c:v>
                </c:pt>
                <c:pt idx="26262">
                  <c:v>41182.562499936306</c:v>
                </c:pt>
                <c:pt idx="26263">
                  <c:v>41182.572916602971</c:v>
                </c:pt>
                <c:pt idx="26264">
                  <c:v>41182.583333269635</c:v>
                </c:pt>
                <c:pt idx="26265">
                  <c:v>41182.593749936299</c:v>
                </c:pt>
                <c:pt idx="26266">
                  <c:v>41182.604166602963</c:v>
                </c:pt>
                <c:pt idx="26267">
                  <c:v>41182.614583269627</c:v>
                </c:pt>
                <c:pt idx="26268">
                  <c:v>41182.624999936292</c:v>
                </c:pt>
                <c:pt idx="26269">
                  <c:v>41182.635416602956</c:v>
                </c:pt>
                <c:pt idx="26270">
                  <c:v>41182.64583326962</c:v>
                </c:pt>
                <c:pt idx="26271">
                  <c:v>41182.656249936284</c:v>
                </c:pt>
                <c:pt idx="26272">
                  <c:v>41182.666666602949</c:v>
                </c:pt>
                <c:pt idx="26273">
                  <c:v>41182.677083269613</c:v>
                </c:pt>
                <c:pt idx="26274">
                  <c:v>41182.687499936277</c:v>
                </c:pt>
                <c:pt idx="26275">
                  <c:v>41182.697916602941</c:v>
                </c:pt>
                <c:pt idx="26276">
                  <c:v>41182.708333269606</c:v>
                </c:pt>
                <c:pt idx="26277">
                  <c:v>41182.71874993627</c:v>
                </c:pt>
                <c:pt idx="26278">
                  <c:v>41182.729166602934</c:v>
                </c:pt>
                <c:pt idx="26279">
                  <c:v>41182.739583269598</c:v>
                </c:pt>
                <c:pt idx="26280">
                  <c:v>41182.749999936263</c:v>
                </c:pt>
                <c:pt idx="26281">
                  <c:v>41182.760416602927</c:v>
                </c:pt>
                <c:pt idx="26282">
                  <c:v>41182.770833269591</c:v>
                </c:pt>
                <c:pt idx="26283">
                  <c:v>41182.781249936255</c:v>
                </c:pt>
                <c:pt idx="26284">
                  <c:v>41182.79166660292</c:v>
                </c:pt>
                <c:pt idx="26285">
                  <c:v>41182.802083269584</c:v>
                </c:pt>
                <c:pt idx="26286">
                  <c:v>41182.812499936248</c:v>
                </c:pt>
                <c:pt idx="26287">
                  <c:v>41182.822916602912</c:v>
                </c:pt>
                <c:pt idx="26288">
                  <c:v>41182.833333269577</c:v>
                </c:pt>
                <c:pt idx="26289">
                  <c:v>41182.843749936241</c:v>
                </c:pt>
                <c:pt idx="26290">
                  <c:v>41182.854166602905</c:v>
                </c:pt>
                <c:pt idx="26291">
                  <c:v>41182.864583269569</c:v>
                </c:pt>
                <c:pt idx="26292">
                  <c:v>41182.874999936234</c:v>
                </c:pt>
                <c:pt idx="26293">
                  <c:v>41182.885416602898</c:v>
                </c:pt>
                <c:pt idx="26294">
                  <c:v>41182.895833269562</c:v>
                </c:pt>
                <c:pt idx="26295">
                  <c:v>41182.906249936226</c:v>
                </c:pt>
                <c:pt idx="26296">
                  <c:v>41182.91666660289</c:v>
                </c:pt>
                <c:pt idx="26297">
                  <c:v>41182.927083269555</c:v>
                </c:pt>
                <c:pt idx="26298">
                  <c:v>41182.937499936219</c:v>
                </c:pt>
                <c:pt idx="26299">
                  <c:v>41182.947916602883</c:v>
                </c:pt>
                <c:pt idx="26300">
                  <c:v>41182.958333269547</c:v>
                </c:pt>
                <c:pt idx="26301">
                  <c:v>41182.968749936212</c:v>
                </c:pt>
                <c:pt idx="26302">
                  <c:v>41182.979166602876</c:v>
                </c:pt>
                <c:pt idx="26303">
                  <c:v>41182.98958326954</c:v>
                </c:pt>
                <c:pt idx="26304">
                  <c:v>41182.999999936204</c:v>
                </c:pt>
                <c:pt idx="26305">
                  <c:v>41183.010416602869</c:v>
                </c:pt>
                <c:pt idx="26306">
                  <c:v>41183.020833269533</c:v>
                </c:pt>
                <c:pt idx="26307">
                  <c:v>41183.031249936197</c:v>
                </c:pt>
                <c:pt idx="26308">
                  <c:v>41183.041666602861</c:v>
                </c:pt>
                <c:pt idx="26309">
                  <c:v>41183.052083269526</c:v>
                </c:pt>
                <c:pt idx="26310">
                  <c:v>41183.06249993619</c:v>
                </c:pt>
                <c:pt idx="26311">
                  <c:v>41183.072916602854</c:v>
                </c:pt>
                <c:pt idx="26312">
                  <c:v>41183.083333269518</c:v>
                </c:pt>
                <c:pt idx="26313">
                  <c:v>41183.093749936183</c:v>
                </c:pt>
                <c:pt idx="26314">
                  <c:v>41183.104166602847</c:v>
                </c:pt>
                <c:pt idx="26315">
                  <c:v>41183.114583269511</c:v>
                </c:pt>
                <c:pt idx="26316">
                  <c:v>41183.124999936175</c:v>
                </c:pt>
                <c:pt idx="26317">
                  <c:v>41183.13541660284</c:v>
                </c:pt>
                <c:pt idx="26318">
                  <c:v>41183.145833269504</c:v>
                </c:pt>
                <c:pt idx="26319">
                  <c:v>41183.156249936168</c:v>
                </c:pt>
                <c:pt idx="26320">
                  <c:v>41183.166666602832</c:v>
                </c:pt>
                <c:pt idx="26321">
                  <c:v>41183.177083269497</c:v>
                </c:pt>
                <c:pt idx="26322">
                  <c:v>41183.187499936161</c:v>
                </c:pt>
                <c:pt idx="26323">
                  <c:v>41183.197916602825</c:v>
                </c:pt>
                <c:pt idx="26324">
                  <c:v>41183.208333269489</c:v>
                </c:pt>
                <c:pt idx="26325">
                  <c:v>41183.218749936153</c:v>
                </c:pt>
                <c:pt idx="26326">
                  <c:v>41183.229166602818</c:v>
                </c:pt>
                <c:pt idx="26327">
                  <c:v>41183.239583269482</c:v>
                </c:pt>
                <c:pt idx="26328">
                  <c:v>41183.249999936146</c:v>
                </c:pt>
                <c:pt idx="26329">
                  <c:v>41183.26041660281</c:v>
                </c:pt>
                <c:pt idx="26330">
                  <c:v>41183.270833269475</c:v>
                </c:pt>
                <c:pt idx="26331">
                  <c:v>41183.281249936139</c:v>
                </c:pt>
                <c:pt idx="26332">
                  <c:v>41183.291666602803</c:v>
                </c:pt>
                <c:pt idx="26333">
                  <c:v>41183.302083269467</c:v>
                </c:pt>
                <c:pt idx="26334">
                  <c:v>41183.312499936132</c:v>
                </c:pt>
                <c:pt idx="26335">
                  <c:v>41183.322916602796</c:v>
                </c:pt>
                <c:pt idx="26336">
                  <c:v>41183.33333326946</c:v>
                </c:pt>
                <c:pt idx="26337">
                  <c:v>41183.343749936124</c:v>
                </c:pt>
                <c:pt idx="26338">
                  <c:v>41183.354166602789</c:v>
                </c:pt>
                <c:pt idx="26339">
                  <c:v>41183.364583269453</c:v>
                </c:pt>
                <c:pt idx="26340">
                  <c:v>41183.374999936117</c:v>
                </c:pt>
                <c:pt idx="26341">
                  <c:v>41183.385416602781</c:v>
                </c:pt>
                <c:pt idx="26342">
                  <c:v>41183.395833269446</c:v>
                </c:pt>
                <c:pt idx="26343">
                  <c:v>41183.40624993611</c:v>
                </c:pt>
                <c:pt idx="26344">
                  <c:v>41183.416666602774</c:v>
                </c:pt>
                <c:pt idx="26345">
                  <c:v>41183.427083269438</c:v>
                </c:pt>
                <c:pt idx="26346">
                  <c:v>41183.437499936103</c:v>
                </c:pt>
                <c:pt idx="26347">
                  <c:v>41183.447916602767</c:v>
                </c:pt>
                <c:pt idx="26348">
                  <c:v>41183.458333269431</c:v>
                </c:pt>
                <c:pt idx="26349">
                  <c:v>41183.468749936095</c:v>
                </c:pt>
                <c:pt idx="26350">
                  <c:v>41183.47916660276</c:v>
                </c:pt>
                <c:pt idx="26351">
                  <c:v>41183.489583269424</c:v>
                </c:pt>
                <c:pt idx="26352">
                  <c:v>41183.499999936088</c:v>
                </c:pt>
                <c:pt idx="26353">
                  <c:v>41183.510416602752</c:v>
                </c:pt>
                <c:pt idx="26354">
                  <c:v>41183.520833269416</c:v>
                </c:pt>
                <c:pt idx="26355">
                  <c:v>41183.531249936081</c:v>
                </c:pt>
                <c:pt idx="26356">
                  <c:v>41183.541666602745</c:v>
                </c:pt>
                <c:pt idx="26357">
                  <c:v>41183.552083269409</c:v>
                </c:pt>
                <c:pt idx="26358">
                  <c:v>41183.562499936073</c:v>
                </c:pt>
                <c:pt idx="26359">
                  <c:v>41183.572916602738</c:v>
                </c:pt>
                <c:pt idx="26360">
                  <c:v>41183.583333269402</c:v>
                </c:pt>
                <c:pt idx="26361">
                  <c:v>41183.593749936066</c:v>
                </c:pt>
                <c:pt idx="26362">
                  <c:v>41183.60416660273</c:v>
                </c:pt>
                <c:pt idx="26363">
                  <c:v>41183.614583269395</c:v>
                </c:pt>
                <c:pt idx="26364">
                  <c:v>41183.624999936059</c:v>
                </c:pt>
                <c:pt idx="26365">
                  <c:v>41183.635416602723</c:v>
                </c:pt>
                <c:pt idx="26366">
                  <c:v>41183.645833269387</c:v>
                </c:pt>
                <c:pt idx="26367">
                  <c:v>41183.656249936052</c:v>
                </c:pt>
                <c:pt idx="26368">
                  <c:v>41183.666666602716</c:v>
                </c:pt>
                <c:pt idx="26369">
                  <c:v>41183.67708326938</c:v>
                </c:pt>
                <c:pt idx="26370">
                  <c:v>41183.687499936044</c:v>
                </c:pt>
                <c:pt idx="26371">
                  <c:v>41183.697916602709</c:v>
                </c:pt>
                <c:pt idx="26372">
                  <c:v>41183.708333269373</c:v>
                </c:pt>
                <c:pt idx="26373">
                  <c:v>41183.718749936037</c:v>
                </c:pt>
                <c:pt idx="26374">
                  <c:v>41183.729166602701</c:v>
                </c:pt>
                <c:pt idx="26375">
                  <c:v>41183.739583269366</c:v>
                </c:pt>
                <c:pt idx="26376">
                  <c:v>41183.74999993603</c:v>
                </c:pt>
                <c:pt idx="26377">
                  <c:v>41183.760416602694</c:v>
                </c:pt>
                <c:pt idx="26378">
                  <c:v>41183.770833269358</c:v>
                </c:pt>
                <c:pt idx="26379">
                  <c:v>41183.781249936023</c:v>
                </c:pt>
                <c:pt idx="26380">
                  <c:v>41183.791666602687</c:v>
                </c:pt>
                <c:pt idx="26381">
                  <c:v>41183.802083269351</c:v>
                </c:pt>
                <c:pt idx="26382">
                  <c:v>41183.812499936015</c:v>
                </c:pt>
                <c:pt idx="26383">
                  <c:v>41183.822916602679</c:v>
                </c:pt>
                <c:pt idx="26384">
                  <c:v>41183.833333269344</c:v>
                </c:pt>
                <c:pt idx="26385">
                  <c:v>41183.843749936008</c:v>
                </c:pt>
                <c:pt idx="26386">
                  <c:v>41183.854166602672</c:v>
                </c:pt>
                <c:pt idx="26387">
                  <c:v>41183.864583269336</c:v>
                </c:pt>
                <c:pt idx="26388">
                  <c:v>41183.874999936001</c:v>
                </c:pt>
                <c:pt idx="26389">
                  <c:v>41183.885416602665</c:v>
                </c:pt>
                <c:pt idx="26390">
                  <c:v>41183.895833269329</c:v>
                </c:pt>
                <c:pt idx="26391">
                  <c:v>41183.906249935993</c:v>
                </c:pt>
                <c:pt idx="26392">
                  <c:v>41183.916666602658</c:v>
                </c:pt>
                <c:pt idx="26393">
                  <c:v>41183.927083269322</c:v>
                </c:pt>
                <c:pt idx="26394">
                  <c:v>41183.937499935986</c:v>
                </c:pt>
                <c:pt idx="26395">
                  <c:v>41183.94791660265</c:v>
                </c:pt>
                <c:pt idx="26396">
                  <c:v>41183.958333269315</c:v>
                </c:pt>
                <c:pt idx="26397">
                  <c:v>41183.968749935979</c:v>
                </c:pt>
                <c:pt idx="26398">
                  <c:v>41183.979166602643</c:v>
                </c:pt>
                <c:pt idx="26399">
                  <c:v>41183.989583269307</c:v>
                </c:pt>
                <c:pt idx="26400">
                  <c:v>41183.999999935972</c:v>
                </c:pt>
                <c:pt idx="26401">
                  <c:v>41184.010416602636</c:v>
                </c:pt>
                <c:pt idx="26402">
                  <c:v>41184.0208332693</c:v>
                </c:pt>
                <c:pt idx="26403">
                  <c:v>41184.031249935964</c:v>
                </c:pt>
                <c:pt idx="26404">
                  <c:v>41184.041666602629</c:v>
                </c:pt>
                <c:pt idx="26405">
                  <c:v>41184.052083269293</c:v>
                </c:pt>
                <c:pt idx="26406">
                  <c:v>41184.062499935957</c:v>
                </c:pt>
                <c:pt idx="26407">
                  <c:v>41184.072916602621</c:v>
                </c:pt>
                <c:pt idx="26408">
                  <c:v>41184.083333269286</c:v>
                </c:pt>
                <c:pt idx="26409">
                  <c:v>41184.09374993595</c:v>
                </c:pt>
                <c:pt idx="26410">
                  <c:v>41184.104166602614</c:v>
                </c:pt>
                <c:pt idx="26411">
                  <c:v>41184.114583269278</c:v>
                </c:pt>
                <c:pt idx="26412">
                  <c:v>41184.124999935942</c:v>
                </c:pt>
                <c:pt idx="26413">
                  <c:v>41184.135416602607</c:v>
                </c:pt>
                <c:pt idx="26414">
                  <c:v>41184.145833269271</c:v>
                </c:pt>
                <c:pt idx="26415">
                  <c:v>41184.156249935935</c:v>
                </c:pt>
                <c:pt idx="26416">
                  <c:v>41184.166666602599</c:v>
                </c:pt>
                <c:pt idx="26417">
                  <c:v>41184.177083269264</c:v>
                </c:pt>
                <c:pt idx="26418">
                  <c:v>41184.187499935928</c:v>
                </c:pt>
                <c:pt idx="26419">
                  <c:v>41184.197916602592</c:v>
                </c:pt>
                <c:pt idx="26420">
                  <c:v>41184.208333269256</c:v>
                </c:pt>
                <c:pt idx="26421">
                  <c:v>41184.218749935921</c:v>
                </c:pt>
                <c:pt idx="26422">
                  <c:v>41184.229166602585</c:v>
                </c:pt>
                <c:pt idx="26423">
                  <c:v>41184.239583269249</c:v>
                </c:pt>
                <c:pt idx="26424">
                  <c:v>41184.249999935913</c:v>
                </c:pt>
                <c:pt idx="26425">
                  <c:v>41184.260416602578</c:v>
                </c:pt>
                <c:pt idx="26426">
                  <c:v>41184.270833269242</c:v>
                </c:pt>
                <c:pt idx="26427">
                  <c:v>41184.281249935906</c:v>
                </c:pt>
                <c:pt idx="26428">
                  <c:v>41184.29166660257</c:v>
                </c:pt>
                <c:pt idx="26429">
                  <c:v>41184.302083269235</c:v>
                </c:pt>
                <c:pt idx="26430">
                  <c:v>41184.312499935899</c:v>
                </c:pt>
                <c:pt idx="26431">
                  <c:v>41184.322916602563</c:v>
                </c:pt>
                <c:pt idx="26432">
                  <c:v>41184.333333269227</c:v>
                </c:pt>
                <c:pt idx="26433">
                  <c:v>41184.343749935892</c:v>
                </c:pt>
                <c:pt idx="26434">
                  <c:v>41184.354166602556</c:v>
                </c:pt>
                <c:pt idx="26435">
                  <c:v>41184.36458326922</c:v>
                </c:pt>
                <c:pt idx="26436">
                  <c:v>41184.374999935884</c:v>
                </c:pt>
                <c:pt idx="26437">
                  <c:v>41184.385416602549</c:v>
                </c:pt>
                <c:pt idx="26438">
                  <c:v>41184.395833269213</c:v>
                </c:pt>
                <c:pt idx="26439">
                  <c:v>41184.406249935877</c:v>
                </c:pt>
                <c:pt idx="26440">
                  <c:v>41184.416666602541</c:v>
                </c:pt>
                <c:pt idx="26441">
                  <c:v>41184.427083269205</c:v>
                </c:pt>
                <c:pt idx="26442">
                  <c:v>41184.43749993587</c:v>
                </c:pt>
                <c:pt idx="26443">
                  <c:v>41184.447916602534</c:v>
                </c:pt>
                <c:pt idx="26444">
                  <c:v>41184.458333269198</c:v>
                </c:pt>
                <c:pt idx="26445">
                  <c:v>41184.468749935862</c:v>
                </c:pt>
                <c:pt idx="26446">
                  <c:v>41184.479166602527</c:v>
                </c:pt>
                <c:pt idx="26447">
                  <c:v>41184.489583269191</c:v>
                </c:pt>
                <c:pt idx="26448">
                  <c:v>41184.499999935855</c:v>
                </c:pt>
                <c:pt idx="26449">
                  <c:v>41184.510416602519</c:v>
                </c:pt>
                <c:pt idx="26450">
                  <c:v>41184.520833269184</c:v>
                </c:pt>
                <c:pt idx="26451">
                  <c:v>41184.531249935848</c:v>
                </c:pt>
                <c:pt idx="26452">
                  <c:v>41184.541666602512</c:v>
                </c:pt>
                <c:pt idx="26453">
                  <c:v>41184.552083269176</c:v>
                </c:pt>
                <c:pt idx="26454">
                  <c:v>41184.562499935841</c:v>
                </c:pt>
                <c:pt idx="26455">
                  <c:v>41184.572916602505</c:v>
                </c:pt>
                <c:pt idx="26456">
                  <c:v>41184.583333269169</c:v>
                </c:pt>
                <c:pt idx="26457">
                  <c:v>41184.593749935833</c:v>
                </c:pt>
                <c:pt idx="26458">
                  <c:v>41184.604166602498</c:v>
                </c:pt>
                <c:pt idx="26459">
                  <c:v>41184.614583269162</c:v>
                </c:pt>
                <c:pt idx="26460">
                  <c:v>41184.624999935826</c:v>
                </c:pt>
                <c:pt idx="26461">
                  <c:v>41184.63541660249</c:v>
                </c:pt>
                <c:pt idx="26462">
                  <c:v>41184.645833269155</c:v>
                </c:pt>
                <c:pt idx="26463">
                  <c:v>41184.656249935819</c:v>
                </c:pt>
                <c:pt idx="26464">
                  <c:v>41184.666666602483</c:v>
                </c:pt>
                <c:pt idx="26465">
                  <c:v>41184.677083269147</c:v>
                </c:pt>
                <c:pt idx="26466">
                  <c:v>41184.687499935812</c:v>
                </c:pt>
                <c:pt idx="26467">
                  <c:v>41184.697916602476</c:v>
                </c:pt>
                <c:pt idx="26468">
                  <c:v>41184.70833326914</c:v>
                </c:pt>
                <c:pt idx="26469">
                  <c:v>41184.718749935804</c:v>
                </c:pt>
                <c:pt idx="26470">
                  <c:v>41184.729166602468</c:v>
                </c:pt>
                <c:pt idx="26471">
                  <c:v>41184.739583269133</c:v>
                </c:pt>
                <c:pt idx="26472">
                  <c:v>41184.749999935797</c:v>
                </c:pt>
                <c:pt idx="26473">
                  <c:v>41184.760416602461</c:v>
                </c:pt>
                <c:pt idx="26474">
                  <c:v>41184.770833269125</c:v>
                </c:pt>
                <c:pt idx="26475">
                  <c:v>41184.78124993579</c:v>
                </c:pt>
                <c:pt idx="26476">
                  <c:v>41184.791666602454</c:v>
                </c:pt>
                <c:pt idx="26477">
                  <c:v>41184.802083269118</c:v>
                </c:pt>
                <c:pt idx="26478">
                  <c:v>41184.812499935782</c:v>
                </c:pt>
                <c:pt idx="26479">
                  <c:v>41184.822916602447</c:v>
                </c:pt>
                <c:pt idx="26480">
                  <c:v>41184.833333269111</c:v>
                </c:pt>
                <c:pt idx="26481">
                  <c:v>41184.843749935775</c:v>
                </c:pt>
                <c:pt idx="26482">
                  <c:v>41184.854166602439</c:v>
                </c:pt>
                <c:pt idx="26483">
                  <c:v>41184.864583269104</c:v>
                </c:pt>
                <c:pt idx="26484">
                  <c:v>41184.874999935768</c:v>
                </c:pt>
                <c:pt idx="26485">
                  <c:v>41184.885416602432</c:v>
                </c:pt>
                <c:pt idx="26486">
                  <c:v>41184.895833269096</c:v>
                </c:pt>
                <c:pt idx="26487">
                  <c:v>41184.906249935761</c:v>
                </c:pt>
                <c:pt idx="26488">
                  <c:v>41184.916666602425</c:v>
                </c:pt>
                <c:pt idx="26489">
                  <c:v>41184.927083269089</c:v>
                </c:pt>
                <c:pt idx="26490">
                  <c:v>41184.937499935753</c:v>
                </c:pt>
                <c:pt idx="26491">
                  <c:v>41184.947916602418</c:v>
                </c:pt>
                <c:pt idx="26492">
                  <c:v>41184.958333269082</c:v>
                </c:pt>
                <c:pt idx="26493">
                  <c:v>41184.968749935746</c:v>
                </c:pt>
                <c:pt idx="26494">
                  <c:v>41184.97916660241</c:v>
                </c:pt>
                <c:pt idx="26495">
                  <c:v>41184.989583269075</c:v>
                </c:pt>
                <c:pt idx="26496">
                  <c:v>41184.999999935739</c:v>
                </c:pt>
                <c:pt idx="26497">
                  <c:v>41185.010416602403</c:v>
                </c:pt>
                <c:pt idx="26498">
                  <c:v>41185.020833269067</c:v>
                </c:pt>
                <c:pt idx="26499">
                  <c:v>41185.031249935731</c:v>
                </c:pt>
                <c:pt idx="26500">
                  <c:v>41185.041666602396</c:v>
                </c:pt>
                <c:pt idx="26501">
                  <c:v>41185.05208326906</c:v>
                </c:pt>
                <c:pt idx="26502">
                  <c:v>41185.062499935724</c:v>
                </c:pt>
                <c:pt idx="26503">
                  <c:v>41185.072916602388</c:v>
                </c:pt>
                <c:pt idx="26504">
                  <c:v>41185.083333269053</c:v>
                </c:pt>
                <c:pt idx="26505">
                  <c:v>41185.093749935717</c:v>
                </c:pt>
                <c:pt idx="26506">
                  <c:v>41185.104166602381</c:v>
                </c:pt>
                <c:pt idx="26507">
                  <c:v>41185.114583269045</c:v>
                </c:pt>
                <c:pt idx="26508">
                  <c:v>41185.12499993571</c:v>
                </c:pt>
                <c:pt idx="26509">
                  <c:v>41185.135416602374</c:v>
                </c:pt>
                <c:pt idx="26510">
                  <c:v>41185.145833269038</c:v>
                </c:pt>
                <c:pt idx="26511">
                  <c:v>41185.156249935702</c:v>
                </c:pt>
                <c:pt idx="26512">
                  <c:v>41185.166666602367</c:v>
                </c:pt>
                <c:pt idx="26513">
                  <c:v>41185.177083269031</c:v>
                </c:pt>
                <c:pt idx="26514">
                  <c:v>41185.187499935695</c:v>
                </c:pt>
                <c:pt idx="26515">
                  <c:v>41185.197916602359</c:v>
                </c:pt>
                <c:pt idx="26516">
                  <c:v>41185.208333269024</c:v>
                </c:pt>
                <c:pt idx="26517">
                  <c:v>41185.218749935688</c:v>
                </c:pt>
                <c:pt idx="26518">
                  <c:v>41185.229166602352</c:v>
                </c:pt>
                <c:pt idx="26519">
                  <c:v>41185.239583269016</c:v>
                </c:pt>
                <c:pt idx="26520">
                  <c:v>41185.249999935681</c:v>
                </c:pt>
                <c:pt idx="26521">
                  <c:v>41185.260416602345</c:v>
                </c:pt>
                <c:pt idx="26522">
                  <c:v>41185.270833269009</c:v>
                </c:pt>
                <c:pt idx="26523">
                  <c:v>41185.281249935673</c:v>
                </c:pt>
                <c:pt idx="26524">
                  <c:v>41185.291666602338</c:v>
                </c:pt>
                <c:pt idx="26525">
                  <c:v>41185.302083269002</c:v>
                </c:pt>
                <c:pt idx="26526">
                  <c:v>41185.312499935666</c:v>
                </c:pt>
                <c:pt idx="26527">
                  <c:v>41185.32291660233</c:v>
                </c:pt>
                <c:pt idx="26528">
                  <c:v>41185.333333268994</c:v>
                </c:pt>
                <c:pt idx="26529">
                  <c:v>41185.343749935659</c:v>
                </c:pt>
                <c:pt idx="26530">
                  <c:v>41185.354166602323</c:v>
                </c:pt>
                <c:pt idx="26531">
                  <c:v>41185.364583268987</c:v>
                </c:pt>
                <c:pt idx="26532">
                  <c:v>41185.374999935651</c:v>
                </c:pt>
                <c:pt idx="26533">
                  <c:v>41185.385416602316</c:v>
                </c:pt>
                <c:pt idx="26534">
                  <c:v>41185.39583326898</c:v>
                </c:pt>
                <c:pt idx="26535">
                  <c:v>41185.406249935644</c:v>
                </c:pt>
                <c:pt idx="26536">
                  <c:v>41185.416666602308</c:v>
                </c:pt>
                <c:pt idx="26537">
                  <c:v>41185.427083268973</c:v>
                </c:pt>
                <c:pt idx="26538">
                  <c:v>41185.437499935637</c:v>
                </c:pt>
                <c:pt idx="26539">
                  <c:v>41185.447916602301</c:v>
                </c:pt>
                <c:pt idx="26540">
                  <c:v>41185.458333268965</c:v>
                </c:pt>
                <c:pt idx="26541">
                  <c:v>41185.46874993563</c:v>
                </c:pt>
                <c:pt idx="26542">
                  <c:v>41185.479166602294</c:v>
                </c:pt>
                <c:pt idx="26543">
                  <c:v>41185.489583268958</c:v>
                </c:pt>
                <c:pt idx="26544">
                  <c:v>41185.499999935622</c:v>
                </c:pt>
                <c:pt idx="26545">
                  <c:v>41185.510416602287</c:v>
                </c:pt>
                <c:pt idx="26546">
                  <c:v>41185.520833268951</c:v>
                </c:pt>
                <c:pt idx="26547">
                  <c:v>41185.531249935615</c:v>
                </c:pt>
                <c:pt idx="26548">
                  <c:v>41185.541666602279</c:v>
                </c:pt>
                <c:pt idx="26549">
                  <c:v>41185.552083268944</c:v>
                </c:pt>
                <c:pt idx="26550">
                  <c:v>41185.562499935608</c:v>
                </c:pt>
                <c:pt idx="26551">
                  <c:v>41185.572916602272</c:v>
                </c:pt>
                <c:pt idx="26552">
                  <c:v>41185.583333268936</c:v>
                </c:pt>
                <c:pt idx="26553">
                  <c:v>41185.5937499356</c:v>
                </c:pt>
                <c:pt idx="26554">
                  <c:v>41185.604166602265</c:v>
                </c:pt>
                <c:pt idx="26555">
                  <c:v>41185.614583268929</c:v>
                </c:pt>
                <c:pt idx="26556">
                  <c:v>41185.624999935593</c:v>
                </c:pt>
                <c:pt idx="26557">
                  <c:v>41185.635416602257</c:v>
                </c:pt>
                <c:pt idx="26558">
                  <c:v>41185.645833268922</c:v>
                </c:pt>
                <c:pt idx="26559">
                  <c:v>41185.656249935586</c:v>
                </c:pt>
                <c:pt idx="26560">
                  <c:v>41185.66666660225</c:v>
                </c:pt>
                <c:pt idx="26561">
                  <c:v>41185.677083268914</c:v>
                </c:pt>
                <c:pt idx="26562">
                  <c:v>41185.687499935579</c:v>
                </c:pt>
                <c:pt idx="26563">
                  <c:v>41185.697916602243</c:v>
                </c:pt>
                <c:pt idx="26564">
                  <c:v>41185.708333268907</c:v>
                </c:pt>
                <c:pt idx="26565">
                  <c:v>41185.718749935571</c:v>
                </c:pt>
                <c:pt idx="26566">
                  <c:v>41185.729166602236</c:v>
                </c:pt>
                <c:pt idx="26567">
                  <c:v>41185.7395832689</c:v>
                </c:pt>
                <c:pt idx="26568">
                  <c:v>41185.749999935564</c:v>
                </c:pt>
                <c:pt idx="26569">
                  <c:v>41185.760416602228</c:v>
                </c:pt>
                <c:pt idx="26570">
                  <c:v>41185.770833268893</c:v>
                </c:pt>
                <c:pt idx="26571">
                  <c:v>41185.781249935557</c:v>
                </c:pt>
                <c:pt idx="26572">
                  <c:v>41185.791666602221</c:v>
                </c:pt>
                <c:pt idx="26573">
                  <c:v>41185.802083268885</c:v>
                </c:pt>
                <c:pt idx="26574">
                  <c:v>41185.81249993555</c:v>
                </c:pt>
                <c:pt idx="26575">
                  <c:v>41185.822916602214</c:v>
                </c:pt>
                <c:pt idx="26576">
                  <c:v>41185.833333268878</c:v>
                </c:pt>
                <c:pt idx="26577">
                  <c:v>41185.843749935542</c:v>
                </c:pt>
                <c:pt idx="26578">
                  <c:v>41185.854166602207</c:v>
                </c:pt>
                <c:pt idx="26579">
                  <c:v>41185.864583268871</c:v>
                </c:pt>
                <c:pt idx="26580">
                  <c:v>41185.874999935535</c:v>
                </c:pt>
                <c:pt idx="26581">
                  <c:v>41185.885416602199</c:v>
                </c:pt>
                <c:pt idx="26582">
                  <c:v>41185.895833268863</c:v>
                </c:pt>
                <c:pt idx="26583">
                  <c:v>41185.906249935528</c:v>
                </c:pt>
                <c:pt idx="26584">
                  <c:v>41185.916666602192</c:v>
                </c:pt>
                <c:pt idx="26585">
                  <c:v>41185.927083268856</c:v>
                </c:pt>
                <c:pt idx="26586">
                  <c:v>41185.93749993552</c:v>
                </c:pt>
                <c:pt idx="26587">
                  <c:v>41185.947916602185</c:v>
                </c:pt>
                <c:pt idx="26588">
                  <c:v>41185.958333268849</c:v>
                </c:pt>
                <c:pt idx="26589">
                  <c:v>41185.968749935513</c:v>
                </c:pt>
                <c:pt idx="26590">
                  <c:v>41185.979166602177</c:v>
                </c:pt>
                <c:pt idx="26591">
                  <c:v>41185.989583268842</c:v>
                </c:pt>
                <c:pt idx="26592">
                  <c:v>41185.999999935506</c:v>
                </c:pt>
                <c:pt idx="26593">
                  <c:v>41186.01041660217</c:v>
                </c:pt>
                <c:pt idx="26594">
                  <c:v>41186.020833268834</c:v>
                </c:pt>
                <c:pt idx="26595">
                  <c:v>41186.031249935499</c:v>
                </c:pt>
                <c:pt idx="26596">
                  <c:v>41186.041666602163</c:v>
                </c:pt>
                <c:pt idx="26597">
                  <c:v>41186.052083268827</c:v>
                </c:pt>
                <c:pt idx="26598">
                  <c:v>41186.062499935491</c:v>
                </c:pt>
                <c:pt idx="26599">
                  <c:v>41186.072916602156</c:v>
                </c:pt>
                <c:pt idx="26600">
                  <c:v>41186.08333326882</c:v>
                </c:pt>
                <c:pt idx="26601">
                  <c:v>41186.093749935484</c:v>
                </c:pt>
                <c:pt idx="26602">
                  <c:v>41186.104166602148</c:v>
                </c:pt>
                <c:pt idx="26603">
                  <c:v>41186.114583268813</c:v>
                </c:pt>
                <c:pt idx="26604">
                  <c:v>41186.124999935477</c:v>
                </c:pt>
                <c:pt idx="26605">
                  <c:v>41186.135416602141</c:v>
                </c:pt>
                <c:pt idx="26606">
                  <c:v>41186.145833268805</c:v>
                </c:pt>
                <c:pt idx="26607">
                  <c:v>41186.15624993547</c:v>
                </c:pt>
                <c:pt idx="26608">
                  <c:v>41186.166666602134</c:v>
                </c:pt>
                <c:pt idx="26609">
                  <c:v>41186.177083268798</c:v>
                </c:pt>
                <c:pt idx="26610">
                  <c:v>41186.187499935462</c:v>
                </c:pt>
                <c:pt idx="26611">
                  <c:v>41186.197916602126</c:v>
                </c:pt>
                <c:pt idx="26612">
                  <c:v>41186.208333268791</c:v>
                </c:pt>
                <c:pt idx="26613">
                  <c:v>41186.218749935455</c:v>
                </c:pt>
                <c:pt idx="26614">
                  <c:v>41186.229166602119</c:v>
                </c:pt>
                <c:pt idx="26615">
                  <c:v>41186.239583268783</c:v>
                </c:pt>
                <c:pt idx="26616">
                  <c:v>41186.249999935448</c:v>
                </c:pt>
                <c:pt idx="26617">
                  <c:v>41186.260416602112</c:v>
                </c:pt>
                <c:pt idx="26618">
                  <c:v>41186.270833268776</c:v>
                </c:pt>
                <c:pt idx="26619">
                  <c:v>41186.28124993544</c:v>
                </c:pt>
                <c:pt idx="26620">
                  <c:v>41186.291666602105</c:v>
                </c:pt>
                <c:pt idx="26621">
                  <c:v>41186.302083268769</c:v>
                </c:pt>
                <c:pt idx="26622">
                  <c:v>41186.312499935433</c:v>
                </c:pt>
                <c:pt idx="26623">
                  <c:v>41186.322916602097</c:v>
                </c:pt>
                <c:pt idx="26624">
                  <c:v>41186.333333268762</c:v>
                </c:pt>
                <c:pt idx="26625">
                  <c:v>41186.343749935426</c:v>
                </c:pt>
                <c:pt idx="26626">
                  <c:v>41186.35416660209</c:v>
                </c:pt>
                <c:pt idx="26627">
                  <c:v>41186.364583268754</c:v>
                </c:pt>
                <c:pt idx="26628">
                  <c:v>41186.374999935419</c:v>
                </c:pt>
                <c:pt idx="26629">
                  <c:v>41186.385416602083</c:v>
                </c:pt>
                <c:pt idx="26630">
                  <c:v>41186.395833268747</c:v>
                </c:pt>
                <c:pt idx="26631">
                  <c:v>41186.406249935411</c:v>
                </c:pt>
                <c:pt idx="26632">
                  <c:v>41186.416666602076</c:v>
                </c:pt>
                <c:pt idx="26633">
                  <c:v>41186.42708326874</c:v>
                </c:pt>
                <c:pt idx="26634">
                  <c:v>41186.437499935404</c:v>
                </c:pt>
                <c:pt idx="26635">
                  <c:v>41186.447916602068</c:v>
                </c:pt>
                <c:pt idx="26636">
                  <c:v>41186.458333268733</c:v>
                </c:pt>
                <c:pt idx="26637">
                  <c:v>41186.468749935397</c:v>
                </c:pt>
                <c:pt idx="26638">
                  <c:v>41186.479166602061</c:v>
                </c:pt>
                <c:pt idx="26639">
                  <c:v>41186.489583268725</c:v>
                </c:pt>
                <c:pt idx="26640">
                  <c:v>41186.499999935389</c:v>
                </c:pt>
                <c:pt idx="26641">
                  <c:v>41186.510416602054</c:v>
                </c:pt>
                <c:pt idx="26642">
                  <c:v>41186.520833268718</c:v>
                </c:pt>
                <c:pt idx="26643">
                  <c:v>41186.531249935382</c:v>
                </c:pt>
                <c:pt idx="26644">
                  <c:v>41186.541666602046</c:v>
                </c:pt>
                <c:pt idx="26645">
                  <c:v>41186.552083268711</c:v>
                </c:pt>
                <c:pt idx="26646">
                  <c:v>41186.562499935375</c:v>
                </c:pt>
                <c:pt idx="26647">
                  <c:v>41186.572916602039</c:v>
                </c:pt>
                <c:pt idx="26648">
                  <c:v>41186.583333268703</c:v>
                </c:pt>
                <c:pt idx="26649">
                  <c:v>41186.593749935368</c:v>
                </c:pt>
                <c:pt idx="26650">
                  <c:v>41186.604166602032</c:v>
                </c:pt>
                <c:pt idx="26651">
                  <c:v>41186.614583268696</c:v>
                </c:pt>
                <c:pt idx="26652">
                  <c:v>41186.62499993536</c:v>
                </c:pt>
                <c:pt idx="26653">
                  <c:v>41186.635416602025</c:v>
                </c:pt>
                <c:pt idx="26654">
                  <c:v>41186.645833268689</c:v>
                </c:pt>
                <c:pt idx="26655">
                  <c:v>41186.656249935353</c:v>
                </c:pt>
                <c:pt idx="26656">
                  <c:v>41186.666666602017</c:v>
                </c:pt>
                <c:pt idx="26657">
                  <c:v>41186.677083268682</c:v>
                </c:pt>
                <c:pt idx="26658">
                  <c:v>41186.687499935346</c:v>
                </c:pt>
                <c:pt idx="26659">
                  <c:v>41186.69791660201</c:v>
                </c:pt>
                <c:pt idx="26660">
                  <c:v>41186.708333268674</c:v>
                </c:pt>
                <c:pt idx="26661">
                  <c:v>41186.718749935339</c:v>
                </c:pt>
                <c:pt idx="26662">
                  <c:v>41186.729166602003</c:v>
                </c:pt>
                <c:pt idx="26663">
                  <c:v>41186.739583268667</c:v>
                </c:pt>
                <c:pt idx="26664">
                  <c:v>41186.749999935331</c:v>
                </c:pt>
                <c:pt idx="26665">
                  <c:v>41186.760416601996</c:v>
                </c:pt>
                <c:pt idx="26666">
                  <c:v>41186.77083326866</c:v>
                </c:pt>
                <c:pt idx="26667">
                  <c:v>41186.781249935324</c:v>
                </c:pt>
                <c:pt idx="26668">
                  <c:v>41186.791666601988</c:v>
                </c:pt>
                <c:pt idx="26669">
                  <c:v>41186.802083268652</c:v>
                </c:pt>
                <c:pt idx="26670">
                  <c:v>41186.812499935317</c:v>
                </c:pt>
                <c:pt idx="26671">
                  <c:v>41186.822916601981</c:v>
                </c:pt>
                <c:pt idx="26672">
                  <c:v>41186.833333268645</c:v>
                </c:pt>
                <c:pt idx="26673">
                  <c:v>41186.843749935309</c:v>
                </c:pt>
                <c:pt idx="26674">
                  <c:v>41186.854166601974</c:v>
                </c:pt>
                <c:pt idx="26675">
                  <c:v>41186.864583268638</c:v>
                </c:pt>
                <c:pt idx="26676">
                  <c:v>41186.874999935302</c:v>
                </c:pt>
                <c:pt idx="26677">
                  <c:v>41186.885416601966</c:v>
                </c:pt>
                <c:pt idx="26678">
                  <c:v>41186.895833268631</c:v>
                </c:pt>
                <c:pt idx="26679">
                  <c:v>41186.906249935295</c:v>
                </c:pt>
                <c:pt idx="26680">
                  <c:v>41186.916666601959</c:v>
                </c:pt>
                <c:pt idx="26681">
                  <c:v>41186.927083268623</c:v>
                </c:pt>
                <c:pt idx="26682">
                  <c:v>41186.937499935288</c:v>
                </c:pt>
                <c:pt idx="26683">
                  <c:v>41186.947916601952</c:v>
                </c:pt>
                <c:pt idx="26684">
                  <c:v>41186.958333268616</c:v>
                </c:pt>
                <c:pt idx="26685">
                  <c:v>41186.96874993528</c:v>
                </c:pt>
                <c:pt idx="26686">
                  <c:v>41186.979166601945</c:v>
                </c:pt>
                <c:pt idx="26687">
                  <c:v>41186.989583268609</c:v>
                </c:pt>
                <c:pt idx="26688">
                  <c:v>41186.999999935273</c:v>
                </c:pt>
                <c:pt idx="26689">
                  <c:v>41187.010416601937</c:v>
                </c:pt>
                <c:pt idx="26690">
                  <c:v>41187.020833268602</c:v>
                </c:pt>
                <c:pt idx="26691">
                  <c:v>41187.031249935266</c:v>
                </c:pt>
                <c:pt idx="26692">
                  <c:v>41187.04166660193</c:v>
                </c:pt>
                <c:pt idx="26693">
                  <c:v>41187.052083268594</c:v>
                </c:pt>
                <c:pt idx="26694">
                  <c:v>41187.062499935259</c:v>
                </c:pt>
                <c:pt idx="26695">
                  <c:v>41187.072916601923</c:v>
                </c:pt>
                <c:pt idx="26696">
                  <c:v>41187.083333268587</c:v>
                </c:pt>
                <c:pt idx="26697">
                  <c:v>41187.093749935251</c:v>
                </c:pt>
                <c:pt idx="26698">
                  <c:v>41187.104166601915</c:v>
                </c:pt>
                <c:pt idx="26699">
                  <c:v>41187.11458326858</c:v>
                </c:pt>
                <c:pt idx="26700">
                  <c:v>41187.124999935244</c:v>
                </c:pt>
                <c:pt idx="26701">
                  <c:v>41187.135416601908</c:v>
                </c:pt>
                <c:pt idx="26702">
                  <c:v>41187.145833268572</c:v>
                </c:pt>
                <c:pt idx="26703">
                  <c:v>41187.156249935237</c:v>
                </c:pt>
                <c:pt idx="26704">
                  <c:v>41187.166666601901</c:v>
                </c:pt>
                <c:pt idx="26705">
                  <c:v>41187.177083268565</c:v>
                </c:pt>
                <c:pt idx="26706">
                  <c:v>41187.187499935229</c:v>
                </c:pt>
                <c:pt idx="26707">
                  <c:v>41187.197916601894</c:v>
                </c:pt>
                <c:pt idx="26708">
                  <c:v>41187.208333268558</c:v>
                </c:pt>
                <c:pt idx="26709">
                  <c:v>41187.218749935222</c:v>
                </c:pt>
                <c:pt idx="26710">
                  <c:v>41187.229166601886</c:v>
                </c:pt>
                <c:pt idx="26711">
                  <c:v>41187.239583268551</c:v>
                </c:pt>
                <c:pt idx="26712">
                  <c:v>41187.249999935215</c:v>
                </c:pt>
                <c:pt idx="26713">
                  <c:v>41187.260416601879</c:v>
                </c:pt>
                <c:pt idx="26714">
                  <c:v>41187.270833268543</c:v>
                </c:pt>
                <c:pt idx="26715">
                  <c:v>41187.281249935208</c:v>
                </c:pt>
                <c:pt idx="26716">
                  <c:v>41187.291666601872</c:v>
                </c:pt>
                <c:pt idx="26717">
                  <c:v>41187.302083268536</c:v>
                </c:pt>
                <c:pt idx="26718">
                  <c:v>41187.3124999352</c:v>
                </c:pt>
                <c:pt idx="26719">
                  <c:v>41187.322916601865</c:v>
                </c:pt>
                <c:pt idx="26720">
                  <c:v>41187.333333268529</c:v>
                </c:pt>
                <c:pt idx="26721">
                  <c:v>41187.343749935193</c:v>
                </c:pt>
                <c:pt idx="26722">
                  <c:v>41187.354166601857</c:v>
                </c:pt>
                <c:pt idx="26723">
                  <c:v>41187.364583268522</c:v>
                </c:pt>
                <c:pt idx="26724">
                  <c:v>41187.374999935186</c:v>
                </c:pt>
                <c:pt idx="26725">
                  <c:v>41187.38541660185</c:v>
                </c:pt>
                <c:pt idx="26726">
                  <c:v>41187.395833268514</c:v>
                </c:pt>
                <c:pt idx="26727">
                  <c:v>41187.406249935178</c:v>
                </c:pt>
                <c:pt idx="26728">
                  <c:v>41187.416666601843</c:v>
                </c:pt>
                <c:pt idx="26729">
                  <c:v>41187.427083268507</c:v>
                </c:pt>
                <c:pt idx="26730">
                  <c:v>41187.437499935171</c:v>
                </c:pt>
                <c:pt idx="26731">
                  <c:v>41187.447916601835</c:v>
                </c:pt>
                <c:pt idx="26732">
                  <c:v>41187.4583332685</c:v>
                </c:pt>
                <c:pt idx="26733">
                  <c:v>41187.468749935164</c:v>
                </c:pt>
                <c:pt idx="26734">
                  <c:v>41187.479166601828</c:v>
                </c:pt>
                <c:pt idx="26735">
                  <c:v>41187.489583268492</c:v>
                </c:pt>
                <c:pt idx="26736">
                  <c:v>41187.499999935157</c:v>
                </c:pt>
                <c:pt idx="26737">
                  <c:v>41187.510416601821</c:v>
                </c:pt>
                <c:pt idx="26738">
                  <c:v>41187.520833268485</c:v>
                </c:pt>
                <c:pt idx="26739">
                  <c:v>41187.531249935149</c:v>
                </c:pt>
                <c:pt idx="26740">
                  <c:v>41187.541666601814</c:v>
                </c:pt>
                <c:pt idx="26741">
                  <c:v>41187.552083268478</c:v>
                </c:pt>
                <c:pt idx="26742">
                  <c:v>41187.562499935142</c:v>
                </c:pt>
                <c:pt idx="26743">
                  <c:v>41187.572916601806</c:v>
                </c:pt>
                <c:pt idx="26744">
                  <c:v>41187.583333268471</c:v>
                </c:pt>
                <c:pt idx="26745">
                  <c:v>41187.593749935135</c:v>
                </c:pt>
                <c:pt idx="26746">
                  <c:v>41187.604166601799</c:v>
                </c:pt>
                <c:pt idx="26747">
                  <c:v>41187.614583268463</c:v>
                </c:pt>
                <c:pt idx="26748">
                  <c:v>41187.624999935128</c:v>
                </c:pt>
                <c:pt idx="26749">
                  <c:v>41187.635416601792</c:v>
                </c:pt>
                <c:pt idx="26750">
                  <c:v>41187.645833268456</c:v>
                </c:pt>
                <c:pt idx="26751">
                  <c:v>41187.65624993512</c:v>
                </c:pt>
                <c:pt idx="26752">
                  <c:v>41187.666666601785</c:v>
                </c:pt>
                <c:pt idx="26753">
                  <c:v>41187.677083268449</c:v>
                </c:pt>
                <c:pt idx="26754">
                  <c:v>41187.687499935113</c:v>
                </c:pt>
                <c:pt idx="26755">
                  <c:v>41187.697916601777</c:v>
                </c:pt>
                <c:pt idx="26756">
                  <c:v>41187.708333268441</c:v>
                </c:pt>
                <c:pt idx="26757">
                  <c:v>41187.718749935106</c:v>
                </c:pt>
                <c:pt idx="26758">
                  <c:v>41187.72916660177</c:v>
                </c:pt>
                <c:pt idx="26759">
                  <c:v>41187.739583268434</c:v>
                </c:pt>
                <c:pt idx="26760">
                  <c:v>41187.749999935098</c:v>
                </c:pt>
                <c:pt idx="26761">
                  <c:v>41187.760416601763</c:v>
                </c:pt>
                <c:pt idx="26762">
                  <c:v>41187.770833268427</c:v>
                </c:pt>
                <c:pt idx="26763">
                  <c:v>41187.781249935091</c:v>
                </c:pt>
                <c:pt idx="26764">
                  <c:v>41187.791666601755</c:v>
                </c:pt>
                <c:pt idx="26765">
                  <c:v>41187.80208326842</c:v>
                </c:pt>
                <c:pt idx="26766">
                  <c:v>41187.812499935084</c:v>
                </c:pt>
                <c:pt idx="26767">
                  <c:v>41187.822916601748</c:v>
                </c:pt>
                <c:pt idx="26768">
                  <c:v>41187.833333268412</c:v>
                </c:pt>
                <c:pt idx="26769">
                  <c:v>41187.843749935077</c:v>
                </c:pt>
                <c:pt idx="26770">
                  <c:v>41187.854166601741</c:v>
                </c:pt>
                <c:pt idx="26771">
                  <c:v>41187.864583268405</c:v>
                </c:pt>
                <c:pt idx="26772">
                  <c:v>41187.874999935069</c:v>
                </c:pt>
                <c:pt idx="26773">
                  <c:v>41187.885416601734</c:v>
                </c:pt>
                <c:pt idx="26774">
                  <c:v>41187.895833268398</c:v>
                </c:pt>
                <c:pt idx="26775">
                  <c:v>41187.906249935062</c:v>
                </c:pt>
                <c:pt idx="26776">
                  <c:v>41187.916666601726</c:v>
                </c:pt>
                <c:pt idx="26777">
                  <c:v>41187.927083268391</c:v>
                </c:pt>
                <c:pt idx="26778">
                  <c:v>41187.937499935055</c:v>
                </c:pt>
                <c:pt idx="26779">
                  <c:v>41187.947916601719</c:v>
                </c:pt>
                <c:pt idx="26780">
                  <c:v>41187.958333268383</c:v>
                </c:pt>
                <c:pt idx="26781">
                  <c:v>41187.968749935048</c:v>
                </c:pt>
                <c:pt idx="26782">
                  <c:v>41187.979166601712</c:v>
                </c:pt>
                <c:pt idx="26783">
                  <c:v>41187.989583268376</c:v>
                </c:pt>
                <c:pt idx="26784">
                  <c:v>41187.99999993504</c:v>
                </c:pt>
                <c:pt idx="26785">
                  <c:v>41188.010416601704</c:v>
                </c:pt>
                <c:pt idx="26786">
                  <c:v>41188.020833268369</c:v>
                </c:pt>
                <c:pt idx="26787">
                  <c:v>41188.031249935033</c:v>
                </c:pt>
                <c:pt idx="26788">
                  <c:v>41188.041666601697</c:v>
                </c:pt>
                <c:pt idx="26789">
                  <c:v>41188.052083268361</c:v>
                </c:pt>
                <c:pt idx="26790">
                  <c:v>41188.062499935026</c:v>
                </c:pt>
                <c:pt idx="26791">
                  <c:v>41188.07291660169</c:v>
                </c:pt>
                <c:pt idx="26792">
                  <c:v>41188.083333268354</c:v>
                </c:pt>
                <c:pt idx="26793">
                  <c:v>41188.093749935018</c:v>
                </c:pt>
                <c:pt idx="26794">
                  <c:v>41188.104166601683</c:v>
                </c:pt>
                <c:pt idx="26795">
                  <c:v>41188.114583268347</c:v>
                </c:pt>
                <c:pt idx="26796">
                  <c:v>41188.124999935011</c:v>
                </c:pt>
                <c:pt idx="26797">
                  <c:v>41188.135416601675</c:v>
                </c:pt>
                <c:pt idx="26798">
                  <c:v>41188.14583326834</c:v>
                </c:pt>
                <c:pt idx="26799">
                  <c:v>41188.156249935004</c:v>
                </c:pt>
                <c:pt idx="26800">
                  <c:v>41188.166666601668</c:v>
                </c:pt>
                <c:pt idx="26801">
                  <c:v>41188.177083268332</c:v>
                </c:pt>
                <c:pt idx="26802">
                  <c:v>41188.187499934997</c:v>
                </c:pt>
                <c:pt idx="26803">
                  <c:v>41188.197916601661</c:v>
                </c:pt>
                <c:pt idx="26804">
                  <c:v>41188.208333268325</c:v>
                </c:pt>
                <c:pt idx="26805">
                  <c:v>41188.218749934989</c:v>
                </c:pt>
                <c:pt idx="26806">
                  <c:v>41188.229166601654</c:v>
                </c:pt>
                <c:pt idx="26807">
                  <c:v>41188.239583268318</c:v>
                </c:pt>
                <c:pt idx="26808">
                  <c:v>41188.249999934982</c:v>
                </c:pt>
                <c:pt idx="26809">
                  <c:v>41188.260416601646</c:v>
                </c:pt>
                <c:pt idx="26810">
                  <c:v>41188.270833268311</c:v>
                </c:pt>
                <c:pt idx="26811">
                  <c:v>41188.281249934975</c:v>
                </c:pt>
                <c:pt idx="26812">
                  <c:v>41188.291666601639</c:v>
                </c:pt>
                <c:pt idx="26813">
                  <c:v>41188.302083268303</c:v>
                </c:pt>
                <c:pt idx="26814">
                  <c:v>41188.312499934967</c:v>
                </c:pt>
                <c:pt idx="26815">
                  <c:v>41188.322916601632</c:v>
                </c:pt>
                <c:pt idx="26816">
                  <c:v>41188.333333268296</c:v>
                </c:pt>
                <c:pt idx="26817">
                  <c:v>41188.34374993496</c:v>
                </c:pt>
                <c:pt idx="26818">
                  <c:v>41188.354166601624</c:v>
                </c:pt>
                <c:pt idx="26819">
                  <c:v>41188.364583268289</c:v>
                </c:pt>
                <c:pt idx="26820">
                  <c:v>41188.374999934953</c:v>
                </c:pt>
                <c:pt idx="26821">
                  <c:v>41188.385416601617</c:v>
                </c:pt>
                <c:pt idx="26822">
                  <c:v>41188.395833268281</c:v>
                </c:pt>
                <c:pt idx="26823">
                  <c:v>41188.406249934946</c:v>
                </c:pt>
                <c:pt idx="26824">
                  <c:v>41188.41666660161</c:v>
                </c:pt>
                <c:pt idx="26825">
                  <c:v>41188.427083268274</c:v>
                </c:pt>
                <c:pt idx="26826">
                  <c:v>41188.437499934938</c:v>
                </c:pt>
                <c:pt idx="26827">
                  <c:v>41188.447916601603</c:v>
                </c:pt>
                <c:pt idx="26828">
                  <c:v>41188.458333268267</c:v>
                </c:pt>
                <c:pt idx="26829">
                  <c:v>41188.468749934931</c:v>
                </c:pt>
                <c:pt idx="26830">
                  <c:v>41188.479166601595</c:v>
                </c:pt>
                <c:pt idx="26831">
                  <c:v>41188.48958326826</c:v>
                </c:pt>
                <c:pt idx="26832">
                  <c:v>41188.499999934924</c:v>
                </c:pt>
                <c:pt idx="26833">
                  <c:v>41188.510416601588</c:v>
                </c:pt>
                <c:pt idx="26834">
                  <c:v>41188.520833268252</c:v>
                </c:pt>
                <c:pt idx="26835">
                  <c:v>41188.531249934917</c:v>
                </c:pt>
                <c:pt idx="26836">
                  <c:v>41188.541666601581</c:v>
                </c:pt>
                <c:pt idx="26837">
                  <c:v>41188.552083268245</c:v>
                </c:pt>
                <c:pt idx="26838">
                  <c:v>41188.562499934909</c:v>
                </c:pt>
                <c:pt idx="26839">
                  <c:v>41188.572916601574</c:v>
                </c:pt>
                <c:pt idx="26840">
                  <c:v>41188.583333268238</c:v>
                </c:pt>
                <c:pt idx="26841">
                  <c:v>41188.593749934902</c:v>
                </c:pt>
                <c:pt idx="26842">
                  <c:v>41188.604166601566</c:v>
                </c:pt>
                <c:pt idx="26843">
                  <c:v>41188.61458326823</c:v>
                </c:pt>
                <c:pt idx="26844">
                  <c:v>41188.624999934895</c:v>
                </c:pt>
                <c:pt idx="26845">
                  <c:v>41188.635416601559</c:v>
                </c:pt>
                <c:pt idx="26846">
                  <c:v>41188.645833268223</c:v>
                </c:pt>
                <c:pt idx="26847">
                  <c:v>41188.656249934887</c:v>
                </c:pt>
                <c:pt idx="26848">
                  <c:v>41188.666666601552</c:v>
                </c:pt>
                <c:pt idx="26849">
                  <c:v>41188.677083268216</c:v>
                </c:pt>
                <c:pt idx="26850">
                  <c:v>41188.68749993488</c:v>
                </c:pt>
                <c:pt idx="26851">
                  <c:v>41188.697916601544</c:v>
                </c:pt>
                <c:pt idx="26852">
                  <c:v>41188.708333268209</c:v>
                </c:pt>
                <c:pt idx="26853">
                  <c:v>41188.718749934873</c:v>
                </c:pt>
                <c:pt idx="26854">
                  <c:v>41188.729166601537</c:v>
                </c:pt>
                <c:pt idx="26855">
                  <c:v>41188.739583268201</c:v>
                </c:pt>
                <c:pt idx="26856">
                  <c:v>41188.749999934866</c:v>
                </c:pt>
                <c:pt idx="26857">
                  <c:v>41188.76041660153</c:v>
                </c:pt>
                <c:pt idx="26858">
                  <c:v>41188.770833268194</c:v>
                </c:pt>
                <c:pt idx="26859">
                  <c:v>41188.781249934858</c:v>
                </c:pt>
                <c:pt idx="26860">
                  <c:v>41188.791666601523</c:v>
                </c:pt>
                <c:pt idx="26861">
                  <c:v>41188.802083268187</c:v>
                </c:pt>
                <c:pt idx="26862">
                  <c:v>41188.812499934851</c:v>
                </c:pt>
                <c:pt idx="26863">
                  <c:v>41188.822916601515</c:v>
                </c:pt>
                <c:pt idx="26864">
                  <c:v>41188.83333326818</c:v>
                </c:pt>
                <c:pt idx="26865">
                  <c:v>41188.843749934844</c:v>
                </c:pt>
                <c:pt idx="26866">
                  <c:v>41188.854166601508</c:v>
                </c:pt>
                <c:pt idx="26867">
                  <c:v>41188.864583268172</c:v>
                </c:pt>
                <c:pt idx="26868">
                  <c:v>41188.874999934837</c:v>
                </c:pt>
                <c:pt idx="26869">
                  <c:v>41188.885416601501</c:v>
                </c:pt>
                <c:pt idx="26870">
                  <c:v>41188.895833268165</c:v>
                </c:pt>
                <c:pt idx="26871">
                  <c:v>41188.906249934829</c:v>
                </c:pt>
                <c:pt idx="26872">
                  <c:v>41188.916666601493</c:v>
                </c:pt>
                <c:pt idx="26873">
                  <c:v>41188.927083268158</c:v>
                </c:pt>
                <c:pt idx="26874">
                  <c:v>41188.937499934822</c:v>
                </c:pt>
                <c:pt idx="26875">
                  <c:v>41188.947916601486</c:v>
                </c:pt>
                <c:pt idx="26876">
                  <c:v>41188.95833326815</c:v>
                </c:pt>
                <c:pt idx="26877">
                  <c:v>41188.968749934815</c:v>
                </c:pt>
                <c:pt idx="26878">
                  <c:v>41188.979166601479</c:v>
                </c:pt>
                <c:pt idx="26879">
                  <c:v>41188.989583268143</c:v>
                </c:pt>
                <c:pt idx="26880">
                  <c:v>41188.999999934807</c:v>
                </c:pt>
                <c:pt idx="26881">
                  <c:v>41189.010416601472</c:v>
                </c:pt>
                <c:pt idx="26882">
                  <c:v>41189.020833268136</c:v>
                </c:pt>
                <c:pt idx="26883">
                  <c:v>41189.0312499348</c:v>
                </c:pt>
                <c:pt idx="26884">
                  <c:v>41189.041666601464</c:v>
                </c:pt>
                <c:pt idx="26885">
                  <c:v>41189.052083268129</c:v>
                </c:pt>
                <c:pt idx="26886">
                  <c:v>41189.062499934793</c:v>
                </c:pt>
                <c:pt idx="26887">
                  <c:v>41189.072916601457</c:v>
                </c:pt>
                <c:pt idx="26888">
                  <c:v>41189.083333268121</c:v>
                </c:pt>
                <c:pt idx="26889">
                  <c:v>41189.093749934786</c:v>
                </c:pt>
                <c:pt idx="26890">
                  <c:v>41189.10416660145</c:v>
                </c:pt>
                <c:pt idx="26891">
                  <c:v>41189.114583268114</c:v>
                </c:pt>
                <c:pt idx="26892">
                  <c:v>41189.124999934778</c:v>
                </c:pt>
                <c:pt idx="26893">
                  <c:v>41189.135416601443</c:v>
                </c:pt>
                <c:pt idx="26894">
                  <c:v>41189.145833268107</c:v>
                </c:pt>
                <c:pt idx="26895">
                  <c:v>41189.156249934771</c:v>
                </c:pt>
                <c:pt idx="26896">
                  <c:v>41189.166666601435</c:v>
                </c:pt>
                <c:pt idx="26897">
                  <c:v>41189.1770832681</c:v>
                </c:pt>
                <c:pt idx="26898">
                  <c:v>41189.187499934764</c:v>
                </c:pt>
                <c:pt idx="26899">
                  <c:v>41189.197916601428</c:v>
                </c:pt>
                <c:pt idx="26900">
                  <c:v>41189.208333268092</c:v>
                </c:pt>
                <c:pt idx="26901">
                  <c:v>41189.218749934756</c:v>
                </c:pt>
                <c:pt idx="26902">
                  <c:v>41189.229166601421</c:v>
                </c:pt>
                <c:pt idx="26903">
                  <c:v>41189.239583268085</c:v>
                </c:pt>
                <c:pt idx="26904">
                  <c:v>41189.249999934749</c:v>
                </c:pt>
                <c:pt idx="26905">
                  <c:v>41189.260416601413</c:v>
                </c:pt>
                <c:pt idx="26906">
                  <c:v>41189.270833268078</c:v>
                </c:pt>
                <c:pt idx="26907">
                  <c:v>41189.281249934742</c:v>
                </c:pt>
                <c:pt idx="26908">
                  <c:v>41189.291666601406</c:v>
                </c:pt>
                <c:pt idx="26909">
                  <c:v>41189.30208326807</c:v>
                </c:pt>
                <c:pt idx="26910">
                  <c:v>41189.312499934735</c:v>
                </c:pt>
                <c:pt idx="26911">
                  <c:v>41189.322916601399</c:v>
                </c:pt>
                <c:pt idx="26912">
                  <c:v>41189.333333268063</c:v>
                </c:pt>
                <c:pt idx="26913">
                  <c:v>41189.343749934727</c:v>
                </c:pt>
                <c:pt idx="26914">
                  <c:v>41189.354166601392</c:v>
                </c:pt>
                <c:pt idx="26915">
                  <c:v>41189.364583268056</c:v>
                </c:pt>
                <c:pt idx="26916">
                  <c:v>41189.37499993472</c:v>
                </c:pt>
                <c:pt idx="26917">
                  <c:v>41189.385416601384</c:v>
                </c:pt>
                <c:pt idx="26918">
                  <c:v>41189.395833268049</c:v>
                </c:pt>
                <c:pt idx="26919">
                  <c:v>41189.406249934713</c:v>
                </c:pt>
                <c:pt idx="26920">
                  <c:v>41189.416666601377</c:v>
                </c:pt>
                <c:pt idx="26921">
                  <c:v>41189.427083268041</c:v>
                </c:pt>
                <c:pt idx="26922">
                  <c:v>41189.437499934706</c:v>
                </c:pt>
                <c:pt idx="26923">
                  <c:v>41189.44791660137</c:v>
                </c:pt>
                <c:pt idx="26924">
                  <c:v>41189.458333268034</c:v>
                </c:pt>
                <c:pt idx="26925">
                  <c:v>41189.468749934698</c:v>
                </c:pt>
                <c:pt idx="26926">
                  <c:v>41189.479166601363</c:v>
                </c:pt>
                <c:pt idx="26927">
                  <c:v>41189.489583268027</c:v>
                </c:pt>
                <c:pt idx="26928">
                  <c:v>41189.499999934691</c:v>
                </c:pt>
                <c:pt idx="26929">
                  <c:v>41189.510416601355</c:v>
                </c:pt>
                <c:pt idx="26930">
                  <c:v>41189.520833268019</c:v>
                </c:pt>
                <c:pt idx="26931">
                  <c:v>41189.531249934684</c:v>
                </c:pt>
                <c:pt idx="26932">
                  <c:v>41189.541666601348</c:v>
                </c:pt>
                <c:pt idx="26933">
                  <c:v>41189.552083268012</c:v>
                </c:pt>
                <c:pt idx="26934">
                  <c:v>41189.562499934676</c:v>
                </c:pt>
                <c:pt idx="26935">
                  <c:v>41189.572916601341</c:v>
                </c:pt>
                <c:pt idx="26936">
                  <c:v>41189.583333268005</c:v>
                </c:pt>
                <c:pt idx="26937">
                  <c:v>41189.593749934669</c:v>
                </c:pt>
                <c:pt idx="26938">
                  <c:v>41189.604166601333</c:v>
                </c:pt>
                <c:pt idx="26939">
                  <c:v>41189.614583267998</c:v>
                </c:pt>
                <c:pt idx="26940">
                  <c:v>41189.624999934662</c:v>
                </c:pt>
                <c:pt idx="26941">
                  <c:v>41189.635416601326</c:v>
                </c:pt>
                <c:pt idx="26942">
                  <c:v>41189.64583326799</c:v>
                </c:pt>
                <c:pt idx="26943">
                  <c:v>41189.656249934655</c:v>
                </c:pt>
                <c:pt idx="26944">
                  <c:v>41189.666666601319</c:v>
                </c:pt>
                <c:pt idx="26945">
                  <c:v>41189.677083267983</c:v>
                </c:pt>
                <c:pt idx="26946">
                  <c:v>41189.687499934647</c:v>
                </c:pt>
                <c:pt idx="26947">
                  <c:v>41189.697916601312</c:v>
                </c:pt>
                <c:pt idx="26948">
                  <c:v>41189.708333267976</c:v>
                </c:pt>
                <c:pt idx="26949">
                  <c:v>41189.71874993464</c:v>
                </c:pt>
                <c:pt idx="26950">
                  <c:v>41189.729166601304</c:v>
                </c:pt>
                <c:pt idx="26951">
                  <c:v>41189.739583267969</c:v>
                </c:pt>
                <c:pt idx="26952">
                  <c:v>41189.749999934633</c:v>
                </c:pt>
                <c:pt idx="26953">
                  <c:v>41189.760416601297</c:v>
                </c:pt>
                <c:pt idx="26954">
                  <c:v>41189.770833267961</c:v>
                </c:pt>
                <c:pt idx="26955">
                  <c:v>41189.781249934626</c:v>
                </c:pt>
                <c:pt idx="26956">
                  <c:v>41189.79166660129</c:v>
                </c:pt>
                <c:pt idx="26957">
                  <c:v>41189.802083267954</c:v>
                </c:pt>
                <c:pt idx="26958">
                  <c:v>41189.812499934618</c:v>
                </c:pt>
                <c:pt idx="26959">
                  <c:v>41189.822916601282</c:v>
                </c:pt>
                <c:pt idx="26960">
                  <c:v>41189.833333267947</c:v>
                </c:pt>
                <c:pt idx="26961">
                  <c:v>41189.843749934611</c:v>
                </c:pt>
                <c:pt idx="26962">
                  <c:v>41189.854166601275</c:v>
                </c:pt>
                <c:pt idx="26963">
                  <c:v>41189.864583267939</c:v>
                </c:pt>
                <c:pt idx="26964">
                  <c:v>41189.874999934604</c:v>
                </c:pt>
                <c:pt idx="26965">
                  <c:v>41189.885416601268</c:v>
                </c:pt>
                <c:pt idx="26966">
                  <c:v>41189.895833267932</c:v>
                </c:pt>
                <c:pt idx="26967">
                  <c:v>41189.906249934596</c:v>
                </c:pt>
                <c:pt idx="26968">
                  <c:v>41189.916666601261</c:v>
                </c:pt>
                <c:pt idx="26969">
                  <c:v>41189.927083267925</c:v>
                </c:pt>
                <c:pt idx="26970">
                  <c:v>41189.937499934589</c:v>
                </c:pt>
                <c:pt idx="26971">
                  <c:v>41189.947916601253</c:v>
                </c:pt>
                <c:pt idx="26972">
                  <c:v>41189.958333267918</c:v>
                </c:pt>
                <c:pt idx="26973">
                  <c:v>41189.968749934582</c:v>
                </c:pt>
                <c:pt idx="26974">
                  <c:v>41189.979166601246</c:v>
                </c:pt>
                <c:pt idx="26975">
                  <c:v>41189.98958326791</c:v>
                </c:pt>
                <c:pt idx="26976">
                  <c:v>41189.999999934575</c:v>
                </c:pt>
                <c:pt idx="26977">
                  <c:v>41190.010416601239</c:v>
                </c:pt>
                <c:pt idx="26978">
                  <c:v>41190.020833267903</c:v>
                </c:pt>
                <c:pt idx="26979">
                  <c:v>41190.031249934567</c:v>
                </c:pt>
                <c:pt idx="26980">
                  <c:v>41190.041666601232</c:v>
                </c:pt>
                <c:pt idx="26981">
                  <c:v>41190.052083267896</c:v>
                </c:pt>
                <c:pt idx="26982">
                  <c:v>41190.06249993456</c:v>
                </c:pt>
                <c:pt idx="26983">
                  <c:v>41190.072916601224</c:v>
                </c:pt>
                <c:pt idx="26984">
                  <c:v>41190.083333267889</c:v>
                </c:pt>
                <c:pt idx="26985">
                  <c:v>41190.093749934553</c:v>
                </c:pt>
                <c:pt idx="26986">
                  <c:v>41190.104166601217</c:v>
                </c:pt>
                <c:pt idx="26987">
                  <c:v>41190.114583267881</c:v>
                </c:pt>
                <c:pt idx="26988">
                  <c:v>41190.124999934545</c:v>
                </c:pt>
                <c:pt idx="26989">
                  <c:v>41190.13541660121</c:v>
                </c:pt>
                <c:pt idx="26990">
                  <c:v>41190.145833267874</c:v>
                </c:pt>
                <c:pt idx="26991">
                  <c:v>41190.156249934538</c:v>
                </c:pt>
                <c:pt idx="26992">
                  <c:v>41190.166666601202</c:v>
                </c:pt>
                <c:pt idx="26993">
                  <c:v>41190.177083267867</c:v>
                </c:pt>
                <c:pt idx="26994">
                  <c:v>41190.187499934531</c:v>
                </c:pt>
                <c:pt idx="26995">
                  <c:v>41190.197916601195</c:v>
                </c:pt>
                <c:pt idx="26996">
                  <c:v>41190.208333267859</c:v>
                </c:pt>
                <c:pt idx="26997">
                  <c:v>41190.218749934524</c:v>
                </c:pt>
                <c:pt idx="26998">
                  <c:v>41190.229166601188</c:v>
                </c:pt>
                <c:pt idx="26999">
                  <c:v>41190.239583267852</c:v>
                </c:pt>
                <c:pt idx="27000">
                  <c:v>41190.249999934516</c:v>
                </c:pt>
                <c:pt idx="27001">
                  <c:v>41190.260416601181</c:v>
                </c:pt>
                <c:pt idx="27002">
                  <c:v>41190.270833267845</c:v>
                </c:pt>
                <c:pt idx="27003">
                  <c:v>41190.281249934509</c:v>
                </c:pt>
                <c:pt idx="27004">
                  <c:v>41190.291666601173</c:v>
                </c:pt>
                <c:pt idx="27005">
                  <c:v>41190.302083267838</c:v>
                </c:pt>
                <c:pt idx="27006">
                  <c:v>41190.312499934502</c:v>
                </c:pt>
                <c:pt idx="27007">
                  <c:v>41190.322916601166</c:v>
                </c:pt>
                <c:pt idx="27008">
                  <c:v>41190.33333326783</c:v>
                </c:pt>
                <c:pt idx="27009">
                  <c:v>41190.343749934495</c:v>
                </c:pt>
                <c:pt idx="27010">
                  <c:v>41190.354166601159</c:v>
                </c:pt>
                <c:pt idx="27011">
                  <c:v>41190.364583267823</c:v>
                </c:pt>
                <c:pt idx="27012">
                  <c:v>41190.374999934487</c:v>
                </c:pt>
                <c:pt idx="27013">
                  <c:v>41190.385416601152</c:v>
                </c:pt>
                <c:pt idx="27014">
                  <c:v>41190.395833267816</c:v>
                </c:pt>
                <c:pt idx="27015">
                  <c:v>41190.40624993448</c:v>
                </c:pt>
                <c:pt idx="27016">
                  <c:v>41190.416666601144</c:v>
                </c:pt>
                <c:pt idx="27017">
                  <c:v>41190.427083267808</c:v>
                </c:pt>
                <c:pt idx="27018">
                  <c:v>41190.437499934473</c:v>
                </c:pt>
                <c:pt idx="27019">
                  <c:v>41190.447916601137</c:v>
                </c:pt>
                <c:pt idx="27020">
                  <c:v>41190.458333267801</c:v>
                </c:pt>
                <c:pt idx="27021">
                  <c:v>41190.468749934465</c:v>
                </c:pt>
                <c:pt idx="27022">
                  <c:v>41190.47916660113</c:v>
                </c:pt>
                <c:pt idx="27023">
                  <c:v>41190.489583267794</c:v>
                </c:pt>
                <c:pt idx="27024">
                  <c:v>41190.499999934458</c:v>
                </c:pt>
                <c:pt idx="27025">
                  <c:v>41190.510416601122</c:v>
                </c:pt>
                <c:pt idx="27026">
                  <c:v>41190.520833267787</c:v>
                </c:pt>
                <c:pt idx="27027">
                  <c:v>41190.531249934451</c:v>
                </c:pt>
                <c:pt idx="27028">
                  <c:v>41190.541666601115</c:v>
                </c:pt>
                <c:pt idx="27029">
                  <c:v>41190.552083267779</c:v>
                </c:pt>
                <c:pt idx="27030">
                  <c:v>41190.562499934444</c:v>
                </c:pt>
                <c:pt idx="27031">
                  <c:v>41190.572916601108</c:v>
                </c:pt>
                <c:pt idx="27032">
                  <c:v>41190.583333267772</c:v>
                </c:pt>
                <c:pt idx="27033">
                  <c:v>41190.593749934436</c:v>
                </c:pt>
                <c:pt idx="27034">
                  <c:v>41190.604166601101</c:v>
                </c:pt>
                <c:pt idx="27035">
                  <c:v>41190.614583267765</c:v>
                </c:pt>
                <c:pt idx="27036">
                  <c:v>41190.624999934429</c:v>
                </c:pt>
                <c:pt idx="27037">
                  <c:v>41190.635416601093</c:v>
                </c:pt>
                <c:pt idx="27038">
                  <c:v>41190.645833267758</c:v>
                </c:pt>
                <c:pt idx="27039">
                  <c:v>41190.656249934422</c:v>
                </c:pt>
                <c:pt idx="27040">
                  <c:v>41190.666666601086</c:v>
                </c:pt>
                <c:pt idx="27041">
                  <c:v>41190.67708326775</c:v>
                </c:pt>
                <c:pt idx="27042">
                  <c:v>41190.687499934415</c:v>
                </c:pt>
                <c:pt idx="27043">
                  <c:v>41190.697916601079</c:v>
                </c:pt>
                <c:pt idx="27044">
                  <c:v>41190.708333267743</c:v>
                </c:pt>
                <c:pt idx="27045">
                  <c:v>41190.718749934407</c:v>
                </c:pt>
                <c:pt idx="27046">
                  <c:v>41190.729166601071</c:v>
                </c:pt>
                <c:pt idx="27047">
                  <c:v>41190.739583267736</c:v>
                </c:pt>
                <c:pt idx="27048">
                  <c:v>41190.7499999344</c:v>
                </c:pt>
                <c:pt idx="27049">
                  <c:v>41190.760416601064</c:v>
                </c:pt>
                <c:pt idx="27050">
                  <c:v>41190.770833267728</c:v>
                </c:pt>
                <c:pt idx="27051">
                  <c:v>41190.781249934393</c:v>
                </c:pt>
                <c:pt idx="27052">
                  <c:v>41190.791666601057</c:v>
                </c:pt>
                <c:pt idx="27053">
                  <c:v>41190.802083267721</c:v>
                </c:pt>
                <c:pt idx="27054">
                  <c:v>41190.812499934385</c:v>
                </c:pt>
                <c:pt idx="27055">
                  <c:v>41190.82291660105</c:v>
                </c:pt>
                <c:pt idx="27056">
                  <c:v>41190.833333267714</c:v>
                </c:pt>
                <c:pt idx="27057">
                  <c:v>41190.843749934378</c:v>
                </c:pt>
                <c:pt idx="27058">
                  <c:v>41190.854166601042</c:v>
                </c:pt>
                <c:pt idx="27059">
                  <c:v>41190.864583267707</c:v>
                </c:pt>
                <c:pt idx="27060">
                  <c:v>41190.874999934371</c:v>
                </c:pt>
                <c:pt idx="27061">
                  <c:v>41190.885416601035</c:v>
                </c:pt>
                <c:pt idx="27062">
                  <c:v>41190.895833267699</c:v>
                </c:pt>
                <c:pt idx="27063">
                  <c:v>41190.906249934364</c:v>
                </c:pt>
                <c:pt idx="27064">
                  <c:v>41190.916666601028</c:v>
                </c:pt>
                <c:pt idx="27065">
                  <c:v>41190.927083267692</c:v>
                </c:pt>
                <c:pt idx="27066">
                  <c:v>41190.937499934356</c:v>
                </c:pt>
                <c:pt idx="27067">
                  <c:v>41190.947916601021</c:v>
                </c:pt>
                <c:pt idx="27068">
                  <c:v>41190.958333267685</c:v>
                </c:pt>
                <c:pt idx="27069">
                  <c:v>41190.968749934349</c:v>
                </c:pt>
                <c:pt idx="27070">
                  <c:v>41190.979166601013</c:v>
                </c:pt>
                <c:pt idx="27071">
                  <c:v>41190.989583267678</c:v>
                </c:pt>
                <c:pt idx="27072">
                  <c:v>41190.999999934342</c:v>
                </c:pt>
                <c:pt idx="27073">
                  <c:v>41191.010416601006</c:v>
                </c:pt>
                <c:pt idx="27074">
                  <c:v>41191.02083326767</c:v>
                </c:pt>
                <c:pt idx="27075">
                  <c:v>41191.031249934334</c:v>
                </c:pt>
                <c:pt idx="27076">
                  <c:v>41191.041666600999</c:v>
                </c:pt>
                <c:pt idx="27077">
                  <c:v>41191.052083267663</c:v>
                </c:pt>
                <c:pt idx="27078">
                  <c:v>41191.062499934327</c:v>
                </c:pt>
                <c:pt idx="27079">
                  <c:v>41191.072916600991</c:v>
                </c:pt>
                <c:pt idx="27080">
                  <c:v>41191.083333267656</c:v>
                </c:pt>
                <c:pt idx="27081">
                  <c:v>41191.09374993432</c:v>
                </c:pt>
                <c:pt idx="27082">
                  <c:v>41191.104166600984</c:v>
                </c:pt>
                <c:pt idx="27083">
                  <c:v>41191.114583267648</c:v>
                </c:pt>
                <c:pt idx="27084">
                  <c:v>41191.124999934313</c:v>
                </c:pt>
                <c:pt idx="27085">
                  <c:v>41191.135416600977</c:v>
                </c:pt>
                <c:pt idx="27086">
                  <c:v>41191.145833267641</c:v>
                </c:pt>
                <c:pt idx="27087">
                  <c:v>41191.156249934305</c:v>
                </c:pt>
                <c:pt idx="27088">
                  <c:v>41191.16666660097</c:v>
                </c:pt>
                <c:pt idx="27089">
                  <c:v>41191.177083267634</c:v>
                </c:pt>
                <c:pt idx="27090">
                  <c:v>41191.187499934298</c:v>
                </c:pt>
                <c:pt idx="27091">
                  <c:v>41191.197916600962</c:v>
                </c:pt>
                <c:pt idx="27092">
                  <c:v>41191.208333267627</c:v>
                </c:pt>
                <c:pt idx="27093">
                  <c:v>41191.218749934291</c:v>
                </c:pt>
                <c:pt idx="27094">
                  <c:v>41191.229166600955</c:v>
                </c:pt>
                <c:pt idx="27095">
                  <c:v>41191.239583267619</c:v>
                </c:pt>
                <c:pt idx="27096">
                  <c:v>41191.249999934284</c:v>
                </c:pt>
                <c:pt idx="27097">
                  <c:v>41191.260416600948</c:v>
                </c:pt>
                <c:pt idx="27098">
                  <c:v>41191.270833267612</c:v>
                </c:pt>
                <c:pt idx="27099">
                  <c:v>41191.281249934276</c:v>
                </c:pt>
                <c:pt idx="27100">
                  <c:v>41191.291666600941</c:v>
                </c:pt>
                <c:pt idx="27101">
                  <c:v>41191.302083267605</c:v>
                </c:pt>
                <c:pt idx="27102">
                  <c:v>41191.312499934269</c:v>
                </c:pt>
                <c:pt idx="27103">
                  <c:v>41191.322916600933</c:v>
                </c:pt>
                <c:pt idx="27104">
                  <c:v>41191.333333267597</c:v>
                </c:pt>
                <c:pt idx="27105">
                  <c:v>41191.343749934262</c:v>
                </c:pt>
                <c:pt idx="27106">
                  <c:v>41191.354166600926</c:v>
                </c:pt>
                <c:pt idx="27107">
                  <c:v>41191.36458326759</c:v>
                </c:pt>
                <c:pt idx="27108">
                  <c:v>41191.374999934254</c:v>
                </c:pt>
                <c:pt idx="27109">
                  <c:v>41191.385416600919</c:v>
                </c:pt>
                <c:pt idx="27110">
                  <c:v>41191.395833267583</c:v>
                </c:pt>
                <c:pt idx="27111">
                  <c:v>41191.406249934247</c:v>
                </c:pt>
                <c:pt idx="27112">
                  <c:v>41191.416666600911</c:v>
                </c:pt>
                <c:pt idx="27113">
                  <c:v>41191.427083267576</c:v>
                </c:pt>
                <c:pt idx="27114">
                  <c:v>41191.43749993424</c:v>
                </c:pt>
                <c:pt idx="27115">
                  <c:v>41191.447916600904</c:v>
                </c:pt>
                <c:pt idx="27116">
                  <c:v>41191.458333267568</c:v>
                </c:pt>
                <c:pt idx="27117">
                  <c:v>41191.468749934233</c:v>
                </c:pt>
                <c:pt idx="27118">
                  <c:v>41191.479166600897</c:v>
                </c:pt>
                <c:pt idx="27119">
                  <c:v>41191.489583267561</c:v>
                </c:pt>
                <c:pt idx="27120">
                  <c:v>41191.499999934225</c:v>
                </c:pt>
                <c:pt idx="27121">
                  <c:v>41191.51041660089</c:v>
                </c:pt>
                <c:pt idx="27122">
                  <c:v>41191.520833267554</c:v>
                </c:pt>
                <c:pt idx="27123">
                  <c:v>41191.531249934218</c:v>
                </c:pt>
                <c:pt idx="27124">
                  <c:v>41191.541666600882</c:v>
                </c:pt>
                <c:pt idx="27125">
                  <c:v>41191.552083267547</c:v>
                </c:pt>
                <c:pt idx="27126">
                  <c:v>41191.562499934211</c:v>
                </c:pt>
                <c:pt idx="27127">
                  <c:v>41191.572916600875</c:v>
                </c:pt>
                <c:pt idx="27128">
                  <c:v>41191.583333267539</c:v>
                </c:pt>
                <c:pt idx="27129">
                  <c:v>41191.593749934204</c:v>
                </c:pt>
                <c:pt idx="27130">
                  <c:v>41191.604166600868</c:v>
                </c:pt>
                <c:pt idx="27131">
                  <c:v>41191.614583267532</c:v>
                </c:pt>
                <c:pt idx="27132">
                  <c:v>41191.624999934196</c:v>
                </c:pt>
                <c:pt idx="27133">
                  <c:v>41191.63541660086</c:v>
                </c:pt>
                <c:pt idx="27134">
                  <c:v>41191.645833267525</c:v>
                </c:pt>
                <c:pt idx="27135">
                  <c:v>41191.656249934189</c:v>
                </c:pt>
                <c:pt idx="27136">
                  <c:v>41191.666666600853</c:v>
                </c:pt>
                <c:pt idx="27137">
                  <c:v>41191.677083267517</c:v>
                </c:pt>
                <c:pt idx="27138">
                  <c:v>41191.687499934182</c:v>
                </c:pt>
                <c:pt idx="27139">
                  <c:v>41191.697916600846</c:v>
                </c:pt>
                <c:pt idx="27140">
                  <c:v>41191.70833326751</c:v>
                </c:pt>
                <c:pt idx="27141">
                  <c:v>41191.718749934174</c:v>
                </c:pt>
                <c:pt idx="27142">
                  <c:v>41191.729166600839</c:v>
                </c:pt>
                <c:pt idx="27143">
                  <c:v>41191.739583267503</c:v>
                </c:pt>
                <c:pt idx="27144">
                  <c:v>41191.749999934167</c:v>
                </c:pt>
                <c:pt idx="27145">
                  <c:v>41191.760416600831</c:v>
                </c:pt>
                <c:pt idx="27146">
                  <c:v>41191.770833267496</c:v>
                </c:pt>
                <c:pt idx="27147">
                  <c:v>41191.78124993416</c:v>
                </c:pt>
                <c:pt idx="27148">
                  <c:v>41191.791666600824</c:v>
                </c:pt>
                <c:pt idx="27149">
                  <c:v>41191.802083267488</c:v>
                </c:pt>
                <c:pt idx="27150">
                  <c:v>41191.812499934153</c:v>
                </c:pt>
                <c:pt idx="27151">
                  <c:v>41191.822916600817</c:v>
                </c:pt>
                <c:pt idx="27152">
                  <c:v>41191.833333267481</c:v>
                </c:pt>
                <c:pt idx="27153">
                  <c:v>41191.843749934145</c:v>
                </c:pt>
                <c:pt idx="27154">
                  <c:v>41191.85416660081</c:v>
                </c:pt>
                <c:pt idx="27155">
                  <c:v>41191.864583267474</c:v>
                </c:pt>
                <c:pt idx="27156">
                  <c:v>41191.874999934138</c:v>
                </c:pt>
                <c:pt idx="27157">
                  <c:v>41191.885416600802</c:v>
                </c:pt>
                <c:pt idx="27158">
                  <c:v>41191.895833267467</c:v>
                </c:pt>
                <c:pt idx="27159">
                  <c:v>41191.906249934131</c:v>
                </c:pt>
                <c:pt idx="27160">
                  <c:v>41191.916666600795</c:v>
                </c:pt>
                <c:pt idx="27161">
                  <c:v>41191.927083267459</c:v>
                </c:pt>
                <c:pt idx="27162">
                  <c:v>41191.937499934123</c:v>
                </c:pt>
                <c:pt idx="27163">
                  <c:v>41191.947916600788</c:v>
                </c:pt>
                <c:pt idx="27164">
                  <c:v>41191.958333267452</c:v>
                </c:pt>
                <c:pt idx="27165">
                  <c:v>41191.968749934116</c:v>
                </c:pt>
                <c:pt idx="27166">
                  <c:v>41191.97916660078</c:v>
                </c:pt>
                <c:pt idx="27167">
                  <c:v>41191.989583267445</c:v>
                </c:pt>
                <c:pt idx="27168">
                  <c:v>41191.999999934109</c:v>
                </c:pt>
                <c:pt idx="27169">
                  <c:v>41192.010416600773</c:v>
                </c:pt>
                <c:pt idx="27170">
                  <c:v>41192.020833267437</c:v>
                </c:pt>
                <c:pt idx="27171">
                  <c:v>41192.031249934102</c:v>
                </c:pt>
                <c:pt idx="27172">
                  <c:v>41192.041666600766</c:v>
                </c:pt>
                <c:pt idx="27173">
                  <c:v>41192.05208326743</c:v>
                </c:pt>
                <c:pt idx="27174">
                  <c:v>41192.062499934094</c:v>
                </c:pt>
                <c:pt idx="27175">
                  <c:v>41192.072916600759</c:v>
                </c:pt>
                <c:pt idx="27176">
                  <c:v>41192.083333267423</c:v>
                </c:pt>
                <c:pt idx="27177">
                  <c:v>41192.093749934087</c:v>
                </c:pt>
                <c:pt idx="27178">
                  <c:v>41192.104166600751</c:v>
                </c:pt>
                <c:pt idx="27179">
                  <c:v>41192.114583267416</c:v>
                </c:pt>
                <c:pt idx="27180">
                  <c:v>41192.12499993408</c:v>
                </c:pt>
                <c:pt idx="27181">
                  <c:v>41192.135416600744</c:v>
                </c:pt>
                <c:pt idx="27182">
                  <c:v>41192.145833267408</c:v>
                </c:pt>
                <c:pt idx="27183">
                  <c:v>41192.156249934073</c:v>
                </c:pt>
                <c:pt idx="27184">
                  <c:v>41192.166666600737</c:v>
                </c:pt>
                <c:pt idx="27185">
                  <c:v>41192.177083267401</c:v>
                </c:pt>
                <c:pt idx="27186">
                  <c:v>41192.187499934065</c:v>
                </c:pt>
                <c:pt idx="27187">
                  <c:v>41192.19791660073</c:v>
                </c:pt>
                <c:pt idx="27188">
                  <c:v>41192.208333267394</c:v>
                </c:pt>
                <c:pt idx="27189">
                  <c:v>41192.218749934058</c:v>
                </c:pt>
                <c:pt idx="27190">
                  <c:v>41192.229166600722</c:v>
                </c:pt>
                <c:pt idx="27191">
                  <c:v>41192.239583267386</c:v>
                </c:pt>
                <c:pt idx="27192">
                  <c:v>41192.249999934051</c:v>
                </c:pt>
                <c:pt idx="27193">
                  <c:v>41192.260416600715</c:v>
                </c:pt>
                <c:pt idx="27194">
                  <c:v>41192.270833267379</c:v>
                </c:pt>
                <c:pt idx="27195">
                  <c:v>41192.281249934043</c:v>
                </c:pt>
                <c:pt idx="27196">
                  <c:v>41192.291666600708</c:v>
                </c:pt>
                <c:pt idx="27197">
                  <c:v>41192.302083267372</c:v>
                </c:pt>
                <c:pt idx="27198">
                  <c:v>41192.312499934036</c:v>
                </c:pt>
                <c:pt idx="27199">
                  <c:v>41192.3229166007</c:v>
                </c:pt>
                <c:pt idx="27200">
                  <c:v>41192.333333267365</c:v>
                </c:pt>
                <c:pt idx="27201">
                  <c:v>41192.343749934029</c:v>
                </c:pt>
                <c:pt idx="27202">
                  <c:v>41192.354166600693</c:v>
                </c:pt>
                <c:pt idx="27203">
                  <c:v>41192.364583267357</c:v>
                </c:pt>
                <c:pt idx="27204">
                  <c:v>41192.374999934022</c:v>
                </c:pt>
                <c:pt idx="27205">
                  <c:v>41192.385416600686</c:v>
                </c:pt>
                <c:pt idx="27206">
                  <c:v>41192.39583326735</c:v>
                </c:pt>
                <c:pt idx="27207">
                  <c:v>41192.406249934014</c:v>
                </c:pt>
                <c:pt idx="27208">
                  <c:v>41192.416666600679</c:v>
                </c:pt>
                <c:pt idx="27209">
                  <c:v>41192.427083267343</c:v>
                </c:pt>
                <c:pt idx="27210">
                  <c:v>41192.437499934007</c:v>
                </c:pt>
                <c:pt idx="27211">
                  <c:v>41192.447916600671</c:v>
                </c:pt>
                <c:pt idx="27212">
                  <c:v>41192.458333267336</c:v>
                </c:pt>
                <c:pt idx="27213">
                  <c:v>41192.468749934</c:v>
                </c:pt>
                <c:pt idx="27214">
                  <c:v>41192.479166600664</c:v>
                </c:pt>
                <c:pt idx="27215">
                  <c:v>41192.489583267328</c:v>
                </c:pt>
                <c:pt idx="27216">
                  <c:v>41192.499999933993</c:v>
                </c:pt>
                <c:pt idx="27217">
                  <c:v>41192.510416600657</c:v>
                </c:pt>
                <c:pt idx="27218">
                  <c:v>41192.520833267321</c:v>
                </c:pt>
                <c:pt idx="27219">
                  <c:v>41192.531249933985</c:v>
                </c:pt>
                <c:pt idx="27220">
                  <c:v>41192.541666600649</c:v>
                </c:pt>
                <c:pt idx="27221">
                  <c:v>41192.552083267314</c:v>
                </c:pt>
                <c:pt idx="27222">
                  <c:v>41192.562499933978</c:v>
                </c:pt>
                <c:pt idx="27223">
                  <c:v>41192.572916600642</c:v>
                </c:pt>
                <c:pt idx="27224">
                  <c:v>41192.583333267306</c:v>
                </c:pt>
                <c:pt idx="27225">
                  <c:v>41192.593749933971</c:v>
                </c:pt>
                <c:pt idx="27226">
                  <c:v>41192.604166600635</c:v>
                </c:pt>
                <c:pt idx="27227">
                  <c:v>41192.614583267299</c:v>
                </c:pt>
                <c:pt idx="27228">
                  <c:v>41192.624999933963</c:v>
                </c:pt>
                <c:pt idx="27229">
                  <c:v>41192.635416600628</c:v>
                </c:pt>
                <c:pt idx="27230">
                  <c:v>41192.645833267292</c:v>
                </c:pt>
                <c:pt idx="27231">
                  <c:v>41192.656249933956</c:v>
                </c:pt>
                <c:pt idx="27232">
                  <c:v>41192.66666660062</c:v>
                </c:pt>
                <c:pt idx="27233">
                  <c:v>41192.677083267285</c:v>
                </c:pt>
                <c:pt idx="27234">
                  <c:v>41192.687499933949</c:v>
                </c:pt>
                <c:pt idx="27235">
                  <c:v>41192.697916600613</c:v>
                </c:pt>
                <c:pt idx="27236">
                  <c:v>41192.708333267277</c:v>
                </c:pt>
                <c:pt idx="27237">
                  <c:v>41192.718749933942</c:v>
                </c:pt>
                <c:pt idx="27238">
                  <c:v>41192.729166600606</c:v>
                </c:pt>
                <c:pt idx="27239">
                  <c:v>41192.73958326727</c:v>
                </c:pt>
                <c:pt idx="27240">
                  <c:v>41192.749999933934</c:v>
                </c:pt>
                <c:pt idx="27241">
                  <c:v>41192.760416600599</c:v>
                </c:pt>
                <c:pt idx="27242">
                  <c:v>41192.770833267263</c:v>
                </c:pt>
                <c:pt idx="27243">
                  <c:v>41192.781249933927</c:v>
                </c:pt>
                <c:pt idx="27244">
                  <c:v>41192.791666600591</c:v>
                </c:pt>
                <c:pt idx="27245">
                  <c:v>41192.802083267256</c:v>
                </c:pt>
                <c:pt idx="27246">
                  <c:v>41192.81249993392</c:v>
                </c:pt>
                <c:pt idx="27247">
                  <c:v>41192.822916600584</c:v>
                </c:pt>
                <c:pt idx="27248">
                  <c:v>41192.833333267248</c:v>
                </c:pt>
                <c:pt idx="27249">
                  <c:v>41192.843749933912</c:v>
                </c:pt>
                <c:pt idx="27250">
                  <c:v>41192.854166600577</c:v>
                </c:pt>
                <c:pt idx="27251">
                  <c:v>41192.864583267241</c:v>
                </c:pt>
                <c:pt idx="27252">
                  <c:v>41192.874999933905</c:v>
                </c:pt>
                <c:pt idx="27253">
                  <c:v>41192.885416600569</c:v>
                </c:pt>
                <c:pt idx="27254">
                  <c:v>41192.895833267234</c:v>
                </c:pt>
                <c:pt idx="27255">
                  <c:v>41192.906249933898</c:v>
                </c:pt>
                <c:pt idx="27256">
                  <c:v>41192.916666600562</c:v>
                </c:pt>
                <c:pt idx="27257">
                  <c:v>41192.927083267226</c:v>
                </c:pt>
                <c:pt idx="27258">
                  <c:v>41192.937499933891</c:v>
                </c:pt>
                <c:pt idx="27259">
                  <c:v>41192.947916600555</c:v>
                </c:pt>
                <c:pt idx="27260">
                  <c:v>41192.958333267219</c:v>
                </c:pt>
                <c:pt idx="27261">
                  <c:v>41192.968749933883</c:v>
                </c:pt>
                <c:pt idx="27262">
                  <c:v>41192.979166600548</c:v>
                </c:pt>
                <c:pt idx="27263">
                  <c:v>41192.989583267212</c:v>
                </c:pt>
                <c:pt idx="27264">
                  <c:v>41192.999999933876</c:v>
                </c:pt>
                <c:pt idx="27265">
                  <c:v>41193.01041660054</c:v>
                </c:pt>
                <c:pt idx="27266">
                  <c:v>41193.020833267205</c:v>
                </c:pt>
                <c:pt idx="27267">
                  <c:v>41193.031249933869</c:v>
                </c:pt>
                <c:pt idx="27268">
                  <c:v>41193.041666600533</c:v>
                </c:pt>
                <c:pt idx="27269">
                  <c:v>41193.052083267197</c:v>
                </c:pt>
                <c:pt idx="27270">
                  <c:v>41193.062499933862</c:v>
                </c:pt>
                <c:pt idx="27271">
                  <c:v>41193.072916600526</c:v>
                </c:pt>
                <c:pt idx="27272">
                  <c:v>41193.08333326719</c:v>
                </c:pt>
                <c:pt idx="27273">
                  <c:v>41193.093749933854</c:v>
                </c:pt>
                <c:pt idx="27274">
                  <c:v>41193.104166600519</c:v>
                </c:pt>
                <c:pt idx="27275">
                  <c:v>41193.114583267183</c:v>
                </c:pt>
                <c:pt idx="27276">
                  <c:v>41193.124999933847</c:v>
                </c:pt>
                <c:pt idx="27277">
                  <c:v>41193.135416600511</c:v>
                </c:pt>
                <c:pt idx="27278">
                  <c:v>41193.145833267175</c:v>
                </c:pt>
                <c:pt idx="27279">
                  <c:v>41193.15624993384</c:v>
                </c:pt>
                <c:pt idx="27280">
                  <c:v>41193.166666600504</c:v>
                </c:pt>
                <c:pt idx="27281">
                  <c:v>41193.177083267168</c:v>
                </c:pt>
                <c:pt idx="27282">
                  <c:v>41193.187499933832</c:v>
                </c:pt>
                <c:pt idx="27283">
                  <c:v>41193.197916600497</c:v>
                </c:pt>
                <c:pt idx="27284">
                  <c:v>41193.208333267161</c:v>
                </c:pt>
                <c:pt idx="27285">
                  <c:v>41193.218749933825</c:v>
                </c:pt>
                <c:pt idx="27286">
                  <c:v>41193.229166600489</c:v>
                </c:pt>
                <c:pt idx="27287">
                  <c:v>41193.239583267154</c:v>
                </c:pt>
                <c:pt idx="27288">
                  <c:v>41193.249999933818</c:v>
                </c:pt>
                <c:pt idx="27289">
                  <c:v>41193.260416600482</c:v>
                </c:pt>
                <c:pt idx="27290">
                  <c:v>41193.270833267146</c:v>
                </c:pt>
                <c:pt idx="27291">
                  <c:v>41193.281249933811</c:v>
                </c:pt>
                <c:pt idx="27292">
                  <c:v>41193.291666600475</c:v>
                </c:pt>
                <c:pt idx="27293">
                  <c:v>41193.302083267139</c:v>
                </c:pt>
                <c:pt idx="27294">
                  <c:v>41193.312499933803</c:v>
                </c:pt>
                <c:pt idx="27295">
                  <c:v>41193.322916600468</c:v>
                </c:pt>
                <c:pt idx="27296">
                  <c:v>41193.333333267132</c:v>
                </c:pt>
                <c:pt idx="27297">
                  <c:v>41193.343749933796</c:v>
                </c:pt>
                <c:pt idx="27298">
                  <c:v>41193.35416660046</c:v>
                </c:pt>
                <c:pt idx="27299">
                  <c:v>41193.364583267125</c:v>
                </c:pt>
                <c:pt idx="27300">
                  <c:v>41193.374999933789</c:v>
                </c:pt>
                <c:pt idx="27301">
                  <c:v>41193.385416600453</c:v>
                </c:pt>
                <c:pt idx="27302">
                  <c:v>41193.395833267117</c:v>
                </c:pt>
                <c:pt idx="27303">
                  <c:v>41193.406249933782</c:v>
                </c:pt>
                <c:pt idx="27304">
                  <c:v>41193.416666600446</c:v>
                </c:pt>
                <c:pt idx="27305">
                  <c:v>41193.42708326711</c:v>
                </c:pt>
                <c:pt idx="27306">
                  <c:v>41193.437499933774</c:v>
                </c:pt>
                <c:pt idx="27307">
                  <c:v>41193.447916600438</c:v>
                </c:pt>
                <c:pt idx="27308">
                  <c:v>41193.458333267103</c:v>
                </c:pt>
                <c:pt idx="27309">
                  <c:v>41193.468749933767</c:v>
                </c:pt>
                <c:pt idx="27310">
                  <c:v>41193.479166600431</c:v>
                </c:pt>
                <c:pt idx="27311">
                  <c:v>41193.489583267095</c:v>
                </c:pt>
                <c:pt idx="27312">
                  <c:v>41193.49999993376</c:v>
                </c:pt>
                <c:pt idx="27313">
                  <c:v>41193.510416600424</c:v>
                </c:pt>
                <c:pt idx="27314">
                  <c:v>41193.520833267088</c:v>
                </c:pt>
                <c:pt idx="27315">
                  <c:v>41193.531249933752</c:v>
                </c:pt>
                <c:pt idx="27316">
                  <c:v>41193.541666600417</c:v>
                </c:pt>
                <c:pt idx="27317">
                  <c:v>41193.552083267081</c:v>
                </c:pt>
                <c:pt idx="27318">
                  <c:v>41193.562499933745</c:v>
                </c:pt>
                <c:pt idx="27319">
                  <c:v>41193.572916600409</c:v>
                </c:pt>
                <c:pt idx="27320">
                  <c:v>41193.583333267074</c:v>
                </c:pt>
                <c:pt idx="27321">
                  <c:v>41193.593749933738</c:v>
                </c:pt>
                <c:pt idx="27322">
                  <c:v>41193.604166600402</c:v>
                </c:pt>
                <c:pt idx="27323">
                  <c:v>41193.614583267066</c:v>
                </c:pt>
                <c:pt idx="27324">
                  <c:v>41193.624999933731</c:v>
                </c:pt>
                <c:pt idx="27325">
                  <c:v>41193.635416600395</c:v>
                </c:pt>
                <c:pt idx="27326">
                  <c:v>41193.645833267059</c:v>
                </c:pt>
                <c:pt idx="27327">
                  <c:v>41193.656249933723</c:v>
                </c:pt>
                <c:pt idx="27328">
                  <c:v>41193.666666600388</c:v>
                </c:pt>
                <c:pt idx="27329">
                  <c:v>41193.677083267052</c:v>
                </c:pt>
                <c:pt idx="27330">
                  <c:v>41193.687499933716</c:v>
                </c:pt>
                <c:pt idx="27331">
                  <c:v>41193.69791660038</c:v>
                </c:pt>
                <c:pt idx="27332">
                  <c:v>41193.708333267045</c:v>
                </c:pt>
                <c:pt idx="27333">
                  <c:v>41193.718749933709</c:v>
                </c:pt>
                <c:pt idx="27334">
                  <c:v>41193.729166600373</c:v>
                </c:pt>
                <c:pt idx="27335">
                  <c:v>41193.739583267037</c:v>
                </c:pt>
                <c:pt idx="27336">
                  <c:v>41193.749999933701</c:v>
                </c:pt>
                <c:pt idx="27337">
                  <c:v>41193.760416600366</c:v>
                </c:pt>
                <c:pt idx="27338">
                  <c:v>41193.77083326703</c:v>
                </c:pt>
                <c:pt idx="27339">
                  <c:v>41193.781249933694</c:v>
                </c:pt>
                <c:pt idx="27340">
                  <c:v>41193.791666600358</c:v>
                </c:pt>
                <c:pt idx="27341">
                  <c:v>41193.802083267023</c:v>
                </c:pt>
                <c:pt idx="27342">
                  <c:v>41193.812499933687</c:v>
                </c:pt>
                <c:pt idx="27343">
                  <c:v>41193.822916600351</c:v>
                </c:pt>
                <c:pt idx="27344">
                  <c:v>41193.833333267015</c:v>
                </c:pt>
                <c:pt idx="27345">
                  <c:v>41193.84374993368</c:v>
                </c:pt>
                <c:pt idx="27346">
                  <c:v>41193.854166600344</c:v>
                </c:pt>
                <c:pt idx="27347">
                  <c:v>41193.864583267008</c:v>
                </c:pt>
                <c:pt idx="27348">
                  <c:v>41193.874999933672</c:v>
                </c:pt>
                <c:pt idx="27349">
                  <c:v>41193.885416600337</c:v>
                </c:pt>
                <c:pt idx="27350">
                  <c:v>41193.895833267001</c:v>
                </c:pt>
                <c:pt idx="27351">
                  <c:v>41193.906249933665</c:v>
                </c:pt>
                <c:pt idx="27352">
                  <c:v>41193.916666600329</c:v>
                </c:pt>
                <c:pt idx="27353">
                  <c:v>41193.927083266994</c:v>
                </c:pt>
                <c:pt idx="27354">
                  <c:v>41193.937499933658</c:v>
                </c:pt>
                <c:pt idx="27355">
                  <c:v>41193.947916600322</c:v>
                </c:pt>
                <c:pt idx="27356">
                  <c:v>41193.958333266986</c:v>
                </c:pt>
                <c:pt idx="27357">
                  <c:v>41193.968749933651</c:v>
                </c:pt>
                <c:pt idx="27358">
                  <c:v>41193.979166600315</c:v>
                </c:pt>
                <c:pt idx="27359">
                  <c:v>41193.989583266979</c:v>
                </c:pt>
                <c:pt idx="27360">
                  <c:v>41193.999999933643</c:v>
                </c:pt>
                <c:pt idx="27361">
                  <c:v>41194.010416600308</c:v>
                </c:pt>
                <c:pt idx="27362">
                  <c:v>41194.020833266972</c:v>
                </c:pt>
                <c:pt idx="27363">
                  <c:v>41194.031249933636</c:v>
                </c:pt>
                <c:pt idx="27364">
                  <c:v>41194.0416666003</c:v>
                </c:pt>
                <c:pt idx="27365">
                  <c:v>41194.052083266964</c:v>
                </c:pt>
                <c:pt idx="27366">
                  <c:v>41194.062499933629</c:v>
                </c:pt>
                <c:pt idx="27367">
                  <c:v>41194.072916600293</c:v>
                </c:pt>
                <c:pt idx="27368">
                  <c:v>41194.083333266957</c:v>
                </c:pt>
                <c:pt idx="27369">
                  <c:v>41194.093749933621</c:v>
                </c:pt>
                <c:pt idx="27370">
                  <c:v>41194.104166600286</c:v>
                </c:pt>
                <c:pt idx="27371">
                  <c:v>41194.11458326695</c:v>
                </c:pt>
                <c:pt idx="27372">
                  <c:v>41194.124999933614</c:v>
                </c:pt>
                <c:pt idx="27373">
                  <c:v>41194.135416600278</c:v>
                </c:pt>
                <c:pt idx="27374">
                  <c:v>41194.145833266943</c:v>
                </c:pt>
                <c:pt idx="27375">
                  <c:v>41194.156249933607</c:v>
                </c:pt>
                <c:pt idx="27376">
                  <c:v>41194.166666600271</c:v>
                </c:pt>
                <c:pt idx="27377">
                  <c:v>41194.177083266935</c:v>
                </c:pt>
                <c:pt idx="27378">
                  <c:v>41194.1874999336</c:v>
                </c:pt>
                <c:pt idx="27379">
                  <c:v>41194.197916600264</c:v>
                </c:pt>
                <c:pt idx="27380">
                  <c:v>41194.208333266928</c:v>
                </c:pt>
                <c:pt idx="27381">
                  <c:v>41194.218749933592</c:v>
                </c:pt>
                <c:pt idx="27382">
                  <c:v>41194.229166600257</c:v>
                </c:pt>
                <c:pt idx="27383">
                  <c:v>41194.239583266921</c:v>
                </c:pt>
                <c:pt idx="27384">
                  <c:v>41194.249999933585</c:v>
                </c:pt>
                <c:pt idx="27385">
                  <c:v>41194.260416600249</c:v>
                </c:pt>
                <c:pt idx="27386">
                  <c:v>41194.270833266914</c:v>
                </c:pt>
                <c:pt idx="27387">
                  <c:v>41194.281249933578</c:v>
                </c:pt>
                <c:pt idx="27388">
                  <c:v>41194.291666600242</c:v>
                </c:pt>
                <c:pt idx="27389">
                  <c:v>41194.302083266906</c:v>
                </c:pt>
                <c:pt idx="27390">
                  <c:v>41194.312499933571</c:v>
                </c:pt>
                <c:pt idx="27391">
                  <c:v>41194.322916600235</c:v>
                </c:pt>
                <c:pt idx="27392">
                  <c:v>41194.333333266899</c:v>
                </c:pt>
                <c:pt idx="27393">
                  <c:v>41194.343749933563</c:v>
                </c:pt>
                <c:pt idx="27394">
                  <c:v>41194.354166600227</c:v>
                </c:pt>
                <c:pt idx="27395">
                  <c:v>41194.364583266892</c:v>
                </c:pt>
                <c:pt idx="27396">
                  <c:v>41194.374999933556</c:v>
                </c:pt>
                <c:pt idx="27397">
                  <c:v>41194.38541660022</c:v>
                </c:pt>
                <c:pt idx="27398">
                  <c:v>41194.395833266884</c:v>
                </c:pt>
                <c:pt idx="27399">
                  <c:v>41194.406249933549</c:v>
                </c:pt>
                <c:pt idx="27400">
                  <c:v>41194.416666600213</c:v>
                </c:pt>
                <c:pt idx="27401">
                  <c:v>41194.427083266877</c:v>
                </c:pt>
                <c:pt idx="27402">
                  <c:v>41194.437499933541</c:v>
                </c:pt>
                <c:pt idx="27403">
                  <c:v>41194.447916600206</c:v>
                </c:pt>
                <c:pt idx="27404">
                  <c:v>41194.45833326687</c:v>
                </c:pt>
                <c:pt idx="27405">
                  <c:v>41194.468749933534</c:v>
                </c:pt>
                <c:pt idx="27406">
                  <c:v>41194.479166600198</c:v>
                </c:pt>
                <c:pt idx="27407">
                  <c:v>41194.489583266863</c:v>
                </c:pt>
                <c:pt idx="27408">
                  <c:v>41194.499999933527</c:v>
                </c:pt>
                <c:pt idx="27409">
                  <c:v>41194.510416600191</c:v>
                </c:pt>
                <c:pt idx="27410">
                  <c:v>41194.520833266855</c:v>
                </c:pt>
                <c:pt idx="27411">
                  <c:v>41194.53124993352</c:v>
                </c:pt>
                <c:pt idx="27412">
                  <c:v>41194.541666600184</c:v>
                </c:pt>
                <c:pt idx="27413">
                  <c:v>41194.552083266848</c:v>
                </c:pt>
                <c:pt idx="27414">
                  <c:v>41194.562499933512</c:v>
                </c:pt>
                <c:pt idx="27415">
                  <c:v>41194.572916600177</c:v>
                </c:pt>
                <c:pt idx="27416">
                  <c:v>41194.583333266841</c:v>
                </c:pt>
                <c:pt idx="27417">
                  <c:v>41194.593749933505</c:v>
                </c:pt>
                <c:pt idx="27418">
                  <c:v>41194.604166600169</c:v>
                </c:pt>
                <c:pt idx="27419">
                  <c:v>41194.614583266834</c:v>
                </c:pt>
                <c:pt idx="27420">
                  <c:v>41194.624999933498</c:v>
                </c:pt>
                <c:pt idx="27421">
                  <c:v>41194.635416600162</c:v>
                </c:pt>
                <c:pt idx="27422">
                  <c:v>41194.645833266826</c:v>
                </c:pt>
                <c:pt idx="27423">
                  <c:v>41194.65624993349</c:v>
                </c:pt>
                <c:pt idx="27424">
                  <c:v>41194.666666600155</c:v>
                </c:pt>
                <c:pt idx="27425">
                  <c:v>41194.677083266819</c:v>
                </c:pt>
                <c:pt idx="27426">
                  <c:v>41194.687499933483</c:v>
                </c:pt>
                <c:pt idx="27427">
                  <c:v>41194.697916600147</c:v>
                </c:pt>
                <c:pt idx="27428">
                  <c:v>41194.708333266812</c:v>
                </c:pt>
                <c:pt idx="27429">
                  <c:v>41194.718749933476</c:v>
                </c:pt>
                <c:pt idx="27430">
                  <c:v>41194.72916660014</c:v>
                </c:pt>
                <c:pt idx="27431">
                  <c:v>41194.739583266804</c:v>
                </c:pt>
                <c:pt idx="27432">
                  <c:v>41194.749999933469</c:v>
                </c:pt>
                <c:pt idx="27433">
                  <c:v>41194.760416600133</c:v>
                </c:pt>
                <c:pt idx="27434">
                  <c:v>41194.770833266797</c:v>
                </c:pt>
                <c:pt idx="27435">
                  <c:v>41194.781249933461</c:v>
                </c:pt>
                <c:pt idx="27436">
                  <c:v>41194.791666600126</c:v>
                </c:pt>
                <c:pt idx="27437">
                  <c:v>41194.80208326679</c:v>
                </c:pt>
                <c:pt idx="27438">
                  <c:v>41194.812499933454</c:v>
                </c:pt>
                <c:pt idx="27439">
                  <c:v>41194.822916600118</c:v>
                </c:pt>
                <c:pt idx="27440">
                  <c:v>41194.833333266783</c:v>
                </c:pt>
                <c:pt idx="27441">
                  <c:v>41194.843749933447</c:v>
                </c:pt>
                <c:pt idx="27442">
                  <c:v>41194.854166600111</c:v>
                </c:pt>
                <c:pt idx="27443">
                  <c:v>41194.864583266775</c:v>
                </c:pt>
                <c:pt idx="27444">
                  <c:v>41194.87499993344</c:v>
                </c:pt>
                <c:pt idx="27445">
                  <c:v>41194.885416600104</c:v>
                </c:pt>
                <c:pt idx="27446">
                  <c:v>41194.895833266768</c:v>
                </c:pt>
                <c:pt idx="27447">
                  <c:v>41194.906249933432</c:v>
                </c:pt>
                <c:pt idx="27448">
                  <c:v>41194.916666600097</c:v>
                </c:pt>
                <c:pt idx="27449">
                  <c:v>41194.927083266761</c:v>
                </c:pt>
                <c:pt idx="27450">
                  <c:v>41194.937499933425</c:v>
                </c:pt>
                <c:pt idx="27451">
                  <c:v>41194.947916600089</c:v>
                </c:pt>
                <c:pt idx="27452">
                  <c:v>41194.958333266753</c:v>
                </c:pt>
                <c:pt idx="27453">
                  <c:v>41194.968749933418</c:v>
                </c:pt>
                <c:pt idx="27454">
                  <c:v>41194.979166600082</c:v>
                </c:pt>
                <c:pt idx="27455">
                  <c:v>41194.989583266746</c:v>
                </c:pt>
                <c:pt idx="27456">
                  <c:v>41194.99999993341</c:v>
                </c:pt>
                <c:pt idx="27457">
                  <c:v>41195.010416600075</c:v>
                </c:pt>
                <c:pt idx="27458">
                  <c:v>41195.020833266739</c:v>
                </c:pt>
                <c:pt idx="27459">
                  <c:v>41195.031249933403</c:v>
                </c:pt>
                <c:pt idx="27460">
                  <c:v>41195.041666600067</c:v>
                </c:pt>
                <c:pt idx="27461">
                  <c:v>41195.052083266732</c:v>
                </c:pt>
                <c:pt idx="27462">
                  <c:v>41195.062499933396</c:v>
                </c:pt>
                <c:pt idx="27463">
                  <c:v>41195.07291660006</c:v>
                </c:pt>
                <c:pt idx="27464">
                  <c:v>41195.083333266724</c:v>
                </c:pt>
                <c:pt idx="27465">
                  <c:v>41195.093749933389</c:v>
                </c:pt>
                <c:pt idx="27466">
                  <c:v>41195.104166600053</c:v>
                </c:pt>
                <c:pt idx="27467">
                  <c:v>41195.114583266717</c:v>
                </c:pt>
                <c:pt idx="27468">
                  <c:v>41195.124999933381</c:v>
                </c:pt>
                <c:pt idx="27469">
                  <c:v>41195.135416600046</c:v>
                </c:pt>
                <c:pt idx="27470">
                  <c:v>41195.14583326671</c:v>
                </c:pt>
                <c:pt idx="27471">
                  <c:v>41195.156249933374</c:v>
                </c:pt>
                <c:pt idx="27472">
                  <c:v>41195.166666600038</c:v>
                </c:pt>
                <c:pt idx="27473">
                  <c:v>41195.177083266703</c:v>
                </c:pt>
                <c:pt idx="27474">
                  <c:v>41195.187499933367</c:v>
                </c:pt>
                <c:pt idx="27475">
                  <c:v>41195.197916600031</c:v>
                </c:pt>
                <c:pt idx="27476">
                  <c:v>41195.208333266695</c:v>
                </c:pt>
                <c:pt idx="27477">
                  <c:v>41195.21874993336</c:v>
                </c:pt>
                <c:pt idx="27478">
                  <c:v>41195.229166600024</c:v>
                </c:pt>
                <c:pt idx="27479">
                  <c:v>41195.239583266688</c:v>
                </c:pt>
                <c:pt idx="27480">
                  <c:v>41195.249999933352</c:v>
                </c:pt>
                <c:pt idx="27481">
                  <c:v>41195.260416600016</c:v>
                </c:pt>
                <c:pt idx="27482">
                  <c:v>41195.270833266681</c:v>
                </c:pt>
                <c:pt idx="27483">
                  <c:v>41195.281249933345</c:v>
                </c:pt>
                <c:pt idx="27484">
                  <c:v>41195.291666600009</c:v>
                </c:pt>
                <c:pt idx="27485">
                  <c:v>41195.302083266673</c:v>
                </c:pt>
                <c:pt idx="27486">
                  <c:v>41195.312499933338</c:v>
                </c:pt>
                <c:pt idx="27487">
                  <c:v>41195.322916600002</c:v>
                </c:pt>
                <c:pt idx="27488">
                  <c:v>41195.333333266666</c:v>
                </c:pt>
                <c:pt idx="27489">
                  <c:v>41195.34374993333</c:v>
                </c:pt>
                <c:pt idx="27490">
                  <c:v>41195.354166599995</c:v>
                </c:pt>
                <c:pt idx="27491">
                  <c:v>41195.364583266659</c:v>
                </c:pt>
                <c:pt idx="27492">
                  <c:v>41195.374999933323</c:v>
                </c:pt>
                <c:pt idx="27493">
                  <c:v>41195.385416599987</c:v>
                </c:pt>
                <c:pt idx="27494">
                  <c:v>41195.395833266652</c:v>
                </c:pt>
                <c:pt idx="27495">
                  <c:v>41195.406249933316</c:v>
                </c:pt>
                <c:pt idx="27496">
                  <c:v>41195.41666659998</c:v>
                </c:pt>
                <c:pt idx="27497">
                  <c:v>41195.427083266644</c:v>
                </c:pt>
                <c:pt idx="27498">
                  <c:v>41195.437499933309</c:v>
                </c:pt>
                <c:pt idx="27499">
                  <c:v>41195.447916599973</c:v>
                </c:pt>
                <c:pt idx="27500">
                  <c:v>41195.458333266637</c:v>
                </c:pt>
                <c:pt idx="27501">
                  <c:v>41195.468749933301</c:v>
                </c:pt>
                <c:pt idx="27502">
                  <c:v>41195.479166599966</c:v>
                </c:pt>
                <c:pt idx="27503">
                  <c:v>41195.48958326663</c:v>
                </c:pt>
                <c:pt idx="27504">
                  <c:v>41195.499999933294</c:v>
                </c:pt>
                <c:pt idx="27505">
                  <c:v>41195.510416599958</c:v>
                </c:pt>
                <c:pt idx="27506">
                  <c:v>41195.520833266623</c:v>
                </c:pt>
                <c:pt idx="27507">
                  <c:v>41195.531249933287</c:v>
                </c:pt>
                <c:pt idx="27508">
                  <c:v>41195.541666599951</c:v>
                </c:pt>
                <c:pt idx="27509">
                  <c:v>41195.552083266615</c:v>
                </c:pt>
                <c:pt idx="27510">
                  <c:v>41195.562499933279</c:v>
                </c:pt>
                <c:pt idx="27511">
                  <c:v>41195.572916599944</c:v>
                </c:pt>
                <c:pt idx="27512">
                  <c:v>41195.583333266608</c:v>
                </c:pt>
                <c:pt idx="27513">
                  <c:v>41195.593749933272</c:v>
                </c:pt>
                <c:pt idx="27514">
                  <c:v>41195.604166599936</c:v>
                </c:pt>
                <c:pt idx="27515">
                  <c:v>41195.614583266601</c:v>
                </c:pt>
                <c:pt idx="27516">
                  <c:v>41195.624999933265</c:v>
                </c:pt>
                <c:pt idx="27517">
                  <c:v>41195.635416599929</c:v>
                </c:pt>
                <c:pt idx="27518">
                  <c:v>41195.645833266593</c:v>
                </c:pt>
                <c:pt idx="27519">
                  <c:v>41195.656249933258</c:v>
                </c:pt>
                <c:pt idx="27520">
                  <c:v>41195.666666599922</c:v>
                </c:pt>
                <c:pt idx="27521">
                  <c:v>41195.677083266586</c:v>
                </c:pt>
                <c:pt idx="27522">
                  <c:v>41195.68749993325</c:v>
                </c:pt>
                <c:pt idx="27523">
                  <c:v>41195.697916599915</c:v>
                </c:pt>
                <c:pt idx="27524">
                  <c:v>41195.708333266579</c:v>
                </c:pt>
                <c:pt idx="27525">
                  <c:v>41195.718749933243</c:v>
                </c:pt>
                <c:pt idx="27526">
                  <c:v>41195.729166599907</c:v>
                </c:pt>
                <c:pt idx="27527">
                  <c:v>41195.739583266572</c:v>
                </c:pt>
                <c:pt idx="27528">
                  <c:v>41195.749999933236</c:v>
                </c:pt>
                <c:pt idx="27529">
                  <c:v>41195.7604165999</c:v>
                </c:pt>
                <c:pt idx="27530">
                  <c:v>41195.770833266564</c:v>
                </c:pt>
                <c:pt idx="27531">
                  <c:v>41195.781249933229</c:v>
                </c:pt>
                <c:pt idx="27532">
                  <c:v>41195.791666599893</c:v>
                </c:pt>
                <c:pt idx="27533">
                  <c:v>41195.802083266557</c:v>
                </c:pt>
                <c:pt idx="27534">
                  <c:v>41195.812499933221</c:v>
                </c:pt>
                <c:pt idx="27535">
                  <c:v>41195.822916599886</c:v>
                </c:pt>
                <c:pt idx="27536">
                  <c:v>41195.83333326655</c:v>
                </c:pt>
                <c:pt idx="27537">
                  <c:v>41195.843749933214</c:v>
                </c:pt>
                <c:pt idx="27538">
                  <c:v>41195.854166599878</c:v>
                </c:pt>
                <c:pt idx="27539">
                  <c:v>41195.864583266542</c:v>
                </c:pt>
                <c:pt idx="27540">
                  <c:v>41195.874999933207</c:v>
                </c:pt>
                <c:pt idx="27541">
                  <c:v>41195.885416599871</c:v>
                </c:pt>
                <c:pt idx="27542">
                  <c:v>41195.895833266535</c:v>
                </c:pt>
                <c:pt idx="27543">
                  <c:v>41195.906249933199</c:v>
                </c:pt>
                <c:pt idx="27544">
                  <c:v>41195.916666599864</c:v>
                </c:pt>
                <c:pt idx="27545">
                  <c:v>41195.927083266528</c:v>
                </c:pt>
                <c:pt idx="27546">
                  <c:v>41195.937499933192</c:v>
                </c:pt>
                <c:pt idx="27547">
                  <c:v>41195.947916599856</c:v>
                </c:pt>
                <c:pt idx="27548">
                  <c:v>41195.958333266521</c:v>
                </c:pt>
                <c:pt idx="27549">
                  <c:v>41195.968749933185</c:v>
                </c:pt>
                <c:pt idx="27550">
                  <c:v>41195.979166599849</c:v>
                </c:pt>
                <c:pt idx="27551">
                  <c:v>41195.989583266513</c:v>
                </c:pt>
                <c:pt idx="27552">
                  <c:v>41195.999999933178</c:v>
                </c:pt>
                <c:pt idx="27553">
                  <c:v>41196.010416599842</c:v>
                </c:pt>
                <c:pt idx="27554">
                  <c:v>41196.020833266506</c:v>
                </c:pt>
                <c:pt idx="27555">
                  <c:v>41196.03124993317</c:v>
                </c:pt>
                <c:pt idx="27556">
                  <c:v>41196.041666599835</c:v>
                </c:pt>
                <c:pt idx="27557">
                  <c:v>41196.052083266499</c:v>
                </c:pt>
                <c:pt idx="27558">
                  <c:v>41196.062499933163</c:v>
                </c:pt>
                <c:pt idx="27559">
                  <c:v>41196.072916599827</c:v>
                </c:pt>
                <c:pt idx="27560">
                  <c:v>41196.083333266492</c:v>
                </c:pt>
                <c:pt idx="27561">
                  <c:v>41196.093749933156</c:v>
                </c:pt>
                <c:pt idx="27562">
                  <c:v>41196.10416659982</c:v>
                </c:pt>
                <c:pt idx="27563">
                  <c:v>41196.114583266484</c:v>
                </c:pt>
                <c:pt idx="27564">
                  <c:v>41196.124999933149</c:v>
                </c:pt>
                <c:pt idx="27565">
                  <c:v>41196.135416599813</c:v>
                </c:pt>
                <c:pt idx="27566">
                  <c:v>41196.145833266477</c:v>
                </c:pt>
                <c:pt idx="27567">
                  <c:v>41196.156249933141</c:v>
                </c:pt>
                <c:pt idx="27568">
                  <c:v>41196.166666599805</c:v>
                </c:pt>
                <c:pt idx="27569">
                  <c:v>41196.17708326647</c:v>
                </c:pt>
                <c:pt idx="27570">
                  <c:v>41196.187499933134</c:v>
                </c:pt>
                <c:pt idx="27571">
                  <c:v>41196.197916599798</c:v>
                </c:pt>
                <c:pt idx="27572">
                  <c:v>41196.208333266462</c:v>
                </c:pt>
                <c:pt idx="27573">
                  <c:v>41196.218749933127</c:v>
                </c:pt>
                <c:pt idx="27574">
                  <c:v>41196.229166599791</c:v>
                </c:pt>
                <c:pt idx="27575">
                  <c:v>41196.239583266455</c:v>
                </c:pt>
                <c:pt idx="27576">
                  <c:v>41196.249999933119</c:v>
                </c:pt>
                <c:pt idx="27577">
                  <c:v>41196.260416599784</c:v>
                </c:pt>
                <c:pt idx="27578">
                  <c:v>41196.270833266448</c:v>
                </c:pt>
                <c:pt idx="27579">
                  <c:v>41196.281249933112</c:v>
                </c:pt>
                <c:pt idx="27580">
                  <c:v>41196.291666599776</c:v>
                </c:pt>
                <c:pt idx="27581">
                  <c:v>41196.302083266441</c:v>
                </c:pt>
                <c:pt idx="27582">
                  <c:v>41196.312499933105</c:v>
                </c:pt>
                <c:pt idx="27583">
                  <c:v>41196.322916599769</c:v>
                </c:pt>
                <c:pt idx="27584">
                  <c:v>41196.333333266433</c:v>
                </c:pt>
                <c:pt idx="27585">
                  <c:v>41196.343749933098</c:v>
                </c:pt>
                <c:pt idx="27586">
                  <c:v>41196.354166599762</c:v>
                </c:pt>
                <c:pt idx="27587">
                  <c:v>41196.364583266426</c:v>
                </c:pt>
                <c:pt idx="27588">
                  <c:v>41196.37499993309</c:v>
                </c:pt>
                <c:pt idx="27589">
                  <c:v>41196.385416599755</c:v>
                </c:pt>
                <c:pt idx="27590">
                  <c:v>41196.395833266419</c:v>
                </c:pt>
                <c:pt idx="27591">
                  <c:v>41196.406249933083</c:v>
                </c:pt>
                <c:pt idx="27592">
                  <c:v>41196.416666599747</c:v>
                </c:pt>
                <c:pt idx="27593">
                  <c:v>41196.427083266412</c:v>
                </c:pt>
                <c:pt idx="27594">
                  <c:v>41196.437499933076</c:v>
                </c:pt>
                <c:pt idx="27595">
                  <c:v>41196.44791659974</c:v>
                </c:pt>
                <c:pt idx="27596">
                  <c:v>41196.458333266404</c:v>
                </c:pt>
                <c:pt idx="27597">
                  <c:v>41196.468749933068</c:v>
                </c:pt>
                <c:pt idx="27598">
                  <c:v>41196.479166599733</c:v>
                </c:pt>
                <c:pt idx="27599">
                  <c:v>41196.489583266397</c:v>
                </c:pt>
                <c:pt idx="27600">
                  <c:v>41196.499999933061</c:v>
                </c:pt>
                <c:pt idx="27601">
                  <c:v>41196.510416599725</c:v>
                </c:pt>
                <c:pt idx="27602">
                  <c:v>41196.52083326639</c:v>
                </c:pt>
                <c:pt idx="27603">
                  <c:v>41196.531249933054</c:v>
                </c:pt>
                <c:pt idx="27604">
                  <c:v>41196.541666599718</c:v>
                </c:pt>
                <c:pt idx="27605">
                  <c:v>41196.552083266382</c:v>
                </c:pt>
                <c:pt idx="27606">
                  <c:v>41196.562499933047</c:v>
                </c:pt>
                <c:pt idx="27607">
                  <c:v>41196.572916599711</c:v>
                </c:pt>
                <c:pt idx="27608">
                  <c:v>41196.583333266375</c:v>
                </c:pt>
                <c:pt idx="27609">
                  <c:v>41196.593749933039</c:v>
                </c:pt>
                <c:pt idx="27610">
                  <c:v>41196.604166599704</c:v>
                </c:pt>
                <c:pt idx="27611">
                  <c:v>41196.614583266368</c:v>
                </c:pt>
                <c:pt idx="27612">
                  <c:v>41196.624999933032</c:v>
                </c:pt>
                <c:pt idx="27613">
                  <c:v>41196.635416599696</c:v>
                </c:pt>
                <c:pt idx="27614">
                  <c:v>41196.645833266361</c:v>
                </c:pt>
                <c:pt idx="27615">
                  <c:v>41196.656249933025</c:v>
                </c:pt>
                <c:pt idx="27616">
                  <c:v>41196.666666599689</c:v>
                </c:pt>
                <c:pt idx="27617">
                  <c:v>41196.677083266353</c:v>
                </c:pt>
                <c:pt idx="27618">
                  <c:v>41196.687499933018</c:v>
                </c:pt>
                <c:pt idx="27619">
                  <c:v>41196.697916599682</c:v>
                </c:pt>
                <c:pt idx="27620">
                  <c:v>41196.708333266346</c:v>
                </c:pt>
                <c:pt idx="27621">
                  <c:v>41196.71874993301</c:v>
                </c:pt>
                <c:pt idx="27622">
                  <c:v>41196.729166599674</c:v>
                </c:pt>
                <c:pt idx="27623">
                  <c:v>41196.739583266339</c:v>
                </c:pt>
                <c:pt idx="27624">
                  <c:v>41196.749999933003</c:v>
                </c:pt>
                <c:pt idx="27625">
                  <c:v>41196.760416599667</c:v>
                </c:pt>
                <c:pt idx="27626">
                  <c:v>41196.770833266331</c:v>
                </c:pt>
                <c:pt idx="27627">
                  <c:v>41196.781249932996</c:v>
                </c:pt>
                <c:pt idx="27628">
                  <c:v>41196.79166659966</c:v>
                </c:pt>
                <c:pt idx="27629">
                  <c:v>41196.802083266324</c:v>
                </c:pt>
                <c:pt idx="27630">
                  <c:v>41196.812499932988</c:v>
                </c:pt>
                <c:pt idx="27631">
                  <c:v>41196.822916599653</c:v>
                </c:pt>
                <c:pt idx="27632">
                  <c:v>41196.833333266317</c:v>
                </c:pt>
                <c:pt idx="27633">
                  <c:v>41196.843749932981</c:v>
                </c:pt>
                <c:pt idx="27634">
                  <c:v>41196.854166599645</c:v>
                </c:pt>
                <c:pt idx="27635">
                  <c:v>41196.86458326631</c:v>
                </c:pt>
                <c:pt idx="27636">
                  <c:v>41196.874999932974</c:v>
                </c:pt>
                <c:pt idx="27637">
                  <c:v>41196.885416599638</c:v>
                </c:pt>
                <c:pt idx="27638">
                  <c:v>41196.895833266302</c:v>
                </c:pt>
                <c:pt idx="27639">
                  <c:v>41196.906249932967</c:v>
                </c:pt>
                <c:pt idx="27640">
                  <c:v>41196.916666599631</c:v>
                </c:pt>
                <c:pt idx="27641">
                  <c:v>41196.927083266295</c:v>
                </c:pt>
                <c:pt idx="27642">
                  <c:v>41196.937499932959</c:v>
                </c:pt>
                <c:pt idx="27643">
                  <c:v>41196.947916599624</c:v>
                </c:pt>
                <c:pt idx="27644">
                  <c:v>41196.958333266288</c:v>
                </c:pt>
                <c:pt idx="27645">
                  <c:v>41196.968749932952</c:v>
                </c:pt>
                <c:pt idx="27646">
                  <c:v>41196.979166599616</c:v>
                </c:pt>
                <c:pt idx="27647">
                  <c:v>41196.989583266281</c:v>
                </c:pt>
                <c:pt idx="27648">
                  <c:v>41196.999999932945</c:v>
                </c:pt>
                <c:pt idx="27649">
                  <c:v>41197.010416599609</c:v>
                </c:pt>
                <c:pt idx="27650">
                  <c:v>41197.020833266273</c:v>
                </c:pt>
                <c:pt idx="27651">
                  <c:v>41197.031249932937</c:v>
                </c:pt>
                <c:pt idx="27652">
                  <c:v>41197.041666599602</c:v>
                </c:pt>
                <c:pt idx="27653">
                  <c:v>41197.052083266266</c:v>
                </c:pt>
                <c:pt idx="27654">
                  <c:v>41197.06249993293</c:v>
                </c:pt>
                <c:pt idx="27655">
                  <c:v>41197.072916599594</c:v>
                </c:pt>
                <c:pt idx="27656">
                  <c:v>41197.083333266259</c:v>
                </c:pt>
                <c:pt idx="27657">
                  <c:v>41197.093749932923</c:v>
                </c:pt>
                <c:pt idx="27658">
                  <c:v>41197.104166599587</c:v>
                </c:pt>
                <c:pt idx="27659">
                  <c:v>41197.114583266251</c:v>
                </c:pt>
                <c:pt idx="27660">
                  <c:v>41197.124999932916</c:v>
                </c:pt>
                <c:pt idx="27661">
                  <c:v>41197.13541659958</c:v>
                </c:pt>
                <c:pt idx="27662">
                  <c:v>41197.145833266244</c:v>
                </c:pt>
                <c:pt idx="27663">
                  <c:v>41197.156249932908</c:v>
                </c:pt>
                <c:pt idx="27664">
                  <c:v>41197.166666599573</c:v>
                </c:pt>
                <c:pt idx="27665">
                  <c:v>41197.177083266237</c:v>
                </c:pt>
                <c:pt idx="27666">
                  <c:v>41197.187499932901</c:v>
                </c:pt>
                <c:pt idx="27667">
                  <c:v>41197.197916599565</c:v>
                </c:pt>
                <c:pt idx="27668">
                  <c:v>41197.20833326623</c:v>
                </c:pt>
                <c:pt idx="27669">
                  <c:v>41197.218749932894</c:v>
                </c:pt>
                <c:pt idx="27670">
                  <c:v>41197.229166599558</c:v>
                </c:pt>
                <c:pt idx="27671">
                  <c:v>41197.239583266222</c:v>
                </c:pt>
                <c:pt idx="27672">
                  <c:v>41197.249999932887</c:v>
                </c:pt>
                <c:pt idx="27673">
                  <c:v>41197.260416599551</c:v>
                </c:pt>
                <c:pt idx="27674">
                  <c:v>41197.270833266215</c:v>
                </c:pt>
                <c:pt idx="27675">
                  <c:v>41197.281249932879</c:v>
                </c:pt>
                <c:pt idx="27676">
                  <c:v>41197.291666599544</c:v>
                </c:pt>
                <c:pt idx="27677">
                  <c:v>41197.302083266208</c:v>
                </c:pt>
                <c:pt idx="27678">
                  <c:v>41197.312499932872</c:v>
                </c:pt>
                <c:pt idx="27679">
                  <c:v>41197.322916599536</c:v>
                </c:pt>
                <c:pt idx="27680">
                  <c:v>41197.3333332662</c:v>
                </c:pt>
                <c:pt idx="27681">
                  <c:v>41197.343749932865</c:v>
                </c:pt>
                <c:pt idx="27682">
                  <c:v>41197.354166599529</c:v>
                </c:pt>
                <c:pt idx="27683">
                  <c:v>41197.364583266193</c:v>
                </c:pt>
                <c:pt idx="27684">
                  <c:v>41197.374999932857</c:v>
                </c:pt>
                <c:pt idx="27685">
                  <c:v>41197.385416599522</c:v>
                </c:pt>
                <c:pt idx="27686">
                  <c:v>41197.395833266186</c:v>
                </c:pt>
                <c:pt idx="27687">
                  <c:v>41197.40624993285</c:v>
                </c:pt>
                <c:pt idx="27688">
                  <c:v>41197.416666599514</c:v>
                </c:pt>
                <c:pt idx="27689">
                  <c:v>41197.427083266179</c:v>
                </c:pt>
                <c:pt idx="27690">
                  <c:v>41197.437499932843</c:v>
                </c:pt>
                <c:pt idx="27691">
                  <c:v>41197.447916599507</c:v>
                </c:pt>
                <c:pt idx="27692">
                  <c:v>41197.458333266171</c:v>
                </c:pt>
                <c:pt idx="27693">
                  <c:v>41197.468749932836</c:v>
                </c:pt>
                <c:pt idx="27694">
                  <c:v>41197.4791665995</c:v>
                </c:pt>
                <c:pt idx="27695">
                  <c:v>41197.489583266164</c:v>
                </c:pt>
                <c:pt idx="27696">
                  <c:v>41197.499999932828</c:v>
                </c:pt>
                <c:pt idx="27697">
                  <c:v>41197.510416599493</c:v>
                </c:pt>
                <c:pt idx="27698">
                  <c:v>41197.520833266157</c:v>
                </c:pt>
                <c:pt idx="27699">
                  <c:v>41197.531249932821</c:v>
                </c:pt>
                <c:pt idx="27700">
                  <c:v>41197.541666599485</c:v>
                </c:pt>
                <c:pt idx="27701">
                  <c:v>41197.55208326615</c:v>
                </c:pt>
                <c:pt idx="27702">
                  <c:v>41197.562499932814</c:v>
                </c:pt>
                <c:pt idx="27703">
                  <c:v>41197.572916599478</c:v>
                </c:pt>
                <c:pt idx="27704">
                  <c:v>41197.583333266142</c:v>
                </c:pt>
                <c:pt idx="27705">
                  <c:v>41197.593749932807</c:v>
                </c:pt>
                <c:pt idx="27706">
                  <c:v>41197.604166599471</c:v>
                </c:pt>
                <c:pt idx="27707">
                  <c:v>41197.614583266135</c:v>
                </c:pt>
                <c:pt idx="27708">
                  <c:v>41197.624999932799</c:v>
                </c:pt>
                <c:pt idx="27709">
                  <c:v>41197.635416599463</c:v>
                </c:pt>
                <c:pt idx="27710">
                  <c:v>41197.645833266128</c:v>
                </c:pt>
                <c:pt idx="27711">
                  <c:v>41197.656249932792</c:v>
                </c:pt>
                <c:pt idx="27712">
                  <c:v>41197.666666599456</c:v>
                </c:pt>
                <c:pt idx="27713">
                  <c:v>41197.67708326612</c:v>
                </c:pt>
                <c:pt idx="27714">
                  <c:v>41197.687499932785</c:v>
                </c:pt>
                <c:pt idx="27715">
                  <c:v>41197.697916599449</c:v>
                </c:pt>
                <c:pt idx="27716">
                  <c:v>41197.708333266113</c:v>
                </c:pt>
                <c:pt idx="27717">
                  <c:v>41197.718749932777</c:v>
                </c:pt>
                <c:pt idx="27718">
                  <c:v>41197.729166599442</c:v>
                </c:pt>
                <c:pt idx="27719">
                  <c:v>41197.739583266106</c:v>
                </c:pt>
                <c:pt idx="27720">
                  <c:v>41197.74999993277</c:v>
                </c:pt>
                <c:pt idx="27721">
                  <c:v>41197.760416599434</c:v>
                </c:pt>
                <c:pt idx="27722">
                  <c:v>41197.770833266099</c:v>
                </c:pt>
                <c:pt idx="27723">
                  <c:v>41197.781249932763</c:v>
                </c:pt>
                <c:pt idx="27724">
                  <c:v>41197.791666599427</c:v>
                </c:pt>
                <c:pt idx="27725">
                  <c:v>41197.802083266091</c:v>
                </c:pt>
                <c:pt idx="27726">
                  <c:v>41197.812499932756</c:v>
                </c:pt>
                <c:pt idx="27727">
                  <c:v>41197.82291659942</c:v>
                </c:pt>
                <c:pt idx="27728">
                  <c:v>41197.833333266084</c:v>
                </c:pt>
                <c:pt idx="27729">
                  <c:v>41197.843749932748</c:v>
                </c:pt>
                <c:pt idx="27730">
                  <c:v>41197.854166599413</c:v>
                </c:pt>
                <c:pt idx="27731">
                  <c:v>41197.864583266077</c:v>
                </c:pt>
                <c:pt idx="27732">
                  <c:v>41197.874999932741</c:v>
                </c:pt>
                <c:pt idx="27733">
                  <c:v>41197.885416599405</c:v>
                </c:pt>
                <c:pt idx="27734">
                  <c:v>41197.89583326607</c:v>
                </c:pt>
                <c:pt idx="27735">
                  <c:v>41197.906249932734</c:v>
                </c:pt>
                <c:pt idx="27736">
                  <c:v>41197.916666599398</c:v>
                </c:pt>
                <c:pt idx="27737">
                  <c:v>41197.927083266062</c:v>
                </c:pt>
                <c:pt idx="27738">
                  <c:v>41197.937499932726</c:v>
                </c:pt>
                <c:pt idx="27739">
                  <c:v>41197.947916599391</c:v>
                </c:pt>
                <c:pt idx="27740">
                  <c:v>41197.958333266055</c:v>
                </c:pt>
                <c:pt idx="27741">
                  <c:v>41197.968749932719</c:v>
                </c:pt>
                <c:pt idx="27742">
                  <c:v>41197.979166599383</c:v>
                </c:pt>
                <c:pt idx="27743">
                  <c:v>41197.989583266048</c:v>
                </c:pt>
                <c:pt idx="27744">
                  <c:v>41197.999999932712</c:v>
                </c:pt>
                <c:pt idx="27745">
                  <c:v>41198.010416599376</c:v>
                </c:pt>
                <c:pt idx="27746">
                  <c:v>41198.02083326604</c:v>
                </c:pt>
                <c:pt idx="27747">
                  <c:v>41198.031249932705</c:v>
                </c:pt>
                <c:pt idx="27748">
                  <c:v>41198.041666599369</c:v>
                </c:pt>
                <c:pt idx="27749">
                  <c:v>41198.052083266033</c:v>
                </c:pt>
                <c:pt idx="27750">
                  <c:v>41198.062499932697</c:v>
                </c:pt>
                <c:pt idx="27751">
                  <c:v>41198.072916599362</c:v>
                </c:pt>
                <c:pt idx="27752">
                  <c:v>41198.083333266026</c:v>
                </c:pt>
                <c:pt idx="27753">
                  <c:v>41198.09374993269</c:v>
                </c:pt>
                <c:pt idx="27754">
                  <c:v>41198.104166599354</c:v>
                </c:pt>
                <c:pt idx="27755">
                  <c:v>41198.114583266019</c:v>
                </c:pt>
                <c:pt idx="27756">
                  <c:v>41198.124999932683</c:v>
                </c:pt>
                <c:pt idx="27757">
                  <c:v>41198.135416599347</c:v>
                </c:pt>
                <c:pt idx="27758">
                  <c:v>41198.145833266011</c:v>
                </c:pt>
                <c:pt idx="27759">
                  <c:v>41198.156249932676</c:v>
                </c:pt>
                <c:pt idx="27760">
                  <c:v>41198.16666659934</c:v>
                </c:pt>
                <c:pt idx="27761">
                  <c:v>41198.177083266004</c:v>
                </c:pt>
                <c:pt idx="27762">
                  <c:v>41198.187499932668</c:v>
                </c:pt>
                <c:pt idx="27763">
                  <c:v>41198.197916599333</c:v>
                </c:pt>
                <c:pt idx="27764">
                  <c:v>41198.208333265997</c:v>
                </c:pt>
                <c:pt idx="27765">
                  <c:v>41198.218749932661</c:v>
                </c:pt>
                <c:pt idx="27766">
                  <c:v>41198.229166599325</c:v>
                </c:pt>
                <c:pt idx="27767">
                  <c:v>41198.239583265989</c:v>
                </c:pt>
                <c:pt idx="27768">
                  <c:v>41198.249999932654</c:v>
                </c:pt>
                <c:pt idx="27769">
                  <c:v>41198.260416599318</c:v>
                </c:pt>
                <c:pt idx="27770">
                  <c:v>41198.270833265982</c:v>
                </c:pt>
                <c:pt idx="27771">
                  <c:v>41198.281249932646</c:v>
                </c:pt>
                <c:pt idx="27772">
                  <c:v>41198.291666599311</c:v>
                </c:pt>
                <c:pt idx="27773">
                  <c:v>41198.302083265975</c:v>
                </c:pt>
                <c:pt idx="27774">
                  <c:v>41198.312499932639</c:v>
                </c:pt>
                <c:pt idx="27775">
                  <c:v>41198.322916599303</c:v>
                </c:pt>
                <c:pt idx="27776">
                  <c:v>41198.333333265968</c:v>
                </c:pt>
                <c:pt idx="27777">
                  <c:v>41198.343749932632</c:v>
                </c:pt>
                <c:pt idx="27778">
                  <c:v>41198.354166599296</c:v>
                </c:pt>
                <c:pt idx="27779">
                  <c:v>41198.36458326596</c:v>
                </c:pt>
                <c:pt idx="27780">
                  <c:v>41198.374999932625</c:v>
                </c:pt>
                <c:pt idx="27781">
                  <c:v>41198.385416599289</c:v>
                </c:pt>
                <c:pt idx="27782">
                  <c:v>41198.395833265953</c:v>
                </c:pt>
                <c:pt idx="27783">
                  <c:v>41198.406249932617</c:v>
                </c:pt>
                <c:pt idx="27784">
                  <c:v>41198.416666599282</c:v>
                </c:pt>
                <c:pt idx="27785">
                  <c:v>41198.427083265946</c:v>
                </c:pt>
                <c:pt idx="27786">
                  <c:v>41198.43749993261</c:v>
                </c:pt>
                <c:pt idx="27787">
                  <c:v>41198.447916599274</c:v>
                </c:pt>
                <c:pt idx="27788">
                  <c:v>41198.458333265939</c:v>
                </c:pt>
                <c:pt idx="27789">
                  <c:v>41198.468749932603</c:v>
                </c:pt>
                <c:pt idx="27790">
                  <c:v>41198.479166599267</c:v>
                </c:pt>
                <c:pt idx="27791">
                  <c:v>41198.489583265931</c:v>
                </c:pt>
                <c:pt idx="27792">
                  <c:v>41198.499999932596</c:v>
                </c:pt>
                <c:pt idx="27793">
                  <c:v>41198.51041659926</c:v>
                </c:pt>
                <c:pt idx="27794">
                  <c:v>41198.520833265924</c:v>
                </c:pt>
                <c:pt idx="27795">
                  <c:v>41198.531249932588</c:v>
                </c:pt>
                <c:pt idx="27796">
                  <c:v>41198.541666599252</c:v>
                </c:pt>
                <c:pt idx="27797">
                  <c:v>41198.552083265917</c:v>
                </c:pt>
                <c:pt idx="27798">
                  <c:v>41198.562499932581</c:v>
                </c:pt>
                <c:pt idx="27799">
                  <c:v>41198.572916599245</c:v>
                </c:pt>
                <c:pt idx="27800">
                  <c:v>41198.583333265909</c:v>
                </c:pt>
                <c:pt idx="27801">
                  <c:v>41198.593749932574</c:v>
                </c:pt>
                <c:pt idx="27802">
                  <c:v>41198.604166599238</c:v>
                </c:pt>
                <c:pt idx="27803">
                  <c:v>41198.614583265902</c:v>
                </c:pt>
                <c:pt idx="27804">
                  <c:v>41198.624999932566</c:v>
                </c:pt>
                <c:pt idx="27805">
                  <c:v>41198.635416599231</c:v>
                </c:pt>
                <c:pt idx="27806">
                  <c:v>41198.645833265895</c:v>
                </c:pt>
                <c:pt idx="27807">
                  <c:v>41198.656249932559</c:v>
                </c:pt>
                <c:pt idx="27808">
                  <c:v>41198.666666599223</c:v>
                </c:pt>
                <c:pt idx="27809">
                  <c:v>41198.677083265888</c:v>
                </c:pt>
                <c:pt idx="27810">
                  <c:v>41198.687499932552</c:v>
                </c:pt>
                <c:pt idx="27811">
                  <c:v>41198.697916599216</c:v>
                </c:pt>
                <c:pt idx="27812">
                  <c:v>41198.70833326588</c:v>
                </c:pt>
                <c:pt idx="27813">
                  <c:v>41198.718749932545</c:v>
                </c:pt>
                <c:pt idx="27814">
                  <c:v>41198.729166599209</c:v>
                </c:pt>
                <c:pt idx="27815">
                  <c:v>41198.739583265873</c:v>
                </c:pt>
                <c:pt idx="27816">
                  <c:v>41198.749999932537</c:v>
                </c:pt>
                <c:pt idx="27817">
                  <c:v>41198.760416599202</c:v>
                </c:pt>
                <c:pt idx="27818">
                  <c:v>41198.770833265866</c:v>
                </c:pt>
                <c:pt idx="27819">
                  <c:v>41198.78124993253</c:v>
                </c:pt>
                <c:pt idx="27820">
                  <c:v>41198.791666599194</c:v>
                </c:pt>
                <c:pt idx="27821">
                  <c:v>41198.802083265859</c:v>
                </c:pt>
                <c:pt idx="27822">
                  <c:v>41198.812499932523</c:v>
                </c:pt>
                <c:pt idx="27823">
                  <c:v>41198.822916599187</c:v>
                </c:pt>
                <c:pt idx="27824">
                  <c:v>41198.833333265851</c:v>
                </c:pt>
                <c:pt idx="27825">
                  <c:v>41198.843749932515</c:v>
                </c:pt>
                <c:pt idx="27826">
                  <c:v>41198.85416659918</c:v>
                </c:pt>
                <c:pt idx="27827">
                  <c:v>41198.864583265844</c:v>
                </c:pt>
                <c:pt idx="27828">
                  <c:v>41198.874999932508</c:v>
                </c:pt>
                <c:pt idx="27829">
                  <c:v>41198.885416599172</c:v>
                </c:pt>
                <c:pt idx="27830">
                  <c:v>41198.895833265837</c:v>
                </c:pt>
                <c:pt idx="27831">
                  <c:v>41198.906249932501</c:v>
                </c:pt>
                <c:pt idx="27832">
                  <c:v>41198.916666599165</c:v>
                </c:pt>
                <c:pt idx="27833">
                  <c:v>41198.927083265829</c:v>
                </c:pt>
                <c:pt idx="27834">
                  <c:v>41198.937499932494</c:v>
                </c:pt>
                <c:pt idx="27835">
                  <c:v>41198.947916599158</c:v>
                </c:pt>
                <c:pt idx="27836">
                  <c:v>41198.958333265822</c:v>
                </c:pt>
                <c:pt idx="27837">
                  <c:v>41198.968749932486</c:v>
                </c:pt>
                <c:pt idx="27838">
                  <c:v>41198.979166599151</c:v>
                </c:pt>
                <c:pt idx="27839">
                  <c:v>41198.989583265815</c:v>
                </c:pt>
                <c:pt idx="27840">
                  <c:v>41198.999999932479</c:v>
                </c:pt>
                <c:pt idx="27841">
                  <c:v>41199.010416599143</c:v>
                </c:pt>
                <c:pt idx="27842">
                  <c:v>41199.020833265808</c:v>
                </c:pt>
                <c:pt idx="27843">
                  <c:v>41199.031249932472</c:v>
                </c:pt>
                <c:pt idx="27844">
                  <c:v>41199.041666599136</c:v>
                </c:pt>
                <c:pt idx="27845">
                  <c:v>41199.0520832658</c:v>
                </c:pt>
                <c:pt idx="27846">
                  <c:v>41199.062499932465</c:v>
                </c:pt>
                <c:pt idx="27847">
                  <c:v>41199.072916599129</c:v>
                </c:pt>
                <c:pt idx="27848">
                  <c:v>41199.083333265793</c:v>
                </c:pt>
                <c:pt idx="27849">
                  <c:v>41199.093749932457</c:v>
                </c:pt>
                <c:pt idx="27850">
                  <c:v>41199.104166599122</c:v>
                </c:pt>
                <c:pt idx="27851">
                  <c:v>41199.114583265786</c:v>
                </c:pt>
                <c:pt idx="27852">
                  <c:v>41199.12499993245</c:v>
                </c:pt>
                <c:pt idx="27853">
                  <c:v>41199.135416599114</c:v>
                </c:pt>
                <c:pt idx="27854">
                  <c:v>41199.145833265778</c:v>
                </c:pt>
                <c:pt idx="27855">
                  <c:v>41199.156249932443</c:v>
                </c:pt>
                <c:pt idx="27856">
                  <c:v>41199.166666599107</c:v>
                </c:pt>
                <c:pt idx="27857">
                  <c:v>41199.177083265771</c:v>
                </c:pt>
                <c:pt idx="27858">
                  <c:v>41199.187499932435</c:v>
                </c:pt>
                <c:pt idx="27859">
                  <c:v>41199.1979165991</c:v>
                </c:pt>
                <c:pt idx="27860">
                  <c:v>41199.208333265764</c:v>
                </c:pt>
                <c:pt idx="27861">
                  <c:v>41199.218749932428</c:v>
                </c:pt>
                <c:pt idx="27862">
                  <c:v>41199.229166599092</c:v>
                </c:pt>
                <c:pt idx="27863">
                  <c:v>41199.239583265757</c:v>
                </c:pt>
                <c:pt idx="27864">
                  <c:v>41199.249999932421</c:v>
                </c:pt>
                <c:pt idx="27865">
                  <c:v>41199.260416599085</c:v>
                </c:pt>
                <c:pt idx="27866">
                  <c:v>41199.270833265749</c:v>
                </c:pt>
                <c:pt idx="27867">
                  <c:v>41199.281249932414</c:v>
                </c:pt>
                <c:pt idx="27868">
                  <c:v>41199.291666599078</c:v>
                </c:pt>
                <c:pt idx="27869">
                  <c:v>41199.302083265742</c:v>
                </c:pt>
                <c:pt idx="27870">
                  <c:v>41199.312499932406</c:v>
                </c:pt>
                <c:pt idx="27871">
                  <c:v>41199.322916599071</c:v>
                </c:pt>
                <c:pt idx="27872">
                  <c:v>41199.333333265735</c:v>
                </c:pt>
                <c:pt idx="27873">
                  <c:v>41199.343749932399</c:v>
                </c:pt>
                <c:pt idx="27874">
                  <c:v>41199.354166599063</c:v>
                </c:pt>
                <c:pt idx="27875">
                  <c:v>41199.364583265728</c:v>
                </c:pt>
                <c:pt idx="27876">
                  <c:v>41199.374999932392</c:v>
                </c:pt>
                <c:pt idx="27877">
                  <c:v>41199.385416599056</c:v>
                </c:pt>
                <c:pt idx="27878">
                  <c:v>41199.39583326572</c:v>
                </c:pt>
                <c:pt idx="27879">
                  <c:v>41199.406249932385</c:v>
                </c:pt>
                <c:pt idx="27880">
                  <c:v>41199.416666599049</c:v>
                </c:pt>
                <c:pt idx="27881">
                  <c:v>41199.427083265713</c:v>
                </c:pt>
                <c:pt idx="27882">
                  <c:v>41199.437499932377</c:v>
                </c:pt>
                <c:pt idx="27883">
                  <c:v>41199.447916599041</c:v>
                </c:pt>
                <c:pt idx="27884">
                  <c:v>41199.458333265706</c:v>
                </c:pt>
                <c:pt idx="27885">
                  <c:v>41199.46874993237</c:v>
                </c:pt>
                <c:pt idx="27886">
                  <c:v>41199.479166599034</c:v>
                </c:pt>
                <c:pt idx="27887">
                  <c:v>41199.489583265698</c:v>
                </c:pt>
                <c:pt idx="27888">
                  <c:v>41199.499999932363</c:v>
                </c:pt>
                <c:pt idx="27889">
                  <c:v>41199.510416599027</c:v>
                </c:pt>
                <c:pt idx="27890">
                  <c:v>41199.520833265691</c:v>
                </c:pt>
                <c:pt idx="27891">
                  <c:v>41199.531249932355</c:v>
                </c:pt>
                <c:pt idx="27892">
                  <c:v>41199.54166659902</c:v>
                </c:pt>
                <c:pt idx="27893">
                  <c:v>41199.552083265684</c:v>
                </c:pt>
                <c:pt idx="27894">
                  <c:v>41199.562499932348</c:v>
                </c:pt>
                <c:pt idx="27895">
                  <c:v>41199.572916599012</c:v>
                </c:pt>
                <c:pt idx="27896">
                  <c:v>41199.583333265677</c:v>
                </c:pt>
                <c:pt idx="27897">
                  <c:v>41199.593749932341</c:v>
                </c:pt>
                <c:pt idx="27898">
                  <c:v>41199.604166599005</c:v>
                </c:pt>
                <c:pt idx="27899">
                  <c:v>41199.614583265669</c:v>
                </c:pt>
                <c:pt idx="27900">
                  <c:v>41199.624999932334</c:v>
                </c:pt>
                <c:pt idx="27901">
                  <c:v>41199.635416598998</c:v>
                </c:pt>
                <c:pt idx="27902">
                  <c:v>41199.645833265662</c:v>
                </c:pt>
                <c:pt idx="27903">
                  <c:v>41199.656249932326</c:v>
                </c:pt>
                <c:pt idx="27904">
                  <c:v>41199.666666598991</c:v>
                </c:pt>
                <c:pt idx="27905">
                  <c:v>41199.677083265655</c:v>
                </c:pt>
                <c:pt idx="27906">
                  <c:v>41199.687499932319</c:v>
                </c:pt>
                <c:pt idx="27907">
                  <c:v>41199.697916598983</c:v>
                </c:pt>
                <c:pt idx="27908">
                  <c:v>41199.708333265648</c:v>
                </c:pt>
                <c:pt idx="27909">
                  <c:v>41199.718749932312</c:v>
                </c:pt>
                <c:pt idx="27910">
                  <c:v>41199.729166598976</c:v>
                </c:pt>
                <c:pt idx="27911">
                  <c:v>41199.73958326564</c:v>
                </c:pt>
                <c:pt idx="27912">
                  <c:v>41199.749999932304</c:v>
                </c:pt>
                <c:pt idx="27913">
                  <c:v>41199.760416598969</c:v>
                </c:pt>
                <c:pt idx="27914">
                  <c:v>41199.770833265633</c:v>
                </c:pt>
                <c:pt idx="27915">
                  <c:v>41199.781249932297</c:v>
                </c:pt>
                <c:pt idx="27916">
                  <c:v>41199.791666598961</c:v>
                </c:pt>
                <c:pt idx="27917">
                  <c:v>41199.802083265626</c:v>
                </c:pt>
                <c:pt idx="27918">
                  <c:v>41199.81249993229</c:v>
                </c:pt>
                <c:pt idx="27919">
                  <c:v>41199.822916598954</c:v>
                </c:pt>
                <c:pt idx="27920">
                  <c:v>41199.833333265618</c:v>
                </c:pt>
                <c:pt idx="27921">
                  <c:v>41199.843749932283</c:v>
                </c:pt>
                <c:pt idx="27922">
                  <c:v>41199.854166598947</c:v>
                </c:pt>
                <c:pt idx="27923">
                  <c:v>41199.864583265611</c:v>
                </c:pt>
                <c:pt idx="27924">
                  <c:v>41199.874999932275</c:v>
                </c:pt>
                <c:pt idx="27925">
                  <c:v>41199.88541659894</c:v>
                </c:pt>
                <c:pt idx="27926">
                  <c:v>41199.895833265604</c:v>
                </c:pt>
                <c:pt idx="27927">
                  <c:v>41199.906249932268</c:v>
                </c:pt>
                <c:pt idx="27928">
                  <c:v>41199.916666598932</c:v>
                </c:pt>
                <c:pt idx="27929">
                  <c:v>41199.927083265597</c:v>
                </c:pt>
                <c:pt idx="27930">
                  <c:v>41199.937499932261</c:v>
                </c:pt>
                <c:pt idx="27931">
                  <c:v>41199.947916598925</c:v>
                </c:pt>
                <c:pt idx="27932">
                  <c:v>41199.958333265589</c:v>
                </c:pt>
                <c:pt idx="27933">
                  <c:v>41199.968749932254</c:v>
                </c:pt>
                <c:pt idx="27934">
                  <c:v>41199.979166598918</c:v>
                </c:pt>
                <c:pt idx="27935">
                  <c:v>41199.989583265582</c:v>
                </c:pt>
                <c:pt idx="27936">
                  <c:v>41199.999999932246</c:v>
                </c:pt>
                <c:pt idx="27937">
                  <c:v>41200.010416598911</c:v>
                </c:pt>
                <c:pt idx="27938">
                  <c:v>41200.020833265575</c:v>
                </c:pt>
                <c:pt idx="27939">
                  <c:v>41200.031249932239</c:v>
                </c:pt>
                <c:pt idx="27940">
                  <c:v>41200.041666598903</c:v>
                </c:pt>
                <c:pt idx="27941">
                  <c:v>41200.052083265567</c:v>
                </c:pt>
                <c:pt idx="27942">
                  <c:v>41200.062499932232</c:v>
                </c:pt>
                <c:pt idx="27943">
                  <c:v>41200.072916598896</c:v>
                </c:pt>
                <c:pt idx="27944">
                  <c:v>41200.08333326556</c:v>
                </c:pt>
                <c:pt idx="27945">
                  <c:v>41200.093749932224</c:v>
                </c:pt>
                <c:pt idx="27946">
                  <c:v>41200.104166598889</c:v>
                </c:pt>
                <c:pt idx="27947">
                  <c:v>41200.114583265553</c:v>
                </c:pt>
                <c:pt idx="27948">
                  <c:v>41200.124999932217</c:v>
                </c:pt>
                <c:pt idx="27949">
                  <c:v>41200.135416598881</c:v>
                </c:pt>
                <c:pt idx="27950">
                  <c:v>41200.145833265546</c:v>
                </c:pt>
                <c:pt idx="27951">
                  <c:v>41200.15624993221</c:v>
                </c:pt>
                <c:pt idx="27952">
                  <c:v>41200.166666598874</c:v>
                </c:pt>
                <c:pt idx="27953">
                  <c:v>41200.177083265538</c:v>
                </c:pt>
                <c:pt idx="27954">
                  <c:v>41200.187499932203</c:v>
                </c:pt>
                <c:pt idx="27955">
                  <c:v>41200.197916598867</c:v>
                </c:pt>
                <c:pt idx="27956">
                  <c:v>41200.208333265531</c:v>
                </c:pt>
                <c:pt idx="27957">
                  <c:v>41200.218749932195</c:v>
                </c:pt>
                <c:pt idx="27958">
                  <c:v>41200.22916659886</c:v>
                </c:pt>
                <c:pt idx="27959">
                  <c:v>41200.239583265524</c:v>
                </c:pt>
                <c:pt idx="27960">
                  <c:v>41200.249999932188</c:v>
                </c:pt>
                <c:pt idx="27961">
                  <c:v>41200.260416598852</c:v>
                </c:pt>
                <c:pt idx="27962">
                  <c:v>41200.270833265517</c:v>
                </c:pt>
                <c:pt idx="27963">
                  <c:v>41200.281249932181</c:v>
                </c:pt>
                <c:pt idx="27964">
                  <c:v>41200.291666598845</c:v>
                </c:pt>
                <c:pt idx="27965">
                  <c:v>41200.302083265509</c:v>
                </c:pt>
                <c:pt idx="27966">
                  <c:v>41200.312499932174</c:v>
                </c:pt>
                <c:pt idx="27967">
                  <c:v>41200.322916598838</c:v>
                </c:pt>
                <c:pt idx="27968">
                  <c:v>41200.333333265502</c:v>
                </c:pt>
                <c:pt idx="27969">
                  <c:v>41200.343749932166</c:v>
                </c:pt>
                <c:pt idx="27970">
                  <c:v>41200.35416659883</c:v>
                </c:pt>
                <c:pt idx="27971">
                  <c:v>41200.364583265495</c:v>
                </c:pt>
                <c:pt idx="27972">
                  <c:v>41200.374999932159</c:v>
                </c:pt>
                <c:pt idx="27973">
                  <c:v>41200.385416598823</c:v>
                </c:pt>
                <c:pt idx="27974">
                  <c:v>41200.395833265487</c:v>
                </c:pt>
                <c:pt idx="27975">
                  <c:v>41200.406249932152</c:v>
                </c:pt>
                <c:pt idx="27976">
                  <c:v>41200.416666598816</c:v>
                </c:pt>
                <c:pt idx="27977">
                  <c:v>41200.42708326548</c:v>
                </c:pt>
                <c:pt idx="27978">
                  <c:v>41200.437499932144</c:v>
                </c:pt>
                <c:pt idx="27979">
                  <c:v>41200.447916598809</c:v>
                </c:pt>
                <c:pt idx="27980">
                  <c:v>41200.458333265473</c:v>
                </c:pt>
                <c:pt idx="27981">
                  <c:v>41200.468749932137</c:v>
                </c:pt>
                <c:pt idx="27982">
                  <c:v>41200.479166598801</c:v>
                </c:pt>
                <c:pt idx="27983">
                  <c:v>41200.489583265466</c:v>
                </c:pt>
                <c:pt idx="27984">
                  <c:v>41200.49999993213</c:v>
                </c:pt>
                <c:pt idx="27985">
                  <c:v>41200.510416598794</c:v>
                </c:pt>
                <c:pt idx="27986">
                  <c:v>41200.520833265458</c:v>
                </c:pt>
                <c:pt idx="27987">
                  <c:v>41200.531249932123</c:v>
                </c:pt>
                <c:pt idx="27988">
                  <c:v>41200.541666598787</c:v>
                </c:pt>
                <c:pt idx="27989">
                  <c:v>41200.552083265451</c:v>
                </c:pt>
                <c:pt idx="27990">
                  <c:v>41200.562499932115</c:v>
                </c:pt>
                <c:pt idx="27991">
                  <c:v>41200.57291659878</c:v>
                </c:pt>
                <c:pt idx="27992">
                  <c:v>41200.583333265444</c:v>
                </c:pt>
                <c:pt idx="27993">
                  <c:v>41200.593749932108</c:v>
                </c:pt>
                <c:pt idx="27994">
                  <c:v>41200.604166598772</c:v>
                </c:pt>
                <c:pt idx="27995">
                  <c:v>41200.614583265437</c:v>
                </c:pt>
                <c:pt idx="27996">
                  <c:v>41200.624999932101</c:v>
                </c:pt>
                <c:pt idx="27997">
                  <c:v>41200.635416598765</c:v>
                </c:pt>
                <c:pt idx="27998">
                  <c:v>41200.645833265429</c:v>
                </c:pt>
                <c:pt idx="27999">
                  <c:v>41200.656249932093</c:v>
                </c:pt>
                <c:pt idx="28000">
                  <c:v>41200.666666598758</c:v>
                </c:pt>
                <c:pt idx="28001">
                  <c:v>41200.677083265422</c:v>
                </c:pt>
                <c:pt idx="28002">
                  <c:v>41200.687499932086</c:v>
                </c:pt>
                <c:pt idx="28003">
                  <c:v>41200.69791659875</c:v>
                </c:pt>
                <c:pt idx="28004">
                  <c:v>41200.708333265415</c:v>
                </c:pt>
                <c:pt idx="28005">
                  <c:v>41200.718749932079</c:v>
                </c:pt>
                <c:pt idx="28006">
                  <c:v>41200.729166598743</c:v>
                </c:pt>
                <c:pt idx="28007">
                  <c:v>41200.739583265407</c:v>
                </c:pt>
                <c:pt idx="28008">
                  <c:v>41200.749999932072</c:v>
                </c:pt>
                <c:pt idx="28009">
                  <c:v>41200.760416598736</c:v>
                </c:pt>
                <c:pt idx="28010">
                  <c:v>41200.7708332654</c:v>
                </c:pt>
                <c:pt idx="28011">
                  <c:v>41200.781249932064</c:v>
                </c:pt>
                <c:pt idx="28012">
                  <c:v>41200.791666598729</c:v>
                </c:pt>
                <c:pt idx="28013">
                  <c:v>41200.802083265393</c:v>
                </c:pt>
                <c:pt idx="28014">
                  <c:v>41200.812499932057</c:v>
                </c:pt>
                <c:pt idx="28015">
                  <c:v>41200.822916598721</c:v>
                </c:pt>
                <c:pt idx="28016">
                  <c:v>41200.833333265386</c:v>
                </c:pt>
                <c:pt idx="28017">
                  <c:v>41200.84374993205</c:v>
                </c:pt>
                <c:pt idx="28018">
                  <c:v>41200.854166598714</c:v>
                </c:pt>
                <c:pt idx="28019">
                  <c:v>41200.864583265378</c:v>
                </c:pt>
                <c:pt idx="28020">
                  <c:v>41200.874999932043</c:v>
                </c:pt>
                <c:pt idx="28021">
                  <c:v>41200.885416598707</c:v>
                </c:pt>
                <c:pt idx="28022">
                  <c:v>41200.895833265371</c:v>
                </c:pt>
                <c:pt idx="28023">
                  <c:v>41200.906249932035</c:v>
                </c:pt>
                <c:pt idx="28024">
                  <c:v>41200.9166665987</c:v>
                </c:pt>
                <c:pt idx="28025">
                  <c:v>41200.927083265364</c:v>
                </c:pt>
                <c:pt idx="28026">
                  <c:v>41200.937499932028</c:v>
                </c:pt>
                <c:pt idx="28027">
                  <c:v>41200.947916598692</c:v>
                </c:pt>
                <c:pt idx="28028">
                  <c:v>41200.958333265356</c:v>
                </c:pt>
                <c:pt idx="28029">
                  <c:v>41200.968749932021</c:v>
                </c:pt>
                <c:pt idx="28030">
                  <c:v>41200.979166598685</c:v>
                </c:pt>
                <c:pt idx="28031">
                  <c:v>41200.989583265349</c:v>
                </c:pt>
                <c:pt idx="28032">
                  <c:v>41200.999999932013</c:v>
                </c:pt>
                <c:pt idx="28033">
                  <c:v>41201.010416598678</c:v>
                </c:pt>
                <c:pt idx="28034">
                  <c:v>41201.020833265342</c:v>
                </c:pt>
                <c:pt idx="28035">
                  <c:v>41201.031249932006</c:v>
                </c:pt>
                <c:pt idx="28036">
                  <c:v>41201.04166659867</c:v>
                </c:pt>
                <c:pt idx="28037">
                  <c:v>41201.052083265335</c:v>
                </c:pt>
                <c:pt idx="28038">
                  <c:v>41201.062499931999</c:v>
                </c:pt>
                <c:pt idx="28039">
                  <c:v>41201.072916598663</c:v>
                </c:pt>
                <c:pt idx="28040">
                  <c:v>41201.083333265327</c:v>
                </c:pt>
                <c:pt idx="28041">
                  <c:v>41201.093749931992</c:v>
                </c:pt>
                <c:pt idx="28042">
                  <c:v>41201.104166598656</c:v>
                </c:pt>
                <c:pt idx="28043">
                  <c:v>41201.11458326532</c:v>
                </c:pt>
                <c:pt idx="28044">
                  <c:v>41201.124999931984</c:v>
                </c:pt>
                <c:pt idx="28045">
                  <c:v>41201.135416598649</c:v>
                </c:pt>
                <c:pt idx="28046">
                  <c:v>41201.145833265313</c:v>
                </c:pt>
                <c:pt idx="28047">
                  <c:v>41201.156249931977</c:v>
                </c:pt>
                <c:pt idx="28048">
                  <c:v>41201.166666598641</c:v>
                </c:pt>
                <c:pt idx="28049">
                  <c:v>41201.177083265306</c:v>
                </c:pt>
                <c:pt idx="28050">
                  <c:v>41201.18749993197</c:v>
                </c:pt>
                <c:pt idx="28051">
                  <c:v>41201.197916598634</c:v>
                </c:pt>
                <c:pt idx="28052">
                  <c:v>41201.208333265298</c:v>
                </c:pt>
                <c:pt idx="28053">
                  <c:v>41201.218749931963</c:v>
                </c:pt>
                <c:pt idx="28054">
                  <c:v>41201.229166598627</c:v>
                </c:pt>
                <c:pt idx="28055">
                  <c:v>41201.239583265291</c:v>
                </c:pt>
                <c:pt idx="28056">
                  <c:v>41201.249999931955</c:v>
                </c:pt>
                <c:pt idx="28057">
                  <c:v>41201.260416598619</c:v>
                </c:pt>
                <c:pt idx="28058">
                  <c:v>41201.270833265284</c:v>
                </c:pt>
                <c:pt idx="28059">
                  <c:v>41201.281249931948</c:v>
                </c:pt>
                <c:pt idx="28060">
                  <c:v>41201.291666598612</c:v>
                </c:pt>
                <c:pt idx="28061">
                  <c:v>41201.302083265276</c:v>
                </c:pt>
                <c:pt idx="28062">
                  <c:v>41201.312499931941</c:v>
                </c:pt>
                <c:pt idx="28063">
                  <c:v>41201.322916598605</c:v>
                </c:pt>
                <c:pt idx="28064">
                  <c:v>41201.333333265269</c:v>
                </c:pt>
                <c:pt idx="28065">
                  <c:v>41201.343749931933</c:v>
                </c:pt>
                <c:pt idx="28066">
                  <c:v>41201.354166598598</c:v>
                </c:pt>
                <c:pt idx="28067">
                  <c:v>41201.364583265262</c:v>
                </c:pt>
                <c:pt idx="28068">
                  <c:v>41201.374999931926</c:v>
                </c:pt>
                <c:pt idx="28069">
                  <c:v>41201.38541659859</c:v>
                </c:pt>
                <c:pt idx="28070">
                  <c:v>41201.395833265255</c:v>
                </c:pt>
                <c:pt idx="28071">
                  <c:v>41201.406249931919</c:v>
                </c:pt>
                <c:pt idx="28072">
                  <c:v>41201.416666598583</c:v>
                </c:pt>
                <c:pt idx="28073">
                  <c:v>41201.427083265247</c:v>
                </c:pt>
                <c:pt idx="28074">
                  <c:v>41201.437499931912</c:v>
                </c:pt>
                <c:pt idx="28075">
                  <c:v>41201.447916598576</c:v>
                </c:pt>
                <c:pt idx="28076">
                  <c:v>41201.45833326524</c:v>
                </c:pt>
                <c:pt idx="28077">
                  <c:v>41201.468749931904</c:v>
                </c:pt>
                <c:pt idx="28078">
                  <c:v>41201.479166598569</c:v>
                </c:pt>
                <c:pt idx="28079">
                  <c:v>41201.489583265233</c:v>
                </c:pt>
                <c:pt idx="28080">
                  <c:v>41201.499999931897</c:v>
                </c:pt>
                <c:pt idx="28081">
                  <c:v>41201.510416598561</c:v>
                </c:pt>
                <c:pt idx="28082">
                  <c:v>41201.520833265226</c:v>
                </c:pt>
                <c:pt idx="28083">
                  <c:v>41201.53124993189</c:v>
                </c:pt>
                <c:pt idx="28084">
                  <c:v>41201.541666598554</c:v>
                </c:pt>
                <c:pt idx="28085">
                  <c:v>41201.552083265218</c:v>
                </c:pt>
                <c:pt idx="28086">
                  <c:v>41201.562499931882</c:v>
                </c:pt>
                <c:pt idx="28087">
                  <c:v>41201.572916598547</c:v>
                </c:pt>
                <c:pt idx="28088">
                  <c:v>41201.583333265211</c:v>
                </c:pt>
                <c:pt idx="28089">
                  <c:v>41201.593749931875</c:v>
                </c:pt>
                <c:pt idx="28090">
                  <c:v>41201.604166598539</c:v>
                </c:pt>
                <c:pt idx="28091">
                  <c:v>41201.614583265204</c:v>
                </c:pt>
                <c:pt idx="28092">
                  <c:v>41201.624999931868</c:v>
                </c:pt>
                <c:pt idx="28093">
                  <c:v>41201.635416598532</c:v>
                </c:pt>
                <c:pt idx="28094">
                  <c:v>41201.645833265196</c:v>
                </c:pt>
                <c:pt idx="28095">
                  <c:v>41201.656249931861</c:v>
                </c:pt>
                <c:pt idx="28096">
                  <c:v>41201.666666598525</c:v>
                </c:pt>
                <c:pt idx="28097">
                  <c:v>41201.677083265189</c:v>
                </c:pt>
                <c:pt idx="28098">
                  <c:v>41201.687499931853</c:v>
                </c:pt>
                <c:pt idx="28099">
                  <c:v>41201.697916598518</c:v>
                </c:pt>
                <c:pt idx="28100">
                  <c:v>41201.708333265182</c:v>
                </c:pt>
                <c:pt idx="28101">
                  <c:v>41201.718749931846</c:v>
                </c:pt>
                <c:pt idx="28102">
                  <c:v>41201.72916659851</c:v>
                </c:pt>
                <c:pt idx="28103">
                  <c:v>41201.739583265175</c:v>
                </c:pt>
                <c:pt idx="28104">
                  <c:v>41201.749999931839</c:v>
                </c:pt>
                <c:pt idx="28105">
                  <c:v>41201.760416598503</c:v>
                </c:pt>
                <c:pt idx="28106">
                  <c:v>41201.770833265167</c:v>
                </c:pt>
                <c:pt idx="28107">
                  <c:v>41201.781249931832</c:v>
                </c:pt>
                <c:pt idx="28108">
                  <c:v>41201.791666598496</c:v>
                </c:pt>
                <c:pt idx="28109">
                  <c:v>41201.80208326516</c:v>
                </c:pt>
                <c:pt idx="28110">
                  <c:v>41201.812499931824</c:v>
                </c:pt>
                <c:pt idx="28111">
                  <c:v>41201.822916598489</c:v>
                </c:pt>
                <c:pt idx="28112">
                  <c:v>41201.833333265153</c:v>
                </c:pt>
                <c:pt idx="28113">
                  <c:v>41201.843749931817</c:v>
                </c:pt>
                <c:pt idx="28114">
                  <c:v>41201.854166598481</c:v>
                </c:pt>
                <c:pt idx="28115">
                  <c:v>41201.864583265145</c:v>
                </c:pt>
                <c:pt idx="28116">
                  <c:v>41201.87499993181</c:v>
                </c:pt>
                <c:pt idx="28117">
                  <c:v>41201.885416598474</c:v>
                </c:pt>
                <c:pt idx="28118">
                  <c:v>41201.895833265138</c:v>
                </c:pt>
                <c:pt idx="28119">
                  <c:v>41201.906249931802</c:v>
                </c:pt>
                <c:pt idx="28120">
                  <c:v>41201.916666598467</c:v>
                </c:pt>
                <c:pt idx="28121">
                  <c:v>41201.927083265131</c:v>
                </c:pt>
                <c:pt idx="28122">
                  <c:v>41201.937499931795</c:v>
                </c:pt>
                <c:pt idx="28123">
                  <c:v>41201.947916598459</c:v>
                </c:pt>
                <c:pt idx="28124">
                  <c:v>41201.958333265124</c:v>
                </c:pt>
                <c:pt idx="28125">
                  <c:v>41201.968749931788</c:v>
                </c:pt>
                <c:pt idx="28126">
                  <c:v>41201.979166598452</c:v>
                </c:pt>
                <c:pt idx="28127">
                  <c:v>41201.989583265116</c:v>
                </c:pt>
                <c:pt idx="28128">
                  <c:v>41201.999999931781</c:v>
                </c:pt>
                <c:pt idx="28129">
                  <c:v>41202.010416598445</c:v>
                </c:pt>
                <c:pt idx="28130">
                  <c:v>41202.020833265109</c:v>
                </c:pt>
                <c:pt idx="28131">
                  <c:v>41202.031249931773</c:v>
                </c:pt>
                <c:pt idx="28132">
                  <c:v>41202.041666598438</c:v>
                </c:pt>
                <c:pt idx="28133">
                  <c:v>41202.052083265102</c:v>
                </c:pt>
                <c:pt idx="28134">
                  <c:v>41202.062499931766</c:v>
                </c:pt>
                <c:pt idx="28135">
                  <c:v>41202.07291659843</c:v>
                </c:pt>
                <c:pt idx="28136">
                  <c:v>41202.083333265095</c:v>
                </c:pt>
                <c:pt idx="28137">
                  <c:v>41202.093749931759</c:v>
                </c:pt>
                <c:pt idx="28138">
                  <c:v>41202.104166598423</c:v>
                </c:pt>
                <c:pt idx="28139">
                  <c:v>41202.114583265087</c:v>
                </c:pt>
                <c:pt idx="28140">
                  <c:v>41202.124999931752</c:v>
                </c:pt>
                <c:pt idx="28141">
                  <c:v>41202.135416598416</c:v>
                </c:pt>
                <c:pt idx="28142">
                  <c:v>41202.14583326508</c:v>
                </c:pt>
                <c:pt idx="28143">
                  <c:v>41202.156249931744</c:v>
                </c:pt>
                <c:pt idx="28144">
                  <c:v>41202.166666598408</c:v>
                </c:pt>
                <c:pt idx="28145">
                  <c:v>41202.177083265073</c:v>
                </c:pt>
                <c:pt idx="28146">
                  <c:v>41202.187499931737</c:v>
                </c:pt>
                <c:pt idx="28147">
                  <c:v>41202.197916598401</c:v>
                </c:pt>
                <c:pt idx="28148">
                  <c:v>41202.208333265065</c:v>
                </c:pt>
                <c:pt idx="28149">
                  <c:v>41202.21874993173</c:v>
                </c:pt>
                <c:pt idx="28150">
                  <c:v>41202.229166598394</c:v>
                </c:pt>
                <c:pt idx="28151">
                  <c:v>41202.239583265058</c:v>
                </c:pt>
                <c:pt idx="28152">
                  <c:v>41202.249999931722</c:v>
                </c:pt>
                <c:pt idx="28153">
                  <c:v>41202.260416598387</c:v>
                </c:pt>
                <c:pt idx="28154">
                  <c:v>41202.270833265051</c:v>
                </c:pt>
                <c:pt idx="28155">
                  <c:v>41202.281249931715</c:v>
                </c:pt>
                <c:pt idx="28156">
                  <c:v>41202.291666598379</c:v>
                </c:pt>
                <c:pt idx="28157">
                  <c:v>41202.302083265044</c:v>
                </c:pt>
                <c:pt idx="28158">
                  <c:v>41202.312499931708</c:v>
                </c:pt>
                <c:pt idx="28159">
                  <c:v>41202.322916598372</c:v>
                </c:pt>
                <c:pt idx="28160">
                  <c:v>41202.333333265036</c:v>
                </c:pt>
                <c:pt idx="28161">
                  <c:v>41202.343749931701</c:v>
                </c:pt>
                <c:pt idx="28162">
                  <c:v>41202.354166598365</c:v>
                </c:pt>
                <c:pt idx="28163">
                  <c:v>41202.364583265029</c:v>
                </c:pt>
                <c:pt idx="28164">
                  <c:v>41202.374999931693</c:v>
                </c:pt>
                <c:pt idx="28165">
                  <c:v>41202.385416598358</c:v>
                </c:pt>
                <c:pt idx="28166">
                  <c:v>41202.395833265022</c:v>
                </c:pt>
                <c:pt idx="28167">
                  <c:v>41202.406249931686</c:v>
                </c:pt>
                <c:pt idx="28168">
                  <c:v>41202.41666659835</c:v>
                </c:pt>
                <c:pt idx="28169">
                  <c:v>41202.427083265015</c:v>
                </c:pt>
                <c:pt idx="28170">
                  <c:v>41202.437499931679</c:v>
                </c:pt>
                <c:pt idx="28171">
                  <c:v>41202.447916598343</c:v>
                </c:pt>
                <c:pt idx="28172">
                  <c:v>41202.458333265007</c:v>
                </c:pt>
                <c:pt idx="28173">
                  <c:v>41202.468749931671</c:v>
                </c:pt>
                <c:pt idx="28174">
                  <c:v>41202.479166598336</c:v>
                </c:pt>
                <c:pt idx="28175">
                  <c:v>41202.489583265</c:v>
                </c:pt>
                <c:pt idx="28176">
                  <c:v>41202.499999931664</c:v>
                </c:pt>
                <c:pt idx="28177">
                  <c:v>41202.510416598328</c:v>
                </c:pt>
                <c:pt idx="28178">
                  <c:v>41202.520833264993</c:v>
                </c:pt>
                <c:pt idx="28179">
                  <c:v>41202.531249931657</c:v>
                </c:pt>
                <c:pt idx="28180">
                  <c:v>41202.541666598321</c:v>
                </c:pt>
                <c:pt idx="28181">
                  <c:v>41202.552083264985</c:v>
                </c:pt>
                <c:pt idx="28182">
                  <c:v>41202.56249993165</c:v>
                </c:pt>
                <c:pt idx="28183">
                  <c:v>41202.572916598314</c:v>
                </c:pt>
                <c:pt idx="28184">
                  <c:v>41202.583333264978</c:v>
                </c:pt>
                <c:pt idx="28185">
                  <c:v>41202.593749931642</c:v>
                </c:pt>
                <c:pt idx="28186">
                  <c:v>41202.604166598307</c:v>
                </c:pt>
                <c:pt idx="28187">
                  <c:v>41202.614583264971</c:v>
                </c:pt>
                <c:pt idx="28188">
                  <c:v>41202.624999931635</c:v>
                </c:pt>
                <c:pt idx="28189">
                  <c:v>41202.635416598299</c:v>
                </c:pt>
                <c:pt idx="28190">
                  <c:v>41202.645833264964</c:v>
                </c:pt>
                <c:pt idx="28191">
                  <c:v>41202.656249931628</c:v>
                </c:pt>
                <c:pt idx="28192">
                  <c:v>41202.666666598292</c:v>
                </c:pt>
                <c:pt idx="28193">
                  <c:v>41202.677083264956</c:v>
                </c:pt>
                <c:pt idx="28194">
                  <c:v>41202.687499931621</c:v>
                </c:pt>
                <c:pt idx="28195">
                  <c:v>41202.697916598285</c:v>
                </c:pt>
                <c:pt idx="28196">
                  <c:v>41202.708333264949</c:v>
                </c:pt>
                <c:pt idx="28197">
                  <c:v>41202.718749931613</c:v>
                </c:pt>
                <c:pt idx="28198">
                  <c:v>41202.729166598278</c:v>
                </c:pt>
                <c:pt idx="28199">
                  <c:v>41202.739583264942</c:v>
                </c:pt>
                <c:pt idx="28200">
                  <c:v>41202.749999931606</c:v>
                </c:pt>
                <c:pt idx="28201">
                  <c:v>41202.76041659827</c:v>
                </c:pt>
                <c:pt idx="28202">
                  <c:v>41202.770833264934</c:v>
                </c:pt>
                <c:pt idx="28203">
                  <c:v>41202.781249931599</c:v>
                </c:pt>
                <c:pt idx="28204">
                  <c:v>41202.791666598263</c:v>
                </c:pt>
                <c:pt idx="28205">
                  <c:v>41202.802083264927</c:v>
                </c:pt>
                <c:pt idx="28206">
                  <c:v>41202.812499931591</c:v>
                </c:pt>
                <c:pt idx="28207">
                  <c:v>41202.822916598256</c:v>
                </c:pt>
                <c:pt idx="28208">
                  <c:v>41202.83333326492</c:v>
                </c:pt>
                <c:pt idx="28209">
                  <c:v>41202.843749931584</c:v>
                </c:pt>
                <c:pt idx="28210">
                  <c:v>41202.854166598248</c:v>
                </c:pt>
                <c:pt idx="28211">
                  <c:v>41202.864583264913</c:v>
                </c:pt>
                <c:pt idx="28212">
                  <c:v>41202.874999931577</c:v>
                </c:pt>
                <c:pt idx="28213">
                  <c:v>41202.885416598241</c:v>
                </c:pt>
                <c:pt idx="28214">
                  <c:v>41202.895833264905</c:v>
                </c:pt>
                <c:pt idx="28215">
                  <c:v>41202.90624993157</c:v>
                </c:pt>
                <c:pt idx="28216">
                  <c:v>41202.916666598234</c:v>
                </c:pt>
                <c:pt idx="28217">
                  <c:v>41202.927083264898</c:v>
                </c:pt>
                <c:pt idx="28218">
                  <c:v>41202.937499931562</c:v>
                </c:pt>
                <c:pt idx="28219">
                  <c:v>41202.947916598227</c:v>
                </c:pt>
                <c:pt idx="28220">
                  <c:v>41202.958333264891</c:v>
                </c:pt>
                <c:pt idx="28221">
                  <c:v>41202.968749931555</c:v>
                </c:pt>
                <c:pt idx="28222">
                  <c:v>41202.979166598219</c:v>
                </c:pt>
                <c:pt idx="28223">
                  <c:v>41202.989583264884</c:v>
                </c:pt>
                <c:pt idx="28224">
                  <c:v>41202.999999931548</c:v>
                </c:pt>
                <c:pt idx="28225">
                  <c:v>41203.010416598212</c:v>
                </c:pt>
                <c:pt idx="28226">
                  <c:v>41203.020833264876</c:v>
                </c:pt>
                <c:pt idx="28227">
                  <c:v>41203.031249931541</c:v>
                </c:pt>
                <c:pt idx="28228">
                  <c:v>41203.041666598205</c:v>
                </c:pt>
                <c:pt idx="28229">
                  <c:v>41203.052083264869</c:v>
                </c:pt>
                <c:pt idx="28230">
                  <c:v>41203.062499931533</c:v>
                </c:pt>
                <c:pt idx="28231">
                  <c:v>41203.072916598197</c:v>
                </c:pt>
                <c:pt idx="28232">
                  <c:v>41203.083333264862</c:v>
                </c:pt>
                <c:pt idx="28233">
                  <c:v>41203.093749931526</c:v>
                </c:pt>
                <c:pt idx="28234">
                  <c:v>41203.10416659819</c:v>
                </c:pt>
                <c:pt idx="28235">
                  <c:v>41203.114583264854</c:v>
                </c:pt>
                <c:pt idx="28236">
                  <c:v>41203.124999931519</c:v>
                </c:pt>
                <c:pt idx="28237">
                  <c:v>41203.135416598183</c:v>
                </c:pt>
                <c:pt idx="28238">
                  <c:v>41203.145833264847</c:v>
                </c:pt>
                <c:pt idx="28239">
                  <c:v>41203.156249931511</c:v>
                </c:pt>
                <c:pt idx="28240">
                  <c:v>41203.166666598176</c:v>
                </c:pt>
                <c:pt idx="28241">
                  <c:v>41203.17708326484</c:v>
                </c:pt>
                <c:pt idx="28242">
                  <c:v>41203.187499931504</c:v>
                </c:pt>
                <c:pt idx="28243">
                  <c:v>41203.197916598168</c:v>
                </c:pt>
                <c:pt idx="28244">
                  <c:v>41203.208333264833</c:v>
                </c:pt>
                <c:pt idx="28245">
                  <c:v>41203.218749931497</c:v>
                </c:pt>
                <c:pt idx="28246">
                  <c:v>41203.229166598161</c:v>
                </c:pt>
                <c:pt idx="28247">
                  <c:v>41203.239583264825</c:v>
                </c:pt>
                <c:pt idx="28248">
                  <c:v>41203.24999993149</c:v>
                </c:pt>
                <c:pt idx="28249">
                  <c:v>41203.260416598154</c:v>
                </c:pt>
                <c:pt idx="28250">
                  <c:v>41203.270833264818</c:v>
                </c:pt>
                <c:pt idx="28251">
                  <c:v>41203.281249931482</c:v>
                </c:pt>
                <c:pt idx="28252">
                  <c:v>41203.291666598147</c:v>
                </c:pt>
                <c:pt idx="28253">
                  <c:v>41203.302083264811</c:v>
                </c:pt>
                <c:pt idx="28254">
                  <c:v>41203.312499931475</c:v>
                </c:pt>
                <c:pt idx="28255">
                  <c:v>41203.322916598139</c:v>
                </c:pt>
                <c:pt idx="28256">
                  <c:v>41203.333333264804</c:v>
                </c:pt>
                <c:pt idx="28257">
                  <c:v>41203.343749931468</c:v>
                </c:pt>
                <c:pt idx="28258">
                  <c:v>41203.354166598132</c:v>
                </c:pt>
                <c:pt idx="28259">
                  <c:v>41203.364583264796</c:v>
                </c:pt>
                <c:pt idx="28260">
                  <c:v>41203.37499993146</c:v>
                </c:pt>
                <c:pt idx="28261">
                  <c:v>41203.385416598125</c:v>
                </c:pt>
                <c:pt idx="28262">
                  <c:v>41203.395833264789</c:v>
                </c:pt>
                <c:pt idx="28263">
                  <c:v>41203.406249931453</c:v>
                </c:pt>
                <c:pt idx="28264">
                  <c:v>41203.416666598117</c:v>
                </c:pt>
                <c:pt idx="28265">
                  <c:v>41203.427083264782</c:v>
                </c:pt>
                <c:pt idx="28266">
                  <c:v>41203.437499931446</c:v>
                </c:pt>
                <c:pt idx="28267">
                  <c:v>41203.44791659811</c:v>
                </c:pt>
                <c:pt idx="28268">
                  <c:v>41203.458333264774</c:v>
                </c:pt>
                <c:pt idx="28269">
                  <c:v>41203.468749931439</c:v>
                </c:pt>
                <c:pt idx="28270">
                  <c:v>41203.479166598103</c:v>
                </c:pt>
                <c:pt idx="28271">
                  <c:v>41203.489583264767</c:v>
                </c:pt>
                <c:pt idx="28272">
                  <c:v>41203.499999931431</c:v>
                </c:pt>
                <c:pt idx="28273">
                  <c:v>41203.510416598096</c:v>
                </c:pt>
                <c:pt idx="28274">
                  <c:v>41203.52083326476</c:v>
                </c:pt>
                <c:pt idx="28275">
                  <c:v>41203.531249931424</c:v>
                </c:pt>
                <c:pt idx="28276">
                  <c:v>41203.541666598088</c:v>
                </c:pt>
                <c:pt idx="28277">
                  <c:v>41203.552083264753</c:v>
                </c:pt>
                <c:pt idx="28278">
                  <c:v>41203.562499931417</c:v>
                </c:pt>
                <c:pt idx="28279">
                  <c:v>41203.572916598081</c:v>
                </c:pt>
                <c:pt idx="28280">
                  <c:v>41203.583333264745</c:v>
                </c:pt>
                <c:pt idx="28281">
                  <c:v>41203.59374993141</c:v>
                </c:pt>
                <c:pt idx="28282">
                  <c:v>41203.604166598074</c:v>
                </c:pt>
                <c:pt idx="28283">
                  <c:v>41203.614583264738</c:v>
                </c:pt>
                <c:pt idx="28284">
                  <c:v>41203.624999931402</c:v>
                </c:pt>
                <c:pt idx="28285">
                  <c:v>41203.635416598067</c:v>
                </c:pt>
                <c:pt idx="28286">
                  <c:v>41203.645833264731</c:v>
                </c:pt>
                <c:pt idx="28287">
                  <c:v>41203.656249931395</c:v>
                </c:pt>
                <c:pt idx="28288">
                  <c:v>41203.666666598059</c:v>
                </c:pt>
                <c:pt idx="28289">
                  <c:v>41203.677083264723</c:v>
                </c:pt>
                <c:pt idx="28290">
                  <c:v>41203.687499931388</c:v>
                </c:pt>
                <c:pt idx="28291">
                  <c:v>41203.697916598052</c:v>
                </c:pt>
                <c:pt idx="28292">
                  <c:v>41203.708333264716</c:v>
                </c:pt>
                <c:pt idx="28293">
                  <c:v>41203.71874993138</c:v>
                </c:pt>
                <c:pt idx="28294">
                  <c:v>41203.729166598045</c:v>
                </c:pt>
                <c:pt idx="28295">
                  <c:v>41203.739583264709</c:v>
                </c:pt>
                <c:pt idx="28296">
                  <c:v>41203.749999931373</c:v>
                </c:pt>
                <c:pt idx="28297">
                  <c:v>41203.760416598037</c:v>
                </c:pt>
                <c:pt idx="28298">
                  <c:v>41203.770833264702</c:v>
                </c:pt>
                <c:pt idx="28299">
                  <c:v>41203.781249931366</c:v>
                </c:pt>
                <c:pt idx="28300">
                  <c:v>41203.79166659803</c:v>
                </c:pt>
                <c:pt idx="28301">
                  <c:v>41203.802083264694</c:v>
                </c:pt>
                <c:pt idx="28302">
                  <c:v>41203.812499931359</c:v>
                </c:pt>
                <c:pt idx="28303">
                  <c:v>41203.822916598023</c:v>
                </c:pt>
                <c:pt idx="28304">
                  <c:v>41203.833333264687</c:v>
                </c:pt>
                <c:pt idx="28305">
                  <c:v>41203.843749931351</c:v>
                </c:pt>
                <c:pt idx="28306">
                  <c:v>41203.854166598016</c:v>
                </c:pt>
                <c:pt idx="28307">
                  <c:v>41203.86458326468</c:v>
                </c:pt>
                <c:pt idx="28308">
                  <c:v>41203.874999931344</c:v>
                </c:pt>
                <c:pt idx="28309">
                  <c:v>41203.885416598008</c:v>
                </c:pt>
                <c:pt idx="28310">
                  <c:v>41203.895833264673</c:v>
                </c:pt>
                <c:pt idx="28311">
                  <c:v>41203.906249931337</c:v>
                </c:pt>
                <c:pt idx="28312">
                  <c:v>41203.916666598001</c:v>
                </c:pt>
                <c:pt idx="28313">
                  <c:v>41203.927083264665</c:v>
                </c:pt>
                <c:pt idx="28314">
                  <c:v>41203.93749993133</c:v>
                </c:pt>
                <c:pt idx="28315">
                  <c:v>41203.947916597994</c:v>
                </c:pt>
                <c:pt idx="28316">
                  <c:v>41203.958333264658</c:v>
                </c:pt>
                <c:pt idx="28317">
                  <c:v>41203.968749931322</c:v>
                </c:pt>
                <c:pt idx="28318">
                  <c:v>41203.979166597986</c:v>
                </c:pt>
                <c:pt idx="28319">
                  <c:v>41203.989583264651</c:v>
                </c:pt>
                <c:pt idx="28320">
                  <c:v>41203.999999931315</c:v>
                </c:pt>
                <c:pt idx="28321">
                  <c:v>41204.010416597979</c:v>
                </c:pt>
                <c:pt idx="28322">
                  <c:v>41204.020833264643</c:v>
                </c:pt>
                <c:pt idx="28323">
                  <c:v>41204.031249931308</c:v>
                </c:pt>
                <c:pt idx="28324">
                  <c:v>41204.041666597972</c:v>
                </c:pt>
                <c:pt idx="28325">
                  <c:v>41204.052083264636</c:v>
                </c:pt>
                <c:pt idx="28326">
                  <c:v>41204.0624999313</c:v>
                </c:pt>
                <c:pt idx="28327">
                  <c:v>41204.072916597965</c:v>
                </c:pt>
                <c:pt idx="28328">
                  <c:v>41204.083333264629</c:v>
                </c:pt>
                <c:pt idx="28329">
                  <c:v>41204.093749931293</c:v>
                </c:pt>
                <c:pt idx="28330">
                  <c:v>41204.104166597957</c:v>
                </c:pt>
                <c:pt idx="28331">
                  <c:v>41204.114583264622</c:v>
                </c:pt>
                <c:pt idx="28332">
                  <c:v>41204.124999931286</c:v>
                </c:pt>
                <c:pt idx="28333">
                  <c:v>41204.13541659795</c:v>
                </c:pt>
                <c:pt idx="28334">
                  <c:v>41204.145833264614</c:v>
                </c:pt>
                <c:pt idx="28335">
                  <c:v>41204.156249931279</c:v>
                </c:pt>
                <c:pt idx="28336">
                  <c:v>41204.166666597943</c:v>
                </c:pt>
                <c:pt idx="28337">
                  <c:v>41204.177083264607</c:v>
                </c:pt>
                <c:pt idx="28338">
                  <c:v>41204.187499931271</c:v>
                </c:pt>
                <c:pt idx="28339">
                  <c:v>41204.197916597936</c:v>
                </c:pt>
                <c:pt idx="28340">
                  <c:v>41204.2083332646</c:v>
                </c:pt>
                <c:pt idx="28341">
                  <c:v>41204.218749931264</c:v>
                </c:pt>
                <c:pt idx="28342">
                  <c:v>41204.229166597928</c:v>
                </c:pt>
                <c:pt idx="28343">
                  <c:v>41204.239583264593</c:v>
                </c:pt>
                <c:pt idx="28344">
                  <c:v>41204.249999931257</c:v>
                </c:pt>
                <c:pt idx="28345">
                  <c:v>41204.260416597921</c:v>
                </c:pt>
                <c:pt idx="28346">
                  <c:v>41204.270833264585</c:v>
                </c:pt>
                <c:pt idx="28347">
                  <c:v>41204.281249931249</c:v>
                </c:pt>
                <c:pt idx="28348">
                  <c:v>41204.291666597914</c:v>
                </c:pt>
                <c:pt idx="28349">
                  <c:v>41204.302083264578</c:v>
                </c:pt>
                <c:pt idx="28350">
                  <c:v>41204.312499931242</c:v>
                </c:pt>
                <c:pt idx="28351">
                  <c:v>41204.322916597906</c:v>
                </c:pt>
                <c:pt idx="28352">
                  <c:v>41204.333333264571</c:v>
                </c:pt>
                <c:pt idx="28353">
                  <c:v>41204.343749931235</c:v>
                </c:pt>
                <c:pt idx="28354">
                  <c:v>41204.354166597899</c:v>
                </c:pt>
                <c:pt idx="28355">
                  <c:v>41204.364583264563</c:v>
                </c:pt>
                <c:pt idx="28356">
                  <c:v>41204.374999931228</c:v>
                </c:pt>
                <c:pt idx="28357">
                  <c:v>41204.385416597892</c:v>
                </c:pt>
                <c:pt idx="28358">
                  <c:v>41204.395833264556</c:v>
                </c:pt>
                <c:pt idx="28359">
                  <c:v>41204.40624993122</c:v>
                </c:pt>
                <c:pt idx="28360">
                  <c:v>41204.416666597885</c:v>
                </c:pt>
                <c:pt idx="28361">
                  <c:v>41204.427083264549</c:v>
                </c:pt>
                <c:pt idx="28362">
                  <c:v>41204.437499931213</c:v>
                </c:pt>
                <c:pt idx="28363">
                  <c:v>41204.447916597877</c:v>
                </c:pt>
                <c:pt idx="28364">
                  <c:v>41204.458333264542</c:v>
                </c:pt>
                <c:pt idx="28365">
                  <c:v>41204.468749931206</c:v>
                </c:pt>
                <c:pt idx="28366">
                  <c:v>41204.47916659787</c:v>
                </c:pt>
                <c:pt idx="28367">
                  <c:v>41204.489583264534</c:v>
                </c:pt>
                <c:pt idx="28368">
                  <c:v>41204.499999931199</c:v>
                </c:pt>
                <c:pt idx="28369">
                  <c:v>41204.510416597863</c:v>
                </c:pt>
                <c:pt idx="28370">
                  <c:v>41204.520833264527</c:v>
                </c:pt>
                <c:pt idx="28371">
                  <c:v>41204.531249931191</c:v>
                </c:pt>
                <c:pt idx="28372">
                  <c:v>41204.541666597856</c:v>
                </c:pt>
                <c:pt idx="28373">
                  <c:v>41204.55208326452</c:v>
                </c:pt>
                <c:pt idx="28374">
                  <c:v>41204.562499931184</c:v>
                </c:pt>
                <c:pt idx="28375">
                  <c:v>41204.572916597848</c:v>
                </c:pt>
                <c:pt idx="28376">
                  <c:v>41204.583333264512</c:v>
                </c:pt>
                <c:pt idx="28377">
                  <c:v>41204.593749931177</c:v>
                </c:pt>
                <c:pt idx="28378">
                  <c:v>41204.604166597841</c:v>
                </c:pt>
                <c:pt idx="28379">
                  <c:v>41204.614583264505</c:v>
                </c:pt>
                <c:pt idx="28380">
                  <c:v>41204.624999931169</c:v>
                </c:pt>
                <c:pt idx="28381">
                  <c:v>41204.635416597834</c:v>
                </c:pt>
                <c:pt idx="28382">
                  <c:v>41204.645833264498</c:v>
                </c:pt>
                <c:pt idx="28383">
                  <c:v>41204.656249931162</c:v>
                </c:pt>
                <c:pt idx="28384">
                  <c:v>41204.666666597826</c:v>
                </c:pt>
                <c:pt idx="28385">
                  <c:v>41204.677083264491</c:v>
                </c:pt>
                <c:pt idx="28386">
                  <c:v>41204.687499931155</c:v>
                </c:pt>
                <c:pt idx="28387">
                  <c:v>41204.697916597819</c:v>
                </c:pt>
                <c:pt idx="28388">
                  <c:v>41204.708333264483</c:v>
                </c:pt>
                <c:pt idx="28389">
                  <c:v>41204.718749931148</c:v>
                </c:pt>
                <c:pt idx="28390">
                  <c:v>41204.729166597812</c:v>
                </c:pt>
                <c:pt idx="28391">
                  <c:v>41204.739583264476</c:v>
                </c:pt>
                <c:pt idx="28392">
                  <c:v>41204.74999993114</c:v>
                </c:pt>
                <c:pt idx="28393">
                  <c:v>41204.760416597805</c:v>
                </c:pt>
                <c:pt idx="28394">
                  <c:v>41204.770833264469</c:v>
                </c:pt>
                <c:pt idx="28395">
                  <c:v>41204.781249931133</c:v>
                </c:pt>
                <c:pt idx="28396">
                  <c:v>41204.791666597797</c:v>
                </c:pt>
                <c:pt idx="28397">
                  <c:v>41204.802083264462</c:v>
                </c:pt>
                <c:pt idx="28398">
                  <c:v>41204.812499931126</c:v>
                </c:pt>
                <c:pt idx="28399">
                  <c:v>41204.82291659779</c:v>
                </c:pt>
                <c:pt idx="28400">
                  <c:v>41204.833333264454</c:v>
                </c:pt>
                <c:pt idx="28401">
                  <c:v>41204.843749931119</c:v>
                </c:pt>
                <c:pt idx="28402">
                  <c:v>41204.854166597783</c:v>
                </c:pt>
                <c:pt idx="28403">
                  <c:v>41204.864583264447</c:v>
                </c:pt>
                <c:pt idx="28404">
                  <c:v>41204.874999931111</c:v>
                </c:pt>
                <c:pt idx="28405">
                  <c:v>41204.885416597775</c:v>
                </c:pt>
                <c:pt idx="28406">
                  <c:v>41204.89583326444</c:v>
                </c:pt>
                <c:pt idx="28407">
                  <c:v>41204.906249931104</c:v>
                </c:pt>
                <c:pt idx="28408">
                  <c:v>41204.916666597768</c:v>
                </c:pt>
                <c:pt idx="28409">
                  <c:v>41204.927083264432</c:v>
                </c:pt>
                <c:pt idx="28410">
                  <c:v>41204.937499931097</c:v>
                </c:pt>
                <c:pt idx="28411">
                  <c:v>41204.947916597761</c:v>
                </c:pt>
                <c:pt idx="28412">
                  <c:v>41204.958333264425</c:v>
                </c:pt>
                <c:pt idx="28413">
                  <c:v>41204.968749931089</c:v>
                </c:pt>
                <c:pt idx="28414">
                  <c:v>41204.979166597754</c:v>
                </c:pt>
                <c:pt idx="28415">
                  <c:v>41204.989583264418</c:v>
                </c:pt>
                <c:pt idx="28416">
                  <c:v>41204.999999931082</c:v>
                </c:pt>
                <c:pt idx="28417">
                  <c:v>41205.010416597746</c:v>
                </c:pt>
                <c:pt idx="28418">
                  <c:v>41205.020833264411</c:v>
                </c:pt>
                <c:pt idx="28419">
                  <c:v>41205.031249931075</c:v>
                </c:pt>
                <c:pt idx="28420">
                  <c:v>41205.041666597739</c:v>
                </c:pt>
                <c:pt idx="28421">
                  <c:v>41205.052083264403</c:v>
                </c:pt>
                <c:pt idx="28422">
                  <c:v>41205.062499931068</c:v>
                </c:pt>
                <c:pt idx="28423">
                  <c:v>41205.072916597732</c:v>
                </c:pt>
                <c:pt idx="28424">
                  <c:v>41205.083333264396</c:v>
                </c:pt>
                <c:pt idx="28425">
                  <c:v>41205.09374993106</c:v>
                </c:pt>
                <c:pt idx="28426">
                  <c:v>41205.104166597725</c:v>
                </c:pt>
                <c:pt idx="28427">
                  <c:v>41205.114583264389</c:v>
                </c:pt>
                <c:pt idx="28428">
                  <c:v>41205.124999931053</c:v>
                </c:pt>
                <c:pt idx="28429">
                  <c:v>41205.135416597717</c:v>
                </c:pt>
                <c:pt idx="28430">
                  <c:v>41205.145833264382</c:v>
                </c:pt>
                <c:pt idx="28431">
                  <c:v>41205.156249931046</c:v>
                </c:pt>
                <c:pt idx="28432">
                  <c:v>41205.16666659771</c:v>
                </c:pt>
                <c:pt idx="28433">
                  <c:v>41205.177083264374</c:v>
                </c:pt>
                <c:pt idx="28434">
                  <c:v>41205.187499931038</c:v>
                </c:pt>
                <c:pt idx="28435">
                  <c:v>41205.197916597703</c:v>
                </c:pt>
                <c:pt idx="28436">
                  <c:v>41205.208333264367</c:v>
                </c:pt>
                <c:pt idx="28437">
                  <c:v>41205.218749931031</c:v>
                </c:pt>
                <c:pt idx="28438">
                  <c:v>41205.229166597695</c:v>
                </c:pt>
                <c:pt idx="28439">
                  <c:v>41205.23958326436</c:v>
                </c:pt>
                <c:pt idx="28440">
                  <c:v>41205.249999931024</c:v>
                </c:pt>
                <c:pt idx="28441">
                  <c:v>41205.260416597688</c:v>
                </c:pt>
                <c:pt idx="28442">
                  <c:v>41205.270833264352</c:v>
                </c:pt>
                <c:pt idx="28443">
                  <c:v>41205.281249931017</c:v>
                </c:pt>
                <c:pt idx="28444">
                  <c:v>41205.291666597681</c:v>
                </c:pt>
                <c:pt idx="28445">
                  <c:v>41205.302083264345</c:v>
                </c:pt>
                <c:pt idx="28446">
                  <c:v>41205.312499931009</c:v>
                </c:pt>
                <c:pt idx="28447">
                  <c:v>41205.322916597674</c:v>
                </c:pt>
                <c:pt idx="28448">
                  <c:v>41205.333333264338</c:v>
                </c:pt>
                <c:pt idx="28449">
                  <c:v>41205.343749931002</c:v>
                </c:pt>
                <c:pt idx="28450">
                  <c:v>41205.354166597666</c:v>
                </c:pt>
                <c:pt idx="28451">
                  <c:v>41205.364583264331</c:v>
                </c:pt>
                <c:pt idx="28452">
                  <c:v>41205.374999930995</c:v>
                </c:pt>
                <c:pt idx="28453">
                  <c:v>41205.385416597659</c:v>
                </c:pt>
                <c:pt idx="28454">
                  <c:v>41205.395833264323</c:v>
                </c:pt>
                <c:pt idx="28455">
                  <c:v>41205.406249930988</c:v>
                </c:pt>
                <c:pt idx="28456">
                  <c:v>41205.416666597652</c:v>
                </c:pt>
                <c:pt idx="28457">
                  <c:v>41205.427083264316</c:v>
                </c:pt>
                <c:pt idx="28458">
                  <c:v>41205.43749993098</c:v>
                </c:pt>
                <c:pt idx="28459">
                  <c:v>41205.447916597645</c:v>
                </c:pt>
                <c:pt idx="28460">
                  <c:v>41205.458333264309</c:v>
                </c:pt>
                <c:pt idx="28461">
                  <c:v>41205.468749930973</c:v>
                </c:pt>
                <c:pt idx="28462">
                  <c:v>41205.479166597637</c:v>
                </c:pt>
                <c:pt idx="28463">
                  <c:v>41205.489583264301</c:v>
                </c:pt>
                <c:pt idx="28464">
                  <c:v>41205.499999930966</c:v>
                </c:pt>
                <c:pt idx="28465">
                  <c:v>41205.51041659763</c:v>
                </c:pt>
                <c:pt idx="28466">
                  <c:v>41205.520833264294</c:v>
                </c:pt>
                <c:pt idx="28467">
                  <c:v>41205.531249930958</c:v>
                </c:pt>
                <c:pt idx="28468">
                  <c:v>41205.541666597623</c:v>
                </c:pt>
                <c:pt idx="28469">
                  <c:v>41205.552083264287</c:v>
                </c:pt>
                <c:pt idx="28470">
                  <c:v>41205.562499930951</c:v>
                </c:pt>
                <c:pt idx="28471">
                  <c:v>41205.572916597615</c:v>
                </c:pt>
                <c:pt idx="28472">
                  <c:v>41205.58333326428</c:v>
                </c:pt>
                <c:pt idx="28473">
                  <c:v>41205.593749930944</c:v>
                </c:pt>
                <c:pt idx="28474">
                  <c:v>41205.604166597608</c:v>
                </c:pt>
                <c:pt idx="28475">
                  <c:v>41205.614583264272</c:v>
                </c:pt>
                <c:pt idx="28476">
                  <c:v>41205.624999930937</c:v>
                </c:pt>
                <c:pt idx="28477">
                  <c:v>41205.635416597601</c:v>
                </c:pt>
                <c:pt idx="28478">
                  <c:v>41205.645833264265</c:v>
                </c:pt>
                <c:pt idx="28479">
                  <c:v>41205.656249930929</c:v>
                </c:pt>
                <c:pt idx="28480">
                  <c:v>41205.666666597594</c:v>
                </c:pt>
                <c:pt idx="28481">
                  <c:v>41205.677083264258</c:v>
                </c:pt>
                <c:pt idx="28482">
                  <c:v>41205.687499930922</c:v>
                </c:pt>
                <c:pt idx="28483">
                  <c:v>41205.697916597586</c:v>
                </c:pt>
                <c:pt idx="28484">
                  <c:v>41205.708333264251</c:v>
                </c:pt>
                <c:pt idx="28485">
                  <c:v>41205.718749930915</c:v>
                </c:pt>
                <c:pt idx="28486">
                  <c:v>41205.729166597579</c:v>
                </c:pt>
                <c:pt idx="28487">
                  <c:v>41205.739583264243</c:v>
                </c:pt>
                <c:pt idx="28488">
                  <c:v>41205.749999930908</c:v>
                </c:pt>
                <c:pt idx="28489">
                  <c:v>41205.760416597572</c:v>
                </c:pt>
                <c:pt idx="28490">
                  <c:v>41205.770833264236</c:v>
                </c:pt>
                <c:pt idx="28491">
                  <c:v>41205.7812499309</c:v>
                </c:pt>
                <c:pt idx="28492">
                  <c:v>41205.791666597564</c:v>
                </c:pt>
                <c:pt idx="28493">
                  <c:v>41205.802083264229</c:v>
                </c:pt>
                <c:pt idx="28494">
                  <c:v>41205.812499930893</c:v>
                </c:pt>
                <c:pt idx="28495">
                  <c:v>41205.822916597557</c:v>
                </c:pt>
                <c:pt idx="28496">
                  <c:v>41205.833333264221</c:v>
                </c:pt>
                <c:pt idx="28497">
                  <c:v>41205.843749930886</c:v>
                </c:pt>
                <c:pt idx="28498">
                  <c:v>41205.85416659755</c:v>
                </c:pt>
                <c:pt idx="28499">
                  <c:v>41205.864583264214</c:v>
                </c:pt>
                <c:pt idx="28500">
                  <c:v>41205.874999930878</c:v>
                </c:pt>
                <c:pt idx="28501">
                  <c:v>41205.885416597543</c:v>
                </c:pt>
                <c:pt idx="28502">
                  <c:v>41205.895833264207</c:v>
                </c:pt>
                <c:pt idx="28503">
                  <c:v>41205.906249930871</c:v>
                </c:pt>
                <c:pt idx="28504">
                  <c:v>41205.916666597535</c:v>
                </c:pt>
                <c:pt idx="28505">
                  <c:v>41205.9270832642</c:v>
                </c:pt>
                <c:pt idx="28506">
                  <c:v>41205.937499930864</c:v>
                </c:pt>
                <c:pt idx="28507">
                  <c:v>41205.947916597528</c:v>
                </c:pt>
                <c:pt idx="28508">
                  <c:v>41205.958333264192</c:v>
                </c:pt>
                <c:pt idx="28509">
                  <c:v>41205.968749930857</c:v>
                </c:pt>
                <c:pt idx="28510">
                  <c:v>41205.979166597521</c:v>
                </c:pt>
                <c:pt idx="28511">
                  <c:v>41205.989583264185</c:v>
                </c:pt>
                <c:pt idx="28512">
                  <c:v>41205.999999930849</c:v>
                </c:pt>
                <c:pt idx="28513">
                  <c:v>41206.010416597514</c:v>
                </c:pt>
                <c:pt idx="28514">
                  <c:v>41206.020833264178</c:v>
                </c:pt>
                <c:pt idx="28515">
                  <c:v>41206.031249930842</c:v>
                </c:pt>
                <c:pt idx="28516">
                  <c:v>41206.041666597506</c:v>
                </c:pt>
                <c:pt idx="28517">
                  <c:v>41206.052083264171</c:v>
                </c:pt>
                <c:pt idx="28518">
                  <c:v>41206.062499930835</c:v>
                </c:pt>
                <c:pt idx="28519">
                  <c:v>41206.072916597499</c:v>
                </c:pt>
                <c:pt idx="28520">
                  <c:v>41206.083333264163</c:v>
                </c:pt>
                <c:pt idx="28521">
                  <c:v>41206.093749930827</c:v>
                </c:pt>
                <c:pt idx="28522">
                  <c:v>41206.104166597492</c:v>
                </c:pt>
                <c:pt idx="28523">
                  <c:v>41206.114583264156</c:v>
                </c:pt>
                <c:pt idx="28524">
                  <c:v>41206.12499993082</c:v>
                </c:pt>
                <c:pt idx="28525">
                  <c:v>41206.135416597484</c:v>
                </c:pt>
                <c:pt idx="28526">
                  <c:v>41206.145833264149</c:v>
                </c:pt>
                <c:pt idx="28527">
                  <c:v>41206.156249930813</c:v>
                </c:pt>
                <c:pt idx="28528">
                  <c:v>41206.166666597477</c:v>
                </c:pt>
                <c:pt idx="28529">
                  <c:v>41206.177083264141</c:v>
                </c:pt>
                <c:pt idx="28530">
                  <c:v>41206.187499930806</c:v>
                </c:pt>
                <c:pt idx="28531">
                  <c:v>41206.19791659747</c:v>
                </c:pt>
                <c:pt idx="28532">
                  <c:v>41206.208333264134</c:v>
                </c:pt>
                <c:pt idx="28533">
                  <c:v>41206.218749930798</c:v>
                </c:pt>
                <c:pt idx="28534">
                  <c:v>41206.229166597463</c:v>
                </c:pt>
                <c:pt idx="28535">
                  <c:v>41206.239583264127</c:v>
                </c:pt>
                <c:pt idx="28536">
                  <c:v>41206.249999930791</c:v>
                </c:pt>
                <c:pt idx="28537">
                  <c:v>41206.260416597455</c:v>
                </c:pt>
                <c:pt idx="28538">
                  <c:v>41206.27083326412</c:v>
                </c:pt>
                <c:pt idx="28539">
                  <c:v>41206.281249930784</c:v>
                </c:pt>
                <c:pt idx="28540">
                  <c:v>41206.291666597448</c:v>
                </c:pt>
                <c:pt idx="28541">
                  <c:v>41206.302083264112</c:v>
                </c:pt>
                <c:pt idx="28542">
                  <c:v>41206.312499930777</c:v>
                </c:pt>
                <c:pt idx="28543">
                  <c:v>41206.322916597441</c:v>
                </c:pt>
                <c:pt idx="28544">
                  <c:v>41206.333333264105</c:v>
                </c:pt>
                <c:pt idx="28545">
                  <c:v>41206.343749930769</c:v>
                </c:pt>
                <c:pt idx="28546">
                  <c:v>41206.354166597434</c:v>
                </c:pt>
                <c:pt idx="28547">
                  <c:v>41206.364583264098</c:v>
                </c:pt>
                <c:pt idx="28548">
                  <c:v>41206.374999930762</c:v>
                </c:pt>
                <c:pt idx="28549">
                  <c:v>41206.385416597426</c:v>
                </c:pt>
                <c:pt idx="28550">
                  <c:v>41206.39583326409</c:v>
                </c:pt>
                <c:pt idx="28551">
                  <c:v>41206.406249930755</c:v>
                </c:pt>
                <c:pt idx="28552">
                  <c:v>41206.416666597419</c:v>
                </c:pt>
                <c:pt idx="28553">
                  <c:v>41206.427083264083</c:v>
                </c:pt>
                <c:pt idx="28554">
                  <c:v>41206.437499930747</c:v>
                </c:pt>
                <c:pt idx="28555">
                  <c:v>41206.447916597412</c:v>
                </c:pt>
                <c:pt idx="28556">
                  <c:v>41206.458333264076</c:v>
                </c:pt>
                <c:pt idx="28557">
                  <c:v>41206.46874993074</c:v>
                </c:pt>
                <c:pt idx="28558">
                  <c:v>41206.479166597404</c:v>
                </c:pt>
                <c:pt idx="28559">
                  <c:v>41206.489583264069</c:v>
                </c:pt>
                <c:pt idx="28560">
                  <c:v>41206.499999930733</c:v>
                </c:pt>
                <c:pt idx="28561">
                  <c:v>41206.510416597397</c:v>
                </c:pt>
                <c:pt idx="28562">
                  <c:v>41206.520833264061</c:v>
                </c:pt>
                <c:pt idx="28563">
                  <c:v>41206.531249930726</c:v>
                </c:pt>
                <c:pt idx="28564">
                  <c:v>41206.54166659739</c:v>
                </c:pt>
                <c:pt idx="28565">
                  <c:v>41206.552083264054</c:v>
                </c:pt>
                <c:pt idx="28566">
                  <c:v>41206.562499930718</c:v>
                </c:pt>
                <c:pt idx="28567">
                  <c:v>41206.572916597383</c:v>
                </c:pt>
                <c:pt idx="28568">
                  <c:v>41206.583333264047</c:v>
                </c:pt>
                <c:pt idx="28569">
                  <c:v>41206.593749930711</c:v>
                </c:pt>
                <c:pt idx="28570">
                  <c:v>41206.604166597375</c:v>
                </c:pt>
                <c:pt idx="28571">
                  <c:v>41206.61458326404</c:v>
                </c:pt>
                <c:pt idx="28572">
                  <c:v>41206.624999930704</c:v>
                </c:pt>
                <c:pt idx="28573">
                  <c:v>41206.635416597368</c:v>
                </c:pt>
                <c:pt idx="28574">
                  <c:v>41206.645833264032</c:v>
                </c:pt>
                <c:pt idx="28575">
                  <c:v>41206.656249930697</c:v>
                </c:pt>
                <c:pt idx="28576">
                  <c:v>41206.666666597361</c:v>
                </c:pt>
                <c:pt idx="28577">
                  <c:v>41206.677083264025</c:v>
                </c:pt>
                <c:pt idx="28578">
                  <c:v>41206.687499930689</c:v>
                </c:pt>
                <c:pt idx="28579">
                  <c:v>41206.697916597353</c:v>
                </c:pt>
                <c:pt idx="28580">
                  <c:v>41206.708333264018</c:v>
                </c:pt>
                <c:pt idx="28581">
                  <c:v>41206.718749930682</c:v>
                </c:pt>
                <c:pt idx="28582">
                  <c:v>41206.729166597346</c:v>
                </c:pt>
                <c:pt idx="28583">
                  <c:v>41206.73958326401</c:v>
                </c:pt>
                <c:pt idx="28584">
                  <c:v>41206.749999930675</c:v>
                </c:pt>
                <c:pt idx="28585">
                  <c:v>41206.760416597339</c:v>
                </c:pt>
                <c:pt idx="28586">
                  <c:v>41206.770833264003</c:v>
                </c:pt>
                <c:pt idx="28587">
                  <c:v>41206.781249930667</c:v>
                </c:pt>
                <c:pt idx="28588">
                  <c:v>41206.791666597332</c:v>
                </c:pt>
                <c:pt idx="28589">
                  <c:v>41206.802083263996</c:v>
                </c:pt>
                <c:pt idx="28590">
                  <c:v>41206.81249993066</c:v>
                </c:pt>
                <c:pt idx="28591">
                  <c:v>41206.822916597324</c:v>
                </c:pt>
                <c:pt idx="28592">
                  <c:v>41206.833333263989</c:v>
                </c:pt>
                <c:pt idx="28593">
                  <c:v>41206.843749930653</c:v>
                </c:pt>
                <c:pt idx="28594">
                  <c:v>41206.854166597317</c:v>
                </c:pt>
                <c:pt idx="28595">
                  <c:v>41206.864583263981</c:v>
                </c:pt>
                <c:pt idx="28596">
                  <c:v>41206.874999930646</c:v>
                </c:pt>
                <c:pt idx="28597">
                  <c:v>41206.88541659731</c:v>
                </c:pt>
                <c:pt idx="28598">
                  <c:v>41206.895833263974</c:v>
                </c:pt>
                <c:pt idx="28599">
                  <c:v>41206.906249930638</c:v>
                </c:pt>
                <c:pt idx="28600">
                  <c:v>41206.916666597303</c:v>
                </c:pt>
                <c:pt idx="28601">
                  <c:v>41206.927083263967</c:v>
                </c:pt>
                <c:pt idx="28602">
                  <c:v>41206.937499930631</c:v>
                </c:pt>
                <c:pt idx="28603">
                  <c:v>41206.947916597295</c:v>
                </c:pt>
                <c:pt idx="28604">
                  <c:v>41206.95833326396</c:v>
                </c:pt>
                <c:pt idx="28605">
                  <c:v>41206.968749930624</c:v>
                </c:pt>
                <c:pt idx="28606">
                  <c:v>41206.979166597288</c:v>
                </c:pt>
                <c:pt idx="28607">
                  <c:v>41206.989583263952</c:v>
                </c:pt>
                <c:pt idx="28608">
                  <c:v>41206.999999930616</c:v>
                </c:pt>
                <c:pt idx="28609">
                  <c:v>41207.010416597281</c:v>
                </c:pt>
                <c:pt idx="28610">
                  <c:v>41207.020833263945</c:v>
                </c:pt>
                <c:pt idx="28611">
                  <c:v>41207.031249930609</c:v>
                </c:pt>
                <c:pt idx="28612">
                  <c:v>41207.041666597273</c:v>
                </c:pt>
                <c:pt idx="28613">
                  <c:v>41207.052083263938</c:v>
                </c:pt>
                <c:pt idx="28614">
                  <c:v>41207.062499930602</c:v>
                </c:pt>
                <c:pt idx="28615">
                  <c:v>41207.072916597266</c:v>
                </c:pt>
                <c:pt idx="28616">
                  <c:v>41207.08333326393</c:v>
                </c:pt>
                <c:pt idx="28617">
                  <c:v>41207.093749930595</c:v>
                </c:pt>
                <c:pt idx="28618">
                  <c:v>41207.104166597259</c:v>
                </c:pt>
                <c:pt idx="28619">
                  <c:v>41207.114583263923</c:v>
                </c:pt>
                <c:pt idx="28620">
                  <c:v>41207.124999930587</c:v>
                </c:pt>
                <c:pt idx="28621">
                  <c:v>41207.135416597252</c:v>
                </c:pt>
                <c:pt idx="28622">
                  <c:v>41207.145833263916</c:v>
                </c:pt>
                <c:pt idx="28623">
                  <c:v>41207.15624993058</c:v>
                </c:pt>
                <c:pt idx="28624">
                  <c:v>41207.166666597244</c:v>
                </c:pt>
                <c:pt idx="28625">
                  <c:v>41207.177083263909</c:v>
                </c:pt>
                <c:pt idx="28626">
                  <c:v>41207.187499930573</c:v>
                </c:pt>
                <c:pt idx="28627">
                  <c:v>41207.197916597237</c:v>
                </c:pt>
                <c:pt idx="28628">
                  <c:v>41207.208333263901</c:v>
                </c:pt>
                <c:pt idx="28629">
                  <c:v>41207.218749930566</c:v>
                </c:pt>
                <c:pt idx="28630">
                  <c:v>41207.22916659723</c:v>
                </c:pt>
                <c:pt idx="28631">
                  <c:v>41207.239583263894</c:v>
                </c:pt>
                <c:pt idx="28632">
                  <c:v>41207.249999930558</c:v>
                </c:pt>
                <c:pt idx="28633">
                  <c:v>41207.260416597223</c:v>
                </c:pt>
                <c:pt idx="28634">
                  <c:v>41207.270833263887</c:v>
                </c:pt>
                <c:pt idx="28635">
                  <c:v>41207.281249930551</c:v>
                </c:pt>
                <c:pt idx="28636">
                  <c:v>41207.291666597215</c:v>
                </c:pt>
                <c:pt idx="28637">
                  <c:v>41207.302083263879</c:v>
                </c:pt>
                <c:pt idx="28638">
                  <c:v>41207.312499930544</c:v>
                </c:pt>
                <c:pt idx="28639">
                  <c:v>41207.322916597208</c:v>
                </c:pt>
                <c:pt idx="28640">
                  <c:v>41207.333333263872</c:v>
                </c:pt>
                <c:pt idx="28641">
                  <c:v>41207.343749930536</c:v>
                </c:pt>
                <c:pt idx="28642">
                  <c:v>41207.354166597201</c:v>
                </c:pt>
                <c:pt idx="28643">
                  <c:v>41207.364583263865</c:v>
                </c:pt>
                <c:pt idx="28644">
                  <c:v>41207.374999930529</c:v>
                </c:pt>
                <c:pt idx="28645">
                  <c:v>41207.385416597193</c:v>
                </c:pt>
                <c:pt idx="28646">
                  <c:v>41207.395833263858</c:v>
                </c:pt>
                <c:pt idx="28647">
                  <c:v>41207.406249930522</c:v>
                </c:pt>
                <c:pt idx="28648">
                  <c:v>41207.416666597186</c:v>
                </c:pt>
                <c:pt idx="28649">
                  <c:v>41207.42708326385</c:v>
                </c:pt>
                <c:pt idx="28650">
                  <c:v>41207.437499930515</c:v>
                </c:pt>
                <c:pt idx="28651">
                  <c:v>41207.447916597179</c:v>
                </c:pt>
                <c:pt idx="28652">
                  <c:v>41207.458333263843</c:v>
                </c:pt>
                <c:pt idx="28653">
                  <c:v>41207.468749930507</c:v>
                </c:pt>
                <c:pt idx="28654">
                  <c:v>41207.479166597172</c:v>
                </c:pt>
                <c:pt idx="28655">
                  <c:v>41207.489583263836</c:v>
                </c:pt>
                <c:pt idx="28656">
                  <c:v>41207.4999999305</c:v>
                </c:pt>
                <c:pt idx="28657">
                  <c:v>41207.510416597164</c:v>
                </c:pt>
                <c:pt idx="28658">
                  <c:v>41207.520833263829</c:v>
                </c:pt>
                <c:pt idx="28659">
                  <c:v>41207.531249930493</c:v>
                </c:pt>
                <c:pt idx="28660">
                  <c:v>41207.541666597157</c:v>
                </c:pt>
                <c:pt idx="28661">
                  <c:v>41207.552083263821</c:v>
                </c:pt>
                <c:pt idx="28662">
                  <c:v>41207.562499930486</c:v>
                </c:pt>
                <c:pt idx="28663">
                  <c:v>41207.57291659715</c:v>
                </c:pt>
                <c:pt idx="28664">
                  <c:v>41207.583333263814</c:v>
                </c:pt>
                <c:pt idx="28665">
                  <c:v>41207.593749930478</c:v>
                </c:pt>
                <c:pt idx="28666">
                  <c:v>41207.604166597142</c:v>
                </c:pt>
                <c:pt idx="28667">
                  <c:v>41207.614583263807</c:v>
                </c:pt>
                <c:pt idx="28668">
                  <c:v>41207.624999930471</c:v>
                </c:pt>
                <c:pt idx="28669">
                  <c:v>41207.635416597135</c:v>
                </c:pt>
                <c:pt idx="28670">
                  <c:v>41207.645833263799</c:v>
                </c:pt>
                <c:pt idx="28671">
                  <c:v>41207.656249930464</c:v>
                </c:pt>
                <c:pt idx="28672">
                  <c:v>41207.666666597128</c:v>
                </c:pt>
                <c:pt idx="28673">
                  <c:v>41207.677083263792</c:v>
                </c:pt>
                <c:pt idx="28674">
                  <c:v>41207.687499930456</c:v>
                </c:pt>
                <c:pt idx="28675">
                  <c:v>41207.697916597121</c:v>
                </c:pt>
                <c:pt idx="28676">
                  <c:v>41207.708333263785</c:v>
                </c:pt>
                <c:pt idx="28677">
                  <c:v>41207.718749930449</c:v>
                </c:pt>
                <c:pt idx="28678">
                  <c:v>41207.729166597113</c:v>
                </c:pt>
                <c:pt idx="28679">
                  <c:v>41207.739583263778</c:v>
                </c:pt>
                <c:pt idx="28680">
                  <c:v>41207.749999930442</c:v>
                </c:pt>
                <c:pt idx="28681">
                  <c:v>41207.760416597106</c:v>
                </c:pt>
                <c:pt idx="28682">
                  <c:v>41207.77083326377</c:v>
                </c:pt>
                <c:pt idx="28683">
                  <c:v>41207.781249930435</c:v>
                </c:pt>
                <c:pt idx="28684">
                  <c:v>41207.791666597099</c:v>
                </c:pt>
                <c:pt idx="28685">
                  <c:v>41207.802083263763</c:v>
                </c:pt>
                <c:pt idx="28686">
                  <c:v>41207.812499930427</c:v>
                </c:pt>
                <c:pt idx="28687">
                  <c:v>41207.822916597092</c:v>
                </c:pt>
                <c:pt idx="28688">
                  <c:v>41207.833333263756</c:v>
                </c:pt>
                <c:pt idx="28689">
                  <c:v>41207.84374993042</c:v>
                </c:pt>
                <c:pt idx="28690">
                  <c:v>41207.854166597084</c:v>
                </c:pt>
                <c:pt idx="28691">
                  <c:v>41207.864583263749</c:v>
                </c:pt>
                <c:pt idx="28692">
                  <c:v>41207.874999930413</c:v>
                </c:pt>
                <c:pt idx="28693">
                  <c:v>41207.885416597077</c:v>
                </c:pt>
                <c:pt idx="28694">
                  <c:v>41207.895833263741</c:v>
                </c:pt>
                <c:pt idx="28695">
                  <c:v>41207.906249930405</c:v>
                </c:pt>
                <c:pt idx="28696">
                  <c:v>41207.91666659707</c:v>
                </c:pt>
                <c:pt idx="28697">
                  <c:v>41207.927083263734</c:v>
                </c:pt>
                <c:pt idx="28698">
                  <c:v>41207.937499930398</c:v>
                </c:pt>
                <c:pt idx="28699">
                  <c:v>41207.947916597062</c:v>
                </c:pt>
                <c:pt idx="28700">
                  <c:v>41207.958333263727</c:v>
                </c:pt>
                <c:pt idx="28701">
                  <c:v>41207.968749930391</c:v>
                </c:pt>
                <c:pt idx="28702">
                  <c:v>41207.979166597055</c:v>
                </c:pt>
                <c:pt idx="28703">
                  <c:v>41207.989583263719</c:v>
                </c:pt>
                <c:pt idx="28704">
                  <c:v>41207.999999930384</c:v>
                </c:pt>
                <c:pt idx="28705">
                  <c:v>41208.010416597048</c:v>
                </c:pt>
                <c:pt idx="28706">
                  <c:v>41208.020833263712</c:v>
                </c:pt>
                <c:pt idx="28707">
                  <c:v>41208.031249930376</c:v>
                </c:pt>
                <c:pt idx="28708">
                  <c:v>41208.041666597041</c:v>
                </c:pt>
                <c:pt idx="28709">
                  <c:v>41208.052083263705</c:v>
                </c:pt>
                <c:pt idx="28710">
                  <c:v>41208.062499930369</c:v>
                </c:pt>
                <c:pt idx="28711">
                  <c:v>41208.072916597033</c:v>
                </c:pt>
                <c:pt idx="28712">
                  <c:v>41208.083333263698</c:v>
                </c:pt>
                <c:pt idx="28713">
                  <c:v>41208.093749930362</c:v>
                </c:pt>
                <c:pt idx="28714">
                  <c:v>41208.104166597026</c:v>
                </c:pt>
                <c:pt idx="28715">
                  <c:v>41208.11458326369</c:v>
                </c:pt>
                <c:pt idx="28716">
                  <c:v>41208.124999930355</c:v>
                </c:pt>
                <c:pt idx="28717">
                  <c:v>41208.135416597019</c:v>
                </c:pt>
                <c:pt idx="28718">
                  <c:v>41208.145833263683</c:v>
                </c:pt>
                <c:pt idx="28719">
                  <c:v>41208.156249930347</c:v>
                </c:pt>
                <c:pt idx="28720">
                  <c:v>41208.166666597011</c:v>
                </c:pt>
                <c:pt idx="28721">
                  <c:v>41208.177083263676</c:v>
                </c:pt>
                <c:pt idx="28722">
                  <c:v>41208.18749993034</c:v>
                </c:pt>
                <c:pt idx="28723">
                  <c:v>41208.197916597004</c:v>
                </c:pt>
                <c:pt idx="28724">
                  <c:v>41208.208333263668</c:v>
                </c:pt>
                <c:pt idx="28725">
                  <c:v>41208.218749930333</c:v>
                </c:pt>
                <c:pt idx="28726">
                  <c:v>41208.229166596997</c:v>
                </c:pt>
                <c:pt idx="28727">
                  <c:v>41208.239583263661</c:v>
                </c:pt>
                <c:pt idx="28728">
                  <c:v>41208.249999930325</c:v>
                </c:pt>
                <c:pt idx="28729">
                  <c:v>41208.26041659699</c:v>
                </c:pt>
                <c:pt idx="28730">
                  <c:v>41208.270833263654</c:v>
                </c:pt>
                <c:pt idx="28731">
                  <c:v>41208.281249930318</c:v>
                </c:pt>
                <c:pt idx="28732">
                  <c:v>41208.291666596982</c:v>
                </c:pt>
                <c:pt idx="28733">
                  <c:v>41208.302083263647</c:v>
                </c:pt>
                <c:pt idx="28734">
                  <c:v>41208.312499930311</c:v>
                </c:pt>
                <c:pt idx="28735">
                  <c:v>41208.322916596975</c:v>
                </c:pt>
                <c:pt idx="28736">
                  <c:v>41208.333333263639</c:v>
                </c:pt>
                <c:pt idx="28737">
                  <c:v>41208.343749930304</c:v>
                </c:pt>
                <c:pt idx="28738">
                  <c:v>41208.354166596968</c:v>
                </c:pt>
                <c:pt idx="28739">
                  <c:v>41208.364583263632</c:v>
                </c:pt>
                <c:pt idx="28740">
                  <c:v>41208.374999930296</c:v>
                </c:pt>
                <c:pt idx="28741">
                  <c:v>41208.385416596961</c:v>
                </c:pt>
                <c:pt idx="28742">
                  <c:v>41208.395833263625</c:v>
                </c:pt>
                <c:pt idx="28743">
                  <c:v>41208.406249930289</c:v>
                </c:pt>
                <c:pt idx="28744">
                  <c:v>41208.416666596953</c:v>
                </c:pt>
                <c:pt idx="28745">
                  <c:v>41208.427083263618</c:v>
                </c:pt>
                <c:pt idx="28746">
                  <c:v>41208.437499930282</c:v>
                </c:pt>
                <c:pt idx="28747">
                  <c:v>41208.447916596946</c:v>
                </c:pt>
                <c:pt idx="28748">
                  <c:v>41208.45833326361</c:v>
                </c:pt>
                <c:pt idx="28749">
                  <c:v>41208.468749930274</c:v>
                </c:pt>
                <c:pt idx="28750">
                  <c:v>41208.479166596939</c:v>
                </c:pt>
                <c:pt idx="28751">
                  <c:v>41208.489583263603</c:v>
                </c:pt>
                <c:pt idx="28752">
                  <c:v>41208.499999930267</c:v>
                </c:pt>
                <c:pt idx="28753">
                  <c:v>41208.510416596931</c:v>
                </c:pt>
                <c:pt idx="28754">
                  <c:v>41208.520833263596</c:v>
                </c:pt>
                <c:pt idx="28755">
                  <c:v>41208.53124993026</c:v>
                </c:pt>
                <c:pt idx="28756">
                  <c:v>41208.541666596924</c:v>
                </c:pt>
                <c:pt idx="28757">
                  <c:v>41208.552083263588</c:v>
                </c:pt>
                <c:pt idx="28758">
                  <c:v>41208.562499930253</c:v>
                </c:pt>
                <c:pt idx="28759">
                  <c:v>41208.572916596917</c:v>
                </c:pt>
                <c:pt idx="28760">
                  <c:v>41208.583333263581</c:v>
                </c:pt>
                <c:pt idx="28761">
                  <c:v>41208.593749930245</c:v>
                </c:pt>
                <c:pt idx="28762">
                  <c:v>41208.60416659691</c:v>
                </c:pt>
                <c:pt idx="28763">
                  <c:v>41208.614583263574</c:v>
                </c:pt>
                <c:pt idx="28764">
                  <c:v>41208.624999930238</c:v>
                </c:pt>
                <c:pt idx="28765">
                  <c:v>41208.635416596902</c:v>
                </c:pt>
                <c:pt idx="28766">
                  <c:v>41208.645833263567</c:v>
                </c:pt>
                <c:pt idx="28767">
                  <c:v>41208.656249930231</c:v>
                </c:pt>
                <c:pt idx="28768">
                  <c:v>41208.666666596895</c:v>
                </c:pt>
                <c:pt idx="28769">
                  <c:v>41208.677083263559</c:v>
                </c:pt>
                <c:pt idx="28770">
                  <c:v>41208.687499930224</c:v>
                </c:pt>
                <c:pt idx="28771">
                  <c:v>41208.697916596888</c:v>
                </c:pt>
                <c:pt idx="28772">
                  <c:v>41208.708333263552</c:v>
                </c:pt>
                <c:pt idx="28773">
                  <c:v>41208.718749930216</c:v>
                </c:pt>
                <c:pt idx="28774">
                  <c:v>41208.729166596881</c:v>
                </c:pt>
                <c:pt idx="28775">
                  <c:v>41208.739583263545</c:v>
                </c:pt>
                <c:pt idx="28776">
                  <c:v>41208.749999930209</c:v>
                </c:pt>
                <c:pt idx="28777">
                  <c:v>41208.760416596873</c:v>
                </c:pt>
                <c:pt idx="28778">
                  <c:v>41208.770833263537</c:v>
                </c:pt>
                <c:pt idx="28779">
                  <c:v>41208.781249930202</c:v>
                </c:pt>
                <c:pt idx="28780">
                  <c:v>41208.791666596866</c:v>
                </c:pt>
                <c:pt idx="28781">
                  <c:v>41208.80208326353</c:v>
                </c:pt>
                <c:pt idx="28782">
                  <c:v>41208.812499930194</c:v>
                </c:pt>
                <c:pt idx="28783">
                  <c:v>41208.822916596859</c:v>
                </c:pt>
                <c:pt idx="28784">
                  <c:v>41208.833333263523</c:v>
                </c:pt>
                <c:pt idx="28785">
                  <c:v>41208.843749930187</c:v>
                </c:pt>
                <c:pt idx="28786">
                  <c:v>41208.854166596851</c:v>
                </c:pt>
                <c:pt idx="28787">
                  <c:v>41208.864583263516</c:v>
                </c:pt>
                <c:pt idx="28788">
                  <c:v>41208.87499993018</c:v>
                </c:pt>
                <c:pt idx="28789">
                  <c:v>41208.885416596844</c:v>
                </c:pt>
                <c:pt idx="28790">
                  <c:v>41208.895833263508</c:v>
                </c:pt>
                <c:pt idx="28791">
                  <c:v>41208.906249930173</c:v>
                </c:pt>
                <c:pt idx="28792">
                  <c:v>41208.916666596837</c:v>
                </c:pt>
                <c:pt idx="28793">
                  <c:v>41208.927083263501</c:v>
                </c:pt>
                <c:pt idx="28794">
                  <c:v>41208.937499930165</c:v>
                </c:pt>
                <c:pt idx="28795">
                  <c:v>41208.94791659683</c:v>
                </c:pt>
                <c:pt idx="28796">
                  <c:v>41208.958333263494</c:v>
                </c:pt>
                <c:pt idx="28797">
                  <c:v>41208.968749930158</c:v>
                </c:pt>
                <c:pt idx="28798">
                  <c:v>41208.979166596822</c:v>
                </c:pt>
                <c:pt idx="28799">
                  <c:v>41208.989583263487</c:v>
                </c:pt>
                <c:pt idx="28800">
                  <c:v>41208.999999930151</c:v>
                </c:pt>
                <c:pt idx="28801">
                  <c:v>41209.010416596815</c:v>
                </c:pt>
                <c:pt idx="28802">
                  <c:v>41209.020833263479</c:v>
                </c:pt>
                <c:pt idx="28803">
                  <c:v>41209.031249930144</c:v>
                </c:pt>
                <c:pt idx="28804">
                  <c:v>41209.041666596808</c:v>
                </c:pt>
                <c:pt idx="28805">
                  <c:v>41209.052083263472</c:v>
                </c:pt>
                <c:pt idx="28806">
                  <c:v>41209.062499930136</c:v>
                </c:pt>
                <c:pt idx="28807">
                  <c:v>41209.0729165968</c:v>
                </c:pt>
                <c:pt idx="28808">
                  <c:v>41209.083333263465</c:v>
                </c:pt>
                <c:pt idx="28809">
                  <c:v>41209.093749930129</c:v>
                </c:pt>
                <c:pt idx="28810">
                  <c:v>41209.104166596793</c:v>
                </c:pt>
                <c:pt idx="28811">
                  <c:v>41209.114583263457</c:v>
                </c:pt>
                <c:pt idx="28812">
                  <c:v>41209.124999930122</c:v>
                </c:pt>
                <c:pt idx="28813">
                  <c:v>41209.135416596786</c:v>
                </c:pt>
                <c:pt idx="28814">
                  <c:v>41209.14583326345</c:v>
                </c:pt>
                <c:pt idx="28815">
                  <c:v>41209.156249930114</c:v>
                </c:pt>
                <c:pt idx="28816">
                  <c:v>41209.166666596779</c:v>
                </c:pt>
                <c:pt idx="28817">
                  <c:v>41209.177083263443</c:v>
                </c:pt>
                <c:pt idx="28818">
                  <c:v>41209.187499930107</c:v>
                </c:pt>
                <c:pt idx="28819">
                  <c:v>41209.197916596771</c:v>
                </c:pt>
                <c:pt idx="28820">
                  <c:v>41209.208333263436</c:v>
                </c:pt>
                <c:pt idx="28821">
                  <c:v>41209.2187499301</c:v>
                </c:pt>
                <c:pt idx="28822">
                  <c:v>41209.229166596764</c:v>
                </c:pt>
                <c:pt idx="28823">
                  <c:v>41209.239583263428</c:v>
                </c:pt>
                <c:pt idx="28824">
                  <c:v>41209.249999930093</c:v>
                </c:pt>
                <c:pt idx="28825">
                  <c:v>41209.260416596757</c:v>
                </c:pt>
                <c:pt idx="28826">
                  <c:v>41209.270833263421</c:v>
                </c:pt>
                <c:pt idx="28827">
                  <c:v>41209.281249930085</c:v>
                </c:pt>
                <c:pt idx="28828">
                  <c:v>41209.29166659675</c:v>
                </c:pt>
                <c:pt idx="28829">
                  <c:v>41209.302083263414</c:v>
                </c:pt>
                <c:pt idx="28830">
                  <c:v>41209.312499930078</c:v>
                </c:pt>
                <c:pt idx="28831">
                  <c:v>41209.322916596742</c:v>
                </c:pt>
                <c:pt idx="28832">
                  <c:v>41209.333333263407</c:v>
                </c:pt>
                <c:pt idx="28833">
                  <c:v>41209.343749930071</c:v>
                </c:pt>
                <c:pt idx="28834">
                  <c:v>41209.354166596735</c:v>
                </c:pt>
                <c:pt idx="28835">
                  <c:v>41209.364583263399</c:v>
                </c:pt>
                <c:pt idx="28836">
                  <c:v>41209.374999930063</c:v>
                </c:pt>
                <c:pt idx="28837">
                  <c:v>41209.385416596728</c:v>
                </c:pt>
                <c:pt idx="28838">
                  <c:v>41209.395833263392</c:v>
                </c:pt>
                <c:pt idx="28839">
                  <c:v>41209.406249930056</c:v>
                </c:pt>
                <c:pt idx="28840">
                  <c:v>41209.41666659672</c:v>
                </c:pt>
                <c:pt idx="28841">
                  <c:v>41209.427083263385</c:v>
                </c:pt>
                <c:pt idx="28842">
                  <c:v>41209.437499930049</c:v>
                </c:pt>
                <c:pt idx="28843">
                  <c:v>41209.447916596713</c:v>
                </c:pt>
                <c:pt idx="28844">
                  <c:v>41209.458333263377</c:v>
                </c:pt>
                <c:pt idx="28845">
                  <c:v>41209.468749930042</c:v>
                </c:pt>
                <c:pt idx="28846">
                  <c:v>41209.479166596706</c:v>
                </c:pt>
                <c:pt idx="28847">
                  <c:v>41209.48958326337</c:v>
                </c:pt>
                <c:pt idx="28848">
                  <c:v>41209.499999930034</c:v>
                </c:pt>
                <c:pt idx="28849">
                  <c:v>41209.510416596699</c:v>
                </c:pt>
                <c:pt idx="28850">
                  <c:v>41209.520833263363</c:v>
                </c:pt>
                <c:pt idx="28851">
                  <c:v>41209.531249930027</c:v>
                </c:pt>
                <c:pt idx="28852">
                  <c:v>41209.541666596691</c:v>
                </c:pt>
                <c:pt idx="28853">
                  <c:v>41209.552083263356</c:v>
                </c:pt>
                <c:pt idx="28854">
                  <c:v>41209.56249993002</c:v>
                </c:pt>
                <c:pt idx="28855">
                  <c:v>41209.572916596684</c:v>
                </c:pt>
                <c:pt idx="28856">
                  <c:v>41209.583333263348</c:v>
                </c:pt>
                <c:pt idx="28857">
                  <c:v>41209.593749930013</c:v>
                </c:pt>
                <c:pt idx="28858">
                  <c:v>41209.604166596677</c:v>
                </c:pt>
                <c:pt idx="28859">
                  <c:v>41209.614583263341</c:v>
                </c:pt>
                <c:pt idx="28860">
                  <c:v>41209.624999930005</c:v>
                </c:pt>
                <c:pt idx="28861">
                  <c:v>41209.63541659667</c:v>
                </c:pt>
                <c:pt idx="28862">
                  <c:v>41209.645833263334</c:v>
                </c:pt>
                <c:pt idx="28863">
                  <c:v>41209.656249929998</c:v>
                </c:pt>
                <c:pt idx="28864">
                  <c:v>41209.666666596662</c:v>
                </c:pt>
                <c:pt idx="28865">
                  <c:v>41209.677083263326</c:v>
                </c:pt>
                <c:pt idx="28866">
                  <c:v>41209.687499929991</c:v>
                </c:pt>
                <c:pt idx="28867">
                  <c:v>41209.697916596655</c:v>
                </c:pt>
                <c:pt idx="28868">
                  <c:v>41209.708333263319</c:v>
                </c:pt>
                <c:pt idx="28869">
                  <c:v>41209.718749929983</c:v>
                </c:pt>
                <c:pt idx="28870">
                  <c:v>41209.729166596648</c:v>
                </c:pt>
                <c:pt idx="28871">
                  <c:v>41209.739583263312</c:v>
                </c:pt>
                <c:pt idx="28872">
                  <c:v>41209.749999929976</c:v>
                </c:pt>
                <c:pt idx="28873">
                  <c:v>41209.76041659664</c:v>
                </c:pt>
                <c:pt idx="28874">
                  <c:v>41209.770833263305</c:v>
                </c:pt>
                <c:pt idx="28875">
                  <c:v>41209.781249929969</c:v>
                </c:pt>
                <c:pt idx="28876">
                  <c:v>41209.791666596633</c:v>
                </c:pt>
                <c:pt idx="28877">
                  <c:v>41209.802083263297</c:v>
                </c:pt>
                <c:pt idx="28878">
                  <c:v>41209.812499929962</c:v>
                </c:pt>
                <c:pt idx="28879">
                  <c:v>41209.822916596626</c:v>
                </c:pt>
                <c:pt idx="28880">
                  <c:v>41209.83333326329</c:v>
                </c:pt>
                <c:pt idx="28881">
                  <c:v>41209.843749929954</c:v>
                </c:pt>
                <c:pt idx="28882">
                  <c:v>41209.854166596619</c:v>
                </c:pt>
                <c:pt idx="28883">
                  <c:v>41209.864583263283</c:v>
                </c:pt>
                <c:pt idx="28884">
                  <c:v>41209.874999929947</c:v>
                </c:pt>
                <c:pt idx="28885">
                  <c:v>41209.885416596611</c:v>
                </c:pt>
                <c:pt idx="28886">
                  <c:v>41209.895833263276</c:v>
                </c:pt>
                <c:pt idx="28887">
                  <c:v>41209.90624992994</c:v>
                </c:pt>
                <c:pt idx="28888">
                  <c:v>41209.916666596604</c:v>
                </c:pt>
                <c:pt idx="28889">
                  <c:v>41209.927083263268</c:v>
                </c:pt>
                <c:pt idx="28890">
                  <c:v>41209.937499929933</c:v>
                </c:pt>
                <c:pt idx="28891">
                  <c:v>41209.947916596597</c:v>
                </c:pt>
                <c:pt idx="28892">
                  <c:v>41209.958333263261</c:v>
                </c:pt>
                <c:pt idx="28893">
                  <c:v>41209.968749929925</c:v>
                </c:pt>
                <c:pt idx="28894">
                  <c:v>41209.979166596589</c:v>
                </c:pt>
                <c:pt idx="28895">
                  <c:v>41209.989583263254</c:v>
                </c:pt>
                <c:pt idx="28896">
                  <c:v>41209.999999929918</c:v>
                </c:pt>
                <c:pt idx="28897">
                  <c:v>41210.010416596582</c:v>
                </c:pt>
                <c:pt idx="28898">
                  <c:v>41210.020833263246</c:v>
                </c:pt>
                <c:pt idx="28899">
                  <c:v>41210.031249929911</c:v>
                </c:pt>
                <c:pt idx="28900">
                  <c:v>41210.041666596575</c:v>
                </c:pt>
                <c:pt idx="28901">
                  <c:v>41210.052083263239</c:v>
                </c:pt>
                <c:pt idx="28902">
                  <c:v>41210.062499929903</c:v>
                </c:pt>
                <c:pt idx="28903">
                  <c:v>41210.072916596568</c:v>
                </c:pt>
                <c:pt idx="28904">
                  <c:v>41210.083333263232</c:v>
                </c:pt>
                <c:pt idx="28905">
                  <c:v>41210.093749929896</c:v>
                </c:pt>
                <c:pt idx="28906">
                  <c:v>41210.10416659656</c:v>
                </c:pt>
                <c:pt idx="28907">
                  <c:v>41210.114583263225</c:v>
                </c:pt>
                <c:pt idx="28908">
                  <c:v>41210.124999929889</c:v>
                </c:pt>
                <c:pt idx="28909">
                  <c:v>41210.135416596553</c:v>
                </c:pt>
                <c:pt idx="28910">
                  <c:v>41210.145833263217</c:v>
                </c:pt>
                <c:pt idx="28911">
                  <c:v>41210.156249929882</c:v>
                </c:pt>
                <c:pt idx="28912">
                  <c:v>41210.166666596546</c:v>
                </c:pt>
                <c:pt idx="28913">
                  <c:v>41210.17708326321</c:v>
                </c:pt>
                <c:pt idx="28914">
                  <c:v>41210.187499929874</c:v>
                </c:pt>
                <c:pt idx="28915">
                  <c:v>41210.197916596539</c:v>
                </c:pt>
                <c:pt idx="28916">
                  <c:v>41210.208333263203</c:v>
                </c:pt>
                <c:pt idx="28917">
                  <c:v>41210.218749929867</c:v>
                </c:pt>
                <c:pt idx="28918">
                  <c:v>41210.229166596531</c:v>
                </c:pt>
                <c:pt idx="28919">
                  <c:v>41210.239583263196</c:v>
                </c:pt>
                <c:pt idx="28920">
                  <c:v>41210.24999992986</c:v>
                </c:pt>
                <c:pt idx="28921">
                  <c:v>41210.260416596524</c:v>
                </c:pt>
                <c:pt idx="28922">
                  <c:v>41210.270833263188</c:v>
                </c:pt>
                <c:pt idx="28923">
                  <c:v>41210.281249929852</c:v>
                </c:pt>
                <c:pt idx="28924">
                  <c:v>41210.291666596517</c:v>
                </c:pt>
                <c:pt idx="28925">
                  <c:v>41210.302083263181</c:v>
                </c:pt>
                <c:pt idx="28926">
                  <c:v>41210.312499929845</c:v>
                </c:pt>
                <c:pt idx="28927">
                  <c:v>41210.322916596509</c:v>
                </c:pt>
                <c:pt idx="28928">
                  <c:v>41210.333333263174</c:v>
                </c:pt>
                <c:pt idx="28929">
                  <c:v>41210.343749929838</c:v>
                </c:pt>
                <c:pt idx="28930">
                  <c:v>41210.354166596502</c:v>
                </c:pt>
                <c:pt idx="28931">
                  <c:v>41210.364583263166</c:v>
                </c:pt>
                <c:pt idx="28932">
                  <c:v>41210.374999929831</c:v>
                </c:pt>
                <c:pt idx="28933">
                  <c:v>41210.385416596495</c:v>
                </c:pt>
                <c:pt idx="28934">
                  <c:v>41210.395833263159</c:v>
                </c:pt>
                <c:pt idx="28935">
                  <c:v>41210.406249929823</c:v>
                </c:pt>
                <c:pt idx="28936">
                  <c:v>41210.416666596488</c:v>
                </c:pt>
                <c:pt idx="28937">
                  <c:v>41210.427083263152</c:v>
                </c:pt>
                <c:pt idx="28938">
                  <c:v>41210.437499929816</c:v>
                </c:pt>
                <c:pt idx="28939">
                  <c:v>41210.44791659648</c:v>
                </c:pt>
                <c:pt idx="28940">
                  <c:v>41210.458333263145</c:v>
                </c:pt>
                <c:pt idx="28941">
                  <c:v>41210.468749929809</c:v>
                </c:pt>
                <c:pt idx="28942">
                  <c:v>41210.479166596473</c:v>
                </c:pt>
                <c:pt idx="28943">
                  <c:v>41210.489583263137</c:v>
                </c:pt>
                <c:pt idx="28944">
                  <c:v>41210.499999929802</c:v>
                </c:pt>
                <c:pt idx="28945">
                  <c:v>41210.510416596466</c:v>
                </c:pt>
                <c:pt idx="28946">
                  <c:v>41210.52083326313</c:v>
                </c:pt>
                <c:pt idx="28947">
                  <c:v>41210.531249929794</c:v>
                </c:pt>
                <c:pt idx="28948">
                  <c:v>41210.541666596459</c:v>
                </c:pt>
                <c:pt idx="28949">
                  <c:v>41210.552083263123</c:v>
                </c:pt>
                <c:pt idx="28950">
                  <c:v>41210.562499929787</c:v>
                </c:pt>
                <c:pt idx="28951">
                  <c:v>41210.572916596451</c:v>
                </c:pt>
                <c:pt idx="28952">
                  <c:v>41210.583333263115</c:v>
                </c:pt>
                <c:pt idx="28953">
                  <c:v>41210.59374992978</c:v>
                </c:pt>
                <c:pt idx="28954">
                  <c:v>41210.604166596444</c:v>
                </c:pt>
                <c:pt idx="28955">
                  <c:v>41210.614583263108</c:v>
                </c:pt>
                <c:pt idx="28956">
                  <c:v>41210.624999929772</c:v>
                </c:pt>
                <c:pt idx="28957">
                  <c:v>41210.635416596437</c:v>
                </c:pt>
                <c:pt idx="28958">
                  <c:v>41210.645833263101</c:v>
                </c:pt>
                <c:pt idx="28959">
                  <c:v>41210.656249929765</c:v>
                </c:pt>
                <c:pt idx="28960">
                  <c:v>41210.666666596429</c:v>
                </c:pt>
                <c:pt idx="28961">
                  <c:v>41210.677083263094</c:v>
                </c:pt>
                <c:pt idx="28962">
                  <c:v>41210.687499929758</c:v>
                </c:pt>
                <c:pt idx="28963">
                  <c:v>41210.697916596422</c:v>
                </c:pt>
                <c:pt idx="28964">
                  <c:v>41210.708333263086</c:v>
                </c:pt>
                <c:pt idx="28965">
                  <c:v>41210.718749929751</c:v>
                </c:pt>
                <c:pt idx="28966">
                  <c:v>41210.729166596415</c:v>
                </c:pt>
                <c:pt idx="28967">
                  <c:v>41210.739583263079</c:v>
                </c:pt>
                <c:pt idx="28968">
                  <c:v>41210.749999929743</c:v>
                </c:pt>
                <c:pt idx="28969">
                  <c:v>41210.760416596408</c:v>
                </c:pt>
                <c:pt idx="28970">
                  <c:v>41210.770833263072</c:v>
                </c:pt>
                <c:pt idx="28971">
                  <c:v>41210.781249929736</c:v>
                </c:pt>
                <c:pt idx="28972">
                  <c:v>41210.7916665964</c:v>
                </c:pt>
                <c:pt idx="28973">
                  <c:v>41210.802083263065</c:v>
                </c:pt>
                <c:pt idx="28974">
                  <c:v>41210.812499929729</c:v>
                </c:pt>
                <c:pt idx="28975">
                  <c:v>41210.822916596393</c:v>
                </c:pt>
                <c:pt idx="28976">
                  <c:v>41210.833333263057</c:v>
                </c:pt>
                <c:pt idx="28977">
                  <c:v>41210.843749929722</c:v>
                </c:pt>
                <c:pt idx="28978">
                  <c:v>41210.854166596386</c:v>
                </c:pt>
                <c:pt idx="28979">
                  <c:v>41210.86458326305</c:v>
                </c:pt>
                <c:pt idx="28980">
                  <c:v>41210.874999929714</c:v>
                </c:pt>
                <c:pt idx="28981">
                  <c:v>41210.885416596378</c:v>
                </c:pt>
                <c:pt idx="28982">
                  <c:v>41210.895833263043</c:v>
                </c:pt>
                <c:pt idx="28983">
                  <c:v>41210.906249929707</c:v>
                </c:pt>
                <c:pt idx="28984">
                  <c:v>41210.916666596371</c:v>
                </c:pt>
                <c:pt idx="28985">
                  <c:v>41210.927083263035</c:v>
                </c:pt>
                <c:pt idx="28986">
                  <c:v>41210.9374999297</c:v>
                </c:pt>
                <c:pt idx="28987">
                  <c:v>41210.947916596364</c:v>
                </c:pt>
                <c:pt idx="28988">
                  <c:v>41210.958333263028</c:v>
                </c:pt>
                <c:pt idx="28989">
                  <c:v>41210.968749929692</c:v>
                </c:pt>
                <c:pt idx="28990">
                  <c:v>41210.979166596357</c:v>
                </c:pt>
                <c:pt idx="28991">
                  <c:v>41210.989583263021</c:v>
                </c:pt>
                <c:pt idx="28992">
                  <c:v>41210.999999929685</c:v>
                </c:pt>
                <c:pt idx="28993">
                  <c:v>41211.010416596349</c:v>
                </c:pt>
                <c:pt idx="28994">
                  <c:v>41211.020833263014</c:v>
                </c:pt>
                <c:pt idx="28995">
                  <c:v>41211.031249929678</c:v>
                </c:pt>
                <c:pt idx="28996">
                  <c:v>41211.041666596342</c:v>
                </c:pt>
                <c:pt idx="28997">
                  <c:v>41211.052083263006</c:v>
                </c:pt>
                <c:pt idx="28998">
                  <c:v>41211.062499929671</c:v>
                </c:pt>
                <c:pt idx="28999">
                  <c:v>41211.072916596335</c:v>
                </c:pt>
                <c:pt idx="29000">
                  <c:v>41211.083333262999</c:v>
                </c:pt>
                <c:pt idx="29001">
                  <c:v>41211.093749929663</c:v>
                </c:pt>
                <c:pt idx="29002">
                  <c:v>41211.104166596328</c:v>
                </c:pt>
                <c:pt idx="29003">
                  <c:v>41211.114583262992</c:v>
                </c:pt>
                <c:pt idx="29004">
                  <c:v>41211.124999929656</c:v>
                </c:pt>
                <c:pt idx="29005">
                  <c:v>41211.13541659632</c:v>
                </c:pt>
                <c:pt idx="29006">
                  <c:v>41211.145833262985</c:v>
                </c:pt>
                <c:pt idx="29007">
                  <c:v>41211.156249929649</c:v>
                </c:pt>
                <c:pt idx="29008">
                  <c:v>41211.166666596313</c:v>
                </c:pt>
                <c:pt idx="29009">
                  <c:v>41211.177083262977</c:v>
                </c:pt>
                <c:pt idx="29010">
                  <c:v>41211.187499929641</c:v>
                </c:pt>
                <c:pt idx="29011">
                  <c:v>41211.197916596306</c:v>
                </c:pt>
                <c:pt idx="29012">
                  <c:v>41211.20833326297</c:v>
                </c:pt>
                <c:pt idx="29013">
                  <c:v>41211.218749929634</c:v>
                </c:pt>
                <c:pt idx="29014">
                  <c:v>41211.229166596298</c:v>
                </c:pt>
                <c:pt idx="29015">
                  <c:v>41211.239583262963</c:v>
                </c:pt>
                <c:pt idx="29016">
                  <c:v>41211.249999929627</c:v>
                </c:pt>
                <c:pt idx="29017">
                  <c:v>41211.260416596291</c:v>
                </c:pt>
                <c:pt idx="29018">
                  <c:v>41211.270833262955</c:v>
                </c:pt>
                <c:pt idx="29019">
                  <c:v>41211.28124992962</c:v>
                </c:pt>
                <c:pt idx="29020">
                  <c:v>41211.291666596284</c:v>
                </c:pt>
                <c:pt idx="29021">
                  <c:v>41211.302083262948</c:v>
                </c:pt>
                <c:pt idx="29022">
                  <c:v>41211.312499929612</c:v>
                </c:pt>
                <c:pt idx="29023">
                  <c:v>41211.322916596277</c:v>
                </c:pt>
                <c:pt idx="29024">
                  <c:v>41211.333333262941</c:v>
                </c:pt>
                <c:pt idx="29025">
                  <c:v>41211.343749929605</c:v>
                </c:pt>
                <c:pt idx="29026">
                  <c:v>41211.354166596269</c:v>
                </c:pt>
                <c:pt idx="29027">
                  <c:v>41211.364583262934</c:v>
                </c:pt>
                <c:pt idx="29028">
                  <c:v>41211.374999929598</c:v>
                </c:pt>
                <c:pt idx="29029">
                  <c:v>41211.385416596262</c:v>
                </c:pt>
                <c:pt idx="29030">
                  <c:v>41211.395833262926</c:v>
                </c:pt>
                <c:pt idx="29031">
                  <c:v>41211.406249929591</c:v>
                </c:pt>
                <c:pt idx="29032">
                  <c:v>41211.416666596255</c:v>
                </c:pt>
                <c:pt idx="29033">
                  <c:v>41211.427083262919</c:v>
                </c:pt>
                <c:pt idx="29034">
                  <c:v>41211.437499929583</c:v>
                </c:pt>
                <c:pt idx="29035">
                  <c:v>41211.447916596248</c:v>
                </c:pt>
                <c:pt idx="29036">
                  <c:v>41211.458333262912</c:v>
                </c:pt>
                <c:pt idx="29037">
                  <c:v>41211.468749929576</c:v>
                </c:pt>
                <c:pt idx="29038">
                  <c:v>41211.47916659624</c:v>
                </c:pt>
                <c:pt idx="29039">
                  <c:v>41211.489583262904</c:v>
                </c:pt>
                <c:pt idx="29040">
                  <c:v>41211.499999929569</c:v>
                </c:pt>
                <c:pt idx="29041">
                  <c:v>41211.510416596233</c:v>
                </c:pt>
                <c:pt idx="29042">
                  <c:v>41211.520833262897</c:v>
                </c:pt>
                <c:pt idx="29043">
                  <c:v>41211.531249929561</c:v>
                </c:pt>
                <c:pt idx="29044">
                  <c:v>41211.541666596226</c:v>
                </c:pt>
                <c:pt idx="29045">
                  <c:v>41211.55208326289</c:v>
                </c:pt>
                <c:pt idx="29046">
                  <c:v>41211.562499929554</c:v>
                </c:pt>
                <c:pt idx="29047">
                  <c:v>41211.572916596218</c:v>
                </c:pt>
                <c:pt idx="29048">
                  <c:v>41211.583333262883</c:v>
                </c:pt>
                <c:pt idx="29049">
                  <c:v>41211.593749929547</c:v>
                </c:pt>
                <c:pt idx="29050">
                  <c:v>41211.604166596211</c:v>
                </c:pt>
                <c:pt idx="29051">
                  <c:v>41211.614583262875</c:v>
                </c:pt>
                <c:pt idx="29052">
                  <c:v>41211.62499992954</c:v>
                </c:pt>
                <c:pt idx="29053">
                  <c:v>41211.635416596204</c:v>
                </c:pt>
                <c:pt idx="29054">
                  <c:v>41211.645833262868</c:v>
                </c:pt>
                <c:pt idx="29055">
                  <c:v>41211.656249929532</c:v>
                </c:pt>
                <c:pt idx="29056">
                  <c:v>41211.666666596197</c:v>
                </c:pt>
                <c:pt idx="29057">
                  <c:v>41211.677083262861</c:v>
                </c:pt>
                <c:pt idx="29058">
                  <c:v>41211.687499929525</c:v>
                </c:pt>
                <c:pt idx="29059">
                  <c:v>41211.697916596189</c:v>
                </c:pt>
                <c:pt idx="29060">
                  <c:v>41211.708333262854</c:v>
                </c:pt>
                <c:pt idx="29061">
                  <c:v>41211.718749929518</c:v>
                </c:pt>
                <c:pt idx="29062">
                  <c:v>41211.729166596182</c:v>
                </c:pt>
                <c:pt idx="29063">
                  <c:v>41211.739583262846</c:v>
                </c:pt>
                <c:pt idx="29064">
                  <c:v>41211.749999929511</c:v>
                </c:pt>
                <c:pt idx="29065">
                  <c:v>41211.760416596175</c:v>
                </c:pt>
                <c:pt idx="29066">
                  <c:v>41211.770833262839</c:v>
                </c:pt>
                <c:pt idx="29067">
                  <c:v>41211.781249929503</c:v>
                </c:pt>
                <c:pt idx="29068">
                  <c:v>41211.791666596167</c:v>
                </c:pt>
                <c:pt idx="29069">
                  <c:v>41211.802083262832</c:v>
                </c:pt>
                <c:pt idx="29070">
                  <c:v>41211.812499929496</c:v>
                </c:pt>
                <c:pt idx="29071">
                  <c:v>41211.82291659616</c:v>
                </c:pt>
                <c:pt idx="29072">
                  <c:v>41211.833333262824</c:v>
                </c:pt>
                <c:pt idx="29073">
                  <c:v>41211.843749929489</c:v>
                </c:pt>
                <c:pt idx="29074">
                  <c:v>41211.854166596153</c:v>
                </c:pt>
                <c:pt idx="29075">
                  <c:v>41211.864583262817</c:v>
                </c:pt>
                <c:pt idx="29076">
                  <c:v>41211.874999929481</c:v>
                </c:pt>
                <c:pt idx="29077">
                  <c:v>41211.885416596146</c:v>
                </c:pt>
                <c:pt idx="29078">
                  <c:v>41211.89583326281</c:v>
                </c:pt>
                <c:pt idx="29079">
                  <c:v>41211.906249929474</c:v>
                </c:pt>
                <c:pt idx="29080">
                  <c:v>41211.916666596138</c:v>
                </c:pt>
                <c:pt idx="29081">
                  <c:v>41211.927083262803</c:v>
                </c:pt>
                <c:pt idx="29082">
                  <c:v>41211.937499929467</c:v>
                </c:pt>
                <c:pt idx="29083">
                  <c:v>41211.947916596131</c:v>
                </c:pt>
                <c:pt idx="29084">
                  <c:v>41211.958333262795</c:v>
                </c:pt>
                <c:pt idx="29085">
                  <c:v>41211.96874992946</c:v>
                </c:pt>
                <c:pt idx="29086">
                  <c:v>41211.979166596124</c:v>
                </c:pt>
                <c:pt idx="29087">
                  <c:v>41211.989583262788</c:v>
                </c:pt>
                <c:pt idx="29088">
                  <c:v>41211.999999929452</c:v>
                </c:pt>
                <c:pt idx="29089">
                  <c:v>41212.010416596117</c:v>
                </c:pt>
                <c:pt idx="29090">
                  <c:v>41212.020833262781</c:v>
                </c:pt>
                <c:pt idx="29091">
                  <c:v>41212.031249929445</c:v>
                </c:pt>
                <c:pt idx="29092">
                  <c:v>41212.041666596109</c:v>
                </c:pt>
                <c:pt idx="29093">
                  <c:v>41212.052083262774</c:v>
                </c:pt>
                <c:pt idx="29094">
                  <c:v>41212.062499929438</c:v>
                </c:pt>
                <c:pt idx="29095">
                  <c:v>41212.072916596102</c:v>
                </c:pt>
                <c:pt idx="29096">
                  <c:v>41212.083333262766</c:v>
                </c:pt>
                <c:pt idx="29097">
                  <c:v>41212.09374992943</c:v>
                </c:pt>
                <c:pt idx="29098">
                  <c:v>41212.104166596095</c:v>
                </c:pt>
                <c:pt idx="29099">
                  <c:v>41212.114583262759</c:v>
                </c:pt>
                <c:pt idx="29100">
                  <c:v>41212.124999929423</c:v>
                </c:pt>
                <c:pt idx="29101">
                  <c:v>41212.135416596087</c:v>
                </c:pt>
                <c:pt idx="29102">
                  <c:v>41212.145833262752</c:v>
                </c:pt>
                <c:pt idx="29103">
                  <c:v>41212.156249929416</c:v>
                </c:pt>
                <c:pt idx="29104">
                  <c:v>41212.16666659608</c:v>
                </c:pt>
                <c:pt idx="29105">
                  <c:v>41212.177083262744</c:v>
                </c:pt>
                <c:pt idx="29106">
                  <c:v>41212.187499929409</c:v>
                </c:pt>
                <c:pt idx="29107">
                  <c:v>41212.197916596073</c:v>
                </c:pt>
                <c:pt idx="29108">
                  <c:v>41212.208333262737</c:v>
                </c:pt>
                <c:pt idx="29109">
                  <c:v>41212.218749929401</c:v>
                </c:pt>
                <c:pt idx="29110">
                  <c:v>41212.229166596066</c:v>
                </c:pt>
                <c:pt idx="29111">
                  <c:v>41212.23958326273</c:v>
                </c:pt>
                <c:pt idx="29112">
                  <c:v>41212.249999929394</c:v>
                </c:pt>
                <c:pt idx="29113">
                  <c:v>41212.260416596058</c:v>
                </c:pt>
                <c:pt idx="29114">
                  <c:v>41212.270833262723</c:v>
                </c:pt>
                <c:pt idx="29115">
                  <c:v>41212.281249929387</c:v>
                </c:pt>
                <c:pt idx="29116">
                  <c:v>41212.291666596051</c:v>
                </c:pt>
                <c:pt idx="29117">
                  <c:v>41212.302083262715</c:v>
                </c:pt>
                <c:pt idx="29118">
                  <c:v>41212.31249992938</c:v>
                </c:pt>
                <c:pt idx="29119">
                  <c:v>41212.322916596044</c:v>
                </c:pt>
                <c:pt idx="29120">
                  <c:v>41212.333333262708</c:v>
                </c:pt>
                <c:pt idx="29121">
                  <c:v>41212.343749929372</c:v>
                </c:pt>
                <c:pt idx="29122">
                  <c:v>41212.354166596037</c:v>
                </c:pt>
                <c:pt idx="29123">
                  <c:v>41212.364583262701</c:v>
                </c:pt>
                <c:pt idx="29124">
                  <c:v>41212.374999929365</c:v>
                </c:pt>
                <c:pt idx="29125">
                  <c:v>41212.385416596029</c:v>
                </c:pt>
                <c:pt idx="29126">
                  <c:v>41212.395833262693</c:v>
                </c:pt>
                <c:pt idx="29127">
                  <c:v>41212.406249929358</c:v>
                </c:pt>
                <c:pt idx="29128">
                  <c:v>41212.416666596022</c:v>
                </c:pt>
                <c:pt idx="29129">
                  <c:v>41212.427083262686</c:v>
                </c:pt>
                <c:pt idx="29130">
                  <c:v>41212.43749992935</c:v>
                </c:pt>
                <c:pt idx="29131">
                  <c:v>41212.447916596015</c:v>
                </c:pt>
                <c:pt idx="29132">
                  <c:v>41212.458333262679</c:v>
                </c:pt>
                <c:pt idx="29133">
                  <c:v>41212.468749929343</c:v>
                </c:pt>
                <c:pt idx="29134">
                  <c:v>41212.479166596007</c:v>
                </c:pt>
                <c:pt idx="29135">
                  <c:v>41212.489583262672</c:v>
                </c:pt>
                <c:pt idx="29136">
                  <c:v>41212.499999929336</c:v>
                </c:pt>
                <c:pt idx="29137">
                  <c:v>41212.510416596</c:v>
                </c:pt>
                <c:pt idx="29138">
                  <c:v>41212.520833262664</c:v>
                </c:pt>
                <c:pt idx="29139">
                  <c:v>41212.531249929329</c:v>
                </c:pt>
                <c:pt idx="29140">
                  <c:v>41212.541666595993</c:v>
                </c:pt>
                <c:pt idx="29141">
                  <c:v>41212.552083262657</c:v>
                </c:pt>
                <c:pt idx="29142">
                  <c:v>41212.562499929321</c:v>
                </c:pt>
                <c:pt idx="29143">
                  <c:v>41212.572916595986</c:v>
                </c:pt>
                <c:pt idx="29144">
                  <c:v>41212.58333326265</c:v>
                </c:pt>
                <c:pt idx="29145">
                  <c:v>41212.593749929314</c:v>
                </c:pt>
                <c:pt idx="29146">
                  <c:v>41212.604166595978</c:v>
                </c:pt>
                <c:pt idx="29147">
                  <c:v>41212.614583262643</c:v>
                </c:pt>
                <c:pt idx="29148">
                  <c:v>41212.624999929307</c:v>
                </c:pt>
                <c:pt idx="29149">
                  <c:v>41212.635416595971</c:v>
                </c:pt>
                <c:pt idx="29150">
                  <c:v>41212.645833262635</c:v>
                </c:pt>
                <c:pt idx="29151">
                  <c:v>41212.6562499293</c:v>
                </c:pt>
                <c:pt idx="29152">
                  <c:v>41212.666666595964</c:v>
                </c:pt>
                <c:pt idx="29153">
                  <c:v>41212.677083262628</c:v>
                </c:pt>
                <c:pt idx="29154">
                  <c:v>41212.687499929292</c:v>
                </c:pt>
                <c:pt idx="29155">
                  <c:v>41212.697916595956</c:v>
                </c:pt>
                <c:pt idx="29156">
                  <c:v>41212.708333262621</c:v>
                </c:pt>
                <c:pt idx="29157">
                  <c:v>41212.718749929285</c:v>
                </c:pt>
                <c:pt idx="29158">
                  <c:v>41212.729166595949</c:v>
                </c:pt>
                <c:pt idx="29159">
                  <c:v>41212.739583262613</c:v>
                </c:pt>
                <c:pt idx="29160">
                  <c:v>41212.749999929278</c:v>
                </c:pt>
                <c:pt idx="29161">
                  <c:v>41212.760416595942</c:v>
                </c:pt>
                <c:pt idx="29162">
                  <c:v>41212.770833262606</c:v>
                </c:pt>
                <c:pt idx="29163">
                  <c:v>41212.78124992927</c:v>
                </c:pt>
                <c:pt idx="29164">
                  <c:v>41212.791666595935</c:v>
                </c:pt>
                <c:pt idx="29165">
                  <c:v>41212.802083262599</c:v>
                </c:pt>
                <c:pt idx="29166">
                  <c:v>41212.812499929263</c:v>
                </c:pt>
                <c:pt idx="29167">
                  <c:v>41212.822916595927</c:v>
                </c:pt>
                <c:pt idx="29168">
                  <c:v>41212.833333262592</c:v>
                </c:pt>
                <c:pt idx="29169">
                  <c:v>41212.843749929256</c:v>
                </c:pt>
                <c:pt idx="29170">
                  <c:v>41212.85416659592</c:v>
                </c:pt>
                <c:pt idx="29171">
                  <c:v>41212.864583262584</c:v>
                </c:pt>
                <c:pt idx="29172">
                  <c:v>41212.874999929249</c:v>
                </c:pt>
                <c:pt idx="29173">
                  <c:v>41212.885416595913</c:v>
                </c:pt>
                <c:pt idx="29174">
                  <c:v>41212.895833262577</c:v>
                </c:pt>
                <c:pt idx="29175">
                  <c:v>41212.906249929241</c:v>
                </c:pt>
                <c:pt idx="29176">
                  <c:v>41212.916666595906</c:v>
                </c:pt>
                <c:pt idx="29177">
                  <c:v>41212.92708326257</c:v>
                </c:pt>
                <c:pt idx="29178">
                  <c:v>41212.937499929234</c:v>
                </c:pt>
                <c:pt idx="29179">
                  <c:v>41212.947916595898</c:v>
                </c:pt>
                <c:pt idx="29180">
                  <c:v>41212.958333262563</c:v>
                </c:pt>
                <c:pt idx="29181">
                  <c:v>41212.968749929227</c:v>
                </c:pt>
                <c:pt idx="29182">
                  <c:v>41212.979166595891</c:v>
                </c:pt>
                <c:pt idx="29183">
                  <c:v>41212.989583262555</c:v>
                </c:pt>
                <c:pt idx="29184">
                  <c:v>41212.999999929219</c:v>
                </c:pt>
                <c:pt idx="29185">
                  <c:v>41213.010416595884</c:v>
                </c:pt>
                <c:pt idx="29186">
                  <c:v>41213.020833262548</c:v>
                </c:pt>
                <c:pt idx="29187">
                  <c:v>41213.031249929212</c:v>
                </c:pt>
                <c:pt idx="29188">
                  <c:v>41213.041666595876</c:v>
                </c:pt>
                <c:pt idx="29189">
                  <c:v>41213.052083262541</c:v>
                </c:pt>
                <c:pt idx="29190">
                  <c:v>41213.062499929205</c:v>
                </c:pt>
                <c:pt idx="29191">
                  <c:v>41213.072916595869</c:v>
                </c:pt>
                <c:pt idx="29192">
                  <c:v>41213.083333262533</c:v>
                </c:pt>
                <c:pt idx="29193">
                  <c:v>41213.093749929198</c:v>
                </c:pt>
                <c:pt idx="29194">
                  <c:v>41213.104166595862</c:v>
                </c:pt>
                <c:pt idx="29195">
                  <c:v>41213.114583262526</c:v>
                </c:pt>
                <c:pt idx="29196">
                  <c:v>41213.12499992919</c:v>
                </c:pt>
                <c:pt idx="29197">
                  <c:v>41213.135416595855</c:v>
                </c:pt>
                <c:pt idx="29198">
                  <c:v>41213.145833262519</c:v>
                </c:pt>
                <c:pt idx="29199">
                  <c:v>41213.156249929183</c:v>
                </c:pt>
                <c:pt idx="29200">
                  <c:v>41213.166666595847</c:v>
                </c:pt>
                <c:pt idx="29201">
                  <c:v>41213.177083262512</c:v>
                </c:pt>
                <c:pt idx="29202">
                  <c:v>41213.187499929176</c:v>
                </c:pt>
                <c:pt idx="29203">
                  <c:v>41213.19791659584</c:v>
                </c:pt>
                <c:pt idx="29204">
                  <c:v>41213.208333262504</c:v>
                </c:pt>
                <c:pt idx="29205">
                  <c:v>41213.218749929169</c:v>
                </c:pt>
                <c:pt idx="29206">
                  <c:v>41213.229166595833</c:v>
                </c:pt>
                <c:pt idx="29207">
                  <c:v>41213.239583262497</c:v>
                </c:pt>
                <c:pt idx="29208">
                  <c:v>41213.249999929161</c:v>
                </c:pt>
                <c:pt idx="29209">
                  <c:v>41213.260416595826</c:v>
                </c:pt>
                <c:pt idx="29210">
                  <c:v>41213.27083326249</c:v>
                </c:pt>
                <c:pt idx="29211">
                  <c:v>41213.281249929154</c:v>
                </c:pt>
                <c:pt idx="29212">
                  <c:v>41213.291666595818</c:v>
                </c:pt>
                <c:pt idx="29213">
                  <c:v>41213.302083262482</c:v>
                </c:pt>
                <c:pt idx="29214">
                  <c:v>41213.312499929147</c:v>
                </c:pt>
                <c:pt idx="29215">
                  <c:v>41213.322916595811</c:v>
                </c:pt>
                <c:pt idx="29216">
                  <c:v>41213.333333262475</c:v>
                </c:pt>
                <c:pt idx="29217">
                  <c:v>41213.343749929139</c:v>
                </c:pt>
                <c:pt idx="29218">
                  <c:v>41213.354166595804</c:v>
                </c:pt>
                <c:pt idx="29219">
                  <c:v>41213.364583262468</c:v>
                </c:pt>
                <c:pt idx="29220">
                  <c:v>41213.374999929132</c:v>
                </c:pt>
                <c:pt idx="29221">
                  <c:v>41213.385416595796</c:v>
                </c:pt>
                <c:pt idx="29222">
                  <c:v>41213.395833262461</c:v>
                </c:pt>
                <c:pt idx="29223">
                  <c:v>41213.406249929125</c:v>
                </c:pt>
                <c:pt idx="29224">
                  <c:v>41213.416666595789</c:v>
                </c:pt>
                <c:pt idx="29225">
                  <c:v>41213.427083262453</c:v>
                </c:pt>
                <c:pt idx="29226">
                  <c:v>41213.437499929118</c:v>
                </c:pt>
                <c:pt idx="29227">
                  <c:v>41213.447916595782</c:v>
                </c:pt>
                <c:pt idx="29228">
                  <c:v>41213.458333262446</c:v>
                </c:pt>
                <c:pt idx="29229">
                  <c:v>41213.46874992911</c:v>
                </c:pt>
                <c:pt idx="29230">
                  <c:v>41213.479166595775</c:v>
                </c:pt>
                <c:pt idx="29231">
                  <c:v>41213.489583262439</c:v>
                </c:pt>
                <c:pt idx="29232">
                  <c:v>41213.499999929103</c:v>
                </c:pt>
                <c:pt idx="29233">
                  <c:v>41213.510416595767</c:v>
                </c:pt>
                <c:pt idx="29234">
                  <c:v>41213.520833262432</c:v>
                </c:pt>
                <c:pt idx="29235">
                  <c:v>41213.531249929096</c:v>
                </c:pt>
                <c:pt idx="29236">
                  <c:v>41213.54166659576</c:v>
                </c:pt>
                <c:pt idx="29237">
                  <c:v>41213.552083262424</c:v>
                </c:pt>
                <c:pt idx="29238">
                  <c:v>41213.562499929089</c:v>
                </c:pt>
                <c:pt idx="29239">
                  <c:v>41213.572916595753</c:v>
                </c:pt>
                <c:pt idx="29240">
                  <c:v>41213.583333262417</c:v>
                </c:pt>
                <c:pt idx="29241">
                  <c:v>41213.593749929081</c:v>
                </c:pt>
                <c:pt idx="29242">
                  <c:v>41213.604166595745</c:v>
                </c:pt>
                <c:pt idx="29243">
                  <c:v>41213.61458326241</c:v>
                </c:pt>
                <c:pt idx="29244">
                  <c:v>41213.624999929074</c:v>
                </c:pt>
                <c:pt idx="29245">
                  <c:v>41213.635416595738</c:v>
                </c:pt>
                <c:pt idx="29246">
                  <c:v>41213.645833262402</c:v>
                </c:pt>
                <c:pt idx="29247">
                  <c:v>41213.656249929067</c:v>
                </c:pt>
                <c:pt idx="29248">
                  <c:v>41213.666666595731</c:v>
                </c:pt>
                <c:pt idx="29249">
                  <c:v>41213.677083262395</c:v>
                </c:pt>
                <c:pt idx="29250">
                  <c:v>41213.687499929059</c:v>
                </c:pt>
                <c:pt idx="29251">
                  <c:v>41213.697916595724</c:v>
                </c:pt>
                <c:pt idx="29252">
                  <c:v>41213.708333262388</c:v>
                </c:pt>
                <c:pt idx="29253">
                  <c:v>41213.718749929052</c:v>
                </c:pt>
                <c:pt idx="29254">
                  <c:v>41213.729166595716</c:v>
                </c:pt>
                <c:pt idx="29255">
                  <c:v>41213.739583262381</c:v>
                </c:pt>
                <c:pt idx="29256">
                  <c:v>41213.749999929045</c:v>
                </c:pt>
                <c:pt idx="29257">
                  <c:v>41213.760416595709</c:v>
                </c:pt>
                <c:pt idx="29258">
                  <c:v>41213.770833262373</c:v>
                </c:pt>
                <c:pt idx="29259">
                  <c:v>41213.781249929038</c:v>
                </c:pt>
                <c:pt idx="29260">
                  <c:v>41213.791666595702</c:v>
                </c:pt>
                <c:pt idx="29261">
                  <c:v>41213.802083262366</c:v>
                </c:pt>
                <c:pt idx="29262">
                  <c:v>41213.81249992903</c:v>
                </c:pt>
                <c:pt idx="29263">
                  <c:v>41213.822916595695</c:v>
                </c:pt>
                <c:pt idx="29264">
                  <c:v>41213.833333262359</c:v>
                </c:pt>
                <c:pt idx="29265">
                  <c:v>41213.843749929023</c:v>
                </c:pt>
                <c:pt idx="29266">
                  <c:v>41213.854166595687</c:v>
                </c:pt>
                <c:pt idx="29267">
                  <c:v>41213.864583262352</c:v>
                </c:pt>
                <c:pt idx="29268">
                  <c:v>41213.874999929016</c:v>
                </c:pt>
                <c:pt idx="29269">
                  <c:v>41213.88541659568</c:v>
                </c:pt>
                <c:pt idx="29270">
                  <c:v>41213.895833262344</c:v>
                </c:pt>
                <c:pt idx="29271">
                  <c:v>41213.906249929008</c:v>
                </c:pt>
                <c:pt idx="29272">
                  <c:v>41213.916666595673</c:v>
                </c:pt>
                <c:pt idx="29273">
                  <c:v>41213.927083262337</c:v>
                </c:pt>
                <c:pt idx="29274">
                  <c:v>41213.937499929001</c:v>
                </c:pt>
                <c:pt idx="29275">
                  <c:v>41213.947916595665</c:v>
                </c:pt>
                <c:pt idx="29276">
                  <c:v>41213.95833326233</c:v>
                </c:pt>
                <c:pt idx="29277">
                  <c:v>41213.968749928994</c:v>
                </c:pt>
                <c:pt idx="29278">
                  <c:v>41213.979166595658</c:v>
                </c:pt>
                <c:pt idx="29279">
                  <c:v>41213.989583262322</c:v>
                </c:pt>
                <c:pt idx="29280">
                  <c:v>41213.999999928987</c:v>
                </c:pt>
                <c:pt idx="29281">
                  <c:v>41214.010416595651</c:v>
                </c:pt>
                <c:pt idx="29282">
                  <c:v>41214.020833262315</c:v>
                </c:pt>
                <c:pt idx="29283">
                  <c:v>41214.031249928979</c:v>
                </c:pt>
                <c:pt idx="29284">
                  <c:v>41214.041666595644</c:v>
                </c:pt>
                <c:pt idx="29285">
                  <c:v>41214.052083262308</c:v>
                </c:pt>
                <c:pt idx="29286">
                  <c:v>41214.062499928972</c:v>
                </c:pt>
                <c:pt idx="29287">
                  <c:v>41214.072916595636</c:v>
                </c:pt>
                <c:pt idx="29288">
                  <c:v>41214.083333262301</c:v>
                </c:pt>
                <c:pt idx="29289">
                  <c:v>41214.093749928965</c:v>
                </c:pt>
                <c:pt idx="29290">
                  <c:v>41214.104166595629</c:v>
                </c:pt>
                <c:pt idx="29291">
                  <c:v>41214.114583262293</c:v>
                </c:pt>
                <c:pt idx="29292">
                  <c:v>41214.124999928958</c:v>
                </c:pt>
                <c:pt idx="29293">
                  <c:v>41214.135416595622</c:v>
                </c:pt>
                <c:pt idx="29294">
                  <c:v>41214.145833262286</c:v>
                </c:pt>
                <c:pt idx="29295">
                  <c:v>41214.15624992895</c:v>
                </c:pt>
                <c:pt idx="29296">
                  <c:v>41214.166666595615</c:v>
                </c:pt>
                <c:pt idx="29297">
                  <c:v>41214.177083262279</c:v>
                </c:pt>
                <c:pt idx="29298">
                  <c:v>41214.187499928943</c:v>
                </c:pt>
                <c:pt idx="29299">
                  <c:v>41214.197916595607</c:v>
                </c:pt>
                <c:pt idx="29300">
                  <c:v>41214.208333262271</c:v>
                </c:pt>
                <c:pt idx="29301">
                  <c:v>41214.218749928936</c:v>
                </c:pt>
                <c:pt idx="29302">
                  <c:v>41214.2291665956</c:v>
                </c:pt>
                <c:pt idx="29303">
                  <c:v>41214.239583262264</c:v>
                </c:pt>
                <c:pt idx="29304">
                  <c:v>41214.249999928928</c:v>
                </c:pt>
                <c:pt idx="29305">
                  <c:v>41214.260416595593</c:v>
                </c:pt>
                <c:pt idx="29306">
                  <c:v>41214.270833262257</c:v>
                </c:pt>
                <c:pt idx="29307">
                  <c:v>41214.281249928921</c:v>
                </c:pt>
                <c:pt idx="29308">
                  <c:v>41214.291666595585</c:v>
                </c:pt>
                <c:pt idx="29309">
                  <c:v>41214.30208326225</c:v>
                </c:pt>
                <c:pt idx="29310">
                  <c:v>41214.312499928914</c:v>
                </c:pt>
                <c:pt idx="29311">
                  <c:v>41214.322916595578</c:v>
                </c:pt>
                <c:pt idx="29312">
                  <c:v>41214.333333262242</c:v>
                </c:pt>
                <c:pt idx="29313">
                  <c:v>41214.343749928907</c:v>
                </c:pt>
                <c:pt idx="29314">
                  <c:v>41214.354166595571</c:v>
                </c:pt>
                <c:pt idx="29315">
                  <c:v>41214.364583262235</c:v>
                </c:pt>
                <c:pt idx="29316">
                  <c:v>41214.374999928899</c:v>
                </c:pt>
                <c:pt idx="29317">
                  <c:v>41214.385416595564</c:v>
                </c:pt>
                <c:pt idx="29318">
                  <c:v>41214.395833262228</c:v>
                </c:pt>
                <c:pt idx="29319">
                  <c:v>41214.406249928892</c:v>
                </c:pt>
                <c:pt idx="29320">
                  <c:v>41214.416666595556</c:v>
                </c:pt>
                <c:pt idx="29321">
                  <c:v>41214.427083262221</c:v>
                </c:pt>
                <c:pt idx="29322">
                  <c:v>41214.437499928885</c:v>
                </c:pt>
                <c:pt idx="29323">
                  <c:v>41214.447916595549</c:v>
                </c:pt>
                <c:pt idx="29324">
                  <c:v>41214.458333262213</c:v>
                </c:pt>
                <c:pt idx="29325">
                  <c:v>41214.468749928878</c:v>
                </c:pt>
                <c:pt idx="29326">
                  <c:v>41214.479166595542</c:v>
                </c:pt>
                <c:pt idx="29327">
                  <c:v>41214.489583262206</c:v>
                </c:pt>
                <c:pt idx="29328">
                  <c:v>41214.49999992887</c:v>
                </c:pt>
                <c:pt idx="29329">
                  <c:v>41214.510416595534</c:v>
                </c:pt>
                <c:pt idx="29330">
                  <c:v>41214.520833262199</c:v>
                </c:pt>
                <c:pt idx="29331">
                  <c:v>41214.531249928863</c:v>
                </c:pt>
                <c:pt idx="29332">
                  <c:v>41214.541666595527</c:v>
                </c:pt>
                <c:pt idx="29333">
                  <c:v>41214.552083262191</c:v>
                </c:pt>
                <c:pt idx="29334">
                  <c:v>41214.562499928856</c:v>
                </c:pt>
                <c:pt idx="29335">
                  <c:v>41214.57291659552</c:v>
                </c:pt>
                <c:pt idx="29336">
                  <c:v>41214.583333262184</c:v>
                </c:pt>
                <c:pt idx="29337">
                  <c:v>41214.593749928848</c:v>
                </c:pt>
                <c:pt idx="29338">
                  <c:v>41214.604166595513</c:v>
                </c:pt>
                <c:pt idx="29339">
                  <c:v>41214.614583262177</c:v>
                </c:pt>
                <c:pt idx="29340">
                  <c:v>41214.624999928841</c:v>
                </c:pt>
                <c:pt idx="29341">
                  <c:v>41214.635416595505</c:v>
                </c:pt>
                <c:pt idx="29342">
                  <c:v>41214.64583326217</c:v>
                </c:pt>
                <c:pt idx="29343">
                  <c:v>41214.656249928834</c:v>
                </c:pt>
                <c:pt idx="29344">
                  <c:v>41214.666666595498</c:v>
                </c:pt>
                <c:pt idx="29345">
                  <c:v>41214.677083262162</c:v>
                </c:pt>
                <c:pt idx="29346">
                  <c:v>41214.687499928827</c:v>
                </c:pt>
                <c:pt idx="29347">
                  <c:v>41214.697916595491</c:v>
                </c:pt>
                <c:pt idx="29348">
                  <c:v>41214.708333262155</c:v>
                </c:pt>
                <c:pt idx="29349">
                  <c:v>41214.718749928819</c:v>
                </c:pt>
                <c:pt idx="29350">
                  <c:v>41214.729166595484</c:v>
                </c:pt>
                <c:pt idx="29351">
                  <c:v>41214.739583262148</c:v>
                </c:pt>
                <c:pt idx="29352">
                  <c:v>41214.749999928812</c:v>
                </c:pt>
                <c:pt idx="29353">
                  <c:v>41214.760416595476</c:v>
                </c:pt>
                <c:pt idx="29354">
                  <c:v>41214.770833262141</c:v>
                </c:pt>
                <c:pt idx="29355">
                  <c:v>41214.781249928805</c:v>
                </c:pt>
                <c:pt idx="29356">
                  <c:v>41214.791666595469</c:v>
                </c:pt>
                <c:pt idx="29357">
                  <c:v>41214.802083262133</c:v>
                </c:pt>
                <c:pt idx="29358">
                  <c:v>41214.812499928797</c:v>
                </c:pt>
                <c:pt idx="29359">
                  <c:v>41214.822916595462</c:v>
                </c:pt>
                <c:pt idx="29360">
                  <c:v>41214.833333262126</c:v>
                </c:pt>
                <c:pt idx="29361">
                  <c:v>41214.84374992879</c:v>
                </c:pt>
                <c:pt idx="29362">
                  <c:v>41214.854166595454</c:v>
                </c:pt>
                <c:pt idx="29363">
                  <c:v>41214.864583262119</c:v>
                </c:pt>
                <c:pt idx="29364">
                  <c:v>41214.874999928783</c:v>
                </c:pt>
                <c:pt idx="29365">
                  <c:v>41214.885416595447</c:v>
                </c:pt>
                <c:pt idx="29366">
                  <c:v>41214.895833262111</c:v>
                </c:pt>
                <c:pt idx="29367">
                  <c:v>41214.906249928776</c:v>
                </c:pt>
                <c:pt idx="29368">
                  <c:v>41214.91666659544</c:v>
                </c:pt>
                <c:pt idx="29369">
                  <c:v>41214.927083262104</c:v>
                </c:pt>
                <c:pt idx="29370">
                  <c:v>41214.937499928768</c:v>
                </c:pt>
                <c:pt idx="29371">
                  <c:v>41214.947916595433</c:v>
                </c:pt>
                <c:pt idx="29372">
                  <c:v>41214.958333262097</c:v>
                </c:pt>
                <c:pt idx="29373">
                  <c:v>41214.968749928761</c:v>
                </c:pt>
                <c:pt idx="29374">
                  <c:v>41214.979166595425</c:v>
                </c:pt>
                <c:pt idx="29375">
                  <c:v>41214.98958326209</c:v>
                </c:pt>
                <c:pt idx="29376">
                  <c:v>41214.999999928754</c:v>
                </c:pt>
                <c:pt idx="29377">
                  <c:v>41215.010416595418</c:v>
                </c:pt>
                <c:pt idx="29378">
                  <c:v>41215.020833262082</c:v>
                </c:pt>
                <c:pt idx="29379">
                  <c:v>41215.031249928747</c:v>
                </c:pt>
                <c:pt idx="29380">
                  <c:v>41215.041666595411</c:v>
                </c:pt>
                <c:pt idx="29381">
                  <c:v>41215.052083262075</c:v>
                </c:pt>
                <c:pt idx="29382">
                  <c:v>41215.062499928739</c:v>
                </c:pt>
                <c:pt idx="29383">
                  <c:v>41215.072916595404</c:v>
                </c:pt>
                <c:pt idx="29384">
                  <c:v>41215.083333262068</c:v>
                </c:pt>
                <c:pt idx="29385">
                  <c:v>41215.093749928732</c:v>
                </c:pt>
                <c:pt idx="29386">
                  <c:v>41215.104166595396</c:v>
                </c:pt>
                <c:pt idx="29387">
                  <c:v>41215.11458326206</c:v>
                </c:pt>
                <c:pt idx="29388">
                  <c:v>41215.124999928725</c:v>
                </c:pt>
                <c:pt idx="29389">
                  <c:v>41215.135416595389</c:v>
                </c:pt>
                <c:pt idx="29390">
                  <c:v>41215.145833262053</c:v>
                </c:pt>
                <c:pt idx="29391">
                  <c:v>41215.156249928717</c:v>
                </c:pt>
                <c:pt idx="29392">
                  <c:v>41215.166666595382</c:v>
                </c:pt>
                <c:pt idx="29393">
                  <c:v>41215.177083262046</c:v>
                </c:pt>
                <c:pt idx="29394">
                  <c:v>41215.18749992871</c:v>
                </c:pt>
                <c:pt idx="29395">
                  <c:v>41215.197916595374</c:v>
                </c:pt>
                <c:pt idx="29396">
                  <c:v>41215.208333262039</c:v>
                </c:pt>
                <c:pt idx="29397">
                  <c:v>41215.218749928703</c:v>
                </c:pt>
                <c:pt idx="29398">
                  <c:v>41215.229166595367</c:v>
                </c:pt>
                <c:pt idx="29399">
                  <c:v>41215.239583262031</c:v>
                </c:pt>
                <c:pt idx="29400">
                  <c:v>41215.249999928696</c:v>
                </c:pt>
                <c:pt idx="29401">
                  <c:v>41215.26041659536</c:v>
                </c:pt>
                <c:pt idx="29402">
                  <c:v>41215.270833262024</c:v>
                </c:pt>
                <c:pt idx="29403">
                  <c:v>41215.281249928688</c:v>
                </c:pt>
                <c:pt idx="29404">
                  <c:v>41215.291666595353</c:v>
                </c:pt>
                <c:pt idx="29405">
                  <c:v>41215.302083262017</c:v>
                </c:pt>
                <c:pt idx="29406">
                  <c:v>41215.312499928681</c:v>
                </c:pt>
                <c:pt idx="29407">
                  <c:v>41215.322916595345</c:v>
                </c:pt>
                <c:pt idx="29408">
                  <c:v>41215.33333326201</c:v>
                </c:pt>
                <c:pt idx="29409">
                  <c:v>41215.343749928674</c:v>
                </c:pt>
                <c:pt idx="29410">
                  <c:v>41215.354166595338</c:v>
                </c:pt>
                <c:pt idx="29411">
                  <c:v>41215.364583262002</c:v>
                </c:pt>
                <c:pt idx="29412">
                  <c:v>41215.374999928667</c:v>
                </c:pt>
                <c:pt idx="29413">
                  <c:v>41215.385416595331</c:v>
                </c:pt>
                <c:pt idx="29414">
                  <c:v>41215.395833261995</c:v>
                </c:pt>
                <c:pt idx="29415">
                  <c:v>41215.406249928659</c:v>
                </c:pt>
                <c:pt idx="29416">
                  <c:v>41215.416666595323</c:v>
                </c:pt>
                <c:pt idx="29417">
                  <c:v>41215.427083261988</c:v>
                </c:pt>
                <c:pt idx="29418">
                  <c:v>41215.437499928652</c:v>
                </c:pt>
                <c:pt idx="29419">
                  <c:v>41215.447916595316</c:v>
                </c:pt>
                <c:pt idx="29420">
                  <c:v>41215.45833326198</c:v>
                </c:pt>
                <c:pt idx="29421">
                  <c:v>41215.468749928645</c:v>
                </c:pt>
                <c:pt idx="29422">
                  <c:v>41215.479166595309</c:v>
                </c:pt>
                <c:pt idx="29423">
                  <c:v>41215.489583261973</c:v>
                </c:pt>
                <c:pt idx="29424">
                  <c:v>41215.499999928637</c:v>
                </c:pt>
                <c:pt idx="29425">
                  <c:v>41215.510416595302</c:v>
                </c:pt>
                <c:pt idx="29426">
                  <c:v>41215.520833261966</c:v>
                </c:pt>
                <c:pt idx="29427">
                  <c:v>41215.53124992863</c:v>
                </c:pt>
                <c:pt idx="29428">
                  <c:v>41215.541666595294</c:v>
                </c:pt>
                <c:pt idx="29429">
                  <c:v>41215.552083261959</c:v>
                </c:pt>
                <c:pt idx="29430">
                  <c:v>41215.562499928623</c:v>
                </c:pt>
                <c:pt idx="29431">
                  <c:v>41215.572916595287</c:v>
                </c:pt>
                <c:pt idx="29432">
                  <c:v>41215.583333261951</c:v>
                </c:pt>
                <c:pt idx="29433">
                  <c:v>41215.593749928616</c:v>
                </c:pt>
                <c:pt idx="29434">
                  <c:v>41215.60416659528</c:v>
                </c:pt>
                <c:pt idx="29435">
                  <c:v>41215.614583261944</c:v>
                </c:pt>
                <c:pt idx="29436">
                  <c:v>41215.624999928608</c:v>
                </c:pt>
                <c:pt idx="29437">
                  <c:v>41215.635416595273</c:v>
                </c:pt>
                <c:pt idx="29438">
                  <c:v>41215.645833261937</c:v>
                </c:pt>
                <c:pt idx="29439">
                  <c:v>41215.656249928601</c:v>
                </c:pt>
                <c:pt idx="29440">
                  <c:v>41215.666666595265</c:v>
                </c:pt>
                <c:pt idx="29441">
                  <c:v>41215.67708326193</c:v>
                </c:pt>
                <c:pt idx="29442">
                  <c:v>41215.687499928594</c:v>
                </c:pt>
                <c:pt idx="29443">
                  <c:v>41215.697916595258</c:v>
                </c:pt>
                <c:pt idx="29444">
                  <c:v>41215.708333261922</c:v>
                </c:pt>
                <c:pt idx="29445">
                  <c:v>41215.718749928586</c:v>
                </c:pt>
                <c:pt idx="29446">
                  <c:v>41215.729166595251</c:v>
                </c:pt>
                <c:pt idx="29447">
                  <c:v>41215.739583261915</c:v>
                </c:pt>
                <c:pt idx="29448">
                  <c:v>41215.749999928579</c:v>
                </c:pt>
                <c:pt idx="29449">
                  <c:v>41215.760416595243</c:v>
                </c:pt>
                <c:pt idx="29450">
                  <c:v>41215.770833261908</c:v>
                </c:pt>
                <c:pt idx="29451">
                  <c:v>41215.781249928572</c:v>
                </c:pt>
                <c:pt idx="29452">
                  <c:v>41215.791666595236</c:v>
                </c:pt>
                <c:pt idx="29453">
                  <c:v>41215.8020832619</c:v>
                </c:pt>
                <c:pt idx="29454">
                  <c:v>41215.812499928565</c:v>
                </c:pt>
                <c:pt idx="29455">
                  <c:v>41215.822916595229</c:v>
                </c:pt>
                <c:pt idx="29456">
                  <c:v>41215.833333261893</c:v>
                </c:pt>
                <c:pt idx="29457">
                  <c:v>41215.843749928557</c:v>
                </c:pt>
                <c:pt idx="29458">
                  <c:v>41215.854166595222</c:v>
                </c:pt>
                <c:pt idx="29459">
                  <c:v>41215.864583261886</c:v>
                </c:pt>
                <c:pt idx="29460">
                  <c:v>41215.87499992855</c:v>
                </c:pt>
                <c:pt idx="29461">
                  <c:v>41215.885416595214</c:v>
                </c:pt>
                <c:pt idx="29462">
                  <c:v>41215.895833261879</c:v>
                </c:pt>
                <c:pt idx="29463">
                  <c:v>41215.906249928543</c:v>
                </c:pt>
                <c:pt idx="29464">
                  <c:v>41215.916666595207</c:v>
                </c:pt>
                <c:pt idx="29465">
                  <c:v>41215.927083261871</c:v>
                </c:pt>
                <c:pt idx="29466">
                  <c:v>41215.937499928536</c:v>
                </c:pt>
                <c:pt idx="29467">
                  <c:v>41215.9479165952</c:v>
                </c:pt>
                <c:pt idx="29468">
                  <c:v>41215.958333261864</c:v>
                </c:pt>
                <c:pt idx="29469">
                  <c:v>41215.968749928528</c:v>
                </c:pt>
                <c:pt idx="29470">
                  <c:v>41215.979166595193</c:v>
                </c:pt>
                <c:pt idx="29471">
                  <c:v>41215.989583261857</c:v>
                </c:pt>
                <c:pt idx="29472">
                  <c:v>41215.999999928521</c:v>
                </c:pt>
                <c:pt idx="29473">
                  <c:v>41216.010416595185</c:v>
                </c:pt>
                <c:pt idx="29474">
                  <c:v>41216.020833261849</c:v>
                </c:pt>
                <c:pt idx="29475">
                  <c:v>41216.031249928514</c:v>
                </c:pt>
                <c:pt idx="29476">
                  <c:v>41216.041666595178</c:v>
                </c:pt>
                <c:pt idx="29477">
                  <c:v>41216.052083261842</c:v>
                </c:pt>
                <c:pt idx="29478">
                  <c:v>41216.062499928506</c:v>
                </c:pt>
                <c:pt idx="29479">
                  <c:v>41216.072916595171</c:v>
                </c:pt>
                <c:pt idx="29480">
                  <c:v>41216.083333261835</c:v>
                </c:pt>
                <c:pt idx="29481">
                  <c:v>41216.093749928499</c:v>
                </c:pt>
                <c:pt idx="29482">
                  <c:v>41216.104166595163</c:v>
                </c:pt>
                <c:pt idx="29483">
                  <c:v>41216.114583261828</c:v>
                </c:pt>
                <c:pt idx="29484">
                  <c:v>41216.124999928492</c:v>
                </c:pt>
                <c:pt idx="29485">
                  <c:v>41216.135416595156</c:v>
                </c:pt>
                <c:pt idx="29486">
                  <c:v>41216.14583326182</c:v>
                </c:pt>
                <c:pt idx="29487">
                  <c:v>41216.156249928485</c:v>
                </c:pt>
                <c:pt idx="29488">
                  <c:v>41216.166666595149</c:v>
                </c:pt>
                <c:pt idx="29489">
                  <c:v>41216.177083261813</c:v>
                </c:pt>
                <c:pt idx="29490">
                  <c:v>41216.187499928477</c:v>
                </c:pt>
                <c:pt idx="29491">
                  <c:v>41216.197916595142</c:v>
                </c:pt>
                <c:pt idx="29492">
                  <c:v>41216.208333261806</c:v>
                </c:pt>
                <c:pt idx="29493">
                  <c:v>41216.21874992847</c:v>
                </c:pt>
                <c:pt idx="29494">
                  <c:v>41216.229166595134</c:v>
                </c:pt>
                <c:pt idx="29495">
                  <c:v>41216.239583261799</c:v>
                </c:pt>
                <c:pt idx="29496">
                  <c:v>41216.249999928463</c:v>
                </c:pt>
                <c:pt idx="29497">
                  <c:v>41216.260416595127</c:v>
                </c:pt>
                <c:pt idx="29498">
                  <c:v>41216.270833261791</c:v>
                </c:pt>
                <c:pt idx="29499">
                  <c:v>41216.281249928456</c:v>
                </c:pt>
                <c:pt idx="29500">
                  <c:v>41216.29166659512</c:v>
                </c:pt>
                <c:pt idx="29501">
                  <c:v>41216.302083261784</c:v>
                </c:pt>
                <c:pt idx="29502">
                  <c:v>41216.312499928448</c:v>
                </c:pt>
                <c:pt idx="29503">
                  <c:v>41216.322916595112</c:v>
                </c:pt>
                <c:pt idx="29504">
                  <c:v>41216.333333261777</c:v>
                </c:pt>
                <c:pt idx="29505">
                  <c:v>41216.343749928441</c:v>
                </c:pt>
                <c:pt idx="29506">
                  <c:v>41216.354166595105</c:v>
                </c:pt>
                <c:pt idx="29507">
                  <c:v>41216.364583261769</c:v>
                </c:pt>
                <c:pt idx="29508">
                  <c:v>41216.374999928434</c:v>
                </c:pt>
                <c:pt idx="29509">
                  <c:v>41216.385416595098</c:v>
                </c:pt>
                <c:pt idx="29510">
                  <c:v>41216.395833261762</c:v>
                </c:pt>
                <c:pt idx="29511">
                  <c:v>41216.406249928426</c:v>
                </c:pt>
                <c:pt idx="29512">
                  <c:v>41216.416666595091</c:v>
                </c:pt>
                <c:pt idx="29513">
                  <c:v>41216.427083261755</c:v>
                </c:pt>
                <c:pt idx="29514">
                  <c:v>41216.437499928419</c:v>
                </c:pt>
                <c:pt idx="29515">
                  <c:v>41216.447916595083</c:v>
                </c:pt>
                <c:pt idx="29516">
                  <c:v>41216.458333261748</c:v>
                </c:pt>
                <c:pt idx="29517">
                  <c:v>41216.468749928412</c:v>
                </c:pt>
                <c:pt idx="29518">
                  <c:v>41216.479166595076</c:v>
                </c:pt>
                <c:pt idx="29519">
                  <c:v>41216.48958326174</c:v>
                </c:pt>
                <c:pt idx="29520">
                  <c:v>41216.499999928405</c:v>
                </c:pt>
                <c:pt idx="29521">
                  <c:v>41216.510416595069</c:v>
                </c:pt>
                <c:pt idx="29522">
                  <c:v>41216.520833261733</c:v>
                </c:pt>
                <c:pt idx="29523">
                  <c:v>41216.531249928397</c:v>
                </c:pt>
                <c:pt idx="29524">
                  <c:v>41216.541666595062</c:v>
                </c:pt>
                <c:pt idx="29525">
                  <c:v>41216.552083261726</c:v>
                </c:pt>
                <c:pt idx="29526">
                  <c:v>41216.56249992839</c:v>
                </c:pt>
                <c:pt idx="29527">
                  <c:v>41216.572916595054</c:v>
                </c:pt>
                <c:pt idx="29528">
                  <c:v>41216.583333261719</c:v>
                </c:pt>
                <c:pt idx="29529">
                  <c:v>41216.593749928383</c:v>
                </c:pt>
                <c:pt idx="29530">
                  <c:v>41216.604166595047</c:v>
                </c:pt>
                <c:pt idx="29531">
                  <c:v>41216.614583261711</c:v>
                </c:pt>
                <c:pt idx="29532">
                  <c:v>41216.624999928375</c:v>
                </c:pt>
                <c:pt idx="29533">
                  <c:v>41216.63541659504</c:v>
                </c:pt>
                <c:pt idx="29534">
                  <c:v>41216.645833261704</c:v>
                </c:pt>
                <c:pt idx="29535">
                  <c:v>41216.656249928368</c:v>
                </c:pt>
                <c:pt idx="29536">
                  <c:v>41216.666666595032</c:v>
                </c:pt>
                <c:pt idx="29537">
                  <c:v>41216.677083261697</c:v>
                </c:pt>
                <c:pt idx="29538">
                  <c:v>41216.687499928361</c:v>
                </c:pt>
                <c:pt idx="29539">
                  <c:v>41216.697916595025</c:v>
                </c:pt>
                <c:pt idx="29540">
                  <c:v>41216.708333261689</c:v>
                </c:pt>
                <c:pt idx="29541">
                  <c:v>41216.718749928354</c:v>
                </c:pt>
                <c:pt idx="29542">
                  <c:v>41216.729166595018</c:v>
                </c:pt>
                <c:pt idx="29543">
                  <c:v>41216.739583261682</c:v>
                </c:pt>
                <c:pt idx="29544">
                  <c:v>41216.749999928346</c:v>
                </c:pt>
                <c:pt idx="29545">
                  <c:v>41216.760416595011</c:v>
                </c:pt>
                <c:pt idx="29546">
                  <c:v>41216.770833261675</c:v>
                </c:pt>
                <c:pt idx="29547">
                  <c:v>41216.781249928339</c:v>
                </c:pt>
                <c:pt idx="29548">
                  <c:v>41216.791666595003</c:v>
                </c:pt>
                <c:pt idx="29549">
                  <c:v>41216.802083261668</c:v>
                </c:pt>
                <c:pt idx="29550">
                  <c:v>41216.812499928332</c:v>
                </c:pt>
                <c:pt idx="29551">
                  <c:v>41216.822916594996</c:v>
                </c:pt>
                <c:pt idx="29552">
                  <c:v>41216.83333326166</c:v>
                </c:pt>
                <c:pt idx="29553">
                  <c:v>41216.843749928325</c:v>
                </c:pt>
                <c:pt idx="29554">
                  <c:v>41216.854166594989</c:v>
                </c:pt>
                <c:pt idx="29555">
                  <c:v>41216.864583261653</c:v>
                </c:pt>
                <c:pt idx="29556">
                  <c:v>41216.874999928317</c:v>
                </c:pt>
                <c:pt idx="29557">
                  <c:v>41216.885416594982</c:v>
                </c:pt>
                <c:pt idx="29558">
                  <c:v>41216.895833261646</c:v>
                </c:pt>
                <c:pt idx="29559">
                  <c:v>41216.90624992831</c:v>
                </c:pt>
                <c:pt idx="29560">
                  <c:v>41216.916666594974</c:v>
                </c:pt>
                <c:pt idx="29561">
                  <c:v>41216.927083261638</c:v>
                </c:pt>
                <c:pt idx="29562">
                  <c:v>41216.937499928303</c:v>
                </c:pt>
                <c:pt idx="29563">
                  <c:v>41216.947916594967</c:v>
                </c:pt>
                <c:pt idx="29564">
                  <c:v>41216.958333261631</c:v>
                </c:pt>
                <c:pt idx="29565">
                  <c:v>41216.968749928295</c:v>
                </c:pt>
                <c:pt idx="29566">
                  <c:v>41216.97916659496</c:v>
                </c:pt>
                <c:pt idx="29567">
                  <c:v>41216.989583261624</c:v>
                </c:pt>
                <c:pt idx="29568">
                  <c:v>41216.999999928288</c:v>
                </c:pt>
                <c:pt idx="29569">
                  <c:v>41217.010416594952</c:v>
                </c:pt>
                <c:pt idx="29570">
                  <c:v>41217.020833261617</c:v>
                </c:pt>
                <c:pt idx="29571">
                  <c:v>41217.031249928281</c:v>
                </c:pt>
                <c:pt idx="29572">
                  <c:v>41217.041666594945</c:v>
                </c:pt>
                <c:pt idx="29573">
                  <c:v>41217.052083261609</c:v>
                </c:pt>
                <c:pt idx="29574">
                  <c:v>41217.062499928274</c:v>
                </c:pt>
                <c:pt idx="29575">
                  <c:v>41217.072916594938</c:v>
                </c:pt>
                <c:pt idx="29576">
                  <c:v>41217.083333261602</c:v>
                </c:pt>
                <c:pt idx="29577">
                  <c:v>41217.093749928266</c:v>
                </c:pt>
                <c:pt idx="29578">
                  <c:v>41217.104166594931</c:v>
                </c:pt>
                <c:pt idx="29579">
                  <c:v>41217.114583261595</c:v>
                </c:pt>
                <c:pt idx="29580">
                  <c:v>41217.124999928259</c:v>
                </c:pt>
                <c:pt idx="29581">
                  <c:v>41217.135416594923</c:v>
                </c:pt>
                <c:pt idx="29582">
                  <c:v>41217.145833261588</c:v>
                </c:pt>
                <c:pt idx="29583">
                  <c:v>41217.156249928252</c:v>
                </c:pt>
                <c:pt idx="29584">
                  <c:v>41217.166666594916</c:v>
                </c:pt>
                <c:pt idx="29585">
                  <c:v>41217.17708326158</c:v>
                </c:pt>
                <c:pt idx="29586">
                  <c:v>41217.187499928245</c:v>
                </c:pt>
                <c:pt idx="29587">
                  <c:v>41217.197916594909</c:v>
                </c:pt>
                <c:pt idx="29588">
                  <c:v>41217.208333261573</c:v>
                </c:pt>
                <c:pt idx="29589">
                  <c:v>41217.218749928237</c:v>
                </c:pt>
                <c:pt idx="29590">
                  <c:v>41217.229166594901</c:v>
                </c:pt>
                <c:pt idx="29591">
                  <c:v>41217.239583261566</c:v>
                </c:pt>
                <c:pt idx="29592">
                  <c:v>41217.24999992823</c:v>
                </c:pt>
                <c:pt idx="29593">
                  <c:v>41217.260416594894</c:v>
                </c:pt>
                <c:pt idx="29594">
                  <c:v>41217.270833261558</c:v>
                </c:pt>
                <c:pt idx="29595">
                  <c:v>41217.281249928223</c:v>
                </c:pt>
                <c:pt idx="29596">
                  <c:v>41217.291666594887</c:v>
                </c:pt>
                <c:pt idx="29597">
                  <c:v>41217.302083261551</c:v>
                </c:pt>
                <c:pt idx="29598">
                  <c:v>41217.312499928215</c:v>
                </c:pt>
                <c:pt idx="29599">
                  <c:v>41217.32291659488</c:v>
                </c:pt>
                <c:pt idx="29600">
                  <c:v>41217.333333261544</c:v>
                </c:pt>
                <c:pt idx="29601">
                  <c:v>41217.343749928208</c:v>
                </c:pt>
                <c:pt idx="29602">
                  <c:v>41217.354166594872</c:v>
                </c:pt>
                <c:pt idx="29603">
                  <c:v>41217.364583261537</c:v>
                </c:pt>
                <c:pt idx="29604">
                  <c:v>41217.374999928201</c:v>
                </c:pt>
                <c:pt idx="29605">
                  <c:v>41217.385416594865</c:v>
                </c:pt>
                <c:pt idx="29606">
                  <c:v>41217.395833261529</c:v>
                </c:pt>
                <c:pt idx="29607">
                  <c:v>41217.406249928194</c:v>
                </c:pt>
                <c:pt idx="29608">
                  <c:v>41217.416666594858</c:v>
                </c:pt>
                <c:pt idx="29609">
                  <c:v>41217.427083261522</c:v>
                </c:pt>
                <c:pt idx="29610">
                  <c:v>41217.437499928186</c:v>
                </c:pt>
                <c:pt idx="29611">
                  <c:v>41217.447916594851</c:v>
                </c:pt>
                <c:pt idx="29612">
                  <c:v>41217.458333261515</c:v>
                </c:pt>
                <c:pt idx="29613">
                  <c:v>41217.468749928179</c:v>
                </c:pt>
                <c:pt idx="29614">
                  <c:v>41217.479166594843</c:v>
                </c:pt>
                <c:pt idx="29615">
                  <c:v>41217.489583261508</c:v>
                </c:pt>
                <c:pt idx="29616">
                  <c:v>41217.499999928172</c:v>
                </c:pt>
                <c:pt idx="29617">
                  <c:v>41217.510416594836</c:v>
                </c:pt>
                <c:pt idx="29618">
                  <c:v>41217.5208332615</c:v>
                </c:pt>
                <c:pt idx="29619">
                  <c:v>41217.531249928164</c:v>
                </c:pt>
                <c:pt idx="29620">
                  <c:v>41217.541666594829</c:v>
                </c:pt>
                <c:pt idx="29621">
                  <c:v>41217.552083261493</c:v>
                </c:pt>
                <c:pt idx="29622">
                  <c:v>41217.562499928157</c:v>
                </c:pt>
                <c:pt idx="29623">
                  <c:v>41217.572916594821</c:v>
                </c:pt>
                <c:pt idx="29624">
                  <c:v>41217.583333261486</c:v>
                </c:pt>
                <c:pt idx="29625">
                  <c:v>41217.59374992815</c:v>
                </c:pt>
                <c:pt idx="29626">
                  <c:v>41217.604166594814</c:v>
                </c:pt>
                <c:pt idx="29627">
                  <c:v>41217.614583261478</c:v>
                </c:pt>
                <c:pt idx="29628">
                  <c:v>41217.624999928143</c:v>
                </c:pt>
                <c:pt idx="29629">
                  <c:v>41217.635416594807</c:v>
                </c:pt>
                <c:pt idx="29630">
                  <c:v>41217.645833261471</c:v>
                </c:pt>
                <c:pt idx="29631">
                  <c:v>41217.656249928135</c:v>
                </c:pt>
                <c:pt idx="29632">
                  <c:v>41217.6666665948</c:v>
                </c:pt>
                <c:pt idx="29633">
                  <c:v>41217.677083261464</c:v>
                </c:pt>
                <c:pt idx="29634">
                  <c:v>41217.687499928128</c:v>
                </c:pt>
                <c:pt idx="29635">
                  <c:v>41217.697916594792</c:v>
                </c:pt>
                <c:pt idx="29636">
                  <c:v>41217.708333261457</c:v>
                </c:pt>
                <c:pt idx="29637">
                  <c:v>41217.718749928121</c:v>
                </c:pt>
                <c:pt idx="29638">
                  <c:v>41217.729166594785</c:v>
                </c:pt>
                <c:pt idx="29639">
                  <c:v>41217.739583261449</c:v>
                </c:pt>
                <c:pt idx="29640">
                  <c:v>41217.749999928114</c:v>
                </c:pt>
                <c:pt idx="29641">
                  <c:v>41217.760416594778</c:v>
                </c:pt>
                <c:pt idx="29642">
                  <c:v>41217.770833261442</c:v>
                </c:pt>
                <c:pt idx="29643">
                  <c:v>41217.781249928106</c:v>
                </c:pt>
                <c:pt idx="29644">
                  <c:v>41217.791666594771</c:v>
                </c:pt>
                <c:pt idx="29645">
                  <c:v>41217.802083261435</c:v>
                </c:pt>
                <c:pt idx="29646">
                  <c:v>41217.812499928099</c:v>
                </c:pt>
                <c:pt idx="29647">
                  <c:v>41217.822916594763</c:v>
                </c:pt>
                <c:pt idx="29648">
                  <c:v>41217.833333261427</c:v>
                </c:pt>
                <c:pt idx="29649">
                  <c:v>41217.843749928092</c:v>
                </c:pt>
                <c:pt idx="29650">
                  <c:v>41217.854166594756</c:v>
                </c:pt>
                <c:pt idx="29651">
                  <c:v>41217.86458326142</c:v>
                </c:pt>
                <c:pt idx="29652">
                  <c:v>41217.874999928084</c:v>
                </c:pt>
                <c:pt idx="29653">
                  <c:v>41217.885416594749</c:v>
                </c:pt>
                <c:pt idx="29654">
                  <c:v>41217.895833261413</c:v>
                </c:pt>
                <c:pt idx="29655">
                  <c:v>41217.906249928077</c:v>
                </c:pt>
                <c:pt idx="29656">
                  <c:v>41217.916666594741</c:v>
                </c:pt>
                <c:pt idx="29657">
                  <c:v>41217.927083261406</c:v>
                </c:pt>
                <c:pt idx="29658">
                  <c:v>41217.93749992807</c:v>
                </c:pt>
                <c:pt idx="29659">
                  <c:v>41217.947916594734</c:v>
                </c:pt>
                <c:pt idx="29660">
                  <c:v>41217.958333261398</c:v>
                </c:pt>
                <c:pt idx="29661">
                  <c:v>41217.968749928063</c:v>
                </c:pt>
                <c:pt idx="29662">
                  <c:v>41217.979166594727</c:v>
                </c:pt>
                <c:pt idx="29663">
                  <c:v>41217.989583261391</c:v>
                </c:pt>
                <c:pt idx="29664">
                  <c:v>41217.999999928055</c:v>
                </c:pt>
                <c:pt idx="29665">
                  <c:v>41218.01041659472</c:v>
                </c:pt>
                <c:pt idx="29666">
                  <c:v>41218.020833261384</c:v>
                </c:pt>
                <c:pt idx="29667">
                  <c:v>41218.031249928048</c:v>
                </c:pt>
                <c:pt idx="29668">
                  <c:v>41218.041666594712</c:v>
                </c:pt>
                <c:pt idx="29669">
                  <c:v>41218.052083261377</c:v>
                </c:pt>
                <c:pt idx="29670">
                  <c:v>41218.062499928041</c:v>
                </c:pt>
                <c:pt idx="29671">
                  <c:v>41218.072916594705</c:v>
                </c:pt>
                <c:pt idx="29672">
                  <c:v>41218.083333261369</c:v>
                </c:pt>
                <c:pt idx="29673">
                  <c:v>41218.093749928034</c:v>
                </c:pt>
                <c:pt idx="29674">
                  <c:v>41218.104166594698</c:v>
                </c:pt>
                <c:pt idx="29675">
                  <c:v>41218.114583261362</c:v>
                </c:pt>
                <c:pt idx="29676">
                  <c:v>41218.124999928026</c:v>
                </c:pt>
                <c:pt idx="29677">
                  <c:v>41218.13541659469</c:v>
                </c:pt>
                <c:pt idx="29678">
                  <c:v>41218.145833261355</c:v>
                </c:pt>
                <c:pt idx="29679">
                  <c:v>41218.156249928019</c:v>
                </c:pt>
                <c:pt idx="29680">
                  <c:v>41218.166666594683</c:v>
                </c:pt>
                <c:pt idx="29681">
                  <c:v>41218.177083261347</c:v>
                </c:pt>
                <c:pt idx="29682">
                  <c:v>41218.187499928012</c:v>
                </c:pt>
                <c:pt idx="29683">
                  <c:v>41218.197916594676</c:v>
                </c:pt>
                <c:pt idx="29684">
                  <c:v>41218.20833326134</c:v>
                </c:pt>
                <c:pt idx="29685">
                  <c:v>41218.218749928004</c:v>
                </c:pt>
                <c:pt idx="29686">
                  <c:v>41218.229166594669</c:v>
                </c:pt>
                <c:pt idx="29687">
                  <c:v>41218.239583261333</c:v>
                </c:pt>
                <c:pt idx="29688">
                  <c:v>41218.249999927997</c:v>
                </c:pt>
                <c:pt idx="29689">
                  <c:v>41218.260416594661</c:v>
                </c:pt>
                <c:pt idx="29690">
                  <c:v>41218.270833261326</c:v>
                </c:pt>
                <c:pt idx="29691">
                  <c:v>41218.28124992799</c:v>
                </c:pt>
                <c:pt idx="29692">
                  <c:v>41218.291666594654</c:v>
                </c:pt>
                <c:pt idx="29693">
                  <c:v>41218.302083261318</c:v>
                </c:pt>
                <c:pt idx="29694">
                  <c:v>41218.312499927983</c:v>
                </c:pt>
                <c:pt idx="29695">
                  <c:v>41218.322916594647</c:v>
                </c:pt>
                <c:pt idx="29696">
                  <c:v>41218.333333261311</c:v>
                </c:pt>
                <c:pt idx="29697">
                  <c:v>41218.343749927975</c:v>
                </c:pt>
                <c:pt idx="29698">
                  <c:v>41218.35416659464</c:v>
                </c:pt>
                <c:pt idx="29699">
                  <c:v>41218.364583261304</c:v>
                </c:pt>
                <c:pt idx="29700">
                  <c:v>41218.374999927968</c:v>
                </c:pt>
                <c:pt idx="29701">
                  <c:v>41218.385416594632</c:v>
                </c:pt>
                <c:pt idx="29702">
                  <c:v>41218.395833261297</c:v>
                </c:pt>
                <c:pt idx="29703">
                  <c:v>41218.406249927961</c:v>
                </c:pt>
                <c:pt idx="29704">
                  <c:v>41218.416666594625</c:v>
                </c:pt>
                <c:pt idx="29705">
                  <c:v>41218.427083261289</c:v>
                </c:pt>
                <c:pt idx="29706">
                  <c:v>41218.437499927953</c:v>
                </c:pt>
                <c:pt idx="29707">
                  <c:v>41218.447916594618</c:v>
                </c:pt>
                <c:pt idx="29708">
                  <c:v>41218.458333261282</c:v>
                </c:pt>
                <c:pt idx="29709">
                  <c:v>41218.468749927946</c:v>
                </c:pt>
                <c:pt idx="29710">
                  <c:v>41218.47916659461</c:v>
                </c:pt>
                <c:pt idx="29711">
                  <c:v>41218.489583261275</c:v>
                </c:pt>
                <c:pt idx="29712">
                  <c:v>41218.499999927939</c:v>
                </c:pt>
                <c:pt idx="29713">
                  <c:v>41218.510416594603</c:v>
                </c:pt>
                <c:pt idx="29714">
                  <c:v>41218.520833261267</c:v>
                </c:pt>
                <c:pt idx="29715">
                  <c:v>41218.531249927932</c:v>
                </c:pt>
                <c:pt idx="29716">
                  <c:v>41218.541666594596</c:v>
                </c:pt>
                <c:pt idx="29717">
                  <c:v>41218.55208326126</c:v>
                </c:pt>
                <c:pt idx="29718">
                  <c:v>41218.562499927924</c:v>
                </c:pt>
                <c:pt idx="29719">
                  <c:v>41218.572916594589</c:v>
                </c:pt>
                <c:pt idx="29720">
                  <c:v>41218.583333261253</c:v>
                </c:pt>
                <c:pt idx="29721">
                  <c:v>41218.593749927917</c:v>
                </c:pt>
                <c:pt idx="29722">
                  <c:v>41218.604166594581</c:v>
                </c:pt>
                <c:pt idx="29723">
                  <c:v>41218.614583261246</c:v>
                </c:pt>
                <c:pt idx="29724">
                  <c:v>41218.62499992791</c:v>
                </c:pt>
                <c:pt idx="29725">
                  <c:v>41218.635416594574</c:v>
                </c:pt>
                <c:pt idx="29726">
                  <c:v>41218.645833261238</c:v>
                </c:pt>
                <c:pt idx="29727">
                  <c:v>41218.656249927903</c:v>
                </c:pt>
                <c:pt idx="29728">
                  <c:v>41218.666666594567</c:v>
                </c:pt>
                <c:pt idx="29729">
                  <c:v>41218.677083261231</c:v>
                </c:pt>
                <c:pt idx="29730">
                  <c:v>41218.687499927895</c:v>
                </c:pt>
                <c:pt idx="29731">
                  <c:v>41218.69791659456</c:v>
                </c:pt>
                <c:pt idx="29732">
                  <c:v>41218.708333261224</c:v>
                </c:pt>
                <c:pt idx="29733">
                  <c:v>41218.718749927888</c:v>
                </c:pt>
                <c:pt idx="29734">
                  <c:v>41218.729166594552</c:v>
                </c:pt>
                <c:pt idx="29735">
                  <c:v>41218.739583261216</c:v>
                </c:pt>
                <c:pt idx="29736">
                  <c:v>41218.749999927881</c:v>
                </c:pt>
                <c:pt idx="29737">
                  <c:v>41218.760416594545</c:v>
                </c:pt>
                <c:pt idx="29738">
                  <c:v>41218.770833261209</c:v>
                </c:pt>
                <c:pt idx="29739">
                  <c:v>41218.781249927873</c:v>
                </c:pt>
                <c:pt idx="29740">
                  <c:v>41218.791666594538</c:v>
                </c:pt>
                <c:pt idx="29741">
                  <c:v>41218.802083261202</c:v>
                </c:pt>
                <c:pt idx="29742">
                  <c:v>41218.812499927866</c:v>
                </c:pt>
                <c:pt idx="29743">
                  <c:v>41218.82291659453</c:v>
                </c:pt>
                <c:pt idx="29744">
                  <c:v>41218.833333261195</c:v>
                </c:pt>
                <c:pt idx="29745">
                  <c:v>41218.843749927859</c:v>
                </c:pt>
                <c:pt idx="29746">
                  <c:v>41218.854166594523</c:v>
                </c:pt>
                <c:pt idx="29747">
                  <c:v>41218.864583261187</c:v>
                </c:pt>
                <c:pt idx="29748">
                  <c:v>41218.874999927852</c:v>
                </c:pt>
                <c:pt idx="29749">
                  <c:v>41218.885416594516</c:v>
                </c:pt>
                <c:pt idx="29750">
                  <c:v>41218.89583326118</c:v>
                </c:pt>
                <c:pt idx="29751">
                  <c:v>41218.906249927844</c:v>
                </c:pt>
                <c:pt idx="29752">
                  <c:v>41218.916666594509</c:v>
                </c:pt>
                <c:pt idx="29753">
                  <c:v>41218.927083261173</c:v>
                </c:pt>
                <c:pt idx="29754">
                  <c:v>41218.937499927837</c:v>
                </c:pt>
                <c:pt idx="29755">
                  <c:v>41218.947916594501</c:v>
                </c:pt>
                <c:pt idx="29756">
                  <c:v>41218.958333261166</c:v>
                </c:pt>
                <c:pt idx="29757">
                  <c:v>41218.96874992783</c:v>
                </c:pt>
                <c:pt idx="29758">
                  <c:v>41218.979166594494</c:v>
                </c:pt>
                <c:pt idx="29759">
                  <c:v>41218.989583261158</c:v>
                </c:pt>
                <c:pt idx="29760">
                  <c:v>41218.999999927823</c:v>
                </c:pt>
                <c:pt idx="29761">
                  <c:v>41219.010416594487</c:v>
                </c:pt>
                <c:pt idx="29762">
                  <c:v>41219.020833261151</c:v>
                </c:pt>
                <c:pt idx="29763">
                  <c:v>41219.031249927815</c:v>
                </c:pt>
                <c:pt idx="29764">
                  <c:v>41219.041666594479</c:v>
                </c:pt>
                <c:pt idx="29765">
                  <c:v>41219.052083261144</c:v>
                </c:pt>
                <c:pt idx="29766">
                  <c:v>41219.062499927808</c:v>
                </c:pt>
                <c:pt idx="29767">
                  <c:v>41219.072916594472</c:v>
                </c:pt>
                <c:pt idx="29768">
                  <c:v>41219.083333261136</c:v>
                </c:pt>
                <c:pt idx="29769">
                  <c:v>41219.093749927801</c:v>
                </c:pt>
                <c:pt idx="29770">
                  <c:v>41219.104166594465</c:v>
                </c:pt>
                <c:pt idx="29771">
                  <c:v>41219.114583261129</c:v>
                </c:pt>
                <c:pt idx="29772">
                  <c:v>41219.124999927793</c:v>
                </c:pt>
                <c:pt idx="29773">
                  <c:v>41219.135416594458</c:v>
                </c:pt>
                <c:pt idx="29774">
                  <c:v>41219.145833261122</c:v>
                </c:pt>
                <c:pt idx="29775">
                  <c:v>41219.156249927786</c:v>
                </c:pt>
                <c:pt idx="29776">
                  <c:v>41219.16666659445</c:v>
                </c:pt>
                <c:pt idx="29777">
                  <c:v>41219.177083261115</c:v>
                </c:pt>
                <c:pt idx="29778">
                  <c:v>41219.187499927779</c:v>
                </c:pt>
                <c:pt idx="29779">
                  <c:v>41219.197916594443</c:v>
                </c:pt>
                <c:pt idx="29780">
                  <c:v>41219.208333261107</c:v>
                </c:pt>
                <c:pt idx="29781">
                  <c:v>41219.218749927772</c:v>
                </c:pt>
                <c:pt idx="29782">
                  <c:v>41219.229166594436</c:v>
                </c:pt>
                <c:pt idx="29783">
                  <c:v>41219.2395832611</c:v>
                </c:pt>
                <c:pt idx="29784">
                  <c:v>41219.249999927764</c:v>
                </c:pt>
                <c:pt idx="29785">
                  <c:v>41219.260416594429</c:v>
                </c:pt>
                <c:pt idx="29786">
                  <c:v>41219.270833261093</c:v>
                </c:pt>
                <c:pt idx="29787">
                  <c:v>41219.281249927757</c:v>
                </c:pt>
                <c:pt idx="29788">
                  <c:v>41219.291666594421</c:v>
                </c:pt>
                <c:pt idx="29789">
                  <c:v>41219.302083261085</c:v>
                </c:pt>
                <c:pt idx="29790">
                  <c:v>41219.31249992775</c:v>
                </c:pt>
                <c:pt idx="29791">
                  <c:v>41219.322916594414</c:v>
                </c:pt>
                <c:pt idx="29792">
                  <c:v>41219.333333261078</c:v>
                </c:pt>
                <c:pt idx="29793">
                  <c:v>41219.343749927742</c:v>
                </c:pt>
                <c:pt idx="29794">
                  <c:v>41219.354166594407</c:v>
                </c:pt>
                <c:pt idx="29795">
                  <c:v>41219.364583261071</c:v>
                </c:pt>
                <c:pt idx="29796">
                  <c:v>41219.374999927735</c:v>
                </c:pt>
                <c:pt idx="29797">
                  <c:v>41219.385416594399</c:v>
                </c:pt>
                <c:pt idx="29798">
                  <c:v>41219.395833261064</c:v>
                </c:pt>
                <c:pt idx="29799">
                  <c:v>41219.406249927728</c:v>
                </c:pt>
                <c:pt idx="29800">
                  <c:v>41219.416666594392</c:v>
                </c:pt>
                <c:pt idx="29801">
                  <c:v>41219.427083261056</c:v>
                </c:pt>
                <c:pt idx="29802">
                  <c:v>41219.437499927721</c:v>
                </c:pt>
                <c:pt idx="29803">
                  <c:v>41219.447916594385</c:v>
                </c:pt>
                <c:pt idx="29804">
                  <c:v>41219.458333261049</c:v>
                </c:pt>
                <c:pt idx="29805">
                  <c:v>41219.468749927713</c:v>
                </c:pt>
                <c:pt idx="29806">
                  <c:v>41219.479166594378</c:v>
                </c:pt>
                <c:pt idx="29807">
                  <c:v>41219.489583261042</c:v>
                </c:pt>
                <c:pt idx="29808">
                  <c:v>41219.499999927706</c:v>
                </c:pt>
                <c:pt idx="29809">
                  <c:v>41219.51041659437</c:v>
                </c:pt>
                <c:pt idx="29810">
                  <c:v>41219.520833261035</c:v>
                </c:pt>
                <c:pt idx="29811">
                  <c:v>41219.531249927699</c:v>
                </c:pt>
                <c:pt idx="29812">
                  <c:v>41219.541666594363</c:v>
                </c:pt>
                <c:pt idx="29813">
                  <c:v>41219.552083261027</c:v>
                </c:pt>
                <c:pt idx="29814">
                  <c:v>41219.562499927692</c:v>
                </c:pt>
                <c:pt idx="29815">
                  <c:v>41219.572916594356</c:v>
                </c:pt>
                <c:pt idx="29816">
                  <c:v>41219.58333326102</c:v>
                </c:pt>
                <c:pt idx="29817">
                  <c:v>41219.593749927684</c:v>
                </c:pt>
                <c:pt idx="29818">
                  <c:v>41219.604166594348</c:v>
                </c:pt>
                <c:pt idx="29819">
                  <c:v>41219.614583261013</c:v>
                </c:pt>
                <c:pt idx="29820">
                  <c:v>41219.624999927677</c:v>
                </c:pt>
                <c:pt idx="29821">
                  <c:v>41219.635416594341</c:v>
                </c:pt>
                <c:pt idx="29822">
                  <c:v>41219.645833261005</c:v>
                </c:pt>
                <c:pt idx="29823">
                  <c:v>41219.65624992767</c:v>
                </c:pt>
                <c:pt idx="29824">
                  <c:v>41219.666666594334</c:v>
                </c:pt>
                <c:pt idx="29825">
                  <c:v>41219.677083260998</c:v>
                </c:pt>
                <c:pt idx="29826">
                  <c:v>41219.687499927662</c:v>
                </c:pt>
                <c:pt idx="29827">
                  <c:v>41219.697916594327</c:v>
                </c:pt>
                <c:pt idx="29828">
                  <c:v>41219.708333260991</c:v>
                </c:pt>
                <c:pt idx="29829">
                  <c:v>41219.718749927655</c:v>
                </c:pt>
                <c:pt idx="29830">
                  <c:v>41219.729166594319</c:v>
                </c:pt>
                <c:pt idx="29831">
                  <c:v>41219.739583260984</c:v>
                </c:pt>
                <c:pt idx="29832">
                  <c:v>41219.749999927648</c:v>
                </c:pt>
                <c:pt idx="29833">
                  <c:v>41219.760416594312</c:v>
                </c:pt>
                <c:pt idx="29834">
                  <c:v>41219.770833260976</c:v>
                </c:pt>
                <c:pt idx="29835">
                  <c:v>41219.781249927641</c:v>
                </c:pt>
                <c:pt idx="29836">
                  <c:v>41219.791666594305</c:v>
                </c:pt>
                <c:pt idx="29837">
                  <c:v>41219.802083260969</c:v>
                </c:pt>
                <c:pt idx="29838">
                  <c:v>41219.812499927633</c:v>
                </c:pt>
                <c:pt idx="29839">
                  <c:v>41219.822916594298</c:v>
                </c:pt>
                <c:pt idx="29840">
                  <c:v>41219.833333260962</c:v>
                </c:pt>
                <c:pt idx="29841">
                  <c:v>41219.843749927626</c:v>
                </c:pt>
                <c:pt idx="29842">
                  <c:v>41219.85416659429</c:v>
                </c:pt>
                <c:pt idx="29843">
                  <c:v>41219.864583260955</c:v>
                </c:pt>
                <c:pt idx="29844">
                  <c:v>41219.874999927619</c:v>
                </c:pt>
                <c:pt idx="29845">
                  <c:v>41219.885416594283</c:v>
                </c:pt>
                <c:pt idx="29846">
                  <c:v>41219.895833260947</c:v>
                </c:pt>
                <c:pt idx="29847">
                  <c:v>41219.906249927611</c:v>
                </c:pt>
                <c:pt idx="29848">
                  <c:v>41219.916666594276</c:v>
                </c:pt>
                <c:pt idx="29849">
                  <c:v>41219.92708326094</c:v>
                </c:pt>
                <c:pt idx="29850">
                  <c:v>41219.937499927604</c:v>
                </c:pt>
                <c:pt idx="29851">
                  <c:v>41219.947916594268</c:v>
                </c:pt>
                <c:pt idx="29852">
                  <c:v>41219.958333260933</c:v>
                </c:pt>
                <c:pt idx="29853">
                  <c:v>41219.968749927597</c:v>
                </c:pt>
                <c:pt idx="29854">
                  <c:v>41219.979166594261</c:v>
                </c:pt>
                <c:pt idx="29855">
                  <c:v>41219.989583260925</c:v>
                </c:pt>
                <c:pt idx="29856">
                  <c:v>41219.99999992759</c:v>
                </c:pt>
                <c:pt idx="29857">
                  <c:v>41220.010416594254</c:v>
                </c:pt>
                <c:pt idx="29858">
                  <c:v>41220.020833260918</c:v>
                </c:pt>
                <c:pt idx="29859">
                  <c:v>41220.031249927582</c:v>
                </c:pt>
                <c:pt idx="29860">
                  <c:v>41220.041666594247</c:v>
                </c:pt>
                <c:pt idx="29861">
                  <c:v>41220.052083260911</c:v>
                </c:pt>
                <c:pt idx="29862">
                  <c:v>41220.062499927575</c:v>
                </c:pt>
                <c:pt idx="29863">
                  <c:v>41220.072916594239</c:v>
                </c:pt>
                <c:pt idx="29864">
                  <c:v>41220.083333260904</c:v>
                </c:pt>
                <c:pt idx="29865">
                  <c:v>41220.093749927568</c:v>
                </c:pt>
                <c:pt idx="29866">
                  <c:v>41220.104166594232</c:v>
                </c:pt>
                <c:pt idx="29867">
                  <c:v>41220.114583260896</c:v>
                </c:pt>
                <c:pt idx="29868">
                  <c:v>41220.124999927561</c:v>
                </c:pt>
                <c:pt idx="29869">
                  <c:v>41220.135416594225</c:v>
                </c:pt>
                <c:pt idx="29870">
                  <c:v>41220.145833260889</c:v>
                </c:pt>
                <c:pt idx="29871">
                  <c:v>41220.156249927553</c:v>
                </c:pt>
                <c:pt idx="29872">
                  <c:v>41220.166666594218</c:v>
                </c:pt>
                <c:pt idx="29873">
                  <c:v>41220.177083260882</c:v>
                </c:pt>
                <c:pt idx="29874">
                  <c:v>41220.187499927546</c:v>
                </c:pt>
                <c:pt idx="29875">
                  <c:v>41220.19791659421</c:v>
                </c:pt>
                <c:pt idx="29876">
                  <c:v>41220.208333260874</c:v>
                </c:pt>
                <c:pt idx="29877">
                  <c:v>41220.218749927539</c:v>
                </c:pt>
                <c:pt idx="29878">
                  <c:v>41220.229166594203</c:v>
                </c:pt>
                <c:pt idx="29879">
                  <c:v>41220.239583260867</c:v>
                </c:pt>
                <c:pt idx="29880">
                  <c:v>41220.249999927531</c:v>
                </c:pt>
                <c:pt idx="29881">
                  <c:v>41220.260416594196</c:v>
                </c:pt>
                <c:pt idx="29882">
                  <c:v>41220.27083326086</c:v>
                </c:pt>
                <c:pt idx="29883">
                  <c:v>41220.281249927524</c:v>
                </c:pt>
                <c:pt idx="29884">
                  <c:v>41220.291666594188</c:v>
                </c:pt>
                <c:pt idx="29885">
                  <c:v>41220.302083260853</c:v>
                </c:pt>
                <c:pt idx="29886">
                  <c:v>41220.312499927517</c:v>
                </c:pt>
                <c:pt idx="29887">
                  <c:v>41220.322916594181</c:v>
                </c:pt>
                <c:pt idx="29888">
                  <c:v>41220.333333260845</c:v>
                </c:pt>
                <c:pt idx="29889">
                  <c:v>41220.34374992751</c:v>
                </c:pt>
                <c:pt idx="29890">
                  <c:v>41220.354166594174</c:v>
                </c:pt>
                <c:pt idx="29891">
                  <c:v>41220.364583260838</c:v>
                </c:pt>
                <c:pt idx="29892">
                  <c:v>41220.374999927502</c:v>
                </c:pt>
                <c:pt idx="29893">
                  <c:v>41220.385416594167</c:v>
                </c:pt>
                <c:pt idx="29894">
                  <c:v>41220.395833260831</c:v>
                </c:pt>
                <c:pt idx="29895">
                  <c:v>41220.406249927495</c:v>
                </c:pt>
                <c:pt idx="29896">
                  <c:v>41220.416666594159</c:v>
                </c:pt>
                <c:pt idx="29897">
                  <c:v>41220.427083260824</c:v>
                </c:pt>
                <c:pt idx="29898">
                  <c:v>41220.437499927488</c:v>
                </c:pt>
                <c:pt idx="29899">
                  <c:v>41220.447916594152</c:v>
                </c:pt>
                <c:pt idx="29900">
                  <c:v>41220.458333260816</c:v>
                </c:pt>
                <c:pt idx="29901">
                  <c:v>41220.468749927481</c:v>
                </c:pt>
                <c:pt idx="29902">
                  <c:v>41220.479166594145</c:v>
                </c:pt>
                <c:pt idx="29903">
                  <c:v>41220.489583260809</c:v>
                </c:pt>
                <c:pt idx="29904">
                  <c:v>41220.499999927473</c:v>
                </c:pt>
                <c:pt idx="29905">
                  <c:v>41220.510416594137</c:v>
                </c:pt>
                <c:pt idx="29906">
                  <c:v>41220.520833260802</c:v>
                </c:pt>
                <c:pt idx="29907">
                  <c:v>41220.531249927466</c:v>
                </c:pt>
                <c:pt idx="29908">
                  <c:v>41220.54166659413</c:v>
                </c:pt>
                <c:pt idx="29909">
                  <c:v>41220.552083260794</c:v>
                </c:pt>
                <c:pt idx="29910">
                  <c:v>41220.562499927459</c:v>
                </c:pt>
                <c:pt idx="29911">
                  <c:v>41220.572916594123</c:v>
                </c:pt>
                <c:pt idx="29912">
                  <c:v>41220.583333260787</c:v>
                </c:pt>
                <c:pt idx="29913">
                  <c:v>41220.593749927451</c:v>
                </c:pt>
                <c:pt idx="29914">
                  <c:v>41220.604166594116</c:v>
                </c:pt>
                <c:pt idx="29915">
                  <c:v>41220.61458326078</c:v>
                </c:pt>
                <c:pt idx="29916">
                  <c:v>41220.624999927444</c:v>
                </c:pt>
                <c:pt idx="29917">
                  <c:v>41220.635416594108</c:v>
                </c:pt>
                <c:pt idx="29918">
                  <c:v>41220.645833260773</c:v>
                </c:pt>
                <c:pt idx="29919">
                  <c:v>41220.656249927437</c:v>
                </c:pt>
                <c:pt idx="29920">
                  <c:v>41220.666666594101</c:v>
                </c:pt>
                <c:pt idx="29921">
                  <c:v>41220.677083260765</c:v>
                </c:pt>
                <c:pt idx="29922">
                  <c:v>41220.68749992743</c:v>
                </c:pt>
                <c:pt idx="29923">
                  <c:v>41220.697916594094</c:v>
                </c:pt>
                <c:pt idx="29924">
                  <c:v>41220.708333260758</c:v>
                </c:pt>
                <c:pt idx="29925">
                  <c:v>41220.718749927422</c:v>
                </c:pt>
                <c:pt idx="29926">
                  <c:v>41220.729166594087</c:v>
                </c:pt>
                <c:pt idx="29927">
                  <c:v>41220.739583260751</c:v>
                </c:pt>
                <c:pt idx="29928">
                  <c:v>41220.749999927415</c:v>
                </c:pt>
                <c:pt idx="29929">
                  <c:v>41220.760416594079</c:v>
                </c:pt>
                <c:pt idx="29930">
                  <c:v>41220.770833260744</c:v>
                </c:pt>
                <c:pt idx="29931">
                  <c:v>41220.781249927408</c:v>
                </c:pt>
                <c:pt idx="29932">
                  <c:v>41220.791666594072</c:v>
                </c:pt>
                <c:pt idx="29933">
                  <c:v>41220.802083260736</c:v>
                </c:pt>
                <c:pt idx="29934">
                  <c:v>41220.8124999274</c:v>
                </c:pt>
                <c:pt idx="29935">
                  <c:v>41220.822916594065</c:v>
                </c:pt>
                <c:pt idx="29936">
                  <c:v>41220.833333260729</c:v>
                </c:pt>
                <c:pt idx="29937">
                  <c:v>41220.843749927393</c:v>
                </c:pt>
                <c:pt idx="29938">
                  <c:v>41220.854166594057</c:v>
                </c:pt>
                <c:pt idx="29939">
                  <c:v>41220.864583260722</c:v>
                </c:pt>
                <c:pt idx="29940">
                  <c:v>41220.874999927386</c:v>
                </c:pt>
                <c:pt idx="29941">
                  <c:v>41220.88541659405</c:v>
                </c:pt>
                <c:pt idx="29942">
                  <c:v>41220.895833260714</c:v>
                </c:pt>
                <c:pt idx="29943">
                  <c:v>41220.906249927379</c:v>
                </c:pt>
                <c:pt idx="29944">
                  <c:v>41220.916666594043</c:v>
                </c:pt>
                <c:pt idx="29945">
                  <c:v>41220.927083260707</c:v>
                </c:pt>
                <c:pt idx="29946">
                  <c:v>41220.937499927371</c:v>
                </c:pt>
                <c:pt idx="29947">
                  <c:v>41220.947916594036</c:v>
                </c:pt>
                <c:pt idx="29948">
                  <c:v>41220.9583332607</c:v>
                </c:pt>
                <c:pt idx="29949">
                  <c:v>41220.968749927364</c:v>
                </c:pt>
                <c:pt idx="29950">
                  <c:v>41220.979166594028</c:v>
                </c:pt>
                <c:pt idx="29951">
                  <c:v>41220.989583260693</c:v>
                </c:pt>
                <c:pt idx="29952">
                  <c:v>41220.999999927357</c:v>
                </c:pt>
                <c:pt idx="29953">
                  <c:v>41221.010416594021</c:v>
                </c:pt>
                <c:pt idx="29954">
                  <c:v>41221.020833260685</c:v>
                </c:pt>
                <c:pt idx="29955">
                  <c:v>41221.03124992735</c:v>
                </c:pt>
                <c:pt idx="29956">
                  <c:v>41221.041666594014</c:v>
                </c:pt>
                <c:pt idx="29957">
                  <c:v>41221.052083260678</c:v>
                </c:pt>
                <c:pt idx="29958">
                  <c:v>41221.062499927342</c:v>
                </c:pt>
                <c:pt idx="29959">
                  <c:v>41221.072916594007</c:v>
                </c:pt>
                <c:pt idx="29960">
                  <c:v>41221.083333260671</c:v>
                </c:pt>
                <c:pt idx="29961">
                  <c:v>41221.093749927335</c:v>
                </c:pt>
                <c:pt idx="29962">
                  <c:v>41221.104166593999</c:v>
                </c:pt>
                <c:pt idx="29963">
                  <c:v>41221.114583260663</c:v>
                </c:pt>
                <c:pt idx="29964">
                  <c:v>41221.124999927328</c:v>
                </c:pt>
                <c:pt idx="29965">
                  <c:v>41221.135416593992</c:v>
                </c:pt>
                <c:pt idx="29966">
                  <c:v>41221.145833260656</c:v>
                </c:pt>
                <c:pt idx="29967">
                  <c:v>41221.15624992732</c:v>
                </c:pt>
                <c:pt idx="29968">
                  <c:v>41221.166666593985</c:v>
                </c:pt>
                <c:pt idx="29969">
                  <c:v>41221.177083260649</c:v>
                </c:pt>
                <c:pt idx="29970">
                  <c:v>41221.187499927313</c:v>
                </c:pt>
                <c:pt idx="29971">
                  <c:v>41221.197916593977</c:v>
                </c:pt>
                <c:pt idx="29972">
                  <c:v>41221.208333260642</c:v>
                </c:pt>
                <c:pt idx="29973">
                  <c:v>41221.218749927306</c:v>
                </c:pt>
                <c:pt idx="29974">
                  <c:v>41221.22916659397</c:v>
                </c:pt>
                <c:pt idx="29975">
                  <c:v>41221.239583260634</c:v>
                </c:pt>
                <c:pt idx="29976">
                  <c:v>41221.249999927299</c:v>
                </c:pt>
                <c:pt idx="29977">
                  <c:v>41221.260416593963</c:v>
                </c:pt>
                <c:pt idx="29978">
                  <c:v>41221.270833260627</c:v>
                </c:pt>
                <c:pt idx="29979">
                  <c:v>41221.281249927291</c:v>
                </c:pt>
                <c:pt idx="29980">
                  <c:v>41221.291666593956</c:v>
                </c:pt>
                <c:pt idx="29981">
                  <c:v>41221.30208326062</c:v>
                </c:pt>
                <c:pt idx="29982">
                  <c:v>41221.312499927284</c:v>
                </c:pt>
                <c:pt idx="29983">
                  <c:v>41221.322916593948</c:v>
                </c:pt>
                <c:pt idx="29984">
                  <c:v>41221.333333260613</c:v>
                </c:pt>
                <c:pt idx="29985">
                  <c:v>41221.343749927277</c:v>
                </c:pt>
                <c:pt idx="29986">
                  <c:v>41221.354166593941</c:v>
                </c:pt>
                <c:pt idx="29987">
                  <c:v>41221.364583260605</c:v>
                </c:pt>
                <c:pt idx="29988">
                  <c:v>41221.37499992727</c:v>
                </c:pt>
                <c:pt idx="29989">
                  <c:v>41221.385416593934</c:v>
                </c:pt>
                <c:pt idx="29990">
                  <c:v>41221.395833260598</c:v>
                </c:pt>
                <c:pt idx="29991">
                  <c:v>41221.406249927262</c:v>
                </c:pt>
                <c:pt idx="29992">
                  <c:v>41221.416666593926</c:v>
                </c:pt>
                <c:pt idx="29993">
                  <c:v>41221.427083260591</c:v>
                </c:pt>
                <c:pt idx="29994">
                  <c:v>41221.437499927255</c:v>
                </c:pt>
                <c:pt idx="29995">
                  <c:v>41221.447916593919</c:v>
                </c:pt>
                <c:pt idx="29996">
                  <c:v>41221.458333260583</c:v>
                </c:pt>
                <c:pt idx="29997">
                  <c:v>41221.468749927248</c:v>
                </c:pt>
                <c:pt idx="29998">
                  <c:v>41221.479166593912</c:v>
                </c:pt>
                <c:pt idx="29999">
                  <c:v>41221.489583260576</c:v>
                </c:pt>
                <c:pt idx="30000">
                  <c:v>41221.49999992724</c:v>
                </c:pt>
                <c:pt idx="30001">
                  <c:v>41221.510416593905</c:v>
                </c:pt>
                <c:pt idx="30002">
                  <c:v>41221.520833260569</c:v>
                </c:pt>
                <c:pt idx="30003">
                  <c:v>41221.531249927233</c:v>
                </c:pt>
                <c:pt idx="30004">
                  <c:v>41221.541666593897</c:v>
                </c:pt>
                <c:pt idx="30005">
                  <c:v>41221.552083260562</c:v>
                </c:pt>
                <c:pt idx="30006">
                  <c:v>41221.562499927226</c:v>
                </c:pt>
                <c:pt idx="30007">
                  <c:v>41221.57291659389</c:v>
                </c:pt>
                <c:pt idx="30008">
                  <c:v>41221.583333260554</c:v>
                </c:pt>
                <c:pt idx="30009">
                  <c:v>41221.593749927219</c:v>
                </c:pt>
                <c:pt idx="30010">
                  <c:v>41221.604166593883</c:v>
                </c:pt>
                <c:pt idx="30011">
                  <c:v>41221.614583260547</c:v>
                </c:pt>
                <c:pt idx="30012">
                  <c:v>41221.624999927211</c:v>
                </c:pt>
                <c:pt idx="30013">
                  <c:v>41221.635416593876</c:v>
                </c:pt>
                <c:pt idx="30014">
                  <c:v>41221.64583326054</c:v>
                </c:pt>
                <c:pt idx="30015">
                  <c:v>41221.656249927204</c:v>
                </c:pt>
                <c:pt idx="30016">
                  <c:v>41221.666666593868</c:v>
                </c:pt>
                <c:pt idx="30017">
                  <c:v>41221.677083260533</c:v>
                </c:pt>
                <c:pt idx="30018">
                  <c:v>41221.687499927197</c:v>
                </c:pt>
                <c:pt idx="30019">
                  <c:v>41221.697916593861</c:v>
                </c:pt>
                <c:pt idx="30020">
                  <c:v>41221.708333260525</c:v>
                </c:pt>
                <c:pt idx="30021">
                  <c:v>41221.718749927189</c:v>
                </c:pt>
                <c:pt idx="30022">
                  <c:v>41221.729166593854</c:v>
                </c:pt>
                <c:pt idx="30023">
                  <c:v>41221.739583260518</c:v>
                </c:pt>
                <c:pt idx="30024">
                  <c:v>41221.749999927182</c:v>
                </c:pt>
                <c:pt idx="30025">
                  <c:v>41221.760416593846</c:v>
                </c:pt>
                <c:pt idx="30026">
                  <c:v>41221.770833260511</c:v>
                </c:pt>
                <c:pt idx="30027">
                  <c:v>41221.781249927175</c:v>
                </c:pt>
                <c:pt idx="30028">
                  <c:v>41221.791666593839</c:v>
                </c:pt>
                <c:pt idx="30029">
                  <c:v>41221.802083260503</c:v>
                </c:pt>
                <c:pt idx="30030">
                  <c:v>41221.812499927168</c:v>
                </c:pt>
                <c:pt idx="30031">
                  <c:v>41221.822916593832</c:v>
                </c:pt>
                <c:pt idx="30032">
                  <c:v>41221.833333260496</c:v>
                </c:pt>
                <c:pt idx="30033">
                  <c:v>41221.84374992716</c:v>
                </c:pt>
                <c:pt idx="30034">
                  <c:v>41221.854166593825</c:v>
                </c:pt>
                <c:pt idx="30035">
                  <c:v>41221.864583260489</c:v>
                </c:pt>
                <c:pt idx="30036">
                  <c:v>41221.874999927153</c:v>
                </c:pt>
                <c:pt idx="30037">
                  <c:v>41221.885416593817</c:v>
                </c:pt>
                <c:pt idx="30038">
                  <c:v>41221.895833260482</c:v>
                </c:pt>
                <c:pt idx="30039">
                  <c:v>41221.906249927146</c:v>
                </c:pt>
                <c:pt idx="30040">
                  <c:v>41221.91666659381</c:v>
                </c:pt>
                <c:pt idx="30041">
                  <c:v>41221.927083260474</c:v>
                </c:pt>
                <c:pt idx="30042">
                  <c:v>41221.937499927139</c:v>
                </c:pt>
                <c:pt idx="30043">
                  <c:v>41221.947916593803</c:v>
                </c:pt>
                <c:pt idx="30044">
                  <c:v>41221.958333260467</c:v>
                </c:pt>
                <c:pt idx="30045">
                  <c:v>41221.968749927131</c:v>
                </c:pt>
                <c:pt idx="30046">
                  <c:v>41221.979166593796</c:v>
                </c:pt>
                <c:pt idx="30047">
                  <c:v>41221.98958326046</c:v>
                </c:pt>
                <c:pt idx="30048">
                  <c:v>41221.999999927124</c:v>
                </c:pt>
                <c:pt idx="30049">
                  <c:v>41222.010416593788</c:v>
                </c:pt>
                <c:pt idx="30050">
                  <c:v>41222.020833260452</c:v>
                </c:pt>
                <c:pt idx="30051">
                  <c:v>41222.031249927117</c:v>
                </c:pt>
                <c:pt idx="30052">
                  <c:v>41222.041666593781</c:v>
                </c:pt>
                <c:pt idx="30053">
                  <c:v>41222.052083260445</c:v>
                </c:pt>
                <c:pt idx="30054">
                  <c:v>41222.062499927109</c:v>
                </c:pt>
                <c:pt idx="30055">
                  <c:v>41222.072916593774</c:v>
                </c:pt>
                <c:pt idx="30056">
                  <c:v>41222.083333260438</c:v>
                </c:pt>
                <c:pt idx="30057">
                  <c:v>41222.093749927102</c:v>
                </c:pt>
                <c:pt idx="30058">
                  <c:v>41222.104166593766</c:v>
                </c:pt>
                <c:pt idx="30059">
                  <c:v>41222.114583260431</c:v>
                </c:pt>
                <c:pt idx="30060">
                  <c:v>41222.124999927095</c:v>
                </c:pt>
                <c:pt idx="30061">
                  <c:v>41222.135416593759</c:v>
                </c:pt>
                <c:pt idx="30062">
                  <c:v>41222.145833260423</c:v>
                </c:pt>
                <c:pt idx="30063">
                  <c:v>41222.156249927088</c:v>
                </c:pt>
                <c:pt idx="30064">
                  <c:v>41222.166666593752</c:v>
                </c:pt>
                <c:pt idx="30065">
                  <c:v>41222.177083260416</c:v>
                </c:pt>
                <c:pt idx="30066">
                  <c:v>41222.18749992708</c:v>
                </c:pt>
                <c:pt idx="30067">
                  <c:v>41222.197916593745</c:v>
                </c:pt>
                <c:pt idx="30068">
                  <c:v>41222.208333260409</c:v>
                </c:pt>
                <c:pt idx="30069">
                  <c:v>41222.218749927073</c:v>
                </c:pt>
                <c:pt idx="30070">
                  <c:v>41222.229166593737</c:v>
                </c:pt>
                <c:pt idx="30071">
                  <c:v>41222.239583260402</c:v>
                </c:pt>
                <c:pt idx="30072">
                  <c:v>41222.249999927066</c:v>
                </c:pt>
                <c:pt idx="30073">
                  <c:v>41222.26041659373</c:v>
                </c:pt>
                <c:pt idx="30074">
                  <c:v>41222.270833260394</c:v>
                </c:pt>
                <c:pt idx="30075">
                  <c:v>41222.281249927059</c:v>
                </c:pt>
                <c:pt idx="30076">
                  <c:v>41222.291666593723</c:v>
                </c:pt>
                <c:pt idx="30077">
                  <c:v>41222.302083260387</c:v>
                </c:pt>
                <c:pt idx="30078">
                  <c:v>41222.312499927051</c:v>
                </c:pt>
                <c:pt idx="30079">
                  <c:v>41222.322916593715</c:v>
                </c:pt>
                <c:pt idx="30080">
                  <c:v>41222.33333326038</c:v>
                </c:pt>
                <c:pt idx="30081">
                  <c:v>41222.343749927044</c:v>
                </c:pt>
                <c:pt idx="30082">
                  <c:v>41222.354166593708</c:v>
                </c:pt>
                <c:pt idx="30083">
                  <c:v>41222.364583260372</c:v>
                </c:pt>
                <c:pt idx="30084">
                  <c:v>41222.374999927037</c:v>
                </c:pt>
                <c:pt idx="30085">
                  <c:v>41222.385416593701</c:v>
                </c:pt>
                <c:pt idx="30086">
                  <c:v>41222.395833260365</c:v>
                </c:pt>
                <c:pt idx="30087">
                  <c:v>41222.406249927029</c:v>
                </c:pt>
                <c:pt idx="30088">
                  <c:v>41222.416666593694</c:v>
                </c:pt>
                <c:pt idx="30089">
                  <c:v>41222.427083260358</c:v>
                </c:pt>
                <c:pt idx="30090">
                  <c:v>41222.437499927022</c:v>
                </c:pt>
                <c:pt idx="30091">
                  <c:v>41222.447916593686</c:v>
                </c:pt>
                <c:pt idx="30092">
                  <c:v>41222.458333260351</c:v>
                </c:pt>
                <c:pt idx="30093">
                  <c:v>41222.468749927015</c:v>
                </c:pt>
                <c:pt idx="30094">
                  <c:v>41222.479166593679</c:v>
                </c:pt>
                <c:pt idx="30095">
                  <c:v>41222.489583260343</c:v>
                </c:pt>
                <c:pt idx="30096">
                  <c:v>41222.499999927008</c:v>
                </c:pt>
                <c:pt idx="30097">
                  <c:v>41222.510416593672</c:v>
                </c:pt>
                <c:pt idx="30098">
                  <c:v>41222.520833260336</c:v>
                </c:pt>
                <c:pt idx="30099">
                  <c:v>41222.531249927</c:v>
                </c:pt>
                <c:pt idx="30100">
                  <c:v>41222.541666593665</c:v>
                </c:pt>
                <c:pt idx="30101">
                  <c:v>41222.552083260329</c:v>
                </c:pt>
                <c:pt idx="30102">
                  <c:v>41222.562499926993</c:v>
                </c:pt>
                <c:pt idx="30103">
                  <c:v>41222.572916593657</c:v>
                </c:pt>
                <c:pt idx="30104">
                  <c:v>41222.583333260322</c:v>
                </c:pt>
                <c:pt idx="30105">
                  <c:v>41222.593749926986</c:v>
                </c:pt>
                <c:pt idx="30106">
                  <c:v>41222.60416659365</c:v>
                </c:pt>
                <c:pt idx="30107">
                  <c:v>41222.614583260314</c:v>
                </c:pt>
                <c:pt idx="30108">
                  <c:v>41222.624999926978</c:v>
                </c:pt>
                <c:pt idx="30109">
                  <c:v>41222.635416593643</c:v>
                </c:pt>
                <c:pt idx="30110">
                  <c:v>41222.645833260307</c:v>
                </c:pt>
                <c:pt idx="30111">
                  <c:v>41222.656249926971</c:v>
                </c:pt>
                <c:pt idx="30112">
                  <c:v>41222.666666593635</c:v>
                </c:pt>
                <c:pt idx="30113">
                  <c:v>41222.6770832603</c:v>
                </c:pt>
                <c:pt idx="30114">
                  <c:v>41222.687499926964</c:v>
                </c:pt>
                <c:pt idx="30115">
                  <c:v>41222.697916593628</c:v>
                </c:pt>
                <c:pt idx="30116">
                  <c:v>41222.708333260292</c:v>
                </c:pt>
                <c:pt idx="30117">
                  <c:v>41222.718749926957</c:v>
                </c:pt>
                <c:pt idx="30118">
                  <c:v>41222.729166593621</c:v>
                </c:pt>
                <c:pt idx="30119">
                  <c:v>41222.739583260285</c:v>
                </c:pt>
                <c:pt idx="30120">
                  <c:v>41222.749999926949</c:v>
                </c:pt>
                <c:pt idx="30121">
                  <c:v>41222.760416593614</c:v>
                </c:pt>
                <c:pt idx="30122">
                  <c:v>41222.770833260278</c:v>
                </c:pt>
                <c:pt idx="30123">
                  <c:v>41222.781249926942</c:v>
                </c:pt>
                <c:pt idx="30124">
                  <c:v>41222.791666593606</c:v>
                </c:pt>
                <c:pt idx="30125">
                  <c:v>41222.802083260271</c:v>
                </c:pt>
                <c:pt idx="30126">
                  <c:v>41222.812499926935</c:v>
                </c:pt>
                <c:pt idx="30127">
                  <c:v>41222.822916593599</c:v>
                </c:pt>
                <c:pt idx="30128">
                  <c:v>41222.833333260263</c:v>
                </c:pt>
                <c:pt idx="30129">
                  <c:v>41222.843749926928</c:v>
                </c:pt>
                <c:pt idx="30130">
                  <c:v>41222.854166593592</c:v>
                </c:pt>
                <c:pt idx="30131">
                  <c:v>41222.864583260256</c:v>
                </c:pt>
                <c:pt idx="30132">
                  <c:v>41222.87499992692</c:v>
                </c:pt>
                <c:pt idx="30133">
                  <c:v>41222.885416593585</c:v>
                </c:pt>
                <c:pt idx="30134">
                  <c:v>41222.895833260249</c:v>
                </c:pt>
                <c:pt idx="30135">
                  <c:v>41222.906249926913</c:v>
                </c:pt>
                <c:pt idx="30136">
                  <c:v>41222.916666593577</c:v>
                </c:pt>
                <c:pt idx="30137">
                  <c:v>41222.927083260241</c:v>
                </c:pt>
                <c:pt idx="30138">
                  <c:v>41222.937499926906</c:v>
                </c:pt>
                <c:pt idx="30139">
                  <c:v>41222.94791659357</c:v>
                </c:pt>
                <c:pt idx="30140">
                  <c:v>41222.958333260234</c:v>
                </c:pt>
                <c:pt idx="30141">
                  <c:v>41222.968749926898</c:v>
                </c:pt>
                <c:pt idx="30142">
                  <c:v>41222.979166593563</c:v>
                </c:pt>
                <c:pt idx="30143">
                  <c:v>41222.989583260227</c:v>
                </c:pt>
                <c:pt idx="30144">
                  <c:v>41222.999999926891</c:v>
                </c:pt>
                <c:pt idx="30145">
                  <c:v>41223.010416593555</c:v>
                </c:pt>
                <c:pt idx="30146">
                  <c:v>41223.02083326022</c:v>
                </c:pt>
                <c:pt idx="30147">
                  <c:v>41223.031249926884</c:v>
                </c:pt>
                <c:pt idx="30148">
                  <c:v>41223.041666593548</c:v>
                </c:pt>
                <c:pt idx="30149">
                  <c:v>41223.052083260212</c:v>
                </c:pt>
                <c:pt idx="30150">
                  <c:v>41223.062499926877</c:v>
                </c:pt>
                <c:pt idx="30151">
                  <c:v>41223.072916593541</c:v>
                </c:pt>
                <c:pt idx="30152">
                  <c:v>41223.083333260205</c:v>
                </c:pt>
                <c:pt idx="30153">
                  <c:v>41223.093749926869</c:v>
                </c:pt>
                <c:pt idx="30154">
                  <c:v>41223.104166593534</c:v>
                </c:pt>
                <c:pt idx="30155">
                  <c:v>41223.114583260198</c:v>
                </c:pt>
                <c:pt idx="30156">
                  <c:v>41223.124999926862</c:v>
                </c:pt>
                <c:pt idx="30157">
                  <c:v>41223.135416593526</c:v>
                </c:pt>
                <c:pt idx="30158">
                  <c:v>41223.145833260191</c:v>
                </c:pt>
                <c:pt idx="30159">
                  <c:v>41223.156249926855</c:v>
                </c:pt>
                <c:pt idx="30160">
                  <c:v>41223.166666593519</c:v>
                </c:pt>
                <c:pt idx="30161">
                  <c:v>41223.177083260183</c:v>
                </c:pt>
                <c:pt idx="30162">
                  <c:v>41223.187499926848</c:v>
                </c:pt>
                <c:pt idx="30163">
                  <c:v>41223.197916593512</c:v>
                </c:pt>
                <c:pt idx="30164">
                  <c:v>41223.208333260176</c:v>
                </c:pt>
                <c:pt idx="30165">
                  <c:v>41223.21874992684</c:v>
                </c:pt>
                <c:pt idx="30166">
                  <c:v>41223.229166593504</c:v>
                </c:pt>
                <c:pt idx="30167">
                  <c:v>41223.239583260169</c:v>
                </c:pt>
                <c:pt idx="30168">
                  <c:v>41223.249999926833</c:v>
                </c:pt>
                <c:pt idx="30169">
                  <c:v>41223.260416593497</c:v>
                </c:pt>
                <c:pt idx="30170">
                  <c:v>41223.270833260161</c:v>
                </c:pt>
                <c:pt idx="30171">
                  <c:v>41223.281249926826</c:v>
                </c:pt>
                <c:pt idx="30172">
                  <c:v>41223.29166659349</c:v>
                </c:pt>
                <c:pt idx="30173">
                  <c:v>41223.302083260154</c:v>
                </c:pt>
                <c:pt idx="30174">
                  <c:v>41223.312499926818</c:v>
                </c:pt>
                <c:pt idx="30175">
                  <c:v>41223.322916593483</c:v>
                </c:pt>
                <c:pt idx="30176">
                  <c:v>41223.333333260147</c:v>
                </c:pt>
                <c:pt idx="30177">
                  <c:v>41223.343749926811</c:v>
                </c:pt>
                <c:pt idx="30178">
                  <c:v>41223.354166593475</c:v>
                </c:pt>
                <c:pt idx="30179">
                  <c:v>41223.36458326014</c:v>
                </c:pt>
                <c:pt idx="30180">
                  <c:v>41223.374999926804</c:v>
                </c:pt>
                <c:pt idx="30181">
                  <c:v>41223.385416593468</c:v>
                </c:pt>
                <c:pt idx="30182">
                  <c:v>41223.395833260132</c:v>
                </c:pt>
                <c:pt idx="30183">
                  <c:v>41223.406249926797</c:v>
                </c:pt>
                <c:pt idx="30184">
                  <c:v>41223.416666593461</c:v>
                </c:pt>
                <c:pt idx="30185">
                  <c:v>41223.427083260125</c:v>
                </c:pt>
                <c:pt idx="30186">
                  <c:v>41223.437499926789</c:v>
                </c:pt>
                <c:pt idx="30187">
                  <c:v>41223.447916593454</c:v>
                </c:pt>
                <c:pt idx="30188">
                  <c:v>41223.458333260118</c:v>
                </c:pt>
                <c:pt idx="30189">
                  <c:v>41223.468749926782</c:v>
                </c:pt>
                <c:pt idx="30190">
                  <c:v>41223.479166593446</c:v>
                </c:pt>
                <c:pt idx="30191">
                  <c:v>41223.489583260111</c:v>
                </c:pt>
                <c:pt idx="30192">
                  <c:v>41223.499999926775</c:v>
                </c:pt>
                <c:pt idx="30193">
                  <c:v>41223.510416593439</c:v>
                </c:pt>
                <c:pt idx="30194">
                  <c:v>41223.520833260103</c:v>
                </c:pt>
                <c:pt idx="30195">
                  <c:v>41223.531249926767</c:v>
                </c:pt>
                <c:pt idx="30196">
                  <c:v>41223.541666593432</c:v>
                </c:pt>
                <c:pt idx="30197">
                  <c:v>41223.552083260096</c:v>
                </c:pt>
                <c:pt idx="30198">
                  <c:v>41223.56249992676</c:v>
                </c:pt>
                <c:pt idx="30199">
                  <c:v>41223.572916593424</c:v>
                </c:pt>
                <c:pt idx="30200">
                  <c:v>41223.583333260089</c:v>
                </c:pt>
                <c:pt idx="30201">
                  <c:v>41223.593749926753</c:v>
                </c:pt>
                <c:pt idx="30202">
                  <c:v>41223.604166593417</c:v>
                </c:pt>
                <c:pt idx="30203">
                  <c:v>41223.614583260081</c:v>
                </c:pt>
                <c:pt idx="30204">
                  <c:v>41223.624999926746</c:v>
                </c:pt>
                <c:pt idx="30205">
                  <c:v>41223.63541659341</c:v>
                </c:pt>
                <c:pt idx="30206">
                  <c:v>41223.645833260074</c:v>
                </c:pt>
                <c:pt idx="30207">
                  <c:v>41223.656249926738</c:v>
                </c:pt>
                <c:pt idx="30208">
                  <c:v>41223.666666593403</c:v>
                </c:pt>
                <c:pt idx="30209">
                  <c:v>41223.677083260067</c:v>
                </c:pt>
                <c:pt idx="30210">
                  <c:v>41223.687499926731</c:v>
                </c:pt>
                <c:pt idx="30211">
                  <c:v>41223.697916593395</c:v>
                </c:pt>
                <c:pt idx="30212">
                  <c:v>41223.70833326006</c:v>
                </c:pt>
                <c:pt idx="30213">
                  <c:v>41223.718749926724</c:v>
                </c:pt>
                <c:pt idx="30214">
                  <c:v>41223.729166593388</c:v>
                </c:pt>
                <c:pt idx="30215">
                  <c:v>41223.739583260052</c:v>
                </c:pt>
                <c:pt idx="30216">
                  <c:v>41223.749999926717</c:v>
                </c:pt>
                <c:pt idx="30217">
                  <c:v>41223.760416593381</c:v>
                </c:pt>
                <c:pt idx="30218">
                  <c:v>41223.770833260045</c:v>
                </c:pt>
                <c:pt idx="30219">
                  <c:v>41223.781249926709</c:v>
                </c:pt>
                <c:pt idx="30220">
                  <c:v>41223.791666593374</c:v>
                </c:pt>
                <c:pt idx="30221">
                  <c:v>41223.802083260038</c:v>
                </c:pt>
                <c:pt idx="30222">
                  <c:v>41223.812499926702</c:v>
                </c:pt>
                <c:pt idx="30223">
                  <c:v>41223.822916593366</c:v>
                </c:pt>
                <c:pt idx="30224">
                  <c:v>41223.83333326003</c:v>
                </c:pt>
                <c:pt idx="30225">
                  <c:v>41223.843749926695</c:v>
                </c:pt>
                <c:pt idx="30226">
                  <c:v>41223.854166593359</c:v>
                </c:pt>
                <c:pt idx="30227">
                  <c:v>41223.864583260023</c:v>
                </c:pt>
                <c:pt idx="30228">
                  <c:v>41223.874999926687</c:v>
                </c:pt>
                <c:pt idx="30229">
                  <c:v>41223.885416593352</c:v>
                </c:pt>
                <c:pt idx="30230">
                  <c:v>41223.895833260016</c:v>
                </c:pt>
                <c:pt idx="30231">
                  <c:v>41223.90624992668</c:v>
                </c:pt>
                <c:pt idx="30232">
                  <c:v>41223.916666593344</c:v>
                </c:pt>
                <c:pt idx="30233">
                  <c:v>41223.927083260009</c:v>
                </c:pt>
                <c:pt idx="30234">
                  <c:v>41223.937499926673</c:v>
                </c:pt>
                <c:pt idx="30235">
                  <c:v>41223.947916593337</c:v>
                </c:pt>
                <c:pt idx="30236">
                  <c:v>41223.958333260001</c:v>
                </c:pt>
                <c:pt idx="30237">
                  <c:v>41223.968749926666</c:v>
                </c:pt>
                <c:pt idx="30238">
                  <c:v>41223.97916659333</c:v>
                </c:pt>
                <c:pt idx="30239">
                  <c:v>41223.989583259994</c:v>
                </c:pt>
                <c:pt idx="30240">
                  <c:v>41223.999999926658</c:v>
                </c:pt>
                <c:pt idx="30241">
                  <c:v>41224.010416593323</c:v>
                </c:pt>
                <c:pt idx="30242">
                  <c:v>41224.020833259987</c:v>
                </c:pt>
                <c:pt idx="30243">
                  <c:v>41224.031249926651</c:v>
                </c:pt>
                <c:pt idx="30244">
                  <c:v>41224.041666593315</c:v>
                </c:pt>
                <c:pt idx="30245">
                  <c:v>41224.05208325998</c:v>
                </c:pt>
                <c:pt idx="30246">
                  <c:v>41224.062499926644</c:v>
                </c:pt>
                <c:pt idx="30247">
                  <c:v>41224.072916593308</c:v>
                </c:pt>
                <c:pt idx="30248">
                  <c:v>41224.083333259972</c:v>
                </c:pt>
                <c:pt idx="30249">
                  <c:v>41224.093749926637</c:v>
                </c:pt>
                <c:pt idx="30250">
                  <c:v>41224.104166593301</c:v>
                </c:pt>
                <c:pt idx="30251">
                  <c:v>41224.114583259965</c:v>
                </c:pt>
                <c:pt idx="30252">
                  <c:v>41224.124999926629</c:v>
                </c:pt>
                <c:pt idx="30253">
                  <c:v>41224.135416593293</c:v>
                </c:pt>
                <c:pt idx="30254">
                  <c:v>41224.145833259958</c:v>
                </c:pt>
                <c:pt idx="30255">
                  <c:v>41224.156249926622</c:v>
                </c:pt>
                <c:pt idx="30256">
                  <c:v>41224.166666593286</c:v>
                </c:pt>
                <c:pt idx="30257">
                  <c:v>41224.17708325995</c:v>
                </c:pt>
                <c:pt idx="30258">
                  <c:v>41224.187499926615</c:v>
                </c:pt>
                <c:pt idx="30259">
                  <c:v>41224.197916593279</c:v>
                </c:pt>
                <c:pt idx="30260">
                  <c:v>41224.208333259943</c:v>
                </c:pt>
                <c:pt idx="30261">
                  <c:v>41224.218749926607</c:v>
                </c:pt>
                <c:pt idx="30262">
                  <c:v>41224.229166593272</c:v>
                </c:pt>
                <c:pt idx="30263">
                  <c:v>41224.239583259936</c:v>
                </c:pt>
                <c:pt idx="30264">
                  <c:v>41224.2499999266</c:v>
                </c:pt>
                <c:pt idx="30265">
                  <c:v>41224.260416593264</c:v>
                </c:pt>
                <c:pt idx="30266">
                  <c:v>41224.270833259929</c:v>
                </c:pt>
                <c:pt idx="30267">
                  <c:v>41224.281249926593</c:v>
                </c:pt>
                <c:pt idx="30268">
                  <c:v>41224.291666593257</c:v>
                </c:pt>
                <c:pt idx="30269">
                  <c:v>41224.302083259921</c:v>
                </c:pt>
                <c:pt idx="30270">
                  <c:v>41224.312499926586</c:v>
                </c:pt>
                <c:pt idx="30271">
                  <c:v>41224.32291659325</c:v>
                </c:pt>
                <c:pt idx="30272">
                  <c:v>41224.333333259914</c:v>
                </c:pt>
                <c:pt idx="30273">
                  <c:v>41224.343749926578</c:v>
                </c:pt>
                <c:pt idx="30274">
                  <c:v>41224.354166593243</c:v>
                </c:pt>
                <c:pt idx="30275">
                  <c:v>41224.364583259907</c:v>
                </c:pt>
                <c:pt idx="30276">
                  <c:v>41224.374999926571</c:v>
                </c:pt>
                <c:pt idx="30277">
                  <c:v>41224.385416593235</c:v>
                </c:pt>
                <c:pt idx="30278">
                  <c:v>41224.3958332599</c:v>
                </c:pt>
                <c:pt idx="30279">
                  <c:v>41224.406249926564</c:v>
                </c:pt>
                <c:pt idx="30280">
                  <c:v>41224.416666593228</c:v>
                </c:pt>
                <c:pt idx="30281">
                  <c:v>41224.427083259892</c:v>
                </c:pt>
                <c:pt idx="30282">
                  <c:v>41224.437499926556</c:v>
                </c:pt>
                <c:pt idx="30283">
                  <c:v>41224.447916593221</c:v>
                </c:pt>
                <c:pt idx="30284">
                  <c:v>41224.458333259885</c:v>
                </c:pt>
                <c:pt idx="30285">
                  <c:v>41224.468749926549</c:v>
                </c:pt>
                <c:pt idx="30286">
                  <c:v>41224.479166593213</c:v>
                </c:pt>
                <c:pt idx="30287">
                  <c:v>41224.489583259878</c:v>
                </c:pt>
                <c:pt idx="30288">
                  <c:v>41224.499999926542</c:v>
                </c:pt>
                <c:pt idx="30289">
                  <c:v>41224.510416593206</c:v>
                </c:pt>
                <c:pt idx="30290">
                  <c:v>41224.52083325987</c:v>
                </c:pt>
                <c:pt idx="30291">
                  <c:v>41224.531249926535</c:v>
                </c:pt>
                <c:pt idx="30292">
                  <c:v>41224.541666593199</c:v>
                </c:pt>
                <c:pt idx="30293">
                  <c:v>41224.552083259863</c:v>
                </c:pt>
                <c:pt idx="30294">
                  <c:v>41224.562499926527</c:v>
                </c:pt>
                <c:pt idx="30295">
                  <c:v>41224.572916593192</c:v>
                </c:pt>
                <c:pt idx="30296">
                  <c:v>41224.583333259856</c:v>
                </c:pt>
                <c:pt idx="30297">
                  <c:v>41224.59374992652</c:v>
                </c:pt>
                <c:pt idx="30298">
                  <c:v>41224.604166593184</c:v>
                </c:pt>
                <c:pt idx="30299">
                  <c:v>41224.614583259849</c:v>
                </c:pt>
                <c:pt idx="30300">
                  <c:v>41224.624999926513</c:v>
                </c:pt>
                <c:pt idx="30301">
                  <c:v>41224.635416593177</c:v>
                </c:pt>
                <c:pt idx="30302">
                  <c:v>41224.645833259841</c:v>
                </c:pt>
                <c:pt idx="30303">
                  <c:v>41224.656249926506</c:v>
                </c:pt>
                <c:pt idx="30304">
                  <c:v>41224.66666659317</c:v>
                </c:pt>
                <c:pt idx="30305">
                  <c:v>41224.677083259834</c:v>
                </c:pt>
                <c:pt idx="30306">
                  <c:v>41224.687499926498</c:v>
                </c:pt>
                <c:pt idx="30307">
                  <c:v>41224.697916593163</c:v>
                </c:pt>
                <c:pt idx="30308">
                  <c:v>41224.708333259827</c:v>
                </c:pt>
                <c:pt idx="30309">
                  <c:v>41224.718749926491</c:v>
                </c:pt>
                <c:pt idx="30310">
                  <c:v>41224.729166593155</c:v>
                </c:pt>
                <c:pt idx="30311">
                  <c:v>41224.739583259819</c:v>
                </c:pt>
                <c:pt idx="30312">
                  <c:v>41224.749999926484</c:v>
                </c:pt>
                <c:pt idx="30313">
                  <c:v>41224.760416593148</c:v>
                </c:pt>
                <c:pt idx="30314">
                  <c:v>41224.770833259812</c:v>
                </c:pt>
                <c:pt idx="30315">
                  <c:v>41224.781249926476</c:v>
                </c:pt>
                <c:pt idx="30316">
                  <c:v>41224.791666593141</c:v>
                </c:pt>
                <c:pt idx="30317">
                  <c:v>41224.802083259805</c:v>
                </c:pt>
                <c:pt idx="30318">
                  <c:v>41224.812499926469</c:v>
                </c:pt>
                <c:pt idx="30319">
                  <c:v>41224.822916593133</c:v>
                </c:pt>
                <c:pt idx="30320">
                  <c:v>41224.833333259798</c:v>
                </c:pt>
                <c:pt idx="30321">
                  <c:v>41224.843749926462</c:v>
                </c:pt>
                <c:pt idx="30322">
                  <c:v>41224.854166593126</c:v>
                </c:pt>
                <c:pt idx="30323">
                  <c:v>41224.86458325979</c:v>
                </c:pt>
                <c:pt idx="30324">
                  <c:v>41224.874999926455</c:v>
                </c:pt>
                <c:pt idx="30325">
                  <c:v>41224.885416593119</c:v>
                </c:pt>
                <c:pt idx="30326">
                  <c:v>41224.895833259783</c:v>
                </c:pt>
                <c:pt idx="30327">
                  <c:v>41224.906249926447</c:v>
                </c:pt>
                <c:pt idx="30328">
                  <c:v>41224.916666593112</c:v>
                </c:pt>
                <c:pt idx="30329">
                  <c:v>41224.927083259776</c:v>
                </c:pt>
                <c:pt idx="30330">
                  <c:v>41224.93749992644</c:v>
                </c:pt>
                <c:pt idx="30331">
                  <c:v>41224.947916593104</c:v>
                </c:pt>
                <c:pt idx="30332">
                  <c:v>41224.958333259769</c:v>
                </c:pt>
                <c:pt idx="30333">
                  <c:v>41224.968749926433</c:v>
                </c:pt>
                <c:pt idx="30334">
                  <c:v>41224.979166593097</c:v>
                </c:pt>
                <c:pt idx="30335">
                  <c:v>41224.989583259761</c:v>
                </c:pt>
                <c:pt idx="30336">
                  <c:v>41224.999999926426</c:v>
                </c:pt>
                <c:pt idx="30337">
                  <c:v>41225.01041659309</c:v>
                </c:pt>
                <c:pt idx="30338">
                  <c:v>41225.020833259754</c:v>
                </c:pt>
                <c:pt idx="30339">
                  <c:v>41225.031249926418</c:v>
                </c:pt>
                <c:pt idx="30340">
                  <c:v>41225.041666593082</c:v>
                </c:pt>
                <c:pt idx="30341">
                  <c:v>41225.052083259747</c:v>
                </c:pt>
                <c:pt idx="30342">
                  <c:v>41225.062499926411</c:v>
                </c:pt>
                <c:pt idx="30343">
                  <c:v>41225.072916593075</c:v>
                </c:pt>
                <c:pt idx="30344">
                  <c:v>41225.083333259739</c:v>
                </c:pt>
                <c:pt idx="30345">
                  <c:v>41225.093749926404</c:v>
                </c:pt>
                <c:pt idx="30346">
                  <c:v>41225.104166593068</c:v>
                </c:pt>
                <c:pt idx="30347">
                  <c:v>41225.114583259732</c:v>
                </c:pt>
                <c:pt idx="30348">
                  <c:v>41225.124999926396</c:v>
                </c:pt>
                <c:pt idx="30349">
                  <c:v>41225.135416593061</c:v>
                </c:pt>
                <c:pt idx="30350">
                  <c:v>41225.145833259725</c:v>
                </c:pt>
                <c:pt idx="30351">
                  <c:v>41225.156249926389</c:v>
                </c:pt>
                <c:pt idx="30352">
                  <c:v>41225.166666593053</c:v>
                </c:pt>
                <c:pt idx="30353">
                  <c:v>41225.177083259718</c:v>
                </c:pt>
                <c:pt idx="30354">
                  <c:v>41225.187499926382</c:v>
                </c:pt>
                <c:pt idx="30355">
                  <c:v>41225.197916593046</c:v>
                </c:pt>
                <c:pt idx="30356">
                  <c:v>41225.20833325971</c:v>
                </c:pt>
                <c:pt idx="30357">
                  <c:v>41225.218749926375</c:v>
                </c:pt>
                <c:pt idx="30358">
                  <c:v>41225.229166593039</c:v>
                </c:pt>
                <c:pt idx="30359">
                  <c:v>41225.239583259703</c:v>
                </c:pt>
                <c:pt idx="30360">
                  <c:v>41225.249999926367</c:v>
                </c:pt>
                <c:pt idx="30361">
                  <c:v>41225.260416593032</c:v>
                </c:pt>
                <c:pt idx="30362">
                  <c:v>41225.270833259696</c:v>
                </c:pt>
                <c:pt idx="30363">
                  <c:v>41225.28124992636</c:v>
                </c:pt>
                <c:pt idx="30364">
                  <c:v>41225.291666593024</c:v>
                </c:pt>
                <c:pt idx="30365">
                  <c:v>41225.302083259689</c:v>
                </c:pt>
                <c:pt idx="30366">
                  <c:v>41225.312499926353</c:v>
                </c:pt>
                <c:pt idx="30367">
                  <c:v>41225.322916593017</c:v>
                </c:pt>
                <c:pt idx="30368">
                  <c:v>41225.333333259681</c:v>
                </c:pt>
                <c:pt idx="30369">
                  <c:v>41225.343749926345</c:v>
                </c:pt>
                <c:pt idx="30370">
                  <c:v>41225.35416659301</c:v>
                </c:pt>
                <c:pt idx="30371">
                  <c:v>41225.364583259674</c:v>
                </c:pt>
                <c:pt idx="30372">
                  <c:v>41225.374999926338</c:v>
                </c:pt>
                <c:pt idx="30373">
                  <c:v>41225.385416593002</c:v>
                </c:pt>
                <c:pt idx="30374">
                  <c:v>41225.395833259667</c:v>
                </c:pt>
                <c:pt idx="30375">
                  <c:v>41225.406249926331</c:v>
                </c:pt>
                <c:pt idx="30376">
                  <c:v>41225.416666592995</c:v>
                </c:pt>
                <c:pt idx="30377">
                  <c:v>41225.427083259659</c:v>
                </c:pt>
                <c:pt idx="30378">
                  <c:v>41225.437499926324</c:v>
                </c:pt>
                <c:pt idx="30379">
                  <c:v>41225.447916592988</c:v>
                </c:pt>
                <c:pt idx="30380">
                  <c:v>41225.458333259652</c:v>
                </c:pt>
                <c:pt idx="30381">
                  <c:v>41225.468749926316</c:v>
                </c:pt>
                <c:pt idx="30382">
                  <c:v>41225.479166592981</c:v>
                </c:pt>
                <c:pt idx="30383">
                  <c:v>41225.489583259645</c:v>
                </c:pt>
                <c:pt idx="30384">
                  <c:v>41225.499999926309</c:v>
                </c:pt>
                <c:pt idx="30385">
                  <c:v>41225.510416592973</c:v>
                </c:pt>
                <c:pt idx="30386">
                  <c:v>41225.520833259638</c:v>
                </c:pt>
                <c:pt idx="30387">
                  <c:v>41225.531249926302</c:v>
                </c:pt>
                <c:pt idx="30388">
                  <c:v>41225.541666592966</c:v>
                </c:pt>
                <c:pt idx="30389">
                  <c:v>41225.55208325963</c:v>
                </c:pt>
                <c:pt idx="30390">
                  <c:v>41225.562499926295</c:v>
                </c:pt>
                <c:pt idx="30391">
                  <c:v>41225.572916592959</c:v>
                </c:pt>
                <c:pt idx="30392">
                  <c:v>41225.583333259623</c:v>
                </c:pt>
                <c:pt idx="30393">
                  <c:v>41225.593749926287</c:v>
                </c:pt>
                <c:pt idx="30394">
                  <c:v>41225.604166592952</c:v>
                </c:pt>
                <c:pt idx="30395">
                  <c:v>41225.614583259616</c:v>
                </c:pt>
                <c:pt idx="30396">
                  <c:v>41225.62499992628</c:v>
                </c:pt>
                <c:pt idx="30397">
                  <c:v>41225.635416592944</c:v>
                </c:pt>
                <c:pt idx="30398">
                  <c:v>41225.645833259608</c:v>
                </c:pt>
                <c:pt idx="30399">
                  <c:v>41225.656249926273</c:v>
                </c:pt>
                <c:pt idx="30400">
                  <c:v>41225.666666592937</c:v>
                </c:pt>
                <c:pt idx="30401">
                  <c:v>41225.677083259601</c:v>
                </c:pt>
                <c:pt idx="30402">
                  <c:v>41225.687499926265</c:v>
                </c:pt>
                <c:pt idx="30403">
                  <c:v>41225.69791659293</c:v>
                </c:pt>
                <c:pt idx="30404">
                  <c:v>41225.708333259594</c:v>
                </c:pt>
                <c:pt idx="30405">
                  <c:v>41225.718749926258</c:v>
                </c:pt>
                <c:pt idx="30406">
                  <c:v>41225.729166592922</c:v>
                </c:pt>
                <c:pt idx="30407">
                  <c:v>41225.739583259587</c:v>
                </c:pt>
                <c:pt idx="30408">
                  <c:v>41225.749999926251</c:v>
                </c:pt>
                <c:pt idx="30409">
                  <c:v>41225.760416592915</c:v>
                </c:pt>
                <c:pt idx="30410">
                  <c:v>41225.770833259579</c:v>
                </c:pt>
                <c:pt idx="30411">
                  <c:v>41225.781249926244</c:v>
                </c:pt>
                <c:pt idx="30412">
                  <c:v>41225.791666592908</c:v>
                </c:pt>
                <c:pt idx="30413">
                  <c:v>41225.802083259572</c:v>
                </c:pt>
                <c:pt idx="30414">
                  <c:v>41225.812499926236</c:v>
                </c:pt>
                <c:pt idx="30415">
                  <c:v>41225.822916592901</c:v>
                </c:pt>
                <c:pt idx="30416">
                  <c:v>41225.833333259565</c:v>
                </c:pt>
                <c:pt idx="30417">
                  <c:v>41225.843749926229</c:v>
                </c:pt>
                <c:pt idx="30418">
                  <c:v>41225.854166592893</c:v>
                </c:pt>
                <c:pt idx="30419">
                  <c:v>41225.864583259558</c:v>
                </c:pt>
                <c:pt idx="30420">
                  <c:v>41225.874999926222</c:v>
                </c:pt>
                <c:pt idx="30421">
                  <c:v>41225.885416592886</c:v>
                </c:pt>
                <c:pt idx="30422">
                  <c:v>41225.89583325955</c:v>
                </c:pt>
                <c:pt idx="30423">
                  <c:v>41225.906249926215</c:v>
                </c:pt>
                <c:pt idx="30424">
                  <c:v>41225.916666592879</c:v>
                </c:pt>
                <c:pt idx="30425">
                  <c:v>41225.927083259543</c:v>
                </c:pt>
                <c:pt idx="30426">
                  <c:v>41225.937499926207</c:v>
                </c:pt>
                <c:pt idx="30427">
                  <c:v>41225.947916592871</c:v>
                </c:pt>
                <c:pt idx="30428">
                  <c:v>41225.958333259536</c:v>
                </c:pt>
                <c:pt idx="30429">
                  <c:v>41225.9687499262</c:v>
                </c:pt>
                <c:pt idx="30430">
                  <c:v>41225.979166592864</c:v>
                </c:pt>
                <c:pt idx="30431">
                  <c:v>41225.989583259528</c:v>
                </c:pt>
                <c:pt idx="30432">
                  <c:v>41225.999999926193</c:v>
                </c:pt>
                <c:pt idx="30433">
                  <c:v>41226.010416592857</c:v>
                </c:pt>
                <c:pt idx="30434">
                  <c:v>41226.020833259521</c:v>
                </c:pt>
                <c:pt idx="30435">
                  <c:v>41226.031249926185</c:v>
                </c:pt>
                <c:pt idx="30436">
                  <c:v>41226.04166659285</c:v>
                </c:pt>
                <c:pt idx="30437">
                  <c:v>41226.052083259514</c:v>
                </c:pt>
                <c:pt idx="30438">
                  <c:v>41226.062499926178</c:v>
                </c:pt>
                <c:pt idx="30439">
                  <c:v>41226.072916592842</c:v>
                </c:pt>
                <c:pt idx="30440">
                  <c:v>41226.083333259507</c:v>
                </c:pt>
                <c:pt idx="30441">
                  <c:v>41226.093749926171</c:v>
                </c:pt>
                <c:pt idx="30442">
                  <c:v>41226.104166592835</c:v>
                </c:pt>
                <c:pt idx="30443">
                  <c:v>41226.114583259499</c:v>
                </c:pt>
                <c:pt idx="30444">
                  <c:v>41226.124999926164</c:v>
                </c:pt>
                <c:pt idx="30445">
                  <c:v>41226.135416592828</c:v>
                </c:pt>
                <c:pt idx="30446">
                  <c:v>41226.145833259492</c:v>
                </c:pt>
                <c:pt idx="30447">
                  <c:v>41226.156249926156</c:v>
                </c:pt>
                <c:pt idx="30448">
                  <c:v>41226.166666592821</c:v>
                </c:pt>
                <c:pt idx="30449">
                  <c:v>41226.177083259485</c:v>
                </c:pt>
                <c:pt idx="30450">
                  <c:v>41226.187499926149</c:v>
                </c:pt>
                <c:pt idx="30451">
                  <c:v>41226.197916592813</c:v>
                </c:pt>
                <c:pt idx="30452">
                  <c:v>41226.208333259478</c:v>
                </c:pt>
                <c:pt idx="30453">
                  <c:v>41226.218749926142</c:v>
                </c:pt>
                <c:pt idx="30454">
                  <c:v>41226.229166592806</c:v>
                </c:pt>
                <c:pt idx="30455">
                  <c:v>41226.23958325947</c:v>
                </c:pt>
                <c:pt idx="30456">
                  <c:v>41226.249999926134</c:v>
                </c:pt>
                <c:pt idx="30457">
                  <c:v>41226.260416592799</c:v>
                </c:pt>
                <c:pt idx="30458">
                  <c:v>41226.270833259463</c:v>
                </c:pt>
                <c:pt idx="30459">
                  <c:v>41226.281249926127</c:v>
                </c:pt>
                <c:pt idx="30460">
                  <c:v>41226.291666592791</c:v>
                </c:pt>
                <c:pt idx="30461">
                  <c:v>41226.302083259456</c:v>
                </c:pt>
                <c:pt idx="30462">
                  <c:v>41226.31249992612</c:v>
                </c:pt>
                <c:pt idx="30463">
                  <c:v>41226.322916592784</c:v>
                </c:pt>
                <c:pt idx="30464">
                  <c:v>41226.333333259448</c:v>
                </c:pt>
                <c:pt idx="30465">
                  <c:v>41226.343749926113</c:v>
                </c:pt>
                <c:pt idx="30466">
                  <c:v>41226.354166592777</c:v>
                </c:pt>
                <c:pt idx="30467">
                  <c:v>41226.364583259441</c:v>
                </c:pt>
                <c:pt idx="30468">
                  <c:v>41226.374999926105</c:v>
                </c:pt>
                <c:pt idx="30469">
                  <c:v>41226.38541659277</c:v>
                </c:pt>
                <c:pt idx="30470">
                  <c:v>41226.395833259434</c:v>
                </c:pt>
                <c:pt idx="30471">
                  <c:v>41226.406249926098</c:v>
                </c:pt>
                <c:pt idx="30472">
                  <c:v>41226.416666592762</c:v>
                </c:pt>
                <c:pt idx="30473">
                  <c:v>41226.427083259427</c:v>
                </c:pt>
                <c:pt idx="30474">
                  <c:v>41226.437499926091</c:v>
                </c:pt>
                <c:pt idx="30475">
                  <c:v>41226.447916592755</c:v>
                </c:pt>
                <c:pt idx="30476">
                  <c:v>41226.458333259419</c:v>
                </c:pt>
                <c:pt idx="30477">
                  <c:v>41226.468749926084</c:v>
                </c:pt>
                <c:pt idx="30478">
                  <c:v>41226.479166592748</c:v>
                </c:pt>
                <c:pt idx="30479">
                  <c:v>41226.489583259412</c:v>
                </c:pt>
                <c:pt idx="30480">
                  <c:v>41226.499999926076</c:v>
                </c:pt>
                <c:pt idx="30481">
                  <c:v>41226.510416592741</c:v>
                </c:pt>
                <c:pt idx="30482">
                  <c:v>41226.520833259405</c:v>
                </c:pt>
                <c:pt idx="30483">
                  <c:v>41226.531249926069</c:v>
                </c:pt>
                <c:pt idx="30484">
                  <c:v>41226.541666592733</c:v>
                </c:pt>
                <c:pt idx="30485">
                  <c:v>41226.552083259397</c:v>
                </c:pt>
                <c:pt idx="30486">
                  <c:v>41226.562499926062</c:v>
                </c:pt>
                <c:pt idx="30487">
                  <c:v>41226.572916592726</c:v>
                </c:pt>
                <c:pt idx="30488">
                  <c:v>41226.58333325939</c:v>
                </c:pt>
                <c:pt idx="30489">
                  <c:v>41226.593749926054</c:v>
                </c:pt>
                <c:pt idx="30490">
                  <c:v>41226.604166592719</c:v>
                </c:pt>
                <c:pt idx="30491">
                  <c:v>41226.614583259383</c:v>
                </c:pt>
                <c:pt idx="30492">
                  <c:v>41226.624999926047</c:v>
                </c:pt>
                <c:pt idx="30493">
                  <c:v>41226.635416592711</c:v>
                </c:pt>
                <c:pt idx="30494">
                  <c:v>41226.645833259376</c:v>
                </c:pt>
                <c:pt idx="30495">
                  <c:v>41226.65624992604</c:v>
                </c:pt>
                <c:pt idx="30496">
                  <c:v>41226.666666592704</c:v>
                </c:pt>
                <c:pt idx="30497">
                  <c:v>41226.677083259368</c:v>
                </c:pt>
                <c:pt idx="30498">
                  <c:v>41226.687499926033</c:v>
                </c:pt>
                <c:pt idx="30499">
                  <c:v>41226.697916592697</c:v>
                </c:pt>
                <c:pt idx="30500">
                  <c:v>41226.708333259361</c:v>
                </c:pt>
                <c:pt idx="30501">
                  <c:v>41226.718749926025</c:v>
                </c:pt>
                <c:pt idx="30502">
                  <c:v>41226.72916659269</c:v>
                </c:pt>
                <c:pt idx="30503">
                  <c:v>41226.739583259354</c:v>
                </c:pt>
                <c:pt idx="30504">
                  <c:v>41226.749999926018</c:v>
                </c:pt>
                <c:pt idx="30505">
                  <c:v>41226.760416592682</c:v>
                </c:pt>
                <c:pt idx="30506">
                  <c:v>41226.770833259347</c:v>
                </c:pt>
                <c:pt idx="30507">
                  <c:v>41226.781249926011</c:v>
                </c:pt>
                <c:pt idx="30508">
                  <c:v>41226.791666592675</c:v>
                </c:pt>
                <c:pt idx="30509">
                  <c:v>41226.802083259339</c:v>
                </c:pt>
                <c:pt idx="30510">
                  <c:v>41226.812499926004</c:v>
                </c:pt>
                <c:pt idx="30511">
                  <c:v>41226.822916592668</c:v>
                </c:pt>
                <c:pt idx="30512">
                  <c:v>41226.833333259332</c:v>
                </c:pt>
                <c:pt idx="30513">
                  <c:v>41226.843749925996</c:v>
                </c:pt>
                <c:pt idx="30514">
                  <c:v>41226.85416659266</c:v>
                </c:pt>
                <c:pt idx="30515">
                  <c:v>41226.864583259325</c:v>
                </c:pt>
                <c:pt idx="30516">
                  <c:v>41226.874999925989</c:v>
                </c:pt>
                <c:pt idx="30517">
                  <c:v>41226.885416592653</c:v>
                </c:pt>
                <c:pt idx="30518">
                  <c:v>41226.895833259317</c:v>
                </c:pt>
                <c:pt idx="30519">
                  <c:v>41226.906249925982</c:v>
                </c:pt>
                <c:pt idx="30520">
                  <c:v>41226.916666592646</c:v>
                </c:pt>
                <c:pt idx="30521">
                  <c:v>41226.92708325931</c:v>
                </c:pt>
                <c:pt idx="30522">
                  <c:v>41226.937499925974</c:v>
                </c:pt>
                <c:pt idx="30523">
                  <c:v>41226.947916592639</c:v>
                </c:pt>
                <c:pt idx="30524">
                  <c:v>41226.958333259303</c:v>
                </c:pt>
                <c:pt idx="30525">
                  <c:v>41226.968749925967</c:v>
                </c:pt>
                <c:pt idx="30526">
                  <c:v>41226.979166592631</c:v>
                </c:pt>
                <c:pt idx="30527">
                  <c:v>41226.989583259296</c:v>
                </c:pt>
                <c:pt idx="30528">
                  <c:v>41226.99999992596</c:v>
                </c:pt>
                <c:pt idx="30529">
                  <c:v>41227.010416592624</c:v>
                </c:pt>
                <c:pt idx="30530">
                  <c:v>41227.020833259288</c:v>
                </c:pt>
                <c:pt idx="30531">
                  <c:v>41227.031249925953</c:v>
                </c:pt>
                <c:pt idx="30532">
                  <c:v>41227.041666592617</c:v>
                </c:pt>
                <c:pt idx="30533">
                  <c:v>41227.052083259281</c:v>
                </c:pt>
                <c:pt idx="30534">
                  <c:v>41227.062499925945</c:v>
                </c:pt>
                <c:pt idx="30535">
                  <c:v>41227.07291659261</c:v>
                </c:pt>
                <c:pt idx="30536">
                  <c:v>41227.083333259274</c:v>
                </c:pt>
                <c:pt idx="30537">
                  <c:v>41227.093749925938</c:v>
                </c:pt>
                <c:pt idx="30538">
                  <c:v>41227.104166592602</c:v>
                </c:pt>
                <c:pt idx="30539">
                  <c:v>41227.114583259267</c:v>
                </c:pt>
                <c:pt idx="30540">
                  <c:v>41227.124999925931</c:v>
                </c:pt>
                <c:pt idx="30541">
                  <c:v>41227.135416592595</c:v>
                </c:pt>
                <c:pt idx="30542">
                  <c:v>41227.145833259259</c:v>
                </c:pt>
                <c:pt idx="30543">
                  <c:v>41227.156249925923</c:v>
                </c:pt>
                <c:pt idx="30544">
                  <c:v>41227.166666592588</c:v>
                </c:pt>
                <c:pt idx="30545">
                  <c:v>41227.177083259252</c:v>
                </c:pt>
                <c:pt idx="30546">
                  <c:v>41227.187499925916</c:v>
                </c:pt>
                <c:pt idx="30547">
                  <c:v>41227.19791659258</c:v>
                </c:pt>
                <c:pt idx="30548">
                  <c:v>41227.208333259245</c:v>
                </c:pt>
                <c:pt idx="30549">
                  <c:v>41227.218749925909</c:v>
                </c:pt>
                <c:pt idx="30550">
                  <c:v>41227.229166592573</c:v>
                </c:pt>
                <c:pt idx="30551">
                  <c:v>41227.239583259237</c:v>
                </c:pt>
                <c:pt idx="30552">
                  <c:v>41227.249999925902</c:v>
                </c:pt>
                <c:pt idx="30553">
                  <c:v>41227.260416592566</c:v>
                </c:pt>
                <c:pt idx="30554">
                  <c:v>41227.27083325923</c:v>
                </c:pt>
                <c:pt idx="30555">
                  <c:v>41227.281249925894</c:v>
                </c:pt>
                <c:pt idx="30556">
                  <c:v>41227.291666592559</c:v>
                </c:pt>
                <c:pt idx="30557">
                  <c:v>41227.302083259223</c:v>
                </c:pt>
                <c:pt idx="30558">
                  <c:v>41227.312499925887</c:v>
                </c:pt>
                <c:pt idx="30559">
                  <c:v>41227.322916592551</c:v>
                </c:pt>
                <c:pt idx="30560">
                  <c:v>41227.333333259216</c:v>
                </c:pt>
                <c:pt idx="30561">
                  <c:v>41227.34374992588</c:v>
                </c:pt>
                <c:pt idx="30562">
                  <c:v>41227.354166592544</c:v>
                </c:pt>
                <c:pt idx="30563">
                  <c:v>41227.364583259208</c:v>
                </c:pt>
                <c:pt idx="30564">
                  <c:v>41227.374999925873</c:v>
                </c:pt>
                <c:pt idx="30565">
                  <c:v>41227.385416592537</c:v>
                </c:pt>
                <c:pt idx="30566">
                  <c:v>41227.395833259201</c:v>
                </c:pt>
                <c:pt idx="30567">
                  <c:v>41227.406249925865</c:v>
                </c:pt>
                <c:pt idx="30568">
                  <c:v>41227.41666659253</c:v>
                </c:pt>
                <c:pt idx="30569">
                  <c:v>41227.427083259194</c:v>
                </c:pt>
                <c:pt idx="30570">
                  <c:v>41227.437499925858</c:v>
                </c:pt>
                <c:pt idx="30571">
                  <c:v>41227.447916592522</c:v>
                </c:pt>
                <c:pt idx="30572">
                  <c:v>41227.458333259186</c:v>
                </c:pt>
                <c:pt idx="30573">
                  <c:v>41227.468749925851</c:v>
                </c:pt>
                <c:pt idx="30574">
                  <c:v>41227.479166592515</c:v>
                </c:pt>
                <c:pt idx="30575">
                  <c:v>41227.489583259179</c:v>
                </c:pt>
                <c:pt idx="30576">
                  <c:v>41227.499999925843</c:v>
                </c:pt>
                <c:pt idx="30577">
                  <c:v>41227.510416592508</c:v>
                </c:pt>
                <c:pt idx="30578">
                  <c:v>41227.520833259172</c:v>
                </c:pt>
                <c:pt idx="30579">
                  <c:v>41227.531249925836</c:v>
                </c:pt>
                <c:pt idx="30580">
                  <c:v>41227.5416665925</c:v>
                </c:pt>
                <c:pt idx="30581">
                  <c:v>41227.552083259165</c:v>
                </c:pt>
                <c:pt idx="30582">
                  <c:v>41227.562499925829</c:v>
                </c:pt>
                <c:pt idx="30583">
                  <c:v>41227.572916592493</c:v>
                </c:pt>
                <c:pt idx="30584">
                  <c:v>41227.583333259157</c:v>
                </c:pt>
                <c:pt idx="30585">
                  <c:v>41227.593749925822</c:v>
                </c:pt>
                <c:pt idx="30586">
                  <c:v>41227.604166592486</c:v>
                </c:pt>
                <c:pt idx="30587">
                  <c:v>41227.61458325915</c:v>
                </c:pt>
                <c:pt idx="30588">
                  <c:v>41227.624999925814</c:v>
                </c:pt>
                <c:pt idx="30589">
                  <c:v>41227.635416592479</c:v>
                </c:pt>
                <c:pt idx="30590">
                  <c:v>41227.645833259143</c:v>
                </c:pt>
                <c:pt idx="30591">
                  <c:v>41227.656249925807</c:v>
                </c:pt>
                <c:pt idx="30592">
                  <c:v>41227.666666592471</c:v>
                </c:pt>
                <c:pt idx="30593">
                  <c:v>41227.677083259136</c:v>
                </c:pt>
                <c:pt idx="30594">
                  <c:v>41227.6874999258</c:v>
                </c:pt>
                <c:pt idx="30595">
                  <c:v>41227.697916592464</c:v>
                </c:pt>
                <c:pt idx="30596">
                  <c:v>41227.708333259128</c:v>
                </c:pt>
                <c:pt idx="30597">
                  <c:v>41227.718749925793</c:v>
                </c:pt>
                <c:pt idx="30598">
                  <c:v>41227.729166592457</c:v>
                </c:pt>
                <c:pt idx="30599">
                  <c:v>41227.739583259121</c:v>
                </c:pt>
                <c:pt idx="30600">
                  <c:v>41227.749999925785</c:v>
                </c:pt>
                <c:pt idx="30601">
                  <c:v>41227.760416592449</c:v>
                </c:pt>
                <c:pt idx="30602">
                  <c:v>41227.770833259114</c:v>
                </c:pt>
                <c:pt idx="30603">
                  <c:v>41227.781249925778</c:v>
                </c:pt>
                <c:pt idx="30604">
                  <c:v>41227.791666592442</c:v>
                </c:pt>
                <c:pt idx="30605">
                  <c:v>41227.802083259106</c:v>
                </c:pt>
                <c:pt idx="30606">
                  <c:v>41227.812499925771</c:v>
                </c:pt>
                <c:pt idx="30607">
                  <c:v>41227.822916592435</c:v>
                </c:pt>
                <c:pt idx="30608">
                  <c:v>41227.833333259099</c:v>
                </c:pt>
                <c:pt idx="30609">
                  <c:v>41227.843749925763</c:v>
                </c:pt>
                <c:pt idx="30610">
                  <c:v>41227.854166592428</c:v>
                </c:pt>
                <c:pt idx="30611">
                  <c:v>41227.864583259092</c:v>
                </c:pt>
                <c:pt idx="30612">
                  <c:v>41227.874999925756</c:v>
                </c:pt>
                <c:pt idx="30613">
                  <c:v>41227.88541659242</c:v>
                </c:pt>
                <c:pt idx="30614">
                  <c:v>41227.895833259085</c:v>
                </c:pt>
                <c:pt idx="30615">
                  <c:v>41227.906249925749</c:v>
                </c:pt>
                <c:pt idx="30616">
                  <c:v>41227.916666592413</c:v>
                </c:pt>
                <c:pt idx="30617">
                  <c:v>41227.927083259077</c:v>
                </c:pt>
                <c:pt idx="30618">
                  <c:v>41227.937499925742</c:v>
                </c:pt>
                <c:pt idx="30619">
                  <c:v>41227.947916592406</c:v>
                </c:pt>
                <c:pt idx="30620">
                  <c:v>41227.95833325907</c:v>
                </c:pt>
                <c:pt idx="30621">
                  <c:v>41227.968749925734</c:v>
                </c:pt>
                <c:pt idx="30622">
                  <c:v>41227.979166592399</c:v>
                </c:pt>
                <c:pt idx="30623">
                  <c:v>41227.989583259063</c:v>
                </c:pt>
                <c:pt idx="30624">
                  <c:v>41227.999999925727</c:v>
                </c:pt>
                <c:pt idx="30625">
                  <c:v>41228.010416592391</c:v>
                </c:pt>
                <c:pt idx="30626">
                  <c:v>41228.020833259056</c:v>
                </c:pt>
                <c:pt idx="30627">
                  <c:v>41228.03124992572</c:v>
                </c:pt>
                <c:pt idx="30628">
                  <c:v>41228.041666592384</c:v>
                </c:pt>
                <c:pt idx="30629">
                  <c:v>41228.052083259048</c:v>
                </c:pt>
                <c:pt idx="30630">
                  <c:v>41228.062499925712</c:v>
                </c:pt>
                <c:pt idx="30631">
                  <c:v>41228.072916592377</c:v>
                </c:pt>
                <c:pt idx="30632">
                  <c:v>41228.083333259041</c:v>
                </c:pt>
                <c:pt idx="30633">
                  <c:v>41228.093749925705</c:v>
                </c:pt>
                <c:pt idx="30634">
                  <c:v>41228.104166592369</c:v>
                </c:pt>
                <c:pt idx="30635">
                  <c:v>41228.114583259034</c:v>
                </c:pt>
                <c:pt idx="30636">
                  <c:v>41228.124999925698</c:v>
                </c:pt>
                <c:pt idx="30637">
                  <c:v>41228.135416592362</c:v>
                </c:pt>
                <c:pt idx="30638">
                  <c:v>41228.145833259026</c:v>
                </c:pt>
                <c:pt idx="30639">
                  <c:v>41228.156249925691</c:v>
                </c:pt>
                <c:pt idx="30640">
                  <c:v>41228.166666592355</c:v>
                </c:pt>
                <c:pt idx="30641">
                  <c:v>41228.177083259019</c:v>
                </c:pt>
                <c:pt idx="30642">
                  <c:v>41228.187499925683</c:v>
                </c:pt>
                <c:pt idx="30643">
                  <c:v>41228.197916592348</c:v>
                </c:pt>
                <c:pt idx="30644">
                  <c:v>41228.208333259012</c:v>
                </c:pt>
                <c:pt idx="30645">
                  <c:v>41228.218749925676</c:v>
                </c:pt>
                <c:pt idx="30646">
                  <c:v>41228.22916659234</c:v>
                </c:pt>
                <c:pt idx="30647">
                  <c:v>41228.239583259005</c:v>
                </c:pt>
                <c:pt idx="30648">
                  <c:v>41228.249999925669</c:v>
                </c:pt>
                <c:pt idx="30649">
                  <c:v>41228.260416592333</c:v>
                </c:pt>
                <c:pt idx="30650">
                  <c:v>41228.270833258997</c:v>
                </c:pt>
                <c:pt idx="30651">
                  <c:v>41228.281249925662</c:v>
                </c:pt>
                <c:pt idx="30652">
                  <c:v>41228.291666592326</c:v>
                </c:pt>
                <c:pt idx="30653">
                  <c:v>41228.30208325899</c:v>
                </c:pt>
                <c:pt idx="30654">
                  <c:v>41228.312499925654</c:v>
                </c:pt>
                <c:pt idx="30655">
                  <c:v>41228.322916592319</c:v>
                </c:pt>
                <c:pt idx="30656">
                  <c:v>41228.333333258983</c:v>
                </c:pt>
                <c:pt idx="30657">
                  <c:v>41228.343749925647</c:v>
                </c:pt>
                <c:pt idx="30658">
                  <c:v>41228.354166592311</c:v>
                </c:pt>
                <c:pt idx="30659">
                  <c:v>41228.364583258975</c:v>
                </c:pt>
                <c:pt idx="30660">
                  <c:v>41228.37499992564</c:v>
                </c:pt>
                <c:pt idx="30661">
                  <c:v>41228.385416592304</c:v>
                </c:pt>
                <c:pt idx="30662">
                  <c:v>41228.395833258968</c:v>
                </c:pt>
                <c:pt idx="30663">
                  <c:v>41228.406249925632</c:v>
                </c:pt>
                <c:pt idx="30664">
                  <c:v>41228.416666592297</c:v>
                </c:pt>
                <c:pt idx="30665">
                  <c:v>41228.427083258961</c:v>
                </c:pt>
                <c:pt idx="30666">
                  <c:v>41228.437499925625</c:v>
                </c:pt>
                <c:pt idx="30667">
                  <c:v>41228.447916592289</c:v>
                </c:pt>
                <c:pt idx="30668">
                  <c:v>41228.458333258954</c:v>
                </c:pt>
                <c:pt idx="30669">
                  <c:v>41228.468749925618</c:v>
                </c:pt>
                <c:pt idx="30670">
                  <c:v>41228.479166592282</c:v>
                </c:pt>
                <c:pt idx="30671">
                  <c:v>41228.489583258946</c:v>
                </c:pt>
                <c:pt idx="30672">
                  <c:v>41228.499999925611</c:v>
                </c:pt>
                <c:pt idx="30673">
                  <c:v>41228.510416592275</c:v>
                </c:pt>
                <c:pt idx="30674">
                  <c:v>41228.520833258939</c:v>
                </c:pt>
                <c:pt idx="30675">
                  <c:v>41228.531249925603</c:v>
                </c:pt>
                <c:pt idx="30676">
                  <c:v>41228.541666592268</c:v>
                </c:pt>
                <c:pt idx="30677">
                  <c:v>41228.552083258932</c:v>
                </c:pt>
                <c:pt idx="30678">
                  <c:v>41228.562499925596</c:v>
                </c:pt>
                <c:pt idx="30679">
                  <c:v>41228.57291659226</c:v>
                </c:pt>
                <c:pt idx="30680">
                  <c:v>41228.583333258925</c:v>
                </c:pt>
                <c:pt idx="30681">
                  <c:v>41228.593749925589</c:v>
                </c:pt>
                <c:pt idx="30682">
                  <c:v>41228.604166592253</c:v>
                </c:pt>
                <c:pt idx="30683">
                  <c:v>41228.614583258917</c:v>
                </c:pt>
                <c:pt idx="30684">
                  <c:v>41228.624999925582</c:v>
                </c:pt>
                <c:pt idx="30685">
                  <c:v>41228.635416592246</c:v>
                </c:pt>
                <c:pt idx="30686">
                  <c:v>41228.64583325891</c:v>
                </c:pt>
                <c:pt idx="30687">
                  <c:v>41228.656249925574</c:v>
                </c:pt>
                <c:pt idx="30688">
                  <c:v>41228.666666592238</c:v>
                </c:pt>
                <c:pt idx="30689">
                  <c:v>41228.677083258903</c:v>
                </c:pt>
                <c:pt idx="30690">
                  <c:v>41228.687499925567</c:v>
                </c:pt>
                <c:pt idx="30691">
                  <c:v>41228.697916592231</c:v>
                </c:pt>
                <c:pt idx="30692">
                  <c:v>41228.708333258895</c:v>
                </c:pt>
                <c:pt idx="30693">
                  <c:v>41228.71874992556</c:v>
                </c:pt>
                <c:pt idx="30694">
                  <c:v>41228.729166592224</c:v>
                </c:pt>
                <c:pt idx="30695">
                  <c:v>41228.739583258888</c:v>
                </c:pt>
                <c:pt idx="30696">
                  <c:v>41228.749999925552</c:v>
                </c:pt>
                <c:pt idx="30697">
                  <c:v>41228.760416592217</c:v>
                </c:pt>
                <c:pt idx="30698">
                  <c:v>41228.770833258881</c:v>
                </c:pt>
                <c:pt idx="30699">
                  <c:v>41228.781249925545</c:v>
                </c:pt>
                <c:pt idx="30700">
                  <c:v>41228.791666592209</c:v>
                </c:pt>
                <c:pt idx="30701">
                  <c:v>41228.802083258874</c:v>
                </c:pt>
                <c:pt idx="30702">
                  <c:v>41228.812499925538</c:v>
                </c:pt>
                <c:pt idx="30703">
                  <c:v>41228.822916592202</c:v>
                </c:pt>
                <c:pt idx="30704">
                  <c:v>41228.833333258866</c:v>
                </c:pt>
                <c:pt idx="30705">
                  <c:v>41228.843749925531</c:v>
                </c:pt>
                <c:pt idx="30706">
                  <c:v>41228.854166592195</c:v>
                </c:pt>
                <c:pt idx="30707">
                  <c:v>41228.864583258859</c:v>
                </c:pt>
                <c:pt idx="30708">
                  <c:v>41228.874999925523</c:v>
                </c:pt>
                <c:pt idx="30709">
                  <c:v>41228.885416592188</c:v>
                </c:pt>
                <c:pt idx="30710">
                  <c:v>41228.895833258852</c:v>
                </c:pt>
                <c:pt idx="30711">
                  <c:v>41228.906249925516</c:v>
                </c:pt>
                <c:pt idx="30712">
                  <c:v>41228.91666659218</c:v>
                </c:pt>
                <c:pt idx="30713">
                  <c:v>41228.927083258845</c:v>
                </c:pt>
                <c:pt idx="30714">
                  <c:v>41228.937499925509</c:v>
                </c:pt>
                <c:pt idx="30715">
                  <c:v>41228.947916592173</c:v>
                </c:pt>
                <c:pt idx="30716">
                  <c:v>41228.958333258837</c:v>
                </c:pt>
                <c:pt idx="30717">
                  <c:v>41228.968749925501</c:v>
                </c:pt>
                <c:pt idx="30718">
                  <c:v>41228.979166592166</c:v>
                </c:pt>
                <c:pt idx="30719">
                  <c:v>41228.98958325883</c:v>
                </c:pt>
                <c:pt idx="30720">
                  <c:v>41228.999999925494</c:v>
                </c:pt>
                <c:pt idx="30721">
                  <c:v>41229.010416592158</c:v>
                </c:pt>
                <c:pt idx="30722">
                  <c:v>41229.020833258823</c:v>
                </c:pt>
                <c:pt idx="30723">
                  <c:v>41229.031249925487</c:v>
                </c:pt>
                <c:pt idx="30724">
                  <c:v>41229.041666592151</c:v>
                </c:pt>
                <c:pt idx="30725">
                  <c:v>41229.052083258815</c:v>
                </c:pt>
                <c:pt idx="30726">
                  <c:v>41229.06249992548</c:v>
                </c:pt>
                <c:pt idx="30727">
                  <c:v>41229.072916592144</c:v>
                </c:pt>
                <c:pt idx="30728">
                  <c:v>41229.083333258808</c:v>
                </c:pt>
                <c:pt idx="30729">
                  <c:v>41229.093749925472</c:v>
                </c:pt>
                <c:pt idx="30730">
                  <c:v>41229.104166592137</c:v>
                </c:pt>
                <c:pt idx="30731">
                  <c:v>41229.114583258801</c:v>
                </c:pt>
                <c:pt idx="30732">
                  <c:v>41229.124999925465</c:v>
                </c:pt>
                <c:pt idx="30733">
                  <c:v>41229.135416592129</c:v>
                </c:pt>
                <c:pt idx="30734">
                  <c:v>41229.145833258794</c:v>
                </c:pt>
                <c:pt idx="30735">
                  <c:v>41229.156249925458</c:v>
                </c:pt>
                <c:pt idx="30736">
                  <c:v>41229.166666592122</c:v>
                </c:pt>
                <c:pt idx="30737">
                  <c:v>41229.177083258786</c:v>
                </c:pt>
                <c:pt idx="30738">
                  <c:v>41229.187499925451</c:v>
                </c:pt>
                <c:pt idx="30739">
                  <c:v>41229.197916592115</c:v>
                </c:pt>
                <c:pt idx="30740">
                  <c:v>41229.208333258779</c:v>
                </c:pt>
                <c:pt idx="30741">
                  <c:v>41229.218749925443</c:v>
                </c:pt>
                <c:pt idx="30742">
                  <c:v>41229.229166592108</c:v>
                </c:pt>
                <c:pt idx="30743">
                  <c:v>41229.239583258772</c:v>
                </c:pt>
                <c:pt idx="30744">
                  <c:v>41229.249999925436</c:v>
                </c:pt>
                <c:pt idx="30745">
                  <c:v>41229.2604165921</c:v>
                </c:pt>
                <c:pt idx="30746">
                  <c:v>41229.270833258764</c:v>
                </c:pt>
                <c:pt idx="30747">
                  <c:v>41229.281249925429</c:v>
                </c:pt>
                <c:pt idx="30748">
                  <c:v>41229.291666592093</c:v>
                </c:pt>
                <c:pt idx="30749">
                  <c:v>41229.302083258757</c:v>
                </c:pt>
                <c:pt idx="30750">
                  <c:v>41229.312499925421</c:v>
                </c:pt>
                <c:pt idx="30751">
                  <c:v>41229.322916592086</c:v>
                </c:pt>
                <c:pt idx="30752">
                  <c:v>41229.33333325875</c:v>
                </c:pt>
                <c:pt idx="30753">
                  <c:v>41229.343749925414</c:v>
                </c:pt>
                <c:pt idx="30754">
                  <c:v>41229.354166592078</c:v>
                </c:pt>
                <c:pt idx="30755">
                  <c:v>41229.364583258743</c:v>
                </c:pt>
                <c:pt idx="30756">
                  <c:v>41229.374999925407</c:v>
                </c:pt>
                <c:pt idx="30757">
                  <c:v>41229.385416592071</c:v>
                </c:pt>
                <c:pt idx="30758">
                  <c:v>41229.395833258735</c:v>
                </c:pt>
                <c:pt idx="30759">
                  <c:v>41229.4062499254</c:v>
                </c:pt>
                <c:pt idx="30760">
                  <c:v>41229.416666592064</c:v>
                </c:pt>
                <c:pt idx="30761">
                  <c:v>41229.427083258728</c:v>
                </c:pt>
                <c:pt idx="30762">
                  <c:v>41229.437499925392</c:v>
                </c:pt>
                <c:pt idx="30763">
                  <c:v>41229.447916592057</c:v>
                </c:pt>
                <c:pt idx="30764">
                  <c:v>41229.458333258721</c:v>
                </c:pt>
                <c:pt idx="30765">
                  <c:v>41229.468749925385</c:v>
                </c:pt>
                <c:pt idx="30766">
                  <c:v>41229.479166592049</c:v>
                </c:pt>
                <c:pt idx="30767">
                  <c:v>41229.489583258714</c:v>
                </c:pt>
                <c:pt idx="30768">
                  <c:v>41229.499999925378</c:v>
                </c:pt>
                <c:pt idx="30769">
                  <c:v>41229.510416592042</c:v>
                </c:pt>
                <c:pt idx="30770">
                  <c:v>41229.520833258706</c:v>
                </c:pt>
                <c:pt idx="30771">
                  <c:v>41229.531249925371</c:v>
                </c:pt>
                <c:pt idx="30772">
                  <c:v>41229.541666592035</c:v>
                </c:pt>
                <c:pt idx="30773">
                  <c:v>41229.552083258699</c:v>
                </c:pt>
                <c:pt idx="30774">
                  <c:v>41229.562499925363</c:v>
                </c:pt>
                <c:pt idx="30775">
                  <c:v>41229.572916592027</c:v>
                </c:pt>
                <c:pt idx="30776">
                  <c:v>41229.583333258692</c:v>
                </c:pt>
                <c:pt idx="30777">
                  <c:v>41229.593749925356</c:v>
                </c:pt>
                <c:pt idx="30778">
                  <c:v>41229.60416659202</c:v>
                </c:pt>
                <c:pt idx="30779">
                  <c:v>41229.614583258684</c:v>
                </c:pt>
                <c:pt idx="30780">
                  <c:v>41229.624999925349</c:v>
                </c:pt>
                <c:pt idx="30781">
                  <c:v>41229.635416592013</c:v>
                </c:pt>
                <c:pt idx="30782">
                  <c:v>41229.645833258677</c:v>
                </c:pt>
                <c:pt idx="30783">
                  <c:v>41229.656249925341</c:v>
                </c:pt>
                <c:pt idx="30784">
                  <c:v>41229.666666592006</c:v>
                </c:pt>
                <c:pt idx="30785">
                  <c:v>41229.67708325867</c:v>
                </c:pt>
                <c:pt idx="30786">
                  <c:v>41229.687499925334</c:v>
                </c:pt>
                <c:pt idx="30787">
                  <c:v>41229.697916591998</c:v>
                </c:pt>
                <c:pt idx="30788">
                  <c:v>41229.708333258663</c:v>
                </c:pt>
                <c:pt idx="30789">
                  <c:v>41229.718749925327</c:v>
                </c:pt>
                <c:pt idx="30790">
                  <c:v>41229.729166591991</c:v>
                </c:pt>
                <c:pt idx="30791">
                  <c:v>41229.739583258655</c:v>
                </c:pt>
                <c:pt idx="30792">
                  <c:v>41229.74999992532</c:v>
                </c:pt>
                <c:pt idx="30793">
                  <c:v>41229.760416591984</c:v>
                </c:pt>
                <c:pt idx="30794">
                  <c:v>41229.770833258648</c:v>
                </c:pt>
                <c:pt idx="30795">
                  <c:v>41229.781249925312</c:v>
                </c:pt>
                <c:pt idx="30796">
                  <c:v>41229.791666591977</c:v>
                </c:pt>
                <c:pt idx="30797">
                  <c:v>41229.802083258641</c:v>
                </c:pt>
                <c:pt idx="30798">
                  <c:v>41229.812499925305</c:v>
                </c:pt>
                <c:pt idx="30799">
                  <c:v>41229.822916591969</c:v>
                </c:pt>
                <c:pt idx="30800">
                  <c:v>41229.833333258634</c:v>
                </c:pt>
                <c:pt idx="30801">
                  <c:v>41229.843749925298</c:v>
                </c:pt>
                <c:pt idx="30802">
                  <c:v>41229.854166591962</c:v>
                </c:pt>
                <c:pt idx="30803">
                  <c:v>41229.864583258626</c:v>
                </c:pt>
                <c:pt idx="30804">
                  <c:v>41229.87499992529</c:v>
                </c:pt>
                <c:pt idx="30805">
                  <c:v>41229.885416591955</c:v>
                </c:pt>
                <c:pt idx="30806">
                  <c:v>41229.895833258619</c:v>
                </c:pt>
                <c:pt idx="30807">
                  <c:v>41229.906249925283</c:v>
                </c:pt>
                <c:pt idx="30808">
                  <c:v>41229.916666591947</c:v>
                </c:pt>
                <c:pt idx="30809">
                  <c:v>41229.927083258612</c:v>
                </c:pt>
                <c:pt idx="30810">
                  <c:v>41229.937499925276</c:v>
                </c:pt>
                <c:pt idx="30811">
                  <c:v>41229.94791659194</c:v>
                </c:pt>
                <c:pt idx="30812">
                  <c:v>41229.958333258604</c:v>
                </c:pt>
                <c:pt idx="30813">
                  <c:v>41229.968749925269</c:v>
                </c:pt>
                <c:pt idx="30814">
                  <c:v>41229.979166591933</c:v>
                </c:pt>
                <c:pt idx="30815">
                  <c:v>41229.989583258597</c:v>
                </c:pt>
                <c:pt idx="30816">
                  <c:v>41229.999999925261</c:v>
                </c:pt>
                <c:pt idx="30817">
                  <c:v>41230.010416591926</c:v>
                </c:pt>
                <c:pt idx="30818">
                  <c:v>41230.02083325859</c:v>
                </c:pt>
                <c:pt idx="30819">
                  <c:v>41230.031249925254</c:v>
                </c:pt>
                <c:pt idx="30820">
                  <c:v>41230.041666591918</c:v>
                </c:pt>
                <c:pt idx="30821">
                  <c:v>41230.052083258583</c:v>
                </c:pt>
                <c:pt idx="30822">
                  <c:v>41230.062499925247</c:v>
                </c:pt>
                <c:pt idx="30823">
                  <c:v>41230.072916591911</c:v>
                </c:pt>
                <c:pt idx="30824">
                  <c:v>41230.083333258575</c:v>
                </c:pt>
                <c:pt idx="30825">
                  <c:v>41230.09374992524</c:v>
                </c:pt>
                <c:pt idx="30826">
                  <c:v>41230.104166591904</c:v>
                </c:pt>
                <c:pt idx="30827">
                  <c:v>41230.114583258568</c:v>
                </c:pt>
                <c:pt idx="30828">
                  <c:v>41230.124999925232</c:v>
                </c:pt>
                <c:pt idx="30829">
                  <c:v>41230.135416591897</c:v>
                </c:pt>
                <c:pt idx="30830">
                  <c:v>41230.145833258561</c:v>
                </c:pt>
                <c:pt idx="30831">
                  <c:v>41230.156249925225</c:v>
                </c:pt>
                <c:pt idx="30832">
                  <c:v>41230.166666591889</c:v>
                </c:pt>
                <c:pt idx="30833">
                  <c:v>41230.177083258553</c:v>
                </c:pt>
                <c:pt idx="30834">
                  <c:v>41230.187499925218</c:v>
                </c:pt>
                <c:pt idx="30835">
                  <c:v>41230.197916591882</c:v>
                </c:pt>
                <c:pt idx="30836">
                  <c:v>41230.208333258546</c:v>
                </c:pt>
                <c:pt idx="30837">
                  <c:v>41230.21874992521</c:v>
                </c:pt>
                <c:pt idx="30838">
                  <c:v>41230.229166591875</c:v>
                </c:pt>
                <c:pt idx="30839">
                  <c:v>41230.239583258539</c:v>
                </c:pt>
                <c:pt idx="30840">
                  <c:v>41230.249999925203</c:v>
                </c:pt>
                <c:pt idx="30841">
                  <c:v>41230.260416591867</c:v>
                </c:pt>
                <c:pt idx="30842">
                  <c:v>41230.270833258532</c:v>
                </c:pt>
                <c:pt idx="30843">
                  <c:v>41230.281249925196</c:v>
                </c:pt>
                <c:pt idx="30844">
                  <c:v>41230.29166659186</c:v>
                </c:pt>
                <c:pt idx="30845">
                  <c:v>41230.302083258524</c:v>
                </c:pt>
                <c:pt idx="30846">
                  <c:v>41230.312499925189</c:v>
                </c:pt>
                <c:pt idx="30847">
                  <c:v>41230.322916591853</c:v>
                </c:pt>
                <c:pt idx="30848">
                  <c:v>41230.333333258517</c:v>
                </c:pt>
                <c:pt idx="30849">
                  <c:v>41230.343749925181</c:v>
                </c:pt>
                <c:pt idx="30850">
                  <c:v>41230.354166591846</c:v>
                </c:pt>
                <c:pt idx="30851">
                  <c:v>41230.36458325851</c:v>
                </c:pt>
                <c:pt idx="30852">
                  <c:v>41230.374999925174</c:v>
                </c:pt>
                <c:pt idx="30853">
                  <c:v>41230.385416591838</c:v>
                </c:pt>
                <c:pt idx="30854">
                  <c:v>41230.395833258503</c:v>
                </c:pt>
                <c:pt idx="30855">
                  <c:v>41230.406249925167</c:v>
                </c:pt>
                <c:pt idx="30856">
                  <c:v>41230.416666591831</c:v>
                </c:pt>
                <c:pt idx="30857">
                  <c:v>41230.427083258495</c:v>
                </c:pt>
                <c:pt idx="30858">
                  <c:v>41230.437499925159</c:v>
                </c:pt>
                <c:pt idx="30859">
                  <c:v>41230.447916591824</c:v>
                </c:pt>
                <c:pt idx="30860">
                  <c:v>41230.458333258488</c:v>
                </c:pt>
                <c:pt idx="30861">
                  <c:v>41230.468749925152</c:v>
                </c:pt>
                <c:pt idx="30862">
                  <c:v>41230.479166591816</c:v>
                </c:pt>
                <c:pt idx="30863">
                  <c:v>41230.489583258481</c:v>
                </c:pt>
                <c:pt idx="30864">
                  <c:v>41230.499999925145</c:v>
                </c:pt>
                <c:pt idx="30865">
                  <c:v>41230.510416591809</c:v>
                </c:pt>
                <c:pt idx="30866">
                  <c:v>41230.520833258473</c:v>
                </c:pt>
                <c:pt idx="30867">
                  <c:v>41230.531249925138</c:v>
                </c:pt>
                <c:pt idx="30868">
                  <c:v>41230.541666591802</c:v>
                </c:pt>
                <c:pt idx="30869">
                  <c:v>41230.552083258466</c:v>
                </c:pt>
                <c:pt idx="30870">
                  <c:v>41230.56249992513</c:v>
                </c:pt>
                <c:pt idx="30871">
                  <c:v>41230.572916591795</c:v>
                </c:pt>
                <c:pt idx="30872">
                  <c:v>41230.583333258459</c:v>
                </c:pt>
                <c:pt idx="30873">
                  <c:v>41230.593749925123</c:v>
                </c:pt>
                <c:pt idx="30874">
                  <c:v>41230.604166591787</c:v>
                </c:pt>
                <c:pt idx="30875">
                  <c:v>41230.614583258452</c:v>
                </c:pt>
                <c:pt idx="30876">
                  <c:v>41230.624999925116</c:v>
                </c:pt>
                <c:pt idx="30877">
                  <c:v>41230.63541659178</c:v>
                </c:pt>
                <c:pt idx="30878">
                  <c:v>41230.645833258444</c:v>
                </c:pt>
                <c:pt idx="30879">
                  <c:v>41230.656249925109</c:v>
                </c:pt>
                <c:pt idx="30880">
                  <c:v>41230.666666591773</c:v>
                </c:pt>
                <c:pt idx="30881">
                  <c:v>41230.677083258437</c:v>
                </c:pt>
                <c:pt idx="30882">
                  <c:v>41230.687499925101</c:v>
                </c:pt>
                <c:pt idx="30883">
                  <c:v>41230.697916591766</c:v>
                </c:pt>
                <c:pt idx="30884">
                  <c:v>41230.70833325843</c:v>
                </c:pt>
                <c:pt idx="30885">
                  <c:v>41230.718749925094</c:v>
                </c:pt>
                <c:pt idx="30886">
                  <c:v>41230.729166591758</c:v>
                </c:pt>
                <c:pt idx="30887">
                  <c:v>41230.739583258422</c:v>
                </c:pt>
                <c:pt idx="30888">
                  <c:v>41230.749999925087</c:v>
                </c:pt>
                <c:pt idx="30889">
                  <c:v>41230.760416591751</c:v>
                </c:pt>
                <c:pt idx="30890">
                  <c:v>41230.770833258415</c:v>
                </c:pt>
                <c:pt idx="30891">
                  <c:v>41230.781249925079</c:v>
                </c:pt>
                <c:pt idx="30892">
                  <c:v>41230.791666591744</c:v>
                </c:pt>
                <c:pt idx="30893">
                  <c:v>41230.802083258408</c:v>
                </c:pt>
                <c:pt idx="30894">
                  <c:v>41230.812499925072</c:v>
                </c:pt>
                <c:pt idx="30895">
                  <c:v>41230.822916591736</c:v>
                </c:pt>
                <c:pt idx="30896">
                  <c:v>41230.833333258401</c:v>
                </c:pt>
                <c:pt idx="30897">
                  <c:v>41230.843749925065</c:v>
                </c:pt>
                <c:pt idx="30898">
                  <c:v>41230.854166591729</c:v>
                </c:pt>
                <c:pt idx="30899">
                  <c:v>41230.864583258393</c:v>
                </c:pt>
                <c:pt idx="30900">
                  <c:v>41230.874999925058</c:v>
                </c:pt>
                <c:pt idx="30901">
                  <c:v>41230.885416591722</c:v>
                </c:pt>
                <c:pt idx="30902">
                  <c:v>41230.895833258386</c:v>
                </c:pt>
                <c:pt idx="30903">
                  <c:v>41230.90624992505</c:v>
                </c:pt>
                <c:pt idx="30904">
                  <c:v>41230.916666591715</c:v>
                </c:pt>
                <c:pt idx="30905">
                  <c:v>41230.927083258379</c:v>
                </c:pt>
                <c:pt idx="30906">
                  <c:v>41230.937499925043</c:v>
                </c:pt>
                <c:pt idx="30907">
                  <c:v>41230.947916591707</c:v>
                </c:pt>
                <c:pt idx="30908">
                  <c:v>41230.958333258372</c:v>
                </c:pt>
                <c:pt idx="30909">
                  <c:v>41230.968749925036</c:v>
                </c:pt>
                <c:pt idx="30910">
                  <c:v>41230.9791665917</c:v>
                </c:pt>
                <c:pt idx="30911">
                  <c:v>41230.989583258364</c:v>
                </c:pt>
                <c:pt idx="30912">
                  <c:v>41230.999999925029</c:v>
                </c:pt>
                <c:pt idx="30913">
                  <c:v>41231.010416591693</c:v>
                </c:pt>
                <c:pt idx="30914">
                  <c:v>41231.020833258357</c:v>
                </c:pt>
                <c:pt idx="30915">
                  <c:v>41231.031249925021</c:v>
                </c:pt>
                <c:pt idx="30916">
                  <c:v>41231.041666591685</c:v>
                </c:pt>
                <c:pt idx="30917">
                  <c:v>41231.05208325835</c:v>
                </c:pt>
                <c:pt idx="30918">
                  <c:v>41231.062499925014</c:v>
                </c:pt>
                <c:pt idx="30919">
                  <c:v>41231.072916591678</c:v>
                </c:pt>
                <c:pt idx="30920">
                  <c:v>41231.083333258342</c:v>
                </c:pt>
                <c:pt idx="30921">
                  <c:v>41231.093749925007</c:v>
                </c:pt>
                <c:pt idx="30922">
                  <c:v>41231.104166591671</c:v>
                </c:pt>
                <c:pt idx="30923">
                  <c:v>41231.114583258335</c:v>
                </c:pt>
                <c:pt idx="30924">
                  <c:v>41231.124999924999</c:v>
                </c:pt>
                <c:pt idx="30925">
                  <c:v>41231.135416591664</c:v>
                </c:pt>
                <c:pt idx="30926">
                  <c:v>41231.145833258328</c:v>
                </c:pt>
                <c:pt idx="30927">
                  <c:v>41231.156249924992</c:v>
                </c:pt>
                <c:pt idx="30928">
                  <c:v>41231.166666591656</c:v>
                </c:pt>
                <c:pt idx="30929">
                  <c:v>41231.177083258321</c:v>
                </c:pt>
                <c:pt idx="30930">
                  <c:v>41231.187499924985</c:v>
                </c:pt>
                <c:pt idx="30931">
                  <c:v>41231.197916591649</c:v>
                </c:pt>
                <c:pt idx="30932">
                  <c:v>41231.208333258313</c:v>
                </c:pt>
                <c:pt idx="30933">
                  <c:v>41231.218749924978</c:v>
                </c:pt>
                <c:pt idx="30934">
                  <c:v>41231.229166591642</c:v>
                </c:pt>
                <c:pt idx="30935">
                  <c:v>41231.239583258306</c:v>
                </c:pt>
                <c:pt idx="30936">
                  <c:v>41231.24999992497</c:v>
                </c:pt>
                <c:pt idx="30937">
                  <c:v>41231.260416591635</c:v>
                </c:pt>
                <c:pt idx="30938">
                  <c:v>41231.270833258299</c:v>
                </c:pt>
                <c:pt idx="30939">
                  <c:v>41231.281249924963</c:v>
                </c:pt>
                <c:pt idx="30940">
                  <c:v>41231.291666591627</c:v>
                </c:pt>
                <c:pt idx="30941">
                  <c:v>41231.302083258292</c:v>
                </c:pt>
                <c:pt idx="30942">
                  <c:v>41231.312499924956</c:v>
                </c:pt>
                <c:pt idx="30943">
                  <c:v>41231.32291659162</c:v>
                </c:pt>
                <c:pt idx="30944">
                  <c:v>41231.333333258284</c:v>
                </c:pt>
                <c:pt idx="30945">
                  <c:v>41231.343749924948</c:v>
                </c:pt>
                <c:pt idx="30946">
                  <c:v>41231.354166591613</c:v>
                </c:pt>
                <c:pt idx="30947">
                  <c:v>41231.364583258277</c:v>
                </c:pt>
                <c:pt idx="30948">
                  <c:v>41231.374999924941</c:v>
                </c:pt>
                <c:pt idx="30949">
                  <c:v>41231.385416591605</c:v>
                </c:pt>
                <c:pt idx="30950">
                  <c:v>41231.39583325827</c:v>
                </c:pt>
                <c:pt idx="30951">
                  <c:v>41231.406249924934</c:v>
                </c:pt>
                <c:pt idx="30952">
                  <c:v>41231.416666591598</c:v>
                </c:pt>
                <c:pt idx="30953">
                  <c:v>41231.427083258262</c:v>
                </c:pt>
                <c:pt idx="30954">
                  <c:v>41231.437499924927</c:v>
                </c:pt>
                <c:pt idx="30955">
                  <c:v>41231.447916591591</c:v>
                </c:pt>
                <c:pt idx="30956">
                  <c:v>41231.458333258255</c:v>
                </c:pt>
                <c:pt idx="30957">
                  <c:v>41231.468749924919</c:v>
                </c:pt>
                <c:pt idx="30958">
                  <c:v>41231.479166591584</c:v>
                </c:pt>
                <c:pt idx="30959">
                  <c:v>41231.489583258248</c:v>
                </c:pt>
                <c:pt idx="30960">
                  <c:v>41231.499999924912</c:v>
                </c:pt>
                <c:pt idx="30961">
                  <c:v>41231.510416591576</c:v>
                </c:pt>
                <c:pt idx="30962">
                  <c:v>41231.520833258241</c:v>
                </c:pt>
                <c:pt idx="30963">
                  <c:v>41231.531249924905</c:v>
                </c:pt>
                <c:pt idx="30964">
                  <c:v>41231.541666591569</c:v>
                </c:pt>
                <c:pt idx="30965">
                  <c:v>41231.552083258233</c:v>
                </c:pt>
                <c:pt idx="30966">
                  <c:v>41231.562499924898</c:v>
                </c:pt>
                <c:pt idx="30967">
                  <c:v>41231.572916591562</c:v>
                </c:pt>
                <c:pt idx="30968">
                  <c:v>41231.583333258226</c:v>
                </c:pt>
                <c:pt idx="30969">
                  <c:v>41231.59374992489</c:v>
                </c:pt>
                <c:pt idx="30970">
                  <c:v>41231.604166591555</c:v>
                </c:pt>
                <c:pt idx="30971">
                  <c:v>41231.614583258219</c:v>
                </c:pt>
                <c:pt idx="30972">
                  <c:v>41231.624999924883</c:v>
                </c:pt>
                <c:pt idx="30973">
                  <c:v>41231.635416591547</c:v>
                </c:pt>
                <c:pt idx="30974">
                  <c:v>41231.645833258211</c:v>
                </c:pt>
                <c:pt idx="30975">
                  <c:v>41231.656249924876</c:v>
                </c:pt>
                <c:pt idx="30976">
                  <c:v>41231.66666659154</c:v>
                </c:pt>
                <c:pt idx="30977">
                  <c:v>41231.677083258204</c:v>
                </c:pt>
                <c:pt idx="30978">
                  <c:v>41231.687499924868</c:v>
                </c:pt>
                <c:pt idx="30979">
                  <c:v>41231.697916591533</c:v>
                </c:pt>
                <c:pt idx="30980">
                  <c:v>41231.708333258197</c:v>
                </c:pt>
                <c:pt idx="30981">
                  <c:v>41231.718749924861</c:v>
                </c:pt>
                <c:pt idx="30982">
                  <c:v>41231.729166591525</c:v>
                </c:pt>
                <c:pt idx="30983">
                  <c:v>41231.73958325819</c:v>
                </c:pt>
                <c:pt idx="30984">
                  <c:v>41231.749999924854</c:v>
                </c:pt>
                <c:pt idx="30985">
                  <c:v>41231.760416591518</c:v>
                </c:pt>
                <c:pt idx="30986">
                  <c:v>41231.770833258182</c:v>
                </c:pt>
                <c:pt idx="30987">
                  <c:v>41231.781249924847</c:v>
                </c:pt>
                <c:pt idx="30988">
                  <c:v>41231.791666591511</c:v>
                </c:pt>
                <c:pt idx="30989">
                  <c:v>41231.802083258175</c:v>
                </c:pt>
                <c:pt idx="30990">
                  <c:v>41231.812499924839</c:v>
                </c:pt>
                <c:pt idx="30991">
                  <c:v>41231.822916591504</c:v>
                </c:pt>
                <c:pt idx="30992">
                  <c:v>41231.833333258168</c:v>
                </c:pt>
                <c:pt idx="30993">
                  <c:v>41231.843749924832</c:v>
                </c:pt>
                <c:pt idx="30994">
                  <c:v>41231.854166591496</c:v>
                </c:pt>
                <c:pt idx="30995">
                  <c:v>41231.864583258161</c:v>
                </c:pt>
                <c:pt idx="30996">
                  <c:v>41231.874999924825</c:v>
                </c:pt>
                <c:pt idx="30997">
                  <c:v>41231.885416591489</c:v>
                </c:pt>
                <c:pt idx="30998">
                  <c:v>41231.895833258153</c:v>
                </c:pt>
                <c:pt idx="30999">
                  <c:v>41231.906249924818</c:v>
                </c:pt>
                <c:pt idx="31000">
                  <c:v>41231.916666591482</c:v>
                </c:pt>
                <c:pt idx="31001">
                  <c:v>41231.927083258146</c:v>
                </c:pt>
                <c:pt idx="31002">
                  <c:v>41231.93749992481</c:v>
                </c:pt>
                <c:pt idx="31003">
                  <c:v>41231.947916591474</c:v>
                </c:pt>
                <c:pt idx="31004">
                  <c:v>41231.958333258139</c:v>
                </c:pt>
                <c:pt idx="31005">
                  <c:v>41231.968749924803</c:v>
                </c:pt>
                <c:pt idx="31006">
                  <c:v>41231.979166591467</c:v>
                </c:pt>
                <c:pt idx="31007">
                  <c:v>41231.989583258131</c:v>
                </c:pt>
                <c:pt idx="31008">
                  <c:v>41231.999999924796</c:v>
                </c:pt>
                <c:pt idx="31009">
                  <c:v>41232.01041659146</c:v>
                </c:pt>
                <c:pt idx="31010">
                  <c:v>41232.020833258124</c:v>
                </c:pt>
                <c:pt idx="31011">
                  <c:v>41232.031249924788</c:v>
                </c:pt>
                <c:pt idx="31012">
                  <c:v>41232.041666591453</c:v>
                </c:pt>
                <c:pt idx="31013">
                  <c:v>41232.052083258117</c:v>
                </c:pt>
                <c:pt idx="31014">
                  <c:v>41232.062499924781</c:v>
                </c:pt>
                <c:pt idx="31015">
                  <c:v>41232.072916591445</c:v>
                </c:pt>
                <c:pt idx="31016">
                  <c:v>41232.08333325811</c:v>
                </c:pt>
                <c:pt idx="31017">
                  <c:v>41232.093749924774</c:v>
                </c:pt>
                <c:pt idx="31018">
                  <c:v>41232.104166591438</c:v>
                </c:pt>
                <c:pt idx="31019">
                  <c:v>41232.114583258102</c:v>
                </c:pt>
                <c:pt idx="31020">
                  <c:v>41232.124999924767</c:v>
                </c:pt>
                <c:pt idx="31021">
                  <c:v>41232.135416591431</c:v>
                </c:pt>
                <c:pt idx="31022">
                  <c:v>41232.145833258095</c:v>
                </c:pt>
                <c:pt idx="31023">
                  <c:v>41232.156249924759</c:v>
                </c:pt>
                <c:pt idx="31024">
                  <c:v>41232.166666591424</c:v>
                </c:pt>
                <c:pt idx="31025">
                  <c:v>41232.177083258088</c:v>
                </c:pt>
                <c:pt idx="31026">
                  <c:v>41232.187499924752</c:v>
                </c:pt>
                <c:pt idx="31027">
                  <c:v>41232.197916591416</c:v>
                </c:pt>
                <c:pt idx="31028">
                  <c:v>41232.208333258081</c:v>
                </c:pt>
                <c:pt idx="31029">
                  <c:v>41232.218749924745</c:v>
                </c:pt>
                <c:pt idx="31030">
                  <c:v>41232.229166591409</c:v>
                </c:pt>
                <c:pt idx="31031">
                  <c:v>41232.239583258073</c:v>
                </c:pt>
                <c:pt idx="31032">
                  <c:v>41232.249999924737</c:v>
                </c:pt>
                <c:pt idx="31033">
                  <c:v>41232.260416591402</c:v>
                </c:pt>
                <c:pt idx="31034">
                  <c:v>41232.270833258066</c:v>
                </c:pt>
                <c:pt idx="31035">
                  <c:v>41232.28124992473</c:v>
                </c:pt>
                <c:pt idx="31036">
                  <c:v>41232.291666591394</c:v>
                </c:pt>
                <c:pt idx="31037">
                  <c:v>41232.302083258059</c:v>
                </c:pt>
                <c:pt idx="31038">
                  <c:v>41232.312499924723</c:v>
                </c:pt>
                <c:pt idx="31039">
                  <c:v>41232.322916591387</c:v>
                </c:pt>
                <c:pt idx="31040">
                  <c:v>41232.333333258051</c:v>
                </c:pt>
                <c:pt idx="31041">
                  <c:v>41232.343749924716</c:v>
                </c:pt>
                <c:pt idx="31042">
                  <c:v>41232.35416659138</c:v>
                </c:pt>
                <c:pt idx="31043">
                  <c:v>41232.364583258044</c:v>
                </c:pt>
                <c:pt idx="31044">
                  <c:v>41232.374999924708</c:v>
                </c:pt>
                <c:pt idx="31045">
                  <c:v>41232.385416591373</c:v>
                </c:pt>
                <c:pt idx="31046">
                  <c:v>41232.395833258037</c:v>
                </c:pt>
                <c:pt idx="31047">
                  <c:v>41232.406249924701</c:v>
                </c:pt>
                <c:pt idx="31048">
                  <c:v>41232.416666591365</c:v>
                </c:pt>
                <c:pt idx="31049">
                  <c:v>41232.42708325803</c:v>
                </c:pt>
                <c:pt idx="31050">
                  <c:v>41232.437499924694</c:v>
                </c:pt>
                <c:pt idx="31051">
                  <c:v>41232.447916591358</c:v>
                </c:pt>
                <c:pt idx="31052">
                  <c:v>41232.458333258022</c:v>
                </c:pt>
                <c:pt idx="31053">
                  <c:v>41232.468749924687</c:v>
                </c:pt>
                <c:pt idx="31054">
                  <c:v>41232.479166591351</c:v>
                </c:pt>
                <c:pt idx="31055">
                  <c:v>41232.489583258015</c:v>
                </c:pt>
                <c:pt idx="31056">
                  <c:v>41232.499999924679</c:v>
                </c:pt>
                <c:pt idx="31057">
                  <c:v>41232.510416591344</c:v>
                </c:pt>
                <c:pt idx="31058">
                  <c:v>41232.520833258008</c:v>
                </c:pt>
                <c:pt idx="31059">
                  <c:v>41232.531249924672</c:v>
                </c:pt>
                <c:pt idx="31060">
                  <c:v>41232.541666591336</c:v>
                </c:pt>
                <c:pt idx="31061">
                  <c:v>41232.552083258</c:v>
                </c:pt>
                <c:pt idx="31062">
                  <c:v>41232.562499924665</c:v>
                </c:pt>
                <c:pt idx="31063">
                  <c:v>41232.572916591329</c:v>
                </c:pt>
                <c:pt idx="31064">
                  <c:v>41232.583333257993</c:v>
                </c:pt>
                <c:pt idx="31065">
                  <c:v>41232.593749924657</c:v>
                </c:pt>
                <c:pt idx="31066">
                  <c:v>41232.604166591322</c:v>
                </c:pt>
                <c:pt idx="31067">
                  <c:v>41232.614583257986</c:v>
                </c:pt>
                <c:pt idx="31068">
                  <c:v>41232.62499992465</c:v>
                </c:pt>
                <c:pt idx="31069">
                  <c:v>41232.635416591314</c:v>
                </c:pt>
                <c:pt idx="31070">
                  <c:v>41232.645833257979</c:v>
                </c:pt>
                <c:pt idx="31071">
                  <c:v>41232.656249924643</c:v>
                </c:pt>
                <c:pt idx="31072">
                  <c:v>41232.666666591307</c:v>
                </c:pt>
                <c:pt idx="31073">
                  <c:v>41232.677083257971</c:v>
                </c:pt>
                <c:pt idx="31074">
                  <c:v>41232.687499924636</c:v>
                </c:pt>
                <c:pt idx="31075">
                  <c:v>41232.6979165913</c:v>
                </c:pt>
                <c:pt idx="31076">
                  <c:v>41232.708333257964</c:v>
                </c:pt>
                <c:pt idx="31077">
                  <c:v>41232.718749924628</c:v>
                </c:pt>
                <c:pt idx="31078">
                  <c:v>41232.729166591293</c:v>
                </c:pt>
                <c:pt idx="31079">
                  <c:v>41232.739583257957</c:v>
                </c:pt>
                <c:pt idx="31080">
                  <c:v>41232.749999924621</c:v>
                </c:pt>
                <c:pt idx="31081">
                  <c:v>41232.760416591285</c:v>
                </c:pt>
                <c:pt idx="31082">
                  <c:v>41232.77083325795</c:v>
                </c:pt>
                <c:pt idx="31083">
                  <c:v>41232.781249924614</c:v>
                </c:pt>
                <c:pt idx="31084">
                  <c:v>41232.791666591278</c:v>
                </c:pt>
                <c:pt idx="31085">
                  <c:v>41232.802083257942</c:v>
                </c:pt>
                <c:pt idx="31086">
                  <c:v>41232.812499924607</c:v>
                </c:pt>
                <c:pt idx="31087">
                  <c:v>41232.822916591271</c:v>
                </c:pt>
                <c:pt idx="31088">
                  <c:v>41232.833333257935</c:v>
                </c:pt>
                <c:pt idx="31089">
                  <c:v>41232.843749924599</c:v>
                </c:pt>
                <c:pt idx="31090">
                  <c:v>41232.854166591263</c:v>
                </c:pt>
                <c:pt idx="31091">
                  <c:v>41232.864583257928</c:v>
                </c:pt>
                <c:pt idx="31092">
                  <c:v>41232.874999924592</c:v>
                </c:pt>
                <c:pt idx="31093">
                  <c:v>41232.885416591256</c:v>
                </c:pt>
                <c:pt idx="31094">
                  <c:v>41232.89583325792</c:v>
                </c:pt>
                <c:pt idx="31095">
                  <c:v>41232.906249924585</c:v>
                </c:pt>
                <c:pt idx="31096">
                  <c:v>41232.916666591249</c:v>
                </c:pt>
                <c:pt idx="31097">
                  <c:v>41232.927083257913</c:v>
                </c:pt>
                <c:pt idx="31098">
                  <c:v>41232.937499924577</c:v>
                </c:pt>
                <c:pt idx="31099">
                  <c:v>41232.947916591242</c:v>
                </c:pt>
                <c:pt idx="31100">
                  <c:v>41232.958333257906</c:v>
                </c:pt>
                <c:pt idx="31101">
                  <c:v>41232.96874992457</c:v>
                </c:pt>
                <c:pt idx="31102">
                  <c:v>41232.979166591234</c:v>
                </c:pt>
                <c:pt idx="31103">
                  <c:v>41232.989583257899</c:v>
                </c:pt>
                <c:pt idx="31104">
                  <c:v>41232.999999924563</c:v>
                </c:pt>
                <c:pt idx="31105">
                  <c:v>41233.010416591227</c:v>
                </c:pt>
                <c:pt idx="31106">
                  <c:v>41233.020833257891</c:v>
                </c:pt>
                <c:pt idx="31107">
                  <c:v>41233.031249924556</c:v>
                </c:pt>
                <c:pt idx="31108">
                  <c:v>41233.04166659122</c:v>
                </c:pt>
                <c:pt idx="31109">
                  <c:v>41233.052083257884</c:v>
                </c:pt>
                <c:pt idx="31110">
                  <c:v>41233.062499924548</c:v>
                </c:pt>
                <c:pt idx="31111">
                  <c:v>41233.072916591213</c:v>
                </c:pt>
                <c:pt idx="31112">
                  <c:v>41233.083333257877</c:v>
                </c:pt>
                <c:pt idx="31113">
                  <c:v>41233.093749924541</c:v>
                </c:pt>
                <c:pt idx="31114">
                  <c:v>41233.104166591205</c:v>
                </c:pt>
                <c:pt idx="31115">
                  <c:v>41233.11458325787</c:v>
                </c:pt>
                <c:pt idx="31116">
                  <c:v>41233.124999924534</c:v>
                </c:pt>
                <c:pt idx="31117">
                  <c:v>41233.135416591198</c:v>
                </c:pt>
                <c:pt idx="31118">
                  <c:v>41233.145833257862</c:v>
                </c:pt>
                <c:pt idx="31119">
                  <c:v>41233.156249924526</c:v>
                </c:pt>
                <c:pt idx="31120">
                  <c:v>41233.166666591191</c:v>
                </c:pt>
                <c:pt idx="31121">
                  <c:v>41233.177083257855</c:v>
                </c:pt>
                <c:pt idx="31122">
                  <c:v>41233.187499924519</c:v>
                </c:pt>
                <c:pt idx="31123">
                  <c:v>41233.197916591183</c:v>
                </c:pt>
                <c:pt idx="31124">
                  <c:v>41233.208333257848</c:v>
                </c:pt>
                <c:pt idx="31125">
                  <c:v>41233.218749924512</c:v>
                </c:pt>
                <c:pt idx="31126">
                  <c:v>41233.229166591176</c:v>
                </c:pt>
                <c:pt idx="31127">
                  <c:v>41233.23958325784</c:v>
                </c:pt>
                <c:pt idx="31128">
                  <c:v>41233.249999924505</c:v>
                </c:pt>
                <c:pt idx="31129">
                  <c:v>41233.260416591169</c:v>
                </c:pt>
                <c:pt idx="31130">
                  <c:v>41233.270833257833</c:v>
                </c:pt>
                <c:pt idx="31131">
                  <c:v>41233.281249924497</c:v>
                </c:pt>
                <c:pt idx="31132">
                  <c:v>41233.291666591162</c:v>
                </c:pt>
                <c:pt idx="31133">
                  <c:v>41233.302083257826</c:v>
                </c:pt>
                <c:pt idx="31134">
                  <c:v>41233.31249992449</c:v>
                </c:pt>
                <c:pt idx="31135">
                  <c:v>41233.322916591154</c:v>
                </c:pt>
                <c:pt idx="31136">
                  <c:v>41233.333333257819</c:v>
                </c:pt>
                <c:pt idx="31137">
                  <c:v>41233.343749924483</c:v>
                </c:pt>
                <c:pt idx="31138">
                  <c:v>41233.354166591147</c:v>
                </c:pt>
                <c:pt idx="31139">
                  <c:v>41233.364583257811</c:v>
                </c:pt>
                <c:pt idx="31140">
                  <c:v>41233.374999924476</c:v>
                </c:pt>
                <c:pt idx="31141">
                  <c:v>41233.38541659114</c:v>
                </c:pt>
                <c:pt idx="31142">
                  <c:v>41233.395833257804</c:v>
                </c:pt>
                <c:pt idx="31143">
                  <c:v>41233.406249924468</c:v>
                </c:pt>
                <c:pt idx="31144">
                  <c:v>41233.416666591133</c:v>
                </c:pt>
                <c:pt idx="31145">
                  <c:v>41233.427083257797</c:v>
                </c:pt>
                <c:pt idx="31146">
                  <c:v>41233.437499924461</c:v>
                </c:pt>
                <c:pt idx="31147">
                  <c:v>41233.447916591125</c:v>
                </c:pt>
                <c:pt idx="31148">
                  <c:v>41233.458333257789</c:v>
                </c:pt>
                <c:pt idx="31149">
                  <c:v>41233.468749924454</c:v>
                </c:pt>
                <c:pt idx="31150">
                  <c:v>41233.479166591118</c:v>
                </c:pt>
                <c:pt idx="31151">
                  <c:v>41233.489583257782</c:v>
                </c:pt>
                <c:pt idx="31152">
                  <c:v>41233.499999924446</c:v>
                </c:pt>
                <c:pt idx="31153">
                  <c:v>41233.510416591111</c:v>
                </c:pt>
                <c:pt idx="31154">
                  <c:v>41233.520833257775</c:v>
                </c:pt>
                <c:pt idx="31155">
                  <c:v>41233.531249924439</c:v>
                </c:pt>
                <c:pt idx="31156">
                  <c:v>41233.541666591103</c:v>
                </c:pt>
                <c:pt idx="31157">
                  <c:v>41233.552083257768</c:v>
                </c:pt>
                <c:pt idx="31158">
                  <c:v>41233.562499924432</c:v>
                </c:pt>
                <c:pt idx="31159">
                  <c:v>41233.572916591096</c:v>
                </c:pt>
                <c:pt idx="31160">
                  <c:v>41233.58333325776</c:v>
                </c:pt>
                <c:pt idx="31161">
                  <c:v>41233.593749924425</c:v>
                </c:pt>
                <c:pt idx="31162">
                  <c:v>41233.604166591089</c:v>
                </c:pt>
                <c:pt idx="31163">
                  <c:v>41233.614583257753</c:v>
                </c:pt>
                <c:pt idx="31164">
                  <c:v>41233.624999924417</c:v>
                </c:pt>
                <c:pt idx="31165">
                  <c:v>41233.635416591082</c:v>
                </c:pt>
                <c:pt idx="31166">
                  <c:v>41233.645833257746</c:v>
                </c:pt>
                <c:pt idx="31167">
                  <c:v>41233.65624992441</c:v>
                </c:pt>
                <c:pt idx="31168">
                  <c:v>41233.666666591074</c:v>
                </c:pt>
                <c:pt idx="31169">
                  <c:v>41233.677083257739</c:v>
                </c:pt>
                <c:pt idx="31170">
                  <c:v>41233.687499924403</c:v>
                </c:pt>
                <c:pt idx="31171">
                  <c:v>41233.697916591067</c:v>
                </c:pt>
                <c:pt idx="31172">
                  <c:v>41233.708333257731</c:v>
                </c:pt>
                <c:pt idx="31173">
                  <c:v>41233.718749924396</c:v>
                </c:pt>
                <c:pt idx="31174">
                  <c:v>41233.72916659106</c:v>
                </c:pt>
                <c:pt idx="31175">
                  <c:v>41233.739583257724</c:v>
                </c:pt>
                <c:pt idx="31176">
                  <c:v>41233.749999924388</c:v>
                </c:pt>
                <c:pt idx="31177">
                  <c:v>41233.760416591052</c:v>
                </c:pt>
                <c:pt idx="31178">
                  <c:v>41233.770833257717</c:v>
                </c:pt>
                <c:pt idx="31179">
                  <c:v>41233.781249924381</c:v>
                </c:pt>
                <c:pt idx="31180">
                  <c:v>41233.791666591045</c:v>
                </c:pt>
                <c:pt idx="31181">
                  <c:v>41233.802083257709</c:v>
                </c:pt>
                <c:pt idx="31182">
                  <c:v>41233.812499924374</c:v>
                </c:pt>
                <c:pt idx="31183">
                  <c:v>41233.822916591038</c:v>
                </c:pt>
                <c:pt idx="31184">
                  <c:v>41233.833333257702</c:v>
                </c:pt>
                <c:pt idx="31185">
                  <c:v>41233.843749924366</c:v>
                </c:pt>
                <c:pt idx="31186">
                  <c:v>41233.854166591031</c:v>
                </c:pt>
                <c:pt idx="31187">
                  <c:v>41233.864583257695</c:v>
                </c:pt>
                <c:pt idx="31188">
                  <c:v>41233.874999924359</c:v>
                </c:pt>
                <c:pt idx="31189">
                  <c:v>41233.885416591023</c:v>
                </c:pt>
                <c:pt idx="31190">
                  <c:v>41233.895833257688</c:v>
                </c:pt>
                <c:pt idx="31191">
                  <c:v>41233.906249924352</c:v>
                </c:pt>
                <c:pt idx="31192">
                  <c:v>41233.916666591016</c:v>
                </c:pt>
                <c:pt idx="31193">
                  <c:v>41233.92708325768</c:v>
                </c:pt>
                <c:pt idx="31194">
                  <c:v>41233.937499924345</c:v>
                </c:pt>
                <c:pt idx="31195">
                  <c:v>41233.947916591009</c:v>
                </c:pt>
                <c:pt idx="31196">
                  <c:v>41233.958333257673</c:v>
                </c:pt>
                <c:pt idx="31197">
                  <c:v>41233.968749924337</c:v>
                </c:pt>
                <c:pt idx="31198">
                  <c:v>41233.979166591002</c:v>
                </c:pt>
                <c:pt idx="31199">
                  <c:v>41233.989583257666</c:v>
                </c:pt>
                <c:pt idx="31200">
                  <c:v>41233.99999992433</c:v>
                </c:pt>
                <c:pt idx="31201">
                  <c:v>41234.010416590994</c:v>
                </c:pt>
                <c:pt idx="31202">
                  <c:v>41234.020833257659</c:v>
                </c:pt>
                <c:pt idx="31203">
                  <c:v>41234.031249924323</c:v>
                </c:pt>
                <c:pt idx="31204">
                  <c:v>41234.041666590987</c:v>
                </c:pt>
                <c:pt idx="31205">
                  <c:v>41234.052083257651</c:v>
                </c:pt>
                <c:pt idx="31206">
                  <c:v>41234.062499924315</c:v>
                </c:pt>
                <c:pt idx="31207">
                  <c:v>41234.07291659098</c:v>
                </c:pt>
                <c:pt idx="31208">
                  <c:v>41234.083333257644</c:v>
                </c:pt>
                <c:pt idx="31209">
                  <c:v>41234.093749924308</c:v>
                </c:pt>
                <c:pt idx="31210">
                  <c:v>41234.104166590972</c:v>
                </c:pt>
                <c:pt idx="31211">
                  <c:v>41234.114583257637</c:v>
                </c:pt>
                <c:pt idx="31212">
                  <c:v>41234.124999924301</c:v>
                </c:pt>
                <c:pt idx="31213">
                  <c:v>41234.135416590965</c:v>
                </c:pt>
                <c:pt idx="31214">
                  <c:v>41234.145833257629</c:v>
                </c:pt>
                <c:pt idx="31215">
                  <c:v>41234.156249924294</c:v>
                </c:pt>
                <c:pt idx="31216">
                  <c:v>41234.166666590958</c:v>
                </c:pt>
                <c:pt idx="31217">
                  <c:v>41234.177083257622</c:v>
                </c:pt>
                <c:pt idx="31218">
                  <c:v>41234.187499924286</c:v>
                </c:pt>
                <c:pt idx="31219">
                  <c:v>41234.197916590951</c:v>
                </c:pt>
                <c:pt idx="31220">
                  <c:v>41234.208333257615</c:v>
                </c:pt>
                <c:pt idx="31221">
                  <c:v>41234.218749924279</c:v>
                </c:pt>
                <c:pt idx="31222">
                  <c:v>41234.229166590943</c:v>
                </c:pt>
                <c:pt idx="31223">
                  <c:v>41234.239583257608</c:v>
                </c:pt>
                <c:pt idx="31224">
                  <c:v>41234.249999924272</c:v>
                </c:pt>
                <c:pt idx="31225">
                  <c:v>41234.260416590936</c:v>
                </c:pt>
                <c:pt idx="31226">
                  <c:v>41234.2708332576</c:v>
                </c:pt>
                <c:pt idx="31227">
                  <c:v>41234.281249924265</c:v>
                </c:pt>
                <c:pt idx="31228">
                  <c:v>41234.291666590929</c:v>
                </c:pt>
                <c:pt idx="31229">
                  <c:v>41234.302083257593</c:v>
                </c:pt>
                <c:pt idx="31230">
                  <c:v>41234.312499924257</c:v>
                </c:pt>
                <c:pt idx="31231">
                  <c:v>41234.322916590922</c:v>
                </c:pt>
                <c:pt idx="31232">
                  <c:v>41234.333333257586</c:v>
                </c:pt>
                <c:pt idx="31233">
                  <c:v>41234.34374992425</c:v>
                </c:pt>
                <c:pt idx="31234">
                  <c:v>41234.354166590914</c:v>
                </c:pt>
                <c:pt idx="31235">
                  <c:v>41234.364583257578</c:v>
                </c:pt>
                <c:pt idx="31236">
                  <c:v>41234.374999924243</c:v>
                </c:pt>
                <c:pt idx="31237">
                  <c:v>41234.385416590907</c:v>
                </c:pt>
                <c:pt idx="31238">
                  <c:v>41234.395833257571</c:v>
                </c:pt>
                <c:pt idx="31239">
                  <c:v>41234.406249924235</c:v>
                </c:pt>
                <c:pt idx="31240">
                  <c:v>41234.4166665909</c:v>
                </c:pt>
                <c:pt idx="31241">
                  <c:v>41234.427083257564</c:v>
                </c:pt>
                <c:pt idx="31242">
                  <c:v>41234.437499924228</c:v>
                </c:pt>
                <c:pt idx="31243">
                  <c:v>41234.447916590892</c:v>
                </c:pt>
                <c:pt idx="31244">
                  <c:v>41234.458333257557</c:v>
                </c:pt>
                <c:pt idx="31245">
                  <c:v>41234.468749924221</c:v>
                </c:pt>
                <c:pt idx="31246">
                  <c:v>41234.479166590885</c:v>
                </c:pt>
                <c:pt idx="31247">
                  <c:v>41234.489583257549</c:v>
                </c:pt>
                <c:pt idx="31248">
                  <c:v>41234.499999924214</c:v>
                </c:pt>
                <c:pt idx="31249">
                  <c:v>41234.510416590878</c:v>
                </c:pt>
                <c:pt idx="31250">
                  <c:v>41234.520833257542</c:v>
                </c:pt>
                <c:pt idx="31251">
                  <c:v>41234.531249924206</c:v>
                </c:pt>
                <c:pt idx="31252">
                  <c:v>41234.541666590871</c:v>
                </c:pt>
                <c:pt idx="31253">
                  <c:v>41234.552083257535</c:v>
                </c:pt>
                <c:pt idx="31254">
                  <c:v>41234.562499924199</c:v>
                </c:pt>
                <c:pt idx="31255">
                  <c:v>41234.572916590863</c:v>
                </c:pt>
                <c:pt idx="31256">
                  <c:v>41234.583333257528</c:v>
                </c:pt>
                <c:pt idx="31257">
                  <c:v>41234.593749924192</c:v>
                </c:pt>
                <c:pt idx="31258">
                  <c:v>41234.604166590856</c:v>
                </c:pt>
                <c:pt idx="31259">
                  <c:v>41234.61458325752</c:v>
                </c:pt>
                <c:pt idx="31260">
                  <c:v>41234.624999924185</c:v>
                </c:pt>
                <c:pt idx="31261">
                  <c:v>41234.635416590849</c:v>
                </c:pt>
                <c:pt idx="31262">
                  <c:v>41234.645833257513</c:v>
                </c:pt>
                <c:pt idx="31263">
                  <c:v>41234.656249924177</c:v>
                </c:pt>
                <c:pt idx="31264">
                  <c:v>41234.666666590841</c:v>
                </c:pt>
                <c:pt idx="31265">
                  <c:v>41234.677083257506</c:v>
                </c:pt>
                <c:pt idx="31266">
                  <c:v>41234.68749992417</c:v>
                </c:pt>
                <c:pt idx="31267">
                  <c:v>41234.697916590834</c:v>
                </c:pt>
                <c:pt idx="31268">
                  <c:v>41234.708333257498</c:v>
                </c:pt>
                <c:pt idx="31269">
                  <c:v>41234.718749924163</c:v>
                </c:pt>
                <c:pt idx="31270">
                  <c:v>41234.729166590827</c:v>
                </c:pt>
                <c:pt idx="31271">
                  <c:v>41234.739583257491</c:v>
                </c:pt>
                <c:pt idx="31272">
                  <c:v>41234.749999924155</c:v>
                </c:pt>
                <c:pt idx="31273">
                  <c:v>41234.76041659082</c:v>
                </c:pt>
                <c:pt idx="31274">
                  <c:v>41234.770833257484</c:v>
                </c:pt>
                <c:pt idx="31275">
                  <c:v>41234.781249924148</c:v>
                </c:pt>
                <c:pt idx="31276">
                  <c:v>41234.791666590812</c:v>
                </c:pt>
                <c:pt idx="31277">
                  <c:v>41234.802083257477</c:v>
                </c:pt>
                <c:pt idx="31278">
                  <c:v>41234.812499924141</c:v>
                </c:pt>
                <c:pt idx="31279">
                  <c:v>41234.822916590805</c:v>
                </c:pt>
                <c:pt idx="31280">
                  <c:v>41234.833333257469</c:v>
                </c:pt>
                <c:pt idx="31281">
                  <c:v>41234.843749924134</c:v>
                </c:pt>
                <c:pt idx="31282">
                  <c:v>41234.854166590798</c:v>
                </c:pt>
                <c:pt idx="31283">
                  <c:v>41234.864583257462</c:v>
                </c:pt>
                <c:pt idx="31284">
                  <c:v>41234.874999924126</c:v>
                </c:pt>
                <c:pt idx="31285">
                  <c:v>41234.885416590791</c:v>
                </c:pt>
                <c:pt idx="31286">
                  <c:v>41234.895833257455</c:v>
                </c:pt>
                <c:pt idx="31287">
                  <c:v>41234.906249924119</c:v>
                </c:pt>
                <c:pt idx="31288">
                  <c:v>41234.916666590783</c:v>
                </c:pt>
                <c:pt idx="31289">
                  <c:v>41234.927083257448</c:v>
                </c:pt>
                <c:pt idx="31290">
                  <c:v>41234.937499924112</c:v>
                </c:pt>
                <c:pt idx="31291">
                  <c:v>41234.947916590776</c:v>
                </c:pt>
                <c:pt idx="31292">
                  <c:v>41234.95833325744</c:v>
                </c:pt>
                <c:pt idx="31293">
                  <c:v>41234.968749924104</c:v>
                </c:pt>
                <c:pt idx="31294">
                  <c:v>41234.979166590769</c:v>
                </c:pt>
                <c:pt idx="31295">
                  <c:v>41234.989583257433</c:v>
                </c:pt>
                <c:pt idx="31296">
                  <c:v>41234.999999924097</c:v>
                </c:pt>
                <c:pt idx="31297">
                  <c:v>41235.010416590761</c:v>
                </c:pt>
                <c:pt idx="31298">
                  <c:v>41235.020833257426</c:v>
                </c:pt>
                <c:pt idx="31299">
                  <c:v>41235.03124992409</c:v>
                </c:pt>
                <c:pt idx="31300">
                  <c:v>41235.041666590754</c:v>
                </c:pt>
                <c:pt idx="31301">
                  <c:v>41235.052083257418</c:v>
                </c:pt>
                <c:pt idx="31302">
                  <c:v>41235.062499924083</c:v>
                </c:pt>
                <c:pt idx="31303">
                  <c:v>41235.072916590747</c:v>
                </c:pt>
                <c:pt idx="31304">
                  <c:v>41235.083333257411</c:v>
                </c:pt>
                <c:pt idx="31305">
                  <c:v>41235.093749924075</c:v>
                </c:pt>
                <c:pt idx="31306">
                  <c:v>41235.10416659074</c:v>
                </c:pt>
                <c:pt idx="31307">
                  <c:v>41235.114583257404</c:v>
                </c:pt>
                <c:pt idx="31308">
                  <c:v>41235.124999924068</c:v>
                </c:pt>
                <c:pt idx="31309">
                  <c:v>41235.135416590732</c:v>
                </c:pt>
                <c:pt idx="31310">
                  <c:v>41235.145833257397</c:v>
                </c:pt>
                <c:pt idx="31311">
                  <c:v>41235.156249924061</c:v>
                </c:pt>
                <c:pt idx="31312">
                  <c:v>41235.166666590725</c:v>
                </c:pt>
                <c:pt idx="31313">
                  <c:v>41235.177083257389</c:v>
                </c:pt>
                <c:pt idx="31314">
                  <c:v>41235.187499924054</c:v>
                </c:pt>
                <c:pt idx="31315">
                  <c:v>41235.197916590718</c:v>
                </c:pt>
                <c:pt idx="31316">
                  <c:v>41235.208333257382</c:v>
                </c:pt>
                <c:pt idx="31317">
                  <c:v>41235.218749924046</c:v>
                </c:pt>
                <c:pt idx="31318">
                  <c:v>41235.229166590711</c:v>
                </c:pt>
                <c:pt idx="31319">
                  <c:v>41235.239583257375</c:v>
                </c:pt>
                <c:pt idx="31320">
                  <c:v>41235.249999924039</c:v>
                </c:pt>
                <c:pt idx="31321">
                  <c:v>41235.260416590703</c:v>
                </c:pt>
                <c:pt idx="31322">
                  <c:v>41235.270833257367</c:v>
                </c:pt>
                <c:pt idx="31323">
                  <c:v>41235.281249924032</c:v>
                </c:pt>
                <c:pt idx="31324">
                  <c:v>41235.291666590696</c:v>
                </c:pt>
                <c:pt idx="31325">
                  <c:v>41235.30208325736</c:v>
                </c:pt>
                <c:pt idx="31326">
                  <c:v>41235.312499924024</c:v>
                </c:pt>
                <c:pt idx="31327">
                  <c:v>41235.322916590689</c:v>
                </c:pt>
                <c:pt idx="31328">
                  <c:v>41235.333333257353</c:v>
                </c:pt>
                <c:pt idx="31329">
                  <c:v>41235.343749924017</c:v>
                </c:pt>
                <c:pt idx="31330">
                  <c:v>41235.354166590681</c:v>
                </c:pt>
                <c:pt idx="31331">
                  <c:v>41235.364583257346</c:v>
                </c:pt>
                <c:pt idx="31332">
                  <c:v>41235.37499992401</c:v>
                </c:pt>
                <c:pt idx="31333">
                  <c:v>41235.385416590674</c:v>
                </c:pt>
                <c:pt idx="31334">
                  <c:v>41235.395833257338</c:v>
                </c:pt>
                <c:pt idx="31335">
                  <c:v>41235.406249924003</c:v>
                </c:pt>
                <c:pt idx="31336">
                  <c:v>41235.416666590667</c:v>
                </c:pt>
                <c:pt idx="31337">
                  <c:v>41235.427083257331</c:v>
                </c:pt>
                <c:pt idx="31338">
                  <c:v>41235.437499923995</c:v>
                </c:pt>
                <c:pt idx="31339">
                  <c:v>41235.44791659066</c:v>
                </c:pt>
                <c:pt idx="31340">
                  <c:v>41235.458333257324</c:v>
                </c:pt>
                <c:pt idx="31341">
                  <c:v>41235.468749923988</c:v>
                </c:pt>
                <c:pt idx="31342">
                  <c:v>41235.479166590652</c:v>
                </c:pt>
                <c:pt idx="31343">
                  <c:v>41235.489583257317</c:v>
                </c:pt>
                <c:pt idx="31344">
                  <c:v>41235.499999923981</c:v>
                </c:pt>
                <c:pt idx="31345">
                  <c:v>41235.510416590645</c:v>
                </c:pt>
                <c:pt idx="31346">
                  <c:v>41235.520833257309</c:v>
                </c:pt>
                <c:pt idx="31347">
                  <c:v>41235.531249923974</c:v>
                </c:pt>
                <c:pt idx="31348">
                  <c:v>41235.541666590638</c:v>
                </c:pt>
                <c:pt idx="31349">
                  <c:v>41235.552083257302</c:v>
                </c:pt>
                <c:pt idx="31350">
                  <c:v>41235.562499923966</c:v>
                </c:pt>
                <c:pt idx="31351">
                  <c:v>41235.57291659063</c:v>
                </c:pt>
                <c:pt idx="31352">
                  <c:v>41235.583333257295</c:v>
                </c:pt>
                <c:pt idx="31353">
                  <c:v>41235.593749923959</c:v>
                </c:pt>
                <c:pt idx="31354">
                  <c:v>41235.604166590623</c:v>
                </c:pt>
                <c:pt idx="31355">
                  <c:v>41235.614583257287</c:v>
                </c:pt>
                <c:pt idx="31356">
                  <c:v>41235.624999923952</c:v>
                </c:pt>
                <c:pt idx="31357">
                  <c:v>41235.635416590616</c:v>
                </c:pt>
                <c:pt idx="31358">
                  <c:v>41235.64583325728</c:v>
                </c:pt>
                <c:pt idx="31359">
                  <c:v>41235.656249923944</c:v>
                </c:pt>
                <c:pt idx="31360">
                  <c:v>41235.666666590609</c:v>
                </c:pt>
                <c:pt idx="31361">
                  <c:v>41235.677083257273</c:v>
                </c:pt>
                <c:pt idx="31362">
                  <c:v>41235.687499923937</c:v>
                </c:pt>
                <c:pt idx="31363">
                  <c:v>41235.697916590601</c:v>
                </c:pt>
                <c:pt idx="31364">
                  <c:v>41235.708333257266</c:v>
                </c:pt>
                <c:pt idx="31365">
                  <c:v>41235.71874992393</c:v>
                </c:pt>
                <c:pt idx="31366">
                  <c:v>41235.729166590594</c:v>
                </c:pt>
                <c:pt idx="31367">
                  <c:v>41235.739583257258</c:v>
                </c:pt>
                <c:pt idx="31368">
                  <c:v>41235.749999923923</c:v>
                </c:pt>
                <c:pt idx="31369">
                  <c:v>41235.760416590587</c:v>
                </c:pt>
                <c:pt idx="31370">
                  <c:v>41235.770833257251</c:v>
                </c:pt>
                <c:pt idx="31371">
                  <c:v>41235.781249923915</c:v>
                </c:pt>
                <c:pt idx="31372">
                  <c:v>41235.79166659058</c:v>
                </c:pt>
                <c:pt idx="31373">
                  <c:v>41235.802083257244</c:v>
                </c:pt>
                <c:pt idx="31374">
                  <c:v>41235.812499923908</c:v>
                </c:pt>
                <c:pt idx="31375">
                  <c:v>41235.822916590572</c:v>
                </c:pt>
                <c:pt idx="31376">
                  <c:v>41235.833333257237</c:v>
                </c:pt>
                <c:pt idx="31377">
                  <c:v>41235.843749923901</c:v>
                </c:pt>
                <c:pt idx="31378">
                  <c:v>41235.854166590565</c:v>
                </c:pt>
                <c:pt idx="31379">
                  <c:v>41235.864583257229</c:v>
                </c:pt>
                <c:pt idx="31380">
                  <c:v>41235.874999923893</c:v>
                </c:pt>
                <c:pt idx="31381">
                  <c:v>41235.885416590558</c:v>
                </c:pt>
                <c:pt idx="31382">
                  <c:v>41235.895833257222</c:v>
                </c:pt>
                <c:pt idx="31383">
                  <c:v>41235.906249923886</c:v>
                </c:pt>
                <c:pt idx="31384">
                  <c:v>41235.91666659055</c:v>
                </c:pt>
                <c:pt idx="31385">
                  <c:v>41235.927083257215</c:v>
                </c:pt>
                <c:pt idx="31386">
                  <c:v>41235.937499923879</c:v>
                </c:pt>
                <c:pt idx="31387">
                  <c:v>41235.947916590543</c:v>
                </c:pt>
                <c:pt idx="31388">
                  <c:v>41235.958333257207</c:v>
                </c:pt>
                <c:pt idx="31389">
                  <c:v>41235.968749923872</c:v>
                </c:pt>
                <c:pt idx="31390">
                  <c:v>41235.979166590536</c:v>
                </c:pt>
                <c:pt idx="31391">
                  <c:v>41235.9895832572</c:v>
                </c:pt>
                <c:pt idx="31392">
                  <c:v>41235.999999923864</c:v>
                </c:pt>
                <c:pt idx="31393">
                  <c:v>41236.010416590529</c:v>
                </c:pt>
                <c:pt idx="31394">
                  <c:v>41236.020833257193</c:v>
                </c:pt>
                <c:pt idx="31395">
                  <c:v>41236.031249923857</c:v>
                </c:pt>
                <c:pt idx="31396">
                  <c:v>41236.041666590521</c:v>
                </c:pt>
                <c:pt idx="31397">
                  <c:v>41236.052083257186</c:v>
                </c:pt>
                <c:pt idx="31398">
                  <c:v>41236.06249992385</c:v>
                </c:pt>
                <c:pt idx="31399">
                  <c:v>41236.072916590514</c:v>
                </c:pt>
                <c:pt idx="31400">
                  <c:v>41236.083333257178</c:v>
                </c:pt>
                <c:pt idx="31401">
                  <c:v>41236.093749923843</c:v>
                </c:pt>
                <c:pt idx="31402">
                  <c:v>41236.104166590507</c:v>
                </c:pt>
                <c:pt idx="31403">
                  <c:v>41236.114583257171</c:v>
                </c:pt>
                <c:pt idx="31404">
                  <c:v>41236.124999923835</c:v>
                </c:pt>
                <c:pt idx="31405">
                  <c:v>41236.1354165905</c:v>
                </c:pt>
                <c:pt idx="31406">
                  <c:v>41236.145833257164</c:v>
                </c:pt>
                <c:pt idx="31407">
                  <c:v>41236.156249923828</c:v>
                </c:pt>
                <c:pt idx="31408">
                  <c:v>41236.166666590492</c:v>
                </c:pt>
                <c:pt idx="31409">
                  <c:v>41236.177083257156</c:v>
                </c:pt>
                <c:pt idx="31410">
                  <c:v>41236.187499923821</c:v>
                </c:pt>
                <c:pt idx="31411">
                  <c:v>41236.197916590485</c:v>
                </c:pt>
                <c:pt idx="31412">
                  <c:v>41236.208333257149</c:v>
                </c:pt>
                <c:pt idx="31413">
                  <c:v>41236.218749923813</c:v>
                </c:pt>
                <c:pt idx="31414">
                  <c:v>41236.229166590478</c:v>
                </c:pt>
                <c:pt idx="31415">
                  <c:v>41236.239583257142</c:v>
                </c:pt>
                <c:pt idx="31416">
                  <c:v>41236.249999923806</c:v>
                </c:pt>
                <c:pt idx="31417">
                  <c:v>41236.26041659047</c:v>
                </c:pt>
                <c:pt idx="31418">
                  <c:v>41236.270833257135</c:v>
                </c:pt>
                <c:pt idx="31419">
                  <c:v>41236.281249923799</c:v>
                </c:pt>
                <c:pt idx="31420">
                  <c:v>41236.291666590463</c:v>
                </c:pt>
                <c:pt idx="31421">
                  <c:v>41236.302083257127</c:v>
                </c:pt>
                <c:pt idx="31422">
                  <c:v>41236.312499923792</c:v>
                </c:pt>
                <c:pt idx="31423">
                  <c:v>41236.322916590456</c:v>
                </c:pt>
                <c:pt idx="31424">
                  <c:v>41236.33333325712</c:v>
                </c:pt>
                <c:pt idx="31425">
                  <c:v>41236.343749923784</c:v>
                </c:pt>
                <c:pt idx="31426">
                  <c:v>41236.354166590449</c:v>
                </c:pt>
                <c:pt idx="31427">
                  <c:v>41236.364583257113</c:v>
                </c:pt>
                <c:pt idx="31428">
                  <c:v>41236.374999923777</c:v>
                </c:pt>
                <c:pt idx="31429">
                  <c:v>41236.385416590441</c:v>
                </c:pt>
                <c:pt idx="31430">
                  <c:v>41236.395833257106</c:v>
                </c:pt>
                <c:pt idx="31431">
                  <c:v>41236.40624992377</c:v>
                </c:pt>
                <c:pt idx="31432">
                  <c:v>41236.416666590434</c:v>
                </c:pt>
                <c:pt idx="31433">
                  <c:v>41236.427083257098</c:v>
                </c:pt>
                <c:pt idx="31434">
                  <c:v>41236.437499923763</c:v>
                </c:pt>
                <c:pt idx="31435">
                  <c:v>41236.447916590427</c:v>
                </c:pt>
                <c:pt idx="31436">
                  <c:v>41236.458333257091</c:v>
                </c:pt>
                <c:pt idx="31437">
                  <c:v>41236.468749923755</c:v>
                </c:pt>
                <c:pt idx="31438">
                  <c:v>41236.479166590419</c:v>
                </c:pt>
                <c:pt idx="31439">
                  <c:v>41236.489583257084</c:v>
                </c:pt>
                <c:pt idx="31440">
                  <c:v>41236.499999923748</c:v>
                </c:pt>
                <c:pt idx="31441">
                  <c:v>41236.510416590412</c:v>
                </c:pt>
                <c:pt idx="31442">
                  <c:v>41236.520833257076</c:v>
                </c:pt>
                <c:pt idx="31443">
                  <c:v>41236.531249923741</c:v>
                </c:pt>
                <c:pt idx="31444">
                  <c:v>41236.541666590405</c:v>
                </c:pt>
                <c:pt idx="31445">
                  <c:v>41236.552083257069</c:v>
                </c:pt>
                <c:pt idx="31446">
                  <c:v>41236.562499923733</c:v>
                </c:pt>
                <c:pt idx="31447">
                  <c:v>41236.572916590398</c:v>
                </c:pt>
                <c:pt idx="31448">
                  <c:v>41236.583333257062</c:v>
                </c:pt>
                <c:pt idx="31449">
                  <c:v>41236.593749923726</c:v>
                </c:pt>
                <c:pt idx="31450">
                  <c:v>41236.60416659039</c:v>
                </c:pt>
                <c:pt idx="31451">
                  <c:v>41236.614583257055</c:v>
                </c:pt>
                <c:pt idx="31452">
                  <c:v>41236.624999923719</c:v>
                </c:pt>
                <c:pt idx="31453">
                  <c:v>41236.635416590383</c:v>
                </c:pt>
                <c:pt idx="31454">
                  <c:v>41236.645833257047</c:v>
                </c:pt>
                <c:pt idx="31455">
                  <c:v>41236.656249923712</c:v>
                </c:pt>
                <c:pt idx="31456">
                  <c:v>41236.666666590376</c:v>
                </c:pt>
                <c:pt idx="31457">
                  <c:v>41236.67708325704</c:v>
                </c:pt>
                <c:pt idx="31458">
                  <c:v>41236.687499923704</c:v>
                </c:pt>
                <c:pt idx="31459">
                  <c:v>41236.697916590369</c:v>
                </c:pt>
                <c:pt idx="31460">
                  <c:v>41236.708333257033</c:v>
                </c:pt>
                <c:pt idx="31461">
                  <c:v>41236.718749923697</c:v>
                </c:pt>
                <c:pt idx="31462">
                  <c:v>41236.729166590361</c:v>
                </c:pt>
                <c:pt idx="31463">
                  <c:v>41236.739583257026</c:v>
                </c:pt>
                <c:pt idx="31464">
                  <c:v>41236.74999992369</c:v>
                </c:pt>
                <c:pt idx="31465">
                  <c:v>41236.760416590354</c:v>
                </c:pt>
                <c:pt idx="31466">
                  <c:v>41236.770833257018</c:v>
                </c:pt>
                <c:pt idx="31467">
                  <c:v>41236.781249923682</c:v>
                </c:pt>
                <c:pt idx="31468">
                  <c:v>41236.791666590347</c:v>
                </c:pt>
                <c:pt idx="31469">
                  <c:v>41236.802083257011</c:v>
                </c:pt>
                <c:pt idx="31470">
                  <c:v>41236.812499923675</c:v>
                </c:pt>
                <c:pt idx="31471">
                  <c:v>41236.822916590339</c:v>
                </c:pt>
                <c:pt idx="31472">
                  <c:v>41236.833333257004</c:v>
                </c:pt>
                <c:pt idx="31473">
                  <c:v>41236.843749923668</c:v>
                </c:pt>
                <c:pt idx="31474">
                  <c:v>41236.854166590332</c:v>
                </c:pt>
                <c:pt idx="31475">
                  <c:v>41236.864583256996</c:v>
                </c:pt>
                <c:pt idx="31476">
                  <c:v>41236.874999923661</c:v>
                </c:pt>
                <c:pt idx="31477">
                  <c:v>41236.885416590325</c:v>
                </c:pt>
                <c:pt idx="31478">
                  <c:v>41236.895833256989</c:v>
                </c:pt>
                <c:pt idx="31479">
                  <c:v>41236.906249923653</c:v>
                </c:pt>
                <c:pt idx="31480">
                  <c:v>41236.916666590318</c:v>
                </c:pt>
                <c:pt idx="31481">
                  <c:v>41236.927083256982</c:v>
                </c:pt>
                <c:pt idx="31482">
                  <c:v>41236.937499923646</c:v>
                </c:pt>
                <c:pt idx="31483">
                  <c:v>41236.94791659031</c:v>
                </c:pt>
                <c:pt idx="31484">
                  <c:v>41236.958333256975</c:v>
                </c:pt>
                <c:pt idx="31485">
                  <c:v>41236.968749923639</c:v>
                </c:pt>
                <c:pt idx="31486">
                  <c:v>41236.979166590303</c:v>
                </c:pt>
                <c:pt idx="31487">
                  <c:v>41236.989583256967</c:v>
                </c:pt>
                <c:pt idx="31488">
                  <c:v>41236.999999923632</c:v>
                </c:pt>
                <c:pt idx="31489">
                  <c:v>41237.010416590296</c:v>
                </c:pt>
                <c:pt idx="31490">
                  <c:v>41237.02083325696</c:v>
                </c:pt>
                <c:pt idx="31491">
                  <c:v>41237.031249923624</c:v>
                </c:pt>
                <c:pt idx="31492">
                  <c:v>41237.041666590289</c:v>
                </c:pt>
                <c:pt idx="31493">
                  <c:v>41237.052083256953</c:v>
                </c:pt>
                <c:pt idx="31494">
                  <c:v>41237.062499923617</c:v>
                </c:pt>
                <c:pt idx="31495">
                  <c:v>41237.072916590281</c:v>
                </c:pt>
                <c:pt idx="31496">
                  <c:v>41237.083333256945</c:v>
                </c:pt>
                <c:pt idx="31497">
                  <c:v>41237.09374992361</c:v>
                </c:pt>
                <c:pt idx="31498">
                  <c:v>41237.104166590274</c:v>
                </c:pt>
                <c:pt idx="31499">
                  <c:v>41237.114583256938</c:v>
                </c:pt>
                <c:pt idx="31500">
                  <c:v>41237.124999923602</c:v>
                </c:pt>
                <c:pt idx="31501">
                  <c:v>41237.135416590267</c:v>
                </c:pt>
                <c:pt idx="31502">
                  <c:v>41237.145833256931</c:v>
                </c:pt>
                <c:pt idx="31503">
                  <c:v>41237.156249923595</c:v>
                </c:pt>
                <c:pt idx="31504">
                  <c:v>41237.166666590259</c:v>
                </c:pt>
                <c:pt idx="31505">
                  <c:v>41237.177083256924</c:v>
                </c:pt>
                <c:pt idx="31506">
                  <c:v>41237.187499923588</c:v>
                </c:pt>
                <c:pt idx="31507">
                  <c:v>41237.197916590252</c:v>
                </c:pt>
                <c:pt idx="31508">
                  <c:v>41237.208333256916</c:v>
                </c:pt>
                <c:pt idx="31509">
                  <c:v>41237.218749923581</c:v>
                </c:pt>
                <c:pt idx="31510">
                  <c:v>41237.229166590245</c:v>
                </c:pt>
                <c:pt idx="31511">
                  <c:v>41237.239583256909</c:v>
                </c:pt>
                <c:pt idx="31512">
                  <c:v>41237.249999923573</c:v>
                </c:pt>
                <c:pt idx="31513">
                  <c:v>41237.260416590238</c:v>
                </c:pt>
                <c:pt idx="31514">
                  <c:v>41237.270833256902</c:v>
                </c:pt>
                <c:pt idx="31515">
                  <c:v>41237.281249923566</c:v>
                </c:pt>
                <c:pt idx="31516">
                  <c:v>41237.29166659023</c:v>
                </c:pt>
                <c:pt idx="31517">
                  <c:v>41237.302083256895</c:v>
                </c:pt>
                <c:pt idx="31518">
                  <c:v>41237.312499923559</c:v>
                </c:pt>
                <c:pt idx="31519">
                  <c:v>41237.322916590223</c:v>
                </c:pt>
                <c:pt idx="31520">
                  <c:v>41237.333333256887</c:v>
                </c:pt>
                <c:pt idx="31521">
                  <c:v>41237.343749923552</c:v>
                </c:pt>
                <c:pt idx="31522">
                  <c:v>41237.354166590216</c:v>
                </c:pt>
                <c:pt idx="31523">
                  <c:v>41237.36458325688</c:v>
                </c:pt>
                <c:pt idx="31524">
                  <c:v>41237.374999923544</c:v>
                </c:pt>
                <c:pt idx="31525">
                  <c:v>41237.385416590208</c:v>
                </c:pt>
                <c:pt idx="31526">
                  <c:v>41237.395833256873</c:v>
                </c:pt>
                <c:pt idx="31527">
                  <c:v>41237.406249923537</c:v>
                </c:pt>
                <c:pt idx="31528">
                  <c:v>41237.416666590201</c:v>
                </c:pt>
                <c:pt idx="31529">
                  <c:v>41237.427083256865</c:v>
                </c:pt>
                <c:pt idx="31530">
                  <c:v>41237.43749992353</c:v>
                </c:pt>
                <c:pt idx="31531">
                  <c:v>41237.447916590194</c:v>
                </c:pt>
                <c:pt idx="31532">
                  <c:v>41237.458333256858</c:v>
                </c:pt>
                <c:pt idx="31533">
                  <c:v>41237.468749923522</c:v>
                </c:pt>
                <c:pt idx="31534">
                  <c:v>41237.479166590187</c:v>
                </c:pt>
                <c:pt idx="31535">
                  <c:v>41237.489583256851</c:v>
                </c:pt>
                <c:pt idx="31536">
                  <c:v>41237.499999923515</c:v>
                </c:pt>
                <c:pt idx="31537">
                  <c:v>41237.510416590179</c:v>
                </c:pt>
                <c:pt idx="31538">
                  <c:v>41237.520833256844</c:v>
                </c:pt>
                <c:pt idx="31539">
                  <c:v>41237.531249923508</c:v>
                </c:pt>
                <c:pt idx="31540">
                  <c:v>41237.541666590172</c:v>
                </c:pt>
                <c:pt idx="31541">
                  <c:v>41237.552083256836</c:v>
                </c:pt>
                <c:pt idx="31542">
                  <c:v>41237.562499923501</c:v>
                </c:pt>
                <c:pt idx="31543">
                  <c:v>41237.572916590165</c:v>
                </c:pt>
                <c:pt idx="31544">
                  <c:v>41237.583333256829</c:v>
                </c:pt>
                <c:pt idx="31545">
                  <c:v>41237.593749923493</c:v>
                </c:pt>
                <c:pt idx="31546">
                  <c:v>41237.604166590158</c:v>
                </c:pt>
                <c:pt idx="31547">
                  <c:v>41237.614583256822</c:v>
                </c:pt>
                <c:pt idx="31548">
                  <c:v>41237.624999923486</c:v>
                </c:pt>
                <c:pt idx="31549">
                  <c:v>41237.63541659015</c:v>
                </c:pt>
                <c:pt idx="31550">
                  <c:v>41237.645833256815</c:v>
                </c:pt>
                <c:pt idx="31551">
                  <c:v>41237.656249923479</c:v>
                </c:pt>
                <c:pt idx="31552">
                  <c:v>41237.666666590143</c:v>
                </c:pt>
                <c:pt idx="31553">
                  <c:v>41237.677083256807</c:v>
                </c:pt>
                <c:pt idx="31554">
                  <c:v>41237.687499923471</c:v>
                </c:pt>
                <c:pt idx="31555">
                  <c:v>41237.697916590136</c:v>
                </c:pt>
                <c:pt idx="31556">
                  <c:v>41237.7083332568</c:v>
                </c:pt>
                <c:pt idx="31557">
                  <c:v>41237.718749923464</c:v>
                </c:pt>
                <c:pt idx="31558">
                  <c:v>41237.729166590128</c:v>
                </c:pt>
                <c:pt idx="31559">
                  <c:v>41237.739583256793</c:v>
                </c:pt>
                <c:pt idx="31560">
                  <c:v>41237.749999923457</c:v>
                </c:pt>
                <c:pt idx="31561">
                  <c:v>41237.760416590121</c:v>
                </c:pt>
                <c:pt idx="31562">
                  <c:v>41237.770833256785</c:v>
                </c:pt>
                <c:pt idx="31563">
                  <c:v>41237.78124992345</c:v>
                </c:pt>
                <c:pt idx="31564">
                  <c:v>41237.791666590114</c:v>
                </c:pt>
                <c:pt idx="31565">
                  <c:v>41237.802083256778</c:v>
                </c:pt>
                <c:pt idx="31566">
                  <c:v>41237.812499923442</c:v>
                </c:pt>
                <c:pt idx="31567">
                  <c:v>41237.822916590107</c:v>
                </c:pt>
                <c:pt idx="31568">
                  <c:v>41237.833333256771</c:v>
                </c:pt>
                <c:pt idx="31569">
                  <c:v>41237.843749923435</c:v>
                </c:pt>
                <c:pt idx="31570">
                  <c:v>41237.854166590099</c:v>
                </c:pt>
                <c:pt idx="31571">
                  <c:v>41237.864583256764</c:v>
                </c:pt>
                <c:pt idx="31572">
                  <c:v>41237.874999923428</c:v>
                </c:pt>
                <c:pt idx="31573">
                  <c:v>41237.885416590092</c:v>
                </c:pt>
                <c:pt idx="31574">
                  <c:v>41237.895833256756</c:v>
                </c:pt>
                <c:pt idx="31575">
                  <c:v>41237.906249923421</c:v>
                </c:pt>
                <c:pt idx="31576">
                  <c:v>41237.916666590085</c:v>
                </c:pt>
                <c:pt idx="31577">
                  <c:v>41237.927083256749</c:v>
                </c:pt>
                <c:pt idx="31578">
                  <c:v>41237.937499923413</c:v>
                </c:pt>
                <c:pt idx="31579">
                  <c:v>41237.947916590078</c:v>
                </c:pt>
                <c:pt idx="31580">
                  <c:v>41237.958333256742</c:v>
                </c:pt>
                <c:pt idx="31581">
                  <c:v>41237.968749923406</c:v>
                </c:pt>
                <c:pt idx="31582">
                  <c:v>41237.97916659007</c:v>
                </c:pt>
                <c:pt idx="31583">
                  <c:v>41237.989583256734</c:v>
                </c:pt>
                <c:pt idx="31584">
                  <c:v>41237.999999923399</c:v>
                </c:pt>
                <c:pt idx="31585">
                  <c:v>41238.010416590063</c:v>
                </c:pt>
                <c:pt idx="31586">
                  <c:v>41238.020833256727</c:v>
                </c:pt>
                <c:pt idx="31587">
                  <c:v>41238.031249923391</c:v>
                </c:pt>
                <c:pt idx="31588">
                  <c:v>41238.041666590056</c:v>
                </c:pt>
                <c:pt idx="31589">
                  <c:v>41238.05208325672</c:v>
                </c:pt>
                <c:pt idx="31590">
                  <c:v>41238.062499923384</c:v>
                </c:pt>
                <c:pt idx="31591">
                  <c:v>41238.072916590048</c:v>
                </c:pt>
                <c:pt idx="31592">
                  <c:v>41238.083333256713</c:v>
                </c:pt>
                <c:pt idx="31593">
                  <c:v>41238.093749923377</c:v>
                </c:pt>
                <c:pt idx="31594">
                  <c:v>41238.104166590041</c:v>
                </c:pt>
                <c:pt idx="31595">
                  <c:v>41238.114583256705</c:v>
                </c:pt>
                <c:pt idx="31596">
                  <c:v>41238.12499992337</c:v>
                </c:pt>
                <c:pt idx="31597">
                  <c:v>41238.135416590034</c:v>
                </c:pt>
                <c:pt idx="31598">
                  <c:v>41238.145833256698</c:v>
                </c:pt>
                <c:pt idx="31599">
                  <c:v>41238.156249923362</c:v>
                </c:pt>
                <c:pt idx="31600">
                  <c:v>41238.166666590027</c:v>
                </c:pt>
                <c:pt idx="31601">
                  <c:v>41238.177083256691</c:v>
                </c:pt>
                <c:pt idx="31602">
                  <c:v>41238.187499923355</c:v>
                </c:pt>
                <c:pt idx="31603">
                  <c:v>41238.197916590019</c:v>
                </c:pt>
                <c:pt idx="31604">
                  <c:v>41238.208333256684</c:v>
                </c:pt>
                <c:pt idx="31605">
                  <c:v>41238.218749923348</c:v>
                </c:pt>
                <c:pt idx="31606">
                  <c:v>41238.229166590012</c:v>
                </c:pt>
                <c:pt idx="31607">
                  <c:v>41238.239583256676</c:v>
                </c:pt>
                <c:pt idx="31608">
                  <c:v>41238.249999923341</c:v>
                </c:pt>
                <c:pt idx="31609">
                  <c:v>41238.260416590005</c:v>
                </c:pt>
                <c:pt idx="31610">
                  <c:v>41238.270833256669</c:v>
                </c:pt>
                <c:pt idx="31611">
                  <c:v>41238.281249923333</c:v>
                </c:pt>
                <c:pt idx="31612">
                  <c:v>41238.291666589997</c:v>
                </c:pt>
                <c:pt idx="31613">
                  <c:v>41238.302083256662</c:v>
                </c:pt>
                <c:pt idx="31614">
                  <c:v>41238.312499923326</c:v>
                </c:pt>
                <c:pt idx="31615">
                  <c:v>41238.32291658999</c:v>
                </c:pt>
                <c:pt idx="31616">
                  <c:v>41238.333333256654</c:v>
                </c:pt>
                <c:pt idx="31617">
                  <c:v>41238.343749923319</c:v>
                </c:pt>
                <c:pt idx="31618">
                  <c:v>41238.354166589983</c:v>
                </c:pt>
                <c:pt idx="31619">
                  <c:v>41238.364583256647</c:v>
                </c:pt>
                <c:pt idx="31620">
                  <c:v>41238.374999923311</c:v>
                </c:pt>
                <c:pt idx="31621">
                  <c:v>41238.385416589976</c:v>
                </c:pt>
                <c:pt idx="31622">
                  <c:v>41238.39583325664</c:v>
                </c:pt>
                <c:pt idx="31623">
                  <c:v>41238.406249923304</c:v>
                </c:pt>
                <c:pt idx="31624">
                  <c:v>41238.416666589968</c:v>
                </c:pt>
                <c:pt idx="31625">
                  <c:v>41238.427083256633</c:v>
                </c:pt>
                <c:pt idx="31626">
                  <c:v>41238.437499923297</c:v>
                </c:pt>
                <c:pt idx="31627">
                  <c:v>41238.447916589961</c:v>
                </c:pt>
                <c:pt idx="31628">
                  <c:v>41238.458333256625</c:v>
                </c:pt>
                <c:pt idx="31629">
                  <c:v>41238.46874992329</c:v>
                </c:pt>
                <c:pt idx="31630">
                  <c:v>41238.479166589954</c:v>
                </c:pt>
                <c:pt idx="31631">
                  <c:v>41238.489583256618</c:v>
                </c:pt>
                <c:pt idx="31632">
                  <c:v>41238.499999923282</c:v>
                </c:pt>
                <c:pt idx="31633">
                  <c:v>41238.510416589947</c:v>
                </c:pt>
                <c:pt idx="31634">
                  <c:v>41238.520833256611</c:v>
                </c:pt>
                <c:pt idx="31635">
                  <c:v>41238.531249923275</c:v>
                </c:pt>
                <c:pt idx="31636">
                  <c:v>41238.541666589939</c:v>
                </c:pt>
                <c:pt idx="31637">
                  <c:v>41238.552083256604</c:v>
                </c:pt>
                <c:pt idx="31638">
                  <c:v>41238.562499923268</c:v>
                </c:pt>
                <c:pt idx="31639">
                  <c:v>41238.572916589932</c:v>
                </c:pt>
                <c:pt idx="31640">
                  <c:v>41238.583333256596</c:v>
                </c:pt>
                <c:pt idx="31641">
                  <c:v>41238.59374992326</c:v>
                </c:pt>
                <c:pt idx="31642">
                  <c:v>41238.604166589925</c:v>
                </c:pt>
                <c:pt idx="31643">
                  <c:v>41238.614583256589</c:v>
                </c:pt>
                <c:pt idx="31644">
                  <c:v>41238.624999923253</c:v>
                </c:pt>
                <c:pt idx="31645">
                  <c:v>41238.635416589917</c:v>
                </c:pt>
                <c:pt idx="31646">
                  <c:v>41238.645833256582</c:v>
                </c:pt>
                <c:pt idx="31647">
                  <c:v>41238.656249923246</c:v>
                </c:pt>
                <c:pt idx="31648">
                  <c:v>41238.66666658991</c:v>
                </c:pt>
                <c:pt idx="31649">
                  <c:v>41238.677083256574</c:v>
                </c:pt>
                <c:pt idx="31650">
                  <c:v>41238.687499923239</c:v>
                </c:pt>
                <c:pt idx="31651">
                  <c:v>41238.697916589903</c:v>
                </c:pt>
                <c:pt idx="31652">
                  <c:v>41238.708333256567</c:v>
                </c:pt>
                <c:pt idx="31653">
                  <c:v>41238.718749923231</c:v>
                </c:pt>
                <c:pt idx="31654">
                  <c:v>41238.729166589896</c:v>
                </c:pt>
                <c:pt idx="31655">
                  <c:v>41238.73958325656</c:v>
                </c:pt>
                <c:pt idx="31656">
                  <c:v>41238.749999923224</c:v>
                </c:pt>
                <c:pt idx="31657">
                  <c:v>41238.760416589888</c:v>
                </c:pt>
                <c:pt idx="31658">
                  <c:v>41238.770833256553</c:v>
                </c:pt>
                <c:pt idx="31659">
                  <c:v>41238.781249923217</c:v>
                </c:pt>
                <c:pt idx="31660">
                  <c:v>41238.791666589881</c:v>
                </c:pt>
                <c:pt idx="31661">
                  <c:v>41238.802083256545</c:v>
                </c:pt>
                <c:pt idx="31662">
                  <c:v>41238.81249992321</c:v>
                </c:pt>
                <c:pt idx="31663">
                  <c:v>41238.822916589874</c:v>
                </c:pt>
                <c:pt idx="31664">
                  <c:v>41238.833333256538</c:v>
                </c:pt>
                <c:pt idx="31665">
                  <c:v>41238.843749923202</c:v>
                </c:pt>
                <c:pt idx="31666">
                  <c:v>41238.854166589867</c:v>
                </c:pt>
                <c:pt idx="31667">
                  <c:v>41238.864583256531</c:v>
                </c:pt>
                <c:pt idx="31668">
                  <c:v>41238.874999923195</c:v>
                </c:pt>
                <c:pt idx="31669">
                  <c:v>41238.885416589859</c:v>
                </c:pt>
                <c:pt idx="31670">
                  <c:v>41238.895833256523</c:v>
                </c:pt>
                <c:pt idx="31671">
                  <c:v>41238.906249923188</c:v>
                </c:pt>
                <c:pt idx="31672">
                  <c:v>41238.916666589852</c:v>
                </c:pt>
                <c:pt idx="31673">
                  <c:v>41238.927083256516</c:v>
                </c:pt>
                <c:pt idx="31674">
                  <c:v>41238.93749992318</c:v>
                </c:pt>
                <c:pt idx="31675">
                  <c:v>41238.947916589845</c:v>
                </c:pt>
                <c:pt idx="31676">
                  <c:v>41238.958333256509</c:v>
                </c:pt>
                <c:pt idx="31677">
                  <c:v>41238.968749923173</c:v>
                </c:pt>
                <c:pt idx="31678">
                  <c:v>41238.979166589837</c:v>
                </c:pt>
                <c:pt idx="31679">
                  <c:v>41238.989583256502</c:v>
                </c:pt>
                <c:pt idx="31680">
                  <c:v>41238.999999923166</c:v>
                </c:pt>
                <c:pt idx="31681">
                  <c:v>41239.01041658983</c:v>
                </c:pt>
                <c:pt idx="31682">
                  <c:v>41239.020833256494</c:v>
                </c:pt>
                <c:pt idx="31683">
                  <c:v>41239.031249923159</c:v>
                </c:pt>
                <c:pt idx="31684">
                  <c:v>41239.041666589823</c:v>
                </c:pt>
                <c:pt idx="31685">
                  <c:v>41239.052083256487</c:v>
                </c:pt>
                <c:pt idx="31686">
                  <c:v>41239.062499923151</c:v>
                </c:pt>
                <c:pt idx="31687">
                  <c:v>41239.072916589816</c:v>
                </c:pt>
                <c:pt idx="31688">
                  <c:v>41239.08333325648</c:v>
                </c:pt>
                <c:pt idx="31689">
                  <c:v>41239.093749923144</c:v>
                </c:pt>
                <c:pt idx="31690">
                  <c:v>41239.104166589808</c:v>
                </c:pt>
                <c:pt idx="31691">
                  <c:v>41239.114583256473</c:v>
                </c:pt>
                <c:pt idx="31692">
                  <c:v>41239.124999923137</c:v>
                </c:pt>
                <c:pt idx="31693">
                  <c:v>41239.135416589801</c:v>
                </c:pt>
                <c:pt idx="31694">
                  <c:v>41239.145833256465</c:v>
                </c:pt>
                <c:pt idx="31695">
                  <c:v>41239.15624992313</c:v>
                </c:pt>
                <c:pt idx="31696">
                  <c:v>41239.166666589794</c:v>
                </c:pt>
                <c:pt idx="31697">
                  <c:v>41239.177083256458</c:v>
                </c:pt>
                <c:pt idx="31698">
                  <c:v>41239.187499923122</c:v>
                </c:pt>
                <c:pt idx="31699">
                  <c:v>41239.197916589786</c:v>
                </c:pt>
                <c:pt idx="31700">
                  <c:v>41239.208333256451</c:v>
                </c:pt>
                <c:pt idx="31701">
                  <c:v>41239.218749923115</c:v>
                </c:pt>
                <c:pt idx="31702">
                  <c:v>41239.229166589779</c:v>
                </c:pt>
                <c:pt idx="31703">
                  <c:v>41239.239583256443</c:v>
                </c:pt>
                <c:pt idx="31704">
                  <c:v>41239.249999923108</c:v>
                </c:pt>
                <c:pt idx="31705">
                  <c:v>41239.260416589772</c:v>
                </c:pt>
                <c:pt idx="31706">
                  <c:v>41239.270833256436</c:v>
                </c:pt>
                <c:pt idx="31707">
                  <c:v>41239.2812499231</c:v>
                </c:pt>
                <c:pt idx="31708">
                  <c:v>41239.291666589765</c:v>
                </c:pt>
                <c:pt idx="31709">
                  <c:v>41239.302083256429</c:v>
                </c:pt>
                <c:pt idx="31710">
                  <c:v>41239.312499923093</c:v>
                </c:pt>
                <c:pt idx="31711">
                  <c:v>41239.322916589757</c:v>
                </c:pt>
                <c:pt idx="31712">
                  <c:v>41239.333333256422</c:v>
                </c:pt>
                <c:pt idx="31713">
                  <c:v>41239.343749923086</c:v>
                </c:pt>
                <c:pt idx="31714">
                  <c:v>41239.35416658975</c:v>
                </c:pt>
                <c:pt idx="31715">
                  <c:v>41239.364583256414</c:v>
                </c:pt>
                <c:pt idx="31716">
                  <c:v>41239.374999923079</c:v>
                </c:pt>
                <c:pt idx="31717">
                  <c:v>41239.385416589743</c:v>
                </c:pt>
                <c:pt idx="31718">
                  <c:v>41239.395833256407</c:v>
                </c:pt>
                <c:pt idx="31719">
                  <c:v>41239.406249923071</c:v>
                </c:pt>
                <c:pt idx="31720">
                  <c:v>41239.416666589736</c:v>
                </c:pt>
                <c:pt idx="31721">
                  <c:v>41239.4270832564</c:v>
                </c:pt>
                <c:pt idx="31722">
                  <c:v>41239.437499923064</c:v>
                </c:pt>
                <c:pt idx="31723">
                  <c:v>41239.447916589728</c:v>
                </c:pt>
                <c:pt idx="31724">
                  <c:v>41239.458333256393</c:v>
                </c:pt>
                <c:pt idx="31725">
                  <c:v>41239.468749923057</c:v>
                </c:pt>
                <c:pt idx="31726">
                  <c:v>41239.479166589721</c:v>
                </c:pt>
                <c:pt idx="31727">
                  <c:v>41239.489583256385</c:v>
                </c:pt>
                <c:pt idx="31728">
                  <c:v>41239.499999923049</c:v>
                </c:pt>
                <c:pt idx="31729">
                  <c:v>41239.510416589714</c:v>
                </c:pt>
                <c:pt idx="31730">
                  <c:v>41239.520833256378</c:v>
                </c:pt>
                <c:pt idx="31731">
                  <c:v>41239.531249923042</c:v>
                </c:pt>
                <c:pt idx="31732">
                  <c:v>41239.541666589706</c:v>
                </c:pt>
                <c:pt idx="31733">
                  <c:v>41239.552083256371</c:v>
                </c:pt>
                <c:pt idx="31734">
                  <c:v>41239.562499923035</c:v>
                </c:pt>
                <c:pt idx="31735">
                  <c:v>41239.572916589699</c:v>
                </c:pt>
                <c:pt idx="31736">
                  <c:v>41239.583333256363</c:v>
                </c:pt>
                <c:pt idx="31737">
                  <c:v>41239.593749923028</c:v>
                </c:pt>
                <c:pt idx="31738">
                  <c:v>41239.604166589692</c:v>
                </c:pt>
                <c:pt idx="31739">
                  <c:v>41239.614583256356</c:v>
                </c:pt>
                <c:pt idx="31740">
                  <c:v>41239.62499992302</c:v>
                </c:pt>
                <c:pt idx="31741">
                  <c:v>41239.635416589685</c:v>
                </c:pt>
                <c:pt idx="31742">
                  <c:v>41239.645833256349</c:v>
                </c:pt>
                <c:pt idx="31743">
                  <c:v>41239.656249923013</c:v>
                </c:pt>
                <c:pt idx="31744">
                  <c:v>41239.666666589677</c:v>
                </c:pt>
                <c:pt idx="31745">
                  <c:v>41239.677083256342</c:v>
                </c:pt>
                <c:pt idx="31746">
                  <c:v>41239.687499923006</c:v>
                </c:pt>
                <c:pt idx="31747">
                  <c:v>41239.69791658967</c:v>
                </c:pt>
                <c:pt idx="31748">
                  <c:v>41239.708333256334</c:v>
                </c:pt>
                <c:pt idx="31749">
                  <c:v>41239.718749922999</c:v>
                </c:pt>
                <c:pt idx="31750">
                  <c:v>41239.729166589663</c:v>
                </c:pt>
                <c:pt idx="31751">
                  <c:v>41239.739583256327</c:v>
                </c:pt>
                <c:pt idx="31752">
                  <c:v>41239.749999922991</c:v>
                </c:pt>
                <c:pt idx="31753">
                  <c:v>41239.760416589656</c:v>
                </c:pt>
                <c:pt idx="31754">
                  <c:v>41239.77083325632</c:v>
                </c:pt>
                <c:pt idx="31755">
                  <c:v>41239.781249922984</c:v>
                </c:pt>
                <c:pt idx="31756">
                  <c:v>41239.791666589648</c:v>
                </c:pt>
                <c:pt idx="31757">
                  <c:v>41239.802083256312</c:v>
                </c:pt>
                <c:pt idx="31758">
                  <c:v>41239.812499922977</c:v>
                </c:pt>
                <c:pt idx="31759">
                  <c:v>41239.822916589641</c:v>
                </c:pt>
                <c:pt idx="31760">
                  <c:v>41239.833333256305</c:v>
                </c:pt>
                <c:pt idx="31761">
                  <c:v>41239.843749922969</c:v>
                </c:pt>
                <c:pt idx="31762">
                  <c:v>41239.854166589634</c:v>
                </c:pt>
                <c:pt idx="31763">
                  <c:v>41239.864583256298</c:v>
                </c:pt>
                <c:pt idx="31764">
                  <c:v>41239.874999922962</c:v>
                </c:pt>
                <c:pt idx="31765">
                  <c:v>41239.885416589626</c:v>
                </c:pt>
                <c:pt idx="31766">
                  <c:v>41239.895833256291</c:v>
                </c:pt>
                <c:pt idx="31767">
                  <c:v>41239.906249922955</c:v>
                </c:pt>
                <c:pt idx="31768">
                  <c:v>41239.916666589619</c:v>
                </c:pt>
                <c:pt idx="31769">
                  <c:v>41239.927083256283</c:v>
                </c:pt>
                <c:pt idx="31770">
                  <c:v>41239.937499922948</c:v>
                </c:pt>
                <c:pt idx="31771">
                  <c:v>41239.947916589612</c:v>
                </c:pt>
                <c:pt idx="31772">
                  <c:v>41239.958333256276</c:v>
                </c:pt>
                <c:pt idx="31773">
                  <c:v>41239.96874992294</c:v>
                </c:pt>
                <c:pt idx="31774">
                  <c:v>41239.979166589605</c:v>
                </c:pt>
                <c:pt idx="31775">
                  <c:v>41239.989583256269</c:v>
                </c:pt>
                <c:pt idx="31776">
                  <c:v>41239.999999922933</c:v>
                </c:pt>
                <c:pt idx="31777">
                  <c:v>41240.010416589597</c:v>
                </c:pt>
                <c:pt idx="31778">
                  <c:v>41240.020833256262</c:v>
                </c:pt>
                <c:pt idx="31779">
                  <c:v>41240.031249922926</c:v>
                </c:pt>
                <c:pt idx="31780">
                  <c:v>41240.04166658959</c:v>
                </c:pt>
                <c:pt idx="31781">
                  <c:v>41240.052083256254</c:v>
                </c:pt>
                <c:pt idx="31782">
                  <c:v>41240.062499922919</c:v>
                </c:pt>
                <c:pt idx="31783">
                  <c:v>41240.072916589583</c:v>
                </c:pt>
                <c:pt idx="31784">
                  <c:v>41240.083333256247</c:v>
                </c:pt>
                <c:pt idx="31785">
                  <c:v>41240.093749922911</c:v>
                </c:pt>
                <c:pt idx="31786">
                  <c:v>41240.104166589575</c:v>
                </c:pt>
                <c:pt idx="31787">
                  <c:v>41240.11458325624</c:v>
                </c:pt>
                <c:pt idx="31788">
                  <c:v>41240.124999922904</c:v>
                </c:pt>
                <c:pt idx="31789">
                  <c:v>41240.135416589568</c:v>
                </c:pt>
                <c:pt idx="31790">
                  <c:v>41240.145833256232</c:v>
                </c:pt>
                <c:pt idx="31791">
                  <c:v>41240.156249922897</c:v>
                </c:pt>
                <c:pt idx="31792">
                  <c:v>41240.166666589561</c:v>
                </c:pt>
                <c:pt idx="31793">
                  <c:v>41240.177083256225</c:v>
                </c:pt>
                <c:pt idx="31794">
                  <c:v>41240.187499922889</c:v>
                </c:pt>
                <c:pt idx="31795">
                  <c:v>41240.197916589554</c:v>
                </c:pt>
                <c:pt idx="31796">
                  <c:v>41240.208333256218</c:v>
                </c:pt>
                <c:pt idx="31797">
                  <c:v>41240.218749922882</c:v>
                </c:pt>
                <c:pt idx="31798">
                  <c:v>41240.229166589546</c:v>
                </c:pt>
                <c:pt idx="31799">
                  <c:v>41240.239583256211</c:v>
                </c:pt>
                <c:pt idx="31800">
                  <c:v>41240.249999922875</c:v>
                </c:pt>
                <c:pt idx="31801">
                  <c:v>41240.260416589539</c:v>
                </c:pt>
                <c:pt idx="31802">
                  <c:v>41240.270833256203</c:v>
                </c:pt>
                <c:pt idx="31803">
                  <c:v>41240.281249922868</c:v>
                </c:pt>
                <c:pt idx="31804">
                  <c:v>41240.291666589532</c:v>
                </c:pt>
                <c:pt idx="31805">
                  <c:v>41240.302083256196</c:v>
                </c:pt>
                <c:pt idx="31806">
                  <c:v>41240.31249992286</c:v>
                </c:pt>
                <c:pt idx="31807">
                  <c:v>41240.322916589525</c:v>
                </c:pt>
                <c:pt idx="31808">
                  <c:v>41240.333333256189</c:v>
                </c:pt>
                <c:pt idx="31809">
                  <c:v>41240.343749922853</c:v>
                </c:pt>
                <c:pt idx="31810">
                  <c:v>41240.354166589517</c:v>
                </c:pt>
                <c:pt idx="31811">
                  <c:v>41240.364583256182</c:v>
                </c:pt>
                <c:pt idx="31812">
                  <c:v>41240.374999922846</c:v>
                </c:pt>
                <c:pt idx="31813">
                  <c:v>41240.38541658951</c:v>
                </c:pt>
                <c:pt idx="31814">
                  <c:v>41240.395833256174</c:v>
                </c:pt>
                <c:pt idx="31815">
                  <c:v>41240.406249922838</c:v>
                </c:pt>
                <c:pt idx="31816">
                  <c:v>41240.416666589503</c:v>
                </c:pt>
                <c:pt idx="31817">
                  <c:v>41240.427083256167</c:v>
                </c:pt>
                <c:pt idx="31818">
                  <c:v>41240.437499922831</c:v>
                </c:pt>
                <c:pt idx="31819">
                  <c:v>41240.447916589495</c:v>
                </c:pt>
                <c:pt idx="31820">
                  <c:v>41240.45833325616</c:v>
                </c:pt>
                <c:pt idx="31821">
                  <c:v>41240.468749922824</c:v>
                </c:pt>
                <c:pt idx="31822">
                  <c:v>41240.479166589488</c:v>
                </c:pt>
                <c:pt idx="31823">
                  <c:v>41240.489583256152</c:v>
                </c:pt>
                <c:pt idx="31824">
                  <c:v>41240.499999922817</c:v>
                </c:pt>
                <c:pt idx="31825">
                  <c:v>41240.510416589481</c:v>
                </c:pt>
                <c:pt idx="31826">
                  <c:v>41240.520833256145</c:v>
                </c:pt>
                <c:pt idx="31827">
                  <c:v>41240.531249922809</c:v>
                </c:pt>
                <c:pt idx="31828">
                  <c:v>41240.541666589474</c:v>
                </c:pt>
                <c:pt idx="31829">
                  <c:v>41240.552083256138</c:v>
                </c:pt>
                <c:pt idx="31830">
                  <c:v>41240.562499922802</c:v>
                </c:pt>
                <c:pt idx="31831">
                  <c:v>41240.572916589466</c:v>
                </c:pt>
                <c:pt idx="31832">
                  <c:v>41240.583333256131</c:v>
                </c:pt>
                <c:pt idx="31833">
                  <c:v>41240.593749922795</c:v>
                </c:pt>
                <c:pt idx="31834">
                  <c:v>41240.604166589459</c:v>
                </c:pt>
                <c:pt idx="31835">
                  <c:v>41240.614583256123</c:v>
                </c:pt>
                <c:pt idx="31836">
                  <c:v>41240.624999922788</c:v>
                </c:pt>
                <c:pt idx="31837">
                  <c:v>41240.635416589452</c:v>
                </c:pt>
                <c:pt idx="31838">
                  <c:v>41240.645833256116</c:v>
                </c:pt>
                <c:pt idx="31839">
                  <c:v>41240.65624992278</c:v>
                </c:pt>
                <c:pt idx="31840">
                  <c:v>41240.666666589445</c:v>
                </c:pt>
                <c:pt idx="31841">
                  <c:v>41240.677083256109</c:v>
                </c:pt>
                <c:pt idx="31842">
                  <c:v>41240.687499922773</c:v>
                </c:pt>
                <c:pt idx="31843">
                  <c:v>41240.697916589437</c:v>
                </c:pt>
                <c:pt idx="31844">
                  <c:v>41240.708333256101</c:v>
                </c:pt>
                <c:pt idx="31845">
                  <c:v>41240.718749922766</c:v>
                </c:pt>
                <c:pt idx="31846">
                  <c:v>41240.72916658943</c:v>
                </c:pt>
                <c:pt idx="31847">
                  <c:v>41240.739583256094</c:v>
                </c:pt>
                <c:pt idx="31848">
                  <c:v>41240.749999922758</c:v>
                </c:pt>
                <c:pt idx="31849">
                  <c:v>41240.760416589423</c:v>
                </c:pt>
                <c:pt idx="31850">
                  <c:v>41240.770833256087</c:v>
                </c:pt>
                <c:pt idx="31851">
                  <c:v>41240.781249922751</c:v>
                </c:pt>
                <c:pt idx="31852">
                  <c:v>41240.791666589415</c:v>
                </c:pt>
                <c:pt idx="31853">
                  <c:v>41240.80208325608</c:v>
                </c:pt>
                <c:pt idx="31854">
                  <c:v>41240.812499922744</c:v>
                </c:pt>
                <c:pt idx="31855">
                  <c:v>41240.822916589408</c:v>
                </c:pt>
                <c:pt idx="31856">
                  <c:v>41240.833333256072</c:v>
                </c:pt>
                <c:pt idx="31857">
                  <c:v>41240.843749922737</c:v>
                </c:pt>
                <c:pt idx="31858">
                  <c:v>41240.854166589401</c:v>
                </c:pt>
                <c:pt idx="31859">
                  <c:v>41240.864583256065</c:v>
                </c:pt>
                <c:pt idx="31860">
                  <c:v>41240.874999922729</c:v>
                </c:pt>
                <c:pt idx="31861">
                  <c:v>41240.885416589394</c:v>
                </c:pt>
                <c:pt idx="31862">
                  <c:v>41240.895833256058</c:v>
                </c:pt>
                <c:pt idx="31863">
                  <c:v>41240.906249922722</c:v>
                </c:pt>
                <c:pt idx="31864">
                  <c:v>41240.916666589386</c:v>
                </c:pt>
                <c:pt idx="31865">
                  <c:v>41240.927083256051</c:v>
                </c:pt>
                <c:pt idx="31866">
                  <c:v>41240.937499922715</c:v>
                </c:pt>
                <c:pt idx="31867">
                  <c:v>41240.947916589379</c:v>
                </c:pt>
                <c:pt idx="31868">
                  <c:v>41240.958333256043</c:v>
                </c:pt>
                <c:pt idx="31869">
                  <c:v>41240.968749922708</c:v>
                </c:pt>
                <c:pt idx="31870">
                  <c:v>41240.979166589372</c:v>
                </c:pt>
                <c:pt idx="31871">
                  <c:v>41240.989583256036</c:v>
                </c:pt>
                <c:pt idx="31872">
                  <c:v>41240.9999999227</c:v>
                </c:pt>
                <c:pt idx="31873">
                  <c:v>41241.010416589364</c:v>
                </c:pt>
                <c:pt idx="31874">
                  <c:v>41241.020833256029</c:v>
                </c:pt>
                <c:pt idx="31875">
                  <c:v>41241.031249922693</c:v>
                </c:pt>
                <c:pt idx="31876">
                  <c:v>41241.041666589357</c:v>
                </c:pt>
                <c:pt idx="31877">
                  <c:v>41241.052083256021</c:v>
                </c:pt>
                <c:pt idx="31878">
                  <c:v>41241.062499922686</c:v>
                </c:pt>
                <c:pt idx="31879">
                  <c:v>41241.07291658935</c:v>
                </c:pt>
                <c:pt idx="31880">
                  <c:v>41241.083333256014</c:v>
                </c:pt>
                <c:pt idx="31881">
                  <c:v>41241.093749922678</c:v>
                </c:pt>
                <c:pt idx="31882">
                  <c:v>41241.104166589343</c:v>
                </c:pt>
                <c:pt idx="31883">
                  <c:v>41241.114583256007</c:v>
                </c:pt>
                <c:pt idx="31884">
                  <c:v>41241.124999922671</c:v>
                </c:pt>
                <c:pt idx="31885">
                  <c:v>41241.135416589335</c:v>
                </c:pt>
                <c:pt idx="31886">
                  <c:v>41241.145833256</c:v>
                </c:pt>
                <c:pt idx="31887">
                  <c:v>41241.156249922664</c:v>
                </c:pt>
                <c:pt idx="31888">
                  <c:v>41241.166666589328</c:v>
                </c:pt>
                <c:pt idx="31889">
                  <c:v>41241.177083255992</c:v>
                </c:pt>
                <c:pt idx="31890">
                  <c:v>41241.187499922657</c:v>
                </c:pt>
                <c:pt idx="31891">
                  <c:v>41241.197916589321</c:v>
                </c:pt>
                <c:pt idx="31892">
                  <c:v>41241.208333255985</c:v>
                </c:pt>
                <c:pt idx="31893">
                  <c:v>41241.218749922649</c:v>
                </c:pt>
                <c:pt idx="31894">
                  <c:v>41241.229166589314</c:v>
                </c:pt>
                <c:pt idx="31895">
                  <c:v>41241.239583255978</c:v>
                </c:pt>
                <c:pt idx="31896">
                  <c:v>41241.249999922642</c:v>
                </c:pt>
                <c:pt idx="31897">
                  <c:v>41241.260416589306</c:v>
                </c:pt>
                <c:pt idx="31898">
                  <c:v>41241.270833255971</c:v>
                </c:pt>
                <c:pt idx="31899">
                  <c:v>41241.281249922635</c:v>
                </c:pt>
                <c:pt idx="31900">
                  <c:v>41241.291666589299</c:v>
                </c:pt>
                <c:pt idx="31901">
                  <c:v>41241.302083255963</c:v>
                </c:pt>
                <c:pt idx="31902">
                  <c:v>41241.312499922627</c:v>
                </c:pt>
                <c:pt idx="31903">
                  <c:v>41241.322916589292</c:v>
                </c:pt>
                <c:pt idx="31904">
                  <c:v>41241.333333255956</c:v>
                </c:pt>
                <c:pt idx="31905">
                  <c:v>41241.34374992262</c:v>
                </c:pt>
                <c:pt idx="31906">
                  <c:v>41241.354166589284</c:v>
                </c:pt>
                <c:pt idx="31907">
                  <c:v>41241.364583255949</c:v>
                </c:pt>
                <c:pt idx="31908">
                  <c:v>41241.374999922613</c:v>
                </c:pt>
                <c:pt idx="31909">
                  <c:v>41241.385416589277</c:v>
                </c:pt>
                <c:pt idx="31910">
                  <c:v>41241.395833255941</c:v>
                </c:pt>
                <c:pt idx="31911">
                  <c:v>41241.406249922606</c:v>
                </c:pt>
                <c:pt idx="31912">
                  <c:v>41241.41666658927</c:v>
                </c:pt>
                <c:pt idx="31913">
                  <c:v>41241.427083255934</c:v>
                </c:pt>
                <c:pt idx="31914">
                  <c:v>41241.437499922598</c:v>
                </c:pt>
                <c:pt idx="31915">
                  <c:v>41241.447916589263</c:v>
                </c:pt>
                <c:pt idx="31916">
                  <c:v>41241.458333255927</c:v>
                </c:pt>
                <c:pt idx="31917">
                  <c:v>41241.468749922591</c:v>
                </c:pt>
                <c:pt idx="31918">
                  <c:v>41241.479166589255</c:v>
                </c:pt>
                <c:pt idx="31919">
                  <c:v>41241.48958325592</c:v>
                </c:pt>
                <c:pt idx="31920">
                  <c:v>41241.499999922584</c:v>
                </c:pt>
                <c:pt idx="31921">
                  <c:v>41241.510416589248</c:v>
                </c:pt>
                <c:pt idx="31922">
                  <c:v>41241.520833255912</c:v>
                </c:pt>
                <c:pt idx="31923">
                  <c:v>41241.531249922577</c:v>
                </c:pt>
                <c:pt idx="31924">
                  <c:v>41241.541666589241</c:v>
                </c:pt>
                <c:pt idx="31925">
                  <c:v>41241.552083255905</c:v>
                </c:pt>
                <c:pt idx="31926">
                  <c:v>41241.562499922569</c:v>
                </c:pt>
                <c:pt idx="31927">
                  <c:v>41241.572916589234</c:v>
                </c:pt>
                <c:pt idx="31928">
                  <c:v>41241.583333255898</c:v>
                </c:pt>
                <c:pt idx="31929">
                  <c:v>41241.593749922562</c:v>
                </c:pt>
                <c:pt idx="31930">
                  <c:v>41241.604166589226</c:v>
                </c:pt>
                <c:pt idx="31931">
                  <c:v>41241.61458325589</c:v>
                </c:pt>
                <c:pt idx="31932">
                  <c:v>41241.624999922555</c:v>
                </c:pt>
                <c:pt idx="31933">
                  <c:v>41241.635416589219</c:v>
                </c:pt>
                <c:pt idx="31934">
                  <c:v>41241.645833255883</c:v>
                </c:pt>
                <c:pt idx="31935">
                  <c:v>41241.656249922547</c:v>
                </c:pt>
                <c:pt idx="31936">
                  <c:v>41241.666666589212</c:v>
                </c:pt>
                <c:pt idx="31937">
                  <c:v>41241.677083255876</c:v>
                </c:pt>
                <c:pt idx="31938">
                  <c:v>41241.68749992254</c:v>
                </c:pt>
                <c:pt idx="31939">
                  <c:v>41241.697916589204</c:v>
                </c:pt>
                <c:pt idx="31940">
                  <c:v>41241.708333255869</c:v>
                </c:pt>
                <c:pt idx="31941">
                  <c:v>41241.718749922533</c:v>
                </c:pt>
                <c:pt idx="31942">
                  <c:v>41241.729166589197</c:v>
                </c:pt>
                <c:pt idx="31943">
                  <c:v>41241.739583255861</c:v>
                </c:pt>
                <c:pt idx="31944">
                  <c:v>41241.749999922526</c:v>
                </c:pt>
                <c:pt idx="31945">
                  <c:v>41241.76041658919</c:v>
                </c:pt>
                <c:pt idx="31946">
                  <c:v>41241.770833255854</c:v>
                </c:pt>
                <c:pt idx="31947">
                  <c:v>41241.781249922518</c:v>
                </c:pt>
                <c:pt idx="31948">
                  <c:v>41241.791666589183</c:v>
                </c:pt>
                <c:pt idx="31949">
                  <c:v>41241.802083255847</c:v>
                </c:pt>
                <c:pt idx="31950">
                  <c:v>41241.812499922511</c:v>
                </c:pt>
                <c:pt idx="31951">
                  <c:v>41241.822916589175</c:v>
                </c:pt>
                <c:pt idx="31952">
                  <c:v>41241.83333325584</c:v>
                </c:pt>
                <c:pt idx="31953">
                  <c:v>41241.843749922504</c:v>
                </c:pt>
                <c:pt idx="31954">
                  <c:v>41241.854166589168</c:v>
                </c:pt>
                <c:pt idx="31955">
                  <c:v>41241.864583255832</c:v>
                </c:pt>
                <c:pt idx="31956">
                  <c:v>41241.874999922496</c:v>
                </c:pt>
                <c:pt idx="31957">
                  <c:v>41241.885416589161</c:v>
                </c:pt>
                <c:pt idx="31958">
                  <c:v>41241.895833255825</c:v>
                </c:pt>
                <c:pt idx="31959">
                  <c:v>41241.906249922489</c:v>
                </c:pt>
                <c:pt idx="31960">
                  <c:v>41241.916666589153</c:v>
                </c:pt>
                <c:pt idx="31961">
                  <c:v>41241.927083255818</c:v>
                </c:pt>
                <c:pt idx="31962">
                  <c:v>41241.937499922482</c:v>
                </c:pt>
                <c:pt idx="31963">
                  <c:v>41241.947916589146</c:v>
                </c:pt>
                <c:pt idx="31964">
                  <c:v>41241.95833325581</c:v>
                </c:pt>
                <c:pt idx="31965">
                  <c:v>41241.968749922475</c:v>
                </c:pt>
                <c:pt idx="31966">
                  <c:v>41241.979166589139</c:v>
                </c:pt>
                <c:pt idx="31967">
                  <c:v>41241.989583255803</c:v>
                </c:pt>
                <c:pt idx="31968">
                  <c:v>41241.999999922467</c:v>
                </c:pt>
                <c:pt idx="31969">
                  <c:v>41242.010416589132</c:v>
                </c:pt>
                <c:pt idx="31970">
                  <c:v>41242.020833255796</c:v>
                </c:pt>
                <c:pt idx="31971">
                  <c:v>41242.03124992246</c:v>
                </c:pt>
                <c:pt idx="31972">
                  <c:v>41242.041666589124</c:v>
                </c:pt>
                <c:pt idx="31973">
                  <c:v>41242.052083255789</c:v>
                </c:pt>
                <c:pt idx="31974">
                  <c:v>41242.062499922453</c:v>
                </c:pt>
                <c:pt idx="31975">
                  <c:v>41242.072916589117</c:v>
                </c:pt>
                <c:pt idx="31976">
                  <c:v>41242.083333255781</c:v>
                </c:pt>
                <c:pt idx="31977">
                  <c:v>41242.093749922446</c:v>
                </c:pt>
                <c:pt idx="31978">
                  <c:v>41242.10416658911</c:v>
                </c:pt>
                <c:pt idx="31979">
                  <c:v>41242.114583255774</c:v>
                </c:pt>
                <c:pt idx="31980">
                  <c:v>41242.124999922438</c:v>
                </c:pt>
                <c:pt idx="31981">
                  <c:v>41242.135416589103</c:v>
                </c:pt>
                <c:pt idx="31982">
                  <c:v>41242.145833255767</c:v>
                </c:pt>
                <c:pt idx="31983">
                  <c:v>41242.156249922431</c:v>
                </c:pt>
                <c:pt idx="31984">
                  <c:v>41242.166666589095</c:v>
                </c:pt>
                <c:pt idx="31985">
                  <c:v>41242.177083255759</c:v>
                </c:pt>
                <c:pt idx="31986">
                  <c:v>41242.187499922424</c:v>
                </c:pt>
                <c:pt idx="31987">
                  <c:v>41242.197916589088</c:v>
                </c:pt>
                <c:pt idx="31988">
                  <c:v>41242.208333255752</c:v>
                </c:pt>
                <c:pt idx="31989">
                  <c:v>41242.218749922416</c:v>
                </c:pt>
                <c:pt idx="31990">
                  <c:v>41242.229166589081</c:v>
                </c:pt>
                <c:pt idx="31991">
                  <c:v>41242.239583255745</c:v>
                </c:pt>
                <c:pt idx="31992">
                  <c:v>41242.249999922409</c:v>
                </c:pt>
                <c:pt idx="31993">
                  <c:v>41242.260416589073</c:v>
                </c:pt>
                <c:pt idx="31994">
                  <c:v>41242.270833255738</c:v>
                </c:pt>
                <c:pt idx="31995">
                  <c:v>41242.281249922402</c:v>
                </c:pt>
                <c:pt idx="31996">
                  <c:v>41242.291666589066</c:v>
                </c:pt>
                <c:pt idx="31997">
                  <c:v>41242.30208325573</c:v>
                </c:pt>
                <c:pt idx="31998">
                  <c:v>41242.312499922395</c:v>
                </c:pt>
                <c:pt idx="31999">
                  <c:v>41242.322916589059</c:v>
                </c:pt>
                <c:pt idx="32000">
                  <c:v>41242.333333255723</c:v>
                </c:pt>
                <c:pt idx="32001">
                  <c:v>41242.343749922387</c:v>
                </c:pt>
                <c:pt idx="32002">
                  <c:v>41242.354166589052</c:v>
                </c:pt>
                <c:pt idx="32003">
                  <c:v>41242.364583255716</c:v>
                </c:pt>
                <c:pt idx="32004">
                  <c:v>41242.37499992238</c:v>
                </c:pt>
                <c:pt idx="32005">
                  <c:v>41242.385416589044</c:v>
                </c:pt>
                <c:pt idx="32006">
                  <c:v>41242.395833255709</c:v>
                </c:pt>
                <c:pt idx="32007">
                  <c:v>41242.406249922373</c:v>
                </c:pt>
                <c:pt idx="32008">
                  <c:v>41242.416666589037</c:v>
                </c:pt>
                <c:pt idx="32009">
                  <c:v>41242.427083255701</c:v>
                </c:pt>
                <c:pt idx="32010">
                  <c:v>41242.437499922366</c:v>
                </c:pt>
                <c:pt idx="32011">
                  <c:v>41242.44791658903</c:v>
                </c:pt>
                <c:pt idx="32012">
                  <c:v>41242.458333255694</c:v>
                </c:pt>
                <c:pt idx="32013">
                  <c:v>41242.468749922358</c:v>
                </c:pt>
                <c:pt idx="32014">
                  <c:v>41242.479166589022</c:v>
                </c:pt>
                <c:pt idx="32015">
                  <c:v>41242.489583255687</c:v>
                </c:pt>
                <c:pt idx="32016">
                  <c:v>41242.499999922351</c:v>
                </c:pt>
                <c:pt idx="32017">
                  <c:v>41242.510416589015</c:v>
                </c:pt>
                <c:pt idx="32018">
                  <c:v>41242.520833255679</c:v>
                </c:pt>
                <c:pt idx="32019">
                  <c:v>41242.531249922344</c:v>
                </c:pt>
                <c:pt idx="32020">
                  <c:v>41242.541666589008</c:v>
                </c:pt>
                <c:pt idx="32021">
                  <c:v>41242.552083255672</c:v>
                </c:pt>
                <c:pt idx="32022">
                  <c:v>41242.562499922336</c:v>
                </c:pt>
                <c:pt idx="32023">
                  <c:v>41242.572916589001</c:v>
                </c:pt>
                <c:pt idx="32024">
                  <c:v>41242.583333255665</c:v>
                </c:pt>
                <c:pt idx="32025">
                  <c:v>41242.593749922329</c:v>
                </c:pt>
                <c:pt idx="32026">
                  <c:v>41242.604166588993</c:v>
                </c:pt>
                <c:pt idx="32027">
                  <c:v>41242.614583255658</c:v>
                </c:pt>
                <c:pt idx="32028">
                  <c:v>41242.624999922322</c:v>
                </c:pt>
                <c:pt idx="32029">
                  <c:v>41242.635416588986</c:v>
                </c:pt>
                <c:pt idx="32030">
                  <c:v>41242.64583325565</c:v>
                </c:pt>
                <c:pt idx="32031">
                  <c:v>41242.656249922315</c:v>
                </c:pt>
                <c:pt idx="32032">
                  <c:v>41242.666666588979</c:v>
                </c:pt>
                <c:pt idx="32033">
                  <c:v>41242.677083255643</c:v>
                </c:pt>
                <c:pt idx="32034">
                  <c:v>41242.687499922307</c:v>
                </c:pt>
                <c:pt idx="32035">
                  <c:v>41242.697916588972</c:v>
                </c:pt>
                <c:pt idx="32036">
                  <c:v>41242.708333255636</c:v>
                </c:pt>
                <c:pt idx="32037">
                  <c:v>41242.7187499223</c:v>
                </c:pt>
                <c:pt idx="32038">
                  <c:v>41242.729166588964</c:v>
                </c:pt>
                <c:pt idx="32039">
                  <c:v>41242.739583255629</c:v>
                </c:pt>
                <c:pt idx="32040">
                  <c:v>41242.749999922293</c:v>
                </c:pt>
                <c:pt idx="32041">
                  <c:v>41242.760416588957</c:v>
                </c:pt>
                <c:pt idx="32042">
                  <c:v>41242.770833255621</c:v>
                </c:pt>
                <c:pt idx="32043">
                  <c:v>41242.781249922285</c:v>
                </c:pt>
                <c:pt idx="32044">
                  <c:v>41242.79166658895</c:v>
                </c:pt>
                <c:pt idx="32045">
                  <c:v>41242.802083255614</c:v>
                </c:pt>
                <c:pt idx="32046">
                  <c:v>41242.812499922278</c:v>
                </c:pt>
                <c:pt idx="32047">
                  <c:v>41242.822916588942</c:v>
                </c:pt>
                <c:pt idx="32048">
                  <c:v>41242.833333255607</c:v>
                </c:pt>
                <c:pt idx="32049">
                  <c:v>41242.843749922271</c:v>
                </c:pt>
                <c:pt idx="32050">
                  <c:v>41242.854166588935</c:v>
                </c:pt>
                <c:pt idx="32051">
                  <c:v>41242.864583255599</c:v>
                </c:pt>
                <c:pt idx="32052">
                  <c:v>41242.874999922264</c:v>
                </c:pt>
                <c:pt idx="32053">
                  <c:v>41242.885416588928</c:v>
                </c:pt>
                <c:pt idx="32054">
                  <c:v>41242.895833255592</c:v>
                </c:pt>
                <c:pt idx="32055">
                  <c:v>41242.906249922256</c:v>
                </c:pt>
                <c:pt idx="32056">
                  <c:v>41242.916666588921</c:v>
                </c:pt>
                <c:pt idx="32057">
                  <c:v>41242.927083255585</c:v>
                </c:pt>
                <c:pt idx="32058">
                  <c:v>41242.937499922249</c:v>
                </c:pt>
                <c:pt idx="32059">
                  <c:v>41242.947916588913</c:v>
                </c:pt>
                <c:pt idx="32060">
                  <c:v>41242.958333255578</c:v>
                </c:pt>
                <c:pt idx="32061">
                  <c:v>41242.968749922242</c:v>
                </c:pt>
                <c:pt idx="32062">
                  <c:v>41242.979166588906</c:v>
                </c:pt>
                <c:pt idx="32063">
                  <c:v>41242.98958325557</c:v>
                </c:pt>
                <c:pt idx="32064">
                  <c:v>41242.999999922235</c:v>
                </c:pt>
                <c:pt idx="32065">
                  <c:v>41243.010416588899</c:v>
                </c:pt>
                <c:pt idx="32066">
                  <c:v>41243.020833255563</c:v>
                </c:pt>
                <c:pt idx="32067">
                  <c:v>41243.031249922227</c:v>
                </c:pt>
                <c:pt idx="32068">
                  <c:v>41243.041666588892</c:v>
                </c:pt>
                <c:pt idx="32069">
                  <c:v>41243.052083255556</c:v>
                </c:pt>
                <c:pt idx="32070">
                  <c:v>41243.06249992222</c:v>
                </c:pt>
                <c:pt idx="32071">
                  <c:v>41243.072916588884</c:v>
                </c:pt>
                <c:pt idx="32072">
                  <c:v>41243.083333255548</c:v>
                </c:pt>
                <c:pt idx="32073">
                  <c:v>41243.093749922213</c:v>
                </c:pt>
                <c:pt idx="32074">
                  <c:v>41243.104166588877</c:v>
                </c:pt>
                <c:pt idx="32075">
                  <c:v>41243.114583255541</c:v>
                </c:pt>
                <c:pt idx="32076">
                  <c:v>41243.124999922205</c:v>
                </c:pt>
                <c:pt idx="32077">
                  <c:v>41243.13541658887</c:v>
                </c:pt>
                <c:pt idx="32078">
                  <c:v>41243.145833255534</c:v>
                </c:pt>
                <c:pt idx="32079">
                  <c:v>41243.156249922198</c:v>
                </c:pt>
                <c:pt idx="32080">
                  <c:v>41243.166666588862</c:v>
                </c:pt>
                <c:pt idx="32081">
                  <c:v>41243.177083255527</c:v>
                </c:pt>
                <c:pt idx="32082">
                  <c:v>41243.187499922191</c:v>
                </c:pt>
                <c:pt idx="32083">
                  <c:v>41243.197916588855</c:v>
                </c:pt>
                <c:pt idx="32084">
                  <c:v>41243.208333255519</c:v>
                </c:pt>
                <c:pt idx="32085">
                  <c:v>41243.218749922184</c:v>
                </c:pt>
                <c:pt idx="32086">
                  <c:v>41243.229166588848</c:v>
                </c:pt>
                <c:pt idx="32087">
                  <c:v>41243.239583255512</c:v>
                </c:pt>
                <c:pt idx="32088">
                  <c:v>41243.249999922176</c:v>
                </c:pt>
                <c:pt idx="32089">
                  <c:v>41243.260416588841</c:v>
                </c:pt>
                <c:pt idx="32090">
                  <c:v>41243.270833255505</c:v>
                </c:pt>
                <c:pt idx="32091">
                  <c:v>41243.281249922169</c:v>
                </c:pt>
                <c:pt idx="32092">
                  <c:v>41243.291666588833</c:v>
                </c:pt>
                <c:pt idx="32093">
                  <c:v>41243.302083255498</c:v>
                </c:pt>
                <c:pt idx="32094">
                  <c:v>41243.312499922162</c:v>
                </c:pt>
                <c:pt idx="32095">
                  <c:v>41243.322916588826</c:v>
                </c:pt>
                <c:pt idx="32096">
                  <c:v>41243.33333325549</c:v>
                </c:pt>
                <c:pt idx="32097">
                  <c:v>41243.343749922155</c:v>
                </c:pt>
                <c:pt idx="32098">
                  <c:v>41243.354166588819</c:v>
                </c:pt>
                <c:pt idx="32099">
                  <c:v>41243.364583255483</c:v>
                </c:pt>
                <c:pt idx="32100">
                  <c:v>41243.374999922147</c:v>
                </c:pt>
                <c:pt idx="32101">
                  <c:v>41243.385416588811</c:v>
                </c:pt>
                <c:pt idx="32102">
                  <c:v>41243.395833255476</c:v>
                </c:pt>
                <c:pt idx="32103">
                  <c:v>41243.40624992214</c:v>
                </c:pt>
                <c:pt idx="32104">
                  <c:v>41243.416666588804</c:v>
                </c:pt>
                <c:pt idx="32105">
                  <c:v>41243.427083255468</c:v>
                </c:pt>
                <c:pt idx="32106">
                  <c:v>41243.437499922133</c:v>
                </c:pt>
                <c:pt idx="32107">
                  <c:v>41243.447916588797</c:v>
                </c:pt>
                <c:pt idx="32108">
                  <c:v>41243.458333255461</c:v>
                </c:pt>
                <c:pt idx="32109">
                  <c:v>41243.468749922125</c:v>
                </c:pt>
                <c:pt idx="32110">
                  <c:v>41243.47916658879</c:v>
                </c:pt>
                <c:pt idx="32111">
                  <c:v>41243.489583255454</c:v>
                </c:pt>
                <c:pt idx="32112">
                  <c:v>41243.499999922118</c:v>
                </c:pt>
                <c:pt idx="32113">
                  <c:v>41243.510416588782</c:v>
                </c:pt>
                <c:pt idx="32114">
                  <c:v>41243.520833255447</c:v>
                </c:pt>
                <c:pt idx="32115">
                  <c:v>41243.531249922111</c:v>
                </c:pt>
                <c:pt idx="32116">
                  <c:v>41243.541666588775</c:v>
                </c:pt>
                <c:pt idx="32117">
                  <c:v>41243.552083255439</c:v>
                </c:pt>
                <c:pt idx="32118">
                  <c:v>41243.562499922104</c:v>
                </c:pt>
                <c:pt idx="32119">
                  <c:v>41243.572916588768</c:v>
                </c:pt>
                <c:pt idx="32120">
                  <c:v>41243.583333255432</c:v>
                </c:pt>
                <c:pt idx="32121">
                  <c:v>41243.593749922096</c:v>
                </c:pt>
                <c:pt idx="32122">
                  <c:v>41243.604166588761</c:v>
                </c:pt>
                <c:pt idx="32123">
                  <c:v>41243.614583255425</c:v>
                </c:pt>
                <c:pt idx="32124">
                  <c:v>41243.624999922089</c:v>
                </c:pt>
                <c:pt idx="32125">
                  <c:v>41243.635416588753</c:v>
                </c:pt>
                <c:pt idx="32126">
                  <c:v>41243.645833255418</c:v>
                </c:pt>
                <c:pt idx="32127">
                  <c:v>41243.656249922082</c:v>
                </c:pt>
                <c:pt idx="32128">
                  <c:v>41243.666666588746</c:v>
                </c:pt>
                <c:pt idx="32129">
                  <c:v>41243.67708325541</c:v>
                </c:pt>
                <c:pt idx="32130">
                  <c:v>41243.687499922074</c:v>
                </c:pt>
                <c:pt idx="32131">
                  <c:v>41243.697916588739</c:v>
                </c:pt>
                <c:pt idx="32132">
                  <c:v>41243.708333255403</c:v>
                </c:pt>
                <c:pt idx="32133">
                  <c:v>41243.718749922067</c:v>
                </c:pt>
                <c:pt idx="32134">
                  <c:v>41243.729166588731</c:v>
                </c:pt>
                <c:pt idx="32135">
                  <c:v>41243.739583255396</c:v>
                </c:pt>
                <c:pt idx="32136">
                  <c:v>41243.74999992206</c:v>
                </c:pt>
                <c:pt idx="32137">
                  <c:v>41243.760416588724</c:v>
                </c:pt>
                <c:pt idx="32138">
                  <c:v>41243.770833255388</c:v>
                </c:pt>
                <c:pt idx="32139">
                  <c:v>41243.781249922053</c:v>
                </c:pt>
                <c:pt idx="32140">
                  <c:v>41243.791666588717</c:v>
                </c:pt>
                <c:pt idx="32141">
                  <c:v>41243.802083255381</c:v>
                </c:pt>
                <c:pt idx="32142">
                  <c:v>41243.812499922045</c:v>
                </c:pt>
                <c:pt idx="32143">
                  <c:v>41243.82291658871</c:v>
                </c:pt>
                <c:pt idx="32144">
                  <c:v>41243.833333255374</c:v>
                </c:pt>
                <c:pt idx="32145">
                  <c:v>41243.843749922038</c:v>
                </c:pt>
                <c:pt idx="32146">
                  <c:v>41243.854166588702</c:v>
                </c:pt>
                <c:pt idx="32147">
                  <c:v>41243.864583255367</c:v>
                </c:pt>
                <c:pt idx="32148">
                  <c:v>41243.874999922031</c:v>
                </c:pt>
                <c:pt idx="32149">
                  <c:v>41243.885416588695</c:v>
                </c:pt>
                <c:pt idx="32150">
                  <c:v>41243.895833255359</c:v>
                </c:pt>
                <c:pt idx="32151">
                  <c:v>41243.906249922024</c:v>
                </c:pt>
                <c:pt idx="32152">
                  <c:v>41243.916666588688</c:v>
                </c:pt>
                <c:pt idx="32153">
                  <c:v>41243.927083255352</c:v>
                </c:pt>
                <c:pt idx="32154">
                  <c:v>41243.937499922016</c:v>
                </c:pt>
                <c:pt idx="32155">
                  <c:v>41243.947916588681</c:v>
                </c:pt>
                <c:pt idx="32156">
                  <c:v>41243.958333255345</c:v>
                </c:pt>
                <c:pt idx="32157">
                  <c:v>41243.968749922009</c:v>
                </c:pt>
                <c:pt idx="32158">
                  <c:v>41243.979166588673</c:v>
                </c:pt>
                <c:pt idx="32159">
                  <c:v>41243.989583255337</c:v>
                </c:pt>
                <c:pt idx="32160">
                  <c:v>41243.999999922002</c:v>
                </c:pt>
                <c:pt idx="32161">
                  <c:v>41244.010416588666</c:v>
                </c:pt>
                <c:pt idx="32162">
                  <c:v>41244.02083325533</c:v>
                </c:pt>
                <c:pt idx="32163">
                  <c:v>41244.031249921994</c:v>
                </c:pt>
                <c:pt idx="32164">
                  <c:v>41244.041666588659</c:v>
                </c:pt>
                <c:pt idx="32165">
                  <c:v>41244.052083255323</c:v>
                </c:pt>
                <c:pt idx="32166">
                  <c:v>41244.062499921987</c:v>
                </c:pt>
                <c:pt idx="32167">
                  <c:v>41244.072916588651</c:v>
                </c:pt>
                <c:pt idx="32168">
                  <c:v>41244.083333255316</c:v>
                </c:pt>
                <c:pt idx="32169">
                  <c:v>41244.09374992198</c:v>
                </c:pt>
                <c:pt idx="32170">
                  <c:v>41244.104166588644</c:v>
                </c:pt>
                <c:pt idx="32171">
                  <c:v>41244.114583255308</c:v>
                </c:pt>
                <c:pt idx="32172">
                  <c:v>41244.124999921973</c:v>
                </c:pt>
                <c:pt idx="32173">
                  <c:v>41244.135416588637</c:v>
                </c:pt>
                <c:pt idx="32174">
                  <c:v>41244.145833255301</c:v>
                </c:pt>
                <c:pt idx="32175">
                  <c:v>41244.156249921965</c:v>
                </c:pt>
                <c:pt idx="32176">
                  <c:v>41244.16666658863</c:v>
                </c:pt>
                <c:pt idx="32177">
                  <c:v>41244.177083255294</c:v>
                </c:pt>
                <c:pt idx="32178">
                  <c:v>41244.187499921958</c:v>
                </c:pt>
                <c:pt idx="32179">
                  <c:v>41244.197916588622</c:v>
                </c:pt>
                <c:pt idx="32180">
                  <c:v>41244.208333255287</c:v>
                </c:pt>
                <c:pt idx="32181">
                  <c:v>41244.218749921951</c:v>
                </c:pt>
                <c:pt idx="32182">
                  <c:v>41244.229166588615</c:v>
                </c:pt>
                <c:pt idx="32183">
                  <c:v>41244.239583255279</c:v>
                </c:pt>
                <c:pt idx="32184">
                  <c:v>41244.249999921944</c:v>
                </c:pt>
                <c:pt idx="32185">
                  <c:v>41244.260416588608</c:v>
                </c:pt>
                <c:pt idx="32186">
                  <c:v>41244.270833255272</c:v>
                </c:pt>
                <c:pt idx="32187">
                  <c:v>41244.281249921936</c:v>
                </c:pt>
                <c:pt idx="32188">
                  <c:v>41244.2916665886</c:v>
                </c:pt>
                <c:pt idx="32189">
                  <c:v>41244.302083255265</c:v>
                </c:pt>
                <c:pt idx="32190">
                  <c:v>41244.312499921929</c:v>
                </c:pt>
                <c:pt idx="32191">
                  <c:v>41244.322916588593</c:v>
                </c:pt>
                <c:pt idx="32192">
                  <c:v>41244.333333255257</c:v>
                </c:pt>
                <c:pt idx="32193">
                  <c:v>41244.343749921922</c:v>
                </c:pt>
                <c:pt idx="32194">
                  <c:v>41244.354166588586</c:v>
                </c:pt>
                <c:pt idx="32195">
                  <c:v>41244.36458325525</c:v>
                </c:pt>
                <c:pt idx="32196">
                  <c:v>41244.374999921914</c:v>
                </c:pt>
                <c:pt idx="32197">
                  <c:v>41244.385416588579</c:v>
                </c:pt>
                <c:pt idx="32198">
                  <c:v>41244.395833255243</c:v>
                </c:pt>
                <c:pt idx="32199">
                  <c:v>41244.406249921907</c:v>
                </c:pt>
                <c:pt idx="32200">
                  <c:v>41244.416666588571</c:v>
                </c:pt>
                <c:pt idx="32201">
                  <c:v>41244.427083255236</c:v>
                </c:pt>
                <c:pt idx="32202">
                  <c:v>41244.4374999219</c:v>
                </c:pt>
                <c:pt idx="32203">
                  <c:v>41244.447916588564</c:v>
                </c:pt>
                <c:pt idx="32204">
                  <c:v>41244.458333255228</c:v>
                </c:pt>
                <c:pt idx="32205">
                  <c:v>41244.468749921893</c:v>
                </c:pt>
                <c:pt idx="32206">
                  <c:v>41244.479166588557</c:v>
                </c:pt>
                <c:pt idx="32207">
                  <c:v>41244.489583255221</c:v>
                </c:pt>
                <c:pt idx="32208">
                  <c:v>41244.499999921885</c:v>
                </c:pt>
                <c:pt idx="32209">
                  <c:v>41244.51041658855</c:v>
                </c:pt>
                <c:pt idx="32210">
                  <c:v>41244.520833255214</c:v>
                </c:pt>
                <c:pt idx="32211">
                  <c:v>41244.531249921878</c:v>
                </c:pt>
                <c:pt idx="32212">
                  <c:v>41244.541666588542</c:v>
                </c:pt>
                <c:pt idx="32213">
                  <c:v>41244.552083255207</c:v>
                </c:pt>
                <c:pt idx="32214">
                  <c:v>41244.562499921871</c:v>
                </c:pt>
                <c:pt idx="32215">
                  <c:v>41244.572916588535</c:v>
                </c:pt>
                <c:pt idx="32216">
                  <c:v>41244.583333255199</c:v>
                </c:pt>
                <c:pt idx="32217">
                  <c:v>41244.593749921863</c:v>
                </c:pt>
                <c:pt idx="32218">
                  <c:v>41244.604166588528</c:v>
                </c:pt>
                <c:pt idx="32219">
                  <c:v>41244.614583255192</c:v>
                </c:pt>
                <c:pt idx="32220">
                  <c:v>41244.624999921856</c:v>
                </c:pt>
                <c:pt idx="32221">
                  <c:v>41244.63541658852</c:v>
                </c:pt>
                <c:pt idx="32222">
                  <c:v>41244.645833255185</c:v>
                </c:pt>
                <c:pt idx="32223">
                  <c:v>41244.656249921849</c:v>
                </c:pt>
                <c:pt idx="32224">
                  <c:v>41244.666666588513</c:v>
                </c:pt>
                <c:pt idx="32225">
                  <c:v>41244.677083255177</c:v>
                </c:pt>
                <c:pt idx="32226">
                  <c:v>41244.687499921842</c:v>
                </c:pt>
                <c:pt idx="32227">
                  <c:v>41244.697916588506</c:v>
                </c:pt>
                <c:pt idx="32228">
                  <c:v>41244.70833325517</c:v>
                </c:pt>
                <c:pt idx="32229">
                  <c:v>41244.718749921834</c:v>
                </c:pt>
                <c:pt idx="32230">
                  <c:v>41244.729166588499</c:v>
                </c:pt>
                <c:pt idx="32231">
                  <c:v>41244.739583255163</c:v>
                </c:pt>
                <c:pt idx="32232">
                  <c:v>41244.749999921827</c:v>
                </c:pt>
                <c:pt idx="32233">
                  <c:v>41244.760416588491</c:v>
                </c:pt>
                <c:pt idx="32234">
                  <c:v>41244.770833255156</c:v>
                </c:pt>
                <c:pt idx="32235">
                  <c:v>41244.78124992182</c:v>
                </c:pt>
                <c:pt idx="32236">
                  <c:v>41244.791666588484</c:v>
                </c:pt>
                <c:pt idx="32237">
                  <c:v>41244.802083255148</c:v>
                </c:pt>
                <c:pt idx="32238">
                  <c:v>41244.812499921813</c:v>
                </c:pt>
                <c:pt idx="32239">
                  <c:v>41244.822916588477</c:v>
                </c:pt>
                <c:pt idx="32240">
                  <c:v>41244.833333255141</c:v>
                </c:pt>
                <c:pt idx="32241">
                  <c:v>41244.843749921805</c:v>
                </c:pt>
                <c:pt idx="32242">
                  <c:v>41244.85416658847</c:v>
                </c:pt>
                <c:pt idx="32243">
                  <c:v>41244.864583255134</c:v>
                </c:pt>
                <c:pt idx="32244">
                  <c:v>41244.874999921798</c:v>
                </c:pt>
                <c:pt idx="32245">
                  <c:v>41244.885416588462</c:v>
                </c:pt>
                <c:pt idx="32246">
                  <c:v>41244.895833255126</c:v>
                </c:pt>
                <c:pt idx="32247">
                  <c:v>41244.906249921791</c:v>
                </c:pt>
                <c:pt idx="32248">
                  <c:v>41244.916666588455</c:v>
                </c:pt>
                <c:pt idx="32249">
                  <c:v>41244.927083255119</c:v>
                </c:pt>
                <c:pt idx="32250">
                  <c:v>41244.937499921783</c:v>
                </c:pt>
                <c:pt idx="32251">
                  <c:v>41244.947916588448</c:v>
                </c:pt>
                <c:pt idx="32252">
                  <c:v>41244.958333255112</c:v>
                </c:pt>
                <c:pt idx="32253">
                  <c:v>41244.968749921776</c:v>
                </c:pt>
                <c:pt idx="32254">
                  <c:v>41244.97916658844</c:v>
                </c:pt>
                <c:pt idx="32255">
                  <c:v>41244.989583255105</c:v>
                </c:pt>
                <c:pt idx="32256">
                  <c:v>41244.999999921769</c:v>
                </c:pt>
                <c:pt idx="32257">
                  <c:v>41245.010416588433</c:v>
                </c:pt>
                <c:pt idx="32258">
                  <c:v>41245.020833255097</c:v>
                </c:pt>
                <c:pt idx="32259">
                  <c:v>41245.031249921762</c:v>
                </c:pt>
                <c:pt idx="32260">
                  <c:v>41245.041666588426</c:v>
                </c:pt>
                <c:pt idx="32261">
                  <c:v>41245.05208325509</c:v>
                </c:pt>
                <c:pt idx="32262">
                  <c:v>41245.062499921754</c:v>
                </c:pt>
                <c:pt idx="32263">
                  <c:v>41245.072916588419</c:v>
                </c:pt>
                <c:pt idx="32264">
                  <c:v>41245.083333255083</c:v>
                </c:pt>
                <c:pt idx="32265">
                  <c:v>41245.093749921747</c:v>
                </c:pt>
                <c:pt idx="32266">
                  <c:v>41245.104166588411</c:v>
                </c:pt>
                <c:pt idx="32267">
                  <c:v>41245.114583255076</c:v>
                </c:pt>
                <c:pt idx="32268">
                  <c:v>41245.12499992174</c:v>
                </c:pt>
                <c:pt idx="32269">
                  <c:v>41245.135416588404</c:v>
                </c:pt>
                <c:pt idx="32270">
                  <c:v>41245.145833255068</c:v>
                </c:pt>
                <c:pt idx="32271">
                  <c:v>41245.156249921733</c:v>
                </c:pt>
                <c:pt idx="32272">
                  <c:v>41245.166666588397</c:v>
                </c:pt>
                <c:pt idx="32273">
                  <c:v>41245.177083255061</c:v>
                </c:pt>
                <c:pt idx="32274">
                  <c:v>41245.187499921725</c:v>
                </c:pt>
                <c:pt idx="32275">
                  <c:v>41245.197916588389</c:v>
                </c:pt>
                <c:pt idx="32276">
                  <c:v>41245.208333255054</c:v>
                </c:pt>
                <c:pt idx="32277">
                  <c:v>41245.218749921718</c:v>
                </c:pt>
                <c:pt idx="32278">
                  <c:v>41245.229166588382</c:v>
                </c:pt>
                <c:pt idx="32279">
                  <c:v>41245.239583255046</c:v>
                </c:pt>
                <c:pt idx="32280">
                  <c:v>41245.249999921711</c:v>
                </c:pt>
                <c:pt idx="32281">
                  <c:v>41245.260416588375</c:v>
                </c:pt>
                <c:pt idx="32282">
                  <c:v>41245.270833255039</c:v>
                </c:pt>
                <c:pt idx="32283">
                  <c:v>41245.281249921703</c:v>
                </c:pt>
                <c:pt idx="32284">
                  <c:v>41245.291666588368</c:v>
                </c:pt>
                <c:pt idx="32285">
                  <c:v>41245.302083255032</c:v>
                </c:pt>
                <c:pt idx="32286">
                  <c:v>41245.312499921696</c:v>
                </c:pt>
                <c:pt idx="32287">
                  <c:v>41245.32291658836</c:v>
                </c:pt>
                <c:pt idx="32288">
                  <c:v>41245.333333255025</c:v>
                </c:pt>
                <c:pt idx="32289">
                  <c:v>41245.343749921689</c:v>
                </c:pt>
                <c:pt idx="32290">
                  <c:v>41245.354166588353</c:v>
                </c:pt>
                <c:pt idx="32291">
                  <c:v>41245.364583255017</c:v>
                </c:pt>
                <c:pt idx="32292">
                  <c:v>41245.374999921682</c:v>
                </c:pt>
                <c:pt idx="32293">
                  <c:v>41245.385416588346</c:v>
                </c:pt>
                <c:pt idx="32294">
                  <c:v>41245.39583325501</c:v>
                </c:pt>
                <c:pt idx="32295">
                  <c:v>41245.406249921674</c:v>
                </c:pt>
                <c:pt idx="32296">
                  <c:v>41245.416666588339</c:v>
                </c:pt>
                <c:pt idx="32297">
                  <c:v>41245.427083255003</c:v>
                </c:pt>
                <c:pt idx="32298">
                  <c:v>41245.437499921667</c:v>
                </c:pt>
                <c:pt idx="32299">
                  <c:v>41245.447916588331</c:v>
                </c:pt>
                <c:pt idx="32300">
                  <c:v>41245.458333254996</c:v>
                </c:pt>
                <c:pt idx="32301">
                  <c:v>41245.46874992166</c:v>
                </c:pt>
                <c:pt idx="32302">
                  <c:v>41245.479166588324</c:v>
                </c:pt>
                <c:pt idx="32303">
                  <c:v>41245.489583254988</c:v>
                </c:pt>
                <c:pt idx="32304">
                  <c:v>41245.499999921652</c:v>
                </c:pt>
                <c:pt idx="32305">
                  <c:v>41245.510416588317</c:v>
                </c:pt>
                <c:pt idx="32306">
                  <c:v>41245.520833254981</c:v>
                </c:pt>
                <c:pt idx="32307">
                  <c:v>41245.531249921645</c:v>
                </c:pt>
                <c:pt idx="32308">
                  <c:v>41245.541666588309</c:v>
                </c:pt>
                <c:pt idx="32309">
                  <c:v>41245.552083254974</c:v>
                </c:pt>
                <c:pt idx="32310">
                  <c:v>41245.562499921638</c:v>
                </c:pt>
                <c:pt idx="32311">
                  <c:v>41245.572916588302</c:v>
                </c:pt>
                <c:pt idx="32312">
                  <c:v>41245.583333254966</c:v>
                </c:pt>
                <c:pt idx="32313">
                  <c:v>41245.593749921631</c:v>
                </c:pt>
                <c:pt idx="32314">
                  <c:v>41245.604166588295</c:v>
                </c:pt>
                <c:pt idx="32315">
                  <c:v>41245.614583254959</c:v>
                </c:pt>
                <c:pt idx="32316">
                  <c:v>41245.624999921623</c:v>
                </c:pt>
                <c:pt idx="32317">
                  <c:v>41245.635416588288</c:v>
                </c:pt>
                <c:pt idx="32318">
                  <c:v>41245.645833254952</c:v>
                </c:pt>
                <c:pt idx="32319">
                  <c:v>41245.656249921616</c:v>
                </c:pt>
                <c:pt idx="32320">
                  <c:v>41245.66666658828</c:v>
                </c:pt>
                <c:pt idx="32321">
                  <c:v>41245.677083254945</c:v>
                </c:pt>
                <c:pt idx="32322">
                  <c:v>41245.687499921609</c:v>
                </c:pt>
                <c:pt idx="32323">
                  <c:v>41245.697916588273</c:v>
                </c:pt>
                <c:pt idx="32324">
                  <c:v>41245.708333254937</c:v>
                </c:pt>
                <c:pt idx="32325">
                  <c:v>41245.718749921602</c:v>
                </c:pt>
                <c:pt idx="32326">
                  <c:v>41245.729166588266</c:v>
                </c:pt>
                <c:pt idx="32327">
                  <c:v>41245.73958325493</c:v>
                </c:pt>
                <c:pt idx="32328">
                  <c:v>41245.749999921594</c:v>
                </c:pt>
                <c:pt idx="32329">
                  <c:v>41245.760416588259</c:v>
                </c:pt>
                <c:pt idx="32330">
                  <c:v>41245.770833254923</c:v>
                </c:pt>
                <c:pt idx="32331">
                  <c:v>41245.781249921587</c:v>
                </c:pt>
                <c:pt idx="32332">
                  <c:v>41245.791666588251</c:v>
                </c:pt>
                <c:pt idx="32333">
                  <c:v>41245.802083254915</c:v>
                </c:pt>
                <c:pt idx="32334">
                  <c:v>41245.81249992158</c:v>
                </c:pt>
                <c:pt idx="32335">
                  <c:v>41245.822916588244</c:v>
                </c:pt>
                <c:pt idx="32336">
                  <c:v>41245.833333254908</c:v>
                </c:pt>
                <c:pt idx="32337">
                  <c:v>41245.843749921572</c:v>
                </c:pt>
                <c:pt idx="32338">
                  <c:v>41245.854166588237</c:v>
                </c:pt>
                <c:pt idx="32339">
                  <c:v>41245.864583254901</c:v>
                </c:pt>
                <c:pt idx="32340">
                  <c:v>41245.874999921565</c:v>
                </c:pt>
                <c:pt idx="32341">
                  <c:v>41245.885416588229</c:v>
                </c:pt>
                <c:pt idx="32342">
                  <c:v>41245.895833254894</c:v>
                </c:pt>
                <c:pt idx="32343">
                  <c:v>41245.906249921558</c:v>
                </c:pt>
                <c:pt idx="32344">
                  <c:v>41245.916666588222</c:v>
                </c:pt>
                <c:pt idx="32345">
                  <c:v>41245.927083254886</c:v>
                </c:pt>
                <c:pt idx="32346">
                  <c:v>41245.937499921551</c:v>
                </c:pt>
                <c:pt idx="32347">
                  <c:v>41245.947916588215</c:v>
                </c:pt>
                <c:pt idx="32348">
                  <c:v>41245.958333254879</c:v>
                </c:pt>
                <c:pt idx="32349">
                  <c:v>41245.968749921543</c:v>
                </c:pt>
                <c:pt idx="32350">
                  <c:v>41245.979166588208</c:v>
                </c:pt>
                <c:pt idx="32351">
                  <c:v>41245.989583254872</c:v>
                </c:pt>
                <c:pt idx="32352">
                  <c:v>41245.999999921536</c:v>
                </c:pt>
                <c:pt idx="32353">
                  <c:v>41246.0104165882</c:v>
                </c:pt>
                <c:pt idx="32354">
                  <c:v>41246.020833254865</c:v>
                </c:pt>
                <c:pt idx="32355">
                  <c:v>41246.031249921529</c:v>
                </c:pt>
                <c:pt idx="32356">
                  <c:v>41246.041666588193</c:v>
                </c:pt>
                <c:pt idx="32357">
                  <c:v>41246.052083254857</c:v>
                </c:pt>
                <c:pt idx="32358">
                  <c:v>41246.062499921522</c:v>
                </c:pt>
                <c:pt idx="32359">
                  <c:v>41246.072916588186</c:v>
                </c:pt>
                <c:pt idx="32360">
                  <c:v>41246.08333325485</c:v>
                </c:pt>
                <c:pt idx="32361">
                  <c:v>41246.093749921514</c:v>
                </c:pt>
                <c:pt idx="32362">
                  <c:v>41246.104166588178</c:v>
                </c:pt>
                <c:pt idx="32363">
                  <c:v>41246.114583254843</c:v>
                </c:pt>
                <c:pt idx="32364">
                  <c:v>41246.124999921507</c:v>
                </c:pt>
                <c:pt idx="32365">
                  <c:v>41246.135416588171</c:v>
                </c:pt>
                <c:pt idx="32366">
                  <c:v>41246.145833254835</c:v>
                </c:pt>
                <c:pt idx="32367">
                  <c:v>41246.1562499215</c:v>
                </c:pt>
                <c:pt idx="32368">
                  <c:v>41246.166666588164</c:v>
                </c:pt>
                <c:pt idx="32369">
                  <c:v>41246.177083254828</c:v>
                </c:pt>
                <c:pt idx="32370">
                  <c:v>41246.187499921492</c:v>
                </c:pt>
                <c:pt idx="32371">
                  <c:v>41246.197916588157</c:v>
                </c:pt>
                <c:pt idx="32372">
                  <c:v>41246.208333254821</c:v>
                </c:pt>
                <c:pt idx="32373">
                  <c:v>41246.218749921485</c:v>
                </c:pt>
                <c:pt idx="32374">
                  <c:v>41246.229166588149</c:v>
                </c:pt>
                <c:pt idx="32375">
                  <c:v>41246.239583254814</c:v>
                </c:pt>
                <c:pt idx="32376">
                  <c:v>41246.249999921478</c:v>
                </c:pt>
                <c:pt idx="32377">
                  <c:v>41246.260416588142</c:v>
                </c:pt>
                <c:pt idx="32378">
                  <c:v>41246.270833254806</c:v>
                </c:pt>
                <c:pt idx="32379">
                  <c:v>41246.281249921471</c:v>
                </c:pt>
                <c:pt idx="32380">
                  <c:v>41246.291666588135</c:v>
                </c:pt>
                <c:pt idx="32381">
                  <c:v>41246.302083254799</c:v>
                </c:pt>
                <c:pt idx="32382">
                  <c:v>41246.312499921463</c:v>
                </c:pt>
                <c:pt idx="32383">
                  <c:v>41246.322916588128</c:v>
                </c:pt>
                <c:pt idx="32384">
                  <c:v>41246.333333254792</c:v>
                </c:pt>
                <c:pt idx="32385">
                  <c:v>41246.343749921456</c:v>
                </c:pt>
                <c:pt idx="32386">
                  <c:v>41246.35416658812</c:v>
                </c:pt>
                <c:pt idx="32387">
                  <c:v>41246.364583254785</c:v>
                </c:pt>
                <c:pt idx="32388">
                  <c:v>41246.374999921449</c:v>
                </c:pt>
                <c:pt idx="32389">
                  <c:v>41246.385416588113</c:v>
                </c:pt>
                <c:pt idx="32390">
                  <c:v>41246.395833254777</c:v>
                </c:pt>
                <c:pt idx="32391">
                  <c:v>41246.406249921441</c:v>
                </c:pt>
                <c:pt idx="32392">
                  <c:v>41246.416666588106</c:v>
                </c:pt>
                <c:pt idx="32393">
                  <c:v>41246.42708325477</c:v>
                </c:pt>
                <c:pt idx="32394">
                  <c:v>41246.437499921434</c:v>
                </c:pt>
                <c:pt idx="32395">
                  <c:v>41246.447916588098</c:v>
                </c:pt>
                <c:pt idx="32396">
                  <c:v>41246.458333254763</c:v>
                </c:pt>
                <c:pt idx="32397">
                  <c:v>41246.468749921427</c:v>
                </c:pt>
                <c:pt idx="32398">
                  <c:v>41246.479166588091</c:v>
                </c:pt>
                <c:pt idx="32399">
                  <c:v>41246.489583254755</c:v>
                </c:pt>
                <c:pt idx="32400">
                  <c:v>41246.49999992142</c:v>
                </c:pt>
                <c:pt idx="32401">
                  <c:v>41246.510416588084</c:v>
                </c:pt>
                <c:pt idx="32402">
                  <c:v>41246.520833254748</c:v>
                </c:pt>
                <c:pt idx="32403">
                  <c:v>41246.531249921412</c:v>
                </c:pt>
                <c:pt idx="32404">
                  <c:v>41246.541666588077</c:v>
                </c:pt>
                <c:pt idx="32405">
                  <c:v>41246.552083254741</c:v>
                </c:pt>
                <c:pt idx="32406">
                  <c:v>41246.562499921405</c:v>
                </c:pt>
                <c:pt idx="32407">
                  <c:v>41246.572916588069</c:v>
                </c:pt>
                <c:pt idx="32408">
                  <c:v>41246.583333254734</c:v>
                </c:pt>
                <c:pt idx="32409">
                  <c:v>41246.593749921398</c:v>
                </c:pt>
                <c:pt idx="32410">
                  <c:v>41246.604166588062</c:v>
                </c:pt>
                <c:pt idx="32411">
                  <c:v>41246.614583254726</c:v>
                </c:pt>
                <c:pt idx="32412">
                  <c:v>41246.624999921391</c:v>
                </c:pt>
                <c:pt idx="32413">
                  <c:v>41246.635416588055</c:v>
                </c:pt>
                <c:pt idx="32414">
                  <c:v>41246.645833254719</c:v>
                </c:pt>
                <c:pt idx="32415">
                  <c:v>41246.656249921383</c:v>
                </c:pt>
                <c:pt idx="32416">
                  <c:v>41246.666666588048</c:v>
                </c:pt>
                <c:pt idx="32417">
                  <c:v>41246.677083254712</c:v>
                </c:pt>
                <c:pt idx="32418">
                  <c:v>41246.687499921376</c:v>
                </c:pt>
                <c:pt idx="32419">
                  <c:v>41246.69791658804</c:v>
                </c:pt>
                <c:pt idx="32420">
                  <c:v>41246.708333254704</c:v>
                </c:pt>
                <c:pt idx="32421">
                  <c:v>41246.718749921369</c:v>
                </c:pt>
                <c:pt idx="32422">
                  <c:v>41246.729166588033</c:v>
                </c:pt>
                <c:pt idx="32423">
                  <c:v>41246.739583254697</c:v>
                </c:pt>
                <c:pt idx="32424">
                  <c:v>41246.749999921361</c:v>
                </c:pt>
                <c:pt idx="32425">
                  <c:v>41246.760416588026</c:v>
                </c:pt>
                <c:pt idx="32426">
                  <c:v>41246.77083325469</c:v>
                </c:pt>
                <c:pt idx="32427">
                  <c:v>41246.781249921354</c:v>
                </c:pt>
                <c:pt idx="32428">
                  <c:v>41246.791666588018</c:v>
                </c:pt>
                <c:pt idx="32429">
                  <c:v>41246.802083254683</c:v>
                </c:pt>
                <c:pt idx="32430">
                  <c:v>41246.812499921347</c:v>
                </c:pt>
                <c:pt idx="32431">
                  <c:v>41246.822916588011</c:v>
                </c:pt>
                <c:pt idx="32432">
                  <c:v>41246.833333254675</c:v>
                </c:pt>
                <c:pt idx="32433">
                  <c:v>41246.84374992134</c:v>
                </c:pt>
                <c:pt idx="32434">
                  <c:v>41246.854166588004</c:v>
                </c:pt>
                <c:pt idx="32435">
                  <c:v>41246.864583254668</c:v>
                </c:pt>
                <c:pt idx="32436">
                  <c:v>41246.874999921332</c:v>
                </c:pt>
                <c:pt idx="32437">
                  <c:v>41246.885416587997</c:v>
                </c:pt>
                <c:pt idx="32438">
                  <c:v>41246.895833254661</c:v>
                </c:pt>
                <c:pt idx="32439">
                  <c:v>41246.906249921325</c:v>
                </c:pt>
                <c:pt idx="32440">
                  <c:v>41246.916666587989</c:v>
                </c:pt>
                <c:pt idx="32441">
                  <c:v>41246.927083254654</c:v>
                </c:pt>
                <c:pt idx="32442">
                  <c:v>41246.937499921318</c:v>
                </c:pt>
                <c:pt idx="32443">
                  <c:v>41246.947916587982</c:v>
                </c:pt>
                <c:pt idx="32444">
                  <c:v>41246.958333254646</c:v>
                </c:pt>
                <c:pt idx="32445">
                  <c:v>41246.968749921311</c:v>
                </c:pt>
                <c:pt idx="32446">
                  <c:v>41246.979166587975</c:v>
                </c:pt>
                <c:pt idx="32447">
                  <c:v>41246.989583254639</c:v>
                </c:pt>
                <c:pt idx="32448">
                  <c:v>41246.999999921303</c:v>
                </c:pt>
                <c:pt idx="32449">
                  <c:v>41247.010416587967</c:v>
                </c:pt>
                <c:pt idx="32450">
                  <c:v>41247.020833254632</c:v>
                </c:pt>
                <c:pt idx="32451">
                  <c:v>41247.031249921296</c:v>
                </c:pt>
                <c:pt idx="32452">
                  <c:v>41247.04166658796</c:v>
                </c:pt>
                <c:pt idx="32453">
                  <c:v>41247.052083254624</c:v>
                </c:pt>
                <c:pt idx="32454">
                  <c:v>41247.062499921289</c:v>
                </c:pt>
                <c:pt idx="32455">
                  <c:v>41247.072916587953</c:v>
                </c:pt>
                <c:pt idx="32456">
                  <c:v>41247.083333254617</c:v>
                </c:pt>
                <c:pt idx="32457">
                  <c:v>41247.093749921281</c:v>
                </c:pt>
                <c:pt idx="32458">
                  <c:v>41247.104166587946</c:v>
                </c:pt>
                <c:pt idx="32459">
                  <c:v>41247.11458325461</c:v>
                </c:pt>
                <c:pt idx="32460">
                  <c:v>41247.124999921274</c:v>
                </c:pt>
                <c:pt idx="32461">
                  <c:v>41247.135416587938</c:v>
                </c:pt>
                <c:pt idx="32462">
                  <c:v>41247.145833254603</c:v>
                </c:pt>
                <c:pt idx="32463">
                  <c:v>41247.156249921267</c:v>
                </c:pt>
                <c:pt idx="32464">
                  <c:v>41247.166666587931</c:v>
                </c:pt>
                <c:pt idx="32465">
                  <c:v>41247.177083254595</c:v>
                </c:pt>
                <c:pt idx="32466">
                  <c:v>41247.18749992126</c:v>
                </c:pt>
                <c:pt idx="32467">
                  <c:v>41247.197916587924</c:v>
                </c:pt>
                <c:pt idx="32468">
                  <c:v>41247.208333254588</c:v>
                </c:pt>
                <c:pt idx="32469">
                  <c:v>41247.218749921252</c:v>
                </c:pt>
                <c:pt idx="32470">
                  <c:v>41247.229166587917</c:v>
                </c:pt>
                <c:pt idx="32471">
                  <c:v>41247.239583254581</c:v>
                </c:pt>
                <c:pt idx="32472">
                  <c:v>41247.249999921245</c:v>
                </c:pt>
                <c:pt idx="32473">
                  <c:v>41247.260416587909</c:v>
                </c:pt>
                <c:pt idx="32474">
                  <c:v>41247.270833254574</c:v>
                </c:pt>
                <c:pt idx="32475">
                  <c:v>41247.281249921238</c:v>
                </c:pt>
                <c:pt idx="32476">
                  <c:v>41247.291666587902</c:v>
                </c:pt>
                <c:pt idx="32477">
                  <c:v>41247.302083254566</c:v>
                </c:pt>
                <c:pt idx="32478">
                  <c:v>41247.31249992123</c:v>
                </c:pt>
                <c:pt idx="32479">
                  <c:v>41247.322916587895</c:v>
                </c:pt>
                <c:pt idx="32480">
                  <c:v>41247.333333254559</c:v>
                </c:pt>
                <c:pt idx="32481">
                  <c:v>41247.343749921223</c:v>
                </c:pt>
                <c:pt idx="32482">
                  <c:v>41247.354166587887</c:v>
                </c:pt>
                <c:pt idx="32483">
                  <c:v>41247.364583254552</c:v>
                </c:pt>
                <c:pt idx="32484">
                  <c:v>41247.374999921216</c:v>
                </c:pt>
                <c:pt idx="32485">
                  <c:v>41247.38541658788</c:v>
                </c:pt>
                <c:pt idx="32486">
                  <c:v>41247.395833254544</c:v>
                </c:pt>
                <c:pt idx="32487">
                  <c:v>41247.406249921209</c:v>
                </c:pt>
                <c:pt idx="32488">
                  <c:v>41247.416666587873</c:v>
                </c:pt>
                <c:pt idx="32489">
                  <c:v>41247.427083254537</c:v>
                </c:pt>
                <c:pt idx="32490">
                  <c:v>41247.437499921201</c:v>
                </c:pt>
                <c:pt idx="32491">
                  <c:v>41247.447916587866</c:v>
                </c:pt>
                <c:pt idx="32492">
                  <c:v>41247.45833325453</c:v>
                </c:pt>
                <c:pt idx="32493">
                  <c:v>41247.468749921194</c:v>
                </c:pt>
                <c:pt idx="32494">
                  <c:v>41247.479166587858</c:v>
                </c:pt>
                <c:pt idx="32495">
                  <c:v>41247.489583254523</c:v>
                </c:pt>
                <c:pt idx="32496">
                  <c:v>41247.499999921187</c:v>
                </c:pt>
                <c:pt idx="32497">
                  <c:v>41247.510416587851</c:v>
                </c:pt>
                <c:pt idx="32498">
                  <c:v>41247.520833254515</c:v>
                </c:pt>
                <c:pt idx="32499">
                  <c:v>41247.53124992118</c:v>
                </c:pt>
                <c:pt idx="32500">
                  <c:v>41247.541666587844</c:v>
                </c:pt>
                <c:pt idx="32501">
                  <c:v>41247.552083254508</c:v>
                </c:pt>
                <c:pt idx="32502">
                  <c:v>41247.562499921172</c:v>
                </c:pt>
                <c:pt idx="32503">
                  <c:v>41247.572916587837</c:v>
                </c:pt>
                <c:pt idx="32504">
                  <c:v>41247.583333254501</c:v>
                </c:pt>
                <c:pt idx="32505">
                  <c:v>41247.593749921165</c:v>
                </c:pt>
                <c:pt idx="32506">
                  <c:v>41247.604166587829</c:v>
                </c:pt>
                <c:pt idx="32507">
                  <c:v>41247.614583254493</c:v>
                </c:pt>
                <c:pt idx="32508">
                  <c:v>41247.624999921158</c:v>
                </c:pt>
                <c:pt idx="32509">
                  <c:v>41247.635416587822</c:v>
                </c:pt>
                <c:pt idx="32510">
                  <c:v>41247.645833254486</c:v>
                </c:pt>
                <c:pt idx="32511">
                  <c:v>41247.65624992115</c:v>
                </c:pt>
                <c:pt idx="32512">
                  <c:v>41247.666666587815</c:v>
                </c:pt>
                <c:pt idx="32513">
                  <c:v>41247.677083254479</c:v>
                </c:pt>
                <c:pt idx="32514">
                  <c:v>41247.687499921143</c:v>
                </c:pt>
                <c:pt idx="32515">
                  <c:v>41247.697916587807</c:v>
                </c:pt>
                <c:pt idx="32516">
                  <c:v>41247.708333254472</c:v>
                </c:pt>
                <c:pt idx="32517">
                  <c:v>41247.718749921136</c:v>
                </c:pt>
                <c:pt idx="32518">
                  <c:v>41247.7291665878</c:v>
                </c:pt>
                <c:pt idx="32519">
                  <c:v>41247.739583254464</c:v>
                </c:pt>
                <c:pt idx="32520">
                  <c:v>41247.749999921129</c:v>
                </c:pt>
                <c:pt idx="32521">
                  <c:v>41247.760416587793</c:v>
                </c:pt>
                <c:pt idx="32522">
                  <c:v>41247.770833254457</c:v>
                </c:pt>
                <c:pt idx="32523">
                  <c:v>41247.781249921121</c:v>
                </c:pt>
                <c:pt idx="32524">
                  <c:v>41247.791666587786</c:v>
                </c:pt>
                <c:pt idx="32525">
                  <c:v>41247.80208325445</c:v>
                </c:pt>
                <c:pt idx="32526">
                  <c:v>41247.812499921114</c:v>
                </c:pt>
                <c:pt idx="32527">
                  <c:v>41247.822916587778</c:v>
                </c:pt>
                <c:pt idx="32528">
                  <c:v>41247.833333254443</c:v>
                </c:pt>
                <c:pt idx="32529">
                  <c:v>41247.843749921107</c:v>
                </c:pt>
                <c:pt idx="32530">
                  <c:v>41247.854166587771</c:v>
                </c:pt>
                <c:pt idx="32531">
                  <c:v>41247.864583254435</c:v>
                </c:pt>
                <c:pt idx="32532">
                  <c:v>41247.8749999211</c:v>
                </c:pt>
                <c:pt idx="32533">
                  <c:v>41247.885416587764</c:v>
                </c:pt>
                <c:pt idx="32534">
                  <c:v>41247.895833254428</c:v>
                </c:pt>
                <c:pt idx="32535">
                  <c:v>41247.906249921092</c:v>
                </c:pt>
                <c:pt idx="32536">
                  <c:v>41247.916666587756</c:v>
                </c:pt>
                <c:pt idx="32537">
                  <c:v>41247.927083254421</c:v>
                </c:pt>
                <c:pt idx="32538">
                  <c:v>41247.937499921085</c:v>
                </c:pt>
                <c:pt idx="32539">
                  <c:v>41247.947916587749</c:v>
                </c:pt>
                <c:pt idx="32540">
                  <c:v>41247.958333254413</c:v>
                </c:pt>
                <c:pt idx="32541">
                  <c:v>41247.968749921078</c:v>
                </c:pt>
                <c:pt idx="32542">
                  <c:v>41247.979166587742</c:v>
                </c:pt>
                <c:pt idx="32543">
                  <c:v>41247.989583254406</c:v>
                </c:pt>
                <c:pt idx="32544">
                  <c:v>41247.99999992107</c:v>
                </c:pt>
                <c:pt idx="32545">
                  <c:v>41248.010416587735</c:v>
                </c:pt>
                <c:pt idx="32546">
                  <c:v>41248.020833254399</c:v>
                </c:pt>
                <c:pt idx="32547">
                  <c:v>41248.031249921063</c:v>
                </c:pt>
                <c:pt idx="32548">
                  <c:v>41248.041666587727</c:v>
                </c:pt>
                <c:pt idx="32549">
                  <c:v>41248.052083254392</c:v>
                </c:pt>
                <c:pt idx="32550">
                  <c:v>41248.062499921056</c:v>
                </c:pt>
                <c:pt idx="32551">
                  <c:v>41248.07291658772</c:v>
                </c:pt>
                <c:pt idx="32552">
                  <c:v>41248.083333254384</c:v>
                </c:pt>
                <c:pt idx="32553">
                  <c:v>41248.093749921049</c:v>
                </c:pt>
                <c:pt idx="32554">
                  <c:v>41248.104166587713</c:v>
                </c:pt>
                <c:pt idx="32555">
                  <c:v>41248.114583254377</c:v>
                </c:pt>
                <c:pt idx="32556">
                  <c:v>41248.124999921041</c:v>
                </c:pt>
                <c:pt idx="32557">
                  <c:v>41248.135416587706</c:v>
                </c:pt>
                <c:pt idx="32558">
                  <c:v>41248.14583325437</c:v>
                </c:pt>
                <c:pt idx="32559">
                  <c:v>41248.156249921034</c:v>
                </c:pt>
                <c:pt idx="32560">
                  <c:v>41248.166666587698</c:v>
                </c:pt>
                <c:pt idx="32561">
                  <c:v>41248.177083254363</c:v>
                </c:pt>
                <c:pt idx="32562">
                  <c:v>41248.187499921027</c:v>
                </c:pt>
                <c:pt idx="32563">
                  <c:v>41248.197916587691</c:v>
                </c:pt>
                <c:pt idx="32564">
                  <c:v>41248.208333254355</c:v>
                </c:pt>
                <c:pt idx="32565">
                  <c:v>41248.218749921019</c:v>
                </c:pt>
                <c:pt idx="32566">
                  <c:v>41248.229166587684</c:v>
                </c:pt>
                <c:pt idx="32567">
                  <c:v>41248.239583254348</c:v>
                </c:pt>
                <c:pt idx="32568">
                  <c:v>41248.249999921012</c:v>
                </c:pt>
                <c:pt idx="32569">
                  <c:v>41248.260416587676</c:v>
                </c:pt>
                <c:pt idx="32570">
                  <c:v>41248.270833254341</c:v>
                </c:pt>
                <c:pt idx="32571">
                  <c:v>41248.281249921005</c:v>
                </c:pt>
                <c:pt idx="32572">
                  <c:v>41248.291666587669</c:v>
                </c:pt>
                <c:pt idx="32573">
                  <c:v>41248.302083254333</c:v>
                </c:pt>
                <c:pt idx="32574">
                  <c:v>41248.312499920998</c:v>
                </c:pt>
                <c:pt idx="32575">
                  <c:v>41248.322916587662</c:v>
                </c:pt>
                <c:pt idx="32576">
                  <c:v>41248.333333254326</c:v>
                </c:pt>
                <c:pt idx="32577">
                  <c:v>41248.34374992099</c:v>
                </c:pt>
                <c:pt idx="32578">
                  <c:v>41248.354166587655</c:v>
                </c:pt>
                <c:pt idx="32579">
                  <c:v>41248.364583254319</c:v>
                </c:pt>
                <c:pt idx="32580">
                  <c:v>41248.374999920983</c:v>
                </c:pt>
                <c:pt idx="32581">
                  <c:v>41248.385416587647</c:v>
                </c:pt>
                <c:pt idx="32582">
                  <c:v>41248.395833254312</c:v>
                </c:pt>
                <c:pt idx="32583">
                  <c:v>41248.406249920976</c:v>
                </c:pt>
                <c:pt idx="32584">
                  <c:v>41248.41666658764</c:v>
                </c:pt>
                <c:pt idx="32585">
                  <c:v>41248.427083254304</c:v>
                </c:pt>
                <c:pt idx="32586">
                  <c:v>41248.437499920969</c:v>
                </c:pt>
                <c:pt idx="32587">
                  <c:v>41248.447916587633</c:v>
                </c:pt>
                <c:pt idx="32588">
                  <c:v>41248.458333254297</c:v>
                </c:pt>
                <c:pt idx="32589">
                  <c:v>41248.468749920961</c:v>
                </c:pt>
                <c:pt idx="32590">
                  <c:v>41248.479166587626</c:v>
                </c:pt>
                <c:pt idx="32591">
                  <c:v>41248.48958325429</c:v>
                </c:pt>
                <c:pt idx="32592">
                  <c:v>41248.499999920954</c:v>
                </c:pt>
                <c:pt idx="32593">
                  <c:v>41248.510416587618</c:v>
                </c:pt>
                <c:pt idx="32594">
                  <c:v>41248.520833254282</c:v>
                </c:pt>
                <c:pt idx="32595">
                  <c:v>41248.531249920947</c:v>
                </c:pt>
                <c:pt idx="32596">
                  <c:v>41248.541666587611</c:v>
                </c:pt>
                <c:pt idx="32597">
                  <c:v>41248.552083254275</c:v>
                </c:pt>
                <c:pt idx="32598">
                  <c:v>41248.562499920939</c:v>
                </c:pt>
                <c:pt idx="32599">
                  <c:v>41248.572916587604</c:v>
                </c:pt>
                <c:pt idx="32600">
                  <c:v>41248.583333254268</c:v>
                </c:pt>
                <c:pt idx="32601">
                  <c:v>41248.593749920932</c:v>
                </c:pt>
                <c:pt idx="32602">
                  <c:v>41248.604166587596</c:v>
                </c:pt>
                <c:pt idx="32603">
                  <c:v>41248.614583254261</c:v>
                </c:pt>
                <c:pt idx="32604">
                  <c:v>41248.624999920925</c:v>
                </c:pt>
                <c:pt idx="32605">
                  <c:v>41248.635416587589</c:v>
                </c:pt>
                <c:pt idx="32606">
                  <c:v>41248.645833254253</c:v>
                </c:pt>
                <c:pt idx="32607">
                  <c:v>41248.656249920918</c:v>
                </c:pt>
                <c:pt idx="32608">
                  <c:v>41248.666666587582</c:v>
                </c:pt>
                <c:pt idx="32609">
                  <c:v>41248.677083254246</c:v>
                </c:pt>
                <c:pt idx="32610">
                  <c:v>41248.68749992091</c:v>
                </c:pt>
                <c:pt idx="32611">
                  <c:v>41248.697916587575</c:v>
                </c:pt>
                <c:pt idx="32612">
                  <c:v>41248.708333254239</c:v>
                </c:pt>
                <c:pt idx="32613">
                  <c:v>41248.718749920903</c:v>
                </c:pt>
                <c:pt idx="32614">
                  <c:v>41248.729166587567</c:v>
                </c:pt>
                <c:pt idx="32615">
                  <c:v>41248.739583254232</c:v>
                </c:pt>
                <c:pt idx="32616">
                  <c:v>41248.749999920896</c:v>
                </c:pt>
                <c:pt idx="32617">
                  <c:v>41248.76041658756</c:v>
                </c:pt>
                <c:pt idx="32618">
                  <c:v>41248.770833254224</c:v>
                </c:pt>
                <c:pt idx="32619">
                  <c:v>41248.781249920889</c:v>
                </c:pt>
                <c:pt idx="32620">
                  <c:v>41248.791666587553</c:v>
                </c:pt>
                <c:pt idx="32621">
                  <c:v>41248.802083254217</c:v>
                </c:pt>
                <c:pt idx="32622">
                  <c:v>41248.812499920881</c:v>
                </c:pt>
                <c:pt idx="32623">
                  <c:v>41248.822916587545</c:v>
                </c:pt>
                <c:pt idx="32624">
                  <c:v>41248.83333325421</c:v>
                </c:pt>
                <c:pt idx="32625">
                  <c:v>41248.843749920874</c:v>
                </c:pt>
                <c:pt idx="32626">
                  <c:v>41248.854166587538</c:v>
                </c:pt>
                <c:pt idx="32627">
                  <c:v>41248.864583254202</c:v>
                </c:pt>
                <c:pt idx="32628">
                  <c:v>41248.874999920867</c:v>
                </c:pt>
                <c:pt idx="32629">
                  <c:v>41248.885416587531</c:v>
                </c:pt>
                <c:pt idx="32630">
                  <c:v>41248.895833254195</c:v>
                </c:pt>
                <c:pt idx="32631">
                  <c:v>41248.906249920859</c:v>
                </c:pt>
                <c:pt idx="32632">
                  <c:v>41248.916666587524</c:v>
                </c:pt>
                <c:pt idx="32633">
                  <c:v>41248.927083254188</c:v>
                </c:pt>
                <c:pt idx="32634">
                  <c:v>41248.937499920852</c:v>
                </c:pt>
                <c:pt idx="32635">
                  <c:v>41248.947916587516</c:v>
                </c:pt>
                <c:pt idx="32636">
                  <c:v>41248.958333254181</c:v>
                </c:pt>
                <c:pt idx="32637">
                  <c:v>41248.968749920845</c:v>
                </c:pt>
                <c:pt idx="32638">
                  <c:v>41248.979166587509</c:v>
                </c:pt>
                <c:pt idx="32639">
                  <c:v>41248.989583254173</c:v>
                </c:pt>
                <c:pt idx="32640">
                  <c:v>41248.999999920838</c:v>
                </c:pt>
                <c:pt idx="32641">
                  <c:v>41249.010416587502</c:v>
                </c:pt>
                <c:pt idx="32642">
                  <c:v>41249.020833254166</c:v>
                </c:pt>
                <c:pt idx="32643">
                  <c:v>41249.03124992083</c:v>
                </c:pt>
                <c:pt idx="32644">
                  <c:v>41249.041666587495</c:v>
                </c:pt>
                <c:pt idx="32645">
                  <c:v>41249.052083254159</c:v>
                </c:pt>
                <c:pt idx="32646">
                  <c:v>41249.062499920823</c:v>
                </c:pt>
                <c:pt idx="32647">
                  <c:v>41249.072916587487</c:v>
                </c:pt>
                <c:pt idx="32648">
                  <c:v>41249.083333254152</c:v>
                </c:pt>
                <c:pt idx="32649">
                  <c:v>41249.093749920816</c:v>
                </c:pt>
                <c:pt idx="32650">
                  <c:v>41249.10416658748</c:v>
                </c:pt>
                <c:pt idx="32651">
                  <c:v>41249.114583254144</c:v>
                </c:pt>
                <c:pt idx="32652">
                  <c:v>41249.124999920808</c:v>
                </c:pt>
                <c:pt idx="32653">
                  <c:v>41249.135416587473</c:v>
                </c:pt>
                <c:pt idx="32654">
                  <c:v>41249.145833254137</c:v>
                </c:pt>
                <c:pt idx="32655">
                  <c:v>41249.156249920801</c:v>
                </c:pt>
                <c:pt idx="32656">
                  <c:v>41249.166666587465</c:v>
                </c:pt>
                <c:pt idx="32657">
                  <c:v>41249.17708325413</c:v>
                </c:pt>
                <c:pt idx="32658">
                  <c:v>41249.187499920794</c:v>
                </c:pt>
                <c:pt idx="32659">
                  <c:v>41249.197916587458</c:v>
                </c:pt>
                <c:pt idx="32660">
                  <c:v>41249.208333254122</c:v>
                </c:pt>
                <c:pt idx="32661">
                  <c:v>41249.218749920787</c:v>
                </c:pt>
                <c:pt idx="32662">
                  <c:v>41249.229166587451</c:v>
                </c:pt>
                <c:pt idx="32663">
                  <c:v>41249.239583254115</c:v>
                </c:pt>
                <c:pt idx="32664">
                  <c:v>41249.249999920779</c:v>
                </c:pt>
                <c:pt idx="32665">
                  <c:v>41249.260416587444</c:v>
                </c:pt>
                <c:pt idx="32666">
                  <c:v>41249.270833254108</c:v>
                </c:pt>
                <c:pt idx="32667">
                  <c:v>41249.281249920772</c:v>
                </c:pt>
                <c:pt idx="32668">
                  <c:v>41249.291666587436</c:v>
                </c:pt>
                <c:pt idx="32669">
                  <c:v>41249.302083254101</c:v>
                </c:pt>
                <c:pt idx="32670">
                  <c:v>41249.312499920765</c:v>
                </c:pt>
                <c:pt idx="32671">
                  <c:v>41249.322916587429</c:v>
                </c:pt>
                <c:pt idx="32672">
                  <c:v>41249.333333254093</c:v>
                </c:pt>
                <c:pt idx="32673">
                  <c:v>41249.343749920758</c:v>
                </c:pt>
                <c:pt idx="32674">
                  <c:v>41249.354166587422</c:v>
                </c:pt>
                <c:pt idx="32675">
                  <c:v>41249.364583254086</c:v>
                </c:pt>
                <c:pt idx="32676">
                  <c:v>41249.37499992075</c:v>
                </c:pt>
                <c:pt idx="32677">
                  <c:v>41249.385416587415</c:v>
                </c:pt>
                <c:pt idx="32678">
                  <c:v>41249.395833254079</c:v>
                </c:pt>
                <c:pt idx="32679">
                  <c:v>41249.406249920743</c:v>
                </c:pt>
                <c:pt idx="32680">
                  <c:v>41249.416666587407</c:v>
                </c:pt>
                <c:pt idx="32681">
                  <c:v>41249.427083254071</c:v>
                </c:pt>
                <c:pt idx="32682">
                  <c:v>41249.437499920736</c:v>
                </c:pt>
                <c:pt idx="32683">
                  <c:v>41249.4479165874</c:v>
                </c:pt>
                <c:pt idx="32684">
                  <c:v>41249.458333254064</c:v>
                </c:pt>
                <c:pt idx="32685">
                  <c:v>41249.468749920728</c:v>
                </c:pt>
                <c:pt idx="32686">
                  <c:v>41249.479166587393</c:v>
                </c:pt>
                <c:pt idx="32687">
                  <c:v>41249.489583254057</c:v>
                </c:pt>
                <c:pt idx="32688">
                  <c:v>41249.499999920721</c:v>
                </c:pt>
                <c:pt idx="32689">
                  <c:v>41249.510416587385</c:v>
                </c:pt>
                <c:pt idx="32690">
                  <c:v>41249.52083325405</c:v>
                </c:pt>
                <c:pt idx="32691">
                  <c:v>41249.531249920714</c:v>
                </c:pt>
                <c:pt idx="32692">
                  <c:v>41249.541666587378</c:v>
                </c:pt>
                <c:pt idx="32693">
                  <c:v>41249.552083254042</c:v>
                </c:pt>
                <c:pt idx="32694">
                  <c:v>41249.562499920707</c:v>
                </c:pt>
                <c:pt idx="32695">
                  <c:v>41249.572916587371</c:v>
                </c:pt>
                <c:pt idx="32696">
                  <c:v>41249.583333254035</c:v>
                </c:pt>
                <c:pt idx="32697">
                  <c:v>41249.593749920699</c:v>
                </c:pt>
                <c:pt idx="32698">
                  <c:v>41249.604166587364</c:v>
                </c:pt>
                <c:pt idx="32699">
                  <c:v>41249.614583254028</c:v>
                </c:pt>
                <c:pt idx="32700">
                  <c:v>41249.624999920692</c:v>
                </c:pt>
                <c:pt idx="32701">
                  <c:v>41249.635416587356</c:v>
                </c:pt>
                <c:pt idx="32702">
                  <c:v>41249.645833254021</c:v>
                </c:pt>
                <c:pt idx="32703">
                  <c:v>41249.656249920685</c:v>
                </c:pt>
                <c:pt idx="32704">
                  <c:v>41249.666666587349</c:v>
                </c:pt>
                <c:pt idx="32705">
                  <c:v>41249.677083254013</c:v>
                </c:pt>
                <c:pt idx="32706">
                  <c:v>41249.687499920678</c:v>
                </c:pt>
                <c:pt idx="32707">
                  <c:v>41249.697916587342</c:v>
                </c:pt>
                <c:pt idx="32708">
                  <c:v>41249.708333254006</c:v>
                </c:pt>
                <c:pt idx="32709">
                  <c:v>41249.71874992067</c:v>
                </c:pt>
                <c:pt idx="32710">
                  <c:v>41249.729166587334</c:v>
                </c:pt>
                <c:pt idx="32711">
                  <c:v>41249.739583253999</c:v>
                </c:pt>
                <c:pt idx="32712">
                  <c:v>41249.749999920663</c:v>
                </c:pt>
                <c:pt idx="32713">
                  <c:v>41249.760416587327</c:v>
                </c:pt>
                <c:pt idx="32714">
                  <c:v>41249.770833253991</c:v>
                </c:pt>
                <c:pt idx="32715">
                  <c:v>41249.781249920656</c:v>
                </c:pt>
                <c:pt idx="32716">
                  <c:v>41249.79166658732</c:v>
                </c:pt>
                <c:pt idx="32717">
                  <c:v>41249.802083253984</c:v>
                </c:pt>
                <c:pt idx="32718">
                  <c:v>41249.812499920648</c:v>
                </c:pt>
                <c:pt idx="32719">
                  <c:v>41249.822916587313</c:v>
                </c:pt>
                <c:pt idx="32720">
                  <c:v>41249.833333253977</c:v>
                </c:pt>
                <c:pt idx="32721">
                  <c:v>41249.843749920641</c:v>
                </c:pt>
                <c:pt idx="32722">
                  <c:v>41249.854166587305</c:v>
                </c:pt>
                <c:pt idx="32723">
                  <c:v>41249.86458325397</c:v>
                </c:pt>
                <c:pt idx="32724">
                  <c:v>41249.874999920634</c:v>
                </c:pt>
                <c:pt idx="32725">
                  <c:v>41249.885416587298</c:v>
                </c:pt>
                <c:pt idx="32726">
                  <c:v>41249.895833253962</c:v>
                </c:pt>
                <c:pt idx="32727">
                  <c:v>41249.906249920627</c:v>
                </c:pt>
                <c:pt idx="32728">
                  <c:v>41249.916666587291</c:v>
                </c:pt>
                <c:pt idx="32729">
                  <c:v>41249.927083253955</c:v>
                </c:pt>
                <c:pt idx="32730">
                  <c:v>41249.937499920619</c:v>
                </c:pt>
                <c:pt idx="32731">
                  <c:v>41249.947916587284</c:v>
                </c:pt>
                <c:pt idx="32732">
                  <c:v>41249.958333253948</c:v>
                </c:pt>
                <c:pt idx="32733">
                  <c:v>41249.968749920612</c:v>
                </c:pt>
                <c:pt idx="32734">
                  <c:v>41249.979166587276</c:v>
                </c:pt>
                <c:pt idx="32735">
                  <c:v>41249.989583253941</c:v>
                </c:pt>
                <c:pt idx="32736">
                  <c:v>41249.999999920605</c:v>
                </c:pt>
                <c:pt idx="32737">
                  <c:v>41250.010416587269</c:v>
                </c:pt>
                <c:pt idx="32738">
                  <c:v>41250.020833253933</c:v>
                </c:pt>
                <c:pt idx="32739">
                  <c:v>41250.031249920597</c:v>
                </c:pt>
                <c:pt idx="32740">
                  <c:v>41250.041666587262</c:v>
                </c:pt>
                <c:pt idx="32741">
                  <c:v>41250.052083253926</c:v>
                </c:pt>
                <c:pt idx="32742">
                  <c:v>41250.06249992059</c:v>
                </c:pt>
                <c:pt idx="32743">
                  <c:v>41250.072916587254</c:v>
                </c:pt>
                <c:pt idx="32744">
                  <c:v>41250.083333253919</c:v>
                </c:pt>
                <c:pt idx="32745">
                  <c:v>41250.093749920583</c:v>
                </c:pt>
                <c:pt idx="32746">
                  <c:v>41250.104166587247</c:v>
                </c:pt>
                <c:pt idx="32747">
                  <c:v>41250.114583253911</c:v>
                </c:pt>
                <c:pt idx="32748">
                  <c:v>41250.124999920576</c:v>
                </c:pt>
                <c:pt idx="32749">
                  <c:v>41250.13541658724</c:v>
                </c:pt>
                <c:pt idx="32750">
                  <c:v>41250.145833253904</c:v>
                </c:pt>
                <c:pt idx="32751">
                  <c:v>41250.156249920568</c:v>
                </c:pt>
                <c:pt idx="32752">
                  <c:v>41250.166666587233</c:v>
                </c:pt>
                <c:pt idx="32753">
                  <c:v>41250.177083253897</c:v>
                </c:pt>
                <c:pt idx="32754">
                  <c:v>41250.187499920561</c:v>
                </c:pt>
                <c:pt idx="32755">
                  <c:v>41250.197916587225</c:v>
                </c:pt>
                <c:pt idx="32756">
                  <c:v>41250.20833325389</c:v>
                </c:pt>
                <c:pt idx="32757">
                  <c:v>41250.218749920554</c:v>
                </c:pt>
                <c:pt idx="32758">
                  <c:v>41250.229166587218</c:v>
                </c:pt>
                <c:pt idx="32759">
                  <c:v>41250.239583253882</c:v>
                </c:pt>
                <c:pt idx="32760">
                  <c:v>41250.249999920547</c:v>
                </c:pt>
                <c:pt idx="32761">
                  <c:v>41250.260416587211</c:v>
                </c:pt>
                <c:pt idx="32762">
                  <c:v>41250.270833253875</c:v>
                </c:pt>
                <c:pt idx="32763">
                  <c:v>41250.281249920539</c:v>
                </c:pt>
                <c:pt idx="32764">
                  <c:v>41250.291666587204</c:v>
                </c:pt>
                <c:pt idx="32765">
                  <c:v>41250.302083253868</c:v>
                </c:pt>
                <c:pt idx="32766">
                  <c:v>41250.312499920532</c:v>
                </c:pt>
                <c:pt idx="32767">
                  <c:v>41250.322916587196</c:v>
                </c:pt>
                <c:pt idx="32768">
                  <c:v>41250.33333325386</c:v>
                </c:pt>
                <c:pt idx="32769">
                  <c:v>41250.343749920525</c:v>
                </c:pt>
                <c:pt idx="32770">
                  <c:v>41250.354166587189</c:v>
                </c:pt>
                <c:pt idx="32771">
                  <c:v>41250.364583253853</c:v>
                </c:pt>
                <c:pt idx="32772">
                  <c:v>41250.374999920517</c:v>
                </c:pt>
                <c:pt idx="32773">
                  <c:v>41250.385416587182</c:v>
                </c:pt>
                <c:pt idx="32774">
                  <c:v>41250.395833253846</c:v>
                </c:pt>
                <c:pt idx="32775">
                  <c:v>41250.40624992051</c:v>
                </c:pt>
                <c:pt idx="32776">
                  <c:v>41250.416666587174</c:v>
                </c:pt>
                <c:pt idx="32777">
                  <c:v>41250.427083253839</c:v>
                </c:pt>
                <c:pt idx="32778">
                  <c:v>41250.437499920503</c:v>
                </c:pt>
                <c:pt idx="32779">
                  <c:v>41250.447916587167</c:v>
                </c:pt>
                <c:pt idx="32780">
                  <c:v>41250.458333253831</c:v>
                </c:pt>
                <c:pt idx="32781">
                  <c:v>41250.468749920496</c:v>
                </c:pt>
                <c:pt idx="32782">
                  <c:v>41250.47916658716</c:v>
                </c:pt>
                <c:pt idx="32783">
                  <c:v>41250.489583253824</c:v>
                </c:pt>
                <c:pt idx="32784">
                  <c:v>41250.499999920488</c:v>
                </c:pt>
                <c:pt idx="32785">
                  <c:v>41250.510416587153</c:v>
                </c:pt>
                <c:pt idx="32786">
                  <c:v>41250.520833253817</c:v>
                </c:pt>
                <c:pt idx="32787">
                  <c:v>41250.531249920481</c:v>
                </c:pt>
                <c:pt idx="32788">
                  <c:v>41250.541666587145</c:v>
                </c:pt>
                <c:pt idx="32789">
                  <c:v>41250.55208325381</c:v>
                </c:pt>
                <c:pt idx="32790">
                  <c:v>41250.562499920474</c:v>
                </c:pt>
                <c:pt idx="32791">
                  <c:v>41250.572916587138</c:v>
                </c:pt>
                <c:pt idx="32792">
                  <c:v>41250.583333253802</c:v>
                </c:pt>
                <c:pt idx="32793">
                  <c:v>41250.593749920467</c:v>
                </c:pt>
                <c:pt idx="32794">
                  <c:v>41250.604166587131</c:v>
                </c:pt>
                <c:pt idx="32795">
                  <c:v>41250.614583253795</c:v>
                </c:pt>
                <c:pt idx="32796">
                  <c:v>41250.624999920459</c:v>
                </c:pt>
                <c:pt idx="32797">
                  <c:v>41250.635416587123</c:v>
                </c:pt>
                <c:pt idx="32798">
                  <c:v>41250.645833253788</c:v>
                </c:pt>
                <c:pt idx="32799">
                  <c:v>41250.656249920452</c:v>
                </c:pt>
                <c:pt idx="32800">
                  <c:v>41250.666666587116</c:v>
                </c:pt>
                <c:pt idx="32801">
                  <c:v>41250.67708325378</c:v>
                </c:pt>
                <c:pt idx="32802">
                  <c:v>41250.687499920445</c:v>
                </c:pt>
                <c:pt idx="32803">
                  <c:v>41250.697916587109</c:v>
                </c:pt>
                <c:pt idx="32804">
                  <c:v>41250.708333253773</c:v>
                </c:pt>
                <c:pt idx="32805">
                  <c:v>41250.718749920437</c:v>
                </c:pt>
                <c:pt idx="32806">
                  <c:v>41250.729166587102</c:v>
                </c:pt>
                <c:pt idx="32807">
                  <c:v>41250.739583253766</c:v>
                </c:pt>
                <c:pt idx="32808">
                  <c:v>41250.74999992043</c:v>
                </c:pt>
                <c:pt idx="32809">
                  <c:v>41250.760416587094</c:v>
                </c:pt>
                <c:pt idx="32810">
                  <c:v>41250.770833253759</c:v>
                </c:pt>
                <c:pt idx="32811">
                  <c:v>41250.781249920423</c:v>
                </c:pt>
                <c:pt idx="32812">
                  <c:v>41250.791666587087</c:v>
                </c:pt>
                <c:pt idx="32813">
                  <c:v>41250.802083253751</c:v>
                </c:pt>
                <c:pt idx="32814">
                  <c:v>41250.812499920416</c:v>
                </c:pt>
                <c:pt idx="32815">
                  <c:v>41250.82291658708</c:v>
                </c:pt>
                <c:pt idx="32816">
                  <c:v>41250.833333253744</c:v>
                </c:pt>
                <c:pt idx="32817">
                  <c:v>41250.843749920408</c:v>
                </c:pt>
                <c:pt idx="32818">
                  <c:v>41250.854166587073</c:v>
                </c:pt>
                <c:pt idx="32819">
                  <c:v>41250.864583253737</c:v>
                </c:pt>
                <c:pt idx="32820">
                  <c:v>41250.874999920401</c:v>
                </c:pt>
                <c:pt idx="32821">
                  <c:v>41250.885416587065</c:v>
                </c:pt>
                <c:pt idx="32822">
                  <c:v>41250.89583325373</c:v>
                </c:pt>
                <c:pt idx="32823">
                  <c:v>41250.906249920394</c:v>
                </c:pt>
                <c:pt idx="32824">
                  <c:v>41250.916666587058</c:v>
                </c:pt>
                <c:pt idx="32825">
                  <c:v>41250.927083253722</c:v>
                </c:pt>
                <c:pt idx="32826">
                  <c:v>41250.937499920386</c:v>
                </c:pt>
                <c:pt idx="32827">
                  <c:v>41250.947916587051</c:v>
                </c:pt>
                <c:pt idx="32828">
                  <c:v>41250.958333253715</c:v>
                </c:pt>
                <c:pt idx="32829">
                  <c:v>41250.968749920379</c:v>
                </c:pt>
                <c:pt idx="32830">
                  <c:v>41250.979166587043</c:v>
                </c:pt>
                <c:pt idx="32831">
                  <c:v>41250.989583253708</c:v>
                </c:pt>
                <c:pt idx="32832">
                  <c:v>41250.999999920372</c:v>
                </c:pt>
                <c:pt idx="32833">
                  <c:v>41251.010416587036</c:v>
                </c:pt>
                <c:pt idx="32834">
                  <c:v>41251.0208332537</c:v>
                </c:pt>
                <c:pt idx="32835">
                  <c:v>41251.031249920365</c:v>
                </c:pt>
                <c:pt idx="32836">
                  <c:v>41251.041666587029</c:v>
                </c:pt>
                <c:pt idx="32837">
                  <c:v>41251.052083253693</c:v>
                </c:pt>
                <c:pt idx="32838">
                  <c:v>41251.062499920357</c:v>
                </c:pt>
                <c:pt idx="32839">
                  <c:v>41251.072916587022</c:v>
                </c:pt>
                <c:pt idx="32840">
                  <c:v>41251.083333253686</c:v>
                </c:pt>
                <c:pt idx="32841">
                  <c:v>41251.09374992035</c:v>
                </c:pt>
                <c:pt idx="32842">
                  <c:v>41251.104166587014</c:v>
                </c:pt>
                <c:pt idx="32843">
                  <c:v>41251.114583253679</c:v>
                </c:pt>
                <c:pt idx="32844">
                  <c:v>41251.124999920343</c:v>
                </c:pt>
                <c:pt idx="32845">
                  <c:v>41251.135416587007</c:v>
                </c:pt>
                <c:pt idx="32846">
                  <c:v>41251.145833253671</c:v>
                </c:pt>
                <c:pt idx="32847">
                  <c:v>41251.156249920336</c:v>
                </c:pt>
                <c:pt idx="32848">
                  <c:v>41251.166666587</c:v>
                </c:pt>
                <c:pt idx="32849">
                  <c:v>41251.177083253664</c:v>
                </c:pt>
                <c:pt idx="32850">
                  <c:v>41251.187499920328</c:v>
                </c:pt>
                <c:pt idx="32851">
                  <c:v>41251.197916586993</c:v>
                </c:pt>
                <c:pt idx="32852">
                  <c:v>41251.208333253657</c:v>
                </c:pt>
                <c:pt idx="32853">
                  <c:v>41251.218749920321</c:v>
                </c:pt>
                <c:pt idx="32854">
                  <c:v>41251.229166586985</c:v>
                </c:pt>
                <c:pt idx="32855">
                  <c:v>41251.239583253649</c:v>
                </c:pt>
                <c:pt idx="32856">
                  <c:v>41251.249999920314</c:v>
                </c:pt>
                <c:pt idx="32857">
                  <c:v>41251.260416586978</c:v>
                </c:pt>
                <c:pt idx="32858">
                  <c:v>41251.270833253642</c:v>
                </c:pt>
                <c:pt idx="32859">
                  <c:v>41251.281249920306</c:v>
                </c:pt>
                <c:pt idx="32860">
                  <c:v>41251.291666586971</c:v>
                </c:pt>
                <c:pt idx="32861">
                  <c:v>41251.302083253635</c:v>
                </c:pt>
                <c:pt idx="32862">
                  <c:v>41251.312499920299</c:v>
                </c:pt>
                <c:pt idx="32863">
                  <c:v>41251.322916586963</c:v>
                </c:pt>
                <c:pt idx="32864">
                  <c:v>41251.333333253628</c:v>
                </c:pt>
                <c:pt idx="32865">
                  <c:v>41251.343749920292</c:v>
                </c:pt>
                <c:pt idx="32866">
                  <c:v>41251.354166586956</c:v>
                </c:pt>
                <c:pt idx="32867">
                  <c:v>41251.36458325362</c:v>
                </c:pt>
                <c:pt idx="32868">
                  <c:v>41251.374999920285</c:v>
                </c:pt>
                <c:pt idx="32869">
                  <c:v>41251.385416586949</c:v>
                </c:pt>
                <c:pt idx="32870">
                  <c:v>41251.395833253613</c:v>
                </c:pt>
                <c:pt idx="32871">
                  <c:v>41251.406249920277</c:v>
                </c:pt>
                <c:pt idx="32872">
                  <c:v>41251.416666586942</c:v>
                </c:pt>
                <c:pt idx="32873">
                  <c:v>41251.427083253606</c:v>
                </c:pt>
                <c:pt idx="32874">
                  <c:v>41251.43749992027</c:v>
                </c:pt>
                <c:pt idx="32875">
                  <c:v>41251.447916586934</c:v>
                </c:pt>
                <c:pt idx="32876">
                  <c:v>41251.458333253599</c:v>
                </c:pt>
                <c:pt idx="32877">
                  <c:v>41251.468749920263</c:v>
                </c:pt>
                <c:pt idx="32878">
                  <c:v>41251.479166586927</c:v>
                </c:pt>
                <c:pt idx="32879">
                  <c:v>41251.489583253591</c:v>
                </c:pt>
                <c:pt idx="32880">
                  <c:v>41251.499999920256</c:v>
                </c:pt>
                <c:pt idx="32881">
                  <c:v>41251.51041658692</c:v>
                </c:pt>
                <c:pt idx="32882">
                  <c:v>41251.520833253584</c:v>
                </c:pt>
                <c:pt idx="32883">
                  <c:v>41251.531249920248</c:v>
                </c:pt>
                <c:pt idx="32884">
                  <c:v>41251.541666586912</c:v>
                </c:pt>
                <c:pt idx="32885">
                  <c:v>41251.552083253577</c:v>
                </c:pt>
                <c:pt idx="32886">
                  <c:v>41251.562499920241</c:v>
                </c:pt>
                <c:pt idx="32887">
                  <c:v>41251.572916586905</c:v>
                </c:pt>
                <c:pt idx="32888">
                  <c:v>41251.583333253569</c:v>
                </c:pt>
                <c:pt idx="32889">
                  <c:v>41251.593749920234</c:v>
                </c:pt>
                <c:pt idx="32890">
                  <c:v>41251.604166586898</c:v>
                </c:pt>
                <c:pt idx="32891">
                  <c:v>41251.614583253562</c:v>
                </c:pt>
                <c:pt idx="32892">
                  <c:v>41251.624999920226</c:v>
                </c:pt>
                <c:pt idx="32893">
                  <c:v>41251.635416586891</c:v>
                </c:pt>
                <c:pt idx="32894">
                  <c:v>41251.645833253555</c:v>
                </c:pt>
                <c:pt idx="32895">
                  <c:v>41251.656249920219</c:v>
                </c:pt>
                <c:pt idx="32896">
                  <c:v>41251.666666586883</c:v>
                </c:pt>
                <c:pt idx="32897">
                  <c:v>41251.677083253548</c:v>
                </c:pt>
                <c:pt idx="32898">
                  <c:v>41251.687499920212</c:v>
                </c:pt>
                <c:pt idx="32899">
                  <c:v>41251.697916586876</c:v>
                </c:pt>
                <c:pt idx="32900">
                  <c:v>41251.70833325354</c:v>
                </c:pt>
                <c:pt idx="32901">
                  <c:v>41251.718749920205</c:v>
                </c:pt>
                <c:pt idx="32902">
                  <c:v>41251.729166586869</c:v>
                </c:pt>
                <c:pt idx="32903">
                  <c:v>41251.739583253533</c:v>
                </c:pt>
                <c:pt idx="32904">
                  <c:v>41251.749999920197</c:v>
                </c:pt>
                <c:pt idx="32905">
                  <c:v>41251.760416586862</c:v>
                </c:pt>
                <c:pt idx="32906">
                  <c:v>41251.770833253526</c:v>
                </c:pt>
                <c:pt idx="32907">
                  <c:v>41251.78124992019</c:v>
                </c:pt>
                <c:pt idx="32908">
                  <c:v>41251.791666586854</c:v>
                </c:pt>
                <c:pt idx="32909">
                  <c:v>41251.802083253519</c:v>
                </c:pt>
                <c:pt idx="32910">
                  <c:v>41251.812499920183</c:v>
                </c:pt>
                <c:pt idx="32911">
                  <c:v>41251.822916586847</c:v>
                </c:pt>
                <c:pt idx="32912">
                  <c:v>41251.833333253511</c:v>
                </c:pt>
                <c:pt idx="32913">
                  <c:v>41251.843749920175</c:v>
                </c:pt>
                <c:pt idx="32914">
                  <c:v>41251.85416658684</c:v>
                </c:pt>
                <c:pt idx="32915">
                  <c:v>41251.864583253504</c:v>
                </c:pt>
                <c:pt idx="32916">
                  <c:v>41251.874999920168</c:v>
                </c:pt>
                <c:pt idx="32917">
                  <c:v>41251.885416586832</c:v>
                </c:pt>
                <c:pt idx="32918">
                  <c:v>41251.895833253497</c:v>
                </c:pt>
                <c:pt idx="32919">
                  <c:v>41251.906249920161</c:v>
                </c:pt>
                <c:pt idx="32920">
                  <c:v>41251.916666586825</c:v>
                </c:pt>
                <c:pt idx="32921">
                  <c:v>41251.927083253489</c:v>
                </c:pt>
                <c:pt idx="32922">
                  <c:v>41251.937499920154</c:v>
                </c:pt>
                <c:pt idx="32923">
                  <c:v>41251.947916586818</c:v>
                </c:pt>
                <c:pt idx="32924">
                  <c:v>41251.958333253482</c:v>
                </c:pt>
                <c:pt idx="32925">
                  <c:v>41251.968749920146</c:v>
                </c:pt>
                <c:pt idx="32926">
                  <c:v>41251.979166586811</c:v>
                </c:pt>
                <c:pt idx="32927">
                  <c:v>41251.989583253475</c:v>
                </c:pt>
                <c:pt idx="32928">
                  <c:v>41251.999999920139</c:v>
                </c:pt>
                <c:pt idx="32929">
                  <c:v>41252.010416586803</c:v>
                </c:pt>
                <c:pt idx="32930">
                  <c:v>41252.020833253468</c:v>
                </c:pt>
                <c:pt idx="32931">
                  <c:v>41252.031249920132</c:v>
                </c:pt>
                <c:pt idx="32932">
                  <c:v>41252.041666586796</c:v>
                </c:pt>
                <c:pt idx="32933">
                  <c:v>41252.05208325346</c:v>
                </c:pt>
                <c:pt idx="32934">
                  <c:v>41252.062499920125</c:v>
                </c:pt>
                <c:pt idx="32935">
                  <c:v>41252.072916586789</c:v>
                </c:pt>
                <c:pt idx="32936">
                  <c:v>41252.083333253453</c:v>
                </c:pt>
                <c:pt idx="32937">
                  <c:v>41252.093749920117</c:v>
                </c:pt>
                <c:pt idx="32938">
                  <c:v>41252.104166586782</c:v>
                </c:pt>
                <c:pt idx="32939">
                  <c:v>41252.114583253446</c:v>
                </c:pt>
                <c:pt idx="32940">
                  <c:v>41252.12499992011</c:v>
                </c:pt>
                <c:pt idx="32941">
                  <c:v>41252.135416586774</c:v>
                </c:pt>
                <c:pt idx="32942">
                  <c:v>41252.145833253438</c:v>
                </c:pt>
                <c:pt idx="32943">
                  <c:v>41252.156249920103</c:v>
                </c:pt>
                <c:pt idx="32944">
                  <c:v>41252.166666586767</c:v>
                </c:pt>
                <c:pt idx="32945">
                  <c:v>41252.177083253431</c:v>
                </c:pt>
                <c:pt idx="32946">
                  <c:v>41252.187499920095</c:v>
                </c:pt>
                <c:pt idx="32947">
                  <c:v>41252.19791658676</c:v>
                </c:pt>
                <c:pt idx="32948">
                  <c:v>41252.208333253424</c:v>
                </c:pt>
                <c:pt idx="32949">
                  <c:v>41252.218749920088</c:v>
                </c:pt>
                <c:pt idx="32950">
                  <c:v>41252.229166586752</c:v>
                </c:pt>
                <c:pt idx="32951">
                  <c:v>41252.239583253417</c:v>
                </c:pt>
                <c:pt idx="32952">
                  <c:v>41252.249999920081</c:v>
                </c:pt>
                <c:pt idx="32953">
                  <c:v>41252.260416586745</c:v>
                </c:pt>
                <c:pt idx="32954">
                  <c:v>41252.270833253409</c:v>
                </c:pt>
                <c:pt idx="32955">
                  <c:v>41252.281249920074</c:v>
                </c:pt>
                <c:pt idx="32956">
                  <c:v>41252.291666586738</c:v>
                </c:pt>
                <c:pt idx="32957">
                  <c:v>41252.302083253402</c:v>
                </c:pt>
                <c:pt idx="32958">
                  <c:v>41252.312499920066</c:v>
                </c:pt>
                <c:pt idx="32959">
                  <c:v>41252.322916586731</c:v>
                </c:pt>
                <c:pt idx="32960">
                  <c:v>41252.333333253395</c:v>
                </c:pt>
                <c:pt idx="32961">
                  <c:v>41252.343749920059</c:v>
                </c:pt>
                <c:pt idx="32962">
                  <c:v>41252.354166586723</c:v>
                </c:pt>
                <c:pt idx="32963">
                  <c:v>41252.364583253388</c:v>
                </c:pt>
                <c:pt idx="32964">
                  <c:v>41252.374999920052</c:v>
                </c:pt>
                <c:pt idx="32965">
                  <c:v>41252.385416586716</c:v>
                </c:pt>
                <c:pt idx="32966">
                  <c:v>41252.39583325338</c:v>
                </c:pt>
                <c:pt idx="32967">
                  <c:v>41252.406249920045</c:v>
                </c:pt>
                <c:pt idx="32968">
                  <c:v>41252.416666586709</c:v>
                </c:pt>
                <c:pt idx="32969">
                  <c:v>41252.427083253373</c:v>
                </c:pt>
                <c:pt idx="32970">
                  <c:v>41252.437499920037</c:v>
                </c:pt>
                <c:pt idx="32971">
                  <c:v>41252.447916586701</c:v>
                </c:pt>
                <c:pt idx="32972">
                  <c:v>41252.458333253366</c:v>
                </c:pt>
                <c:pt idx="32973">
                  <c:v>41252.46874992003</c:v>
                </c:pt>
                <c:pt idx="32974">
                  <c:v>41252.479166586694</c:v>
                </c:pt>
                <c:pt idx="32975">
                  <c:v>41252.489583253358</c:v>
                </c:pt>
                <c:pt idx="32976">
                  <c:v>41252.499999920023</c:v>
                </c:pt>
                <c:pt idx="32977">
                  <c:v>41252.510416586687</c:v>
                </c:pt>
                <c:pt idx="32978">
                  <c:v>41252.520833253351</c:v>
                </c:pt>
                <c:pt idx="32979">
                  <c:v>41252.531249920015</c:v>
                </c:pt>
                <c:pt idx="32980">
                  <c:v>41252.54166658668</c:v>
                </c:pt>
                <c:pt idx="32981">
                  <c:v>41252.552083253344</c:v>
                </c:pt>
                <c:pt idx="32982">
                  <c:v>41252.562499920008</c:v>
                </c:pt>
                <c:pt idx="32983">
                  <c:v>41252.572916586672</c:v>
                </c:pt>
                <c:pt idx="32984">
                  <c:v>41252.583333253337</c:v>
                </c:pt>
                <c:pt idx="32985">
                  <c:v>41252.593749920001</c:v>
                </c:pt>
                <c:pt idx="32986">
                  <c:v>41252.604166586665</c:v>
                </c:pt>
                <c:pt idx="32987">
                  <c:v>41252.614583253329</c:v>
                </c:pt>
                <c:pt idx="32988">
                  <c:v>41252.624999919994</c:v>
                </c:pt>
                <c:pt idx="32989">
                  <c:v>41252.635416586658</c:v>
                </c:pt>
                <c:pt idx="32990">
                  <c:v>41252.645833253322</c:v>
                </c:pt>
                <c:pt idx="32991">
                  <c:v>41252.656249919986</c:v>
                </c:pt>
                <c:pt idx="32992">
                  <c:v>41252.666666586651</c:v>
                </c:pt>
                <c:pt idx="32993">
                  <c:v>41252.677083253315</c:v>
                </c:pt>
                <c:pt idx="32994">
                  <c:v>41252.687499919979</c:v>
                </c:pt>
                <c:pt idx="32995">
                  <c:v>41252.697916586643</c:v>
                </c:pt>
                <c:pt idx="32996">
                  <c:v>41252.708333253308</c:v>
                </c:pt>
                <c:pt idx="32997">
                  <c:v>41252.718749919972</c:v>
                </c:pt>
                <c:pt idx="32998">
                  <c:v>41252.729166586636</c:v>
                </c:pt>
                <c:pt idx="32999">
                  <c:v>41252.7395832533</c:v>
                </c:pt>
                <c:pt idx="33000">
                  <c:v>41252.749999919964</c:v>
                </c:pt>
                <c:pt idx="33001">
                  <c:v>41252.760416586629</c:v>
                </c:pt>
                <c:pt idx="33002">
                  <c:v>41252.770833253293</c:v>
                </c:pt>
                <c:pt idx="33003">
                  <c:v>41252.781249919957</c:v>
                </c:pt>
                <c:pt idx="33004">
                  <c:v>41252.791666586621</c:v>
                </c:pt>
                <c:pt idx="33005">
                  <c:v>41252.802083253286</c:v>
                </c:pt>
                <c:pt idx="33006">
                  <c:v>41252.81249991995</c:v>
                </c:pt>
                <c:pt idx="33007">
                  <c:v>41252.822916586614</c:v>
                </c:pt>
                <c:pt idx="33008">
                  <c:v>41252.833333253278</c:v>
                </c:pt>
                <c:pt idx="33009">
                  <c:v>41252.843749919943</c:v>
                </c:pt>
                <c:pt idx="33010">
                  <c:v>41252.854166586607</c:v>
                </c:pt>
                <c:pt idx="33011">
                  <c:v>41252.864583253271</c:v>
                </c:pt>
                <c:pt idx="33012">
                  <c:v>41252.874999919935</c:v>
                </c:pt>
                <c:pt idx="33013">
                  <c:v>41252.8854165866</c:v>
                </c:pt>
                <c:pt idx="33014">
                  <c:v>41252.895833253264</c:v>
                </c:pt>
                <c:pt idx="33015">
                  <c:v>41252.906249919928</c:v>
                </c:pt>
                <c:pt idx="33016">
                  <c:v>41252.916666586592</c:v>
                </c:pt>
                <c:pt idx="33017">
                  <c:v>41252.927083253257</c:v>
                </c:pt>
                <c:pt idx="33018">
                  <c:v>41252.937499919921</c:v>
                </c:pt>
                <c:pt idx="33019">
                  <c:v>41252.947916586585</c:v>
                </c:pt>
                <c:pt idx="33020">
                  <c:v>41252.958333253249</c:v>
                </c:pt>
                <c:pt idx="33021">
                  <c:v>41252.968749919914</c:v>
                </c:pt>
                <c:pt idx="33022">
                  <c:v>41252.979166586578</c:v>
                </c:pt>
                <c:pt idx="33023">
                  <c:v>41252.989583253242</c:v>
                </c:pt>
                <c:pt idx="33024">
                  <c:v>41252.999999919906</c:v>
                </c:pt>
                <c:pt idx="33025">
                  <c:v>41253.01041658657</c:v>
                </c:pt>
                <c:pt idx="33026">
                  <c:v>41253.020833253235</c:v>
                </c:pt>
                <c:pt idx="33027">
                  <c:v>41253.031249919899</c:v>
                </c:pt>
                <c:pt idx="33028">
                  <c:v>41253.041666586563</c:v>
                </c:pt>
                <c:pt idx="33029">
                  <c:v>41253.052083253227</c:v>
                </c:pt>
                <c:pt idx="33030">
                  <c:v>41253.062499919892</c:v>
                </c:pt>
                <c:pt idx="33031">
                  <c:v>41253.072916586556</c:v>
                </c:pt>
                <c:pt idx="33032">
                  <c:v>41253.08333325322</c:v>
                </c:pt>
                <c:pt idx="33033">
                  <c:v>41253.093749919884</c:v>
                </c:pt>
                <c:pt idx="33034">
                  <c:v>41253.104166586549</c:v>
                </c:pt>
                <c:pt idx="33035">
                  <c:v>41253.114583253213</c:v>
                </c:pt>
                <c:pt idx="33036">
                  <c:v>41253.124999919877</c:v>
                </c:pt>
                <c:pt idx="33037">
                  <c:v>41253.135416586541</c:v>
                </c:pt>
                <c:pt idx="33038">
                  <c:v>41253.145833253206</c:v>
                </c:pt>
                <c:pt idx="33039">
                  <c:v>41253.15624991987</c:v>
                </c:pt>
                <c:pt idx="33040">
                  <c:v>41253.166666586534</c:v>
                </c:pt>
                <c:pt idx="33041">
                  <c:v>41253.177083253198</c:v>
                </c:pt>
                <c:pt idx="33042">
                  <c:v>41253.187499919863</c:v>
                </c:pt>
                <c:pt idx="33043">
                  <c:v>41253.197916586527</c:v>
                </c:pt>
                <c:pt idx="33044">
                  <c:v>41253.208333253191</c:v>
                </c:pt>
                <c:pt idx="33045">
                  <c:v>41253.218749919855</c:v>
                </c:pt>
                <c:pt idx="33046">
                  <c:v>41253.22916658652</c:v>
                </c:pt>
                <c:pt idx="33047">
                  <c:v>41253.239583253184</c:v>
                </c:pt>
                <c:pt idx="33048">
                  <c:v>41253.249999919848</c:v>
                </c:pt>
                <c:pt idx="33049">
                  <c:v>41253.260416586512</c:v>
                </c:pt>
                <c:pt idx="33050">
                  <c:v>41253.270833253177</c:v>
                </c:pt>
                <c:pt idx="33051">
                  <c:v>41253.281249919841</c:v>
                </c:pt>
                <c:pt idx="33052">
                  <c:v>41253.291666586505</c:v>
                </c:pt>
                <c:pt idx="33053">
                  <c:v>41253.302083253169</c:v>
                </c:pt>
                <c:pt idx="33054">
                  <c:v>41253.312499919833</c:v>
                </c:pt>
                <c:pt idx="33055">
                  <c:v>41253.322916586498</c:v>
                </c:pt>
                <c:pt idx="33056">
                  <c:v>41253.333333253162</c:v>
                </c:pt>
                <c:pt idx="33057">
                  <c:v>41253.343749919826</c:v>
                </c:pt>
                <c:pt idx="33058">
                  <c:v>41253.35416658649</c:v>
                </c:pt>
                <c:pt idx="33059">
                  <c:v>41253.364583253155</c:v>
                </c:pt>
                <c:pt idx="33060">
                  <c:v>41253.374999919819</c:v>
                </c:pt>
                <c:pt idx="33061">
                  <c:v>41253.385416586483</c:v>
                </c:pt>
                <c:pt idx="33062">
                  <c:v>41253.395833253147</c:v>
                </c:pt>
                <c:pt idx="33063">
                  <c:v>41253.406249919812</c:v>
                </c:pt>
                <c:pt idx="33064">
                  <c:v>41253.416666586476</c:v>
                </c:pt>
                <c:pt idx="33065">
                  <c:v>41253.42708325314</c:v>
                </c:pt>
                <c:pt idx="33066">
                  <c:v>41253.437499919804</c:v>
                </c:pt>
                <c:pt idx="33067">
                  <c:v>41253.447916586469</c:v>
                </c:pt>
                <c:pt idx="33068">
                  <c:v>41253.458333253133</c:v>
                </c:pt>
                <c:pt idx="33069">
                  <c:v>41253.468749919797</c:v>
                </c:pt>
                <c:pt idx="33070">
                  <c:v>41253.479166586461</c:v>
                </c:pt>
                <c:pt idx="33071">
                  <c:v>41253.489583253126</c:v>
                </c:pt>
                <c:pt idx="33072">
                  <c:v>41253.49999991979</c:v>
                </c:pt>
                <c:pt idx="33073">
                  <c:v>41253.510416586454</c:v>
                </c:pt>
                <c:pt idx="33074">
                  <c:v>41253.520833253118</c:v>
                </c:pt>
                <c:pt idx="33075">
                  <c:v>41253.531249919783</c:v>
                </c:pt>
                <c:pt idx="33076">
                  <c:v>41253.541666586447</c:v>
                </c:pt>
                <c:pt idx="33077">
                  <c:v>41253.552083253111</c:v>
                </c:pt>
                <c:pt idx="33078">
                  <c:v>41253.562499919775</c:v>
                </c:pt>
                <c:pt idx="33079">
                  <c:v>41253.57291658644</c:v>
                </c:pt>
                <c:pt idx="33080">
                  <c:v>41253.583333253104</c:v>
                </c:pt>
                <c:pt idx="33081">
                  <c:v>41253.593749919768</c:v>
                </c:pt>
                <c:pt idx="33082">
                  <c:v>41253.604166586432</c:v>
                </c:pt>
                <c:pt idx="33083">
                  <c:v>41253.614583253096</c:v>
                </c:pt>
                <c:pt idx="33084">
                  <c:v>41253.624999919761</c:v>
                </c:pt>
                <c:pt idx="33085">
                  <c:v>41253.635416586425</c:v>
                </c:pt>
                <c:pt idx="33086">
                  <c:v>41253.645833253089</c:v>
                </c:pt>
                <c:pt idx="33087">
                  <c:v>41253.656249919753</c:v>
                </c:pt>
                <c:pt idx="33088">
                  <c:v>41253.666666586418</c:v>
                </c:pt>
                <c:pt idx="33089">
                  <c:v>41253.677083253082</c:v>
                </c:pt>
                <c:pt idx="33090">
                  <c:v>41253.687499919746</c:v>
                </c:pt>
                <c:pt idx="33091">
                  <c:v>41253.69791658641</c:v>
                </c:pt>
                <c:pt idx="33092">
                  <c:v>41253.708333253075</c:v>
                </c:pt>
                <c:pt idx="33093">
                  <c:v>41253.718749919739</c:v>
                </c:pt>
                <c:pt idx="33094">
                  <c:v>41253.729166586403</c:v>
                </c:pt>
                <c:pt idx="33095">
                  <c:v>41253.739583253067</c:v>
                </c:pt>
                <c:pt idx="33096">
                  <c:v>41253.749999919732</c:v>
                </c:pt>
                <c:pt idx="33097">
                  <c:v>41253.760416586396</c:v>
                </c:pt>
                <c:pt idx="33098">
                  <c:v>41253.77083325306</c:v>
                </c:pt>
                <c:pt idx="33099">
                  <c:v>41253.781249919724</c:v>
                </c:pt>
                <c:pt idx="33100">
                  <c:v>41253.791666586389</c:v>
                </c:pt>
                <c:pt idx="33101">
                  <c:v>41253.802083253053</c:v>
                </c:pt>
                <c:pt idx="33102">
                  <c:v>41253.812499919717</c:v>
                </c:pt>
                <c:pt idx="33103">
                  <c:v>41253.822916586381</c:v>
                </c:pt>
                <c:pt idx="33104">
                  <c:v>41253.833333253046</c:v>
                </c:pt>
                <c:pt idx="33105">
                  <c:v>41253.84374991971</c:v>
                </c:pt>
                <c:pt idx="33106">
                  <c:v>41253.854166586374</c:v>
                </c:pt>
                <c:pt idx="33107">
                  <c:v>41253.864583253038</c:v>
                </c:pt>
                <c:pt idx="33108">
                  <c:v>41253.874999919703</c:v>
                </c:pt>
                <c:pt idx="33109">
                  <c:v>41253.885416586367</c:v>
                </c:pt>
                <c:pt idx="33110">
                  <c:v>41253.895833253031</c:v>
                </c:pt>
                <c:pt idx="33111">
                  <c:v>41253.906249919695</c:v>
                </c:pt>
                <c:pt idx="33112">
                  <c:v>41253.916666586359</c:v>
                </c:pt>
                <c:pt idx="33113">
                  <c:v>41253.927083253024</c:v>
                </c:pt>
                <c:pt idx="33114">
                  <c:v>41253.937499919688</c:v>
                </c:pt>
                <c:pt idx="33115">
                  <c:v>41253.947916586352</c:v>
                </c:pt>
                <c:pt idx="33116">
                  <c:v>41253.958333253016</c:v>
                </c:pt>
                <c:pt idx="33117">
                  <c:v>41253.968749919681</c:v>
                </c:pt>
                <c:pt idx="33118">
                  <c:v>41253.979166586345</c:v>
                </c:pt>
                <c:pt idx="33119">
                  <c:v>41253.989583253009</c:v>
                </c:pt>
                <c:pt idx="33120">
                  <c:v>41253.999999919673</c:v>
                </c:pt>
                <c:pt idx="33121">
                  <c:v>41254.010416586338</c:v>
                </c:pt>
                <c:pt idx="33122">
                  <c:v>41254.020833253002</c:v>
                </c:pt>
                <c:pt idx="33123">
                  <c:v>41254.031249919666</c:v>
                </c:pt>
                <c:pt idx="33124">
                  <c:v>41254.04166658633</c:v>
                </c:pt>
                <c:pt idx="33125">
                  <c:v>41254.052083252995</c:v>
                </c:pt>
                <c:pt idx="33126">
                  <c:v>41254.062499919659</c:v>
                </c:pt>
                <c:pt idx="33127">
                  <c:v>41254.072916586323</c:v>
                </c:pt>
                <c:pt idx="33128">
                  <c:v>41254.083333252987</c:v>
                </c:pt>
                <c:pt idx="33129">
                  <c:v>41254.093749919652</c:v>
                </c:pt>
                <c:pt idx="33130">
                  <c:v>41254.104166586316</c:v>
                </c:pt>
                <c:pt idx="33131">
                  <c:v>41254.11458325298</c:v>
                </c:pt>
                <c:pt idx="33132">
                  <c:v>41254.124999919644</c:v>
                </c:pt>
                <c:pt idx="33133">
                  <c:v>41254.135416586309</c:v>
                </c:pt>
                <c:pt idx="33134">
                  <c:v>41254.145833252973</c:v>
                </c:pt>
                <c:pt idx="33135">
                  <c:v>41254.156249919637</c:v>
                </c:pt>
                <c:pt idx="33136">
                  <c:v>41254.166666586301</c:v>
                </c:pt>
                <c:pt idx="33137">
                  <c:v>41254.177083252966</c:v>
                </c:pt>
                <c:pt idx="33138">
                  <c:v>41254.18749991963</c:v>
                </c:pt>
                <c:pt idx="33139">
                  <c:v>41254.197916586294</c:v>
                </c:pt>
                <c:pt idx="33140">
                  <c:v>41254.208333252958</c:v>
                </c:pt>
                <c:pt idx="33141">
                  <c:v>41254.218749919622</c:v>
                </c:pt>
                <c:pt idx="33142">
                  <c:v>41254.229166586287</c:v>
                </c:pt>
                <c:pt idx="33143">
                  <c:v>41254.239583252951</c:v>
                </c:pt>
                <c:pt idx="33144">
                  <c:v>41254.249999919615</c:v>
                </c:pt>
                <c:pt idx="33145">
                  <c:v>41254.260416586279</c:v>
                </c:pt>
                <c:pt idx="33146">
                  <c:v>41254.270833252944</c:v>
                </c:pt>
                <c:pt idx="33147">
                  <c:v>41254.281249919608</c:v>
                </c:pt>
                <c:pt idx="33148">
                  <c:v>41254.291666586272</c:v>
                </c:pt>
                <c:pt idx="33149">
                  <c:v>41254.302083252936</c:v>
                </c:pt>
                <c:pt idx="33150">
                  <c:v>41254.312499919601</c:v>
                </c:pt>
                <c:pt idx="33151">
                  <c:v>41254.322916586265</c:v>
                </c:pt>
                <c:pt idx="33152">
                  <c:v>41254.333333252929</c:v>
                </c:pt>
                <c:pt idx="33153">
                  <c:v>41254.343749919593</c:v>
                </c:pt>
                <c:pt idx="33154">
                  <c:v>41254.354166586258</c:v>
                </c:pt>
                <c:pt idx="33155">
                  <c:v>41254.364583252922</c:v>
                </c:pt>
                <c:pt idx="33156">
                  <c:v>41254.374999919586</c:v>
                </c:pt>
                <c:pt idx="33157">
                  <c:v>41254.38541658625</c:v>
                </c:pt>
                <c:pt idx="33158">
                  <c:v>41254.395833252915</c:v>
                </c:pt>
                <c:pt idx="33159">
                  <c:v>41254.406249919579</c:v>
                </c:pt>
                <c:pt idx="33160">
                  <c:v>41254.416666586243</c:v>
                </c:pt>
                <c:pt idx="33161">
                  <c:v>41254.427083252907</c:v>
                </c:pt>
                <c:pt idx="33162">
                  <c:v>41254.437499919572</c:v>
                </c:pt>
                <c:pt idx="33163">
                  <c:v>41254.447916586236</c:v>
                </c:pt>
                <c:pt idx="33164">
                  <c:v>41254.4583332529</c:v>
                </c:pt>
                <c:pt idx="33165">
                  <c:v>41254.468749919564</c:v>
                </c:pt>
                <c:pt idx="33166">
                  <c:v>41254.479166586229</c:v>
                </c:pt>
                <c:pt idx="33167">
                  <c:v>41254.489583252893</c:v>
                </c:pt>
                <c:pt idx="33168">
                  <c:v>41254.499999919557</c:v>
                </c:pt>
                <c:pt idx="33169">
                  <c:v>41254.510416586221</c:v>
                </c:pt>
                <c:pt idx="33170">
                  <c:v>41254.520833252885</c:v>
                </c:pt>
                <c:pt idx="33171">
                  <c:v>41254.53124991955</c:v>
                </c:pt>
                <c:pt idx="33172">
                  <c:v>41254.541666586214</c:v>
                </c:pt>
                <c:pt idx="33173">
                  <c:v>41254.552083252878</c:v>
                </c:pt>
                <c:pt idx="33174">
                  <c:v>41254.562499919542</c:v>
                </c:pt>
                <c:pt idx="33175">
                  <c:v>41254.572916586207</c:v>
                </c:pt>
                <c:pt idx="33176">
                  <c:v>41254.583333252871</c:v>
                </c:pt>
                <c:pt idx="33177">
                  <c:v>41254.593749919535</c:v>
                </c:pt>
                <c:pt idx="33178">
                  <c:v>41254.604166586199</c:v>
                </c:pt>
                <c:pt idx="33179">
                  <c:v>41254.614583252864</c:v>
                </c:pt>
                <c:pt idx="33180">
                  <c:v>41254.624999919528</c:v>
                </c:pt>
                <c:pt idx="33181">
                  <c:v>41254.635416586192</c:v>
                </c:pt>
                <c:pt idx="33182">
                  <c:v>41254.645833252856</c:v>
                </c:pt>
                <c:pt idx="33183">
                  <c:v>41254.656249919521</c:v>
                </c:pt>
                <c:pt idx="33184">
                  <c:v>41254.666666586185</c:v>
                </c:pt>
                <c:pt idx="33185">
                  <c:v>41254.677083252849</c:v>
                </c:pt>
                <c:pt idx="33186">
                  <c:v>41254.687499919513</c:v>
                </c:pt>
                <c:pt idx="33187">
                  <c:v>41254.697916586178</c:v>
                </c:pt>
                <c:pt idx="33188">
                  <c:v>41254.708333252842</c:v>
                </c:pt>
                <c:pt idx="33189">
                  <c:v>41254.718749919506</c:v>
                </c:pt>
                <c:pt idx="33190">
                  <c:v>41254.72916658617</c:v>
                </c:pt>
                <c:pt idx="33191">
                  <c:v>41254.739583252835</c:v>
                </c:pt>
                <c:pt idx="33192">
                  <c:v>41254.749999919499</c:v>
                </c:pt>
                <c:pt idx="33193">
                  <c:v>41254.760416586163</c:v>
                </c:pt>
                <c:pt idx="33194">
                  <c:v>41254.770833252827</c:v>
                </c:pt>
                <c:pt idx="33195">
                  <c:v>41254.781249919492</c:v>
                </c:pt>
                <c:pt idx="33196">
                  <c:v>41254.791666586156</c:v>
                </c:pt>
                <c:pt idx="33197">
                  <c:v>41254.80208325282</c:v>
                </c:pt>
                <c:pt idx="33198">
                  <c:v>41254.812499919484</c:v>
                </c:pt>
                <c:pt idx="33199">
                  <c:v>41254.822916586148</c:v>
                </c:pt>
                <c:pt idx="33200">
                  <c:v>41254.833333252813</c:v>
                </c:pt>
                <c:pt idx="33201">
                  <c:v>41254.843749919477</c:v>
                </c:pt>
                <c:pt idx="33202">
                  <c:v>41254.854166586141</c:v>
                </c:pt>
                <c:pt idx="33203">
                  <c:v>41254.864583252805</c:v>
                </c:pt>
                <c:pt idx="33204">
                  <c:v>41254.87499991947</c:v>
                </c:pt>
                <c:pt idx="33205">
                  <c:v>41254.885416586134</c:v>
                </c:pt>
                <c:pt idx="33206">
                  <c:v>41254.895833252798</c:v>
                </c:pt>
                <c:pt idx="33207">
                  <c:v>41254.906249919462</c:v>
                </c:pt>
                <c:pt idx="33208">
                  <c:v>41254.916666586127</c:v>
                </c:pt>
                <c:pt idx="33209">
                  <c:v>41254.927083252791</c:v>
                </c:pt>
                <c:pt idx="33210">
                  <c:v>41254.937499919455</c:v>
                </c:pt>
                <c:pt idx="33211">
                  <c:v>41254.947916586119</c:v>
                </c:pt>
                <c:pt idx="33212">
                  <c:v>41254.958333252784</c:v>
                </c:pt>
                <c:pt idx="33213">
                  <c:v>41254.968749919448</c:v>
                </c:pt>
                <c:pt idx="33214">
                  <c:v>41254.979166586112</c:v>
                </c:pt>
                <c:pt idx="33215">
                  <c:v>41254.989583252776</c:v>
                </c:pt>
                <c:pt idx="33216">
                  <c:v>41254.999999919441</c:v>
                </c:pt>
                <c:pt idx="33217">
                  <c:v>41255.010416586105</c:v>
                </c:pt>
                <c:pt idx="33218">
                  <c:v>41255.020833252769</c:v>
                </c:pt>
                <c:pt idx="33219">
                  <c:v>41255.031249919433</c:v>
                </c:pt>
                <c:pt idx="33220">
                  <c:v>41255.041666586098</c:v>
                </c:pt>
                <c:pt idx="33221">
                  <c:v>41255.052083252762</c:v>
                </c:pt>
                <c:pt idx="33222">
                  <c:v>41255.062499919426</c:v>
                </c:pt>
                <c:pt idx="33223">
                  <c:v>41255.07291658609</c:v>
                </c:pt>
                <c:pt idx="33224">
                  <c:v>41255.083333252755</c:v>
                </c:pt>
                <c:pt idx="33225">
                  <c:v>41255.093749919419</c:v>
                </c:pt>
                <c:pt idx="33226">
                  <c:v>41255.104166586083</c:v>
                </c:pt>
                <c:pt idx="33227">
                  <c:v>41255.114583252747</c:v>
                </c:pt>
                <c:pt idx="33228">
                  <c:v>41255.124999919411</c:v>
                </c:pt>
                <c:pt idx="33229">
                  <c:v>41255.135416586076</c:v>
                </c:pt>
                <c:pt idx="33230">
                  <c:v>41255.14583325274</c:v>
                </c:pt>
                <c:pt idx="33231">
                  <c:v>41255.156249919404</c:v>
                </c:pt>
                <c:pt idx="33232">
                  <c:v>41255.166666586068</c:v>
                </c:pt>
                <c:pt idx="33233">
                  <c:v>41255.177083252733</c:v>
                </c:pt>
                <c:pt idx="33234">
                  <c:v>41255.187499919397</c:v>
                </c:pt>
                <c:pt idx="33235">
                  <c:v>41255.197916586061</c:v>
                </c:pt>
                <c:pt idx="33236">
                  <c:v>41255.208333252725</c:v>
                </c:pt>
                <c:pt idx="33237">
                  <c:v>41255.21874991939</c:v>
                </c:pt>
                <c:pt idx="33238">
                  <c:v>41255.229166586054</c:v>
                </c:pt>
                <c:pt idx="33239">
                  <c:v>41255.239583252718</c:v>
                </c:pt>
                <c:pt idx="33240">
                  <c:v>41255.249999919382</c:v>
                </c:pt>
                <c:pt idx="33241">
                  <c:v>41255.260416586047</c:v>
                </c:pt>
                <c:pt idx="33242">
                  <c:v>41255.270833252711</c:v>
                </c:pt>
                <c:pt idx="33243">
                  <c:v>41255.281249919375</c:v>
                </c:pt>
                <c:pt idx="33244">
                  <c:v>41255.291666586039</c:v>
                </c:pt>
                <c:pt idx="33245">
                  <c:v>41255.302083252704</c:v>
                </c:pt>
                <c:pt idx="33246">
                  <c:v>41255.312499919368</c:v>
                </c:pt>
                <c:pt idx="33247">
                  <c:v>41255.322916586032</c:v>
                </c:pt>
                <c:pt idx="33248">
                  <c:v>41255.333333252696</c:v>
                </c:pt>
                <c:pt idx="33249">
                  <c:v>41255.343749919361</c:v>
                </c:pt>
                <c:pt idx="33250">
                  <c:v>41255.354166586025</c:v>
                </c:pt>
                <c:pt idx="33251">
                  <c:v>41255.364583252689</c:v>
                </c:pt>
                <c:pt idx="33252">
                  <c:v>41255.374999919353</c:v>
                </c:pt>
                <c:pt idx="33253">
                  <c:v>41255.385416586018</c:v>
                </c:pt>
                <c:pt idx="33254">
                  <c:v>41255.395833252682</c:v>
                </c:pt>
                <c:pt idx="33255">
                  <c:v>41255.406249919346</c:v>
                </c:pt>
                <c:pt idx="33256">
                  <c:v>41255.41666658601</c:v>
                </c:pt>
                <c:pt idx="33257">
                  <c:v>41255.427083252674</c:v>
                </c:pt>
                <c:pt idx="33258">
                  <c:v>41255.437499919339</c:v>
                </c:pt>
                <c:pt idx="33259">
                  <c:v>41255.447916586003</c:v>
                </c:pt>
                <c:pt idx="33260">
                  <c:v>41255.458333252667</c:v>
                </c:pt>
                <c:pt idx="33261">
                  <c:v>41255.468749919331</c:v>
                </c:pt>
                <c:pt idx="33262">
                  <c:v>41255.479166585996</c:v>
                </c:pt>
                <c:pt idx="33263">
                  <c:v>41255.48958325266</c:v>
                </c:pt>
                <c:pt idx="33264">
                  <c:v>41255.499999919324</c:v>
                </c:pt>
                <c:pt idx="33265">
                  <c:v>41255.510416585988</c:v>
                </c:pt>
                <c:pt idx="33266">
                  <c:v>41255.520833252653</c:v>
                </c:pt>
                <c:pt idx="33267">
                  <c:v>41255.531249919317</c:v>
                </c:pt>
                <c:pt idx="33268">
                  <c:v>41255.541666585981</c:v>
                </c:pt>
                <c:pt idx="33269">
                  <c:v>41255.552083252645</c:v>
                </c:pt>
                <c:pt idx="33270">
                  <c:v>41255.56249991931</c:v>
                </c:pt>
                <c:pt idx="33271">
                  <c:v>41255.572916585974</c:v>
                </c:pt>
                <c:pt idx="33272">
                  <c:v>41255.583333252638</c:v>
                </c:pt>
                <c:pt idx="33273">
                  <c:v>41255.593749919302</c:v>
                </c:pt>
                <c:pt idx="33274">
                  <c:v>41255.604166585967</c:v>
                </c:pt>
                <c:pt idx="33275">
                  <c:v>41255.614583252631</c:v>
                </c:pt>
                <c:pt idx="33276">
                  <c:v>41255.624999919295</c:v>
                </c:pt>
                <c:pt idx="33277">
                  <c:v>41255.635416585959</c:v>
                </c:pt>
                <c:pt idx="33278">
                  <c:v>41255.645833252624</c:v>
                </c:pt>
                <c:pt idx="33279">
                  <c:v>41255.656249919288</c:v>
                </c:pt>
                <c:pt idx="33280">
                  <c:v>41255.666666585952</c:v>
                </c:pt>
                <c:pt idx="33281">
                  <c:v>41255.677083252616</c:v>
                </c:pt>
                <c:pt idx="33282">
                  <c:v>41255.687499919281</c:v>
                </c:pt>
                <c:pt idx="33283">
                  <c:v>41255.697916585945</c:v>
                </c:pt>
                <c:pt idx="33284">
                  <c:v>41255.708333252609</c:v>
                </c:pt>
                <c:pt idx="33285">
                  <c:v>41255.718749919273</c:v>
                </c:pt>
                <c:pt idx="33286">
                  <c:v>41255.729166585937</c:v>
                </c:pt>
                <c:pt idx="33287">
                  <c:v>41255.739583252602</c:v>
                </c:pt>
                <c:pt idx="33288">
                  <c:v>41255.749999919266</c:v>
                </c:pt>
                <c:pt idx="33289">
                  <c:v>41255.76041658593</c:v>
                </c:pt>
                <c:pt idx="33290">
                  <c:v>41255.770833252594</c:v>
                </c:pt>
                <c:pt idx="33291">
                  <c:v>41255.781249919259</c:v>
                </c:pt>
                <c:pt idx="33292">
                  <c:v>41255.791666585923</c:v>
                </c:pt>
                <c:pt idx="33293">
                  <c:v>41255.802083252587</c:v>
                </c:pt>
                <c:pt idx="33294">
                  <c:v>41255.812499919251</c:v>
                </c:pt>
                <c:pt idx="33295">
                  <c:v>41255.822916585916</c:v>
                </c:pt>
                <c:pt idx="33296">
                  <c:v>41255.83333325258</c:v>
                </c:pt>
                <c:pt idx="33297">
                  <c:v>41255.843749919244</c:v>
                </c:pt>
                <c:pt idx="33298">
                  <c:v>41255.854166585908</c:v>
                </c:pt>
                <c:pt idx="33299">
                  <c:v>41255.864583252573</c:v>
                </c:pt>
                <c:pt idx="33300">
                  <c:v>41255.874999919237</c:v>
                </c:pt>
                <c:pt idx="33301">
                  <c:v>41255.885416585901</c:v>
                </c:pt>
                <c:pt idx="33302">
                  <c:v>41255.895833252565</c:v>
                </c:pt>
                <c:pt idx="33303">
                  <c:v>41255.90624991923</c:v>
                </c:pt>
                <c:pt idx="33304">
                  <c:v>41255.916666585894</c:v>
                </c:pt>
                <c:pt idx="33305">
                  <c:v>41255.927083252558</c:v>
                </c:pt>
                <c:pt idx="33306">
                  <c:v>41255.937499919222</c:v>
                </c:pt>
                <c:pt idx="33307">
                  <c:v>41255.947916585887</c:v>
                </c:pt>
                <c:pt idx="33308">
                  <c:v>41255.958333252551</c:v>
                </c:pt>
                <c:pt idx="33309">
                  <c:v>41255.968749919215</c:v>
                </c:pt>
                <c:pt idx="33310">
                  <c:v>41255.979166585879</c:v>
                </c:pt>
                <c:pt idx="33311">
                  <c:v>41255.989583252544</c:v>
                </c:pt>
                <c:pt idx="33312">
                  <c:v>41255.999999919208</c:v>
                </c:pt>
                <c:pt idx="33313">
                  <c:v>41256.010416585872</c:v>
                </c:pt>
                <c:pt idx="33314">
                  <c:v>41256.020833252536</c:v>
                </c:pt>
                <c:pt idx="33315">
                  <c:v>41256.0312499192</c:v>
                </c:pt>
                <c:pt idx="33316">
                  <c:v>41256.041666585865</c:v>
                </c:pt>
                <c:pt idx="33317">
                  <c:v>41256.052083252529</c:v>
                </c:pt>
                <c:pt idx="33318">
                  <c:v>41256.062499919193</c:v>
                </c:pt>
                <c:pt idx="33319">
                  <c:v>41256.072916585857</c:v>
                </c:pt>
                <c:pt idx="33320">
                  <c:v>41256.083333252522</c:v>
                </c:pt>
                <c:pt idx="33321">
                  <c:v>41256.093749919186</c:v>
                </c:pt>
                <c:pt idx="33322">
                  <c:v>41256.10416658585</c:v>
                </c:pt>
                <c:pt idx="33323">
                  <c:v>41256.114583252514</c:v>
                </c:pt>
                <c:pt idx="33324">
                  <c:v>41256.124999919179</c:v>
                </c:pt>
                <c:pt idx="33325">
                  <c:v>41256.135416585843</c:v>
                </c:pt>
                <c:pt idx="33326">
                  <c:v>41256.145833252507</c:v>
                </c:pt>
                <c:pt idx="33327">
                  <c:v>41256.156249919171</c:v>
                </c:pt>
                <c:pt idx="33328">
                  <c:v>41256.166666585836</c:v>
                </c:pt>
                <c:pt idx="33329">
                  <c:v>41256.1770832525</c:v>
                </c:pt>
                <c:pt idx="33330">
                  <c:v>41256.187499919164</c:v>
                </c:pt>
                <c:pt idx="33331">
                  <c:v>41256.197916585828</c:v>
                </c:pt>
                <c:pt idx="33332">
                  <c:v>41256.208333252493</c:v>
                </c:pt>
                <c:pt idx="33333">
                  <c:v>41256.218749919157</c:v>
                </c:pt>
                <c:pt idx="33334">
                  <c:v>41256.229166585821</c:v>
                </c:pt>
                <c:pt idx="33335">
                  <c:v>41256.239583252485</c:v>
                </c:pt>
                <c:pt idx="33336">
                  <c:v>41256.24999991915</c:v>
                </c:pt>
                <c:pt idx="33337">
                  <c:v>41256.260416585814</c:v>
                </c:pt>
                <c:pt idx="33338">
                  <c:v>41256.270833252478</c:v>
                </c:pt>
                <c:pt idx="33339">
                  <c:v>41256.281249919142</c:v>
                </c:pt>
                <c:pt idx="33340">
                  <c:v>41256.291666585807</c:v>
                </c:pt>
                <c:pt idx="33341">
                  <c:v>41256.302083252471</c:v>
                </c:pt>
                <c:pt idx="33342">
                  <c:v>41256.312499919135</c:v>
                </c:pt>
                <c:pt idx="33343">
                  <c:v>41256.322916585799</c:v>
                </c:pt>
                <c:pt idx="33344">
                  <c:v>41256.333333252463</c:v>
                </c:pt>
                <c:pt idx="33345">
                  <c:v>41256.343749919128</c:v>
                </c:pt>
                <c:pt idx="33346">
                  <c:v>41256.354166585792</c:v>
                </c:pt>
                <c:pt idx="33347">
                  <c:v>41256.364583252456</c:v>
                </c:pt>
                <c:pt idx="33348">
                  <c:v>41256.37499991912</c:v>
                </c:pt>
                <c:pt idx="33349">
                  <c:v>41256.385416585785</c:v>
                </c:pt>
                <c:pt idx="33350">
                  <c:v>41256.395833252449</c:v>
                </c:pt>
                <c:pt idx="33351">
                  <c:v>41256.406249919113</c:v>
                </c:pt>
                <c:pt idx="33352">
                  <c:v>41256.416666585777</c:v>
                </c:pt>
                <c:pt idx="33353">
                  <c:v>41256.427083252442</c:v>
                </c:pt>
                <c:pt idx="33354">
                  <c:v>41256.437499919106</c:v>
                </c:pt>
                <c:pt idx="33355">
                  <c:v>41256.44791658577</c:v>
                </c:pt>
                <c:pt idx="33356">
                  <c:v>41256.458333252434</c:v>
                </c:pt>
                <c:pt idx="33357">
                  <c:v>41256.468749919099</c:v>
                </c:pt>
                <c:pt idx="33358">
                  <c:v>41256.479166585763</c:v>
                </c:pt>
                <c:pt idx="33359">
                  <c:v>41256.489583252427</c:v>
                </c:pt>
                <c:pt idx="33360">
                  <c:v>41256.499999919091</c:v>
                </c:pt>
                <c:pt idx="33361">
                  <c:v>41256.510416585756</c:v>
                </c:pt>
                <c:pt idx="33362">
                  <c:v>41256.52083325242</c:v>
                </c:pt>
                <c:pt idx="33363">
                  <c:v>41256.531249919084</c:v>
                </c:pt>
                <c:pt idx="33364">
                  <c:v>41256.541666585748</c:v>
                </c:pt>
                <c:pt idx="33365">
                  <c:v>41256.552083252413</c:v>
                </c:pt>
                <c:pt idx="33366">
                  <c:v>41256.562499919077</c:v>
                </c:pt>
                <c:pt idx="33367">
                  <c:v>41256.572916585741</c:v>
                </c:pt>
                <c:pt idx="33368">
                  <c:v>41256.583333252405</c:v>
                </c:pt>
                <c:pt idx="33369">
                  <c:v>41256.59374991907</c:v>
                </c:pt>
                <c:pt idx="33370">
                  <c:v>41256.604166585734</c:v>
                </c:pt>
                <c:pt idx="33371">
                  <c:v>41256.614583252398</c:v>
                </c:pt>
                <c:pt idx="33372">
                  <c:v>41256.624999919062</c:v>
                </c:pt>
                <c:pt idx="33373">
                  <c:v>41256.635416585726</c:v>
                </c:pt>
                <c:pt idx="33374">
                  <c:v>41256.645833252391</c:v>
                </c:pt>
                <c:pt idx="33375">
                  <c:v>41256.656249919055</c:v>
                </c:pt>
                <c:pt idx="33376">
                  <c:v>41256.666666585719</c:v>
                </c:pt>
                <c:pt idx="33377">
                  <c:v>41256.677083252383</c:v>
                </c:pt>
                <c:pt idx="33378">
                  <c:v>41256.687499919048</c:v>
                </c:pt>
                <c:pt idx="33379">
                  <c:v>41256.697916585712</c:v>
                </c:pt>
                <c:pt idx="33380">
                  <c:v>41256.708333252376</c:v>
                </c:pt>
                <c:pt idx="33381">
                  <c:v>41256.71874991904</c:v>
                </c:pt>
                <c:pt idx="33382">
                  <c:v>41256.729166585705</c:v>
                </c:pt>
                <c:pt idx="33383">
                  <c:v>41256.739583252369</c:v>
                </c:pt>
                <c:pt idx="33384">
                  <c:v>41256.749999919033</c:v>
                </c:pt>
                <c:pt idx="33385">
                  <c:v>41256.760416585697</c:v>
                </c:pt>
                <c:pt idx="33386">
                  <c:v>41256.770833252362</c:v>
                </c:pt>
                <c:pt idx="33387">
                  <c:v>41256.781249919026</c:v>
                </c:pt>
                <c:pt idx="33388">
                  <c:v>41256.79166658569</c:v>
                </c:pt>
                <c:pt idx="33389">
                  <c:v>41256.802083252354</c:v>
                </c:pt>
                <c:pt idx="33390">
                  <c:v>41256.812499919019</c:v>
                </c:pt>
                <c:pt idx="33391">
                  <c:v>41256.822916585683</c:v>
                </c:pt>
                <c:pt idx="33392">
                  <c:v>41256.833333252347</c:v>
                </c:pt>
                <c:pt idx="33393">
                  <c:v>41256.843749919011</c:v>
                </c:pt>
                <c:pt idx="33394">
                  <c:v>41256.854166585676</c:v>
                </c:pt>
                <c:pt idx="33395">
                  <c:v>41256.86458325234</c:v>
                </c:pt>
                <c:pt idx="33396">
                  <c:v>41256.874999919004</c:v>
                </c:pt>
                <c:pt idx="33397">
                  <c:v>41256.885416585668</c:v>
                </c:pt>
                <c:pt idx="33398">
                  <c:v>41256.895833252333</c:v>
                </c:pt>
                <c:pt idx="33399">
                  <c:v>41256.906249918997</c:v>
                </c:pt>
                <c:pt idx="33400">
                  <c:v>41256.916666585661</c:v>
                </c:pt>
                <c:pt idx="33401">
                  <c:v>41256.927083252325</c:v>
                </c:pt>
                <c:pt idx="33402">
                  <c:v>41256.937499918989</c:v>
                </c:pt>
                <c:pt idx="33403">
                  <c:v>41256.947916585654</c:v>
                </c:pt>
                <c:pt idx="33404">
                  <c:v>41256.958333252318</c:v>
                </c:pt>
                <c:pt idx="33405">
                  <c:v>41256.968749918982</c:v>
                </c:pt>
                <c:pt idx="33406">
                  <c:v>41256.979166585646</c:v>
                </c:pt>
                <c:pt idx="33407">
                  <c:v>41256.989583252311</c:v>
                </c:pt>
                <c:pt idx="33408">
                  <c:v>41256.999999918975</c:v>
                </c:pt>
                <c:pt idx="33409">
                  <c:v>41257.010416585639</c:v>
                </c:pt>
                <c:pt idx="33410">
                  <c:v>41257.020833252303</c:v>
                </c:pt>
                <c:pt idx="33411">
                  <c:v>41257.031249918968</c:v>
                </c:pt>
                <c:pt idx="33412">
                  <c:v>41257.041666585632</c:v>
                </c:pt>
                <c:pt idx="33413">
                  <c:v>41257.052083252296</c:v>
                </c:pt>
                <c:pt idx="33414">
                  <c:v>41257.06249991896</c:v>
                </c:pt>
                <c:pt idx="33415">
                  <c:v>41257.072916585625</c:v>
                </c:pt>
                <c:pt idx="33416">
                  <c:v>41257.083333252289</c:v>
                </c:pt>
                <c:pt idx="33417">
                  <c:v>41257.093749918953</c:v>
                </c:pt>
                <c:pt idx="33418">
                  <c:v>41257.104166585617</c:v>
                </c:pt>
                <c:pt idx="33419">
                  <c:v>41257.114583252282</c:v>
                </c:pt>
                <c:pt idx="33420">
                  <c:v>41257.124999918946</c:v>
                </c:pt>
                <c:pt idx="33421">
                  <c:v>41257.13541658561</c:v>
                </c:pt>
                <c:pt idx="33422">
                  <c:v>41257.145833252274</c:v>
                </c:pt>
                <c:pt idx="33423">
                  <c:v>41257.156249918939</c:v>
                </c:pt>
                <c:pt idx="33424">
                  <c:v>41257.166666585603</c:v>
                </c:pt>
                <c:pt idx="33425">
                  <c:v>41257.177083252267</c:v>
                </c:pt>
                <c:pt idx="33426">
                  <c:v>41257.187499918931</c:v>
                </c:pt>
                <c:pt idx="33427">
                  <c:v>41257.197916585596</c:v>
                </c:pt>
                <c:pt idx="33428">
                  <c:v>41257.20833325226</c:v>
                </c:pt>
                <c:pt idx="33429">
                  <c:v>41257.218749918924</c:v>
                </c:pt>
                <c:pt idx="33430">
                  <c:v>41257.229166585588</c:v>
                </c:pt>
                <c:pt idx="33431">
                  <c:v>41257.239583252252</c:v>
                </c:pt>
                <c:pt idx="33432">
                  <c:v>41257.249999918917</c:v>
                </c:pt>
                <c:pt idx="33433">
                  <c:v>41257.260416585581</c:v>
                </c:pt>
                <c:pt idx="33434">
                  <c:v>41257.270833252245</c:v>
                </c:pt>
                <c:pt idx="33435">
                  <c:v>41257.281249918909</c:v>
                </c:pt>
                <c:pt idx="33436">
                  <c:v>41257.291666585574</c:v>
                </c:pt>
                <c:pt idx="33437">
                  <c:v>41257.302083252238</c:v>
                </c:pt>
                <c:pt idx="33438">
                  <c:v>41257.312499918902</c:v>
                </c:pt>
                <c:pt idx="33439">
                  <c:v>41257.322916585566</c:v>
                </c:pt>
                <c:pt idx="33440">
                  <c:v>41257.333333252231</c:v>
                </c:pt>
                <c:pt idx="33441">
                  <c:v>41257.343749918895</c:v>
                </c:pt>
                <c:pt idx="33442">
                  <c:v>41257.354166585559</c:v>
                </c:pt>
                <c:pt idx="33443">
                  <c:v>41257.364583252223</c:v>
                </c:pt>
                <c:pt idx="33444">
                  <c:v>41257.374999918888</c:v>
                </c:pt>
                <c:pt idx="33445">
                  <c:v>41257.385416585552</c:v>
                </c:pt>
                <c:pt idx="33446">
                  <c:v>41257.395833252216</c:v>
                </c:pt>
                <c:pt idx="33447">
                  <c:v>41257.40624991888</c:v>
                </c:pt>
                <c:pt idx="33448">
                  <c:v>41257.416666585545</c:v>
                </c:pt>
                <c:pt idx="33449">
                  <c:v>41257.427083252209</c:v>
                </c:pt>
                <c:pt idx="33450">
                  <c:v>41257.437499918873</c:v>
                </c:pt>
                <c:pt idx="33451">
                  <c:v>41257.447916585537</c:v>
                </c:pt>
                <c:pt idx="33452">
                  <c:v>41257.458333252202</c:v>
                </c:pt>
                <c:pt idx="33453">
                  <c:v>41257.468749918866</c:v>
                </c:pt>
                <c:pt idx="33454">
                  <c:v>41257.47916658553</c:v>
                </c:pt>
                <c:pt idx="33455">
                  <c:v>41257.489583252194</c:v>
                </c:pt>
                <c:pt idx="33456">
                  <c:v>41257.499999918859</c:v>
                </c:pt>
                <c:pt idx="33457">
                  <c:v>41257.510416585523</c:v>
                </c:pt>
                <c:pt idx="33458">
                  <c:v>41257.520833252187</c:v>
                </c:pt>
                <c:pt idx="33459">
                  <c:v>41257.531249918851</c:v>
                </c:pt>
                <c:pt idx="33460">
                  <c:v>41257.541666585515</c:v>
                </c:pt>
                <c:pt idx="33461">
                  <c:v>41257.55208325218</c:v>
                </c:pt>
                <c:pt idx="33462">
                  <c:v>41257.562499918844</c:v>
                </c:pt>
                <c:pt idx="33463">
                  <c:v>41257.572916585508</c:v>
                </c:pt>
                <c:pt idx="33464">
                  <c:v>41257.583333252172</c:v>
                </c:pt>
                <c:pt idx="33465">
                  <c:v>41257.593749918837</c:v>
                </c:pt>
                <c:pt idx="33466">
                  <c:v>41257.604166585501</c:v>
                </c:pt>
                <c:pt idx="33467">
                  <c:v>41257.614583252165</c:v>
                </c:pt>
                <c:pt idx="33468">
                  <c:v>41257.624999918829</c:v>
                </c:pt>
                <c:pt idx="33469">
                  <c:v>41257.635416585494</c:v>
                </c:pt>
                <c:pt idx="33470">
                  <c:v>41257.645833252158</c:v>
                </c:pt>
                <c:pt idx="33471">
                  <c:v>41257.656249918822</c:v>
                </c:pt>
                <c:pt idx="33472">
                  <c:v>41257.666666585486</c:v>
                </c:pt>
                <c:pt idx="33473">
                  <c:v>41257.677083252151</c:v>
                </c:pt>
                <c:pt idx="33474">
                  <c:v>41257.687499918815</c:v>
                </c:pt>
                <c:pt idx="33475">
                  <c:v>41257.697916585479</c:v>
                </c:pt>
                <c:pt idx="33476">
                  <c:v>41257.708333252143</c:v>
                </c:pt>
                <c:pt idx="33477">
                  <c:v>41257.718749918808</c:v>
                </c:pt>
                <c:pt idx="33478">
                  <c:v>41257.729166585472</c:v>
                </c:pt>
                <c:pt idx="33479">
                  <c:v>41257.739583252136</c:v>
                </c:pt>
                <c:pt idx="33480">
                  <c:v>41257.7499999188</c:v>
                </c:pt>
                <c:pt idx="33481">
                  <c:v>41257.760416585465</c:v>
                </c:pt>
                <c:pt idx="33482">
                  <c:v>41257.770833252129</c:v>
                </c:pt>
                <c:pt idx="33483">
                  <c:v>41257.781249918793</c:v>
                </c:pt>
                <c:pt idx="33484">
                  <c:v>41257.791666585457</c:v>
                </c:pt>
                <c:pt idx="33485">
                  <c:v>41257.802083252122</c:v>
                </c:pt>
                <c:pt idx="33486">
                  <c:v>41257.812499918786</c:v>
                </c:pt>
                <c:pt idx="33487">
                  <c:v>41257.82291658545</c:v>
                </c:pt>
                <c:pt idx="33488">
                  <c:v>41257.833333252114</c:v>
                </c:pt>
                <c:pt idx="33489">
                  <c:v>41257.843749918778</c:v>
                </c:pt>
                <c:pt idx="33490">
                  <c:v>41257.854166585443</c:v>
                </c:pt>
                <c:pt idx="33491">
                  <c:v>41257.864583252107</c:v>
                </c:pt>
                <c:pt idx="33492">
                  <c:v>41257.874999918771</c:v>
                </c:pt>
                <c:pt idx="33493">
                  <c:v>41257.885416585435</c:v>
                </c:pt>
                <c:pt idx="33494">
                  <c:v>41257.8958332521</c:v>
                </c:pt>
                <c:pt idx="33495">
                  <c:v>41257.906249918764</c:v>
                </c:pt>
                <c:pt idx="33496">
                  <c:v>41257.916666585428</c:v>
                </c:pt>
                <c:pt idx="33497">
                  <c:v>41257.927083252092</c:v>
                </c:pt>
                <c:pt idx="33498">
                  <c:v>41257.937499918757</c:v>
                </c:pt>
                <c:pt idx="33499">
                  <c:v>41257.947916585421</c:v>
                </c:pt>
                <c:pt idx="33500">
                  <c:v>41257.958333252085</c:v>
                </c:pt>
                <c:pt idx="33501">
                  <c:v>41257.968749918749</c:v>
                </c:pt>
                <c:pt idx="33502">
                  <c:v>41257.979166585414</c:v>
                </c:pt>
                <c:pt idx="33503">
                  <c:v>41257.989583252078</c:v>
                </c:pt>
                <c:pt idx="33504">
                  <c:v>41257.999999918742</c:v>
                </c:pt>
                <c:pt idx="33505">
                  <c:v>41258.010416585406</c:v>
                </c:pt>
                <c:pt idx="33506">
                  <c:v>41258.020833252071</c:v>
                </c:pt>
                <c:pt idx="33507">
                  <c:v>41258.031249918735</c:v>
                </c:pt>
                <c:pt idx="33508">
                  <c:v>41258.041666585399</c:v>
                </c:pt>
                <c:pt idx="33509">
                  <c:v>41258.052083252063</c:v>
                </c:pt>
                <c:pt idx="33510">
                  <c:v>41258.062499918728</c:v>
                </c:pt>
                <c:pt idx="33511">
                  <c:v>41258.072916585392</c:v>
                </c:pt>
                <c:pt idx="33512">
                  <c:v>41258.083333252056</c:v>
                </c:pt>
                <c:pt idx="33513">
                  <c:v>41258.09374991872</c:v>
                </c:pt>
                <c:pt idx="33514">
                  <c:v>41258.104166585385</c:v>
                </c:pt>
                <c:pt idx="33515">
                  <c:v>41258.114583252049</c:v>
                </c:pt>
                <c:pt idx="33516">
                  <c:v>41258.124999918713</c:v>
                </c:pt>
                <c:pt idx="33517">
                  <c:v>41258.135416585377</c:v>
                </c:pt>
                <c:pt idx="33518">
                  <c:v>41258.145833252041</c:v>
                </c:pt>
                <c:pt idx="33519">
                  <c:v>41258.156249918706</c:v>
                </c:pt>
                <c:pt idx="33520">
                  <c:v>41258.16666658537</c:v>
                </c:pt>
                <c:pt idx="33521">
                  <c:v>41258.177083252034</c:v>
                </c:pt>
                <c:pt idx="33522">
                  <c:v>41258.187499918698</c:v>
                </c:pt>
                <c:pt idx="33523">
                  <c:v>41258.197916585363</c:v>
                </c:pt>
                <c:pt idx="33524">
                  <c:v>41258.208333252027</c:v>
                </c:pt>
                <c:pt idx="33525">
                  <c:v>41258.218749918691</c:v>
                </c:pt>
                <c:pt idx="33526">
                  <c:v>41258.229166585355</c:v>
                </c:pt>
                <c:pt idx="33527">
                  <c:v>41258.23958325202</c:v>
                </c:pt>
                <c:pt idx="33528">
                  <c:v>41258.249999918684</c:v>
                </c:pt>
                <c:pt idx="33529">
                  <c:v>41258.260416585348</c:v>
                </c:pt>
                <c:pt idx="33530">
                  <c:v>41258.270833252012</c:v>
                </c:pt>
                <c:pt idx="33531">
                  <c:v>41258.281249918677</c:v>
                </c:pt>
                <c:pt idx="33532">
                  <c:v>41258.291666585341</c:v>
                </c:pt>
                <c:pt idx="33533">
                  <c:v>41258.302083252005</c:v>
                </c:pt>
                <c:pt idx="33534">
                  <c:v>41258.312499918669</c:v>
                </c:pt>
                <c:pt idx="33535">
                  <c:v>41258.322916585334</c:v>
                </c:pt>
                <c:pt idx="33536">
                  <c:v>41258.333333251998</c:v>
                </c:pt>
                <c:pt idx="33537">
                  <c:v>41258.343749918662</c:v>
                </c:pt>
                <c:pt idx="33538">
                  <c:v>41258.354166585326</c:v>
                </c:pt>
                <c:pt idx="33539">
                  <c:v>41258.364583251991</c:v>
                </c:pt>
                <c:pt idx="33540">
                  <c:v>41258.374999918655</c:v>
                </c:pt>
                <c:pt idx="33541">
                  <c:v>41258.385416585319</c:v>
                </c:pt>
                <c:pt idx="33542">
                  <c:v>41258.395833251983</c:v>
                </c:pt>
                <c:pt idx="33543">
                  <c:v>41258.406249918648</c:v>
                </c:pt>
                <c:pt idx="33544">
                  <c:v>41258.416666585312</c:v>
                </c:pt>
                <c:pt idx="33545">
                  <c:v>41258.427083251976</c:v>
                </c:pt>
                <c:pt idx="33546">
                  <c:v>41258.43749991864</c:v>
                </c:pt>
                <c:pt idx="33547">
                  <c:v>41258.447916585304</c:v>
                </c:pt>
                <c:pt idx="33548">
                  <c:v>41258.458333251969</c:v>
                </c:pt>
                <c:pt idx="33549">
                  <c:v>41258.468749918633</c:v>
                </c:pt>
                <c:pt idx="33550">
                  <c:v>41258.479166585297</c:v>
                </c:pt>
                <c:pt idx="33551">
                  <c:v>41258.489583251961</c:v>
                </c:pt>
                <c:pt idx="33552">
                  <c:v>41258.499999918626</c:v>
                </c:pt>
                <c:pt idx="33553">
                  <c:v>41258.51041658529</c:v>
                </c:pt>
                <c:pt idx="33554">
                  <c:v>41258.520833251954</c:v>
                </c:pt>
                <c:pt idx="33555">
                  <c:v>41258.531249918618</c:v>
                </c:pt>
                <c:pt idx="33556">
                  <c:v>41258.541666585283</c:v>
                </c:pt>
                <c:pt idx="33557">
                  <c:v>41258.552083251947</c:v>
                </c:pt>
                <c:pt idx="33558">
                  <c:v>41258.562499918611</c:v>
                </c:pt>
                <c:pt idx="33559">
                  <c:v>41258.572916585275</c:v>
                </c:pt>
                <c:pt idx="33560">
                  <c:v>41258.58333325194</c:v>
                </c:pt>
                <c:pt idx="33561">
                  <c:v>41258.593749918604</c:v>
                </c:pt>
                <c:pt idx="33562">
                  <c:v>41258.604166585268</c:v>
                </c:pt>
                <c:pt idx="33563">
                  <c:v>41258.614583251932</c:v>
                </c:pt>
                <c:pt idx="33564">
                  <c:v>41258.624999918597</c:v>
                </c:pt>
                <c:pt idx="33565">
                  <c:v>41258.635416585261</c:v>
                </c:pt>
                <c:pt idx="33566">
                  <c:v>41258.645833251925</c:v>
                </c:pt>
                <c:pt idx="33567">
                  <c:v>41258.656249918589</c:v>
                </c:pt>
                <c:pt idx="33568">
                  <c:v>41258.666666585254</c:v>
                </c:pt>
                <c:pt idx="33569">
                  <c:v>41258.677083251918</c:v>
                </c:pt>
                <c:pt idx="33570">
                  <c:v>41258.687499918582</c:v>
                </c:pt>
                <c:pt idx="33571">
                  <c:v>41258.697916585246</c:v>
                </c:pt>
                <c:pt idx="33572">
                  <c:v>41258.708333251911</c:v>
                </c:pt>
                <c:pt idx="33573">
                  <c:v>41258.718749918575</c:v>
                </c:pt>
                <c:pt idx="33574">
                  <c:v>41258.729166585239</c:v>
                </c:pt>
                <c:pt idx="33575">
                  <c:v>41258.739583251903</c:v>
                </c:pt>
                <c:pt idx="33576">
                  <c:v>41258.749999918567</c:v>
                </c:pt>
                <c:pt idx="33577">
                  <c:v>41258.760416585232</c:v>
                </c:pt>
                <c:pt idx="33578">
                  <c:v>41258.770833251896</c:v>
                </c:pt>
                <c:pt idx="33579">
                  <c:v>41258.78124991856</c:v>
                </c:pt>
                <c:pt idx="33580">
                  <c:v>41258.791666585224</c:v>
                </c:pt>
                <c:pt idx="33581">
                  <c:v>41258.802083251889</c:v>
                </c:pt>
                <c:pt idx="33582">
                  <c:v>41258.812499918553</c:v>
                </c:pt>
                <c:pt idx="33583">
                  <c:v>41258.822916585217</c:v>
                </c:pt>
                <c:pt idx="33584">
                  <c:v>41258.833333251881</c:v>
                </c:pt>
                <c:pt idx="33585">
                  <c:v>41258.843749918546</c:v>
                </c:pt>
                <c:pt idx="33586">
                  <c:v>41258.85416658521</c:v>
                </c:pt>
                <c:pt idx="33587">
                  <c:v>41258.864583251874</c:v>
                </c:pt>
                <c:pt idx="33588">
                  <c:v>41258.874999918538</c:v>
                </c:pt>
                <c:pt idx="33589">
                  <c:v>41258.885416585203</c:v>
                </c:pt>
                <c:pt idx="33590">
                  <c:v>41258.895833251867</c:v>
                </c:pt>
                <c:pt idx="33591">
                  <c:v>41258.906249918531</c:v>
                </c:pt>
                <c:pt idx="33592">
                  <c:v>41258.916666585195</c:v>
                </c:pt>
                <c:pt idx="33593">
                  <c:v>41258.92708325186</c:v>
                </c:pt>
                <c:pt idx="33594">
                  <c:v>41258.937499918524</c:v>
                </c:pt>
                <c:pt idx="33595">
                  <c:v>41258.947916585188</c:v>
                </c:pt>
                <c:pt idx="33596">
                  <c:v>41258.958333251852</c:v>
                </c:pt>
                <c:pt idx="33597">
                  <c:v>41258.968749918517</c:v>
                </c:pt>
                <c:pt idx="33598">
                  <c:v>41258.979166585181</c:v>
                </c:pt>
                <c:pt idx="33599">
                  <c:v>41258.989583251845</c:v>
                </c:pt>
                <c:pt idx="33600">
                  <c:v>41258.999999918509</c:v>
                </c:pt>
                <c:pt idx="33601">
                  <c:v>41259.010416585174</c:v>
                </c:pt>
                <c:pt idx="33602">
                  <c:v>41259.020833251838</c:v>
                </c:pt>
                <c:pt idx="33603">
                  <c:v>41259.031249918502</c:v>
                </c:pt>
                <c:pt idx="33604">
                  <c:v>41259.041666585166</c:v>
                </c:pt>
                <c:pt idx="33605">
                  <c:v>41259.05208325183</c:v>
                </c:pt>
                <c:pt idx="33606">
                  <c:v>41259.062499918495</c:v>
                </c:pt>
                <c:pt idx="33607">
                  <c:v>41259.072916585159</c:v>
                </c:pt>
                <c:pt idx="33608">
                  <c:v>41259.083333251823</c:v>
                </c:pt>
                <c:pt idx="33609">
                  <c:v>41259.093749918487</c:v>
                </c:pt>
                <c:pt idx="33610">
                  <c:v>41259.104166585152</c:v>
                </c:pt>
                <c:pt idx="33611">
                  <c:v>41259.114583251816</c:v>
                </c:pt>
                <c:pt idx="33612">
                  <c:v>41259.12499991848</c:v>
                </c:pt>
                <c:pt idx="33613">
                  <c:v>41259.135416585144</c:v>
                </c:pt>
                <c:pt idx="33614">
                  <c:v>41259.145833251809</c:v>
                </c:pt>
                <c:pt idx="33615">
                  <c:v>41259.156249918473</c:v>
                </c:pt>
                <c:pt idx="33616">
                  <c:v>41259.166666585137</c:v>
                </c:pt>
                <c:pt idx="33617">
                  <c:v>41259.177083251801</c:v>
                </c:pt>
                <c:pt idx="33618">
                  <c:v>41259.187499918466</c:v>
                </c:pt>
                <c:pt idx="33619">
                  <c:v>41259.19791658513</c:v>
                </c:pt>
                <c:pt idx="33620">
                  <c:v>41259.208333251794</c:v>
                </c:pt>
                <c:pt idx="33621">
                  <c:v>41259.218749918458</c:v>
                </c:pt>
                <c:pt idx="33622">
                  <c:v>41259.229166585123</c:v>
                </c:pt>
                <c:pt idx="33623">
                  <c:v>41259.239583251787</c:v>
                </c:pt>
                <c:pt idx="33624">
                  <c:v>41259.249999918451</c:v>
                </c:pt>
                <c:pt idx="33625">
                  <c:v>41259.260416585115</c:v>
                </c:pt>
                <c:pt idx="33626">
                  <c:v>41259.27083325178</c:v>
                </c:pt>
                <c:pt idx="33627">
                  <c:v>41259.281249918444</c:v>
                </c:pt>
                <c:pt idx="33628">
                  <c:v>41259.291666585108</c:v>
                </c:pt>
                <c:pt idx="33629">
                  <c:v>41259.302083251772</c:v>
                </c:pt>
                <c:pt idx="33630">
                  <c:v>41259.312499918437</c:v>
                </c:pt>
                <c:pt idx="33631">
                  <c:v>41259.322916585101</c:v>
                </c:pt>
                <c:pt idx="33632">
                  <c:v>41259.333333251765</c:v>
                </c:pt>
                <c:pt idx="33633">
                  <c:v>41259.343749918429</c:v>
                </c:pt>
                <c:pt idx="33634">
                  <c:v>41259.354166585093</c:v>
                </c:pt>
                <c:pt idx="33635">
                  <c:v>41259.364583251758</c:v>
                </c:pt>
                <c:pt idx="33636">
                  <c:v>41259.374999918422</c:v>
                </c:pt>
                <c:pt idx="33637">
                  <c:v>41259.385416585086</c:v>
                </c:pt>
                <c:pt idx="33638">
                  <c:v>41259.39583325175</c:v>
                </c:pt>
                <c:pt idx="33639">
                  <c:v>41259.406249918415</c:v>
                </c:pt>
                <c:pt idx="33640">
                  <c:v>41259.416666585079</c:v>
                </c:pt>
                <c:pt idx="33641">
                  <c:v>41259.427083251743</c:v>
                </c:pt>
                <c:pt idx="33642">
                  <c:v>41259.437499918407</c:v>
                </c:pt>
                <c:pt idx="33643">
                  <c:v>41259.447916585072</c:v>
                </c:pt>
                <c:pt idx="33644">
                  <c:v>41259.458333251736</c:v>
                </c:pt>
                <c:pt idx="33645">
                  <c:v>41259.4687499184</c:v>
                </c:pt>
                <c:pt idx="33646">
                  <c:v>41259.479166585064</c:v>
                </c:pt>
                <c:pt idx="33647">
                  <c:v>41259.489583251729</c:v>
                </c:pt>
                <c:pt idx="33648">
                  <c:v>41259.499999918393</c:v>
                </c:pt>
                <c:pt idx="33649">
                  <c:v>41259.510416585057</c:v>
                </c:pt>
                <c:pt idx="33650">
                  <c:v>41259.520833251721</c:v>
                </c:pt>
                <c:pt idx="33651">
                  <c:v>41259.531249918386</c:v>
                </c:pt>
                <c:pt idx="33652">
                  <c:v>41259.54166658505</c:v>
                </c:pt>
                <c:pt idx="33653">
                  <c:v>41259.552083251714</c:v>
                </c:pt>
                <c:pt idx="33654">
                  <c:v>41259.562499918378</c:v>
                </c:pt>
                <c:pt idx="33655">
                  <c:v>41259.572916585043</c:v>
                </c:pt>
                <c:pt idx="33656">
                  <c:v>41259.583333251707</c:v>
                </c:pt>
                <c:pt idx="33657">
                  <c:v>41259.593749918371</c:v>
                </c:pt>
                <c:pt idx="33658">
                  <c:v>41259.604166585035</c:v>
                </c:pt>
                <c:pt idx="33659">
                  <c:v>41259.6145832517</c:v>
                </c:pt>
                <c:pt idx="33660">
                  <c:v>41259.624999918364</c:v>
                </c:pt>
                <c:pt idx="33661">
                  <c:v>41259.635416585028</c:v>
                </c:pt>
                <c:pt idx="33662">
                  <c:v>41259.645833251692</c:v>
                </c:pt>
                <c:pt idx="33663">
                  <c:v>41259.656249918356</c:v>
                </c:pt>
                <c:pt idx="33664">
                  <c:v>41259.666666585021</c:v>
                </c:pt>
                <c:pt idx="33665">
                  <c:v>41259.677083251685</c:v>
                </c:pt>
                <c:pt idx="33666">
                  <c:v>41259.687499918349</c:v>
                </c:pt>
                <c:pt idx="33667">
                  <c:v>41259.697916585013</c:v>
                </c:pt>
                <c:pt idx="33668">
                  <c:v>41259.708333251678</c:v>
                </c:pt>
                <c:pt idx="33669">
                  <c:v>41259.718749918342</c:v>
                </c:pt>
                <c:pt idx="33670">
                  <c:v>41259.729166585006</c:v>
                </c:pt>
                <c:pt idx="33671">
                  <c:v>41259.73958325167</c:v>
                </c:pt>
                <c:pt idx="33672">
                  <c:v>41259.749999918335</c:v>
                </c:pt>
                <c:pt idx="33673">
                  <c:v>41259.760416584999</c:v>
                </c:pt>
                <c:pt idx="33674">
                  <c:v>41259.770833251663</c:v>
                </c:pt>
                <c:pt idx="33675">
                  <c:v>41259.781249918327</c:v>
                </c:pt>
                <c:pt idx="33676">
                  <c:v>41259.791666584992</c:v>
                </c:pt>
                <c:pt idx="33677">
                  <c:v>41259.802083251656</c:v>
                </c:pt>
                <c:pt idx="33678">
                  <c:v>41259.81249991832</c:v>
                </c:pt>
                <c:pt idx="33679">
                  <c:v>41259.822916584984</c:v>
                </c:pt>
                <c:pt idx="33680">
                  <c:v>41259.833333251649</c:v>
                </c:pt>
                <c:pt idx="33681">
                  <c:v>41259.843749918313</c:v>
                </c:pt>
                <c:pt idx="33682">
                  <c:v>41259.854166584977</c:v>
                </c:pt>
                <c:pt idx="33683">
                  <c:v>41259.864583251641</c:v>
                </c:pt>
                <c:pt idx="33684">
                  <c:v>41259.874999918306</c:v>
                </c:pt>
                <c:pt idx="33685">
                  <c:v>41259.88541658497</c:v>
                </c:pt>
                <c:pt idx="33686">
                  <c:v>41259.895833251634</c:v>
                </c:pt>
                <c:pt idx="33687">
                  <c:v>41259.906249918298</c:v>
                </c:pt>
                <c:pt idx="33688">
                  <c:v>41259.916666584963</c:v>
                </c:pt>
                <c:pt idx="33689">
                  <c:v>41259.927083251627</c:v>
                </c:pt>
                <c:pt idx="33690">
                  <c:v>41259.937499918291</c:v>
                </c:pt>
                <c:pt idx="33691">
                  <c:v>41259.947916584955</c:v>
                </c:pt>
                <c:pt idx="33692">
                  <c:v>41259.958333251619</c:v>
                </c:pt>
                <c:pt idx="33693">
                  <c:v>41259.968749918284</c:v>
                </c:pt>
                <c:pt idx="33694">
                  <c:v>41259.979166584948</c:v>
                </c:pt>
                <c:pt idx="33695">
                  <c:v>41259.989583251612</c:v>
                </c:pt>
                <c:pt idx="33696">
                  <c:v>41259.999999918276</c:v>
                </c:pt>
                <c:pt idx="33697">
                  <c:v>41260.010416584941</c:v>
                </c:pt>
                <c:pt idx="33698">
                  <c:v>41260.020833251605</c:v>
                </c:pt>
                <c:pt idx="33699">
                  <c:v>41260.031249918269</c:v>
                </c:pt>
                <c:pt idx="33700">
                  <c:v>41260.041666584933</c:v>
                </c:pt>
                <c:pt idx="33701">
                  <c:v>41260.052083251598</c:v>
                </c:pt>
                <c:pt idx="33702">
                  <c:v>41260.062499918262</c:v>
                </c:pt>
                <c:pt idx="33703">
                  <c:v>41260.072916584926</c:v>
                </c:pt>
                <c:pt idx="33704">
                  <c:v>41260.08333325159</c:v>
                </c:pt>
                <c:pt idx="33705">
                  <c:v>41260.093749918255</c:v>
                </c:pt>
                <c:pt idx="33706">
                  <c:v>41260.104166584919</c:v>
                </c:pt>
                <c:pt idx="33707">
                  <c:v>41260.114583251583</c:v>
                </c:pt>
                <c:pt idx="33708">
                  <c:v>41260.124999918247</c:v>
                </c:pt>
                <c:pt idx="33709">
                  <c:v>41260.135416584912</c:v>
                </c:pt>
                <c:pt idx="33710">
                  <c:v>41260.145833251576</c:v>
                </c:pt>
                <c:pt idx="33711">
                  <c:v>41260.15624991824</c:v>
                </c:pt>
                <c:pt idx="33712">
                  <c:v>41260.166666584904</c:v>
                </c:pt>
                <c:pt idx="33713">
                  <c:v>41260.177083251569</c:v>
                </c:pt>
                <c:pt idx="33714">
                  <c:v>41260.187499918233</c:v>
                </c:pt>
                <c:pt idx="33715">
                  <c:v>41260.197916584897</c:v>
                </c:pt>
                <c:pt idx="33716">
                  <c:v>41260.208333251561</c:v>
                </c:pt>
                <c:pt idx="33717">
                  <c:v>41260.218749918226</c:v>
                </c:pt>
                <c:pt idx="33718">
                  <c:v>41260.22916658489</c:v>
                </c:pt>
                <c:pt idx="33719">
                  <c:v>41260.239583251554</c:v>
                </c:pt>
                <c:pt idx="33720">
                  <c:v>41260.249999918218</c:v>
                </c:pt>
                <c:pt idx="33721">
                  <c:v>41260.260416584882</c:v>
                </c:pt>
                <c:pt idx="33722">
                  <c:v>41260.270833251547</c:v>
                </c:pt>
                <c:pt idx="33723">
                  <c:v>41260.281249918211</c:v>
                </c:pt>
                <c:pt idx="33724">
                  <c:v>41260.291666584875</c:v>
                </c:pt>
                <c:pt idx="33725">
                  <c:v>41260.302083251539</c:v>
                </c:pt>
                <c:pt idx="33726">
                  <c:v>41260.312499918204</c:v>
                </c:pt>
                <c:pt idx="33727">
                  <c:v>41260.322916584868</c:v>
                </c:pt>
                <c:pt idx="33728">
                  <c:v>41260.333333251532</c:v>
                </c:pt>
                <c:pt idx="33729">
                  <c:v>41260.343749918196</c:v>
                </c:pt>
                <c:pt idx="33730">
                  <c:v>41260.354166584861</c:v>
                </c:pt>
                <c:pt idx="33731">
                  <c:v>41260.364583251525</c:v>
                </c:pt>
                <c:pt idx="33732">
                  <c:v>41260.374999918189</c:v>
                </c:pt>
                <c:pt idx="33733">
                  <c:v>41260.385416584853</c:v>
                </c:pt>
                <c:pt idx="33734">
                  <c:v>41260.395833251518</c:v>
                </c:pt>
                <c:pt idx="33735">
                  <c:v>41260.406249918182</c:v>
                </c:pt>
                <c:pt idx="33736">
                  <c:v>41260.416666584846</c:v>
                </c:pt>
                <c:pt idx="33737">
                  <c:v>41260.42708325151</c:v>
                </c:pt>
                <c:pt idx="33738">
                  <c:v>41260.437499918175</c:v>
                </c:pt>
                <c:pt idx="33739">
                  <c:v>41260.447916584839</c:v>
                </c:pt>
                <c:pt idx="33740">
                  <c:v>41260.458333251503</c:v>
                </c:pt>
                <c:pt idx="33741">
                  <c:v>41260.468749918167</c:v>
                </c:pt>
                <c:pt idx="33742">
                  <c:v>41260.479166584832</c:v>
                </c:pt>
                <c:pt idx="33743">
                  <c:v>41260.489583251496</c:v>
                </c:pt>
                <c:pt idx="33744">
                  <c:v>41260.49999991816</c:v>
                </c:pt>
                <c:pt idx="33745">
                  <c:v>41260.510416584824</c:v>
                </c:pt>
                <c:pt idx="33746">
                  <c:v>41260.520833251489</c:v>
                </c:pt>
                <c:pt idx="33747">
                  <c:v>41260.531249918153</c:v>
                </c:pt>
                <c:pt idx="33748">
                  <c:v>41260.541666584817</c:v>
                </c:pt>
                <c:pt idx="33749">
                  <c:v>41260.552083251481</c:v>
                </c:pt>
                <c:pt idx="33750">
                  <c:v>41260.562499918145</c:v>
                </c:pt>
                <c:pt idx="33751">
                  <c:v>41260.57291658481</c:v>
                </c:pt>
                <c:pt idx="33752">
                  <c:v>41260.583333251474</c:v>
                </c:pt>
                <c:pt idx="33753">
                  <c:v>41260.593749918138</c:v>
                </c:pt>
                <c:pt idx="33754">
                  <c:v>41260.604166584802</c:v>
                </c:pt>
                <c:pt idx="33755">
                  <c:v>41260.614583251467</c:v>
                </c:pt>
                <c:pt idx="33756">
                  <c:v>41260.624999918131</c:v>
                </c:pt>
                <c:pt idx="33757">
                  <c:v>41260.635416584795</c:v>
                </c:pt>
                <c:pt idx="33758">
                  <c:v>41260.645833251459</c:v>
                </c:pt>
                <c:pt idx="33759">
                  <c:v>41260.656249918124</c:v>
                </c:pt>
                <c:pt idx="33760">
                  <c:v>41260.666666584788</c:v>
                </c:pt>
                <c:pt idx="33761">
                  <c:v>41260.677083251452</c:v>
                </c:pt>
                <c:pt idx="33762">
                  <c:v>41260.687499918116</c:v>
                </c:pt>
                <c:pt idx="33763">
                  <c:v>41260.697916584781</c:v>
                </c:pt>
                <c:pt idx="33764">
                  <c:v>41260.708333251445</c:v>
                </c:pt>
                <c:pt idx="33765">
                  <c:v>41260.718749918109</c:v>
                </c:pt>
                <c:pt idx="33766">
                  <c:v>41260.729166584773</c:v>
                </c:pt>
                <c:pt idx="33767">
                  <c:v>41260.739583251438</c:v>
                </c:pt>
                <c:pt idx="33768">
                  <c:v>41260.749999918102</c:v>
                </c:pt>
                <c:pt idx="33769">
                  <c:v>41260.760416584766</c:v>
                </c:pt>
                <c:pt idx="33770">
                  <c:v>41260.77083325143</c:v>
                </c:pt>
                <c:pt idx="33771">
                  <c:v>41260.781249918095</c:v>
                </c:pt>
                <c:pt idx="33772">
                  <c:v>41260.791666584759</c:v>
                </c:pt>
                <c:pt idx="33773">
                  <c:v>41260.802083251423</c:v>
                </c:pt>
                <c:pt idx="33774">
                  <c:v>41260.812499918087</c:v>
                </c:pt>
                <c:pt idx="33775">
                  <c:v>41260.822916584752</c:v>
                </c:pt>
                <c:pt idx="33776">
                  <c:v>41260.833333251416</c:v>
                </c:pt>
                <c:pt idx="33777">
                  <c:v>41260.84374991808</c:v>
                </c:pt>
                <c:pt idx="33778">
                  <c:v>41260.854166584744</c:v>
                </c:pt>
                <c:pt idx="33779">
                  <c:v>41260.864583251408</c:v>
                </c:pt>
                <c:pt idx="33780">
                  <c:v>41260.874999918073</c:v>
                </c:pt>
                <c:pt idx="33781">
                  <c:v>41260.885416584737</c:v>
                </c:pt>
                <c:pt idx="33782">
                  <c:v>41260.895833251401</c:v>
                </c:pt>
                <c:pt idx="33783">
                  <c:v>41260.906249918065</c:v>
                </c:pt>
                <c:pt idx="33784">
                  <c:v>41260.91666658473</c:v>
                </c:pt>
                <c:pt idx="33785">
                  <c:v>41260.927083251394</c:v>
                </c:pt>
                <c:pt idx="33786">
                  <c:v>41260.937499918058</c:v>
                </c:pt>
                <c:pt idx="33787">
                  <c:v>41260.947916584722</c:v>
                </c:pt>
                <c:pt idx="33788">
                  <c:v>41260.958333251387</c:v>
                </c:pt>
                <c:pt idx="33789">
                  <c:v>41260.968749918051</c:v>
                </c:pt>
                <c:pt idx="33790">
                  <c:v>41260.979166584715</c:v>
                </c:pt>
                <c:pt idx="33791">
                  <c:v>41260.989583251379</c:v>
                </c:pt>
                <c:pt idx="33792">
                  <c:v>41260.999999918044</c:v>
                </c:pt>
                <c:pt idx="33793">
                  <c:v>41261.010416584708</c:v>
                </c:pt>
                <c:pt idx="33794">
                  <c:v>41261.020833251372</c:v>
                </c:pt>
                <c:pt idx="33795">
                  <c:v>41261.031249918036</c:v>
                </c:pt>
                <c:pt idx="33796">
                  <c:v>41261.041666584701</c:v>
                </c:pt>
                <c:pt idx="33797">
                  <c:v>41261.052083251365</c:v>
                </c:pt>
                <c:pt idx="33798">
                  <c:v>41261.062499918029</c:v>
                </c:pt>
                <c:pt idx="33799">
                  <c:v>41261.072916584693</c:v>
                </c:pt>
                <c:pt idx="33800">
                  <c:v>41261.083333251358</c:v>
                </c:pt>
                <c:pt idx="33801">
                  <c:v>41261.093749918022</c:v>
                </c:pt>
                <c:pt idx="33802">
                  <c:v>41261.104166584686</c:v>
                </c:pt>
                <c:pt idx="33803">
                  <c:v>41261.11458325135</c:v>
                </c:pt>
                <c:pt idx="33804">
                  <c:v>41261.124999918015</c:v>
                </c:pt>
                <c:pt idx="33805">
                  <c:v>41261.135416584679</c:v>
                </c:pt>
                <c:pt idx="33806">
                  <c:v>41261.145833251343</c:v>
                </c:pt>
                <c:pt idx="33807">
                  <c:v>41261.156249918007</c:v>
                </c:pt>
                <c:pt idx="33808">
                  <c:v>41261.166666584671</c:v>
                </c:pt>
                <c:pt idx="33809">
                  <c:v>41261.177083251336</c:v>
                </c:pt>
                <c:pt idx="33810">
                  <c:v>41261.187499918</c:v>
                </c:pt>
                <c:pt idx="33811">
                  <c:v>41261.197916584664</c:v>
                </c:pt>
                <c:pt idx="33812">
                  <c:v>41261.208333251328</c:v>
                </c:pt>
                <c:pt idx="33813">
                  <c:v>41261.218749917993</c:v>
                </c:pt>
                <c:pt idx="33814">
                  <c:v>41261.229166584657</c:v>
                </c:pt>
                <c:pt idx="33815">
                  <c:v>41261.239583251321</c:v>
                </c:pt>
                <c:pt idx="33816">
                  <c:v>41261.249999917985</c:v>
                </c:pt>
                <c:pt idx="33817">
                  <c:v>41261.26041658465</c:v>
                </c:pt>
                <c:pt idx="33818">
                  <c:v>41261.270833251314</c:v>
                </c:pt>
                <c:pt idx="33819">
                  <c:v>41261.281249917978</c:v>
                </c:pt>
                <c:pt idx="33820">
                  <c:v>41261.291666584642</c:v>
                </c:pt>
                <c:pt idx="33821">
                  <c:v>41261.302083251307</c:v>
                </c:pt>
                <c:pt idx="33822">
                  <c:v>41261.312499917971</c:v>
                </c:pt>
                <c:pt idx="33823">
                  <c:v>41261.322916584635</c:v>
                </c:pt>
                <c:pt idx="33824">
                  <c:v>41261.333333251299</c:v>
                </c:pt>
                <c:pt idx="33825">
                  <c:v>41261.343749917964</c:v>
                </c:pt>
                <c:pt idx="33826">
                  <c:v>41261.354166584628</c:v>
                </c:pt>
                <c:pt idx="33827">
                  <c:v>41261.364583251292</c:v>
                </c:pt>
                <c:pt idx="33828">
                  <c:v>41261.374999917956</c:v>
                </c:pt>
                <c:pt idx="33829">
                  <c:v>41261.385416584621</c:v>
                </c:pt>
                <c:pt idx="33830">
                  <c:v>41261.395833251285</c:v>
                </c:pt>
                <c:pt idx="33831">
                  <c:v>41261.406249917949</c:v>
                </c:pt>
                <c:pt idx="33832">
                  <c:v>41261.416666584613</c:v>
                </c:pt>
                <c:pt idx="33833">
                  <c:v>41261.427083251278</c:v>
                </c:pt>
                <c:pt idx="33834">
                  <c:v>41261.437499917942</c:v>
                </c:pt>
                <c:pt idx="33835">
                  <c:v>41261.447916584606</c:v>
                </c:pt>
                <c:pt idx="33836">
                  <c:v>41261.45833325127</c:v>
                </c:pt>
                <c:pt idx="33837">
                  <c:v>41261.468749917934</c:v>
                </c:pt>
                <c:pt idx="33838">
                  <c:v>41261.479166584599</c:v>
                </c:pt>
                <c:pt idx="33839">
                  <c:v>41261.489583251263</c:v>
                </c:pt>
                <c:pt idx="33840">
                  <c:v>41261.499999917927</c:v>
                </c:pt>
                <c:pt idx="33841">
                  <c:v>41261.510416584591</c:v>
                </c:pt>
                <c:pt idx="33842">
                  <c:v>41261.520833251256</c:v>
                </c:pt>
                <c:pt idx="33843">
                  <c:v>41261.53124991792</c:v>
                </c:pt>
                <c:pt idx="33844">
                  <c:v>41261.541666584584</c:v>
                </c:pt>
                <c:pt idx="33845">
                  <c:v>41261.552083251248</c:v>
                </c:pt>
                <c:pt idx="33846">
                  <c:v>41261.562499917913</c:v>
                </c:pt>
                <c:pt idx="33847">
                  <c:v>41261.572916584577</c:v>
                </c:pt>
                <c:pt idx="33848">
                  <c:v>41261.583333251241</c:v>
                </c:pt>
                <c:pt idx="33849">
                  <c:v>41261.593749917905</c:v>
                </c:pt>
                <c:pt idx="33850">
                  <c:v>41261.60416658457</c:v>
                </c:pt>
                <c:pt idx="33851">
                  <c:v>41261.614583251234</c:v>
                </c:pt>
                <c:pt idx="33852">
                  <c:v>41261.624999917898</c:v>
                </c:pt>
                <c:pt idx="33853">
                  <c:v>41261.635416584562</c:v>
                </c:pt>
                <c:pt idx="33854">
                  <c:v>41261.645833251227</c:v>
                </c:pt>
                <c:pt idx="33855">
                  <c:v>41261.656249917891</c:v>
                </c:pt>
                <c:pt idx="33856">
                  <c:v>41261.666666584555</c:v>
                </c:pt>
                <c:pt idx="33857">
                  <c:v>41261.677083251219</c:v>
                </c:pt>
                <c:pt idx="33858">
                  <c:v>41261.687499917884</c:v>
                </c:pt>
                <c:pt idx="33859">
                  <c:v>41261.697916584548</c:v>
                </c:pt>
                <c:pt idx="33860">
                  <c:v>41261.708333251212</c:v>
                </c:pt>
                <c:pt idx="33861">
                  <c:v>41261.718749917876</c:v>
                </c:pt>
                <c:pt idx="33862">
                  <c:v>41261.729166584541</c:v>
                </c:pt>
                <c:pt idx="33863">
                  <c:v>41261.739583251205</c:v>
                </c:pt>
                <c:pt idx="33864">
                  <c:v>41261.749999917869</c:v>
                </c:pt>
                <c:pt idx="33865">
                  <c:v>41261.760416584533</c:v>
                </c:pt>
                <c:pt idx="33866">
                  <c:v>41261.770833251197</c:v>
                </c:pt>
                <c:pt idx="33867">
                  <c:v>41261.781249917862</c:v>
                </c:pt>
                <c:pt idx="33868">
                  <c:v>41261.791666584526</c:v>
                </c:pt>
                <c:pt idx="33869">
                  <c:v>41261.80208325119</c:v>
                </c:pt>
                <c:pt idx="33870">
                  <c:v>41261.812499917854</c:v>
                </c:pt>
                <c:pt idx="33871">
                  <c:v>41261.822916584519</c:v>
                </c:pt>
                <c:pt idx="33872">
                  <c:v>41261.833333251183</c:v>
                </c:pt>
                <c:pt idx="33873">
                  <c:v>41261.843749917847</c:v>
                </c:pt>
                <c:pt idx="33874">
                  <c:v>41261.854166584511</c:v>
                </c:pt>
                <c:pt idx="33875">
                  <c:v>41261.864583251176</c:v>
                </c:pt>
                <c:pt idx="33876">
                  <c:v>41261.87499991784</c:v>
                </c:pt>
                <c:pt idx="33877">
                  <c:v>41261.885416584504</c:v>
                </c:pt>
                <c:pt idx="33878">
                  <c:v>41261.895833251168</c:v>
                </c:pt>
                <c:pt idx="33879">
                  <c:v>41261.906249917833</c:v>
                </c:pt>
                <c:pt idx="33880">
                  <c:v>41261.916666584497</c:v>
                </c:pt>
                <c:pt idx="33881">
                  <c:v>41261.927083251161</c:v>
                </c:pt>
                <c:pt idx="33882">
                  <c:v>41261.937499917825</c:v>
                </c:pt>
                <c:pt idx="33883">
                  <c:v>41261.94791658449</c:v>
                </c:pt>
                <c:pt idx="33884">
                  <c:v>41261.958333251154</c:v>
                </c:pt>
                <c:pt idx="33885">
                  <c:v>41261.968749917818</c:v>
                </c:pt>
                <c:pt idx="33886">
                  <c:v>41261.979166584482</c:v>
                </c:pt>
                <c:pt idx="33887">
                  <c:v>41261.989583251147</c:v>
                </c:pt>
                <c:pt idx="33888">
                  <c:v>41261.999999917811</c:v>
                </c:pt>
                <c:pt idx="33889">
                  <c:v>41262.010416584475</c:v>
                </c:pt>
                <c:pt idx="33890">
                  <c:v>41262.020833251139</c:v>
                </c:pt>
                <c:pt idx="33891">
                  <c:v>41262.031249917804</c:v>
                </c:pt>
                <c:pt idx="33892">
                  <c:v>41262.041666584468</c:v>
                </c:pt>
                <c:pt idx="33893">
                  <c:v>41262.052083251132</c:v>
                </c:pt>
                <c:pt idx="33894">
                  <c:v>41262.062499917796</c:v>
                </c:pt>
                <c:pt idx="33895">
                  <c:v>41262.07291658446</c:v>
                </c:pt>
                <c:pt idx="33896">
                  <c:v>41262.083333251125</c:v>
                </c:pt>
                <c:pt idx="33897">
                  <c:v>41262.093749917789</c:v>
                </c:pt>
                <c:pt idx="33898">
                  <c:v>41262.104166584453</c:v>
                </c:pt>
                <c:pt idx="33899">
                  <c:v>41262.114583251117</c:v>
                </c:pt>
                <c:pt idx="33900">
                  <c:v>41262.124999917782</c:v>
                </c:pt>
                <c:pt idx="33901">
                  <c:v>41262.135416584446</c:v>
                </c:pt>
                <c:pt idx="33902">
                  <c:v>41262.14583325111</c:v>
                </c:pt>
                <c:pt idx="33903">
                  <c:v>41262.156249917774</c:v>
                </c:pt>
                <c:pt idx="33904">
                  <c:v>41262.166666584439</c:v>
                </c:pt>
                <c:pt idx="33905">
                  <c:v>41262.177083251103</c:v>
                </c:pt>
                <c:pt idx="33906">
                  <c:v>41262.187499917767</c:v>
                </c:pt>
                <c:pt idx="33907">
                  <c:v>41262.197916584431</c:v>
                </c:pt>
                <c:pt idx="33908">
                  <c:v>41262.208333251096</c:v>
                </c:pt>
                <c:pt idx="33909">
                  <c:v>41262.21874991776</c:v>
                </c:pt>
                <c:pt idx="33910">
                  <c:v>41262.229166584424</c:v>
                </c:pt>
                <c:pt idx="33911">
                  <c:v>41262.239583251088</c:v>
                </c:pt>
                <c:pt idx="33912">
                  <c:v>41262.249999917753</c:v>
                </c:pt>
                <c:pt idx="33913">
                  <c:v>41262.260416584417</c:v>
                </c:pt>
                <c:pt idx="33914">
                  <c:v>41262.270833251081</c:v>
                </c:pt>
                <c:pt idx="33915">
                  <c:v>41262.281249917745</c:v>
                </c:pt>
                <c:pt idx="33916">
                  <c:v>41262.29166658441</c:v>
                </c:pt>
                <c:pt idx="33917">
                  <c:v>41262.302083251074</c:v>
                </c:pt>
                <c:pt idx="33918">
                  <c:v>41262.312499917738</c:v>
                </c:pt>
                <c:pt idx="33919">
                  <c:v>41262.322916584402</c:v>
                </c:pt>
                <c:pt idx="33920">
                  <c:v>41262.333333251067</c:v>
                </c:pt>
                <c:pt idx="33921">
                  <c:v>41262.343749917731</c:v>
                </c:pt>
                <c:pt idx="33922">
                  <c:v>41262.354166584395</c:v>
                </c:pt>
                <c:pt idx="33923">
                  <c:v>41262.364583251059</c:v>
                </c:pt>
                <c:pt idx="33924">
                  <c:v>41262.374999917723</c:v>
                </c:pt>
                <c:pt idx="33925">
                  <c:v>41262.385416584388</c:v>
                </c:pt>
                <c:pt idx="33926">
                  <c:v>41262.395833251052</c:v>
                </c:pt>
                <c:pt idx="33927">
                  <c:v>41262.406249917716</c:v>
                </c:pt>
                <c:pt idx="33928">
                  <c:v>41262.41666658438</c:v>
                </c:pt>
                <c:pt idx="33929">
                  <c:v>41262.427083251045</c:v>
                </c:pt>
                <c:pt idx="33930">
                  <c:v>41262.437499917709</c:v>
                </c:pt>
                <c:pt idx="33931">
                  <c:v>41262.447916584373</c:v>
                </c:pt>
                <c:pt idx="33932">
                  <c:v>41262.458333251037</c:v>
                </c:pt>
                <c:pt idx="33933">
                  <c:v>41262.468749917702</c:v>
                </c:pt>
                <c:pt idx="33934">
                  <c:v>41262.479166584366</c:v>
                </c:pt>
                <c:pt idx="33935">
                  <c:v>41262.48958325103</c:v>
                </c:pt>
                <c:pt idx="33936">
                  <c:v>41262.499999917694</c:v>
                </c:pt>
                <c:pt idx="33937">
                  <c:v>41262.510416584359</c:v>
                </c:pt>
                <c:pt idx="33938">
                  <c:v>41262.520833251023</c:v>
                </c:pt>
                <c:pt idx="33939">
                  <c:v>41262.531249917687</c:v>
                </c:pt>
                <c:pt idx="33940">
                  <c:v>41262.541666584351</c:v>
                </c:pt>
                <c:pt idx="33941">
                  <c:v>41262.552083251016</c:v>
                </c:pt>
                <c:pt idx="33942">
                  <c:v>41262.56249991768</c:v>
                </c:pt>
                <c:pt idx="33943">
                  <c:v>41262.572916584344</c:v>
                </c:pt>
                <c:pt idx="33944">
                  <c:v>41262.583333251008</c:v>
                </c:pt>
                <c:pt idx="33945">
                  <c:v>41262.593749917673</c:v>
                </c:pt>
                <c:pt idx="33946">
                  <c:v>41262.604166584337</c:v>
                </c:pt>
                <c:pt idx="33947">
                  <c:v>41262.614583251001</c:v>
                </c:pt>
                <c:pt idx="33948">
                  <c:v>41262.624999917665</c:v>
                </c:pt>
                <c:pt idx="33949">
                  <c:v>41262.63541658433</c:v>
                </c:pt>
                <c:pt idx="33950">
                  <c:v>41262.645833250994</c:v>
                </c:pt>
                <c:pt idx="33951">
                  <c:v>41262.656249917658</c:v>
                </c:pt>
                <c:pt idx="33952">
                  <c:v>41262.666666584322</c:v>
                </c:pt>
                <c:pt idx="33953">
                  <c:v>41262.677083250986</c:v>
                </c:pt>
                <c:pt idx="33954">
                  <c:v>41262.687499917651</c:v>
                </c:pt>
                <c:pt idx="33955">
                  <c:v>41262.697916584315</c:v>
                </c:pt>
                <c:pt idx="33956">
                  <c:v>41262.708333250979</c:v>
                </c:pt>
                <c:pt idx="33957">
                  <c:v>41262.718749917643</c:v>
                </c:pt>
                <c:pt idx="33958">
                  <c:v>41262.729166584308</c:v>
                </c:pt>
                <c:pt idx="33959">
                  <c:v>41262.739583250972</c:v>
                </c:pt>
                <c:pt idx="33960">
                  <c:v>41262.749999917636</c:v>
                </c:pt>
                <c:pt idx="33961">
                  <c:v>41262.7604165843</c:v>
                </c:pt>
                <c:pt idx="33962">
                  <c:v>41262.770833250965</c:v>
                </c:pt>
                <c:pt idx="33963">
                  <c:v>41262.781249917629</c:v>
                </c:pt>
                <c:pt idx="33964">
                  <c:v>41262.791666584293</c:v>
                </c:pt>
                <c:pt idx="33965">
                  <c:v>41262.802083250957</c:v>
                </c:pt>
                <c:pt idx="33966">
                  <c:v>41262.812499917622</c:v>
                </c:pt>
                <c:pt idx="33967">
                  <c:v>41262.822916584286</c:v>
                </c:pt>
                <c:pt idx="33968">
                  <c:v>41262.83333325095</c:v>
                </c:pt>
                <c:pt idx="33969">
                  <c:v>41262.843749917614</c:v>
                </c:pt>
                <c:pt idx="33970">
                  <c:v>41262.854166584279</c:v>
                </c:pt>
                <c:pt idx="33971">
                  <c:v>41262.864583250943</c:v>
                </c:pt>
                <c:pt idx="33972">
                  <c:v>41262.874999917607</c:v>
                </c:pt>
                <c:pt idx="33973">
                  <c:v>41262.885416584271</c:v>
                </c:pt>
                <c:pt idx="33974">
                  <c:v>41262.895833250936</c:v>
                </c:pt>
                <c:pt idx="33975">
                  <c:v>41262.9062499176</c:v>
                </c:pt>
                <c:pt idx="33976">
                  <c:v>41262.916666584264</c:v>
                </c:pt>
                <c:pt idx="33977">
                  <c:v>41262.927083250928</c:v>
                </c:pt>
                <c:pt idx="33978">
                  <c:v>41262.937499917593</c:v>
                </c:pt>
                <c:pt idx="33979">
                  <c:v>41262.947916584257</c:v>
                </c:pt>
                <c:pt idx="33980">
                  <c:v>41262.958333250921</c:v>
                </c:pt>
                <c:pt idx="33981">
                  <c:v>41262.968749917585</c:v>
                </c:pt>
                <c:pt idx="33982">
                  <c:v>41262.979166584249</c:v>
                </c:pt>
                <c:pt idx="33983">
                  <c:v>41262.989583250914</c:v>
                </c:pt>
                <c:pt idx="33984">
                  <c:v>41262.999999917578</c:v>
                </c:pt>
                <c:pt idx="33985">
                  <c:v>41263.010416584242</c:v>
                </c:pt>
                <c:pt idx="33986">
                  <c:v>41263.020833250906</c:v>
                </c:pt>
                <c:pt idx="33987">
                  <c:v>41263.031249917571</c:v>
                </c:pt>
                <c:pt idx="33988">
                  <c:v>41263.041666584235</c:v>
                </c:pt>
                <c:pt idx="33989">
                  <c:v>41263.052083250899</c:v>
                </c:pt>
                <c:pt idx="33990">
                  <c:v>41263.062499917563</c:v>
                </c:pt>
                <c:pt idx="33991">
                  <c:v>41263.072916584228</c:v>
                </c:pt>
                <c:pt idx="33992">
                  <c:v>41263.083333250892</c:v>
                </c:pt>
                <c:pt idx="33993">
                  <c:v>41263.093749917556</c:v>
                </c:pt>
                <c:pt idx="33994">
                  <c:v>41263.10416658422</c:v>
                </c:pt>
                <c:pt idx="33995">
                  <c:v>41263.114583250885</c:v>
                </c:pt>
                <c:pt idx="33996">
                  <c:v>41263.124999917549</c:v>
                </c:pt>
                <c:pt idx="33997">
                  <c:v>41263.135416584213</c:v>
                </c:pt>
                <c:pt idx="33998">
                  <c:v>41263.145833250877</c:v>
                </c:pt>
                <c:pt idx="33999">
                  <c:v>41263.156249917542</c:v>
                </c:pt>
                <c:pt idx="34000">
                  <c:v>41263.166666584206</c:v>
                </c:pt>
                <c:pt idx="34001">
                  <c:v>41263.17708325087</c:v>
                </c:pt>
                <c:pt idx="34002">
                  <c:v>41263.187499917534</c:v>
                </c:pt>
                <c:pt idx="34003">
                  <c:v>41263.197916584199</c:v>
                </c:pt>
                <c:pt idx="34004">
                  <c:v>41263.208333250863</c:v>
                </c:pt>
                <c:pt idx="34005">
                  <c:v>41263.218749917527</c:v>
                </c:pt>
                <c:pt idx="34006">
                  <c:v>41263.229166584191</c:v>
                </c:pt>
                <c:pt idx="34007">
                  <c:v>41263.239583250856</c:v>
                </c:pt>
                <c:pt idx="34008">
                  <c:v>41263.24999991752</c:v>
                </c:pt>
                <c:pt idx="34009">
                  <c:v>41263.260416584184</c:v>
                </c:pt>
                <c:pt idx="34010">
                  <c:v>41263.270833250848</c:v>
                </c:pt>
                <c:pt idx="34011">
                  <c:v>41263.281249917512</c:v>
                </c:pt>
                <c:pt idx="34012">
                  <c:v>41263.291666584177</c:v>
                </c:pt>
                <c:pt idx="34013">
                  <c:v>41263.302083250841</c:v>
                </c:pt>
                <c:pt idx="34014">
                  <c:v>41263.312499917505</c:v>
                </c:pt>
                <c:pt idx="34015">
                  <c:v>41263.322916584169</c:v>
                </c:pt>
                <c:pt idx="34016">
                  <c:v>41263.333333250834</c:v>
                </c:pt>
                <c:pt idx="34017">
                  <c:v>41263.343749917498</c:v>
                </c:pt>
                <c:pt idx="34018">
                  <c:v>41263.354166584162</c:v>
                </c:pt>
                <c:pt idx="34019">
                  <c:v>41263.364583250826</c:v>
                </c:pt>
                <c:pt idx="34020">
                  <c:v>41263.374999917491</c:v>
                </c:pt>
                <c:pt idx="34021">
                  <c:v>41263.385416584155</c:v>
                </c:pt>
                <c:pt idx="34022">
                  <c:v>41263.395833250819</c:v>
                </c:pt>
                <c:pt idx="34023">
                  <c:v>41263.406249917483</c:v>
                </c:pt>
                <c:pt idx="34024">
                  <c:v>41263.416666584148</c:v>
                </c:pt>
                <c:pt idx="34025">
                  <c:v>41263.427083250812</c:v>
                </c:pt>
                <c:pt idx="34026">
                  <c:v>41263.437499917476</c:v>
                </c:pt>
                <c:pt idx="34027">
                  <c:v>41263.44791658414</c:v>
                </c:pt>
                <c:pt idx="34028">
                  <c:v>41263.458333250805</c:v>
                </c:pt>
                <c:pt idx="34029">
                  <c:v>41263.468749917469</c:v>
                </c:pt>
                <c:pt idx="34030">
                  <c:v>41263.479166584133</c:v>
                </c:pt>
                <c:pt idx="34031">
                  <c:v>41263.489583250797</c:v>
                </c:pt>
                <c:pt idx="34032">
                  <c:v>41263.499999917462</c:v>
                </c:pt>
                <c:pt idx="34033">
                  <c:v>41263.510416584126</c:v>
                </c:pt>
                <c:pt idx="34034">
                  <c:v>41263.52083325079</c:v>
                </c:pt>
                <c:pt idx="34035">
                  <c:v>41263.531249917454</c:v>
                </c:pt>
                <c:pt idx="34036">
                  <c:v>41263.541666584119</c:v>
                </c:pt>
                <c:pt idx="34037">
                  <c:v>41263.552083250783</c:v>
                </c:pt>
                <c:pt idx="34038">
                  <c:v>41263.562499917447</c:v>
                </c:pt>
                <c:pt idx="34039">
                  <c:v>41263.572916584111</c:v>
                </c:pt>
                <c:pt idx="34040">
                  <c:v>41263.583333250775</c:v>
                </c:pt>
                <c:pt idx="34041">
                  <c:v>41263.59374991744</c:v>
                </c:pt>
                <c:pt idx="34042">
                  <c:v>41263.604166584104</c:v>
                </c:pt>
                <c:pt idx="34043">
                  <c:v>41263.614583250768</c:v>
                </c:pt>
                <c:pt idx="34044">
                  <c:v>41263.624999917432</c:v>
                </c:pt>
                <c:pt idx="34045">
                  <c:v>41263.635416584097</c:v>
                </c:pt>
                <c:pt idx="34046">
                  <c:v>41263.645833250761</c:v>
                </c:pt>
                <c:pt idx="34047">
                  <c:v>41263.656249917425</c:v>
                </c:pt>
                <c:pt idx="34048">
                  <c:v>41263.666666584089</c:v>
                </c:pt>
                <c:pt idx="34049">
                  <c:v>41263.677083250754</c:v>
                </c:pt>
                <c:pt idx="34050">
                  <c:v>41263.687499917418</c:v>
                </c:pt>
                <c:pt idx="34051">
                  <c:v>41263.697916584082</c:v>
                </c:pt>
                <c:pt idx="34052">
                  <c:v>41263.708333250746</c:v>
                </c:pt>
                <c:pt idx="34053">
                  <c:v>41263.718749917411</c:v>
                </c:pt>
                <c:pt idx="34054">
                  <c:v>41263.729166584075</c:v>
                </c:pt>
                <c:pt idx="34055">
                  <c:v>41263.739583250739</c:v>
                </c:pt>
                <c:pt idx="34056">
                  <c:v>41263.749999917403</c:v>
                </c:pt>
                <c:pt idx="34057">
                  <c:v>41263.760416584068</c:v>
                </c:pt>
                <c:pt idx="34058">
                  <c:v>41263.770833250732</c:v>
                </c:pt>
                <c:pt idx="34059">
                  <c:v>41263.781249917396</c:v>
                </c:pt>
                <c:pt idx="34060">
                  <c:v>41263.79166658406</c:v>
                </c:pt>
                <c:pt idx="34061">
                  <c:v>41263.802083250725</c:v>
                </c:pt>
                <c:pt idx="34062">
                  <c:v>41263.812499917389</c:v>
                </c:pt>
                <c:pt idx="34063">
                  <c:v>41263.822916584053</c:v>
                </c:pt>
                <c:pt idx="34064">
                  <c:v>41263.833333250717</c:v>
                </c:pt>
                <c:pt idx="34065">
                  <c:v>41263.843749917382</c:v>
                </c:pt>
                <c:pt idx="34066">
                  <c:v>41263.854166584046</c:v>
                </c:pt>
                <c:pt idx="34067">
                  <c:v>41263.86458325071</c:v>
                </c:pt>
                <c:pt idx="34068">
                  <c:v>41263.874999917374</c:v>
                </c:pt>
                <c:pt idx="34069">
                  <c:v>41263.885416584038</c:v>
                </c:pt>
                <c:pt idx="34070">
                  <c:v>41263.895833250703</c:v>
                </c:pt>
                <c:pt idx="34071">
                  <c:v>41263.906249917367</c:v>
                </c:pt>
                <c:pt idx="34072">
                  <c:v>41263.916666584031</c:v>
                </c:pt>
                <c:pt idx="34073">
                  <c:v>41263.927083250695</c:v>
                </c:pt>
                <c:pt idx="34074">
                  <c:v>41263.93749991736</c:v>
                </c:pt>
                <c:pt idx="34075">
                  <c:v>41263.947916584024</c:v>
                </c:pt>
                <c:pt idx="34076">
                  <c:v>41263.958333250688</c:v>
                </c:pt>
                <c:pt idx="34077">
                  <c:v>41263.968749917352</c:v>
                </c:pt>
                <c:pt idx="34078">
                  <c:v>41263.979166584017</c:v>
                </c:pt>
                <c:pt idx="34079">
                  <c:v>41263.989583250681</c:v>
                </c:pt>
                <c:pt idx="34080">
                  <c:v>41263.999999917345</c:v>
                </c:pt>
                <c:pt idx="34081">
                  <c:v>41264.010416584009</c:v>
                </c:pt>
                <c:pt idx="34082">
                  <c:v>41264.020833250674</c:v>
                </c:pt>
                <c:pt idx="34083">
                  <c:v>41264.031249917338</c:v>
                </c:pt>
                <c:pt idx="34084">
                  <c:v>41264.041666584002</c:v>
                </c:pt>
                <c:pt idx="34085">
                  <c:v>41264.052083250666</c:v>
                </c:pt>
                <c:pt idx="34086">
                  <c:v>41264.062499917331</c:v>
                </c:pt>
                <c:pt idx="34087">
                  <c:v>41264.072916583995</c:v>
                </c:pt>
                <c:pt idx="34088">
                  <c:v>41264.083333250659</c:v>
                </c:pt>
                <c:pt idx="34089">
                  <c:v>41264.093749917323</c:v>
                </c:pt>
                <c:pt idx="34090">
                  <c:v>41264.104166583988</c:v>
                </c:pt>
                <c:pt idx="34091">
                  <c:v>41264.114583250652</c:v>
                </c:pt>
                <c:pt idx="34092">
                  <c:v>41264.124999917316</c:v>
                </c:pt>
                <c:pt idx="34093">
                  <c:v>41264.13541658398</c:v>
                </c:pt>
                <c:pt idx="34094">
                  <c:v>41264.145833250645</c:v>
                </c:pt>
                <c:pt idx="34095">
                  <c:v>41264.156249917309</c:v>
                </c:pt>
                <c:pt idx="34096">
                  <c:v>41264.166666583973</c:v>
                </c:pt>
                <c:pt idx="34097">
                  <c:v>41264.177083250637</c:v>
                </c:pt>
                <c:pt idx="34098">
                  <c:v>41264.187499917301</c:v>
                </c:pt>
                <c:pt idx="34099">
                  <c:v>41264.197916583966</c:v>
                </c:pt>
                <c:pt idx="34100">
                  <c:v>41264.20833325063</c:v>
                </c:pt>
                <c:pt idx="34101">
                  <c:v>41264.218749917294</c:v>
                </c:pt>
                <c:pt idx="34102">
                  <c:v>41264.229166583958</c:v>
                </c:pt>
                <c:pt idx="34103">
                  <c:v>41264.239583250623</c:v>
                </c:pt>
                <c:pt idx="34104">
                  <c:v>41264.249999917287</c:v>
                </c:pt>
                <c:pt idx="34105">
                  <c:v>41264.260416583951</c:v>
                </c:pt>
                <c:pt idx="34106">
                  <c:v>41264.270833250615</c:v>
                </c:pt>
                <c:pt idx="34107">
                  <c:v>41264.28124991728</c:v>
                </c:pt>
                <c:pt idx="34108">
                  <c:v>41264.291666583944</c:v>
                </c:pt>
                <c:pt idx="34109">
                  <c:v>41264.302083250608</c:v>
                </c:pt>
                <c:pt idx="34110">
                  <c:v>41264.312499917272</c:v>
                </c:pt>
                <c:pt idx="34111">
                  <c:v>41264.322916583937</c:v>
                </c:pt>
                <c:pt idx="34112">
                  <c:v>41264.333333250601</c:v>
                </c:pt>
                <c:pt idx="34113">
                  <c:v>41264.343749917265</c:v>
                </c:pt>
                <c:pt idx="34114">
                  <c:v>41264.354166583929</c:v>
                </c:pt>
                <c:pt idx="34115">
                  <c:v>41264.364583250594</c:v>
                </c:pt>
                <c:pt idx="34116">
                  <c:v>41264.374999917258</c:v>
                </c:pt>
                <c:pt idx="34117">
                  <c:v>41264.385416583922</c:v>
                </c:pt>
                <c:pt idx="34118">
                  <c:v>41264.395833250586</c:v>
                </c:pt>
                <c:pt idx="34119">
                  <c:v>41264.406249917251</c:v>
                </c:pt>
                <c:pt idx="34120">
                  <c:v>41264.416666583915</c:v>
                </c:pt>
                <c:pt idx="34121">
                  <c:v>41264.427083250579</c:v>
                </c:pt>
                <c:pt idx="34122">
                  <c:v>41264.437499917243</c:v>
                </c:pt>
                <c:pt idx="34123">
                  <c:v>41264.447916583907</c:v>
                </c:pt>
                <c:pt idx="34124">
                  <c:v>41264.458333250572</c:v>
                </c:pt>
                <c:pt idx="34125">
                  <c:v>41264.468749917236</c:v>
                </c:pt>
                <c:pt idx="34126">
                  <c:v>41264.4791665839</c:v>
                </c:pt>
                <c:pt idx="34127">
                  <c:v>41264.489583250564</c:v>
                </c:pt>
                <c:pt idx="34128">
                  <c:v>41264.499999917229</c:v>
                </c:pt>
                <c:pt idx="34129">
                  <c:v>41264.510416583893</c:v>
                </c:pt>
                <c:pt idx="34130">
                  <c:v>41264.520833250557</c:v>
                </c:pt>
                <c:pt idx="34131">
                  <c:v>41264.531249917221</c:v>
                </c:pt>
                <c:pt idx="34132">
                  <c:v>41264.541666583886</c:v>
                </c:pt>
                <c:pt idx="34133">
                  <c:v>41264.55208325055</c:v>
                </c:pt>
                <c:pt idx="34134">
                  <c:v>41264.562499917214</c:v>
                </c:pt>
                <c:pt idx="34135">
                  <c:v>41264.572916583878</c:v>
                </c:pt>
                <c:pt idx="34136">
                  <c:v>41264.583333250543</c:v>
                </c:pt>
                <c:pt idx="34137">
                  <c:v>41264.593749917207</c:v>
                </c:pt>
                <c:pt idx="34138">
                  <c:v>41264.604166583871</c:v>
                </c:pt>
                <c:pt idx="34139">
                  <c:v>41264.614583250535</c:v>
                </c:pt>
                <c:pt idx="34140">
                  <c:v>41264.6249999172</c:v>
                </c:pt>
                <c:pt idx="34141">
                  <c:v>41264.635416583864</c:v>
                </c:pt>
                <c:pt idx="34142">
                  <c:v>41264.645833250528</c:v>
                </c:pt>
                <c:pt idx="34143">
                  <c:v>41264.656249917192</c:v>
                </c:pt>
                <c:pt idx="34144">
                  <c:v>41264.666666583857</c:v>
                </c:pt>
                <c:pt idx="34145">
                  <c:v>41264.677083250521</c:v>
                </c:pt>
                <c:pt idx="34146">
                  <c:v>41264.687499917185</c:v>
                </c:pt>
                <c:pt idx="34147">
                  <c:v>41264.697916583849</c:v>
                </c:pt>
                <c:pt idx="34148">
                  <c:v>41264.708333250514</c:v>
                </c:pt>
                <c:pt idx="34149">
                  <c:v>41264.718749917178</c:v>
                </c:pt>
                <c:pt idx="34150">
                  <c:v>41264.729166583842</c:v>
                </c:pt>
                <c:pt idx="34151">
                  <c:v>41264.739583250506</c:v>
                </c:pt>
                <c:pt idx="34152">
                  <c:v>41264.74999991717</c:v>
                </c:pt>
                <c:pt idx="34153">
                  <c:v>41264.760416583835</c:v>
                </c:pt>
                <c:pt idx="34154">
                  <c:v>41264.770833250499</c:v>
                </c:pt>
                <c:pt idx="34155">
                  <c:v>41264.781249917163</c:v>
                </c:pt>
                <c:pt idx="34156">
                  <c:v>41264.791666583827</c:v>
                </c:pt>
                <c:pt idx="34157">
                  <c:v>41264.802083250492</c:v>
                </c:pt>
                <c:pt idx="34158">
                  <c:v>41264.812499917156</c:v>
                </c:pt>
                <c:pt idx="34159">
                  <c:v>41264.82291658382</c:v>
                </c:pt>
                <c:pt idx="34160">
                  <c:v>41264.833333250484</c:v>
                </c:pt>
                <c:pt idx="34161">
                  <c:v>41264.843749917149</c:v>
                </c:pt>
                <c:pt idx="34162">
                  <c:v>41264.854166583813</c:v>
                </c:pt>
                <c:pt idx="34163">
                  <c:v>41264.864583250477</c:v>
                </c:pt>
                <c:pt idx="34164">
                  <c:v>41264.874999917141</c:v>
                </c:pt>
                <c:pt idx="34165">
                  <c:v>41264.885416583806</c:v>
                </c:pt>
                <c:pt idx="34166">
                  <c:v>41264.89583325047</c:v>
                </c:pt>
                <c:pt idx="34167">
                  <c:v>41264.906249917134</c:v>
                </c:pt>
                <c:pt idx="34168">
                  <c:v>41264.916666583798</c:v>
                </c:pt>
                <c:pt idx="34169">
                  <c:v>41264.927083250463</c:v>
                </c:pt>
                <c:pt idx="34170">
                  <c:v>41264.937499917127</c:v>
                </c:pt>
                <c:pt idx="34171">
                  <c:v>41264.947916583791</c:v>
                </c:pt>
                <c:pt idx="34172">
                  <c:v>41264.958333250455</c:v>
                </c:pt>
                <c:pt idx="34173">
                  <c:v>41264.96874991712</c:v>
                </c:pt>
                <c:pt idx="34174">
                  <c:v>41264.979166583784</c:v>
                </c:pt>
                <c:pt idx="34175">
                  <c:v>41264.989583250448</c:v>
                </c:pt>
                <c:pt idx="34176">
                  <c:v>41264.999999917112</c:v>
                </c:pt>
                <c:pt idx="34177">
                  <c:v>41265.010416583777</c:v>
                </c:pt>
                <c:pt idx="34178">
                  <c:v>41265.020833250441</c:v>
                </c:pt>
                <c:pt idx="34179">
                  <c:v>41265.031249917105</c:v>
                </c:pt>
                <c:pt idx="34180">
                  <c:v>41265.041666583769</c:v>
                </c:pt>
                <c:pt idx="34181">
                  <c:v>41265.052083250433</c:v>
                </c:pt>
                <c:pt idx="34182">
                  <c:v>41265.062499917098</c:v>
                </c:pt>
                <c:pt idx="34183">
                  <c:v>41265.072916583762</c:v>
                </c:pt>
                <c:pt idx="34184">
                  <c:v>41265.083333250426</c:v>
                </c:pt>
                <c:pt idx="34185">
                  <c:v>41265.09374991709</c:v>
                </c:pt>
                <c:pt idx="34186">
                  <c:v>41265.104166583755</c:v>
                </c:pt>
                <c:pt idx="34187">
                  <c:v>41265.114583250419</c:v>
                </c:pt>
                <c:pt idx="34188">
                  <c:v>41265.124999917083</c:v>
                </c:pt>
                <c:pt idx="34189">
                  <c:v>41265.135416583747</c:v>
                </c:pt>
                <c:pt idx="34190">
                  <c:v>41265.145833250412</c:v>
                </c:pt>
                <c:pt idx="34191">
                  <c:v>41265.156249917076</c:v>
                </c:pt>
                <c:pt idx="34192">
                  <c:v>41265.16666658374</c:v>
                </c:pt>
                <c:pt idx="34193">
                  <c:v>41265.177083250404</c:v>
                </c:pt>
                <c:pt idx="34194">
                  <c:v>41265.187499917069</c:v>
                </c:pt>
                <c:pt idx="34195">
                  <c:v>41265.197916583733</c:v>
                </c:pt>
                <c:pt idx="34196">
                  <c:v>41265.208333250397</c:v>
                </c:pt>
                <c:pt idx="34197">
                  <c:v>41265.218749917061</c:v>
                </c:pt>
                <c:pt idx="34198">
                  <c:v>41265.229166583726</c:v>
                </c:pt>
                <c:pt idx="34199">
                  <c:v>41265.23958325039</c:v>
                </c:pt>
                <c:pt idx="34200">
                  <c:v>41265.249999917054</c:v>
                </c:pt>
                <c:pt idx="34201">
                  <c:v>41265.260416583718</c:v>
                </c:pt>
                <c:pt idx="34202">
                  <c:v>41265.270833250383</c:v>
                </c:pt>
                <c:pt idx="34203">
                  <c:v>41265.281249917047</c:v>
                </c:pt>
                <c:pt idx="34204">
                  <c:v>41265.291666583711</c:v>
                </c:pt>
                <c:pt idx="34205">
                  <c:v>41265.302083250375</c:v>
                </c:pt>
                <c:pt idx="34206">
                  <c:v>41265.31249991704</c:v>
                </c:pt>
                <c:pt idx="34207">
                  <c:v>41265.322916583704</c:v>
                </c:pt>
                <c:pt idx="34208">
                  <c:v>41265.333333250368</c:v>
                </c:pt>
                <c:pt idx="34209">
                  <c:v>41265.343749917032</c:v>
                </c:pt>
                <c:pt idx="34210">
                  <c:v>41265.354166583696</c:v>
                </c:pt>
                <c:pt idx="34211">
                  <c:v>41265.364583250361</c:v>
                </c:pt>
                <c:pt idx="34212">
                  <c:v>41265.374999917025</c:v>
                </c:pt>
                <c:pt idx="34213">
                  <c:v>41265.385416583689</c:v>
                </c:pt>
                <c:pt idx="34214">
                  <c:v>41265.395833250353</c:v>
                </c:pt>
                <c:pt idx="34215">
                  <c:v>41265.406249917018</c:v>
                </c:pt>
                <c:pt idx="34216">
                  <c:v>41265.416666583682</c:v>
                </c:pt>
                <c:pt idx="34217">
                  <c:v>41265.427083250346</c:v>
                </c:pt>
                <c:pt idx="34218">
                  <c:v>41265.43749991701</c:v>
                </c:pt>
                <c:pt idx="34219">
                  <c:v>41265.447916583675</c:v>
                </c:pt>
                <c:pt idx="34220">
                  <c:v>41265.458333250339</c:v>
                </c:pt>
                <c:pt idx="34221">
                  <c:v>41265.468749917003</c:v>
                </c:pt>
                <c:pt idx="34222">
                  <c:v>41265.479166583667</c:v>
                </c:pt>
                <c:pt idx="34223">
                  <c:v>41265.489583250332</c:v>
                </c:pt>
                <c:pt idx="34224">
                  <c:v>41265.499999916996</c:v>
                </c:pt>
                <c:pt idx="34225">
                  <c:v>41265.51041658366</c:v>
                </c:pt>
                <c:pt idx="34226">
                  <c:v>41265.520833250324</c:v>
                </c:pt>
                <c:pt idx="34227">
                  <c:v>41265.531249916989</c:v>
                </c:pt>
                <c:pt idx="34228">
                  <c:v>41265.541666583653</c:v>
                </c:pt>
                <c:pt idx="34229">
                  <c:v>41265.552083250317</c:v>
                </c:pt>
                <c:pt idx="34230">
                  <c:v>41265.562499916981</c:v>
                </c:pt>
                <c:pt idx="34231">
                  <c:v>41265.572916583646</c:v>
                </c:pt>
                <c:pt idx="34232">
                  <c:v>41265.58333325031</c:v>
                </c:pt>
                <c:pt idx="34233">
                  <c:v>41265.593749916974</c:v>
                </c:pt>
                <c:pt idx="34234">
                  <c:v>41265.604166583638</c:v>
                </c:pt>
                <c:pt idx="34235">
                  <c:v>41265.614583250303</c:v>
                </c:pt>
                <c:pt idx="34236">
                  <c:v>41265.624999916967</c:v>
                </c:pt>
                <c:pt idx="34237">
                  <c:v>41265.635416583631</c:v>
                </c:pt>
                <c:pt idx="34238">
                  <c:v>41265.645833250295</c:v>
                </c:pt>
                <c:pt idx="34239">
                  <c:v>41265.656249916959</c:v>
                </c:pt>
                <c:pt idx="34240">
                  <c:v>41265.666666583624</c:v>
                </c:pt>
                <c:pt idx="34241">
                  <c:v>41265.677083250288</c:v>
                </c:pt>
                <c:pt idx="34242">
                  <c:v>41265.687499916952</c:v>
                </c:pt>
                <c:pt idx="34243">
                  <c:v>41265.697916583616</c:v>
                </c:pt>
                <c:pt idx="34244">
                  <c:v>41265.708333250281</c:v>
                </c:pt>
                <c:pt idx="34245">
                  <c:v>41265.718749916945</c:v>
                </c:pt>
                <c:pt idx="34246">
                  <c:v>41265.729166583609</c:v>
                </c:pt>
                <c:pt idx="34247">
                  <c:v>41265.739583250273</c:v>
                </c:pt>
                <c:pt idx="34248">
                  <c:v>41265.749999916938</c:v>
                </c:pt>
                <c:pt idx="34249">
                  <c:v>41265.760416583602</c:v>
                </c:pt>
                <c:pt idx="34250">
                  <c:v>41265.770833250266</c:v>
                </c:pt>
                <c:pt idx="34251">
                  <c:v>41265.78124991693</c:v>
                </c:pt>
                <c:pt idx="34252">
                  <c:v>41265.791666583595</c:v>
                </c:pt>
                <c:pt idx="34253">
                  <c:v>41265.802083250259</c:v>
                </c:pt>
                <c:pt idx="34254">
                  <c:v>41265.812499916923</c:v>
                </c:pt>
                <c:pt idx="34255">
                  <c:v>41265.822916583587</c:v>
                </c:pt>
                <c:pt idx="34256">
                  <c:v>41265.833333250252</c:v>
                </c:pt>
                <c:pt idx="34257">
                  <c:v>41265.843749916916</c:v>
                </c:pt>
                <c:pt idx="34258">
                  <c:v>41265.85416658358</c:v>
                </c:pt>
                <c:pt idx="34259">
                  <c:v>41265.864583250244</c:v>
                </c:pt>
                <c:pt idx="34260">
                  <c:v>41265.874999916909</c:v>
                </c:pt>
                <c:pt idx="34261">
                  <c:v>41265.885416583573</c:v>
                </c:pt>
                <c:pt idx="34262">
                  <c:v>41265.895833250237</c:v>
                </c:pt>
                <c:pt idx="34263">
                  <c:v>41265.906249916901</c:v>
                </c:pt>
                <c:pt idx="34264">
                  <c:v>41265.916666583566</c:v>
                </c:pt>
                <c:pt idx="34265">
                  <c:v>41265.92708325023</c:v>
                </c:pt>
                <c:pt idx="34266">
                  <c:v>41265.937499916894</c:v>
                </c:pt>
                <c:pt idx="34267">
                  <c:v>41265.947916583558</c:v>
                </c:pt>
                <c:pt idx="34268">
                  <c:v>41265.958333250222</c:v>
                </c:pt>
                <c:pt idx="34269">
                  <c:v>41265.968749916887</c:v>
                </c:pt>
                <c:pt idx="34270">
                  <c:v>41265.979166583551</c:v>
                </c:pt>
                <c:pt idx="34271">
                  <c:v>41265.989583250215</c:v>
                </c:pt>
                <c:pt idx="34272">
                  <c:v>41265.999999916879</c:v>
                </c:pt>
                <c:pt idx="34273">
                  <c:v>41266.010416583544</c:v>
                </c:pt>
                <c:pt idx="34274">
                  <c:v>41266.020833250208</c:v>
                </c:pt>
                <c:pt idx="34275">
                  <c:v>41266.031249916872</c:v>
                </c:pt>
                <c:pt idx="34276">
                  <c:v>41266.041666583536</c:v>
                </c:pt>
                <c:pt idx="34277">
                  <c:v>41266.052083250201</c:v>
                </c:pt>
                <c:pt idx="34278">
                  <c:v>41266.062499916865</c:v>
                </c:pt>
                <c:pt idx="34279">
                  <c:v>41266.072916583529</c:v>
                </c:pt>
                <c:pt idx="34280">
                  <c:v>41266.083333250193</c:v>
                </c:pt>
                <c:pt idx="34281">
                  <c:v>41266.093749916858</c:v>
                </c:pt>
                <c:pt idx="34282">
                  <c:v>41266.104166583522</c:v>
                </c:pt>
                <c:pt idx="34283">
                  <c:v>41266.114583250186</c:v>
                </c:pt>
                <c:pt idx="34284">
                  <c:v>41266.12499991685</c:v>
                </c:pt>
                <c:pt idx="34285">
                  <c:v>41266.135416583515</c:v>
                </c:pt>
                <c:pt idx="34286">
                  <c:v>41266.145833250179</c:v>
                </c:pt>
                <c:pt idx="34287">
                  <c:v>41266.156249916843</c:v>
                </c:pt>
                <c:pt idx="34288">
                  <c:v>41266.166666583507</c:v>
                </c:pt>
                <c:pt idx="34289">
                  <c:v>41266.177083250172</c:v>
                </c:pt>
                <c:pt idx="34290">
                  <c:v>41266.187499916836</c:v>
                </c:pt>
                <c:pt idx="34291">
                  <c:v>41266.1979165835</c:v>
                </c:pt>
                <c:pt idx="34292">
                  <c:v>41266.208333250164</c:v>
                </c:pt>
                <c:pt idx="34293">
                  <c:v>41266.218749916829</c:v>
                </c:pt>
                <c:pt idx="34294">
                  <c:v>41266.229166583493</c:v>
                </c:pt>
                <c:pt idx="34295">
                  <c:v>41266.239583250157</c:v>
                </c:pt>
                <c:pt idx="34296">
                  <c:v>41266.249999916821</c:v>
                </c:pt>
                <c:pt idx="34297">
                  <c:v>41266.260416583485</c:v>
                </c:pt>
                <c:pt idx="34298">
                  <c:v>41266.27083325015</c:v>
                </c:pt>
                <c:pt idx="34299">
                  <c:v>41266.281249916814</c:v>
                </c:pt>
                <c:pt idx="34300">
                  <c:v>41266.291666583478</c:v>
                </c:pt>
                <c:pt idx="34301">
                  <c:v>41266.302083250142</c:v>
                </c:pt>
                <c:pt idx="34302">
                  <c:v>41266.312499916807</c:v>
                </c:pt>
                <c:pt idx="34303">
                  <c:v>41266.322916583471</c:v>
                </c:pt>
                <c:pt idx="34304">
                  <c:v>41266.333333250135</c:v>
                </c:pt>
                <c:pt idx="34305">
                  <c:v>41266.343749916799</c:v>
                </c:pt>
                <c:pt idx="34306">
                  <c:v>41266.354166583464</c:v>
                </c:pt>
                <c:pt idx="34307">
                  <c:v>41266.364583250128</c:v>
                </c:pt>
                <c:pt idx="34308">
                  <c:v>41266.374999916792</c:v>
                </c:pt>
                <c:pt idx="34309">
                  <c:v>41266.385416583456</c:v>
                </c:pt>
                <c:pt idx="34310">
                  <c:v>41266.395833250121</c:v>
                </c:pt>
                <c:pt idx="34311">
                  <c:v>41266.406249916785</c:v>
                </c:pt>
                <c:pt idx="34312">
                  <c:v>41266.416666583449</c:v>
                </c:pt>
                <c:pt idx="34313">
                  <c:v>41266.427083250113</c:v>
                </c:pt>
                <c:pt idx="34314">
                  <c:v>41266.437499916778</c:v>
                </c:pt>
                <c:pt idx="34315">
                  <c:v>41266.447916583442</c:v>
                </c:pt>
                <c:pt idx="34316">
                  <c:v>41266.458333250106</c:v>
                </c:pt>
                <c:pt idx="34317">
                  <c:v>41266.46874991677</c:v>
                </c:pt>
                <c:pt idx="34318">
                  <c:v>41266.479166583435</c:v>
                </c:pt>
                <c:pt idx="34319">
                  <c:v>41266.489583250099</c:v>
                </c:pt>
                <c:pt idx="34320">
                  <c:v>41266.499999916763</c:v>
                </c:pt>
                <c:pt idx="34321">
                  <c:v>41266.510416583427</c:v>
                </c:pt>
                <c:pt idx="34322">
                  <c:v>41266.520833250092</c:v>
                </c:pt>
                <c:pt idx="34323">
                  <c:v>41266.531249916756</c:v>
                </c:pt>
                <c:pt idx="34324">
                  <c:v>41266.54166658342</c:v>
                </c:pt>
                <c:pt idx="34325">
                  <c:v>41266.552083250084</c:v>
                </c:pt>
                <c:pt idx="34326">
                  <c:v>41266.562499916748</c:v>
                </c:pt>
                <c:pt idx="34327">
                  <c:v>41266.572916583413</c:v>
                </c:pt>
                <c:pt idx="34328">
                  <c:v>41266.583333250077</c:v>
                </c:pt>
                <c:pt idx="34329">
                  <c:v>41266.593749916741</c:v>
                </c:pt>
                <c:pt idx="34330">
                  <c:v>41266.604166583405</c:v>
                </c:pt>
                <c:pt idx="34331">
                  <c:v>41266.61458325007</c:v>
                </c:pt>
                <c:pt idx="34332">
                  <c:v>41266.624999916734</c:v>
                </c:pt>
                <c:pt idx="34333">
                  <c:v>41266.635416583398</c:v>
                </c:pt>
                <c:pt idx="34334">
                  <c:v>41266.645833250062</c:v>
                </c:pt>
                <c:pt idx="34335">
                  <c:v>41266.656249916727</c:v>
                </c:pt>
                <c:pt idx="34336">
                  <c:v>41266.666666583391</c:v>
                </c:pt>
                <c:pt idx="34337">
                  <c:v>41266.677083250055</c:v>
                </c:pt>
                <c:pt idx="34338">
                  <c:v>41266.687499916719</c:v>
                </c:pt>
                <c:pt idx="34339">
                  <c:v>41266.697916583384</c:v>
                </c:pt>
                <c:pt idx="34340">
                  <c:v>41266.708333250048</c:v>
                </c:pt>
                <c:pt idx="34341">
                  <c:v>41266.718749916712</c:v>
                </c:pt>
                <c:pt idx="34342">
                  <c:v>41266.729166583376</c:v>
                </c:pt>
                <c:pt idx="34343">
                  <c:v>41266.739583250041</c:v>
                </c:pt>
                <c:pt idx="34344">
                  <c:v>41266.749999916705</c:v>
                </c:pt>
                <c:pt idx="34345">
                  <c:v>41266.760416583369</c:v>
                </c:pt>
                <c:pt idx="34346">
                  <c:v>41266.770833250033</c:v>
                </c:pt>
                <c:pt idx="34347">
                  <c:v>41266.781249916698</c:v>
                </c:pt>
                <c:pt idx="34348">
                  <c:v>41266.791666583362</c:v>
                </c:pt>
                <c:pt idx="34349">
                  <c:v>41266.802083250026</c:v>
                </c:pt>
                <c:pt idx="34350">
                  <c:v>41266.81249991669</c:v>
                </c:pt>
                <c:pt idx="34351">
                  <c:v>41266.822916583355</c:v>
                </c:pt>
                <c:pt idx="34352">
                  <c:v>41266.833333250019</c:v>
                </c:pt>
                <c:pt idx="34353">
                  <c:v>41266.843749916683</c:v>
                </c:pt>
                <c:pt idx="34354">
                  <c:v>41266.854166583347</c:v>
                </c:pt>
                <c:pt idx="34355">
                  <c:v>41266.864583250011</c:v>
                </c:pt>
                <c:pt idx="34356">
                  <c:v>41266.874999916676</c:v>
                </c:pt>
                <c:pt idx="34357">
                  <c:v>41266.88541658334</c:v>
                </c:pt>
                <c:pt idx="34358">
                  <c:v>41266.895833250004</c:v>
                </c:pt>
                <c:pt idx="34359">
                  <c:v>41266.906249916668</c:v>
                </c:pt>
                <c:pt idx="34360">
                  <c:v>41266.916666583333</c:v>
                </c:pt>
                <c:pt idx="34361">
                  <c:v>41266.927083249997</c:v>
                </c:pt>
                <c:pt idx="34362">
                  <c:v>41266.937499916661</c:v>
                </c:pt>
                <c:pt idx="34363">
                  <c:v>41266.947916583325</c:v>
                </c:pt>
                <c:pt idx="34364">
                  <c:v>41266.95833324999</c:v>
                </c:pt>
                <c:pt idx="34365">
                  <c:v>41266.968749916654</c:v>
                </c:pt>
                <c:pt idx="34366">
                  <c:v>41266.979166583318</c:v>
                </c:pt>
                <c:pt idx="34367">
                  <c:v>41266.989583249982</c:v>
                </c:pt>
                <c:pt idx="34368">
                  <c:v>41266.999999916647</c:v>
                </c:pt>
                <c:pt idx="34369">
                  <c:v>41267.010416583311</c:v>
                </c:pt>
                <c:pt idx="34370">
                  <c:v>41267.020833249975</c:v>
                </c:pt>
                <c:pt idx="34371">
                  <c:v>41267.031249916639</c:v>
                </c:pt>
                <c:pt idx="34372">
                  <c:v>41267.041666583304</c:v>
                </c:pt>
                <c:pt idx="34373">
                  <c:v>41267.052083249968</c:v>
                </c:pt>
                <c:pt idx="34374">
                  <c:v>41267.062499916632</c:v>
                </c:pt>
                <c:pt idx="34375">
                  <c:v>41267.072916583296</c:v>
                </c:pt>
                <c:pt idx="34376">
                  <c:v>41267.083333249961</c:v>
                </c:pt>
                <c:pt idx="34377">
                  <c:v>41267.093749916625</c:v>
                </c:pt>
                <c:pt idx="34378">
                  <c:v>41267.104166583289</c:v>
                </c:pt>
                <c:pt idx="34379">
                  <c:v>41267.114583249953</c:v>
                </c:pt>
                <c:pt idx="34380">
                  <c:v>41267.124999916618</c:v>
                </c:pt>
                <c:pt idx="34381">
                  <c:v>41267.135416583282</c:v>
                </c:pt>
                <c:pt idx="34382">
                  <c:v>41267.145833249946</c:v>
                </c:pt>
                <c:pt idx="34383">
                  <c:v>41267.15624991661</c:v>
                </c:pt>
                <c:pt idx="34384">
                  <c:v>41267.166666583274</c:v>
                </c:pt>
                <c:pt idx="34385">
                  <c:v>41267.177083249939</c:v>
                </c:pt>
                <c:pt idx="34386">
                  <c:v>41267.187499916603</c:v>
                </c:pt>
                <c:pt idx="34387">
                  <c:v>41267.197916583267</c:v>
                </c:pt>
                <c:pt idx="34388">
                  <c:v>41267.208333249931</c:v>
                </c:pt>
                <c:pt idx="34389">
                  <c:v>41267.218749916596</c:v>
                </c:pt>
                <c:pt idx="34390">
                  <c:v>41267.22916658326</c:v>
                </c:pt>
                <c:pt idx="34391">
                  <c:v>41267.239583249924</c:v>
                </c:pt>
                <c:pt idx="34392">
                  <c:v>41267.249999916588</c:v>
                </c:pt>
                <c:pt idx="34393">
                  <c:v>41267.260416583253</c:v>
                </c:pt>
                <c:pt idx="34394">
                  <c:v>41267.270833249917</c:v>
                </c:pt>
                <c:pt idx="34395">
                  <c:v>41267.281249916581</c:v>
                </c:pt>
                <c:pt idx="34396">
                  <c:v>41267.291666583245</c:v>
                </c:pt>
                <c:pt idx="34397">
                  <c:v>41267.30208324991</c:v>
                </c:pt>
                <c:pt idx="34398">
                  <c:v>41267.312499916574</c:v>
                </c:pt>
                <c:pt idx="34399">
                  <c:v>41267.322916583238</c:v>
                </c:pt>
                <c:pt idx="34400">
                  <c:v>41267.333333249902</c:v>
                </c:pt>
                <c:pt idx="34401">
                  <c:v>41267.343749916567</c:v>
                </c:pt>
                <c:pt idx="34402">
                  <c:v>41267.354166583231</c:v>
                </c:pt>
                <c:pt idx="34403">
                  <c:v>41267.364583249895</c:v>
                </c:pt>
                <c:pt idx="34404">
                  <c:v>41267.374999916559</c:v>
                </c:pt>
                <c:pt idx="34405">
                  <c:v>41267.385416583224</c:v>
                </c:pt>
                <c:pt idx="34406">
                  <c:v>41267.395833249888</c:v>
                </c:pt>
                <c:pt idx="34407">
                  <c:v>41267.406249916552</c:v>
                </c:pt>
                <c:pt idx="34408">
                  <c:v>41267.416666583216</c:v>
                </c:pt>
                <c:pt idx="34409">
                  <c:v>41267.427083249881</c:v>
                </c:pt>
                <c:pt idx="34410">
                  <c:v>41267.437499916545</c:v>
                </c:pt>
                <c:pt idx="34411">
                  <c:v>41267.447916583209</c:v>
                </c:pt>
                <c:pt idx="34412">
                  <c:v>41267.458333249873</c:v>
                </c:pt>
                <c:pt idx="34413">
                  <c:v>41267.468749916537</c:v>
                </c:pt>
                <c:pt idx="34414">
                  <c:v>41267.479166583202</c:v>
                </c:pt>
                <c:pt idx="34415">
                  <c:v>41267.489583249866</c:v>
                </c:pt>
                <c:pt idx="34416">
                  <c:v>41267.49999991653</c:v>
                </c:pt>
                <c:pt idx="34417">
                  <c:v>41267.510416583194</c:v>
                </c:pt>
                <c:pt idx="34418">
                  <c:v>41267.520833249859</c:v>
                </c:pt>
                <c:pt idx="34419">
                  <c:v>41267.531249916523</c:v>
                </c:pt>
                <c:pt idx="34420">
                  <c:v>41267.541666583187</c:v>
                </c:pt>
                <c:pt idx="34421">
                  <c:v>41267.552083249851</c:v>
                </c:pt>
                <c:pt idx="34422">
                  <c:v>41267.562499916516</c:v>
                </c:pt>
                <c:pt idx="34423">
                  <c:v>41267.57291658318</c:v>
                </c:pt>
                <c:pt idx="34424">
                  <c:v>41267.583333249844</c:v>
                </c:pt>
                <c:pt idx="34425">
                  <c:v>41267.593749916508</c:v>
                </c:pt>
                <c:pt idx="34426">
                  <c:v>41267.604166583173</c:v>
                </c:pt>
                <c:pt idx="34427">
                  <c:v>41267.614583249837</c:v>
                </c:pt>
                <c:pt idx="34428">
                  <c:v>41267.624999916501</c:v>
                </c:pt>
                <c:pt idx="34429">
                  <c:v>41267.635416583165</c:v>
                </c:pt>
                <c:pt idx="34430">
                  <c:v>41267.64583324983</c:v>
                </c:pt>
                <c:pt idx="34431">
                  <c:v>41267.656249916494</c:v>
                </c:pt>
                <c:pt idx="34432">
                  <c:v>41267.666666583158</c:v>
                </c:pt>
                <c:pt idx="34433">
                  <c:v>41267.677083249822</c:v>
                </c:pt>
                <c:pt idx="34434">
                  <c:v>41267.687499916487</c:v>
                </c:pt>
                <c:pt idx="34435">
                  <c:v>41267.697916583151</c:v>
                </c:pt>
                <c:pt idx="34436">
                  <c:v>41267.708333249815</c:v>
                </c:pt>
                <c:pt idx="34437">
                  <c:v>41267.718749916479</c:v>
                </c:pt>
                <c:pt idx="34438">
                  <c:v>41267.729166583144</c:v>
                </c:pt>
                <c:pt idx="34439">
                  <c:v>41267.739583249808</c:v>
                </c:pt>
                <c:pt idx="34440">
                  <c:v>41267.749999916472</c:v>
                </c:pt>
                <c:pt idx="34441">
                  <c:v>41267.760416583136</c:v>
                </c:pt>
                <c:pt idx="34442">
                  <c:v>41267.7708332498</c:v>
                </c:pt>
                <c:pt idx="34443">
                  <c:v>41267.781249916465</c:v>
                </c:pt>
                <c:pt idx="34444">
                  <c:v>41267.791666583129</c:v>
                </c:pt>
                <c:pt idx="34445">
                  <c:v>41267.802083249793</c:v>
                </c:pt>
                <c:pt idx="34446">
                  <c:v>41267.812499916457</c:v>
                </c:pt>
                <c:pt idx="34447">
                  <c:v>41267.822916583122</c:v>
                </c:pt>
                <c:pt idx="34448">
                  <c:v>41267.833333249786</c:v>
                </c:pt>
                <c:pt idx="34449">
                  <c:v>41267.84374991645</c:v>
                </c:pt>
                <c:pt idx="34450">
                  <c:v>41267.854166583114</c:v>
                </c:pt>
                <c:pt idx="34451">
                  <c:v>41267.864583249779</c:v>
                </c:pt>
                <c:pt idx="34452">
                  <c:v>41267.874999916443</c:v>
                </c:pt>
                <c:pt idx="34453">
                  <c:v>41267.885416583107</c:v>
                </c:pt>
                <c:pt idx="34454">
                  <c:v>41267.895833249771</c:v>
                </c:pt>
                <c:pt idx="34455">
                  <c:v>41267.906249916436</c:v>
                </c:pt>
                <c:pt idx="34456">
                  <c:v>41267.9166665831</c:v>
                </c:pt>
                <c:pt idx="34457">
                  <c:v>41267.927083249764</c:v>
                </c:pt>
                <c:pt idx="34458">
                  <c:v>41267.937499916428</c:v>
                </c:pt>
                <c:pt idx="34459">
                  <c:v>41267.947916583093</c:v>
                </c:pt>
                <c:pt idx="34460">
                  <c:v>41267.958333249757</c:v>
                </c:pt>
                <c:pt idx="34461">
                  <c:v>41267.968749916421</c:v>
                </c:pt>
                <c:pt idx="34462">
                  <c:v>41267.979166583085</c:v>
                </c:pt>
                <c:pt idx="34463">
                  <c:v>41267.98958324975</c:v>
                </c:pt>
                <c:pt idx="34464">
                  <c:v>41267.999999916414</c:v>
                </c:pt>
                <c:pt idx="34465">
                  <c:v>41268.010416583078</c:v>
                </c:pt>
                <c:pt idx="34466">
                  <c:v>41268.020833249742</c:v>
                </c:pt>
                <c:pt idx="34467">
                  <c:v>41268.031249916407</c:v>
                </c:pt>
                <c:pt idx="34468">
                  <c:v>41268.041666583071</c:v>
                </c:pt>
                <c:pt idx="34469">
                  <c:v>41268.052083249735</c:v>
                </c:pt>
                <c:pt idx="34470">
                  <c:v>41268.062499916399</c:v>
                </c:pt>
                <c:pt idx="34471">
                  <c:v>41268.072916583063</c:v>
                </c:pt>
                <c:pt idx="34472">
                  <c:v>41268.083333249728</c:v>
                </c:pt>
                <c:pt idx="34473">
                  <c:v>41268.093749916392</c:v>
                </c:pt>
                <c:pt idx="34474">
                  <c:v>41268.104166583056</c:v>
                </c:pt>
                <c:pt idx="34475">
                  <c:v>41268.11458324972</c:v>
                </c:pt>
                <c:pt idx="34476">
                  <c:v>41268.124999916385</c:v>
                </c:pt>
                <c:pt idx="34477">
                  <c:v>41268.135416583049</c:v>
                </c:pt>
                <c:pt idx="34478">
                  <c:v>41268.145833249713</c:v>
                </c:pt>
                <c:pt idx="34479">
                  <c:v>41268.156249916377</c:v>
                </c:pt>
                <c:pt idx="34480">
                  <c:v>41268.166666583042</c:v>
                </c:pt>
                <c:pt idx="34481">
                  <c:v>41268.177083249706</c:v>
                </c:pt>
                <c:pt idx="34482">
                  <c:v>41268.18749991637</c:v>
                </c:pt>
                <c:pt idx="34483">
                  <c:v>41268.197916583034</c:v>
                </c:pt>
                <c:pt idx="34484">
                  <c:v>41268.208333249699</c:v>
                </c:pt>
                <c:pt idx="34485">
                  <c:v>41268.218749916363</c:v>
                </c:pt>
                <c:pt idx="34486">
                  <c:v>41268.229166583027</c:v>
                </c:pt>
                <c:pt idx="34487">
                  <c:v>41268.239583249691</c:v>
                </c:pt>
                <c:pt idx="34488">
                  <c:v>41268.249999916356</c:v>
                </c:pt>
                <c:pt idx="34489">
                  <c:v>41268.26041658302</c:v>
                </c:pt>
                <c:pt idx="34490">
                  <c:v>41268.270833249684</c:v>
                </c:pt>
                <c:pt idx="34491">
                  <c:v>41268.281249916348</c:v>
                </c:pt>
                <c:pt idx="34492">
                  <c:v>41268.291666583013</c:v>
                </c:pt>
                <c:pt idx="34493">
                  <c:v>41268.302083249677</c:v>
                </c:pt>
                <c:pt idx="34494">
                  <c:v>41268.312499916341</c:v>
                </c:pt>
                <c:pt idx="34495">
                  <c:v>41268.322916583005</c:v>
                </c:pt>
                <c:pt idx="34496">
                  <c:v>41268.33333324967</c:v>
                </c:pt>
                <c:pt idx="34497">
                  <c:v>41268.343749916334</c:v>
                </c:pt>
                <c:pt idx="34498">
                  <c:v>41268.354166582998</c:v>
                </c:pt>
                <c:pt idx="34499">
                  <c:v>41268.364583249662</c:v>
                </c:pt>
                <c:pt idx="34500">
                  <c:v>41268.374999916326</c:v>
                </c:pt>
                <c:pt idx="34501">
                  <c:v>41268.385416582991</c:v>
                </c:pt>
                <c:pt idx="34502">
                  <c:v>41268.395833249655</c:v>
                </c:pt>
                <c:pt idx="34503">
                  <c:v>41268.406249916319</c:v>
                </c:pt>
                <c:pt idx="34504">
                  <c:v>41268.416666582983</c:v>
                </c:pt>
                <c:pt idx="34505">
                  <c:v>41268.427083249648</c:v>
                </c:pt>
                <c:pt idx="34506">
                  <c:v>41268.437499916312</c:v>
                </c:pt>
                <c:pt idx="34507">
                  <c:v>41268.447916582976</c:v>
                </c:pt>
                <c:pt idx="34508">
                  <c:v>41268.45833324964</c:v>
                </c:pt>
                <c:pt idx="34509">
                  <c:v>41268.468749916305</c:v>
                </c:pt>
                <c:pt idx="34510">
                  <c:v>41268.479166582969</c:v>
                </c:pt>
                <c:pt idx="34511">
                  <c:v>41268.489583249633</c:v>
                </c:pt>
                <c:pt idx="34512">
                  <c:v>41268.499999916297</c:v>
                </c:pt>
                <c:pt idx="34513">
                  <c:v>41268.510416582962</c:v>
                </c:pt>
                <c:pt idx="34514">
                  <c:v>41268.520833249626</c:v>
                </c:pt>
                <c:pt idx="34515">
                  <c:v>41268.53124991629</c:v>
                </c:pt>
                <c:pt idx="34516">
                  <c:v>41268.541666582954</c:v>
                </c:pt>
                <c:pt idx="34517">
                  <c:v>41268.552083249619</c:v>
                </c:pt>
                <c:pt idx="34518">
                  <c:v>41268.562499916283</c:v>
                </c:pt>
                <c:pt idx="34519">
                  <c:v>41268.572916582947</c:v>
                </c:pt>
                <c:pt idx="34520">
                  <c:v>41268.583333249611</c:v>
                </c:pt>
                <c:pt idx="34521">
                  <c:v>41268.593749916276</c:v>
                </c:pt>
                <c:pt idx="34522">
                  <c:v>41268.60416658294</c:v>
                </c:pt>
                <c:pt idx="34523">
                  <c:v>41268.614583249604</c:v>
                </c:pt>
                <c:pt idx="34524">
                  <c:v>41268.624999916268</c:v>
                </c:pt>
                <c:pt idx="34525">
                  <c:v>41268.635416582933</c:v>
                </c:pt>
                <c:pt idx="34526">
                  <c:v>41268.645833249597</c:v>
                </c:pt>
                <c:pt idx="34527">
                  <c:v>41268.656249916261</c:v>
                </c:pt>
                <c:pt idx="34528">
                  <c:v>41268.666666582925</c:v>
                </c:pt>
                <c:pt idx="34529">
                  <c:v>41268.677083249589</c:v>
                </c:pt>
                <c:pt idx="34530">
                  <c:v>41268.687499916254</c:v>
                </c:pt>
                <c:pt idx="34531">
                  <c:v>41268.697916582918</c:v>
                </c:pt>
                <c:pt idx="34532">
                  <c:v>41268.708333249582</c:v>
                </c:pt>
                <c:pt idx="34533">
                  <c:v>41268.718749916246</c:v>
                </c:pt>
                <c:pt idx="34534">
                  <c:v>41268.729166582911</c:v>
                </c:pt>
                <c:pt idx="34535">
                  <c:v>41268.739583249575</c:v>
                </c:pt>
                <c:pt idx="34536">
                  <c:v>41268.749999916239</c:v>
                </c:pt>
                <c:pt idx="34537">
                  <c:v>41268.760416582903</c:v>
                </c:pt>
                <c:pt idx="34538">
                  <c:v>41268.770833249568</c:v>
                </c:pt>
                <c:pt idx="34539">
                  <c:v>41268.781249916232</c:v>
                </c:pt>
                <c:pt idx="34540">
                  <c:v>41268.791666582896</c:v>
                </c:pt>
                <c:pt idx="34541">
                  <c:v>41268.80208324956</c:v>
                </c:pt>
                <c:pt idx="34542">
                  <c:v>41268.812499916225</c:v>
                </c:pt>
                <c:pt idx="34543">
                  <c:v>41268.822916582889</c:v>
                </c:pt>
                <c:pt idx="34544">
                  <c:v>41268.833333249553</c:v>
                </c:pt>
                <c:pt idx="34545">
                  <c:v>41268.843749916217</c:v>
                </c:pt>
                <c:pt idx="34546">
                  <c:v>41268.854166582882</c:v>
                </c:pt>
                <c:pt idx="34547">
                  <c:v>41268.864583249546</c:v>
                </c:pt>
                <c:pt idx="34548">
                  <c:v>41268.87499991621</c:v>
                </c:pt>
                <c:pt idx="34549">
                  <c:v>41268.885416582874</c:v>
                </c:pt>
                <c:pt idx="34550">
                  <c:v>41268.895833249539</c:v>
                </c:pt>
                <c:pt idx="34551">
                  <c:v>41268.906249916203</c:v>
                </c:pt>
                <c:pt idx="34552">
                  <c:v>41268.916666582867</c:v>
                </c:pt>
                <c:pt idx="34553">
                  <c:v>41268.927083249531</c:v>
                </c:pt>
                <c:pt idx="34554">
                  <c:v>41268.937499916196</c:v>
                </c:pt>
                <c:pt idx="34555">
                  <c:v>41268.94791658286</c:v>
                </c:pt>
                <c:pt idx="34556">
                  <c:v>41268.958333249524</c:v>
                </c:pt>
                <c:pt idx="34557">
                  <c:v>41268.968749916188</c:v>
                </c:pt>
                <c:pt idx="34558">
                  <c:v>41268.979166582852</c:v>
                </c:pt>
                <c:pt idx="34559">
                  <c:v>41268.989583249517</c:v>
                </c:pt>
                <c:pt idx="34560">
                  <c:v>41268.999999916181</c:v>
                </c:pt>
                <c:pt idx="34561">
                  <c:v>41269.010416582845</c:v>
                </c:pt>
                <c:pt idx="34562">
                  <c:v>41269.020833249509</c:v>
                </c:pt>
                <c:pt idx="34563">
                  <c:v>41269.031249916174</c:v>
                </c:pt>
                <c:pt idx="34564">
                  <c:v>41269.041666582838</c:v>
                </c:pt>
                <c:pt idx="34565">
                  <c:v>41269.052083249502</c:v>
                </c:pt>
                <c:pt idx="34566">
                  <c:v>41269.062499916166</c:v>
                </c:pt>
                <c:pt idx="34567">
                  <c:v>41269.072916582831</c:v>
                </c:pt>
                <c:pt idx="34568">
                  <c:v>41269.083333249495</c:v>
                </c:pt>
                <c:pt idx="34569">
                  <c:v>41269.093749916159</c:v>
                </c:pt>
                <c:pt idx="34570">
                  <c:v>41269.104166582823</c:v>
                </c:pt>
                <c:pt idx="34571">
                  <c:v>41269.114583249488</c:v>
                </c:pt>
                <c:pt idx="34572">
                  <c:v>41269.124999916152</c:v>
                </c:pt>
                <c:pt idx="34573">
                  <c:v>41269.135416582816</c:v>
                </c:pt>
                <c:pt idx="34574">
                  <c:v>41269.14583324948</c:v>
                </c:pt>
                <c:pt idx="34575">
                  <c:v>41269.156249916145</c:v>
                </c:pt>
                <c:pt idx="34576">
                  <c:v>41269.166666582809</c:v>
                </c:pt>
                <c:pt idx="34577">
                  <c:v>41269.177083249473</c:v>
                </c:pt>
                <c:pt idx="34578">
                  <c:v>41269.187499916137</c:v>
                </c:pt>
                <c:pt idx="34579">
                  <c:v>41269.197916582802</c:v>
                </c:pt>
                <c:pt idx="34580">
                  <c:v>41269.208333249466</c:v>
                </c:pt>
                <c:pt idx="34581">
                  <c:v>41269.21874991613</c:v>
                </c:pt>
                <c:pt idx="34582">
                  <c:v>41269.229166582794</c:v>
                </c:pt>
                <c:pt idx="34583">
                  <c:v>41269.239583249459</c:v>
                </c:pt>
                <c:pt idx="34584">
                  <c:v>41269.249999916123</c:v>
                </c:pt>
                <c:pt idx="34585">
                  <c:v>41269.260416582787</c:v>
                </c:pt>
                <c:pt idx="34586">
                  <c:v>41269.270833249451</c:v>
                </c:pt>
                <c:pt idx="34587">
                  <c:v>41269.281249916115</c:v>
                </c:pt>
                <c:pt idx="34588">
                  <c:v>41269.29166658278</c:v>
                </c:pt>
                <c:pt idx="34589">
                  <c:v>41269.302083249444</c:v>
                </c:pt>
                <c:pt idx="34590">
                  <c:v>41269.312499916108</c:v>
                </c:pt>
                <c:pt idx="34591">
                  <c:v>41269.322916582772</c:v>
                </c:pt>
                <c:pt idx="34592">
                  <c:v>41269.333333249437</c:v>
                </c:pt>
                <c:pt idx="34593">
                  <c:v>41269.343749916101</c:v>
                </c:pt>
                <c:pt idx="34594">
                  <c:v>41269.354166582765</c:v>
                </c:pt>
                <c:pt idx="34595">
                  <c:v>41269.364583249429</c:v>
                </c:pt>
                <c:pt idx="34596">
                  <c:v>41269.374999916094</c:v>
                </c:pt>
                <c:pt idx="34597">
                  <c:v>41269.385416582758</c:v>
                </c:pt>
                <c:pt idx="34598">
                  <c:v>41269.395833249422</c:v>
                </c:pt>
                <c:pt idx="34599">
                  <c:v>41269.406249916086</c:v>
                </c:pt>
                <c:pt idx="34600">
                  <c:v>41269.416666582751</c:v>
                </c:pt>
                <c:pt idx="34601">
                  <c:v>41269.427083249415</c:v>
                </c:pt>
                <c:pt idx="34602">
                  <c:v>41269.437499916079</c:v>
                </c:pt>
                <c:pt idx="34603">
                  <c:v>41269.447916582743</c:v>
                </c:pt>
                <c:pt idx="34604">
                  <c:v>41269.458333249408</c:v>
                </c:pt>
                <c:pt idx="34605">
                  <c:v>41269.468749916072</c:v>
                </c:pt>
                <c:pt idx="34606">
                  <c:v>41269.479166582736</c:v>
                </c:pt>
                <c:pt idx="34607">
                  <c:v>41269.4895832494</c:v>
                </c:pt>
                <c:pt idx="34608">
                  <c:v>41269.499999916065</c:v>
                </c:pt>
                <c:pt idx="34609">
                  <c:v>41269.510416582729</c:v>
                </c:pt>
                <c:pt idx="34610">
                  <c:v>41269.520833249393</c:v>
                </c:pt>
                <c:pt idx="34611">
                  <c:v>41269.531249916057</c:v>
                </c:pt>
                <c:pt idx="34612">
                  <c:v>41269.541666582722</c:v>
                </c:pt>
                <c:pt idx="34613">
                  <c:v>41269.552083249386</c:v>
                </c:pt>
                <c:pt idx="34614">
                  <c:v>41269.56249991605</c:v>
                </c:pt>
                <c:pt idx="34615">
                  <c:v>41269.572916582714</c:v>
                </c:pt>
                <c:pt idx="34616">
                  <c:v>41269.583333249378</c:v>
                </c:pt>
                <c:pt idx="34617">
                  <c:v>41269.593749916043</c:v>
                </c:pt>
                <c:pt idx="34618">
                  <c:v>41269.604166582707</c:v>
                </c:pt>
                <c:pt idx="34619">
                  <c:v>41269.614583249371</c:v>
                </c:pt>
                <c:pt idx="34620">
                  <c:v>41269.624999916035</c:v>
                </c:pt>
                <c:pt idx="34621">
                  <c:v>41269.6354165827</c:v>
                </c:pt>
                <c:pt idx="34622">
                  <c:v>41269.645833249364</c:v>
                </c:pt>
                <c:pt idx="34623">
                  <c:v>41269.656249916028</c:v>
                </c:pt>
                <c:pt idx="34624">
                  <c:v>41269.666666582692</c:v>
                </c:pt>
                <c:pt idx="34625">
                  <c:v>41269.677083249357</c:v>
                </c:pt>
                <c:pt idx="34626">
                  <c:v>41269.687499916021</c:v>
                </c:pt>
                <c:pt idx="34627">
                  <c:v>41269.697916582685</c:v>
                </c:pt>
                <c:pt idx="34628">
                  <c:v>41269.708333249349</c:v>
                </c:pt>
                <c:pt idx="34629">
                  <c:v>41269.718749916014</c:v>
                </c:pt>
                <c:pt idx="34630">
                  <c:v>41269.729166582678</c:v>
                </c:pt>
                <c:pt idx="34631">
                  <c:v>41269.739583249342</c:v>
                </c:pt>
                <c:pt idx="34632">
                  <c:v>41269.749999916006</c:v>
                </c:pt>
                <c:pt idx="34633">
                  <c:v>41269.760416582671</c:v>
                </c:pt>
                <c:pt idx="34634">
                  <c:v>41269.770833249335</c:v>
                </c:pt>
                <c:pt idx="34635">
                  <c:v>41269.781249915999</c:v>
                </c:pt>
                <c:pt idx="34636">
                  <c:v>41269.791666582663</c:v>
                </c:pt>
                <c:pt idx="34637">
                  <c:v>41269.802083249328</c:v>
                </c:pt>
                <c:pt idx="34638">
                  <c:v>41269.812499915992</c:v>
                </c:pt>
                <c:pt idx="34639">
                  <c:v>41269.822916582656</c:v>
                </c:pt>
                <c:pt idx="34640">
                  <c:v>41269.83333324932</c:v>
                </c:pt>
                <c:pt idx="34641">
                  <c:v>41269.843749915985</c:v>
                </c:pt>
                <c:pt idx="34642">
                  <c:v>41269.854166582649</c:v>
                </c:pt>
                <c:pt idx="34643">
                  <c:v>41269.864583249313</c:v>
                </c:pt>
                <c:pt idx="34644">
                  <c:v>41269.874999915977</c:v>
                </c:pt>
                <c:pt idx="34645">
                  <c:v>41269.885416582641</c:v>
                </c:pt>
                <c:pt idx="34646">
                  <c:v>41269.895833249306</c:v>
                </c:pt>
                <c:pt idx="34647">
                  <c:v>41269.90624991597</c:v>
                </c:pt>
                <c:pt idx="34648">
                  <c:v>41269.916666582634</c:v>
                </c:pt>
                <c:pt idx="34649">
                  <c:v>41269.927083249298</c:v>
                </c:pt>
                <c:pt idx="34650">
                  <c:v>41269.937499915963</c:v>
                </c:pt>
                <c:pt idx="34651">
                  <c:v>41269.947916582627</c:v>
                </c:pt>
                <c:pt idx="34652">
                  <c:v>41269.958333249291</c:v>
                </c:pt>
                <c:pt idx="34653">
                  <c:v>41269.968749915955</c:v>
                </c:pt>
                <c:pt idx="34654">
                  <c:v>41269.97916658262</c:v>
                </c:pt>
                <c:pt idx="34655">
                  <c:v>41269.989583249284</c:v>
                </c:pt>
                <c:pt idx="34656">
                  <c:v>41269.999999915948</c:v>
                </c:pt>
                <c:pt idx="34657">
                  <c:v>41270.010416582612</c:v>
                </c:pt>
                <c:pt idx="34658">
                  <c:v>41270.020833249277</c:v>
                </c:pt>
                <c:pt idx="34659">
                  <c:v>41270.031249915941</c:v>
                </c:pt>
                <c:pt idx="34660">
                  <c:v>41270.041666582605</c:v>
                </c:pt>
                <c:pt idx="34661">
                  <c:v>41270.052083249269</c:v>
                </c:pt>
                <c:pt idx="34662">
                  <c:v>41270.062499915934</c:v>
                </c:pt>
                <c:pt idx="34663">
                  <c:v>41270.072916582598</c:v>
                </c:pt>
                <c:pt idx="34664">
                  <c:v>41270.083333249262</c:v>
                </c:pt>
                <c:pt idx="34665">
                  <c:v>41270.093749915926</c:v>
                </c:pt>
                <c:pt idx="34666">
                  <c:v>41270.104166582591</c:v>
                </c:pt>
                <c:pt idx="34667">
                  <c:v>41270.114583249255</c:v>
                </c:pt>
                <c:pt idx="34668">
                  <c:v>41270.124999915919</c:v>
                </c:pt>
                <c:pt idx="34669">
                  <c:v>41270.135416582583</c:v>
                </c:pt>
                <c:pt idx="34670">
                  <c:v>41270.145833249248</c:v>
                </c:pt>
                <c:pt idx="34671">
                  <c:v>41270.156249915912</c:v>
                </c:pt>
                <c:pt idx="34672">
                  <c:v>41270.166666582576</c:v>
                </c:pt>
                <c:pt idx="34673">
                  <c:v>41270.17708324924</c:v>
                </c:pt>
                <c:pt idx="34674">
                  <c:v>41270.187499915904</c:v>
                </c:pt>
                <c:pt idx="34675">
                  <c:v>41270.197916582569</c:v>
                </c:pt>
                <c:pt idx="34676">
                  <c:v>41270.208333249233</c:v>
                </c:pt>
                <c:pt idx="34677">
                  <c:v>41270.218749915897</c:v>
                </c:pt>
                <c:pt idx="34678">
                  <c:v>41270.229166582561</c:v>
                </c:pt>
                <c:pt idx="34679">
                  <c:v>41270.239583249226</c:v>
                </c:pt>
                <c:pt idx="34680">
                  <c:v>41270.24999991589</c:v>
                </c:pt>
                <c:pt idx="34681">
                  <c:v>41270.260416582554</c:v>
                </c:pt>
                <c:pt idx="34682">
                  <c:v>41270.270833249218</c:v>
                </c:pt>
                <c:pt idx="34683">
                  <c:v>41270.281249915883</c:v>
                </c:pt>
                <c:pt idx="34684">
                  <c:v>41270.291666582547</c:v>
                </c:pt>
                <c:pt idx="34685">
                  <c:v>41270.302083249211</c:v>
                </c:pt>
                <c:pt idx="34686">
                  <c:v>41270.312499915875</c:v>
                </c:pt>
                <c:pt idx="34687">
                  <c:v>41270.32291658254</c:v>
                </c:pt>
                <c:pt idx="34688">
                  <c:v>41270.333333249204</c:v>
                </c:pt>
                <c:pt idx="34689">
                  <c:v>41270.343749915868</c:v>
                </c:pt>
                <c:pt idx="34690">
                  <c:v>41270.354166582532</c:v>
                </c:pt>
                <c:pt idx="34691">
                  <c:v>41270.364583249197</c:v>
                </c:pt>
                <c:pt idx="34692">
                  <c:v>41270.374999915861</c:v>
                </c:pt>
                <c:pt idx="34693">
                  <c:v>41270.385416582525</c:v>
                </c:pt>
                <c:pt idx="34694">
                  <c:v>41270.395833249189</c:v>
                </c:pt>
                <c:pt idx="34695">
                  <c:v>41270.406249915854</c:v>
                </c:pt>
                <c:pt idx="34696">
                  <c:v>41270.416666582518</c:v>
                </c:pt>
                <c:pt idx="34697">
                  <c:v>41270.427083249182</c:v>
                </c:pt>
                <c:pt idx="34698">
                  <c:v>41270.437499915846</c:v>
                </c:pt>
                <c:pt idx="34699">
                  <c:v>41270.447916582511</c:v>
                </c:pt>
                <c:pt idx="34700">
                  <c:v>41270.458333249175</c:v>
                </c:pt>
                <c:pt idx="34701">
                  <c:v>41270.468749915839</c:v>
                </c:pt>
                <c:pt idx="34702">
                  <c:v>41270.479166582503</c:v>
                </c:pt>
                <c:pt idx="34703">
                  <c:v>41270.489583249167</c:v>
                </c:pt>
                <c:pt idx="34704">
                  <c:v>41270.499999915832</c:v>
                </c:pt>
                <c:pt idx="34705">
                  <c:v>41270.510416582496</c:v>
                </c:pt>
                <c:pt idx="34706">
                  <c:v>41270.52083324916</c:v>
                </c:pt>
                <c:pt idx="34707">
                  <c:v>41270.531249915824</c:v>
                </c:pt>
                <c:pt idx="34708">
                  <c:v>41270.541666582489</c:v>
                </c:pt>
                <c:pt idx="34709">
                  <c:v>41270.552083249153</c:v>
                </c:pt>
                <c:pt idx="34710">
                  <c:v>41270.562499915817</c:v>
                </c:pt>
                <c:pt idx="34711">
                  <c:v>41270.572916582481</c:v>
                </c:pt>
                <c:pt idx="34712">
                  <c:v>41270.583333249146</c:v>
                </c:pt>
                <c:pt idx="34713">
                  <c:v>41270.59374991581</c:v>
                </c:pt>
                <c:pt idx="34714">
                  <c:v>41270.604166582474</c:v>
                </c:pt>
                <c:pt idx="34715">
                  <c:v>41270.614583249138</c:v>
                </c:pt>
                <c:pt idx="34716">
                  <c:v>41270.624999915803</c:v>
                </c:pt>
                <c:pt idx="34717">
                  <c:v>41270.635416582467</c:v>
                </c:pt>
                <c:pt idx="34718">
                  <c:v>41270.645833249131</c:v>
                </c:pt>
                <c:pt idx="34719">
                  <c:v>41270.656249915795</c:v>
                </c:pt>
                <c:pt idx="34720">
                  <c:v>41270.66666658246</c:v>
                </c:pt>
                <c:pt idx="34721">
                  <c:v>41270.677083249124</c:v>
                </c:pt>
                <c:pt idx="34722">
                  <c:v>41270.687499915788</c:v>
                </c:pt>
                <c:pt idx="34723">
                  <c:v>41270.697916582452</c:v>
                </c:pt>
                <c:pt idx="34724">
                  <c:v>41270.708333249117</c:v>
                </c:pt>
                <c:pt idx="34725">
                  <c:v>41270.718749915781</c:v>
                </c:pt>
                <c:pt idx="34726">
                  <c:v>41270.729166582445</c:v>
                </c:pt>
                <c:pt idx="34727">
                  <c:v>41270.739583249109</c:v>
                </c:pt>
                <c:pt idx="34728">
                  <c:v>41270.749999915774</c:v>
                </c:pt>
                <c:pt idx="34729">
                  <c:v>41270.760416582438</c:v>
                </c:pt>
                <c:pt idx="34730">
                  <c:v>41270.770833249102</c:v>
                </c:pt>
                <c:pt idx="34731">
                  <c:v>41270.781249915766</c:v>
                </c:pt>
                <c:pt idx="34732">
                  <c:v>41270.79166658243</c:v>
                </c:pt>
                <c:pt idx="34733">
                  <c:v>41270.802083249095</c:v>
                </c:pt>
                <c:pt idx="34734">
                  <c:v>41270.812499915759</c:v>
                </c:pt>
                <c:pt idx="34735">
                  <c:v>41270.822916582423</c:v>
                </c:pt>
                <c:pt idx="34736">
                  <c:v>41270.833333249087</c:v>
                </c:pt>
                <c:pt idx="34737">
                  <c:v>41270.843749915752</c:v>
                </c:pt>
                <c:pt idx="34738">
                  <c:v>41270.854166582416</c:v>
                </c:pt>
                <c:pt idx="34739">
                  <c:v>41270.86458324908</c:v>
                </c:pt>
                <c:pt idx="34740">
                  <c:v>41270.874999915744</c:v>
                </c:pt>
                <c:pt idx="34741">
                  <c:v>41270.885416582409</c:v>
                </c:pt>
                <c:pt idx="34742">
                  <c:v>41270.895833249073</c:v>
                </c:pt>
                <c:pt idx="34743">
                  <c:v>41270.906249915737</c:v>
                </c:pt>
                <c:pt idx="34744">
                  <c:v>41270.916666582401</c:v>
                </c:pt>
                <c:pt idx="34745">
                  <c:v>41270.927083249066</c:v>
                </c:pt>
                <c:pt idx="34746">
                  <c:v>41270.93749991573</c:v>
                </c:pt>
                <c:pt idx="34747">
                  <c:v>41270.947916582394</c:v>
                </c:pt>
                <c:pt idx="34748">
                  <c:v>41270.958333249058</c:v>
                </c:pt>
                <c:pt idx="34749">
                  <c:v>41270.968749915723</c:v>
                </c:pt>
                <c:pt idx="34750">
                  <c:v>41270.979166582387</c:v>
                </c:pt>
                <c:pt idx="34751">
                  <c:v>41270.989583249051</c:v>
                </c:pt>
                <c:pt idx="34752">
                  <c:v>41270.999999915715</c:v>
                </c:pt>
                <c:pt idx="34753">
                  <c:v>41271.01041658238</c:v>
                </c:pt>
                <c:pt idx="34754">
                  <c:v>41271.020833249044</c:v>
                </c:pt>
                <c:pt idx="34755">
                  <c:v>41271.031249915708</c:v>
                </c:pt>
                <c:pt idx="34756">
                  <c:v>41271.041666582372</c:v>
                </c:pt>
                <c:pt idx="34757">
                  <c:v>41271.052083249037</c:v>
                </c:pt>
                <c:pt idx="34758">
                  <c:v>41271.062499915701</c:v>
                </c:pt>
                <c:pt idx="34759">
                  <c:v>41271.072916582365</c:v>
                </c:pt>
                <c:pt idx="34760">
                  <c:v>41271.083333249029</c:v>
                </c:pt>
                <c:pt idx="34761">
                  <c:v>41271.093749915693</c:v>
                </c:pt>
                <c:pt idx="34762">
                  <c:v>41271.104166582358</c:v>
                </c:pt>
                <c:pt idx="34763">
                  <c:v>41271.114583249022</c:v>
                </c:pt>
                <c:pt idx="34764">
                  <c:v>41271.124999915686</c:v>
                </c:pt>
                <c:pt idx="34765">
                  <c:v>41271.13541658235</c:v>
                </c:pt>
                <c:pt idx="34766">
                  <c:v>41271.145833249015</c:v>
                </c:pt>
                <c:pt idx="34767">
                  <c:v>41271.156249915679</c:v>
                </c:pt>
                <c:pt idx="34768">
                  <c:v>41271.166666582343</c:v>
                </c:pt>
                <c:pt idx="34769">
                  <c:v>41271.177083249007</c:v>
                </c:pt>
                <c:pt idx="34770">
                  <c:v>41271.187499915672</c:v>
                </c:pt>
                <c:pt idx="34771">
                  <c:v>41271.197916582336</c:v>
                </c:pt>
                <c:pt idx="34772">
                  <c:v>41271.208333249</c:v>
                </c:pt>
                <c:pt idx="34773">
                  <c:v>41271.218749915664</c:v>
                </c:pt>
                <c:pt idx="34774">
                  <c:v>41271.229166582329</c:v>
                </c:pt>
                <c:pt idx="34775">
                  <c:v>41271.239583248993</c:v>
                </c:pt>
                <c:pt idx="34776">
                  <c:v>41271.249999915657</c:v>
                </c:pt>
                <c:pt idx="34777">
                  <c:v>41271.260416582321</c:v>
                </c:pt>
                <c:pt idx="34778">
                  <c:v>41271.270833248986</c:v>
                </c:pt>
                <c:pt idx="34779">
                  <c:v>41271.28124991565</c:v>
                </c:pt>
                <c:pt idx="34780">
                  <c:v>41271.291666582314</c:v>
                </c:pt>
                <c:pt idx="34781">
                  <c:v>41271.302083248978</c:v>
                </c:pt>
                <c:pt idx="34782">
                  <c:v>41271.312499915643</c:v>
                </c:pt>
                <c:pt idx="34783">
                  <c:v>41271.322916582307</c:v>
                </c:pt>
                <c:pt idx="34784">
                  <c:v>41271.333333248971</c:v>
                </c:pt>
                <c:pt idx="34785">
                  <c:v>41271.343749915635</c:v>
                </c:pt>
                <c:pt idx="34786">
                  <c:v>41271.3541665823</c:v>
                </c:pt>
                <c:pt idx="34787">
                  <c:v>41271.364583248964</c:v>
                </c:pt>
                <c:pt idx="34788">
                  <c:v>41271.374999915628</c:v>
                </c:pt>
                <c:pt idx="34789">
                  <c:v>41271.385416582292</c:v>
                </c:pt>
                <c:pt idx="34790">
                  <c:v>41271.395833248956</c:v>
                </c:pt>
                <c:pt idx="34791">
                  <c:v>41271.406249915621</c:v>
                </c:pt>
                <c:pt idx="34792">
                  <c:v>41271.416666582285</c:v>
                </c:pt>
                <c:pt idx="34793">
                  <c:v>41271.427083248949</c:v>
                </c:pt>
                <c:pt idx="34794">
                  <c:v>41271.437499915613</c:v>
                </c:pt>
                <c:pt idx="34795">
                  <c:v>41271.447916582278</c:v>
                </c:pt>
                <c:pt idx="34796">
                  <c:v>41271.458333248942</c:v>
                </c:pt>
                <c:pt idx="34797">
                  <c:v>41271.468749915606</c:v>
                </c:pt>
                <c:pt idx="34798">
                  <c:v>41271.47916658227</c:v>
                </c:pt>
                <c:pt idx="34799">
                  <c:v>41271.489583248935</c:v>
                </c:pt>
                <c:pt idx="34800">
                  <c:v>41271.499999915599</c:v>
                </c:pt>
                <c:pt idx="34801">
                  <c:v>41271.510416582263</c:v>
                </c:pt>
                <c:pt idx="34802">
                  <c:v>41271.520833248927</c:v>
                </c:pt>
                <c:pt idx="34803">
                  <c:v>41271.531249915592</c:v>
                </c:pt>
                <c:pt idx="34804">
                  <c:v>41271.541666582256</c:v>
                </c:pt>
                <c:pt idx="34805">
                  <c:v>41271.55208324892</c:v>
                </c:pt>
                <c:pt idx="34806">
                  <c:v>41271.562499915584</c:v>
                </c:pt>
                <c:pt idx="34807">
                  <c:v>41271.572916582249</c:v>
                </c:pt>
                <c:pt idx="34808">
                  <c:v>41271.583333248913</c:v>
                </c:pt>
                <c:pt idx="34809">
                  <c:v>41271.593749915577</c:v>
                </c:pt>
                <c:pt idx="34810">
                  <c:v>41271.604166582241</c:v>
                </c:pt>
                <c:pt idx="34811">
                  <c:v>41271.614583248906</c:v>
                </c:pt>
                <c:pt idx="34812">
                  <c:v>41271.62499991557</c:v>
                </c:pt>
                <c:pt idx="34813">
                  <c:v>41271.635416582234</c:v>
                </c:pt>
                <c:pt idx="34814">
                  <c:v>41271.645833248898</c:v>
                </c:pt>
                <c:pt idx="34815">
                  <c:v>41271.656249915563</c:v>
                </c:pt>
                <c:pt idx="34816">
                  <c:v>41271.666666582227</c:v>
                </c:pt>
                <c:pt idx="34817">
                  <c:v>41271.677083248891</c:v>
                </c:pt>
                <c:pt idx="34818">
                  <c:v>41271.687499915555</c:v>
                </c:pt>
                <c:pt idx="34819">
                  <c:v>41271.697916582219</c:v>
                </c:pt>
                <c:pt idx="34820">
                  <c:v>41271.708333248884</c:v>
                </c:pt>
                <c:pt idx="34821">
                  <c:v>41271.718749915548</c:v>
                </c:pt>
                <c:pt idx="34822">
                  <c:v>41271.729166582212</c:v>
                </c:pt>
                <c:pt idx="34823">
                  <c:v>41271.739583248876</c:v>
                </c:pt>
                <c:pt idx="34824">
                  <c:v>41271.749999915541</c:v>
                </c:pt>
                <c:pt idx="34825">
                  <c:v>41271.760416582205</c:v>
                </c:pt>
                <c:pt idx="34826">
                  <c:v>41271.770833248869</c:v>
                </c:pt>
                <c:pt idx="34827">
                  <c:v>41271.781249915533</c:v>
                </c:pt>
                <c:pt idx="34828">
                  <c:v>41271.791666582198</c:v>
                </c:pt>
                <c:pt idx="34829">
                  <c:v>41271.802083248862</c:v>
                </c:pt>
                <c:pt idx="34830">
                  <c:v>41271.812499915526</c:v>
                </c:pt>
                <c:pt idx="34831">
                  <c:v>41271.82291658219</c:v>
                </c:pt>
                <c:pt idx="34832">
                  <c:v>41271.833333248855</c:v>
                </c:pt>
                <c:pt idx="34833">
                  <c:v>41271.843749915519</c:v>
                </c:pt>
                <c:pt idx="34834">
                  <c:v>41271.854166582183</c:v>
                </c:pt>
                <c:pt idx="34835">
                  <c:v>41271.864583248847</c:v>
                </c:pt>
                <c:pt idx="34836">
                  <c:v>41271.874999915512</c:v>
                </c:pt>
                <c:pt idx="34837">
                  <c:v>41271.885416582176</c:v>
                </c:pt>
                <c:pt idx="34838">
                  <c:v>41271.89583324884</c:v>
                </c:pt>
                <c:pt idx="34839">
                  <c:v>41271.906249915504</c:v>
                </c:pt>
                <c:pt idx="34840">
                  <c:v>41271.916666582169</c:v>
                </c:pt>
                <c:pt idx="34841">
                  <c:v>41271.927083248833</c:v>
                </c:pt>
                <c:pt idx="34842">
                  <c:v>41271.937499915497</c:v>
                </c:pt>
                <c:pt idx="34843">
                  <c:v>41271.947916582161</c:v>
                </c:pt>
                <c:pt idx="34844">
                  <c:v>41271.958333248826</c:v>
                </c:pt>
                <c:pt idx="34845">
                  <c:v>41271.96874991549</c:v>
                </c:pt>
                <c:pt idx="34846">
                  <c:v>41271.979166582154</c:v>
                </c:pt>
                <c:pt idx="34847">
                  <c:v>41271.989583248818</c:v>
                </c:pt>
                <c:pt idx="34848">
                  <c:v>41271.999999915482</c:v>
                </c:pt>
                <c:pt idx="34849">
                  <c:v>41272.010416582147</c:v>
                </c:pt>
                <c:pt idx="34850">
                  <c:v>41272.020833248811</c:v>
                </c:pt>
                <c:pt idx="34851">
                  <c:v>41272.031249915475</c:v>
                </c:pt>
                <c:pt idx="34852">
                  <c:v>41272.041666582139</c:v>
                </c:pt>
                <c:pt idx="34853">
                  <c:v>41272.052083248804</c:v>
                </c:pt>
                <c:pt idx="34854">
                  <c:v>41272.062499915468</c:v>
                </c:pt>
                <c:pt idx="34855">
                  <c:v>41272.072916582132</c:v>
                </c:pt>
                <c:pt idx="34856">
                  <c:v>41272.083333248796</c:v>
                </c:pt>
                <c:pt idx="34857">
                  <c:v>41272.093749915461</c:v>
                </c:pt>
                <c:pt idx="34858">
                  <c:v>41272.104166582125</c:v>
                </c:pt>
                <c:pt idx="34859">
                  <c:v>41272.114583248789</c:v>
                </c:pt>
                <c:pt idx="34860">
                  <c:v>41272.124999915453</c:v>
                </c:pt>
                <c:pt idx="34861">
                  <c:v>41272.135416582118</c:v>
                </c:pt>
                <c:pt idx="34862">
                  <c:v>41272.145833248782</c:v>
                </c:pt>
                <c:pt idx="34863">
                  <c:v>41272.156249915446</c:v>
                </c:pt>
                <c:pt idx="34864">
                  <c:v>41272.16666658211</c:v>
                </c:pt>
                <c:pt idx="34865">
                  <c:v>41272.177083248775</c:v>
                </c:pt>
                <c:pt idx="34866">
                  <c:v>41272.187499915439</c:v>
                </c:pt>
                <c:pt idx="34867">
                  <c:v>41272.197916582103</c:v>
                </c:pt>
                <c:pt idx="34868">
                  <c:v>41272.208333248767</c:v>
                </c:pt>
                <c:pt idx="34869">
                  <c:v>41272.218749915432</c:v>
                </c:pt>
                <c:pt idx="34870">
                  <c:v>41272.229166582096</c:v>
                </c:pt>
                <c:pt idx="34871">
                  <c:v>41272.23958324876</c:v>
                </c:pt>
                <c:pt idx="34872">
                  <c:v>41272.249999915424</c:v>
                </c:pt>
                <c:pt idx="34873">
                  <c:v>41272.260416582089</c:v>
                </c:pt>
                <c:pt idx="34874">
                  <c:v>41272.270833248753</c:v>
                </c:pt>
                <c:pt idx="34875">
                  <c:v>41272.281249915417</c:v>
                </c:pt>
                <c:pt idx="34876">
                  <c:v>41272.291666582081</c:v>
                </c:pt>
                <c:pt idx="34877">
                  <c:v>41272.302083248745</c:v>
                </c:pt>
                <c:pt idx="34878">
                  <c:v>41272.31249991541</c:v>
                </c:pt>
                <c:pt idx="34879">
                  <c:v>41272.322916582074</c:v>
                </c:pt>
                <c:pt idx="34880">
                  <c:v>41272.333333248738</c:v>
                </c:pt>
                <c:pt idx="34881">
                  <c:v>41272.343749915402</c:v>
                </c:pt>
                <c:pt idx="34882">
                  <c:v>41272.354166582067</c:v>
                </c:pt>
                <c:pt idx="34883">
                  <c:v>41272.364583248731</c:v>
                </c:pt>
                <c:pt idx="34884">
                  <c:v>41272.374999915395</c:v>
                </c:pt>
                <c:pt idx="34885">
                  <c:v>41272.385416582059</c:v>
                </c:pt>
                <c:pt idx="34886">
                  <c:v>41272.395833248724</c:v>
                </c:pt>
                <c:pt idx="34887">
                  <c:v>41272.406249915388</c:v>
                </c:pt>
                <c:pt idx="34888">
                  <c:v>41272.416666582052</c:v>
                </c:pt>
                <c:pt idx="34889">
                  <c:v>41272.427083248716</c:v>
                </c:pt>
                <c:pt idx="34890">
                  <c:v>41272.437499915381</c:v>
                </c:pt>
                <c:pt idx="34891">
                  <c:v>41272.447916582045</c:v>
                </c:pt>
                <c:pt idx="34892">
                  <c:v>41272.458333248709</c:v>
                </c:pt>
                <c:pt idx="34893">
                  <c:v>41272.468749915373</c:v>
                </c:pt>
                <c:pt idx="34894">
                  <c:v>41272.479166582038</c:v>
                </c:pt>
                <c:pt idx="34895">
                  <c:v>41272.489583248702</c:v>
                </c:pt>
                <c:pt idx="34896">
                  <c:v>41272.499999915366</c:v>
                </c:pt>
                <c:pt idx="34897">
                  <c:v>41272.51041658203</c:v>
                </c:pt>
                <c:pt idx="34898">
                  <c:v>41272.520833248695</c:v>
                </c:pt>
                <c:pt idx="34899">
                  <c:v>41272.531249915359</c:v>
                </c:pt>
                <c:pt idx="34900">
                  <c:v>41272.541666582023</c:v>
                </c:pt>
                <c:pt idx="34901">
                  <c:v>41272.552083248687</c:v>
                </c:pt>
                <c:pt idx="34902">
                  <c:v>41272.562499915352</c:v>
                </c:pt>
                <c:pt idx="34903">
                  <c:v>41272.572916582016</c:v>
                </c:pt>
                <c:pt idx="34904">
                  <c:v>41272.58333324868</c:v>
                </c:pt>
                <c:pt idx="34905">
                  <c:v>41272.593749915344</c:v>
                </c:pt>
                <c:pt idx="34906">
                  <c:v>41272.604166582008</c:v>
                </c:pt>
                <c:pt idx="34907">
                  <c:v>41272.614583248673</c:v>
                </c:pt>
                <c:pt idx="34908">
                  <c:v>41272.624999915337</c:v>
                </c:pt>
                <c:pt idx="34909">
                  <c:v>41272.635416582001</c:v>
                </c:pt>
                <c:pt idx="34910">
                  <c:v>41272.645833248665</c:v>
                </c:pt>
                <c:pt idx="34911">
                  <c:v>41272.65624991533</c:v>
                </c:pt>
                <c:pt idx="34912">
                  <c:v>41272.666666581994</c:v>
                </c:pt>
                <c:pt idx="34913">
                  <c:v>41272.677083248658</c:v>
                </c:pt>
                <c:pt idx="34914">
                  <c:v>41272.687499915322</c:v>
                </c:pt>
                <c:pt idx="34915">
                  <c:v>41272.697916581987</c:v>
                </c:pt>
                <c:pt idx="34916">
                  <c:v>41272.708333248651</c:v>
                </c:pt>
                <c:pt idx="34917">
                  <c:v>41272.718749915315</c:v>
                </c:pt>
                <c:pt idx="34918">
                  <c:v>41272.729166581979</c:v>
                </c:pt>
                <c:pt idx="34919">
                  <c:v>41272.739583248644</c:v>
                </c:pt>
                <c:pt idx="34920">
                  <c:v>41272.749999915308</c:v>
                </c:pt>
                <c:pt idx="34921">
                  <c:v>41272.760416581972</c:v>
                </c:pt>
                <c:pt idx="34922">
                  <c:v>41272.770833248636</c:v>
                </c:pt>
                <c:pt idx="34923">
                  <c:v>41272.781249915301</c:v>
                </c:pt>
                <c:pt idx="34924">
                  <c:v>41272.791666581965</c:v>
                </c:pt>
                <c:pt idx="34925">
                  <c:v>41272.802083248629</c:v>
                </c:pt>
                <c:pt idx="34926">
                  <c:v>41272.812499915293</c:v>
                </c:pt>
                <c:pt idx="34927">
                  <c:v>41272.822916581958</c:v>
                </c:pt>
                <c:pt idx="34928">
                  <c:v>41272.833333248622</c:v>
                </c:pt>
                <c:pt idx="34929">
                  <c:v>41272.843749915286</c:v>
                </c:pt>
                <c:pt idx="34930">
                  <c:v>41272.85416658195</c:v>
                </c:pt>
                <c:pt idx="34931">
                  <c:v>41272.864583248615</c:v>
                </c:pt>
                <c:pt idx="34932">
                  <c:v>41272.874999915279</c:v>
                </c:pt>
                <c:pt idx="34933">
                  <c:v>41272.885416581943</c:v>
                </c:pt>
                <c:pt idx="34934">
                  <c:v>41272.895833248607</c:v>
                </c:pt>
                <c:pt idx="34935">
                  <c:v>41272.906249915271</c:v>
                </c:pt>
                <c:pt idx="34936">
                  <c:v>41272.916666581936</c:v>
                </c:pt>
                <c:pt idx="34937">
                  <c:v>41272.9270832486</c:v>
                </c:pt>
                <c:pt idx="34938">
                  <c:v>41272.937499915264</c:v>
                </c:pt>
                <c:pt idx="34939">
                  <c:v>41272.947916581928</c:v>
                </c:pt>
                <c:pt idx="34940">
                  <c:v>41272.958333248593</c:v>
                </c:pt>
                <c:pt idx="34941">
                  <c:v>41272.968749915257</c:v>
                </c:pt>
                <c:pt idx="34942">
                  <c:v>41272.979166581921</c:v>
                </c:pt>
                <c:pt idx="34943">
                  <c:v>41272.989583248585</c:v>
                </c:pt>
                <c:pt idx="34944">
                  <c:v>41272.99999991525</c:v>
                </c:pt>
                <c:pt idx="34945">
                  <c:v>41273.010416581914</c:v>
                </c:pt>
                <c:pt idx="34946">
                  <c:v>41273.020833248578</c:v>
                </c:pt>
                <c:pt idx="34947">
                  <c:v>41273.031249915242</c:v>
                </c:pt>
                <c:pt idx="34948">
                  <c:v>41273.041666581907</c:v>
                </c:pt>
                <c:pt idx="34949">
                  <c:v>41273.052083248571</c:v>
                </c:pt>
                <c:pt idx="34950">
                  <c:v>41273.062499915235</c:v>
                </c:pt>
                <c:pt idx="34951">
                  <c:v>41273.072916581899</c:v>
                </c:pt>
                <c:pt idx="34952">
                  <c:v>41273.083333248564</c:v>
                </c:pt>
                <c:pt idx="34953">
                  <c:v>41273.093749915228</c:v>
                </c:pt>
                <c:pt idx="34954">
                  <c:v>41273.104166581892</c:v>
                </c:pt>
                <c:pt idx="34955">
                  <c:v>41273.114583248556</c:v>
                </c:pt>
                <c:pt idx="34956">
                  <c:v>41273.124999915221</c:v>
                </c:pt>
                <c:pt idx="34957">
                  <c:v>41273.135416581885</c:v>
                </c:pt>
                <c:pt idx="34958">
                  <c:v>41273.145833248549</c:v>
                </c:pt>
                <c:pt idx="34959">
                  <c:v>41273.156249915213</c:v>
                </c:pt>
                <c:pt idx="34960">
                  <c:v>41273.166666581878</c:v>
                </c:pt>
                <c:pt idx="34961">
                  <c:v>41273.177083248542</c:v>
                </c:pt>
                <c:pt idx="34962">
                  <c:v>41273.187499915206</c:v>
                </c:pt>
                <c:pt idx="34963">
                  <c:v>41273.19791658187</c:v>
                </c:pt>
                <c:pt idx="34964">
                  <c:v>41273.208333248534</c:v>
                </c:pt>
                <c:pt idx="34965">
                  <c:v>41273.218749915199</c:v>
                </c:pt>
                <c:pt idx="34966">
                  <c:v>41273.229166581863</c:v>
                </c:pt>
                <c:pt idx="34967">
                  <c:v>41273.239583248527</c:v>
                </c:pt>
                <c:pt idx="34968">
                  <c:v>41273.249999915191</c:v>
                </c:pt>
                <c:pt idx="34969">
                  <c:v>41273.260416581856</c:v>
                </c:pt>
                <c:pt idx="34970">
                  <c:v>41273.27083324852</c:v>
                </c:pt>
                <c:pt idx="34971">
                  <c:v>41273.281249915184</c:v>
                </c:pt>
                <c:pt idx="34972">
                  <c:v>41273.291666581848</c:v>
                </c:pt>
                <c:pt idx="34973">
                  <c:v>41273.302083248513</c:v>
                </c:pt>
                <c:pt idx="34974">
                  <c:v>41273.312499915177</c:v>
                </c:pt>
                <c:pt idx="34975">
                  <c:v>41273.322916581841</c:v>
                </c:pt>
                <c:pt idx="34976">
                  <c:v>41273.333333248505</c:v>
                </c:pt>
                <c:pt idx="34977">
                  <c:v>41273.34374991517</c:v>
                </c:pt>
                <c:pt idx="34978">
                  <c:v>41273.354166581834</c:v>
                </c:pt>
                <c:pt idx="34979">
                  <c:v>41273.364583248498</c:v>
                </c:pt>
                <c:pt idx="34980">
                  <c:v>41273.374999915162</c:v>
                </c:pt>
                <c:pt idx="34981">
                  <c:v>41273.385416581827</c:v>
                </c:pt>
                <c:pt idx="34982">
                  <c:v>41273.395833248491</c:v>
                </c:pt>
                <c:pt idx="34983">
                  <c:v>41273.406249915155</c:v>
                </c:pt>
                <c:pt idx="34984">
                  <c:v>41273.416666581819</c:v>
                </c:pt>
                <c:pt idx="34985">
                  <c:v>41273.427083248484</c:v>
                </c:pt>
                <c:pt idx="34986">
                  <c:v>41273.437499915148</c:v>
                </c:pt>
                <c:pt idx="34987">
                  <c:v>41273.447916581812</c:v>
                </c:pt>
                <c:pt idx="34988">
                  <c:v>41273.458333248476</c:v>
                </c:pt>
                <c:pt idx="34989">
                  <c:v>41273.468749915141</c:v>
                </c:pt>
                <c:pt idx="34990">
                  <c:v>41273.479166581805</c:v>
                </c:pt>
                <c:pt idx="34991">
                  <c:v>41273.489583248469</c:v>
                </c:pt>
                <c:pt idx="34992">
                  <c:v>41273.499999915133</c:v>
                </c:pt>
                <c:pt idx="34993">
                  <c:v>41273.510416581797</c:v>
                </c:pt>
                <c:pt idx="34994">
                  <c:v>41273.520833248462</c:v>
                </c:pt>
                <c:pt idx="34995">
                  <c:v>41273.531249915126</c:v>
                </c:pt>
                <c:pt idx="34996">
                  <c:v>41273.54166658179</c:v>
                </c:pt>
                <c:pt idx="34997">
                  <c:v>41273.552083248454</c:v>
                </c:pt>
                <c:pt idx="34998">
                  <c:v>41273.562499915119</c:v>
                </c:pt>
                <c:pt idx="34999">
                  <c:v>41273.572916581783</c:v>
                </c:pt>
                <c:pt idx="35000">
                  <c:v>41273.583333248447</c:v>
                </c:pt>
                <c:pt idx="35001">
                  <c:v>41273.593749915111</c:v>
                </c:pt>
                <c:pt idx="35002">
                  <c:v>41273.604166581776</c:v>
                </c:pt>
                <c:pt idx="35003">
                  <c:v>41273.61458324844</c:v>
                </c:pt>
                <c:pt idx="35004">
                  <c:v>41273.624999915104</c:v>
                </c:pt>
                <c:pt idx="35005">
                  <c:v>41273.635416581768</c:v>
                </c:pt>
                <c:pt idx="35006">
                  <c:v>41273.645833248433</c:v>
                </c:pt>
                <c:pt idx="35007">
                  <c:v>41273.656249915097</c:v>
                </c:pt>
                <c:pt idx="35008">
                  <c:v>41273.666666581761</c:v>
                </c:pt>
                <c:pt idx="35009">
                  <c:v>41273.677083248425</c:v>
                </c:pt>
                <c:pt idx="35010">
                  <c:v>41273.68749991509</c:v>
                </c:pt>
                <c:pt idx="35011">
                  <c:v>41273.697916581754</c:v>
                </c:pt>
                <c:pt idx="35012">
                  <c:v>41273.708333248418</c:v>
                </c:pt>
                <c:pt idx="35013">
                  <c:v>41273.718749915082</c:v>
                </c:pt>
                <c:pt idx="35014">
                  <c:v>41273.729166581747</c:v>
                </c:pt>
                <c:pt idx="35015">
                  <c:v>41273.739583248411</c:v>
                </c:pt>
                <c:pt idx="35016">
                  <c:v>41273.749999915075</c:v>
                </c:pt>
                <c:pt idx="35017">
                  <c:v>41273.760416581739</c:v>
                </c:pt>
                <c:pt idx="35018">
                  <c:v>41273.770833248404</c:v>
                </c:pt>
                <c:pt idx="35019">
                  <c:v>41273.781249915068</c:v>
                </c:pt>
                <c:pt idx="35020">
                  <c:v>41273.791666581732</c:v>
                </c:pt>
                <c:pt idx="35021">
                  <c:v>41273.802083248396</c:v>
                </c:pt>
                <c:pt idx="35022">
                  <c:v>41273.81249991506</c:v>
                </c:pt>
                <c:pt idx="35023">
                  <c:v>41273.822916581725</c:v>
                </c:pt>
                <c:pt idx="35024">
                  <c:v>41273.833333248389</c:v>
                </c:pt>
                <c:pt idx="35025">
                  <c:v>41273.843749915053</c:v>
                </c:pt>
                <c:pt idx="35026">
                  <c:v>41273.854166581717</c:v>
                </c:pt>
                <c:pt idx="35027">
                  <c:v>41273.864583248382</c:v>
                </c:pt>
                <c:pt idx="35028">
                  <c:v>41273.874999915046</c:v>
                </c:pt>
                <c:pt idx="35029">
                  <c:v>41273.88541658171</c:v>
                </c:pt>
                <c:pt idx="35030">
                  <c:v>41273.895833248374</c:v>
                </c:pt>
                <c:pt idx="35031">
                  <c:v>41273.906249915039</c:v>
                </c:pt>
                <c:pt idx="35032">
                  <c:v>41273.916666581703</c:v>
                </c:pt>
                <c:pt idx="35033">
                  <c:v>41273.927083248367</c:v>
                </c:pt>
                <c:pt idx="35034">
                  <c:v>41273.937499915031</c:v>
                </c:pt>
                <c:pt idx="35035">
                  <c:v>41273.947916581696</c:v>
                </c:pt>
                <c:pt idx="35036">
                  <c:v>41273.95833324836</c:v>
                </c:pt>
                <c:pt idx="35037">
                  <c:v>41273.968749915024</c:v>
                </c:pt>
                <c:pt idx="35038">
                  <c:v>41273.979166581688</c:v>
                </c:pt>
                <c:pt idx="35039">
                  <c:v>41273.989583248353</c:v>
                </c:pt>
              </c:numCache>
            </c:numRef>
          </c:cat>
          <c:val>
            <c:numRef>
              <c:f>carLoadBreakdown!$J$2:$J$675</c:f>
              <c:numCache>
                <c:formatCode>0</c:formatCode>
                <c:ptCount val="67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5.3904300000000003</c:v>
                </c:pt>
                <c:pt idx="140">
                  <c:v>5.3904300000000003</c:v>
                </c:pt>
                <c:pt idx="141">
                  <c:v>5.3904300000000003</c:v>
                </c:pt>
                <c:pt idx="142">
                  <c:v>5.3904300000000003</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1.6333799999999901</c:v>
                </c:pt>
                <c:pt idx="227">
                  <c:v>1.6333799999999901</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6.2227971428571403</c:v>
                </c:pt>
                <c:pt idx="320">
                  <c:v>6.2227971428571403</c:v>
                </c:pt>
                <c:pt idx="321">
                  <c:v>6.2227971428571403</c:v>
                </c:pt>
                <c:pt idx="322">
                  <c:v>6.2227971428571403</c:v>
                </c:pt>
                <c:pt idx="323">
                  <c:v>6.2227971428571403</c:v>
                </c:pt>
                <c:pt idx="324">
                  <c:v>6.2227971428571403</c:v>
                </c:pt>
                <c:pt idx="325">
                  <c:v>6.2227971428571403</c:v>
                </c:pt>
                <c:pt idx="326">
                  <c:v>6.2227971428571403</c:v>
                </c:pt>
                <c:pt idx="327">
                  <c:v>6.2227971428571403</c:v>
                </c:pt>
                <c:pt idx="328">
                  <c:v>6.2227971428571403</c:v>
                </c:pt>
                <c:pt idx="329">
                  <c:v>6.2227971428571403</c:v>
                </c:pt>
                <c:pt idx="330">
                  <c:v>6.2227971428571403</c:v>
                </c:pt>
                <c:pt idx="331">
                  <c:v>6.2227971428571403</c:v>
                </c:pt>
                <c:pt idx="332">
                  <c:v>6.2227971428571403</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5.9872666666666596</c:v>
                </c:pt>
                <c:pt idx="424">
                  <c:v>5.9872666666666596</c:v>
                </c:pt>
                <c:pt idx="425">
                  <c:v>5.9872666666666596</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4.1005866666666604</c:v>
                </c:pt>
                <c:pt idx="536">
                  <c:v>4.1005866666666604</c:v>
                </c:pt>
                <c:pt idx="537">
                  <c:v>4.1005866666666604</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numCache>
            </c:numRef>
          </c:val>
          <c:extLst>
            <c:ext xmlns:c16="http://schemas.microsoft.com/office/drawing/2014/chart" uri="{C3380CC4-5D6E-409C-BE32-E72D297353CC}">
              <c16:uniqueId val="{00000003-0528-48EF-83D4-CA8F90EA44FA}"/>
            </c:ext>
          </c:extLst>
        </c:ser>
        <c:ser>
          <c:idx val="3"/>
          <c:order val="4"/>
          <c:tx>
            <c:strRef>
              <c:f>carLoadBreakdown!$K$1</c:f>
              <c:strCache>
                <c:ptCount val="1"/>
                <c:pt idx="0">
                  <c:v>Charger 5</c:v>
                </c:pt>
              </c:strCache>
            </c:strRef>
          </c:tx>
          <c:spPr>
            <a:solidFill>
              <a:schemeClr val="accent5"/>
            </a:solidFill>
            <a:ln>
              <a:noFill/>
            </a:ln>
            <a:effectLst/>
          </c:spPr>
          <c:cat>
            <c:numRef>
              <c:f>carLoadBreakdown!$C$2:$C$35041</c:f>
              <c:numCache>
                <c:formatCode>[$-F400]h:mm:ss\ AM/PM</c:formatCode>
                <c:ptCount val="35040"/>
                <c:pt idx="0">
                  <c:v>40909</c:v>
                </c:pt>
                <c:pt idx="1">
                  <c:v>40909.010416666664</c:v>
                </c:pt>
                <c:pt idx="2">
                  <c:v>40909.020833333328</c:v>
                </c:pt>
                <c:pt idx="3">
                  <c:v>40909.031249999993</c:v>
                </c:pt>
                <c:pt idx="4">
                  <c:v>40909.041666666657</c:v>
                </c:pt>
                <c:pt idx="5">
                  <c:v>40909.052083333321</c:v>
                </c:pt>
                <c:pt idx="6">
                  <c:v>40909.062499999985</c:v>
                </c:pt>
                <c:pt idx="7">
                  <c:v>40909.07291666665</c:v>
                </c:pt>
                <c:pt idx="8">
                  <c:v>40909.083333333314</c:v>
                </c:pt>
                <c:pt idx="9">
                  <c:v>40909.093749999978</c:v>
                </c:pt>
                <c:pt idx="10">
                  <c:v>40909.104166666642</c:v>
                </c:pt>
                <c:pt idx="11">
                  <c:v>40909.114583333307</c:v>
                </c:pt>
                <c:pt idx="12">
                  <c:v>40909.124999999971</c:v>
                </c:pt>
                <c:pt idx="13">
                  <c:v>40909.135416666635</c:v>
                </c:pt>
                <c:pt idx="14">
                  <c:v>40909.145833333299</c:v>
                </c:pt>
                <c:pt idx="15">
                  <c:v>40909.156249999964</c:v>
                </c:pt>
                <c:pt idx="16">
                  <c:v>40909.166666666628</c:v>
                </c:pt>
                <c:pt idx="17">
                  <c:v>40909.177083333292</c:v>
                </c:pt>
                <c:pt idx="18">
                  <c:v>40909.187499999956</c:v>
                </c:pt>
                <c:pt idx="19">
                  <c:v>40909.197916666621</c:v>
                </c:pt>
                <c:pt idx="20">
                  <c:v>40909.208333333285</c:v>
                </c:pt>
                <c:pt idx="21">
                  <c:v>40909.218749999949</c:v>
                </c:pt>
                <c:pt idx="22">
                  <c:v>40909.229166666613</c:v>
                </c:pt>
                <c:pt idx="23">
                  <c:v>40909.239583333278</c:v>
                </c:pt>
                <c:pt idx="24">
                  <c:v>40909.249999999942</c:v>
                </c:pt>
                <c:pt idx="25">
                  <c:v>40909.260416666606</c:v>
                </c:pt>
                <c:pt idx="26">
                  <c:v>40909.27083333327</c:v>
                </c:pt>
                <c:pt idx="27">
                  <c:v>40909.281249999935</c:v>
                </c:pt>
                <c:pt idx="28">
                  <c:v>40909.291666666599</c:v>
                </c:pt>
                <c:pt idx="29">
                  <c:v>40909.302083333263</c:v>
                </c:pt>
                <c:pt idx="30">
                  <c:v>40909.312499999927</c:v>
                </c:pt>
                <c:pt idx="31">
                  <c:v>40909.322916666591</c:v>
                </c:pt>
                <c:pt idx="32">
                  <c:v>40909.333333333256</c:v>
                </c:pt>
                <c:pt idx="33">
                  <c:v>40909.34374999992</c:v>
                </c:pt>
                <c:pt idx="34">
                  <c:v>40909.354166666584</c:v>
                </c:pt>
                <c:pt idx="35">
                  <c:v>40909.364583333248</c:v>
                </c:pt>
                <c:pt idx="36">
                  <c:v>40909.374999999913</c:v>
                </c:pt>
                <c:pt idx="37">
                  <c:v>40909.385416666577</c:v>
                </c:pt>
                <c:pt idx="38">
                  <c:v>40909.395833333241</c:v>
                </c:pt>
                <c:pt idx="39">
                  <c:v>40909.406249999905</c:v>
                </c:pt>
                <c:pt idx="40">
                  <c:v>40909.41666666657</c:v>
                </c:pt>
                <c:pt idx="41">
                  <c:v>40909.427083333234</c:v>
                </c:pt>
                <c:pt idx="42">
                  <c:v>40909.437499999898</c:v>
                </c:pt>
                <c:pt idx="43">
                  <c:v>40909.447916666562</c:v>
                </c:pt>
                <c:pt idx="44">
                  <c:v>40909.458333333227</c:v>
                </c:pt>
                <c:pt idx="45">
                  <c:v>40909.468749999891</c:v>
                </c:pt>
                <c:pt idx="46">
                  <c:v>40909.479166666555</c:v>
                </c:pt>
                <c:pt idx="47">
                  <c:v>40909.489583333219</c:v>
                </c:pt>
                <c:pt idx="48">
                  <c:v>40909.499999999884</c:v>
                </c:pt>
                <c:pt idx="49">
                  <c:v>40909.510416666548</c:v>
                </c:pt>
                <c:pt idx="50">
                  <c:v>40909.520833333212</c:v>
                </c:pt>
                <c:pt idx="51">
                  <c:v>40909.531249999876</c:v>
                </c:pt>
                <c:pt idx="52">
                  <c:v>40909.541666666541</c:v>
                </c:pt>
                <c:pt idx="53">
                  <c:v>40909.552083333205</c:v>
                </c:pt>
                <c:pt idx="54">
                  <c:v>40909.562499999869</c:v>
                </c:pt>
                <c:pt idx="55">
                  <c:v>40909.572916666533</c:v>
                </c:pt>
                <c:pt idx="56">
                  <c:v>40909.583333333198</c:v>
                </c:pt>
                <c:pt idx="57">
                  <c:v>40909.593749999862</c:v>
                </c:pt>
                <c:pt idx="58">
                  <c:v>40909.604166666526</c:v>
                </c:pt>
                <c:pt idx="59">
                  <c:v>40909.61458333319</c:v>
                </c:pt>
                <c:pt idx="60">
                  <c:v>40909.624999999854</c:v>
                </c:pt>
                <c:pt idx="61">
                  <c:v>40909.635416666519</c:v>
                </c:pt>
                <c:pt idx="62">
                  <c:v>40909.645833333183</c:v>
                </c:pt>
                <c:pt idx="63">
                  <c:v>40909.656249999847</c:v>
                </c:pt>
                <c:pt idx="64">
                  <c:v>40909.666666666511</c:v>
                </c:pt>
                <c:pt idx="65">
                  <c:v>40909.677083333176</c:v>
                </c:pt>
                <c:pt idx="66">
                  <c:v>40909.68749999984</c:v>
                </c:pt>
                <c:pt idx="67">
                  <c:v>40909.697916666504</c:v>
                </c:pt>
                <c:pt idx="68">
                  <c:v>40909.708333333168</c:v>
                </c:pt>
                <c:pt idx="69">
                  <c:v>40909.718749999833</c:v>
                </c:pt>
                <c:pt idx="70">
                  <c:v>40909.729166666497</c:v>
                </c:pt>
                <c:pt idx="71">
                  <c:v>40909.739583333161</c:v>
                </c:pt>
                <c:pt idx="72">
                  <c:v>40909.749999999825</c:v>
                </c:pt>
                <c:pt idx="73">
                  <c:v>40909.76041666649</c:v>
                </c:pt>
                <c:pt idx="74">
                  <c:v>40909.770833333154</c:v>
                </c:pt>
                <c:pt idx="75">
                  <c:v>40909.781249999818</c:v>
                </c:pt>
                <c:pt idx="76">
                  <c:v>40909.791666666482</c:v>
                </c:pt>
                <c:pt idx="77">
                  <c:v>40909.802083333147</c:v>
                </c:pt>
                <c:pt idx="78">
                  <c:v>40909.812499999811</c:v>
                </c:pt>
                <c:pt idx="79">
                  <c:v>40909.822916666475</c:v>
                </c:pt>
                <c:pt idx="80">
                  <c:v>40909.833333333139</c:v>
                </c:pt>
                <c:pt idx="81">
                  <c:v>40909.843749999804</c:v>
                </c:pt>
                <c:pt idx="82">
                  <c:v>40909.854166666468</c:v>
                </c:pt>
                <c:pt idx="83">
                  <c:v>40909.864583333132</c:v>
                </c:pt>
                <c:pt idx="84">
                  <c:v>40909.874999999796</c:v>
                </c:pt>
                <c:pt idx="85">
                  <c:v>40909.885416666461</c:v>
                </c:pt>
                <c:pt idx="86">
                  <c:v>40909.895833333125</c:v>
                </c:pt>
                <c:pt idx="87">
                  <c:v>40909.906249999789</c:v>
                </c:pt>
                <c:pt idx="88">
                  <c:v>40909.916666666453</c:v>
                </c:pt>
                <c:pt idx="89">
                  <c:v>40909.927083333117</c:v>
                </c:pt>
                <c:pt idx="90">
                  <c:v>40909.937499999782</c:v>
                </c:pt>
                <c:pt idx="91">
                  <c:v>40909.947916666446</c:v>
                </c:pt>
                <c:pt idx="92">
                  <c:v>40909.95833333311</c:v>
                </c:pt>
                <c:pt idx="93">
                  <c:v>40909.968749999774</c:v>
                </c:pt>
                <c:pt idx="94">
                  <c:v>40909.979166666439</c:v>
                </c:pt>
                <c:pt idx="95">
                  <c:v>40909.989583333103</c:v>
                </c:pt>
                <c:pt idx="96">
                  <c:v>40909.999999999767</c:v>
                </c:pt>
                <c:pt idx="97">
                  <c:v>40910.010416666431</c:v>
                </c:pt>
                <c:pt idx="98">
                  <c:v>40910.020833333096</c:v>
                </c:pt>
                <c:pt idx="99">
                  <c:v>40910.03124999976</c:v>
                </c:pt>
                <c:pt idx="100">
                  <c:v>40910.041666666424</c:v>
                </c:pt>
                <c:pt idx="101">
                  <c:v>40910.052083333088</c:v>
                </c:pt>
                <c:pt idx="102">
                  <c:v>40910.062499999753</c:v>
                </c:pt>
                <c:pt idx="103">
                  <c:v>40910.072916666417</c:v>
                </c:pt>
                <c:pt idx="104">
                  <c:v>40910.083333333081</c:v>
                </c:pt>
                <c:pt idx="105">
                  <c:v>40910.093749999745</c:v>
                </c:pt>
                <c:pt idx="106">
                  <c:v>40910.10416666641</c:v>
                </c:pt>
                <c:pt idx="107">
                  <c:v>40910.114583333074</c:v>
                </c:pt>
                <c:pt idx="108">
                  <c:v>40910.124999999738</c:v>
                </c:pt>
                <c:pt idx="109">
                  <c:v>40910.135416666402</c:v>
                </c:pt>
                <c:pt idx="110">
                  <c:v>40910.145833333067</c:v>
                </c:pt>
                <c:pt idx="111">
                  <c:v>40910.156249999731</c:v>
                </c:pt>
                <c:pt idx="112">
                  <c:v>40910.166666666395</c:v>
                </c:pt>
                <c:pt idx="113">
                  <c:v>40910.177083333059</c:v>
                </c:pt>
                <c:pt idx="114">
                  <c:v>40910.187499999724</c:v>
                </c:pt>
                <c:pt idx="115">
                  <c:v>40910.197916666388</c:v>
                </c:pt>
                <c:pt idx="116">
                  <c:v>40910.208333333052</c:v>
                </c:pt>
                <c:pt idx="117">
                  <c:v>40910.218749999716</c:v>
                </c:pt>
                <c:pt idx="118">
                  <c:v>40910.22916666638</c:v>
                </c:pt>
                <c:pt idx="119">
                  <c:v>40910.239583333045</c:v>
                </c:pt>
                <c:pt idx="120">
                  <c:v>40910.249999999709</c:v>
                </c:pt>
                <c:pt idx="121">
                  <c:v>40910.260416666373</c:v>
                </c:pt>
                <c:pt idx="122">
                  <c:v>40910.270833333037</c:v>
                </c:pt>
                <c:pt idx="123">
                  <c:v>40910.281249999702</c:v>
                </c:pt>
                <c:pt idx="124">
                  <c:v>40910.291666666366</c:v>
                </c:pt>
                <c:pt idx="125">
                  <c:v>40910.30208333303</c:v>
                </c:pt>
                <c:pt idx="126">
                  <c:v>40910.312499999694</c:v>
                </c:pt>
                <c:pt idx="127">
                  <c:v>40910.322916666359</c:v>
                </c:pt>
                <c:pt idx="128">
                  <c:v>40910.333333333023</c:v>
                </c:pt>
                <c:pt idx="129">
                  <c:v>40910.343749999687</c:v>
                </c:pt>
                <c:pt idx="130">
                  <c:v>40910.354166666351</c:v>
                </c:pt>
                <c:pt idx="131">
                  <c:v>40910.364583333016</c:v>
                </c:pt>
                <c:pt idx="132">
                  <c:v>40910.37499999968</c:v>
                </c:pt>
                <c:pt idx="133">
                  <c:v>40910.385416666344</c:v>
                </c:pt>
                <c:pt idx="134">
                  <c:v>40910.395833333008</c:v>
                </c:pt>
                <c:pt idx="135">
                  <c:v>40910.406249999673</c:v>
                </c:pt>
                <c:pt idx="136">
                  <c:v>40910.416666666337</c:v>
                </c:pt>
                <c:pt idx="137">
                  <c:v>40910.427083333001</c:v>
                </c:pt>
                <c:pt idx="138">
                  <c:v>40910.437499999665</c:v>
                </c:pt>
                <c:pt idx="139">
                  <c:v>40910.44791666633</c:v>
                </c:pt>
                <c:pt idx="140">
                  <c:v>40910.458333332994</c:v>
                </c:pt>
                <c:pt idx="141">
                  <c:v>40910.468749999658</c:v>
                </c:pt>
                <c:pt idx="142">
                  <c:v>40910.479166666322</c:v>
                </c:pt>
                <c:pt idx="143">
                  <c:v>40910.489583332987</c:v>
                </c:pt>
                <c:pt idx="144">
                  <c:v>40910.499999999651</c:v>
                </c:pt>
                <c:pt idx="145">
                  <c:v>40910.510416666315</c:v>
                </c:pt>
                <c:pt idx="146">
                  <c:v>40910.520833332979</c:v>
                </c:pt>
                <c:pt idx="147">
                  <c:v>40910.531249999643</c:v>
                </c:pt>
                <c:pt idx="148">
                  <c:v>40910.541666666308</c:v>
                </c:pt>
                <c:pt idx="149">
                  <c:v>40910.552083332972</c:v>
                </c:pt>
                <c:pt idx="150">
                  <c:v>40910.562499999636</c:v>
                </c:pt>
                <c:pt idx="151">
                  <c:v>40910.5729166663</c:v>
                </c:pt>
                <c:pt idx="152">
                  <c:v>40910.583333332965</c:v>
                </c:pt>
                <c:pt idx="153">
                  <c:v>40910.593749999629</c:v>
                </c:pt>
                <c:pt idx="154">
                  <c:v>40910.604166666293</c:v>
                </c:pt>
                <c:pt idx="155">
                  <c:v>40910.614583332957</c:v>
                </c:pt>
                <c:pt idx="156">
                  <c:v>40910.624999999622</c:v>
                </c:pt>
                <c:pt idx="157">
                  <c:v>40910.635416666286</c:v>
                </c:pt>
                <c:pt idx="158">
                  <c:v>40910.64583333295</c:v>
                </c:pt>
                <c:pt idx="159">
                  <c:v>40910.656249999614</c:v>
                </c:pt>
                <c:pt idx="160">
                  <c:v>40910.666666666279</c:v>
                </c:pt>
                <c:pt idx="161">
                  <c:v>40910.677083332943</c:v>
                </c:pt>
                <c:pt idx="162">
                  <c:v>40910.687499999607</c:v>
                </c:pt>
                <c:pt idx="163">
                  <c:v>40910.697916666271</c:v>
                </c:pt>
                <c:pt idx="164">
                  <c:v>40910.708333332936</c:v>
                </c:pt>
                <c:pt idx="165">
                  <c:v>40910.7187499996</c:v>
                </c:pt>
                <c:pt idx="166">
                  <c:v>40910.729166666264</c:v>
                </c:pt>
                <c:pt idx="167">
                  <c:v>40910.739583332928</c:v>
                </c:pt>
                <c:pt idx="168">
                  <c:v>40910.749999999593</c:v>
                </c:pt>
                <c:pt idx="169">
                  <c:v>40910.760416666257</c:v>
                </c:pt>
                <c:pt idx="170">
                  <c:v>40910.770833332921</c:v>
                </c:pt>
                <c:pt idx="171">
                  <c:v>40910.781249999585</c:v>
                </c:pt>
                <c:pt idx="172">
                  <c:v>40910.79166666625</c:v>
                </c:pt>
                <c:pt idx="173">
                  <c:v>40910.802083332914</c:v>
                </c:pt>
                <c:pt idx="174">
                  <c:v>40910.812499999578</c:v>
                </c:pt>
                <c:pt idx="175">
                  <c:v>40910.822916666242</c:v>
                </c:pt>
                <c:pt idx="176">
                  <c:v>40910.833333332906</c:v>
                </c:pt>
                <c:pt idx="177">
                  <c:v>40910.843749999571</c:v>
                </c:pt>
                <c:pt idx="178">
                  <c:v>40910.854166666235</c:v>
                </c:pt>
                <c:pt idx="179">
                  <c:v>40910.864583332899</c:v>
                </c:pt>
                <c:pt idx="180">
                  <c:v>40910.874999999563</c:v>
                </c:pt>
                <c:pt idx="181">
                  <c:v>40910.885416666228</c:v>
                </c:pt>
                <c:pt idx="182">
                  <c:v>40910.895833332892</c:v>
                </c:pt>
                <c:pt idx="183">
                  <c:v>40910.906249999556</c:v>
                </c:pt>
                <c:pt idx="184">
                  <c:v>40910.91666666622</c:v>
                </c:pt>
                <c:pt idx="185">
                  <c:v>40910.927083332885</c:v>
                </c:pt>
                <c:pt idx="186">
                  <c:v>40910.937499999549</c:v>
                </c:pt>
                <c:pt idx="187">
                  <c:v>40910.947916666213</c:v>
                </c:pt>
                <c:pt idx="188">
                  <c:v>40910.958333332877</c:v>
                </c:pt>
                <c:pt idx="189">
                  <c:v>40910.968749999542</c:v>
                </c:pt>
                <c:pt idx="190">
                  <c:v>40910.979166666206</c:v>
                </c:pt>
                <c:pt idx="191">
                  <c:v>40910.98958333287</c:v>
                </c:pt>
                <c:pt idx="192">
                  <c:v>40910.999999999534</c:v>
                </c:pt>
                <c:pt idx="193">
                  <c:v>40911.010416666199</c:v>
                </c:pt>
                <c:pt idx="194">
                  <c:v>40911.020833332863</c:v>
                </c:pt>
                <c:pt idx="195">
                  <c:v>40911.031249999527</c:v>
                </c:pt>
                <c:pt idx="196">
                  <c:v>40911.041666666191</c:v>
                </c:pt>
                <c:pt idx="197">
                  <c:v>40911.052083332856</c:v>
                </c:pt>
                <c:pt idx="198">
                  <c:v>40911.06249999952</c:v>
                </c:pt>
                <c:pt idx="199">
                  <c:v>40911.072916666184</c:v>
                </c:pt>
                <c:pt idx="200">
                  <c:v>40911.083333332848</c:v>
                </c:pt>
                <c:pt idx="201">
                  <c:v>40911.093749999513</c:v>
                </c:pt>
                <c:pt idx="202">
                  <c:v>40911.104166666177</c:v>
                </c:pt>
                <c:pt idx="203">
                  <c:v>40911.114583332841</c:v>
                </c:pt>
                <c:pt idx="204">
                  <c:v>40911.124999999505</c:v>
                </c:pt>
                <c:pt idx="205">
                  <c:v>40911.135416666169</c:v>
                </c:pt>
                <c:pt idx="206">
                  <c:v>40911.145833332834</c:v>
                </c:pt>
                <c:pt idx="207">
                  <c:v>40911.156249999498</c:v>
                </c:pt>
                <c:pt idx="208">
                  <c:v>40911.166666666162</c:v>
                </c:pt>
                <c:pt idx="209">
                  <c:v>40911.177083332826</c:v>
                </c:pt>
                <c:pt idx="210">
                  <c:v>40911.187499999491</c:v>
                </c:pt>
                <c:pt idx="211">
                  <c:v>40911.197916666155</c:v>
                </c:pt>
                <c:pt idx="212">
                  <c:v>40911.208333332819</c:v>
                </c:pt>
                <c:pt idx="213">
                  <c:v>40911.218749999483</c:v>
                </c:pt>
                <c:pt idx="214">
                  <c:v>40911.229166666148</c:v>
                </c:pt>
                <c:pt idx="215">
                  <c:v>40911.239583332812</c:v>
                </c:pt>
                <c:pt idx="216">
                  <c:v>40911.249999999476</c:v>
                </c:pt>
                <c:pt idx="217">
                  <c:v>40911.26041666614</c:v>
                </c:pt>
                <c:pt idx="218">
                  <c:v>40911.270833332805</c:v>
                </c:pt>
                <c:pt idx="219">
                  <c:v>40911.281249999469</c:v>
                </c:pt>
                <c:pt idx="220">
                  <c:v>40911.291666666133</c:v>
                </c:pt>
                <c:pt idx="221">
                  <c:v>40911.302083332797</c:v>
                </c:pt>
                <c:pt idx="222">
                  <c:v>40911.312499999462</c:v>
                </c:pt>
                <c:pt idx="223">
                  <c:v>40911.322916666126</c:v>
                </c:pt>
                <c:pt idx="224">
                  <c:v>40911.33333333279</c:v>
                </c:pt>
                <c:pt idx="225">
                  <c:v>40911.343749999454</c:v>
                </c:pt>
                <c:pt idx="226">
                  <c:v>40911.354166666119</c:v>
                </c:pt>
                <c:pt idx="227">
                  <c:v>40911.364583332783</c:v>
                </c:pt>
                <c:pt idx="228">
                  <c:v>40911.374999999447</c:v>
                </c:pt>
                <c:pt idx="229">
                  <c:v>40911.385416666111</c:v>
                </c:pt>
                <c:pt idx="230">
                  <c:v>40911.395833332776</c:v>
                </c:pt>
                <c:pt idx="231">
                  <c:v>40911.40624999944</c:v>
                </c:pt>
                <c:pt idx="232">
                  <c:v>40911.416666666104</c:v>
                </c:pt>
                <c:pt idx="233">
                  <c:v>40911.427083332768</c:v>
                </c:pt>
                <c:pt idx="234">
                  <c:v>40911.437499999432</c:v>
                </c:pt>
                <c:pt idx="235">
                  <c:v>40911.447916666097</c:v>
                </c:pt>
                <c:pt idx="236">
                  <c:v>40911.458333332761</c:v>
                </c:pt>
                <c:pt idx="237">
                  <c:v>40911.468749999425</c:v>
                </c:pt>
                <c:pt idx="238">
                  <c:v>40911.479166666089</c:v>
                </c:pt>
                <c:pt idx="239">
                  <c:v>40911.489583332754</c:v>
                </c:pt>
                <c:pt idx="240">
                  <c:v>40911.499999999418</c:v>
                </c:pt>
                <c:pt idx="241">
                  <c:v>40911.510416666082</c:v>
                </c:pt>
                <c:pt idx="242">
                  <c:v>40911.520833332746</c:v>
                </c:pt>
                <c:pt idx="243">
                  <c:v>40911.531249999411</c:v>
                </c:pt>
                <c:pt idx="244">
                  <c:v>40911.541666666075</c:v>
                </c:pt>
                <c:pt idx="245">
                  <c:v>40911.552083332739</c:v>
                </c:pt>
                <c:pt idx="246">
                  <c:v>40911.562499999403</c:v>
                </c:pt>
                <c:pt idx="247">
                  <c:v>40911.572916666068</c:v>
                </c:pt>
                <c:pt idx="248">
                  <c:v>40911.583333332732</c:v>
                </c:pt>
                <c:pt idx="249">
                  <c:v>40911.593749999396</c:v>
                </c:pt>
                <c:pt idx="250">
                  <c:v>40911.60416666606</c:v>
                </c:pt>
                <c:pt idx="251">
                  <c:v>40911.614583332725</c:v>
                </c:pt>
                <c:pt idx="252">
                  <c:v>40911.624999999389</c:v>
                </c:pt>
                <c:pt idx="253">
                  <c:v>40911.635416666053</c:v>
                </c:pt>
                <c:pt idx="254">
                  <c:v>40911.645833332717</c:v>
                </c:pt>
                <c:pt idx="255">
                  <c:v>40911.656249999382</c:v>
                </c:pt>
                <c:pt idx="256">
                  <c:v>40911.666666666046</c:v>
                </c:pt>
                <c:pt idx="257">
                  <c:v>40911.67708333271</c:v>
                </c:pt>
                <c:pt idx="258">
                  <c:v>40911.687499999374</c:v>
                </c:pt>
                <c:pt idx="259">
                  <c:v>40911.697916666039</c:v>
                </c:pt>
                <c:pt idx="260">
                  <c:v>40911.708333332703</c:v>
                </c:pt>
                <c:pt idx="261">
                  <c:v>40911.718749999367</c:v>
                </c:pt>
                <c:pt idx="262">
                  <c:v>40911.729166666031</c:v>
                </c:pt>
                <c:pt idx="263">
                  <c:v>40911.739583332695</c:v>
                </c:pt>
                <c:pt idx="264">
                  <c:v>40911.74999999936</c:v>
                </c:pt>
                <c:pt idx="265">
                  <c:v>40911.760416666024</c:v>
                </c:pt>
                <c:pt idx="266">
                  <c:v>40911.770833332688</c:v>
                </c:pt>
                <c:pt idx="267">
                  <c:v>40911.781249999352</c:v>
                </c:pt>
                <c:pt idx="268">
                  <c:v>40911.791666666017</c:v>
                </c:pt>
                <c:pt idx="269">
                  <c:v>40911.802083332681</c:v>
                </c:pt>
                <c:pt idx="270">
                  <c:v>40911.812499999345</c:v>
                </c:pt>
                <c:pt idx="271">
                  <c:v>40911.822916666009</c:v>
                </c:pt>
                <c:pt idx="272">
                  <c:v>40911.833333332674</c:v>
                </c:pt>
                <c:pt idx="273">
                  <c:v>40911.843749999338</c:v>
                </c:pt>
                <c:pt idx="274">
                  <c:v>40911.854166666002</c:v>
                </c:pt>
                <c:pt idx="275">
                  <c:v>40911.864583332666</c:v>
                </c:pt>
                <c:pt idx="276">
                  <c:v>40911.874999999331</c:v>
                </c:pt>
                <c:pt idx="277">
                  <c:v>40911.885416665995</c:v>
                </c:pt>
                <c:pt idx="278">
                  <c:v>40911.895833332659</c:v>
                </c:pt>
                <c:pt idx="279">
                  <c:v>40911.906249999323</c:v>
                </c:pt>
                <c:pt idx="280">
                  <c:v>40911.916666665988</c:v>
                </c:pt>
                <c:pt idx="281">
                  <c:v>40911.927083332652</c:v>
                </c:pt>
                <c:pt idx="282">
                  <c:v>40911.937499999316</c:v>
                </c:pt>
                <c:pt idx="283">
                  <c:v>40911.94791666598</c:v>
                </c:pt>
                <c:pt idx="284">
                  <c:v>40911.958333332645</c:v>
                </c:pt>
                <c:pt idx="285">
                  <c:v>40911.968749999309</c:v>
                </c:pt>
                <c:pt idx="286">
                  <c:v>40911.979166665973</c:v>
                </c:pt>
                <c:pt idx="287">
                  <c:v>40911.989583332637</c:v>
                </c:pt>
                <c:pt idx="288">
                  <c:v>40911.999999999302</c:v>
                </c:pt>
                <c:pt idx="289">
                  <c:v>40912.010416665966</c:v>
                </c:pt>
                <c:pt idx="290">
                  <c:v>40912.02083333263</c:v>
                </c:pt>
                <c:pt idx="291">
                  <c:v>40912.031249999294</c:v>
                </c:pt>
                <c:pt idx="292">
                  <c:v>40912.041666665958</c:v>
                </c:pt>
                <c:pt idx="293">
                  <c:v>40912.052083332623</c:v>
                </c:pt>
                <c:pt idx="294">
                  <c:v>40912.062499999287</c:v>
                </c:pt>
                <c:pt idx="295">
                  <c:v>40912.072916665951</c:v>
                </c:pt>
                <c:pt idx="296">
                  <c:v>40912.083333332615</c:v>
                </c:pt>
                <c:pt idx="297">
                  <c:v>40912.09374999928</c:v>
                </c:pt>
                <c:pt idx="298">
                  <c:v>40912.104166665944</c:v>
                </c:pt>
                <c:pt idx="299">
                  <c:v>40912.114583332608</c:v>
                </c:pt>
                <c:pt idx="300">
                  <c:v>40912.124999999272</c:v>
                </c:pt>
                <c:pt idx="301">
                  <c:v>40912.135416665937</c:v>
                </c:pt>
                <c:pt idx="302">
                  <c:v>40912.145833332601</c:v>
                </c:pt>
                <c:pt idx="303">
                  <c:v>40912.156249999265</c:v>
                </c:pt>
                <c:pt idx="304">
                  <c:v>40912.166666665929</c:v>
                </c:pt>
                <c:pt idx="305">
                  <c:v>40912.177083332594</c:v>
                </c:pt>
                <c:pt idx="306">
                  <c:v>40912.187499999258</c:v>
                </c:pt>
                <c:pt idx="307">
                  <c:v>40912.197916665922</c:v>
                </c:pt>
                <c:pt idx="308">
                  <c:v>40912.208333332586</c:v>
                </c:pt>
                <c:pt idx="309">
                  <c:v>40912.218749999251</c:v>
                </c:pt>
                <c:pt idx="310">
                  <c:v>40912.229166665915</c:v>
                </c:pt>
                <c:pt idx="311">
                  <c:v>40912.239583332579</c:v>
                </c:pt>
                <c:pt idx="312">
                  <c:v>40912.249999999243</c:v>
                </c:pt>
                <c:pt idx="313">
                  <c:v>40912.260416665908</c:v>
                </c:pt>
                <c:pt idx="314">
                  <c:v>40912.270833332572</c:v>
                </c:pt>
                <c:pt idx="315">
                  <c:v>40912.281249999236</c:v>
                </c:pt>
                <c:pt idx="316">
                  <c:v>40912.2916666659</c:v>
                </c:pt>
                <c:pt idx="317">
                  <c:v>40912.302083332565</c:v>
                </c:pt>
                <c:pt idx="318">
                  <c:v>40912.312499999229</c:v>
                </c:pt>
                <c:pt idx="319">
                  <c:v>40912.322916665893</c:v>
                </c:pt>
                <c:pt idx="320">
                  <c:v>40912.333333332557</c:v>
                </c:pt>
                <c:pt idx="321">
                  <c:v>40912.343749999221</c:v>
                </c:pt>
                <c:pt idx="322">
                  <c:v>40912.354166665886</c:v>
                </c:pt>
                <c:pt idx="323">
                  <c:v>40912.36458333255</c:v>
                </c:pt>
                <c:pt idx="324">
                  <c:v>40912.374999999214</c:v>
                </c:pt>
                <c:pt idx="325">
                  <c:v>40912.385416665878</c:v>
                </c:pt>
                <c:pt idx="326">
                  <c:v>40912.395833332543</c:v>
                </c:pt>
                <c:pt idx="327">
                  <c:v>40912.406249999207</c:v>
                </c:pt>
                <c:pt idx="328">
                  <c:v>40912.416666665871</c:v>
                </c:pt>
                <c:pt idx="329">
                  <c:v>40912.427083332535</c:v>
                </c:pt>
                <c:pt idx="330">
                  <c:v>40912.4374999992</c:v>
                </c:pt>
                <c:pt idx="331">
                  <c:v>40912.447916665864</c:v>
                </c:pt>
                <c:pt idx="332">
                  <c:v>40912.458333332528</c:v>
                </c:pt>
                <c:pt idx="333">
                  <c:v>40912.468749999192</c:v>
                </c:pt>
                <c:pt idx="334">
                  <c:v>40912.479166665857</c:v>
                </c:pt>
                <c:pt idx="335">
                  <c:v>40912.489583332521</c:v>
                </c:pt>
                <c:pt idx="336">
                  <c:v>40912.499999999185</c:v>
                </c:pt>
                <c:pt idx="337">
                  <c:v>40912.510416665849</c:v>
                </c:pt>
                <c:pt idx="338">
                  <c:v>40912.520833332514</c:v>
                </c:pt>
                <c:pt idx="339">
                  <c:v>40912.531249999178</c:v>
                </c:pt>
                <c:pt idx="340">
                  <c:v>40912.541666665842</c:v>
                </c:pt>
                <c:pt idx="341">
                  <c:v>40912.552083332506</c:v>
                </c:pt>
                <c:pt idx="342">
                  <c:v>40912.562499999171</c:v>
                </c:pt>
                <c:pt idx="343">
                  <c:v>40912.572916665835</c:v>
                </c:pt>
                <c:pt idx="344">
                  <c:v>40912.583333332499</c:v>
                </c:pt>
                <c:pt idx="345">
                  <c:v>40912.593749999163</c:v>
                </c:pt>
                <c:pt idx="346">
                  <c:v>40912.604166665828</c:v>
                </c:pt>
                <c:pt idx="347">
                  <c:v>40912.614583332492</c:v>
                </c:pt>
                <c:pt idx="348">
                  <c:v>40912.624999999156</c:v>
                </c:pt>
                <c:pt idx="349">
                  <c:v>40912.63541666582</c:v>
                </c:pt>
                <c:pt idx="350">
                  <c:v>40912.645833332484</c:v>
                </c:pt>
                <c:pt idx="351">
                  <c:v>40912.656249999149</c:v>
                </c:pt>
                <c:pt idx="352">
                  <c:v>40912.666666665813</c:v>
                </c:pt>
                <c:pt idx="353">
                  <c:v>40912.677083332477</c:v>
                </c:pt>
                <c:pt idx="354">
                  <c:v>40912.687499999141</c:v>
                </c:pt>
                <c:pt idx="355">
                  <c:v>40912.697916665806</c:v>
                </c:pt>
                <c:pt idx="356">
                  <c:v>40912.70833333247</c:v>
                </c:pt>
                <c:pt idx="357">
                  <c:v>40912.718749999134</c:v>
                </c:pt>
                <c:pt idx="358">
                  <c:v>40912.729166665798</c:v>
                </c:pt>
                <c:pt idx="359">
                  <c:v>40912.739583332463</c:v>
                </c:pt>
                <c:pt idx="360">
                  <c:v>40912.749999999127</c:v>
                </c:pt>
                <c:pt idx="361">
                  <c:v>40912.760416665791</c:v>
                </c:pt>
                <c:pt idx="362">
                  <c:v>40912.770833332455</c:v>
                </c:pt>
                <c:pt idx="363">
                  <c:v>40912.78124999912</c:v>
                </c:pt>
                <c:pt idx="364">
                  <c:v>40912.791666665784</c:v>
                </c:pt>
                <c:pt idx="365">
                  <c:v>40912.802083332448</c:v>
                </c:pt>
                <c:pt idx="366">
                  <c:v>40912.812499999112</c:v>
                </c:pt>
                <c:pt idx="367">
                  <c:v>40912.822916665777</c:v>
                </c:pt>
                <c:pt idx="368">
                  <c:v>40912.833333332441</c:v>
                </c:pt>
                <c:pt idx="369">
                  <c:v>40912.843749999105</c:v>
                </c:pt>
                <c:pt idx="370">
                  <c:v>40912.854166665769</c:v>
                </c:pt>
                <c:pt idx="371">
                  <c:v>40912.864583332434</c:v>
                </c:pt>
                <c:pt idx="372">
                  <c:v>40912.874999999098</c:v>
                </c:pt>
                <c:pt idx="373">
                  <c:v>40912.885416665762</c:v>
                </c:pt>
                <c:pt idx="374">
                  <c:v>40912.895833332426</c:v>
                </c:pt>
                <c:pt idx="375">
                  <c:v>40912.906249999091</c:v>
                </c:pt>
                <c:pt idx="376">
                  <c:v>40912.916666665755</c:v>
                </c:pt>
                <c:pt idx="377">
                  <c:v>40912.927083332419</c:v>
                </c:pt>
                <c:pt idx="378">
                  <c:v>40912.937499999083</c:v>
                </c:pt>
                <c:pt idx="379">
                  <c:v>40912.947916665747</c:v>
                </c:pt>
                <c:pt idx="380">
                  <c:v>40912.958333332412</c:v>
                </c:pt>
                <c:pt idx="381">
                  <c:v>40912.968749999076</c:v>
                </c:pt>
                <c:pt idx="382">
                  <c:v>40912.97916666574</c:v>
                </c:pt>
                <c:pt idx="383">
                  <c:v>40912.989583332404</c:v>
                </c:pt>
                <c:pt idx="384">
                  <c:v>40912.999999999069</c:v>
                </c:pt>
                <c:pt idx="385">
                  <c:v>40913.010416665733</c:v>
                </c:pt>
                <c:pt idx="386">
                  <c:v>40913.020833332397</c:v>
                </c:pt>
                <c:pt idx="387">
                  <c:v>40913.031249999061</c:v>
                </c:pt>
                <c:pt idx="388">
                  <c:v>40913.041666665726</c:v>
                </c:pt>
                <c:pt idx="389">
                  <c:v>40913.05208333239</c:v>
                </c:pt>
                <c:pt idx="390">
                  <c:v>40913.062499999054</c:v>
                </c:pt>
                <c:pt idx="391">
                  <c:v>40913.072916665718</c:v>
                </c:pt>
                <c:pt idx="392">
                  <c:v>40913.083333332383</c:v>
                </c:pt>
                <c:pt idx="393">
                  <c:v>40913.093749999047</c:v>
                </c:pt>
                <c:pt idx="394">
                  <c:v>40913.104166665711</c:v>
                </c:pt>
                <c:pt idx="395">
                  <c:v>40913.114583332375</c:v>
                </c:pt>
                <c:pt idx="396">
                  <c:v>40913.12499999904</c:v>
                </c:pt>
                <c:pt idx="397">
                  <c:v>40913.135416665704</c:v>
                </c:pt>
                <c:pt idx="398">
                  <c:v>40913.145833332368</c:v>
                </c:pt>
                <c:pt idx="399">
                  <c:v>40913.156249999032</c:v>
                </c:pt>
                <c:pt idx="400">
                  <c:v>40913.166666665697</c:v>
                </c:pt>
                <c:pt idx="401">
                  <c:v>40913.177083332361</c:v>
                </c:pt>
                <c:pt idx="402">
                  <c:v>40913.187499999025</c:v>
                </c:pt>
                <c:pt idx="403">
                  <c:v>40913.197916665689</c:v>
                </c:pt>
                <c:pt idx="404">
                  <c:v>40913.208333332354</c:v>
                </c:pt>
                <c:pt idx="405">
                  <c:v>40913.218749999018</c:v>
                </c:pt>
                <c:pt idx="406">
                  <c:v>40913.229166665682</c:v>
                </c:pt>
                <c:pt idx="407">
                  <c:v>40913.239583332346</c:v>
                </c:pt>
                <c:pt idx="408">
                  <c:v>40913.24999999901</c:v>
                </c:pt>
                <c:pt idx="409">
                  <c:v>40913.260416665675</c:v>
                </c:pt>
                <c:pt idx="410">
                  <c:v>40913.270833332339</c:v>
                </c:pt>
                <c:pt idx="411">
                  <c:v>40913.281249999003</c:v>
                </c:pt>
                <c:pt idx="412">
                  <c:v>40913.291666665667</c:v>
                </c:pt>
                <c:pt idx="413">
                  <c:v>40913.302083332332</c:v>
                </c:pt>
                <c:pt idx="414">
                  <c:v>40913.312499998996</c:v>
                </c:pt>
                <c:pt idx="415">
                  <c:v>40913.32291666566</c:v>
                </c:pt>
                <c:pt idx="416">
                  <c:v>40913.333333332324</c:v>
                </c:pt>
                <c:pt idx="417">
                  <c:v>40913.343749998989</c:v>
                </c:pt>
                <c:pt idx="418">
                  <c:v>40913.354166665653</c:v>
                </c:pt>
                <c:pt idx="419">
                  <c:v>40913.364583332317</c:v>
                </c:pt>
                <c:pt idx="420">
                  <c:v>40913.374999998981</c:v>
                </c:pt>
                <c:pt idx="421">
                  <c:v>40913.385416665646</c:v>
                </c:pt>
                <c:pt idx="422">
                  <c:v>40913.39583333231</c:v>
                </c:pt>
                <c:pt idx="423">
                  <c:v>40913.406249998974</c:v>
                </c:pt>
                <c:pt idx="424">
                  <c:v>40913.416666665638</c:v>
                </c:pt>
                <c:pt idx="425">
                  <c:v>40913.427083332303</c:v>
                </c:pt>
                <c:pt idx="426">
                  <c:v>40913.437499998967</c:v>
                </c:pt>
                <c:pt idx="427">
                  <c:v>40913.447916665631</c:v>
                </c:pt>
                <c:pt idx="428">
                  <c:v>40913.458333332295</c:v>
                </c:pt>
                <c:pt idx="429">
                  <c:v>40913.46874999896</c:v>
                </c:pt>
                <c:pt idx="430">
                  <c:v>40913.479166665624</c:v>
                </c:pt>
                <c:pt idx="431">
                  <c:v>40913.489583332288</c:v>
                </c:pt>
                <c:pt idx="432">
                  <c:v>40913.499999998952</c:v>
                </c:pt>
                <c:pt idx="433">
                  <c:v>40913.510416665617</c:v>
                </c:pt>
                <c:pt idx="434">
                  <c:v>40913.520833332281</c:v>
                </c:pt>
                <c:pt idx="435">
                  <c:v>40913.531249998945</c:v>
                </c:pt>
                <c:pt idx="436">
                  <c:v>40913.541666665609</c:v>
                </c:pt>
                <c:pt idx="437">
                  <c:v>40913.552083332273</c:v>
                </c:pt>
                <c:pt idx="438">
                  <c:v>40913.562499998938</c:v>
                </c:pt>
                <c:pt idx="439">
                  <c:v>40913.572916665602</c:v>
                </c:pt>
                <c:pt idx="440">
                  <c:v>40913.583333332266</c:v>
                </c:pt>
                <c:pt idx="441">
                  <c:v>40913.59374999893</c:v>
                </c:pt>
                <c:pt idx="442">
                  <c:v>40913.604166665595</c:v>
                </c:pt>
                <c:pt idx="443">
                  <c:v>40913.614583332259</c:v>
                </c:pt>
                <c:pt idx="444">
                  <c:v>40913.624999998923</c:v>
                </c:pt>
                <c:pt idx="445">
                  <c:v>40913.635416665587</c:v>
                </c:pt>
                <c:pt idx="446">
                  <c:v>40913.645833332252</c:v>
                </c:pt>
                <c:pt idx="447">
                  <c:v>40913.656249998916</c:v>
                </c:pt>
                <c:pt idx="448">
                  <c:v>40913.66666666558</c:v>
                </c:pt>
                <c:pt idx="449">
                  <c:v>40913.677083332244</c:v>
                </c:pt>
                <c:pt idx="450">
                  <c:v>40913.687499998909</c:v>
                </c:pt>
                <c:pt idx="451">
                  <c:v>40913.697916665573</c:v>
                </c:pt>
                <c:pt idx="452">
                  <c:v>40913.708333332237</c:v>
                </c:pt>
                <c:pt idx="453">
                  <c:v>40913.718749998901</c:v>
                </c:pt>
                <c:pt idx="454">
                  <c:v>40913.729166665566</c:v>
                </c:pt>
                <c:pt idx="455">
                  <c:v>40913.73958333223</c:v>
                </c:pt>
                <c:pt idx="456">
                  <c:v>40913.749999998894</c:v>
                </c:pt>
                <c:pt idx="457">
                  <c:v>40913.760416665558</c:v>
                </c:pt>
                <c:pt idx="458">
                  <c:v>40913.770833332223</c:v>
                </c:pt>
                <c:pt idx="459">
                  <c:v>40913.781249998887</c:v>
                </c:pt>
                <c:pt idx="460">
                  <c:v>40913.791666665551</c:v>
                </c:pt>
                <c:pt idx="461">
                  <c:v>40913.802083332215</c:v>
                </c:pt>
                <c:pt idx="462">
                  <c:v>40913.81249999888</c:v>
                </c:pt>
                <c:pt idx="463">
                  <c:v>40913.822916665544</c:v>
                </c:pt>
                <c:pt idx="464">
                  <c:v>40913.833333332208</c:v>
                </c:pt>
                <c:pt idx="465">
                  <c:v>40913.843749998872</c:v>
                </c:pt>
                <c:pt idx="466">
                  <c:v>40913.854166665536</c:v>
                </c:pt>
                <c:pt idx="467">
                  <c:v>40913.864583332201</c:v>
                </c:pt>
                <c:pt idx="468">
                  <c:v>40913.874999998865</c:v>
                </c:pt>
                <c:pt idx="469">
                  <c:v>40913.885416665529</c:v>
                </c:pt>
                <c:pt idx="470">
                  <c:v>40913.895833332193</c:v>
                </c:pt>
                <c:pt idx="471">
                  <c:v>40913.906249998858</c:v>
                </c:pt>
                <c:pt idx="472">
                  <c:v>40913.916666665522</c:v>
                </c:pt>
                <c:pt idx="473">
                  <c:v>40913.927083332186</c:v>
                </c:pt>
                <c:pt idx="474">
                  <c:v>40913.93749999885</c:v>
                </c:pt>
                <c:pt idx="475">
                  <c:v>40913.947916665515</c:v>
                </c:pt>
                <c:pt idx="476">
                  <c:v>40913.958333332179</c:v>
                </c:pt>
                <c:pt idx="477">
                  <c:v>40913.968749998843</c:v>
                </c:pt>
                <c:pt idx="478">
                  <c:v>40913.979166665507</c:v>
                </c:pt>
                <c:pt idx="479">
                  <c:v>40913.989583332172</c:v>
                </c:pt>
                <c:pt idx="480">
                  <c:v>40913.999999998836</c:v>
                </c:pt>
                <c:pt idx="481">
                  <c:v>40914.0104166655</c:v>
                </c:pt>
                <c:pt idx="482">
                  <c:v>40914.020833332164</c:v>
                </c:pt>
                <c:pt idx="483">
                  <c:v>40914.031249998829</c:v>
                </c:pt>
                <c:pt idx="484">
                  <c:v>40914.041666665493</c:v>
                </c:pt>
                <c:pt idx="485">
                  <c:v>40914.052083332157</c:v>
                </c:pt>
                <c:pt idx="486">
                  <c:v>40914.062499998821</c:v>
                </c:pt>
                <c:pt idx="487">
                  <c:v>40914.072916665486</c:v>
                </c:pt>
                <c:pt idx="488">
                  <c:v>40914.08333333215</c:v>
                </c:pt>
                <c:pt idx="489">
                  <c:v>40914.093749998814</c:v>
                </c:pt>
                <c:pt idx="490">
                  <c:v>40914.104166665478</c:v>
                </c:pt>
                <c:pt idx="491">
                  <c:v>40914.114583332143</c:v>
                </c:pt>
                <c:pt idx="492">
                  <c:v>40914.124999998807</c:v>
                </c:pt>
                <c:pt idx="493">
                  <c:v>40914.135416665471</c:v>
                </c:pt>
                <c:pt idx="494">
                  <c:v>40914.145833332135</c:v>
                </c:pt>
                <c:pt idx="495">
                  <c:v>40914.156249998799</c:v>
                </c:pt>
                <c:pt idx="496">
                  <c:v>40914.166666665464</c:v>
                </c:pt>
                <c:pt idx="497">
                  <c:v>40914.177083332128</c:v>
                </c:pt>
                <c:pt idx="498">
                  <c:v>40914.187499998792</c:v>
                </c:pt>
                <c:pt idx="499">
                  <c:v>40914.197916665456</c:v>
                </c:pt>
                <c:pt idx="500">
                  <c:v>40914.208333332121</c:v>
                </c:pt>
                <c:pt idx="501">
                  <c:v>40914.218749998785</c:v>
                </c:pt>
                <c:pt idx="502">
                  <c:v>40914.229166665449</c:v>
                </c:pt>
                <c:pt idx="503">
                  <c:v>40914.239583332113</c:v>
                </c:pt>
                <c:pt idx="504">
                  <c:v>40914.249999998778</c:v>
                </c:pt>
                <c:pt idx="505">
                  <c:v>40914.260416665442</c:v>
                </c:pt>
                <c:pt idx="506">
                  <c:v>40914.270833332106</c:v>
                </c:pt>
                <c:pt idx="507">
                  <c:v>40914.28124999877</c:v>
                </c:pt>
                <c:pt idx="508">
                  <c:v>40914.291666665435</c:v>
                </c:pt>
                <c:pt idx="509">
                  <c:v>40914.302083332099</c:v>
                </c:pt>
                <c:pt idx="510">
                  <c:v>40914.312499998763</c:v>
                </c:pt>
                <c:pt idx="511">
                  <c:v>40914.322916665427</c:v>
                </c:pt>
                <c:pt idx="512">
                  <c:v>40914.333333332092</c:v>
                </c:pt>
                <c:pt idx="513">
                  <c:v>40914.343749998756</c:v>
                </c:pt>
                <c:pt idx="514">
                  <c:v>40914.35416666542</c:v>
                </c:pt>
                <c:pt idx="515">
                  <c:v>40914.364583332084</c:v>
                </c:pt>
                <c:pt idx="516">
                  <c:v>40914.374999998749</c:v>
                </c:pt>
                <c:pt idx="517">
                  <c:v>40914.385416665413</c:v>
                </c:pt>
                <c:pt idx="518">
                  <c:v>40914.395833332077</c:v>
                </c:pt>
                <c:pt idx="519">
                  <c:v>40914.406249998741</c:v>
                </c:pt>
                <c:pt idx="520">
                  <c:v>40914.416666665406</c:v>
                </c:pt>
                <c:pt idx="521">
                  <c:v>40914.42708333207</c:v>
                </c:pt>
                <c:pt idx="522">
                  <c:v>40914.437499998734</c:v>
                </c:pt>
                <c:pt idx="523">
                  <c:v>40914.447916665398</c:v>
                </c:pt>
                <c:pt idx="524">
                  <c:v>40914.458333332062</c:v>
                </c:pt>
                <c:pt idx="525">
                  <c:v>40914.468749998727</c:v>
                </c:pt>
                <c:pt idx="526">
                  <c:v>40914.479166665391</c:v>
                </c:pt>
                <c:pt idx="527">
                  <c:v>40914.489583332055</c:v>
                </c:pt>
                <c:pt idx="528">
                  <c:v>40914.499999998719</c:v>
                </c:pt>
                <c:pt idx="529">
                  <c:v>40914.510416665384</c:v>
                </c:pt>
                <c:pt idx="530">
                  <c:v>40914.520833332048</c:v>
                </c:pt>
                <c:pt idx="531">
                  <c:v>40914.531249998712</c:v>
                </c:pt>
                <c:pt idx="532">
                  <c:v>40914.541666665376</c:v>
                </c:pt>
                <c:pt idx="533">
                  <c:v>40914.552083332041</c:v>
                </c:pt>
                <c:pt idx="534">
                  <c:v>40914.562499998705</c:v>
                </c:pt>
                <c:pt idx="535">
                  <c:v>40914.572916665369</c:v>
                </c:pt>
                <c:pt idx="536">
                  <c:v>40914.583333332033</c:v>
                </c:pt>
                <c:pt idx="537">
                  <c:v>40914.593749998698</c:v>
                </c:pt>
                <c:pt idx="538">
                  <c:v>40914.604166665362</c:v>
                </c:pt>
                <c:pt idx="539">
                  <c:v>40914.614583332026</c:v>
                </c:pt>
                <c:pt idx="540">
                  <c:v>40914.62499999869</c:v>
                </c:pt>
                <c:pt idx="541">
                  <c:v>40914.635416665355</c:v>
                </c:pt>
                <c:pt idx="542">
                  <c:v>40914.645833332019</c:v>
                </c:pt>
                <c:pt idx="543">
                  <c:v>40914.656249998683</c:v>
                </c:pt>
                <c:pt idx="544">
                  <c:v>40914.666666665347</c:v>
                </c:pt>
                <c:pt idx="545">
                  <c:v>40914.677083332012</c:v>
                </c:pt>
                <c:pt idx="546">
                  <c:v>40914.687499998676</c:v>
                </c:pt>
                <c:pt idx="547">
                  <c:v>40914.69791666534</c:v>
                </c:pt>
                <c:pt idx="548">
                  <c:v>40914.708333332004</c:v>
                </c:pt>
                <c:pt idx="549">
                  <c:v>40914.718749998668</c:v>
                </c:pt>
                <c:pt idx="550">
                  <c:v>40914.729166665333</c:v>
                </c:pt>
                <c:pt idx="551">
                  <c:v>40914.739583331997</c:v>
                </c:pt>
                <c:pt idx="552">
                  <c:v>40914.749999998661</c:v>
                </c:pt>
                <c:pt idx="553">
                  <c:v>40914.760416665325</c:v>
                </c:pt>
                <c:pt idx="554">
                  <c:v>40914.77083333199</c:v>
                </c:pt>
                <c:pt idx="555">
                  <c:v>40914.781249998654</c:v>
                </c:pt>
                <c:pt idx="556">
                  <c:v>40914.791666665318</c:v>
                </c:pt>
                <c:pt idx="557">
                  <c:v>40914.802083331982</c:v>
                </c:pt>
                <c:pt idx="558">
                  <c:v>40914.812499998647</c:v>
                </c:pt>
                <c:pt idx="559">
                  <c:v>40914.822916665311</c:v>
                </c:pt>
                <c:pt idx="560">
                  <c:v>40914.833333331975</c:v>
                </c:pt>
                <c:pt idx="561">
                  <c:v>40914.843749998639</c:v>
                </c:pt>
                <c:pt idx="562">
                  <c:v>40914.854166665304</c:v>
                </c:pt>
                <c:pt idx="563">
                  <c:v>40914.864583331968</c:v>
                </c:pt>
                <c:pt idx="564">
                  <c:v>40914.874999998632</c:v>
                </c:pt>
                <c:pt idx="565">
                  <c:v>40914.885416665296</c:v>
                </c:pt>
                <c:pt idx="566">
                  <c:v>40914.895833331961</c:v>
                </c:pt>
                <c:pt idx="567">
                  <c:v>40914.906249998625</c:v>
                </c:pt>
                <c:pt idx="568">
                  <c:v>40914.916666665289</c:v>
                </c:pt>
                <c:pt idx="569">
                  <c:v>40914.927083331953</c:v>
                </c:pt>
                <c:pt idx="570">
                  <c:v>40914.937499998618</c:v>
                </c:pt>
                <c:pt idx="571">
                  <c:v>40914.947916665282</c:v>
                </c:pt>
                <c:pt idx="572">
                  <c:v>40914.958333331946</c:v>
                </c:pt>
                <c:pt idx="573">
                  <c:v>40914.96874999861</c:v>
                </c:pt>
                <c:pt idx="574">
                  <c:v>40914.979166665275</c:v>
                </c:pt>
                <c:pt idx="575">
                  <c:v>40914.989583331939</c:v>
                </c:pt>
                <c:pt idx="576">
                  <c:v>40914.999999998603</c:v>
                </c:pt>
                <c:pt idx="577">
                  <c:v>40915.010416665267</c:v>
                </c:pt>
                <c:pt idx="578">
                  <c:v>40915.020833331931</c:v>
                </c:pt>
                <c:pt idx="579">
                  <c:v>40915.031249998596</c:v>
                </c:pt>
                <c:pt idx="580">
                  <c:v>40915.04166666526</c:v>
                </c:pt>
                <c:pt idx="581">
                  <c:v>40915.052083331924</c:v>
                </c:pt>
                <c:pt idx="582">
                  <c:v>40915.062499998588</c:v>
                </c:pt>
                <c:pt idx="583">
                  <c:v>40915.072916665253</c:v>
                </c:pt>
                <c:pt idx="584">
                  <c:v>40915.083333331917</c:v>
                </c:pt>
                <c:pt idx="585">
                  <c:v>40915.093749998581</c:v>
                </c:pt>
                <c:pt idx="586">
                  <c:v>40915.104166665245</c:v>
                </c:pt>
                <c:pt idx="587">
                  <c:v>40915.11458333191</c:v>
                </c:pt>
                <c:pt idx="588">
                  <c:v>40915.124999998574</c:v>
                </c:pt>
                <c:pt idx="589">
                  <c:v>40915.135416665238</c:v>
                </c:pt>
                <c:pt idx="590">
                  <c:v>40915.145833331902</c:v>
                </c:pt>
                <c:pt idx="591">
                  <c:v>40915.156249998567</c:v>
                </c:pt>
                <c:pt idx="592">
                  <c:v>40915.166666665231</c:v>
                </c:pt>
                <c:pt idx="593">
                  <c:v>40915.177083331895</c:v>
                </c:pt>
                <c:pt idx="594">
                  <c:v>40915.187499998559</c:v>
                </c:pt>
                <c:pt idx="595">
                  <c:v>40915.197916665224</c:v>
                </c:pt>
                <c:pt idx="596">
                  <c:v>40915.208333331888</c:v>
                </c:pt>
                <c:pt idx="597">
                  <c:v>40915.218749998552</c:v>
                </c:pt>
                <c:pt idx="598">
                  <c:v>40915.229166665216</c:v>
                </c:pt>
                <c:pt idx="599">
                  <c:v>40915.239583331881</c:v>
                </c:pt>
                <c:pt idx="600">
                  <c:v>40915.249999998545</c:v>
                </c:pt>
                <c:pt idx="601">
                  <c:v>40915.260416665209</c:v>
                </c:pt>
                <c:pt idx="602">
                  <c:v>40915.270833331873</c:v>
                </c:pt>
                <c:pt idx="603">
                  <c:v>40915.281249998538</c:v>
                </c:pt>
                <c:pt idx="604">
                  <c:v>40915.291666665202</c:v>
                </c:pt>
                <c:pt idx="605">
                  <c:v>40915.302083331866</c:v>
                </c:pt>
                <c:pt idx="606">
                  <c:v>40915.31249999853</c:v>
                </c:pt>
                <c:pt idx="607">
                  <c:v>40915.322916665194</c:v>
                </c:pt>
                <c:pt idx="608">
                  <c:v>40915.333333331859</c:v>
                </c:pt>
                <c:pt idx="609">
                  <c:v>40915.343749998523</c:v>
                </c:pt>
                <c:pt idx="610">
                  <c:v>40915.354166665187</c:v>
                </c:pt>
                <c:pt idx="611">
                  <c:v>40915.364583331851</c:v>
                </c:pt>
                <c:pt idx="612">
                  <c:v>40915.374999998516</c:v>
                </c:pt>
                <c:pt idx="613">
                  <c:v>40915.38541666518</c:v>
                </c:pt>
                <c:pt idx="614">
                  <c:v>40915.395833331844</c:v>
                </c:pt>
                <c:pt idx="615">
                  <c:v>40915.406249998508</c:v>
                </c:pt>
                <c:pt idx="616">
                  <c:v>40915.416666665173</c:v>
                </c:pt>
                <c:pt idx="617">
                  <c:v>40915.427083331837</c:v>
                </c:pt>
                <c:pt idx="618">
                  <c:v>40915.437499998501</c:v>
                </c:pt>
                <c:pt idx="619">
                  <c:v>40915.447916665165</c:v>
                </c:pt>
                <c:pt idx="620">
                  <c:v>40915.45833333183</c:v>
                </c:pt>
                <c:pt idx="621">
                  <c:v>40915.468749998494</c:v>
                </c:pt>
                <c:pt idx="622">
                  <c:v>40915.479166665158</c:v>
                </c:pt>
                <c:pt idx="623">
                  <c:v>40915.489583331822</c:v>
                </c:pt>
                <c:pt idx="624">
                  <c:v>40915.499999998487</c:v>
                </c:pt>
                <c:pt idx="625">
                  <c:v>40915.510416665151</c:v>
                </c:pt>
                <c:pt idx="626">
                  <c:v>40915.520833331815</c:v>
                </c:pt>
                <c:pt idx="627">
                  <c:v>40915.531249998479</c:v>
                </c:pt>
                <c:pt idx="628">
                  <c:v>40915.541666665144</c:v>
                </c:pt>
                <c:pt idx="629">
                  <c:v>40915.552083331808</c:v>
                </c:pt>
                <c:pt idx="630">
                  <c:v>40915.562499998472</c:v>
                </c:pt>
                <c:pt idx="631">
                  <c:v>40915.572916665136</c:v>
                </c:pt>
                <c:pt idx="632">
                  <c:v>40915.583333331801</c:v>
                </c:pt>
                <c:pt idx="633">
                  <c:v>40915.593749998465</c:v>
                </c:pt>
                <c:pt idx="634">
                  <c:v>40915.604166665129</c:v>
                </c:pt>
                <c:pt idx="635">
                  <c:v>40915.614583331793</c:v>
                </c:pt>
                <c:pt idx="636">
                  <c:v>40915.624999998457</c:v>
                </c:pt>
                <c:pt idx="637">
                  <c:v>40915.635416665122</c:v>
                </c:pt>
                <c:pt idx="638">
                  <c:v>40915.645833331786</c:v>
                </c:pt>
                <c:pt idx="639">
                  <c:v>40915.65624999845</c:v>
                </c:pt>
                <c:pt idx="640">
                  <c:v>40915.666666665114</c:v>
                </c:pt>
                <c:pt idx="641">
                  <c:v>40915.677083331779</c:v>
                </c:pt>
                <c:pt idx="642">
                  <c:v>40915.687499998443</c:v>
                </c:pt>
                <c:pt idx="643">
                  <c:v>40915.697916665107</c:v>
                </c:pt>
                <c:pt idx="644">
                  <c:v>40915.708333331771</c:v>
                </c:pt>
                <c:pt idx="645">
                  <c:v>40915.718749998436</c:v>
                </c:pt>
                <c:pt idx="646">
                  <c:v>40915.7291666651</c:v>
                </c:pt>
                <c:pt idx="647">
                  <c:v>40915.739583331764</c:v>
                </c:pt>
                <c:pt idx="648">
                  <c:v>40915.749999998428</c:v>
                </c:pt>
                <c:pt idx="649">
                  <c:v>40915.760416665093</c:v>
                </c:pt>
                <c:pt idx="650">
                  <c:v>40915.770833331757</c:v>
                </c:pt>
                <c:pt idx="651">
                  <c:v>40915.781249998421</c:v>
                </c:pt>
                <c:pt idx="652">
                  <c:v>40915.791666665085</c:v>
                </c:pt>
                <c:pt idx="653">
                  <c:v>40915.80208333175</c:v>
                </c:pt>
                <c:pt idx="654">
                  <c:v>40915.812499998414</c:v>
                </c:pt>
                <c:pt idx="655">
                  <c:v>40915.822916665078</c:v>
                </c:pt>
                <c:pt idx="656">
                  <c:v>40915.833333331742</c:v>
                </c:pt>
                <c:pt idx="657">
                  <c:v>40915.843749998407</c:v>
                </c:pt>
                <c:pt idx="658">
                  <c:v>40915.854166665071</c:v>
                </c:pt>
                <c:pt idx="659">
                  <c:v>40915.864583331735</c:v>
                </c:pt>
                <c:pt idx="660">
                  <c:v>40915.874999998399</c:v>
                </c:pt>
                <c:pt idx="661">
                  <c:v>40915.885416665064</c:v>
                </c:pt>
                <c:pt idx="662">
                  <c:v>40915.895833331728</c:v>
                </c:pt>
                <c:pt idx="663">
                  <c:v>40915.906249998392</c:v>
                </c:pt>
                <c:pt idx="664">
                  <c:v>40915.916666665056</c:v>
                </c:pt>
                <c:pt idx="665">
                  <c:v>40915.92708333172</c:v>
                </c:pt>
                <c:pt idx="666">
                  <c:v>40915.937499998385</c:v>
                </c:pt>
                <c:pt idx="667">
                  <c:v>40915.947916665049</c:v>
                </c:pt>
                <c:pt idx="668">
                  <c:v>40915.958333331713</c:v>
                </c:pt>
                <c:pt idx="669">
                  <c:v>40915.968749998377</c:v>
                </c:pt>
                <c:pt idx="670">
                  <c:v>40915.979166665042</c:v>
                </c:pt>
                <c:pt idx="671">
                  <c:v>40915.989583331706</c:v>
                </c:pt>
                <c:pt idx="672">
                  <c:v>40915.99999999837</c:v>
                </c:pt>
                <c:pt idx="673">
                  <c:v>40916.010416665034</c:v>
                </c:pt>
                <c:pt idx="674">
                  <c:v>40916.020833331699</c:v>
                </c:pt>
                <c:pt idx="675">
                  <c:v>40916.031249998363</c:v>
                </c:pt>
                <c:pt idx="676">
                  <c:v>40916.041666665027</c:v>
                </c:pt>
                <c:pt idx="677">
                  <c:v>40916.052083331691</c:v>
                </c:pt>
                <c:pt idx="678">
                  <c:v>40916.062499998356</c:v>
                </c:pt>
                <c:pt idx="679">
                  <c:v>40916.07291666502</c:v>
                </c:pt>
                <c:pt idx="680">
                  <c:v>40916.083333331684</c:v>
                </c:pt>
                <c:pt idx="681">
                  <c:v>40916.093749998348</c:v>
                </c:pt>
                <c:pt idx="682">
                  <c:v>40916.104166665013</c:v>
                </c:pt>
                <c:pt idx="683">
                  <c:v>40916.114583331677</c:v>
                </c:pt>
                <c:pt idx="684">
                  <c:v>40916.124999998341</c:v>
                </c:pt>
                <c:pt idx="685">
                  <c:v>40916.135416665005</c:v>
                </c:pt>
                <c:pt idx="686">
                  <c:v>40916.14583333167</c:v>
                </c:pt>
                <c:pt idx="687">
                  <c:v>40916.156249998334</c:v>
                </c:pt>
                <c:pt idx="688">
                  <c:v>40916.166666664998</c:v>
                </c:pt>
                <c:pt idx="689">
                  <c:v>40916.177083331662</c:v>
                </c:pt>
                <c:pt idx="690">
                  <c:v>40916.187499998327</c:v>
                </c:pt>
                <c:pt idx="691">
                  <c:v>40916.197916664991</c:v>
                </c:pt>
                <c:pt idx="692">
                  <c:v>40916.208333331655</c:v>
                </c:pt>
                <c:pt idx="693">
                  <c:v>40916.218749998319</c:v>
                </c:pt>
                <c:pt idx="694">
                  <c:v>40916.229166664983</c:v>
                </c:pt>
                <c:pt idx="695">
                  <c:v>40916.239583331648</c:v>
                </c:pt>
                <c:pt idx="696">
                  <c:v>40916.249999998312</c:v>
                </c:pt>
                <c:pt idx="697">
                  <c:v>40916.260416664976</c:v>
                </c:pt>
                <c:pt idx="698">
                  <c:v>40916.27083333164</c:v>
                </c:pt>
                <c:pt idx="699">
                  <c:v>40916.281249998305</c:v>
                </c:pt>
                <c:pt idx="700">
                  <c:v>40916.291666664969</c:v>
                </c:pt>
                <c:pt idx="701">
                  <c:v>40916.302083331633</c:v>
                </c:pt>
                <c:pt idx="702">
                  <c:v>40916.312499998297</c:v>
                </c:pt>
                <c:pt idx="703">
                  <c:v>40916.322916664962</c:v>
                </c:pt>
                <c:pt idx="704">
                  <c:v>40916.333333331626</c:v>
                </c:pt>
                <c:pt idx="705">
                  <c:v>40916.34374999829</c:v>
                </c:pt>
                <c:pt idx="706">
                  <c:v>40916.354166664954</c:v>
                </c:pt>
                <c:pt idx="707">
                  <c:v>40916.364583331619</c:v>
                </c:pt>
                <c:pt idx="708">
                  <c:v>40916.374999998283</c:v>
                </c:pt>
                <c:pt idx="709">
                  <c:v>40916.385416664947</c:v>
                </c:pt>
                <c:pt idx="710">
                  <c:v>40916.395833331611</c:v>
                </c:pt>
                <c:pt idx="711">
                  <c:v>40916.406249998276</c:v>
                </c:pt>
                <c:pt idx="712">
                  <c:v>40916.41666666494</c:v>
                </c:pt>
                <c:pt idx="713">
                  <c:v>40916.427083331604</c:v>
                </c:pt>
                <c:pt idx="714">
                  <c:v>40916.437499998268</c:v>
                </c:pt>
                <c:pt idx="715">
                  <c:v>40916.447916664933</c:v>
                </c:pt>
                <c:pt idx="716">
                  <c:v>40916.458333331597</c:v>
                </c:pt>
                <c:pt idx="717">
                  <c:v>40916.468749998261</c:v>
                </c:pt>
                <c:pt idx="718">
                  <c:v>40916.479166664925</c:v>
                </c:pt>
                <c:pt idx="719">
                  <c:v>40916.48958333159</c:v>
                </c:pt>
                <c:pt idx="720">
                  <c:v>40916.499999998254</c:v>
                </c:pt>
                <c:pt idx="721">
                  <c:v>40916.510416664918</c:v>
                </c:pt>
                <c:pt idx="722">
                  <c:v>40916.520833331582</c:v>
                </c:pt>
                <c:pt idx="723">
                  <c:v>40916.531249998246</c:v>
                </c:pt>
                <c:pt idx="724">
                  <c:v>40916.541666664911</c:v>
                </c:pt>
                <c:pt idx="725">
                  <c:v>40916.552083331575</c:v>
                </c:pt>
                <c:pt idx="726">
                  <c:v>40916.562499998239</c:v>
                </c:pt>
                <c:pt idx="727">
                  <c:v>40916.572916664903</c:v>
                </c:pt>
                <c:pt idx="728">
                  <c:v>40916.583333331568</c:v>
                </c:pt>
                <c:pt idx="729">
                  <c:v>40916.593749998232</c:v>
                </c:pt>
                <c:pt idx="730">
                  <c:v>40916.604166664896</c:v>
                </c:pt>
                <c:pt idx="731">
                  <c:v>40916.61458333156</c:v>
                </c:pt>
                <c:pt idx="732">
                  <c:v>40916.624999998225</c:v>
                </c:pt>
                <c:pt idx="733">
                  <c:v>40916.635416664889</c:v>
                </c:pt>
                <c:pt idx="734">
                  <c:v>40916.645833331553</c:v>
                </c:pt>
                <c:pt idx="735">
                  <c:v>40916.656249998217</c:v>
                </c:pt>
                <c:pt idx="736">
                  <c:v>40916.666666664882</c:v>
                </c:pt>
                <c:pt idx="737">
                  <c:v>40916.677083331546</c:v>
                </c:pt>
                <c:pt idx="738">
                  <c:v>40916.68749999821</c:v>
                </c:pt>
                <c:pt idx="739">
                  <c:v>40916.697916664874</c:v>
                </c:pt>
                <c:pt idx="740">
                  <c:v>40916.708333331539</c:v>
                </c:pt>
                <c:pt idx="741">
                  <c:v>40916.718749998203</c:v>
                </c:pt>
                <c:pt idx="742">
                  <c:v>40916.729166664867</c:v>
                </c:pt>
                <c:pt idx="743">
                  <c:v>40916.739583331531</c:v>
                </c:pt>
                <c:pt idx="744">
                  <c:v>40916.749999998196</c:v>
                </c:pt>
                <c:pt idx="745">
                  <c:v>40916.76041666486</c:v>
                </c:pt>
                <c:pt idx="746">
                  <c:v>40916.770833331524</c:v>
                </c:pt>
                <c:pt idx="747">
                  <c:v>40916.781249998188</c:v>
                </c:pt>
                <c:pt idx="748">
                  <c:v>40916.791666664853</c:v>
                </c:pt>
                <c:pt idx="749">
                  <c:v>40916.802083331517</c:v>
                </c:pt>
                <c:pt idx="750">
                  <c:v>40916.812499998181</c:v>
                </c:pt>
                <c:pt idx="751">
                  <c:v>40916.822916664845</c:v>
                </c:pt>
                <c:pt idx="752">
                  <c:v>40916.833333331509</c:v>
                </c:pt>
                <c:pt idx="753">
                  <c:v>40916.843749998174</c:v>
                </c:pt>
                <c:pt idx="754">
                  <c:v>40916.854166664838</c:v>
                </c:pt>
                <c:pt idx="755">
                  <c:v>40916.864583331502</c:v>
                </c:pt>
                <c:pt idx="756">
                  <c:v>40916.874999998166</c:v>
                </c:pt>
                <c:pt idx="757">
                  <c:v>40916.885416664831</c:v>
                </c:pt>
                <c:pt idx="758">
                  <c:v>40916.895833331495</c:v>
                </c:pt>
                <c:pt idx="759">
                  <c:v>40916.906249998159</c:v>
                </c:pt>
                <c:pt idx="760">
                  <c:v>40916.916666664823</c:v>
                </c:pt>
                <c:pt idx="761">
                  <c:v>40916.927083331488</c:v>
                </c:pt>
                <c:pt idx="762">
                  <c:v>40916.937499998152</c:v>
                </c:pt>
                <c:pt idx="763">
                  <c:v>40916.947916664816</c:v>
                </c:pt>
                <c:pt idx="764">
                  <c:v>40916.95833333148</c:v>
                </c:pt>
                <c:pt idx="765">
                  <c:v>40916.968749998145</c:v>
                </c:pt>
                <c:pt idx="766">
                  <c:v>40916.979166664809</c:v>
                </c:pt>
                <c:pt idx="767">
                  <c:v>40916.989583331473</c:v>
                </c:pt>
                <c:pt idx="768">
                  <c:v>40916.999999998137</c:v>
                </c:pt>
                <c:pt idx="769">
                  <c:v>40917.010416664802</c:v>
                </c:pt>
                <c:pt idx="770">
                  <c:v>40917.020833331466</c:v>
                </c:pt>
                <c:pt idx="771">
                  <c:v>40917.03124999813</c:v>
                </c:pt>
                <c:pt idx="772">
                  <c:v>40917.041666664794</c:v>
                </c:pt>
                <c:pt idx="773">
                  <c:v>40917.052083331459</c:v>
                </c:pt>
                <c:pt idx="774">
                  <c:v>40917.062499998123</c:v>
                </c:pt>
                <c:pt idx="775">
                  <c:v>40917.072916664787</c:v>
                </c:pt>
                <c:pt idx="776">
                  <c:v>40917.083333331451</c:v>
                </c:pt>
                <c:pt idx="777">
                  <c:v>40917.093749998116</c:v>
                </c:pt>
                <c:pt idx="778">
                  <c:v>40917.10416666478</c:v>
                </c:pt>
                <c:pt idx="779">
                  <c:v>40917.114583331444</c:v>
                </c:pt>
                <c:pt idx="780">
                  <c:v>40917.124999998108</c:v>
                </c:pt>
                <c:pt idx="781">
                  <c:v>40917.135416664772</c:v>
                </c:pt>
                <c:pt idx="782">
                  <c:v>40917.145833331437</c:v>
                </c:pt>
                <c:pt idx="783">
                  <c:v>40917.156249998101</c:v>
                </c:pt>
                <c:pt idx="784">
                  <c:v>40917.166666664765</c:v>
                </c:pt>
                <c:pt idx="785">
                  <c:v>40917.177083331429</c:v>
                </c:pt>
                <c:pt idx="786">
                  <c:v>40917.187499998094</c:v>
                </c:pt>
                <c:pt idx="787">
                  <c:v>40917.197916664758</c:v>
                </c:pt>
                <c:pt idx="788">
                  <c:v>40917.208333331422</c:v>
                </c:pt>
                <c:pt idx="789">
                  <c:v>40917.218749998086</c:v>
                </c:pt>
                <c:pt idx="790">
                  <c:v>40917.229166664751</c:v>
                </c:pt>
                <c:pt idx="791">
                  <c:v>40917.239583331415</c:v>
                </c:pt>
                <c:pt idx="792">
                  <c:v>40917.249999998079</c:v>
                </c:pt>
                <c:pt idx="793">
                  <c:v>40917.260416664743</c:v>
                </c:pt>
                <c:pt idx="794">
                  <c:v>40917.270833331408</c:v>
                </c:pt>
                <c:pt idx="795">
                  <c:v>40917.281249998072</c:v>
                </c:pt>
                <c:pt idx="796">
                  <c:v>40917.291666664736</c:v>
                </c:pt>
                <c:pt idx="797">
                  <c:v>40917.3020833314</c:v>
                </c:pt>
                <c:pt idx="798">
                  <c:v>40917.312499998065</c:v>
                </c:pt>
                <c:pt idx="799">
                  <c:v>40917.322916664729</c:v>
                </c:pt>
                <c:pt idx="800">
                  <c:v>40917.333333331393</c:v>
                </c:pt>
                <c:pt idx="801">
                  <c:v>40917.343749998057</c:v>
                </c:pt>
                <c:pt idx="802">
                  <c:v>40917.354166664722</c:v>
                </c:pt>
                <c:pt idx="803">
                  <c:v>40917.364583331386</c:v>
                </c:pt>
                <c:pt idx="804">
                  <c:v>40917.37499999805</c:v>
                </c:pt>
                <c:pt idx="805">
                  <c:v>40917.385416664714</c:v>
                </c:pt>
                <c:pt idx="806">
                  <c:v>40917.395833331379</c:v>
                </c:pt>
                <c:pt idx="807">
                  <c:v>40917.406249998043</c:v>
                </c:pt>
                <c:pt idx="808">
                  <c:v>40917.416666664707</c:v>
                </c:pt>
                <c:pt idx="809">
                  <c:v>40917.427083331371</c:v>
                </c:pt>
                <c:pt idx="810">
                  <c:v>40917.437499998035</c:v>
                </c:pt>
                <c:pt idx="811">
                  <c:v>40917.4479166647</c:v>
                </c:pt>
                <c:pt idx="812">
                  <c:v>40917.458333331364</c:v>
                </c:pt>
                <c:pt idx="813">
                  <c:v>40917.468749998028</c:v>
                </c:pt>
                <c:pt idx="814">
                  <c:v>40917.479166664692</c:v>
                </c:pt>
                <c:pt idx="815">
                  <c:v>40917.489583331357</c:v>
                </c:pt>
                <c:pt idx="816">
                  <c:v>40917.499999998021</c:v>
                </c:pt>
                <c:pt idx="817">
                  <c:v>40917.510416664685</c:v>
                </c:pt>
                <c:pt idx="818">
                  <c:v>40917.520833331349</c:v>
                </c:pt>
                <c:pt idx="819">
                  <c:v>40917.531249998014</c:v>
                </c:pt>
                <c:pt idx="820">
                  <c:v>40917.541666664678</c:v>
                </c:pt>
                <c:pt idx="821">
                  <c:v>40917.552083331342</c:v>
                </c:pt>
                <c:pt idx="822">
                  <c:v>40917.562499998006</c:v>
                </c:pt>
                <c:pt idx="823">
                  <c:v>40917.572916664671</c:v>
                </c:pt>
                <c:pt idx="824">
                  <c:v>40917.583333331335</c:v>
                </c:pt>
                <c:pt idx="825">
                  <c:v>40917.593749997999</c:v>
                </c:pt>
                <c:pt idx="826">
                  <c:v>40917.604166664663</c:v>
                </c:pt>
                <c:pt idx="827">
                  <c:v>40917.614583331328</c:v>
                </c:pt>
                <c:pt idx="828">
                  <c:v>40917.624999997992</c:v>
                </c:pt>
                <c:pt idx="829">
                  <c:v>40917.635416664656</c:v>
                </c:pt>
                <c:pt idx="830">
                  <c:v>40917.64583333132</c:v>
                </c:pt>
                <c:pt idx="831">
                  <c:v>40917.656249997985</c:v>
                </c:pt>
                <c:pt idx="832">
                  <c:v>40917.666666664649</c:v>
                </c:pt>
                <c:pt idx="833">
                  <c:v>40917.677083331313</c:v>
                </c:pt>
                <c:pt idx="834">
                  <c:v>40917.687499997977</c:v>
                </c:pt>
                <c:pt idx="835">
                  <c:v>40917.697916664642</c:v>
                </c:pt>
                <c:pt idx="836">
                  <c:v>40917.708333331306</c:v>
                </c:pt>
                <c:pt idx="837">
                  <c:v>40917.71874999797</c:v>
                </c:pt>
                <c:pt idx="838">
                  <c:v>40917.729166664634</c:v>
                </c:pt>
                <c:pt idx="839">
                  <c:v>40917.739583331298</c:v>
                </c:pt>
                <c:pt idx="840">
                  <c:v>40917.749999997963</c:v>
                </c:pt>
                <c:pt idx="841">
                  <c:v>40917.760416664627</c:v>
                </c:pt>
                <c:pt idx="842">
                  <c:v>40917.770833331291</c:v>
                </c:pt>
                <c:pt idx="843">
                  <c:v>40917.781249997955</c:v>
                </c:pt>
                <c:pt idx="844">
                  <c:v>40917.79166666462</c:v>
                </c:pt>
                <c:pt idx="845">
                  <c:v>40917.802083331284</c:v>
                </c:pt>
                <c:pt idx="846">
                  <c:v>40917.812499997948</c:v>
                </c:pt>
                <c:pt idx="847">
                  <c:v>40917.822916664612</c:v>
                </c:pt>
                <c:pt idx="848">
                  <c:v>40917.833333331277</c:v>
                </c:pt>
                <c:pt idx="849">
                  <c:v>40917.843749997941</c:v>
                </c:pt>
                <c:pt idx="850">
                  <c:v>40917.854166664605</c:v>
                </c:pt>
                <c:pt idx="851">
                  <c:v>40917.864583331269</c:v>
                </c:pt>
                <c:pt idx="852">
                  <c:v>40917.874999997934</c:v>
                </c:pt>
                <c:pt idx="853">
                  <c:v>40917.885416664598</c:v>
                </c:pt>
                <c:pt idx="854">
                  <c:v>40917.895833331262</c:v>
                </c:pt>
                <c:pt idx="855">
                  <c:v>40917.906249997926</c:v>
                </c:pt>
                <c:pt idx="856">
                  <c:v>40917.916666664591</c:v>
                </c:pt>
                <c:pt idx="857">
                  <c:v>40917.927083331255</c:v>
                </c:pt>
                <c:pt idx="858">
                  <c:v>40917.937499997919</c:v>
                </c:pt>
                <c:pt idx="859">
                  <c:v>40917.947916664583</c:v>
                </c:pt>
                <c:pt idx="860">
                  <c:v>40917.958333331248</c:v>
                </c:pt>
                <c:pt idx="861">
                  <c:v>40917.968749997912</c:v>
                </c:pt>
                <c:pt idx="862">
                  <c:v>40917.979166664576</c:v>
                </c:pt>
                <c:pt idx="863">
                  <c:v>40917.98958333124</c:v>
                </c:pt>
                <c:pt idx="864">
                  <c:v>40917.999999997905</c:v>
                </c:pt>
                <c:pt idx="865">
                  <c:v>40918.010416664569</c:v>
                </c:pt>
                <c:pt idx="866">
                  <c:v>40918.020833331233</c:v>
                </c:pt>
                <c:pt idx="867">
                  <c:v>40918.031249997897</c:v>
                </c:pt>
                <c:pt idx="868">
                  <c:v>40918.041666664561</c:v>
                </c:pt>
                <c:pt idx="869">
                  <c:v>40918.052083331226</c:v>
                </c:pt>
                <c:pt idx="870">
                  <c:v>40918.06249999789</c:v>
                </c:pt>
                <c:pt idx="871">
                  <c:v>40918.072916664554</c:v>
                </c:pt>
                <c:pt idx="872">
                  <c:v>40918.083333331218</c:v>
                </c:pt>
                <c:pt idx="873">
                  <c:v>40918.093749997883</c:v>
                </c:pt>
                <c:pt idx="874">
                  <c:v>40918.104166664547</c:v>
                </c:pt>
                <c:pt idx="875">
                  <c:v>40918.114583331211</c:v>
                </c:pt>
                <c:pt idx="876">
                  <c:v>40918.124999997875</c:v>
                </c:pt>
                <c:pt idx="877">
                  <c:v>40918.13541666454</c:v>
                </c:pt>
                <c:pt idx="878">
                  <c:v>40918.145833331204</c:v>
                </c:pt>
                <c:pt idx="879">
                  <c:v>40918.156249997868</c:v>
                </c:pt>
                <c:pt idx="880">
                  <c:v>40918.166666664532</c:v>
                </c:pt>
                <c:pt idx="881">
                  <c:v>40918.177083331197</c:v>
                </c:pt>
                <c:pt idx="882">
                  <c:v>40918.187499997861</c:v>
                </c:pt>
                <c:pt idx="883">
                  <c:v>40918.197916664525</c:v>
                </c:pt>
                <c:pt idx="884">
                  <c:v>40918.208333331189</c:v>
                </c:pt>
                <c:pt idx="885">
                  <c:v>40918.218749997854</c:v>
                </c:pt>
                <c:pt idx="886">
                  <c:v>40918.229166664518</c:v>
                </c:pt>
                <c:pt idx="887">
                  <c:v>40918.239583331182</c:v>
                </c:pt>
                <c:pt idx="888">
                  <c:v>40918.249999997846</c:v>
                </c:pt>
                <c:pt idx="889">
                  <c:v>40918.260416664511</c:v>
                </c:pt>
                <c:pt idx="890">
                  <c:v>40918.270833331175</c:v>
                </c:pt>
                <c:pt idx="891">
                  <c:v>40918.281249997839</c:v>
                </c:pt>
                <c:pt idx="892">
                  <c:v>40918.291666664503</c:v>
                </c:pt>
                <c:pt idx="893">
                  <c:v>40918.302083331168</c:v>
                </c:pt>
                <c:pt idx="894">
                  <c:v>40918.312499997832</c:v>
                </c:pt>
                <c:pt idx="895">
                  <c:v>40918.322916664496</c:v>
                </c:pt>
                <c:pt idx="896">
                  <c:v>40918.33333333116</c:v>
                </c:pt>
                <c:pt idx="897">
                  <c:v>40918.343749997824</c:v>
                </c:pt>
                <c:pt idx="898">
                  <c:v>40918.354166664489</c:v>
                </c:pt>
                <c:pt idx="899">
                  <c:v>40918.364583331153</c:v>
                </c:pt>
                <c:pt idx="900">
                  <c:v>40918.374999997817</c:v>
                </c:pt>
                <c:pt idx="901">
                  <c:v>40918.385416664481</c:v>
                </c:pt>
                <c:pt idx="902">
                  <c:v>40918.395833331146</c:v>
                </c:pt>
                <c:pt idx="903">
                  <c:v>40918.40624999781</c:v>
                </c:pt>
                <c:pt idx="904">
                  <c:v>40918.416666664474</c:v>
                </c:pt>
                <c:pt idx="905">
                  <c:v>40918.427083331138</c:v>
                </c:pt>
                <c:pt idx="906">
                  <c:v>40918.437499997803</c:v>
                </c:pt>
                <c:pt idx="907">
                  <c:v>40918.447916664467</c:v>
                </c:pt>
                <c:pt idx="908">
                  <c:v>40918.458333331131</c:v>
                </c:pt>
                <c:pt idx="909">
                  <c:v>40918.468749997795</c:v>
                </c:pt>
                <c:pt idx="910">
                  <c:v>40918.47916666446</c:v>
                </c:pt>
                <c:pt idx="911">
                  <c:v>40918.489583331124</c:v>
                </c:pt>
                <c:pt idx="912">
                  <c:v>40918.499999997788</c:v>
                </c:pt>
                <c:pt idx="913">
                  <c:v>40918.510416664452</c:v>
                </c:pt>
                <c:pt idx="914">
                  <c:v>40918.520833331117</c:v>
                </c:pt>
                <c:pt idx="915">
                  <c:v>40918.531249997781</c:v>
                </c:pt>
                <c:pt idx="916">
                  <c:v>40918.541666664445</c:v>
                </c:pt>
                <c:pt idx="917">
                  <c:v>40918.552083331109</c:v>
                </c:pt>
                <c:pt idx="918">
                  <c:v>40918.562499997774</c:v>
                </c:pt>
                <c:pt idx="919">
                  <c:v>40918.572916664438</c:v>
                </c:pt>
                <c:pt idx="920">
                  <c:v>40918.583333331102</c:v>
                </c:pt>
                <c:pt idx="921">
                  <c:v>40918.593749997766</c:v>
                </c:pt>
                <c:pt idx="922">
                  <c:v>40918.604166664431</c:v>
                </c:pt>
                <c:pt idx="923">
                  <c:v>40918.614583331095</c:v>
                </c:pt>
                <c:pt idx="924">
                  <c:v>40918.624999997759</c:v>
                </c:pt>
                <c:pt idx="925">
                  <c:v>40918.635416664423</c:v>
                </c:pt>
                <c:pt idx="926">
                  <c:v>40918.645833331087</c:v>
                </c:pt>
                <c:pt idx="927">
                  <c:v>40918.656249997752</c:v>
                </c:pt>
                <c:pt idx="928">
                  <c:v>40918.666666664416</c:v>
                </c:pt>
                <c:pt idx="929">
                  <c:v>40918.67708333108</c:v>
                </c:pt>
                <c:pt idx="930">
                  <c:v>40918.687499997744</c:v>
                </c:pt>
                <c:pt idx="931">
                  <c:v>40918.697916664409</c:v>
                </c:pt>
                <c:pt idx="932">
                  <c:v>40918.708333331073</c:v>
                </c:pt>
                <c:pt idx="933">
                  <c:v>40918.718749997737</c:v>
                </c:pt>
                <c:pt idx="934">
                  <c:v>40918.729166664401</c:v>
                </c:pt>
                <c:pt idx="935">
                  <c:v>40918.739583331066</c:v>
                </c:pt>
                <c:pt idx="936">
                  <c:v>40918.74999999773</c:v>
                </c:pt>
                <c:pt idx="937">
                  <c:v>40918.760416664394</c:v>
                </c:pt>
                <c:pt idx="938">
                  <c:v>40918.770833331058</c:v>
                </c:pt>
                <c:pt idx="939">
                  <c:v>40918.781249997723</c:v>
                </c:pt>
                <c:pt idx="940">
                  <c:v>40918.791666664387</c:v>
                </c:pt>
                <c:pt idx="941">
                  <c:v>40918.802083331051</c:v>
                </c:pt>
                <c:pt idx="942">
                  <c:v>40918.812499997715</c:v>
                </c:pt>
                <c:pt idx="943">
                  <c:v>40918.82291666438</c:v>
                </c:pt>
                <c:pt idx="944">
                  <c:v>40918.833333331044</c:v>
                </c:pt>
                <c:pt idx="945">
                  <c:v>40918.843749997708</c:v>
                </c:pt>
                <c:pt idx="946">
                  <c:v>40918.854166664372</c:v>
                </c:pt>
                <c:pt idx="947">
                  <c:v>40918.864583331037</c:v>
                </c:pt>
                <c:pt idx="948">
                  <c:v>40918.874999997701</c:v>
                </c:pt>
                <c:pt idx="949">
                  <c:v>40918.885416664365</c:v>
                </c:pt>
                <c:pt idx="950">
                  <c:v>40918.895833331029</c:v>
                </c:pt>
                <c:pt idx="951">
                  <c:v>40918.906249997694</c:v>
                </c:pt>
                <c:pt idx="952">
                  <c:v>40918.916666664358</c:v>
                </c:pt>
                <c:pt idx="953">
                  <c:v>40918.927083331022</c:v>
                </c:pt>
                <c:pt idx="954">
                  <c:v>40918.937499997686</c:v>
                </c:pt>
                <c:pt idx="955">
                  <c:v>40918.94791666435</c:v>
                </c:pt>
                <c:pt idx="956">
                  <c:v>40918.958333331015</c:v>
                </c:pt>
                <c:pt idx="957">
                  <c:v>40918.968749997679</c:v>
                </c:pt>
                <c:pt idx="958">
                  <c:v>40918.979166664343</c:v>
                </c:pt>
                <c:pt idx="959">
                  <c:v>40918.989583331007</c:v>
                </c:pt>
                <c:pt idx="960">
                  <c:v>40918.999999997672</c:v>
                </c:pt>
                <c:pt idx="961">
                  <c:v>40919.010416664336</c:v>
                </c:pt>
                <c:pt idx="962">
                  <c:v>40919.020833331</c:v>
                </c:pt>
                <c:pt idx="963">
                  <c:v>40919.031249997664</c:v>
                </c:pt>
                <c:pt idx="964">
                  <c:v>40919.041666664329</c:v>
                </c:pt>
                <c:pt idx="965">
                  <c:v>40919.052083330993</c:v>
                </c:pt>
                <c:pt idx="966">
                  <c:v>40919.062499997657</c:v>
                </c:pt>
                <c:pt idx="967">
                  <c:v>40919.072916664321</c:v>
                </c:pt>
                <c:pt idx="968">
                  <c:v>40919.083333330986</c:v>
                </c:pt>
                <c:pt idx="969">
                  <c:v>40919.09374999765</c:v>
                </c:pt>
                <c:pt idx="970">
                  <c:v>40919.104166664314</c:v>
                </c:pt>
                <c:pt idx="971">
                  <c:v>40919.114583330978</c:v>
                </c:pt>
                <c:pt idx="972">
                  <c:v>40919.124999997643</c:v>
                </c:pt>
                <c:pt idx="973">
                  <c:v>40919.135416664307</c:v>
                </c:pt>
                <c:pt idx="974">
                  <c:v>40919.145833330971</c:v>
                </c:pt>
                <c:pt idx="975">
                  <c:v>40919.156249997635</c:v>
                </c:pt>
                <c:pt idx="976">
                  <c:v>40919.1666666643</c:v>
                </c:pt>
                <c:pt idx="977">
                  <c:v>40919.177083330964</c:v>
                </c:pt>
                <c:pt idx="978">
                  <c:v>40919.187499997628</c:v>
                </c:pt>
                <c:pt idx="979">
                  <c:v>40919.197916664292</c:v>
                </c:pt>
                <c:pt idx="980">
                  <c:v>40919.208333330957</c:v>
                </c:pt>
                <c:pt idx="981">
                  <c:v>40919.218749997621</c:v>
                </c:pt>
                <c:pt idx="982">
                  <c:v>40919.229166664285</c:v>
                </c:pt>
                <c:pt idx="983">
                  <c:v>40919.239583330949</c:v>
                </c:pt>
                <c:pt idx="984">
                  <c:v>40919.249999997613</c:v>
                </c:pt>
                <c:pt idx="985">
                  <c:v>40919.260416664278</c:v>
                </c:pt>
                <c:pt idx="986">
                  <c:v>40919.270833330942</c:v>
                </c:pt>
                <c:pt idx="987">
                  <c:v>40919.281249997606</c:v>
                </c:pt>
                <c:pt idx="988">
                  <c:v>40919.29166666427</c:v>
                </c:pt>
                <c:pt idx="989">
                  <c:v>40919.302083330935</c:v>
                </c:pt>
                <c:pt idx="990">
                  <c:v>40919.312499997599</c:v>
                </c:pt>
                <c:pt idx="991">
                  <c:v>40919.322916664263</c:v>
                </c:pt>
                <c:pt idx="992">
                  <c:v>40919.333333330927</c:v>
                </c:pt>
                <c:pt idx="993">
                  <c:v>40919.343749997592</c:v>
                </c:pt>
                <c:pt idx="994">
                  <c:v>40919.354166664256</c:v>
                </c:pt>
                <c:pt idx="995">
                  <c:v>40919.36458333092</c:v>
                </c:pt>
                <c:pt idx="996">
                  <c:v>40919.374999997584</c:v>
                </c:pt>
                <c:pt idx="997">
                  <c:v>40919.385416664249</c:v>
                </c:pt>
                <c:pt idx="998">
                  <c:v>40919.395833330913</c:v>
                </c:pt>
                <c:pt idx="999">
                  <c:v>40919.406249997577</c:v>
                </c:pt>
                <c:pt idx="1000">
                  <c:v>40919.416666664241</c:v>
                </c:pt>
                <c:pt idx="1001">
                  <c:v>40919.427083330906</c:v>
                </c:pt>
                <c:pt idx="1002">
                  <c:v>40919.43749999757</c:v>
                </c:pt>
                <c:pt idx="1003">
                  <c:v>40919.447916664234</c:v>
                </c:pt>
                <c:pt idx="1004">
                  <c:v>40919.458333330898</c:v>
                </c:pt>
                <c:pt idx="1005">
                  <c:v>40919.468749997563</c:v>
                </c:pt>
                <c:pt idx="1006">
                  <c:v>40919.479166664227</c:v>
                </c:pt>
                <c:pt idx="1007">
                  <c:v>40919.489583330891</c:v>
                </c:pt>
                <c:pt idx="1008">
                  <c:v>40919.499999997555</c:v>
                </c:pt>
                <c:pt idx="1009">
                  <c:v>40919.51041666422</c:v>
                </c:pt>
                <c:pt idx="1010">
                  <c:v>40919.520833330884</c:v>
                </c:pt>
                <c:pt idx="1011">
                  <c:v>40919.531249997548</c:v>
                </c:pt>
                <c:pt idx="1012">
                  <c:v>40919.541666664212</c:v>
                </c:pt>
                <c:pt idx="1013">
                  <c:v>40919.552083330876</c:v>
                </c:pt>
                <c:pt idx="1014">
                  <c:v>40919.562499997541</c:v>
                </c:pt>
                <c:pt idx="1015">
                  <c:v>40919.572916664205</c:v>
                </c:pt>
                <c:pt idx="1016">
                  <c:v>40919.583333330869</c:v>
                </c:pt>
                <c:pt idx="1017">
                  <c:v>40919.593749997533</c:v>
                </c:pt>
                <c:pt idx="1018">
                  <c:v>40919.604166664198</c:v>
                </c:pt>
                <c:pt idx="1019">
                  <c:v>40919.614583330862</c:v>
                </c:pt>
                <c:pt idx="1020">
                  <c:v>40919.624999997526</c:v>
                </c:pt>
                <c:pt idx="1021">
                  <c:v>40919.63541666419</c:v>
                </c:pt>
                <c:pt idx="1022">
                  <c:v>40919.645833330855</c:v>
                </c:pt>
                <c:pt idx="1023">
                  <c:v>40919.656249997519</c:v>
                </c:pt>
                <c:pt idx="1024">
                  <c:v>40919.666666664183</c:v>
                </c:pt>
                <c:pt idx="1025">
                  <c:v>40919.677083330847</c:v>
                </c:pt>
                <c:pt idx="1026">
                  <c:v>40919.687499997512</c:v>
                </c:pt>
                <c:pt idx="1027">
                  <c:v>40919.697916664176</c:v>
                </c:pt>
                <c:pt idx="1028">
                  <c:v>40919.70833333084</c:v>
                </c:pt>
                <c:pt idx="1029">
                  <c:v>40919.718749997504</c:v>
                </c:pt>
                <c:pt idx="1030">
                  <c:v>40919.729166664169</c:v>
                </c:pt>
                <c:pt idx="1031">
                  <c:v>40919.739583330833</c:v>
                </c:pt>
                <c:pt idx="1032">
                  <c:v>40919.749999997497</c:v>
                </c:pt>
                <c:pt idx="1033">
                  <c:v>40919.760416664161</c:v>
                </c:pt>
                <c:pt idx="1034">
                  <c:v>40919.770833330826</c:v>
                </c:pt>
                <c:pt idx="1035">
                  <c:v>40919.78124999749</c:v>
                </c:pt>
                <c:pt idx="1036">
                  <c:v>40919.791666664154</c:v>
                </c:pt>
                <c:pt idx="1037">
                  <c:v>40919.802083330818</c:v>
                </c:pt>
                <c:pt idx="1038">
                  <c:v>40919.812499997483</c:v>
                </c:pt>
                <c:pt idx="1039">
                  <c:v>40919.822916664147</c:v>
                </c:pt>
                <c:pt idx="1040">
                  <c:v>40919.833333330811</c:v>
                </c:pt>
                <c:pt idx="1041">
                  <c:v>40919.843749997475</c:v>
                </c:pt>
                <c:pt idx="1042">
                  <c:v>40919.854166664139</c:v>
                </c:pt>
                <c:pt idx="1043">
                  <c:v>40919.864583330804</c:v>
                </c:pt>
                <c:pt idx="1044">
                  <c:v>40919.874999997468</c:v>
                </c:pt>
                <c:pt idx="1045">
                  <c:v>40919.885416664132</c:v>
                </c:pt>
                <c:pt idx="1046">
                  <c:v>40919.895833330796</c:v>
                </c:pt>
                <c:pt idx="1047">
                  <c:v>40919.906249997461</c:v>
                </c:pt>
                <c:pt idx="1048">
                  <c:v>40919.916666664125</c:v>
                </c:pt>
                <c:pt idx="1049">
                  <c:v>40919.927083330789</c:v>
                </c:pt>
                <c:pt idx="1050">
                  <c:v>40919.937499997453</c:v>
                </c:pt>
                <c:pt idx="1051">
                  <c:v>40919.947916664118</c:v>
                </c:pt>
                <c:pt idx="1052">
                  <c:v>40919.958333330782</c:v>
                </c:pt>
                <c:pt idx="1053">
                  <c:v>40919.968749997446</c:v>
                </c:pt>
                <c:pt idx="1054">
                  <c:v>40919.97916666411</c:v>
                </c:pt>
                <c:pt idx="1055">
                  <c:v>40919.989583330775</c:v>
                </c:pt>
                <c:pt idx="1056">
                  <c:v>40919.999999997439</c:v>
                </c:pt>
                <c:pt idx="1057">
                  <c:v>40920.010416664103</c:v>
                </c:pt>
                <c:pt idx="1058">
                  <c:v>40920.020833330767</c:v>
                </c:pt>
                <c:pt idx="1059">
                  <c:v>40920.031249997432</c:v>
                </c:pt>
                <c:pt idx="1060">
                  <c:v>40920.041666664096</c:v>
                </c:pt>
                <c:pt idx="1061">
                  <c:v>40920.05208333076</c:v>
                </c:pt>
                <c:pt idx="1062">
                  <c:v>40920.062499997424</c:v>
                </c:pt>
                <c:pt idx="1063">
                  <c:v>40920.072916664089</c:v>
                </c:pt>
                <c:pt idx="1064">
                  <c:v>40920.083333330753</c:v>
                </c:pt>
                <c:pt idx="1065">
                  <c:v>40920.093749997417</c:v>
                </c:pt>
                <c:pt idx="1066">
                  <c:v>40920.104166664081</c:v>
                </c:pt>
                <c:pt idx="1067">
                  <c:v>40920.114583330746</c:v>
                </c:pt>
                <c:pt idx="1068">
                  <c:v>40920.12499999741</c:v>
                </c:pt>
                <c:pt idx="1069">
                  <c:v>40920.135416664074</c:v>
                </c:pt>
                <c:pt idx="1070">
                  <c:v>40920.145833330738</c:v>
                </c:pt>
                <c:pt idx="1071">
                  <c:v>40920.156249997402</c:v>
                </c:pt>
                <c:pt idx="1072">
                  <c:v>40920.166666664067</c:v>
                </c:pt>
                <c:pt idx="1073">
                  <c:v>40920.177083330731</c:v>
                </c:pt>
                <c:pt idx="1074">
                  <c:v>40920.187499997395</c:v>
                </c:pt>
                <c:pt idx="1075">
                  <c:v>40920.197916664059</c:v>
                </c:pt>
                <c:pt idx="1076">
                  <c:v>40920.208333330724</c:v>
                </c:pt>
                <c:pt idx="1077">
                  <c:v>40920.218749997388</c:v>
                </c:pt>
                <c:pt idx="1078">
                  <c:v>40920.229166664052</c:v>
                </c:pt>
                <c:pt idx="1079">
                  <c:v>40920.239583330716</c:v>
                </c:pt>
                <c:pt idx="1080">
                  <c:v>40920.249999997381</c:v>
                </c:pt>
                <c:pt idx="1081">
                  <c:v>40920.260416664045</c:v>
                </c:pt>
                <c:pt idx="1082">
                  <c:v>40920.270833330709</c:v>
                </c:pt>
                <c:pt idx="1083">
                  <c:v>40920.281249997373</c:v>
                </c:pt>
                <c:pt idx="1084">
                  <c:v>40920.291666664038</c:v>
                </c:pt>
                <c:pt idx="1085">
                  <c:v>40920.302083330702</c:v>
                </c:pt>
                <c:pt idx="1086">
                  <c:v>40920.312499997366</c:v>
                </c:pt>
                <c:pt idx="1087">
                  <c:v>40920.32291666403</c:v>
                </c:pt>
                <c:pt idx="1088">
                  <c:v>40920.333333330695</c:v>
                </c:pt>
                <c:pt idx="1089">
                  <c:v>40920.343749997359</c:v>
                </c:pt>
                <c:pt idx="1090">
                  <c:v>40920.354166664023</c:v>
                </c:pt>
                <c:pt idx="1091">
                  <c:v>40920.364583330687</c:v>
                </c:pt>
                <c:pt idx="1092">
                  <c:v>40920.374999997352</c:v>
                </c:pt>
                <c:pt idx="1093">
                  <c:v>40920.385416664016</c:v>
                </c:pt>
                <c:pt idx="1094">
                  <c:v>40920.39583333068</c:v>
                </c:pt>
                <c:pt idx="1095">
                  <c:v>40920.406249997344</c:v>
                </c:pt>
                <c:pt idx="1096">
                  <c:v>40920.416666664009</c:v>
                </c:pt>
                <c:pt idx="1097">
                  <c:v>40920.427083330673</c:v>
                </c:pt>
                <c:pt idx="1098">
                  <c:v>40920.437499997337</c:v>
                </c:pt>
                <c:pt idx="1099">
                  <c:v>40920.447916664001</c:v>
                </c:pt>
                <c:pt idx="1100">
                  <c:v>40920.458333330665</c:v>
                </c:pt>
                <c:pt idx="1101">
                  <c:v>40920.46874999733</c:v>
                </c:pt>
                <c:pt idx="1102">
                  <c:v>40920.479166663994</c:v>
                </c:pt>
                <c:pt idx="1103">
                  <c:v>40920.489583330658</c:v>
                </c:pt>
                <c:pt idx="1104">
                  <c:v>40920.499999997322</c:v>
                </c:pt>
                <c:pt idx="1105">
                  <c:v>40920.510416663987</c:v>
                </c:pt>
                <c:pt idx="1106">
                  <c:v>40920.520833330651</c:v>
                </c:pt>
                <c:pt idx="1107">
                  <c:v>40920.531249997315</c:v>
                </c:pt>
                <c:pt idx="1108">
                  <c:v>40920.541666663979</c:v>
                </c:pt>
                <c:pt idx="1109">
                  <c:v>40920.552083330644</c:v>
                </c:pt>
                <c:pt idx="1110">
                  <c:v>40920.562499997308</c:v>
                </c:pt>
                <c:pt idx="1111">
                  <c:v>40920.572916663972</c:v>
                </c:pt>
                <c:pt idx="1112">
                  <c:v>40920.583333330636</c:v>
                </c:pt>
                <c:pt idx="1113">
                  <c:v>40920.593749997301</c:v>
                </c:pt>
                <c:pt idx="1114">
                  <c:v>40920.604166663965</c:v>
                </c:pt>
                <c:pt idx="1115">
                  <c:v>40920.614583330629</c:v>
                </c:pt>
                <c:pt idx="1116">
                  <c:v>40920.624999997293</c:v>
                </c:pt>
                <c:pt idx="1117">
                  <c:v>40920.635416663958</c:v>
                </c:pt>
                <c:pt idx="1118">
                  <c:v>40920.645833330622</c:v>
                </c:pt>
                <c:pt idx="1119">
                  <c:v>40920.656249997286</c:v>
                </c:pt>
                <c:pt idx="1120">
                  <c:v>40920.66666666395</c:v>
                </c:pt>
                <c:pt idx="1121">
                  <c:v>40920.677083330615</c:v>
                </c:pt>
                <c:pt idx="1122">
                  <c:v>40920.687499997279</c:v>
                </c:pt>
                <c:pt idx="1123">
                  <c:v>40920.697916663943</c:v>
                </c:pt>
                <c:pt idx="1124">
                  <c:v>40920.708333330607</c:v>
                </c:pt>
                <c:pt idx="1125">
                  <c:v>40920.718749997272</c:v>
                </c:pt>
                <c:pt idx="1126">
                  <c:v>40920.729166663936</c:v>
                </c:pt>
                <c:pt idx="1127">
                  <c:v>40920.7395833306</c:v>
                </c:pt>
                <c:pt idx="1128">
                  <c:v>40920.749999997264</c:v>
                </c:pt>
                <c:pt idx="1129">
                  <c:v>40920.760416663928</c:v>
                </c:pt>
                <c:pt idx="1130">
                  <c:v>40920.770833330593</c:v>
                </c:pt>
                <c:pt idx="1131">
                  <c:v>40920.781249997257</c:v>
                </c:pt>
                <c:pt idx="1132">
                  <c:v>40920.791666663921</c:v>
                </c:pt>
                <c:pt idx="1133">
                  <c:v>40920.802083330585</c:v>
                </c:pt>
                <c:pt idx="1134">
                  <c:v>40920.81249999725</c:v>
                </c:pt>
                <c:pt idx="1135">
                  <c:v>40920.822916663914</c:v>
                </c:pt>
                <c:pt idx="1136">
                  <c:v>40920.833333330578</c:v>
                </c:pt>
                <c:pt idx="1137">
                  <c:v>40920.843749997242</c:v>
                </c:pt>
                <c:pt idx="1138">
                  <c:v>40920.854166663907</c:v>
                </c:pt>
                <c:pt idx="1139">
                  <c:v>40920.864583330571</c:v>
                </c:pt>
                <c:pt idx="1140">
                  <c:v>40920.874999997235</c:v>
                </c:pt>
                <c:pt idx="1141">
                  <c:v>40920.885416663899</c:v>
                </c:pt>
                <c:pt idx="1142">
                  <c:v>40920.895833330564</c:v>
                </c:pt>
                <c:pt idx="1143">
                  <c:v>40920.906249997228</c:v>
                </c:pt>
                <c:pt idx="1144">
                  <c:v>40920.916666663892</c:v>
                </c:pt>
                <c:pt idx="1145">
                  <c:v>40920.927083330556</c:v>
                </c:pt>
                <c:pt idx="1146">
                  <c:v>40920.937499997221</c:v>
                </c:pt>
                <c:pt idx="1147">
                  <c:v>40920.947916663885</c:v>
                </c:pt>
                <c:pt idx="1148">
                  <c:v>40920.958333330549</c:v>
                </c:pt>
                <c:pt idx="1149">
                  <c:v>40920.968749997213</c:v>
                </c:pt>
                <c:pt idx="1150">
                  <c:v>40920.979166663878</c:v>
                </c:pt>
                <c:pt idx="1151">
                  <c:v>40920.989583330542</c:v>
                </c:pt>
                <c:pt idx="1152">
                  <c:v>40920.999999997206</c:v>
                </c:pt>
                <c:pt idx="1153">
                  <c:v>40921.01041666387</c:v>
                </c:pt>
                <c:pt idx="1154">
                  <c:v>40921.020833330535</c:v>
                </c:pt>
                <c:pt idx="1155">
                  <c:v>40921.031249997199</c:v>
                </c:pt>
                <c:pt idx="1156">
                  <c:v>40921.041666663863</c:v>
                </c:pt>
                <c:pt idx="1157">
                  <c:v>40921.052083330527</c:v>
                </c:pt>
                <c:pt idx="1158">
                  <c:v>40921.062499997191</c:v>
                </c:pt>
                <c:pt idx="1159">
                  <c:v>40921.072916663856</c:v>
                </c:pt>
                <c:pt idx="1160">
                  <c:v>40921.08333333052</c:v>
                </c:pt>
                <c:pt idx="1161">
                  <c:v>40921.093749997184</c:v>
                </c:pt>
                <c:pt idx="1162">
                  <c:v>40921.104166663848</c:v>
                </c:pt>
                <c:pt idx="1163">
                  <c:v>40921.114583330513</c:v>
                </c:pt>
                <c:pt idx="1164">
                  <c:v>40921.124999997177</c:v>
                </c:pt>
                <c:pt idx="1165">
                  <c:v>40921.135416663841</c:v>
                </c:pt>
                <c:pt idx="1166">
                  <c:v>40921.145833330505</c:v>
                </c:pt>
                <c:pt idx="1167">
                  <c:v>40921.15624999717</c:v>
                </c:pt>
                <c:pt idx="1168">
                  <c:v>40921.166666663834</c:v>
                </c:pt>
                <c:pt idx="1169">
                  <c:v>40921.177083330498</c:v>
                </c:pt>
                <c:pt idx="1170">
                  <c:v>40921.187499997162</c:v>
                </c:pt>
                <c:pt idx="1171">
                  <c:v>40921.197916663827</c:v>
                </c:pt>
                <c:pt idx="1172">
                  <c:v>40921.208333330491</c:v>
                </c:pt>
                <c:pt idx="1173">
                  <c:v>40921.218749997155</c:v>
                </c:pt>
                <c:pt idx="1174">
                  <c:v>40921.229166663819</c:v>
                </c:pt>
                <c:pt idx="1175">
                  <c:v>40921.239583330484</c:v>
                </c:pt>
                <c:pt idx="1176">
                  <c:v>40921.249999997148</c:v>
                </c:pt>
                <c:pt idx="1177">
                  <c:v>40921.260416663812</c:v>
                </c:pt>
                <c:pt idx="1178">
                  <c:v>40921.270833330476</c:v>
                </c:pt>
                <c:pt idx="1179">
                  <c:v>40921.281249997141</c:v>
                </c:pt>
                <c:pt idx="1180">
                  <c:v>40921.291666663805</c:v>
                </c:pt>
                <c:pt idx="1181">
                  <c:v>40921.302083330469</c:v>
                </c:pt>
                <c:pt idx="1182">
                  <c:v>40921.312499997133</c:v>
                </c:pt>
                <c:pt idx="1183">
                  <c:v>40921.322916663798</c:v>
                </c:pt>
                <c:pt idx="1184">
                  <c:v>40921.333333330462</c:v>
                </c:pt>
                <c:pt idx="1185">
                  <c:v>40921.343749997126</c:v>
                </c:pt>
                <c:pt idx="1186">
                  <c:v>40921.35416666379</c:v>
                </c:pt>
                <c:pt idx="1187">
                  <c:v>40921.364583330454</c:v>
                </c:pt>
                <c:pt idx="1188">
                  <c:v>40921.374999997119</c:v>
                </c:pt>
                <c:pt idx="1189">
                  <c:v>40921.385416663783</c:v>
                </c:pt>
                <c:pt idx="1190">
                  <c:v>40921.395833330447</c:v>
                </c:pt>
                <c:pt idx="1191">
                  <c:v>40921.406249997111</c:v>
                </c:pt>
                <c:pt idx="1192">
                  <c:v>40921.416666663776</c:v>
                </c:pt>
                <c:pt idx="1193">
                  <c:v>40921.42708333044</c:v>
                </c:pt>
                <c:pt idx="1194">
                  <c:v>40921.437499997104</c:v>
                </c:pt>
                <c:pt idx="1195">
                  <c:v>40921.447916663768</c:v>
                </c:pt>
                <c:pt idx="1196">
                  <c:v>40921.458333330433</c:v>
                </c:pt>
                <c:pt idx="1197">
                  <c:v>40921.468749997097</c:v>
                </c:pt>
                <c:pt idx="1198">
                  <c:v>40921.479166663761</c:v>
                </c:pt>
                <c:pt idx="1199">
                  <c:v>40921.489583330425</c:v>
                </c:pt>
                <c:pt idx="1200">
                  <c:v>40921.49999999709</c:v>
                </c:pt>
                <c:pt idx="1201">
                  <c:v>40921.510416663754</c:v>
                </c:pt>
                <c:pt idx="1202">
                  <c:v>40921.520833330418</c:v>
                </c:pt>
                <c:pt idx="1203">
                  <c:v>40921.531249997082</c:v>
                </c:pt>
                <c:pt idx="1204">
                  <c:v>40921.541666663747</c:v>
                </c:pt>
                <c:pt idx="1205">
                  <c:v>40921.552083330411</c:v>
                </c:pt>
                <c:pt idx="1206">
                  <c:v>40921.562499997075</c:v>
                </c:pt>
                <c:pt idx="1207">
                  <c:v>40921.572916663739</c:v>
                </c:pt>
                <c:pt idx="1208">
                  <c:v>40921.583333330404</c:v>
                </c:pt>
                <c:pt idx="1209">
                  <c:v>40921.593749997068</c:v>
                </c:pt>
                <c:pt idx="1210">
                  <c:v>40921.604166663732</c:v>
                </c:pt>
                <c:pt idx="1211">
                  <c:v>40921.614583330396</c:v>
                </c:pt>
                <c:pt idx="1212">
                  <c:v>40921.624999997061</c:v>
                </c:pt>
                <c:pt idx="1213">
                  <c:v>40921.635416663725</c:v>
                </c:pt>
                <c:pt idx="1214">
                  <c:v>40921.645833330389</c:v>
                </c:pt>
                <c:pt idx="1215">
                  <c:v>40921.656249997053</c:v>
                </c:pt>
                <c:pt idx="1216">
                  <c:v>40921.666666663717</c:v>
                </c:pt>
                <c:pt idx="1217">
                  <c:v>40921.677083330382</c:v>
                </c:pt>
                <c:pt idx="1218">
                  <c:v>40921.687499997046</c:v>
                </c:pt>
                <c:pt idx="1219">
                  <c:v>40921.69791666371</c:v>
                </c:pt>
                <c:pt idx="1220">
                  <c:v>40921.708333330374</c:v>
                </c:pt>
                <c:pt idx="1221">
                  <c:v>40921.718749997039</c:v>
                </c:pt>
                <c:pt idx="1222">
                  <c:v>40921.729166663703</c:v>
                </c:pt>
                <c:pt idx="1223">
                  <c:v>40921.739583330367</c:v>
                </c:pt>
                <c:pt idx="1224">
                  <c:v>40921.749999997031</c:v>
                </c:pt>
                <c:pt idx="1225">
                  <c:v>40921.760416663696</c:v>
                </c:pt>
                <c:pt idx="1226">
                  <c:v>40921.77083333036</c:v>
                </c:pt>
                <c:pt idx="1227">
                  <c:v>40921.781249997024</c:v>
                </c:pt>
                <c:pt idx="1228">
                  <c:v>40921.791666663688</c:v>
                </c:pt>
                <c:pt idx="1229">
                  <c:v>40921.802083330353</c:v>
                </c:pt>
                <c:pt idx="1230">
                  <c:v>40921.812499997017</c:v>
                </c:pt>
                <c:pt idx="1231">
                  <c:v>40921.822916663681</c:v>
                </c:pt>
                <c:pt idx="1232">
                  <c:v>40921.833333330345</c:v>
                </c:pt>
                <c:pt idx="1233">
                  <c:v>40921.84374999701</c:v>
                </c:pt>
                <c:pt idx="1234">
                  <c:v>40921.854166663674</c:v>
                </c:pt>
                <c:pt idx="1235">
                  <c:v>40921.864583330338</c:v>
                </c:pt>
                <c:pt idx="1236">
                  <c:v>40921.874999997002</c:v>
                </c:pt>
                <c:pt idx="1237">
                  <c:v>40921.885416663667</c:v>
                </c:pt>
                <c:pt idx="1238">
                  <c:v>40921.895833330331</c:v>
                </c:pt>
                <c:pt idx="1239">
                  <c:v>40921.906249996995</c:v>
                </c:pt>
                <c:pt idx="1240">
                  <c:v>40921.916666663659</c:v>
                </c:pt>
                <c:pt idx="1241">
                  <c:v>40921.927083330324</c:v>
                </c:pt>
                <c:pt idx="1242">
                  <c:v>40921.937499996988</c:v>
                </c:pt>
                <c:pt idx="1243">
                  <c:v>40921.947916663652</c:v>
                </c:pt>
                <c:pt idx="1244">
                  <c:v>40921.958333330316</c:v>
                </c:pt>
                <c:pt idx="1245">
                  <c:v>40921.96874999698</c:v>
                </c:pt>
                <c:pt idx="1246">
                  <c:v>40921.979166663645</c:v>
                </c:pt>
                <c:pt idx="1247">
                  <c:v>40921.989583330309</c:v>
                </c:pt>
                <c:pt idx="1248">
                  <c:v>40921.999999996973</c:v>
                </c:pt>
                <c:pt idx="1249">
                  <c:v>40922.010416663637</c:v>
                </c:pt>
                <c:pt idx="1250">
                  <c:v>40922.020833330302</c:v>
                </c:pt>
                <c:pt idx="1251">
                  <c:v>40922.031249996966</c:v>
                </c:pt>
                <c:pt idx="1252">
                  <c:v>40922.04166666363</c:v>
                </c:pt>
                <c:pt idx="1253">
                  <c:v>40922.052083330294</c:v>
                </c:pt>
                <c:pt idx="1254">
                  <c:v>40922.062499996959</c:v>
                </c:pt>
                <c:pt idx="1255">
                  <c:v>40922.072916663623</c:v>
                </c:pt>
                <c:pt idx="1256">
                  <c:v>40922.083333330287</c:v>
                </c:pt>
                <c:pt idx="1257">
                  <c:v>40922.093749996951</c:v>
                </c:pt>
                <c:pt idx="1258">
                  <c:v>40922.104166663616</c:v>
                </c:pt>
                <c:pt idx="1259">
                  <c:v>40922.11458333028</c:v>
                </c:pt>
                <c:pt idx="1260">
                  <c:v>40922.124999996944</c:v>
                </c:pt>
                <c:pt idx="1261">
                  <c:v>40922.135416663608</c:v>
                </c:pt>
                <c:pt idx="1262">
                  <c:v>40922.145833330273</c:v>
                </c:pt>
                <c:pt idx="1263">
                  <c:v>40922.156249996937</c:v>
                </c:pt>
                <c:pt idx="1264">
                  <c:v>40922.166666663601</c:v>
                </c:pt>
                <c:pt idx="1265">
                  <c:v>40922.177083330265</c:v>
                </c:pt>
                <c:pt idx="1266">
                  <c:v>40922.18749999693</c:v>
                </c:pt>
                <c:pt idx="1267">
                  <c:v>40922.197916663594</c:v>
                </c:pt>
                <c:pt idx="1268">
                  <c:v>40922.208333330258</c:v>
                </c:pt>
                <c:pt idx="1269">
                  <c:v>40922.218749996922</c:v>
                </c:pt>
                <c:pt idx="1270">
                  <c:v>40922.229166663587</c:v>
                </c:pt>
                <c:pt idx="1271">
                  <c:v>40922.239583330251</c:v>
                </c:pt>
                <c:pt idx="1272">
                  <c:v>40922.249999996915</c:v>
                </c:pt>
                <c:pt idx="1273">
                  <c:v>40922.260416663579</c:v>
                </c:pt>
                <c:pt idx="1274">
                  <c:v>40922.270833330243</c:v>
                </c:pt>
                <c:pt idx="1275">
                  <c:v>40922.281249996908</c:v>
                </c:pt>
                <c:pt idx="1276">
                  <c:v>40922.291666663572</c:v>
                </c:pt>
                <c:pt idx="1277">
                  <c:v>40922.302083330236</c:v>
                </c:pt>
                <c:pt idx="1278">
                  <c:v>40922.3124999969</c:v>
                </c:pt>
                <c:pt idx="1279">
                  <c:v>40922.322916663565</c:v>
                </c:pt>
                <c:pt idx="1280">
                  <c:v>40922.333333330229</c:v>
                </c:pt>
                <c:pt idx="1281">
                  <c:v>40922.343749996893</c:v>
                </c:pt>
                <c:pt idx="1282">
                  <c:v>40922.354166663557</c:v>
                </c:pt>
                <c:pt idx="1283">
                  <c:v>40922.364583330222</c:v>
                </c:pt>
                <c:pt idx="1284">
                  <c:v>40922.374999996886</c:v>
                </c:pt>
                <c:pt idx="1285">
                  <c:v>40922.38541666355</c:v>
                </c:pt>
                <c:pt idx="1286">
                  <c:v>40922.395833330214</c:v>
                </c:pt>
                <c:pt idx="1287">
                  <c:v>40922.406249996879</c:v>
                </c:pt>
                <c:pt idx="1288">
                  <c:v>40922.416666663543</c:v>
                </c:pt>
                <c:pt idx="1289">
                  <c:v>40922.427083330207</c:v>
                </c:pt>
                <c:pt idx="1290">
                  <c:v>40922.437499996871</c:v>
                </c:pt>
                <c:pt idx="1291">
                  <c:v>40922.447916663536</c:v>
                </c:pt>
                <c:pt idx="1292">
                  <c:v>40922.4583333302</c:v>
                </c:pt>
                <c:pt idx="1293">
                  <c:v>40922.468749996864</c:v>
                </c:pt>
                <c:pt idx="1294">
                  <c:v>40922.479166663528</c:v>
                </c:pt>
                <c:pt idx="1295">
                  <c:v>40922.489583330193</c:v>
                </c:pt>
                <c:pt idx="1296">
                  <c:v>40922.499999996857</c:v>
                </c:pt>
                <c:pt idx="1297">
                  <c:v>40922.510416663521</c:v>
                </c:pt>
                <c:pt idx="1298">
                  <c:v>40922.520833330185</c:v>
                </c:pt>
                <c:pt idx="1299">
                  <c:v>40922.53124999685</c:v>
                </c:pt>
                <c:pt idx="1300">
                  <c:v>40922.541666663514</c:v>
                </c:pt>
                <c:pt idx="1301">
                  <c:v>40922.552083330178</c:v>
                </c:pt>
                <c:pt idx="1302">
                  <c:v>40922.562499996842</c:v>
                </c:pt>
                <c:pt idx="1303">
                  <c:v>40922.572916663506</c:v>
                </c:pt>
                <c:pt idx="1304">
                  <c:v>40922.583333330171</c:v>
                </c:pt>
                <c:pt idx="1305">
                  <c:v>40922.593749996835</c:v>
                </c:pt>
                <c:pt idx="1306">
                  <c:v>40922.604166663499</c:v>
                </c:pt>
                <c:pt idx="1307">
                  <c:v>40922.614583330163</c:v>
                </c:pt>
                <c:pt idx="1308">
                  <c:v>40922.624999996828</c:v>
                </c:pt>
                <c:pt idx="1309">
                  <c:v>40922.635416663492</c:v>
                </c:pt>
                <c:pt idx="1310">
                  <c:v>40922.645833330156</c:v>
                </c:pt>
                <c:pt idx="1311">
                  <c:v>40922.65624999682</c:v>
                </c:pt>
                <c:pt idx="1312">
                  <c:v>40922.666666663485</c:v>
                </c:pt>
                <c:pt idx="1313">
                  <c:v>40922.677083330149</c:v>
                </c:pt>
                <c:pt idx="1314">
                  <c:v>40922.687499996813</c:v>
                </c:pt>
                <c:pt idx="1315">
                  <c:v>40922.697916663477</c:v>
                </c:pt>
                <c:pt idx="1316">
                  <c:v>40922.708333330142</c:v>
                </c:pt>
                <c:pt idx="1317">
                  <c:v>40922.718749996806</c:v>
                </c:pt>
                <c:pt idx="1318">
                  <c:v>40922.72916666347</c:v>
                </c:pt>
                <c:pt idx="1319">
                  <c:v>40922.739583330134</c:v>
                </c:pt>
                <c:pt idx="1320">
                  <c:v>40922.749999996799</c:v>
                </c:pt>
                <c:pt idx="1321">
                  <c:v>40922.760416663463</c:v>
                </c:pt>
                <c:pt idx="1322">
                  <c:v>40922.770833330127</c:v>
                </c:pt>
                <c:pt idx="1323">
                  <c:v>40922.781249996791</c:v>
                </c:pt>
                <c:pt idx="1324">
                  <c:v>40922.791666663456</c:v>
                </c:pt>
                <c:pt idx="1325">
                  <c:v>40922.80208333012</c:v>
                </c:pt>
                <c:pt idx="1326">
                  <c:v>40922.812499996784</c:v>
                </c:pt>
                <c:pt idx="1327">
                  <c:v>40922.822916663448</c:v>
                </c:pt>
                <c:pt idx="1328">
                  <c:v>40922.833333330113</c:v>
                </c:pt>
                <c:pt idx="1329">
                  <c:v>40922.843749996777</c:v>
                </c:pt>
                <c:pt idx="1330">
                  <c:v>40922.854166663441</c:v>
                </c:pt>
                <c:pt idx="1331">
                  <c:v>40922.864583330105</c:v>
                </c:pt>
                <c:pt idx="1332">
                  <c:v>40922.874999996769</c:v>
                </c:pt>
                <c:pt idx="1333">
                  <c:v>40922.885416663434</c:v>
                </c:pt>
                <c:pt idx="1334">
                  <c:v>40922.895833330098</c:v>
                </c:pt>
                <c:pt idx="1335">
                  <c:v>40922.906249996762</c:v>
                </c:pt>
                <c:pt idx="1336">
                  <c:v>40922.916666663426</c:v>
                </c:pt>
                <c:pt idx="1337">
                  <c:v>40922.927083330091</c:v>
                </c:pt>
                <c:pt idx="1338">
                  <c:v>40922.937499996755</c:v>
                </c:pt>
                <c:pt idx="1339">
                  <c:v>40922.947916663419</c:v>
                </c:pt>
                <c:pt idx="1340">
                  <c:v>40922.958333330083</c:v>
                </c:pt>
                <c:pt idx="1341">
                  <c:v>40922.968749996748</c:v>
                </c:pt>
                <c:pt idx="1342">
                  <c:v>40922.979166663412</c:v>
                </c:pt>
                <c:pt idx="1343">
                  <c:v>40922.989583330076</c:v>
                </c:pt>
                <c:pt idx="1344">
                  <c:v>40922.99999999674</c:v>
                </c:pt>
                <c:pt idx="1345">
                  <c:v>40923.010416663405</c:v>
                </c:pt>
                <c:pt idx="1346">
                  <c:v>40923.020833330069</c:v>
                </c:pt>
                <c:pt idx="1347">
                  <c:v>40923.031249996733</c:v>
                </c:pt>
                <c:pt idx="1348">
                  <c:v>40923.041666663397</c:v>
                </c:pt>
                <c:pt idx="1349">
                  <c:v>40923.052083330062</c:v>
                </c:pt>
                <c:pt idx="1350">
                  <c:v>40923.062499996726</c:v>
                </c:pt>
                <c:pt idx="1351">
                  <c:v>40923.07291666339</c:v>
                </c:pt>
                <c:pt idx="1352">
                  <c:v>40923.083333330054</c:v>
                </c:pt>
                <c:pt idx="1353">
                  <c:v>40923.093749996719</c:v>
                </c:pt>
                <c:pt idx="1354">
                  <c:v>40923.104166663383</c:v>
                </c:pt>
                <c:pt idx="1355">
                  <c:v>40923.114583330047</c:v>
                </c:pt>
                <c:pt idx="1356">
                  <c:v>40923.124999996711</c:v>
                </c:pt>
                <c:pt idx="1357">
                  <c:v>40923.135416663376</c:v>
                </c:pt>
                <c:pt idx="1358">
                  <c:v>40923.14583333004</c:v>
                </c:pt>
                <c:pt idx="1359">
                  <c:v>40923.156249996704</c:v>
                </c:pt>
                <c:pt idx="1360">
                  <c:v>40923.166666663368</c:v>
                </c:pt>
                <c:pt idx="1361">
                  <c:v>40923.177083330032</c:v>
                </c:pt>
                <c:pt idx="1362">
                  <c:v>40923.187499996697</c:v>
                </c:pt>
                <c:pt idx="1363">
                  <c:v>40923.197916663361</c:v>
                </c:pt>
                <c:pt idx="1364">
                  <c:v>40923.208333330025</c:v>
                </c:pt>
                <c:pt idx="1365">
                  <c:v>40923.218749996689</c:v>
                </c:pt>
                <c:pt idx="1366">
                  <c:v>40923.229166663354</c:v>
                </c:pt>
                <c:pt idx="1367">
                  <c:v>40923.239583330018</c:v>
                </c:pt>
                <c:pt idx="1368">
                  <c:v>40923.249999996682</c:v>
                </c:pt>
                <c:pt idx="1369">
                  <c:v>40923.260416663346</c:v>
                </c:pt>
                <c:pt idx="1370">
                  <c:v>40923.270833330011</c:v>
                </c:pt>
                <c:pt idx="1371">
                  <c:v>40923.281249996675</c:v>
                </c:pt>
                <c:pt idx="1372">
                  <c:v>40923.291666663339</c:v>
                </c:pt>
                <c:pt idx="1373">
                  <c:v>40923.302083330003</c:v>
                </c:pt>
                <c:pt idx="1374">
                  <c:v>40923.312499996668</c:v>
                </c:pt>
                <c:pt idx="1375">
                  <c:v>40923.322916663332</c:v>
                </c:pt>
                <c:pt idx="1376">
                  <c:v>40923.333333329996</c:v>
                </c:pt>
                <c:pt idx="1377">
                  <c:v>40923.34374999666</c:v>
                </c:pt>
                <c:pt idx="1378">
                  <c:v>40923.354166663325</c:v>
                </c:pt>
                <c:pt idx="1379">
                  <c:v>40923.364583329989</c:v>
                </c:pt>
                <c:pt idx="1380">
                  <c:v>40923.374999996653</c:v>
                </c:pt>
                <c:pt idx="1381">
                  <c:v>40923.385416663317</c:v>
                </c:pt>
                <c:pt idx="1382">
                  <c:v>40923.395833329982</c:v>
                </c:pt>
                <c:pt idx="1383">
                  <c:v>40923.406249996646</c:v>
                </c:pt>
                <c:pt idx="1384">
                  <c:v>40923.41666666331</c:v>
                </c:pt>
                <c:pt idx="1385">
                  <c:v>40923.427083329974</c:v>
                </c:pt>
                <c:pt idx="1386">
                  <c:v>40923.437499996639</c:v>
                </c:pt>
                <c:pt idx="1387">
                  <c:v>40923.447916663303</c:v>
                </c:pt>
                <c:pt idx="1388">
                  <c:v>40923.458333329967</c:v>
                </c:pt>
                <c:pt idx="1389">
                  <c:v>40923.468749996631</c:v>
                </c:pt>
                <c:pt idx="1390">
                  <c:v>40923.479166663295</c:v>
                </c:pt>
                <c:pt idx="1391">
                  <c:v>40923.48958332996</c:v>
                </c:pt>
                <c:pt idx="1392">
                  <c:v>40923.499999996624</c:v>
                </c:pt>
                <c:pt idx="1393">
                  <c:v>40923.510416663288</c:v>
                </c:pt>
                <c:pt idx="1394">
                  <c:v>40923.520833329952</c:v>
                </c:pt>
                <c:pt idx="1395">
                  <c:v>40923.531249996617</c:v>
                </c:pt>
                <c:pt idx="1396">
                  <c:v>40923.541666663281</c:v>
                </c:pt>
                <c:pt idx="1397">
                  <c:v>40923.552083329945</c:v>
                </c:pt>
                <c:pt idx="1398">
                  <c:v>40923.562499996609</c:v>
                </c:pt>
                <c:pt idx="1399">
                  <c:v>40923.572916663274</c:v>
                </c:pt>
                <c:pt idx="1400">
                  <c:v>40923.583333329938</c:v>
                </c:pt>
                <c:pt idx="1401">
                  <c:v>40923.593749996602</c:v>
                </c:pt>
                <c:pt idx="1402">
                  <c:v>40923.604166663266</c:v>
                </c:pt>
                <c:pt idx="1403">
                  <c:v>40923.614583329931</c:v>
                </c:pt>
                <c:pt idx="1404">
                  <c:v>40923.624999996595</c:v>
                </c:pt>
                <c:pt idx="1405">
                  <c:v>40923.635416663259</c:v>
                </c:pt>
                <c:pt idx="1406">
                  <c:v>40923.645833329923</c:v>
                </c:pt>
                <c:pt idx="1407">
                  <c:v>40923.656249996588</c:v>
                </c:pt>
                <c:pt idx="1408">
                  <c:v>40923.666666663252</c:v>
                </c:pt>
                <c:pt idx="1409">
                  <c:v>40923.677083329916</c:v>
                </c:pt>
                <c:pt idx="1410">
                  <c:v>40923.68749999658</c:v>
                </c:pt>
                <c:pt idx="1411">
                  <c:v>40923.697916663245</c:v>
                </c:pt>
                <c:pt idx="1412">
                  <c:v>40923.708333329909</c:v>
                </c:pt>
                <c:pt idx="1413">
                  <c:v>40923.718749996573</c:v>
                </c:pt>
                <c:pt idx="1414">
                  <c:v>40923.729166663237</c:v>
                </c:pt>
                <c:pt idx="1415">
                  <c:v>40923.739583329902</c:v>
                </c:pt>
                <c:pt idx="1416">
                  <c:v>40923.749999996566</c:v>
                </c:pt>
                <c:pt idx="1417">
                  <c:v>40923.76041666323</c:v>
                </c:pt>
                <c:pt idx="1418">
                  <c:v>40923.770833329894</c:v>
                </c:pt>
                <c:pt idx="1419">
                  <c:v>40923.781249996558</c:v>
                </c:pt>
                <c:pt idx="1420">
                  <c:v>40923.791666663223</c:v>
                </c:pt>
                <c:pt idx="1421">
                  <c:v>40923.802083329887</c:v>
                </c:pt>
                <c:pt idx="1422">
                  <c:v>40923.812499996551</c:v>
                </c:pt>
                <c:pt idx="1423">
                  <c:v>40923.822916663215</c:v>
                </c:pt>
                <c:pt idx="1424">
                  <c:v>40923.83333332988</c:v>
                </c:pt>
                <c:pt idx="1425">
                  <c:v>40923.843749996544</c:v>
                </c:pt>
                <c:pt idx="1426">
                  <c:v>40923.854166663208</c:v>
                </c:pt>
                <c:pt idx="1427">
                  <c:v>40923.864583329872</c:v>
                </c:pt>
                <c:pt idx="1428">
                  <c:v>40923.874999996537</c:v>
                </c:pt>
                <c:pt idx="1429">
                  <c:v>40923.885416663201</c:v>
                </c:pt>
                <c:pt idx="1430">
                  <c:v>40923.895833329865</c:v>
                </c:pt>
                <c:pt idx="1431">
                  <c:v>40923.906249996529</c:v>
                </c:pt>
                <c:pt idx="1432">
                  <c:v>40923.916666663194</c:v>
                </c:pt>
                <c:pt idx="1433">
                  <c:v>40923.927083329858</c:v>
                </c:pt>
                <c:pt idx="1434">
                  <c:v>40923.937499996522</c:v>
                </c:pt>
                <c:pt idx="1435">
                  <c:v>40923.947916663186</c:v>
                </c:pt>
                <c:pt idx="1436">
                  <c:v>40923.958333329851</c:v>
                </c:pt>
                <c:pt idx="1437">
                  <c:v>40923.968749996515</c:v>
                </c:pt>
                <c:pt idx="1438">
                  <c:v>40923.979166663179</c:v>
                </c:pt>
                <c:pt idx="1439">
                  <c:v>40923.989583329843</c:v>
                </c:pt>
                <c:pt idx="1440">
                  <c:v>40923.999999996508</c:v>
                </c:pt>
                <c:pt idx="1441">
                  <c:v>40924.010416663172</c:v>
                </c:pt>
                <c:pt idx="1442">
                  <c:v>40924.020833329836</c:v>
                </c:pt>
                <c:pt idx="1443">
                  <c:v>40924.0312499965</c:v>
                </c:pt>
                <c:pt idx="1444">
                  <c:v>40924.041666663165</c:v>
                </c:pt>
                <c:pt idx="1445">
                  <c:v>40924.052083329829</c:v>
                </c:pt>
                <c:pt idx="1446">
                  <c:v>40924.062499996493</c:v>
                </c:pt>
                <c:pt idx="1447">
                  <c:v>40924.072916663157</c:v>
                </c:pt>
                <c:pt idx="1448">
                  <c:v>40924.083333329821</c:v>
                </c:pt>
                <c:pt idx="1449">
                  <c:v>40924.093749996486</c:v>
                </c:pt>
                <c:pt idx="1450">
                  <c:v>40924.10416666315</c:v>
                </c:pt>
                <c:pt idx="1451">
                  <c:v>40924.114583329814</c:v>
                </c:pt>
                <c:pt idx="1452">
                  <c:v>40924.124999996478</c:v>
                </c:pt>
                <c:pt idx="1453">
                  <c:v>40924.135416663143</c:v>
                </c:pt>
                <c:pt idx="1454">
                  <c:v>40924.145833329807</c:v>
                </c:pt>
                <c:pt idx="1455">
                  <c:v>40924.156249996471</c:v>
                </c:pt>
                <c:pt idx="1456">
                  <c:v>40924.166666663135</c:v>
                </c:pt>
                <c:pt idx="1457">
                  <c:v>40924.1770833298</c:v>
                </c:pt>
                <c:pt idx="1458">
                  <c:v>40924.187499996464</c:v>
                </c:pt>
                <c:pt idx="1459">
                  <c:v>40924.197916663128</c:v>
                </c:pt>
                <c:pt idx="1460">
                  <c:v>40924.208333329792</c:v>
                </c:pt>
                <c:pt idx="1461">
                  <c:v>40924.218749996457</c:v>
                </c:pt>
                <c:pt idx="1462">
                  <c:v>40924.229166663121</c:v>
                </c:pt>
                <c:pt idx="1463">
                  <c:v>40924.239583329785</c:v>
                </c:pt>
                <c:pt idx="1464">
                  <c:v>40924.249999996449</c:v>
                </c:pt>
                <c:pt idx="1465">
                  <c:v>40924.260416663114</c:v>
                </c:pt>
                <c:pt idx="1466">
                  <c:v>40924.270833329778</c:v>
                </c:pt>
                <c:pt idx="1467">
                  <c:v>40924.281249996442</c:v>
                </c:pt>
                <c:pt idx="1468">
                  <c:v>40924.291666663106</c:v>
                </c:pt>
                <c:pt idx="1469">
                  <c:v>40924.302083329771</c:v>
                </c:pt>
                <c:pt idx="1470">
                  <c:v>40924.312499996435</c:v>
                </c:pt>
                <c:pt idx="1471">
                  <c:v>40924.322916663099</c:v>
                </c:pt>
                <c:pt idx="1472">
                  <c:v>40924.333333329763</c:v>
                </c:pt>
                <c:pt idx="1473">
                  <c:v>40924.343749996428</c:v>
                </c:pt>
                <c:pt idx="1474">
                  <c:v>40924.354166663092</c:v>
                </c:pt>
                <c:pt idx="1475">
                  <c:v>40924.364583329756</c:v>
                </c:pt>
                <c:pt idx="1476">
                  <c:v>40924.37499999642</c:v>
                </c:pt>
                <c:pt idx="1477">
                  <c:v>40924.385416663084</c:v>
                </c:pt>
                <c:pt idx="1478">
                  <c:v>40924.395833329749</c:v>
                </c:pt>
                <c:pt idx="1479">
                  <c:v>40924.406249996413</c:v>
                </c:pt>
                <c:pt idx="1480">
                  <c:v>40924.416666663077</c:v>
                </c:pt>
                <c:pt idx="1481">
                  <c:v>40924.427083329741</c:v>
                </c:pt>
                <c:pt idx="1482">
                  <c:v>40924.437499996406</c:v>
                </c:pt>
                <c:pt idx="1483">
                  <c:v>40924.44791666307</c:v>
                </c:pt>
                <c:pt idx="1484">
                  <c:v>40924.458333329734</c:v>
                </c:pt>
                <c:pt idx="1485">
                  <c:v>40924.468749996398</c:v>
                </c:pt>
                <c:pt idx="1486">
                  <c:v>40924.479166663063</c:v>
                </c:pt>
                <c:pt idx="1487">
                  <c:v>40924.489583329727</c:v>
                </c:pt>
                <c:pt idx="1488">
                  <c:v>40924.499999996391</c:v>
                </c:pt>
                <c:pt idx="1489">
                  <c:v>40924.510416663055</c:v>
                </c:pt>
                <c:pt idx="1490">
                  <c:v>40924.52083332972</c:v>
                </c:pt>
                <c:pt idx="1491">
                  <c:v>40924.531249996384</c:v>
                </c:pt>
                <c:pt idx="1492">
                  <c:v>40924.541666663048</c:v>
                </c:pt>
                <c:pt idx="1493">
                  <c:v>40924.552083329712</c:v>
                </c:pt>
                <c:pt idx="1494">
                  <c:v>40924.562499996377</c:v>
                </c:pt>
                <c:pt idx="1495">
                  <c:v>40924.572916663041</c:v>
                </c:pt>
                <c:pt idx="1496">
                  <c:v>40924.583333329705</c:v>
                </c:pt>
                <c:pt idx="1497">
                  <c:v>40924.593749996369</c:v>
                </c:pt>
                <c:pt idx="1498">
                  <c:v>40924.604166663034</c:v>
                </c:pt>
                <c:pt idx="1499">
                  <c:v>40924.614583329698</c:v>
                </c:pt>
                <c:pt idx="1500">
                  <c:v>40924.624999996362</c:v>
                </c:pt>
                <c:pt idx="1501">
                  <c:v>40924.635416663026</c:v>
                </c:pt>
                <c:pt idx="1502">
                  <c:v>40924.645833329691</c:v>
                </c:pt>
                <c:pt idx="1503">
                  <c:v>40924.656249996355</c:v>
                </c:pt>
                <c:pt idx="1504">
                  <c:v>40924.666666663019</c:v>
                </c:pt>
                <c:pt idx="1505">
                  <c:v>40924.677083329683</c:v>
                </c:pt>
                <c:pt idx="1506">
                  <c:v>40924.687499996347</c:v>
                </c:pt>
                <c:pt idx="1507">
                  <c:v>40924.697916663012</c:v>
                </c:pt>
                <c:pt idx="1508">
                  <c:v>40924.708333329676</c:v>
                </c:pt>
                <c:pt idx="1509">
                  <c:v>40924.71874999634</c:v>
                </c:pt>
                <c:pt idx="1510">
                  <c:v>40924.729166663004</c:v>
                </c:pt>
                <c:pt idx="1511">
                  <c:v>40924.739583329669</c:v>
                </c:pt>
                <c:pt idx="1512">
                  <c:v>40924.749999996333</c:v>
                </c:pt>
                <c:pt idx="1513">
                  <c:v>40924.760416662997</c:v>
                </c:pt>
                <c:pt idx="1514">
                  <c:v>40924.770833329661</c:v>
                </c:pt>
                <c:pt idx="1515">
                  <c:v>40924.781249996326</c:v>
                </c:pt>
                <c:pt idx="1516">
                  <c:v>40924.79166666299</c:v>
                </c:pt>
                <c:pt idx="1517">
                  <c:v>40924.802083329654</c:v>
                </c:pt>
                <c:pt idx="1518">
                  <c:v>40924.812499996318</c:v>
                </c:pt>
                <c:pt idx="1519">
                  <c:v>40924.822916662983</c:v>
                </c:pt>
                <c:pt idx="1520">
                  <c:v>40924.833333329647</c:v>
                </c:pt>
                <c:pt idx="1521">
                  <c:v>40924.843749996311</c:v>
                </c:pt>
                <c:pt idx="1522">
                  <c:v>40924.854166662975</c:v>
                </c:pt>
                <c:pt idx="1523">
                  <c:v>40924.86458332964</c:v>
                </c:pt>
                <c:pt idx="1524">
                  <c:v>40924.874999996304</c:v>
                </c:pt>
                <c:pt idx="1525">
                  <c:v>40924.885416662968</c:v>
                </c:pt>
                <c:pt idx="1526">
                  <c:v>40924.895833329632</c:v>
                </c:pt>
                <c:pt idx="1527">
                  <c:v>40924.906249996297</c:v>
                </c:pt>
                <c:pt idx="1528">
                  <c:v>40924.916666662961</c:v>
                </c:pt>
                <c:pt idx="1529">
                  <c:v>40924.927083329625</c:v>
                </c:pt>
                <c:pt idx="1530">
                  <c:v>40924.937499996289</c:v>
                </c:pt>
                <c:pt idx="1531">
                  <c:v>40924.947916662954</c:v>
                </c:pt>
                <c:pt idx="1532">
                  <c:v>40924.958333329618</c:v>
                </c:pt>
                <c:pt idx="1533">
                  <c:v>40924.968749996282</c:v>
                </c:pt>
                <c:pt idx="1534">
                  <c:v>40924.979166662946</c:v>
                </c:pt>
                <c:pt idx="1535">
                  <c:v>40924.98958332961</c:v>
                </c:pt>
                <c:pt idx="1536">
                  <c:v>40924.999999996275</c:v>
                </c:pt>
                <c:pt idx="1537">
                  <c:v>40925.010416662939</c:v>
                </c:pt>
                <c:pt idx="1538">
                  <c:v>40925.020833329603</c:v>
                </c:pt>
                <c:pt idx="1539">
                  <c:v>40925.031249996267</c:v>
                </c:pt>
                <c:pt idx="1540">
                  <c:v>40925.041666662932</c:v>
                </c:pt>
                <c:pt idx="1541">
                  <c:v>40925.052083329596</c:v>
                </c:pt>
                <c:pt idx="1542">
                  <c:v>40925.06249999626</c:v>
                </c:pt>
                <c:pt idx="1543">
                  <c:v>40925.072916662924</c:v>
                </c:pt>
                <c:pt idx="1544">
                  <c:v>40925.083333329589</c:v>
                </c:pt>
                <c:pt idx="1545">
                  <c:v>40925.093749996253</c:v>
                </c:pt>
                <c:pt idx="1546">
                  <c:v>40925.104166662917</c:v>
                </c:pt>
                <c:pt idx="1547">
                  <c:v>40925.114583329581</c:v>
                </c:pt>
                <c:pt idx="1548">
                  <c:v>40925.124999996246</c:v>
                </c:pt>
                <c:pt idx="1549">
                  <c:v>40925.13541666291</c:v>
                </c:pt>
                <c:pt idx="1550">
                  <c:v>40925.145833329574</c:v>
                </c:pt>
                <c:pt idx="1551">
                  <c:v>40925.156249996238</c:v>
                </c:pt>
                <c:pt idx="1552">
                  <c:v>40925.166666662903</c:v>
                </c:pt>
                <c:pt idx="1553">
                  <c:v>40925.177083329567</c:v>
                </c:pt>
                <c:pt idx="1554">
                  <c:v>40925.187499996231</c:v>
                </c:pt>
                <c:pt idx="1555">
                  <c:v>40925.197916662895</c:v>
                </c:pt>
                <c:pt idx="1556">
                  <c:v>40925.20833332956</c:v>
                </c:pt>
                <c:pt idx="1557">
                  <c:v>40925.218749996224</c:v>
                </c:pt>
                <c:pt idx="1558">
                  <c:v>40925.229166662888</c:v>
                </c:pt>
                <c:pt idx="1559">
                  <c:v>40925.239583329552</c:v>
                </c:pt>
                <c:pt idx="1560">
                  <c:v>40925.249999996217</c:v>
                </c:pt>
                <c:pt idx="1561">
                  <c:v>40925.260416662881</c:v>
                </c:pt>
                <c:pt idx="1562">
                  <c:v>40925.270833329545</c:v>
                </c:pt>
                <c:pt idx="1563">
                  <c:v>40925.281249996209</c:v>
                </c:pt>
                <c:pt idx="1564">
                  <c:v>40925.291666662873</c:v>
                </c:pt>
                <c:pt idx="1565">
                  <c:v>40925.302083329538</c:v>
                </c:pt>
                <c:pt idx="1566">
                  <c:v>40925.312499996202</c:v>
                </c:pt>
                <c:pt idx="1567">
                  <c:v>40925.322916662866</c:v>
                </c:pt>
                <c:pt idx="1568">
                  <c:v>40925.33333332953</c:v>
                </c:pt>
                <c:pt idx="1569">
                  <c:v>40925.343749996195</c:v>
                </c:pt>
                <c:pt idx="1570">
                  <c:v>40925.354166662859</c:v>
                </c:pt>
                <c:pt idx="1571">
                  <c:v>40925.364583329523</c:v>
                </c:pt>
                <c:pt idx="1572">
                  <c:v>40925.374999996187</c:v>
                </c:pt>
                <c:pt idx="1573">
                  <c:v>40925.385416662852</c:v>
                </c:pt>
                <c:pt idx="1574">
                  <c:v>40925.395833329516</c:v>
                </c:pt>
                <c:pt idx="1575">
                  <c:v>40925.40624999618</c:v>
                </c:pt>
                <c:pt idx="1576">
                  <c:v>40925.416666662844</c:v>
                </c:pt>
                <c:pt idx="1577">
                  <c:v>40925.427083329509</c:v>
                </c:pt>
                <c:pt idx="1578">
                  <c:v>40925.437499996173</c:v>
                </c:pt>
                <c:pt idx="1579">
                  <c:v>40925.447916662837</c:v>
                </c:pt>
                <c:pt idx="1580">
                  <c:v>40925.458333329501</c:v>
                </c:pt>
                <c:pt idx="1581">
                  <c:v>40925.468749996166</c:v>
                </c:pt>
                <c:pt idx="1582">
                  <c:v>40925.47916666283</c:v>
                </c:pt>
                <c:pt idx="1583">
                  <c:v>40925.489583329494</c:v>
                </c:pt>
                <c:pt idx="1584">
                  <c:v>40925.499999996158</c:v>
                </c:pt>
                <c:pt idx="1585">
                  <c:v>40925.510416662823</c:v>
                </c:pt>
                <c:pt idx="1586">
                  <c:v>40925.520833329487</c:v>
                </c:pt>
                <c:pt idx="1587">
                  <c:v>40925.531249996151</c:v>
                </c:pt>
                <c:pt idx="1588">
                  <c:v>40925.541666662815</c:v>
                </c:pt>
                <c:pt idx="1589">
                  <c:v>40925.55208332948</c:v>
                </c:pt>
                <c:pt idx="1590">
                  <c:v>40925.562499996144</c:v>
                </c:pt>
                <c:pt idx="1591">
                  <c:v>40925.572916662808</c:v>
                </c:pt>
                <c:pt idx="1592">
                  <c:v>40925.583333329472</c:v>
                </c:pt>
                <c:pt idx="1593">
                  <c:v>40925.593749996136</c:v>
                </c:pt>
                <c:pt idx="1594">
                  <c:v>40925.604166662801</c:v>
                </c:pt>
                <c:pt idx="1595">
                  <c:v>40925.614583329465</c:v>
                </c:pt>
                <c:pt idx="1596">
                  <c:v>40925.624999996129</c:v>
                </c:pt>
                <c:pt idx="1597">
                  <c:v>40925.635416662793</c:v>
                </c:pt>
                <c:pt idx="1598">
                  <c:v>40925.645833329458</c:v>
                </c:pt>
                <c:pt idx="1599">
                  <c:v>40925.656249996122</c:v>
                </c:pt>
                <c:pt idx="1600">
                  <c:v>40925.666666662786</c:v>
                </c:pt>
                <c:pt idx="1601">
                  <c:v>40925.67708332945</c:v>
                </c:pt>
                <c:pt idx="1602">
                  <c:v>40925.687499996115</c:v>
                </c:pt>
                <c:pt idx="1603">
                  <c:v>40925.697916662779</c:v>
                </c:pt>
                <c:pt idx="1604">
                  <c:v>40925.708333329443</c:v>
                </c:pt>
                <c:pt idx="1605">
                  <c:v>40925.718749996107</c:v>
                </c:pt>
                <c:pt idx="1606">
                  <c:v>40925.729166662772</c:v>
                </c:pt>
                <c:pt idx="1607">
                  <c:v>40925.739583329436</c:v>
                </c:pt>
                <c:pt idx="1608">
                  <c:v>40925.7499999961</c:v>
                </c:pt>
                <c:pt idx="1609">
                  <c:v>40925.760416662764</c:v>
                </c:pt>
                <c:pt idx="1610">
                  <c:v>40925.770833329429</c:v>
                </c:pt>
                <c:pt idx="1611">
                  <c:v>40925.781249996093</c:v>
                </c:pt>
                <c:pt idx="1612">
                  <c:v>40925.791666662757</c:v>
                </c:pt>
                <c:pt idx="1613">
                  <c:v>40925.802083329421</c:v>
                </c:pt>
                <c:pt idx="1614">
                  <c:v>40925.812499996086</c:v>
                </c:pt>
                <c:pt idx="1615">
                  <c:v>40925.82291666275</c:v>
                </c:pt>
                <c:pt idx="1616">
                  <c:v>40925.833333329414</c:v>
                </c:pt>
                <c:pt idx="1617">
                  <c:v>40925.843749996078</c:v>
                </c:pt>
                <c:pt idx="1618">
                  <c:v>40925.854166662743</c:v>
                </c:pt>
                <c:pt idx="1619">
                  <c:v>40925.864583329407</c:v>
                </c:pt>
                <c:pt idx="1620">
                  <c:v>40925.874999996071</c:v>
                </c:pt>
                <c:pt idx="1621">
                  <c:v>40925.885416662735</c:v>
                </c:pt>
                <c:pt idx="1622">
                  <c:v>40925.895833329399</c:v>
                </c:pt>
                <c:pt idx="1623">
                  <c:v>40925.906249996064</c:v>
                </c:pt>
                <c:pt idx="1624">
                  <c:v>40925.916666662728</c:v>
                </c:pt>
                <c:pt idx="1625">
                  <c:v>40925.927083329392</c:v>
                </c:pt>
                <c:pt idx="1626">
                  <c:v>40925.937499996056</c:v>
                </c:pt>
                <c:pt idx="1627">
                  <c:v>40925.947916662721</c:v>
                </c:pt>
                <c:pt idx="1628">
                  <c:v>40925.958333329385</c:v>
                </c:pt>
                <c:pt idx="1629">
                  <c:v>40925.968749996049</c:v>
                </c:pt>
                <c:pt idx="1630">
                  <c:v>40925.979166662713</c:v>
                </c:pt>
                <c:pt idx="1631">
                  <c:v>40925.989583329378</c:v>
                </c:pt>
                <c:pt idx="1632">
                  <c:v>40925.999999996042</c:v>
                </c:pt>
                <c:pt idx="1633">
                  <c:v>40926.010416662706</c:v>
                </c:pt>
                <c:pt idx="1634">
                  <c:v>40926.02083332937</c:v>
                </c:pt>
                <c:pt idx="1635">
                  <c:v>40926.031249996035</c:v>
                </c:pt>
                <c:pt idx="1636">
                  <c:v>40926.041666662699</c:v>
                </c:pt>
                <c:pt idx="1637">
                  <c:v>40926.052083329363</c:v>
                </c:pt>
                <c:pt idx="1638">
                  <c:v>40926.062499996027</c:v>
                </c:pt>
                <c:pt idx="1639">
                  <c:v>40926.072916662692</c:v>
                </c:pt>
                <c:pt idx="1640">
                  <c:v>40926.083333329356</c:v>
                </c:pt>
                <c:pt idx="1641">
                  <c:v>40926.09374999602</c:v>
                </c:pt>
                <c:pt idx="1642">
                  <c:v>40926.104166662684</c:v>
                </c:pt>
                <c:pt idx="1643">
                  <c:v>40926.114583329349</c:v>
                </c:pt>
                <c:pt idx="1644">
                  <c:v>40926.124999996013</c:v>
                </c:pt>
                <c:pt idx="1645">
                  <c:v>40926.135416662677</c:v>
                </c:pt>
                <c:pt idx="1646">
                  <c:v>40926.145833329341</c:v>
                </c:pt>
                <c:pt idx="1647">
                  <c:v>40926.156249996005</c:v>
                </c:pt>
                <c:pt idx="1648">
                  <c:v>40926.16666666267</c:v>
                </c:pt>
                <c:pt idx="1649">
                  <c:v>40926.177083329334</c:v>
                </c:pt>
                <c:pt idx="1650">
                  <c:v>40926.187499995998</c:v>
                </c:pt>
                <c:pt idx="1651">
                  <c:v>40926.197916662662</c:v>
                </c:pt>
                <c:pt idx="1652">
                  <c:v>40926.208333329327</c:v>
                </c:pt>
                <c:pt idx="1653">
                  <c:v>40926.218749995991</c:v>
                </c:pt>
                <c:pt idx="1654">
                  <c:v>40926.229166662655</c:v>
                </c:pt>
                <c:pt idx="1655">
                  <c:v>40926.239583329319</c:v>
                </c:pt>
                <c:pt idx="1656">
                  <c:v>40926.249999995984</c:v>
                </c:pt>
                <c:pt idx="1657">
                  <c:v>40926.260416662648</c:v>
                </c:pt>
                <c:pt idx="1658">
                  <c:v>40926.270833329312</c:v>
                </c:pt>
                <c:pt idx="1659">
                  <c:v>40926.281249995976</c:v>
                </c:pt>
                <c:pt idx="1660">
                  <c:v>40926.291666662641</c:v>
                </c:pt>
                <c:pt idx="1661">
                  <c:v>40926.302083329305</c:v>
                </c:pt>
                <c:pt idx="1662">
                  <c:v>40926.312499995969</c:v>
                </c:pt>
                <c:pt idx="1663">
                  <c:v>40926.322916662633</c:v>
                </c:pt>
                <c:pt idx="1664">
                  <c:v>40926.333333329298</c:v>
                </c:pt>
                <c:pt idx="1665">
                  <c:v>40926.343749995962</c:v>
                </c:pt>
                <c:pt idx="1666">
                  <c:v>40926.354166662626</c:v>
                </c:pt>
                <c:pt idx="1667">
                  <c:v>40926.36458332929</c:v>
                </c:pt>
                <c:pt idx="1668">
                  <c:v>40926.374999995955</c:v>
                </c:pt>
                <c:pt idx="1669">
                  <c:v>40926.385416662619</c:v>
                </c:pt>
                <c:pt idx="1670">
                  <c:v>40926.395833329283</c:v>
                </c:pt>
                <c:pt idx="1671">
                  <c:v>40926.406249995947</c:v>
                </c:pt>
                <c:pt idx="1672">
                  <c:v>40926.416666662612</c:v>
                </c:pt>
                <c:pt idx="1673">
                  <c:v>40926.427083329276</c:v>
                </c:pt>
                <c:pt idx="1674">
                  <c:v>40926.43749999594</c:v>
                </c:pt>
                <c:pt idx="1675">
                  <c:v>40926.447916662604</c:v>
                </c:pt>
                <c:pt idx="1676">
                  <c:v>40926.458333329268</c:v>
                </c:pt>
                <c:pt idx="1677">
                  <c:v>40926.468749995933</c:v>
                </c:pt>
                <c:pt idx="1678">
                  <c:v>40926.479166662597</c:v>
                </c:pt>
                <c:pt idx="1679">
                  <c:v>40926.489583329261</c:v>
                </c:pt>
                <c:pt idx="1680">
                  <c:v>40926.499999995925</c:v>
                </c:pt>
                <c:pt idx="1681">
                  <c:v>40926.51041666259</c:v>
                </c:pt>
                <c:pt idx="1682">
                  <c:v>40926.520833329254</c:v>
                </c:pt>
                <c:pt idx="1683">
                  <c:v>40926.531249995918</c:v>
                </c:pt>
                <c:pt idx="1684">
                  <c:v>40926.541666662582</c:v>
                </c:pt>
                <c:pt idx="1685">
                  <c:v>40926.552083329247</c:v>
                </c:pt>
                <c:pt idx="1686">
                  <c:v>40926.562499995911</c:v>
                </c:pt>
                <c:pt idx="1687">
                  <c:v>40926.572916662575</c:v>
                </c:pt>
                <c:pt idx="1688">
                  <c:v>40926.583333329239</c:v>
                </c:pt>
                <c:pt idx="1689">
                  <c:v>40926.593749995904</c:v>
                </c:pt>
                <c:pt idx="1690">
                  <c:v>40926.604166662568</c:v>
                </c:pt>
                <c:pt idx="1691">
                  <c:v>40926.614583329232</c:v>
                </c:pt>
                <c:pt idx="1692">
                  <c:v>40926.624999995896</c:v>
                </c:pt>
                <c:pt idx="1693">
                  <c:v>40926.635416662561</c:v>
                </c:pt>
                <c:pt idx="1694">
                  <c:v>40926.645833329225</c:v>
                </c:pt>
                <c:pt idx="1695">
                  <c:v>40926.656249995889</c:v>
                </c:pt>
                <c:pt idx="1696">
                  <c:v>40926.666666662553</c:v>
                </c:pt>
                <c:pt idx="1697">
                  <c:v>40926.677083329218</c:v>
                </c:pt>
                <c:pt idx="1698">
                  <c:v>40926.687499995882</c:v>
                </c:pt>
                <c:pt idx="1699">
                  <c:v>40926.697916662546</c:v>
                </c:pt>
                <c:pt idx="1700">
                  <c:v>40926.70833332921</c:v>
                </c:pt>
                <c:pt idx="1701">
                  <c:v>40926.718749995875</c:v>
                </c:pt>
                <c:pt idx="1702">
                  <c:v>40926.729166662539</c:v>
                </c:pt>
                <c:pt idx="1703">
                  <c:v>40926.739583329203</c:v>
                </c:pt>
                <c:pt idx="1704">
                  <c:v>40926.749999995867</c:v>
                </c:pt>
                <c:pt idx="1705">
                  <c:v>40926.760416662531</c:v>
                </c:pt>
                <c:pt idx="1706">
                  <c:v>40926.770833329196</c:v>
                </c:pt>
                <c:pt idx="1707">
                  <c:v>40926.78124999586</c:v>
                </c:pt>
                <c:pt idx="1708">
                  <c:v>40926.791666662524</c:v>
                </c:pt>
                <c:pt idx="1709">
                  <c:v>40926.802083329188</c:v>
                </c:pt>
                <c:pt idx="1710">
                  <c:v>40926.812499995853</c:v>
                </c:pt>
                <c:pt idx="1711">
                  <c:v>40926.822916662517</c:v>
                </c:pt>
                <c:pt idx="1712">
                  <c:v>40926.833333329181</c:v>
                </c:pt>
                <c:pt idx="1713">
                  <c:v>40926.843749995845</c:v>
                </c:pt>
                <c:pt idx="1714">
                  <c:v>40926.85416666251</c:v>
                </c:pt>
                <c:pt idx="1715">
                  <c:v>40926.864583329174</c:v>
                </c:pt>
                <c:pt idx="1716">
                  <c:v>40926.874999995838</c:v>
                </c:pt>
                <c:pt idx="1717">
                  <c:v>40926.885416662502</c:v>
                </c:pt>
                <c:pt idx="1718">
                  <c:v>40926.895833329167</c:v>
                </c:pt>
                <c:pt idx="1719">
                  <c:v>40926.906249995831</c:v>
                </c:pt>
                <c:pt idx="1720">
                  <c:v>40926.916666662495</c:v>
                </c:pt>
                <c:pt idx="1721">
                  <c:v>40926.927083329159</c:v>
                </c:pt>
                <c:pt idx="1722">
                  <c:v>40926.937499995824</c:v>
                </c:pt>
                <c:pt idx="1723">
                  <c:v>40926.947916662488</c:v>
                </c:pt>
                <c:pt idx="1724">
                  <c:v>40926.958333329152</c:v>
                </c:pt>
                <c:pt idx="1725">
                  <c:v>40926.968749995816</c:v>
                </c:pt>
                <c:pt idx="1726">
                  <c:v>40926.979166662481</c:v>
                </c:pt>
                <c:pt idx="1727">
                  <c:v>40926.989583329145</c:v>
                </c:pt>
                <c:pt idx="1728">
                  <c:v>40926.999999995809</c:v>
                </c:pt>
                <c:pt idx="1729">
                  <c:v>40927.010416662473</c:v>
                </c:pt>
                <c:pt idx="1730">
                  <c:v>40927.020833329138</c:v>
                </c:pt>
                <c:pt idx="1731">
                  <c:v>40927.031249995802</c:v>
                </c:pt>
                <c:pt idx="1732">
                  <c:v>40927.041666662466</c:v>
                </c:pt>
                <c:pt idx="1733">
                  <c:v>40927.05208332913</c:v>
                </c:pt>
                <c:pt idx="1734">
                  <c:v>40927.062499995794</c:v>
                </c:pt>
                <c:pt idx="1735">
                  <c:v>40927.072916662459</c:v>
                </c:pt>
                <c:pt idx="1736">
                  <c:v>40927.083333329123</c:v>
                </c:pt>
                <c:pt idx="1737">
                  <c:v>40927.093749995787</c:v>
                </c:pt>
                <c:pt idx="1738">
                  <c:v>40927.104166662451</c:v>
                </c:pt>
                <c:pt idx="1739">
                  <c:v>40927.114583329116</c:v>
                </c:pt>
                <c:pt idx="1740">
                  <c:v>40927.12499999578</c:v>
                </c:pt>
                <c:pt idx="1741">
                  <c:v>40927.135416662444</c:v>
                </c:pt>
                <c:pt idx="1742">
                  <c:v>40927.145833329108</c:v>
                </c:pt>
                <c:pt idx="1743">
                  <c:v>40927.156249995773</c:v>
                </c:pt>
                <c:pt idx="1744">
                  <c:v>40927.166666662437</c:v>
                </c:pt>
                <c:pt idx="1745">
                  <c:v>40927.177083329101</c:v>
                </c:pt>
                <c:pt idx="1746">
                  <c:v>40927.187499995765</c:v>
                </c:pt>
                <c:pt idx="1747">
                  <c:v>40927.19791666243</c:v>
                </c:pt>
                <c:pt idx="1748">
                  <c:v>40927.208333329094</c:v>
                </c:pt>
                <c:pt idx="1749">
                  <c:v>40927.218749995758</c:v>
                </c:pt>
                <c:pt idx="1750">
                  <c:v>40927.229166662422</c:v>
                </c:pt>
                <c:pt idx="1751">
                  <c:v>40927.239583329087</c:v>
                </c:pt>
                <c:pt idx="1752">
                  <c:v>40927.249999995751</c:v>
                </c:pt>
                <c:pt idx="1753">
                  <c:v>40927.260416662415</c:v>
                </c:pt>
                <c:pt idx="1754">
                  <c:v>40927.270833329079</c:v>
                </c:pt>
                <c:pt idx="1755">
                  <c:v>40927.281249995744</c:v>
                </c:pt>
                <c:pt idx="1756">
                  <c:v>40927.291666662408</c:v>
                </c:pt>
                <c:pt idx="1757">
                  <c:v>40927.302083329072</c:v>
                </c:pt>
                <c:pt idx="1758">
                  <c:v>40927.312499995736</c:v>
                </c:pt>
                <c:pt idx="1759">
                  <c:v>40927.322916662401</c:v>
                </c:pt>
                <c:pt idx="1760">
                  <c:v>40927.333333329065</c:v>
                </c:pt>
                <c:pt idx="1761">
                  <c:v>40927.343749995729</c:v>
                </c:pt>
                <c:pt idx="1762">
                  <c:v>40927.354166662393</c:v>
                </c:pt>
                <c:pt idx="1763">
                  <c:v>40927.364583329057</c:v>
                </c:pt>
                <c:pt idx="1764">
                  <c:v>40927.374999995722</c:v>
                </c:pt>
                <c:pt idx="1765">
                  <c:v>40927.385416662386</c:v>
                </c:pt>
                <c:pt idx="1766">
                  <c:v>40927.39583332905</c:v>
                </c:pt>
                <c:pt idx="1767">
                  <c:v>40927.406249995714</c:v>
                </c:pt>
                <c:pt idx="1768">
                  <c:v>40927.416666662379</c:v>
                </c:pt>
                <c:pt idx="1769">
                  <c:v>40927.427083329043</c:v>
                </c:pt>
                <c:pt idx="1770">
                  <c:v>40927.437499995707</c:v>
                </c:pt>
                <c:pt idx="1771">
                  <c:v>40927.447916662371</c:v>
                </c:pt>
                <c:pt idx="1772">
                  <c:v>40927.458333329036</c:v>
                </c:pt>
                <c:pt idx="1773">
                  <c:v>40927.4687499957</c:v>
                </c:pt>
                <c:pt idx="1774">
                  <c:v>40927.479166662364</c:v>
                </c:pt>
                <c:pt idx="1775">
                  <c:v>40927.489583329028</c:v>
                </c:pt>
                <c:pt idx="1776">
                  <c:v>40927.499999995693</c:v>
                </c:pt>
                <c:pt idx="1777">
                  <c:v>40927.510416662357</c:v>
                </c:pt>
                <c:pt idx="1778">
                  <c:v>40927.520833329021</c:v>
                </c:pt>
                <c:pt idx="1779">
                  <c:v>40927.531249995685</c:v>
                </c:pt>
                <c:pt idx="1780">
                  <c:v>40927.54166666235</c:v>
                </c:pt>
                <c:pt idx="1781">
                  <c:v>40927.552083329014</c:v>
                </c:pt>
                <c:pt idx="1782">
                  <c:v>40927.562499995678</c:v>
                </c:pt>
                <c:pt idx="1783">
                  <c:v>40927.572916662342</c:v>
                </c:pt>
                <c:pt idx="1784">
                  <c:v>40927.583333329007</c:v>
                </c:pt>
                <c:pt idx="1785">
                  <c:v>40927.593749995671</c:v>
                </c:pt>
                <c:pt idx="1786">
                  <c:v>40927.604166662335</c:v>
                </c:pt>
                <c:pt idx="1787">
                  <c:v>40927.614583328999</c:v>
                </c:pt>
                <c:pt idx="1788">
                  <c:v>40927.624999995664</c:v>
                </c:pt>
                <c:pt idx="1789">
                  <c:v>40927.635416662328</c:v>
                </c:pt>
                <c:pt idx="1790">
                  <c:v>40927.645833328992</c:v>
                </c:pt>
                <c:pt idx="1791">
                  <c:v>40927.656249995656</c:v>
                </c:pt>
                <c:pt idx="1792">
                  <c:v>40927.66666666232</c:v>
                </c:pt>
                <c:pt idx="1793">
                  <c:v>40927.677083328985</c:v>
                </c:pt>
                <c:pt idx="1794">
                  <c:v>40927.687499995649</c:v>
                </c:pt>
                <c:pt idx="1795">
                  <c:v>40927.697916662313</c:v>
                </c:pt>
                <c:pt idx="1796">
                  <c:v>40927.708333328977</c:v>
                </c:pt>
                <c:pt idx="1797">
                  <c:v>40927.718749995642</c:v>
                </c:pt>
                <c:pt idx="1798">
                  <c:v>40927.729166662306</c:v>
                </c:pt>
                <c:pt idx="1799">
                  <c:v>40927.73958332897</c:v>
                </c:pt>
                <c:pt idx="1800">
                  <c:v>40927.749999995634</c:v>
                </c:pt>
                <c:pt idx="1801">
                  <c:v>40927.760416662299</c:v>
                </c:pt>
                <c:pt idx="1802">
                  <c:v>40927.770833328963</c:v>
                </c:pt>
                <c:pt idx="1803">
                  <c:v>40927.781249995627</c:v>
                </c:pt>
                <c:pt idx="1804">
                  <c:v>40927.791666662291</c:v>
                </c:pt>
                <c:pt idx="1805">
                  <c:v>40927.802083328956</c:v>
                </c:pt>
                <c:pt idx="1806">
                  <c:v>40927.81249999562</c:v>
                </c:pt>
                <c:pt idx="1807">
                  <c:v>40927.822916662284</c:v>
                </c:pt>
                <c:pt idx="1808">
                  <c:v>40927.833333328948</c:v>
                </c:pt>
                <c:pt idx="1809">
                  <c:v>40927.843749995613</c:v>
                </c:pt>
                <c:pt idx="1810">
                  <c:v>40927.854166662277</c:v>
                </c:pt>
                <c:pt idx="1811">
                  <c:v>40927.864583328941</c:v>
                </c:pt>
                <c:pt idx="1812">
                  <c:v>40927.874999995605</c:v>
                </c:pt>
                <c:pt idx="1813">
                  <c:v>40927.88541666227</c:v>
                </c:pt>
                <c:pt idx="1814">
                  <c:v>40927.895833328934</c:v>
                </c:pt>
                <c:pt idx="1815">
                  <c:v>40927.906249995598</c:v>
                </c:pt>
                <c:pt idx="1816">
                  <c:v>40927.916666662262</c:v>
                </c:pt>
                <c:pt idx="1817">
                  <c:v>40927.927083328927</c:v>
                </c:pt>
                <c:pt idx="1818">
                  <c:v>40927.937499995591</c:v>
                </c:pt>
                <c:pt idx="1819">
                  <c:v>40927.947916662255</c:v>
                </c:pt>
                <c:pt idx="1820">
                  <c:v>40927.958333328919</c:v>
                </c:pt>
                <c:pt idx="1821">
                  <c:v>40927.968749995583</c:v>
                </c:pt>
                <c:pt idx="1822">
                  <c:v>40927.979166662248</c:v>
                </c:pt>
                <c:pt idx="1823">
                  <c:v>40927.989583328912</c:v>
                </c:pt>
                <c:pt idx="1824">
                  <c:v>40927.999999995576</c:v>
                </c:pt>
                <c:pt idx="1825">
                  <c:v>40928.01041666224</c:v>
                </c:pt>
                <c:pt idx="1826">
                  <c:v>40928.020833328905</c:v>
                </c:pt>
                <c:pt idx="1827">
                  <c:v>40928.031249995569</c:v>
                </c:pt>
                <c:pt idx="1828">
                  <c:v>40928.041666662233</c:v>
                </c:pt>
                <c:pt idx="1829">
                  <c:v>40928.052083328897</c:v>
                </c:pt>
                <c:pt idx="1830">
                  <c:v>40928.062499995562</c:v>
                </c:pt>
                <c:pt idx="1831">
                  <c:v>40928.072916662226</c:v>
                </c:pt>
                <c:pt idx="1832">
                  <c:v>40928.08333332889</c:v>
                </c:pt>
                <c:pt idx="1833">
                  <c:v>40928.093749995554</c:v>
                </c:pt>
                <c:pt idx="1834">
                  <c:v>40928.104166662219</c:v>
                </c:pt>
                <c:pt idx="1835">
                  <c:v>40928.114583328883</c:v>
                </c:pt>
                <c:pt idx="1836">
                  <c:v>40928.124999995547</c:v>
                </c:pt>
                <c:pt idx="1837">
                  <c:v>40928.135416662211</c:v>
                </c:pt>
                <c:pt idx="1838">
                  <c:v>40928.145833328876</c:v>
                </c:pt>
                <c:pt idx="1839">
                  <c:v>40928.15624999554</c:v>
                </c:pt>
                <c:pt idx="1840">
                  <c:v>40928.166666662204</c:v>
                </c:pt>
                <c:pt idx="1841">
                  <c:v>40928.177083328868</c:v>
                </c:pt>
                <c:pt idx="1842">
                  <c:v>40928.187499995533</c:v>
                </c:pt>
                <c:pt idx="1843">
                  <c:v>40928.197916662197</c:v>
                </c:pt>
                <c:pt idx="1844">
                  <c:v>40928.208333328861</c:v>
                </c:pt>
                <c:pt idx="1845">
                  <c:v>40928.218749995525</c:v>
                </c:pt>
                <c:pt idx="1846">
                  <c:v>40928.22916666219</c:v>
                </c:pt>
                <c:pt idx="1847">
                  <c:v>40928.239583328854</c:v>
                </c:pt>
                <c:pt idx="1848">
                  <c:v>40928.249999995518</c:v>
                </c:pt>
                <c:pt idx="1849">
                  <c:v>40928.260416662182</c:v>
                </c:pt>
                <c:pt idx="1850">
                  <c:v>40928.270833328846</c:v>
                </c:pt>
                <c:pt idx="1851">
                  <c:v>40928.281249995511</c:v>
                </c:pt>
                <c:pt idx="1852">
                  <c:v>40928.291666662175</c:v>
                </c:pt>
                <c:pt idx="1853">
                  <c:v>40928.302083328839</c:v>
                </c:pt>
                <c:pt idx="1854">
                  <c:v>40928.312499995503</c:v>
                </c:pt>
                <c:pt idx="1855">
                  <c:v>40928.322916662168</c:v>
                </c:pt>
                <c:pt idx="1856">
                  <c:v>40928.333333328832</c:v>
                </c:pt>
                <c:pt idx="1857">
                  <c:v>40928.343749995496</c:v>
                </c:pt>
                <c:pt idx="1858">
                  <c:v>40928.35416666216</c:v>
                </c:pt>
                <c:pt idx="1859">
                  <c:v>40928.364583328825</c:v>
                </c:pt>
                <c:pt idx="1860">
                  <c:v>40928.374999995489</c:v>
                </c:pt>
                <c:pt idx="1861">
                  <c:v>40928.385416662153</c:v>
                </c:pt>
                <c:pt idx="1862">
                  <c:v>40928.395833328817</c:v>
                </c:pt>
                <c:pt idx="1863">
                  <c:v>40928.406249995482</c:v>
                </c:pt>
                <c:pt idx="1864">
                  <c:v>40928.416666662146</c:v>
                </c:pt>
                <c:pt idx="1865">
                  <c:v>40928.42708332881</c:v>
                </c:pt>
                <c:pt idx="1866">
                  <c:v>40928.437499995474</c:v>
                </c:pt>
                <c:pt idx="1867">
                  <c:v>40928.447916662139</c:v>
                </c:pt>
                <c:pt idx="1868">
                  <c:v>40928.458333328803</c:v>
                </c:pt>
                <c:pt idx="1869">
                  <c:v>40928.468749995467</c:v>
                </c:pt>
                <c:pt idx="1870">
                  <c:v>40928.479166662131</c:v>
                </c:pt>
                <c:pt idx="1871">
                  <c:v>40928.489583328796</c:v>
                </c:pt>
                <c:pt idx="1872">
                  <c:v>40928.49999999546</c:v>
                </c:pt>
                <c:pt idx="1873">
                  <c:v>40928.510416662124</c:v>
                </c:pt>
                <c:pt idx="1874">
                  <c:v>40928.520833328788</c:v>
                </c:pt>
                <c:pt idx="1875">
                  <c:v>40928.531249995453</c:v>
                </c:pt>
                <c:pt idx="1876">
                  <c:v>40928.541666662117</c:v>
                </c:pt>
                <c:pt idx="1877">
                  <c:v>40928.552083328781</c:v>
                </c:pt>
                <c:pt idx="1878">
                  <c:v>40928.562499995445</c:v>
                </c:pt>
                <c:pt idx="1879">
                  <c:v>40928.572916662109</c:v>
                </c:pt>
                <c:pt idx="1880">
                  <c:v>40928.583333328774</c:v>
                </c:pt>
                <c:pt idx="1881">
                  <c:v>40928.593749995438</c:v>
                </c:pt>
                <c:pt idx="1882">
                  <c:v>40928.604166662102</c:v>
                </c:pt>
                <c:pt idx="1883">
                  <c:v>40928.614583328766</c:v>
                </c:pt>
                <c:pt idx="1884">
                  <c:v>40928.624999995431</c:v>
                </c:pt>
                <c:pt idx="1885">
                  <c:v>40928.635416662095</c:v>
                </c:pt>
                <c:pt idx="1886">
                  <c:v>40928.645833328759</c:v>
                </c:pt>
                <c:pt idx="1887">
                  <c:v>40928.656249995423</c:v>
                </c:pt>
                <c:pt idx="1888">
                  <c:v>40928.666666662088</c:v>
                </c:pt>
                <c:pt idx="1889">
                  <c:v>40928.677083328752</c:v>
                </c:pt>
                <c:pt idx="1890">
                  <c:v>40928.687499995416</c:v>
                </c:pt>
                <c:pt idx="1891">
                  <c:v>40928.69791666208</c:v>
                </c:pt>
                <c:pt idx="1892">
                  <c:v>40928.708333328745</c:v>
                </c:pt>
                <c:pt idx="1893">
                  <c:v>40928.718749995409</c:v>
                </c:pt>
                <c:pt idx="1894">
                  <c:v>40928.729166662073</c:v>
                </c:pt>
                <c:pt idx="1895">
                  <c:v>40928.739583328737</c:v>
                </c:pt>
                <c:pt idx="1896">
                  <c:v>40928.749999995402</c:v>
                </c:pt>
                <c:pt idx="1897">
                  <c:v>40928.760416662066</c:v>
                </c:pt>
                <c:pt idx="1898">
                  <c:v>40928.77083332873</c:v>
                </c:pt>
                <c:pt idx="1899">
                  <c:v>40928.781249995394</c:v>
                </c:pt>
                <c:pt idx="1900">
                  <c:v>40928.791666662059</c:v>
                </c:pt>
                <c:pt idx="1901">
                  <c:v>40928.802083328723</c:v>
                </c:pt>
                <c:pt idx="1902">
                  <c:v>40928.812499995387</c:v>
                </c:pt>
                <c:pt idx="1903">
                  <c:v>40928.822916662051</c:v>
                </c:pt>
                <c:pt idx="1904">
                  <c:v>40928.833333328716</c:v>
                </c:pt>
                <c:pt idx="1905">
                  <c:v>40928.84374999538</c:v>
                </c:pt>
                <c:pt idx="1906">
                  <c:v>40928.854166662044</c:v>
                </c:pt>
                <c:pt idx="1907">
                  <c:v>40928.864583328708</c:v>
                </c:pt>
                <c:pt idx="1908">
                  <c:v>40928.874999995372</c:v>
                </c:pt>
                <c:pt idx="1909">
                  <c:v>40928.885416662037</c:v>
                </c:pt>
                <c:pt idx="1910">
                  <c:v>40928.895833328701</c:v>
                </c:pt>
                <c:pt idx="1911">
                  <c:v>40928.906249995365</c:v>
                </c:pt>
                <c:pt idx="1912">
                  <c:v>40928.916666662029</c:v>
                </c:pt>
                <c:pt idx="1913">
                  <c:v>40928.927083328694</c:v>
                </c:pt>
                <c:pt idx="1914">
                  <c:v>40928.937499995358</c:v>
                </c:pt>
                <c:pt idx="1915">
                  <c:v>40928.947916662022</c:v>
                </c:pt>
                <c:pt idx="1916">
                  <c:v>40928.958333328686</c:v>
                </c:pt>
                <c:pt idx="1917">
                  <c:v>40928.968749995351</c:v>
                </c:pt>
                <c:pt idx="1918">
                  <c:v>40928.979166662015</c:v>
                </c:pt>
                <c:pt idx="1919">
                  <c:v>40928.989583328679</c:v>
                </c:pt>
                <c:pt idx="1920">
                  <c:v>40928.999999995343</c:v>
                </c:pt>
                <c:pt idx="1921">
                  <c:v>40929.010416662008</c:v>
                </c:pt>
                <c:pt idx="1922">
                  <c:v>40929.020833328672</c:v>
                </c:pt>
                <c:pt idx="1923">
                  <c:v>40929.031249995336</c:v>
                </c:pt>
                <c:pt idx="1924">
                  <c:v>40929.041666662</c:v>
                </c:pt>
                <c:pt idx="1925">
                  <c:v>40929.052083328665</c:v>
                </c:pt>
                <c:pt idx="1926">
                  <c:v>40929.062499995329</c:v>
                </c:pt>
                <c:pt idx="1927">
                  <c:v>40929.072916661993</c:v>
                </c:pt>
                <c:pt idx="1928">
                  <c:v>40929.083333328657</c:v>
                </c:pt>
                <c:pt idx="1929">
                  <c:v>40929.093749995322</c:v>
                </c:pt>
                <c:pt idx="1930">
                  <c:v>40929.104166661986</c:v>
                </c:pt>
                <c:pt idx="1931">
                  <c:v>40929.11458332865</c:v>
                </c:pt>
                <c:pt idx="1932">
                  <c:v>40929.124999995314</c:v>
                </c:pt>
                <c:pt idx="1933">
                  <c:v>40929.135416661979</c:v>
                </c:pt>
                <c:pt idx="1934">
                  <c:v>40929.145833328643</c:v>
                </c:pt>
                <c:pt idx="1935">
                  <c:v>40929.156249995307</c:v>
                </c:pt>
                <c:pt idx="1936">
                  <c:v>40929.166666661971</c:v>
                </c:pt>
                <c:pt idx="1937">
                  <c:v>40929.177083328635</c:v>
                </c:pt>
                <c:pt idx="1938">
                  <c:v>40929.1874999953</c:v>
                </c:pt>
                <c:pt idx="1939">
                  <c:v>40929.197916661964</c:v>
                </c:pt>
                <c:pt idx="1940">
                  <c:v>40929.208333328628</c:v>
                </c:pt>
                <c:pt idx="1941">
                  <c:v>40929.218749995292</c:v>
                </c:pt>
                <c:pt idx="1942">
                  <c:v>40929.229166661957</c:v>
                </c:pt>
                <c:pt idx="1943">
                  <c:v>40929.239583328621</c:v>
                </c:pt>
                <c:pt idx="1944">
                  <c:v>40929.249999995285</c:v>
                </c:pt>
                <c:pt idx="1945">
                  <c:v>40929.260416661949</c:v>
                </c:pt>
                <c:pt idx="1946">
                  <c:v>40929.270833328614</c:v>
                </c:pt>
                <c:pt idx="1947">
                  <c:v>40929.281249995278</c:v>
                </c:pt>
                <c:pt idx="1948">
                  <c:v>40929.291666661942</c:v>
                </c:pt>
                <c:pt idx="1949">
                  <c:v>40929.302083328606</c:v>
                </c:pt>
                <c:pt idx="1950">
                  <c:v>40929.312499995271</c:v>
                </c:pt>
                <c:pt idx="1951">
                  <c:v>40929.322916661935</c:v>
                </c:pt>
                <c:pt idx="1952">
                  <c:v>40929.333333328599</c:v>
                </c:pt>
                <c:pt idx="1953">
                  <c:v>40929.343749995263</c:v>
                </c:pt>
                <c:pt idx="1954">
                  <c:v>40929.354166661928</c:v>
                </c:pt>
                <c:pt idx="1955">
                  <c:v>40929.364583328592</c:v>
                </c:pt>
                <c:pt idx="1956">
                  <c:v>40929.374999995256</c:v>
                </c:pt>
                <c:pt idx="1957">
                  <c:v>40929.38541666192</c:v>
                </c:pt>
                <c:pt idx="1958">
                  <c:v>40929.395833328585</c:v>
                </c:pt>
                <c:pt idx="1959">
                  <c:v>40929.406249995249</c:v>
                </c:pt>
                <c:pt idx="1960">
                  <c:v>40929.416666661913</c:v>
                </c:pt>
                <c:pt idx="1961">
                  <c:v>40929.427083328577</c:v>
                </c:pt>
                <c:pt idx="1962">
                  <c:v>40929.437499995242</c:v>
                </c:pt>
                <c:pt idx="1963">
                  <c:v>40929.447916661906</c:v>
                </c:pt>
                <c:pt idx="1964">
                  <c:v>40929.45833332857</c:v>
                </c:pt>
                <c:pt idx="1965">
                  <c:v>40929.468749995234</c:v>
                </c:pt>
                <c:pt idx="1966">
                  <c:v>40929.479166661898</c:v>
                </c:pt>
                <c:pt idx="1967">
                  <c:v>40929.489583328563</c:v>
                </c:pt>
                <c:pt idx="1968">
                  <c:v>40929.499999995227</c:v>
                </c:pt>
                <c:pt idx="1969">
                  <c:v>40929.510416661891</c:v>
                </c:pt>
                <c:pt idx="1970">
                  <c:v>40929.520833328555</c:v>
                </c:pt>
                <c:pt idx="1971">
                  <c:v>40929.53124999522</c:v>
                </c:pt>
                <c:pt idx="1972">
                  <c:v>40929.541666661884</c:v>
                </c:pt>
                <c:pt idx="1973">
                  <c:v>40929.552083328548</c:v>
                </c:pt>
                <c:pt idx="1974">
                  <c:v>40929.562499995212</c:v>
                </c:pt>
                <c:pt idx="1975">
                  <c:v>40929.572916661877</c:v>
                </c:pt>
                <c:pt idx="1976">
                  <c:v>40929.583333328541</c:v>
                </c:pt>
                <c:pt idx="1977">
                  <c:v>40929.593749995205</c:v>
                </c:pt>
                <c:pt idx="1978">
                  <c:v>40929.604166661869</c:v>
                </c:pt>
                <c:pt idx="1979">
                  <c:v>40929.614583328534</c:v>
                </c:pt>
                <c:pt idx="1980">
                  <c:v>40929.624999995198</c:v>
                </c:pt>
                <c:pt idx="1981">
                  <c:v>40929.635416661862</c:v>
                </c:pt>
                <c:pt idx="1982">
                  <c:v>40929.645833328526</c:v>
                </c:pt>
                <c:pt idx="1983">
                  <c:v>40929.656249995191</c:v>
                </c:pt>
                <c:pt idx="1984">
                  <c:v>40929.666666661855</c:v>
                </c:pt>
                <c:pt idx="1985">
                  <c:v>40929.677083328519</c:v>
                </c:pt>
                <c:pt idx="1986">
                  <c:v>40929.687499995183</c:v>
                </c:pt>
                <c:pt idx="1987">
                  <c:v>40929.697916661848</c:v>
                </c:pt>
                <c:pt idx="1988">
                  <c:v>40929.708333328512</c:v>
                </c:pt>
                <c:pt idx="1989">
                  <c:v>40929.718749995176</c:v>
                </c:pt>
                <c:pt idx="1990">
                  <c:v>40929.72916666184</c:v>
                </c:pt>
                <c:pt idx="1991">
                  <c:v>40929.739583328505</c:v>
                </c:pt>
                <c:pt idx="1992">
                  <c:v>40929.749999995169</c:v>
                </c:pt>
                <c:pt idx="1993">
                  <c:v>40929.760416661833</c:v>
                </c:pt>
                <c:pt idx="1994">
                  <c:v>40929.770833328497</c:v>
                </c:pt>
                <c:pt idx="1995">
                  <c:v>40929.781249995161</c:v>
                </c:pt>
                <c:pt idx="1996">
                  <c:v>40929.791666661826</c:v>
                </c:pt>
                <c:pt idx="1997">
                  <c:v>40929.80208332849</c:v>
                </c:pt>
                <c:pt idx="1998">
                  <c:v>40929.812499995154</c:v>
                </c:pt>
                <c:pt idx="1999">
                  <c:v>40929.822916661818</c:v>
                </c:pt>
                <c:pt idx="2000">
                  <c:v>40929.833333328483</c:v>
                </c:pt>
                <c:pt idx="2001">
                  <c:v>40929.843749995147</c:v>
                </c:pt>
                <c:pt idx="2002">
                  <c:v>40929.854166661811</c:v>
                </c:pt>
                <c:pt idx="2003">
                  <c:v>40929.864583328475</c:v>
                </c:pt>
                <c:pt idx="2004">
                  <c:v>40929.87499999514</c:v>
                </c:pt>
                <c:pt idx="2005">
                  <c:v>40929.885416661804</c:v>
                </c:pt>
                <c:pt idx="2006">
                  <c:v>40929.895833328468</c:v>
                </c:pt>
                <c:pt idx="2007">
                  <c:v>40929.906249995132</c:v>
                </c:pt>
                <c:pt idx="2008">
                  <c:v>40929.916666661797</c:v>
                </c:pt>
                <c:pt idx="2009">
                  <c:v>40929.927083328461</c:v>
                </c:pt>
                <c:pt idx="2010">
                  <c:v>40929.937499995125</c:v>
                </c:pt>
                <c:pt idx="2011">
                  <c:v>40929.947916661789</c:v>
                </c:pt>
                <c:pt idx="2012">
                  <c:v>40929.958333328454</c:v>
                </c:pt>
                <c:pt idx="2013">
                  <c:v>40929.968749995118</c:v>
                </c:pt>
                <c:pt idx="2014">
                  <c:v>40929.979166661782</c:v>
                </c:pt>
                <c:pt idx="2015">
                  <c:v>40929.989583328446</c:v>
                </c:pt>
                <c:pt idx="2016">
                  <c:v>40929.999999995111</c:v>
                </c:pt>
                <c:pt idx="2017">
                  <c:v>40930.010416661775</c:v>
                </c:pt>
                <c:pt idx="2018">
                  <c:v>40930.020833328439</c:v>
                </c:pt>
                <c:pt idx="2019">
                  <c:v>40930.031249995103</c:v>
                </c:pt>
                <c:pt idx="2020">
                  <c:v>40930.041666661768</c:v>
                </c:pt>
                <c:pt idx="2021">
                  <c:v>40930.052083328432</c:v>
                </c:pt>
                <c:pt idx="2022">
                  <c:v>40930.062499995096</c:v>
                </c:pt>
                <c:pt idx="2023">
                  <c:v>40930.07291666176</c:v>
                </c:pt>
                <c:pt idx="2024">
                  <c:v>40930.083333328424</c:v>
                </c:pt>
                <c:pt idx="2025">
                  <c:v>40930.093749995089</c:v>
                </c:pt>
                <c:pt idx="2026">
                  <c:v>40930.104166661753</c:v>
                </c:pt>
                <c:pt idx="2027">
                  <c:v>40930.114583328417</c:v>
                </c:pt>
                <c:pt idx="2028">
                  <c:v>40930.124999995081</c:v>
                </c:pt>
                <c:pt idx="2029">
                  <c:v>40930.135416661746</c:v>
                </c:pt>
                <c:pt idx="2030">
                  <c:v>40930.14583332841</c:v>
                </c:pt>
                <c:pt idx="2031">
                  <c:v>40930.156249995074</c:v>
                </c:pt>
                <c:pt idx="2032">
                  <c:v>40930.166666661738</c:v>
                </c:pt>
                <c:pt idx="2033">
                  <c:v>40930.177083328403</c:v>
                </c:pt>
                <c:pt idx="2034">
                  <c:v>40930.187499995067</c:v>
                </c:pt>
                <c:pt idx="2035">
                  <c:v>40930.197916661731</c:v>
                </c:pt>
                <c:pt idx="2036">
                  <c:v>40930.208333328395</c:v>
                </c:pt>
                <c:pt idx="2037">
                  <c:v>40930.21874999506</c:v>
                </c:pt>
                <c:pt idx="2038">
                  <c:v>40930.229166661724</c:v>
                </c:pt>
                <c:pt idx="2039">
                  <c:v>40930.239583328388</c:v>
                </c:pt>
                <c:pt idx="2040">
                  <c:v>40930.249999995052</c:v>
                </c:pt>
                <c:pt idx="2041">
                  <c:v>40930.260416661717</c:v>
                </c:pt>
                <c:pt idx="2042">
                  <c:v>40930.270833328381</c:v>
                </c:pt>
                <c:pt idx="2043">
                  <c:v>40930.281249995045</c:v>
                </c:pt>
                <c:pt idx="2044">
                  <c:v>40930.291666661709</c:v>
                </c:pt>
                <c:pt idx="2045">
                  <c:v>40930.302083328374</c:v>
                </c:pt>
                <c:pt idx="2046">
                  <c:v>40930.312499995038</c:v>
                </c:pt>
                <c:pt idx="2047">
                  <c:v>40930.322916661702</c:v>
                </c:pt>
                <c:pt idx="2048">
                  <c:v>40930.333333328366</c:v>
                </c:pt>
                <c:pt idx="2049">
                  <c:v>40930.343749995031</c:v>
                </c:pt>
                <c:pt idx="2050">
                  <c:v>40930.354166661695</c:v>
                </c:pt>
                <c:pt idx="2051">
                  <c:v>40930.364583328359</c:v>
                </c:pt>
                <c:pt idx="2052">
                  <c:v>40930.374999995023</c:v>
                </c:pt>
                <c:pt idx="2053">
                  <c:v>40930.385416661687</c:v>
                </c:pt>
                <c:pt idx="2054">
                  <c:v>40930.395833328352</c:v>
                </c:pt>
                <c:pt idx="2055">
                  <c:v>40930.406249995016</c:v>
                </c:pt>
                <c:pt idx="2056">
                  <c:v>40930.41666666168</c:v>
                </c:pt>
                <c:pt idx="2057">
                  <c:v>40930.427083328344</c:v>
                </c:pt>
                <c:pt idx="2058">
                  <c:v>40930.437499995009</c:v>
                </c:pt>
                <c:pt idx="2059">
                  <c:v>40930.447916661673</c:v>
                </c:pt>
                <c:pt idx="2060">
                  <c:v>40930.458333328337</c:v>
                </c:pt>
                <c:pt idx="2061">
                  <c:v>40930.468749995001</c:v>
                </c:pt>
                <c:pt idx="2062">
                  <c:v>40930.479166661666</c:v>
                </c:pt>
                <c:pt idx="2063">
                  <c:v>40930.48958332833</c:v>
                </c:pt>
                <c:pt idx="2064">
                  <c:v>40930.499999994994</c:v>
                </c:pt>
                <c:pt idx="2065">
                  <c:v>40930.510416661658</c:v>
                </c:pt>
                <c:pt idx="2066">
                  <c:v>40930.520833328323</c:v>
                </c:pt>
                <c:pt idx="2067">
                  <c:v>40930.531249994987</c:v>
                </c:pt>
                <c:pt idx="2068">
                  <c:v>40930.541666661651</c:v>
                </c:pt>
                <c:pt idx="2069">
                  <c:v>40930.552083328315</c:v>
                </c:pt>
                <c:pt idx="2070">
                  <c:v>40930.56249999498</c:v>
                </c:pt>
                <c:pt idx="2071">
                  <c:v>40930.572916661644</c:v>
                </c:pt>
                <c:pt idx="2072">
                  <c:v>40930.583333328308</c:v>
                </c:pt>
                <c:pt idx="2073">
                  <c:v>40930.593749994972</c:v>
                </c:pt>
                <c:pt idx="2074">
                  <c:v>40930.604166661637</c:v>
                </c:pt>
                <c:pt idx="2075">
                  <c:v>40930.614583328301</c:v>
                </c:pt>
                <c:pt idx="2076">
                  <c:v>40930.624999994965</c:v>
                </c:pt>
                <c:pt idx="2077">
                  <c:v>40930.635416661629</c:v>
                </c:pt>
                <c:pt idx="2078">
                  <c:v>40930.645833328294</c:v>
                </c:pt>
                <c:pt idx="2079">
                  <c:v>40930.656249994958</c:v>
                </c:pt>
                <c:pt idx="2080">
                  <c:v>40930.666666661622</c:v>
                </c:pt>
                <c:pt idx="2081">
                  <c:v>40930.677083328286</c:v>
                </c:pt>
                <c:pt idx="2082">
                  <c:v>40930.68749999495</c:v>
                </c:pt>
                <c:pt idx="2083">
                  <c:v>40930.697916661615</c:v>
                </c:pt>
                <c:pt idx="2084">
                  <c:v>40930.708333328279</c:v>
                </c:pt>
                <c:pt idx="2085">
                  <c:v>40930.718749994943</c:v>
                </c:pt>
                <c:pt idx="2086">
                  <c:v>40930.729166661607</c:v>
                </c:pt>
                <c:pt idx="2087">
                  <c:v>40930.739583328272</c:v>
                </c:pt>
                <c:pt idx="2088">
                  <c:v>40930.749999994936</c:v>
                </c:pt>
                <c:pt idx="2089">
                  <c:v>40930.7604166616</c:v>
                </c:pt>
                <c:pt idx="2090">
                  <c:v>40930.770833328264</c:v>
                </c:pt>
                <c:pt idx="2091">
                  <c:v>40930.781249994929</c:v>
                </c:pt>
                <c:pt idx="2092">
                  <c:v>40930.791666661593</c:v>
                </c:pt>
                <c:pt idx="2093">
                  <c:v>40930.802083328257</c:v>
                </c:pt>
                <c:pt idx="2094">
                  <c:v>40930.812499994921</c:v>
                </c:pt>
                <c:pt idx="2095">
                  <c:v>40930.822916661586</c:v>
                </c:pt>
                <c:pt idx="2096">
                  <c:v>40930.83333332825</c:v>
                </c:pt>
                <c:pt idx="2097">
                  <c:v>40930.843749994914</c:v>
                </c:pt>
                <c:pt idx="2098">
                  <c:v>40930.854166661578</c:v>
                </c:pt>
                <c:pt idx="2099">
                  <c:v>40930.864583328243</c:v>
                </c:pt>
                <c:pt idx="2100">
                  <c:v>40930.874999994907</c:v>
                </c:pt>
                <c:pt idx="2101">
                  <c:v>40930.885416661571</c:v>
                </c:pt>
                <c:pt idx="2102">
                  <c:v>40930.895833328235</c:v>
                </c:pt>
                <c:pt idx="2103">
                  <c:v>40930.9062499949</c:v>
                </c:pt>
                <c:pt idx="2104">
                  <c:v>40930.916666661564</c:v>
                </c:pt>
                <c:pt idx="2105">
                  <c:v>40930.927083328228</c:v>
                </c:pt>
                <c:pt idx="2106">
                  <c:v>40930.937499994892</c:v>
                </c:pt>
                <c:pt idx="2107">
                  <c:v>40930.947916661557</c:v>
                </c:pt>
                <c:pt idx="2108">
                  <c:v>40930.958333328221</c:v>
                </c:pt>
                <c:pt idx="2109">
                  <c:v>40930.968749994885</c:v>
                </c:pt>
                <c:pt idx="2110">
                  <c:v>40930.979166661549</c:v>
                </c:pt>
                <c:pt idx="2111">
                  <c:v>40930.989583328213</c:v>
                </c:pt>
                <c:pt idx="2112">
                  <c:v>40930.999999994878</c:v>
                </c:pt>
                <c:pt idx="2113">
                  <c:v>40931.010416661542</c:v>
                </c:pt>
                <c:pt idx="2114">
                  <c:v>40931.020833328206</c:v>
                </c:pt>
                <c:pt idx="2115">
                  <c:v>40931.03124999487</c:v>
                </c:pt>
                <c:pt idx="2116">
                  <c:v>40931.041666661535</c:v>
                </c:pt>
                <c:pt idx="2117">
                  <c:v>40931.052083328199</c:v>
                </c:pt>
                <c:pt idx="2118">
                  <c:v>40931.062499994863</c:v>
                </c:pt>
                <c:pt idx="2119">
                  <c:v>40931.072916661527</c:v>
                </c:pt>
                <c:pt idx="2120">
                  <c:v>40931.083333328192</c:v>
                </c:pt>
                <c:pt idx="2121">
                  <c:v>40931.093749994856</c:v>
                </c:pt>
                <c:pt idx="2122">
                  <c:v>40931.10416666152</c:v>
                </c:pt>
                <c:pt idx="2123">
                  <c:v>40931.114583328184</c:v>
                </c:pt>
                <c:pt idx="2124">
                  <c:v>40931.124999994849</c:v>
                </c:pt>
                <c:pt idx="2125">
                  <c:v>40931.135416661513</c:v>
                </c:pt>
                <c:pt idx="2126">
                  <c:v>40931.145833328177</c:v>
                </c:pt>
                <c:pt idx="2127">
                  <c:v>40931.156249994841</c:v>
                </c:pt>
                <c:pt idx="2128">
                  <c:v>40931.166666661506</c:v>
                </c:pt>
                <c:pt idx="2129">
                  <c:v>40931.17708332817</c:v>
                </c:pt>
                <c:pt idx="2130">
                  <c:v>40931.187499994834</c:v>
                </c:pt>
                <c:pt idx="2131">
                  <c:v>40931.197916661498</c:v>
                </c:pt>
                <c:pt idx="2132">
                  <c:v>40931.208333328163</c:v>
                </c:pt>
                <c:pt idx="2133">
                  <c:v>40931.218749994827</c:v>
                </c:pt>
                <c:pt idx="2134">
                  <c:v>40931.229166661491</c:v>
                </c:pt>
                <c:pt idx="2135">
                  <c:v>40931.239583328155</c:v>
                </c:pt>
                <c:pt idx="2136">
                  <c:v>40931.24999999482</c:v>
                </c:pt>
                <c:pt idx="2137">
                  <c:v>40931.260416661484</c:v>
                </c:pt>
                <c:pt idx="2138">
                  <c:v>40931.270833328148</c:v>
                </c:pt>
                <c:pt idx="2139">
                  <c:v>40931.281249994812</c:v>
                </c:pt>
                <c:pt idx="2140">
                  <c:v>40931.291666661476</c:v>
                </c:pt>
                <c:pt idx="2141">
                  <c:v>40931.302083328141</c:v>
                </c:pt>
                <c:pt idx="2142">
                  <c:v>40931.312499994805</c:v>
                </c:pt>
                <c:pt idx="2143">
                  <c:v>40931.322916661469</c:v>
                </c:pt>
                <c:pt idx="2144">
                  <c:v>40931.333333328133</c:v>
                </c:pt>
                <c:pt idx="2145">
                  <c:v>40931.343749994798</c:v>
                </c:pt>
                <c:pt idx="2146">
                  <c:v>40931.354166661462</c:v>
                </c:pt>
                <c:pt idx="2147">
                  <c:v>40931.364583328126</c:v>
                </c:pt>
                <c:pt idx="2148">
                  <c:v>40931.37499999479</c:v>
                </c:pt>
                <c:pt idx="2149">
                  <c:v>40931.385416661455</c:v>
                </c:pt>
                <c:pt idx="2150">
                  <c:v>40931.395833328119</c:v>
                </c:pt>
                <c:pt idx="2151">
                  <c:v>40931.406249994783</c:v>
                </c:pt>
                <c:pt idx="2152">
                  <c:v>40931.416666661447</c:v>
                </c:pt>
                <c:pt idx="2153">
                  <c:v>40931.427083328112</c:v>
                </c:pt>
                <c:pt idx="2154">
                  <c:v>40931.437499994776</c:v>
                </c:pt>
                <c:pt idx="2155">
                  <c:v>40931.44791666144</c:v>
                </c:pt>
                <c:pt idx="2156">
                  <c:v>40931.458333328104</c:v>
                </c:pt>
                <c:pt idx="2157">
                  <c:v>40931.468749994769</c:v>
                </c:pt>
                <c:pt idx="2158">
                  <c:v>40931.479166661433</c:v>
                </c:pt>
                <c:pt idx="2159">
                  <c:v>40931.489583328097</c:v>
                </c:pt>
                <c:pt idx="2160">
                  <c:v>40931.499999994761</c:v>
                </c:pt>
                <c:pt idx="2161">
                  <c:v>40931.510416661426</c:v>
                </c:pt>
                <c:pt idx="2162">
                  <c:v>40931.52083332809</c:v>
                </c:pt>
                <c:pt idx="2163">
                  <c:v>40931.531249994754</c:v>
                </c:pt>
                <c:pt idx="2164">
                  <c:v>40931.541666661418</c:v>
                </c:pt>
                <c:pt idx="2165">
                  <c:v>40931.552083328083</c:v>
                </c:pt>
                <c:pt idx="2166">
                  <c:v>40931.562499994747</c:v>
                </c:pt>
                <c:pt idx="2167">
                  <c:v>40931.572916661411</c:v>
                </c:pt>
                <c:pt idx="2168">
                  <c:v>40931.583333328075</c:v>
                </c:pt>
                <c:pt idx="2169">
                  <c:v>40931.593749994739</c:v>
                </c:pt>
                <c:pt idx="2170">
                  <c:v>40931.604166661404</c:v>
                </c:pt>
                <c:pt idx="2171">
                  <c:v>40931.614583328068</c:v>
                </c:pt>
                <c:pt idx="2172">
                  <c:v>40931.624999994732</c:v>
                </c:pt>
                <c:pt idx="2173">
                  <c:v>40931.635416661396</c:v>
                </c:pt>
                <c:pt idx="2174">
                  <c:v>40931.645833328061</c:v>
                </c:pt>
                <c:pt idx="2175">
                  <c:v>40931.656249994725</c:v>
                </c:pt>
                <c:pt idx="2176">
                  <c:v>40931.666666661389</c:v>
                </c:pt>
                <c:pt idx="2177">
                  <c:v>40931.677083328053</c:v>
                </c:pt>
                <c:pt idx="2178">
                  <c:v>40931.687499994718</c:v>
                </c:pt>
                <c:pt idx="2179">
                  <c:v>40931.697916661382</c:v>
                </c:pt>
                <c:pt idx="2180">
                  <c:v>40931.708333328046</c:v>
                </c:pt>
                <c:pt idx="2181">
                  <c:v>40931.71874999471</c:v>
                </c:pt>
                <c:pt idx="2182">
                  <c:v>40931.729166661375</c:v>
                </c:pt>
                <c:pt idx="2183">
                  <c:v>40931.739583328039</c:v>
                </c:pt>
                <c:pt idx="2184">
                  <c:v>40931.749999994703</c:v>
                </c:pt>
                <c:pt idx="2185">
                  <c:v>40931.760416661367</c:v>
                </c:pt>
                <c:pt idx="2186">
                  <c:v>40931.770833328032</c:v>
                </c:pt>
                <c:pt idx="2187">
                  <c:v>40931.781249994696</c:v>
                </c:pt>
                <c:pt idx="2188">
                  <c:v>40931.79166666136</c:v>
                </c:pt>
                <c:pt idx="2189">
                  <c:v>40931.802083328024</c:v>
                </c:pt>
                <c:pt idx="2190">
                  <c:v>40931.812499994689</c:v>
                </c:pt>
                <c:pt idx="2191">
                  <c:v>40931.822916661353</c:v>
                </c:pt>
                <c:pt idx="2192">
                  <c:v>40931.833333328017</c:v>
                </c:pt>
                <c:pt idx="2193">
                  <c:v>40931.843749994681</c:v>
                </c:pt>
                <c:pt idx="2194">
                  <c:v>40931.854166661346</c:v>
                </c:pt>
                <c:pt idx="2195">
                  <c:v>40931.86458332801</c:v>
                </c:pt>
                <c:pt idx="2196">
                  <c:v>40931.874999994674</c:v>
                </c:pt>
                <c:pt idx="2197">
                  <c:v>40931.885416661338</c:v>
                </c:pt>
                <c:pt idx="2198">
                  <c:v>40931.895833328002</c:v>
                </c:pt>
                <c:pt idx="2199">
                  <c:v>40931.906249994667</c:v>
                </c:pt>
                <c:pt idx="2200">
                  <c:v>40931.916666661331</c:v>
                </c:pt>
                <c:pt idx="2201">
                  <c:v>40931.927083327995</c:v>
                </c:pt>
                <c:pt idx="2202">
                  <c:v>40931.937499994659</c:v>
                </c:pt>
                <c:pt idx="2203">
                  <c:v>40931.947916661324</c:v>
                </c:pt>
                <c:pt idx="2204">
                  <c:v>40931.958333327988</c:v>
                </c:pt>
                <c:pt idx="2205">
                  <c:v>40931.968749994652</c:v>
                </c:pt>
                <c:pt idx="2206">
                  <c:v>40931.979166661316</c:v>
                </c:pt>
                <c:pt idx="2207">
                  <c:v>40931.989583327981</c:v>
                </c:pt>
                <c:pt idx="2208">
                  <c:v>40931.999999994645</c:v>
                </c:pt>
                <c:pt idx="2209">
                  <c:v>40932.010416661309</c:v>
                </c:pt>
                <c:pt idx="2210">
                  <c:v>40932.020833327973</c:v>
                </c:pt>
                <c:pt idx="2211">
                  <c:v>40932.031249994638</c:v>
                </c:pt>
                <c:pt idx="2212">
                  <c:v>40932.041666661302</c:v>
                </c:pt>
                <c:pt idx="2213">
                  <c:v>40932.052083327966</c:v>
                </c:pt>
                <c:pt idx="2214">
                  <c:v>40932.06249999463</c:v>
                </c:pt>
                <c:pt idx="2215">
                  <c:v>40932.072916661295</c:v>
                </c:pt>
                <c:pt idx="2216">
                  <c:v>40932.083333327959</c:v>
                </c:pt>
                <c:pt idx="2217">
                  <c:v>40932.093749994623</c:v>
                </c:pt>
                <c:pt idx="2218">
                  <c:v>40932.104166661287</c:v>
                </c:pt>
                <c:pt idx="2219">
                  <c:v>40932.114583327952</c:v>
                </c:pt>
                <c:pt idx="2220">
                  <c:v>40932.124999994616</c:v>
                </c:pt>
                <c:pt idx="2221">
                  <c:v>40932.13541666128</c:v>
                </c:pt>
                <c:pt idx="2222">
                  <c:v>40932.145833327944</c:v>
                </c:pt>
                <c:pt idx="2223">
                  <c:v>40932.156249994609</c:v>
                </c:pt>
                <c:pt idx="2224">
                  <c:v>40932.166666661273</c:v>
                </c:pt>
                <c:pt idx="2225">
                  <c:v>40932.177083327937</c:v>
                </c:pt>
                <c:pt idx="2226">
                  <c:v>40932.187499994601</c:v>
                </c:pt>
                <c:pt idx="2227">
                  <c:v>40932.197916661265</c:v>
                </c:pt>
                <c:pt idx="2228">
                  <c:v>40932.20833332793</c:v>
                </c:pt>
                <c:pt idx="2229">
                  <c:v>40932.218749994594</c:v>
                </c:pt>
                <c:pt idx="2230">
                  <c:v>40932.229166661258</c:v>
                </c:pt>
                <c:pt idx="2231">
                  <c:v>40932.239583327922</c:v>
                </c:pt>
                <c:pt idx="2232">
                  <c:v>40932.249999994587</c:v>
                </c:pt>
                <c:pt idx="2233">
                  <c:v>40932.260416661251</c:v>
                </c:pt>
                <c:pt idx="2234">
                  <c:v>40932.270833327915</c:v>
                </c:pt>
                <c:pt idx="2235">
                  <c:v>40932.281249994579</c:v>
                </c:pt>
                <c:pt idx="2236">
                  <c:v>40932.291666661244</c:v>
                </c:pt>
                <c:pt idx="2237">
                  <c:v>40932.302083327908</c:v>
                </c:pt>
                <c:pt idx="2238">
                  <c:v>40932.312499994572</c:v>
                </c:pt>
                <c:pt idx="2239">
                  <c:v>40932.322916661236</c:v>
                </c:pt>
                <c:pt idx="2240">
                  <c:v>40932.333333327901</c:v>
                </c:pt>
                <c:pt idx="2241">
                  <c:v>40932.343749994565</c:v>
                </c:pt>
                <c:pt idx="2242">
                  <c:v>40932.354166661229</c:v>
                </c:pt>
                <c:pt idx="2243">
                  <c:v>40932.364583327893</c:v>
                </c:pt>
                <c:pt idx="2244">
                  <c:v>40932.374999994558</c:v>
                </c:pt>
                <c:pt idx="2245">
                  <c:v>40932.385416661222</c:v>
                </c:pt>
                <c:pt idx="2246">
                  <c:v>40932.395833327886</c:v>
                </c:pt>
                <c:pt idx="2247">
                  <c:v>40932.40624999455</c:v>
                </c:pt>
                <c:pt idx="2248">
                  <c:v>40932.416666661215</c:v>
                </c:pt>
                <c:pt idx="2249">
                  <c:v>40932.427083327879</c:v>
                </c:pt>
                <c:pt idx="2250">
                  <c:v>40932.437499994543</c:v>
                </c:pt>
                <c:pt idx="2251">
                  <c:v>40932.447916661207</c:v>
                </c:pt>
                <c:pt idx="2252">
                  <c:v>40932.458333327872</c:v>
                </c:pt>
                <c:pt idx="2253">
                  <c:v>40932.468749994536</c:v>
                </c:pt>
                <c:pt idx="2254">
                  <c:v>40932.4791666612</c:v>
                </c:pt>
                <c:pt idx="2255">
                  <c:v>40932.489583327864</c:v>
                </c:pt>
                <c:pt idx="2256">
                  <c:v>40932.499999994528</c:v>
                </c:pt>
                <c:pt idx="2257">
                  <c:v>40932.510416661193</c:v>
                </c:pt>
                <c:pt idx="2258">
                  <c:v>40932.520833327857</c:v>
                </c:pt>
                <c:pt idx="2259">
                  <c:v>40932.531249994521</c:v>
                </c:pt>
                <c:pt idx="2260">
                  <c:v>40932.541666661185</c:v>
                </c:pt>
                <c:pt idx="2261">
                  <c:v>40932.55208332785</c:v>
                </c:pt>
                <c:pt idx="2262">
                  <c:v>40932.562499994514</c:v>
                </c:pt>
                <c:pt idx="2263">
                  <c:v>40932.572916661178</c:v>
                </c:pt>
                <c:pt idx="2264">
                  <c:v>40932.583333327842</c:v>
                </c:pt>
                <c:pt idx="2265">
                  <c:v>40932.593749994507</c:v>
                </c:pt>
                <c:pt idx="2266">
                  <c:v>40932.604166661171</c:v>
                </c:pt>
                <c:pt idx="2267">
                  <c:v>40932.614583327835</c:v>
                </c:pt>
                <c:pt idx="2268">
                  <c:v>40932.624999994499</c:v>
                </c:pt>
                <c:pt idx="2269">
                  <c:v>40932.635416661164</c:v>
                </c:pt>
                <c:pt idx="2270">
                  <c:v>40932.645833327828</c:v>
                </c:pt>
                <c:pt idx="2271">
                  <c:v>40932.656249994492</c:v>
                </c:pt>
                <c:pt idx="2272">
                  <c:v>40932.666666661156</c:v>
                </c:pt>
                <c:pt idx="2273">
                  <c:v>40932.677083327821</c:v>
                </c:pt>
                <c:pt idx="2274">
                  <c:v>40932.687499994485</c:v>
                </c:pt>
                <c:pt idx="2275">
                  <c:v>40932.697916661149</c:v>
                </c:pt>
                <c:pt idx="2276">
                  <c:v>40932.708333327813</c:v>
                </c:pt>
                <c:pt idx="2277">
                  <c:v>40932.718749994478</c:v>
                </c:pt>
                <c:pt idx="2278">
                  <c:v>40932.729166661142</c:v>
                </c:pt>
                <c:pt idx="2279">
                  <c:v>40932.739583327806</c:v>
                </c:pt>
                <c:pt idx="2280">
                  <c:v>40932.74999999447</c:v>
                </c:pt>
                <c:pt idx="2281">
                  <c:v>40932.760416661135</c:v>
                </c:pt>
                <c:pt idx="2282">
                  <c:v>40932.770833327799</c:v>
                </c:pt>
                <c:pt idx="2283">
                  <c:v>40932.781249994463</c:v>
                </c:pt>
                <c:pt idx="2284">
                  <c:v>40932.791666661127</c:v>
                </c:pt>
                <c:pt idx="2285">
                  <c:v>40932.802083327791</c:v>
                </c:pt>
                <c:pt idx="2286">
                  <c:v>40932.812499994456</c:v>
                </c:pt>
                <c:pt idx="2287">
                  <c:v>40932.82291666112</c:v>
                </c:pt>
                <c:pt idx="2288">
                  <c:v>40932.833333327784</c:v>
                </c:pt>
                <c:pt idx="2289">
                  <c:v>40932.843749994448</c:v>
                </c:pt>
                <c:pt idx="2290">
                  <c:v>40932.854166661113</c:v>
                </c:pt>
                <c:pt idx="2291">
                  <c:v>40932.864583327777</c:v>
                </c:pt>
                <c:pt idx="2292">
                  <c:v>40932.874999994441</c:v>
                </c:pt>
                <c:pt idx="2293">
                  <c:v>40932.885416661105</c:v>
                </c:pt>
                <c:pt idx="2294">
                  <c:v>40932.89583332777</c:v>
                </c:pt>
                <c:pt idx="2295">
                  <c:v>40932.906249994434</c:v>
                </c:pt>
                <c:pt idx="2296">
                  <c:v>40932.916666661098</c:v>
                </c:pt>
                <c:pt idx="2297">
                  <c:v>40932.927083327762</c:v>
                </c:pt>
                <c:pt idx="2298">
                  <c:v>40932.937499994427</c:v>
                </c:pt>
                <c:pt idx="2299">
                  <c:v>40932.947916661091</c:v>
                </c:pt>
                <c:pt idx="2300">
                  <c:v>40932.958333327755</c:v>
                </c:pt>
                <c:pt idx="2301">
                  <c:v>40932.968749994419</c:v>
                </c:pt>
                <c:pt idx="2302">
                  <c:v>40932.979166661084</c:v>
                </c:pt>
                <c:pt idx="2303">
                  <c:v>40932.989583327748</c:v>
                </c:pt>
                <c:pt idx="2304">
                  <c:v>40932.999999994412</c:v>
                </c:pt>
                <c:pt idx="2305">
                  <c:v>40933.010416661076</c:v>
                </c:pt>
                <c:pt idx="2306">
                  <c:v>40933.020833327741</c:v>
                </c:pt>
                <c:pt idx="2307">
                  <c:v>40933.031249994405</c:v>
                </c:pt>
                <c:pt idx="2308">
                  <c:v>40933.041666661069</c:v>
                </c:pt>
                <c:pt idx="2309">
                  <c:v>40933.052083327733</c:v>
                </c:pt>
                <c:pt idx="2310">
                  <c:v>40933.062499994398</c:v>
                </c:pt>
                <c:pt idx="2311">
                  <c:v>40933.072916661062</c:v>
                </c:pt>
                <c:pt idx="2312">
                  <c:v>40933.083333327726</c:v>
                </c:pt>
                <c:pt idx="2313">
                  <c:v>40933.09374999439</c:v>
                </c:pt>
                <c:pt idx="2314">
                  <c:v>40933.104166661054</c:v>
                </c:pt>
                <c:pt idx="2315">
                  <c:v>40933.114583327719</c:v>
                </c:pt>
                <c:pt idx="2316">
                  <c:v>40933.124999994383</c:v>
                </c:pt>
                <c:pt idx="2317">
                  <c:v>40933.135416661047</c:v>
                </c:pt>
                <c:pt idx="2318">
                  <c:v>40933.145833327711</c:v>
                </c:pt>
                <c:pt idx="2319">
                  <c:v>40933.156249994376</c:v>
                </c:pt>
                <c:pt idx="2320">
                  <c:v>40933.16666666104</c:v>
                </c:pt>
                <c:pt idx="2321">
                  <c:v>40933.177083327704</c:v>
                </c:pt>
                <c:pt idx="2322">
                  <c:v>40933.187499994368</c:v>
                </c:pt>
                <c:pt idx="2323">
                  <c:v>40933.197916661033</c:v>
                </c:pt>
                <c:pt idx="2324">
                  <c:v>40933.208333327697</c:v>
                </c:pt>
                <c:pt idx="2325">
                  <c:v>40933.218749994361</c:v>
                </c:pt>
                <c:pt idx="2326">
                  <c:v>40933.229166661025</c:v>
                </c:pt>
                <c:pt idx="2327">
                  <c:v>40933.23958332769</c:v>
                </c:pt>
                <c:pt idx="2328">
                  <c:v>40933.249999994354</c:v>
                </c:pt>
                <c:pt idx="2329">
                  <c:v>40933.260416661018</c:v>
                </c:pt>
                <c:pt idx="2330">
                  <c:v>40933.270833327682</c:v>
                </c:pt>
                <c:pt idx="2331">
                  <c:v>40933.281249994347</c:v>
                </c:pt>
                <c:pt idx="2332">
                  <c:v>40933.291666661011</c:v>
                </c:pt>
                <c:pt idx="2333">
                  <c:v>40933.302083327675</c:v>
                </c:pt>
                <c:pt idx="2334">
                  <c:v>40933.312499994339</c:v>
                </c:pt>
                <c:pt idx="2335">
                  <c:v>40933.322916661004</c:v>
                </c:pt>
                <c:pt idx="2336">
                  <c:v>40933.333333327668</c:v>
                </c:pt>
                <c:pt idx="2337">
                  <c:v>40933.343749994332</c:v>
                </c:pt>
                <c:pt idx="2338">
                  <c:v>40933.354166660996</c:v>
                </c:pt>
                <c:pt idx="2339">
                  <c:v>40933.364583327661</c:v>
                </c:pt>
                <c:pt idx="2340">
                  <c:v>40933.374999994325</c:v>
                </c:pt>
                <c:pt idx="2341">
                  <c:v>40933.385416660989</c:v>
                </c:pt>
                <c:pt idx="2342">
                  <c:v>40933.395833327653</c:v>
                </c:pt>
                <c:pt idx="2343">
                  <c:v>40933.406249994317</c:v>
                </c:pt>
                <c:pt idx="2344">
                  <c:v>40933.416666660982</c:v>
                </c:pt>
                <c:pt idx="2345">
                  <c:v>40933.427083327646</c:v>
                </c:pt>
                <c:pt idx="2346">
                  <c:v>40933.43749999431</c:v>
                </c:pt>
                <c:pt idx="2347">
                  <c:v>40933.447916660974</c:v>
                </c:pt>
                <c:pt idx="2348">
                  <c:v>40933.458333327639</c:v>
                </c:pt>
                <c:pt idx="2349">
                  <c:v>40933.468749994303</c:v>
                </c:pt>
                <c:pt idx="2350">
                  <c:v>40933.479166660967</c:v>
                </c:pt>
                <c:pt idx="2351">
                  <c:v>40933.489583327631</c:v>
                </c:pt>
                <c:pt idx="2352">
                  <c:v>40933.499999994296</c:v>
                </c:pt>
                <c:pt idx="2353">
                  <c:v>40933.51041666096</c:v>
                </c:pt>
                <c:pt idx="2354">
                  <c:v>40933.520833327624</c:v>
                </c:pt>
                <c:pt idx="2355">
                  <c:v>40933.531249994288</c:v>
                </c:pt>
                <c:pt idx="2356">
                  <c:v>40933.541666660953</c:v>
                </c:pt>
                <c:pt idx="2357">
                  <c:v>40933.552083327617</c:v>
                </c:pt>
                <c:pt idx="2358">
                  <c:v>40933.562499994281</c:v>
                </c:pt>
                <c:pt idx="2359">
                  <c:v>40933.572916660945</c:v>
                </c:pt>
                <c:pt idx="2360">
                  <c:v>40933.58333332761</c:v>
                </c:pt>
                <c:pt idx="2361">
                  <c:v>40933.593749994274</c:v>
                </c:pt>
                <c:pt idx="2362">
                  <c:v>40933.604166660938</c:v>
                </c:pt>
                <c:pt idx="2363">
                  <c:v>40933.614583327602</c:v>
                </c:pt>
                <c:pt idx="2364">
                  <c:v>40933.624999994267</c:v>
                </c:pt>
                <c:pt idx="2365">
                  <c:v>40933.635416660931</c:v>
                </c:pt>
                <c:pt idx="2366">
                  <c:v>40933.645833327595</c:v>
                </c:pt>
                <c:pt idx="2367">
                  <c:v>40933.656249994259</c:v>
                </c:pt>
                <c:pt idx="2368">
                  <c:v>40933.666666660924</c:v>
                </c:pt>
                <c:pt idx="2369">
                  <c:v>40933.677083327588</c:v>
                </c:pt>
                <c:pt idx="2370">
                  <c:v>40933.687499994252</c:v>
                </c:pt>
                <c:pt idx="2371">
                  <c:v>40933.697916660916</c:v>
                </c:pt>
                <c:pt idx="2372">
                  <c:v>40933.70833332758</c:v>
                </c:pt>
                <c:pt idx="2373">
                  <c:v>40933.718749994245</c:v>
                </c:pt>
                <c:pt idx="2374">
                  <c:v>40933.729166660909</c:v>
                </c:pt>
                <c:pt idx="2375">
                  <c:v>40933.739583327573</c:v>
                </c:pt>
                <c:pt idx="2376">
                  <c:v>40933.749999994237</c:v>
                </c:pt>
                <c:pt idx="2377">
                  <c:v>40933.760416660902</c:v>
                </c:pt>
                <c:pt idx="2378">
                  <c:v>40933.770833327566</c:v>
                </c:pt>
                <c:pt idx="2379">
                  <c:v>40933.78124999423</c:v>
                </c:pt>
                <c:pt idx="2380">
                  <c:v>40933.791666660894</c:v>
                </c:pt>
                <c:pt idx="2381">
                  <c:v>40933.802083327559</c:v>
                </c:pt>
                <c:pt idx="2382">
                  <c:v>40933.812499994223</c:v>
                </c:pt>
                <c:pt idx="2383">
                  <c:v>40933.822916660887</c:v>
                </c:pt>
                <c:pt idx="2384">
                  <c:v>40933.833333327551</c:v>
                </c:pt>
                <c:pt idx="2385">
                  <c:v>40933.843749994216</c:v>
                </c:pt>
                <c:pt idx="2386">
                  <c:v>40933.85416666088</c:v>
                </c:pt>
                <c:pt idx="2387">
                  <c:v>40933.864583327544</c:v>
                </c:pt>
                <c:pt idx="2388">
                  <c:v>40933.874999994208</c:v>
                </c:pt>
                <c:pt idx="2389">
                  <c:v>40933.885416660873</c:v>
                </c:pt>
                <c:pt idx="2390">
                  <c:v>40933.895833327537</c:v>
                </c:pt>
                <c:pt idx="2391">
                  <c:v>40933.906249994201</c:v>
                </c:pt>
                <c:pt idx="2392">
                  <c:v>40933.916666660865</c:v>
                </c:pt>
                <c:pt idx="2393">
                  <c:v>40933.92708332753</c:v>
                </c:pt>
                <c:pt idx="2394">
                  <c:v>40933.937499994194</c:v>
                </c:pt>
                <c:pt idx="2395">
                  <c:v>40933.947916660858</c:v>
                </c:pt>
                <c:pt idx="2396">
                  <c:v>40933.958333327522</c:v>
                </c:pt>
                <c:pt idx="2397">
                  <c:v>40933.968749994187</c:v>
                </c:pt>
                <c:pt idx="2398">
                  <c:v>40933.979166660851</c:v>
                </c:pt>
                <c:pt idx="2399">
                  <c:v>40933.989583327515</c:v>
                </c:pt>
                <c:pt idx="2400">
                  <c:v>40933.999999994179</c:v>
                </c:pt>
                <c:pt idx="2401">
                  <c:v>40934.010416660843</c:v>
                </c:pt>
                <c:pt idx="2402">
                  <c:v>40934.020833327508</c:v>
                </c:pt>
                <c:pt idx="2403">
                  <c:v>40934.031249994172</c:v>
                </c:pt>
                <c:pt idx="2404">
                  <c:v>40934.041666660836</c:v>
                </c:pt>
                <c:pt idx="2405">
                  <c:v>40934.0520833275</c:v>
                </c:pt>
                <c:pt idx="2406">
                  <c:v>40934.062499994165</c:v>
                </c:pt>
                <c:pt idx="2407">
                  <c:v>40934.072916660829</c:v>
                </c:pt>
                <c:pt idx="2408">
                  <c:v>40934.083333327493</c:v>
                </c:pt>
                <c:pt idx="2409">
                  <c:v>40934.093749994157</c:v>
                </c:pt>
                <c:pt idx="2410">
                  <c:v>40934.104166660822</c:v>
                </c:pt>
                <c:pt idx="2411">
                  <c:v>40934.114583327486</c:v>
                </c:pt>
                <c:pt idx="2412">
                  <c:v>40934.12499999415</c:v>
                </c:pt>
                <c:pt idx="2413">
                  <c:v>40934.135416660814</c:v>
                </c:pt>
                <c:pt idx="2414">
                  <c:v>40934.145833327479</c:v>
                </c:pt>
                <c:pt idx="2415">
                  <c:v>40934.156249994143</c:v>
                </c:pt>
                <c:pt idx="2416">
                  <c:v>40934.166666660807</c:v>
                </c:pt>
                <c:pt idx="2417">
                  <c:v>40934.177083327471</c:v>
                </c:pt>
                <c:pt idx="2418">
                  <c:v>40934.187499994136</c:v>
                </c:pt>
                <c:pt idx="2419">
                  <c:v>40934.1979166608</c:v>
                </c:pt>
                <c:pt idx="2420">
                  <c:v>40934.208333327464</c:v>
                </c:pt>
                <c:pt idx="2421">
                  <c:v>40934.218749994128</c:v>
                </c:pt>
                <c:pt idx="2422">
                  <c:v>40934.229166660793</c:v>
                </c:pt>
                <c:pt idx="2423">
                  <c:v>40934.239583327457</c:v>
                </c:pt>
                <c:pt idx="2424">
                  <c:v>40934.249999994121</c:v>
                </c:pt>
                <c:pt idx="2425">
                  <c:v>40934.260416660785</c:v>
                </c:pt>
                <c:pt idx="2426">
                  <c:v>40934.27083332745</c:v>
                </c:pt>
                <c:pt idx="2427">
                  <c:v>40934.281249994114</c:v>
                </c:pt>
                <c:pt idx="2428">
                  <c:v>40934.291666660778</c:v>
                </c:pt>
                <c:pt idx="2429">
                  <c:v>40934.302083327442</c:v>
                </c:pt>
                <c:pt idx="2430">
                  <c:v>40934.312499994106</c:v>
                </c:pt>
                <c:pt idx="2431">
                  <c:v>40934.322916660771</c:v>
                </c:pt>
                <c:pt idx="2432">
                  <c:v>40934.333333327435</c:v>
                </c:pt>
                <c:pt idx="2433">
                  <c:v>40934.343749994099</c:v>
                </c:pt>
                <c:pt idx="2434">
                  <c:v>40934.354166660763</c:v>
                </c:pt>
                <c:pt idx="2435">
                  <c:v>40934.364583327428</c:v>
                </c:pt>
                <c:pt idx="2436">
                  <c:v>40934.374999994092</c:v>
                </c:pt>
                <c:pt idx="2437">
                  <c:v>40934.385416660756</c:v>
                </c:pt>
                <c:pt idx="2438">
                  <c:v>40934.39583332742</c:v>
                </c:pt>
                <c:pt idx="2439">
                  <c:v>40934.406249994085</c:v>
                </c:pt>
                <c:pt idx="2440">
                  <c:v>40934.416666660749</c:v>
                </c:pt>
                <c:pt idx="2441">
                  <c:v>40934.427083327413</c:v>
                </c:pt>
                <c:pt idx="2442">
                  <c:v>40934.437499994077</c:v>
                </c:pt>
                <c:pt idx="2443">
                  <c:v>40934.447916660742</c:v>
                </c:pt>
                <c:pt idx="2444">
                  <c:v>40934.458333327406</c:v>
                </c:pt>
                <c:pt idx="2445">
                  <c:v>40934.46874999407</c:v>
                </c:pt>
                <c:pt idx="2446">
                  <c:v>40934.479166660734</c:v>
                </c:pt>
                <c:pt idx="2447">
                  <c:v>40934.489583327399</c:v>
                </c:pt>
                <c:pt idx="2448">
                  <c:v>40934.499999994063</c:v>
                </c:pt>
                <c:pt idx="2449">
                  <c:v>40934.510416660727</c:v>
                </c:pt>
                <c:pt idx="2450">
                  <c:v>40934.520833327391</c:v>
                </c:pt>
                <c:pt idx="2451">
                  <c:v>40934.531249994056</c:v>
                </c:pt>
                <c:pt idx="2452">
                  <c:v>40934.54166666072</c:v>
                </c:pt>
                <c:pt idx="2453">
                  <c:v>40934.552083327384</c:v>
                </c:pt>
                <c:pt idx="2454">
                  <c:v>40934.562499994048</c:v>
                </c:pt>
                <c:pt idx="2455">
                  <c:v>40934.572916660713</c:v>
                </c:pt>
                <c:pt idx="2456">
                  <c:v>40934.583333327377</c:v>
                </c:pt>
                <c:pt idx="2457">
                  <c:v>40934.593749994041</c:v>
                </c:pt>
                <c:pt idx="2458">
                  <c:v>40934.604166660705</c:v>
                </c:pt>
                <c:pt idx="2459">
                  <c:v>40934.614583327369</c:v>
                </c:pt>
                <c:pt idx="2460">
                  <c:v>40934.624999994034</c:v>
                </c:pt>
                <c:pt idx="2461">
                  <c:v>40934.635416660698</c:v>
                </c:pt>
                <c:pt idx="2462">
                  <c:v>40934.645833327362</c:v>
                </c:pt>
                <c:pt idx="2463">
                  <c:v>40934.656249994026</c:v>
                </c:pt>
                <c:pt idx="2464">
                  <c:v>40934.666666660691</c:v>
                </c:pt>
                <c:pt idx="2465">
                  <c:v>40934.677083327355</c:v>
                </c:pt>
                <c:pt idx="2466">
                  <c:v>40934.687499994019</c:v>
                </c:pt>
                <c:pt idx="2467">
                  <c:v>40934.697916660683</c:v>
                </c:pt>
                <c:pt idx="2468">
                  <c:v>40934.708333327348</c:v>
                </c:pt>
                <c:pt idx="2469">
                  <c:v>40934.718749994012</c:v>
                </c:pt>
                <c:pt idx="2470">
                  <c:v>40934.729166660676</c:v>
                </c:pt>
                <c:pt idx="2471">
                  <c:v>40934.73958332734</c:v>
                </c:pt>
                <c:pt idx="2472">
                  <c:v>40934.749999994005</c:v>
                </c:pt>
                <c:pt idx="2473">
                  <c:v>40934.760416660669</c:v>
                </c:pt>
                <c:pt idx="2474">
                  <c:v>40934.770833327333</c:v>
                </c:pt>
                <c:pt idx="2475">
                  <c:v>40934.781249993997</c:v>
                </c:pt>
                <c:pt idx="2476">
                  <c:v>40934.791666660662</c:v>
                </c:pt>
                <c:pt idx="2477">
                  <c:v>40934.802083327326</c:v>
                </c:pt>
                <c:pt idx="2478">
                  <c:v>40934.81249999399</c:v>
                </c:pt>
                <c:pt idx="2479">
                  <c:v>40934.822916660654</c:v>
                </c:pt>
                <c:pt idx="2480">
                  <c:v>40934.833333327319</c:v>
                </c:pt>
                <c:pt idx="2481">
                  <c:v>40934.843749993983</c:v>
                </c:pt>
                <c:pt idx="2482">
                  <c:v>40934.854166660647</c:v>
                </c:pt>
                <c:pt idx="2483">
                  <c:v>40934.864583327311</c:v>
                </c:pt>
                <c:pt idx="2484">
                  <c:v>40934.874999993976</c:v>
                </c:pt>
                <c:pt idx="2485">
                  <c:v>40934.88541666064</c:v>
                </c:pt>
                <c:pt idx="2486">
                  <c:v>40934.895833327304</c:v>
                </c:pt>
                <c:pt idx="2487">
                  <c:v>40934.906249993968</c:v>
                </c:pt>
                <c:pt idx="2488">
                  <c:v>40934.916666660632</c:v>
                </c:pt>
                <c:pt idx="2489">
                  <c:v>40934.927083327297</c:v>
                </c:pt>
                <c:pt idx="2490">
                  <c:v>40934.937499993961</c:v>
                </c:pt>
                <c:pt idx="2491">
                  <c:v>40934.947916660625</c:v>
                </c:pt>
                <c:pt idx="2492">
                  <c:v>40934.958333327289</c:v>
                </c:pt>
                <c:pt idx="2493">
                  <c:v>40934.968749993954</c:v>
                </c:pt>
                <c:pt idx="2494">
                  <c:v>40934.979166660618</c:v>
                </c:pt>
                <c:pt idx="2495">
                  <c:v>40934.989583327282</c:v>
                </c:pt>
                <c:pt idx="2496">
                  <c:v>40934.999999993946</c:v>
                </c:pt>
                <c:pt idx="2497">
                  <c:v>40935.010416660611</c:v>
                </c:pt>
                <c:pt idx="2498">
                  <c:v>40935.020833327275</c:v>
                </c:pt>
                <c:pt idx="2499">
                  <c:v>40935.031249993939</c:v>
                </c:pt>
                <c:pt idx="2500">
                  <c:v>40935.041666660603</c:v>
                </c:pt>
                <c:pt idx="2501">
                  <c:v>40935.052083327268</c:v>
                </c:pt>
                <c:pt idx="2502">
                  <c:v>40935.062499993932</c:v>
                </c:pt>
                <c:pt idx="2503">
                  <c:v>40935.072916660596</c:v>
                </c:pt>
                <c:pt idx="2504">
                  <c:v>40935.08333332726</c:v>
                </c:pt>
                <c:pt idx="2505">
                  <c:v>40935.093749993925</c:v>
                </c:pt>
                <c:pt idx="2506">
                  <c:v>40935.104166660589</c:v>
                </c:pt>
                <c:pt idx="2507">
                  <c:v>40935.114583327253</c:v>
                </c:pt>
                <c:pt idx="2508">
                  <c:v>40935.124999993917</c:v>
                </c:pt>
                <c:pt idx="2509">
                  <c:v>40935.135416660582</c:v>
                </c:pt>
                <c:pt idx="2510">
                  <c:v>40935.145833327246</c:v>
                </c:pt>
                <c:pt idx="2511">
                  <c:v>40935.15624999391</c:v>
                </c:pt>
                <c:pt idx="2512">
                  <c:v>40935.166666660574</c:v>
                </c:pt>
                <c:pt idx="2513">
                  <c:v>40935.177083327239</c:v>
                </c:pt>
                <c:pt idx="2514">
                  <c:v>40935.187499993903</c:v>
                </c:pt>
                <c:pt idx="2515">
                  <c:v>40935.197916660567</c:v>
                </c:pt>
                <c:pt idx="2516">
                  <c:v>40935.208333327231</c:v>
                </c:pt>
                <c:pt idx="2517">
                  <c:v>40935.218749993895</c:v>
                </c:pt>
                <c:pt idx="2518">
                  <c:v>40935.22916666056</c:v>
                </c:pt>
                <c:pt idx="2519">
                  <c:v>40935.239583327224</c:v>
                </c:pt>
                <c:pt idx="2520">
                  <c:v>40935.249999993888</c:v>
                </c:pt>
                <c:pt idx="2521">
                  <c:v>40935.260416660552</c:v>
                </c:pt>
                <c:pt idx="2522">
                  <c:v>40935.270833327217</c:v>
                </c:pt>
                <c:pt idx="2523">
                  <c:v>40935.281249993881</c:v>
                </c:pt>
                <c:pt idx="2524">
                  <c:v>40935.291666660545</c:v>
                </c:pt>
                <c:pt idx="2525">
                  <c:v>40935.302083327209</c:v>
                </c:pt>
                <c:pt idx="2526">
                  <c:v>40935.312499993874</c:v>
                </c:pt>
                <c:pt idx="2527">
                  <c:v>40935.322916660538</c:v>
                </c:pt>
                <c:pt idx="2528">
                  <c:v>40935.333333327202</c:v>
                </c:pt>
                <c:pt idx="2529">
                  <c:v>40935.343749993866</c:v>
                </c:pt>
                <c:pt idx="2530">
                  <c:v>40935.354166660531</c:v>
                </c:pt>
                <c:pt idx="2531">
                  <c:v>40935.364583327195</c:v>
                </c:pt>
                <c:pt idx="2532">
                  <c:v>40935.374999993859</c:v>
                </c:pt>
                <c:pt idx="2533">
                  <c:v>40935.385416660523</c:v>
                </c:pt>
                <c:pt idx="2534">
                  <c:v>40935.395833327188</c:v>
                </c:pt>
                <c:pt idx="2535">
                  <c:v>40935.406249993852</c:v>
                </c:pt>
                <c:pt idx="2536">
                  <c:v>40935.416666660516</c:v>
                </c:pt>
                <c:pt idx="2537">
                  <c:v>40935.42708332718</c:v>
                </c:pt>
                <c:pt idx="2538">
                  <c:v>40935.437499993845</c:v>
                </c:pt>
                <c:pt idx="2539">
                  <c:v>40935.447916660509</c:v>
                </c:pt>
                <c:pt idx="2540">
                  <c:v>40935.458333327173</c:v>
                </c:pt>
                <c:pt idx="2541">
                  <c:v>40935.468749993837</c:v>
                </c:pt>
                <c:pt idx="2542">
                  <c:v>40935.479166660502</c:v>
                </c:pt>
                <c:pt idx="2543">
                  <c:v>40935.489583327166</c:v>
                </c:pt>
                <c:pt idx="2544">
                  <c:v>40935.49999999383</c:v>
                </c:pt>
                <c:pt idx="2545">
                  <c:v>40935.510416660494</c:v>
                </c:pt>
                <c:pt idx="2546">
                  <c:v>40935.520833327158</c:v>
                </c:pt>
                <c:pt idx="2547">
                  <c:v>40935.531249993823</c:v>
                </c:pt>
                <c:pt idx="2548">
                  <c:v>40935.541666660487</c:v>
                </c:pt>
                <c:pt idx="2549">
                  <c:v>40935.552083327151</c:v>
                </c:pt>
                <c:pt idx="2550">
                  <c:v>40935.562499993815</c:v>
                </c:pt>
                <c:pt idx="2551">
                  <c:v>40935.57291666048</c:v>
                </c:pt>
                <c:pt idx="2552">
                  <c:v>40935.583333327144</c:v>
                </c:pt>
                <c:pt idx="2553">
                  <c:v>40935.593749993808</c:v>
                </c:pt>
                <c:pt idx="2554">
                  <c:v>40935.604166660472</c:v>
                </c:pt>
                <c:pt idx="2555">
                  <c:v>40935.614583327137</c:v>
                </c:pt>
                <c:pt idx="2556">
                  <c:v>40935.624999993801</c:v>
                </c:pt>
                <c:pt idx="2557">
                  <c:v>40935.635416660465</c:v>
                </c:pt>
                <c:pt idx="2558">
                  <c:v>40935.645833327129</c:v>
                </c:pt>
                <c:pt idx="2559">
                  <c:v>40935.656249993794</c:v>
                </c:pt>
                <c:pt idx="2560">
                  <c:v>40935.666666660458</c:v>
                </c:pt>
                <c:pt idx="2561">
                  <c:v>40935.677083327122</c:v>
                </c:pt>
                <c:pt idx="2562">
                  <c:v>40935.687499993786</c:v>
                </c:pt>
                <c:pt idx="2563">
                  <c:v>40935.697916660451</c:v>
                </c:pt>
                <c:pt idx="2564">
                  <c:v>40935.708333327115</c:v>
                </c:pt>
                <c:pt idx="2565">
                  <c:v>40935.718749993779</c:v>
                </c:pt>
                <c:pt idx="2566">
                  <c:v>40935.729166660443</c:v>
                </c:pt>
                <c:pt idx="2567">
                  <c:v>40935.739583327108</c:v>
                </c:pt>
                <c:pt idx="2568">
                  <c:v>40935.749999993772</c:v>
                </c:pt>
                <c:pt idx="2569">
                  <c:v>40935.760416660436</c:v>
                </c:pt>
                <c:pt idx="2570">
                  <c:v>40935.7708333271</c:v>
                </c:pt>
                <c:pt idx="2571">
                  <c:v>40935.781249993765</c:v>
                </c:pt>
                <c:pt idx="2572">
                  <c:v>40935.791666660429</c:v>
                </c:pt>
                <c:pt idx="2573">
                  <c:v>40935.802083327093</c:v>
                </c:pt>
                <c:pt idx="2574">
                  <c:v>40935.812499993757</c:v>
                </c:pt>
                <c:pt idx="2575">
                  <c:v>40935.822916660421</c:v>
                </c:pt>
                <c:pt idx="2576">
                  <c:v>40935.833333327086</c:v>
                </c:pt>
                <c:pt idx="2577">
                  <c:v>40935.84374999375</c:v>
                </c:pt>
                <c:pt idx="2578">
                  <c:v>40935.854166660414</c:v>
                </c:pt>
                <c:pt idx="2579">
                  <c:v>40935.864583327078</c:v>
                </c:pt>
                <c:pt idx="2580">
                  <c:v>40935.874999993743</c:v>
                </c:pt>
                <c:pt idx="2581">
                  <c:v>40935.885416660407</c:v>
                </c:pt>
                <c:pt idx="2582">
                  <c:v>40935.895833327071</c:v>
                </c:pt>
                <c:pt idx="2583">
                  <c:v>40935.906249993735</c:v>
                </c:pt>
                <c:pt idx="2584">
                  <c:v>40935.9166666604</c:v>
                </c:pt>
                <c:pt idx="2585">
                  <c:v>40935.927083327064</c:v>
                </c:pt>
                <c:pt idx="2586">
                  <c:v>40935.937499993728</c:v>
                </c:pt>
                <c:pt idx="2587">
                  <c:v>40935.947916660392</c:v>
                </c:pt>
                <c:pt idx="2588">
                  <c:v>40935.958333327057</c:v>
                </c:pt>
                <c:pt idx="2589">
                  <c:v>40935.968749993721</c:v>
                </c:pt>
                <c:pt idx="2590">
                  <c:v>40935.979166660385</c:v>
                </c:pt>
                <c:pt idx="2591">
                  <c:v>40935.989583327049</c:v>
                </c:pt>
                <c:pt idx="2592">
                  <c:v>40935.999999993714</c:v>
                </c:pt>
                <c:pt idx="2593">
                  <c:v>40936.010416660378</c:v>
                </c:pt>
                <c:pt idx="2594">
                  <c:v>40936.020833327042</c:v>
                </c:pt>
                <c:pt idx="2595">
                  <c:v>40936.031249993706</c:v>
                </c:pt>
                <c:pt idx="2596">
                  <c:v>40936.041666660371</c:v>
                </c:pt>
                <c:pt idx="2597">
                  <c:v>40936.052083327035</c:v>
                </c:pt>
                <c:pt idx="2598">
                  <c:v>40936.062499993699</c:v>
                </c:pt>
                <c:pt idx="2599">
                  <c:v>40936.072916660363</c:v>
                </c:pt>
                <c:pt idx="2600">
                  <c:v>40936.083333327028</c:v>
                </c:pt>
                <c:pt idx="2601">
                  <c:v>40936.093749993692</c:v>
                </c:pt>
                <c:pt idx="2602">
                  <c:v>40936.104166660356</c:v>
                </c:pt>
                <c:pt idx="2603">
                  <c:v>40936.11458332702</c:v>
                </c:pt>
                <c:pt idx="2604">
                  <c:v>40936.124999993684</c:v>
                </c:pt>
                <c:pt idx="2605">
                  <c:v>40936.135416660349</c:v>
                </c:pt>
                <c:pt idx="2606">
                  <c:v>40936.145833327013</c:v>
                </c:pt>
                <c:pt idx="2607">
                  <c:v>40936.156249993677</c:v>
                </c:pt>
                <c:pt idx="2608">
                  <c:v>40936.166666660341</c:v>
                </c:pt>
                <c:pt idx="2609">
                  <c:v>40936.177083327006</c:v>
                </c:pt>
                <c:pt idx="2610">
                  <c:v>40936.18749999367</c:v>
                </c:pt>
                <c:pt idx="2611">
                  <c:v>40936.197916660334</c:v>
                </c:pt>
                <c:pt idx="2612">
                  <c:v>40936.208333326998</c:v>
                </c:pt>
                <c:pt idx="2613">
                  <c:v>40936.218749993663</c:v>
                </c:pt>
                <c:pt idx="2614">
                  <c:v>40936.229166660327</c:v>
                </c:pt>
                <c:pt idx="2615">
                  <c:v>40936.239583326991</c:v>
                </c:pt>
                <c:pt idx="2616">
                  <c:v>40936.249999993655</c:v>
                </c:pt>
                <c:pt idx="2617">
                  <c:v>40936.26041666032</c:v>
                </c:pt>
                <c:pt idx="2618">
                  <c:v>40936.270833326984</c:v>
                </c:pt>
                <c:pt idx="2619">
                  <c:v>40936.281249993648</c:v>
                </c:pt>
                <c:pt idx="2620">
                  <c:v>40936.291666660312</c:v>
                </c:pt>
                <c:pt idx="2621">
                  <c:v>40936.302083326977</c:v>
                </c:pt>
                <c:pt idx="2622">
                  <c:v>40936.312499993641</c:v>
                </c:pt>
                <c:pt idx="2623">
                  <c:v>40936.322916660305</c:v>
                </c:pt>
                <c:pt idx="2624">
                  <c:v>40936.333333326969</c:v>
                </c:pt>
                <c:pt idx="2625">
                  <c:v>40936.343749993634</c:v>
                </c:pt>
                <c:pt idx="2626">
                  <c:v>40936.354166660298</c:v>
                </c:pt>
                <c:pt idx="2627">
                  <c:v>40936.364583326962</c:v>
                </c:pt>
                <c:pt idx="2628">
                  <c:v>40936.374999993626</c:v>
                </c:pt>
                <c:pt idx="2629">
                  <c:v>40936.385416660291</c:v>
                </c:pt>
                <c:pt idx="2630">
                  <c:v>40936.395833326955</c:v>
                </c:pt>
                <c:pt idx="2631">
                  <c:v>40936.406249993619</c:v>
                </c:pt>
                <c:pt idx="2632">
                  <c:v>40936.416666660283</c:v>
                </c:pt>
                <c:pt idx="2633">
                  <c:v>40936.427083326947</c:v>
                </c:pt>
                <c:pt idx="2634">
                  <c:v>40936.437499993612</c:v>
                </c:pt>
                <c:pt idx="2635">
                  <c:v>40936.447916660276</c:v>
                </c:pt>
                <c:pt idx="2636">
                  <c:v>40936.45833332694</c:v>
                </c:pt>
                <c:pt idx="2637">
                  <c:v>40936.468749993604</c:v>
                </c:pt>
                <c:pt idx="2638">
                  <c:v>40936.479166660269</c:v>
                </c:pt>
                <c:pt idx="2639">
                  <c:v>40936.489583326933</c:v>
                </c:pt>
                <c:pt idx="2640">
                  <c:v>40936.499999993597</c:v>
                </c:pt>
                <c:pt idx="2641">
                  <c:v>40936.510416660261</c:v>
                </c:pt>
                <c:pt idx="2642">
                  <c:v>40936.520833326926</c:v>
                </c:pt>
                <c:pt idx="2643">
                  <c:v>40936.53124999359</c:v>
                </c:pt>
                <c:pt idx="2644">
                  <c:v>40936.541666660254</c:v>
                </c:pt>
                <c:pt idx="2645">
                  <c:v>40936.552083326918</c:v>
                </c:pt>
                <c:pt idx="2646">
                  <c:v>40936.562499993583</c:v>
                </c:pt>
                <c:pt idx="2647">
                  <c:v>40936.572916660247</c:v>
                </c:pt>
                <c:pt idx="2648">
                  <c:v>40936.583333326911</c:v>
                </c:pt>
                <c:pt idx="2649">
                  <c:v>40936.593749993575</c:v>
                </c:pt>
                <c:pt idx="2650">
                  <c:v>40936.60416666024</c:v>
                </c:pt>
                <c:pt idx="2651">
                  <c:v>40936.614583326904</c:v>
                </c:pt>
                <c:pt idx="2652">
                  <c:v>40936.624999993568</c:v>
                </c:pt>
                <c:pt idx="2653">
                  <c:v>40936.635416660232</c:v>
                </c:pt>
                <c:pt idx="2654">
                  <c:v>40936.645833326897</c:v>
                </c:pt>
                <c:pt idx="2655">
                  <c:v>40936.656249993561</c:v>
                </c:pt>
                <c:pt idx="2656">
                  <c:v>40936.666666660225</c:v>
                </c:pt>
                <c:pt idx="2657">
                  <c:v>40936.677083326889</c:v>
                </c:pt>
                <c:pt idx="2658">
                  <c:v>40936.687499993554</c:v>
                </c:pt>
                <c:pt idx="2659">
                  <c:v>40936.697916660218</c:v>
                </c:pt>
                <c:pt idx="2660">
                  <c:v>40936.708333326882</c:v>
                </c:pt>
                <c:pt idx="2661">
                  <c:v>40936.718749993546</c:v>
                </c:pt>
                <c:pt idx="2662">
                  <c:v>40936.72916666021</c:v>
                </c:pt>
                <c:pt idx="2663">
                  <c:v>40936.739583326875</c:v>
                </c:pt>
                <c:pt idx="2664">
                  <c:v>40936.749999993539</c:v>
                </c:pt>
                <c:pt idx="2665">
                  <c:v>40936.760416660203</c:v>
                </c:pt>
                <c:pt idx="2666">
                  <c:v>40936.770833326867</c:v>
                </c:pt>
                <c:pt idx="2667">
                  <c:v>40936.781249993532</c:v>
                </c:pt>
                <c:pt idx="2668">
                  <c:v>40936.791666660196</c:v>
                </c:pt>
                <c:pt idx="2669">
                  <c:v>40936.80208332686</c:v>
                </c:pt>
                <c:pt idx="2670">
                  <c:v>40936.812499993524</c:v>
                </c:pt>
                <c:pt idx="2671">
                  <c:v>40936.822916660189</c:v>
                </c:pt>
                <c:pt idx="2672">
                  <c:v>40936.833333326853</c:v>
                </c:pt>
                <c:pt idx="2673">
                  <c:v>40936.843749993517</c:v>
                </c:pt>
                <c:pt idx="2674">
                  <c:v>40936.854166660181</c:v>
                </c:pt>
                <c:pt idx="2675">
                  <c:v>40936.864583326846</c:v>
                </c:pt>
                <c:pt idx="2676">
                  <c:v>40936.87499999351</c:v>
                </c:pt>
                <c:pt idx="2677">
                  <c:v>40936.885416660174</c:v>
                </c:pt>
                <c:pt idx="2678">
                  <c:v>40936.895833326838</c:v>
                </c:pt>
                <c:pt idx="2679">
                  <c:v>40936.906249993503</c:v>
                </c:pt>
                <c:pt idx="2680">
                  <c:v>40936.916666660167</c:v>
                </c:pt>
                <c:pt idx="2681">
                  <c:v>40936.927083326831</c:v>
                </c:pt>
                <c:pt idx="2682">
                  <c:v>40936.937499993495</c:v>
                </c:pt>
                <c:pt idx="2683">
                  <c:v>40936.94791666016</c:v>
                </c:pt>
                <c:pt idx="2684">
                  <c:v>40936.958333326824</c:v>
                </c:pt>
                <c:pt idx="2685">
                  <c:v>40936.968749993488</c:v>
                </c:pt>
                <c:pt idx="2686">
                  <c:v>40936.979166660152</c:v>
                </c:pt>
                <c:pt idx="2687">
                  <c:v>40936.989583326817</c:v>
                </c:pt>
                <c:pt idx="2688">
                  <c:v>40936.999999993481</c:v>
                </c:pt>
                <c:pt idx="2689">
                  <c:v>40937.010416660145</c:v>
                </c:pt>
                <c:pt idx="2690">
                  <c:v>40937.020833326809</c:v>
                </c:pt>
                <c:pt idx="2691">
                  <c:v>40937.031249993473</c:v>
                </c:pt>
                <c:pt idx="2692">
                  <c:v>40937.041666660138</c:v>
                </c:pt>
                <c:pt idx="2693">
                  <c:v>40937.052083326802</c:v>
                </c:pt>
                <c:pt idx="2694">
                  <c:v>40937.062499993466</c:v>
                </c:pt>
                <c:pt idx="2695">
                  <c:v>40937.07291666013</c:v>
                </c:pt>
                <c:pt idx="2696">
                  <c:v>40937.083333326795</c:v>
                </c:pt>
                <c:pt idx="2697">
                  <c:v>40937.093749993459</c:v>
                </c:pt>
                <c:pt idx="2698">
                  <c:v>40937.104166660123</c:v>
                </c:pt>
                <c:pt idx="2699">
                  <c:v>40937.114583326787</c:v>
                </c:pt>
                <c:pt idx="2700">
                  <c:v>40937.124999993452</c:v>
                </c:pt>
                <c:pt idx="2701">
                  <c:v>40937.135416660116</c:v>
                </c:pt>
                <c:pt idx="2702">
                  <c:v>40937.14583332678</c:v>
                </c:pt>
                <c:pt idx="2703">
                  <c:v>40937.156249993444</c:v>
                </c:pt>
                <c:pt idx="2704">
                  <c:v>40937.166666660109</c:v>
                </c:pt>
                <c:pt idx="2705">
                  <c:v>40937.177083326773</c:v>
                </c:pt>
                <c:pt idx="2706">
                  <c:v>40937.187499993437</c:v>
                </c:pt>
                <c:pt idx="2707">
                  <c:v>40937.197916660101</c:v>
                </c:pt>
                <c:pt idx="2708">
                  <c:v>40937.208333326766</c:v>
                </c:pt>
                <c:pt idx="2709">
                  <c:v>40937.21874999343</c:v>
                </c:pt>
                <c:pt idx="2710">
                  <c:v>40937.229166660094</c:v>
                </c:pt>
                <c:pt idx="2711">
                  <c:v>40937.239583326758</c:v>
                </c:pt>
                <c:pt idx="2712">
                  <c:v>40937.249999993423</c:v>
                </c:pt>
                <c:pt idx="2713">
                  <c:v>40937.260416660087</c:v>
                </c:pt>
                <c:pt idx="2714">
                  <c:v>40937.270833326751</c:v>
                </c:pt>
                <c:pt idx="2715">
                  <c:v>40937.281249993415</c:v>
                </c:pt>
                <c:pt idx="2716">
                  <c:v>40937.291666660079</c:v>
                </c:pt>
                <c:pt idx="2717">
                  <c:v>40937.302083326744</c:v>
                </c:pt>
                <c:pt idx="2718">
                  <c:v>40937.312499993408</c:v>
                </c:pt>
                <c:pt idx="2719">
                  <c:v>40937.322916660072</c:v>
                </c:pt>
                <c:pt idx="2720">
                  <c:v>40937.333333326736</c:v>
                </c:pt>
                <c:pt idx="2721">
                  <c:v>40937.343749993401</c:v>
                </c:pt>
                <c:pt idx="2722">
                  <c:v>40937.354166660065</c:v>
                </c:pt>
                <c:pt idx="2723">
                  <c:v>40937.364583326729</c:v>
                </c:pt>
                <c:pt idx="2724">
                  <c:v>40937.374999993393</c:v>
                </c:pt>
                <c:pt idx="2725">
                  <c:v>40937.385416660058</c:v>
                </c:pt>
                <c:pt idx="2726">
                  <c:v>40937.395833326722</c:v>
                </c:pt>
                <c:pt idx="2727">
                  <c:v>40937.406249993386</c:v>
                </c:pt>
                <c:pt idx="2728">
                  <c:v>40937.41666666005</c:v>
                </c:pt>
                <c:pt idx="2729">
                  <c:v>40937.427083326715</c:v>
                </c:pt>
                <c:pt idx="2730">
                  <c:v>40937.437499993379</c:v>
                </c:pt>
                <c:pt idx="2731">
                  <c:v>40937.447916660043</c:v>
                </c:pt>
                <c:pt idx="2732">
                  <c:v>40937.458333326707</c:v>
                </c:pt>
                <c:pt idx="2733">
                  <c:v>40937.468749993372</c:v>
                </c:pt>
                <c:pt idx="2734">
                  <c:v>40937.479166660036</c:v>
                </c:pt>
                <c:pt idx="2735">
                  <c:v>40937.4895833267</c:v>
                </c:pt>
                <c:pt idx="2736">
                  <c:v>40937.499999993364</c:v>
                </c:pt>
                <c:pt idx="2737">
                  <c:v>40937.510416660029</c:v>
                </c:pt>
                <c:pt idx="2738">
                  <c:v>40937.520833326693</c:v>
                </c:pt>
                <c:pt idx="2739">
                  <c:v>40937.531249993357</c:v>
                </c:pt>
                <c:pt idx="2740">
                  <c:v>40937.541666660021</c:v>
                </c:pt>
                <c:pt idx="2741">
                  <c:v>40937.552083326686</c:v>
                </c:pt>
                <c:pt idx="2742">
                  <c:v>40937.56249999335</c:v>
                </c:pt>
                <c:pt idx="2743">
                  <c:v>40937.572916660014</c:v>
                </c:pt>
                <c:pt idx="2744">
                  <c:v>40937.583333326678</c:v>
                </c:pt>
                <c:pt idx="2745">
                  <c:v>40937.593749993342</c:v>
                </c:pt>
                <c:pt idx="2746">
                  <c:v>40937.604166660007</c:v>
                </c:pt>
                <c:pt idx="2747">
                  <c:v>40937.614583326671</c:v>
                </c:pt>
                <c:pt idx="2748">
                  <c:v>40937.624999993335</c:v>
                </c:pt>
                <c:pt idx="2749">
                  <c:v>40937.635416659999</c:v>
                </c:pt>
                <c:pt idx="2750">
                  <c:v>40937.645833326664</c:v>
                </c:pt>
                <c:pt idx="2751">
                  <c:v>40937.656249993328</c:v>
                </c:pt>
                <c:pt idx="2752">
                  <c:v>40937.666666659992</c:v>
                </c:pt>
                <c:pt idx="2753">
                  <c:v>40937.677083326656</c:v>
                </c:pt>
                <c:pt idx="2754">
                  <c:v>40937.687499993321</c:v>
                </c:pt>
                <c:pt idx="2755">
                  <c:v>40937.697916659985</c:v>
                </c:pt>
                <c:pt idx="2756">
                  <c:v>40937.708333326649</c:v>
                </c:pt>
                <c:pt idx="2757">
                  <c:v>40937.718749993313</c:v>
                </c:pt>
                <c:pt idx="2758">
                  <c:v>40937.729166659978</c:v>
                </c:pt>
                <c:pt idx="2759">
                  <c:v>40937.739583326642</c:v>
                </c:pt>
                <c:pt idx="2760">
                  <c:v>40937.749999993306</c:v>
                </c:pt>
                <c:pt idx="2761">
                  <c:v>40937.76041665997</c:v>
                </c:pt>
                <c:pt idx="2762">
                  <c:v>40937.770833326635</c:v>
                </c:pt>
                <c:pt idx="2763">
                  <c:v>40937.781249993299</c:v>
                </c:pt>
                <c:pt idx="2764">
                  <c:v>40937.791666659963</c:v>
                </c:pt>
                <c:pt idx="2765">
                  <c:v>40937.802083326627</c:v>
                </c:pt>
                <c:pt idx="2766">
                  <c:v>40937.812499993292</c:v>
                </c:pt>
                <c:pt idx="2767">
                  <c:v>40937.822916659956</c:v>
                </c:pt>
                <c:pt idx="2768">
                  <c:v>40937.83333332662</c:v>
                </c:pt>
                <c:pt idx="2769">
                  <c:v>40937.843749993284</c:v>
                </c:pt>
                <c:pt idx="2770">
                  <c:v>40937.854166659949</c:v>
                </c:pt>
                <c:pt idx="2771">
                  <c:v>40937.864583326613</c:v>
                </c:pt>
                <c:pt idx="2772">
                  <c:v>40937.874999993277</c:v>
                </c:pt>
                <c:pt idx="2773">
                  <c:v>40937.885416659941</c:v>
                </c:pt>
                <c:pt idx="2774">
                  <c:v>40937.895833326605</c:v>
                </c:pt>
                <c:pt idx="2775">
                  <c:v>40937.90624999327</c:v>
                </c:pt>
                <c:pt idx="2776">
                  <c:v>40937.916666659934</c:v>
                </c:pt>
                <c:pt idx="2777">
                  <c:v>40937.927083326598</c:v>
                </c:pt>
                <c:pt idx="2778">
                  <c:v>40937.937499993262</c:v>
                </c:pt>
                <c:pt idx="2779">
                  <c:v>40937.947916659927</c:v>
                </c:pt>
                <c:pt idx="2780">
                  <c:v>40937.958333326591</c:v>
                </c:pt>
                <c:pt idx="2781">
                  <c:v>40937.968749993255</c:v>
                </c:pt>
                <c:pt idx="2782">
                  <c:v>40937.979166659919</c:v>
                </c:pt>
                <c:pt idx="2783">
                  <c:v>40937.989583326584</c:v>
                </c:pt>
                <c:pt idx="2784">
                  <c:v>40937.999999993248</c:v>
                </c:pt>
                <c:pt idx="2785">
                  <c:v>40938.010416659912</c:v>
                </c:pt>
                <c:pt idx="2786">
                  <c:v>40938.020833326576</c:v>
                </c:pt>
                <c:pt idx="2787">
                  <c:v>40938.031249993241</c:v>
                </c:pt>
                <c:pt idx="2788">
                  <c:v>40938.041666659905</c:v>
                </c:pt>
                <c:pt idx="2789">
                  <c:v>40938.052083326569</c:v>
                </c:pt>
                <c:pt idx="2790">
                  <c:v>40938.062499993233</c:v>
                </c:pt>
                <c:pt idx="2791">
                  <c:v>40938.072916659898</c:v>
                </c:pt>
                <c:pt idx="2792">
                  <c:v>40938.083333326562</c:v>
                </c:pt>
                <c:pt idx="2793">
                  <c:v>40938.093749993226</c:v>
                </c:pt>
                <c:pt idx="2794">
                  <c:v>40938.10416665989</c:v>
                </c:pt>
                <c:pt idx="2795">
                  <c:v>40938.114583326555</c:v>
                </c:pt>
                <c:pt idx="2796">
                  <c:v>40938.124999993219</c:v>
                </c:pt>
                <c:pt idx="2797">
                  <c:v>40938.135416659883</c:v>
                </c:pt>
                <c:pt idx="2798">
                  <c:v>40938.145833326547</c:v>
                </c:pt>
                <c:pt idx="2799">
                  <c:v>40938.156249993212</c:v>
                </c:pt>
                <c:pt idx="2800">
                  <c:v>40938.166666659876</c:v>
                </c:pt>
                <c:pt idx="2801">
                  <c:v>40938.17708332654</c:v>
                </c:pt>
                <c:pt idx="2802">
                  <c:v>40938.187499993204</c:v>
                </c:pt>
                <c:pt idx="2803">
                  <c:v>40938.197916659868</c:v>
                </c:pt>
                <c:pt idx="2804">
                  <c:v>40938.208333326533</c:v>
                </c:pt>
                <c:pt idx="2805">
                  <c:v>40938.218749993197</c:v>
                </c:pt>
                <c:pt idx="2806">
                  <c:v>40938.229166659861</c:v>
                </c:pt>
                <c:pt idx="2807">
                  <c:v>40938.239583326525</c:v>
                </c:pt>
                <c:pt idx="2808">
                  <c:v>40938.24999999319</c:v>
                </c:pt>
                <c:pt idx="2809">
                  <c:v>40938.260416659854</c:v>
                </c:pt>
                <c:pt idx="2810">
                  <c:v>40938.270833326518</c:v>
                </c:pt>
                <c:pt idx="2811">
                  <c:v>40938.281249993182</c:v>
                </c:pt>
                <c:pt idx="2812">
                  <c:v>40938.291666659847</c:v>
                </c:pt>
                <c:pt idx="2813">
                  <c:v>40938.302083326511</c:v>
                </c:pt>
                <c:pt idx="2814">
                  <c:v>40938.312499993175</c:v>
                </c:pt>
                <c:pt idx="2815">
                  <c:v>40938.322916659839</c:v>
                </c:pt>
                <c:pt idx="2816">
                  <c:v>40938.333333326504</c:v>
                </c:pt>
                <c:pt idx="2817">
                  <c:v>40938.343749993168</c:v>
                </c:pt>
                <c:pt idx="2818">
                  <c:v>40938.354166659832</c:v>
                </c:pt>
                <c:pt idx="2819">
                  <c:v>40938.364583326496</c:v>
                </c:pt>
                <c:pt idx="2820">
                  <c:v>40938.374999993161</c:v>
                </c:pt>
                <c:pt idx="2821">
                  <c:v>40938.385416659825</c:v>
                </c:pt>
                <c:pt idx="2822">
                  <c:v>40938.395833326489</c:v>
                </c:pt>
                <c:pt idx="2823">
                  <c:v>40938.406249993153</c:v>
                </c:pt>
                <c:pt idx="2824">
                  <c:v>40938.416666659818</c:v>
                </c:pt>
                <c:pt idx="2825">
                  <c:v>40938.427083326482</c:v>
                </c:pt>
                <c:pt idx="2826">
                  <c:v>40938.437499993146</c:v>
                </c:pt>
                <c:pt idx="2827">
                  <c:v>40938.44791665981</c:v>
                </c:pt>
                <c:pt idx="2828">
                  <c:v>40938.458333326475</c:v>
                </c:pt>
                <c:pt idx="2829">
                  <c:v>40938.468749993139</c:v>
                </c:pt>
                <c:pt idx="2830">
                  <c:v>40938.479166659803</c:v>
                </c:pt>
                <c:pt idx="2831">
                  <c:v>40938.489583326467</c:v>
                </c:pt>
                <c:pt idx="2832">
                  <c:v>40938.499999993131</c:v>
                </c:pt>
                <c:pt idx="2833">
                  <c:v>40938.510416659796</c:v>
                </c:pt>
                <c:pt idx="2834">
                  <c:v>40938.52083332646</c:v>
                </c:pt>
                <c:pt idx="2835">
                  <c:v>40938.531249993124</c:v>
                </c:pt>
                <c:pt idx="2836">
                  <c:v>40938.541666659788</c:v>
                </c:pt>
                <c:pt idx="2837">
                  <c:v>40938.552083326453</c:v>
                </c:pt>
                <c:pt idx="2838">
                  <c:v>40938.562499993117</c:v>
                </c:pt>
                <c:pt idx="2839">
                  <c:v>40938.572916659781</c:v>
                </c:pt>
                <c:pt idx="2840">
                  <c:v>40938.583333326445</c:v>
                </c:pt>
                <c:pt idx="2841">
                  <c:v>40938.59374999311</c:v>
                </c:pt>
                <c:pt idx="2842">
                  <c:v>40938.604166659774</c:v>
                </c:pt>
                <c:pt idx="2843">
                  <c:v>40938.614583326438</c:v>
                </c:pt>
                <c:pt idx="2844">
                  <c:v>40938.624999993102</c:v>
                </c:pt>
                <c:pt idx="2845">
                  <c:v>40938.635416659767</c:v>
                </c:pt>
                <c:pt idx="2846">
                  <c:v>40938.645833326431</c:v>
                </c:pt>
                <c:pt idx="2847">
                  <c:v>40938.656249993095</c:v>
                </c:pt>
                <c:pt idx="2848">
                  <c:v>40938.666666659759</c:v>
                </c:pt>
                <c:pt idx="2849">
                  <c:v>40938.677083326424</c:v>
                </c:pt>
                <c:pt idx="2850">
                  <c:v>40938.687499993088</c:v>
                </c:pt>
                <c:pt idx="2851">
                  <c:v>40938.697916659752</c:v>
                </c:pt>
                <c:pt idx="2852">
                  <c:v>40938.708333326416</c:v>
                </c:pt>
                <c:pt idx="2853">
                  <c:v>40938.718749993081</c:v>
                </c:pt>
                <c:pt idx="2854">
                  <c:v>40938.729166659745</c:v>
                </c:pt>
                <c:pt idx="2855">
                  <c:v>40938.739583326409</c:v>
                </c:pt>
                <c:pt idx="2856">
                  <c:v>40938.749999993073</c:v>
                </c:pt>
                <c:pt idx="2857">
                  <c:v>40938.760416659738</c:v>
                </c:pt>
                <c:pt idx="2858">
                  <c:v>40938.770833326402</c:v>
                </c:pt>
                <c:pt idx="2859">
                  <c:v>40938.781249993066</c:v>
                </c:pt>
                <c:pt idx="2860">
                  <c:v>40938.79166665973</c:v>
                </c:pt>
                <c:pt idx="2861">
                  <c:v>40938.802083326394</c:v>
                </c:pt>
                <c:pt idx="2862">
                  <c:v>40938.812499993059</c:v>
                </c:pt>
                <c:pt idx="2863">
                  <c:v>40938.822916659723</c:v>
                </c:pt>
                <c:pt idx="2864">
                  <c:v>40938.833333326387</c:v>
                </c:pt>
                <c:pt idx="2865">
                  <c:v>40938.843749993051</c:v>
                </c:pt>
                <c:pt idx="2866">
                  <c:v>40938.854166659716</c:v>
                </c:pt>
                <c:pt idx="2867">
                  <c:v>40938.86458332638</c:v>
                </c:pt>
                <c:pt idx="2868">
                  <c:v>40938.874999993044</c:v>
                </c:pt>
                <c:pt idx="2869">
                  <c:v>40938.885416659708</c:v>
                </c:pt>
                <c:pt idx="2870">
                  <c:v>40938.895833326373</c:v>
                </c:pt>
                <c:pt idx="2871">
                  <c:v>40938.906249993037</c:v>
                </c:pt>
                <c:pt idx="2872">
                  <c:v>40938.916666659701</c:v>
                </c:pt>
                <c:pt idx="2873">
                  <c:v>40938.927083326365</c:v>
                </c:pt>
                <c:pt idx="2874">
                  <c:v>40938.93749999303</c:v>
                </c:pt>
                <c:pt idx="2875">
                  <c:v>40938.947916659694</c:v>
                </c:pt>
                <c:pt idx="2876">
                  <c:v>40938.958333326358</c:v>
                </c:pt>
                <c:pt idx="2877">
                  <c:v>40938.968749993022</c:v>
                </c:pt>
                <c:pt idx="2878">
                  <c:v>40938.979166659687</c:v>
                </c:pt>
                <c:pt idx="2879">
                  <c:v>40938.989583326351</c:v>
                </c:pt>
                <c:pt idx="2880">
                  <c:v>40938.999999993015</c:v>
                </c:pt>
                <c:pt idx="2881">
                  <c:v>40939.010416659679</c:v>
                </c:pt>
                <c:pt idx="2882">
                  <c:v>40939.020833326344</c:v>
                </c:pt>
                <c:pt idx="2883">
                  <c:v>40939.031249993008</c:v>
                </c:pt>
                <c:pt idx="2884">
                  <c:v>40939.041666659672</c:v>
                </c:pt>
                <c:pt idx="2885">
                  <c:v>40939.052083326336</c:v>
                </c:pt>
                <c:pt idx="2886">
                  <c:v>40939.062499993001</c:v>
                </c:pt>
                <c:pt idx="2887">
                  <c:v>40939.072916659665</c:v>
                </c:pt>
                <c:pt idx="2888">
                  <c:v>40939.083333326329</c:v>
                </c:pt>
                <c:pt idx="2889">
                  <c:v>40939.093749992993</c:v>
                </c:pt>
                <c:pt idx="2890">
                  <c:v>40939.104166659657</c:v>
                </c:pt>
                <c:pt idx="2891">
                  <c:v>40939.114583326322</c:v>
                </c:pt>
                <c:pt idx="2892">
                  <c:v>40939.124999992986</c:v>
                </c:pt>
                <c:pt idx="2893">
                  <c:v>40939.13541665965</c:v>
                </c:pt>
                <c:pt idx="2894">
                  <c:v>40939.145833326314</c:v>
                </c:pt>
                <c:pt idx="2895">
                  <c:v>40939.156249992979</c:v>
                </c:pt>
                <c:pt idx="2896">
                  <c:v>40939.166666659643</c:v>
                </c:pt>
                <c:pt idx="2897">
                  <c:v>40939.177083326307</c:v>
                </c:pt>
                <c:pt idx="2898">
                  <c:v>40939.187499992971</c:v>
                </c:pt>
                <c:pt idx="2899">
                  <c:v>40939.197916659636</c:v>
                </c:pt>
                <c:pt idx="2900">
                  <c:v>40939.2083333263</c:v>
                </c:pt>
                <c:pt idx="2901">
                  <c:v>40939.218749992964</c:v>
                </c:pt>
                <c:pt idx="2902">
                  <c:v>40939.229166659628</c:v>
                </c:pt>
                <c:pt idx="2903">
                  <c:v>40939.239583326293</c:v>
                </c:pt>
                <c:pt idx="2904">
                  <c:v>40939.249999992957</c:v>
                </c:pt>
                <c:pt idx="2905">
                  <c:v>40939.260416659621</c:v>
                </c:pt>
                <c:pt idx="2906">
                  <c:v>40939.270833326285</c:v>
                </c:pt>
                <c:pt idx="2907">
                  <c:v>40939.28124999295</c:v>
                </c:pt>
                <c:pt idx="2908">
                  <c:v>40939.291666659614</c:v>
                </c:pt>
                <c:pt idx="2909">
                  <c:v>40939.302083326278</c:v>
                </c:pt>
                <c:pt idx="2910">
                  <c:v>40939.312499992942</c:v>
                </c:pt>
                <c:pt idx="2911">
                  <c:v>40939.322916659607</c:v>
                </c:pt>
                <c:pt idx="2912">
                  <c:v>40939.333333326271</c:v>
                </c:pt>
                <c:pt idx="2913">
                  <c:v>40939.343749992935</c:v>
                </c:pt>
                <c:pt idx="2914">
                  <c:v>40939.354166659599</c:v>
                </c:pt>
                <c:pt idx="2915">
                  <c:v>40939.364583326264</c:v>
                </c:pt>
                <c:pt idx="2916">
                  <c:v>40939.374999992928</c:v>
                </c:pt>
                <c:pt idx="2917">
                  <c:v>40939.385416659592</c:v>
                </c:pt>
                <c:pt idx="2918">
                  <c:v>40939.395833326256</c:v>
                </c:pt>
                <c:pt idx="2919">
                  <c:v>40939.40624999292</c:v>
                </c:pt>
                <c:pt idx="2920">
                  <c:v>40939.416666659585</c:v>
                </c:pt>
                <c:pt idx="2921">
                  <c:v>40939.427083326249</c:v>
                </c:pt>
                <c:pt idx="2922">
                  <c:v>40939.437499992913</c:v>
                </c:pt>
                <c:pt idx="2923">
                  <c:v>40939.447916659577</c:v>
                </c:pt>
                <c:pt idx="2924">
                  <c:v>40939.458333326242</c:v>
                </c:pt>
                <c:pt idx="2925">
                  <c:v>40939.468749992906</c:v>
                </c:pt>
                <c:pt idx="2926">
                  <c:v>40939.47916665957</c:v>
                </c:pt>
                <c:pt idx="2927">
                  <c:v>40939.489583326234</c:v>
                </c:pt>
                <c:pt idx="2928">
                  <c:v>40939.499999992899</c:v>
                </c:pt>
                <c:pt idx="2929">
                  <c:v>40939.510416659563</c:v>
                </c:pt>
                <c:pt idx="2930">
                  <c:v>40939.520833326227</c:v>
                </c:pt>
                <c:pt idx="2931">
                  <c:v>40939.531249992891</c:v>
                </c:pt>
                <c:pt idx="2932">
                  <c:v>40939.541666659556</c:v>
                </c:pt>
                <c:pt idx="2933">
                  <c:v>40939.55208332622</c:v>
                </c:pt>
                <c:pt idx="2934">
                  <c:v>40939.562499992884</c:v>
                </c:pt>
                <c:pt idx="2935">
                  <c:v>40939.572916659548</c:v>
                </c:pt>
                <c:pt idx="2936">
                  <c:v>40939.583333326213</c:v>
                </c:pt>
                <c:pt idx="2937">
                  <c:v>40939.593749992877</c:v>
                </c:pt>
                <c:pt idx="2938">
                  <c:v>40939.604166659541</c:v>
                </c:pt>
                <c:pt idx="2939">
                  <c:v>40939.614583326205</c:v>
                </c:pt>
                <c:pt idx="2940">
                  <c:v>40939.62499999287</c:v>
                </c:pt>
                <c:pt idx="2941">
                  <c:v>40939.635416659534</c:v>
                </c:pt>
                <c:pt idx="2942">
                  <c:v>40939.645833326198</c:v>
                </c:pt>
                <c:pt idx="2943">
                  <c:v>40939.656249992862</c:v>
                </c:pt>
                <c:pt idx="2944">
                  <c:v>40939.666666659527</c:v>
                </c:pt>
                <c:pt idx="2945">
                  <c:v>40939.677083326191</c:v>
                </c:pt>
                <c:pt idx="2946">
                  <c:v>40939.687499992855</c:v>
                </c:pt>
                <c:pt idx="2947">
                  <c:v>40939.697916659519</c:v>
                </c:pt>
                <c:pt idx="2948">
                  <c:v>40939.708333326183</c:v>
                </c:pt>
                <c:pt idx="2949">
                  <c:v>40939.718749992848</c:v>
                </c:pt>
                <c:pt idx="2950">
                  <c:v>40939.729166659512</c:v>
                </c:pt>
                <c:pt idx="2951">
                  <c:v>40939.739583326176</c:v>
                </c:pt>
                <c:pt idx="2952">
                  <c:v>40939.74999999284</c:v>
                </c:pt>
                <c:pt idx="2953">
                  <c:v>40939.760416659505</c:v>
                </c:pt>
                <c:pt idx="2954">
                  <c:v>40939.770833326169</c:v>
                </c:pt>
                <c:pt idx="2955">
                  <c:v>40939.781249992833</c:v>
                </c:pt>
                <c:pt idx="2956">
                  <c:v>40939.791666659497</c:v>
                </c:pt>
                <c:pt idx="2957">
                  <c:v>40939.802083326162</c:v>
                </c:pt>
                <c:pt idx="2958">
                  <c:v>40939.812499992826</c:v>
                </c:pt>
                <c:pt idx="2959">
                  <c:v>40939.82291665949</c:v>
                </c:pt>
                <c:pt idx="2960">
                  <c:v>40939.833333326154</c:v>
                </c:pt>
                <c:pt idx="2961">
                  <c:v>40939.843749992819</c:v>
                </c:pt>
                <c:pt idx="2962">
                  <c:v>40939.854166659483</c:v>
                </c:pt>
                <c:pt idx="2963">
                  <c:v>40939.864583326147</c:v>
                </c:pt>
                <c:pt idx="2964">
                  <c:v>40939.874999992811</c:v>
                </c:pt>
                <c:pt idx="2965">
                  <c:v>40939.885416659476</c:v>
                </c:pt>
                <c:pt idx="2966">
                  <c:v>40939.89583332614</c:v>
                </c:pt>
                <c:pt idx="2967">
                  <c:v>40939.906249992804</c:v>
                </c:pt>
                <c:pt idx="2968">
                  <c:v>40939.916666659468</c:v>
                </c:pt>
                <c:pt idx="2969">
                  <c:v>40939.927083326133</c:v>
                </c:pt>
                <c:pt idx="2970">
                  <c:v>40939.937499992797</c:v>
                </c:pt>
                <c:pt idx="2971">
                  <c:v>40939.947916659461</c:v>
                </c:pt>
                <c:pt idx="2972">
                  <c:v>40939.958333326125</c:v>
                </c:pt>
                <c:pt idx="2973">
                  <c:v>40939.96874999279</c:v>
                </c:pt>
                <c:pt idx="2974">
                  <c:v>40939.979166659454</c:v>
                </c:pt>
                <c:pt idx="2975">
                  <c:v>40939.989583326118</c:v>
                </c:pt>
                <c:pt idx="2976">
                  <c:v>40939.999999992782</c:v>
                </c:pt>
                <c:pt idx="2977">
                  <c:v>40940.010416659446</c:v>
                </c:pt>
                <c:pt idx="2978">
                  <c:v>40940.020833326111</c:v>
                </c:pt>
                <c:pt idx="2979">
                  <c:v>40940.031249992775</c:v>
                </c:pt>
                <c:pt idx="2980">
                  <c:v>40940.041666659439</c:v>
                </c:pt>
                <c:pt idx="2981">
                  <c:v>40940.052083326103</c:v>
                </c:pt>
                <c:pt idx="2982">
                  <c:v>40940.062499992768</c:v>
                </c:pt>
                <c:pt idx="2983">
                  <c:v>40940.072916659432</c:v>
                </c:pt>
                <c:pt idx="2984">
                  <c:v>40940.083333326096</c:v>
                </c:pt>
                <c:pt idx="2985">
                  <c:v>40940.09374999276</c:v>
                </c:pt>
                <c:pt idx="2986">
                  <c:v>40940.104166659425</c:v>
                </c:pt>
                <c:pt idx="2987">
                  <c:v>40940.114583326089</c:v>
                </c:pt>
                <c:pt idx="2988">
                  <c:v>40940.124999992753</c:v>
                </c:pt>
                <c:pt idx="2989">
                  <c:v>40940.135416659417</c:v>
                </c:pt>
                <c:pt idx="2990">
                  <c:v>40940.145833326082</c:v>
                </c:pt>
                <c:pt idx="2991">
                  <c:v>40940.156249992746</c:v>
                </c:pt>
                <c:pt idx="2992">
                  <c:v>40940.16666665941</c:v>
                </c:pt>
                <c:pt idx="2993">
                  <c:v>40940.177083326074</c:v>
                </c:pt>
                <c:pt idx="2994">
                  <c:v>40940.187499992739</c:v>
                </c:pt>
                <c:pt idx="2995">
                  <c:v>40940.197916659403</c:v>
                </c:pt>
                <c:pt idx="2996">
                  <c:v>40940.208333326067</c:v>
                </c:pt>
                <c:pt idx="2997">
                  <c:v>40940.218749992731</c:v>
                </c:pt>
                <c:pt idx="2998">
                  <c:v>40940.229166659396</c:v>
                </c:pt>
                <c:pt idx="2999">
                  <c:v>40940.23958332606</c:v>
                </c:pt>
                <c:pt idx="3000">
                  <c:v>40940.249999992724</c:v>
                </c:pt>
                <c:pt idx="3001">
                  <c:v>40940.260416659388</c:v>
                </c:pt>
                <c:pt idx="3002">
                  <c:v>40940.270833326053</c:v>
                </c:pt>
                <c:pt idx="3003">
                  <c:v>40940.281249992717</c:v>
                </c:pt>
                <c:pt idx="3004">
                  <c:v>40940.291666659381</c:v>
                </c:pt>
                <c:pt idx="3005">
                  <c:v>40940.302083326045</c:v>
                </c:pt>
                <c:pt idx="3006">
                  <c:v>40940.312499992709</c:v>
                </c:pt>
                <c:pt idx="3007">
                  <c:v>40940.322916659374</c:v>
                </c:pt>
                <c:pt idx="3008">
                  <c:v>40940.333333326038</c:v>
                </c:pt>
                <c:pt idx="3009">
                  <c:v>40940.343749992702</c:v>
                </c:pt>
                <c:pt idx="3010">
                  <c:v>40940.354166659366</c:v>
                </c:pt>
                <c:pt idx="3011">
                  <c:v>40940.364583326031</c:v>
                </c:pt>
                <c:pt idx="3012">
                  <c:v>40940.374999992695</c:v>
                </c:pt>
                <c:pt idx="3013">
                  <c:v>40940.385416659359</c:v>
                </c:pt>
                <c:pt idx="3014">
                  <c:v>40940.395833326023</c:v>
                </c:pt>
                <c:pt idx="3015">
                  <c:v>40940.406249992688</c:v>
                </c:pt>
                <c:pt idx="3016">
                  <c:v>40940.416666659352</c:v>
                </c:pt>
                <c:pt idx="3017">
                  <c:v>40940.427083326016</c:v>
                </c:pt>
                <c:pt idx="3018">
                  <c:v>40940.43749999268</c:v>
                </c:pt>
                <c:pt idx="3019">
                  <c:v>40940.447916659345</c:v>
                </c:pt>
                <c:pt idx="3020">
                  <c:v>40940.458333326009</c:v>
                </c:pt>
                <c:pt idx="3021">
                  <c:v>40940.468749992673</c:v>
                </c:pt>
                <c:pt idx="3022">
                  <c:v>40940.479166659337</c:v>
                </c:pt>
                <c:pt idx="3023">
                  <c:v>40940.489583326002</c:v>
                </c:pt>
                <c:pt idx="3024">
                  <c:v>40940.499999992666</c:v>
                </c:pt>
                <c:pt idx="3025">
                  <c:v>40940.51041665933</c:v>
                </c:pt>
                <c:pt idx="3026">
                  <c:v>40940.520833325994</c:v>
                </c:pt>
                <c:pt idx="3027">
                  <c:v>40940.531249992659</c:v>
                </c:pt>
                <c:pt idx="3028">
                  <c:v>40940.541666659323</c:v>
                </c:pt>
                <c:pt idx="3029">
                  <c:v>40940.552083325987</c:v>
                </c:pt>
                <c:pt idx="3030">
                  <c:v>40940.562499992651</c:v>
                </c:pt>
                <c:pt idx="3031">
                  <c:v>40940.572916659316</c:v>
                </c:pt>
                <c:pt idx="3032">
                  <c:v>40940.58333332598</c:v>
                </c:pt>
                <c:pt idx="3033">
                  <c:v>40940.593749992644</c:v>
                </c:pt>
                <c:pt idx="3034">
                  <c:v>40940.604166659308</c:v>
                </c:pt>
                <c:pt idx="3035">
                  <c:v>40940.614583325972</c:v>
                </c:pt>
                <c:pt idx="3036">
                  <c:v>40940.624999992637</c:v>
                </c:pt>
                <c:pt idx="3037">
                  <c:v>40940.635416659301</c:v>
                </c:pt>
                <c:pt idx="3038">
                  <c:v>40940.645833325965</c:v>
                </c:pt>
                <c:pt idx="3039">
                  <c:v>40940.656249992629</c:v>
                </c:pt>
                <c:pt idx="3040">
                  <c:v>40940.666666659294</c:v>
                </c:pt>
                <c:pt idx="3041">
                  <c:v>40940.677083325958</c:v>
                </c:pt>
                <c:pt idx="3042">
                  <c:v>40940.687499992622</c:v>
                </c:pt>
                <c:pt idx="3043">
                  <c:v>40940.697916659286</c:v>
                </c:pt>
                <c:pt idx="3044">
                  <c:v>40940.708333325951</c:v>
                </c:pt>
                <c:pt idx="3045">
                  <c:v>40940.718749992615</c:v>
                </c:pt>
                <c:pt idx="3046">
                  <c:v>40940.729166659279</c:v>
                </c:pt>
                <c:pt idx="3047">
                  <c:v>40940.739583325943</c:v>
                </c:pt>
                <c:pt idx="3048">
                  <c:v>40940.749999992608</c:v>
                </c:pt>
                <c:pt idx="3049">
                  <c:v>40940.760416659272</c:v>
                </c:pt>
                <c:pt idx="3050">
                  <c:v>40940.770833325936</c:v>
                </c:pt>
                <c:pt idx="3051">
                  <c:v>40940.7812499926</c:v>
                </c:pt>
                <c:pt idx="3052">
                  <c:v>40940.791666659265</c:v>
                </c:pt>
                <c:pt idx="3053">
                  <c:v>40940.802083325929</c:v>
                </c:pt>
                <c:pt idx="3054">
                  <c:v>40940.812499992593</c:v>
                </c:pt>
                <c:pt idx="3055">
                  <c:v>40940.822916659257</c:v>
                </c:pt>
                <c:pt idx="3056">
                  <c:v>40940.833333325922</c:v>
                </c:pt>
                <c:pt idx="3057">
                  <c:v>40940.843749992586</c:v>
                </c:pt>
                <c:pt idx="3058">
                  <c:v>40940.85416665925</c:v>
                </c:pt>
                <c:pt idx="3059">
                  <c:v>40940.864583325914</c:v>
                </c:pt>
                <c:pt idx="3060">
                  <c:v>40940.874999992579</c:v>
                </c:pt>
                <c:pt idx="3061">
                  <c:v>40940.885416659243</c:v>
                </c:pt>
                <c:pt idx="3062">
                  <c:v>40940.895833325907</c:v>
                </c:pt>
                <c:pt idx="3063">
                  <c:v>40940.906249992571</c:v>
                </c:pt>
                <c:pt idx="3064">
                  <c:v>40940.916666659235</c:v>
                </c:pt>
                <c:pt idx="3065">
                  <c:v>40940.9270833259</c:v>
                </c:pt>
                <c:pt idx="3066">
                  <c:v>40940.937499992564</c:v>
                </c:pt>
                <c:pt idx="3067">
                  <c:v>40940.947916659228</c:v>
                </c:pt>
                <c:pt idx="3068">
                  <c:v>40940.958333325892</c:v>
                </c:pt>
                <c:pt idx="3069">
                  <c:v>40940.968749992557</c:v>
                </c:pt>
                <c:pt idx="3070">
                  <c:v>40940.979166659221</c:v>
                </c:pt>
                <c:pt idx="3071">
                  <c:v>40940.989583325885</c:v>
                </c:pt>
                <c:pt idx="3072">
                  <c:v>40940.999999992549</c:v>
                </c:pt>
                <c:pt idx="3073">
                  <c:v>40941.010416659214</c:v>
                </c:pt>
                <c:pt idx="3074">
                  <c:v>40941.020833325878</c:v>
                </c:pt>
                <c:pt idx="3075">
                  <c:v>40941.031249992542</c:v>
                </c:pt>
                <c:pt idx="3076">
                  <c:v>40941.041666659206</c:v>
                </c:pt>
                <c:pt idx="3077">
                  <c:v>40941.052083325871</c:v>
                </c:pt>
                <c:pt idx="3078">
                  <c:v>40941.062499992535</c:v>
                </c:pt>
                <c:pt idx="3079">
                  <c:v>40941.072916659199</c:v>
                </c:pt>
                <c:pt idx="3080">
                  <c:v>40941.083333325863</c:v>
                </c:pt>
                <c:pt idx="3081">
                  <c:v>40941.093749992528</c:v>
                </c:pt>
                <c:pt idx="3082">
                  <c:v>40941.104166659192</c:v>
                </c:pt>
                <c:pt idx="3083">
                  <c:v>40941.114583325856</c:v>
                </c:pt>
                <c:pt idx="3084">
                  <c:v>40941.12499999252</c:v>
                </c:pt>
                <c:pt idx="3085">
                  <c:v>40941.135416659185</c:v>
                </c:pt>
                <c:pt idx="3086">
                  <c:v>40941.145833325849</c:v>
                </c:pt>
                <c:pt idx="3087">
                  <c:v>40941.156249992513</c:v>
                </c:pt>
                <c:pt idx="3088">
                  <c:v>40941.166666659177</c:v>
                </c:pt>
                <c:pt idx="3089">
                  <c:v>40941.177083325842</c:v>
                </c:pt>
                <c:pt idx="3090">
                  <c:v>40941.187499992506</c:v>
                </c:pt>
                <c:pt idx="3091">
                  <c:v>40941.19791665917</c:v>
                </c:pt>
                <c:pt idx="3092">
                  <c:v>40941.208333325834</c:v>
                </c:pt>
                <c:pt idx="3093">
                  <c:v>40941.218749992498</c:v>
                </c:pt>
                <c:pt idx="3094">
                  <c:v>40941.229166659163</c:v>
                </c:pt>
                <c:pt idx="3095">
                  <c:v>40941.239583325827</c:v>
                </c:pt>
                <c:pt idx="3096">
                  <c:v>40941.249999992491</c:v>
                </c:pt>
                <c:pt idx="3097">
                  <c:v>40941.260416659155</c:v>
                </c:pt>
                <c:pt idx="3098">
                  <c:v>40941.27083332582</c:v>
                </c:pt>
                <c:pt idx="3099">
                  <c:v>40941.281249992484</c:v>
                </c:pt>
                <c:pt idx="3100">
                  <c:v>40941.291666659148</c:v>
                </c:pt>
                <c:pt idx="3101">
                  <c:v>40941.302083325812</c:v>
                </c:pt>
                <c:pt idx="3102">
                  <c:v>40941.312499992477</c:v>
                </c:pt>
                <c:pt idx="3103">
                  <c:v>40941.322916659141</c:v>
                </c:pt>
                <c:pt idx="3104">
                  <c:v>40941.333333325805</c:v>
                </c:pt>
                <c:pt idx="3105">
                  <c:v>40941.343749992469</c:v>
                </c:pt>
                <c:pt idx="3106">
                  <c:v>40941.354166659134</c:v>
                </c:pt>
                <c:pt idx="3107">
                  <c:v>40941.364583325798</c:v>
                </c:pt>
                <c:pt idx="3108">
                  <c:v>40941.374999992462</c:v>
                </c:pt>
                <c:pt idx="3109">
                  <c:v>40941.385416659126</c:v>
                </c:pt>
                <c:pt idx="3110">
                  <c:v>40941.395833325791</c:v>
                </c:pt>
                <c:pt idx="3111">
                  <c:v>40941.406249992455</c:v>
                </c:pt>
                <c:pt idx="3112">
                  <c:v>40941.416666659119</c:v>
                </c:pt>
                <c:pt idx="3113">
                  <c:v>40941.427083325783</c:v>
                </c:pt>
                <c:pt idx="3114">
                  <c:v>40941.437499992448</c:v>
                </c:pt>
                <c:pt idx="3115">
                  <c:v>40941.447916659112</c:v>
                </c:pt>
                <c:pt idx="3116">
                  <c:v>40941.458333325776</c:v>
                </c:pt>
                <c:pt idx="3117">
                  <c:v>40941.46874999244</c:v>
                </c:pt>
                <c:pt idx="3118">
                  <c:v>40941.479166659105</c:v>
                </c:pt>
                <c:pt idx="3119">
                  <c:v>40941.489583325769</c:v>
                </c:pt>
                <c:pt idx="3120">
                  <c:v>40941.499999992433</c:v>
                </c:pt>
                <c:pt idx="3121">
                  <c:v>40941.510416659097</c:v>
                </c:pt>
                <c:pt idx="3122">
                  <c:v>40941.520833325761</c:v>
                </c:pt>
                <c:pt idx="3123">
                  <c:v>40941.531249992426</c:v>
                </c:pt>
                <c:pt idx="3124">
                  <c:v>40941.54166665909</c:v>
                </c:pt>
                <c:pt idx="3125">
                  <c:v>40941.552083325754</c:v>
                </c:pt>
                <c:pt idx="3126">
                  <c:v>40941.562499992418</c:v>
                </c:pt>
                <c:pt idx="3127">
                  <c:v>40941.572916659083</c:v>
                </c:pt>
                <c:pt idx="3128">
                  <c:v>40941.583333325747</c:v>
                </c:pt>
                <c:pt idx="3129">
                  <c:v>40941.593749992411</c:v>
                </c:pt>
                <c:pt idx="3130">
                  <c:v>40941.604166659075</c:v>
                </c:pt>
                <c:pt idx="3131">
                  <c:v>40941.61458332574</c:v>
                </c:pt>
                <c:pt idx="3132">
                  <c:v>40941.624999992404</c:v>
                </c:pt>
                <c:pt idx="3133">
                  <c:v>40941.635416659068</c:v>
                </c:pt>
                <c:pt idx="3134">
                  <c:v>40941.645833325732</c:v>
                </c:pt>
                <c:pt idx="3135">
                  <c:v>40941.656249992397</c:v>
                </c:pt>
                <c:pt idx="3136">
                  <c:v>40941.666666659061</c:v>
                </c:pt>
                <c:pt idx="3137">
                  <c:v>40941.677083325725</c:v>
                </c:pt>
                <c:pt idx="3138">
                  <c:v>40941.687499992389</c:v>
                </c:pt>
                <c:pt idx="3139">
                  <c:v>40941.697916659054</c:v>
                </c:pt>
                <c:pt idx="3140">
                  <c:v>40941.708333325718</c:v>
                </c:pt>
                <c:pt idx="3141">
                  <c:v>40941.718749992382</c:v>
                </c:pt>
                <c:pt idx="3142">
                  <c:v>40941.729166659046</c:v>
                </c:pt>
                <c:pt idx="3143">
                  <c:v>40941.739583325711</c:v>
                </c:pt>
                <c:pt idx="3144">
                  <c:v>40941.749999992375</c:v>
                </c:pt>
                <c:pt idx="3145">
                  <c:v>40941.760416659039</c:v>
                </c:pt>
                <c:pt idx="3146">
                  <c:v>40941.770833325703</c:v>
                </c:pt>
                <c:pt idx="3147">
                  <c:v>40941.781249992368</c:v>
                </c:pt>
                <c:pt idx="3148">
                  <c:v>40941.791666659032</c:v>
                </c:pt>
                <c:pt idx="3149">
                  <c:v>40941.802083325696</c:v>
                </c:pt>
                <c:pt idx="3150">
                  <c:v>40941.81249999236</c:v>
                </c:pt>
                <c:pt idx="3151">
                  <c:v>40941.822916659024</c:v>
                </c:pt>
                <c:pt idx="3152">
                  <c:v>40941.833333325689</c:v>
                </c:pt>
                <c:pt idx="3153">
                  <c:v>40941.843749992353</c:v>
                </c:pt>
                <c:pt idx="3154">
                  <c:v>40941.854166659017</c:v>
                </c:pt>
                <c:pt idx="3155">
                  <c:v>40941.864583325681</c:v>
                </c:pt>
                <c:pt idx="3156">
                  <c:v>40941.874999992346</c:v>
                </c:pt>
                <c:pt idx="3157">
                  <c:v>40941.88541665901</c:v>
                </c:pt>
                <c:pt idx="3158">
                  <c:v>40941.895833325674</c:v>
                </c:pt>
                <c:pt idx="3159">
                  <c:v>40941.906249992338</c:v>
                </c:pt>
                <c:pt idx="3160">
                  <c:v>40941.916666659003</c:v>
                </c:pt>
                <c:pt idx="3161">
                  <c:v>40941.927083325667</c:v>
                </c:pt>
                <c:pt idx="3162">
                  <c:v>40941.937499992331</c:v>
                </c:pt>
                <c:pt idx="3163">
                  <c:v>40941.947916658995</c:v>
                </c:pt>
                <c:pt idx="3164">
                  <c:v>40941.95833332566</c:v>
                </c:pt>
                <c:pt idx="3165">
                  <c:v>40941.968749992324</c:v>
                </c:pt>
                <c:pt idx="3166">
                  <c:v>40941.979166658988</c:v>
                </c:pt>
                <c:pt idx="3167">
                  <c:v>40941.989583325652</c:v>
                </c:pt>
                <c:pt idx="3168">
                  <c:v>40941.999999992317</c:v>
                </c:pt>
                <c:pt idx="3169">
                  <c:v>40942.010416658981</c:v>
                </c:pt>
                <c:pt idx="3170">
                  <c:v>40942.020833325645</c:v>
                </c:pt>
                <c:pt idx="3171">
                  <c:v>40942.031249992309</c:v>
                </c:pt>
                <c:pt idx="3172">
                  <c:v>40942.041666658974</c:v>
                </c:pt>
                <c:pt idx="3173">
                  <c:v>40942.052083325638</c:v>
                </c:pt>
                <c:pt idx="3174">
                  <c:v>40942.062499992302</c:v>
                </c:pt>
                <c:pt idx="3175">
                  <c:v>40942.072916658966</c:v>
                </c:pt>
                <c:pt idx="3176">
                  <c:v>40942.083333325631</c:v>
                </c:pt>
                <c:pt idx="3177">
                  <c:v>40942.093749992295</c:v>
                </c:pt>
                <c:pt idx="3178">
                  <c:v>40942.104166658959</c:v>
                </c:pt>
                <c:pt idx="3179">
                  <c:v>40942.114583325623</c:v>
                </c:pt>
                <c:pt idx="3180">
                  <c:v>40942.124999992287</c:v>
                </c:pt>
                <c:pt idx="3181">
                  <c:v>40942.135416658952</c:v>
                </c:pt>
                <c:pt idx="3182">
                  <c:v>40942.145833325616</c:v>
                </c:pt>
                <c:pt idx="3183">
                  <c:v>40942.15624999228</c:v>
                </c:pt>
                <c:pt idx="3184">
                  <c:v>40942.166666658944</c:v>
                </c:pt>
                <c:pt idx="3185">
                  <c:v>40942.177083325609</c:v>
                </c:pt>
                <c:pt idx="3186">
                  <c:v>40942.187499992273</c:v>
                </c:pt>
                <c:pt idx="3187">
                  <c:v>40942.197916658937</c:v>
                </c:pt>
                <c:pt idx="3188">
                  <c:v>40942.208333325601</c:v>
                </c:pt>
                <c:pt idx="3189">
                  <c:v>40942.218749992266</c:v>
                </c:pt>
                <c:pt idx="3190">
                  <c:v>40942.22916665893</c:v>
                </c:pt>
                <c:pt idx="3191">
                  <c:v>40942.239583325594</c:v>
                </c:pt>
                <c:pt idx="3192">
                  <c:v>40942.249999992258</c:v>
                </c:pt>
                <c:pt idx="3193">
                  <c:v>40942.260416658923</c:v>
                </c:pt>
                <c:pt idx="3194">
                  <c:v>40942.270833325587</c:v>
                </c:pt>
                <c:pt idx="3195">
                  <c:v>40942.281249992251</c:v>
                </c:pt>
                <c:pt idx="3196">
                  <c:v>40942.291666658915</c:v>
                </c:pt>
                <c:pt idx="3197">
                  <c:v>40942.30208332558</c:v>
                </c:pt>
                <c:pt idx="3198">
                  <c:v>40942.312499992244</c:v>
                </c:pt>
                <c:pt idx="3199">
                  <c:v>40942.322916658908</c:v>
                </c:pt>
                <c:pt idx="3200">
                  <c:v>40942.333333325572</c:v>
                </c:pt>
                <c:pt idx="3201">
                  <c:v>40942.343749992237</c:v>
                </c:pt>
                <c:pt idx="3202">
                  <c:v>40942.354166658901</c:v>
                </c:pt>
                <c:pt idx="3203">
                  <c:v>40942.364583325565</c:v>
                </c:pt>
                <c:pt idx="3204">
                  <c:v>40942.374999992229</c:v>
                </c:pt>
                <c:pt idx="3205">
                  <c:v>40942.385416658894</c:v>
                </c:pt>
                <c:pt idx="3206">
                  <c:v>40942.395833325558</c:v>
                </c:pt>
                <c:pt idx="3207">
                  <c:v>40942.406249992222</c:v>
                </c:pt>
                <c:pt idx="3208">
                  <c:v>40942.416666658886</c:v>
                </c:pt>
                <c:pt idx="3209">
                  <c:v>40942.42708332555</c:v>
                </c:pt>
                <c:pt idx="3210">
                  <c:v>40942.437499992215</c:v>
                </c:pt>
                <c:pt idx="3211">
                  <c:v>40942.447916658879</c:v>
                </c:pt>
                <c:pt idx="3212">
                  <c:v>40942.458333325543</c:v>
                </c:pt>
                <c:pt idx="3213">
                  <c:v>40942.468749992207</c:v>
                </c:pt>
                <c:pt idx="3214">
                  <c:v>40942.479166658872</c:v>
                </c:pt>
                <c:pt idx="3215">
                  <c:v>40942.489583325536</c:v>
                </c:pt>
                <c:pt idx="3216">
                  <c:v>40942.4999999922</c:v>
                </c:pt>
                <c:pt idx="3217">
                  <c:v>40942.510416658864</c:v>
                </c:pt>
                <c:pt idx="3218">
                  <c:v>40942.520833325529</c:v>
                </c:pt>
                <c:pt idx="3219">
                  <c:v>40942.531249992193</c:v>
                </c:pt>
                <c:pt idx="3220">
                  <c:v>40942.541666658857</c:v>
                </c:pt>
                <c:pt idx="3221">
                  <c:v>40942.552083325521</c:v>
                </c:pt>
                <c:pt idx="3222">
                  <c:v>40942.562499992186</c:v>
                </c:pt>
                <c:pt idx="3223">
                  <c:v>40942.57291665885</c:v>
                </c:pt>
                <c:pt idx="3224">
                  <c:v>40942.583333325514</c:v>
                </c:pt>
                <c:pt idx="3225">
                  <c:v>40942.593749992178</c:v>
                </c:pt>
                <c:pt idx="3226">
                  <c:v>40942.604166658843</c:v>
                </c:pt>
                <c:pt idx="3227">
                  <c:v>40942.614583325507</c:v>
                </c:pt>
                <c:pt idx="3228">
                  <c:v>40942.624999992171</c:v>
                </c:pt>
                <c:pt idx="3229">
                  <c:v>40942.635416658835</c:v>
                </c:pt>
                <c:pt idx="3230">
                  <c:v>40942.6458333255</c:v>
                </c:pt>
                <c:pt idx="3231">
                  <c:v>40942.656249992164</c:v>
                </c:pt>
                <c:pt idx="3232">
                  <c:v>40942.666666658828</c:v>
                </c:pt>
                <c:pt idx="3233">
                  <c:v>40942.677083325492</c:v>
                </c:pt>
                <c:pt idx="3234">
                  <c:v>40942.687499992157</c:v>
                </c:pt>
                <c:pt idx="3235">
                  <c:v>40942.697916658821</c:v>
                </c:pt>
                <c:pt idx="3236">
                  <c:v>40942.708333325485</c:v>
                </c:pt>
                <c:pt idx="3237">
                  <c:v>40942.718749992149</c:v>
                </c:pt>
                <c:pt idx="3238">
                  <c:v>40942.729166658813</c:v>
                </c:pt>
                <c:pt idx="3239">
                  <c:v>40942.739583325478</c:v>
                </c:pt>
                <c:pt idx="3240">
                  <c:v>40942.749999992142</c:v>
                </c:pt>
                <c:pt idx="3241">
                  <c:v>40942.760416658806</c:v>
                </c:pt>
                <c:pt idx="3242">
                  <c:v>40942.77083332547</c:v>
                </c:pt>
                <c:pt idx="3243">
                  <c:v>40942.781249992135</c:v>
                </c:pt>
                <c:pt idx="3244">
                  <c:v>40942.791666658799</c:v>
                </c:pt>
                <c:pt idx="3245">
                  <c:v>40942.802083325463</c:v>
                </c:pt>
                <c:pt idx="3246">
                  <c:v>40942.812499992127</c:v>
                </c:pt>
                <c:pt idx="3247">
                  <c:v>40942.822916658792</c:v>
                </c:pt>
                <c:pt idx="3248">
                  <c:v>40942.833333325456</c:v>
                </c:pt>
                <c:pt idx="3249">
                  <c:v>40942.84374999212</c:v>
                </c:pt>
                <c:pt idx="3250">
                  <c:v>40942.854166658784</c:v>
                </c:pt>
                <c:pt idx="3251">
                  <c:v>40942.864583325449</c:v>
                </c:pt>
                <c:pt idx="3252">
                  <c:v>40942.874999992113</c:v>
                </c:pt>
                <c:pt idx="3253">
                  <c:v>40942.885416658777</c:v>
                </c:pt>
                <c:pt idx="3254">
                  <c:v>40942.895833325441</c:v>
                </c:pt>
                <c:pt idx="3255">
                  <c:v>40942.906249992106</c:v>
                </c:pt>
                <c:pt idx="3256">
                  <c:v>40942.91666665877</c:v>
                </c:pt>
                <c:pt idx="3257">
                  <c:v>40942.927083325434</c:v>
                </c:pt>
                <c:pt idx="3258">
                  <c:v>40942.937499992098</c:v>
                </c:pt>
                <c:pt idx="3259">
                  <c:v>40942.947916658763</c:v>
                </c:pt>
                <c:pt idx="3260">
                  <c:v>40942.958333325427</c:v>
                </c:pt>
                <c:pt idx="3261">
                  <c:v>40942.968749992091</c:v>
                </c:pt>
                <c:pt idx="3262">
                  <c:v>40942.979166658755</c:v>
                </c:pt>
                <c:pt idx="3263">
                  <c:v>40942.98958332542</c:v>
                </c:pt>
                <c:pt idx="3264">
                  <c:v>40942.999999992084</c:v>
                </c:pt>
                <c:pt idx="3265">
                  <c:v>40943.010416658748</c:v>
                </c:pt>
                <c:pt idx="3266">
                  <c:v>40943.020833325412</c:v>
                </c:pt>
                <c:pt idx="3267">
                  <c:v>40943.031249992076</c:v>
                </c:pt>
                <c:pt idx="3268">
                  <c:v>40943.041666658741</c:v>
                </c:pt>
                <c:pt idx="3269">
                  <c:v>40943.052083325405</c:v>
                </c:pt>
                <c:pt idx="3270">
                  <c:v>40943.062499992069</c:v>
                </c:pt>
                <c:pt idx="3271">
                  <c:v>40943.072916658733</c:v>
                </c:pt>
                <c:pt idx="3272">
                  <c:v>40943.083333325398</c:v>
                </c:pt>
                <c:pt idx="3273">
                  <c:v>40943.093749992062</c:v>
                </c:pt>
                <c:pt idx="3274">
                  <c:v>40943.104166658726</c:v>
                </c:pt>
                <c:pt idx="3275">
                  <c:v>40943.11458332539</c:v>
                </c:pt>
                <c:pt idx="3276">
                  <c:v>40943.124999992055</c:v>
                </c:pt>
                <c:pt idx="3277">
                  <c:v>40943.135416658719</c:v>
                </c:pt>
                <c:pt idx="3278">
                  <c:v>40943.145833325383</c:v>
                </c:pt>
                <c:pt idx="3279">
                  <c:v>40943.156249992047</c:v>
                </c:pt>
                <c:pt idx="3280">
                  <c:v>40943.166666658712</c:v>
                </c:pt>
                <c:pt idx="3281">
                  <c:v>40943.177083325376</c:v>
                </c:pt>
                <c:pt idx="3282">
                  <c:v>40943.18749999204</c:v>
                </c:pt>
                <c:pt idx="3283">
                  <c:v>40943.197916658704</c:v>
                </c:pt>
                <c:pt idx="3284">
                  <c:v>40943.208333325369</c:v>
                </c:pt>
                <c:pt idx="3285">
                  <c:v>40943.218749992033</c:v>
                </c:pt>
                <c:pt idx="3286">
                  <c:v>40943.229166658697</c:v>
                </c:pt>
                <c:pt idx="3287">
                  <c:v>40943.239583325361</c:v>
                </c:pt>
                <c:pt idx="3288">
                  <c:v>40943.249999992026</c:v>
                </c:pt>
                <c:pt idx="3289">
                  <c:v>40943.26041665869</c:v>
                </c:pt>
                <c:pt idx="3290">
                  <c:v>40943.270833325354</c:v>
                </c:pt>
                <c:pt idx="3291">
                  <c:v>40943.281249992018</c:v>
                </c:pt>
                <c:pt idx="3292">
                  <c:v>40943.291666658683</c:v>
                </c:pt>
                <c:pt idx="3293">
                  <c:v>40943.302083325347</c:v>
                </c:pt>
                <c:pt idx="3294">
                  <c:v>40943.312499992011</c:v>
                </c:pt>
                <c:pt idx="3295">
                  <c:v>40943.322916658675</c:v>
                </c:pt>
                <c:pt idx="3296">
                  <c:v>40943.333333325339</c:v>
                </c:pt>
                <c:pt idx="3297">
                  <c:v>40943.343749992004</c:v>
                </c:pt>
                <c:pt idx="3298">
                  <c:v>40943.354166658668</c:v>
                </c:pt>
                <c:pt idx="3299">
                  <c:v>40943.364583325332</c:v>
                </c:pt>
                <c:pt idx="3300">
                  <c:v>40943.374999991996</c:v>
                </c:pt>
                <c:pt idx="3301">
                  <c:v>40943.385416658661</c:v>
                </c:pt>
                <c:pt idx="3302">
                  <c:v>40943.395833325325</c:v>
                </c:pt>
                <c:pt idx="3303">
                  <c:v>40943.406249991989</c:v>
                </c:pt>
                <c:pt idx="3304">
                  <c:v>40943.416666658653</c:v>
                </c:pt>
                <c:pt idx="3305">
                  <c:v>40943.427083325318</c:v>
                </c:pt>
                <c:pt idx="3306">
                  <c:v>40943.437499991982</c:v>
                </c:pt>
                <c:pt idx="3307">
                  <c:v>40943.447916658646</c:v>
                </c:pt>
                <c:pt idx="3308">
                  <c:v>40943.45833332531</c:v>
                </c:pt>
                <c:pt idx="3309">
                  <c:v>40943.468749991975</c:v>
                </c:pt>
                <c:pt idx="3310">
                  <c:v>40943.479166658639</c:v>
                </c:pt>
                <c:pt idx="3311">
                  <c:v>40943.489583325303</c:v>
                </c:pt>
                <c:pt idx="3312">
                  <c:v>40943.499999991967</c:v>
                </c:pt>
                <c:pt idx="3313">
                  <c:v>40943.510416658632</c:v>
                </c:pt>
                <c:pt idx="3314">
                  <c:v>40943.520833325296</c:v>
                </c:pt>
                <c:pt idx="3315">
                  <c:v>40943.53124999196</c:v>
                </c:pt>
                <c:pt idx="3316">
                  <c:v>40943.541666658624</c:v>
                </c:pt>
                <c:pt idx="3317">
                  <c:v>40943.552083325289</c:v>
                </c:pt>
                <c:pt idx="3318">
                  <c:v>40943.562499991953</c:v>
                </c:pt>
                <c:pt idx="3319">
                  <c:v>40943.572916658617</c:v>
                </c:pt>
                <c:pt idx="3320">
                  <c:v>40943.583333325281</c:v>
                </c:pt>
                <c:pt idx="3321">
                  <c:v>40943.593749991946</c:v>
                </c:pt>
                <c:pt idx="3322">
                  <c:v>40943.60416665861</c:v>
                </c:pt>
                <c:pt idx="3323">
                  <c:v>40943.614583325274</c:v>
                </c:pt>
                <c:pt idx="3324">
                  <c:v>40943.624999991938</c:v>
                </c:pt>
                <c:pt idx="3325">
                  <c:v>40943.635416658602</c:v>
                </c:pt>
                <c:pt idx="3326">
                  <c:v>40943.645833325267</c:v>
                </c:pt>
                <c:pt idx="3327">
                  <c:v>40943.656249991931</c:v>
                </c:pt>
                <c:pt idx="3328">
                  <c:v>40943.666666658595</c:v>
                </c:pt>
                <c:pt idx="3329">
                  <c:v>40943.677083325259</c:v>
                </c:pt>
                <c:pt idx="3330">
                  <c:v>40943.687499991924</c:v>
                </c:pt>
                <c:pt idx="3331">
                  <c:v>40943.697916658588</c:v>
                </c:pt>
                <c:pt idx="3332">
                  <c:v>40943.708333325252</c:v>
                </c:pt>
                <c:pt idx="3333">
                  <c:v>40943.718749991916</c:v>
                </c:pt>
                <c:pt idx="3334">
                  <c:v>40943.729166658581</c:v>
                </c:pt>
                <c:pt idx="3335">
                  <c:v>40943.739583325245</c:v>
                </c:pt>
                <c:pt idx="3336">
                  <c:v>40943.749999991909</c:v>
                </c:pt>
                <c:pt idx="3337">
                  <c:v>40943.760416658573</c:v>
                </c:pt>
                <c:pt idx="3338">
                  <c:v>40943.770833325238</c:v>
                </c:pt>
                <c:pt idx="3339">
                  <c:v>40943.781249991902</c:v>
                </c:pt>
                <c:pt idx="3340">
                  <c:v>40943.791666658566</c:v>
                </c:pt>
                <c:pt idx="3341">
                  <c:v>40943.80208332523</c:v>
                </c:pt>
                <c:pt idx="3342">
                  <c:v>40943.812499991895</c:v>
                </c:pt>
                <c:pt idx="3343">
                  <c:v>40943.822916658559</c:v>
                </c:pt>
                <c:pt idx="3344">
                  <c:v>40943.833333325223</c:v>
                </c:pt>
                <c:pt idx="3345">
                  <c:v>40943.843749991887</c:v>
                </c:pt>
                <c:pt idx="3346">
                  <c:v>40943.854166658552</c:v>
                </c:pt>
                <c:pt idx="3347">
                  <c:v>40943.864583325216</c:v>
                </c:pt>
                <c:pt idx="3348">
                  <c:v>40943.87499999188</c:v>
                </c:pt>
                <c:pt idx="3349">
                  <c:v>40943.885416658544</c:v>
                </c:pt>
                <c:pt idx="3350">
                  <c:v>40943.895833325209</c:v>
                </c:pt>
                <c:pt idx="3351">
                  <c:v>40943.906249991873</c:v>
                </c:pt>
                <c:pt idx="3352">
                  <c:v>40943.916666658537</c:v>
                </c:pt>
                <c:pt idx="3353">
                  <c:v>40943.927083325201</c:v>
                </c:pt>
                <c:pt idx="3354">
                  <c:v>40943.937499991865</c:v>
                </c:pt>
                <c:pt idx="3355">
                  <c:v>40943.94791665853</c:v>
                </c:pt>
                <c:pt idx="3356">
                  <c:v>40943.958333325194</c:v>
                </c:pt>
                <c:pt idx="3357">
                  <c:v>40943.968749991858</c:v>
                </c:pt>
                <c:pt idx="3358">
                  <c:v>40943.979166658522</c:v>
                </c:pt>
                <c:pt idx="3359">
                  <c:v>40943.989583325187</c:v>
                </c:pt>
                <c:pt idx="3360">
                  <c:v>40943.999999991851</c:v>
                </c:pt>
                <c:pt idx="3361">
                  <c:v>40944.010416658515</c:v>
                </c:pt>
                <c:pt idx="3362">
                  <c:v>40944.020833325179</c:v>
                </c:pt>
                <c:pt idx="3363">
                  <c:v>40944.031249991844</c:v>
                </c:pt>
                <c:pt idx="3364">
                  <c:v>40944.041666658508</c:v>
                </c:pt>
                <c:pt idx="3365">
                  <c:v>40944.052083325172</c:v>
                </c:pt>
                <c:pt idx="3366">
                  <c:v>40944.062499991836</c:v>
                </c:pt>
                <c:pt idx="3367">
                  <c:v>40944.072916658501</c:v>
                </c:pt>
                <c:pt idx="3368">
                  <c:v>40944.083333325165</c:v>
                </c:pt>
                <c:pt idx="3369">
                  <c:v>40944.093749991829</c:v>
                </c:pt>
                <c:pt idx="3370">
                  <c:v>40944.104166658493</c:v>
                </c:pt>
                <c:pt idx="3371">
                  <c:v>40944.114583325158</c:v>
                </c:pt>
                <c:pt idx="3372">
                  <c:v>40944.124999991822</c:v>
                </c:pt>
                <c:pt idx="3373">
                  <c:v>40944.135416658486</c:v>
                </c:pt>
                <c:pt idx="3374">
                  <c:v>40944.14583332515</c:v>
                </c:pt>
                <c:pt idx="3375">
                  <c:v>40944.156249991815</c:v>
                </c:pt>
                <c:pt idx="3376">
                  <c:v>40944.166666658479</c:v>
                </c:pt>
                <c:pt idx="3377">
                  <c:v>40944.177083325143</c:v>
                </c:pt>
                <c:pt idx="3378">
                  <c:v>40944.187499991807</c:v>
                </c:pt>
                <c:pt idx="3379">
                  <c:v>40944.197916658472</c:v>
                </c:pt>
                <c:pt idx="3380">
                  <c:v>40944.208333325136</c:v>
                </c:pt>
                <c:pt idx="3381">
                  <c:v>40944.2187499918</c:v>
                </c:pt>
                <c:pt idx="3382">
                  <c:v>40944.229166658464</c:v>
                </c:pt>
                <c:pt idx="3383">
                  <c:v>40944.239583325128</c:v>
                </c:pt>
                <c:pt idx="3384">
                  <c:v>40944.249999991793</c:v>
                </c:pt>
                <c:pt idx="3385">
                  <c:v>40944.260416658457</c:v>
                </c:pt>
                <c:pt idx="3386">
                  <c:v>40944.270833325121</c:v>
                </c:pt>
                <c:pt idx="3387">
                  <c:v>40944.281249991785</c:v>
                </c:pt>
                <c:pt idx="3388">
                  <c:v>40944.29166665845</c:v>
                </c:pt>
                <c:pt idx="3389">
                  <c:v>40944.302083325114</c:v>
                </c:pt>
                <c:pt idx="3390">
                  <c:v>40944.312499991778</c:v>
                </c:pt>
                <c:pt idx="3391">
                  <c:v>40944.322916658442</c:v>
                </c:pt>
                <c:pt idx="3392">
                  <c:v>40944.333333325107</c:v>
                </c:pt>
                <c:pt idx="3393">
                  <c:v>40944.343749991771</c:v>
                </c:pt>
                <c:pt idx="3394">
                  <c:v>40944.354166658435</c:v>
                </c:pt>
                <c:pt idx="3395">
                  <c:v>40944.364583325099</c:v>
                </c:pt>
                <c:pt idx="3396">
                  <c:v>40944.374999991764</c:v>
                </c:pt>
                <c:pt idx="3397">
                  <c:v>40944.385416658428</c:v>
                </c:pt>
                <c:pt idx="3398">
                  <c:v>40944.395833325092</c:v>
                </c:pt>
                <c:pt idx="3399">
                  <c:v>40944.406249991756</c:v>
                </c:pt>
                <c:pt idx="3400">
                  <c:v>40944.416666658421</c:v>
                </c:pt>
                <c:pt idx="3401">
                  <c:v>40944.427083325085</c:v>
                </c:pt>
                <c:pt idx="3402">
                  <c:v>40944.437499991749</c:v>
                </c:pt>
                <c:pt idx="3403">
                  <c:v>40944.447916658413</c:v>
                </c:pt>
                <c:pt idx="3404">
                  <c:v>40944.458333325078</c:v>
                </c:pt>
                <c:pt idx="3405">
                  <c:v>40944.468749991742</c:v>
                </c:pt>
                <c:pt idx="3406">
                  <c:v>40944.479166658406</c:v>
                </c:pt>
                <c:pt idx="3407">
                  <c:v>40944.48958332507</c:v>
                </c:pt>
                <c:pt idx="3408">
                  <c:v>40944.499999991735</c:v>
                </c:pt>
                <c:pt idx="3409">
                  <c:v>40944.510416658399</c:v>
                </c:pt>
                <c:pt idx="3410">
                  <c:v>40944.520833325063</c:v>
                </c:pt>
                <c:pt idx="3411">
                  <c:v>40944.531249991727</c:v>
                </c:pt>
                <c:pt idx="3412">
                  <c:v>40944.541666658391</c:v>
                </c:pt>
                <c:pt idx="3413">
                  <c:v>40944.552083325056</c:v>
                </c:pt>
                <c:pt idx="3414">
                  <c:v>40944.56249999172</c:v>
                </c:pt>
                <c:pt idx="3415">
                  <c:v>40944.572916658384</c:v>
                </c:pt>
                <c:pt idx="3416">
                  <c:v>40944.583333325048</c:v>
                </c:pt>
                <c:pt idx="3417">
                  <c:v>40944.593749991713</c:v>
                </c:pt>
                <c:pt idx="3418">
                  <c:v>40944.604166658377</c:v>
                </c:pt>
                <c:pt idx="3419">
                  <c:v>40944.614583325041</c:v>
                </c:pt>
                <c:pt idx="3420">
                  <c:v>40944.624999991705</c:v>
                </c:pt>
                <c:pt idx="3421">
                  <c:v>40944.63541665837</c:v>
                </c:pt>
                <c:pt idx="3422">
                  <c:v>40944.645833325034</c:v>
                </c:pt>
                <c:pt idx="3423">
                  <c:v>40944.656249991698</c:v>
                </c:pt>
                <c:pt idx="3424">
                  <c:v>40944.666666658362</c:v>
                </c:pt>
                <c:pt idx="3425">
                  <c:v>40944.677083325027</c:v>
                </c:pt>
                <c:pt idx="3426">
                  <c:v>40944.687499991691</c:v>
                </c:pt>
                <c:pt idx="3427">
                  <c:v>40944.697916658355</c:v>
                </c:pt>
                <c:pt idx="3428">
                  <c:v>40944.708333325019</c:v>
                </c:pt>
                <c:pt idx="3429">
                  <c:v>40944.718749991684</c:v>
                </c:pt>
                <c:pt idx="3430">
                  <c:v>40944.729166658348</c:v>
                </c:pt>
                <c:pt idx="3431">
                  <c:v>40944.739583325012</c:v>
                </c:pt>
                <c:pt idx="3432">
                  <c:v>40944.749999991676</c:v>
                </c:pt>
                <c:pt idx="3433">
                  <c:v>40944.760416658341</c:v>
                </c:pt>
                <c:pt idx="3434">
                  <c:v>40944.770833325005</c:v>
                </c:pt>
                <c:pt idx="3435">
                  <c:v>40944.781249991669</c:v>
                </c:pt>
                <c:pt idx="3436">
                  <c:v>40944.791666658333</c:v>
                </c:pt>
                <c:pt idx="3437">
                  <c:v>40944.802083324998</c:v>
                </c:pt>
                <c:pt idx="3438">
                  <c:v>40944.812499991662</c:v>
                </c:pt>
                <c:pt idx="3439">
                  <c:v>40944.822916658326</c:v>
                </c:pt>
                <c:pt idx="3440">
                  <c:v>40944.83333332499</c:v>
                </c:pt>
                <c:pt idx="3441">
                  <c:v>40944.843749991654</c:v>
                </c:pt>
                <c:pt idx="3442">
                  <c:v>40944.854166658319</c:v>
                </c:pt>
                <c:pt idx="3443">
                  <c:v>40944.864583324983</c:v>
                </c:pt>
                <c:pt idx="3444">
                  <c:v>40944.874999991647</c:v>
                </c:pt>
                <c:pt idx="3445">
                  <c:v>40944.885416658311</c:v>
                </c:pt>
                <c:pt idx="3446">
                  <c:v>40944.895833324976</c:v>
                </c:pt>
                <c:pt idx="3447">
                  <c:v>40944.90624999164</c:v>
                </c:pt>
                <c:pt idx="3448">
                  <c:v>40944.916666658304</c:v>
                </c:pt>
                <c:pt idx="3449">
                  <c:v>40944.927083324968</c:v>
                </c:pt>
                <c:pt idx="3450">
                  <c:v>40944.937499991633</c:v>
                </c:pt>
                <c:pt idx="3451">
                  <c:v>40944.947916658297</c:v>
                </c:pt>
                <c:pt idx="3452">
                  <c:v>40944.958333324961</c:v>
                </c:pt>
                <c:pt idx="3453">
                  <c:v>40944.968749991625</c:v>
                </c:pt>
                <c:pt idx="3454">
                  <c:v>40944.97916665829</c:v>
                </c:pt>
                <c:pt idx="3455">
                  <c:v>40944.989583324954</c:v>
                </c:pt>
                <c:pt idx="3456">
                  <c:v>40944.999999991618</c:v>
                </c:pt>
                <c:pt idx="3457">
                  <c:v>40945.010416658282</c:v>
                </c:pt>
                <c:pt idx="3458">
                  <c:v>40945.020833324947</c:v>
                </c:pt>
                <c:pt idx="3459">
                  <c:v>40945.031249991611</c:v>
                </c:pt>
                <c:pt idx="3460">
                  <c:v>40945.041666658275</c:v>
                </c:pt>
                <c:pt idx="3461">
                  <c:v>40945.052083324939</c:v>
                </c:pt>
                <c:pt idx="3462">
                  <c:v>40945.062499991604</c:v>
                </c:pt>
                <c:pt idx="3463">
                  <c:v>40945.072916658268</c:v>
                </c:pt>
                <c:pt idx="3464">
                  <c:v>40945.083333324932</c:v>
                </c:pt>
                <c:pt idx="3465">
                  <c:v>40945.093749991596</c:v>
                </c:pt>
                <c:pt idx="3466">
                  <c:v>40945.104166658261</c:v>
                </c:pt>
                <c:pt idx="3467">
                  <c:v>40945.114583324925</c:v>
                </c:pt>
                <c:pt idx="3468">
                  <c:v>40945.124999991589</c:v>
                </c:pt>
                <c:pt idx="3469">
                  <c:v>40945.135416658253</c:v>
                </c:pt>
                <c:pt idx="3470">
                  <c:v>40945.145833324917</c:v>
                </c:pt>
                <c:pt idx="3471">
                  <c:v>40945.156249991582</c:v>
                </c:pt>
                <c:pt idx="3472">
                  <c:v>40945.166666658246</c:v>
                </c:pt>
                <c:pt idx="3473">
                  <c:v>40945.17708332491</c:v>
                </c:pt>
                <c:pt idx="3474">
                  <c:v>40945.187499991574</c:v>
                </c:pt>
                <c:pt idx="3475">
                  <c:v>40945.197916658239</c:v>
                </c:pt>
                <c:pt idx="3476">
                  <c:v>40945.208333324903</c:v>
                </c:pt>
                <c:pt idx="3477">
                  <c:v>40945.218749991567</c:v>
                </c:pt>
                <c:pt idx="3478">
                  <c:v>40945.229166658231</c:v>
                </c:pt>
                <c:pt idx="3479">
                  <c:v>40945.239583324896</c:v>
                </c:pt>
                <c:pt idx="3480">
                  <c:v>40945.24999999156</c:v>
                </c:pt>
                <c:pt idx="3481">
                  <c:v>40945.260416658224</c:v>
                </c:pt>
                <c:pt idx="3482">
                  <c:v>40945.270833324888</c:v>
                </c:pt>
                <c:pt idx="3483">
                  <c:v>40945.281249991553</c:v>
                </c:pt>
                <c:pt idx="3484">
                  <c:v>40945.291666658217</c:v>
                </c:pt>
                <c:pt idx="3485">
                  <c:v>40945.302083324881</c:v>
                </c:pt>
                <c:pt idx="3486">
                  <c:v>40945.312499991545</c:v>
                </c:pt>
                <c:pt idx="3487">
                  <c:v>40945.32291665821</c:v>
                </c:pt>
                <c:pt idx="3488">
                  <c:v>40945.333333324874</c:v>
                </c:pt>
                <c:pt idx="3489">
                  <c:v>40945.343749991538</c:v>
                </c:pt>
                <c:pt idx="3490">
                  <c:v>40945.354166658202</c:v>
                </c:pt>
                <c:pt idx="3491">
                  <c:v>40945.364583324867</c:v>
                </c:pt>
                <c:pt idx="3492">
                  <c:v>40945.374999991531</c:v>
                </c:pt>
                <c:pt idx="3493">
                  <c:v>40945.385416658195</c:v>
                </c:pt>
                <c:pt idx="3494">
                  <c:v>40945.395833324859</c:v>
                </c:pt>
                <c:pt idx="3495">
                  <c:v>40945.406249991524</c:v>
                </c:pt>
                <c:pt idx="3496">
                  <c:v>40945.416666658188</c:v>
                </c:pt>
                <c:pt idx="3497">
                  <c:v>40945.427083324852</c:v>
                </c:pt>
                <c:pt idx="3498">
                  <c:v>40945.437499991516</c:v>
                </c:pt>
                <c:pt idx="3499">
                  <c:v>40945.44791665818</c:v>
                </c:pt>
                <c:pt idx="3500">
                  <c:v>40945.458333324845</c:v>
                </c:pt>
                <c:pt idx="3501">
                  <c:v>40945.468749991509</c:v>
                </c:pt>
                <c:pt idx="3502">
                  <c:v>40945.479166658173</c:v>
                </c:pt>
                <c:pt idx="3503">
                  <c:v>40945.489583324837</c:v>
                </c:pt>
                <c:pt idx="3504">
                  <c:v>40945.499999991502</c:v>
                </c:pt>
                <c:pt idx="3505">
                  <c:v>40945.510416658166</c:v>
                </c:pt>
                <c:pt idx="3506">
                  <c:v>40945.52083332483</c:v>
                </c:pt>
                <c:pt idx="3507">
                  <c:v>40945.531249991494</c:v>
                </c:pt>
                <c:pt idx="3508">
                  <c:v>40945.541666658159</c:v>
                </c:pt>
                <c:pt idx="3509">
                  <c:v>40945.552083324823</c:v>
                </c:pt>
                <c:pt idx="3510">
                  <c:v>40945.562499991487</c:v>
                </c:pt>
                <c:pt idx="3511">
                  <c:v>40945.572916658151</c:v>
                </c:pt>
                <c:pt idx="3512">
                  <c:v>40945.583333324816</c:v>
                </c:pt>
                <c:pt idx="3513">
                  <c:v>40945.59374999148</c:v>
                </c:pt>
                <c:pt idx="3514">
                  <c:v>40945.604166658144</c:v>
                </c:pt>
                <c:pt idx="3515">
                  <c:v>40945.614583324808</c:v>
                </c:pt>
                <c:pt idx="3516">
                  <c:v>40945.624999991473</c:v>
                </c:pt>
                <c:pt idx="3517">
                  <c:v>40945.635416658137</c:v>
                </c:pt>
                <c:pt idx="3518">
                  <c:v>40945.645833324801</c:v>
                </c:pt>
                <c:pt idx="3519">
                  <c:v>40945.656249991465</c:v>
                </c:pt>
                <c:pt idx="3520">
                  <c:v>40945.66666665813</c:v>
                </c:pt>
                <c:pt idx="3521">
                  <c:v>40945.677083324794</c:v>
                </c:pt>
                <c:pt idx="3522">
                  <c:v>40945.687499991458</c:v>
                </c:pt>
                <c:pt idx="3523">
                  <c:v>40945.697916658122</c:v>
                </c:pt>
                <c:pt idx="3524">
                  <c:v>40945.708333324787</c:v>
                </c:pt>
                <c:pt idx="3525">
                  <c:v>40945.718749991451</c:v>
                </c:pt>
                <c:pt idx="3526">
                  <c:v>40945.729166658115</c:v>
                </c:pt>
                <c:pt idx="3527">
                  <c:v>40945.739583324779</c:v>
                </c:pt>
                <c:pt idx="3528">
                  <c:v>40945.749999991443</c:v>
                </c:pt>
                <c:pt idx="3529">
                  <c:v>40945.760416658108</c:v>
                </c:pt>
                <c:pt idx="3530">
                  <c:v>40945.770833324772</c:v>
                </c:pt>
                <c:pt idx="3531">
                  <c:v>40945.781249991436</c:v>
                </c:pt>
                <c:pt idx="3532">
                  <c:v>40945.7916666581</c:v>
                </c:pt>
                <c:pt idx="3533">
                  <c:v>40945.802083324765</c:v>
                </c:pt>
                <c:pt idx="3534">
                  <c:v>40945.812499991429</c:v>
                </c:pt>
                <c:pt idx="3535">
                  <c:v>40945.822916658093</c:v>
                </c:pt>
                <c:pt idx="3536">
                  <c:v>40945.833333324757</c:v>
                </c:pt>
                <c:pt idx="3537">
                  <c:v>40945.843749991422</c:v>
                </c:pt>
                <c:pt idx="3538">
                  <c:v>40945.854166658086</c:v>
                </c:pt>
                <c:pt idx="3539">
                  <c:v>40945.86458332475</c:v>
                </c:pt>
                <c:pt idx="3540">
                  <c:v>40945.874999991414</c:v>
                </c:pt>
                <c:pt idx="3541">
                  <c:v>40945.885416658079</c:v>
                </c:pt>
                <c:pt idx="3542">
                  <c:v>40945.895833324743</c:v>
                </c:pt>
                <c:pt idx="3543">
                  <c:v>40945.906249991407</c:v>
                </c:pt>
                <c:pt idx="3544">
                  <c:v>40945.916666658071</c:v>
                </c:pt>
                <c:pt idx="3545">
                  <c:v>40945.927083324736</c:v>
                </c:pt>
                <c:pt idx="3546">
                  <c:v>40945.9374999914</c:v>
                </c:pt>
                <c:pt idx="3547">
                  <c:v>40945.947916658064</c:v>
                </c:pt>
                <c:pt idx="3548">
                  <c:v>40945.958333324728</c:v>
                </c:pt>
                <c:pt idx="3549">
                  <c:v>40945.968749991393</c:v>
                </c:pt>
                <c:pt idx="3550">
                  <c:v>40945.979166658057</c:v>
                </c:pt>
                <c:pt idx="3551">
                  <c:v>40945.989583324721</c:v>
                </c:pt>
                <c:pt idx="3552">
                  <c:v>40945.999999991385</c:v>
                </c:pt>
                <c:pt idx="3553">
                  <c:v>40946.01041665805</c:v>
                </c:pt>
                <c:pt idx="3554">
                  <c:v>40946.020833324714</c:v>
                </c:pt>
                <c:pt idx="3555">
                  <c:v>40946.031249991378</c:v>
                </c:pt>
                <c:pt idx="3556">
                  <c:v>40946.041666658042</c:v>
                </c:pt>
                <c:pt idx="3557">
                  <c:v>40946.052083324706</c:v>
                </c:pt>
                <c:pt idx="3558">
                  <c:v>40946.062499991371</c:v>
                </c:pt>
                <c:pt idx="3559">
                  <c:v>40946.072916658035</c:v>
                </c:pt>
                <c:pt idx="3560">
                  <c:v>40946.083333324699</c:v>
                </c:pt>
                <c:pt idx="3561">
                  <c:v>40946.093749991363</c:v>
                </c:pt>
                <c:pt idx="3562">
                  <c:v>40946.104166658028</c:v>
                </c:pt>
                <c:pt idx="3563">
                  <c:v>40946.114583324692</c:v>
                </c:pt>
                <c:pt idx="3564">
                  <c:v>40946.124999991356</c:v>
                </c:pt>
                <c:pt idx="3565">
                  <c:v>40946.13541665802</c:v>
                </c:pt>
                <c:pt idx="3566">
                  <c:v>40946.145833324685</c:v>
                </c:pt>
                <c:pt idx="3567">
                  <c:v>40946.156249991349</c:v>
                </c:pt>
                <c:pt idx="3568">
                  <c:v>40946.166666658013</c:v>
                </c:pt>
                <c:pt idx="3569">
                  <c:v>40946.177083324677</c:v>
                </c:pt>
                <c:pt idx="3570">
                  <c:v>40946.187499991342</c:v>
                </c:pt>
                <c:pt idx="3571">
                  <c:v>40946.197916658006</c:v>
                </c:pt>
                <c:pt idx="3572">
                  <c:v>40946.20833332467</c:v>
                </c:pt>
                <c:pt idx="3573">
                  <c:v>40946.218749991334</c:v>
                </c:pt>
                <c:pt idx="3574">
                  <c:v>40946.229166657999</c:v>
                </c:pt>
                <c:pt idx="3575">
                  <c:v>40946.239583324663</c:v>
                </c:pt>
                <c:pt idx="3576">
                  <c:v>40946.249999991327</c:v>
                </c:pt>
                <c:pt idx="3577">
                  <c:v>40946.260416657991</c:v>
                </c:pt>
                <c:pt idx="3578">
                  <c:v>40946.270833324656</c:v>
                </c:pt>
                <c:pt idx="3579">
                  <c:v>40946.28124999132</c:v>
                </c:pt>
                <c:pt idx="3580">
                  <c:v>40946.291666657984</c:v>
                </c:pt>
                <c:pt idx="3581">
                  <c:v>40946.302083324648</c:v>
                </c:pt>
                <c:pt idx="3582">
                  <c:v>40946.312499991313</c:v>
                </c:pt>
                <c:pt idx="3583">
                  <c:v>40946.322916657977</c:v>
                </c:pt>
                <c:pt idx="3584">
                  <c:v>40946.333333324641</c:v>
                </c:pt>
                <c:pt idx="3585">
                  <c:v>40946.343749991305</c:v>
                </c:pt>
                <c:pt idx="3586">
                  <c:v>40946.354166657969</c:v>
                </c:pt>
                <c:pt idx="3587">
                  <c:v>40946.364583324634</c:v>
                </c:pt>
                <c:pt idx="3588">
                  <c:v>40946.374999991298</c:v>
                </c:pt>
                <c:pt idx="3589">
                  <c:v>40946.385416657962</c:v>
                </c:pt>
                <c:pt idx="3590">
                  <c:v>40946.395833324626</c:v>
                </c:pt>
                <c:pt idx="3591">
                  <c:v>40946.406249991291</c:v>
                </c:pt>
                <c:pt idx="3592">
                  <c:v>40946.416666657955</c:v>
                </c:pt>
                <c:pt idx="3593">
                  <c:v>40946.427083324619</c:v>
                </c:pt>
                <c:pt idx="3594">
                  <c:v>40946.437499991283</c:v>
                </c:pt>
                <c:pt idx="3595">
                  <c:v>40946.447916657948</c:v>
                </c:pt>
                <c:pt idx="3596">
                  <c:v>40946.458333324612</c:v>
                </c:pt>
                <c:pt idx="3597">
                  <c:v>40946.468749991276</c:v>
                </c:pt>
                <c:pt idx="3598">
                  <c:v>40946.47916665794</c:v>
                </c:pt>
                <c:pt idx="3599">
                  <c:v>40946.489583324605</c:v>
                </c:pt>
                <c:pt idx="3600">
                  <c:v>40946.499999991269</c:v>
                </c:pt>
                <c:pt idx="3601">
                  <c:v>40946.510416657933</c:v>
                </c:pt>
                <c:pt idx="3602">
                  <c:v>40946.520833324597</c:v>
                </c:pt>
                <c:pt idx="3603">
                  <c:v>40946.531249991262</c:v>
                </c:pt>
                <c:pt idx="3604">
                  <c:v>40946.541666657926</c:v>
                </c:pt>
                <c:pt idx="3605">
                  <c:v>40946.55208332459</c:v>
                </c:pt>
                <c:pt idx="3606">
                  <c:v>40946.562499991254</c:v>
                </c:pt>
                <c:pt idx="3607">
                  <c:v>40946.572916657919</c:v>
                </c:pt>
                <c:pt idx="3608">
                  <c:v>40946.583333324583</c:v>
                </c:pt>
                <c:pt idx="3609">
                  <c:v>40946.593749991247</c:v>
                </c:pt>
                <c:pt idx="3610">
                  <c:v>40946.604166657911</c:v>
                </c:pt>
                <c:pt idx="3611">
                  <c:v>40946.614583324576</c:v>
                </c:pt>
                <c:pt idx="3612">
                  <c:v>40946.62499999124</c:v>
                </c:pt>
                <c:pt idx="3613">
                  <c:v>40946.635416657904</c:v>
                </c:pt>
                <c:pt idx="3614">
                  <c:v>40946.645833324568</c:v>
                </c:pt>
                <c:pt idx="3615">
                  <c:v>40946.656249991232</c:v>
                </c:pt>
                <c:pt idx="3616">
                  <c:v>40946.666666657897</c:v>
                </c:pt>
                <c:pt idx="3617">
                  <c:v>40946.677083324561</c:v>
                </c:pt>
                <c:pt idx="3618">
                  <c:v>40946.687499991225</c:v>
                </c:pt>
                <c:pt idx="3619">
                  <c:v>40946.697916657889</c:v>
                </c:pt>
                <c:pt idx="3620">
                  <c:v>40946.708333324554</c:v>
                </c:pt>
                <c:pt idx="3621">
                  <c:v>40946.718749991218</c:v>
                </c:pt>
                <c:pt idx="3622">
                  <c:v>40946.729166657882</c:v>
                </c:pt>
                <c:pt idx="3623">
                  <c:v>40946.739583324546</c:v>
                </c:pt>
                <c:pt idx="3624">
                  <c:v>40946.749999991211</c:v>
                </c:pt>
                <c:pt idx="3625">
                  <c:v>40946.760416657875</c:v>
                </c:pt>
                <c:pt idx="3626">
                  <c:v>40946.770833324539</c:v>
                </c:pt>
                <c:pt idx="3627">
                  <c:v>40946.781249991203</c:v>
                </c:pt>
                <c:pt idx="3628">
                  <c:v>40946.791666657868</c:v>
                </c:pt>
                <c:pt idx="3629">
                  <c:v>40946.802083324532</c:v>
                </c:pt>
                <c:pt idx="3630">
                  <c:v>40946.812499991196</c:v>
                </c:pt>
                <c:pt idx="3631">
                  <c:v>40946.82291665786</c:v>
                </c:pt>
                <c:pt idx="3632">
                  <c:v>40946.833333324525</c:v>
                </c:pt>
                <c:pt idx="3633">
                  <c:v>40946.843749991189</c:v>
                </c:pt>
                <c:pt idx="3634">
                  <c:v>40946.854166657853</c:v>
                </c:pt>
                <c:pt idx="3635">
                  <c:v>40946.864583324517</c:v>
                </c:pt>
                <c:pt idx="3636">
                  <c:v>40946.874999991182</c:v>
                </c:pt>
                <c:pt idx="3637">
                  <c:v>40946.885416657846</c:v>
                </c:pt>
                <c:pt idx="3638">
                  <c:v>40946.89583332451</c:v>
                </c:pt>
                <c:pt idx="3639">
                  <c:v>40946.906249991174</c:v>
                </c:pt>
                <c:pt idx="3640">
                  <c:v>40946.916666657839</c:v>
                </c:pt>
                <c:pt idx="3641">
                  <c:v>40946.927083324503</c:v>
                </c:pt>
                <c:pt idx="3642">
                  <c:v>40946.937499991167</c:v>
                </c:pt>
                <c:pt idx="3643">
                  <c:v>40946.947916657831</c:v>
                </c:pt>
                <c:pt idx="3644">
                  <c:v>40946.958333324495</c:v>
                </c:pt>
                <c:pt idx="3645">
                  <c:v>40946.96874999116</c:v>
                </c:pt>
                <c:pt idx="3646">
                  <c:v>40946.979166657824</c:v>
                </c:pt>
                <c:pt idx="3647">
                  <c:v>40946.989583324488</c:v>
                </c:pt>
                <c:pt idx="3648">
                  <c:v>40946.999999991152</c:v>
                </c:pt>
                <c:pt idx="3649">
                  <c:v>40947.010416657817</c:v>
                </c:pt>
                <c:pt idx="3650">
                  <c:v>40947.020833324481</c:v>
                </c:pt>
                <c:pt idx="3651">
                  <c:v>40947.031249991145</c:v>
                </c:pt>
                <c:pt idx="3652">
                  <c:v>40947.041666657809</c:v>
                </c:pt>
                <c:pt idx="3653">
                  <c:v>40947.052083324474</c:v>
                </c:pt>
                <c:pt idx="3654">
                  <c:v>40947.062499991138</c:v>
                </c:pt>
                <c:pt idx="3655">
                  <c:v>40947.072916657802</c:v>
                </c:pt>
                <c:pt idx="3656">
                  <c:v>40947.083333324466</c:v>
                </c:pt>
                <c:pt idx="3657">
                  <c:v>40947.093749991131</c:v>
                </c:pt>
                <c:pt idx="3658">
                  <c:v>40947.104166657795</c:v>
                </c:pt>
                <c:pt idx="3659">
                  <c:v>40947.114583324459</c:v>
                </c:pt>
                <c:pt idx="3660">
                  <c:v>40947.124999991123</c:v>
                </c:pt>
                <c:pt idx="3661">
                  <c:v>40947.135416657788</c:v>
                </c:pt>
                <c:pt idx="3662">
                  <c:v>40947.145833324452</c:v>
                </c:pt>
                <c:pt idx="3663">
                  <c:v>40947.156249991116</c:v>
                </c:pt>
                <c:pt idx="3664">
                  <c:v>40947.16666665778</c:v>
                </c:pt>
                <c:pt idx="3665">
                  <c:v>40947.177083324445</c:v>
                </c:pt>
                <c:pt idx="3666">
                  <c:v>40947.187499991109</c:v>
                </c:pt>
                <c:pt idx="3667">
                  <c:v>40947.197916657773</c:v>
                </c:pt>
                <c:pt idx="3668">
                  <c:v>40947.208333324437</c:v>
                </c:pt>
                <c:pt idx="3669">
                  <c:v>40947.218749991102</c:v>
                </c:pt>
                <c:pt idx="3670">
                  <c:v>40947.229166657766</c:v>
                </c:pt>
                <c:pt idx="3671">
                  <c:v>40947.23958332443</c:v>
                </c:pt>
                <c:pt idx="3672">
                  <c:v>40947.249999991094</c:v>
                </c:pt>
                <c:pt idx="3673">
                  <c:v>40947.260416657758</c:v>
                </c:pt>
                <c:pt idx="3674">
                  <c:v>40947.270833324423</c:v>
                </c:pt>
                <c:pt idx="3675">
                  <c:v>40947.281249991087</c:v>
                </c:pt>
                <c:pt idx="3676">
                  <c:v>40947.291666657751</c:v>
                </c:pt>
                <c:pt idx="3677">
                  <c:v>40947.302083324415</c:v>
                </c:pt>
                <c:pt idx="3678">
                  <c:v>40947.31249999108</c:v>
                </c:pt>
                <c:pt idx="3679">
                  <c:v>40947.322916657744</c:v>
                </c:pt>
                <c:pt idx="3680">
                  <c:v>40947.333333324408</c:v>
                </c:pt>
                <c:pt idx="3681">
                  <c:v>40947.343749991072</c:v>
                </c:pt>
                <c:pt idx="3682">
                  <c:v>40947.354166657737</c:v>
                </c:pt>
                <c:pt idx="3683">
                  <c:v>40947.364583324401</c:v>
                </c:pt>
                <c:pt idx="3684">
                  <c:v>40947.374999991065</c:v>
                </c:pt>
                <c:pt idx="3685">
                  <c:v>40947.385416657729</c:v>
                </c:pt>
                <c:pt idx="3686">
                  <c:v>40947.395833324394</c:v>
                </c:pt>
                <c:pt idx="3687">
                  <c:v>40947.406249991058</c:v>
                </c:pt>
                <c:pt idx="3688">
                  <c:v>40947.416666657722</c:v>
                </c:pt>
                <c:pt idx="3689">
                  <c:v>40947.427083324386</c:v>
                </c:pt>
                <c:pt idx="3690">
                  <c:v>40947.437499991051</c:v>
                </c:pt>
                <c:pt idx="3691">
                  <c:v>40947.447916657715</c:v>
                </c:pt>
                <c:pt idx="3692">
                  <c:v>40947.458333324379</c:v>
                </c:pt>
                <c:pt idx="3693">
                  <c:v>40947.468749991043</c:v>
                </c:pt>
                <c:pt idx="3694">
                  <c:v>40947.479166657708</c:v>
                </c:pt>
                <c:pt idx="3695">
                  <c:v>40947.489583324372</c:v>
                </c:pt>
                <c:pt idx="3696">
                  <c:v>40947.499999991036</c:v>
                </c:pt>
                <c:pt idx="3697">
                  <c:v>40947.5104166577</c:v>
                </c:pt>
                <c:pt idx="3698">
                  <c:v>40947.520833324365</c:v>
                </c:pt>
                <c:pt idx="3699">
                  <c:v>40947.531249991029</c:v>
                </c:pt>
                <c:pt idx="3700">
                  <c:v>40947.541666657693</c:v>
                </c:pt>
                <c:pt idx="3701">
                  <c:v>40947.552083324357</c:v>
                </c:pt>
                <c:pt idx="3702">
                  <c:v>40947.562499991021</c:v>
                </c:pt>
                <c:pt idx="3703">
                  <c:v>40947.572916657686</c:v>
                </c:pt>
                <c:pt idx="3704">
                  <c:v>40947.58333332435</c:v>
                </c:pt>
                <c:pt idx="3705">
                  <c:v>40947.593749991014</c:v>
                </c:pt>
                <c:pt idx="3706">
                  <c:v>40947.604166657678</c:v>
                </c:pt>
                <c:pt idx="3707">
                  <c:v>40947.614583324343</c:v>
                </c:pt>
                <c:pt idx="3708">
                  <c:v>40947.624999991007</c:v>
                </c:pt>
                <c:pt idx="3709">
                  <c:v>40947.635416657671</c:v>
                </c:pt>
                <c:pt idx="3710">
                  <c:v>40947.645833324335</c:v>
                </c:pt>
                <c:pt idx="3711">
                  <c:v>40947.656249991</c:v>
                </c:pt>
                <c:pt idx="3712">
                  <c:v>40947.666666657664</c:v>
                </c:pt>
                <c:pt idx="3713">
                  <c:v>40947.677083324328</c:v>
                </c:pt>
                <c:pt idx="3714">
                  <c:v>40947.687499990992</c:v>
                </c:pt>
                <c:pt idx="3715">
                  <c:v>40947.697916657657</c:v>
                </c:pt>
                <c:pt idx="3716">
                  <c:v>40947.708333324321</c:v>
                </c:pt>
                <c:pt idx="3717">
                  <c:v>40947.718749990985</c:v>
                </c:pt>
                <c:pt idx="3718">
                  <c:v>40947.729166657649</c:v>
                </c:pt>
                <c:pt idx="3719">
                  <c:v>40947.739583324314</c:v>
                </c:pt>
                <c:pt idx="3720">
                  <c:v>40947.749999990978</c:v>
                </c:pt>
                <c:pt idx="3721">
                  <c:v>40947.760416657642</c:v>
                </c:pt>
                <c:pt idx="3722">
                  <c:v>40947.770833324306</c:v>
                </c:pt>
                <c:pt idx="3723">
                  <c:v>40947.781249990971</c:v>
                </c:pt>
                <c:pt idx="3724">
                  <c:v>40947.791666657635</c:v>
                </c:pt>
                <c:pt idx="3725">
                  <c:v>40947.802083324299</c:v>
                </c:pt>
                <c:pt idx="3726">
                  <c:v>40947.812499990963</c:v>
                </c:pt>
                <c:pt idx="3727">
                  <c:v>40947.822916657628</c:v>
                </c:pt>
                <c:pt idx="3728">
                  <c:v>40947.833333324292</c:v>
                </c:pt>
                <c:pt idx="3729">
                  <c:v>40947.843749990956</c:v>
                </c:pt>
                <c:pt idx="3730">
                  <c:v>40947.85416665762</c:v>
                </c:pt>
                <c:pt idx="3731">
                  <c:v>40947.864583324284</c:v>
                </c:pt>
                <c:pt idx="3732">
                  <c:v>40947.874999990949</c:v>
                </c:pt>
                <c:pt idx="3733">
                  <c:v>40947.885416657613</c:v>
                </c:pt>
                <c:pt idx="3734">
                  <c:v>40947.895833324277</c:v>
                </c:pt>
                <c:pt idx="3735">
                  <c:v>40947.906249990941</c:v>
                </c:pt>
                <c:pt idx="3736">
                  <c:v>40947.916666657606</c:v>
                </c:pt>
                <c:pt idx="3737">
                  <c:v>40947.92708332427</c:v>
                </c:pt>
                <c:pt idx="3738">
                  <c:v>40947.937499990934</c:v>
                </c:pt>
                <c:pt idx="3739">
                  <c:v>40947.947916657598</c:v>
                </c:pt>
                <c:pt idx="3740">
                  <c:v>40947.958333324263</c:v>
                </c:pt>
                <c:pt idx="3741">
                  <c:v>40947.968749990927</c:v>
                </c:pt>
                <c:pt idx="3742">
                  <c:v>40947.979166657591</c:v>
                </c:pt>
                <c:pt idx="3743">
                  <c:v>40947.989583324255</c:v>
                </c:pt>
                <c:pt idx="3744">
                  <c:v>40947.99999999092</c:v>
                </c:pt>
                <c:pt idx="3745">
                  <c:v>40948.010416657584</c:v>
                </c:pt>
                <c:pt idx="3746">
                  <c:v>40948.020833324248</c:v>
                </c:pt>
                <c:pt idx="3747">
                  <c:v>40948.031249990912</c:v>
                </c:pt>
                <c:pt idx="3748">
                  <c:v>40948.041666657577</c:v>
                </c:pt>
                <c:pt idx="3749">
                  <c:v>40948.052083324241</c:v>
                </c:pt>
                <c:pt idx="3750">
                  <c:v>40948.062499990905</c:v>
                </c:pt>
                <c:pt idx="3751">
                  <c:v>40948.072916657569</c:v>
                </c:pt>
                <c:pt idx="3752">
                  <c:v>40948.083333324234</c:v>
                </c:pt>
                <c:pt idx="3753">
                  <c:v>40948.093749990898</c:v>
                </c:pt>
                <c:pt idx="3754">
                  <c:v>40948.104166657562</c:v>
                </c:pt>
                <c:pt idx="3755">
                  <c:v>40948.114583324226</c:v>
                </c:pt>
                <c:pt idx="3756">
                  <c:v>40948.124999990891</c:v>
                </c:pt>
                <c:pt idx="3757">
                  <c:v>40948.135416657555</c:v>
                </c:pt>
                <c:pt idx="3758">
                  <c:v>40948.145833324219</c:v>
                </c:pt>
                <c:pt idx="3759">
                  <c:v>40948.156249990883</c:v>
                </c:pt>
                <c:pt idx="3760">
                  <c:v>40948.166666657547</c:v>
                </c:pt>
                <c:pt idx="3761">
                  <c:v>40948.177083324212</c:v>
                </c:pt>
                <c:pt idx="3762">
                  <c:v>40948.187499990876</c:v>
                </c:pt>
                <c:pt idx="3763">
                  <c:v>40948.19791665754</c:v>
                </c:pt>
                <c:pt idx="3764">
                  <c:v>40948.208333324204</c:v>
                </c:pt>
                <c:pt idx="3765">
                  <c:v>40948.218749990869</c:v>
                </c:pt>
                <c:pt idx="3766">
                  <c:v>40948.229166657533</c:v>
                </c:pt>
                <c:pt idx="3767">
                  <c:v>40948.239583324197</c:v>
                </c:pt>
                <c:pt idx="3768">
                  <c:v>40948.249999990861</c:v>
                </c:pt>
                <c:pt idx="3769">
                  <c:v>40948.260416657526</c:v>
                </c:pt>
                <c:pt idx="3770">
                  <c:v>40948.27083332419</c:v>
                </c:pt>
                <c:pt idx="3771">
                  <c:v>40948.281249990854</c:v>
                </c:pt>
                <c:pt idx="3772">
                  <c:v>40948.291666657518</c:v>
                </c:pt>
                <c:pt idx="3773">
                  <c:v>40948.302083324183</c:v>
                </c:pt>
                <c:pt idx="3774">
                  <c:v>40948.312499990847</c:v>
                </c:pt>
                <c:pt idx="3775">
                  <c:v>40948.322916657511</c:v>
                </c:pt>
                <c:pt idx="3776">
                  <c:v>40948.333333324175</c:v>
                </c:pt>
                <c:pt idx="3777">
                  <c:v>40948.34374999084</c:v>
                </c:pt>
                <c:pt idx="3778">
                  <c:v>40948.354166657504</c:v>
                </c:pt>
                <c:pt idx="3779">
                  <c:v>40948.364583324168</c:v>
                </c:pt>
                <c:pt idx="3780">
                  <c:v>40948.374999990832</c:v>
                </c:pt>
                <c:pt idx="3781">
                  <c:v>40948.385416657497</c:v>
                </c:pt>
                <c:pt idx="3782">
                  <c:v>40948.395833324161</c:v>
                </c:pt>
                <c:pt idx="3783">
                  <c:v>40948.406249990825</c:v>
                </c:pt>
                <c:pt idx="3784">
                  <c:v>40948.416666657489</c:v>
                </c:pt>
                <c:pt idx="3785">
                  <c:v>40948.427083324154</c:v>
                </c:pt>
                <c:pt idx="3786">
                  <c:v>40948.437499990818</c:v>
                </c:pt>
                <c:pt idx="3787">
                  <c:v>40948.447916657482</c:v>
                </c:pt>
                <c:pt idx="3788">
                  <c:v>40948.458333324146</c:v>
                </c:pt>
                <c:pt idx="3789">
                  <c:v>40948.46874999081</c:v>
                </c:pt>
                <c:pt idx="3790">
                  <c:v>40948.479166657475</c:v>
                </c:pt>
                <c:pt idx="3791">
                  <c:v>40948.489583324139</c:v>
                </c:pt>
                <c:pt idx="3792">
                  <c:v>40948.499999990803</c:v>
                </c:pt>
                <c:pt idx="3793">
                  <c:v>40948.510416657467</c:v>
                </c:pt>
                <c:pt idx="3794">
                  <c:v>40948.520833324132</c:v>
                </c:pt>
                <c:pt idx="3795">
                  <c:v>40948.531249990796</c:v>
                </c:pt>
                <c:pt idx="3796">
                  <c:v>40948.54166665746</c:v>
                </c:pt>
                <c:pt idx="3797">
                  <c:v>40948.552083324124</c:v>
                </c:pt>
                <c:pt idx="3798">
                  <c:v>40948.562499990789</c:v>
                </c:pt>
                <c:pt idx="3799">
                  <c:v>40948.572916657453</c:v>
                </c:pt>
                <c:pt idx="3800">
                  <c:v>40948.583333324117</c:v>
                </c:pt>
                <c:pt idx="3801">
                  <c:v>40948.593749990781</c:v>
                </c:pt>
                <c:pt idx="3802">
                  <c:v>40948.604166657446</c:v>
                </c:pt>
                <c:pt idx="3803">
                  <c:v>40948.61458332411</c:v>
                </c:pt>
                <c:pt idx="3804">
                  <c:v>40948.624999990774</c:v>
                </c:pt>
                <c:pt idx="3805">
                  <c:v>40948.635416657438</c:v>
                </c:pt>
                <c:pt idx="3806">
                  <c:v>40948.645833324103</c:v>
                </c:pt>
                <c:pt idx="3807">
                  <c:v>40948.656249990767</c:v>
                </c:pt>
                <c:pt idx="3808">
                  <c:v>40948.666666657431</c:v>
                </c:pt>
                <c:pt idx="3809">
                  <c:v>40948.677083324095</c:v>
                </c:pt>
                <c:pt idx="3810">
                  <c:v>40948.68749999076</c:v>
                </c:pt>
                <c:pt idx="3811">
                  <c:v>40948.697916657424</c:v>
                </c:pt>
                <c:pt idx="3812">
                  <c:v>40948.708333324088</c:v>
                </c:pt>
                <c:pt idx="3813">
                  <c:v>40948.718749990752</c:v>
                </c:pt>
                <c:pt idx="3814">
                  <c:v>40948.729166657416</c:v>
                </c:pt>
                <c:pt idx="3815">
                  <c:v>40948.739583324081</c:v>
                </c:pt>
                <c:pt idx="3816">
                  <c:v>40948.749999990745</c:v>
                </c:pt>
                <c:pt idx="3817">
                  <c:v>40948.760416657409</c:v>
                </c:pt>
                <c:pt idx="3818">
                  <c:v>40948.770833324073</c:v>
                </c:pt>
                <c:pt idx="3819">
                  <c:v>40948.781249990738</c:v>
                </c:pt>
                <c:pt idx="3820">
                  <c:v>40948.791666657402</c:v>
                </c:pt>
                <c:pt idx="3821">
                  <c:v>40948.802083324066</c:v>
                </c:pt>
                <c:pt idx="3822">
                  <c:v>40948.81249999073</c:v>
                </c:pt>
                <c:pt idx="3823">
                  <c:v>40948.822916657395</c:v>
                </c:pt>
                <c:pt idx="3824">
                  <c:v>40948.833333324059</c:v>
                </c:pt>
                <c:pt idx="3825">
                  <c:v>40948.843749990723</c:v>
                </c:pt>
                <c:pt idx="3826">
                  <c:v>40948.854166657387</c:v>
                </c:pt>
                <c:pt idx="3827">
                  <c:v>40948.864583324052</c:v>
                </c:pt>
                <c:pt idx="3828">
                  <c:v>40948.874999990716</c:v>
                </c:pt>
                <c:pt idx="3829">
                  <c:v>40948.88541665738</c:v>
                </c:pt>
                <c:pt idx="3830">
                  <c:v>40948.895833324044</c:v>
                </c:pt>
                <c:pt idx="3831">
                  <c:v>40948.906249990709</c:v>
                </c:pt>
                <c:pt idx="3832">
                  <c:v>40948.916666657373</c:v>
                </c:pt>
                <c:pt idx="3833">
                  <c:v>40948.927083324037</c:v>
                </c:pt>
                <c:pt idx="3834">
                  <c:v>40948.937499990701</c:v>
                </c:pt>
                <c:pt idx="3835">
                  <c:v>40948.947916657366</c:v>
                </c:pt>
                <c:pt idx="3836">
                  <c:v>40948.95833332403</c:v>
                </c:pt>
                <c:pt idx="3837">
                  <c:v>40948.968749990694</c:v>
                </c:pt>
                <c:pt idx="3838">
                  <c:v>40948.979166657358</c:v>
                </c:pt>
                <c:pt idx="3839">
                  <c:v>40948.989583324023</c:v>
                </c:pt>
                <c:pt idx="3840">
                  <c:v>40948.999999990687</c:v>
                </c:pt>
                <c:pt idx="3841">
                  <c:v>40949.010416657351</c:v>
                </c:pt>
                <c:pt idx="3842">
                  <c:v>40949.020833324015</c:v>
                </c:pt>
                <c:pt idx="3843">
                  <c:v>40949.031249990679</c:v>
                </c:pt>
                <c:pt idx="3844">
                  <c:v>40949.041666657344</c:v>
                </c:pt>
                <c:pt idx="3845">
                  <c:v>40949.052083324008</c:v>
                </c:pt>
                <c:pt idx="3846">
                  <c:v>40949.062499990672</c:v>
                </c:pt>
                <c:pt idx="3847">
                  <c:v>40949.072916657336</c:v>
                </c:pt>
                <c:pt idx="3848">
                  <c:v>40949.083333324001</c:v>
                </c:pt>
                <c:pt idx="3849">
                  <c:v>40949.093749990665</c:v>
                </c:pt>
                <c:pt idx="3850">
                  <c:v>40949.104166657329</c:v>
                </c:pt>
                <c:pt idx="3851">
                  <c:v>40949.114583323993</c:v>
                </c:pt>
                <c:pt idx="3852">
                  <c:v>40949.124999990658</c:v>
                </c:pt>
                <c:pt idx="3853">
                  <c:v>40949.135416657322</c:v>
                </c:pt>
                <c:pt idx="3854">
                  <c:v>40949.145833323986</c:v>
                </c:pt>
                <c:pt idx="3855">
                  <c:v>40949.15624999065</c:v>
                </c:pt>
                <c:pt idx="3856">
                  <c:v>40949.166666657315</c:v>
                </c:pt>
                <c:pt idx="3857">
                  <c:v>40949.177083323979</c:v>
                </c:pt>
                <c:pt idx="3858">
                  <c:v>40949.187499990643</c:v>
                </c:pt>
                <c:pt idx="3859">
                  <c:v>40949.197916657307</c:v>
                </c:pt>
                <c:pt idx="3860">
                  <c:v>40949.208333323972</c:v>
                </c:pt>
                <c:pt idx="3861">
                  <c:v>40949.218749990636</c:v>
                </c:pt>
                <c:pt idx="3862">
                  <c:v>40949.2291666573</c:v>
                </c:pt>
                <c:pt idx="3863">
                  <c:v>40949.239583323964</c:v>
                </c:pt>
                <c:pt idx="3864">
                  <c:v>40949.249999990629</c:v>
                </c:pt>
                <c:pt idx="3865">
                  <c:v>40949.260416657293</c:v>
                </c:pt>
                <c:pt idx="3866">
                  <c:v>40949.270833323957</c:v>
                </c:pt>
                <c:pt idx="3867">
                  <c:v>40949.281249990621</c:v>
                </c:pt>
                <c:pt idx="3868">
                  <c:v>40949.291666657286</c:v>
                </c:pt>
                <c:pt idx="3869">
                  <c:v>40949.30208332395</c:v>
                </c:pt>
                <c:pt idx="3870">
                  <c:v>40949.312499990614</c:v>
                </c:pt>
                <c:pt idx="3871">
                  <c:v>40949.322916657278</c:v>
                </c:pt>
                <c:pt idx="3872">
                  <c:v>40949.333333323942</c:v>
                </c:pt>
                <c:pt idx="3873">
                  <c:v>40949.343749990607</c:v>
                </c:pt>
                <c:pt idx="3874">
                  <c:v>40949.354166657271</c:v>
                </c:pt>
                <c:pt idx="3875">
                  <c:v>40949.364583323935</c:v>
                </c:pt>
                <c:pt idx="3876">
                  <c:v>40949.374999990599</c:v>
                </c:pt>
                <c:pt idx="3877">
                  <c:v>40949.385416657264</c:v>
                </c:pt>
                <c:pt idx="3878">
                  <c:v>40949.395833323928</c:v>
                </c:pt>
                <c:pt idx="3879">
                  <c:v>40949.406249990592</c:v>
                </c:pt>
                <c:pt idx="3880">
                  <c:v>40949.416666657256</c:v>
                </c:pt>
                <c:pt idx="3881">
                  <c:v>40949.427083323921</c:v>
                </c:pt>
                <c:pt idx="3882">
                  <c:v>40949.437499990585</c:v>
                </c:pt>
                <c:pt idx="3883">
                  <c:v>40949.447916657249</c:v>
                </c:pt>
                <c:pt idx="3884">
                  <c:v>40949.458333323913</c:v>
                </c:pt>
                <c:pt idx="3885">
                  <c:v>40949.468749990578</c:v>
                </c:pt>
                <c:pt idx="3886">
                  <c:v>40949.479166657242</c:v>
                </c:pt>
                <c:pt idx="3887">
                  <c:v>40949.489583323906</c:v>
                </c:pt>
                <c:pt idx="3888">
                  <c:v>40949.49999999057</c:v>
                </c:pt>
                <c:pt idx="3889">
                  <c:v>40949.510416657235</c:v>
                </c:pt>
                <c:pt idx="3890">
                  <c:v>40949.520833323899</c:v>
                </c:pt>
                <c:pt idx="3891">
                  <c:v>40949.531249990563</c:v>
                </c:pt>
                <c:pt idx="3892">
                  <c:v>40949.541666657227</c:v>
                </c:pt>
                <c:pt idx="3893">
                  <c:v>40949.552083323892</c:v>
                </c:pt>
                <c:pt idx="3894">
                  <c:v>40949.562499990556</c:v>
                </c:pt>
                <c:pt idx="3895">
                  <c:v>40949.57291665722</c:v>
                </c:pt>
                <c:pt idx="3896">
                  <c:v>40949.583333323884</c:v>
                </c:pt>
                <c:pt idx="3897">
                  <c:v>40949.593749990549</c:v>
                </c:pt>
                <c:pt idx="3898">
                  <c:v>40949.604166657213</c:v>
                </c:pt>
                <c:pt idx="3899">
                  <c:v>40949.614583323877</c:v>
                </c:pt>
                <c:pt idx="3900">
                  <c:v>40949.624999990541</c:v>
                </c:pt>
                <c:pt idx="3901">
                  <c:v>40949.635416657205</c:v>
                </c:pt>
                <c:pt idx="3902">
                  <c:v>40949.64583332387</c:v>
                </c:pt>
                <c:pt idx="3903">
                  <c:v>40949.656249990534</c:v>
                </c:pt>
                <c:pt idx="3904">
                  <c:v>40949.666666657198</c:v>
                </c:pt>
                <c:pt idx="3905">
                  <c:v>40949.677083323862</c:v>
                </c:pt>
                <c:pt idx="3906">
                  <c:v>40949.687499990527</c:v>
                </c:pt>
                <c:pt idx="3907">
                  <c:v>40949.697916657191</c:v>
                </c:pt>
                <c:pt idx="3908">
                  <c:v>40949.708333323855</c:v>
                </c:pt>
                <c:pt idx="3909">
                  <c:v>40949.718749990519</c:v>
                </c:pt>
                <c:pt idx="3910">
                  <c:v>40949.729166657184</c:v>
                </c:pt>
                <c:pt idx="3911">
                  <c:v>40949.739583323848</c:v>
                </c:pt>
                <c:pt idx="3912">
                  <c:v>40949.749999990512</c:v>
                </c:pt>
                <c:pt idx="3913">
                  <c:v>40949.760416657176</c:v>
                </c:pt>
                <c:pt idx="3914">
                  <c:v>40949.770833323841</c:v>
                </c:pt>
                <c:pt idx="3915">
                  <c:v>40949.781249990505</c:v>
                </c:pt>
                <c:pt idx="3916">
                  <c:v>40949.791666657169</c:v>
                </c:pt>
                <c:pt idx="3917">
                  <c:v>40949.802083323833</c:v>
                </c:pt>
                <c:pt idx="3918">
                  <c:v>40949.812499990498</c:v>
                </c:pt>
                <c:pt idx="3919">
                  <c:v>40949.822916657162</c:v>
                </c:pt>
                <c:pt idx="3920">
                  <c:v>40949.833333323826</c:v>
                </c:pt>
                <c:pt idx="3921">
                  <c:v>40949.84374999049</c:v>
                </c:pt>
                <c:pt idx="3922">
                  <c:v>40949.854166657155</c:v>
                </c:pt>
                <c:pt idx="3923">
                  <c:v>40949.864583323819</c:v>
                </c:pt>
                <c:pt idx="3924">
                  <c:v>40949.874999990483</c:v>
                </c:pt>
                <c:pt idx="3925">
                  <c:v>40949.885416657147</c:v>
                </c:pt>
                <c:pt idx="3926">
                  <c:v>40949.895833323812</c:v>
                </c:pt>
                <c:pt idx="3927">
                  <c:v>40949.906249990476</c:v>
                </c:pt>
                <c:pt idx="3928">
                  <c:v>40949.91666665714</c:v>
                </c:pt>
                <c:pt idx="3929">
                  <c:v>40949.927083323804</c:v>
                </c:pt>
                <c:pt idx="3930">
                  <c:v>40949.937499990468</c:v>
                </c:pt>
                <c:pt idx="3931">
                  <c:v>40949.947916657133</c:v>
                </c:pt>
                <c:pt idx="3932">
                  <c:v>40949.958333323797</c:v>
                </c:pt>
                <c:pt idx="3933">
                  <c:v>40949.968749990461</c:v>
                </c:pt>
                <c:pt idx="3934">
                  <c:v>40949.979166657125</c:v>
                </c:pt>
                <c:pt idx="3935">
                  <c:v>40949.98958332379</c:v>
                </c:pt>
                <c:pt idx="3936">
                  <c:v>40949.999999990454</c:v>
                </c:pt>
                <c:pt idx="3937">
                  <c:v>40950.010416657118</c:v>
                </c:pt>
                <c:pt idx="3938">
                  <c:v>40950.020833323782</c:v>
                </c:pt>
                <c:pt idx="3939">
                  <c:v>40950.031249990447</c:v>
                </c:pt>
                <c:pt idx="3940">
                  <c:v>40950.041666657111</c:v>
                </c:pt>
                <c:pt idx="3941">
                  <c:v>40950.052083323775</c:v>
                </c:pt>
                <c:pt idx="3942">
                  <c:v>40950.062499990439</c:v>
                </c:pt>
                <c:pt idx="3943">
                  <c:v>40950.072916657104</c:v>
                </c:pt>
                <c:pt idx="3944">
                  <c:v>40950.083333323768</c:v>
                </c:pt>
                <c:pt idx="3945">
                  <c:v>40950.093749990432</c:v>
                </c:pt>
                <c:pt idx="3946">
                  <c:v>40950.104166657096</c:v>
                </c:pt>
                <c:pt idx="3947">
                  <c:v>40950.114583323761</c:v>
                </c:pt>
                <c:pt idx="3948">
                  <c:v>40950.124999990425</c:v>
                </c:pt>
                <c:pt idx="3949">
                  <c:v>40950.135416657089</c:v>
                </c:pt>
                <c:pt idx="3950">
                  <c:v>40950.145833323753</c:v>
                </c:pt>
                <c:pt idx="3951">
                  <c:v>40950.156249990418</c:v>
                </c:pt>
                <c:pt idx="3952">
                  <c:v>40950.166666657082</c:v>
                </c:pt>
                <c:pt idx="3953">
                  <c:v>40950.177083323746</c:v>
                </c:pt>
                <c:pt idx="3954">
                  <c:v>40950.18749999041</c:v>
                </c:pt>
                <c:pt idx="3955">
                  <c:v>40950.197916657075</c:v>
                </c:pt>
                <c:pt idx="3956">
                  <c:v>40950.208333323739</c:v>
                </c:pt>
                <c:pt idx="3957">
                  <c:v>40950.218749990403</c:v>
                </c:pt>
                <c:pt idx="3958">
                  <c:v>40950.229166657067</c:v>
                </c:pt>
                <c:pt idx="3959">
                  <c:v>40950.239583323731</c:v>
                </c:pt>
                <c:pt idx="3960">
                  <c:v>40950.249999990396</c:v>
                </c:pt>
                <c:pt idx="3961">
                  <c:v>40950.26041665706</c:v>
                </c:pt>
                <c:pt idx="3962">
                  <c:v>40950.270833323724</c:v>
                </c:pt>
                <c:pt idx="3963">
                  <c:v>40950.281249990388</c:v>
                </c:pt>
                <c:pt idx="3964">
                  <c:v>40950.291666657053</c:v>
                </c:pt>
                <c:pt idx="3965">
                  <c:v>40950.302083323717</c:v>
                </c:pt>
                <c:pt idx="3966">
                  <c:v>40950.312499990381</c:v>
                </c:pt>
                <c:pt idx="3967">
                  <c:v>40950.322916657045</c:v>
                </c:pt>
                <c:pt idx="3968">
                  <c:v>40950.33333332371</c:v>
                </c:pt>
                <c:pt idx="3969">
                  <c:v>40950.343749990374</c:v>
                </c:pt>
                <c:pt idx="3970">
                  <c:v>40950.354166657038</c:v>
                </c:pt>
                <c:pt idx="3971">
                  <c:v>40950.364583323702</c:v>
                </c:pt>
                <c:pt idx="3972">
                  <c:v>40950.374999990367</c:v>
                </c:pt>
                <c:pt idx="3973">
                  <c:v>40950.385416657031</c:v>
                </c:pt>
                <c:pt idx="3974">
                  <c:v>40950.395833323695</c:v>
                </c:pt>
                <c:pt idx="3975">
                  <c:v>40950.406249990359</c:v>
                </c:pt>
                <c:pt idx="3976">
                  <c:v>40950.416666657024</c:v>
                </c:pt>
                <c:pt idx="3977">
                  <c:v>40950.427083323688</c:v>
                </c:pt>
                <c:pt idx="3978">
                  <c:v>40950.437499990352</c:v>
                </c:pt>
                <c:pt idx="3979">
                  <c:v>40950.447916657016</c:v>
                </c:pt>
                <c:pt idx="3980">
                  <c:v>40950.458333323681</c:v>
                </c:pt>
                <c:pt idx="3981">
                  <c:v>40950.468749990345</c:v>
                </c:pt>
                <c:pt idx="3982">
                  <c:v>40950.479166657009</c:v>
                </c:pt>
                <c:pt idx="3983">
                  <c:v>40950.489583323673</c:v>
                </c:pt>
                <c:pt idx="3984">
                  <c:v>40950.499999990338</c:v>
                </c:pt>
                <c:pt idx="3985">
                  <c:v>40950.510416657002</c:v>
                </c:pt>
                <c:pt idx="3986">
                  <c:v>40950.520833323666</c:v>
                </c:pt>
                <c:pt idx="3987">
                  <c:v>40950.53124999033</c:v>
                </c:pt>
                <c:pt idx="3988">
                  <c:v>40950.541666656994</c:v>
                </c:pt>
                <c:pt idx="3989">
                  <c:v>40950.552083323659</c:v>
                </c:pt>
                <c:pt idx="3990">
                  <c:v>40950.562499990323</c:v>
                </c:pt>
                <c:pt idx="3991">
                  <c:v>40950.572916656987</c:v>
                </c:pt>
                <c:pt idx="3992">
                  <c:v>40950.583333323651</c:v>
                </c:pt>
                <c:pt idx="3993">
                  <c:v>40950.593749990316</c:v>
                </c:pt>
                <c:pt idx="3994">
                  <c:v>40950.60416665698</c:v>
                </c:pt>
                <c:pt idx="3995">
                  <c:v>40950.614583323644</c:v>
                </c:pt>
                <c:pt idx="3996">
                  <c:v>40950.624999990308</c:v>
                </c:pt>
                <c:pt idx="3997">
                  <c:v>40950.635416656973</c:v>
                </c:pt>
                <c:pt idx="3998">
                  <c:v>40950.645833323637</c:v>
                </c:pt>
                <c:pt idx="3999">
                  <c:v>40950.656249990301</c:v>
                </c:pt>
                <c:pt idx="4000">
                  <c:v>40950.666666656965</c:v>
                </c:pt>
                <c:pt idx="4001">
                  <c:v>40950.67708332363</c:v>
                </c:pt>
                <c:pt idx="4002">
                  <c:v>40950.687499990294</c:v>
                </c:pt>
                <c:pt idx="4003">
                  <c:v>40950.697916656958</c:v>
                </c:pt>
                <c:pt idx="4004">
                  <c:v>40950.708333323622</c:v>
                </c:pt>
                <c:pt idx="4005">
                  <c:v>40950.718749990287</c:v>
                </c:pt>
                <c:pt idx="4006">
                  <c:v>40950.729166656951</c:v>
                </c:pt>
                <c:pt idx="4007">
                  <c:v>40950.739583323615</c:v>
                </c:pt>
                <c:pt idx="4008">
                  <c:v>40950.749999990279</c:v>
                </c:pt>
                <c:pt idx="4009">
                  <c:v>40950.760416656944</c:v>
                </c:pt>
                <c:pt idx="4010">
                  <c:v>40950.770833323608</c:v>
                </c:pt>
                <c:pt idx="4011">
                  <c:v>40950.781249990272</c:v>
                </c:pt>
                <c:pt idx="4012">
                  <c:v>40950.791666656936</c:v>
                </c:pt>
                <c:pt idx="4013">
                  <c:v>40950.802083323601</c:v>
                </c:pt>
                <c:pt idx="4014">
                  <c:v>40950.812499990265</c:v>
                </c:pt>
                <c:pt idx="4015">
                  <c:v>40950.822916656929</c:v>
                </c:pt>
                <c:pt idx="4016">
                  <c:v>40950.833333323593</c:v>
                </c:pt>
                <c:pt idx="4017">
                  <c:v>40950.843749990257</c:v>
                </c:pt>
                <c:pt idx="4018">
                  <c:v>40950.854166656922</c:v>
                </c:pt>
                <c:pt idx="4019">
                  <c:v>40950.864583323586</c:v>
                </c:pt>
                <c:pt idx="4020">
                  <c:v>40950.87499999025</c:v>
                </c:pt>
                <c:pt idx="4021">
                  <c:v>40950.885416656914</c:v>
                </c:pt>
                <c:pt idx="4022">
                  <c:v>40950.895833323579</c:v>
                </c:pt>
                <c:pt idx="4023">
                  <c:v>40950.906249990243</c:v>
                </c:pt>
                <c:pt idx="4024">
                  <c:v>40950.916666656907</c:v>
                </c:pt>
                <c:pt idx="4025">
                  <c:v>40950.927083323571</c:v>
                </c:pt>
                <c:pt idx="4026">
                  <c:v>40950.937499990236</c:v>
                </c:pt>
                <c:pt idx="4027">
                  <c:v>40950.9479166569</c:v>
                </c:pt>
                <c:pt idx="4028">
                  <c:v>40950.958333323564</c:v>
                </c:pt>
                <c:pt idx="4029">
                  <c:v>40950.968749990228</c:v>
                </c:pt>
                <c:pt idx="4030">
                  <c:v>40950.979166656893</c:v>
                </c:pt>
                <c:pt idx="4031">
                  <c:v>40950.989583323557</c:v>
                </c:pt>
                <c:pt idx="4032">
                  <c:v>40950.999999990221</c:v>
                </c:pt>
                <c:pt idx="4033">
                  <c:v>40951.010416656885</c:v>
                </c:pt>
                <c:pt idx="4034">
                  <c:v>40951.02083332355</c:v>
                </c:pt>
                <c:pt idx="4035">
                  <c:v>40951.031249990214</c:v>
                </c:pt>
                <c:pt idx="4036">
                  <c:v>40951.041666656878</c:v>
                </c:pt>
                <c:pt idx="4037">
                  <c:v>40951.052083323542</c:v>
                </c:pt>
                <c:pt idx="4038">
                  <c:v>40951.062499990207</c:v>
                </c:pt>
                <c:pt idx="4039">
                  <c:v>40951.072916656871</c:v>
                </c:pt>
                <c:pt idx="4040">
                  <c:v>40951.083333323535</c:v>
                </c:pt>
                <c:pt idx="4041">
                  <c:v>40951.093749990199</c:v>
                </c:pt>
                <c:pt idx="4042">
                  <c:v>40951.104166656864</c:v>
                </c:pt>
                <c:pt idx="4043">
                  <c:v>40951.114583323528</c:v>
                </c:pt>
                <c:pt idx="4044">
                  <c:v>40951.124999990192</c:v>
                </c:pt>
                <c:pt idx="4045">
                  <c:v>40951.135416656856</c:v>
                </c:pt>
                <c:pt idx="4046">
                  <c:v>40951.14583332352</c:v>
                </c:pt>
                <c:pt idx="4047">
                  <c:v>40951.156249990185</c:v>
                </c:pt>
                <c:pt idx="4048">
                  <c:v>40951.166666656849</c:v>
                </c:pt>
                <c:pt idx="4049">
                  <c:v>40951.177083323513</c:v>
                </c:pt>
                <c:pt idx="4050">
                  <c:v>40951.187499990177</c:v>
                </c:pt>
                <c:pt idx="4051">
                  <c:v>40951.197916656842</c:v>
                </c:pt>
                <c:pt idx="4052">
                  <c:v>40951.208333323506</c:v>
                </c:pt>
                <c:pt idx="4053">
                  <c:v>40951.21874999017</c:v>
                </c:pt>
                <c:pt idx="4054">
                  <c:v>40951.229166656834</c:v>
                </c:pt>
                <c:pt idx="4055">
                  <c:v>40951.239583323499</c:v>
                </c:pt>
                <c:pt idx="4056">
                  <c:v>40951.249999990163</c:v>
                </c:pt>
                <c:pt idx="4057">
                  <c:v>40951.260416656827</c:v>
                </c:pt>
                <c:pt idx="4058">
                  <c:v>40951.270833323491</c:v>
                </c:pt>
                <c:pt idx="4059">
                  <c:v>40951.281249990156</c:v>
                </c:pt>
                <c:pt idx="4060">
                  <c:v>40951.29166665682</c:v>
                </c:pt>
                <c:pt idx="4061">
                  <c:v>40951.302083323484</c:v>
                </c:pt>
                <c:pt idx="4062">
                  <c:v>40951.312499990148</c:v>
                </c:pt>
                <c:pt idx="4063">
                  <c:v>40951.322916656813</c:v>
                </c:pt>
                <c:pt idx="4064">
                  <c:v>40951.333333323477</c:v>
                </c:pt>
                <c:pt idx="4065">
                  <c:v>40951.343749990141</c:v>
                </c:pt>
                <c:pt idx="4066">
                  <c:v>40951.354166656805</c:v>
                </c:pt>
                <c:pt idx="4067">
                  <c:v>40951.36458332347</c:v>
                </c:pt>
                <c:pt idx="4068">
                  <c:v>40951.374999990134</c:v>
                </c:pt>
                <c:pt idx="4069">
                  <c:v>40951.385416656798</c:v>
                </c:pt>
                <c:pt idx="4070">
                  <c:v>40951.395833323462</c:v>
                </c:pt>
                <c:pt idx="4071">
                  <c:v>40951.406249990127</c:v>
                </c:pt>
                <c:pt idx="4072">
                  <c:v>40951.416666656791</c:v>
                </c:pt>
                <c:pt idx="4073">
                  <c:v>40951.427083323455</c:v>
                </c:pt>
                <c:pt idx="4074">
                  <c:v>40951.437499990119</c:v>
                </c:pt>
                <c:pt idx="4075">
                  <c:v>40951.447916656783</c:v>
                </c:pt>
                <c:pt idx="4076">
                  <c:v>40951.458333323448</c:v>
                </c:pt>
                <c:pt idx="4077">
                  <c:v>40951.468749990112</c:v>
                </c:pt>
                <c:pt idx="4078">
                  <c:v>40951.479166656776</c:v>
                </c:pt>
                <c:pt idx="4079">
                  <c:v>40951.48958332344</c:v>
                </c:pt>
                <c:pt idx="4080">
                  <c:v>40951.499999990105</c:v>
                </c:pt>
                <c:pt idx="4081">
                  <c:v>40951.510416656769</c:v>
                </c:pt>
                <c:pt idx="4082">
                  <c:v>40951.520833323433</c:v>
                </c:pt>
                <c:pt idx="4083">
                  <c:v>40951.531249990097</c:v>
                </c:pt>
                <c:pt idx="4084">
                  <c:v>40951.541666656762</c:v>
                </c:pt>
                <c:pt idx="4085">
                  <c:v>40951.552083323426</c:v>
                </c:pt>
                <c:pt idx="4086">
                  <c:v>40951.56249999009</c:v>
                </c:pt>
                <c:pt idx="4087">
                  <c:v>40951.572916656754</c:v>
                </c:pt>
                <c:pt idx="4088">
                  <c:v>40951.583333323419</c:v>
                </c:pt>
                <c:pt idx="4089">
                  <c:v>40951.593749990083</c:v>
                </c:pt>
                <c:pt idx="4090">
                  <c:v>40951.604166656747</c:v>
                </c:pt>
                <c:pt idx="4091">
                  <c:v>40951.614583323411</c:v>
                </c:pt>
                <c:pt idx="4092">
                  <c:v>40951.624999990076</c:v>
                </c:pt>
                <c:pt idx="4093">
                  <c:v>40951.63541665674</c:v>
                </c:pt>
                <c:pt idx="4094">
                  <c:v>40951.645833323404</c:v>
                </c:pt>
                <c:pt idx="4095">
                  <c:v>40951.656249990068</c:v>
                </c:pt>
                <c:pt idx="4096">
                  <c:v>40951.666666656733</c:v>
                </c:pt>
                <c:pt idx="4097">
                  <c:v>40951.677083323397</c:v>
                </c:pt>
                <c:pt idx="4098">
                  <c:v>40951.687499990061</c:v>
                </c:pt>
                <c:pt idx="4099">
                  <c:v>40951.697916656725</c:v>
                </c:pt>
                <c:pt idx="4100">
                  <c:v>40951.70833332339</c:v>
                </c:pt>
                <c:pt idx="4101">
                  <c:v>40951.718749990054</c:v>
                </c:pt>
                <c:pt idx="4102">
                  <c:v>40951.729166656718</c:v>
                </c:pt>
                <c:pt idx="4103">
                  <c:v>40951.739583323382</c:v>
                </c:pt>
                <c:pt idx="4104">
                  <c:v>40951.749999990046</c:v>
                </c:pt>
                <c:pt idx="4105">
                  <c:v>40951.760416656711</c:v>
                </c:pt>
                <c:pt idx="4106">
                  <c:v>40951.770833323375</c:v>
                </c:pt>
                <c:pt idx="4107">
                  <c:v>40951.781249990039</c:v>
                </c:pt>
                <c:pt idx="4108">
                  <c:v>40951.791666656703</c:v>
                </c:pt>
                <c:pt idx="4109">
                  <c:v>40951.802083323368</c:v>
                </c:pt>
                <c:pt idx="4110">
                  <c:v>40951.812499990032</c:v>
                </c:pt>
                <c:pt idx="4111">
                  <c:v>40951.822916656696</c:v>
                </c:pt>
                <c:pt idx="4112">
                  <c:v>40951.83333332336</c:v>
                </c:pt>
                <c:pt idx="4113">
                  <c:v>40951.843749990025</c:v>
                </c:pt>
                <c:pt idx="4114">
                  <c:v>40951.854166656689</c:v>
                </c:pt>
                <c:pt idx="4115">
                  <c:v>40951.864583323353</c:v>
                </c:pt>
                <c:pt idx="4116">
                  <c:v>40951.874999990017</c:v>
                </c:pt>
                <c:pt idx="4117">
                  <c:v>40951.885416656682</c:v>
                </c:pt>
                <c:pt idx="4118">
                  <c:v>40951.895833323346</c:v>
                </c:pt>
                <c:pt idx="4119">
                  <c:v>40951.90624999001</c:v>
                </c:pt>
                <c:pt idx="4120">
                  <c:v>40951.916666656674</c:v>
                </c:pt>
                <c:pt idx="4121">
                  <c:v>40951.927083323339</c:v>
                </c:pt>
                <c:pt idx="4122">
                  <c:v>40951.937499990003</c:v>
                </c:pt>
                <c:pt idx="4123">
                  <c:v>40951.947916656667</c:v>
                </c:pt>
                <c:pt idx="4124">
                  <c:v>40951.958333323331</c:v>
                </c:pt>
                <c:pt idx="4125">
                  <c:v>40951.968749989996</c:v>
                </c:pt>
                <c:pt idx="4126">
                  <c:v>40951.97916665666</c:v>
                </c:pt>
                <c:pt idx="4127">
                  <c:v>40951.989583323324</c:v>
                </c:pt>
                <c:pt idx="4128">
                  <c:v>40951.999999989988</c:v>
                </c:pt>
                <c:pt idx="4129">
                  <c:v>40952.010416656653</c:v>
                </c:pt>
                <c:pt idx="4130">
                  <c:v>40952.020833323317</c:v>
                </c:pt>
                <c:pt idx="4131">
                  <c:v>40952.031249989981</c:v>
                </c:pt>
                <c:pt idx="4132">
                  <c:v>40952.041666656645</c:v>
                </c:pt>
                <c:pt idx="4133">
                  <c:v>40952.052083323309</c:v>
                </c:pt>
                <c:pt idx="4134">
                  <c:v>40952.062499989974</c:v>
                </c:pt>
                <c:pt idx="4135">
                  <c:v>40952.072916656638</c:v>
                </c:pt>
                <c:pt idx="4136">
                  <c:v>40952.083333323302</c:v>
                </c:pt>
                <c:pt idx="4137">
                  <c:v>40952.093749989966</c:v>
                </c:pt>
                <c:pt idx="4138">
                  <c:v>40952.104166656631</c:v>
                </c:pt>
                <c:pt idx="4139">
                  <c:v>40952.114583323295</c:v>
                </c:pt>
                <c:pt idx="4140">
                  <c:v>40952.124999989959</c:v>
                </c:pt>
                <c:pt idx="4141">
                  <c:v>40952.135416656623</c:v>
                </c:pt>
                <c:pt idx="4142">
                  <c:v>40952.145833323288</c:v>
                </c:pt>
                <c:pt idx="4143">
                  <c:v>40952.156249989952</c:v>
                </c:pt>
                <c:pt idx="4144">
                  <c:v>40952.166666656616</c:v>
                </c:pt>
                <c:pt idx="4145">
                  <c:v>40952.17708332328</c:v>
                </c:pt>
                <c:pt idx="4146">
                  <c:v>40952.187499989945</c:v>
                </c:pt>
                <c:pt idx="4147">
                  <c:v>40952.197916656609</c:v>
                </c:pt>
                <c:pt idx="4148">
                  <c:v>40952.208333323273</c:v>
                </c:pt>
                <c:pt idx="4149">
                  <c:v>40952.218749989937</c:v>
                </c:pt>
                <c:pt idx="4150">
                  <c:v>40952.229166656602</c:v>
                </c:pt>
                <c:pt idx="4151">
                  <c:v>40952.239583323266</c:v>
                </c:pt>
                <c:pt idx="4152">
                  <c:v>40952.24999998993</c:v>
                </c:pt>
                <c:pt idx="4153">
                  <c:v>40952.260416656594</c:v>
                </c:pt>
                <c:pt idx="4154">
                  <c:v>40952.270833323259</c:v>
                </c:pt>
                <c:pt idx="4155">
                  <c:v>40952.281249989923</c:v>
                </c:pt>
                <c:pt idx="4156">
                  <c:v>40952.291666656587</c:v>
                </c:pt>
                <c:pt idx="4157">
                  <c:v>40952.302083323251</c:v>
                </c:pt>
                <c:pt idx="4158">
                  <c:v>40952.312499989916</c:v>
                </c:pt>
                <c:pt idx="4159">
                  <c:v>40952.32291665658</c:v>
                </c:pt>
                <c:pt idx="4160">
                  <c:v>40952.333333323244</c:v>
                </c:pt>
                <c:pt idx="4161">
                  <c:v>40952.343749989908</c:v>
                </c:pt>
                <c:pt idx="4162">
                  <c:v>40952.354166656572</c:v>
                </c:pt>
                <c:pt idx="4163">
                  <c:v>40952.364583323237</c:v>
                </c:pt>
                <c:pt idx="4164">
                  <c:v>40952.374999989901</c:v>
                </c:pt>
                <c:pt idx="4165">
                  <c:v>40952.385416656565</c:v>
                </c:pt>
                <c:pt idx="4166">
                  <c:v>40952.395833323229</c:v>
                </c:pt>
                <c:pt idx="4167">
                  <c:v>40952.406249989894</c:v>
                </c:pt>
                <c:pt idx="4168">
                  <c:v>40952.416666656558</c:v>
                </c:pt>
                <c:pt idx="4169">
                  <c:v>40952.427083323222</c:v>
                </c:pt>
                <c:pt idx="4170">
                  <c:v>40952.437499989886</c:v>
                </c:pt>
                <c:pt idx="4171">
                  <c:v>40952.447916656551</c:v>
                </c:pt>
                <c:pt idx="4172">
                  <c:v>40952.458333323215</c:v>
                </c:pt>
                <c:pt idx="4173">
                  <c:v>40952.468749989879</c:v>
                </c:pt>
                <c:pt idx="4174">
                  <c:v>40952.479166656543</c:v>
                </c:pt>
                <c:pt idx="4175">
                  <c:v>40952.489583323208</c:v>
                </c:pt>
                <c:pt idx="4176">
                  <c:v>40952.499999989872</c:v>
                </c:pt>
                <c:pt idx="4177">
                  <c:v>40952.510416656536</c:v>
                </c:pt>
                <c:pt idx="4178">
                  <c:v>40952.5208333232</c:v>
                </c:pt>
                <c:pt idx="4179">
                  <c:v>40952.531249989865</c:v>
                </c:pt>
                <c:pt idx="4180">
                  <c:v>40952.541666656529</c:v>
                </c:pt>
                <c:pt idx="4181">
                  <c:v>40952.552083323193</c:v>
                </c:pt>
                <c:pt idx="4182">
                  <c:v>40952.562499989857</c:v>
                </c:pt>
                <c:pt idx="4183">
                  <c:v>40952.572916656522</c:v>
                </c:pt>
                <c:pt idx="4184">
                  <c:v>40952.583333323186</c:v>
                </c:pt>
                <c:pt idx="4185">
                  <c:v>40952.59374998985</c:v>
                </c:pt>
                <c:pt idx="4186">
                  <c:v>40952.604166656514</c:v>
                </c:pt>
                <c:pt idx="4187">
                  <c:v>40952.614583323179</c:v>
                </c:pt>
                <c:pt idx="4188">
                  <c:v>40952.624999989843</c:v>
                </c:pt>
                <c:pt idx="4189">
                  <c:v>40952.635416656507</c:v>
                </c:pt>
                <c:pt idx="4190">
                  <c:v>40952.645833323171</c:v>
                </c:pt>
                <c:pt idx="4191">
                  <c:v>40952.656249989835</c:v>
                </c:pt>
                <c:pt idx="4192">
                  <c:v>40952.6666666565</c:v>
                </c:pt>
                <c:pt idx="4193">
                  <c:v>40952.677083323164</c:v>
                </c:pt>
                <c:pt idx="4194">
                  <c:v>40952.687499989828</c:v>
                </c:pt>
                <c:pt idx="4195">
                  <c:v>40952.697916656492</c:v>
                </c:pt>
                <c:pt idx="4196">
                  <c:v>40952.708333323157</c:v>
                </c:pt>
                <c:pt idx="4197">
                  <c:v>40952.718749989821</c:v>
                </c:pt>
                <c:pt idx="4198">
                  <c:v>40952.729166656485</c:v>
                </c:pt>
                <c:pt idx="4199">
                  <c:v>40952.739583323149</c:v>
                </c:pt>
                <c:pt idx="4200">
                  <c:v>40952.749999989814</c:v>
                </c:pt>
                <c:pt idx="4201">
                  <c:v>40952.760416656478</c:v>
                </c:pt>
                <c:pt idx="4202">
                  <c:v>40952.770833323142</c:v>
                </c:pt>
                <c:pt idx="4203">
                  <c:v>40952.781249989806</c:v>
                </c:pt>
                <c:pt idx="4204">
                  <c:v>40952.791666656471</c:v>
                </c:pt>
                <c:pt idx="4205">
                  <c:v>40952.802083323135</c:v>
                </c:pt>
                <c:pt idx="4206">
                  <c:v>40952.812499989799</c:v>
                </c:pt>
                <c:pt idx="4207">
                  <c:v>40952.822916656463</c:v>
                </c:pt>
                <c:pt idx="4208">
                  <c:v>40952.833333323128</c:v>
                </c:pt>
                <c:pt idx="4209">
                  <c:v>40952.843749989792</c:v>
                </c:pt>
                <c:pt idx="4210">
                  <c:v>40952.854166656456</c:v>
                </c:pt>
                <c:pt idx="4211">
                  <c:v>40952.86458332312</c:v>
                </c:pt>
                <c:pt idx="4212">
                  <c:v>40952.874999989785</c:v>
                </c:pt>
                <c:pt idx="4213">
                  <c:v>40952.885416656449</c:v>
                </c:pt>
                <c:pt idx="4214">
                  <c:v>40952.895833323113</c:v>
                </c:pt>
                <c:pt idx="4215">
                  <c:v>40952.906249989777</c:v>
                </c:pt>
                <c:pt idx="4216">
                  <c:v>40952.916666656442</c:v>
                </c:pt>
                <c:pt idx="4217">
                  <c:v>40952.927083323106</c:v>
                </c:pt>
                <c:pt idx="4218">
                  <c:v>40952.93749998977</c:v>
                </c:pt>
                <c:pt idx="4219">
                  <c:v>40952.947916656434</c:v>
                </c:pt>
                <c:pt idx="4220">
                  <c:v>40952.958333323098</c:v>
                </c:pt>
                <c:pt idx="4221">
                  <c:v>40952.968749989763</c:v>
                </c:pt>
                <c:pt idx="4222">
                  <c:v>40952.979166656427</c:v>
                </c:pt>
                <c:pt idx="4223">
                  <c:v>40952.989583323091</c:v>
                </c:pt>
                <c:pt idx="4224">
                  <c:v>40952.999999989755</c:v>
                </c:pt>
                <c:pt idx="4225">
                  <c:v>40953.01041665642</c:v>
                </c:pt>
                <c:pt idx="4226">
                  <c:v>40953.020833323084</c:v>
                </c:pt>
                <c:pt idx="4227">
                  <c:v>40953.031249989748</c:v>
                </c:pt>
                <c:pt idx="4228">
                  <c:v>40953.041666656412</c:v>
                </c:pt>
                <c:pt idx="4229">
                  <c:v>40953.052083323077</c:v>
                </c:pt>
                <c:pt idx="4230">
                  <c:v>40953.062499989741</c:v>
                </c:pt>
                <c:pt idx="4231">
                  <c:v>40953.072916656405</c:v>
                </c:pt>
                <c:pt idx="4232">
                  <c:v>40953.083333323069</c:v>
                </c:pt>
                <c:pt idx="4233">
                  <c:v>40953.093749989734</c:v>
                </c:pt>
                <c:pt idx="4234">
                  <c:v>40953.104166656398</c:v>
                </c:pt>
                <c:pt idx="4235">
                  <c:v>40953.114583323062</c:v>
                </c:pt>
                <c:pt idx="4236">
                  <c:v>40953.124999989726</c:v>
                </c:pt>
                <c:pt idx="4237">
                  <c:v>40953.135416656391</c:v>
                </c:pt>
                <c:pt idx="4238">
                  <c:v>40953.145833323055</c:v>
                </c:pt>
                <c:pt idx="4239">
                  <c:v>40953.156249989719</c:v>
                </c:pt>
                <c:pt idx="4240">
                  <c:v>40953.166666656383</c:v>
                </c:pt>
                <c:pt idx="4241">
                  <c:v>40953.177083323048</c:v>
                </c:pt>
                <c:pt idx="4242">
                  <c:v>40953.187499989712</c:v>
                </c:pt>
                <c:pt idx="4243">
                  <c:v>40953.197916656376</c:v>
                </c:pt>
                <c:pt idx="4244">
                  <c:v>40953.20833332304</c:v>
                </c:pt>
                <c:pt idx="4245">
                  <c:v>40953.218749989705</c:v>
                </c:pt>
                <c:pt idx="4246">
                  <c:v>40953.229166656369</c:v>
                </c:pt>
                <c:pt idx="4247">
                  <c:v>40953.239583323033</c:v>
                </c:pt>
                <c:pt idx="4248">
                  <c:v>40953.249999989697</c:v>
                </c:pt>
                <c:pt idx="4249">
                  <c:v>40953.260416656361</c:v>
                </c:pt>
                <c:pt idx="4250">
                  <c:v>40953.270833323026</c:v>
                </c:pt>
                <c:pt idx="4251">
                  <c:v>40953.28124998969</c:v>
                </c:pt>
                <c:pt idx="4252">
                  <c:v>40953.291666656354</c:v>
                </c:pt>
                <c:pt idx="4253">
                  <c:v>40953.302083323018</c:v>
                </c:pt>
                <c:pt idx="4254">
                  <c:v>40953.312499989683</c:v>
                </c:pt>
                <c:pt idx="4255">
                  <c:v>40953.322916656347</c:v>
                </c:pt>
                <c:pt idx="4256">
                  <c:v>40953.333333323011</c:v>
                </c:pt>
                <c:pt idx="4257">
                  <c:v>40953.343749989675</c:v>
                </c:pt>
                <c:pt idx="4258">
                  <c:v>40953.35416665634</c:v>
                </c:pt>
                <c:pt idx="4259">
                  <c:v>40953.364583323004</c:v>
                </c:pt>
                <c:pt idx="4260">
                  <c:v>40953.374999989668</c:v>
                </c:pt>
                <c:pt idx="4261">
                  <c:v>40953.385416656332</c:v>
                </c:pt>
                <c:pt idx="4262">
                  <c:v>40953.395833322997</c:v>
                </c:pt>
                <c:pt idx="4263">
                  <c:v>40953.406249989661</c:v>
                </c:pt>
                <c:pt idx="4264">
                  <c:v>40953.416666656325</c:v>
                </c:pt>
                <c:pt idx="4265">
                  <c:v>40953.427083322989</c:v>
                </c:pt>
                <c:pt idx="4266">
                  <c:v>40953.437499989654</c:v>
                </c:pt>
                <c:pt idx="4267">
                  <c:v>40953.447916656318</c:v>
                </c:pt>
                <c:pt idx="4268">
                  <c:v>40953.458333322982</c:v>
                </c:pt>
                <c:pt idx="4269">
                  <c:v>40953.468749989646</c:v>
                </c:pt>
                <c:pt idx="4270">
                  <c:v>40953.479166656311</c:v>
                </c:pt>
                <c:pt idx="4271">
                  <c:v>40953.489583322975</c:v>
                </c:pt>
                <c:pt idx="4272">
                  <c:v>40953.499999989639</c:v>
                </c:pt>
                <c:pt idx="4273">
                  <c:v>40953.510416656303</c:v>
                </c:pt>
                <c:pt idx="4274">
                  <c:v>40953.520833322968</c:v>
                </c:pt>
                <c:pt idx="4275">
                  <c:v>40953.531249989632</c:v>
                </c:pt>
                <c:pt idx="4276">
                  <c:v>40953.541666656296</c:v>
                </c:pt>
                <c:pt idx="4277">
                  <c:v>40953.55208332296</c:v>
                </c:pt>
                <c:pt idx="4278">
                  <c:v>40953.562499989624</c:v>
                </c:pt>
                <c:pt idx="4279">
                  <c:v>40953.572916656289</c:v>
                </c:pt>
                <c:pt idx="4280">
                  <c:v>40953.583333322953</c:v>
                </c:pt>
                <c:pt idx="4281">
                  <c:v>40953.593749989617</c:v>
                </c:pt>
                <c:pt idx="4282">
                  <c:v>40953.604166656281</c:v>
                </c:pt>
                <c:pt idx="4283">
                  <c:v>40953.614583322946</c:v>
                </c:pt>
                <c:pt idx="4284">
                  <c:v>40953.62499998961</c:v>
                </c:pt>
                <c:pt idx="4285">
                  <c:v>40953.635416656274</c:v>
                </c:pt>
                <c:pt idx="4286">
                  <c:v>40953.645833322938</c:v>
                </c:pt>
                <c:pt idx="4287">
                  <c:v>40953.656249989603</c:v>
                </c:pt>
                <c:pt idx="4288">
                  <c:v>40953.666666656267</c:v>
                </c:pt>
                <c:pt idx="4289">
                  <c:v>40953.677083322931</c:v>
                </c:pt>
                <c:pt idx="4290">
                  <c:v>40953.687499989595</c:v>
                </c:pt>
                <c:pt idx="4291">
                  <c:v>40953.69791665626</c:v>
                </c:pt>
                <c:pt idx="4292">
                  <c:v>40953.708333322924</c:v>
                </c:pt>
                <c:pt idx="4293">
                  <c:v>40953.718749989588</c:v>
                </c:pt>
                <c:pt idx="4294">
                  <c:v>40953.729166656252</c:v>
                </c:pt>
                <c:pt idx="4295">
                  <c:v>40953.739583322917</c:v>
                </c:pt>
                <c:pt idx="4296">
                  <c:v>40953.749999989581</c:v>
                </c:pt>
                <c:pt idx="4297">
                  <c:v>40953.760416656245</c:v>
                </c:pt>
                <c:pt idx="4298">
                  <c:v>40953.770833322909</c:v>
                </c:pt>
                <c:pt idx="4299">
                  <c:v>40953.781249989574</c:v>
                </c:pt>
                <c:pt idx="4300">
                  <c:v>40953.791666656238</c:v>
                </c:pt>
                <c:pt idx="4301">
                  <c:v>40953.802083322902</c:v>
                </c:pt>
                <c:pt idx="4302">
                  <c:v>40953.812499989566</c:v>
                </c:pt>
                <c:pt idx="4303">
                  <c:v>40953.822916656231</c:v>
                </c:pt>
                <c:pt idx="4304">
                  <c:v>40953.833333322895</c:v>
                </c:pt>
                <c:pt idx="4305">
                  <c:v>40953.843749989559</c:v>
                </c:pt>
                <c:pt idx="4306">
                  <c:v>40953.854166656223</c:v>
                </c:pt>
                <c:pt idx="4307">
                  <c:v>40953.864583322887</c:v>
                </c:pt>
                <c:pt idx="4308">
                  <c:v>40953.874999989552</c:v>
                </c:pt>
                <c:pt idx="4309">
                  <c:v>40953.885416656216</c:v>
                </c:pt>
                <c:pt idx="4310">
                  <c:v>40953.89583332288</c:v>
                </c:pt>
                <c:pt idx="4311">
                  <c:v>40953.906249989544</c:v>
                </c:pt>
                <c:pt idx="4312">
                  <c:v>40953.916666656209</c:v>
                </c:pt>
                <c:pt idx="4313">
                  <c:v>40953.927083322873</c:v>
                </c:pt>
                <c:pt idx="4314">
                  <c:v>40953.937499989537</c:v>
                </c:pt>
                <c:pt idx="4315">
                  <c:v>40953.947916656201</c:v>
                </c:pt>
                <c:pt idx="4316">
                  <c:v>40953.958333322866</c:v>
                </c:pt>
                <c:pt idx="4317">
                  <c:v>40953.96874998953</c:v>
                </c:pt>
                <c:pt idx="4318">
                  <c:v>40953.979166656194</c:v>
                </c:pt>
                <c:pt idx="4319">
                  <c:v>40953.989583322858</c:v>
                </c:pt>
                <c:pt idx="4320">
                  <c:v>40953.999999989523</c:v>
                </c:pt>
                <c:pt idx="4321">
                  <c:v>40954.010416656187</c:v>
                </c:pt>
                <c:pt idx="4322">
                  <c:v>40954.020833322851</c:v>
                </c:pt>
                <c:pt idx="4323">
                  <c:v>40954.031249989515</c:v>
                </c:pt>
                <c:pt idx="4324">
                  <c:v>40954.04166665618</c:v>
                </c:pt>
                <c:pt idx="4325">
                  <c:v>40954.052083322844</c:v>
                </c:pt>
                <c:pt idx="4326">
                  <c:v>40954.062499989508</c:v>
                </c:pt>
                <c:pt idx="4327">
                  <c:v>40954.072916656172</c:v>
                </c:pt>
                <c:pt idx="4328">
                  <c:v>40954.083333322837</c:v>
                </c:pt>
                <c:pt idx="4329">
                  <c:v>40954.093749989501</c:v>
                </c:pt>
                <c:pt idx="4330">
                  <c:v>40954.104166656165</c:v>
                </c:pt>
                <c:pt idx="4331">
                  <c:v>40954.114583322829</c:v>
                </c:pt>
                <c:pt idx="4332">
                  <c:v>40954.124999989494</c:v>
                </c:pt>
                <c:pt idx="4333">
                  <c:v>40954.135416656158</c:v>
                </c:pt>
                <c:pt idx="4334">
                  <c:v>40954.145833322822</c:v>
                </c:pt>
                <c:pt idx="4335">
                  <c:v>40954.156249989486</c:v>
                </c:pt>
                <c:pt idx="4336">
                  <c:v>40954.16666665615</c:v>
                </c:pt>
                <c:pt idx="4337">
                  <c:v>40954.177083322815</c:v>
                </c:pt>
                <c:pt idx="4338">
                  <c:v>40954.187499989479</c:v>
                </c:pt>
                <c:pt idx="4339">
                  <c:v>40954.197916656143</c:v>
                </c:pt>
                <c:pt idx="4340">
                  <c:v>40954.208333322807</c:v>
                </c:pt>
                <c:pt idx="4341">
                  <c:v>40954.218749989472</c:v>
                </c:pt>
                <c:pt idx="4342">
                  <c:v>40954.229166656136</c:v>
                </c:pt>
                <c:pt idx="4343">
                  <c:v>40954.2395833228</c:v>
                </c:pt>
                <c:pt idx="4344">
                  <c:v>40954.249999989464</c:v>
                </c:pt>
                <c:pt idx="4345">
                  <c:v>40954.260416656129</c:v>
                </c:pt>
                <c:pt idx="4346">
                  <c:v>40954.270833322793</c:v>
                </c:pt>
                <c:pt idx="4347">
                  <c:v>40954.281249989457</c:v>
                </c:pt>
                <c:pt idx="4348">
                  <c:v>40954.291666656121</c:v>
                </c:pt>
                <c:pt idx="4349">
                  <c:v>40954.302083322786</c:v>
                </c:pt>
                <c:pt idx="4350">
                  <c:v>40954.31249998945</c:v>
                </c:pt>
                <c:pt idx="4351">
                  <c:v>40954.322916656114</c:v>
                </c:pt>
                <c:pt idx="4352">
                  <c:v>40954.333333322778</c:v>
                </c:pt>
                <c:pt idx="4353">
                  <c:v>40954.343749989443</c:v>
                </c:pt>
                <c:pt idx="4354">
                  <c:v>40954.354166656107</c:v>
                </c:pt>
                <c:pt idx="4355">
                  <c:v>40954.364583322771</c:v>
                </c:pt>
                <c:pt idx="4356">
                  <c:v>40954.374999989435</c:v>
                </c:pt>
                <c:pt idx="4357">
                  <c:v>40954.3854166561</c:v>
                </c:pt>
                <c:pt idx="4358">
                  <c:v>40954.395833322764</c:v>
                </c:pt>
                <c:pt idx="4359">
                  <c:v>40954.406249989428</c:v>
                </c:pt>
                <c:pt idx="4360">
                  <c:v>40954.416666656092</c:v>
                </c:pt>
                <c:pt idx="4361">
                  <c:v>40954.427083322757</c:v>
                </c:pt>
                <c:pt idx="4362">
                  <c:v>40954.437499989421</c:v>
                </c:pt>
                <c:pt idx="4363">
                  <c:v>40954.447916656085</c:v>
                </c:pt>
                <c:pt idx="4364">
                  <c:v>40954.458333322749</c:v>
                </c:pt>
                <c:pt idx="4365">
                  <c:v>40954.468749989413</c:v>
                </c:pt>
                <c:pt idx="4366">
                  <c:v>40954.479166656078</c:v>
                </c:pt>
                <c:pt idx="4367">
                  <c:v>40954.489583322742</c:v>
                </c:pt>
                <c:pt idx="4368">
                  <c:v>40954.499999989406</c:v>
                </c:pt>
                <c:pt idx="4369">
                  <c:v>40954.51041665607</c:v>
                </c:pt>
                <c:pt idx="4370">
                  <c:v>40954.520833322735</c:v>
                </c:pt>
                <c:pt idx="4371">
                  <c:v>40954.531249989399</c:v>
                </c:pt>
                <c:pt idx="4372">
                  <c:v>40954.541666656063</c:v>
                </c:pt>
                <c:pt idx="4373">
                  <c:v>40954.552083322727</c:v>
                </c:pt>
                <c:pt idx="4374">
                  <c:v>40954.562499989392</c:v>
                </c:pt>
                <c:pt idx="4375">
                  <c:v>40954.572916656056</c:v>
                </c:pt>
                <c:pt idx="4376">
                  <c:v>40954.58333332272</c:v>
                </c:pt>
                <c:pt idx="4377">
                  <c:v>40954.593749989384</c:v>
                </c:pt>
                <c:pt idx="4378">
                  <c:v>40954.604166656049</c:v>
                </c:pt>
                <c:pt idx="4379">
                  <c:v>40954.614583322713</c:v>
                </c:pt>
                <c:pt idx="4380">
                  <c:v>40954.624999989377</c:v>
                </c:pt>
                <c:pt idx="4381">
                  <c:v>40954.635416656041</c:v>
                </c:pt>
                <c:pt idx="4382">
                  <c:v>40954.645833322706</c:v>
                </c:pt>
                <c:pt idx="4383">
                  <c:v>40954.65624998937</c:v>
                </c:pt>
                <c:pt idx="4384">
                  <c:v>40954.666666656034</c:v>
                </c:pt>
                <c:pt idx="4385">
                  <c:v>40954.677083322698</c:v>
                </c:pt>
                <c:pt idx="4386">
                  <c:v>40954.687499989363</c:v>
                </c:pt>
                <c:pt idx="4387">
                  <c:v>40954.697916656027</c:v>
                </c:pt>
                <c:pt idx="4388">
                  <c:v>40954.708333322691</c:v>
                </c:pt>
                <c:pt idx="4389">
                  <c:v>40954.718749989355</c:v>
                </c:pt>
                <c:pt idx="4390">
                  <c:v>40954.72916665602</c:v>
                </c:pt>
                <c:pt idx="4391">
                  <c:v>40954.739583322684</c:v>
                </c:pt>
                <c:pt idx="4392">
                  <c:v>40954.749999989348</c:v>
                </c:pt>
                <c:pt idx="4393">
                  <c:v>40954.760416656012</c:v>
                </c:pt>
                <c:pt idx="4394">
                  <c:v>40954.770833322676</c:v>
                </c:pt>
                <c:pt idx="4395">
                  <c:v>40954.781249989341</c:v>
                </c:pt>
                <c:pt idx="4396">
                  <c:v>40954.791666656005</c:v>
                </c:pt>
                <c:pt idx="4397">
                  <c:v>40954.802083322669</c:v>
                </c:pt>
                <c:pt idx="4398">
                  <c:v>40954.812499989333</c:v>
                </c:pt>
                <c:pt idx="4399">
                  <c:v>40954.822916655998</c:v>
                </c:pt>
                <c:pt idx="4400">
                  <c:v>40954.833333322662</c:v>
                </c:pt>
                <c:pt idx="4401">
                  <c:v>40954.843749989326</c:v>
                </c:pt>
                <c:pt idx="4402">
                  <c:v>40954.85416665599</c:v>
                </c:pt>
                <c:pt idx="4403">
                  <c:v>40954.864583322655</c:v>
                </c:pt>
                <c:pt idx="4404">
                  <c:v>40954.874999989319</c:v>
                </c:pt>
                <c:pt idx="4405">
                  <c:v>40954.885416655983</c:v>
                </c:pt>
                <c:pt idx="4406">
                  <c:v>40954.895833322647</c:v>
                </c:pt>
                <c:pt idx="4407">
                  <c:v>40954.906249989312</c:v>
                </c:pt>
                <c:pt idx="4408">
                  <c:v>40954.916666655976</c:v>
                </c:pt>
                <c:pt idx="4409">
                  <c:v>40954.92708332264</c:v>
                </c:pt>
                <c:pt idx="4410">
                  <c:v>40954.937499989304</c:v>
                </c:pt>
                <c:pt idx="4411">
                  <c:v>40954.947916655969</c:v>
                </c:pt>
                <c:pt idx="4412">
                  <c:v>40954.958333322633</c:v>
                </c:pt>
                <c:pt idx="4413">
                  <c:v>40954.968749989297</c:v>
                </c:pt>
                <c:pt idx="4414">
                  <c:v>40954.979166655961</c:v>
                </c:pt>
                <c:pt idx="4415">
                  <c:v>40954.989583322626</c:v>
                </c:pt>
                <c:pt idx="4416">
                  <c:v>40954.99999998929</c:v>
                </c:pt>
                <c:pt idx="4417">
                  <c:v>40955.010416655954</c:v>
                </c:pt>
                <c:pt idx="4418">
                  <c:v>40955.020833322618</c:v>
                </c:pt>
                <c:pt idx="4419">
                  <c:v>40955.031249989283</c:v>
                </c:pt>
                <c:pt idx="4420">
                  <c:v>40955.041666655947</c:v>
                </c:pt>
                <c:pt idx="4421">
                  <c:v>40955.052083322611</c:v>
                </c:pt>
                <c:pt idx="4422">
                  <c:v>40955.062499989275</c:v>
                </c:pt>
                <c:pt idx="4423">
                  <c:v>40955.072916655939</c:v>
                </c:pt>
                <c:pt idx="4424">
                  <c:v>40955.083333322604</c:v>
                </c:pt>
                <c:pt idx="4425">
                  <c:v>40955.093749989268</c:v>
                </c:pt>
                <c:pt idx="4426">
                  <c:v>40955.104166655932</c:v>
                </c:pt>
                <c:pt idx="4427">
                  <c:v>40955.114583322596</c:v>
                </c:pt>
                <c:pt idx="4428">
                  <c:v>40955.124999989261</c:v>
                </c:pt>
                <c:pt idx="4429">
                  <c:v>40955.135416655925</c:v>
                </c:pt>
                <c:pt idx="4430">
                  <c:v>40955.145833322589</c:v>
                </c:pt>
                <c:pt idx="4431">
                  <c:v>40955.156249989253</c:v>
                </c:pt>
                <c:pt idx="4432">
                  <c:v>40955.166666655918</c:v>
                </c:pt>
                <c:pt idx="4433">
                  <c:v>40955.177083322582</c:v>
                </c:pt>
                <c:pt idx="4434">
                  <c:v>40955.187499989246</c:v>
                </c:pt>
                <c:pt idx="4435">
                  <c:v>40955.19791665591</c:v>
                </c:pt>
                <c:pt idx="4436">
                  <c:v>40955.208333322575</c:v>
                </c:pt>
                <c:pt idx="4437">
                  <c:v>40955.218749989239</c:v>
                </c:pt>
                <c:pt idx="4438">
                  <c:v>40955.229166655903</c:v>
                </c:pt>
                <c:pt idx="4439">
                  <c:v>40955.239583322567</c:v>
                </c:pt>
                <c:pt idx="4440">
                  <c:v>40955.249999989232</c:v>
                </c:pt>
                <c:pt idx="4441">
                  <c:v>40955.260416655896</c:v>
                </c:pt>
                <c:pt idx="4442">
                  <c:v>40955.27083332256</c:v>
                </c:pt>
                <c:pt idx="4443">
                  <c:v>40955.281249989224</c:v>
                </c:pt>
                <c:pt idx="4444">
                  <c:v>40955.291666655889</c:v>
                </c:pt>
                <c:pt idx="4445">
                  <c:v>40955.302083322553</c:v>
                </c:pt>
                <c:pt idx="4446">
                  <c:v>40955.312499989217</c:v>
                </c:pt>
                <c:pt idx="4447">
                  <c:v>40955.322916655881</c:v>
                </c:pt>
                <c:pt idx="4448">
                  <c:v>40955.333333322546</c:v>
                </c:pt>
                <c:pt idx="4449">
                  <c:v>40955.34374998921</c:v>
                </c:pt>
                <c:pt idx="4450">
                  <c:v>40955.354166655874</c:v>
                </c:pt>
                <c:pt idx="4451">
                  <c:v>40955.364583322538</c:v>
                </c:pt>
                <c:pt idx="4452">
                  <c:v>40955.374999989202</c:v>
                </c:pt>
                <c:pt idx="4453">
                  <c:v>40955.385416655867</c:v>
                </c:pt>
                <c:pt idx="4454">
                  <c:v>40955.395833322531</c:v>
                </c:pt>
                <c:pt idx="4455">
                  <c:v>40955.406249989195</c:v>
                </c:pt>
                <c:pt idx="4456">
                  <c:v>40955.416666655859</c:v>
                </c:pt>
                <c:pt idx="4457">
                  <c:v>40955.427083322524</c:v>
                </c:pt>
                <c:pt idx="4458">
                  <c:v>40955.437499989188</c:v>
                </c:pt>
                <c:pt idx="4459">
                  <c:v>40955.447916655852</c:v>
                </c:pt>
                <c:pt idx="4460">
                  <c:v>40955.458333322516</c:v>
                </c:pt>
                <c:pt idx="4461">
                  <c:v>40955.468749989181</c:v>
                </c:pt>
                <c:pt idx="4462">
                  <c:v>40955.479166655845</c:v>
                </c:pt>
                <c:pt idx="4463">
                  <c:v>40955.489583322509</c:v>
                </c:pt>
                <c:pt idx="4464">
                  <c:v>40955.499999989173</c:v>
                </c:pt>
                <c:pt idx="4465">
                  <c:v>40955.510416655838</c:v>
                </c:pt>
                <c:pt idx="4466">
                  <c:v>40955.520833322502</c:v>
                </c:pt>
                <c:pt idx="4467">
                  <c:v>40955.531249989166</c:v>
                </c:pt>
                <c:pt idx="4468">
                  <c:v>40955.54166665583</c:v>
                </c:pt>
                <c:pt idx="4469">
                  <c:v>40955.552083322495</c:v>
                </c:pt>
                <c:pt idx="4470">
                  <c:v>40955.562499989159</c:v>
                </c:pt>
                <c:pt idx="4471">
                  <c:v>40955.572916655823</c:v>
                </c:pt>
                <c:pt idx="4472">
                  <c:v>40955.583333322487</c:v>
                </c:pt>
                <c:pt idx="4473">
                  <c:v>40955.593749989152</c:v>
                </c:pt>
                <c:pt idx="4474">
                  <c:v>40955.604166655816</c:v>
                </c:pt>
                <c:pt idx="4475">
                  <c:v>40955.61458332248</c:v>
                </c:pt>
                <c:pt idx="4476">
                  <c:v>40955.624999989144</c:v>
                </c:pt>
                <c:pt idx="4477">
                  <c:v>40955.635416655809</c:v>
                </c:pt>
                <c:pt idx="4478">
                  <c:v>40955.645833322473</c:v>
                </c:pt>
                <c:pt idx="4479">
                  <c:v>40955.656249989137</c:v>
                </c:pt>
                <c:pt idx="4480">
                  <c:v>40955.666666655801</c:v>
                </c:pt>
                <c:pt idx="4481">
                  <c:v>40955.677083322465</c:v>
                </c:pt>
                <c:pt idx="4482">
                  <c:v>40955.68749998913</c:v>
                </c:pt>
                <c:pt idx="4483">
                  <c:v>40955.697916655794</c:v>
                </c:pt>
                <c:pt idx="4484">
                  <c:v>40955.708333322458</c:v>
                </c:pt>
                <c:pt idx="4485">
                  <c:v>40955.718749989122</c:v>
                </c:pt>
                <c:pt idx="4486">
                  <c:v>40955.729166655787</c:v>
                </c:pt>
                <c:pt idx="4487">
                  <c:v>40955.739583322451</c:v>
                </c:pt>
                <c:pt idx="4488">
                  <c:v>40955.749999989115</c:v>
                </c:pt>
                <c:pt idx="4489">
                  <c:v>40955.760416655779</c:v>
                </c:pt>
                <c:pt idx="4490">
                  <c:v>40955.770833322444</c:v>
                </c:pt>
                <c:pt idx="4491">
                  <c:v>40955.781249989108</c:v>
                </c:pt>
                <c:pt idx="4492">
                  <c:v>40955.791666655772</c:v>
                </c:pt>
                <c:pt idx="4493">
                  <c:v>40955.802083322436</c:v>
                </c:pt>
                <c:pt idx="4494">
                  <c:v>40955.812499989101</c:v>
                </c:pt>
                <c:pt idx="4495">
                  <c:v>40955.822916655765</c:v>
                </c:pt>
                <c:pt idx="4496">
                  <c:v>40955.833333322429</c:v>
                </c:pt>
                <c:pt idx="4497">
                  <c:v>40955.843749989093</c:v>
                </c:pt>
                <c:pt idx="4498">
                  <c:v>40955.854166655758</c:v>
                </c:pt>
                <c:pt idx="4499">
                  <c:v>40955.864583322422</c:v>
                </c:pt>
                <c:pt idx="4500">
                  <c:v>40955.874999989086</c:v>
                </c:pt>
                <c:pt idx="4501">
                  <c:v>40955.88541665575</c:v>
                </c:pt>
                <c:pt idx="4502">
                  <c:v>40955.895833322415</c:v>
                </c:pt>
                <c:pt idx="4503">
                  <c:v>40955.906249989079</c:v>
                </c:pt>
                <c:pt idx="4504">
                  <c:v>40955.916666655743</c:v>
                </c:pt>
                <c:pt idx="4505">
                  <c:v>40955.927083322407</c:v>
                </c:pt>
                <c:pt idx="4506">
                  <c:v>40955.937499989072</c:v>
                </c:pt>
                <c:pt idx="4507">
                  <c:v>40955.947916655736</c:v>
                </c:pt>
                <c:pt idx="4508">
                  <c:v>40955.9583333224</c:v>
                </c:pt>
                <c:pt idx="4509">
                  <c:v>40955.968749989064</c:v>
                </c:pt>
                <c:pt idx="4510">
                  <c:v>40955.979166655728</c:v>
                </c:pt>
                <c:pt idx="4511">
                  <c:v>40955.989583322393</c:v>
                </c:pt>
                <c:pt idx="4512">
                  <c:v>40955.999999989057</c:v>
                </c:pt>
                <c:pt idx="4513">
                  <c:v>40956.010416655721</c:v>
                </c:pt>
                <c:pt idx="4514">
                  <c:v>40956.020833322385</c:v>
                </c:pt>
                <c:pt idx="4515">
                  <c:v>40956.03124998905</c:v>
                </c:pt>
                <c:pt idx="4516">
                  <c:v>40956.041666655714</c:v>
                </c:pt>
                <c:pt idx="4517">
                  <c:v>40956.052083322378</c:v>
                </c:pt>
                <c:pt idx="4518">
                  <c:v>40956.062499989042</c:v>
                </c:pt>
                <c:pt idx="4519">
                  <c:v>40956.072916655707</c:v>
                </c:pt>
                <c:pt idx="4520">
                  <c:v>40956.083333322371</c:v>
                </c:pt>
                <c:pt idx="4521">
                  <c:v>40956.093749989035</c:v>
                </c:pt>
                <c:pt idx="4522">
                  <c:v>40956.104166655699</c:v>
                </c:pt>
                <c:pt idx="4523">
                  <c:v>40956.114583322364</c:v>
                </c:pt>
                <c:pt idx="4524">
                  <c:v>40956.124999989028</c:v>
                </c:pt>
                <c:pt idx="4525">
                  <c:v>40956.135416655692</c:v>
                </c:pt>
                <c:pt idx="4526">
                  <c:v>40956.145833322356</c:v>
                </c:pt>
                <c:pt idx="4527">
                  <c:v>40956.156249989021</c:v>
                </c:pt>
                <c:pt idx="4528">
                  <c:v>40956.166666655685</c:v>
                </c:pt>
                <c:pt idx="4529">
                  <c:v>40956.177083322349</c:v>
                </c:pt>
                <c:pt idx="4530">
                  <c:v>40956.187499989013</c:v>
                </c:pt>
                <c:pt idx="4531">
                  <c:v>40956.197916655678</c:v>
                </c:pt>
                <c:pt idx="4532">
                  <c:v>40956.208333322342</c:v>
                </c:pt>
                <c:pt idx="4533">
                  <c:v>40956.218749989006</c:v>
                </c:pt>
                <c:pt idx="4534">
                  <c:v>40956.22916665567</c:v>
                </c:pt>
                <c:pt idx="4535">
                  <c:v>40956.239583322335</c:v>
                </c:pt>
                <c:pt idx="4536">
                  <c:v>40956.249999988999</c:v>
                </c:pt>
                <c:pt idx="4537">
                  <c:v>40956.260416655663</c:v>
                </c:pt>
                <c:pt idx="4538">
                  <c:v>40956.270833322327</c:v>
                </c:pt>
                <c:pt idx="4539">
                  <c:v>40956.281249988991</c:v>
                </c:pt>
                <c:pt idx="4540">
                  <c:v>40956.291666655656</c:v>
                </c:pt>
                <c:pt idx="4541">
                  <c:v>40956.30208332232</c:v>
                </c:pt>
                <c:pt idx="4542">
                  <c:v>40956.312499988984</c:v>
                </c:pt>
                <c:pt idx="4543">
                  <c:v>40956.322916655648</c:v>
                </c:pt>
                <c:pt idx="4544">
                  <c:v>40956.333333322313</c:v>
                </c:pt>
                <c:pt idx="4545">
                  <c:v>40956.343749988977</c:v>
                </c:pt>
                <c:pt idx="4546">
                  <c:v>40956.354166655641</c:v>
                </c:pt>
                <c:pt idx="4547">
                  <c:v>40956.364583322305</c:v>
                </c:pt>
                <c:pt idx="4548">
                  <c:v>40956.37499998897</c:v>
                </c:pt>
                <c:pt idx="4549">
                  <c:v>40956.385416655634</c:v>
                </c:pt>
                <c:pt idx="4550">
                  <c:v>40956.395833322298</c:v>
                </c:pt>
                <c:pt idx="4551">
                  <c:v>40956.406249988962</c:v>
                </c:pt>
                <c:pt idx="4552">
                  <c:v>40956.416666655627</c:v>
                </c:pt>
                <c:pt idx="4553">
                  <c:v>40956.427083322291</c:v>
                </c:pt>
                <c:pt idx="4554">
                  <c:v>40956.437499988955</c:v>
                </c:pt>
                <c:pt idx="4555">
                  <c:v>40956.447916655619</c:v>
                </c:pt>
                <c:pt idx="4556">
                  <c:v>40956.458333322284</c:v>
                </c:pt>
                <c:pt idx="4557">
                  <c:v>40956.468749988948</c:v>
                </c:pt>
                <c:pt idx="4558">
                  <c:v>40956.479166655612</c:v>
                </c:pt>
                <c:pt idx="4559">
                  <c:v>40956.489583322276</c:v>
                </c:pt>
                <c:pt idx="4560">
                  <c:v>40956.499999988941</c:v>
                </c:pt>
                <c:pt idx="4561">
                  <c:v>40956.510416655605</c:v>
                </c:pt>
                <c:pt idx="4562">
                  <c:v>40956.520833322269</c:v>
                </c:pt>
                <c:pt idx="4563">
                  <c:v>40956.531249988933</c:v>
                </c:pt>
                <c:pt idx="4564">
                  <c:v>40956.541666655598</c:v>
                </c:pt>
                <c:pt idx="4565">
                  <c:v>40956.552083322262</c:v>
                </c:pt>
                <c:pt idx="4566">
                  <c:v>40956.562499988926</c:v>
                </c:pt>
                <c:pt idx="4567">
                  <c:v>40956.57291665559</c:v>
                </c:pt>
                <c:pt idx="4568">
                  <c:v>40956.583333322254</c:v>
                </c:pt>
                <c:pt idx="4569">
                  <c:v>40956.593749988919</c:v>
                </c:pt>
                <c:pt idx="4570">
                  <c:v>40956.604166655583</c:v>
                </c:pt>
                <c:pt idx="4571">
                  <c:v>40956.614583322247</c:v>
                </c:pt>
                <c:pt idx="4572">
                  <c:v>40956.624999988911</c:v>
                </c:pt>
                <c:pt idx="4573">
                  <c:v>40956.635416655576</c:v>
                </c:pt>
                <c:pt idx="4574">
                  <c:v>40956.64583332224</c:v>
                </c:pt>
                <c:pt idx="4575">
                  <c:v>40956.656249988904</c:v>
                </c:pt>
                <c:pt idx="4576">
                  <c:v>40956.666666655568</c:v>
                </c:pt>
                <c:pt idx="4577">
                  <c:v>40956.677083322233</c:v>
                </c:pt>
                <c:pt idx="4578">
                  <c:v>40956.687499988897</c:v>
                </c:pt>
                <c:pt idx="4579">
                  <c:v>40956.697916655561</c:v>
                </c:pt>
                <c:pt idx="4580">
                  <c:v>40956.708333322225</c:v>
                </c:pt>
                <c:pt idx="4581">
                  <c:v>40956.71874998889</c:v>
                </c:pt>
                <c:pt idx="4582">
                  <c:v>40956.729166655554</c:v>
                </c:pt>
                <c:pt idx="4583">
                  <c:v>40956.739583322218</c:v>
                </c:pt>
                <c:pt idx="4584">
                  <c:v>40956.749999988882</c:v>
                </c:pt>
                <c:pt idx="4585">
                  <c:v>40956.760416655547</c:v>
                </c:pt>
                <c:pt idx="4586">
                  <c:v>40956.770833322211</c:v>
                </c:pt>
                <c:pt idx="4587">
                  <c:v>40956.781249988875</c:v>
                </c:pt>
                <c:pt idx="4588">
                  <c:v>40956.791666655539</c:v>
                </c:pt>
                <c:pt idx="4589">
                  <c:v>40956.802083322204</c:v>
                </c:pt>
                <c:pt idx="4590">
                  <c:v>40956.812499988868</c:v>
                </c:pt>
                <c:pt idx="4591">
                  <c:v>40956.822916655532</c:v>
                </c:pt>
                <c:pt idx="4592">
                  <c:v>40956.833333322196</c:v>
                </c:pt>
                <c:pt idx="4593">
                  <c:v>40956.843749988861</c:v>
                </c:pt>
                <c:pt idx="4594">
                  <c:v>40956.854166655525</c:v>
                </c:pt>
                <c:pt idx="4595">
                  <c:v>40956.864583322189</c:v>
                </c:pt>
                <c:pt idx="4596">
                  <c:v>40956.874999988853</c:v>
                </c:pt>
                <c:pt idx="4597">
                  <c:v>40956.885416655517</c:v>
                </c:pt>
                <c:pt idx="4598">
                  <c:v>40956.895833322182</c:v>
                </c:pt>
                <c:pt idx="4599">
                  <c:v>40956.906249988846</c:v>
                </c:pt>
                <c:pt idx="4600">
                  <c:v>40956.91666665551</c:v>
                </c:pt>
                <c:pt idx="4601">
                  <c:v>40956.927083322174</c:v>
                </c:pt>
                <c:pt idx="4602">
                  <c:v>40956.937499988839</c:v>
                </c:pt>
                <c:pt idx="4603">
                  <c:v>40956.947916655503</c:v>
                </c:pt>
                <c:pt idx="4604">
                  <c:v>40956.958333322167</c:v>
                </c:pt>
                <c:pt idx="4605">
                  <c:v>40956.968749988831</c:v>
                </c:pt>
                <c:pt idx="4606">
                  <c:v>40956.979166655496</c:v>
                </c:pt>
                <c:pt idx="4607">
                  <c:v>40956.98958332216</c:v>
                </c:pt>
                <c:pt idx="4608">
                  <c:v>40956.999999988824</c:v>
                </c:pt>
                <c:pt idx="4609">
                  <c:v>40957.010416655488</c:v>
                </c:pt>
                <c:pt idx="4610">
                  <c:v>40957.020833322153</c:v>
                </c:pt>
                <c:pt idx="4611">
                  <c:v>40957.031249988817</c:v>
                </c:pt>
                <c:pt idx="4612">
                  <c:v>40957.041666655481</c:v>
                </c:pt>
                <c:pt idx="4613">
                  <c:v>40957.052083322145</c:v>
                </c:pt>
                <c:pt idx="4614">
                  <c:v>40957.06249998881</c:v>
                </c:pt>
                <c:pt idx="4615">
                  <c:v>40957.072916655474</c:v>
                </c:pt>
                <c:pt idx="4616">
                  <c:v>40957.083333322138</c:v>
                </c:pt>
                <c:pt idx="4617">
                  <c:v>40957.093749988802</c:v>
                </c:pt>
                <c:pt idx="4618">
                  <c:v>40957.104166655467</c:v>
                </c:pt>
                <c:pt idx="4619">
                  <c:v>40957.114583322131</c:v>
                </c:pt>
                <c:pt idx="4620">
                  <c:v>40957.124999988795</c:v>
                </c:pt>
                <c:pt idx="4621">
                  <c:v>40957.135416655459</c:v>
                </c:pt>
                <c:pt idx="4622">
                  <c:v>40957.145833322124</c:v>
                </c:pt>
                <c:pt idx="4623">
                  <c:v>40957.156249988788</c:v>
                </c:pt>
                <c:pt idx="4624">
                  <c:v>40957.166666655452</c:v>
                </c:pt>
                <c:pt idx="4625">
                  <c:v>40957.177083322116</c:v>
                </c:pt>
                <c:pt idx="4626">
                  <c:v>40957.18749998878</c:v>
                </c:pt>
                <c:pt idx="4627">
                  <c:v>40957.197916655445</c:v>
                </c:pt>
                <c:pt idx="4628">
                  <c:v>40957.208333322109</c:v>
                </c:pt>
                <c:pt idx="4629">
                  <c:v>40957.218749988773</c:v>
                </c:pt>
                <c:pt idx="4630">
                  <c:v>40957.229166655437</c:v>
                </c:pt>
                <c:pt idx="4631">
                  <c:v>40957.239583322102</c:v>
                </c:pt>
                <c:pt idx="4632">
                  <c:v>40957.249999988766</c:v>
                </c:pt>
                <c:pt idx="4633">
                  <c:v>40957.26041665543</c:v>
                </c:pt>
                <c:pt idx="4634">
                  <c:v>40957.270833322094</c:v>
                </c:pt>
                <c:pt idx="4635">
                  <c:v>40957.281249988759</c:v>
                </c:pt>
                <c:pt idx="4636">
                  <c:v>40957.291666655423</c:v>
                </c:pt>
                <c:pt idx="4637">
                  <c:v>40957.302083322087</c:v>
                </c:pt>
                <c:pt idx="4638">
                  <c:v>40957.312499988751</c:v>
                </c:pt>
                <c:pt idx="4639">
                  <c:v>40957.322916655416</c:v>
                </c:pt>
                <c:pt idx="4640">
                  <c:v>40957.33333332208</c:v>
                </c:pt>
                <c:pt idx="4641">
                  <c:v>40957.343749988744</c:v>
                </c:pt>
                <c:pt idx="4642">
                  <c:v>40957.354166655408</c:v>
                </c:pt>
                <c:pt idx="4643">
                  <c:v>40957.364583322073</c:v>
                </c:pt>
                <c:pt idx="4644">
                  <c:v>40957.374999988737</c:v>
                </c:pt>
                <c:pt idx="4645">
                  <c:v>40957.385416655401</c:v>
                </c:pt>
                <c:pt idx="4646">
                  <c:v>40957.395833322065</c:v>
                </c:pt>
                <c:pt idx="4647">
                  <c:v>40957.40624998873</c:v>
                </c:pt>
                <c:pt idx="4648">
                  <c:v>40957.416666655394</c:v>
                </c:pt>
                <c:pt idx="4649">
                  <c:v>40957.427083322058</c:v>
                </c:pt>
                <c:pt idx="4650">
                  <c:v>40957.437499988722</c:v>
                </c:pt>
                <c:pt idx="4651">
                  <c:v>40957.447916655387</c:v>
                </c:pt>
                <c:pt idx="4652">
                  <c:v>40957.458333322051</c:v>
                </c:pt>
                <c:pt idx="4653">
                  <c:v>40957.468749988715</c:v>
                </c:pt>
                <c:pt idx="4654">
                  <c:v>40957.479166655379</c:v>
                </c:pt>
                <c:pt idx="4655">
                  <c:v>40957.489583322043</c:v>
                </c:pt>
                <c:pt idx="4656">
                  <c:v>40957.499999988708</c:v>
                </c:pt>
                <c:pt idx="4657">
                  <c:v>40957.510416655372</c:v>
                </c:pt>
                <c:pt idx="4658">
                  <c:v>40957.520833322036</c:v>
                </c:pt>
                <c:pt idx="4659">
                  <c:v>40957.5312499887</c:v>
                </c:pt>
                <c:pt idx="4660">
                  <c:v>40957.541666655365</c:v>
                </c:pt>
                <c:pt idx="4661">
                  <c:v>40957.552083322029</c:v>
                </c:pt>
                <c:pt idx="4662">
                  <c:v>40957.562499988693</c:v>
                </c:pt>
                <c:pt idx="4663">
                  <c:v>40957.572916655357</c:v>
                </c:pt>
                <c:pt idx="4664">
                  <c:v>40957.583333322022</c:v>
                </c:pt>
                <c:pt idx="4665">
                  <c:v>40957.593749988686</c:v>
                </c:pt>
                <c:pt idx="4666">
                  <c:v>40957.60416665535</c:v>
                </c:pt>
                <c:pt idx="4667">
                  <c:v>40957.614583322014</c:v>
                </c:pt>
                <c:pt idx="4668">
                  <c:v>40957.624999988679</c:v>
                </c:pt>
                <c:pt idx="4669">
                  <c:v>40957.635416655343</c:v>
                </c:pt>
                <c:pt idx="4670">
                  <c:v>40957.645833322007</c:v>
                </c:pt>
                <c:pt idx="4671">
                  <c:v>40957.656249988671</c:v>
                </c:pt>
                <c:pt idx="4672">
                  <c:v>40957.666666655336</c:v>
                </c:pt>
                <c:pt idx="4673">
                  <c:v>40957.677083322</c:v>
                </c:pt>
                <c:pt idx="4674">
                  <c:v>40957.687499988664</c:v>
                </c:pt>
                <c:pt idx="4675">
                  <c:v>40957.697916655328</c:v>
                </c:pt>
                <c:pt idx="4676">
                  <c:v>40957.708333321993</c:v>
                </c:pt>
                <c:pt idx="4677">
                  <c:v>40957.718749988657</c:v>
                </c:pt>
                <c:pt idx="4678">
                  <c:v>40957.729166655321</c:v>
                </c:pt>
                <c:pt idx="4679">
                  <c:v>40957.739583321985</c:v>
                </c:pt>
                <c:pt idx="4680">
                  <c:v>40957.74999998865</c:v>
                </c:pt>
                <c:pt idx="4681">
                  <c:v>40957.760416655314</c:v>
                </c:pt>
                <c:pt idx="4682">
                  <c:v>40957.770833321978</c:v>
                </c:pt>
                <c:pt idx="4683">
                  <c:v>40957.781249988642</c:v>
                </c:pt>
                <c:pt idx="4684">
                  <c:v>40957.791666655306</c:v>
                </c:pt>
                <c:pt idx="4685">
                  <c:v>40957.802083321971</c:v>
                </c:pt>
                <c:pt idx="4686">
                  <c:v>40957.812499988635</c:v>
                </c:pt>
                <c:pt idx="4687">
                  <c:v>40957.822916655299</c:v>
                </c:pt>
                <c:pt idx="4688">
                  <c:v>40957.833333321963</c:v>
                </c:pt>
                <c:pt idx="4689">
                  <c:v>40957.843749988628</c:v>
                </c:pt>
                <c:pt idx="4690">
                  <c:v>40957.854166655292</c:v>
                </c:pt>
                <c:pt idx="4691">
                  <c:v>40957.864583321956</c:v>
                </c:pt>
                <c:pt idx="4692">
                  <c:v>40957.87499998862</c:v>
                </c:pt>
                <c:pt idx="4693">
                  <c:v>40957.885416655285</c:v>
                </c:pt>
                <c:pt idx="4694">
                  <c:v>40957.895833321949</c:v>
                </c:pt>
                <c:pt idx="4695">
                  <c:v>40957.906249988613</c:v>
                </c:pt>
                <c:pt idx="4696">
                  <c:v>40957.916666655277</c:v>
                </c:pt>
                <c:pt idx="4697">
                  <c:v>40957.927083321942</c:v>
                </c:pt>
                <c:pt idx="4698">
                  <c:v>40957.937499988606</c:v>
                </c:pt>
                <c:pt idx="4699">
                  <c:v>40957.94791665527</c:v>
                </c:pt>
                <c:pt idx="4700">
                  <c:v>40957.958333321934</c:v>
                </c:pt>
                <c:pt idx="4701">
                  <c:v>40957.968749988599</c:v>
                </c:pt>
                <c:pt idx="4702">
                  <c:v>40957.979166655263</c:v>
                </c:pt>
                <c:pt idx="4703">
                  <c:v>40957.989583321927</c:v>
                </c:pt>
                <c:pt idx="4704">
                  <c:v>40957.999999988591</c:v>
                </c:pt>
                <c:pt idx="4705">
                  <c:v>40958.010416655256</c:v>
                </c:pt>
                <c:pt idx="4706">
                  <c:v>40958.02083332192</c:v>
                </c:pt>
                <c:pt idx="4707">
                  <c:v>40958.031249988584</c:v>
                </c:pt>
                <c:pt idx="4708">
                  <c:v>40958.041666655248</c:v>
                </c:pt>
                <c:pt idx="4709">
                  <c:v>40958.052083321913</c:v>
                </c:pt>
                <c:pt idx="4710">
                  <c:v>40958.062499988577</c:v>
                </c:pt>
                <c:pt idx="4711">
                  <c:v>40958.072916655241</c:v>
                </c:pt>
                <c:pt idx="4712">
                  <c:v>40958.083333321905</c:v>
                </c:pt>
                <c:pt idx="4713">
                  <c:v>40958.093749988569</c:v>
                </c:pt>
                <c:pt idx="4714">
                  <c:v>40958.104166655234</c:v>
                </c:pt>
                <c:pt idx="4715">
                  <c:v>40958.114583321898</c:v>
                </c:pt>
                <c:pt idx="4716">
                  <c:v>40958.124999988562</c:v>
                </c:pt>
                <c:pt idx="4717">
                  <c:v>40958.135416655226</c:v>
                </c:pt>
                <c:pt idx="4718">
                  <c:v>40958.145833321891</c:v>
                </c:pt>
                <c:pt idx="4719">
                  <c:v>40958.156249988555</c:v>
                </c:pt>
                <c:pt idx="4720">
                  <c:v>40958.166666655219</c:v>
                </c:pt>
                <c:pt idx="4721">
                  <c:v>40958.177083321883</c:v>
                </c:pt>
                <c:pt idx="4722">
                  <c:v>40958.187499988548</c:v>
                </c:pt>
                <c:pt idx="4723">
                  <c:v>40958.197916655212</c:v>
                </c:pt>
                <c:pt idx="4724">
                  <c:v>40958.208333321876</c:v>
                </c:pt>
                <c:pt idx="4725">
                  <c:v>40958.21874998854</c:v>
                </c:pt>
                <c:pt idx="4726">
                  <c:v>40958.229166655205</c:v>
                </c:pt>
                <c:pt idx="4727">
                  <c:v>40958.239583321869</c:v>
                </c:pt>
                <c:pt idx="4728">
                  <c:v>40958.249999988533</c:v>
                </c:pt>
                <c:pt idx="4729">
                  <c:v>40958.260416655197</c:v>
                </c:pt>
                <c:pt idx="4730">
                  <c:v>40958.270833321862</c:v>
                </c:pt>
                <c:pt idx="4731">
                  <c:v>40958.281249988526</c:v>
                </c:pt>
                <c:pt idx="4732">
                  <c:v>40958.29166665519</c:v>
                </c:pt>
                <c:pt idx="4733">
                  <c:v>40958.302083321854</c:v>
                </c:pt>
                <c:pt idx="4734">
                  <c:v>40958.312499988519</c:v>
                </c:pt>
                <c:pt idx="4735">
                  <c:v>40958.322916655183</c:v>
                </c:pt>
                <c:pt idx="4736">
                  <c:v>40958.333333321847</c:v>
                </c:pt>
                <c:pt idx="4737">
                  <c:v>40958.343749988511</c:v>
                </c:pt>
                <c:pt idx="4738">
                  <c:v>40958.354166655176</c:v>
                </c:pt>
                <c:pt idx="4739">
                  <c:v>40958.36458332184</c:v>
                </c:pt>
                <c:pt idx="4740">
                  <c:v>40958.374999988504</c:v>
                </c:pt>
                <c:pt idx="4741">
                  <c:v>40958.385416655168</c:v>
                </c:pt>
                <c:pt idx="4742">
                  <c:v>40958.395833321832</c:v>
                </c:pt>
                <c:pt idx="4743">
                  <c:v>40958.406249988497</c:v>
                </c:pt>
                <c:pt idx="4744">
                  <c:v>40958.416666655161</c:v>
                </c:pt>
                <c:pt idx="4745">
                  <c:v>40958.427083321825</c:v>
                </c:pt>
                <c:pt idx="4746">
                  <c:v>40958.437499988489</c:v>
                </c:pt>
                <c:pt idx="4747">
                  <c:v>40958.447916655154</c:v>
                </c:pt>
                <c:pt idx="4748">
                  <c:v>40958.458333321818</c:v>
                </c:pt>
                <c:pt idx="4749">
                  <c:v>40958.468749988482</c:v>
                </c:pt>
                <c:pt idx="4750">
                  <c:v>40958.479166655146</c:v>
                </c:pt>
                <c:pt idx="4751">
                  <c:v>40958.489583321811</c:v>
                </c:pt>
                <c:pt idx="4752">
                  <c:v>40958.499999988475</c:v>
                </c:pt>
                <c:pt idx="4753">
                  <c:v>40958.510416655139</c:v>
                </c:pt>
                <c:pt idx="4754">
                  <c:v>40958.520833321803</c:v>
                </c:pt>
                <c:pt idx="4755">
                  <c:v>40958.531249988468</c:v>
                </c:pt>
                <c:pt idx="4756">
                  <c:v>40958.541666655132</c:v>
                </c:pt>
                <c:pt idx="4757">
                  <c:v>40958.552083321796</c:v>
                </c:pt>
                <c:pt idx="4758">
                  <c:v>40958.56249998846</c:v>
                </c:pt>
                <c:pt idx="4759">
                  <c:v>40958.572916655125</c:v>
                </c:pt>
                <c:pt idx="4760">
                  <c:v>40958.583333321789</c:v>
                </c:pt>
                <c:pt idx="4761">
                  <c:v>40958.593749988453</c:v>
                </c:pt>
                <c:pt idx="4762">
                  <c:v>40958.604166655117</c:v>
                </c:pt>
                <c:pt idx="4763">
                  <c:v>40958.614583321782</c:v>
                </c:pt>
                <c:pt idx="4764">
                  <c:v>40958.624999988446</c:v>
                </c:pt>
                <c:pt idx="4765">
                  <c:v>40958.63541665511</c:v>
                </c:pt>
                <c:pt idx="4766">
                  <c:v>40958.645833321774</c:v>
                </c:pt>
                <c:pt idx="4767">
                  <c:v>40958.656249988439</c:v>
                </c:pt>
                <c:pt idx="4768">
                  <c:v>40958.666666655103</c:v>
                </c:pt>
                <c:pt idx="4769">
                  <c:v>40958.677083321767</c:v>
                </c:pt>
                <c:pt idx="4770">
                  <c:v>40958.687499988431</c:v>
                </c:pt>
                <c:pt idx="4771">
                  <c:v>40958.697916655095</c:v>
                </c:pt>
                <c:pt idx="4772">
                  <c:v>40958.70833332176</c:v>
                </c:pt>
                <c:pt idx="4773">
                  <c:v>40958.718749988424</c:v>
                </c:pt>
                <c:pt idx="4774">
                  <c:v>40958.729166655088</c:v>
                </c:pt>
                <c:pt idx="4775">
                  <c:v>40958.739583321752</c:v>
                </c:pt>
                <c:pt idx="4776">
                  <c:v>40958.749999988417</c:v>
                </c:pt>
                <c:pt idx="4777">
                  <c:v>40958.760416655081</c:v>
                </c:pt>
                <c:pt idx="4778">
                  <c:v>40958.770833321745</c:v>
                </c:pt>
                <c:pt idx="4779">
                  <c:v>40958.781249988409</c:v>
                </c:pt>
                <c:pt idx="4780">
                  <c:v>40958.791666655074</c:v>
                </c:pt>
                <c:pt idx="4781">
                  <c:v>40958.802083321738</c:v>
                </c:pt>
                <c:pt idx="4782">
                  <c:v>40958.812499988402</c:v>
                </c:pt>
                <c:pt idx="4783">
                  <c:v>40958.822916655066</c:v>
                </c:pt>
                <c:pt idx="4784">
                  <c:v>40958.833333321731</c:v>
                </c:pt>
                <c:pt idx="4785">
                  <c:v>40958.843749988395</c:v>
                </c:pt>
                <c:pt idx="4786">
                  <c:v>40958.854166655059</c:v>
                </c:pt>
                <c:pt idx="4787">
                  <c:v>40958.864583321723</c:v>
                </c:pt>
                <c:pt idx="4788">
                  <c:v>40958.874999988388</c:v>
                </c:pt>
                <c:pt idx="4789">
                  <c:v>40958.885416655052</c:v>
                </c:pt>
                <c:pt idx="4790">
                  <c:v>40958.895833321716</c:v>
                </c:pt>
                <c:pt idx="4791">
                  <c:v>40958.90624998838</c:v>
                </c:pt>
                <c:pt idx="4792">
                  <c:v>40958.916666655045</c:v>
                </c:pt>
                <c:pt idx="4793">
                  <c:v>40958.927083321709</c:v>
                </c:pt>
                <c:pt idx="4794">
                  <c:v>40958.937499988373</c:v>
                </c:pt>
                <c:pt idx="4795">
                  <c:v>40958.947916655037</c:v>
                </c:pt>
                <c:pt idx="4796">
                  <c:v>40958.958333321702</c:v>
                </c:pt>
                <c:pt idx="4797">
                  <c:v>40958.968749988366</c:v>
                </c:pt>
                <c:pt idx="4798">
                  <c:v>40958.97916665503</c:v>
                </c:pt>
                <c:pt idx="4799">
                  <c:v>40958.989583321694</c:v>
                </c:pt>
                <c:pt idx="4800">
                  <c:v>40958.999999988358</c:v>
                </c:pt>
                <c:pt idx="4801">
                  <c:v>40959.010416655023</c:v>
                </c:pt>
                <c:pt idx="4802">
                  <c:v>40959.020833321687</c:v>
                </c:pt>
                <c:pt idx="4803">
                  <c:v>40959.031249988351</c:v>
                </c:pt>
                <c:pt idx="4804">
                  <c:v>40959.041666655015</c:v>
                </c:pt>
                <c:pt idx="4805">
                  <c:v>40959.05208332168</c:v>
                </c:pt>
                <c:pt idx="4806">
                  <c:v>40959.062499988344</c:v>
                </c:pt>
                <c:pt idx="4807">
                  <c:v>40959.072916655008</c:v>
                </c:pt>
                <c:pt idx="4808">
                  <c:v>40959.083333321672</c:v>
                </c:pt>
                <c:pt idx="4809">
                  <c:v>40959.093749988337</c:v>
                </c:pt>
                <c:pt idx="4810">
                  <c:v>40959.104166655001</c:v>
                </c:pt>
                <c:pt idx="4811">
                  <c:v>40959.114583321665</c:v>
                </c:pt>
                <c:pt idx="4812">
                  <c:v>40959.124999988329</c:v>
                </c:pt>
                <c:pt idx="4813">
                  <c:v>40959.135416654994</c:v>
                </c:pt>
                <c:pt idx="4814">
                  <c:v>40959.145833321658</c:v>
                </c:pt>
                <c:pt idx="4815">
                  <c:v>40959.156249988322</c:v>
                </c:pt>
                <c:pt idx="4816">
                  <c:v>40959.166666654986</c:v>
                </c:pt>
                <c:pt idx="4817">
                  <c:v>40959.177083321651</c:v>
                </c:pt>
                <c:pt idx="4818">
                  <c:v>40959.187499988315</c:v>
                </c:pt>
                <c:pt idx="4819">
                  <c:v>40959.197916654979</c:v>
                </c:pt>
                <c:pt idx="4820">
                  <c:v>40959.208333321643</c:v>
                </c:pt>
                <c:pt idx="4821">
                  <c:v>40959.218749988308</c:v>
                </c:pt>
                <c:pt idx="4822">
                  <c:v>40959.229166654972</c:v>
                </c:pt>
                <c:pt idx="4823">
                  <c:v>40959.239583321636</c:v>
                </c:pt>
                <c:pt idx="4824">
                  <c:v>40959.2499999883</c:v>
                </c:pt>
                <c:pt idx="4825">
                  <c:v>40959.260416654965</c:v>
                </c:pt>
                <c:pt idx="4826">
                  <c:v>40959.270833321629</c:v>
                </c:pt>
                <c:pt idx="4827">
                  <c:v>40959.281249988293</c:v>
                </c:pt>
                <c:pt idx="4828">
                  <c:v>40959.291666654957</c:v>
                </c:pt>
                <c:pt idx="4829">
                  <c:v>40959.302083321621</c:v>
                </c:pt>
                <c:pt idx="4830">
                  <c:v>40959.312499988286</c:v>
                </c:pt>
                <c:pt idx="4831">
                  <c:v>40959.32291665495</c:v>
                </c:pt>
                <c:pt idx="4832">
                  <c:v>40959.333333321614</c:v>
                </c:pt>
                <c:pt idx="4833">
                  <c:v>40959.343749988278</c:v>
                </c:pt>
                <c:pt idx="4834">
                  <c:v>40959.354166654943</c:v>
                </c:pt>
                <c:pt idx="4835">
                  <c:v>40959.364583321607</c:v>
                </c:pt>
                <c:pt idx="4836">
                  <c:v>40959.374999988271</c:v>
                </c:pt>
                <c:pt idx="4837">
                  <c:v>40959.385416654935</c:v>
                </c:pt>
                <c:pt idx="4838">
                  <c:v>40959.3958333216</c:v>
                </c:pt>
                <c:pt idx="4839">
                  <c:v>40959.406249988264</c:v>
                </c:pt>
                <c:pt idx="4840">
                  <c:v>40959.416666654928</c:v>
                </c:pt>
                <c:pt idx="4841">
                  <c:v>40959.427083321592</c:v>
                </c:pt>
                <c:pt idx="4842">
                  <c:v>40959.437499988257</c:v>
                </c:pt>
                <c:pt idx="4843">
                  <c:v>40959.447916654921</c:v>
                </c:pt>
                <c:pt idx="4844">
                  <c:v>40959.458333321585</c:v>
                </c:pt>
                <c:pt idx="4845">
                  <c:v>40959.468749988249</c:v>
                </c:pt>
                <c:pt idx="4846">
                  <c:v>40959.479166654914</c:v>
                </c:pt>
                <c:pt idx="4847">
                  <c:v>40959.489583321578</c:v>
                </c:pt>
                <c:pt idx="4848">
                  <c:v>40959.499999988242</c:v>
                </c:pt>
                <c:pt idx="4849">
                  <c:v>40959.510416654906</c:v>
                </c:pt>
                <c:pt idx="4850">
                  <c:v>40959.520833321571</c:v>
                </c:pt>
                <c:pt idx="4851">
                  <c:v>40959.531249988235</c:v>
                </c:pt>
                <c:pt idx="4852">
                  <c:v>40959.541666654899</c:v>
                </c:pt>
                <c:pt idx="4853">
                  <c:v>40959.552083321563</c:v>
                </c:pt>
                <c:pt idx="4854">
                  <c:v>40959.562499988228</c:v>
                </c:pt>
                <c:pt idx="4855">
                  <c:v>40959.572916654892</c:v>
                </c:pt>
                <c:pt idx="4856">
                  <c:v>40959.583333321556</c:v>
                </c:pt>
                <c:pt idx="4857">
                  <c:v>40959.59374998822</c:v>
                </c:pt>
                <c:pt idx="4858">
                  <c:v>40959.604166654884</c:v>
                </c:pt>
                <c:pt idx="4859">
                  <c:v>40959.614583321549</c:v>
                </c:pt>
                <c:pt idx="4860">
                  <c:v>40959.624999988213</c:v>
                </c:pt>
                <c:pt idx="4861">
                  <c:v>40959.635416654877</c:v>
                </c:pt>
                <c:pt idx="4862">
                  <c:v>40959.645833321541</c:v>
                </c:pt>
                <c:pt idx="4863">
                  <c:v>40959.656249988206</c:v>
                </c:pt>
                <c:pt idx="4864">
                  <c:v>40959.66666665487</c:v>
                </c:pt>
                <c:pt idx="4865">
                  <c:v>40959.677083321534</c:v>
                </c:pt>
                <c:pt idx="4866">
                  <c:v>40959.687499988198</c:v>
                </c:pt>
                <c:pt idx="4867">
                  <c:v>40959.697916654863</c:v>
                </c:pt>
                <c:pt idx="4868">
                  <c:v>40959.708333321527</c:v>
                </c:pt>
                <c:pt idx="4869">
                  <c:v>40959.718749988191</c:v>
                </c:pt>
                <c:pt idx="4870">
                  <c:v>40959.729166654855</c:v>
                </c:pt>
                <c:pt idx="4871">
                  <c:v>40959.73958332152</c:v>
                </c:pt>
                <c:pt idx="4872">
                  <c:v>40959.749999988184</c:v>
                </c:pt>
                <c:pt idx="4873">
                  <c:v>40959.760416654848</c:v>
                </c:pt>
                <c:pt idx="4874">
                  <c:v>40959.770833321512</c:v>
                </c:pt>
                <c:pt idx="4875">
                  <c:v>40959.781249988177</c:v>
                </c:pt>
                <c:pt idx="4876">
                  <c:v>40959.791666654841</c:v>
                </c:pt>
                <c:pt idx="4877">
                  <c:v>40959.802083321505</c:v>
                </c:pt>
                <c:pt idx="4878">
                  <c:v>40959.812499988169</c:v>
                </c:pt>
                <c:pt idx="4879">
                  <c:v>40959.822916654834</c:v>
                </c:pt>
                <c:pt idx="4880">
                  <c:v>40959.833333321498</c:v>
                </c:pt>
                <c:pt idx="4881">
                  <c:v>40959.843749988162</c:v>
                </c:pt>
                <c:pt idx="4882">
                  <c:v>40959.854166654826</c:v>
                </c:pt>
                <c:pt idx="4883">
                  <c:v>40959.86458332149</c:v>
                </c:pt>
                <c:pt idx="4884">
                  <c:v>40959.874999988155</c:v>
                </c:pt>
                <c:pt idx="4885">
                  <c:v>40959.885416654819</c:v>
                </c:pt>
                <c:pt idx="4886">
                  <c:v>40959.895833321483</c:v>
                </c:pt>
                <c:pt idx="4887">
                  <c:v>40959.906249988147</c:v>
                </c:pt>
                <c:pt idx="4888">
                  <c:v>40959.916666654812</c:v>
                </c:pt>
                <c:pt idx="4889">
                  <c:v>40959.927083321476</c:v>
                </c:pt>
                <c:pt idx="4890">
                  <c:v>40959.93749998814</c:v>
                </c:pt>
                <c:pt idx="4891">
                  <c:v>40959.947916654804</c:v>
                </c:pt>
                <c:pt idx="4892">
                  <c:v>40959.958333321469</c:v>
                </c:pt>
                <c:pt idx="4893">
                  <c:v>40959.968749988133</c:v>
                </c:pt>
                <c:pt idx="4894">
                  <c:v>40959.979166654797</c:v>
                </c:pt>
                <c:pt idx="4895">
                  <c:v>40959.989583321461</c:v>
                </c:pt>
                <c:pt idx="4896">
                  <c:v>40959.999999988126</c:v>
                </c:pt>
                <c:pt idx="4897">
                  <c:v>40960.01041665479</c:v>
                </c:pt>
                <c:pt idx="4898">
                  <c:v>40960.020833321454</c:v>
                </c:pt>
                <c:pt idx="4899">
                  <c:v>40960.031249988118</c:v>
                </c:pt>
                <c:pt idx="4900">
                  <c:v>40960.041666654783</c:v>
                </c:pt>
                <c:pt idx="4901">
                  <c:v>40960.052083321447</c:v>
                </c:pt>
                <c:pt idx="4902">
                  <c:v>40960.062499988111</c:v>
                </c:pt>
                <c:pt idx="4903">
                  <c:v>40960.072916654775</c:v>
                </c:pt>
                <c:pt idx="4904">
                  <c:v>40960.08333332144</c:v>
                </c:pt>
                <c:pt idx="4905">
                  <c:v>40960.093749988104</c:v>
                </c:pt>
                <c:pt idx="4906">
                  <c:v>40960.104166654768</c:v>
                </c:pt>
                <c:pt idx="4907">
                  <c:v>40960.114583321432</c:v>
                </c:pt>
                <c:pt idx="4908">
                  <c:v>40960.124999988097</c:v>
                </c:pt>
                <c:pt idx="4909">
                  <c:v>40960.135416654761</c:v>
                </c:pt>
                <c:pt idx="4910">
                  <c:v>40960.145833321425</c:v>
                </c:pt>
                <c:pt idx="4911">
                  <c:v>40960.156249988089</c:v>
                </c:pt>
                <c:pt idx="4912">
                  <c:v>40960.166666654753</c:v>
                </c:pt>
                <c:pt idx="4913">
                  <c:v>40960.177083321418</c:v>
                </c:pt>
                <c:pt idx="4914">
                  <c:v>40960.187499988082</c:v>
                </c:pt>
                <c:pt idx="4915">
                  <c:v>40960.197916654746</c:v>
                </c:pt>
                <c:pt idx="4916">
                  <c:v>40960.20833332141</c:v>
                </c:pt>
                <c:pt idx="4917">
                  <c:v>40960.218749988075</c:v>
                </c:pt>
                <c:pt idx="4918">
                  <c:v>40960.229166654739</c:v>
                </c:pt>
                <c:pt idx="4919">
                  <c:v>40960.239583321403</c:v>
                </c:pt>
                <c:pt idx="4920">
                  <c:v>40960.249999988067</c:v>
                </c:pt>
                <c:pt idx="4921">
                  <c:v>40960.260416654732</c:v>
                </c:pt>
                <c:pt idx="4922">
                  <c:v>40960.270833321396</c:v>
                </c:pt>
                <c:pt idx="4923">
                  <c:v>40960.28124998806</c:v>
                </c:pt>
                <c:pt idx="4924">
                  <c:v>40960.291666654724</c:v>
                </c:pt>
                <c:pt idx="4925">
                  <c:v>40960.302083321389</c:v>
                </c:pt>
                <c:pt idx="4926">
                  <c:v>40960.312499988053</c:v>
                </c:pt>
                <c:pt idx="4927">
                  <c:v>40960.322916654717</c:v>
                </c:pt>
                <c:pt idx="4928">
                  <c:v>40960.333333321381</c:v>
                </c:pt>
                <c:pt idx="4929">
                  <c:v>40960.343749988046</c:v>
                </c:pt>
                <c:pt idx="4930">
                  <c:v>40960.35416665471</c:v>
                </c:pt>
                <c:pt idx="4931">
                  <c:v>40960.364583321374</c:v>
                </c:pt>
                <c:pt idx="4932">
                  <c:v>40960.374999988038</c:v>
                </c:pt>
                <c:pt idx="4933">
                  <c:v>40960.385416654703</c:v>
                </c:pt>
                <c:pt idx="4934">
                  <c:v>40960.395833321367</c:v>
                </c:pt>
                <c:pt idx="4935">
                  <c:v>40960.406249988031</c:v>
                </c:pt>
                <c:pt idx="4936">
                  <c:v>40960.416666654695</c:v>
                </c:pt>
                <c:pt idx="4937">
                  <c:v>40960.42708332136</c:v>
                </c:pt>
                <c:pt idx="4938">
                  <c:v>40960.437499988024</c:v>
                </c:pt>
                <c:pt idx="4939">
                  <c:v>40960.447916654688</c:v>
                </c:pt>
                <c:pt idx="4940">
                  <c:v>40960.458333321352</c:v>
                </c:pt>
                <c:pt idx="4941">
                  <c:v>40960.468749988016</c:v>
                </c:pt>
                <c:pt idx="4942">
                  <c:v>40960.479166654681</c:v>
                </c:pt>
                <c:pt idx="4943">
                  <c:v>40960.489583321345</c:v>
                </c:pt>
                <c:pt idx="4944">
                  <c:v>40960.499999988009</c:v>
                </c:pt>
                <c:pt idx="4945">
                  <c:v>40960.510416654673</c:v>
                </c:pt>
                <c:pt idx="4946">
                  <c:v>40960.520833321338</c:v>
                </c:pt>
                <c:pt idx="4947">
                  <c:v>40960.531249988002</c:v>
                </c:pt>
                <c:pt idx="4948">
                  <c:v>40960.541666654666</c:v>
                </c:pt>
                <c:pt idx="4949">
                  <c:v>40960.55208332133</c:v>
                </c:pt>
                <c:pt idx="4950">
                  <c:v>40960.562499987995</c:v>
                </c:pt>
                <c:pt idx="4951">
                  <c:v>40960.572916654659</c:v>
                </c:pt>
                <c:pt idx="4952">
                  <c:v>40960.583333321323</c:v>
                </c:pt>
                <c:pt idx="4953">
                  <c:v>40960.593749987987</c:v>
                </c:pt>
                <c:pt idx="4954">
                  <c:v>40960.604166654652</c:v>
                </c:pt>
                <c:pt idx="4955">
                  <c:v>40960.614583321316</c:v>
                </c:pt>
                <c:pt idx="4956">
                  <c:v>40960.62499998798</c:v>
                </c:pt>
                <c:pt idx="4957">
                  <c:v>40960.635416654644</c:v>
                </c:pt>
                <c:pt idx="4958">
                  <c:v>40960.645833321309</c:v>
                </c:pt>
                <c:pt idx="4959">
                  <c:v>40960.656249987973</c:v>
                </c:pt>
                <c:pt idx="4960">
                  <c:v>40960.666666654637</c:v>
                </c:pt>
                <c:pt idx="4961">
                  <c:v>40960.677083321301</c:v>
                </c:pt>
                <c:pt idx="4962">
                  <c:v>40960.687499987966</c:v>
                </c:pt>
                <c:pt idx="4963">
                  <c:v>40960.69791665463</c:v>
                </c:pt>
                <c:pt idx="4964">
                  <c:v>40960.708333321294</c:v>
                </c:pt>
                <c:pt idx="4965">
                  <c:v>40960.718749987958</c:v>
                </c:pt>
                <c:pt idx="4966">
                  <c:v>40960.729166654623</c:v>
                </c:pt>
                <c:pt idx="4967">
                  <c:v>40960.739583321287</c:v>
                </c:pt>
                <c:pt idx="4968">
                  <c:v>40960.749999987951</c:v>
                </c:pt>
                <c:pt idx="4969">
                  <c:v>40960.760416654615</c:v>
                </c:pt>
                <c:pt idx="4970">
                  <c:v>40960.770833321279</c:v>
                </c:pt>
                <c:pt idx="4971">
                  <c:v>40960.781249987944</c:v>
                </c:pt>
                <c:pt idx="4972">
                  <c:v>40960.791666654608</c:v>
                </c:pt>
                <c:pt idx="4973">
                  <c:v>40960.802083321272</c:v>
                </c:pt>
                <c:pt idx="4974">
                  <c:v>40960.812499987936</c:v>
                </c:pt>
                <c:pt idx="4975">
                  <c:v>40960.822916654601</c:v>
                </c:pt>
                <c:pt idx="4976">
                  <c:v>40960.833333321265</c:v>
                </c:pt>
                <c:pt idx="4977">
                  <c:v>40960.843749987929</c:v>
                </c:pt>
                <c:pt idx="4978">
                  <c:v>40960.854166654593</c:v>
                </c:pt>
                <c:pt idx="4979">
                  <c:v>40960.864583321258</c:v>
                </c:pt>
                <c:pt idx="4980">
                  <c:v>40960.874999987922</c:v>
                </c:pt>
                <c:pt idx="4981">
                  <c:v>40960.885416654586</c:v>
                </c:pt>
                <c:pt idx="4982">
                  <c:v>40960.89583332125</c:v>
                </c:pt>
                <c:pt idx="4983">
                  <c:v>40960.906249987915</c:v>
                </c:pt>
                <c:pt idx="4984">
                  <c:v>40960.916666654579</c:v>
                </c:pt>
                <c:pt idx="4985">
                  <c:v>40960.927083321243</c:v>
                </c:pt>
                <c:pt idx="4986">
                  <c:v>40960.937499987907</c:v>
                </c:pt>
                <c:pt idx="4987">
                  <c:v>40960.947916654572</c:v>
                </c:pt>
                <c:pt idx="4988">
                  <c:v>40960.958333321236</c:v>
                </c:pt>
                <c:pt idx="4989">
                  <c:v>40960.9687499879</c:v>
                </c:pt>
                <c:pt idx="4990">
                  <c:v>40960.979166654564</c:v>
                </c:pt>
                <c:pt idx="4991">
                  <c:v>40960.989583321229</c:v>
                </c:pt>
                <c:pt idx="4992">
                  <c:v>40960.999999987893</c:v>
                </c:pt>
                <c:pt idx="4993">
                  <c:v>40961.010416654557</c:v>
                </c:pt>
                <c:pt idx="4994">
                  <c:v>40961.020833321221</c:v>
                </c:pt>
                <c:pt idx="4995">
                  <c:v>40961.031249987886</c:v>
                </c:pt>
                <c:pt idx="4996">
                  <c:v>40961.04166665455</c:v>
                </c:pt>
                <c:pt idx="4997">
                  <c:v>40961.052083321214</c:v>
                </c:pt>
                <c:pt idx="4998">
                  <c:v>40961.062499987878</c:v>
                </c:pt>
                <c:pt idx="4999">
                  <c:v>40961.072916654542</c:v>
                </c:pt>
                <c:pt idx="5000">
                  <c:v>40961.083333321207</c:v>
                </c:pt>
                <c:pt idx="5001">
                  <c:v>40961.093749987871</c:v>
                </c:pt>
                <c:pt idx="5002">
                  <c:v>40961.104166654535</c:v>
                </c:pt>
                <c:pt idx="5003">
                  <c:v>40961.114583321199</c:v>
                </c:pt>
                <c:pt idx="5004">
                  <c:v>40961.124999987864</c:v>
                </c:pt>
                <c:pt idx="5005">
                  <c:v>40961.135416654528</c:v>
                </c:pt>
                <c:pt idx="5006">
                  <c:v>40961.145833321192</c:v>
                </c:pt>
                <c:pt idx="5007">
                  <c:v>40961.156249987856</c:v>
                </c:pt>
                <c:pt idx="5008">
                  <c:v>40961.166666654521</c:v>
                </c:pt>
                <c:pt idx="5009">
                  <c:v>40961.177083321185</c:v>
                </c:pt>
                <c:pt idx="5010">
                  <c:v>40961.187499987849</c:v>
                </c:pt>
                <c:pt idx="5011">
                  <c:v>40961.197916654513</c:v>
                </c:pt>
                <c:pt idx="5012">
                  <c:v>40961.208333321178</c:v>
                </c:pt>
                <c:pt idx="5013">
                  <c:v>40961.218749987842</c:v>
                </c:pt>
                <c:pt idx="5014">
                  <c:v>40961.229166654506</c:v>
                </c:pt>
                <c:pt idx="5015">
                  <c:v>40961.23958332117</c:v>
                </c:pt>
                <c:pt idx="5016">
                  <c:v>40961.249999987835</c:v>
                </c:pt>
                <c:pt idx="5017">
                  <c:v>40961.260416654499</c:v>
                </c:pt>
                <c:pt idx="5018">
                  <c:v>40961.270833321163</c:v>
                </c:pt>
                <c:pt idx="5019">
                  <c:v>40961.281249987827</c:v>
                </c:pt>
                <c:pt idx="5020">
                  <c:v>40961.291666654492</c:v>
                </c:pt>
                <c:pt idx="5021">
                  <c:v>40961.302083321156</c:v>
                </c:pt>
                <c:pt idx="5022">
                  <c:v>40961.31249998782</c:v>
                </c:pt>
                <c:pt idx="5023">
                  <c:v>40961.322916654484</c:v>
                </c:pt>
                <c:pt idx="5024">
                  <c:v>40961.333333321149</c:v>
                </c:pt>
                <c:pt idx="5025">
                  <c:v>40961.343749987813</c:v>
                </c:pt>
                <c:pt idx="5026">
                  <c:v>40961.354166654477</c:v>
                </c:pt>
                <c:pt idx="5027">
                  <c:v>40961.364583321141</c:v>
                </c:pt>
                <c:pt idx="5028">
                  <c:v>40961.374999987805</c:v>
                </c:pt>
                <c:pt idx="5029">
                  <c:v>40961.38541665447</c:v>
                </c:pt>
                <c:pt idx="5030">
                  <c:v>40961.395833321134</c:v>
                </c:pt>
                <c:pt idx="5031">
                  <c:v>40961.406249987798</c:v>
                </c:pt>
                <c:pt idx="5032">
                  <c:v>40961.416666654462</c:v>
                </c:pt>
                <c:pt idx="5033">
                  <c:v>40961.427083321127</c:v>
                </c:pt>
                <c:pt idx="5034">
                  <c:v>40961.437499987791</c:v>
                </c:pt>
                <c:pt idx="5035">
                  <c:v>40961.447916654455</c:v>
                </c:pt>
                <c:pt idx="5036">
                  <c:v>40961.458333321119</c:v>
                </c:pt>
                <c:pt idx="5037">
                  <c:v>40961.468749987784</c:v>
                </c:pt>
                <c:pt idx="5038">
                  <c:v>40961.479166654448</c:v>
                </c:pt>
                <c:pt idx="5039">
                  <c:v>40961.489583321112</c:v>
                </c:pt>
                <c:pt idx="5040">
                  <c:v>40961.499999987776</c:v>
                </c:pt>
                <c:pt idx="5041">
                  <c:v>40961.510416654441</c:v>
                </c:pt>
                <c:pt idx="5042">
                  <c:v>40961.520833321105</c:v>
                </c:pt>
                <c:pt idx="5043">
                  <c:v>40961.531249987769</c:v>
                </c:pt>
                <c:pt idx="5044">
                  <c:v>40961.541666654433</c:v>
                </c:pt>
                <c:pt idx="5045">
                  <c:v>40961.552083321098</c:v>
                </c:pt>
                <c:pt idx="5046">
                  <c:v>40961.562499987762</c:v>
                </c:pt>
                <c:pt idx="5047">
                  <c:v>40961.572916654426</c:v>
                </c:pt>
                <c:pt idx="5048">
                  <c:v>40961.58333332109</c:v>
                </c:pt>
                <c:pt idx="5049">
                  <c:v>40961.593749987755</c:v>
                </c:pt>
                <c:pt idx="5050">
                  <c:v>40961.604166654419</c:v>
                </c:pt>
                <c:pt idx="5051">
                  <c:v>40961.614583321083</c:v>
                </c:pt>
                <c:pt idx="5052">
                  <c:v>40961.624999987747</c:v>
                </c:pt>
                <c:pt idx="5053">
                  <c:v>40961.635416654412</c:v>
                </c:pt>
                <c:pt idx="5054">
                  <c:v>40961.645833321076</c:v>
                </c:pt>
                <c:pt idx="5055">
                  <c:v>40961.65624998774</c:v>
                </c:pt>
                <c:pt idx="5056">
                  <c:v>40961.666666654404</c:v>
                </c:pt>
                <c:pt idx="5057">
                  <c:v>40961.677083321068</c:v>
                </c:pt>
                <c:pt idx="5058">
                  <c:v>40961.687499987733</c:v>
                </c:pt>
                <c:pt idx="5059">
                  <c:v>40961.697916654397</c:v>
                </c:pt>
                <c:pt idx="5060">
                  <c:v>40961.708333321061</c:v>
                </c:pt>
                <c:pt idx="5061">
                  <c:v>40961.718749987725</c:v>
                </c:pt>
                <c:pt idx="5062">
                  <c:v>40961.72916665439</c:v>
                </c:pt>
                <c:pt idx="5063">
                  <c:v>40961.739583321054</c:v>
                </c:pt>
                <c:pt idx="5064">
                  <c:v>40961.749999987718</c:v>
                </c:pt>
                <c:pt idx="5065">
                  <c:v>40961.760416654382</c:v>
                </c:pt>
                <c:pt idx="5066">
                  <c:v>40961.770833321047</c:v>
                </c:pt>
                <c:pt idx="5067">
                  <c:v>40961.781249987711</c:v>
                </c:pt>
                <c:pt idx="5068">
                  <c:v>40961.791666654375</c:v>
                </c:pt>
                <c:pt idx="5069">
                  <c:v>40961.802083321039</c:v>
                </c:pt>
                <c:pt idx="5070">
                  <c:v>40961.812499987704</c:v>
                </c:pt>
                <c:pt idx="5071">
                  <c:v>40961.822916654368</c:v>
                </c:pt>
                <c:pt idx="5072">
                  <c:v>40961.833333321032</c:v>
                </c:pt>
                <c:pt idx="5073">
                  <c:v>40961.843749987696</c:v>
                </c:pt>
                <c:pt idx="5074">
                  <c:v>40961.854166654361</c:v>
                </c:pt>
                <c:pt idx="5075">
                  <c:v>40961.864583321025</c:v>
                </c:pt>
                <c:pt idx="5076">
                  <c:v>40961.874999987689</c:v>
                </c:pt>
                <c:pt idx="5077">
                  <c:v>40961.885416654353</c:v>
                </c:pt>
                <c:pt idx="5078">
                  <c:v>40961.895833321018</c:v>
                </c:pt>
                <c:pt idx="5079">
                  <c:v>40961.906249987682</c:v>
                </c:pt>
                <c:pt idx="5080">
                  <c:v>40961.916666654346</c:v>
                </c:pt>
                <c:pt idx="5081">
                  <c:v>40961.92708332101</c:v>
                </c:pt>
                <c:pt idx="5082">
                  <c:v>40961.937499987675</c:v>
                </c:pt>
                <c:pt idx="5083">
                  <c:v>40961.947916654339</c:v>
                </c:pt>
                <c:pt idx="5084">
                  <c:v>40961.958333321003</c:v>
                </c:pt>
                <c:pt idx="5085">
                  <c:v>40961.968749987667</c:v>
                </c:pt>
                <c:pt idx="5086">
                  <c:v>40961.979166654331</c:v>
                </c:pt>
                <c:pt idx="5087">
                  <c:v>40961.989583320996</c:v>
                </c:pt>
                <c:pt idx="5088">
                  <c:v>40961.99999998766</c:v>
                </c:pt>
                <c:pt idx="5089">
                  <c:v>40962.010416654324</c:v>
                </c:pt>
                <c:pt idx="5090">
                  <c:v>40962.020833320988</c:v>
                </c:pt>
                <c:pt idx="5091">
                  <c:v>40962.031249987653</c:v>
                </c:pt>
                <c:pt idx="5092">
                  <c:v>40962.041666654317</c:v>
                </c:pt>
                <c:pt idx="5093">
                  <c:v>40962.052083320981</c:v>
                </c:pt>
                <c:pt idx="5094">
                  <c:v>40962.062499987645</c:v>
                </c:pt>
                <c:pt idx="5095">
                  <c:v>40962.07291665431</c:v>
                </c:pt>
                <c:pt idx="5096">
                  <c:v>40962.083333320974</c:v>
                </c:pt>
                <c:pt idx="5097">
                  <c:v>40962.093749987638</c:v>
                </c:pt>
                <c:pt idx="5098">
                  <c:v>40962.104166654302</c:v>
                </c:pt>
                <c:pt idx="5099">
                  <c:v>40962.114583320967</c:v>
                </c:pt>
                <c:pt idx="5100">
                  <c:v>40962.124999987631</c:v>
                </c:pt>
                <c:pt idx="5101">
                  <c:v>40962.135416654295</c:v>
                </c:pt>
                <c:pt idx="5102">
                  <c:v>40962.145833320959</c:v>
                </c:pt>
                <c:pt idx="5103">
                  <c:v>40962.156249987624</c:v>
                </c:pt>
                <c:pt idx="5104">
                  <c:v>40962.166666654288</c:v>
                </c:pt>
                <c:pt idx="5105">
                  <c:v>40962.177083320952</c:v>
                </c:pt>
                <c:pt idx="5106">
                  <c:v>40962.187499987616</c:v>
                </c:pt>
                <c:pt idx="5107">
                  <c:v>40962.197916654281</c:v>
                </c:pt>
                <c:pt idx="5108">
                  <c:v>40962.208333320945</c:v>
                </c:pt>
                <c:pt idx="5109">
                  <c:v>40962.218749987609</c:v>
                </c:pt>
                <c:pt idx="5110">
                  <c:v>40962.229166654273</c:v>
                </c:pt>
                <c:pt idx="5111">
                  <c:v>40962.239583320938</c:v>
                </c:pt>
                <c:pt idx="5112">
                  <c:v>40962.249999987602</c:v>
                </c:pt>
                <c:pt idx="5113">
                  <c:v>40962.260416654266</c:v>
                </c:pt>
                <c:pt idx="5114">
                  <c:v>40962.27083332093</c:v>
                </c:pt>
                <c:pt idx="5115">
                  <c:v>40962.281249987594</c:v>
                </c:pt>
                <c:pt idx="5116">
                  <c:v>40962.291666654259</c:v>
                </c:pt>
                <c:pt idx="5117">
                  <c:v>40962.302083320923</c:v>
                </c:pt>
                <c:pt idx="5118">
                  <c:v>40962.312499987587</c:v>
                </c:pt>
                <c:pt idx="5119">
                  <c:v>40962.322916654251</c:v>
                </c:pt>
                <c:pt idx="5120">
                  <c:v>40962.333333320916</c:v>
                </c:pt>
                <c:pt idx="5121">
                  <c:v>40962.34374998758</c:v>
                </c:pt>
                <c:pt idx="5122">
                  <c:v>40962.354166654244</c:v>
                </c:pt>
                <c:pt idx="5123">
                  <c:v>40962.364583320908</c:v>
                </c:pt>
                <c:pt idx="5124">
                  <c:v>40962.374999987573</c:v>
                </c:pt>
                <c:pt idx="5125">
                  <c:v>40962.385416654237</c:v>
                </c:pt>
                <c:pt idx="5126">
                  <c:v>40962.395833320901</c:v>
                </c:pt>
                <c:pt idx="5127">
                  <c:v>40962.406249987565</c:v>
                </c:pt>
                <c:pt idx="5128">
                  <c:v>40962.41666665423</c:v>
                </c:pt>
                <c:pt idx="5129">
                  <c:v>40962.427083320894</c:v>
                </c:pt>
                <c:pt idx="5130">
                  <c:v>40962.437499987558</c:v>
                </c:pt>
                <c:pt idx="5131">
                  <c:v>40962.447916654222</c:v>
                </c:pt>
                <c:pt idx="5132">
                  <c:v>40962.458333320887</c:v>
                </c:pt>
                <c:pt idx="5133">
                  <c:v>40962.468749987551</c:v>
                </c:pt>
                <c:pt idx="5134">
                  <c:v>40962.479166654215</c:v>
                </c:pt>
                <c:pt idx="5135">
                  <c:v>40962.489583320879</c:v>
                </c:pt>
                <c:pt idx="5136">
                  <c:v>40962.499999987544</c:v>
                </c:pt>
                <c:pt idx="5137">
                  <c:v>40962.510416654208</c:v>
                </c:pt>
                <c:pt idx="5138">
                  <c:v>40962.520833320872</c:v>
                </c:pt>
                <c:pt idx="5139">
                  <c:v>40962.531249987536</c:v>
                </c:pt>
                <c:pt idx="5140">
                  <c:v>40962.541666654201</c:v>
                </c:pt>
                <c:pt idx="5141">
                  <c:v>40962.552083320865</c:v>
                </c:pt>
                <c:pt idx="5142">
                  <c:v>40962.562499987529</c:v>
                </c:pt>
                <c:pt idx="5143">
                  <c:v>40962.572916654193</c:v>
                </c:pt>
                <c:pt idx="5144">
                  <c:v>40962.583333320857</c:v>
                </c:pt>
                <c:pt idx="5145">
                  <c:v>40962.593749987522</c:v>
                </c:pt>
                <c:pt idx="5146">
                  <c:v>40962.604166654186</c:v>
                </c:pt>
                <c:pt idx="5147">
                  <c:v>40962.61458332085</c:v>
                </c:pt>
                <c:pt idx="5148">
                  <c:v>40962.624999987514</c:v>
                </c:pt>
                <c:pt idx="5149">
                  <c:v>40962.635416654179</c:v>
                </c:pt>
                <c:pt idx="5150">
                  <c:v>40962.645833320843</c:v>
                </c:pt>
                <c:pt idx="5151">
                  <c:v>40962.656249987507</c:v>
                </c:pt>
                <c:pt idx="5152">
                  <c:v>40962.666666654171</c:v>
                </c:pt>
                <c:pt idx="5153">
                  <c:v>40962.677083320836</c:v>
                </c:pt>
                <c:pt idx="5154">
                  <c:v>40962.6874999875</c:v>
                </c:pt>
                <c:pt idx="5155">
                  <c:v>40962.697916654164</c:v>
                </c:pt>
                <c:pt idx="5156">
                  <c:v>40962.708333320828</c:v>
                </c:pt>
                <c:pt idx="5157">
                  <c:v>40962.718749987493</c:v>
                </c:pt>
                <c:pt idx="5158">
                  <c:v>40962.729166654157</c:v>
                </c:pt>
                <c:pt idx="5159">
                  <c:v>40962.739583320821</c:v>
                </c:pt>
                <c:pt idx="5160">
                  <c:v>40962.749999987485</c:v>
                </c:pt>
                <c:pt idx="5161">
                  <c:v>40962.76041665415</c:v>
                </c:pt>
                <c:pt idx="5162">
                  <c:v>40962.770833320814</c:v>
                </c:pt>
                <c:pt idx="5163">
                  <c:v>40962.781249987478</c:v>
                </c:pt>
                <c:pt idx="5164">
                  <c:v>40962.791666654142</c:v>
                </c:pt>
                <c:pt idx="5165">
                  <c:v>40962.802083320807</c:v>
                </c:pt>
                <c:pt idx="5166">
                  <c:v>40962.812499987471</c:v>
                </c:pt>
                <c:pt idx="5167">
                  <c:v>40962.822916654135</c:v>
                </c:pt>
                <c:pt idx="5168">
                  <c:v>40962.833333320799</c:v>
                </c:pt>
                <c:pt idx="5169">
                  <c:v>40962.843749987464</c:v>
                </c:pt>
                <c:pt idx="5170">
                  <c:v>40962.854166654128</c:v>
                </c:pt>
                <c:pt idx="5171">
                  <c:v>40962.864583320792</c:v>
                </c:pt>
                <c:pt idx="5172">
                  <c:v>40962.874999987456</c:v>
                </c:pt>
                <c:pt idx="5173">
                  <c:v>40962.88541665412</c:v>
                </c:pt>
                <c:pt idx="5174">
                  <c:v>40962.895833320785</c:v>
                </c:pt>
                <c:pt idx="5175">
                  <c:v>40962.906249987449</c:v>
                </c:pt>
                <c:pt idx="5176">
                  <c:v>40962.916666654113</c:v>
                </c:pt>
                <c:pt idx="5177">
                  <c:v>40962.927083320777</c:v>
                </c:pt>
                <c:pt idx="5178">
                  <c:v>40962.937499987442</c:v>
                </c:pt>
                <c:pt idx="5179">
                  <c:v>40962.947916654106</c:v>
                </c:pt>
                <c:pt idx="5180">
                  <c:v>40962.95833332077</c:v>
                </c:pt>
                <c:pt idx="5181">
                  <c:v>40962.968749987434</c:v>
                </c:pt>
                <c:pt idx="5182">
                  <c:v>40962.979166654099</c:v>
                </c:pt>
                <c:pt idx="5183">
                  <c:v>40962.989583320763</c:v>
                </c:pt>
                <c:pt idx="5184">
                  <c:v>40962.999999987427</c:v>
                </c:pt>
                <c:pt idx="5185">
                  <c:v>40963.010416654091</c:v>
                </c:pt>
                <c:pt idx="5186">
                  <c:v>40963.020833320756</c:v>
                </c:pt>
                <c:pt idx="5187">
                  <c:v>40963.03124998742</c:v>
                </c:pt>
                <c:pt idx="5188">
                  <c:v>40963.041666654084</c:v>
                </c:pt>
                <c:pt idx="5189">
                  <c:v>40963.052083320748</c:v>
                </c:pt>
                <c:pt idx="5190">
                  <c:v>40963.062499987413</c:v>
                </c:pt>
                <c:pt idx="5191">
                  <c:v>40963.072916654077</c:v>
                </c:pt>
                <c:pt idx="5192">
                  <c:v>40963.083333320741</c:v>
                </c:pt>
                <c:pt idx="5193">
                  <c:v>40963.093749987405</c:v>
                </c:pt>
                <c:pt idx="5194">
                  <c:v>40963.10416665407</c:v>
                </c:pt>
                <c:pt idx="5195">
                  <c:v>40963.114583320734</c:v>
                </c:pt>
                <c:pt idx="5196">
                  <c:v>40963.124999987398</c:v>
                </c:pt>
                <c:pt idx="5197">
                  <c:v>40963.135416654062</c:v>
                </c:pt>
                <c:pt idx="5198">
                  <c:v>40963.145833320727</c:v>
                </c:pt>
                <c:pt idx="5199">
                  <c:v>40963.156249987391</c:v>
                </c:pt>
                <c:pt idx="5200">
                  <c:v>40963.166666654055</c:v>
                </c:pt>
                <c:pt idx="5201">
                  <c:v>40963.177083320719</c:v>
                </c:pt>
                <c:pt idx="5202">
                  <c:v>40963.187499987383</c:v>
                </c:pt>
                <c:pt idx="5203">
                  <c:v>40963.197916654048</c:v>
                </c:pt>
                <c:pt idx="5204">
                  <c:v>40963.208333320712</c:v>
                </c:pt>
                <c:pt idx="5205">
                  <c:v>40963.218749987376</c:v>
                </c:pt>
                <c:pt idx="5206">
                  <c:v>40963.22916665404</c:v>
                </c:pt>
                <c:pt idx="5207">
                  <c:v>40963.239583320705</c:v>
                </c:pt>
                <c:pt idx="5208">
                  <c:v>40963.249999987369</c:v>
                </c:pt>
                <c:pt idx="5209">
                  <c:v>40963.260416654033</c:v>
                </c:pt>
                <c:pt idx="5210">
                  <c:v>40963.270833320697</c:v>
                </c:pt>
                <c:pt idx="5211">
                  <c:v>40963.281249987362</c:v>
                </c:pt>
                <c:pt idx="5212">
                  <c:v>40963.291666654026</c:v>
                </c:pt>
                <c:pt idx="5213">
                  <c:v>40963.30208332069</c:v>
                </c:pt>
                <c:pt idx="5214">
                  <c:v>40963.312499987354</c:v>
                </c:pt>
                <c:pt idx="5215">
                  <c:v>40963.322916654019</c:v>
                </c:pt>
                <c:pt idx="5216">
                  <c:v>40963.333333320683</c:v>
                </c:pt>
                <c:pt idx="5217">
                  <c:v>40963.343749987347</c:v>
                </c:pt>
                <c:pt idx="5218">
                  <c:v>40963.354166654011</c:v>
                </c:pt>
                <c:pt idx="5219">
                  <c:v>40963.364583320676</c:v>
                </c:pt>
                <c:pt idx="5220">
                  <c:v>40963.37499998734</c:v>
                </c:pt>
                <c:pt idx="5221">
                  <c:v>40963.385416654004</c:v>
                </c:pt>
                <c:pt idx="5222">
                  <c:v>40963.395833320668</c:v>
                </c:pt>
                <c:pt idx="5223">
                  <c:v>40963.406249987333</c:v>
                </c:pt>
                <c:pt idx="5224">
                  <c:v>40963.416666653997</c:v>
                </c:pt>
                <c:pt idx="5225">
                  <c:v>40963.427083320661</c:v>
                </c:pt>
                <c:pt idx="5226">
                  <c:v>40963.437499987325</c:v>
                </c:pt>
                <c:pt idx="5227">
                  <c:v>40963.44791665399</c:v>
                </c:pt>
                <c:pt idx="5228">
                  <c:v>40963.458333320654</c:v>
                </c:pt>
                <c:pt idx="5229">
                  <c:v>40963.468749987318</c:v>
                </c:pt>
                <c:pt idx="5230">
                  <c:v>40963.479166653982</c:v>
                </c:pt>
                <c:pt idx="5231">
                  <c:v>40963.489583320646</c:v>
                </c:pt>
                <c:pt idx="5232">
                  <c:v>40963.499999987311</c:v>
                </c:pt>
                <c:pt idx="5233">
                  <c:v>40963.510416653975</c:v>
                </c:pt>
                <c:pt idx="5234">
                  <c:v>40963.520833320639</c:v>
                </c:pt>
                <c:pt idx="5235">
                  <c:v>40963.531249987303</c:v>
                </c:pt>
                <c:pt idx="5236">
                  <c:v>40963.541666653968</c:v>
                </c:pt>
                <c:pt idx="5237">
                  <c:v>40963.552083320632</c:v>
                </c:pt>
                <c:pt idx="5238">
                  <c:v>40963.562499987296</c:v>
                </c:pt>
                <c:pt idx="5239">
                  <c:v>40963.57291665396</c:v>
                </c:pt>
                <c:pt idx="5240">
                  <c:v>40963.583333320625</c:v>
                </c:pt>
                <c:pt idx="5241">
                  <c:v>40963.593749987289</c:v>
                </c:pt>
                <c:pt idx="5242">
                  <c:v>40963.604166653953</c:v>
                </c:pt>
                <c:pt idx="5243">
                  <c:v>40963.614583320617</c:v>
                </c:pt>
                <c:pt idx="5244">
                  <c:v>40963.624999987282</c:v>
                </c:pt>
                <c:pt idx="5245">
                  <c:v>40963.635416653946</c:v>
                </c:pt>
                <c:pt idx="5246">
                  <c:v>40963.64583332061</c:v>
                </c:pt>
                <c:pt idx="5247">
                  <c:v>40963.656249987274</c:v>
                </c:pt>
                <c:pt idx="5248">
                  <c:v>40963.666666653939</c:v>
                </c:pt>
                <c:pt idx="5249">
                  <c:v>40963.677083320603</c:v>
                </c:pt>
                <c:pt idx="5250">
                  <c:v>40963.687499987267</c:v>
                </c:pt>
                <c:pt idx="5251">
                  <c:v>40963.697916653931</c:v>
                </c:pt>
                <c:pt idx="5252">
                  <c:v>40963.708333320596</c:v>
                </c:pt>
                <c:pt idx="5253">
                  <c:v>40963.71874998726</c:v>
                </c:pt>
                <c:pt idx="5254">
                  <c:v>40963.729166653924</c:v>
                </c:pt>
                <c:pt idx="5255">
                  <c:v>40963.739583320588</c:v>
                </c:pt>
                <c:pt idx="5256">
                  <c:v>40963.749999987253</c:v>
                </c:pt>
                <c:pt idx="5257">
                  <c:v>40963.760416653917</c:v>
                </c:pt>
                <c:pt idx="5258">
                  <c:v>40963.770833320581</c:v>
                </c:pt>
                <c:pt idx="5259">
                  <c:v>40963.781249987245</c:v>
                </c:pt>
                <c:pt idx="5260">
                  <c:v>40963.791666653909</c:v>
                </c:pt>
                <c:pt idx="5261">
                  <c:v>40963.802083320574</c:v>
                </c:pt>
                <c:pt idx="5262">
                  <c:v>40963.812499987238</c:v>
                </c:pt>
                <c:pt idx="5263">
                  <c:v>40963.822916653902</c:v>
                </c:pt>
                <c:pt idx="5264">
                  <c:v>40963.833333320566</c:v>
                </c:pt>
                <c:pt idx="5265">
                  <c:v>40963.843749987231</c:v>
                </c:pt>
                <c:pt idx="5266">
                  <c:v>40963.854166653895</c:v>
                </c:pt>
                <c:pt idx="5267">
                  <c:v>40963.864583320559</c:v>
                </c:pt>
                <c:pt idx="5268">
                  <c:v>40963.874999987223</c:v>
                </c:pt>
                <c:pt idx="5269">
                  <c:v>40963.885416653888</c:v>
                </c:pt>
                <c:pt idx="5270">
                  <c:v>40963.895833320552</c:v>
                </c:pt>
                <c:pt idx="5271">
                  <c:v>40963.906249987216</c:v>
                </c:pt>
                <c:pt idx="5272">
                  <c:v>40963.91666665388</c:v>
                </c:pt>
                <c:pt idx="5273">
                  <c:v>40963.927083320545</c:v>
                </c:pt>
                <c:pt idx="5274">
                  <c:v>40963.937499987209</c:v>
                </c:pt>
                <c:pt idx="5275">
                  <c:v>40963.947916653873</c:v>
                </c:pt>
                <c:pt idx="5276">
                  <c:v>40963.958333320537</c:v>
                </c:pt>
                <c:pt idx="5277">
                  <c:v>40963.968749987202</c:v>
                </c:pt>
                <c:pt idx="5278">
                  <c:v>40963.979166653866</c:v>
                </c:pt>
                <c:pt idx="5279">
                  <c:v>40963.98958332053</c:v>
                </c:pt>
                <c:pt idx="5280">
                  <c:v>40963.999999987194</c:v>
                </c:pt>
                <c:pt idx="5281">
                  <c:v>40964.010416653859</c:v>
                </c:pt>
                <c:pt idx="5282">
                  <c:v>40964.020833320523</c:v>
                </c:pt>
                <c:pt idx="5283">
                  <c:v>40964.031249987187</c:v>
                </c:pt>
                <c:pt idx="5284">
                  <c:v>40964.041666653851</c:v>
                </c:pt>
                <c:pt idx="5285">
                  <c:v>40964.052083320516</c:v>
                </c:pt>
                <c:pt idx="5286">
                  <c:v>40964.06249998718</c:v>
                </c:pt>
                <c:pt idx="5287">
                  <c:v>40964.072916653844</c:v>
                </c:pt>
                <c:pt idx="5288">
                  <c:v>40964.083333320508</c:v>
                </c:pt>
                <c:pt idx="5289">
                  <c:v>40964.093749987172</c:v>
                </c:pt>
                <c:pt idx="5290">
                  <c:v>40964.104166653837</c:v>
                </c:pt>
                <c:pt idx="5291">
                  <c:v>40964.114583320501</c:v>
                </c:pt>
                <c:pt idx="5292">
                  <c:v>40964.124999987165</c:v>
                </c:pt>
                <c:pt idx="5293">
                  <c:v>40964.135416653829</c:v>
                </c:pt>
                <c:pt idx="5294">
                  <c:v>40964.145833320494</c:v>
                </c:pt>
                <c:pt idx="5295">
                  <c:v>40964.156249987158</c:v>
                </c:pt>
                <c:pt idx="5296">
                  <c:v>40964.166666653822</c:v>
                </c:pt>
                <c:pt idx="5297">
                  <c:v>40964.177083320486</c:v>
                </c:pt>
                <c:pt idx="5298">
                  <c:v>40964.187499987151</c:v>
                </c:pt>
                <c:pt idx="5299">
                  <c:v>40964.197916653815</c:v>
                </c:pt>
                <c:pt idx="5300">
                  <c:v>40964.208333320479</c:v>
                </c:pt>
                <c:pt idx="5301">
                  <c:v>40964.218749987143</c:v>
                </c:pt>
                <c:pt idx="5302">
                  <c:v>40964.229166653808</c:v>
                </c:pt>
                <c:pt idx="5303">
                  <c:v>40964.239583320472</c:v>
                </c:pt>
                <c:pt idx="5304">
                  <c:v>40964.249999987136</c:v>
                </c:pt>
                <c:pt idx="5305">
                  <c:v>40964.2604166538</c:v>
                </c:pt>
                <c:pt idx="5306">
                  <c:v>40964.270833320465</c:v>
                </c:pt>
                <c:pt idx="5307">
                  <c:v>40964.281249987129</c:v>
                </c:pt>
                <c:pt idx="5308">
                  <c:v>40964.291666653793</c:v>
                </c:pt>
                <c:pt idx="5309">
                  <c:v>40964.302083320457</c:v>
                </c:pt>
                <c:pt idx="5310">
                  <c:v>40964.312499987122</c:v>
                </c:pt>
                <c:pt idx="5311">
                  <c:v>40964.322916653786</c:v>
                </c:pt>
                <c:pt idx="5312">
                  <c:v>40964.33333332045</c:v>
                </c:pt>
                <c:pt idx="5313">
                  <c:v>40964.343749987114</c:v>
                </c:pt>
                <c:pt idx="5314">
                  <c:v>40964.354166653779</c:v>
                </c:pt>
                <c:pt idx="5315">
                  <c:v>40964.364583320443</c:v>
                </c:pt>
                <c:pt idx="5316">
                  <c:v>40964.374999987107</c:v>
                </c:pt>
                <c:pt idx="5317">
                  <c:v>40964.385416653771</c:v>
                </c:pt>
                <c:pt idx="5318">
                  <c:v>40964.395833320435</c:v>
                </c:pt>
                <c:pt idx="5319">
                  <c:v>40964.4062499871</c:v>
                </c:pt>
                <c:pt idx="5320">
                  <c:v>40964.416666653764</c:v>
                </c:pt>
                <c:pt idx="5321">
                  <c:v>40964.427083320428</c:v>
                </c:pt>
                <c:pt idx="5322">
                  <c:v>40964.437499987092</c:v>
                </c:pt>
                <c:pt idx="5323">
                  <c:v>40964.447916653757</c:v>
                </c:pt>
                <c:pt idx="5324">
                  <c:v>40964.458333320421</c:v>
                </c:pt>
                <c:pt idx="5325">
                  <c:v>40964.468749987085</c:v>
                </c:pt>
                <c:pt idx="5326">
                  <c:v>40964.479166653749</c:v>
                </c:pt>
                <c:pt idx="5327">
                  <c:v>40964.489583320414</c:v>
                </c:pt>
                <c:pt idx="5328">
                  <c:v>40964.499999987078</c:v>
                </c:pt>
                <c:pt idx="5329">
                  <c:v>40964.510416653742</c:v>
                </c:pt>
                <c:pt idx="5330">
                  <c:v>40964.520833320406</c:v>
                </c:pt>
                <c:pt idx="5331">
                  <c:v>40964.531249987071</c:v>
                </c:pt>
                <c:pt idx="5332">
                  <c:v>40964.541666653735</c:v>
                </c:pt>
                <c:pt idx="5333">
                  <c:v>40964.552083320399</c:v>
                </c:pt>
                <c:pt idx="5334">
                  <c:v>40964.562499987063</c:v>
                </c:pt>
                <c:pt idx="5335">
                  <c:v>40964.572916653728</c:v>
                </c:pt>
                <c:pt idx="5336">
                  <c:v>40964.583333320392</c:v>
                </c:pt>
                <c:pt idx="5337">
                  <c:v>40964.593749987056</c:v>
                </c:pt>
                <c:pt idx="5338">
                  <c:v>40964.60416665372</c:v>
                </c:pt>
                <c:pt idx="5339">
                  <c:v>40964.614583320385</c:v>
                </c:pt>
                <c:pt idx="5340">
                  <c:v>40964.624999987049</c:v>
                </c:pt>
                <c:pt idx="5341">
                  <c:v>40964.635416653713</c:v>
                </c:pt>
                <c:pt idx="5342">
                  <c:v>40964.645833320377</c:v>
                </c:pt>
                <c:pt idx="5343">
                  <c:v>40964.656249987042</c:v>
                </c:pt>
                <c:pt idx="5344">
                  <c:v>40964.666666653706</c:v>
                </c:pt>
                <c:pt idx="5345">
                  <c:v>40964.67708332037</c:v>
                </c:pt>
                <c:pt idx="5346">
                  <c:v>40964.687499987034</c:v>
                </c:pt>
                <c:pt idx="5347">
                  <c:v>40964.697916653698</c:v>
                </c:pt>
                <c:pt idx="5348">
                  <c:v>40964.708333320363</c:v>
                </c:pt>
                <c:pt idx="5349">
                  <c:v>40964.718749987027</c:v>
                </c:pt>
                <c:pt idx="5350">
                  <c:v>40964.729166653691</c:v>
                </c:pt>
                <c:pt idx="5351">
                  <c:v>40964.739583320355</c:v>
                </c:pt>
                <c:pt idx="5352">
                  <c:v>40964.74999998702</c:v>
                </c:pt>
                <c:pt idx="5353">
                  <c:v>40964.760416653684</c:v>
                </c:pt>
                <c:pt idx="5354">
                  <c:v>40964.770833320348</c:v>
                </c:pt>
                <c:pt idx="5355">
                  <c:v>40964.781249987012</c:v>
                </c:pt>
                <c:pt idx="5356">
                  <c:v>40964.791666653677</c:v>
                </c:pt>
                <c:pt idx="5357">
                  <c:v>40964.802083320341</c:v>
                </c:pt>
                <c:pt idx="5358">
                  <c:v>40964.812499987005</c:v>
                </c:pt>
                <c:pt idx="5359">
                  <c:v>40964.822916653669</c:v>
                </c:pt>
                <c:pt idx="5360">
                  <c:v>40964.833333320334</c:v>
                </c:pt>
                <c:pt idx="5361">
                  <c:v>40964.843749986998</c:v>
                </c:pt>
                <c:pt idx="5362">
                  <c:v>40964.854166653662</c:v>
                </c:pt>
                <c:pt idx="5363">
                  <c:v>40964.864583320326</c:v>
                </c:pt>
                <c:pt idx="5364">
                  <c:v>40964.874999986991</c:v>
                </c:pt>
                <c:pt idx="5365">
                  <c:v>40964.885416653655</c:v>
                </c:pt>
                <c:pt idx="5366">
                  <c:v>40964.895833320319</c:v>
                </c:pt>
                <c:pt idx="5367">
                  <c:v>40964.906249986983</c:v>
                </c:pt>
                <c:pt idx="5368">
                  <c:v>40964.916666653648</c:v>
                </c:pt>
                <c:pt idx="5369">
                  <c:v>40964.927083320312</c:v>
                </c:pt>
                <c:pt idx="5370">
                  <c:v>40964.937499986976</c:v>
                </c:pt>
                <c:pt idx="5371">
                  <c:v>40964.94791665364</c:v>
                </c:pt>
                <c:pt idx="5372">
                  <c:v>40964.958333320305</c:v>
                </c:pt>
                <c:pt idx="5373">
                  <c:v>40964.968749986969</c:v>
                </c:pt>
                <c:pt idx="5374">
                  <c:v>40964.979166653633</c:v>
                </c:pt>
                <c:pt idx="5375">
                  <c:v>40964.989583320297</c:v>
                </c:pt>
                <c:pt idx="5376">
                  <c:v>40964.999999986961</c:v>
                </c:pt>
                <c:pt idx="5377">
                  <c:v>40965.010416653626</c:v>
                </c:pt>
                <c:pt idx="5378">
                  <c:v>40965.02083332029</c:v>
                </c:pt>
                <c:pt idx="5379">
                  <c:v>40965.031249986954</c:v>
                </c:pt>
                <c:pt idx="5380">
                  <c:v>40965.041666653618</c:v>
                </c:pt>
                <c:pt idx="5381">
                  <c:v>40965.052083320283</c:v>
                </c:pt>
                <c:pt idx="5382">
                  <c:v>40965.062499986947</c:v>
                </c:pt>
                <c:pt idx="5383">
                  <c:v>40965.072916653611</c:v>
                </c:pt>
                <c:pt idx="5384">
                  <c:v>40965.083333320275</c:v>
                </c:pt>
                <c:pt idx="5385">
                  <c:v>40965.09374998694</c:v>
                </c:pt>
                <c:pt idx="5386">
                  <c:v>40965.104166653604</c:v>
                </c:pt>
                <c:pt idx="5387">
                  <c:v>40965.114583320268</c:v>
                </c:pt>
                <c:pt idx="5388">
                  <c:v>40965.124999986932</c:v>
                </c:pt>
                <c:pt idx="5389">
                  <c:v>40965.135416653597</c:v>
                </c:pt>
                <c:pt idx="5390">
                  <c:v>40965.145833320261</c:v>
                </c:pt>
                <c:pt idx="5391">
                  <c:v>40965.156249986925</c:v>
                </c:pt>
                <c:pt idx="5392">
                  <c:v>40965.166666653589</c:v>
                </c:pt>
                <c:pt idx="5393">
                  <c:v>40965.177083320254</c:v>
                </c:pt>
                <c:pt idx="5394">
                  <c:v>40965.187499986918</c:v>
                </c:pt>
                <c:pt idx="5395">
                  <c:v>40965.197916653582</c:v>
                </c:pt>
                <c:pt idx="5396">
                  <c:v>40965.208333320246</c:v>
                </c:pt>
                <c:pt idx="5397">
                  <c:v>40965.218749986911</c:v>
                </c:pt>
                <c:pt idx="5398">
                  <c:v>40965.229166653575</c:v>
                </c:pt>
                <c:pt idx="5399">
                  <c:v>40965.239583320239</c:v>
                </c:pt>
                <c:pt idx="5400">
                  <c:v>40965.249999986903</c:v>
                </c:pt>
                <c:pt idx="5401">
                  <c:v>40965.260416653568</c:v>
                </c:pt>
                <c:pt idx="5402">
                  <c:v>40965.270833320232</c:v>
                </c:pt>
                <c:pt idx="5403">
                  <c:v>40965.281249986896</c:v>
                </c:pt>
                <c:pt idx="5404">
                  <c:v>40965.29166665356</c:v>
                </c:pt>
                <c:pt idx="5405">
                  <c:v>40965.302083320224</c:v>
                </c:pt>
                <c:pt idx="5406">
                  <c:v>40965.312499986889</c:v>
                </c:pt>
                <c:pt idx="5407">
                  <c:v>40965.322916653553</c:v>
                </c:pt>
                <c:pt idx="5408">
                  <c:v>40965.333333320217</c:v>
                </c:pt>
                <c:pt idx="5409">
                  <c:v>40965.343749986881</c:v>
                </c:pt>
                <c:pt idx="5410">
                  <c:v>40965.354166653546</c:v>
                </c:pt>
                <c:pt idx="5411">
                  <c:v>40965.36458332021</c:v>
                </c:pt>
                <c:pt idx="5412">
                  <c:v>40965.374999986874</c:v>
                </c:pt>
                <c:pt idx="5413">
                  <c:v>40965.385416653538</c:v>
                </c:pt>
                <c:pt idx="5414">
                  <c:v>40965.395833320203</c:v>
                </c:pt>
                <c:pt idx="5415">
                  <c:v>40965.406249986867</c:v>
                </c:pt>
                <c:pt idx="5416">
                  <c:v>40965.416666653531</c:v>
                </c:pt>
                <c:pt idx="5417">
                  <c:v>40965.427083320195</c:v>
                </c:pt>
                <c:pt idx="5418">
                  <c:v>40965.43749998686</c:v>
                </c:pt>
                <c:pt idx="5419">
                  <c:v>40965.447916653524</c:v>
                </c:pt>
                <c:pt idx="5420">
                  <c:v>40965.458333320188</c:v>
                </c:pt>
                <c:pt idx="5421">
                  <c:v>40965.468749986852</c:v>
                </c:pt>
                <c:pt idx="5422">
                  <c:v>40965.479166653517</c:v>
                </c:pt>
                <c:pt idx="5423">
                  <c:v>40965.489583320181</c:v>
                </c:pt>
                <c:pt idx="5424">
                  <c:v>40965.499999986845</c:v>
                </c:pt>
                <c:pt idx="5425">
                  <c:v>40965.510416653509</c:v>
                </c:pt>
                <c:pt idx="5426">
                  <c:v>40965.520833320174</c:v>
                </c:pt>
                <c:pt idx="5427">
                  <c:v>40965.531249986838</c:v>
                </c:pt>
                <c:pt idx="5428">
                  <c:v>40965.541666653502</c:v>
                </c:pt>
                <c:pt idx="5429">
                  <c:v>40965.552083320166</c:v>
                </c:pt>
                <c:pt idx="5430">
                  <c:v>40965.562499986831</c:v>
                </c:pt>
                <c:pt idx="5431">
                  <c:v>40965.572916653495</c:v>
                </c:pt>
                <c:pt idx="5432">
                  <c:v>40965.583333320159</c:v>
                </c:pt>
                <c:pt idx="5433">
                  <c:v>40965.593749986823</c:v>
                </c:pt>
                <c:pt idx="5434">
                  <c:v>40965.604166653487</c:v>
                </c:pt>
                <c:pt idx="5435">
                  <c:v>40965.614583320152</c:v>
                </c:pt>
                <c:pt idx="5436">
                  <c:v>40965.624999986816</c:v>
                </c:pt>
                <c:pt idx="5437">
                  <c:v>40965.63541665348</c:v>
                </c:pt>
                <c:pt idx="5438">
                  <c:v>40965.645833320144</c:v>
                </c:pt>
                <c:pt idx="5439">
                  <c:v>40965.656249986809</c:v>
                </c:pt>
                <c:pt idx="5440">
                  <c:v>40965.666666653473</c:v>
                </c:pt>
                <c:pt idx="5441">
                  <c:v>40965.677083320137</c:v>
                </c:pt>
                <c:pt idx="5442">
                  <c:v>40965.687499986801</c:v>
                </c:pt>
                <c:pt idx="5443">
                  <c:v>40965.697916653466</c:v>
                </c:pt>
                <c:pt idx="5444">
                  <c:v>40965.70833332013</c:v>
                </c:pt>
                <c:pt idx="5445">
                  <c:v>40965.718749986794</c:v>
                </c:pt>
                <c:pt idx="5446">
                  <c:v>40965.729166653458</c:v>
                </c:pt>
                <c:pt idx="5447">
                  <c:v>40965.739583320123</c:v>
                </c:pt>
                <c:pt idx="5448">
                  <c:v>40965.749999986787</c:v>
                </c:pt>
                <c:pt idx="5449">
                  <c:v>40965.760416653451</c:v>
                </c:pt>
                <c:pt idx="5450">
                  <c:v>40965.770833320115</c:v>
                </c:pt>
                <c:pt idx="5451">
                  <c:v>40965.78124998678</c:v>
                </c:pt>
                <c:pt idx="5452">
                  <c:v>40965.791666653444</c:v>
                </c:pt>
                <c:pt idx="5453">
                  <c:v>40965.802083320108</c:v>
                </c:pt>
                <c:pt idx="5454">
                  <c:v>40965.812499986772</c:v>
                </c:pt>
                <c:pt idx="5455">
                  <c:v>40965.822916653437</c:v>
                </c:pt>
                <c:pt idx="5456">
                  <c:v>40965.833333320101</c:v>
                </c:pt>
                <c:pt idx="5457">
                  <c:v>40965.843749986765</c:v>
                </c:pt>
                <c:pt idx="5458">
                  <c:v>40965.854166653429</c:v>
                </c:pt>
                <c:pt idx="5459">
                  <c:v>40965.864583320094</c:v>
                </c:pt>
                <c:pt idx="5460">
                  <c:v>40965.874999986758</c:v>
                </c:pt>
                <c:pt idx="5461">
                  <c:v>40965.885416653422</c:v>
                </c:pt>
                <c:pt idx="5462">
                  <c:v>40965.895833320086</c:v>
                </c:pt>
                <c:pt idx="5463">
                  <c:v>40965.90624998675</c:v>
                </c:pt>
                <c:pt idx="5464">
                  <c:v>40965.916666653415</c:v>
                </c:pt>
                <c:pt idx="5465">
                  <c:v>40965.927083320079</c:v>
                </c:pt>
                <c:pt idx="5466">
                  <c:v>40965.937499986743</c:v>
                </c:pt>
                <c:pt idx="5467">
                  <c:v>40965.947916653407</c:v>
                </c:pt>
                <c:pt idx="5468">
                  <c:v>40965.958333320072</c:v>
                </c:pt>
                <c:pt idx="5469">
                  <c:v>40965.968749986736</c:v>
                </c:pt>
                <c:pt idx="5470">
                  <c:v>40965.9791666534</c:v>
                </c:pt>
                <c:pt idx="5471">
                  <c:v>40965.989583320064</c:v>
                </c:pt>
                <c:pt idx="5472">
                  <c:v>40965.999999986729</c:v>
                </c:pt>
                <c:pt idx="5473">
                  <c:v>40966.010416653393</c:v>
                </c:pt>
                <c:pt idx="5474">
                  <c:v>40966.020833320057</c:v>
                </c:pt>
                <c:pt idx="5475">
                  <c:v>40966.031249986721</c:v>
                </c:pt>
                <c:pt idx="5476">
                  <c:v>40966.041666653386</c:v>
                </c:pt>
                <c:pt idx="5477">
                  <c:v>40966.05208332005</c:v>
                </c:pt>
                <c:pt idx="5478">
                  <c:v>40966.062499986714</c:v>
                </c:pt>
                <c:pt idx="5479">
                  <c:v>40966.072916653378</c:v>
                </c:pt>
                <c:pt idx="5480">
                  <c:v>40966.083333320043</c:v>
                </c:pt>
                <c:pt idx="5481">
                  <c:v>40966.093749986707</c:v>
                </c:pt>
                <c:pt idx="5482">
                  <c:v>40966.104166653371</c:v>
                </c:pt>
                <c:pt idx="5483">
                  <c:v>40966.114583320035</c:v>
                </c:pt>
                <c:pt idx="5484">
                  <c:v>40966.1249999867</c:v>
                </c:pt>
                <c:pt idx="5485">
                  <c:v>40966.135416653364</c:v>
                </c:pt>
                <c:pt idx="5486">
                  <c:v>40966.145833320028</c:v>
                </c:pt>
                <c:pt idx="5487">
                  <c:v>40966.156249986692</c:v>
                </c:pt>
                <c:pt idx="5488">
                  <c:v>40966.166666653357</c:v>
                </c:pt>
                <c:pt idx="5489">
                  <c:v>40966.177083320021</c:v>
                </c:pt>
                <c:pt idx="5490">
                  <c:v>40966.187499986685</c:v>
                </c:pt>
                <c:pt idx="5491">
                  <c:v>40966.197916653349</c:v>
                </c:pt>
                <c:pt idx="5492">
                  <c:v>40966.208333320013</c:v>
                </c:pt>
                <c:pt idx="5493">
                  <c:v>40966.218749986678</c:v>
                </c:pt>
                <c:pt idx="5494">
                  <c:v>40966.229166653342</c:v>
                </c:pt>
                <c:pt idx="5495">
                  <c:v>40966.239583320006</c:v>
                </c:pt>
                <c:pt idx="5496">
                  <c:v>40966.24999998667</c:v>
                </c:pt>
                <c:pt idx="5497">
                  <c:v>40966.260416653335</c:v>
                </c:pt>
                <c:pt idx="5498">
                  <c:v>40966.270833319999</c:v>
                </c:pt>
                <c:pt idx="5499">
                  <c:v>40966.281249986663</c:v>
                </c:pt>
                <c:pt idx="5500">
                  <c:v>40966.291666653327</c:v>
                </c:pt>
                <c:pt idx="5501">
                  <c:v>40966.302083319992</c:v>
                </c:pt>
                <c:pt idx="5502">
                  <c:v>40966.312499986656</c:v>
                </c:pt>
                <c:pt idx="5503">
                  <c:v>40966.32291665332</c:v>
                </c:pt>
                <c:pt idx="5504">
                  <c:v>40966.333333319984</c:v>
                </c:pt>
                <c:pt idx="5505">
                  <c:v>40966.343749986649</c:v>
                </c:pt>
                <c:pt idx="5506">
                  <c:v>40966.354166653313</c:v>
                </c:pt>
                <c:pt idx="5507">
                  <c:v>40966.364583319977</c:v>
                </c:pt>
                <c:pt idx="5508">
                  <c:v>40966.374999986641</c:v>
                </c:pt>
                <c:pt idx="5509">
                  <c:v>40966.385416653306</c:v>
                </c:pt>
                <c:pt idx="5510">
                  <c:v>40966.39583331997</c:v>
                </c:pt>
                <c:pt idx="5511">
                  <c:v>40966.406249986634</c:v>
                </c:pt>
                <c:pt idx="5512">
                  <c:v>40966.416666653298</c:v>
                </c:pt>
                <c:pt idx="5513">
                  <c:v>40966.427083319963</c:v>
                </c:pt>
                <c:pt idx="5514">
                  <c:v>40966.437499986627</c:v>
                </c:pt>
                <c:pt idx="5515">
                  <c:v>40966.447916653291</c:v>
                </c:pt>
                <c:pt idx="5516">
                  <c:v>40966.458333319955</c:v>
                </c:pt>
                <c:pt idx="5517">
                  <c:v>40966.46874998662</c:v>
                </c:pt>
                <c:pt idx="5518">
                  <c:v>40966.479166653284</c:v>
                </c:pt>
                <c:pt idx="5519">
                  <c:v>40966.489583319948</c:v>
                </c:pt>
                <c:pt idx="5520">
                  <c:v>40966.499999986612</c:v>
                </c:pt>
                <c:pt idx="5521">
                  <c:v>40966.510416653276</c:v>
                </c:pt>
                <c:pt idx="5522">
                  <c:v>40966.520833319941</c:v>
                </c:pt>
                <c:pt idx="5523">
                  <c:v>40966.531249986605</c:v>
                </c:pt>
                <c:pt idx="5524">
                  <c:v>40966.541666653269</c:v>
                </c:pt>
                <c:pt idx="5525">
                  <c:v>40966.552083319933</c:v>
                </c:pt>
                <c:pt idx="5526">
                  <c:v>40966.562499986598</c:v>
                </c:pt>
                <c:pt idx="5527">
                  <c:v>40966.572916653262</c:v>
                </c:pt>
                <c:pt idx="5528">
                  <c:v>40966.583333319926</c:v>
                </c:pt>
                <c:pt idx="5529">
                  <c:v>40966.59374998659</c:v>
                </c:pt>
                <c:pt idx="5530">
                  <c:v>40966.604166653255</c:v>
                </c:pt>
                <c:pt idx="5531">
                  <c:v>40966.614583319919</c:v>
                </c:pt>
                <c:pt idx="5532">
                  <c:v>40966.624999986583</c:v>
                </c:pt>
                <c:pt idx="5533">
                  <c:v>40966.635416653247</c:v>
                </c:pt>
                <c:pt idx="5534">
                  <c:v>40966.645833319912</c:v>
                </c:pt>
                <c:pt idx="5535">
                  <c:v>40966.656249986576</c:v>
                </c:pt>
                <c:pt idx="5536">
                  <c:v>40966.66666665324</c:v>
                </c:pt>
                <c:pt idx="5537">
                  <c:v>40966.677083319904</c:v>
                </c:pt>
                <c:pt idx="5538">
                  <c:v>40966.687499986569</c:v>
                </c:pt>
                <c:pt idx="5539">
                  <c:v>40966.697916653233</c:v>
                </c:pt>
                <c:pt idx="5540">
                  <c:v>40966.708333319897</c:v>
                </c:pt>
                <c:pt idx="5541">
                  <c:v>40966.718749986561</c:v>
                </c:pt>
                <c:pt idx="5542">
                  <c:v>40966.729166653226</c:v>
                </c:pt>
                <c:pt idx="5543">
                  <c:v>40966.73958331989</c:v>
                </c:pt>
                <c:pt idx="5544">
                  <c:v>40966.749999986554</c:v>
                </c:pt>
                <c:pt idx="5545">
                  <c:v>40966.760416653218</c:v>
                </c:pt>
                <c:pt idx="5546">
                  <c:v>40966.770833319883</c:v>
                </c:pt>
                <c:pt idx="5547">
                  <c:v>40966.781249986547</c:v>
                </c:pt>
                <c:pt idx="5548">
                  <c:v>40966.791666653211</c:v>
                </c:pt>
                <c:pt idx="5549">
                  <c:v>40966.802083319875</c:v>
                </c:pt>
                <c:pt idx="5550">
                  <c:v>40966.812499986539</c:v>
                </c:pt>
                <c:pt idx="5551">
                  <c:v>40966.822916653204</c:v>
                </c:pt>
                <c:pt idx="5552">
                  <c:v>40966.833333319868</c:v>
                </c:pt>
                <c:pt idx="5553">
                  <c:v>40966.843749986532</c:v>
                </c:pt>
                <c:pt idx="5554">
                  <c:v>40966.854166653196</c:v>
                </c:pt>
                <c:pt idx="5555">
                  <c:v>40966.864583319861</c:v>
                </c:pt>
                <c:pt idx="5556">
                  <c:v>40966.874999986525</c:v>
                </c:pt>
                <c:pt idx="5557">
                  <c:v>40966.885416653189</c:v>
                </c:pt>
                <c:pt idx="5558">
                  <c:v>40966.895833319853</c:v>
                </c:pt>
                <c:pt idx="5559">
                  <c:v>40966.906249986518</c:v>
                </c:pt>
                <c:pt idx="5560">
                  <c:v>40966.916666653182</c:v>
                </c:pt>
                <c:pt idx="5561">
                  <c:v>40966.927083319846</c:v>
                </c:pt>
                <c:pt idx="5562">
                  <c:v>40966.93749998651</c:v>
                </c:pt>
                <c:pt idx="5563">
                  <c:v>40966.947916653175</c:v>
                </c:pt>
                <c:pt idx="5564">
                  <c:v>40966.958333319839</c:v>
                </c:pt>
                <c:pt idx="5565">
                  <c:v>40966.968749986503</c:v>
                </c:pt>
                <c:pt idx="5566">
                  <c:v>40966.979166653167</c:v>
                </c:pt>
                <c:pt idx="5567">
                  <c:v>40966.989583319832</c:v>
                </c:pt>
                <c:pt idx="5568">
                  <c:v>40966.999999986496</c:v>
                </c:pt>
                <c:pt idx="5569">
                  <c:v>40967.01041665316</c:v>
                </c:pt>
                <c:pt idx="5570">
                  <c:v>40967.020833319824</c:v>
                </c:pt>
                <c:pt idx="5571">
                  <c:v>40967.031249986489</c:v>
                </c:pt>
                <c:pt idx="5572">
                  <c:v>40967.041666653153</c:v>
                </c:pt>
                <c:pt idx="5573">
                  <c:v>40967.052083319817</c:v>
                </c:pt>
                <c:pt idx="5574">
                  <c:v>40967.062499986481</c:v>
                </c:pt>
                <c:pt idx="5575">
                  <c:v>40967.072916653146</c:v>
                </c:pt>
                <c:pt idx="5576">
                  <c:v>40967.08333331981</c:v>
                </c:pt>
                <c:pt idx="5577">
                  <c:v>40967.093749986474</c:v>
                </c:pt>
                <c:pt idx="5578">
                  <c:v>40967.104166653138</c:v>
                </c:pt>
                <c:pt idx="5579">
                  <c:v>40967.114583319802</c:v>
                </c:pt>
                <c:pt idx="5580">
                  <c:v>40967.124999986467</c:v>
                </c:pt>
                <c:pt idx="5581">
                  <c:v>40967.135416653131</c:v>
                </c:pt>
                <c:pt idx="5582">
                  <c:v>40967.145833319795</c:v>
                </c:pt>
                <c:pt idx="5583">
                  <c:v>40967.156249986459</c:v>
                </c:pt>
                <c:pt idx="5584">
                  <c:v>40967.166666653124</c:v>
                </c:pt>
                <c:pt idx="5585">
                  <c:v>40967.177083319788</c:v>
                </c:pt>
                <c:pt idx="5586">
                  <c:v>40967.187499986452</c:v>
                </c:pt>
                <c:pt idx="5587">
                  <c:v>40967.197916653116</c:v>
                </c:pt>
                <c:pt idx="5588">
                  <c:v>40967.208333319781</c:v>
                </c:pt>
                <c:pt idx="5589">
                  <c:v>40967.218749986445</c:v>
                </c:pt>
                <c:pt idx="5590">
                  <c:v>40967.229166653109</c:v>
                </c:pt>
                <c:pt idx="5591">
                  <c:v>40967.239583319773</c:v>
                </c:pt>
                <c:pt idx="5592">
                  <c:v>40967.249999986438</c:v>
                </c:pt>
                <c:pt idx="5593">
                  <c:v>40967.260416653102</c:v>
                </c:pt>
                <c:pt idx="5594">
                  <c:v>40967.270833319766</c:v>
                </c:pt>
                <c:pt idx="5595">
                  <c:v>40967.28124998643</c:v>
                </c:pt>
                <c:pt idx="5596">
                  <c:v>40967.291666653095</c:v>
                </c:pt>
                <c:pt idx="5597">
                  <c:v>40967.302083319759</c:v>
                </c:pt>
                <c:pt idx="5598">
                  <c:v>40967.312499986423</c:v>
                </c:pt>
                <c:pt idx="5599">
                  <c:v>40967.322916653087</c:v>
                </c:pt>
                <c:pt idx="5600">
                  <c:v>40967.333333319752</c:v>
                </c:pt>
                <c:pt idx="5601">
                  <c:v>40967.343749986416</c:v>
                </c:pt>
                <c:pt idx="5602">
                  <c:v>40967.35416665308</c:v>
                </c:pt>
                <c:pt idx="5603">
                  <c:v>40967.364583319744</c:v>
                </c:pt>
                <c:pt idx="5604">
                  <c:v>40967.374999986409</c:v>
                </c:pt>
                <c:pt idx="5605">
                  <c:v>40967.385416653073</c:v>
                </c:pt>
                <c:pt idx="5606">
                  <c:v>40967.395833319737</c:v>
                </c:pt>
                <c:pt idx="5607">
                  <c:v>40967.406249986401</c:v>
                </c:pt>
                <c:pt idx="5608">
                  <c:v>40967.416666653065</c:v>
                </c:pt>
                <c:pt idx="5609">
                  <c:v>40967.42708331973</c:v>
                </c:pt>
                <c:pt idx="5610">
                  <c:v>40967.437499986394</c:v>
                </c:pt>
                <c:pt idx="5611">
                  <c:v>40967.447916653058</c:v>
                </c:pt>
                <c:pt idx="5612">
                  <c:v>40967.458333319722</c:v>
                </c:pt>
                <c:pt idx="5613">
                  <c:v>40967.468749986387</c:v>
                </c:pt>
                <c:pt idx="5614">
                  <c:v>40967.479166653051</c:v>
                </c:pt>
                <c:pt idx="5615">
                  <c:v>40967.489583319715</c:v>
                </c:pt>
                <c:pt idx="5616">
                  <c:v>40967.499999986379</c:v>
                </c:pt>
                <c:pt idx="5617">
                  <c:v>40967.510416653044</c:v>
                </c:pt>
                <c:pt idx="5618">
                  <c:v>40967.520833319708</c:v>
                </c:pt>
                <c:pt idx="5619">
                  <c:v>40967.531249986372</c:v>
                </c:pt>
                <c:pt idx="5620">
                  <c:v>40967.541666653036</c:v>
                </c:pt>
                <c:pt idx="5621">
                  <c:v>40967.552083319701</c:v>
                </c:pt>
                <c:pt idx="5622">
                  <c:v>40967.562499986365</c:v>
                </c:pt>
                <c:pt idx="5623">
                  <c:v>40967.572916653029</c:v>
                </c:pt>
                <c:pt idx="5624">
                  <c:v>40967.583333319693</c:v>
                </c:pt>
                <c:pt idx="5625">
                  <c:v>40967.593749986358</c:v>
                </c:pt>
                <c:pt idx="5626">
                  <c:v>40967.604166653022</c:v>
                </c:pt>
                <c:pt idx="5627">
                  <c:v>40967.614583319686</c:v>
                </c:pt>
                <c:pt idx="5628">
                  <c:v>40967.62499998635</c:v>
                </c:pt>
                <c:pt idx="5629">
                  <c:v>40967.635416653015</c:v>
                </c:pt>
                <c:pt idx="5630">
                  <c:v>40967.645833319679</c:v>
                </c:pt>
                <c:pt idx="5631">
                  <c:v>40967.656249986343</c:v>
                </c:pt>
                <c:pt idx="5632">
                  <c:v>40967.666666653007</c:v>
                </c:pt>
                <c:pt idx="5633">
                  <c:v>40967.677083319672</c:v>
                </c:pt>
                <c:pt idx="5634">
                  <c:v>40967.687499986336</c:v>
                </c:pt>
                <c:pt idx="5635">
                  <c:v>40967.697916653</c:v>
                </c:pt>
                <c:pt idx="5636">
                  <c:v>40967.708333319664</c:v>
                </c:pt>
                <c:pt idx="5637">
                  <c:v>40967.718749986328</c:v>
                </c:pt>
                <c:pt idx="5638">
                  <c:v>40967.729166652993</c:v>
                </c:pt>
                <c:pt idx="5639">
                  <c:v>40967.739583319657</c:v>
                </c:pt>
                <c:pt idx="5640">
                  <c:v>40967.749999986321</c:v>
                </c:pt>
                <c:pt idx="5641">
                  <c:v>40967.760416652985</c:v>
                </c:pt>
                <c:pt idx="5642">
                  <c:v>40967.77083331965</c:v>
                </c:pt>
                <c:pt idx="5643">
                  <c:v>40967.781249986314</c:v>
                </c:pt>
                <c:pt idx="5644">
                  <c:v>40967.791666652978</c:v>
                </c:pt>
                <c:pt idx="5645">
                  <c:v>40967.802083319642</c:v>
                </c:pt>
                <c:pt idx="5646">
                  <c:v>40967.812499986307</c:v>
                </c:pt>
                <c:pt idx="5647">
                  <c:v>40967.822916652971</c:v>
                </c:pt>
                <c:pt idx="5648">
                  <c:v>40967.833333319635</c:v>
                </c:pt>
                <c:pt idx="5649">
                  <c:v>40967.843749986299</c:v>
                </c:pt>
                <c:pt idx="5650">
                  <c:v>40967.854166652964</c:v>
                </c:pt>
                <c:pt idx="5651">
                  <c:v>40967.864583319628</c:v>
                </c:pt>
                <c:pt idx="5652">
                  <c:v>40967.874999986292</c:v>
                </c:pt>
                <c:pt idx="5653">
                  <c:v>40967.885416652956</c:v>
                </c:pt>
                <c:pt idx="5654">
                  <c:v>40967.895833319621</c:v>
                </c:pt>
                <c:pt idx="5655">
                  <c:v>40967.906249986285</c:v>
                </c:pt>
                <c:pt idx="5656">
                  <c:v>40967.916666652949</c:v>
                </c:pt>
                <c:pt idx="5657">
                  <c:v>40967.927083319613</c:v>
                </c:pt>
                <c:pt idx="5658">
                  <c:v>40967.937499986278</c:v>
                </c:pt>
                <c:pt idx="5659">
                  <c:v>40967.947916652942</c:v>
                </c:pt>
                <c:pt idx="5660">
                  <c:v>40967.958333319606</c:v>
                </c:pt>
                <c:pt idx="5661">
                  <c:v>40967.96874998627</c:v>
                </c:pt>
                <c:pt idx="5662">
                  <c:v>40967.979166652935</c:v>
                </c:pt>
                <c:pt idx="5663">
                  <c:v>40967.989583319599</c:v>
                </c:pt>
                <c:pt idx="5664">
                  <c:v>40967.999999986263</c:v>
                </c:pt>
                <c:pt idx="5665">
                  <c:v>40968.010416652927</c:v>
                </c:pt>
                <c:pt idx="5666">
                  <c:v>40968.020833319591</c:v>
                </c:pt>
                <c:pt idx="5667">
                  <c:v>40968.031249986256</c:v>
                </c:pt>
                <c:pt idx="5668">
                  <c:v>40968.04166665292</c:v>
                </c:pt>
                <c:pt idx="5669">
                  <c:v>40968.052083319584</c:v>
                </c:pt>
                <c:pt idx="5670">
                  <c:v>40968.062499986248</c:v>
                </c:pt>
                <c:pt idx="5671">
                  <c:v>40968.072916652913</c:v>
                </c:pt>
                <c:pt idx="5672">
                  <c:v>40968.083333319577</c:v>
                </c:pt>
                <c:pt idx="5673">
                  <c:v>40968.093749986241</c:v>
                </c:pt>
                <c:pt idx="5674">
                  <c:v>40968.104166652905</c:v>
                </c:pt>
                <c:pt idx="5675">
                  <c:v>40968.11458331957</c:v>
                </c:pt>
                <c:pt idx="5676">
                  <c:v>40968.124999986234</c:v>
                </c:pt>
                <c:pt idx="5677">
                  <c:v>40968.135416652898</c:v>
                </c:pt>
                <c:pt idx="5678">
                  <c:v>40968.145833319562</c:v>
                </c:pt>
                <c:pt idx="5679">
                  <c:v>40968.156249986227</c:v>
                </c:pt>
                <c:pt idx="5680">
                  <c:v>40968.166666652891</c:v>
                </c:pt>
                <c:pt idx="5681">
                  <c:v>40968.177083319555</c:v>
                </c:pt>
                <c:pt idx="5682">
                  <c:v>40968.187499986219</c:v>
                </c:pt>
                <c:pt idx="5683">
                  <c:v>40968.197916652884</c:v>
                </c:pt>
                <c:pt idx="5684">
                  <c:v>40968.208333319548</c:v>
                </c:pt>
                <c:pt idx="5685">
                  <c:v>40968.218749986212</c:v>
                </c:pt>
                <c:pt idx="5686">
                  <c:v>40968.229166652876</c:v>
                </c:pt>
                <c:pt idx="5687">
                  <c:v>40968.239583319541</c:v>
                </c:pt>
                <c:pt idx="5688">
                  <c:v>40968.249999986205</c:v>
                </c:pt>
                <c:pt idx="5689">
                  <c:v>40968.260416652869</c:v>
                </c:pt>
                <c:pt idx="5690">
                  <c:v>40968.270833319533</c:v>
                </c:pt>
                <c:pt idx="5691">
                  <c:v>40968.281249986198</c:v>
                </c:pt>
                <c:pt idx="5692">
                  <c:v>40968.291666652862</c:v>
                </c:pt>
                <c:pt idx="5693">
                  <c:v>40968.302083319526</c:v>
                </c:pt>
                <c:pt idx="5694">
                  <c:v>40968.31249998619</c:v>
                </c:pt>
                <c:pt idx="5695">
                  <c:v>40968.322916652854</c:v>
                </c:pt>
                <c:pt idx="5696">
                  <c:v>40968.333333319519</c:v>
                </c:pt>
                <c:pt idx="5697">
                  <c:v>40968.343749986183</c:v>
                </c:pt>
                <c:pt idx="5698">
                  <c:v>40968.354166652847</c:v>
                </c:pt>
                <c:pt idx="5699">
                  <c:v>40968.364583319511</c:v>
                </c:pt>
                <c:pt idx="5700">
                  <c:v>40968.374999986176</c:v>
                </c:pt>
                <c:pt idx="5701">
                  <c:v>40968.38541665284</c:v>
                </c:pt>
                <c:pt idx="5702">
                  <c:v>40968.395833319504</c:v>
                </c:pt>
                <c:pt idx="5703">
                  <c:v>40968.406249986168</c:v>
                </c:pt>
                <c:pt idx="5704">
                  <c:v>40968.416666652833</c:v>
                </c:pt>
                <c:pt idx="5705">
                  <c:v>40968.427083319497</c:v>
                </c:pt>
                <c:pt idx="5706">
                  <c:v>40968.437499986161</c:v>
                </c:pt>
                <c:pt idx="5707">
                  <c:v>40968.447916652825</c:v>
                </c:pt>
                <c:pt idx="5708">
                  <c:v>40968.45833331949</c:v>
                </c:pt>
                <c:pt idx="5709">
                  <c:v>40968.468749986154</c:v>
                </c:pt>
                <c:pt idx="5710">
                  <c:v>40968.479166652818</c:v>
                </c:pt>
                <c:pt idx="5711">
                  <c:v>40968.489583319482</c:v>
                </c:pt>
                <c:pt idx="5712">
                  <c:v>40968.499999986147</c:v>
                </c:pt>
                <c:pt idx="5713">
                  <c:v>40968.510416652811</c:v>
                </c:pt>
                <c:pt idx="5714">
                  <c:v>40968.520833319475</c:v>
                </c:pt>
                <c:pt idx="5715">
                  <c:v>40968.531249986139</c:v>
                </c:pt>
                <c:pt idx="5716">
                  <c:v>40968.541666652804</c:v>
                </c:pt>
                <c:pt idx="5717">
                  <c:v>40968.552083319468</c:v>
                </c:pt>
                <c:pt idx="5718">
                  <c:v>40968.562499986132</c:v>
                </c:pt>
                <c:pt idx="5719">
                  <c:v>40968.572916652796</c:v>
                </c:pt>
                <c:pt idx="5720">
                  <c:v>40968.583333319461</c:v>
                </c:pt>
                <c:pt idx="5721">
                  <c:v>40968.593749986125</c:v>
                </c:pt>
                <c:pt idx="5722">
                  <c:v>40968.604166652789</c:v>
                </c:pt>
                <c:pt idx="5723">
                  <c:v>40968.614583319453</c:v>
                </c:pt>
                <c:pt idx="5724">
                  <c:v>40968.624999986117</c:v>
                </c:pt>
                <c:pt idx="5725">
                  <c:v>40968.635416652782</c:v>
                </c:pt>
                <c:pt idx="5726">
                  <c:v>40968.645833319446</c:v>
                </c:pt>
                <c:pt idx="5727">
                  <c:v>40968.65624998611</c:v>
                </c:pt>
                <c:pt idx="5728">
                  <c:v>40968.666666652774</c:v>
                </c:pt>
                <c:pt idx="5729">
                  <c:v>40968.677083319439</c:v>
                </c:pt>
                <c:pt idx="5730">
                  <c:v>40968.687499986103</c:v>
                </c:pt>
                <c:pt idx="5731">
                  <c:v>40968.697916652767</c:v>
                </c:pt>
                <c:pt idx="5732">
                  <c:v>40968.708333319431</c:v>
                </c:pt>
                <c:pt idx="5733">
                  <c:v>40968.718749986096</c:v>
                </c:pt>
                <c:pt idx="5734">
                  <c:v>40968.72916665276</c:v>
                </c:pt>
                <c:pt idx="5735">
                  <c:v>40968.739583319424</c:v>
                </c:pt>
                <c:pt idx="5736">
                  <c:v>40968.749999986088</c:v>
                </c:pt>
                <c:pt idx="5737">
                  <c:v>40968.760416652753</c:v>
                </c:pt>
                <c:pt idx="5738">
                  <c:v>40968.770833319417</c:v>
                </c:pt>
                <c:pt idx="5739">
                  <c:v>40968.781249986081</c:v>
                </c:pt>
                <c:pt idx="5740">
                  <c:v>40968.791666652745</c:v>
                </c:pt>
                <c:pt idx="5741">
                  <c:v>40968.80208331941</c:v>
                </c:pt>
                <c:pt idx="5742">
                  <c:v>40968.812499986074</c:v>
                </c:pt>
                <c:pt idx="5743">
                  <c:v>40968.822916652738</c:v>
                </c:pt>
                <c:pt idx="5744">
                  <c:v>40968.833333319402</c:v>
                </c:pt>
                <c:pt idx="5745">
                  <c:v>40968.843749986067</c:v>
                </c:pt>
                <c:pt idx="5746">
                  <c:v>40968.854166652731</c:v>
                </c:pt>
                <c:pt idx="5747">
                  <c:v>40968.864583319395</c:v>
                </c:pt>
                <c:pt idx="5748">
                  <c:v>40968.874999986059</c:v>
                </c:pt>
                <c:pt idx="5749">
                  <c:v>40968.885416652724</c:v>
                </c:pt>
                <c:pt idx="5750">
                  <c:v>40968.895833319388</c:v>
                </c:pt>
                <c:pt idx="5751">
                  <c:v>40968.906249986052</c:v>
                </c:pt>
                <c:pt idx="5752">
                  <c:v>40968.916666652716</c:v>
                </c:pt>
                <c:pt idx="5753">
                  <c:v>40968.92708331938</c:v>
                </c:pt>
                <c:pt idx="5754">
                  <c:v>40968.937499986045</c:v>
                </c:pt>
                <c:pt idx="5755">
                  <c:v>40968.947916652709</c:v>
                </c:pt>
                <c:pt idx="5756">
                  <c:v>40968.958333319373</c:v>
                </c:pt>
                <c:pt idx="5757">
                  <c:v>40968.968749986037</c:v>
                </c:pt>
                <c:pt idx="5758">
                  <c:v>40968.979166652702</c:v>
                </c:pt>
                <c:pt idx="5759">
                  <c:v>40968.989583319366</c:v>
                </c:pt>
                <c:pt idx="5760">
                  <c:v>40968.99999998603</c:v>
                </c:pt>
                <c:pt idx="5761">
                  <c:v>40969.010416652694</c:v>
                </c:pt>
                <c:pt idx="5762">
                  <c:v>40969.020833319359</c:v>
                </c:pt>
                <c:pt idx="5763">
                  <c:v>40969.031249986023</c:v>
                </c:pt>
                <c:pt idx="5764">
                  <c:v>40969.041666652687</c:v>
                </c:pt>
                <c:pt idx="5765">
                  <c:v>40969.052083319351</c:v>
                </c:pt>
                <c:pt idx="5766">
                  <c:v>40969.062499986016</c:v>
                </c:pt>
                <c:pt idx="5767">
                  <c:v>40969.07291665268</c:v>
                </c:pt>
                <c:pt idx="5768">
                  <c:v>40969.083333319344</c:v>
                </c:pt>
                <c:pt idx="5769">
                  <c:v>40969.093749986008</c:v>
                </c:pt>
                <c:pt idx="5770">
                  <c:v>40969.104166652673</c:v>
                </c:pt>
                <c:pt idx="5771">
                  <c:v>40969.114583319337</c:v>
                </c:pt>
                <c:pt idx="5772">
                  <c:v>40969.124999986001</c:v>
                </c:pt>
                <c:pt idx="5773">
                  <c:v>40969.135416652665</c:v>
                </c:pt>
                <c:pt idx="5774">
                  <c:v>40969.14583331933</c:v>
                </c:pt>
                <c:pt idx="5775">
                  <c:v>40969.156249985994</c:v>
                </c:pt>
                <c:pt idx="5776">
                  <c:v>40969.166666652658</c:v>
                </c:pt>
                <c:pt idx="5777">
                  <c:v>40969.177083319322</c:v>
                </c:pt>
                <c:pt idx="5778">
                  <c:v>40969.187499985987</c:v>
                </c:pt>
                <c:pt idx="5779">
                  <c:v>40969.197916652651</c:v>
                </c:pt>
                <c:pt idx="5780">
                  <c:v>40969.208333319315</c:v>
                </c:pt>
                <c:pt idx="5781">
                  <c:v>40969.218749985979</c:v>
                </c:pt>
                <c:pt idx="5782">
                  <c:v>40969.229166652643</c:v>
                </c:pt>
                <c:pt idx="5783">
                  <c:v>40969.239583319308</c:v>
                </c:pt>
                <c:pt idx="5784">
                  <c:v>40969.249999985972</c:v>
                </c:pt>
                <c:pt idx="5785">
                  <c:v>40969.260416652636</c:v>
                </c:pt>
                <c:pt idx="5786">
                  <c:v>40969.2708333193</c:v>
                </c:pt>
                <c:pt idx="5787">
                  <c:v>40969.281249985965</c:v>
                </c:pt>
                <c:pt idx="5788">
                  <c:v>40969.291666652629</c:v>
                </c:pt>
                <c:pt idx="5789">
                  <c:v>40969.302083319293</c:v>
                </c:pt>
                <c:pt idx="5790">
                  <c:v>40969.312499985957</c:v>
                </c:pt>
                <c:pt idx="5791">
                  <c:v>40969.322916652622</c:v>
                </c:pt>
                <c:pt idx="5792">
                  <c:v>40969.333333319286</c:v>
                </c:pt>
                <c:pt idx="5793">
                  <c:v>40969.34374998595</c:v>
                </c:pt>
                <c:pt idx="5794">
                  <c:v>40969.354166652614</c:v>
                </c:pt>
                <c:pt idx="5795">
                  <c:v>40969.364583319279</c:v>
                </c:pt>
                <c:pt idx="5796">
                  <c:v>40969.374999985943</c:v>
                </c:pt>
                <c:pt idx="5797">
                  <c:v>40969.385416652607</c:v>
                </c:pt>
                <c:pt idx="5798">
                  <c:v>40969.395833319271</c:v>
                </c:pt>
                <c:pt idx="5799">
                  <c:v>40969.406249985936</c:v>
                </c:pt>
                <c:pt idx="5800">
                  <c:v>40969.4166666526</c:v>
                </c:pt>
                <c:pt idx="5801">
                  <c:v>40969.427083319264</c:v>
                </c:pt>
                <c:pt idx="5802">
                  <c:v>40969.437499985928</c:v>
                </c:pt>
                <c:pt idx="5803">
                  <c:v>40969.447916652593</c:v>
                </c:pt>
                <c:pt idx="5804">
                  <c:v>40969.458333319257</c:v>
                </c:pt>
                <c:pt idx="5805">
                  <c:v>40969.468749985921</c:v>
                </c:pt>
                <c:pt idx="5806">
                  <c:v>40969.479166652585</c:v>
                </c:pt>
                <c:pt idx="5807">
                  <c:v>40969.48958331925</c:v>
                </c:pt>
                <c:pt idx="5808">
                  <c:v>40969.499999985914</c:v>
                </c:pt>
                <c:pt idx="5809">
                  <c:v>40969.510416652578</c:v>
                </c:pt>
                <c:pt idx="5810">
                  <c:v>40969.520833319242</c:v>
                </c:pt>
                <c:pt idx="5811">
                  <c:v>40969.531249985906</c:v>
                </c:pt>
                <c:pt idx="5812">
                  <c:v>40969.541666652571</c:v>
                </c:pt>
                <c:pt idx="5813">
                  <c:v>40969.552083319235</c:v>
                </c:pt>
                <c:pt idx="5814">
                  <c:v>40969.562499985899</c:v>
                </c:pt>
                <c:pt idx="5815">
                  <c:v>40969.572916652563</c:v>
                </c:pt>
                <c:pt idx="5816">
                  <c:v>40969.583333319228</c:v>
                </c:pt>
                <c:pt idx="5817">
                  <c:v>40969.593749985892</c:v>
                </c:pt>
                <c:pt idx="5818">
                  <c:v>40969.604166652556</c:v>
                </c:pt>
                <c:pt idx="5819">
                  <c:v>40969.61458331922</c:v>
                </c:pt>
                <c:pt idx="5820">
                  <c:v>40969.624999985885</c:v>
                </c:pt>
                <c:pt idx="5821">
                  <c:v>40969.635416652549</c:v>
                </c:pt>
                <c:pt idx="5822">
                  <c:v>40969.645833319213</c:v>
                </c:pt>
                <c:pt idx="5823">
                  <c:v>40969.656249985877</c:v>
                </c:pt>
                <c:pt idx="5824">
                  <c:v>40969.666666652542</c:v>
                </c:pt>
                <c:pt idx="5825">
                  <c:v>40969.677083319206</c:v>
                </c:pt>
                <c:pt idx="5826">
                  <c:v>40969.68749998587</c:v>
                </c:pt>
                <c:pt idx="5827">
                  <c:v>40969.697916652534</c:v>
                </c:pt>
                <c:pt idx="5828">
                  <c:v>40969.708333319199</c:v>
                </c:pt>
                <c:pt idx="5829">
                  <c:v>40969.718749985863</c:v>
                </c:pt>
                <c:pt idx="5830">
                  <c:v>40969.729166652527</c:v>
                </c:pt>
                <c:pt idx="5831">
                  <c:v>40969.739583319191</c:v>
                </c:pt>
                <c:pt idx="5832">
                  <c:v>40969.749999985856</c:v>
                </c:pt>
                <c:pt idx="5833">
                  <c:v>40969.76041665252</c:v>
                </c:pt>
                <c:pt idx="5834">
                  <c:v>40969.770833319184</c:v>
                </c:pt>
                <c:pt idx="5835">
                  <c:v>40969.781249985848</c:v>
                </c:pt>
                <c:pt idx="5836">
                  <c:v>40969.791666652513</c:v>
                </c:pt>
                <c:pt idx="5837">
                  <c:v>40969.802083319177</c:v>
                </c:pt>
                <c:pt idx="5838">
                  <c:v>40969.812499985841</c:v>
                </c:pt>
                <c:pt idx="5839">
                  <c:v>40969.822916652505</c:v>
                </c:pt>
                <c:pt idx="5840">
                  <c:v>40969.833333319169</c:v>
                </c:pt>
                <c:pt idx="5841">
                  <c:v>40969.843749985834</c:v>
                </c:pt>
                <c:pt idx="5842">
                  <c:v>40969.854166652498</c:v>
                </c:pt>
                <c:pt idx="5843">
                  <c:v>40969.864583319162</c:v>
                </c:pt>
                <c:pt idx="5844">
                  <c:v>40969.874999985826</c:v>
                </c:pt>
                <c:pt idx="5845">
                  <c:v>40969.885416652491</c:v>
                </c:pt>
                <c:pt idx="5846">
                  <c:v>40969.895833319155</c:v>
                </c:pt>
                <c:pt idx="5847">
                  <c:v>40969.906249985819</c:v>
                </c:pt>
                <c:pt idx="5848">
                  <c:v>40969.916666652483</c:v>
                </c:pt>
                <c:pt idx="5849">
                  <c:v>40969.927083319148</c:v>
                </c:pt>
                <c:pt idx="5850">
                  <c:v>40969.937499985812</c:v>
                </c:pt>
                <c:pt idx="5851">
                  <c:v>40969.947916652476</c:v>
                </c:pt>
                <c:pt idx="5852">
                  <c:v>40969.95833331914</c:v>
                </c:pt>
                <c:pt idx="5853">
                  <c:v>40969.968749985805</c:v>
                </c:pt>
                <c:pt idx="5854">
                  <c:v>40969.979166652469</c:v>
                </c:pt>
                <c:pt idx="5855">
                  <c:v>40969.989583319133</c:v>
                </c:pt>
                <c:pt idx="5856">
                  <c:v>40969.999999985797</c:v>
                </c:pt>
                <c:pt idx="5857">
                  <c:v>40970.010416652462</c:v>
                </c:pt>
                <c:pt idx="5858">
                  <c:v>40970.020833319126</c:v>
                </c:pt>
                <c:pt idx="5859">
                  <c:v>40970.03124998579</c:v>
                </c:pt>
                <c:pt idx="5860">
                  <c:v>40970.041666652454</c:v>
                </c:pt>
                <c:pt idx="5861">
                  <c:v>40970.052083319119</c:v>
                </c:pt>
                <c:pt idx="5862">
                  <c:v>40970.062499985783</c:v>
                </c:pt>
                <c:pt idx="5863">
                  <c:v>40970.072916652447</c:v>
                </c:pt>
                <c:pt idx="5864">
                  <c:v>40970.083333319111</c:v>
                </c:pt>
                <c:pt idx="5865">
                  <c:v>40970.093749985776</c:v>
                </c:pt>
                <c:pt idx="5866">
                  <c:v>40970.10416665244</c:v>
                </c:pt>
                <c:pt idx="5867">
                  <c:v>40970.114583319104</c:v>
                </c:pt>
                <c:pt idx="5868">
                  <c:v>40970.124999985768</c:v>
                </c:pt>
                <c:pt idx="5869">
                  <c:v>40970.135416652432</c:v>
                </c:pt>
                <c:pt idx="5870">
                  <c:v>40970.145833319097</c:v>
                </c:pt>
                <c:pt idx="5871">
                  <c:v>40970.156249985761</c:v>
                </c:pt>
                <c:pt idx="5872">
                  <c:v>40970.166666652425</c:v>
                </c:pt>
                <c:pt idx="5873">
                  <c:v>40970.177083319089</c:v>
                </c:pt>
                <c:pt idx="5874">
                  <c:v>40970.187499985754</c:v>
                </c:pt>
                <c:pt idx="5875">
                  <c:v>40970.197916652418</c:v>
                </c:pt>
                <c:pt idx="5876">
                  <c:v>40970.208333319082</c:v>
                </c:pt>
                <c:pt idx="5877">
                  <c:v>40970.218749985746</c:v>
                </c:pt>
                <c:pt idx="5878">
                  <c:v>40970.229166652411</c:v>
                </c:pt>
                <c:pt idx="5879">
                  <c:v>40970.239583319075</c:v>
                </c:pt>
                <c:pt idx="5880">
                  <c:v>40970.249999985739</c:v>
                </c:pt>
                <c:pt idx="5881">
                  <c:v>40970.260416652403</c:v>
                </c:pt>
                <c:pt idx="5882">
                  <c:v>40970.270833319068</c:v>
                </c:pt>
                <c:pt idx="5883">
                  <c:v>40970.281249985732</c:v>
                </c:pt>
                <c:pt idx="5884">
                  <c:v>40970.291666652396</c:v>
                </c:pt>
                <c:pt idx="5885">
                  <c:v>40970.30208331906</c:v>
                </c:pt>
                <c:pt idx="5886">
                  <c:v>40970.312499985725</c:v>
                </c:pt>
                <c:pt idx="5887">
                  <c:v>40970.322916652389</c:v>
                </c:pt>
                <c:pt idx="5888">
                  <c:v>40970.333333319053</c:v>
                </c:pt>
                <c:pt idx="5889">
                  <c:v>40970.343749985717</c:v>
                </c:pt>
                <c:pt idx="5890">
                  <c:v>40970.354166652382</c:v>
                </c:pt>
                <c:pt idx="5891">
                  <c:v>40970.364583319046</c:v>
                </c:pt>
                <c:pt idx="5892">
                  <c:v>40970.37499998571</c:v>
                </c:pt>
                <c:pt idx="5893">
                  <c:v>40970.385416652374</c:v>
                </c:pt>
                <c:pt idx="5894">
                  <c:v>40970.395833319039</c:v>
                </c:pt>
                <c:pt idx="5895">
                  <c:v>40970.406249985703</c:v>
                </c:pt>
                <c:pt idx="5896">
                  <c:v>40970.416666652367</c:v>
                </c:pt>
                <c:pt idx="5897">
                  <c:v>40970.427083319031</c:v>
                </c:pt>
                <c:pt idx="5898">
                  <c:v>40970.437499985695</c:v>
                </c:pt>
                <c:pt idx="5899">
                  <c:v>40970.44791665236</c:v>
                </c:pt>
                <c:pt idx="5900">
                  <c:v>40970.458333319024</c:v>
                </c:pt>
                <c:pt idx="5901">
                  <c:v>40970.468749985688</c:v>
                </c:pt>
                <c:pt idx="5902">
                  <c:v>40970.479166652352</c:v>
                </c:pt>
                <c:pt idx="5903">
                  <c:v>40970.489583319017</c:v>
                </c:pt>
                <c:pt idx="5904">
                  <c:v>40970.499999985681</c:v>
                </c:pt>
                <c:pt idx="5905">
                  <c:v>40970.510416652345</c:v>
                </c:pt>
                <c:pt idx="5906">
                  <c:v>40970.520833319009</c:v>
                </c:pt>
                <c:pt idx="5907">
                  <c:v>40970.531249985674</c:v>
                </c:pt>
                <c:pt idx="5908">
                  <c:v>40970.541666652338</c:v>
                </c:pt>
                <c:pt idx="5909">
                  <c:v>40970.552083319002</c:v>
                </c:pt>
                <c:pt idx="5910">
                  <c:v>40970.562499985666</c:v>
                </c:pt>
                <c:pt idx="5911">
                  <c:v>40970.572916652331</c:v>
                </c:pt>
                <c:pt idx="5912">
                  <c:v>40970.583333318995</c:v>
                </c:pt>
                <c:pt idx="5913">
                  <c:v>40970.593749985659</c:v>
                </c:pt>
                <c:pt idx="5914">
                  <c:v>40970.604166652323</c:v>
                </c:pt>
                <c:pt idx="5915">
                  <c:v>40970.614583318988</c:v>
                </c:pt>
                <c:pt idx="5916">
                  <c:v>40970.624999985652</c:v>
                </c:pt>
                <c:pt idx="5917">
                  <c:v>40970.635416652316</c:v>
                </c:pt>
                <c:pt idx="5918">
                  <c:v>40970.64583331898</c:v>
                </c:pt>
                <c:pt idx="5919">
                  <c:v>40970.656249985645</c:v>
                </c:pt>
                <c:pt idx="5920">
                  <c:v>40970.666666652309</c:v>
                </c:pt>
                <c:pt idx="5921">
                  <c:v>40970.677083318973</c:v>
                </c:pt>
                <c:pt idx="5922">
                  <c:v>40970.687499985637</c:v>
                </c:pt>
                <c:pt idx="5923">
                  <c:v>40970.697916652302</c:v>
                </c:pt>
                <c:pt idx="5924">
                  <c:v>40970.708333318966</c:v>
                </c:pt>
                <c:pt idx="5925">
                  <c:v>40970.71874998563</c:v>
                </c:pt>
                <c:pt idx="5926">
                  <c:v>40970.729166652294</c:v>
                </c:pt>
                <c:pt idx="5927">
                  <c:v>40970.739583318958</c:v>
                </c:pt>
                <c:pt idx="5928">
                  <c:v>40970.749999985623</c:v>
                </c:pt>
                <c:pt idx="5929">
                  <c:v>40970.760416652287</c:v>
                </c:pt>
                <c:pt idx="5930">
                  <c:v>40970.770833318951</c:v>
                </c:pt>
                <c:pt idx="5931">
                  <c:v>40970.781249985615</c:v>
                </c:pt>
                <c:pt idx="5932">
                  <c:v>40970.79166665228</c:v>
                </c:pt>
                <c:pt idx="5933">
                  <c:v>40970.802083318944</c:v>
                </c:pt>
                <c:pt idx="5934">
                  <c:v>40970.812499985608</c:v>
                </c:pt>
                <c:pt idx="5935">
                  <c:v>40970.822916652272</c:v>
                </c:pt>
                <c:pt idx="5936">
                  <c:v>40970.833333318937</c:v>
                </c:pt>
                <c:pt idx="5937">
                  <c:v>40970.843749985601</c:v>
                </c:pt>
                <c:pt idx="5938">
                  <c:v>40970.854166652265</c:v>
                </c:pt>
                <c:pt idx="5939">
                  <c:v>40970.864583318929</c:v>
                </c:pt>
                <c:pt idx="5940">
                  <c:v>40970.874999985594</c:v>
                </c:pt>
                <c:pt idx="5941">
                  <c:v>40970.885416652258</c:v>
                </c:pt>
                <c:pt idx="5942">
                  <c:v>40970.895833318922</c:v>
                </c:pt>
                <c:pt idx="5943">
                  <c:v>40970.906249985586</c:v>
                </c:pt>
                <c:pt idx="5944">
                  <c:v>40970.916666652251</c:v>
                </c:pt>
                <c:pt idx="5945">
                  <c:v>40970.927083318915</c:v>
                </c:pt>
                <c:pt idx="5946">
                  <c:v>40970.937499985579</c:v>
                </c:pt>
                <c:pt idx="5947">
                  <c:v>40970.947916652243</c:v>
                </c:pt>
                <c:pt idx="5948">
                  <c:v>40970.958333318908</c:v>
                </c:pt>
                <c:pt idx="5949">
                  <c:v>40970.968749985572</c:v>
                </c:pt>
                <c:pt idx="5950">
                  <c:v>40970.979166652236</c:v>
                </c:pt>
                <c:pt idx="5951">
                  <c:v>40970.9895833189</c:v>
                </c:pt>
                <c:pt idx="5952">
                  <c:v>40970.999999985565</c:v>
                </c:pt>
                <c:pt idx="5953">
                  <c:v>40971.010416652229</c:v>
                </c:pt>
                <c:pt idx="5954">
                  <c:v>40971.020833318893</c:v>
                </c:pt>
                <c:pt idx="5955">
                  <c:v>40971.031249985557</c:v>
                </c:pt>
                <c:pt idx="5956">
                  <c:v>40971.041666652221</c:v>
                </c:pt>
                <c:pt idx="5957">
                  <c:v>40971.052083318886</c:v>
                </c:pt>
                <c:pt idx="5958">
                  <c:v>40971.06249998555</c:v>
                </c:pt>
                <c:pt idx="5959">
                  <c:v>40971.072916652214</c:v>
                </c:pt>
                <c:pt idx="5960">
                  <c:v>40971.083333318878</c:v>
                </c:pt>
                <c:pt idx="5961">
                  <c:v>40971.093749985543</c:v>
                </c:pt>
                <c:pt idx="5962">
                  <c:v>40971.104166652207</c:v>
                </c:pt>
                <c:pt idx="5963">
                  <c:v>40971.114583318871</c:v>
                </c:pt>
                <c:pt idx="5964">
                  <c:v>40971.124999985535</c:v>
                </c:pt>
                <c:pt idx="5965">
                  <c:v>40971.1354166522</c:v>
                </c:pt>
                <c:pt idx="5966">
                  <c:v>40971.145833318864</c:v>
                </c:pt>
                <c:pt idx="5967">
                  <c:v>40971.156249985528</c:v>
                </c:pt>
                <c:pt idx="5968">
                  <c:v>40971.166666652192</c:v>
                </c:pt>
                <c:pt idx="5969">
                  <c:v>40971.177083318857</c:v>
                </c:pt>
                <c:pt idx="5970">
                  <c:v>40971.187499985521</c:v>
                </c:pt>
                <c:pt idx="5971">
                  <c:v>40971.197916652185</c:v>
                </c:pt>
                <c:pt idx="5972">
                  <c:v>40971.208333318849</c:v>
                </c:pt>
                <c:pt idx="5973">
                  <c:v>40971.218749985514</c:v>
                </c:pt>
                <c:pt idx="5974">
                  <c:v>40971.229166652178</c:v>
                </c:pt>
                <c:pt idx="5975">
                  <c:v>40971.239583318842</c:v>
                </c:pt>
                <c:pt idx="5976">
                  <c:v>40971.249999985506</c:v>
                </c:pt>
                <c:pt idx="5977">
                  <c:v>40971.260416652171</c:v>
                </c:pt>
                <c:pt idx="5978">
                  <c:v>40971.270833318835</c:v>
                </c:pt>
                <c:pt idx="5979">
                  <c:v>40971.281249985499</c:v>
                </c:pt>
                <c:pt idx="5980">
                  <c:v>40971.291666652163</c:v>
                </c:pt>
                <c:pt idx="5981">
                  <c:v>40971.302083318827</c:v>
                </c:pt>
                <c:pt idx="5982">
                  <c:v>40971.312499985492</c:v>
                </c:pt>
                <c:pt idx="5983">
                  <c:v>40971.322916652156</c:v>
                </c:pt>
                <c:pt idx="5984">
                  <c:v>40971.33333331882</c:v>
                </c:pt>
                <c:pt idx="5985">
                  <c:v>40971.343749985484</c:v>
                </c:pt>
                <c:pt idx="5986">
                  <c:v>40971.354166652149</c:v>
                </c:pt>
                <c:pt idx="5987">
                  <c:v>40971.364583318813</c:v>
                </c:pt>
                <c:pt idx="5988">
                  <c:v>40971.374999985477</c:v>
                </c:pt>
                <c:pt idx="5989">
                  <c:v>40971.385416652141</c:v>
                </c:pt>
                <c:pt idx="5990">
                  <c:v>40971.395833318806</c:v>
                </c:pt>
                <c:pt idx="5991">
                  <c:v>40971.40624998547</c:v>
                </c:pt>
                <c:pt idx="5992">
                  <c:v>40971.416666652134</c:v>
                </c:pt>
                <c:pt idx="5993">
                  <c:v>40971.427083318798</c:v>
                </c:pt>
                <c:pt idx="5994">
                  <c:v>40971.437499985463</c:v>
                </c:pt>
                <c:pt idx="5995">
                  <c:v>40971.447916652127</c:v>
                </c:pt>
                <c:pt idx="5996">
                  <c:v>40971.458333318791</c:v>
                </c:pt>
                <c:pt idx="5997">
                  <c:v>40971.468749985455</c:v>
                </c:pt>
                <c:pt idx="5998">
                  <c:v>40971.47916665212</c:v>
                </c:pt>
                <c:pt idx="5999">
                  <c:v>40971.489583318784</c:v>
                </c:pt>
                <c:pt idx="6000">
                  <c:v>40971.499999985448</c:v>
                </c:pt>
                <c:pt idx="6001">
                  <c:v>40971.510416652112</c:v>
                </c:pt>
                <c:pt idx="6002">
                  <c:v>40971.520833318777</c:v>
                </c:pt>
                <c:pt idx="6003">
                  <c:v>40971.531249985441</c:v>
                </c:pt>
                <c:pt idx="6004">
                  <c:v>40971.541666652105</c:v>
                </c:pt>
                <c:pt idx="6005">
                  <c:v>40971.552083318769</c:v>
                </c:pt>
                <c:pt idx="6006">
                  <c:v>40971.562499985434</c:v>
                </c:pt>
                <c:pt idx="6007">
                  <c:v>40971.572916652098</c:v>
                </c:pt>
                <c:pt idx="6008">
                  <c:v>40971.583333318762</c:v>
                </c:pt>
                <c:pt idx="6009">
                  <c:v>40971.593749985426</c:v>
                </c:pt>
                <c:pt idx="6010">
                  <c:v>40971.60416665209</c:v>
                </c:pt>
                <c:pt idx="6011">
                  <c:v>40971.614583318755</c:v>
                </c:pt>
                <c:pt idx="6012">
                  <c:v>40971.624999985419</c:v>
                </c:pt>
                <c:pt idx="6013">
                  <c:v>40971.635416652083</c:v>
                </c:pt>
                <c:pt idx="6014">
                  <c:v>40971.645833318747</c:v>
                </c:pt>
                <c:pt idx="6015">
                  <c:v>40971.656249985412</c:v>
                </c:pt>
                <c:pt idx="6016">
                  <c:v>40971.666666652076</c:v>
                </c:pt>
                <c:pt idx="6017">
                  <c:v>40971.67708331874</c:v>
                </c:pt>
                <c:pt idx="6018">
                  <c:v>40971.687499985404</c:v>
                </c:pt>
                <c:pt idx="6019">
                  <c:v>40971.697916652069</c:v>
                </c:pt>
                <c:pt idx="6020">
                  <c:v>40971.708333318733</c:v>
                </c:pt>
                <c:pt idx="6021">
                  <c:v>40971.718749985397</c:v>
                </c:pt>
                <c:pt idx="6022">
                  <c:v>40971.729166652061</c:v>
                </c:pt>
                <c:pt idx="6023">
                  <c:v>40971.739583318726</c:v>
                </c:pt>
                <c:pt idx="6024">
                  <c:v>40971.74999998539</c:v>
                </c:pt>
                <c:pt idx="6025">
                  <c:v>40971.760416652054</c:v>
                </c:pt>
                <c:pt idx="6026">
                  <c:v>40971.770833318718</c:v>
                </c:pt>
                <c:pt idx="6027">
                  <c:v>40971.781249985383</c:v>
                </c:pt>
                <c:pt idx="6028">
                  <c:v>40971.791666652047</c:v>
                </c:pt>
                <c:pt idx="6029">
                  <c:v>40971.802083318711</c:v>
                </c:pt>
                <c:pt idx="6030">
                  <c:v>40971.812499985375</c:v>
                </c:pt>
                <c:pt idx="6031">
                  <c:v>40971.82291665204</c:v>
                </c:pt>
                <c:pt idx="6032">
                  <c:v>40971.833333318704</c:v>
                </c:pt>
                <c:pt idx="6033">
                  <c:v>40971.843749985368</c:v>
                </c:pt>
                <c:pt idx="6034">
                  <c:v>40971.854166652032</c:v>
                </c:pt>
                <c:pt idx="6035">
                  <c:v>40971.864583318697</c:v>
                </c:pt>
                <c:pt idx="6036">
                  <c:v>40971.874999985361</c:v>
                </c:pt>
                <c:pt idx="6037">
                  <c:v>40971.885416652025</c:v>
                </c:pt>
                <c:pt idx="6038">
                  <c:v>40971.895833318689</c:v>
                </c:pt>
                <c:pt idx="6039">
                  <c:v>40971.906249985353</c:v>
                </c:pt>
                <c:pt idx="6040">
                  <c:v>40971.916666652018</c:v>
                </c:pt>
                <c:pt idx="6041">
                  <c:v>40971.927083318682</c:v>
                </c:pt>
                <c:pt idx="6042">
                  <c:v>40971.937499985346</c:v>
                </c:pt>
                <c:pt idx="6043">
                  <c:v>40971.94791665201</c:v>
                </c:pt>
                <c:pt idx="6044">
                  <c:v>40971.958333318675</c:v>
                </c:pt>
                <c:pt idx="6045">
                  <c:v>40971.968749985339</c:v>
                </c:pt>
                <c:pt idx="6046">
                  <c:v>40971.979166652003</c:v>
                </c:pt>
                <c:pt idx="6047">
                  <c:v>40971.989583318667</c:v>
                </c:pt>
                <c:pt idx="6048">
                  <c:v>40971.999999985332</c:v>
                </c:pt>
                <c:pt idx="6049">
                  <c:v>40972.010416651996</c:v>
                </c:pt>
                <c:pt idx="6050">
                  <c:v>40972.02083331866</c:v>
                </c:pt>
                <c:pt idx="6051">
                  <c:v>40972.031249985324</c:v>
                </c:pt>
                <c:pt idx="6052">
                  <c:v>40972.041666651989</c:v>
                </c:pt>
                <c:pt idx="6053">
                  <c:v>40972.052083318653</c:v>
                </c:pt>
                <c:pt idx="6054">
                  <c:v>40972.062499985317</c:v>
                </c:pt>
                <c:pt idx="6055">
                  <c:v>40972.072916651981</c:v>
                </c:pt>
                <c:pt idx="6056">
                  <c:v>40972.083333318646</c:v>
                </c:pt>
                <c:pt idx="6057">
                  <c:v>40972.09374998531</c:v>
                </c:pt>
                <c:pt idx="6058">
                  <c:v>40972.104166651974</c:v>
                </c:pt>
                <c:pt idx="6059">
                  <c:v>40972.114583318638</c:v>
                </c:pt>
                <c:pt idx="6060">
                  <c:v>40972.124999985303</c:v>
                </c:pt>
                <c:pt idx="6061">
                  <c:v>40972.135416651967</c:v>
                </c:pt>
                <c:pt idx="6062">
                  <c:v>40972.145833318631</c:v>
                </c:pt>
                <c:pt idx="6063">
                  <c:v>40972.156249985295</c:v>
                </c:pt>
                <c:pt idx="6064">
                  <c:v>40972.16666665196</c:v>
                </c:pt>
                <c:pt idx="6065">
                  <c:v>40972.177083318624</c:v>
                </c:pt>
                <c:pt idx="6066">
                  <c:v>40972.187499985288</c:v>
                </c:pt>
                <c:pt idx="6067">
                  <c:v>40972.197916651952</c:v>
                </c:pt>
                <c:pt idx="6068">
                  <c:v>40972.208333318616</c:v>
                </c:pt>
                <c:pt idx="6069">
                  <c:v>40972.218749985281</c:v>
                </c:pt>
                <c:pt idx="6070">
                  <c:v>40972.229166651945</c:v>
                </c:pt>
                <c:pt idx="6071">
                  <c:v>40972.239583318609</c:v>
                </c:pt>
                <c:pt idx="6072">
                  <c:v>40972.249999985273</c:v>
                </c:pt>
                <c:pt idx="6073">
                  <c:v>40972.260416651938</c:v>
                </c:pt>
                <c:pt idx="6074">
                  <c:v>40972.270833318602</c:v>
                </c:pt>
                <c:pt idx="6075">
                  <c:v>40972.281249985266</c:v>
                </c:pt>
                <c:pt idx="6076">
                  <c:v>40972.29166665193</c:v>
                </c:pt>
                <c:pt idx="6077">
                  <c:v>40972.302083318595</c:v>
                </c:pt>
                <c:pt idx="6078">
                  <c:v>40972.312499985259</c:v>
                </c:pt>
                <c:pt idx="6079">
                  <c:v>40972.322916651923</c:v>
                </c:pt>
                <c:pt idx="6080">
                  <c:v>40972.333333318587</c:v>
                </c:pt>
                <c:pt idx="6081">
                  <c:v>40972.343749985252</c:v>
                </c:pt>
                <c:pt idx="6082">
                  <c:v>40972.354166651916</c:v>
                </c:pt>
                <c:pt idx="6083">
                  <c:v>40972.36458331858</c:v>
                </c:pt>
                <c:pt idx="6084">
                  <c:v>40972.374999985244</c:v>
                </c:pt>
                <c:pt idx="6085">
                  <c:v>40972.385416651909</c:v>
                </c:pt>
                <c:pt idx="6086">
                  <c:v>40972.395833318573</c:v>
                </c:pt>
                <c:pt idx="6087">
                  <c:v>40972.406249985237</c:v>
                </c:pt>
                <c:pt idx="6088">
                  <c:v>40972.416666651901</c:v>
                </c:pt>
                <c:pt idx="6089">
                  <c:v>40972.427083318566</c:v>
                </c:pt>
                <c:pt idx="6090">
                  <c:v>40972.43749998523</c:v>
                </c:pt>
                <c:pt idx="6091">
                  <c:v>40972.447916651894</c:v>
                </c:pt>
                <c:pt idx="6092">
                  <c:v>40972.458333318558</c:v>
                </c:pt>
                <c:pt idx="6093">
                  <c:v>40972.468749985223</c:v>
                </c:pt>
                <c:pt idx="6094">
                  <c:v>40972.479166651887</c:v>
                </c:pt>
                <c:pt idx="6095">
                  <c:v>40972.489583318551</c:v>
                </c:pt>
                <c:pt idx="6096">
                  <c:v>40972.499999985215</c:v>
                </c:pt>
                <c:pt idx="6097">
                  <c:v>40972.510416651879</c:v>
                </c:pt>
                <c:pt idx="6098">
                  <c:v>40972.520833318544</c:v>
                </c:pt>
                <c:pt idx="6099">
                  <c:v>40972.531249985208</c:v>
                </c:pt>
                <c:pt idx="6100">
                  <c:v>40972.541666651872</c:v>
                </c:pt>
                <c:pt idx="6101">
                  <c:v>40972.552083318536</c:v>
                </c:pt>
                <c:pt idx="6102">
                  <c:v>40972.562499985201</c:v>
                </c:pt>
                <c:pt idx="6103">
                  <c:v>40972.572916651865</c:v>
                </c:pt>
                <c:pt idx="6104">
                  <c:v>40972.583333318529</c:v>
                </c:pt>
                <c:pt idx="6105">
                  <c:v>40972.593749985193</c:v>
                </c:pt>
                <c:pt idx="6106">
                  <c:v>40972.604166651858</c:v>
                </c:pt>
                <c:pt idx="6107">
                  <c:v>40972.614583318522</c:v>
                </c:pt>
                <c:pt idx="6108">
                  <c:v>40972.624999985186</c:v>
                </c:pt>
                <c:pt idx="6109">
                  <c:v>40972.63541665185</c:v>
                </c:pt>
                <c:pt idx="6110">
                  <c:v>40972.645833318515</c:v>
                </c:pt>
                <c:pt idx="6111">
                  <c:v>40972.656249985179</c:v>
                </c:pt>
                <c:pt idx="6112">
                  <c:v>40972.666666651843</c:v>
                </c:pt>
                <c:pt idx="6113">
                  <c:v>40972.677083318507</c:v>
                </c:pt>
                <c:pt idx="6114">
                  <c:v>40972.687499985172</c:v>
                </c:pt>
                <c:pt idx="6115">
                  <c:v>40972.697916651836</c:v>
                </c:pt>
                <c:pt idx="6116">
                  <c:v>40972.7083333185</c:v>
                </c:pt>
                <c:pt idx="6117">
                  <c:v>40972.718749985164</c:v>
                </c:pt>
                <c:pt idx="6118">
                  <c:v>40972.729166651829</c:v>
                </c:pt>
                <c:pt idx="6119">
                  <c:v>40972.739583318493</c:v>
                </c:pt>
                <c:pt idx="6120">
                  <c:v>40972.749999985157</c:v>
                </c:pt>
                <c:pt idx="6121">
                  <c:v>40972.760416651821</c:v>
                </c:pt>
                <c:pt idx="6122">
                  <c:v>40972.770833318486</c:v>
                </c:pt>
                <c:pt idx="6123">
                  <c:v>40972.78124998515</c:v>
                </c:pt>
                <c:pt idx="6124">
                  <c:v>40972.791666651814</c:v>
                </c:pt>
                <c:pt idx="6125">
                  <c:v>40972.802083318478</c:v>
                </c:pt>
                <c:pt idx="6126">
                  <c:v>40972.812499985142</c:v>
                </c:pt>
                <c:pt idx="6127">
                  <c:v>40972.822916651807</c:v>
                </c:pt>
                <c:pt idx="6128">
                  <c:v>40972.833333318471</c:v>
                </c:pt>
                <c:pt idx="6129">
                  <c:v>40972.843749985135</c:v>
                </c:pt>
                <c:pt idx="6130">
                  <c:v>40972.854166651799</c:v>
                </c:pt>
                <c:pt idx="6131">
                  <c:v>40972.864583318464</c:v>
                </c:pt>
                <c:pt idx="6132">
                  <c:v>40972.874999985128</c:v>
                </c:pt>
                <c:pt idx="6133">
                  <c:v>40972.885416651792</c:v>
                </c:pt>
                <c:pt idx="6134">
                  <c:v>40972.895833318456</c:v>
                </c:pt>
                <c:pt idx="6135">
                  <c:v>40972.906249985121</c:v>
                </c:pt>
                <c:pt idx="6136">
                  <c:v>40972.916666651785</c:v>
                </c:pt>
                <c:pt idx="6137">
                  <c:v>40972.927083318449</c:v>
                </c:pt>
                <c:pt idx="6138">
                  <c:v>40972.937499985113</c:v>
                </c:pt>
                <c:pt idx="6139">
                  <c:v>40972.947916651778</c:v>
                </c:pt>
                <c:pt idx="6140">
                  <c:v>40972.958333318442</c:v>
                </c:pt>
                <c:pt idx="6141">
                  <c:v>40972.968749985106</c:v>
                </c:pt>
                <c:pt idx="6142">
                  <c:v>40972.97916665177</c:v>
                </c:pt>
                <c:pt idx="6143">
                  <c:v>40972.989583318435</c:v>
                </c:pt>
                <c:pt idx="6144">
                  <c:v>40972.999999985099</c:v>
                </c:pt>
                <c:pt idx="6145">
                  <c:v>40973.010416651763</c:v>
                </c:pt>
                <c:pt idx="6146">
                  <c:v>40973.020833318427</c:v>
                </c:pt>
                <c:pt idx="6147">
                  <c:v>40973.031249985092</c:v>
                </c:pt>
                <c:pt idx="6148">
                  <c:v>40973.041666651756</c:v>
                </c:pt>
                <c:pt idx="6149">
                  <c:v>40973.05208331842</c:v>
                </c:pt>
                <c:pt idx="6150">
                  <c:v>40973.062499985084</c:v>
                </c:pt>
                <c:pt idx="6151">
                  <c:v>40973.072916651749</c:v>
                </c:pt>
                <c:pt idx="6152">
                  <c:v>40973.083333318413</c:v>
                </c:pt>
                <c:pt idx="6153">
                  <c:v>40973.093749985077</c:v>
                </c:pt>
                <c:pt idx="6154">
                  <c:v>40973.104166651741</c:v>
                </c:pt>
                <c:pt idx="6155">
                  <c:v>40973.114583318405</c:v>
                </c:pt>
                <c:pt idx="6156">
                  <c:v>40973.12499998507</c:v>
                </c:pt>
                <c:pt idx="6157">
                  <c:v>40973.135416651734</c:v>
                </c:pt>
                <c:pt idx="6158">
                  <c:v>40973.145833318398</c:v>
                </c:pt>
                <c:pt idx="6159">
                  <c:v>40973.156249985062</c:v>
                </c:pt>
                <c:pt idx="6160">
                  <c:v>40973.166666651727</c:v>
                </c:pt>
                <c:pt idx="6161">
                  <c:v>40973.177083318391</c:v>
                </c:pt>
                <c:pt idx="6162">
                  <c:v>40973.187499985055</c:v>
                </c:pt>
                <c:pt idx="6163">
                  <c:v>40973.197916651719</c:v>
                </c:pt>
                <c:pt idx="6164">
                  <c:v>40973.208333318384</c:v>
                </c:pt>
                <c:pt idx="6165">
                  <c:v>40973.218749985048</c:v>
                </c:pt>
                <c:pt idx="6166">
                  <c:v>40973.229166651712</c:v>
                </c:pt>
                <c:pt idx="6167">
                  <c:v>40973.239583318376</c:v>
                </c:pt>
                <c:pt idx="6168">
                  <c:v>40973.249999985041</c:v>
                </c:pt>
                <c:pt idx="6169">
                  <c:v>40973.260416651705</c:v>
                </c:pt>
                <c:pt idx="6170">
                  <c:v>40973.270833318369</c:v>
                </c:pt>
                <c:pt idx="6171">
                  <c:v>40973.281249985033</c:v>
                </c:pt>
                <c:pt idx="6172">
                  <c:v>40973.291666651698</c:v>
                </c:pt>
                <c:pt idx="6173">
                  <c:v>40973.302083318362</c:v>
                </c:pt>
                <c:pt idx="6174">
                  <c:v>40973.312499985026</c:v>
                </c:pt>
                <c:pt idx="6175">
                  <c:v>40973.32291665169</c:v>
                </c:pt>
                <c:pt idx="6176">
                  <c:v>40973.333333318355</c:v>
                </c:pt>
                <c:pt idx="6177">
                  <c:v>40973.343749985019</c:v>
                </c:pt>
                <c:pt idx="6178">
                  <c:v>40973.354166651683</c:v>
                </c:pt>
                <c:pt idx="6179">
                  <c:v>40973.364583318347</c:v>
                </c:pt>
                <c:pt idx="6180">
                  <c:v>40973.374999985012</c:v>
                </c:pt>
                <c:pt idx="6181">
                  <c:v>40973.385416651676</c:v>
                </c:pt>
                <c:pt idx="6182">
                  <c:v>40973.39583331834</c:v>
                </c:pt>
                <c:pt idx="6183">
                  <c:v>40973.406249985004</c:v>
                </c:pt>
                <c:pt idx="6184">
                  <c:v>40973.416666651668</c:v>
                </c:pt>
                <c:pt idx="6185">
                  <c:v>40973.427083318333</c:v>
                </c:pt>
                <c:pt idx="6186">
                  <c:v>40973.437499984997</c:v>
                </c:pt>
                <c:pt idx="6187">
                  <c:v>40973.447916651661</c:v>
                </c:pt>
                <c:pt idx="6188">
                  <c:v>40973.458333318325</c:v>
                </c:pt>
                <c:pt idx="6189">
                  <c:v>40973.46874998499</c:v>
                </c:pt>
                <c:pt idx="6190">
                  <c:v>40973.479166651654</c:v>
                </c:pt>
                <c:pt idx="6191">
                  <c:v>40973.489583318318</c:v>
                </c:pt>
                <c:pt idx="6192">
                  <c:v>40973.499999984982</c:v>
                </c:pt>
                <c:pt idx="6193">
                  <c:v>40973.510416651647</c:v>
                </c:pt>
                <c:pt idx="6194">
                  <c:v>40973.520833318311</c:v>
                </c:pt>
                <c:pt idx="6195">
                  <c:v>40973.531249984975</c:v>
                </c:pt>
                <c:pt idx="6196">
                  <c:v>40973.541666651639</c:v>
                </c:pt>
                <c:pt idx="6197">
                  <c:v>40973.552083318304</c:v>
                </c:pt>
                <c:pt idx="6198">
                  <c:v>40973.562499984968</c:v>
                </c:pt>
                <c:pt idx="6199">
                  <c:v>40973.572916651632</c:v>
                </c:pt>
                <c:pt idx="6200">
                  <c:v>40973.583333318296</c:v>
                </c:pt>
                <c:pt idx="6201">
                  <c:v>40973.593749984961</c:v>
                </c:pt>
                <c:pt idx="6202">
                  <c:v>40973.604166651625</c:v>
                </c:pt>
                <c:pt idx="6203">
                  <c:v>40973.614583318289</c:v>
                </c:pt>
                <c:pt idx="6204">
                  <c:v>40973.624999984953</c:v>
                </c:pt>
                <c:pt idx="6205">
                  <c:v>40973.635416651618</c:v>
                </c:pt>
                <c:pt idx="6206">
                  <c:v>40973.645833318282</c:v>
                </c:pt>
                <c:pt idx="6207">
                  <c:v>40973.656249984946</c:v>
                </c:pt>
                <c:pt idx="6208">
                  <c:v>40973.66666665161</c:v>
                </c:pt>
                <c:pt idx="6209">
                  <c:v>40973.677083318275</c:v>
                </c:pt>
                <c:pt idx="6210">
                  <c:v>40973.687499984939</c:v>
                </c:pt>
                <c:pt idx="6211">
                  <c:v>40973.697916651603</c:v>
                </c:pt>
                <c:pt idx="6212">
                  <c:v>40973.708333318267</c:v>
                </c:pt>
                <c:pt idx="6213">
                  <c:v>40973.718749984931</c:v>
                </c:pt>
                <c:pt idx="6214">
                  <c:v>40973.729166651596</c:v>
                </c:pt>
                <c:pt idx="6215">
                  <c:v>40973.73958331826</c:v>
                </c:pt>
                <c:pt idx="6216">
                  <c:v>40973.749999984924</c:v>
                </c:pt>
                <c:pt idx="6217">
                  <c:v>40973.760416651588</c:v>
                </c:pt>
                <c:pt idx="6218">
                  <c:v>40973.770833318253</c:v>
                </c:pt>
                <c:pt idx="6219">
                  <c:v>40973.781249984917</c:v>
                </c:pt>
                <c:pt idx="6220">
                  <c:v>40973.791666651581</c:v>
                </c:pt>
                <c:pt idx="6221">
                  <c:v>40973.802083318245</c:v>
                </c:pt>
                <c:pt idx="6222">
                  <c:v>40973.81249998491</c:v>
                </c:pt>
                <c:pt idx="6223">
                  <c:v>40973.822916651574</c:v>
                </c:pt>
                <c:pt idx="6224">
                  <c:v>40973.833333318238</c:v>
                </c:pt>
                <c:pt idx="6225">
                  <c:v>40973.843749984902</c:v>
                </c:pt>
                <c:pt idx="6226">
                  <c:v>40973.854166651567</c:v>
                </c:pt>
                <c:pt idx="6227">
                  <c:v>40973.864583318231</c:v>
                </c:pt>
                <c:pt idx="6228">
                  <c:v>40973.874999984895</c:v>
                </c:pt>
                <c:pt idx="6229">
                  <c:v>40973.885416651559</c:v>
                </c:pt>
                <c:pt idx="6230">
                  <c:v>40973.895833318224</c:v>
                </c:pt>
                <c:pt idx="6231">
                  <c:v>40973.906249984888</c:v>
                </c:pt>
                <c:pt idx="6232">
                  <c:v>40973.916666651552</c:v>
                </c:pt>
                <c:pt idx="6233">
                  <c:v>40973.927083318216</c:v>
                </c:pt>
                <c:pt idx="6234">
                  <c:v>40973.937499984881</c:v>
                </c:pt>
                <c:pt idx="6235">
                  <c:v>40973.947916651545</c:v>
                </c:pt>
                <c:pt idx="6236">
                  <c:v>40973.958333318209</c:v>
                </c:pt>
                <c:pt idx="6237">
                  <c:v>40973.968749984873</c:v>
                </c:pt>
                <c:pt idx="6238">
                  <c:v>40973.979166651538</c:v>
                </c:pt>
                <c:pt idx="6239">
                  <c:v>40973.989583318202</c:v>
                </c:pt>
                <c:pt idx="6240">
                  <c:v>40973.999999984866</c:v>
                </c:pt>
                <c:pt idx="6241">
                  <c:v>40974.01041665153</c:v>
                </c:pt>
                <c:pt idx="6242">
                  <c:v>40974.020833318194</c:v>
                </c:pt>
                <c:pt idx="6243">
                  <c:v>40974.031249984859</c:v>
                </c:pt>
                <c:pt idx="6244">
                  <c:v>40974.041666651523</c:v>
                </c:pt>
                <c:pt idx="6245">
                  <c:v>40974.052083318187</c:v>
                </c:pt>
                <c:pt idx="6246">
                  <c:v>40974.062499984851</c:v>
                </c:pt>
                <c:pt idx="6247">
                  <c:v>40974.072916651516</c:v>
                </c:pt>
                <c:pt idx="6248">
                  <c:v>40974.08333331818</c:v>
                </c:pt>
                <c:pt idx="6249">
                  <c:v>40974.093749984844</c:v>
                </c:pt>
                <c:pt idx="6250">
                  <c:v>40974.104166651508</c:v>
                </c:pt>
                <c:pt idx="6251">
                  <c:v>40974.114583318173</c:v>
                </c:pt>
                <c:pt idx="6252">
                  <c:v>40974.124999984837</c:v>
                </c:pt>
                <c:pt idx="6253">
                  <c:v>40974.135416651501</c:v>
                </c:pt>
                <c:pt idx="6254">
                  <c:v>40974.145833318165</c:v>
                </c:pt>
                <c:pt idx="6255">
                  <c:v>40974.15624998483</c:v>
                </c:pt>
                <c:pt idx="6256">
                  <c:v>40974.166666651494</c:v>
                </c:pt>
                <c:pt idx="6257">
                  <c:v>40974.177083318158</c:v>
                </c:pt>
                <c:pt idx="6258">
                  <c:v>40974.187499984822</c:v>
                </c:pt>
                <c:pt idx="6259">
                  <c:v>40974.197916651487</c:v>
                </c:pt>
                <c:pt idx="6260">
                  <c:v>40974.208333318151</c:v>
                </c:pt>
                <c:pt idx="6261">
                  <c:v>40974.218749984815</c:v>
                </c:pt>
                <c:pt idx="6262">
                  <c:v>40974.229166651479</c:v>
                </c:pt>
                <c:pt idx="6263">
                  <c:v>40974.239583318144</c:v>
                </c:pt>
                <c:pt idx="6264">
                  <c:v>40974.249999984808</c:v>
                </c:pt>
                <c:pt idx="6265">
                  <c:v>40974.260416651472</c:v>
                </c:pt>
                <c:pt idx="6266">
                  <c:v>40974.270833318136</c:v>
                </c:pt>
                <c:pt idx="6267">
                  <c:v>40974.281249984801</c:v>
                </c:pt>
                <c:pt idx="6268">
                  <c:v>40974.291666651465</c:v>
                </c:pt>
                <c:pt idx="6269">
                  <c:v>40974.302083318129</c:v>
                </c:pt>
                <c:pt idx="6270">
                  <c:v>40974.312499984793</c:v>
                </c:pt>
                <c:pt idx="6271">
                  <c:v>40974.322916651457</c:v>
                </c:pt>
                <c:pt idx="6272">
                  <c:v>40974.333333318122</c:v>
                </c:pt>
                <c:pt idx="6273">
                  <c:v>40974.343749984786</c:v>
                </c:pt>
                <c:pt idx="6274">
                  <c:v>40974.35416665145</c:v>
                </c:pt>
                <c:pt idx="6275">
                  <c:v>40974.364583318114</c:v>
                </c:pt>
                <c:pt idx="6276">
                  <c:v>40974.374999984779</c:v>
                </c:pt>
                <c:pt idx="6277">
                  <c:v>40974.385416651443</c:v>
                </c:pt>
                <c:pt idx="6278">
                  <c:v>40974.395833318107</c:v>
                </c:pt>
                <c:pt idx="6279">
                  <c:v>40974.406249984771</c:v>
                </c:pt>
                <c:pt idx="6280">
                  <c:v>40974.416666651436</c:v>
                </c:pt>
                <c:pt idx="6281">
                  <c:v>40974.4270833181</c:v>
                </c:pt>
                <c:pt idx="6282">
                  <c:v>40974.437499984764</c:v>
                </c:pt>
                <c:pt idx="6283">
                  <c:v>40974.447916651428</c:v>
                </c:pt>
                <c:pt idx="6284">
                  <c:v>40974.458333318093</c:v>
                </c:pt>
                <c:pt idx="6285">
                  <c:v>40974.468749984757</c:v>
                </c:pt>
                <c:pt idx="6286">
                  <c:v>40974.479166651421</c:v>
                </c:pt>
                <c:pt idx="6287">
                  <c:v>40974.489583318085</c:v>
                </c:pt>
                <c:pt idx="6288">
                  <c:v>40974.49999998475</c:v>
                </c:pt>
                <c:pt idx="6289">
                  <c:v>40974.510416651414</c:v>
                </c:pt>
                <c:pt idx="6290">
                  <c:v>40974.520833318078</c:v>
                </c:pt>
                <c:pt idx="6291">
                  <c:v>40974.531249984742</c:v>
                </c:pt>
                <c:pt idx="6292">
                  <c:v>40974.541666651407</c:v>
                </c:pt>
                <c:pt idx="6293">
                  <c:v>40974.552083318071</c:v>
                </c:pt>
                <c:pt idx="6294">
                  <c:v>40974.562499984735</c:v>
                </c:pt>
                <c:pt idx="6295">
                  <c:v>40974.572916651399</c:v>
                </c:pt>
                <c:pt idx="6296">
                  <c:v>40974.583333318064</c:v>
                </c:pt>
                <c:pt idx="6297">
                  <c:v>40974.593749984728</c:v>
                </c:pt>
                <c:pt idx="6298">
                  <c:v>40974.604166651392</c:v>
                </c:pt>
                <c:pt idx="6299">
                  <c:v>40974.614583318056</c:v>
                </c:pt>
                <c:pt idx="6300">
                  <c:v>40974.62499998472</c:v>
                </c:pt>
                <c:pt idx="6301">
                  <c:v>40974.635416651385</c:v>
                </c:pt>
                <c:pt idx="6302">
                  <c:v>40974.645833318049</c:v>
                </c:pt>
                <c:pt idx="6303">
                  <c:v>40974.656249984713</c:v>
                </c:pt>
                <c:pt idx="6304">
                  <c:v>40974.666666651377</c:v>
                </c:pt>
                <c:pt idx="6305">
                  <c:v>40974.677083318042</c:v>
                </c:pt>
                <c:pt idx="6306">
                  <c:v>40974.687499984706</c:v>
                </c:pt>
                <c:pt idx="6307">
                  <c:v>40974.69791665137</c:v>
                </c:pt>
                <c:pt idx="6308">
                  <c:v>40974.708333318034</c:v>
                </c:pt>
                <c:pt idx="6309">
                  <c:v>40974.718749984699</c:v>
                </c:pt>
                <c:pt idx="6310">
                  <c:v>40974.729166651363</c:v>
                </c:pt>
                <c:pt idx="6311">
                  <c:v>40974.739583318027</c:v>
                </c:pt>
                <c:pt idx="6312">
                  <c:v>40974.749999984691</c:v>
                </c:pt>
                <c:pt idx="6313">
                  <c:v>40974.760416651356</c:v>
                </c:pt>
                <c:pt idx="6314">
                  <c:v>40974.77083331802</c:v>
                </c:pt>
                <c:pt idx="6315">
                  <c:v>40974.781249984684</c:v>
                </c:pt>
                <c:pt idx="6316">
                  <c:v>40974.791666651348</c:v>
                </c:pt>
                <c:pt idx="6317">
                  <c:v>40974.802083318013</c:v>
                </c:pt>
                <c:pt idx="6318">
                  <c:v>40974.812499984677</c:v>
                </c:pt>
                <c:pt idx="6319">
                  <c:v>40974.822916651341</c:v>
                </c:pt>
                <c:pt idx="6320">
                  <c:v>40974.833333318005</c:v>
                </c:pt>
                <c:pt idx="6321">
                  <c:v>40974.84374998467</c:v>
                </c:pt>
                <c:pt idx="6322">
                  <c:v>40974.854166651334</c:v>
                </c:pt>
                <c:pt idx="6323">
                  <c:v>40974.864583317998</c:v>
                </c:pt>
                <c:pt idx="6324">
                  <c:v>40974.874999984662</c:v>
                </c:pt>
                <c:pt idx="6325">
                  <c:v>40974.885416651327</c:v>
                </c:pt>
                <c:pt idx="6326">
                  <c:v>40974.895833317991</c:v>
                </c:pt>
                <c:pt idx="6327">
                  <c:v>40974.906249984655</c:v>
                </c:pt>
                <c:pt idx="6328">
                  <c:v>40974.916666651319</c:v>
                </c:pt>
                <c:pt idx="6329">
                  <c:v>40974.927083317983</c:v>
                </c:pt>
                <c:pt idx="6330">
                  <c:v>40974.937499984648</c:v>
                </c:pt>
                <c:pt idx="6331">
                  <c:v>40974.947916651312</c:v>
                </c:pt>
                <c:pt idx="6332">
                  <c:v>40974.958333317976</c:v>
                </c:pt>
                <c:pt idx="6333">
                  <c:v>40974.96874998464</c:v>
                </c:pt>
                <c:pt idx="6334">
                  <c:v>40974.979166651305</c:v>
                </c:pt>
                <c:pt idx="6335">
                  <c:v>40974.989583317969</c:v>
                </c:pt>
                <c:pt idx="6336">
                  <c:v>40974.999999984633</c:v>
                </c:pt>
                <c:pt idx="6337">
                  <c:v>40975.010416651297</c:v>
                </c:pt>
                <c:pt idx="6338">
                  <c:v>40975.020833317962</c:v>
                </c:pt>
                <c:pt idx="6339">
                  <c:v>40975.031249984626</c:v>
                </c:pt>
                <c:pt idx="6340">
                  <c:v>40975.04166665129</c:v>
                </c:pt>
                <c:pt idx="6341">
                  <c:v>40975.052083317954</c:v>
                </c:pt>
                <c:pt idx="6342">
                  <c:v>40975.062499984619</c:v>
                </c:pt>
                <c:pt idx="6343">
                  <c:v>40975.072916651283</c:v>
                </c:pt>
                <c:pt idx="6344">
                  <c:v>40975.083333317947</c:v>
                </c:pt>
                <c:pt idx="6345">
                  <c:v>40975.093749984611</c:v>
                </c:pt>
                <c:pt idx="6346">
                  <c:v>40975.104166651276</c:v>
                </c:pt>
                <c:pt idx="6347">
                  <c:v>40975.11458331794</c:v>
                </c:pt>
                <c:pt idx="6348">
                  <c:v>40975.124999984604</c:v>
                </c:pt>
                <c:pt idx="6349">
                  <c:v>40975.135416651268</c:v>
                </c:pt>
                <c:pt idx="6350">
                  <c:v>40975.145833317933</c:v>
                </c:pt>
                <c:pt idx="6351">
                  <c:v>40975.156249984597</c:v>
                </c:pt>
                <c:pt idx="6352">
                  <c:v>40975.166666651261</c:v>
                </c:pt>
                <c:pt idx="6353">
                  <c:v>40975.177083317925</c:v>
                </c:pt>
                <c:pt idx="6354">
                  <c:v>40975.18749998459</c:v>
                </c:pt>
                <c:pt idx="6355">
                  <c:v>40975.197916651254</c:v>
                </c:pt>
                <c:pt idx="6356">
                  <c:v>40975.208333317918</c:v>
                </c:pt>
                <c:pt idx="6357">
                  <c:v>40975.218749984582</c:v>
                </c:pt>
                <c:pt idx="6358">
                  <c:v>40975.229166651246</c:v>
                </c:pt>
                <c:pt idx="6359">
                  <c:v>40975.239583317911</c:v>
                </c:pt>
                <c:pt idx="6360">
                  <c:v>40975.249999984575</c:v>
                </c:pt>
                <c:pt idx="6361">
                  <c:v>40975.260416651239</c:v>
                </c:pt>
                <c:pt idx="6362">
                  <c:v>40975.270833317903</c:v>
                </c:pt>
                <c:pt idx="6363">
                  <c:v>40975.281249984568</c:v>
                </c:pt>
                <c:pt idx="6364">
                  <c:v>40975.291666651232</c:v>
                </c:pt>
                <c:pt idx="6365">
                  <c:v>40975.302083317896</c:v>
                </c:pt>
                <c:pt idx="6366">
                  <c:v>40975.31249998456</c:v>
                </c:pt>
                <c:pt idx="6367">
                  <c:v>40975.322916651225</c:v>
                </c:pt>
                <c:pt idx="6368">
                  <c:v>40975.333333317889</c:v>
                </c:pt>
                <c:pt idx="6369">
                  <c:v>40975.343749984553</c:v>
                </c:pt>
                <c:pt idx="6370">
                  <c:v>40975.354166651217</c:v>
                </c:pt>
                <c:pt idx="6371">
                  <c:v>40975.364583317882</c:v>
                </c:pt>
                <c:pt idx="6372">
                  <c:v>40975.374999984546</c:v>
                </c:pt>
                <c:pt idx="6373">
                  <c:v>40975.38541665121</c:v>
                </c:pt>
                <c:pt idx="6374">
                  <c:v>40975.395833317874</c:v>
                </c:pt>
                <c:pt idx="6375">
                  <c:v>40975.406249984539</c:v>
                </c:pt>
                <c:pt idx="6376">
                  <c:v>40975.416666651203</c:v>
                </c:pt>
                <c:pt idx="6377">
                  <c:v>40975.427083317867</c:v>
                </c:pt>
                <c:pt idx="6378">
                  <c:v>40975.437499984531</c:v>
                </c:pt>
                <c:pt idx="6379">
                  <c:v>40975.447916651196</c:v>
                </c:pt>
                <c:pt idx="6380">
                  <c:v>40975.45833331786</c:v>
                </c:pt>
                <c:pt idx="6381">
                  <c:v>40975.468749984524</c:v>
                </c:pt>
                <c:pt idx="6382">
                  <c:v>40975.479166651188</c:v>
                </c:pt>
                <c:pt idx="6383">
                  <c:v>40975.489583317853</c:v>
                </c:pt>
                <c:pt idx="6384">
                  <c:v>40975.499999984517</c:v>
                </c:pt>
                <c:pt idx="6385">
                  <c:v>40975.510416651181</c:v>
                </c:pt>
                <c:pt idx="6386">
                  <c:v>40975.520833317845</c:v>
                </c:pt>
                <c:pt idx="6387">
                  <c:v>40975.531249984509</c:v>
                </c:pt>
                <c:pt idx="6388">
                  <c:v>40975.541666651174</c:v>
                </c:pt>
                <c:pt idx="6389">
                  <c:v>40975.552083317838</c:v>
                </c:pt>
                <c:pt idx="6390">
                  <c:v>40975.562499984502</c:v>
                </c:pt>
                <c:pt idx="6391">
                  <c:v>40975.572916651166</c:v>
                </c:pt>
                <c:pt idx="6392">
                  <c:v>40975.583333317831</c:v>
                </c:pt>
                <c:pt idx="6393">
                  <c:v>40975.593749984495</c:v>
                </c:pt>
                <c:pt idx="6394">
                  <c:v>40975.604166651159</c:v>
                </c:pt>
                <c:pt idx="6395">
                  <c:v>40975.614583317823</c:v>
                </c:pt>
                <c:pt idx="6396">
                  <c:v>40975.624999984488</c:v>
                </c:pt>
                <c:pt idx="6397">
                  <c:v>40975.635416651152</c:v>
                </c:pt>
                <c:pt idx="6398">
                  <c:v>40975.645833317816</c:v>
                </c:pt>
                <c:pt idx="6399">
                  <c:v>40975.65624998448</c:v>
                </c:pt>
                <c:pt idx="6400">
                  <c:v>40975.666666651145</c:v>
                </c:pt>
                <c:pt idx="6401">
                  <c:v>40975.677083317809</c:v>
                </c:pt>
                <c:pt idx="6402">
                  <c:v>40975.687499984473</c:v>
                </c:pt>
                <c:pt idx="6403">
                  <c:v>40975.697916651137</c:v>
                </c:pt>
                <c:pt idx="6404">
                  <c:v>40975.708333317802</c:v>
                </c:pt>
                <c:pt idx="6405">
                  <c:v>40975.718749984466</c:v>
                </c:pt>
                <c:pt idx="6406">
                  <c:v>40975.72916665113</c:v>
                </c:pt>
                <c:pt idx="6407">
                  <c:v>40975.739583317794</c:v>
                </c:pt>
                <c:pt idx="6408">
                  <c:v>40975.749999984459</c:v>
                </c:pt>
                <c:pt idx="6409">
                  <c:v>40975.760416651123</c:v>
                </c:pt>
                <c:pt idx="6410">
                  <c:v>40975.770833317787</c:v>
                </c:pt>
                <c:pt idx="6411">
                  <c:v>40975.781249984451</c:v>
                </c:pt>
                <c:pt idx="6412">
                  <c:v>40975.791666651116</c:v>
                </c:pt>
                <c:pt idx="6413">
                  <c:v>40975.80208331778</c:v>
                </c:pt>
                <c:pt idx="6414">
                  <c:v>40975.812499984444</c:v>
                </c:pt>
                <c:pt idx="6415">
                  <c:v>40975.822916651108</c:v>
                </c:pt>
                <c:pt idx="6416">
                  <c:v>40975.833333317772</c:v>
                </c:pt>
                <c:pt idx="6417">
                  <c:v>40975.843749984437</c:v>
                </c:pt>
                <c:pt idx="6418">
                  <c:v>40975.854166651101</c:v>
                </c:pt>
                <c:pt idx="6419">
                  <c:v>40975.864583317765</c:v>
                </c:pt>
                <c:pt idx="6420">
                  <c:v>40975.874999984429</c:v>
                </c:pt>
                <c:pt idx="6421">
                  <c:v>40975.885416651094</c:v>
                </c:pt>
                <c:pt idx="6422">
                  <c:v>40975.895833317758</c:v>
                </c:pt>
                <c:pt idx="6423">
                  <c:v>40975.906249984422</c:v>
                </c:pt>
                <c:pt idx="6424">
                  <c:v>40975.916666651086</c:v>
                </c:pt>
                <c:pt idx="6425">
                  <c:v>40975.927083317751</c:v>
                </c:pt>
                <c:pt idx="6426">
                  <c:v>40975.937499984415</c:v>
                </c:pt>
                <c:pt idx="6427">
                  <c:v>40975.947916651079</c:v>
                </c:pt>
                <c:pt idx="6428">
                  <c:v>40975.958333317743</c:v>
                </c:pt>
                <c:pt idx="6429">
                  <c:v>40975.968749984408</c:v>
                </c:pt>
                <c:pt idx="6430">
                  <c:v>40975.979166651072</c:v>
                </c:pt>
                <c:pt idx="6431">
                  <c:v>40975.989583317736</c:v>
                </c:pt>
                <c:pt idx="6432">
                  <c:v>40975.9999999844</c:v>
                </c:pt>
                <c:pt idx="6433">
                  <c:v>40976.010416651065</c:v>
                </c:pt>
                <c:pt idx="6434">
                  <c:v>40976.020833317729</c:v>
                </c:pt>
                <c:pt idx="6435">
                  <c:v>40976.031249984393</c:v>
                </c:pt>
                <c:pt idx="6436">
                  <c:v>40976.041666651057</c:v>
                </c:pt>
                <c:pt idx="6437">
                  <c:v>40976.052083317722</c:v>
                </c:pt>
                <c:pt idx="6438">
                  <c:v>40976.062499984386</c:v>
                </c:pt>
                <c:pt idx="6439">
                  <c:v>40976.07291665105</c:v>
                </c:pt>
                <c:pt idx="6440">
                  <c:v>40976.083333317714</c:v>
                </c:pt>
                <c:pt idx="6441">
                  <c:v>40976.093749984379</c:v>
                </c:pt>
                <c:pt idx="6442">
                  <c:v>40976.104166651043</c:v>
                </c:pt>
                <c:pt idx="6443">
                  <c:v>40976.114583317707</c:v>
                </c:pt>
                <c:pt idx="6444">
                  <c:v>40976.124999984371</c:v>
                </c:pt>
                <c:pt idx="6445">
                  <c:v>40976.135416651035</c:v>
                </c:pt>
                <c:pt idx="6446">
                  <c:v>40976.1458333177</c:v>
                </c:pt>
                <c:pt idx="6447">
                  <c:v>40976.156249984364</c:v>
                </c:pt>
                <c:pt idx="6448">
                  <c:v>40976.166666651028</c:v>
                </c:pt>
                <c:pt idx="6449">
                  <c:v>40976.177083317692</c:v>
                </c:pt>
                <c:pt idx="6450">
                  <c:v>40976.187499984357</c:v>
                </c:pt>
                <c:pt idx="6451">
                  <c:v>40976.197916651021</c:v>
                </c:pt>
                <c:pt idx="6452">
                  <c:v>40976.208333317685</c:v>
                </c:pt>
                <c:pt idx="6453">
                  <c:v>40976.218749984349</c:v>
                </c:pt>
                <c:pt idx="6454">
                  <c:v>40976.229166651014</c:v>
                </c:pt>
                <c:pt idx="6455">
                  <c:v>40976.239583317678</c:v>
                </c:pt>
                <c:pt idx="6456">
                  <c:v>40976.249999984342</c:v>
                </c:pt>
                <c:pt idx="6457">
                  <c:v>40976.260416651006</c:v>
                </c:pt>
                <c:pt idx="6458">
                  <c:v>40976.270833317671</c:v>
                </c:pt>
                <c:pt idx="6459">
                  <c:v>40976.281249984335</c:v>
                </c:pt>
                <c:pt idx="6460">
                  <c:v>40976.291666650999</c:v>
                </c:pt>
                <c:pt idx="6461">
                  <c:v>40976.302083317663</c:v>
                </c:pt>
                <c:pt idx="6462">
                  <c:v>40976.312499984328</c:v>
                </c:pt>
                <c:pt idx="6463">
                  <c:v>40976.322916650992</c:v>
                </c:pt>
                <c:pt idx="6464">
                  <c:v>40976.333333317656</c:v>
                </c:pt>
                <c:pt idx="6465">
                  <c:v>40976.34374998432</c:v>
                </c:pt>
                <c:pt idx="6466">
                  <c:v>40976.354166650985</c:v>
                </c:pt>
                <c:pt idx="6467">
                  <c:v>40976.364583317649</c:v>
                </c:pt>
                <c:pt idx="6468">
                  <c:v>40976.374999984313</c:v>
                </c:pt>
                <c:pt idx="6469">
                  <c:v>40976.385416650977</c:v>
                </c:pt>
                <c:pt idx="6470">
                  <c:v>40976.395833317642</c:v>
                </c:pt>
                <c:pt idx="6471">
                  <c:v>40976.406249984306</c:v>
                </c:pt>
                <c:pt idx="6472">
                  <c:v>40976.41666665097</c:v>
                </c:pt>
                <c:pt idx="6473">
                  <c:v>40976.427083317634</c:v>
                </c:pt>
                <c:pt idx="6474">
                  <c:v>40976.437499984298</c:v>
                </c:pt>
                <c:pt idx="6475">
                  <c:v>40976.447916650963</c:v>
                </c:pt>
                <c:pt idx="6476">
                  <c:v>40976.458333317627</c:v>
                </c:pt>
                <c:pt idx="6477">
                  <c:v>40976.468749984291</c:v>
                </c:pt>
                <c:pt idx="6478">
                  <c:v>40976.479166650955</c:v>
                </c:pt>
                <c:pt idx="6479">
                  <c:v>40976.48958331762</c:v>
                </c:pt>
                <c:pt idx="6480">
                  <c:v>40976.499999984284</c:v>
                </c:pt>
                <c:pt idx="6481">
                  <c:v>40976.510416650948</c:v>
                </c:pt>
                <c:pt idx="6482">
                  <c:v>40976.520833317612</c:v>
                </c:pt>
                <c:pt idx="6483">
                  <c:v>40976.531249984277</c:v>
                </c:pt>
                <c:pt idx="6484">
                  <c:v>40976.541666650941</c:v>
                </c:pt>
                <c:pt idx="6485">
                  <c:v>40976.552083317605</c:v>
                </c:pt>
                <c:pt idx="6486">
                  <c:v>40976.562499984269</c:v>
                </c:pt>
                <c:pt idx="6487">
                  <c:v>40976.572916650934</c:v>
                </c:pt>
                <c:pt idx="6488">
                  <c:v>40976.583333317598</c:v>
                </c:pt>
                <c:pt idx="6489">
                  <c:v>40976.593749984262</c:v>
                </c:pt>
                <c:pt idx="6490">
                  <c:v>40976.604166650926</c:v>
                </c:pt>
                <c:pt idx="6491">
                  <c:v>40976.614583317591</c:v>
                </c:pt>
                <c:pt idx="6492">
                  <c:v>40976.624999984255</c:v>
                </c:pt>
                <c:pt idx="6493">
                  <c:v>40976.635416650919</c:v>
                </c:pt>
                <c:pt idx="6494">
                  <c:v>40976.645833317583</c:v>
                </c:pt>
                <c:pt idx="6495">
                  <c:v>40976.656249984248</c:v>
                </c:pt>
                <c:pt idx="6496">
                  <c:v>40976.666666650912</c:v>
                </c:pt>
                <c:pt idx="6497">
                  <c:v>40976.677083317576</c:v>
                </c:pt>
                <c:pt idx="6498">
                  <c:v>40976.68749998424</c:v>
                </c:pt>
                <c:pt idx="6499">
                  <c:v>40976.697916650905</c:v>
                </c:pt>
                <c:pt idx="6500">
                  <c:v>40976.708333317569</c:v>
                </c:pt>
                <c:pt idx="6501">
                  <c:v>40976.718749984233</c:v>
                </c:pt>
                <c:pt idx="6502">
                  <c:v>40976.729166650897</c:v>
                </c:pt>
                <c:pt idx="6503">
                  <c:v>40976.739583317561</c:v>
                </c:pt>
                <c:pt idx="6504">
                  <c:v>40976.749999984226</c:v>
                </c:pt>
                <c:pt idx="6505">
                  <c:v>40976.76041665089</c:v>
                </c:pt>
                <c:pt idx="6506">
                  <c:v>40976.770833317554</c:v>
                </c:pt>
                <c:pt idx="6507">
                  <c:v>40976.781249984218</c:v>
                </c:pt>
                <c:pt idx="6508">
                  <c:v>40976.791666650883</c:v>
                </c:pt>
                <c:pt idx="6509">
                  <c:v>40976.802083317547</c:v>
                </c:pt>
                <c:pt idx="6510">
                  <c:v>40976.812499984211</c:v>
                </c:pt>
                <c:pt idx="6511">
                  <c:v>40976.822916650875</c:v>
                </c:pt>
                <c:pt idx="6512">
                  <c:v>40976.83333331754</c:v>
                </c:pt>
                <c:pt idx="6513">
                  <c:v>40976.843749984204</c:v>
                </c:pt>
                <c:pt idx="6514">
                  <c:v>40976.854166650868</c:v>
                </c:pt>
                <c:pt idx="6515">
                  <c:v>40976.864583317532</c:v>
                </c:pt>
                <c:pt idx="6516">
                  <c:v>40976.874999984197</c:v>
                </c:pt>
                <c:pt idx="6517">
                  <c:v>40976.885416650861</c:v>
                </c:pt>
                <c:pt idx="6518">
                  <c:v>40976.895833317525</c:v>
                </c:pt>
                <c:pt idx="6519">
                  <c:v>40976.906249984189</c:v>
                </c:pt>
                <c:pt idx="6520">
                  <c:v>40976.916666650854</c:v>
                </c:pt>
                <c:pt idx="6521">
                  <c:v>40976.927083317518</c:v>
                </c:pt>
                <c:pt idx="6522">
                  <c:v>40976.937499984182</c:v>
                </c:pt>
                <c:pt idx="6523">
                  <c:v>40976.947916650846</c:v>
                </c:pt>
                <c:pt idx="6524">
                  <c:v>40976.958333317511</c:v>
                </c:pt>
                <c:pt idx="6525">
                  <c:v>40976.968749984175</c:v>
                </c:pt>
                <c:pt idx="6526">
                  <c:v>40976.979166650839</c:v>
                </c:pt>
                <c:pt idx="6527">
                  <c:v>40976.989583317503</c:v>
                </c:pt>
                <c:pt idx="6528">
                  <c:v>40976.999999984168</c:v>
                </c:pt>
                <c:pt idx="6529">
                  <c:v>40977.010416650832</c:v>
                </c:pt>
                <c:pt idx="6530">
                  <c:v>40977.020833317496</c:v>
                </c:pt>
                <c:pt idx="6531">
                  <c:v>40977.03124998416</c:v>
                </c:pt>
                <c:pt idx="6532">
                  <c:v>40977.041666650824</c:v>
                </c:pt>
                <c:pt idx="6533">
                  <c:v>40977.052083317489</c:v>
                </c:pt>
                <c:pt idx="6534">
                  <c:v>40977.062499984153</c:v>
                </c:pt>
                <c:pt idx="6535">
                  <c:v>40977.072916650817</c:v>
                </c:pt>
                <c:pt idx="6536">
                  <c:v>40977.083333317481</c:v>
                </c:pt>
                <c:pt idx="6537">
                  <c:v>40977.093749984146</c:v>
                </c:pt>
                <c:pt idx="6538">
                  <c:v>40977.10416665081</c:v>
                </c:pt>
                <c:pt idx="6539">
                  <c:v>40977.114583317474</c:v>
                </c:pt>
                <c:pt idx="6540">
                  <c:v>40977.124999984138</c:v>
                </c:pt>
                <c:pt idx="6541">
                  <c:v>40977.135416650803</c:v>
                </c:pt>
                <c:pt idx="6542">
                  <c:v>40977.145833317467</c:v>
                </c:pt>
                <c:pt idx="6543">
                  <c:v>40977.156249984131</c:v>
                </c:pt>
                <c:pt idx="6544">
                  <c:v>40977.166666650795</c:v>
                </c:pt>
                <c:pt idx="6545">
                  <c:v>40977.17708331746</c:v>
                </c:pt>
                <c:pt idx="6546">
                  <c:v>40977.187499984124</c:v>
                </c:pt>
                <c:pt idx="6547">
                  <c:v>40977.197916650788</c:v>
                </c:pt>
                <c:pt idx="6548">
                  <c:v>40977.208333317452</c:v>
                </c:pt>
                <c:pt idx="6549">
                  <c:v>40977.218749984117</c:v>
                </c:pt>
                <c:pt idx="6550">
                  <c:v>40977.229166650781</c:v>
                </c:pt>
                <c:pt idx="6551">
                  <c:v>40977.239583317445</c:v>
                </c:pt>
                <c:pt idx="6552">
                  <c:v>40977.249999984109</c:v>
                </c:pt>
                <c:pt idx="6553">
                  <c:v>40977.260416650774</c:v>
                </c:pt>
                <c:pt idx="6554">
                  <c:v>40977.270833317438</c:v>
                </c:pt>
                <c:pt idx="6555">
                  <c:v>40977.281249984102</c:v>
                </c:pt>
                <c:pt idx="6556">
                  <c:v>40977.291666650766</c:v>
                </c:pt>
                <c:pt idx="6557">
                  <c:v>40977.302083317431</c:v>
                </c:pt>
                <c:pt idx="6558">
                  <c:v>40977.312499984095</c:v>
                </c:pt>
                <c:pt idx="6559">
                  <c:v>40977.322916650759</c:v>
                </c:pt>
                <c:pt idx="6560">
                  <c:v>40977.333333317423</c:v>
                </c:pt>
                <c:pt idx="6561">
                  <c:v>40977.343749984087</c:v>
                </c:pt>
                <c:pt idx="6562">
                  <c:v>40977.354166650752</c:v>
                </c:pt>
                <c:pt idx="6563">
                  <c:v>40977.364583317416</c:v>
                </c:pt>
                <c:pt idx="6564">
                  <c:v>40977.37499998408</c:v>
                </c:pt>
                <c:pt idx="6565">
                  <c:v>40977.385416650744</c:v>
                </c:pt>
                <c:pt idx="6566">
                  <c:v>40977.395833317409</c:v>
                </c:pt>
                <c:pt idx="6567">
                  <c:v>40977.406249984073</c:v>
                </c:pt>
                <c:pt idx="6568">
                  <c:v>40977.416666650737</c:v>
                </c:pt>
                <c:pt idx="6569">
                  <c:v>40977.427083317401</c:v>
                </c:pt>
                <c:pt idx="6570">
                  <c:v>40977.437499984066</c:v>
                </c:pt>
                <c:pt idx="6571">
                  <c:v>40977.44791665073</c:v>
                </c:pt>
                <c:pt idx="6572">
                  <c:v>40977.458333317394</c:v>
                </c:pt>
                <c:pt idx="6573">
                  <c:v>40977.468749984058</c:v>
                </c:pt>
                <c:pt idx="6574">
                  <c:v>40977.479166650723</c:v>
                </c:pt>
                <c:pt idx="6575">
                  <c:v>40977.489583317387</c:v>
                </c:pt>
                <c:pt idx="6576">
                  <c:v>40977.499999984051</c:v>
                </c:pt>
                <c:pt idx="6577">
                  <c:v>40977.510416650715</c:v>
                </c:pt>
                <c:pt idx="6578">
                  <c:v>40977.52083331738</c:v>
                </c:pt>
                <c:pt idx="6579">
                  <c:v>40977.531249984044</c:v>
                </c:pt>
                <c:pt idx="6580">
                  <c:v>40977.541666650708</c:v>
                </c:pt>
                <c:pt idx="6581">
                  <c:v>40977.552083317372</c:v>
                </c:pt>
                <c:pt idx="6582">
                  <c:v>40977.562499984037</c:v>
                </c:pt>
                <c:pt idx="6583">
                  <c:v>40977.572916650701</c:v>
                </c:pt>
                <c:pt idx="6584">
                  <c:v>40977.583333317365</c:v>
                </c:pt>
                <c:pt idx="6585">
                  <c:v>40977.593749984029</c:v>
                </c:pt>
                <c:pt idx="6586">
                  <c:v>40977.604166650694</c:v>
                </c:pt>
                <c:pt idx="6587">
                  <c:v>40977.614583317358</c:v>
                </c:pt>
                <c:pt idx="6588">
                  <c:v>40977.624999984022</c:v>
                </c:pt>
                <c:pt idx="6589">
                  <c:v>40977.635416650686</c:v>
                </c:pt>
                <c:pt idx="6590">
                  <c:v>40977.64583331735</c:v>
                </c:pt>
                <c:pt idx="6591">
                  <c:v>40977.656249984015</c:v>
                </c:pt>
                <c:pt idx="6592">
                  <c:v>40977.666666650679</c:v>
                </c:pt>
                <c:pt idx="6593">
                  <c:v>40977.677083317343</c:v>
                </c:pt>
                <c:pt idx="6594">
                  <c:v>40977.687499984007</c:v>
                </c:pt>
                <c:pt idx="6595">
                  <c:v>40977.697916650672</c:v>
                </c:pt>
                <c:pt idx="6596">
                  <c:v>40977.708333317336</c:v>
                </c:pt>
                <c:pt idx="6597">
                  <c:v>40977.718749984</c:v>
                </c:pt>
                <c:pt idx="6598">
                  <c:v>40977.729166650664</c:v>
                </c:pt>
                <c:pt idx="6599">
                  <c:v>40977.739583317329</c:v>
                </c:pt>
                <c:pt idx="6600">
                  <c:v>40977.749999983993</c:v>
                </c:pt>
                <c:pt idx="6601">
                  <c:v>40977.760416650657</c:v>
                </c:pt>
                <c:pt idx="6602">
                  <c:v>40977.770833317321</c:v>
                </c:pt>
                <c:pt idx="6603">
                  <c:v>40977.781249983986</c:v>
                </c:pt>
                <c:pt idx="6604">
                  <c:v>40977.79166665065</c:v>
                </c:pt>
                <c:pt idx="6605">
                  <c:v>40977.802083317314</c:v>
                </c:pt>
                <c:pt idx="6606">
                  <c:v>40977.812499983978</c:v>
                </c:pt>
                <c:pt idx="6607">
                  <c:v>40977.822916650643</c:v>
                </c:pt>
                <c:pt idx="6608">
                  <c:v>40977.833333317307</c:v>
                </c:pt>
                <c:pt idx="6609">
                  <c:v>40977.843749983971</c:v>
                </c:pt>
                <c:pt idx="6610">
                  <c:v>40977.854166650635</c:v>
                </c:pt>
                <c:pt idx="6611">
                  <c:v>40977.8645833173</c:v>
                </c:pt>
                <c:pt idx="6612">
                  <c:v>40977.874999983964</c:v>
                </c:pt>
                <c:pt idx="6613">
                  <c:v>40977.885416650628</c:v>
                </c:pt>
                <c:pt idx="6614">
                  <c:v>40977.895833317292</c:v>
                </c:pt>
                <c:pt idx="6615">
                  <c:v>40977.906249983957</c:v>
                </c:pt>
                <c:pt idx="6616">
                  <c:v>40977.916666650621</c:v>
                </c:pt>
                <c:pt idx="6617">
                  <c:v>40977.927083317285</c:v>
                </c:pt>
                <c:pt idx="6618">
                  <c:v>40977.937499983949</c:v>
                </c:pt>
                <c:pt idx="6619">
                  <c:v>40977.947916650613</c:v>
                </c:pt>
                <c:pt idx="6620">
                  <c:v>40977.958333317278</c:v>
                </c:pt>
                <c:pt idx="6621">
                  <c:v>40977.968749983942</c:v>
                </c:pt>
                <c:pt idx="6622">
                  <c:v>40977.979166650606</c:v>
                </c:pt>
                <c:pt idx="6623">
                  <c:v>40977.98958331727</c:v>
                </c:pt>
                <c:pt idx="6624">
                  <c:v>40977.999999983935</c:v>
                </c:pt>
                <c:pt idx="6625">
                  <c:v>40978.010416650599</c:v>
                </c:pt>
                <c:pt idx="6626">
                  <c:v>40978.020833317263</c:v>
                </c:pt>
                <c:pt idx="6627">
                  <c:v>40978.031249983927</c:v>
                </c:pt>
                <c:pt idx="6628">
                  <c:v>40978.041666650592</c:v>
                </c:pt>
                <c:pt idx="6629">
                  <c:v>40978.052083317256</c:v>
                </c:pt>
                <c:pt idx="6630">
                  <c:v>40978.06249998392</c:v>
                </c:pt>
                <c:pt idx="6631">
                  <c:v>40978.072916650584</c:v>
                </c:pt>
                <c:pt idx="6632">
                  <c:v>40978.083333317249</c:v>
                </c:pt>
                <c:pt idx="6633">
                  <c:v>40978.093749983913</c:v>
                </c:pt>
                <c:pt idx="6634">
                  <c:v>40978.104166650577</c:v>
                </c:pt>
                <c:pt idx="6635">
                  <c:v>40978.114583317241</c:v>
                </c:pt>
                <c:pt idx="6636">
                  <c:v>40978.124999983906</c:v>
                </c:pt>
                <c:pt idx="6637">
                  <c:v>40978.13541665057</c:v>
                </c:pt>
                <c:pt idx="6638">
                  <c:v>40978.145833317234</c:v>
                </c:pt>
                <c:pt idx="6639">
                  <c:v>40978.156249983898</c:v>
                </c:pt>
                <c:pt idx="6640">
                  <c:v>40978.166666650563</c:v>
                </c:pt>
                <c:pt idx="6641">
                  <c:v>40978.177083317227</c:v>
                </c:pt>
                <c:pt idx="6642">
                  <c:v>40978.187499983891</c:v>
                </c:pt>
                <c:pt idx="6643">
                  <c:v>40978.197916650555</c:v>
                </c:pt>
                <c:pt idx="6644">
                  <c:v>40978.20833331722</c:v>
                </c:pt>
                <c:pt idx="6645">
                  <c:v>40978.218749983884</c:v>
                </c:pt>
                <c:pt idx="6646">
                  <c:v>40978.229166650548</c:v>
                </c:pt>
                <c:pt idx="6647">
                  <c:v>40978.239583317212</c:v>
                </c:pt>
                <c:pt idx="6648">
                  <c:v>40978.249999983876</c:v>
                </c:pt>
                <c:pt idx="6649">
                  <c:v>40978.260416650541</c:v>
                </c:pt>
                <c:pt idx="6650">
                  <c:v>40978.270833317205</c:v>
                </c:pt>
                <c:pt idx="6651">
                  <c:v>40978.281249983869</c:v>
                </c:pt>
                <c:pt idx="6652">
                  <c:v>40978.291666650533</c:v>
                </c:pt>
                <c:pt idx="6653">
                  <c:v>40978.302083317198</c:v>
                </c:pt>
                <c:pt idx="6654">
                  <c:v>40978.312499983862</c:v>
                </c:pt>
                <c:pt idx="6655">
                  <c:v>40978.322916650526</c:v>
                </c:pt>
                <c:pt idx="6656">
                  <c:v>40978.33333331719</c:v>
                </c:pt>
                <c:pt idx="6657">
                  <c:v>40978.343749983855</c:v>
                </c:pt>
                <c:pt idx="6658">
                  <c:v>40978.354166650519</c:v>
                </c:pt>
                <c:pt idx="6659">
                  <c:v>40978.364583317183</c:v>
                </c:pt>
                <c:pt idx="6660">
                  <c:v>40978.374999983847</c:v>
                </c:pt>
                <c:pt idx="6661">
                  <c:v>40978.385416650512</c:v>
                </c:pt>
                <c:pt idx="6662">
                  <c:v>40978.395833317176</c:v>
                </c:pt>
                <c:pt idx="6663">
                  <c:v>40978.40624998384</c:v>
                </c:pt>
                <c:pt idx="6664">
                  <c:v>40978.416666650504</c:v>
                </c:pt>
                <c:pt idx="6665">
                  <c:v>40978.427083317169</c:v>
                </c:pt>
                <c:pt idx="6666">
                  <c:v>40978.437499983833</c:v>
                </c:pt>
                <c:pt idx="6667">
                  <c:v>40978.447916650497</c:v>
                </c:pt>
                <c:pt idx="6668">
                  <c:v>40978.458333317161</c:v>
                </c:pt>
                <c:pt idx="6669">
                  <c:v>40978.468749983826</c:v>
                </c:pt>
                <c:pt idx="6670">
                  <c:v>40978.47916665049</c:v>
                </c:pt>
                <c:pt idx="6671">
                  <c:v>40978.489583317154</c:v>
                </c:pt>
                <c:pt idx="6672">
                  <c:v>40978.499999983818</c:v>
                </c:pt>
                <c:pt idx="6673">
                  <c:v>40978.510416650483</c:v>
                </c:pt>
                <c:pt idx="6674">
                  <c:v>40978.520833317147</c:v>
                </c:pt>
                <c:pt idx="6675">
                  <c:v>40978.531249983811</c:v>
                </c:pt>
                <c:pt idx="6676">
                  <c:v>40978.541666650475</c:v>
                </c:pt>
                <c:pt idx="6677">
                  <c:v>40978.552083317139</c:v>
                </c:pt>
                <c:pt idx="6678">
                  <c:v>40978.562499983804</c:v>
                </c:pt>
                <c:pt idx="6679">
                  <c:v>40978.572916650468</c:v>
                </c:pt>
                <c:pt idx="6680">
                  <c:v>40978.583333317132</c:v>
                </c:pt>
                <c:pt idx="6681">
                  <c:v>40978.593749983796</c:v>
                </c:pt>
                <c:pt idx="6682">
                  <c:v>40978.604166650461</c:v>
                </c:pt>
                <c:pt idx="6683">
                  <c:v>40978.614583317125</c:v>
                </c:pt>
                <c:pt idx="6684">
                  <c:v>40978.624999983789</c:v>
                </c:pt>
                <c:pt idx="6685">
                  <c:v>40978.635416650453</c:v>
                </c:pt>
                <c:pt idx="6686">
                  <c:v>40978.645833317118</c:v>
                </c:pt>
                <c:pt idx="6687">
                  <c:v>40978.656249983782</c:v>
                </c:pt>
                <c:pt idx="6688">
                  <c:v>40978.666666650446</c:v>
                </c:pt>
                <c:pt idx="6689">
                  <c:v>40978.67708331711</c:v>
                </c:pt>
                <c:pt idx="6690">
                  <c:v>40978.687499983775</c:v>
                </c:pt>
                <c:pt idx="6691">
                  <c:v>40978.697916650439</c:v>
                </c:pt>
                <c:pt idx="6692">
                  <c:v>40978.708333317103</c:v>
                </c:pt>
                <c:pt idx="6693">
                  <c:v>40978.718749983767</c:v>
                </c:pt>
                <c:pt idx="6694">
                  <c:v>40978.729166650432</c:v>
                </c:pt>
                <c:pt idx="6695">
                  <c:v>40978.739583317096</c:v>
                </c:pt>
                <c:pt idx="6696">
                  <c:v>40978.74999998376</c:v>
                </c:pt>
                <c:pt idx="6697">
                  <c:v>40978.760416650424</c:v>
                </c:pt>
                <c:pt idx="6698">
                  <c:v>40978.770833317089</c:v>
                </c:pt>
                <c:pt idx="6699">
                  <c:v>40978.781249983753</c:v>
                </c:pt>
                <c:pt idx="6700">
                  <c:v>40978.791666650417</c:v>
                </c:pt>
                <c:pt idx="6701">
                  <c:v>40978.802083317081</c:v>
                </c:pt>
                <c:pt idx="6702">
                  <c:v>40978.812499983746</c:v>
                </c:pt>
                <c:pt idx="6703">
                  <c:v>40978.82291665041</c:v>
                </c:pt>
                <c:pt idx="6704">
                  <c:v>40978.833333317074</c:v>
                </c:pt>
                <c:pt idx="6705">
                  <c:v>40978.843749983738</c:v>
                </c:pt>
                <c:pt idx="6706">
                  <c:v>40978.854166650402</c:v>
                </c:pt>
                <c:pt idx="6707">
                  <c:v>40978.864583317067</c:v>
                </c:pt>
                <c:pt idx="6708">
                  <c:v>40978.874999983731</c:v>
                </c:pt>
                <c:pt idx="6709">
                  <c:v>40978.885416650395</c:v>
                </c:pt>
                <c:pt idx="6710">
                  <c:v>40978.895833317059</c:v>
                </c:pt>
                <c:pt idx="6711">
                  <c:v>40978.906249983724</c:v>
                </c:pt>
                <c:pt idx="6712">
                  <c:v>40978.916666650388</c:v>
                </c:pt>
                <c:pt idx="6713">
                  <c:v>40978.927083317052</c:v>
                </c:pt>
                <c:pt idx="6714">
                  <c:v>40978.937499983716</c:v>
                </c:pt>
                <c:pt idx="6715">
                  <c:v>40978.947916650381</c:v>
                </c:pt>
                <c:pt idx="6716">
                  <c:v>40978.958333317045</c:v>
                </c:pt>
                <c:pt idx="6717">
                  <c:v>40978.968749983709</c:v>
                </c:pt>
                <c:pt idx="6718">
                  <c:v>40978.979166650373</c:v>
                </c:pt>
                <c:pt idx="6719">
                  <c:v>40978.989583317038</c:v>
                </c:pt>
                <c:pt idx="6720">
                  <c:v>40978.999999983702</c:v>
                </c:pt>
                <c:pt idx="6721">
                  <c:v>40979.010416650366</c:v>
                </c:pt>
                <c:pt idx="6722">
                  <c:v>40979.02083331703</c:v>
                </c:pt>
                <c:pt idx="6723">
                  <c:v>40979.031249983695</c:v>
                </c:pt>
                <c:pt idx="6724">
                  <c:v>40979.041666650359</c:v>
                </c:pt>
                <c:pt idx="6725">
                  <c:v>40979.052083317023</c:v>
                </c:pt>
                <c:pt idx="6726">
                  <c:v>40979.062499983687</c:v>
                </c:pt>
                <c:pt idx="6727">
                  <c:v>40979.072916650352</c:v>
                </c:pt>
                <c:pt idx="6728">
                  <c:v>40979.083333317016</c:v>
                </c:pt>
                <c:pt idx="6729">
                  <c:v>40979.09374998368</c:v>
                </c:pt>
                <c:pt idx="6730">
                  <c:v>40979.104166650344</c:v>
                </c:pt>
                <c:pt idx="6731">
                  <c:v>40979.114583317009</c:v>
                </c:pt>
                <c:pt idx="6732">
                  <c:v>40979.124999983673</c:v>
                </c:pt>
                <c:pt idx="6733">
                  <c:v>40979.135416650337</c:v>
                </c:pt>
                <c:pt idx="6734">
                  <c:v>40979.145833317001</c:v>
                </c:pt>
                <c:pt idx="6735">
                  <c:v>40979.156249983665</c:v>
                </c:pt>
                <c:pt idx="6736">
                  <c:v>40979.16666665033</c:v>
                </c:pt>
                <c:pt idx="6737">
                  <c:v>40979.177083316994</c:v>
                </c:pt>
                <c:pt idx="6738">
                  <c:v>40979.187499983658</c:v>
                </c:pt>
                <c:pt idx="6739">
                  <c:v>40979.197916650322</c:v>
                </c:pt>
                <c:pt idx="6740">
                  <c:v>40979.208333316987</c:v>
                </c:pt>
                <c:pt idx="6741">
                  <c:v>40979.218749983651</c:v>
                </c:pt>
                <c:pt idx="6742">
                  <c:v>40979.229166650315</c:v>
                </c:pt>
                <c:pt idx="6743">
                  <c:v>40979.239583316979</c:v>
                </c:pt>
                <c:pt idx="6744">
                  <c:v>40979.249999983644</c:v>
                </c:pt>
                <c:pt idx="6745">
                  <c:v>40979.260416650308</c:v>
                </c:pt>
                <c:pt idx="6746">
                  <c:v>40979.270833316972</c:v>
                </c:pt>
                <c:pt idx="6747">
                  <c:v>40979.281249983636</c:v>
                </c:pt>
                <c:pt idx="6748">
                  <c:v>40979.291666650301</c:v>
                </c:pt>
                <c:pt idx="6749">
                  <c:v>40979.302083316965</c:v>
                </c:pt>
                <c:pt idx="6750">
                  <c:v>40979.312499983629</c:v>
                </c:pt>
                <c:pt idx="6751">
                  <c:v>40979.322916650293</c:v>
                </c:pt>
                <c:pt idx="6752">
                  <c:v>40979.333333316958</c:v>
                </c:pt>
                <c:pt idx="6753">
                  <c:v>40979.343749983622</c:v>
                </c:pt>
                <c:pt idx="6754">
                  <c:v>40979.354166650286</c:v>
                </c:pt>
                <c:pt idx="6755">
                  <c:v>40979.36458331695</c:v>
                </c:pt>
                <c:pt idx="6756">
                  <c:v>40979.374999983615</c:v>
                </c:pt>
                <c:pt idx="6757">
                  <c:v>40979.385416650279</c:v>
                </c:pt>
                <c:pt idx="6758">
                  <c:v>40979.395833316943</c:v>
                </c:pt>
                <c:pt idx="6759">
                  <c:v>40979.406249983607</c:v>
                </c:pt>
                <c:pt idx="6760">
                  <c:v>40979.416666650272</c:v>
                </c:pt>
                <c:pt idx="6761">
                  <c:v>40979.427083316936</c:v>
                </c:pt>
                <c:pt idx="6762">
                  <c:v>40979.4374999836</c:v>
                </c:pt>
                <c:pt idx="6763">
                  <c:v>40979.447916650264</c:v>
                </c:pt>
                <c:pt idx="6764">
                  <c:v>40979.458333316928</c:v>
                </c:pt>
                <c:pt idx="6765">
                  <c:v>40979.468749983593</c:v>
                </c:pt>
                <c:pt idx="6766">
                  <c:v>40979.479166650257</c:v>
                </c:pt>
                <c:pt idx="6767">
                  <c:v>40979.489583316921</c:v>
                </c:pt>
                <c:pt idx="6768">
                  <c:v>40979.499999983585</c:v>
                </c:pt>
                <c:pt idx="6769">
                  <c:v>40979.51041665025</c:v>
                </c:pt>
                <c:pt idx="6770">
                  <c:v>40979.520833316914</c:v>
                </c:pt>
                <c:pt idx="6771">
                  <c:v>40979.531249983578</c:v>
                </c:pt>
                <c:pt idx="6772">
                  <c:v>40979.541666650242</c:v>
                </c:pt>
                <c:pt idx="6773">
                  <c:v>40979.552083316907</c:v>
                </c:pt>
                <c:pt idx="6774">
                  <c:v>40979.562499983571</c:v>
                </c:pt>
                <c:pt idx="6775">
                  <c:v>40979.572916650235</c:v>
                </c:pt>
                <c:pt idx="6776">
                  <c:v>40979.583333316899</c:v>
                </c:pt>
                <c:pt idx="6777">
                  <c:v>40979.593749983564</c:v>
                </c:pt>
                <c:pt idx="6778">
                  <c:v>40979.604166650228</c:v>
                </c:pt>
                <c:pt idx="6779">
                  <c:v>40979.614583316892</c:v>
                </c:pt>
                <c:pt idx="6780">
                  <c:v>40979.624999983556</c:v>
                </c:pt>
                <c:pt idx="6781">
                  <c:v>40979.635416650221</c:v>
                </c:pt>
                <c:pt idx="6782">
                  <c:v>40979.645833316885</c:v>
                </c:pt>
                <c:pt idx="6783">
                  <c:v>40979.656249983549</c:v>
                </c:pt>
                <c:pt idx="6784">
                  <c:v>40979.666666650213</c:v>
                </c:pt>
                <c:pt idx="6785">
                  <c:v>40979.677083316878</c:v>
                </c:pt>
                <c:pt idx="6786">
                  <c:v>40979.687499983542</c:v>
                </c:pt>
                <c:pt idx="6787">
                  <c:v>40979.697916650206</c:v>
                </c:pt>
                <c:pt idx="6788">
                  <c:v>40979.70833331687</c:v>
                </c:pt>
                <c:pt idx="6789">
                  <c:v>40979.718749983535</c:v>
                </c:pt>
                <c:pt idx="6790">
                  <c:v>40979.729166650199</c:v>
                </c:pt>
                <c:pt idx="6791">
                  <c:v>40979.739583316863</c:v>
                </c:pt>
                <c:pt idx="6792">
                  <c:v>40979.749999983527</c:v>
                </c:pt>
                <c:pt idx="6793">
                  <c:v>40979.760416650191</c:v>
                </c:pt>
                <c:pt idx="6794">
                  <c:v>40979.770833316856</c:v>
                </c:pt>
                <c:pt idx="6795">
                  <c:v>40979.78124998352</c:v>
                </c:pt>
                <c:pt idx="6796">
                  <c:v>40979.791666650184</c:v>
                </c:pt>
                <c:pt idx="6797">
                  <c:v>40979.802083316848</c:v>
                </c:pt>
                <c:pt idx="6798">
                  <c:v>40979.812499983513</c:v>
                </c:pt>
                <c:pt idx="6799">
                  <c:v>40979.822916650177</c:v>
                </c:pt>
                <c:pt idx="6800">
                  <c:v>40979.833333316841</c:v>
                </c:pt>
                <c:pt idx="6801">
                  <c:v>40979.843749983505</c:v>
                </c:pt>
                <c:pt idx="6802">
                  <c:v>40979.85416665017</c:v>
                </c:pt>
                <c:pt idx="6803">
                  <c:v>40979.864583316834</c:v>
                </c:pt>
                <c:pt idx="6804">
                  <c:v>40979.874999983498</c:v>
                </c:pt>
                <c:pt idx="6805">
                  <c:v>40979.885416650162</c:v>
                </c:pt>
                <c:pt idx="6806">
                  <c:v>40979.895833316827</c:v>
                </c:pt>
                <c:pt idx="6807">
                  <c:v>40979.906249983491</c:v>
                </c:pt>
                <c:pt idx="6808">
                  <c:v>40979.916666650155</c:v>
                </c:pt>
                <c:pt idx="6809">
                  <c:v>40979.927083316819</c:v>
                </c:pt>
                <c:pt idx="6810">
                  <c:v>40979.937499983484</c:v>
                </c:pt>
                <c:pt idx="6811">
                  <c:v>40979.947916650148</c:v>
                </c:pt>
                <c:pt idx="6812">
                  <c:v>40979.958333316812</c:v>
                </c:pt>
                <c:pt idx="6813">
                  <c:v>40979.968749983476</c:v>
                </c:pt>
                <c:pt idx="6814">
                  <c:v>40979.979166650141</c:v>
                </c:pt>
                <c:pt idx="6815">
                  <c:v>40979.989583316805</c:v>
                </c:pt>
                <c:pt idx="6816">
                  <c:v>40979.999999983469</c:v>
                </c:pt>
                <c:pt idx="6817">
                  <c:v>40980.010416650133</c:v>
                </c:pt>
                <c:pt idx="6818">
                  <c:v>40980.020833316798</c:v>
                </c:pt>
                <c:pt idx="6819">
                  <c:v>40980.031249983462</c:v>
                </c:pt>
                <c:pt idx="6820">
                  <c:v>40980.041666650126</c:v>
                </c:pt>
                <c:pt idx="6821">
                  <c:v>40980.05208331679</c:v>
                </c:pt>
                <c:pt idx="6822">
                  <c:v>40980.062499983454</c:v>
                </c:pt>
                <c:pt idx="6823">
                  <c:v>40980.072916650119</c:v>
                </c:pt>
                <c:pt idx="6824">
                  <c:v>40980.083333316783</c:v>
                </c:pt>
                <c:pt idx="6825">
                  <c:v>40980.093749983447</c:v>
                </c:pt>
                <c:pt idx="6826">
                  <c:v>40980.104166650111</c:v>
                </c:pt>
                <c:pt idx="6827">
                  <c:v>40980.114583316776</c:v>
                </c:pt>
                <c:pt idx="6828">
                  <c:v>40980.12499998344</c:v>
                </c:pt>
                <c:pt idx="6829">
                  <c:v>40980.135416650104</c:v>
                </c:pt>
                <c:pt idx="6830">
                  <c:v>40980.145833316768</c:v>
                </c:pt>
                <c:pt idx="6831">
                  <c:v>40980.156249983433</c:v>
                </c:pt>
                <c:pt idx="6832">
                  <c:v>40980.166666650097</c:v>
                </c:pt>
                <c:pt idx="6833">
                  <c:v>40980.177083316761</c:v>
                </c:pt>
                <c:pt idx="6834">
                  <c:v>40980.187499983425</c:v>
                </c:pt>
                <c:pt idx="6835">
                  <c:v>40980.19791665009</c:v>
                </c:pt>
                <c:pt idx="6836">
                  <c:v>40980.208333316754</c:v>
                </c:pt>
                <c:pt idx="6837">
                  <c:v>40980.218749983418</c:v>
                </c:pt>
                <c:pt idx="6838">
                  <c:v>40980.229166650082</c:v>
                </c:pt>
                <c:pt idx="6839">
                  <c:v>40980.239583316747</c:v>
                </c:pt>
                <c:pt idx="6840">
                  <c:v>40980.249999983411</c:v>
                </c:pt>
                <c:pt idx="6841">
                  <c:v>40980.260416650075</c:v>
                </c:pt>
                <c:pt idx="6842">
                  <c:v>40980.270833316739</c:v>
                </c:pt>
                <c:pt idx="6843">
                  <c:v>40980.281249983404</c:v>
                </c:pt>
                <c:pt idx="6844">
                  <c:v>40980.291666650068</c:v>
                </c:pt>
                <c:pt idx="6845">
                  <c:v>40980.302083316732</c:v>
                </c:pt>
                <c:pt idx="6846">
                  <c:v>40980.312499983396</c:v>
                </c:pt>
                <c:pt idx="6847">
                  <c:v>40980.322916650061</c:v>
                </c:pt>
                <c:pt idx="6848">
                  <c:v>40980.333333316725</c:v>
                </c:pt>
                <c:pt idx="6849">
                  <c:v>40980.343749983389</c:v>
                </c:pt>
                <c:pt idx="6850">
                  <c:v>40980.354166650053</c:v>
                </c:pt>
                <c:pt idx="6851">
                  <c:v>40980.364583316717</c:v>
                </c:pt>
                <c:pt idx="6852">
                  <c:v>40980.374999983382</c:v>
                </c:pt>
                <c:pt idx="6853">
                  <c:v>40980.385416650046</c:v>
                </c:pt>
                <c:pt idx="6854">
                  <c:v>40980.39583331671</c:v>
                </c:pt>
                <c:pt idx="6855">
                  <c:v>40980.406249983374</c:v>
                </c:pt>
                <c:pt idx="6856">
                  <c:v>40980.416666650039</c:v>
                </c:pt>
                <c:pt idx="6857">
                  <c:v>40980.427083316703</c:v>
                </c:pt>
                <c:pt idx="6858">
                  <c:v>40980.437499983367</c:v>
                </c:pt>
                <c:pt idx="6859">
                  <c:v>40980.447916650031</c:v>
                </c:pt>
                <c:pt idx="6860">
                  <c:v>40980.458333316696</c:v>
                </c:pt>
                <c:pt idx="6861">
                  <c:v>40980.46874998336</c:v>
                </c:pt>
                <c:pt idx="6862">
                  <c:v>40980.479166650024</c:v>
                </c:pt>
                <c:pt idx="6863">
                  <c:v>40980.489583316688</c:v>
                </c:pt>
                <c:pt idx="6864">
                  <c:v>40980.499999983353</c:v>
                </c:pt>
                <c:pt idx="6865">
                  <c:v>40980.510416650017</c:v>
                </c:pt>
                <c:pt idx="6866">
                  <c:v>40980.520833316681</c:v>
                </c:pt>
                <c:pt idx="6867">
                  <c:v>40980.531249983345</c:v>
                </c:pt>
                <c:pt idx="6868">
                  <c:v>40980.54166665001</c:v>
                </c:pt>
                <c:pt idx="6869">
                  <c:v>40980.552083316674</c:v>
                </c:pt>
                <c:pt idx="6870">
                  <c:v>40980.562499983338</c:v>
                </c:pt>
                <c:pt idx="6871">
                  <c:v>40980.572916650002</c:v>
                </c:pt>
                <c:pt idx="6872">
                  <c:v>40980.583333316667</c:v>
                </c:pt>
                <c:pt idx="6873">
                  <c:v>40980.593749983331</c:v>
                </c:pt>
                <c:pt idx="6874">
                  <c:v>40980.604166649995</c:v>
                </c:pt>
                <c:pt idx="6875">
                  <c:v>40980.614583316659</c:v>
                </c:pt>
                <c:pt idx="6876">
                  <c:v>40980.624999983324</c:v>
                </c:pt>
                <c:pt idx="6877">
                  <c:v>40980.635416649988</c:v>
                </c:pt>
                <c:pt idx="6878">
                  <c:v>40980.645833316652</c:v>
                </c:pt>
                <c:pt idx="6879">
                  <c:v>40980.656249983316</c:v>
                </c:pt>
                <c:pt idx="6880">
                  <c:v>40980.66666664998</c:v>
                </c:pt>
                <c:pt idx="6881">
                  <c:v>40980.677083316645</c:v>
                </c:pt>
                <c:pt idx="6882">
                  <c:v>40980.687499983309</c:v>
                </c:pt>
                <c:pt idx="6883">
                  <c:v>40980.697916649973</c:v>
                </c:pt>
                <c:pt idx="6884">
                  <c:v>40980.708333316637</c:v>
                </c:pt>
                <c:pt idx="6885">
                  <c:v>40980.718749983302</c:v>
                </c:pt>
                <c:pt idx="6886">
                  <c:v>40980.729166649966</c:v>
                </c:pt>
                <c:pt idx="6887">
                  <c:v>40980.73958331663</c:v>
                </c:pt>
                <c:pt idx="6888">
                  <c:v>40980.749999983294</c:v>
                </c:pt>
                <c:pt idx="6889">
                  <c:v>40980.760416649959</c:v>
                </c:pt>
                <c:pt idx="6890">
                  <c:v>40980.770833316623</c:v>
                </c:pt>
                <c:pt idx="6891">
                  <c:v>40980.781249983287</c:v>
                </c:pt>
                <c:pt idx="6892">
                  <c:v>40980.791666649951</c:v>
                </c:pt>
                <c:pt idx="6893">
                  <c:v>40980.802083316616</c:v>
                </c:pt>
                <c:pt idx="6894">
                  <c:v>40980.81249998328</c:v>
                </c:pt>
                <c:pt idx="6895">
                  <c:v>40980.822916649944</c:v>
                </c:pt>
                <c:pt idx="6896">
                  <c:v>40980.833333316608</c:v>
                </c:pt>
                <c:pt idx="6897">
                  <c:v>40980.843749983273</c:v>
                </c:pt>
                <c:pt idx="6898">
                  <c:v>40980.854166649937</c:v>
                </c:pt>
                <c:pt idx="6899">
                  <c:v>40980.864583316601</c:v>
                </c:pt>
                <c:pt idx="6900">
                  <c:v>40980.874999983265</c:v>
                </c:pt>
                <c:pt idx="6901">
                  <c:v>40980.88541664993</c:v>
                </c:pt>
                <c:pt idx="6902">
                  <c:v>40980.895833316594</c:v>
                </c:pt>
                <c:pt idx="6903">
                  <c:v>40980.906249983258</c:v>
                </c:pt>
                <c:pt idx="6904">
                  <c:v>40980.916666649922</c:v>
                </c:pt>
                <c:pt idx="6905">
                  <c:v>40980.927083316587</c:v>
                </c:pt>
                <c:pt idx="6906">
                  <c:v>40980.937499983251</c:v>
                </c:pt>
                <c:pt idx="6907">
                  <c:v>40980.947916649915</c:v>
                </c:pt>
                <c:pt idx="6908">
                  <c:v>40980.958333316579</c:v>
                </c:pt>
                <c:pt idx="6909">
                  <c:v>40980.968749983243</c:v>
                </c:pt>
                <c:pt idx="6910">
                  <c:v>40980.979166649908</c:v>
                </c:pt>
                <c:pt idx="6911">
                  <c:v>40980.989583316572</c:v>
                </c:pt>
                <c:pt idx="6912">
                  <c:v>40980.999999983236</c:v>
                </c:pt>
                <c:pt idx="6913">
                  <c:v>40981.0104166499</c:v>
                </c:pt>
                <c:pt idx="6914">
                  <c:v>40981.020833316565</c:v>
                </c:pt>
                <c:pt idx="6915">
                  <c:v>40981.031249983229</c:v>
                </c:pt>
                <c:pt idx="6916">
                  <c:v>40981.041666649893</c:v>
                </c:pt>
                <c:pt idx="6917">
                  <c:v>40981.052083316557</c:v>
                </c:pt>
                <c:pt idx="6918">
                  <c:v>40981.062499983222</c:v>
                </c:pt>
                <c:pt idx="6919">
                  <c:v>40981.072916649886</c:v>
                </c:pt>
                <c:pt idx="6920">
                  <c:v>40981.08333331655</c:v>
                </c:pt>
                <c:pt idx="6921">
                  <c:v>40981.093749983214</c:v>
                </c:pt>
                <c:pt idx="6922">
                  <c:v>40981.104166649879</c:v>
                </c:pt>
                <c:pt idx="6923">
                  <c:v>40981.114583316543</c:v>
                </c:pt>
                <c:pt idx="6924">
                  <c:v>40981.124999983207</c:v>
                </c:pt>
                <c:pt idx="6925">
                  <c:v>40981.135416649871</c:v>
                </c:pt>
                <c:pt idx="6926">
                  <c:v>40981.145833316536</c:v>
                </c:pt>
                <c:pt idx="6927">
                  <c:v>40981.1562499832</c:v>
                </c:pt>
                <c:pt idx="6928">
                  <c:v>40981.166666649864</c:v>
                </c:pt>
                <c:pt idx="6929">
                  <c:v>40981.177083316528</c:v>
                </c:pt>
                <c:pt idx="6930">
                  <c:v>40981.187499983193</c:v>
                </c:pt>
                <c:pt idx="6931">
                  <c:v>40981.197916649857</c:v>
                </c:pt>
                <c:pt idx="6932">
                  <c:v>40981.208333316521</c:v>
                </c:pt>
                <c:pt idx="6933">
                  <c:v>40981.218749983185</c:v>
                </c:pt>
                <c:pt idx="6934">
                  <c:v>40981.22916664985</c:v>
                </c:pt>
                <c:pt idx="6935">
                  <c:v>40981.239583316514</c:v>
                </c:pt>
                <c:pt idx="6936">
                  <c:v>40981.249999983178</c:v>
                </c:pt>
                <c:pt idx="6937">
                  <c:v>40981.260416649842</c:v>
                </c:pt>
                <c:pt idx="6938">
                  <c:v>40981.270833316506</c:v>
                </c:pt>
                <c:pt idx="6939">
                  <c:v>40981.281249983171</c:v>
                </c:pt>
                <c:pt idx="6940">
                  <c:v>40981.291666649835</c:v>
                </c:pt>
                <c:pt idx="6941">
                  <c:v>40981.302083316499</c:v>
                </c:pt>
                <c:pt idx="6942">
                  <c:v>40981.312499983163</c:v>
                </c:pt>
                <c:pt idx="6943">
                  <c:v>40981.322916649828</c:v>
                </c:pt>
                <c:pt idx="6944">
                  <c:v>40981.333333316492</c:v>
                </c:pt>
                <c:pt idx="6945">
                  <c:v>40981.343749983156</c:v>
                </c:pt>
                <c:pt idx="6946">
                  <c:v>40981.35416664982</c:v>
                </c:pt>
                <c:pt idx="6947">
                  <c:v>40981.364583316485</c:v>
                </c:pt>
                <c:pt idx="6948">
                  <c:v>40981.374999983149</c:v>
                </c:pt>
                <c:pt idx="6949">
                  <c:v>40981.385416649813</c:v>
                </c:pt>
                <c:pt idx="6950">
                  <c:v>40981.395833316477</c:v>
                </c:pt>
                <c:pt idx="6951">
                  <c:v>40981.406249983142</c:v>
                </c:pt>
                <c:pt idx="6952">
                  <c:v>40981.416666649806</c:v>
                </c:pt>
                <c:pt idx="6953">
                  <c:v>40981.42708331647</c:v>
                </c:pt>
                <c:pt idx="6954">
                  <c:v>40981.437499983134</c:v>
                </c:pt>
                <c:pt idx="6955">
                  <c:v>40981.447916649799</c:v>
                </c:pt>
                <c:pt idx="6956">
                  <c:v>40981.458333316463</c:v>
                </c:pt>
                <c:pt idx="6957">
                  <c:v>40981.468749983127</c:v>
                </c:pt>
                <c:pt idx="6958">
                  <c:v>40981.479166649791</c:v>
                </c:pt>
                <c:pt idx="6959">
                  <c:v>40981.489583316456</c:v>
                </c:pt>
                <c:pt idx="6960">
                  <c:v>40981.49999998312</c:v>
                </c:pt>
                <c:pt idx="6961">
                  <c:v>40981.510416649784</c:v>
                </c:pt>
                <c:pt idx="6962">
                  <c:v>40981.520833316448</c:v>
                </c:pt>
                <c:pt idx="6963">
                  <c:v>40981.531249983113</c:v>
                </c:pt>
                <c:pt idx="6964">
                  <c:v>40981.541666649777</c:v>
                </c:pt>
                <c:pt idx="6965">
                  <c:v>40981.552083316441</c:v>
                </c:pt>
                <c:pt idx="6966">
                  <c:v>40981.562499983105</c:v>
                </c:pt>
                <c:pt idx="6967">
                  <c:v>40981.572916649769</c:v>
                </c:pt>
                <c:pt idx="6968">
                  <c:v>40981.583333316434</c:v>
                </c:pt>
                <c:pt idx="6969">
                  <c:v>40981.593749983098</c:v>
                </c:pt>
                <c:pt idx="6970">
                  <c:v>40981.604166649762</c:v>
                </c:pt>
                <c:pt idx="6971">
                  <c:v>40981.614583316426</c:v>
                </c:pt>
                <c:pt idx="6972">
                  <c:v>40981.624999983091</c:v>
                </c:pt>
                <c:pt idx="6973">
                  <c:v>40981.635416649755</c:v>
                </c:pt>
                <c:pt idx="6974">
                  <c:v>40981.645833316419</c:v>
                </c:pt>
                <c:pt idx="6975">
                  <c:v>40981.656249983083</c:v>
                </c:pt>
                <c:pt idx="6976">
                  <c:v>40981.666666649748</c:v>
                </c:pt>
                <c:pt idx="6977">
                  <c:v>40981.677083316412</c:v>
                </c:pt>
                <c:pt idx="6978">
                  <c:v>40981.687499983076</c:v>
                </c:pt>
                <c:pt idx="6979">
                  <c:v>40981.69791664974</c:v>
                </c:pt>
                <c:pt idx="6980">
                  <c:v>40981.708333316405</c:v>
                </c:pt>
                <c:pt idx="6981">
                  <c:v>40981.718749983069</c:v>
                </c:pt>
                <c:pt idx="6982">
                  <c:v>40981.729166649733</c:v>
                </c:pt>
                <c:pt idx="6983">
                  <c:v>40981.739583316397</c:v>
                </c:pt>
                <c:pt idx="6984">
                  <c:v>40981.749999983062</c:v>
                </c:pt>
                <c:pt idx="6985">
                  <c:v>40981.760416649726</c:v>
                </c:pt>
                <c:pt idx="6986">
                  <c:v>40981.77083331639</c:v>
                </c:pt>
                <c:pt idx="6987">
                  <c:v>40981.781249983054</c:v>
                </c:pt>
                <c:pt idx="6988">
                  <c:v>40981.791666649719</c:v>
                </c:pt>
                <c:pt idx="6989">
                  <c:v>40981.802083316383</c:v>
                </c:pt>
                <c:pt idx="6990">
                  <c:v>40981.812499983047</c:v>
                </c:pt>
                <c:pt idx="6991">
                  <c:v>40981.822916649711</c:v>
                </c:pt>
                <c:pt idx="6992">
                  <c:v>40981.833333316376</c:v>
                </c:pt>
                <c:pt idx="6993">
                  <c:v>40981.84374998304</c:v>
                </c:pt>
                <c:pt idx="6994">
                  <c:v>40981.854166649704</c:v>
                </c:pt>
                <c:pt idx="6995">
                  <c:v>40981.864583316368</c:v>
                </c:pt>
                <c:pt idx="6996">
                  <c:v>40981.874999983032</c:v>
                </c:pt>
                <c:pt idx="6997">
                  <c:v>40981.885416649697</c:v>
                </c:pt>
                <c:pt idx="6998">
                  <c:v>40981.895833316361</c:v>
                </c:pt>
                <c:pt idx="6999">
                  <c:v>40981.906249983025</c:v>
                </c:pt>
                <c:pt idx="7000">
                  <c:v>40981.916666649689</c:v>
                </c:pt>
                <c:pt idx="7001">
                  <c:v>40981.927083316354</c:v>
                </c:pt>
                <c:pt idx="7002">
                  <c:v>40981.937499983018</c:v>
                </c:pt>
                <c:pt idx="7003">
                  <c:v>40981.947916649682</c:v>
                </c:pt>
                <c:pt idx="7004">
                  <c:v>40981.958333316346</c:v>
                </c:pt>
                <c:pt idx="7005">
                  <c:v>40981.968749983011</c:v>
                </c:pt>
                <c:pt idx="7006">
                  <c:v>40981.979166649675</c:v>
                </c:pt>
                <c:pt idx="7007">
                  <c:v>40981.989583316339</c:v>
                </c:pt>
                <c:pt idx="7008">
                  <c:v>40981.999999983003</c:v>
                </c:pt>
                <c:pt idx="7009">
                  <c:v>40982.010416649668</c:v>
                </c:pt>
                <c:pt idx="7010">
                  <c:v>40982.020833316332</c:v>
                </c:pt>
                <c:pt idx="7011">
                  <c:v>40982.031249982996</c:v>
                </c:pt>
                <c:pt idx="7012">
                  <c:v>40982.04166664966</c:v>
                </c:pt>
                <c:pt idx="7013">
                  <c:v>40982.052083316325</c:v>
                </c:pt>
                <c:pt idx="7014">
                  <c:v>40982.062499982989</c:v>
                </c:pt>
                <c:pt idx="7015">
                  <c:v>40982.072916649653</c:v>
                </c:pt>
                <c:pt idx="7016">
                  <c:v>40982.083333316317</c:v>
                </c:pt>
                <c:pt idx="7017">
                  <c:v>40982.093749982982</c:v>
                </c:pt>
                <c:pt idx="7018">
                  <c:v>40982.104166649646</c:v>
                </c:pt>
                <c:pt idx="7019">
                  <c:v>40982.11458331631</c:v>
                </c:pt>
                <c:pt idx="7020">
                  <c:v>40982.124999982974</c:v>
                </c:pt>
                <c:pt idx="7021">
                  <c:v>40982.135416649639</c:v>
                </c:pt>
                <c:pt idx="7022">
                  <c:v>40982.145833316303</c:v>
                </c:pt>
                <c:pt idx="7023">
                  <c:v>40982.156249982967</c:v>
                </c:pt>
                <c:pt idx="7024">
                  <c:v>40982.166666649631</c:v>
                </c:pt>
                <c:pt idx="7025">
                  <c:v>40982.177083316295</c:v>
                </c:pt>
                <c:pt idx="7026">
                  <c:v>40982.18749998296</c:v>
                </c:pt>
                <c:pt idx="7027">
                  <c:v>40982.197916649624</c:v>
                </c:pt>
                <c:pt idx="7028">
                  <c:v>40982.208333316288</c:v>
                </c:pt>
                <c:pt idx="7029">
                  <c:v>40982.218749982952</c:v>
                </c:pt>
                <c:pt idx="7030">
                  <c:v>40982.229166649617</c:v>
                </c:pt>
                <c:pt idx="7031">
                  <c:v>40982.239583316281</c:v>
                </c:pt>
                <c:pt idx="7032">
                  <c:v>40982.249999982945</c:v>
                </c:pt>
                <c:pt idx="7033">
                  <c:v>40982.260416649609</c:v>
                </c:pt>
                <c:pt idx="7034">
                  <c:v>40982.270833316274</c:v>
                </c:pt>
                <c:pt idx="7035">
                  <c:v>40982.281249982938</c:v>
                </c:pt>
                <c:pt idx="7036">
                  <c:v>40982.291666649602</c:v>
                </c:pt>
                <c:pt idx="7037">
                  <c:v>40982.302083316266</c:v>
                </c:pt>
                <c:pt idx="7038">
                  <c:v>40982.312499982931</c:v>
                </c:pt>
                <c:pt idx="7039">
                  <c:v>40982.322916649595</c:v>
                </c:pt>
                <c:pt idx="7040">
                  <c:v>40982.333333316259</c:v>
                </c:pt>
                <c:pt idx="7041">
                  <c:v>40982.343749982923</c:v>
                </c:pt>
                <c:pt idx="7042">
                  <c:v>40982.354166649588</c:v>
                </c:pt>
                <c:pt idx="7043">
                  <c:v>40982.364583316252</c:v>
                </c:pt>
                <c:pt idx="7044">
                  <c:v>40982.374999982916</c:v>
                </c:pt>
                <c:pt idx="7045">
                  <c:v>40982.38541664958</c:v>
                </c:pt>
                <c:pt idx="7046">
                  <c:v>40982.395833316245</c:v>
                </c:pt>
                <c:pt idx="7047">
                  <c:v>40982.406249982909</c:v>
                </c:pt>
                <c:pt idx="7048">
                  <c:v>40982.416666649573</c:v>
                </c:pt>
                <c:pt idx="7049">
                  <c:v>40982.427083316237</c:v>
                </c:pt>
                <c:pt idx="7050">
                  <c:v>40982.437499982901</c:v>
                </c:pt>
                <c:pt idx="7051">
                  <c:v>40982.447916649566</c:v>
                </c:pt>
                <c:pt idx="7052">
                  <c:v>40982.45833331623</c:v>
                </c:pt>
                <c:pt idx="7053">
                  <c:v>40982.468749982894</c:v>
                </c:pt>
                <c:pt idx="7054">
                  <c:v>40982.479166649558</c:v>
                </c:pt>
                <c:pt idx="7055">
                  <c:v>40982.489583316223</c:v>
                </c:pt>
                <c:pt idx="7056">
                  <c:v>40982.499999982887</c:v>
                </c:pt>
                <c:pt idx="7057">
                  <c:v>40982.510416649551</c:v>
                </c:pt>
                <c:pt idx="7058">
                  <c:v>40982.520833316215</c:v>
                </c:pt>
                <c:pt idx="7059">
                  <c:v>40982.53124998288</c:v>
                </c:pt>
                <c:pt idx="7060">
                  <c:v>40982.541666649544</c:v>
                </c:pt>
                <c:pt idx="7061">
                  <c:v>40982.552083316208</c:v>
                </c:pt>
                <c:pt idx="7062">
                  <c:v>40982.562499982872</c:v>
                </c:pt>
                <c:pt idx="7063">
                  <c:v>40982.572916649537</c:v>
                </c:pt>
                <c:pt idx="7064">
                  <c:v>40982.583333316201</c:v>
                </c:pt>
                <c:pt idx="7065">
                  <c:v>40982.593749982865</c:v>
                </c:pt>
                <c:pt idx="7066">
                  <c:v>40982.604166649529</c:v>
                </c:pt>
                <c:pt idx="7067">
                  <c:v>40982.614583316194</c:v>
                </c:pt>
                <c:pt idx="7068">
                  <c:v>40982.624999982858</c:v>
                </c:pt>
                <c:pt idx="7069">
                  <c:v>40982.635416649522</c:v>
                </c:pt>
                <c:pt idx="7070">
                  <c:v>40982.645833316186</c:v>
                </c:pt>
                <c:pt idx="7071">
                  <c:v>40982.656249982851</c:v>
                </c:pt>
                <c:pt idx="7072">
                  <c:v>40982.666666649515</c:v>
                </c:pt>
                <c:pt idx="7073">
                  <c:v>40982.677083316179</c:v>
                </c:pt>
                <c:pt idx="7074">
                  <c:v>40982.687499982843</c:v>
                </c:pt>
                <c:pt idx="7075">
                  <c:v>40982.697916649508</c:v>
                </c:pt>
                <c:pt idx="7076">
                  <c:v>40982.708333316172</c:v>
                </c:pt>
                <c:pt idx="7077">
                  <c:v>40982.718749982836</c:v>
                </c:pt>
                <c:pt idx="7078">
                  <c:v>40982.7291666495</c:v>
                </c:pt>
                <c:pt idx="7079">
                  <c:v>40982.739583316164</c:v>
                </c:pt>
                <c:pt idx="7080">
                  <c:v>40982.749999982829</c:v>
                </c:pt>
                <c:pt idx="7081">
                  <c:v>40982.760416649493</c:v>
                </c:pt>
                <c:pt idx="7082">
                  <c:v>40982.770833316157</c:v>
                </c:pt>
                <c:pt idx="7083">
                  <c:v>40982.781249982821</c:v>
                </c:pt>
                <c:pt idx="7084">
                  <c:v>40982.791666649486</c:v>
                </c:pt>
                <c:pt idx="7085">
                  <c:v>40982.80208331615</c:v>
                </c:pt>
                <c:pt idx="7086">
                  <c:v>40982.812499982814</c:v>
                </c:pt>
                <c:pt idx="7087">
                  <c:v>40982.822916649478</c:v>
                </c:pt>
                <c:pt idx="7088">
                  <c:v>40982.833333316143</c:v>
                </c:pt>
                <c:pt idx="7089">
                  <c:v>40982.843749982807</c:v>
                </c:pt>
                <c:pt idx="7090">
                  <c:v>40982.854166649471</c:v>
                </c:pt>
                <c:pt idx="7091">
                  <c:v>40982.864583316135</c:v>
                </c:pt>
                <c:pt idx="7092">
                  <c:v>40982.8749999828</c:v>
                </c:pt>
                <c:pt idx="7093">
                  <c:v>40982.885416649464</c:v>
                </c:pt>
                <c:pt idx="7094">
                  <c:v>40982.895833316128</c:v>
                </c:pt>
                <c:pt idx="7095">
                  <c:v>40982.906249982792</c:v>
                </c:pt>
                <c:pt idx="7096">
                  <c:v>40982.916666649457</c:v>
                </c:pt>
                <c:pt idx="7097">
                  <c:v>40982.927083316121</c:v>
                </c:pt>
                <c:pt idx="7098">
                  <c:v>40982.937499982785</c:v>
                </c:pt>
                <c:pt idx="7099">
                  <c:v>40982.947916649449</c:v>
                </c:pt>
                <c:pt idx="7100">
                  <c:v>40982.958333316114</c:v>
                </c:pt>
                <c:pt idx="7101">
                  <c:v>40982.968749982778</c:v>
                </c:pt>
                <c:pt idx="7102">
                  <c:v>40982.979166649442</c:v>
                </c:pt>
                <c:pt idx="7103">
                  <c:v>40982.989583316106</c:v>
                </c:pt>
                <c:pt idx="7104">
                  <c:v>40982.999999982771</c:v>
                </c:pt>
                <c:pt idx="7105">
                  <c:v>40983.010416649435</c:v>
                </c:pt>
                <c:pt idx="7106">
                  <c:v>40983.020833316099</c:v>
                </c:pt>
                <c:pt idx="7107">
                  <c:v>40983.031249982763</c:v>
                </c:pt>
                <c:pt idx="7108">
                  <c:v>40983.041666649427</c:v>
                </c:pt>
                <c:pt idx="7109">
                  <c:v>40983.052083316092</c:v>
                </c:pt>
                <c:pt idx="7110">
                  <c:v>40983.062499982756</c:v>
                </c:pt>
                <c:pt idx="7111">
                  <c:v>40983.07291664942</c:v>
                </c:pt>
                <c:pt idx="7112">
                  <c:v>40983.083333316084</c:v>
                </c:pt>
                <c:pt idx="7113">
                  <c:v>40983.093749982749</c:v>
                </c:pt>
                <c:pt idx="7114">
                  <c:v>40983.104166649413</c:v>
                </c:pt>
                <c:pt idx="7115">
                  <c:v>40983.114583316077</c:v>
                </c:pt>
                <c:pt idx="7116">
                  <c:v>40983.124999982741</c:v>
                </c:pt>
                <c:pt idx="7117">
                  <c:v>40983.135416649406</c:v>
                </c:pt>
                <c:pt idx="7118">
                  <c:v>40983.14583331607</c:v>
                </c:pt>
                <c:pt idx="7119">
                  <c:v>40983.156249982734</c:v>
                </c:pt>
                <c:pt idx="7120">
                  <c:v>40983.166666649398</c:v>
                </c:pt>
                <c:pt idx="7121">
                  <c:v>40983.177083316063</c:v>
                </c:pt>
                <c:pt idx="7122">
                  <c:v>40983.187499982727</c:v>
                </c:pt>
                <c:pt idx="7123">
                  <c:v>40983.197916649391</c:v>
                </c:pt>
                <c:pt idx="7124">
                  <c:v>40983.208333316055</c:v>
                </c:pt>
                <c:pt idx="7125">
                  <c:v>40983.21874998272</c:v>
                </c:pt>
                <c:pt idx="7126">
                  <c:v>40983.229166649384</c:v>
                </c:pt>
                <c:pt idx="7127">
                  <c:v>40983.239583316048</c:v>
                </c:pt>
                <c:pt idx="7128">
                  <c:v>40983.249999982712</c:v>
                </c:pt>
                <c:pt idx="7129">
                  <c:v>40983.260416649377</c:v>
                </c:pt>
                <c:pt idx="7130">
                  <c:v>40983.270833316041</c:v>
                </c:pt>
                <c:pt idx="7131">
                  <c:v>40983.281249982705</c:v>
                </c:pt>
                <c:pt idx="7132">
                  <c:v>40983.291666649369</c:v>
                </c:pt>
                <c:pt idx="7133">
                  <c:v>40983.302083316034</c:v>
                </c:pt>
                <c:pt idx="7134">
                  <c:v>40983.312499982698</c:v>
                </c:pt>
                <c:pt idx="7135">
                  <c:v>40983.322916649362</c:v>
                </c:pt>
                <c:pt idx="7136">
                  <c:v>40983.333333316026</c:v>
                </c:pt>
                <c:pt idx="7137">
                  <c:v>40983.34374998269</c:v>
                </c:pt>
                <c:pt idx="7138">
                  <c:v>40983.354166649355</c:v>
                </c:pt>
                <c:pt idx="7139">
                  <c:v>40983.364583316019</c:v>
                </c:pt>
                <c:pt idx="7140">
                  <c:v>40983.374999982683</c:v>
                </c:pt>
                <c:pt idx="7141">
                  <c:v>40983.385416649347</c:v>
                </c:pt>
                <c:pt idx="7142">
                  <c:v>40983.395833316012</c:v>
                </c:pt>
                <c:pt idx="7143">
                  <c:v>40983.406249982676</c:v>
                </c:pt>
                <c:pt idx="7144">
                  <c:v>40983.41666664934</c:v>
                </c:pt>
                <c:pt idx="7145">
                  <c:v>40983.427083316004</c:v>
                </c:pt>
                <c:pt idx="7146">
                  <c:v>40983.437499982669</c:v>
                </c:pt>
                <c:pt idx="7147">
                  <c:v>40983.447916649333</c:v>
                </c:pt>
                <c:pt idx="7148">
                  <c:v>40983.458333315997</c:v>
                </c:pt>
                <c:pt idx="7149">
                  <c:v>40983.468749982661</c:v>
                </c:pt>
                <c:pt idx="7150">
                  <c:v>40983.479166649326</c:v>
                </c:pt>
                <c:pt idx="7151">
                  <c:v>40983.48958331599</c:v>
                </c:pt>
                <c:pt idx="7152">
                  <c:v>40983.499999982654</c:v>
                </c:pt>
                <c:pt idx="7153">
                  <c:v>40983.510416649318</c:v>
                </c:pt>
                <c:pt idx="7154">
                  <c:v>40983.520833315983</c:v>
                </c:pt>
                <c:pt idx="7155">
                  <c:v>40983.531249982647</c:v>
                </c:pt>
                <c:pt idx="7156">
                  <c:v>40983.541666649311</c:v>
                </c:pt>
                <c:pt idx="7157">
                  <c:v>40983.552083315975</c:v>
                </c:pt>
                <c:pt idx="7158">
                  <c:v>40983.56249998264</c:v>
                </c:pt>
                <c:pt idx="7159">
                  <c:v>40983.572916649304</c:v>
                </c:pt>
                <c:pt idx="7160">
                  <c:v>40983.583333315968</c:v>
                </c:pt>
                <c:pt idx="7161">
                  <c:v>40983.593749982632</c:v>
                </c:pt>
                <c:pt idx="7162">
                  <c:v>40983.604166649297</c:v>
                </c:pt>
                <c:pt idx="7163">
                  <c:v>40983.614583315961</c:v>
                </c:pt>
                <c:pt idx="7164">
                  <c:v>40983.624999982625</c:v>
                </c:pt>
                <c:pt idx="7165">
                  <c:v>40983.635416649289</c:v>
                </c:pt>
                <c:pt idx="7166">
                  <c:v>40983.645833315953</c:v>
                </c:pt>
                <c:pt idx="7167">
                  <c:v>40983.656249982618</c:v>
                </c:pt>
                <c:pt idx="7168">
                  <c:v>40983.666666649282</c:v>
                </c:pt>
                <c:pt idx="7169">
                  <c:v>40983.677083315946</c:v>
                </c:pt>
                <c:pt idx="7170">
                  <c:v>40983.68749998261</c:v>
                </c:pt>
                <c:pt idx="7171">
                  <c:v>40983.697916649275</c:v>
                </c:pt>
                <c:pt idx="7172">
                  <c:v>40983.708333315939</c:v>
                </c:pt>
                <c:pt idx="7173">
                  <c:v>40983.718749982603</c:v>
                </c:pt>
                <c:pt idx="7174">
                  <c:v>40983.729166649267</c:v>
                </c:pt>
                <c:pt idx="7175">
                  <c:v>40983.739583315932</c:v>
                </c:pt>
                <c:pt idx="7176">
                  <c:v>40983.749999982596</c:v>
                </c:pt>
                <c:pt idx="7177">
                  <c:v>40983.76041664926</c:v>
                </c:pt>
                <c:pt idx="7178">
                  <c:v>40983.770833315924</c:v>
                </c:pt>
                <c:pt idx="7179">
                  <c:v>40983.781249982589</c:v>
                </c:pt>
                <c:pt idx="7180">
                  <c:v>40983.791666649253</c:v>
                </c:pt>
                <c:pt idx="7181">
                  <c:v>40983.802083315917</c:v>
                </c:pt>
                <c:pt idx="7182">
                  <c:v>40983.812499982581</c:v>
                </c:pt>
                <c:pt idx="7183">
                  <c:v>40983.822916649246</c:v>
                </c:pt>
                <c:pt idx="7184">
                  <c:v>40983.83333331591</c:v>
                </c:pt>
                <c:pt idx="7185">
                  <c:v>40983.843749982574</c:v>
                </c:pt>
                <c:pt idx="7186">
                  <c:v>40983.854166649238</c:v>
                </c:pt>
                <c:pt idx="7187">
                  <c:v>40983.864583315903</c:v>
                </c:pt>
                <c:pt idx="7188">
                  <c:v>40983.874999982567</c:v>
                </c:pt>
                <c:pt idx="7189">
                  <c:v>40983.885416649231</c:v>
                </c:pt>
                <c:pt idx="7190">
                  <c:v>40983.895833315895</c:v>
                </c:pt>
                <c:pt idx="7191">
                  <c:v>40983.90624998256</c:v>
                </c:pt>
                <c:pt idx="7192">
                  <c:v>40983.916666649224</c:v>
                </c:pt>
                <c:pt idx="7193">
                  <c:v>40983.927083315888</c:v>
                </c:pt>
                <c:pt idx="7194">
                  <c:v>40983.937499982552</c:v>
                </c:pt>
                <c:pt idx="7195">
                  <c:v>40983.947916649216</c:v>
                </c:pt>
                <c:pt idx="7196">
                  <c:v>40983.958333315881</c:v>
                </c:pt>
                <c:pt idx="7197">
                  <c:v>40983.968749982545</c:v>
                </c:pt>
                <c:pt idx="7198">
                  <c:v>40983.979166649209</c:v>
                </c:pt>
                <c:pt idx="7199">
                  <c:v>40983.989583315873</c:v>
                </c:pt>
                <c:pt idx="7200">
                  <c:v>40983.999999982538</c:v>
                </c:pt>
                <c:pt idx="7201">
                  <c:v>40984.010416649202</c:v>
                </c:pt>
                <c:pt idx="7202">
                  <c:v>40984.020833315866</c:v>
                </c:pt>
                <c:pt idx="7203">
                  <c:v>40984.03124998253</c:v>
                </c:pt>
                <c:pt idx="7204">
                  <c:v>40984.041666649195</c:v>
                </c:pt>
                <c:pt idx="7205">
                  <c:v>40984.052083315859</c:v>
                </c:pt>
                <c:pt idx="7206">
                  <c:v>40984.062499982523</c:v>
                </c:pt>
                <c:pt idx="7207">
                  <c:v>40984.072916649187</c:v>
                </c:pt>
                <c:pt idx="7208">
                  <c:v>40984.083333315852</c:v>
                </c:pt>
                <c:pt idx="7209">
                  <c:v>40984.093749982516</c:v>
                </c:pt>
                <c:pt idx="7210">
                  <c:v>40984.10416664918</c:v>
                </c:pt>
                <c:pt idx="7211">
                  <c:v>40984.114583315844</c:v>
                </c:pt>
                <c:pt idx="7212">
                  <c:v>40984.124999982509</c:v>
                </c:pt>
                <c:pt idx="7213">
                  <c:v>40984.135416649173</c:v>
                </c:pt>
                <c:pt idx="7214">
                  <c:v>40984.145833315837</c:v>
                </c:pt>
                <c:pt idx="7215">
                  <c:v>40984.156249982501</c:v>
                </c:pt>
                <c:pt idx="7216">
                  <c:v>40984.166666649166</c:v>
                </c:pt>
                <c:pt idx="7217">
                  <c:v>40984.17708331583</c:v>
                </c:pt>
                <c:pt idx="7218">
                  <c:v>40984.187499982494</c:v>
                </c:pt>
                <c:pt idx="7219">
                  <c:v>40984.197916649158</c:v>
                </c:pt>
                <c:pt idx="7220">
                  <c:v>40984.208333315823</c:v>
                </c:pt>
                <c:pt idx="7221">
                  <c:v>40984.218749982487</c:v>
                </c:pt>
                <c:pt idx="7222">
                  <c:v>40984.229166649151</c:v>
                </c:pt>
                <c:pt idx="7223">
                  <c:v>40984.239583315815</c:v>
                </c:pt>
                <c:pt idx="7224">
                  <c:v>40984.249999982479</c:v>
                </c:pt>
                <c:pt idx="7225">
                  <c:v>40984.260416649144</c:v>
                </c:pt>
                <c:pt idx="7226">
                  <c:v>40984.270833315808</c:v>
                </c:pt>
                <c:pt idx="7227">
                  <c:v>40984.281249982472</c:v>
                </c:pt>
                <c:pt idx="7228">
                  <c:v>40984.291666649136</c:v>
                </c:pt>
                <c:pt idx="7229">
                  <c:v>40984.302083315801</c:v>
                </c:pt>
                <c:pt idx="7230">
                  <c:v>40984.312499982465</c:v>
                </c:pt>
                <c:pt idx="7231">
                  <c:v>40984.322916649129</c:v>
                </c:pt>
                <c:pt idx="7232">
                  <c:v>40984.333333315793</c:v>
                </c:pt>
                <c:pt idx="7233">
                  <c:v>40984.343749982458</c:v>
                </c:pt>
                <c:pt idx="7234">
                  <c:v>40984.354166649122</c:v>
                </c:pt>
                <c:pt idx="7235">
                  <c:v>40984.364583315786</c:v>
                </c:pt>
                <c:pt idx="7236">
                  <c:v>40984.37499998245</c:v>
                </c:pt>
                <c:pt idx="7237">
                  <c:v>40984.385416649115</c:v>
                </c:pt>
                <c:pt idx="7238">
                  <c:v>40984.395833315779</c:v>
                </c:pt>
                <c:pt idx="7239">
                  <c:v>40984.406249982443</c:v>
                </c:pt>
                <c:pt idx="7240">
                  <c:v>40984.416666649107</c:v>
                </c:pt>
                <c:pt idx="7241">
                  <c:v>40984.427083315772</c:v>
                </c:pt>
                <c:pt idx="7242">
                  <c:v>40984.437499982436</c:v>
                </c:pt>
                <c:pt idx="7243">
                  <c:v>40984.4479166491</c:v>
                </c:pt>
                <c:pt idx="7244">
                  <c:v>40984.458333315764</c:v>
                </c:pt>
                <c:pt idx="7245">
                  <c:v>40984.468749982429</c:v>
                </c:pt>
                <c:pt idx="7246">
                  <c:v>40984.479166649093</c:v>
                </c:pt>
                <c:pt idx="7247">
                  <c:v>40984.489583315757</c:v>
                </c:pt>
                <c:pt idx="7248">
                  <c:v>40984.499999982421</c:v>
                </c:pt>
                <c:pt idx="7249">
                  <c:v>40984.510416649086</c:v>
                </c:pt>
                <c:pt idx="7250">
                  <c:v>40984.52083331575</c:v>
                </c:pt>
                <c:pt idx="7251">
                  <c:v>40984.531249982414</c:v>
                </c:pt>
                <c:pt idx="7252">
                  <c:v>40984.541666649078</c:v>
                </c:pt>
                <c:pt idx="7253">
                  <c:v>40984.552083315742</c:v>
                </c:pt>
                <c:pt idx="7254">
                  <c:v>40984.562499982407</c:v>
                </c:pt>
                <c:pt idx="7255">
                  <c:v>40984.572916649071</c:v>
                </c:pt>
                <c:pt idx="7256">
                  <c:v>40984.583333315735</c:v>
                </c:pt>
                <c:pt idx="7257">
                  <c:v>40984.593749982399</c:v>
                </c:pt>
                <c:pt idx="7258">
                  <c:v>40984.604166649064</c:v>
                </c:pt>
                <c:pt idx="7259">
                  <c:v>40984.614583315728</c:v>
                </c:pt>
                <c:pt idx="7260">
                  <c:v>40984.624999982392</c:v>
                </c:pt>
                <c:pt idx="7261">
                  <c:v>40984.635416649056</c:v>
                </c:pt>
                <c:pt idx="7262">
                  <c:v>40984.645833315721</c:v>
                </c:pt>
                <c:pt idx="7263">
                  <c:v>40984.656249982385</c:v>
                </c:pt>
                <c:pt idx="7264">
                  <c:v>40984.666666649049</c:v>
                </c:pt>
                <c:pt idx="7265">
                  <c:v>40984.677083315713</c:v>
                </c:pt>
                <c:pt idx="7266">
                  <c:v>40984.687499982378</c:v>
                </c:pt>
                <c:pt idx="7267">
                  <c:v>40984.697916649042</c:v>
                </c:pt>
                <c:pt idx="7268">
                  <c:v>40984.708333315706</c:v>
                </c:pt>
                <c:pt idx="7269">
                  <c:v>40984.71874998237</c:v>
                </c:pt>
                <c:pt idx="7270">
                  <c:v>40984.729166649035</c:v>
                </c:pt>
                <c:pt idx="7271">
                  <c:v>40984.739583315699</c:v>
                </c:pt>
                <c:pt idx="7272">
                  <c:v>40984.749999982363</c:v>
                </c:pt>
                <c:pt idx="7273">
                  <c:v>40984.760416649027</c:v>
                </c:pt>
                <c:pt idx="7274">
                  <c:v>40984.770833315692</c:v>
                </c:pt>
                <c:pt idx="7275">
                  <c:v>40984.781249982356</c:v>
                </c:pt>
                <c:pt idx="7276">
                  <c:v>40984.79166664902</c:v>
                </c:pt>
                <c:pt idx="7277">
                  <c:v>40984.802083315684</c:v>
                </c:pt>
                <c:pt idx="7278">
                  <c:v>40984.812499982349</c:v>
                </c:pt>
                <c:pt idx="7279">
                  <c:v>40984.822916649013</c:v>
                </c:pt>
                <c:pt idx="7280">
                  <c:v>40984.833333315677</c:v>
                </c:pt>
                <c:pt idx="7281">
                  <c:v>40984.843749982341</c:v>
                </c:pt>
                <c:pt idx="7282">
                  <c:v>40984.854166649005</c:v>
                </c:pt>
                <c:pt idx="7283">
                  <c:v>40984.86458331567</c:v>
                </c:pt>
                <c:pt idx="7284">
                  <c:v>40984.874999982334</c:v>
                </c:pt>
                <c:pt idx="7285">
                  <c:v>40984.885416648998</c:v>
                </c:pt>
                <c:pt idx="7286">
                  <c:v>40984.895833315662</c:v>
                </c:pt>
                <c:pt idx="7287">
                  <c:v>40984.906249982327</c:v>
                </c:pt>
                <c:pt idx="7288">
                  <c:v>40984.916666648991</c:v>
                </c:pt>
                <c:pt idx="7289">
                  <c:v>40984.927083315655</c:v>
                </c:pt>
                <c:pt idx="7290">
                  <c:v>40984.937499982319</c:v>
                </c:pt>
                <c:pt idx="7291">
                  <c:v>40984.947916648984</c:v>
                </c:pt>
                <c:pt idx="7292">
                  <c:v>40984.958333315648</c:v>
                </c:pt>
                <c:pt idx="7293">
                  <c:v>40984.968749982312</c:v>
                </c:pt>
                <c:pt idx="7294">
                  <c:v>40984.979166648976</c:v>
                </c:pt>
                <c:pt idx="7295">
                  <c:v>40984.989583315641</c:v>
                </c:pt>
                <c:pt idx="7296">
                  <c:v>40984.999999982305</c:v>
                </c:pt>
                <c:pt idx="7297">
                  <c:v>40985.010416648969</c:v>
                </c:pt>
                <c:pt idx="7298">
                  <c:v>40985.020833315633</c:v>
                </c:pt>
                <c:pt idx="7299">
                  <c:v>40985.031249982298</c:v>
                </c:pt>
                <c:pt idx="7300">
                  <c:v>40985.041666648962</c:v>
                </c:pt>
                <c:pt idx="7301">
                  <c:v>40985.052083315626</c:v>
                </c:pt>
                <c:pt idx="7302">
                  <c:v>40985.06249998229</c:v>
                </c:pt>
                <c:pt idx="7303">
                  <c:v>40985.072916648955</c:v>
                </c:pt>
                <c:pt idx="7304">
                  <c:v>40985.083333315619</c:v>
                </c:pt>
                <c:pt idx="7305">
                  <c:v>40985.093749982283</c:v>
                </c:pt>
                <c:pt idx="7306">
                  <c:v>40985.104166648947</c:v>
                </c:pt>
                <c:pt idx="7307">
                  <c:v>40985.114583315612</c:v>
                </c:pt>
                <c:pt idx="7308">
                  <c:v>40985.124999982276</c:v>
                </c:pt>
                <c:pt idx="7309">
                  <c:v>40985.13541664894</c:v>
                </c:pt>
                <c:pt idx="7310">
                  <c:v>40985.145833315604</c:v>
                </c:pt>
                <c:pt idx="7311">
                  <c:v>40985.156249982268</c:v>
                </c:pt>
                <c:pt idx="7312">
                  <c:v>40985.166666648933</c:v>
                </c:pt>
                <c:pt idx="7313">
                  <c:v>40985.177083315597</c:v>
                </c:pt>
                <c:pt idx="7314">
                  <c:v>40985.187499982261</c:v>
                </c:pt>
                <c:pt idx="7315">
                  <c:v>40985.197916648925</c:v>
                </c:pt>
                <c:pt idx="7316">
                  <c:v>40985.20833331559</c:v>
                </c:pt>
                <c:pt idx="7317">
                  <c:v>40985.218749982254</c:v>
                </c:pt>
                <c:pt idx="7318">
                  <c:v>40985.229166648918</c:v>
                </c:pt>
                <c:pt idx="7319">
                  <c:v>40985.239583315582</c:v>
                </c:pt>
                <c:pt idx="7320">
                  <c:v>40985.249999982247</c:v>
                </c:pt>
                <c:pt idx="7321">
                  <c:v>40985.260416648911</c:v>
                </c:pt>
                <c:pt idx="7322">
                  <c:v>40985.270833315575</c:v>
                </c:pt>
                <c:pt idx="7323">
                  <c:v>40985.281249982239</c:v>
                </c:pt>
                <c:pt idx="7324">
                  <c:v>40985.291666648904</c:v>
                </c:pt>
                <c:pt idx="7325">
                  <c:v>40985.302083315568</c:v>
                </c:pt>
                <c:pt idx="7326">
                  <c:v>40985.312499982232</c:v>
                </c:pt>
                <c:pt idx="7327">
                  <c:v>40985.322916648896</c:v>
                </c:pt>
                <c:pt idx="7328">
                  <c:v>40985.333333315561</c:v>
                </c:pt>
                <c:pt idx="7329">
                  <c:v>40985.343749982225</c:v>
                </c:pt>
                <c:pt idx="7330">
                  <c:v>40985.354166648889</c:v>
                </c:pt>
                <c:pt idx="7331">
                  <c:v>40985.364583315553</c:v>
                </c:pt>
                <c:pt idx="7332">
                  <c:v>40985.374999982218</c:v>
                </c:pt>
                <c:pt idx="7333">
                  <c:v>40985.385416648882</c:v>
                </c:pt>
                <c:pt idx="7334">
                  <c:v>40985.395833315546</c:v>
                </c:pt>
                <c:pt idx="7335">
                  <c:v>40985.40624998221</c:v>
                </c:pt>
                <c:pt idx="7336">
                  <c:v>40985.416666648875</c:v>
                </c:pt>
                <c:pt idx="7337">
                  <c:v>40985.427083315539</c:v>
                </c:pt>
                <c:pt idx="7338">
                  <c:v>40985.437499982203</c:v>
                </c:pt>
                <c:pt idx="7339">
                  <c:v>40985.447916648867</c:v>
                </c:pt>
                <c:pt idx="7340">
                  <c:v>40985.458333315531</c:v>
                </c:pt>
                <c:pt idx="7341">
                  <c:v>40985.468749982196</c:v>
                </c:pt>
                <c:pt idx="7342">
                  <c:v>40985.47916664886</c:v>
                </c:pt>
                <c:pt idx="7343">
                  <c:v>40985.489583315524</c:v>
                </c:pt>
                <c:pt idx="7344">
                  <c:v>40985.499999982188</c:v>
                </c:pt>
                <c:pt idx="7345">
                  <c:v>40985.510416648853</c:v>
                </c:pt>
                <c:pt idx="7346">
                  <c:v>40985.520833315517</c:v>
                </c:pt>
                <c:pt idx="7347">
                  <c:v>40985.531249982181</c:v>
                </c:pt>
                <c:pt idx="7348">
                  <c:v>40985.541666648845</c:v>
                </c:pt>
                <c:pt idx="7349">
                  <c:v>40985.55208331551</c:v>
                </c:pt>
                <c:pt idx="7350">
                  <c:v>40985.562499982174</c:v>
                </c:pt>
                <c:pt idx="7351">
                  <c:v>40985.572916648838</c:v>
                </c:pt>
                <c:pt idx="7352">
                  <c:v>40985.583333315502</c:v>
                </c:pt>
                <c:pt idx="7353">
                  <c:v>40985.593749982167</c:v>
                </c:pt>
                <c:pt idx="7354">
                  <c:v>40985.604166648831</c:v>
                </c:pt>
                <c:pt idx="7355">
                  <c:v>40985.614583315495</c:v>
                </c:pt>
                <c:pt idx="7356">
                  <c:v>40985.624999982159</c:v>
                </c:pt>
                <c:pt idx="7357">
                  <c:v>40985.635416648824</c:v>
                </c:pt>
                <c:pt idx="7358">
                  <c:v>40985.645833315488</c:v>
                </c:pt>
                <c:pt idx="7359">
                  <c:v>40985.656249982152</c:v>
                </c:pt>
                <c:pt idx="7360">
                  <c:v>40985.666666648816</c:v>
                </c:pt>
                <c:pt idx="7361">
                  <c:v>40985.677083315481</c:v>
                </c:pt>
                <c:pt idx="7362">
                  <c:v>40985.687499982145</c:v>
                </c:pt>
                <c:pt idx="7363">
                  <c:v>40985.697916648809</c:v>
                </c:pt>
                <c:pt idx="7364">
                  <c:v>40985.708333315473</c:v>
                </c:pt>
                <c:pt idx="7365">
                  <c:v>40985.718749982138</c:v>
                </c:pt>
                <c:pt idx="7366">
                  <c:v>40985.729166648802</c:v>
                </c:pt>
                <c:pt idx="7367">
                  <c:v>40985.739583315466</c:v>
                </c:pt>
                <c:pt idx="7368">
                  <c:v>40985.74999998213</c:v>
                </c:pt>
                <c:pt idx="7369">
                  <c:v>40985.760416648794</c:v>
                </c:pt>
                <c:pt idx="7370">
                  <c:v>40985.770833315459</c:v>
                </c:pt>
                <c:pt idx="7371">
                  <c:v>40985.781249982123</c:v>
                </c:pt>
                <c:pt idx="7372">
                  <c:v>40985.791666648787</c:v>
                </c:pt>
                <c:pt idx="7373">
                  <c:v>40985.802083315451</c:v>
                </c:pt>
                <c:pt idx="7374">
                  <c:v>40985.812499982116</c:v>
                </c:pt>
                <c:pt idx="7375">
                  <c:v>40985.82291664878</c:v>
                </c:pt>
                <c:pt idx="7376">
                  <c:v>40985.833333315444</c:v>
                </c:pt>
                <c:pt idx="7377">
                  <c:v>40985.843749982108</c:v>
                </c:pt>
                <c:pt idx="7378">
                  <c:v>40985.854166648773</c:v>
                </c:pt>
                <c:pt idx="7379">
                  <c:v>40985.864583315437</c:v>
                </c:pt>
                <c:pt idx="7380">
                  <c:v>40985.874999982101</c:v>
                </c:pt>
                <c:pt idx="7381">
                  <c:v>40985.885416648765</c:v>
                </c:pt>
                <c:pt idx="7382">
                  <c:v>40985.89583331543</c:v>
                </c:pt>
                <c:pt idx="7383">
                  <c:v>40985.906249982094</c:v>
                </c:pt>
                <c:pt idx="7384">
                  <c:v>40985.916666648758</c:v>
                </c:pt>
                <c:pt idx="7385">
                  <c:v>40985.927083315422</c:v>
                </c:pt>
                <c:pt idx="7386">
                  <c:v>40985.937499982087</c:v>
                </c:pt>
                <c:pt idx="7387">
                  <c:v>40985.947916648751</c:v>
                </c:pt>
                <c:pt idx="7388">
                  <c:v>40985.958333315415</c:v>
                </c:pt>
                <c:pt idx="7389">
                  <c:v>40985.968749982079</c:v>
                </c:pt>
                <c:pt idx="7390">
                  <c:v>40985.979166648744</c:v>
                </c:pt>
                <c:pt idx="7391">
                  <c:v>40985.989583315408</c:v>
                </c:pt>
                <c:pt idx="7392">
                  <c:v>40985.999999982072</c:v>
                </c:pt>
                <c:pt idx="7393">
                  <c:v>40986.010416648736</c:v>
                </c:pt>
                <c:pt idx="7394">
                  <c:v>40986.020833315401</c:v>
                </c:pt>
                <c:pt idx="7395">
                  <c:v>40986.031249982065</c:v>
                </c:pt>
                <c:pt idx="7396">
                  <c:v>40986.041666648729</c:v>
                </c:pt>
                <c:pt idx="7397">
                  <c:v>40986.052083315393</c:v>
                </c:pt>
                <c:pt idx="7398">
                  <c:v>40986.062499982057</c:v>
                </c:pt>
                <c:pt idx="7399">
                  <c:v>40986.072916648722</c:v>
                </c:pt>
                <c:pt idx="7400">
                  <c:v>40986.083333315386</c:v>
                </c:pt>
                <c:pt idx="7401">
                  <c:v>40986.09374998205</c:v>
                </c:pt>
                <c:pt idx="7402">
                  <c:v>40986.104166648714</c:v>
                </c:pt>
                <c:pt idx="7403">
                  <c:v>40986.114583315379</c:v>
                </c:pt>
                <c:pt idx="7404">
                  <c:v>40986.124999982043</c:v>
                </c:pt>
                <c:pt idx="7405">
                  <c:v>40986.135416648707</c:v>
                </c:pt>
                <c:pt idx="7406">
                  <c:v>40986.145833315371</c:v>
                </c:pt>
                <c:pt idx="7407">
                  <c:v>40986.156249982036</c:v>
                </c:pt>
                <c:pt idx="7408">
                  <c:v>40986.1666666487</c:v>
                </c:pt>
                <c:pt idx="7409">
                  <c:v>40986.177083315364</c:v>
                </c:pt>
                <c:pt idx="7410">
                  <c:v>40986.187499982028</c:v>
                </c:pt>
                <c:pt idx="7411">
                  <c:v>40986.197916648693</c:v>
                </c:pt>
                <c:pt idx="7412">
                  <c:v>40986.208333315357</c:v>
                </c:pt>
                <c:pt idx="7413">
                  <c:v>40986.218749982021</c:v>
                </c:pt>
                <c:pt idx="7414">
                  <c:v>40986.229166648685</c:v>
                </c:pt>
                <c:pt idx="7415">
                  <c:v>40986.23958331535</c:v>
                </c:pt>
                <c:pt idx="7416">
                  <c:v>40986.249999982014</c:v>
                </c:pt>
                <c:pt idx="7417">
                  <c:v>40986.260416648678</c:v>
                </c:pt>
                <c:pt idx="7418">
                  <c:v>40986.270833315342</c:v>
                </c:pt>
                <c:pt idx="7419">
                  <c:v>40986.281249982007</c:v>
                </c:pt>
                <c:pt idx="7420">
                  <c:v>40986.291666648671</c:v>
                </c:pt>
                <c:pt idx="7421">
                  <c:v>40986.302083315335</c:v>
                </c:pt>
                <c:pt idx="7422">
                  <c:v>40986.312499981999</c:v>
                </c:pt>
                <c:pt idx="7423">
                  <c:v>40986.322916648664</c:v>
                </c:pt>
                <c:pt idx="7424">
                  <c:v>40986.333333315328</c:v>
                </c:pt>
                <c:pt idx="7425">
                  <c:v>40986.343749981992</c:v>
                </c:pt>
                <c:pt idx="7426">
                  <c:v>40986.354166648656</c:v>
                </c:pt>
                <c:pt idx="7427">
                  <c:v>40986.36458331532</c:v>
                </c:pt>
                <c:pt idx="7428">
                  <c:v>40986.374999981985</c:v>
                </c:pt>
                <c:pt idx="7429">
                  <c:v>40986.385416648649</c:v>
                </c:pt>
                <c:pt idx="7430">
                  <c:v>40986.395833315313</c:v>
                </c:pt>
                <c:pt idx="7431">
                  <c:v>40986.406249981977</c:v>
                </c:pt>
                <c:pt idx="7432">
                  <c:v>40986.416666648642</c:v>
                </c:pt>
                <c:pt idx="7433">
                  <c:v>40986.427083315306</c:v>
                </c:pt>
                <c:pt idx="7434">
                  <c:v>40986.43749998197</c:v>
                </c:pt>
                <c:pt idx="7435">
                  <c:v>40986.447916648634</c:v>
                </c:pt>
                <c:pt idx="7436">
                  <c:v>40986.458333315299</c:v>
                </c:pt>
                <c:pt idx="7437">
                  <c:v>40986.468749981963</c:v>
                </c:pt>
                <c:pt idx="7438">
                  <c:v>40986.479166648627</c:v>
                </c:pt>
                <c:pt idx="7439">
                  <c:v>40986.489583315291</c:v>
                </c:pt>
                <c:pt idx="7440">
                  <c:v>40986.499999981956</c:v>
                </c:pt>
                <c:pt idx="7441">
                  <c:v>40986.51041664862</c:v>
                </c:pt>
                <c:pt idx="7442">
                  <c:v>40986.520833315284</c:v>
                </c:pt>
                <c:pt idx="7443">
                  <c:v>40986.531249981948</c:v>
                </c:pt>
                <c:pt idx="7444">
                  <c:v>40986.541666648613</c:v>
                </c:pt>
                <c:pt idx="7445">
                  <c:v>40986.552083315277</c:v>
                </c:pt>
                <c:pt idx="7446">
                  <c:v>40986.562499981941</c:v>
                </c:pt>
                <c:pt idx="7447">
                  <c:v>40986.572916648605</c:v>
                </c:pt>
                <c:pt idx="7448">
                  <c:v>40986.58333331527</c:v>
                </c:pt>
                <c:pt idx="7449">
                  <c:v>40986.593749981934</c:v>
                </c:pt>
                <c:pt idx="7450">
                  <c:v>40986.604166648598</c:v>
                </c:pt>
                <c:pt idx="7451">
                  <c:v>40986.614583315262</c:v>
                </c:pt>
                <c:pt idx="7452">
                  <c:v>40986.624999981927</c:v>
                </c:pt>
                <c:pt idx="7453">
                  <c:v>40986.635416648591</c:v>
                </c:pt>
                <c:pt idx="7454">
                  <c:v>40986.645833315255</c:v>
                </c:pt>
                <c:pt idx="7455">
                  <c:v>40986.656249981919</c:v>
                </c:pt>
                <c:pt idx="7456">
                  <c:v>40986.666666648583</c:v>
                </c:pt>
                <c:pt idx="7457">
                  <c:v>40986.677083315248</c:v>
                </c:pt>
                <c:pt idx="7458">
                  <c:v>40986.687499981912</c:v>
                </c:pt>
                <c:pt idx="7459">
                  <c:v>40986.697916648576</c:v>
                </c:pt>
                <c:pt idx="7460">
                  <c:v>40986.70833331524</c:v>
                </c:pt>
                <c:pt idx="7461">
                  <c:v>40986.718749981905</c:v>
                </c:pt>
                <c:pt idx="7462">
                  <c:v>40986.729166648569</c:v>
                </c:pt>
                <c:pt idx="7463">
                  <c:v>40986.739583315233</c:v>
                </c:pt>
                <c:pt idx="7464">
                  <c:v>40986.749999981897</c:v>
                </c:pt>
                <c:pt idx="7465">
                  <c:v>40986.760416648562</c:v>
                </c:pt>
                <c:pt idx="7466">
                  <c:v>40986.770833315226</c:v>
                </c:pt>
                <c:pt idx="7467">
                  <c:v>40986.78124998189</c:v>
                </c:pt>
                <c:pt idx="7468">
                  <c:v>40986.791666648554</c:v>
                </c:pt>
                <c:pt idx="7469">
                  <c:v>40986.802083315219</c:v>
                </c:pt>
                <c:pt idx="7470">
                  <c:v>40986.812499981883</c:v>
                </c:pt>
                <c:pt idx="7471">
                  <c:v>40986.822916648547</c:v>
                </c:pt>
                <c:pt idx="7472">
                  <c:v>40986.833333315211</c:v>
                </c:pt>
                <c:pt idx="7473">
                  <c:v>40986.843749981876</c:v>
                </c:pt>
                <c:pt idx="7474">
                  <c:v>40986.85416664854</c:v>
                </c:pt>
                <c:pt idx="7475">
                  <c:v>40986.864583315204</c:v>
                </c:pt>
                <c:pt idx="7476">
                  <c:v>40986.874999981868</c:v>
                </c:pt>
                <c:pt idx="7477">
                  <c:v>40986.885416648533</c:v>
                </c:pt>
                <c:pt idx="7478">
                  <c:v>40986.895833315197</c:v>
                </c:pt>
                <c:pt idx="7479">
                  <c:v>40986.906249981861</c:v>
                </c:pt>
                <c:pt idx="7480">
                  <c:v>40986.916666648525</c:v>
                </c:pt>
                <c:pt idx="7481">
                  <c:v>40986.92708331519</c:v>
                </c:pt>
                <c:pt idx="7482">
                  <c:v>40986.937499981854</c:v>
                </c:pt>
                <c:pt idx="7483">
                  <c:v>40986.947916648518</c:v>
                </c:pt>
                <c:pt idx="7484">
                  <c:v>40986.958333315182</c:v>
                </c:pt>
                <c:pt idx="7485">
                  <c:v>40986.968749981846</c:v>
                </c:pt>
                <c:pt idx="7486">
                  <c:v>40986.979166648511</c:v>
                </c:pt>
                <c:pt idx="7487">
                  <c:v>40986.989583315175</c:v>
                </c:pt>
                <c:pt idx="7488">
                  <c:v>40986.999999981839</c:v>
                </c:pt>
                <c:pt idx="7489">
                  <c:v>40987.010416648503</c:v>
                </c:pt>
                <c:pt idx="7490">
                  <c:v>40987.020833315168</c:v>
                </c:pt>
                <c:pt idx="7491">
                  <c:v>40987.031249981832</c:v>
                </c:pt>
                <c:pt idx="7492">
                  <c:v>40987.041666648496</c:v>
                </c:pt>
                <c:pt idx="7493">
                  <c:v>40987.05208331516</c:v>
                </c:pt>
                <c:pt idx="7494">
                  <c:v>40987.062499981825</c:v>
                </c:pt>
                <c:pt idx="7495">
                  <c:v>40987.072916648489</c:v>
                </c:pt>
                <c:pt idx="7496">
                  <c:v>40987.083333315153</c:v>
                </c:pt>
                <c:pt idx="7497">
                  <c:v>40987.093749981817</c:v>
                </c:pt>
                <c:pt idx="7498">
                  <c:v>40987.104166648482</c:v>
                </c:pt>
                <c:pt idx="7499">
                  <c:v>40987.114583315146</c:v>
                </c:pt>
                <c:pt idx="7500">
                  <c:v>40987.12499998181</c:v>
                </c:pt>
                <c:pt idx="7501">
                  <c:v>40987.135416648474</c:v>
                </c:pt>
                <c:pt idx="7502">
                  <c:v>40987.145833315139</c:v>
                </c:pt>
                <c:pt idx="7503">
                  <c:v>40987.156249981803</c:v>
                </c:pt>
                <c:pt idx="7504">
                  <c:v>40987.166666648467</c:v>
                </c:pt>
                <c:pt idx="7505">
                  <c:v>40987.177083315131</c:v>
                </c:pt>
                <c:pt idx="7506">
                  <c:v>40987.187499981796</c:v>
                </c:pt>
                <c:pt idx="7507">
                  <c:v>40987.19791664846</c:v>
                </c:pt>
                <c:pt idx="7508">
                  <c:v>40987.208333315124</c:v>
                </c:pt>
                <c:pt idx="7509">
                  <c:v>40987.218749981788</c:v>
                </c:pt>
                <c:pt idx="7510">
                  <c:v>40987.229166648453</c:v>
                </c:pt>
                <c:pt idx="7511">
                  <c:v>40987.239583315117</c:v>
                </c:pt>
                <c:pt idx="7512">
                  <c:v>40987.249999981781</c:v>
                </c:pt>
                <c:pt idx="7513">
                  <c:v>40987.260416648445</c:v>
                </c:pt>
                <c:pt idx="7514">
                  <c:v>40987.270833315109</c:v>
                </c:pt>
                <c:pt idx="7515">
                  <c:v>40987.281249981774</c:v>
                </c:pt>
                <c:pt idx="7516">
                  <c:v>40987.291666648438</c:v>
                </c:pt>
                <c:pt idx="7517">
                  <c:v>40987.302083315102</c:v>
                </c:pt>
                <c:pt idx="7518">
                  <c:v>40987.312499981766</c:v>
                </c:pt>
                <c:pt idx="7519">
                  <c:v>40987.322916648431</c:v>
                </c:pt>
                <c:pt idx="7520">
                  <c:v>40987.333333315095</c:v>
                </c:pt>
                <c:pt idx="7521">
                  <c:v>40987.343749981759</c:v>
                </c:pt>
                <c:pt idx="7522">
                  <c:v>40987.354166648423</c:v>
                </c:pt>
                <c:pt idx="7523">
                  <c:v>40987.364583315088</c:v>
                </c:pt>
                <c:pt idx="7524">
                  <c:v>40987.374999981752</c:v>
                </c:pt>
                <c:pt idx="7525">
                  <c:v>40987.385416648416</c:v>
                </c:pt>
                <c:pt idx="7526">
                  <c:v>40987.39583331508</c:v>
                </c:pt>
                <c:pt idx="7527">
                  <c:v>40987.406249981745</c:v>
                </c:pt>
                <c:pt idx="7528">
                  <c:v>40987.416666648409</c:v>
                </c:pt>
                <c:pt idx="7529">
                  <c:v>40987.427083315073</c:v>
                </c:pt>
                <c:pt idx="7530">
                  <c:v>40987.437499981737</c:v>
                </c:pt>
                <c:pt idx="7531">
                  <c:v>40987.447916648402</c:v>
                </c:pt>
                <c:pt idx="7532">
                  <c:v>40987.458333315066</c:v>
                </c:pt>
                <c:pt idx="7533">
                  <c:v>40987.46874998173</c:v>
                </c:pt>
                <c:pt idx="7534">
                  <c:v>40987.479166648394</c:v>
                </c:pt>
                <c:pt idx="7535">
                  <c:v>40987.489583315059</c:v>
                </c:pt>
                <c:pt idx="7536">
                  <c:v>40987.499999981723</c:v>
                </c:pt>
                <c:pt idx="7537">
                  <c:v>40987.510416648387</c:v>
                </c:pt>
                <c:pt idx="7538">
                  <c:v>40987.520833315051</c:v>
                </c:pt>
                <c:pt idx="7539">
                  <c:v>40987.531249981716</c:v>
                </c:pt>
                <c:pt idx="7540">
                  <c:v>40987.54166664838</c:v>
                </c:pt>
                <c:pt idx="7541">
                  <c:v>40987.552083315044</c:v>
                </c:pt>
                <c:pt idx="7542">
                  <c:v>40987.562499981708</c:v>
                </c:pt>
                <c:pt idx="7543">
                  <c:v>40987.572916648372</c:v>
                </c:pt>
                <c:pt idx="7544">
                  <c:v>40987.583333315037</c:v>
                </c:pt>
                <c:pt idx="7545">
                  <c:v>40987.593749981701</c:v>
                </c:pt>
                <c:pt idx="7546">
                  <c:v>40987.604166648365</c:v>
                </c:pt>
                <c:pt idx="7547">
                  <c:v>40987.614583315029</c:v>
                </c:pt>
                <c:pt idx="7548">
                  <c:v>40987.624999981694</c:v>
                </c:pt>
                <c:pt idx="7549">
                  <c:v>40987.635416648358</c:v>
                </c:pt>
                <c:pt idx="7550">
                  <c:v>40987.645833315022</c:v>
                </c:pt>
                <c:pt idx="7551">
                  <c:v>40987.656249981686</c:v>
                </c:pt>
                <c:pt idx="7552">
                  <c:v>40987.666666648351</c:v>
                </c:pt>
                <c:pt idx="7553">
                  <c:v>40987.677083315015</c:v>
                </c:pt>
                <c:pt idx="7554">
                  <c:v>40987.687499981679</c:v>
                </c:pt>
                <c:pt idx="7555">
                  <c:v>40987.697916648343</c:v>
                </c:pt>
                <c:pt idx="7556">
                  <c:v>40987.708333315008</c:v>
                </c:pt>
                <c:pt idx="7557">
                  <c:v>40987.718749981672</c:v>
                </c:pt>
                <c:pt idx="7558">
                  <c:v>40987.729166648336</c:v>
                </c:pt>
                <c:pt idx="7559">
                  <c:v>40987.739583315</c:v>
                </c:pt>
                <c:pt idx="7560">
                  <c:v>40987.749999981665</c:v>
                </c:pt>
                <c:pt idx="7561">
                  <c:v>40987.760416648329</c:v>
                </c:pt>
                <c:pt idx="7562">
                  <c:v>40987.770833314993</c:v>
                </c:pt>
                <c:pt idx="7563">
                  <c:v>40987.781249981657</c:v>
                </c:pt>
                <c:pt idx="7564">
                  <c:v>40987.791666648322</c:v>
                </c:pt>
                <c:pt idx="7565">
                  <c:v>40987.802083314986</c:v>
                </c:pt>
                <c:pt idx="7566">
                  <c:v>40987.81249998165</c:v>
                </c:pt>
                <c:pt idx="7567">
                  <c:v>40987.822916648314</c:v>
                </c:pt>
                <c:pt idx="7568">
                  <c:v>40987.833333314979</c:v>
                </c:pt>
                <c:pt idx="7569">
                  <c:v>40987.843749981643</c:v>
                </c:pt>
                <c:pt idx="7570">
                  <c:v>40987.854166648307</c:v>
                </c:pt>
                <c:pt idx="7571">
                  <c:v>40987.864583314971</c:v>
                </c:pt>
                <c:pt idx="7572">
                  <c:v>40987.874999981635</c:v>
                </c:pt>
                <c:pt idx="7573">
                  <c:v>40987.8854166483</c:v>
                </c:pt>
                <c:pt idx="7574">
                  <c:v>40987.895833314964</c:v>
                </c:pt>
                <c:pt idx="7575">
                  <c:v>40987.906249981628</c:v>
                </c:pt>
                <c:pt idx="7576">
                  <c:v>40987.916666648292</c:v>
                </c:pt>
                <c:pt idx="7577">
                  <c:v>40987.927083314957</c:v>
                </c:pt>
                <c:pt idx="7578">
                  <c:v>40987.937499981621</c:v>
                </c:pt>
                <c:pt idx="7579">
                  <c:v>40987.947916648285</c:v>
                </c:pt>
                <c:pt idx="7580">
                  <c:v>40987.958333314949</c:v>
                </c:pt>
                <c:pt idx="7581">
                  <c:v>40987.968749981614</c:v>
                </c:pt>
                <c:pt idx="7582">
                  <c:v>40987.979166648278</c:v>
                </c:pt>
                <c:pt idx="7583">
                  <c:v>40987.989583314942</c:v>
                </c:pt>
                <c:pt idx="7584">
                  <c:v>40987.999999981606</c:v>
                </c:pt>
                <c:pt idx="7585">
                  <c:v>40988.010416648271</c:v>
                </c:pt>
                <c:pt idx="7586">
                  <c:v>40988.020833314935</c:v>
                </c:pt>
                <c:pt idx="7587">
                  <c:v>40988.031249981599</c:v>
                </c:pt>
                <c:pt idx="7588">
                  <c:v>40988.041666648263</c:v>
                </c:pt>
                <c:pt idx="7589">
                  <c:v>40988.052083314928</c:v>
                </c:pt>
                <c:pt idx="7590">
                  <c:v>40988.062499981592</c:v>
                </c:pt>
                <c:pt idx="7591">
                  <c:v>40988.072916648256</c:v>
                </c:pt>
                <c:pt idx="7592">
                  <c:v>40988.08333331492</c:v>
                </c:pt>
                <c:pt idx="7593">
                  <c:v>40988.093749981585</c:v>
                </c:pt>
                <c:pt idx="7594">
                  <c:v>40988.104166648249</c:v>
                </c:pt>
                <c:pt idx="7595">
                  <c:v>40988.114583314913</c:v>
                </c:pt>
                <c:pt idx="7596">
                  <c:v>40988.124999981577</c:v>
                </c:pt>
                <c:pt idx="7597">
                  <c:v>40988.135416648242</c:v>
                </c:pt>
                <c:pt idx="7598">
                  <c:v>40988.145833314906</c:v>
                </c:pt>
                <c:pt idx="7599">
                  <c:v>40988.15624998157</c:v>
                </c:pt>
                <c:pt idx="7600">
                  <c:v>40988.166666648234</c:v>
                </c:pt>
                <c:pt idx="7601">
                  <c:v>40988.177083314898</c:v>
                </c:pt>
                <c:pt idx="7602">
                  <c:v>40988.187499981563</c:v>
                </c:pt>
                <c:pt idx="7603">
                  <c:v>40988.197916648227</c:v>
                </c:pt>
                <c:pt idx="7604">
                  <c:v>40988.208333314891</c:v>
                </c:pt>
                <c:pt idx="7605">
                  <c:v>40988.218749981555</c:v>
                </c:pt>
                <c:pt idx="7606">
                  <c:v>40988.22916664822</c:v>
                </c:pt>
                <c:pt idx="7607">
                  <c:v>40988.239583314884</c:v>
                </c:pt>
                <c:pt idx="7608">
                  <c:v>40988.249999981548</c:v>
                </c:pt>
                <c:pt idx="7609">
                  <c:v>40988.260416648212</c:v>
                </c:pt>
                <c:pt idx="7610">
                  <c:v>40988.270833314877</c:v>
                </c:pt>
                <c:pt idx="7611">
                  <c:v>40988.281249981541</c:v>
                </c:pt>
                <c:pt idx="7612">
                  <c:v>40988.291666648205</c:v>
                </c:pt>
                <c:pt idx="7613">
                  <c:v>40988.302083314869</c:v>
                </c:pt>
                <c:pt idx="7614">
                  <c:v>40988.312499981534</c:v>
                </c:pt>
                <c:pt idx="7615">
                  <c:v>40988.322916648198</c:v>
                </c:pt>
                <c:pt idx="7616">
                  <c:v>40988.333333314862</c:v>
                </c:pt>
                <c:pt idx="7617">
                  <c:v>40988.343749981526</c:v>
                </c:pt>
                <c:pt idx="7618">
                  <c:v>40988.354166648191</c:v>
                </c:pt>
                <c:pt idx="7619">
                  <c:v>40988.364583314855</c:v>
                </c:pt>
                <c:pt idx="7620">
                  <c:v>40988.374999981519</c:v>
                </c:pt>
                <c:pt idx="7621">
                  <c:v>40988.385416648183</c:v>
                </c:pt>
                <c:pt idx="7622">
                  <c:v>40988.395833314848</c:v>
                </c:pt>
                <c:pt idx="7623">
                  <c:v>40988.406249981512</c:v>
                </c:pt>
                <c:pt idx="7624">
                  <c:v>40988.416666648176</c:v>
                </c:pt>
                <c:pt idx="7625">
                  <c:v>40988.42708331484</c:v>
                </c:pt>
                <c:pt idx="7626">
                  <c:v>40988.437499981505</c:v>
                </c:pt>
                <c:pt idx="7627">
                  <c:v>40988.447916648169</c:v>
                </c:pt>
                <c:pt idx="7628">
                  <c:v>40988.458333314833</c:v>
                </c:pt>
                <c:pt idx="7629">
                  <c:v>40988.468749981497</c:v>
                </c:pt>
                <c:pt idx="7630">
                  <c:v>40988.479166648161</c:v>
                </c:pt>
                <c:pt idx="7631">
                  <c:v>40988.489583314826</c:v>
                </c:pt>
                <c:pt idx="7632">
                  <c:v>40988.49999998149</c:v>
                </c:pt>
                <c:pt idx="7633">
                  <c:v>40988.510416648154</c:v>
                </c:pt>
                <c:pt idx="7634">
                  <c:v>40988.520833314818</c:v>
                </c:pt>
                <c:pt idx="7635">
                  <c:v>40988.531249981483</c:v>
                </c:pt>
                <c:pt idx="7636">
                  <c:v>40988.541666648147</c:v>
                </c:pt>
                <c:pt idx="7637">
                  <c:v>40988.552083314811</c:v>
                </c:pt>
                <c:pt idx="7638">
                  <c:v>40988.562499981475</c:v>
                </c:pt>
                <c:pt idx="7639">
                  <c:v>40988.57291664814</c:v>
                </c:pt>
                <c:pt idx="7640">
                  <c:v>40988.583333314804</c:v>
                </c:pt>
                <c:pt idx="7641">
                  <c:v>40988.593749981468</c:v>
                </c:pt>
                <c:pt idx="7642">
                  <c:v>40988.604166648132</c:v>
                </c:pt>
                <c:pt idx="7643">
                  <c:v>40988.614583314797</c:v>
                </c:pt>
                <c:pt idx="7644">
                  <c:v>40988.624999981461</c:v>
                </c:pt>
                <c:pt idx="7645">
                  <c:v>40988.635416648125</c:v>
                </c:pt>
                <c:pt idx="7646">
                  <c:v>40988.645833314789</c:v>
                </c:pt>
                <c:pt idx="7647">
                  <c:v>40988.656249981454</c:v>
                </c:pt>
                <c:pt idx="7648">
                  <c:v>40988.666666648118</c:v>
                </c:pt>
                <c:pt idx="7649">
                  <c:v>40988.677083314782</c:v>
                </c:pt>
                <c:pt idx="7650">
                  <c:v>40988.687499981446</c:v>
                </c:pt>
                <c:pt idx="7651">
                  <c:v>40988.697916648111</c:v>
                </c:pt>
                <c:pt idx="7652">
                  <c:v>40988.708333314775</c:v>
                </c:pt>
                <c:pt idx="7653">
                  <c:v>40988.718749981439</c:v>
                </c:pt>
                <c:pt idx="7654">
                  <c:v>40988.729166648103</c:v>
                </c:pt>
                <c:pt idx="7655">
                  <c:v>40988.739583314768</c:v>
                </c:pt>
                <c:pt idx="7656">
                  <c:v>40988.749999981432</c:v>
                </c:pt>
                <c:pt idx="7657">
                  <c:v>40988.760416648096</c:v>
                </c:pt>
                <c:pt idx="7658">
                  <c:v>40988.77083331476</c:v>
                </c:pt>
                <c:pt idx="7659">
                  <c:v>40988.781249981424</c:v>
                </c:pt>
                <c:pt idx="7660">
                  <c:v>40988.791666648089</c:v>
                </c:pt>
                <c:pt idx="7661">
                  <c:v>40988.802083314753</c:v>
                </c:pt>
                <c:pt idx="7662">
                  <c:v>40988.812499981417</c:v>
                </c:pt>
                <c:pt idx="7663">
                  <c:v>40988.822916648081</c:v>
                </c:pt>
                <c:pt idx="7664">
                  <c:v>40988.833333314746</c:v>
                </c:pt>
                <c:pt idx="7665">
                  <c:v>40988.84374998141</c:v>
                </c:pt>
                <c:pt idx="7666">
                  <c:v>40988.854166648074</c:v>
                </c:pt>
                <c:pt idx="7667">
                  <c:v>40988.864583314738</c:v>
                </c:pt>
                <c:pt idx="7668">
                  <c:v>40988.874999981403</c:v>
                </c:pt>
                <c:pt idx="7669">
                  <c:v>40988.885416648067</c:v>
                </c:pt>
                <c:pt idx="7670">
                  <c:v>40988.895833314731</c:v>
                </c:pt>
                <c:pt idx="7671">
                  <c:v>40988.906249981395</c:v>
                </c:pt>
                <c:pt idx="7672">
                  <c:v>40988.91666664806</c:v>
                </c:pt>
                <c:pt idx="7673">
                  <c:v>40988.927083314724</c:v>
                </c:pt>
                <c:pt idx="7674">
                  <c:v>40988.937499981388</c:v>
                </c:pt>
                <c:pt idx="7675">
                  <c:v>40988.947916648052</c:v>
                </c:pt>
                <c:pt idx="7676">
                  <c:v>40988.958333314717</c:v>
                </c:pt>
                <c:pt idx="7677">
                  <c:v>40988.968749981381</c:v>
                </c:pt>
                <c:pt idx="7678">
                  <c:v>40988.979166648045</c:v>
                </c:pt>
                <c:pt idx="7679">
                  <c:v>40988.989583314709</c:v>
                </c:pt>
                <c:pt idx="7680">
                  <c:v>40988.999999981374</c:v>
                </c:pt>
                <c:pt idx="7681">
                  <c:v>40989.010416648038</c:v>
                </c:pt>
                <c:pt idx="7682">
                  <c:v>40989.020833314702</c:v>
                </c:pt>
                <c:pt idx="7683">
                  <c:v>40989.031249981366</c:v>
                </c:pt>
                <c:pt idx="7684">
                  <c:v>40989.041666648031</c:v>
                </c:pt>
                <c:pt idx="7685">
                  <c:v>40989.052083314695</c:v>
                </c:pt>
                <c:pt idx="7686">
                  <c:v>40989.062499981359</c:v>
                </c:pt>
                <c:pt idx="7687">
                  <c:v>40989.072916648023</c:v>
                </c:pt>
                <c:pt idx="7688">
                  <c:v>40989.083333314687</c:v>
                </c:pt>
                <c:pt idx="7689">
                  <c:v>40989.093749981352</c:v>
                </c:pt>
                <c:pt idx="7690">
                  <c:v>40989.104166648016</c:v>
                </c:pt>
                <c:pt idx="7691">
                  <c:v>40989.11458331468</c:v>
                </c:pt>
                <c:pt idx="7692">
                  <c:v>40989.124999981344</c:v>
                </c:pt>
                <c:pt idx="7693">
                  <c:v>40989.135416648009</c:v>
                </c:pt>
                <c:pt idx="7694">
                  <c:v>40989.145833314673</c:v>
                </c:pt>
                <c:pt idx="7695">
                  <c:v>40989.156249981337</c:v>
                </c:pt>
                <c:pt idx="7696">
                  <c:v>40989.166666648001</c:v>
                </c:pt>
                <c:pt idx="7697">
                  <c:v>40989.177083314666</c:v>
                </c:pt>
                <c:pt idx="7698">
                  <c:v>40989.18749998133</c:v>
                </c:pt>
                <c:pt idx="7699">
                  <c:v>40989.197916647994</c:v>
                </c:pt>
                <c:pt idx="7700">
                  <c:v>40989.208333314658</c:v>
                </c:pt>
                <c:pt idx="7701">
                  <c:v>40989.218749981323</c:v>
                </c:pt>
                <c:pt idx="7702">
                  <c:v>40989.229166647987</c:v>
                </c:pt>
                <c:pt idx="7703">
                  <c:v>40989.239583314651</c:v>
                </c:pt>
                <c:pt idx="7704">
                  <c:v>40989.249999981315</c:v>
                </c:pt>
                <c:pt idx="7705">
                  <c:v>40989.26041664798</c:v>
                </c:pt>
                <c:pt idx="7706">
                  <c:v>40989.270833314644</c:v>
                </c:pt>
                <c:pt idx="7707">
                  <c:v>40989.281249981308</c:v>
                </c:pt>
                <c:pt idx="7708">
                  <c:v>40989.291666647972</c:v>
                </c:pt>
                <c:pt idx="7709">
                  <c:v>40989.302083314637</c:v>
                </c:pt>
                <c:pt idx="7710">
                  <c:v>40989.312499981301</c:v>
                </c:pt>
                <c:pt idx="7711">
                  <c:v>40989.322916647965</c:v>
                </c:pt>
                <c:pt idx="7712">
                  <c:v>40989.333333314629</c:v>
                </c:pt>
                <c:pt idx="7713">
                  <c:v>40989.343749981294</c:v>
                </c:pt>
                <c:pt idx="7714">
                  <c:v>40989.354166647958</c:v>
                </c:pt>
                <c:pt idx="7715">
                  <c:v>40989.364583314622</c:v>
                </c:pt>
                <c:pt idx="7716">
                  <c:v>40989.374999981286</c:v>
                </c:pt>
                <c:pt idx="7717">
                  <c:v>40989.38541664795</c:v>
                </c:pt>
                <c:pt idx="7718">
                  <c:v>40989.395833314615</c:v>
                </c:pt>
                <c:pt idx="7719">
                  <c:v>40989.406249981279</c:v>
                </c:pt>
                <c:pt idx="7720">
                  <c:v>40989.416666647943</c:v>
                </c:pt>
                <c:pt idx="7721">
                  <c:v>40989.427083314607</c:v>
                </c:pt>
                <c:pt idx="7722">
                  <c:v>40989.437499981272</c:v>
                </c:pt>
                <c:pt idx="7723">
                  <c:v>40989.447916647936</c:v>
                </c:pt>
                <c:pt idx="7724">
                  <c:v>40989.4583333146</c:v>
                </c:pt>
                <c:pt idx="7725">
                  <c:v>40989.468749981264</c:v>
                </c:pt>
                <c:pt idx="7726">
                  <c:v>40989.479166647929</c:v>
                </c:pt>
                <c:pt idx="7727">
                  <c:v>40989.489583314593</c:v>
                </c:pt>
                <c:pt idx="7728">
                  <c:v>40989.499999981257</c:v>
                </c:pt>
                <c:pt idx="7729">
                  <c:v>40989.510416647921</c:v>
                </c:pt>
                <c:pt idx="7730">
                  <c:v>40989.520833314586</c:v>
                </c:pt>
                <c:pt idx="7731">
                  <c:v>40989.53124998125</c:v>
                </c:pt>
                <c:pt idx="7732">
                  <c:v>40989.541666647914</c:v>
                </c:pt>
                <c:pt idx="7733">
                  <c:v>40989.552083314578</c:v>
                </c:pt>
                <c:pt idx="7734">
                  <c:v>40989.562499981243</c:v>
                </c:pt>
                <c:pt idx="7735">
                  <c:v>40989.572916647907</c:v>
                </c:pt>
                <c:pt idx="7736">
                  <c:v>40989.583333314571</c:v>
                </c:pt>
                <c:pt idx="7737">
                  <c:v>40989.593749981235</c:v>
                </c:pt>
                <c:pt idx="7738">
                  <c:v>40989.6041666479</c:v>
                </c:pt>
                <c:pt idx="7739">
                  <c:v>40989.614583314564</c:v>
                </c:pt>
                <c:pt idx="7740">
                  <c:v>40989.624999981228</c:v>
                </c:pt>
                <c:pt idx="7741">
                  <c:v>40989.635416647892</c:v>
                </c:pt>
                <c:pt idx="7742">
                  <c:v>40989.645833314557</c:v>
                </c:pt>
                <c:pt idx="7743">
                  <c:v>40989.656249981221</c:v>
                </c:pt>
                <c:pt idx="7744">
                  <c:v>40989.666666647885</c:v>
                </c:pt>
                <c:pt idx="7745">
                  <c:v>40989.677083314549</c:v>
                </c:pt>
                <c:pt idx="7746">
                  <c:v>40989.687499981213</c:v>
                </c:pt>
                <c:pt idx="7747">
                  <c:v>40989.697916647878</c:v>
                </c:pt>
                <c:pt idx="7748">
                  <c:v>40989.708333314542</c:v>
                </c:pt>
                <c:pt idx="7749">
                  <c:v>40989.718749981206</c:v>
                </c:pt>
                <c:pt idx="7750">
                  <c:v>40989.72916664787</c:v>
                </c:pt>
                <c:pt idx="7751">
                  <c:v>40989.739583314535</c:v>
                </c:pt>
                <c:pt idx="7752">
                  <c:v>40989.749999981199</c:v>
                </c:pt>
                <c:pt idx="7753">
                  <c:v>40989.760416647863</c:v>
                </c:pt>
                <c:pt idx="7754">
                  <c:v>40989.770833314527</c:v>
                </c:pt>
                <c:pt idx="7755">
                  <c:v>40989.781249981192</c:v>
                </c:pt>
                <c:pt idx="7756">
                  <c:v>40989.791666647856</c:v>
                </c:pt>
                <c:pt idx="7757">
                  <c:v>40989.80208331452</c:v>
                </c:pt>
                <c:pt idx="7758">
                  <c:v>40989.812499981184</c:v>
                </c:pt>
                <c:pt idx="7759">
                  <c:v>40989.822916647849</c:v>
                </c:pt>
                <c:pt idx="7760">
                  <c:v>40989.833333314513</c:v>
                </c:pt>
                <c:pt idx="7761">
                  <c:v>40989.843749981177</c:v>
                </c:pt>
                <c:pt idx="7762">
                  <c:v>40989.854166647841</c:v>
                </c:pt>
                <c:pt idx="7763">
                  <c:v>40989.864583314506</c:v>
                </c:pt>
                <c:pt idx="7764">
                  <c:v>40989.87499998117</c:v>
                </c:pt>
                <c:pt idx="7765">
                  <c:v>40989.885416647834</c:v>
                </c:pt>
                <c:pt idx="7766">
                  <c:v>40989.895833314498</c:v>
                </c:pt>
                <c:pt idx="7767">
                  <c:v>40989.906249981163</c:v>
                </c:pt>
                <c:pt idx="7768">
                  <c:v>40989.916666647827</c:v>
                </c:pt>
                <c:pt idx="7769">
                  <c:v>40989.927083314491</c:v>
                </c:pt>
                <c:pt idx="7770">
                  <c:v>40989.937499981155</c:v>
                </c:pt>
                <c:pt idx="7771">
                  <c:v>40989.94791664782</c:v>
                </c:pt>
                <c:pt idx="7772">
                  <c:v>40989.958333314484</c:v>
                </c:pt>
                <c:pt idx="7773">
                  <c:v>40989.968749981148</c:v>
                </c:pt>
                <c:pt idx="7774">
                  <c:v>40989.979166647812</c:v>
                </c:pt>
                <c:pt idx="7775">
                  <c:v>40989.989583314476</c:v>
                </c:pt>
                <c:pt idx="7776">
                  <c:v>40989.999999981141</c:v>
                </c:pt>
                <c:pt idx="7777">
                  <c:v>40990.010416647805</c:v>
                </c:pt>
                <c:pt idx="7778">
                  <c:v>40990.020833314469</c:v>
                </c:pt>
                <c:pt idx="7779">
                  <c:v>40990.031249981133</c:v>
                </c:pt>
                <c:pt idx="7780">
                  <c:v>40990.041666647798</c:v>
                </c:pt>
                <c:pt idx="7781">
                  <c:v>40990.052083314462</c:v>
                </c:pt>
                <c:pt idx="7782">
                  <c:v>40990.062499981126</c:v>
                </c:pt>
                <c:pt idx="7783">
                  <c:v>40990.07291664779</c:v>
                </c:pt>
                <c:pt idx="7784">
                  <c:v>40990.083333314455</c:v>
                </c:pt>
                <c:pt idx="7785">
                  <c:v>40990.093749981119</c:v>
                </c:pt>
                <c:pt idx="7786">
                  <c:v>40990.104166647783</c:v>
                </c:pt>
                <c:pt idx="7787">
                  <c:v>40990.114583314447</c:v>
                </c:pt>
                <c:pt idx="7788">
                  <c:v>40990.124999981112</c:v>
                </c:pt>
                <c:pt idx="7789">
                  <c:v>40990.135416647776</c:v>
                </c:pt>
                <c:pt idx="7790">
                  <c:v>40990.14583331444</c:v>
                </c:pt>
                <c:pt idx="7791">
                  <c:v>40990.156249981104</c:v>
                </c:pt>
                <c:pt idx="7792">
                  <c:v>40990.166666647769</c:v>
                </c:pt>
                <c:pt idx="7793">
                  <c:v>40990.177083314433</c:v>
                </c:pt>
                <c:pt idx="7794">
                  <c:v>40990.187499981097</c:v>
                </c:pt>
                <c:pt idx="7795">
                  <c:v>40990.197916647761</c:v>
                </c:pt>
                <c:pt idx="7796">
                  <c:v>40990.208333314426</c:v>
                </c:pt>
                <c:pt idx="7797">
                  <c:v>40990.21874998109</c:v>
                </c:pt>
                <c:pt idx="7798">
                  <c:v>40990.229166647754</c:v>
                </c:pt>
                <c:pt idx="7799">
                  <c:v>40990.239583314418</c:v>
                </c:pt>
                <c:pt idx="7800">
                  <c:v>40990.249999981083</c:v>
                </c:pt>
                <c:pt idx="7801">
                  <c:v>40990.260416647747</c:v>
                </c:pt>
                <c:pt idx="7802">
                  <c:v>40990.270833314411</c:v>
                </c:pt>
                <c:pt idx="7803">
                  <c:v>40990.281249981075</c:v>
                </c:pt>
                <c:pt idx="7804">
                  <c:v>40990.291666647739</c:v>
                </c:pt>
                <c:pt idx="7805">
                  <c:v>40990.302083314404</c:v>
                </c:pt>
                <c:pt idx="7806">
                  <c:v>40990.312499981068</c:v>
                </c:pt>
                <c:pt idx="7807">
                  <c:v>40990.322916647732</c:v>
                </c:pt>
                <c:pt idx="7808">
                  <c:v>40990.333333314396</c:v>
                </c:pt>
                <c:pt idx="7809">
                  <c:v>40990.343749981061</c:v>
                </c:pt>
                <c:pt idx="7810">
                  <c:v>40990.354166647725</c:v>
                </c:pt>
                <c:pt idx="7811">
                  <c:v>40990.364583314389</c:v>
                </c:pt>
                <c:pt idx="7812">
                  <c:v>40990.374999981053</c:v>
                </c:pt>
                <c:pt idx="7813">
                  <c:v>40990.385416647718</c:v>
                </c:pt>
                <c:pt idx="7814">
                  <c:v>40990.395833314382</c:v>
                </c:pt>
                <c:pt idx="7815">
                  <c:v>40990.406249981046</c:v>
                </c:pt>
                <c:pt idx="7816">
                  <c:v>40990.41666664771</c:v>
                </c:pt>
                <c:pt idx="7817">
                  <c:v>40990.427083314375</c:v>
                </c:pt>
                <c:pt idx="7818">
                  <c:v>40990.437499981039</c:v>
                </c:pt>
                <c:pt idx="7819">
                  <c:v>40990.447916647703</c:v>
                </c:pt>
                <c:pt idx="7820">
                  <c:v>40990.458333314367</c:v>
                </c:pt>
                <c:pt idx="7821">
                  <c:v>40990.468749981032</c:v>
                </c:pt>
                <c:pt idx="7822">
                  <c:v>40990.479166647696</c:v>
                </c:pt>
                <c:pt idx="7823">
                  <c:v>40990.48958331436</c:v>
                </c:pt>
                <c:pt idx="7824">
                  <c:v>40990.499999981024</c:v>
                </c:pt>
                <c:pt idx="7825">
                  <c:v>40990.510416647689</c:v>
                </c:pt>
                <c:pt idx="7826">
                  <c:v>40990.520833314353</c:v>
                </c:pt>
                <c:pt idx="7827">
                  <c:v>40990.531249981017</c:v>
                </c:pt>
                <c:pt idx="7828">
                  <c:v>40990.541666647681</c:v>
                </c:pt>
                <c:pt idx="7829">
                  <c:v>40990.552083314346</c:v>
                </c:pt>
                <c:pt idx="7830">
                  <c:v>40990.56249998101</c:v>
                </c:pt>
                <c:pt idx="7831">
                  <c:v>40990.572916647674</c:v>
                </c:pt>
                <c:pt idx="7832">
                  <c:v>40990.583333314338</c:v>
                </c:pt>
                <c:pt idx="7833">
                  <c:v>40990.593749981002</c:v>
                </c:pt>
                <c:pt idx="7834">
                  <c:v>40990.604166647667</c:v>
                </c:pt>
                <c:pt idx="7835">
                  <c:v>40990.614583314331</c:v>
                </c:pt>
                <c:pt idx="7836">
                  <c:v>40990.624999980995</c:v>
                </c:pt>
                <c:pt idx="7837">
                  <c:v>40990.635416647659</c:v>
                </c:pt>
                <c:pt idx="7838">
                  <c:v>40990.645833314324</c:v>
                </c:pt>
                <c:pt idx="7839">
                  <c:v>40990.656249980988</c:v>
                </c:pt>
                <c:pt idx="7840">
                  <c:v>40990.666666647652</c:v>
                </c:pt>
                <c:pt idx="7841">
                  <c:v>40990.677083314316</c:v>
                </c:pt>
                <c:pt idx="7842">
                  <c:v>40990.687499980981</c:v>
                </c:pt>
                <c:pt idx="7843">
                  <c:v>40990.697916647645</c:v>
                </c:pt>
                <c:pt idx="7844">
                  <c:v>40990.708333314309</c:v>
                </c:pt>
                <c:pt idx="7845">
                  <c:v>40990.718749980973</c:v>
                </c:pt>
                <c:pt idx="7846">
                  <c:v>40990.729166647638</c:v>
                </c:pt>
                <c:pt idx="7847">
                  <c:v>40990.739583314302</c:v>
                </c:pt>
                <c:pt idx="7848">
                  <c:v>40990.749999980966</c:v>
                </c:pt>
                <c:pt idx="7849">
                  <c:v>40990.76041664763</c:v>
                </c:pt>
                <c:pt idx="7850">
                  <c:v>40990.770833314295</c:v>
                </c:pt>
                <c:pt idx="7851">
                  <c:v>40990.781249980959</c:v>
                </c:pt>
                <c:pt idx="7852">
                  <c:v>40990.791666647623</c:v>
                </c:pt>
                <c:pt idx="7853">
                  <c:v>40990.802083314287</c:v>
                </c:pt>
                <c:pt idx="7854">
                  <c:v>40990.812499980952</c:v>
                </c:pt>
                <c:pt idx="7855">
                  <c:v>40990.822916647616</c:v>
                </c:pt>
                <c:pt idx="7856">
                  <c:v>40990.83333331428</c:v>
                </c:pt>
                <c:pt idx="7857">
                  <c:v>40990.843749980944</c:v>
                </c:pt>
                <c:pt idx="7858">
                  <c:v>40990.854166647609</c:v>
                </c:pt>
                <c:pt idx="7859">
                  <c:v>40990.864583314273</c:v>
                </c:pt>
                <c:pt idx="7860">
                  <c:v>40990.874999980937</c:v>
                </c:pt>
                <c:pt idx="7861">
                  <c:v>40990.885416647601</c:v>
                </c:pt>
                <c:pt idx="7862">
                  <c:v>40990.895833314265</c:v>
                </c:pt>
                <c:pt idx="7863">
                  <c:v>40990.90624998093</c:v>
                </c:pt>
                <c:pt idx="7864">
                  <c:v>40990.916666647594</c:v>
                </c:pt>
                <c:pt idx="7865">
                  <c:v>40990.927083314258</c:v>
                </c:pt>
                <c:pt idx="7866">
                  <c:v>40990.937499980922</c:v>
                </c:pt>
                <c:pt idx="7867">
                  <c:v>40990.947916647587</c:v>
                </c:pt>
                <c:pt idx="7868">
                  <c:v>40990.958333314251</c:v>
                </c:pt>
                <c:pt idx="7869">
                  <c:v>40990.968749980915</c:v>
                </c:pt>
                <c:pt idx="7870">
                  <c:v>40990.979166647579</c:v>
                </c:pt>
                <c:pt idx="7871">
                  <c:v>40990.989583314244</c:v>
                </c:pt>
                <c:pt idx="7872">
                  <c:v>40990.999999980908</c:v>
                </c:pt>
                <c:pt idx="7873">
                  <c:v>40991.010416647572</c:v>
                </c:pt>
                <c:pt idx="7874">
                  <c:v>40991.020833314236</c:v>
                </c:pt>
                <c:pt idx="7875">
                  <c:v>40991.031249980901</c:v>
                </c:pt>
                <c:pt idx="7876">
                  <c:v>40991.041666647565</c:v>
                </c:pt>
                <c:pt idx="7877">
                  <c:v>40991.052083314229</c:v>
                </c:pt>
                <c:pt idx="7878">
                  <c:v>40991.062499980893</c:v>
                </c:pt>
                <c:pt idx="7879">
                  <c:v>40991.072916647558</c:v>
                </c:pt>
                <c:pt idx="7880">
                  <c:v>40991.083333314222</c:v>
                </c:pt>
                <c:pt idx="7881">
                  <c:v>40991.093749980886</c:v>
                </c:pt>
                <c:pt idx="7882">
                  <c:v>40991.10416664755</c:v>
                </c:pt>
                <c:pt idx="7883">
                  <c:v>40991.114583314215</c:v>
                </c:pt>
                <c:pt idx="7884">
                  <c:v>40991.124999980879</c:v>
                </c:pt>
                <c:pt idx="7885">
                  <c:v>40991.135416647543</c:v>
                </c:pt>
                <c:pt idx="7886">
                  <c:v>40991.145833314207</c:v>
                </c:pt>
                <c:pt idx="7887">
                  <c:v>40991.156249980872</c:v>
                </c:pt>
                <c:pt idx="7888">
                  <c:v>40991.166666647536</c:v>
                </c:pt>
                <c:pt idx="7889">
                  <c:v>40991.1770833142</c:v>
                </c:pt>
                <c:pt idx="7890">
                  <c:v>40991.187499980864</c:v>
                </c:pt>
                <c:pt idx="7891">
                  <c:v>40991.197916647528</c:v>
                </c:pt>
                <c:pt idx="7892">
                  <c:v>40991.208333314193</c:v>
                </c:pt>
                <c:pt idx="7893">
                  <c:v>40991.218749980857</c:v>
                </c:pt>
                <c:pt idx="7894">
                  <c:v>40991.229166647521</c:v>
                </c:pt>
                <c:pt idx="7895">
                  <c:v>40991.239583314185</c:v>
                </c:pt>
                <c:pt idx="7896">
                  <c:v>40991.24999998085</c:v>
                </c:pt>
                <c:pt idx="7897">
                  <c:v>40991.260416647514</c:v>
                </c:pt>
                <c:pt idx="7898">
                  <c:v>40991.270833314178</c:v>
                </c:pt>
                <c:pt idx="7899">
                  <c:v>40991.281249980842</c:v>
                </c:pt>
                <c:pt idx="7900">
                  <c:v>40991.291666647507</c:v>
                </c:pt>
                <c:pt idx="7901">
                  <c:v>40991.302083314171</c:v>
                </c:pt>
                <c:pt idx="7902">
                  <c:v>40991.312499980835</c:v>
                </c:pt>
                <c:pt idx="7903">
                  <c:v>40991.322916647499</c:v>
                </c:pt>
                <c:pt idx="7904">
                  <c:v>40991.333333314164</c:v>
                </c:pt>
                <c:pt idx="7905">
                  <c:v>40991.343749980828</c:v>
                </c:pt>
                <c:pt idx="7906">
                  <c:v>40991.354166647492</c:v>
                </c:pt>
                <c:pt idx="7907">
                  <c:v>40991.364583314156</c:v>
                </c:pt>
                <c:pt idx="7908">
                  <c:v>40991.374999980821</c:v>
                </c:pt>
                <c:pt idx="7909">
                  <c:v>40991.385416647485</c:v>
                </c:pt>
                <c:pt idx="7910">
                  <c:v>40991.395833314149</c:v>
                </c:pt>
                <c:pt idx="7911">
                  <c:v>40991.406249980813</c:v>
                </c:pt>
                <c:pt idx="7912">
                  <c:v>40991.416666647478</c:v>
                </c:pt>
                <c:pt idx="7913">
                  <c:v>40991.427083314142</c:v>
                </c:pt>
                <c:pt idx="7914">
                  <c:v>40991.437499980806</c:v>
                </c:pt>
                <c:pt idx="7915">
                  <c:v>40991.44791664747</c:v>
                </c:pt>
                <c:pt idx="7916">
                  <c:v>40991.458333314135</c:v>
                </c:pt>
                <c:pt idx="7917">
                  <c:v>40991.468749980799</c:v>
                </c:pt>
                <c:pt idx="7918">
                  <c:v>40991.479166647463</c:v>
                </c:pt>
                <c:pt idx="7919">
                  <c:v>40991.489583314127</c:v>
                </c:pt>
                <c:pt idx="7920">
                  <c:v>40991.499999980791</c:v>
                </c:pt>
                <c:pt idx="7921">
                  <c:v>40991.510416647456</c:v>
                </c:pt>
                <c:pt idx="7922">
                  <c:v>40991.52083331412</c:v>
                </c:pt>
                <c:pt idx="7923">
                  <c:v>40991.531249980784</c:v>
                </c:pt>
                <c:pt idx="7924">
                  <c:v>40991.541666647448</c:v>
                </c:pt>
                <c:pt idx="7925">
                  <c:v>40991.552083314113</c:v>
                </c:pt>
                <c:pt idx="7926">
                  <c:v>40991.562499980777</c:v>
                </c:pt>
                <c:pt idx="7927">
                  <c:v>40991.572916647441</c:v>
                </c:pt>
                <c:pt idx="7928">
                  <c:v>40991.583333314105</c:v>
                </c:pt>
                <c:pt idx="7929">
                  <c:v>40991.59374998077</c:v>
                </c:pt>
                <c:pt idx="7930">
                  <c:v>40991.604166647434</c:v>
                </c:pt>
                <c:pt idx="7931">
                  <c:v>40991.614583314098</c:v>
                </c:pt>
                <c:pt idx="7932">
                  <c:v>40991.624999980762</c:v>
                </c:pt>
                <c:pt idx="7933">
                  <c:v>40991.635416647427</c:v>
                </c:pt>
                <c:pt idx="7934">
                  <c:v>40991.645833314091</c:v>
                </c:pt>
                <c:pt idx="7935">
                  <c:v>40991.656249980755</c:v>
                </c:pt>
                <c:pt idx="7936">
                  <c:v>40991.666666647419</c:v>
                </c:pt>
                <c:pt idx="7937">
                  <c:v>40991.677083314084</c:v>
                </c:pt>
                <c:pt idx="7938">
                  <c:v>40991.687499980748</c:v>
                </c:pt>
                <c:pt idx="7939">
                  <c:v>40991.697916647412</c:v>
                </c:pt>
                <c:pt idx="7940">
                  <c:v>40991.708333314076</c:v>
                </c:pt>
                <c:pt idx="7941">
                  <c:v>40991.718749980741</c:v>
                </c:pt>
                <c:pt idx="7942">
                  <c:v>40991.729166647405</c:v>
                </c:pt>
                <c:pt idx="7943">
                  <c:v>40991.739583314069</c:v>
                </c:pt>
                <c:pt idx="7944">
                  <c:v>40991.749999980733</c:v>
                </c:pt>
                <c:pt idx="7945">
                  <c:v>40991.760416647398</c:v>
                </c:pt>
                <c:pt idx="7946">
                  <c:v>40991.770833314062</c:v>
                </c:pt>
                <c:pt idx="7947">
                  <c:v>40991.781249980726</c:v>
                </c:pt>
                <c:pt idx="7948">
                  <c:v>40991.79166664739</c:v>
                </c:pt>
                <c:pt idx="7949">
                  <c:v>40991.802083314054</c:v>
                </c:pt>
                <c:pt idx="7950">
                  <c:v>40991.812499980719</c:v>
                </c:pt>
                <c:pt idx="7951">
                  <c:v>40991.822916647383</c:v>
                </c:pt>
                <c:pt idx="7952">
                  <c:v>40991.833333314047</c:v>
                </c:pt>
                <c:pt idx="7953">
                  <c:v>40991.843749980711</c:v>
                </c:pt>
                <c:pt idx="7954">
                  <c:v>40991.854166647376</c:v>
                </c:pt>
                <c:pt idx="7955">
                  <c:v>40991.86458331404</c:v>
                </c:pt>
                <c:pt idx="7956">
                  <c:v>40991.874999980704</c:v>
                </c:pt>
                <c:pt idx="7957">
                  <c:v>40991.885416647368</c:v>
                </c:pt>
                <c:pt idx="7958">
                  <c:v>40991.895833314033</c:v>
                </c:pt>
                <c:pt idx="7959">
                  <c:v>40991.906249980697</c:v>
                </c:pt>
                <c:pt idx="7960">
                  <c:v>40991.916666647361</c:v>
                </c:pt>
                <c:pt idx="7961">
                  <c:v>40991.927083314025</c:v>
                </c:pt>
                <c:pt idx="7962">
                  <c:v>40991.93749998069</c:v>
                </c:pt>
                <c:pt idx="7963">
                  <c:v>40991.947916647354</c:v>
                </c:pt>
                <c:pt idx="7964">
                  <c:v>40991.958333314018</c:v>
                </c:pt>
                <c:pt idx="7965">
                  <c:v>40991.968749980682</c:v>
                </c:pt>
                <c:pt idx="7966">
                  <c:v>40991.979166647347</c:v>
                </c:pt>
                <c:pt idx="7967">
                  <c:v>40991.989583314011</c:v>
                </c:pt>
                <c:pt idx="7968">
                  <c:v>40991.999999980675</c:v>
                </c:pt>
                <c:pt idx="7969">
                  <c:v>40992.010416647339</c:v>
                </c:pt>
                <c:pt idx="7970">
                  <c:v>40992.020833314004</c:v>
                </c:pt>
                <c:pt idx="7971">
                  <c:v>40992.031249980668</c:v>
                </c:pt>
                <c:pt idx="7972">
                  <c:v>40992.041666647332</c:v>
                </c:pt>
                <c:pt idx="7973">
                  <c:v>40992.052083313996</c:v>
                </c:pt>
                <c:pt idx="7974">
                  <c:v>40992.062499980661</c:v>
                </c:pt>
                <c:pt idx="7975">
                  <c:v>40992.072916647325</c:v>
                </c:pt>
                <c:pt idx="7976">
                  <c:v>40992.083333313989</c:v>
                </c:pt>
                <c:pt idx="7977">
                  <c:v>40992.093749980653</c:v>
                </c:pt>
                <c:pt idx="7978">
                  <c:v>40992.104166647317</c:v>
                </c:pt>
                <c:pt idx="7979">
                  <c:v>40992.114583313982</c:v>
                </c:pt>
                <c:pt idx="7980">
                  <c:v>40992.124999980646</c:v>
                </c:pt>
                <c:pt idx="7981">
                  <c:v>40992.13541664731</c:v>
                </c:pt>
                <c:pt idx="7982">
                  <c:v>40992.145833313974</c:v>
                </c:pt>
                <c:pt idx="7983">
                  <c:v>40992.156249980639</c:v>
                </c:pt>
                <c:pt idx="7984">
                  <c:v>40992.166666647303</c:v>
                </c:pt>
                <c:pt idx="7985">
                  <c:v>40992.177083313967</c:v>
                </c:pt>
                <c:pt idx="7986">
                  <c:v>40992.187499980631</c:v>
                </c:pt>
                <c:pt idx="7987">
                  <c:v>40992.197916647296</c:v>
                </c:pt>
                <c:pt idx="7988">
                  <c:v>40992.20833331396</c:v>
                </c:pt>
                <c:pt idx="7989">
                  <c:v>40992.218749980624</c:v>
                </c:pt>
                <c:pt idx="7990">
                  <c:v>40992.229166647288</c:v>
                </c:pt>
                <c:pt idx="7991">
                  <c:v>40992.239583313953</c:v>
                </c:pt>
                <c:pt idx="7992">
                  <c:v>40992.249999980617</c:v>
                </c:pt>
                <c:pt idx="7993">
                  <c:v>40992.260416647281</c:v>
                </c:pt>
                <c:pt idx="7994">
                  <c:v>40992.270833313945</c:v>
                </c:pt>
                <c:pt idx="7995">
                  <c:v>40992.28124998061</c:v>
                </c:pt>
                <c:pt idx="7996">
                  <c:v>40992.291666647274</c:v>
                </c:pt>
                <c:pt idx="7997">
                  <c:v>40992.302083313938</c:v>
                </c:pt>
                <c:pt idx="7998">
                  <c:v>40992.312499980602</c:v>
                </c:pt>
                <c:pt idx="7999">
                  <c:v>40992.322916647267</c:v>
                </c:pt>
                <c:pt idx="8000">
                  <c:v>40992.333333313931</c:v>
                </c:pt>
                <c:pt idx="8001">
                  <c:v>40992.343749980595</c:v>
                </c:pt>
                <c:pt idx="8002">
                  <c:v>40992.354166647259</c:v>
                </c:pt>
                <c:pt idx="8003">
                  <c:v>40992.364583313924</c:v>
                </c:pt>
                <c:pt idx="8004">
                  <c:v>40992.374999980588</c:v>
                </c:pt>
                <c:pt idx="8005">
                  <c:v>40992.385416647252</c:v>
                </c:pt>
                <c:pt idx="8006">
                  <c:v>40992.395833313916</c:v>
                </c:pt>
                <c:pt idx="8007">
                  <c:v>40992.40624998058</c:v>
                </c:pt>
                <c:pt idx="8008">
                  <c:v>40992.416666647245</c:v>
                </c:pt>
                <c:pt idx="8009">
                  <c:v>40992.427083313909</c:v>
                </c:pt>
                <c:pt idx="8010">
                  <c:v>40992.437499980573</c:v>
                </c:pt>
                <c:pt idx="8011">
                  <c:v>40992.447916647237</c:v>
                </c:pt>
                <c:pt idx="8012">
                  <c:v>40992.458333313902</c:v>
                </c:pt>
                <c:pt idx="8013">
                  <c:v>40992.468749980566</c:v>
                </c:pt>
                <c:pt idx="8014">
                  <c:v>40992.47916664723</c:v>
                </c:pt>
                <c:pt idx="8015">
                  <c:v>40992.489583313894</c:v>
                </c:pt>
                <c:pt idx="8016">
                  <c:v>40992.499999980559</c:v>
                </c:pt>
                <c:pt idx="8017">
                  <c:v>40992.510416647223</c:v>
                </c:pt>
                <c:pt idx="8018">
                  <c:v>40992.520833313887</c:v>
                </c:pt>
                <c:pt idx="8019">
                  <c:v>40992.531249980551</c:v>
                </c:pt>
                <c:pt idx="8020">
                  <c:v>40992.541666647216</c:v>
                </c:pt>
                <c:pt idx="8021">
                  <c:v>40992.55208331388</c:v>
                </c:pt>
                <c:pt idx="8022">
                  <c:v>40992.562499980544</c:v>
                </c:pt>
                <c:pt idx="8023">
                  <c:v>40992.572916647208</c:v>
                </c:pt>
                <c:pt idx="8024">
                  <c:v>40992.583333313873</c:v>
                </c:pt>
                <c:pt idx="8025">
                  <c:v>40992.593749980537</c:v>
                </c:pt>
                <c:pt idx="8026">
                  <c:v>40992.604166647201</c:v>
                </c:pt>
                <c:pt idx="8027">
                  <c:v>40992.614583313865</c:v>
                </c:pt>
                <c:pt idx="8028">
                  <c:v>40992.62499998053</c:v>
                </c:pt>
                <c:pt idx="8029">
                  <c:v>40992.635416647194</c:v>
                </c:pt>
                <c:pt idx="8030">
                  <c:v>40992.645833313858</c:v>
                </c:pt>
                <c:pt idx="8031">
                  <c:v>40992.656249980522</c:v>
                </c:pt>
                <c:pt idx="8032">
                  <c:v>40992.666666647187</c:v>
                </c:pt>
                <c:pt idx="8033">
                  <c:v>40992.677083313851</c:v>
                </c:pt>
                <c:pt idx="8034">
                  <c:v>40992.687499980515</c:v>
                </c:pt>
                <c:pt idx="8035">
                  <c:v>40992.697916647179</c:v>
                </c:pt>
                <c:pt idx="8036">
                  <c:v>40992.708333313843</c:v>
                </c:pt>
                <c:pt idx="8037">
                  <c:v>40992.718749980508</c:v>
                </c:pt>
                <c:pt idx="8038">
                  <c:v>40992.729166647172</c:v>
                </c:pt>
                <c:pt idx="8039">
                  <c:v>40992.739583313836</c:v>
                </c:pt>
                <c:pt idx="8040">
                  <c:v>40992.7499999805</c:v>
                </c:pt>
                <c:pt idx="8041">
                  <c:v>40992.760416647165</c:v>
                </c:pt>
                <c:pt idx="8042">
                  <c:v>40992.770833313829</c:v>
                </c:pt>
                <c:pt idx="8043">
                  <c:v>40992.781249980493</c:v>
                </c:pt>
                <c:pt idx="8044">
                  <c:v>40992.791666647157</c:v>
                </c:pt>
                <c:pt idx="8045">
                  <c:v>40992.802083313822</c:v>
                </c:pt>
                <c:pt idx="8046">
                  <c:v>40992.812499980486</c:v>
                </c:pt>
                <c:pt idx="8047">
                  <c:v>40992.82291664715</c:v>
                </c:pt>
                <c:pt idx="8048">
                  <c:v>40992.833333313814</c:v>
                </c:pt>
                <c:pt idx="8049">
                  <c:v>40992.843749980479</c:v>
                </c:pt>
                <c:pt idx="8050">
                  <c:v>40992.854166647143</c:v>
                </c:pt>
                <c:pt idx="8051">
                  <c:v>40992.864583313807</c:v>
                </c:pt>
                <c:pt idx="8052">
                  <c:v>40992.874999980471</c:v>
                </c:pt>
                <c:pt idx="8053">
                  <c:v>40992.885416647136</c:v>
                </c:pt>
                <c:pt idx="8054">
                  <c:v>40992.8958333138</c:v>
                </c:pt>
                <c:pt idx="8055">
                  <c:v>40992.906249980464</c:v>
                </c:pt>
                <c:pt idx="8056">
                  <c:v>40992.916666647128</c:v>
                </c:pt>
                <c:pt idx="8057">
                  <c:v>40992.927083313793</c:v>
                </c:pt>
                <c:pt idx="8058">
                  <c:v>40992.937499980457</c:v>
                </c:pt>
                <c:pt idx="8059">
                  <c:v>40992.947916647121</c:v>
                </c:pt>
                <c:pt idx="8060">
                  <c:v>40992.958333313785</c:v>
                </c:pt>
                <c:pt idx="8061">
                  <c:v>40992.96874998045</c:v>
                </c:pt>
                <c:pt idx="8062">
                  <c:v>40992.979166647114</c:v>
                </c:pt>
                <c:pt idx="8063">
                  <c:v>40992.989583313778</c:v>
                </c:pt>
                <c:pt idx="8064">
                  <c:v>40992.999999980442</c:v>
                </c:pt>
                <c:pt idx="8065">
                  <c:v>40993.010416647106</c:v>
                </c:pt>
                <c:pt idx="8066">
                  <c:v>40993.020833313771</c:v>
                </c:pt>
                <c:pt idx="8067">
                  <c:v>40993.031249980435</c:v>
                </c:pt>
                <c:pt idx="8068">
                  <c:v>40993.041666647099</c:v>
                </c:pt>
                <c:pt idx="8069">
                  <c:v>40993.052083313763</c:v>
                </c:pt>
                <c:pt idx="8070">
                  <c:v>40993.062499980428</c:v>
                </c:pt>
                <c:pt idx="8071">
                  <c:v>40993.072916647092</c:v>
                </c:pt>
                <c:pt idx="8072">
                  <c:v>40993.083333313756</c:v>
                </c:pt>
                <c:pt idx="8073">
                  <c:v>40993.09374998042</c:v>
                </c:pt>
                <c:pt idx="8074">
                  <c:v>40993.104166647085</c:v>
                </c:pt>
                <c:pt idx="8075">
                  <c:v>40993.114583313749</c:v>
                </c:pt>
                <c:pt idx="8076">
                  <c:v>40993.124999980413</c:v>
                </c:pt>
                <c:pt idx="8077">
                  <c:v>40993.135416647077</c:v>
                </c:pt>
                <c:pt idx="8078">
                  <c:v>40993.145833313742</c:v>
                </c:pt>
                <c:pt idx="8079">
                  <c:v>40993.156249980406</c:v>
                </c:pt>
                <c:pt idx="8080">
                  <c:v>40993.16666664707</c:v>
                </c:pt>
                <c:pt idx="8081">
                  <c:v>40993.177083313734</c:v>
                </c:pt>
                <c:pt idx="8082">
                  <c:v>40993.187499980399</c:v>
                </c:pt>
                <c:pt idx="8083">
                  <c:v>40993.197916647063</c:v>
                </c:pt>
                <c:pt idx="8084">
                  <c:v>40993.208333313727</c:v>
                </c:pt>
                <c:pt idx="8085">
                  <c:v>40993.218749980391</c:v>
                </c:pt>
                <c:pt idx="8086">
                  <c:v>40993.229166647056</c:v>
                </c:pt>
                <c:pt idx="8087">
                  <c:v>40993.23958331372</c:v>
                </c:pt>
                <c:pt idx="8088">
                  <c:v>40993.249999980384</c:v>
                </c:pt>
                <c:pt idx="8089">
                  <c:v>40993.260416647048</c:v>
                </c:pt>
                <c:pt idx="8090">
                  <c:v>40993.270833313713</c:v>
                </c:pt>
                <c:pt idx="8091">
                  <c:v>40993.281249980377</c:v>
                </c:pt>
                <c:pt idx="8092">
                  <c:v>40993.291666647041</c:v>
                </c:pt>
                <c:pt idx="8093">
                  <c:v>40993.302083313705</c:v>
                </c:pt>
                <c:pt idx="8094">
                  <c:v>40993.312499980369</c:v>
                </c:pt>
                <c:pt idx="8095">
                  <c:v>40993.322916647034</c:v>
                </c:pt>
                <c:pt idx="8096">
                  <c:v>40993.333333313698</c:v>
                </c:pt>
                <c:pt idx="8097">
                  <c:v>40993.343749980362</c:v>
                </c:pt>
                <c:pt idx="8098">
                  <c:v>40993.354166647026</c:v>
                </c:pt>
                <c:pt idx="8099">
                  <c:v>40993.364583313691</c:v>
                </c:pt>
                <c:pt idx="8100">
                  <c:v>40993.374999980355</c:v>
                </c:pt>
                <c:pt idx="8101">
                  <c:v>40993.385416647019</c:v>
                </c:pt>
                <c:pt idx="8102">
                  <c:v>40993.395833313683</c:v>
                </c:pt>
                <c:pt idx="8103">
                  <c:v>40993.406249980348</c:v>
                </c:pt>
                <c:pt idx="8104">
                  <c:v>40993.416666647012</c:v>
                </c:pt>
                <c:pt idx="8105">
                  <c:v>40993.427083313676</c:v>
                </c:pt>
                <c:pt idx="8106">
                  <c:v>40993.43749998034</c:v>
                </c:pt>
                <c:pt idx="8107">
                  <c:v>40993.447916647005</c:v>
                </c:pt>
                <c:pt idx="8108">
                  <c:v>40993.458333313669</c:v>
                </c:pt>
                <c:pt idx="8109">
                  <c:v>40993.468749980333</c:v>
                </c:pt>
                <c:pt idx="8110">
                  <c:v>40993.479166646997</c:v>
                </c:pt>
                <c:pt idx="8111">
                  <c:v>40993.489583313662</c:v>
                </c:pt>
                <c:pt idx="8112">
                  <c:v>40993.499999980326</c:v>
                </c:pt>
                <c:pt idx="8113">
                  <c:v>40993.51041664699</c:v>
                </c:pt>
                <c:pt idx="8114">
                  <c:v>40993.520833313654</c:v>
                </c:pt>
                <c:pt idx="8115">
                  <c:v>40993.531249980319</c:v>
                </c:pt>
                <c:pt idx="8116">
                  <c:v>40993.541666646983</c:v>
                </c:pt>
                <c:pt idx="8117">
                  <c:v>40993.552083313647</c:v>
                </c:pt>
                <c:pt idx="8118">
                  <c:v>40993.562499980311</c:v>
                </c:pt>
                <c:pt idx="8119">
                  <c:v>40993.572916646976</c:v>
                </c:pt>
                <c:pt idx="8120">
                  <c:v>40993.58333331364</c:v>
                </c:pt>
                <c:pt idx="8121">
                  <c:v>40993.593749980304</c:v>
                </c:pt>
                <c:pt idx="8122">
                  <c:v>40993.604166646968</c:v>
                </c:pt>
                <c:pt idx="8123">
                  <c:v>40993.614583313632</c:v>
                </c:pt>
                <c:pt idx="8124">
                  <c:v>40993.624999980297</c:v>
                </c:pt>
                <c:pt idx="8125">
                  <c:v>40993.635416646961</c:v>
                </c:pt>
                <c:pt idx="8126">
                  <c:v>40993.645833313625</c:v>
                </c:pt>
                <c:pt idx="8127">
                  <c:v>40993.656249980289</c:v>
                </c:pt>
                <c:pt idx="8128">
                  <c:v>40993.666666646954</c:v>
                </c:pt>
                <c:pt idx="8129">
                  <c:v>40993.677083313618</c:v>
                </c:pt>
                <c:pt idx="8130">
                  <c:v>40993.687499980282</c:v>
                </c:pt>
                <c:pt idx="8131">
                  <c:v>40993.697916646946</c:v>
                </c:pt>
                <c:pt idx="8132">
                  <c:v>40993.708333313611</c:v>
                </c:pt>
                <c:pt idx="8133">
                  <c:v>40993.718749980275</c:v>
                </c:pt>
                <c:pt idx="8134">
                  <c:v>40993.729166646939</c:v>
                </c:pt>
                <c:pt idx="8135">
                  <c:v>40993.739583313603</c:v>
                </c:pt>
                <c:pt idx="8136">
                  <c:v>40993.749999980268</c:v>
                </c:pt>
                <c:pt idx="8137">
                  <c:v>40993.760416646932</c:v>
                </c:pt>
                <c:pt idx="8138">
                  <c:v>40993.770833313596</c:v>
                </c:pt>
                <c:pt idx="8139">
                  <c:v>40993.78124998026</c:v>
                </c:pt>
                <c:pt idx="8140">
                  <c:v>40993.791666646925</c:v>
                </c:pt>
                <c:pt idx="8141">
                  <c:v>40993.802083313589</c:v>
                </c:pt>
                <c:pt idx="8142">
                  <c:v>40993.812499980253</c:v>
                </c:pt>
                <c:pt idx="8143">
                  <c:v>40993.822916646917</c:v>
                </c:pt>
                <c:pt idx="8144">
                  <c:v>40993.833333313582</c:v>
                </c:pt>
                <c:pt idx="8145">
                  <c:v>40993.843749980246</c:v>
                </c:pt>
                <c:pt idx="8146">
                  <c:v>40993.85416664691</c:v>
                </c:pt>
                <c:pt idx="8147">
                  <c:v>40993.864583313574</c:v>
                </c:pt>
                <c:pt idx="8148">
                  <c:v>40993.874999980238</c:v>
                </c:pt>
                <c:pt idx="8149">
                  <c:v>40993.885416646903</c:v>
                </c:pt>
                <c:pt idx="8150">
                  <c:v>40993.895833313567</c:v>
                </c:pt>
                <c:pt idx="8151">
                  <c:v>40993.906249980231</c:v>
                </c:pt>
                <c:pt idx="8152">
                  <c:v>40993.916666646895</c:v>
                </c:pt>
                <c:pt idx="8153">
                  <c:v>40993.92708331356</c:v>
                </c:pt>
                <c:pt idx="8154">
                  <c:v>40993.937499980224</c:v>
                </c:pt>
                <c:pt idx="8155">
                  <c:v>40993.947916646888</c:v>
                </c:pt>
                <c:pt idx="8156">
                  <c:v>40993.958333313552</c:v>
                </c:pt>
                <c:pt idx="8157">
                  <c:v>40993.968749980217</c:v>
                </c:pt>
                <c:pt idx="8158">
                  <c:v>40993.979166646881</c:v>
                </c:pt>
                <c:pt idx="8159">
                  <c:v>40993.989583313545</c:v>
                </c:pt>
                <c:pt idx="8160">
                  <c:v>40993.999999980209</c:v>
                </c:pt>
                <c:pt idx="8161">
                  <c:v>40994.010416646874</c:v>
                </c:pt>
                <c:pt idx="8162">
                  <c:v>40994.020833313538</c:v>
                </c:pt>
                <c:pt idx="8163">
                  <c:v>40994.031249980202</c:v>
                </c:pt>
                <c:pt idx="8164">
                  <c:v>40994.041666646866</c:v>
                </c:pt>
                <c:pt idx="8165">
                  <c:v>40994.052083313531</c:v>
                </c:pt>
                <c:pt idx="8166">
                  <c:v>40994.062499980195</c:v>
                </c:pt>
                <c:pt idx="8167">
                  <c:v>40994.072916646859</c:v>
                </c:pt>
                <c:pt idx="8168">
                  <c:v>40994.083333313523</c:v>
                </c:pt>
                <c:pt idx="8169">
                  <c:v>40994.093749980188</c:v>
                </c:pt>
                <c:pt idx="8170">
                  <c:v>40994.104166646852</c:v>
                </c:pt>
                <c:pt idx="8171">
                  <c:v>40994.114583313516</c:v>
                </c:pt>
                <c:pt idx="8172">
                  <c:v>40994.12499998018</c:v>
                </c:pt>
                <c:pt idx="8173">
                  <c:v>40994.135416646845</c:v>
                </c:pt>
                <c:pt idx="8174">
                  <c:v>40994.145833313509</c:v>
                </c:pt>
                <c:pt idx="8175">
                  <c:v>40994.156249980173</c:v>
                </c:pt>
                <c:pt idx="8176">
                  <c:v>40994.166666646837</c:v>
                </c:pt>
                <c:pt idx="8177">
                  <c:v>40994.177083313501</c:v>
                </c:pt>
                <c:pt idx="8178">
                  <c:v>40994.187499980166</c:v>
                </c:pt>
                <c:pt idx="8179">
                  <c:v>40994.19791664683</c:v>
                </c:pt>
                <c:pt idx="8180">
                  <c:v>40994.208333313494</c:v>
                </c:pt>
                <c:pt idx="8181">
                  <c:v>40994.218749980158</c:v>
                </c:pt>
                <c:pt idx="8182">
                  <c:v>40994.229166646823</c:v>
                </c:pt>
                <c:pt idx="8183">
                  <c:v>40994.239583313487</c:v>
                </c:pt>
                <c:pt idx="8184">
                  <c:v>40994.249999980151</c:v>
                </c:pt>
                <c:pt idx="8185">
                  <c:v>40994.260416646815</c:v>
                </c:pt>
                <c:pt idx="8186">
                  <c:v>40994.27083331348</c:v>
                </c:pt>
                <c:pt idx="8187">
                  <c:v>40994.281249980144</c:v>
                </c:pt>
                <c:pt idx="8188">
                  <c:v>40994.291666646808</c:v>
                </c:pt>
                <c:pt idx="8189">
                  <c:v>40994.302083313472</c:v>
                </c:pt>
                <c:pt idx="8190">
                  <c:v>40994.312499980137</c:v>
                </c:pt>
                <c:pt idx="8191">
                  <c:v>40994.322916646801</c:v>
                </c:pt>
                <c:pt idx="8192">
                  <c:v>40994.333333313465</c:v>
                </c:pt>
                <c:pt idx="8193">
                  <c:v>40994.343749980129</c:v>
                </c:pt>
                <c:pt idx="8194">
                  <c:v>40994.354166646794</c:v>
                </c:pt>
                <c:pt idx="8195">
                  <c:v>40994.364583313458</c:v>
                </c:pt>
                <c:pt idx="8196">
                  <c:v>40994.374999980122</c:v>
                </c:pt>
                <c:pt idx="8197">
                  <c:v>40994.385416646786</c:v>
                </c:pt>
                <c:pt idx="8198">
                  <c:v>40994.395833313451</c:v>
                </c:pt>
                <c:pt idx="8199">
                  <c:v>40994.406249980115</c:v>
                </c:pt>
                <c:pt idx="8200">
                  <c:v>40994.416666646779</c:v>
                </c:pt>
                <c:pt idx="8201">
                  <c:v>40994.427083313443</c:v>
                </c:pt>
                <c:pt idx="8202">
                  <c:v>40994.437499980108</c:v>
                </c:pt>
                <c:pt idx="8203">
                  <c:v>40994.447916646772</c:v>
                </c:pt>
                <c:pt idx="8204">
                  <c:v>40994.458333313436</c:v>
                </c:pt>
                <c:pt idx="8205">
                  <c:v>40994.4687499801</c:v>
                </c:pt>
                <c:pt idx="8206">
                  <c:v>40994.479166646764</c:v>
                </c:pt>
                <c:pt idx="8207">
                  <c:v>40994.489583313429</c:v>
                </c:pt>
                <c:pt idx="8208">
                  <c:v>40994.499999980093</c:v>
                </c:pt>
                <c:pt idx="8209">
                  <c:v>40994.510416646757</c:v>
                </c:pt>
                <c:pt idx="8210">
                  <c:v>40994.520833313421</c:v>
                </c:pt>
                <c:pt idx="8211">
                  <c:v>40994.531249980086</c:v>
                </c:pt>
                <c:pt idx="8212">
                  <c:v>40994.54166664675</c:v>
                </c:pt>
                <c:pt idx="8213">
                  <c:v>40994.552083313414</c:v>
                </c:pt>
                <c:pt idx="8214">
                  <c:v>40994.562499980078</c:v>
                </c:pt>
                <c:pt idx="8215">
                  <c:v>40994.572916646743</c:v>
                </c:pt>
                <c:pt idx="8216">
                  <c:v>40994.583333313407</c:v>
                </c:pt>
                <c:pt idx="8217">
                  <c:v>40994.593749980071</c:v>
                </c:pt>
                <c:pt idx="8218">
                  <c:v>40994.604166646735</c:v>
                </c:pt>
                <c:pt idx="8219">
                  <c:v>40994.6145833134</c:v>
                </c:pt>
                <c:pt idx="8220">
                  <c:v>40994.624999980064</c:v>
                </c:pt>
                <c:pt idx="8221">
                  <c:v>40994.635416646728</c:v>
                </c:pt>
                <c:pt idx="8222">
                  <c:v>40994.645833313392</c:v>
                </c:pt>
                <c:pt idx="8223">
                  <c:v>40994.656249980057</c:v>
                </c:pt>
                <c:pt idx="8224">
                  <c:v>40994.666666646721</c:v>
                </c:pt>
                <c:pt idx="8225">
                  <c:v>40994.677083313385</c:v>
                </c:pt>
                <c:pt idx="8226">
                  <c:v>40994.687499980049</c:v>
                </c:pt>
                <c:pt idx="8227">
                  <c:v>40994.697916646714</c:v>
                </c:pt>
                <c:pt idx="8228">
                  <c:v>40994.708333313378</c:v>
                </c:pt>
                <c:pt idx="8229">
                  <c:v>40994.718749980042</c:v>
                </c:pt>
                <c:pt idx="8230">
                  <c:v>40994.729166646706</c:v>
                </c:pt>
                <c:pt idx="8231">
                  <c:v>40994.739583313371</c:v>
                </c:pt>
                <c:pt idx="8232">
                  <c:v>40994.749999980035</c:v>
                </c:pt>
                <c:pt idx="8233">
                  <c:v>40994.760416646699</c:v>
                </c:pt>
                <c:pt idx="8234">
                  <c:v>40994.770833313363</c:v>
                </c:pt>
                <c:pt idx="8235">
                  <c:v>40994.781249980027</c:v>
                </c:pt>
                <c:pt idx="8236">
                  <c:v>40994.791666646692</c:v>
                </c:pt>
                <c:pt idx="8237">
                  <c:v>40994.802083313356</c:v>
                </c:pt>
                <c:pt idx="8238">
                  <c:v>40994.81249998002</c:v>
                </c:pt>
                <c:pt idx="8239">
                  <c:v>40994.822916646684</c:v>
                </c:pt>
                <c:pt idx="8240">
                  <c:v>40994.833333313349</c:v>
                </c:pt>
                <c:pt idx="8241">
                  <c:v>40994.843749980013</c:v>
                </c:pt>
                <c:pt idx="8242">
                  <c:v>40994.854166646677</c:v>
                </c:pt>
                <c:pt idx="8243">
                  <c:v>40994.864583313341</c:v>
                </c:pt>
                <c:pt idx="8244">
                  <c:v>40994.874999980006</c:v>
                </c:pt>
                <c:pt idx="8245">
                  <c:v>40994.88541664667</c:v>
                </c:pt>
                <c:pt idx="8246">
                  <c:v>40994.895833313334</c:v>
                </c:pt>
                <c:pt idx="8247">
                  <c:v>40994.906249979998</c:v>
                </c:pt>
                <c:pt idx="8248">
                  <c:v>40994.916666646663</c:v>
                </c:pt>
                <c:pt idx="8249">
                  <c:v>40994.927083313327</c:v>
                </c:pt>
                <c:pt idx="8250">
                  <c:v>40994.937499979991</c:v>
                </c:pt>
                <c:pt idx="8251">
                  <c:v>40994.947916646655</c:v>
                </c:pt>
                <c:pt idx="8252">
                  <c:v>40994.95833331332</c:v>
                </c:pt>
                <c:pt idx="8253">
                  <c:v>40994.968749979984</c:v>
                </c:pt>
                <c:pt idx="8254">
                  <c:v>40994.979166646648</c:v>
                </c:pt>
                <c:pt idx="8255">
                  <c:v>40994.989583313312</c:v>
                </c:pt>
                <c:pt idx="8256">
                  <c:v>40994.999999979977</c:v>
                </c:pt>
                <c:pt idx="8257">
                  <c:v>40995.010416646641</c:v>
                </c:pt>
                <c:pt idx="8258">
                  <c:v>40995.020833313305</c:v>
                </c:pt>
                <c:pt idx="8259">
                  <c:v>40995.031249979969</c:v>
                </c:pt>
                <c:pt idx="8260">
                  <c:v>40995.041666646634</c:v>
                </c:pt>
                <c:pt idx="8261">
                  <c:v>40995.052083313298</c:v>
                </c:pt>
                <c:pt idx="8262">
                  <c:v>40995.062499979962</c:v>
                </c:pt>
                <c:pt idx="8263">
                  <c:v>40995.072916646626</c:v>
                </c:pt>
                <c:pt idx="8264">
                  <c:v>40995.08333331329</c:v>
                </c:pt>
                <c:pt idx="8265">
                  <c:v>40995.093749979955</c:v>
                </c:pt>
                <c:pt idx="8266">
                  <c:v>40995.104166646619</c:v>
                </c:pt>
                <c:pt idx="8267">
                  <c:v>40995.114583313283</c:v>
                </c:pt>
                <c:pt idx="8268">
                  <c:v>40995.124999979947</c:v>
                </c:pt>
                <c:pt idx="8269">
                  <c:v>40995.135416646612</c:v>
                </c:pt>
                <c:pt idx="8270">
                  <c:v>40995.145833313276</c:v>
                </c:pt>
                <c:pt idx="8271">
                  <c:v>40995.15624997994</c:v>
                </c:pt>
                <c:pt idx="8272">
                  <c:v>40995.166666646604</c:v>
                </c:pt>
                <c:pt idx="8273">
                  <c:v>40995.177083313269</c:v>
                </c:pt>
                <c:pt idx="8274">
                  <c:v>40995.187499979933</c:v>
                </c:pt>
                <c:pt idx="8275">
                  <c:v>40995.197916646597</c:v>
                </c:pt>
                <c:pt idx="8276">
                  <c:v>40995.208333313261</c:v>
                </c:pt>
                <c:pt idx="8277">
                  <c:v>40995.218749979926</c:v>
                </c:pt>
                <c:pt idx="8278">
                  <c:v>40995.22916664659</c:v>
                </c:pt>
                <c:pt idx="8279">
                  <c:v>40995.239583313254</c:v>
                </c:pt>
                <c:pt idx="8280">
                  <c:v>40995.249999979918</c:v>
                </c:pt>
                <c:pt idx="8281">
                  <c:v>40995.260416646583</c:v>
                </c:pt>
                <c:pt idx="8282">
                  <c:v>40995.270833313247</c:v>
                </c:pt>
                <c:pt idx="8283">
                  <c:v>40995.281249979911</c:v>
                </c:pt>
                <c:pt idx="8284">
                  <c:v>40995.291666646575</c:v>
                </c:pt>
                <c:pt idx="8285">
                  <c:v>40995.30208331324</c:v>
                </c:pt>
                <c:pt idx="8286">
                  <c:v>40995.312499979904</c:v>
                </c:pt>
                <c:pt idx="8287">
                  <c:v>40995.322916646568</c:v>
                </c:pt>
                <c:pt idx="8288">
                  <c:v>40995.333333313232</c:v>
                </c:pt>
                <c:pt idx="8289">
                  <c:v>40995.343749979897</c:v>
                </c:pt>
                <c:pt idx="8290">
                  <c:v>40995.354166646561</c:v>
                </c:pt>
                <c:pt idx="8291">
                  <c:v>40995.364583313225</c:v>
                </c:pt>
                <c:pt idx="8292">
                  <c:v>40995.374999979889</c:v>
                </c:pt>
                <c:pt idx="8293">
                  <c:v>40995.385416646553</c:v>
                </c:pt>
                <c:pt idx="8294">
                  <c:v>40995.395833313218</c:v>
                </c:pt>
                <c:pt idx="8295">
                  <c:v>40995.406249979882</c:v>
                </c:pt>
                <c:pt idx="8296">
                  <c:v>40995.416666646546</c:v>
                </c:pt>
                <c:pt idx="8297">
                  <c:v>40995.42708331321</c:v>
                </c:pt>
                <c:pt idx="8298">
                  <c:v>40995.437499979875</c:v>
                </c:pt>
                <c:pt idx="8299">
                  <c:v>40995.447916646539</c:v>
                </c:pt>
                <c:pt idx="8300">
                  <c:v>40995.458333313203</c:v>
                </c:pt>
                <c:pt idx="8301">
                  <c:v>40995.468749979867</c:v>
                </c:pt>
                <c:pt idx="8302">
                  <c:v>40995.479166646532</c:v>
                </c:pt>
                <c:pt idx="8303">
                  <c:v>40995.489583313196</c:v>
                </c:pt>
                <c:pt idx="8304">
                  <c:v>40995.49999997986</c:v>
                </c:pt>
                <c:pt idx="8305">
                  <c:v>40995.510416646524</c:v>
                </c:pt>
                <c:pt idx="8306">
                  <c:v>40995.520833313189</c:v>
                </c:pt>
                <c:pt idx="8307">
                  <c:v>40995.531249979853</c:v>
                </c:pt>
                <c:pt idx="8308">
                  <c:v>40995.541666646517</c:v>
                </c:pt>
                <c:pt idx="8309">
                  <c:v>40995.552083313181</c:v>
                </c:pt>
                <c:pt idx="8310">
                  <c:v>40995.562499979846</c:v>
                </c:pt>
                <c:pt idx="8311">
                  <c:v>40995.57291664651</c:v>
                </c:pt>
                <c:pt idx="8312">
                  <c:v>40995.583333313174</c:v>
                </c:pt>
                <c:pt idx="8313">
                  <c:v>40995.593749979838</c:v>
                </c:pt>
                <c:pt idx="8314">
                  <c:v>40995.604166646503</c:v>
                </c:pt>
                <c:pt idx="8315">
                  <c:v>40995.614583313167</c:v>
                </c:pt>
                <c:pt idx="8316">
                  <c:v>40995.624999979831</c:v>
                </c:pt>
                <c:pt idx="8317">
                  <c:v>40995.635416646495</c:v>
                </c:pt>
                <c:pt idx="8318">
                  <c:v>40995.64583331316</c:v>
                </c:pt>
                <c:pt idx="8319">
                  <c:v>40995.656249979824</c:v>
                </c:pt>
                <c:pt idx="8320">
                  <c:v>40995.666666646488</c:v>
                </c:pt>
                <c:pt idx="8321">
                  <c:v>40995.677083313152</c:v>
                </c:pt>
                <c:pt idx="8322">
                  <c:v>40995.687499979816</c:v>
                </c:pt>
                <c:pt idx="8323">
                  <c:v>40995.697916646481</c:v>
                </c:pt>
                <c:pt idx="8324">
                  <c:v>40995.708333313145</c:v>
                </c:pt>
                <c:pt idx="8325">
                  <c:v>40995.718749979809</c:v>
                </c:pt>
                <c:pt idx="8326">
                  <c:v>40995.729166646473</c:v>
                </c:pt>
                <c:pt idx="8327">
                  <c:v>40995.739583313138</c:v>
                </c:pt>
                <c:pt idx="8328">
                  <c:v>40995.749999979802</c:v>
                </c:pt>
                <c:pt idx="8329">
                  <c:v>40995.760416646466</c:v>
                </c:pt>
                <c:pt idx="8330">
                  <c:v>40995.77083331313</c:v>
                </c:pt>
                <c:pt idx="8331">
                  <c:v>40995.781249979795</c:v>
                </c:pt>
                <c:pt idx="8332">
                  <c:v>40995.791666646459</c:v>
                </c:pt>
                <c:pt idx="8333">
                  <c:v>40995.802083313123</c:v>
                </c:pt>
                <c:pt idx="8334">
                  <c:v>40995.812499979787</c:v>
                </c:pt>
                <c:pt idx="8335">
                  <c:v>40995.822916646452</c:v>
                </c:pt>
                <c:pt idx="8336">
                  <c:v>40995.833333313116</c:v>
                </c:pt>
                <c:pt idx="8337">
                  <c:v>40995.84374997978</c:v>
                </c:pt>
                <c:pt idx="8338">
                  <c:v>40995.854166646444</c:v>
                </c:pt>
                <c:pt idx="8339">
                  <c:v>40995.864583313109</c:v>
                </c:pt>
                <c:pt idx="8340">
                  <c:v>40995.874999979773</c:v>
                </c:pt>
                <c:pt idx="8341">
                  <c:v>40995.885416646437</c:v>
                </c:pt>
                <c:pt idx="8342">
                  <c:v>40995.895833313101</c:v>
                </c:pt>
                <c:pt idx="8343">
                  <c:v>40995.906249979766</c:v>
                </c:pt>
                <c:pt idx="8344">
                  <c:v>40995.91666664643</c:v>
                </c:pt>
                <c:pt idx="8345">
                  <c:v>40995.927083313094</c:v>
                </c:pt>
                <c:pt idx="8346">
                  <c:v>40995.937499979758</c:v>
                </c:pt>
                <c:pt idx="8347">
                  <c:v>40995.947916646423</c:v>
                </c:pt>
                <c:pt idx="8348">
                  <c:v>40995.958333313087</c:v>
                </c:pt>
                <c:pt idx="8349">
                  <c:v>40995.968749979751</c:v>
                </c:pt>
                <c:pt idx="8350">
                  <c:v>40995.979166646415</c:v>
                </c:pt>
                <c:pt idx="8351">
                  <c:v>40995.989583313079</c:v>
                </c:pt>
                <c:pt idx="8352">
                  <c:v>40995.999999979744</c:v>
                </c:pt>
                <c:pt idx="8353">
                  <c:v>40996.010416646408</c:v>
                </c:pt>
                <c:pt idx="8354">
                  <c:v>40996.020833313072</c:v>
                </c:pt>
                <c:pt idx="8355">
                  <c:v>40996.031249979736</c:v>
                </c:pt>
                <c:pt idx="8356">
                  <c:v>40996.041666646401</c:v>
                </c:pt>
                <c:pt idx="8357">
                  <c:v>40996.052083313065</c:v>
                </c:pt>
                <c:pt idx="8358">
                  <c:v>40996.062499979729</c:v>
                </c:pt>
                <c:pt idx="8359">
                  <c:v>40996.072916646393</c:v>
                </c:pt>
                <c:pt idx="8360">
                  <c:v>40996.083333313058</c:v>
                </c:pt>
                <c:pt idx="8361">
                  <c:v>40996.093749979722</c:v>
                </c:pt>
                <c:pt idx="8362">
                  <c:v>40996.104166646386</c:v>
                </c:pt>
                <c:pt idx="8363">
                  <c:v>40996.11458331305</c:v>
                </c:pt>
                <c:pt idx="8364">
                  <c:v>40996.124999979715</c:v>
                </c:pt>
                <c:pt idx="8365">
                  <c:v>40996.135416646379</c:v>
                </c:pt>
                <c:pt idx="8366">
                  <c:v>40996.145833313043</c:v>
                </c:pt>
                <c:pt idx="8367">
                  <c:v>40996.156249979707</c:v>
                </c:pt>
                <c:pt idx="8368">
                  <c:v>40996.166666646372</c:v>
                </c:pt>
                <c:pt idx="8369">
                  <c:v>40996.177083313036</c:v>
                </c:pt>
                <c:pt idx="8370">
                  <c:v>40996.1874999797</c:v>
                </c:pt>
                <c:pt idx="8371">
                  <c:v>40996.197916646364</c:v>
                </c:pt>
                <c:pt idx="8372">
                  <c:v>40996.208333313029</c:v>
                </c:pt>
                <c:pt idx="8373">
                  <c:v>40996.218749979693</c:v>
                </c:pt>
                <c:pt idx="8374">
                  <c:v>40996.229166646357</c:v>
                </c:pt>
                <c:pt idx="8375">
                  <c:v>40996.239583313021</c:v>
                </c:pt>
                <c:pt idx="8376">
                  <c:v>40996.249999979686</c:v>
                </c:pt>
                <c:pt idx="8377">
                  <c:v>40996.26041664635</c:v>
                </c:pt>
                <c:pt idx="8378">
                  <c:v>40996.270833313014</c:v>
                </c:pt>
                <c:pt idx="8379">
                  <c:v>40996.281249979678</c:v>
                </c:pt>
                <c:pt idx="8380">
                  <c:v>40996.291666646342</c:v>
                </c:pt>
                <c:pt idx="8381">
                  <c:v>40996.302083313007</c:v>
                </c:pt>
                <c:pt idx="8382">
                  <c:v>40996.312499979671</c:v>
                </c:pt>
                <c:pt idx="8383">
                  <c:v>40996.322916646335</c:v>
                </c:pt>
                <c:pt idx="8384">
                  <c:v>40996.333333312999</c:v>
                </c:pt>
                <c:pt idx="8385">
                  <c:v>40996.343749979664</c:v>
                </c:pt>
                <c:pt idx="8386">
                  <c:v>40996.354166646328</c:v>
                </c:pt>
                <c:pt idx="8387">
                  <c:v>40996.364583312992</c:v>
                </c:pt>
                <c:pt idx="8388">
                  <c:v>40996.374999979656</c:v>
                </c:pt>
                <c:pt idx="8389">
                  <c:v>40996.385416646321</c:v>
                </c:pt>
                <c:pt idx="8390">
                  <c:v>40996.395833312985</c:v>
                </c:pt>
                <c:pt idx="8391">
                  <c:v>40996.406249979649</c:v>
                </c:pt>
                <c:pt idx="8392">
                  <c:v>40996.416666646313</c:v>
                </c:pt>
                <c:pt idx="8393">
                  <c:v>40996.427083312978</c:v>
                </c:pt>
                <c:pt idx="8394">
                  <c:v>40996.437499979642</c:v>
                </c:pt>
                <c:pt idx="8395">
                  <c:v>40996.447916646306</c:v>
                </c:pt>
                <c:pt idx="8396">
                  <c:v>40996.45833331297</c:v>
                </c:pt>
                <c:pt idx="8397">
                  <c:v>40996.468749979635</c:v>
                </c:pt>
                <c:pt idx="8398">
                  <c:v>40996.479166646299</c:v>
                </c:pt>
                <c:pt idx="8399">
                  <c:v>40996.489583312963</c:v>
                </c:pt>
                <c:pt idx="8400">
                  <c:v>40996.499999979627</c:v>
                </c:pt>
                <c:pt idx="8401">
                  <c:v>40996.510416646292</c:v>
                </c:pt>
                <c:pt idx="8402">
                  <c:v>40996.520833312956</c:v>
                </c:pt>
                <c:pt idx="8403">
                  <c:v>40996.53124997962</c:v>
                </c:pt>
                <c:pt idx="8404">
                  <c:v>40996.541666646284</c:v>
                </c:pt>
                <c:pt idx="8405">
                  <c:v>40996.552083312949</c:v>
                </c:pt>
                <c:pt idx="8406">
                  <c:v>40996.562499979613</c:v>
                </c:pt>
                <c:pt idx="8407">
                  <c:v>40996.572916646277</c:v>
                </c:pt>
                <c:pt idx="8408">
                  <c:v>40996.583333312941</c:v>
                </c:pt>
                <c:pt idx="8409">
                  <c:v>40996.593749979605</c:v>
                </c:pt>
                <c:pt idx="8410">
                  <c:v>40996.60416664627</c:v>
                </c:pt>
                <c:pt idx="8411">
                  <c:v>40996.614583312934</c:v>
                </c:pt>
                <c:pt idx="8412">
                  <c:v>40996.624999979598</c:v>
                </c:pt>
                <c:pt idx="8413">
                  <c:v>40996.635416646262</c:v>
                </c:pt>
                <c:pt idx="8414">
                  <c:v>40996.645833312927</c:v>
                </c:pt>
                <c:pt idx="8415">
                  <c:v>40996.656249979591</c:v>
                </c:pt>
                <c:pt idx="8416">
                  <c:v>40996.666666646255</c:v>
                </c:pt>
                <c:pt idx="8417">
                  <c:v>40996.677083312919</c:v>
                </c:pt>
                <c:pt idx="8418">
                  <c:v>40996.687499979584</c:v>
                </c:pt>
                <c:pt idx="8419">
                  <c:v>40996.697916646248</c:v>
                </c:pt>
                <c:pt idx="8420">
                  <c:v>40996.708333312912</c:v>
                </c:pt>
                <c:pt idx="8421">
                  <c:v>40996.718749979576</c:v>
                </c:pt>
                <c:pt idx="8422">
                  <c:v>40996.729166646241</c:v>
                </c:pt>
                <c:pt idx="8423">
                  <c:v>40996.739583312905</c:v>
                </c:pt>
                <c:pt idx="8424">
                  <c:v>40996.749999979569</c:v>
                </c:pt>
                <c:pt idx="8425">
                  <c:v>40996.760416646233</c:v>
                </c:pt>
                <c:pt idx="8426">
                  <c:v>40996.770833312898</c:v>
                </c:pt>
                <c:pt idx="8427">
                  <c:v>40996.781249979562</c:v>
                </c:pt>
                <c:pt idx="8428">
                  <c:v>40996.791666646226</c:v>
                </c:pt>
                <c:pt idx="8429">
                  <c:v>40996.80208331289</c:v>
                </c:pt>
                <c:pt idx="8430">
                  <c:v>40996.812499979555</c:v>
                </c:pt>
                <c:pt idx="8431">
                  <c:v>40996.822916646219</c:v>
                </c:pt>
                <c:pt idx="8432">
                  <c:v>40996.833333312883</c:v>
                </c:pt>
                <c:pt idx="8433">
                  <c:v>40996.843749979547</c:v>
                </c:pt>
                <c:pt idx="8434">
                  <c:v>40996.854166646212</c:v>
                </c:pt>
                <c:pt idx="8435">
                  <c:v>40996.864583312876</c:v>
                </c:pt>
                <c:pt idx="8436">
                  <c:v>40996.87499997954</c:v>
                </c:pt>
                <c:pt idx="8437">
                  <c:v>40996.885416646204</c:v>
                </c:pt>
                <c:pt idx="8438">
                  <c:v>40996.895833312868</c:v>
                </c:pt>
                <c:pt idx="8439">
                  <c:v>40996.906249979533</c:v>
                </c:pt>
                <c:pt idx="8440">
                  <c:v>40996.916666646197</c:v>
                </c:pt>
                <c:pt idx="8441">
                  <c:v>40996.927083312861</c:v>
                </c:pt>
                <c:pt idx="8442">
                  <c:v>40996.937499979525</c:v>
                </c:pt>
                <c:pt idx="8443">
                  <c:v>40996.94791664619</c:v>
                </c:pt>
                <c:pt idx="8444">
                  <c:v>40996.958333312854</c:v>
                </c:pt>
                <c:pt idx="8445">
                  <c:v>40996.968749979518</c:v>
                </c:pt>
                <c:pt idx="8446">
                  <c:v>40996.979166646182</c:v>
                </c:pt>
                <c:pt idx="8447">
                  <c:v>40996.989583312847</c:v>
                </c:pt>
                <c:pt idx="8448">
                  <c:v>40996.999999979511</c:v>
                </c:pt>
                <c:pt idx="8449">
                  <c:v>40997.010416646175</c:v>
                </c:pt>
                <c:pt idx="8450">
                  <c:v>40997.020833312839</c:v>
                </c:pt>
                <c:pt idx="8451">
                  <c:v>40997.031249979504</c:v>
                </c:pt>
                <c:pt idx="8452">
                  <c:v>40997.041666646168</c:v>
                </c:pt>
                <c:pt idx="8453">
                  <c:v>40997.052083312832</c:v>
                </c:pt>
                <c:pt idx="8454">
                  <c:v>40997.062499979496</c:v>
                </c:pt>
                <c:pt idx="8455">
                  <c:v>40997.072916646161</c:v>
                </c:pt>
                <c:pt idx="8456">
                  <c:v>40997.083333312825</c:v>
                </c:pt>
                <c:pt idx="8457">
                  <c:v>40997.093749979489</c:v>
                </c:pt>
                <c:pt idx="8458">
                  <c:v>40997.104166646153</c:v>
                </c:pt>
                <c:pt idx="8459">
                  <c:v>40997.114583312818</c:v>
                </c:pt>
                <c:pt idx="8460">
                  <c:v>40997.124999979482</c:v>
                </c:pt>
                <c:pt idx="8461">
                  <c:v>40997.135416646146</c:v>
                </c:pt>
                <c:pt idx="8462">
                  <c:v>40997.14583331281</c:v>
                </c:pt>
                <c:pt idx="8463">
                  <c:v>40997.156249979475</c:v>
                </c:pt>
                <c:pt idx="8464">
                  <c:v>40997.166666646139</c:v>
                </c:pt>
                <c:pt idx="8465">
                  <c:v>40997.177083312803</c:v>
                </c:pt>
                <c:pt idx="8466">
                  <c:v>40997.187499979467</c:v>
                </c:pt>
                <c:pt idx="8467">
                  <c:v>40997.197916646131</c:v>
                </c:pt>
                <c:pt idx="8468">
                  <c:v>40997.208333312796</c:v>
                </c:pt>
                <c:pt idx="8469">
                  <c:v>40997.21874997946</c:v>
                </c:pt>
                <c:pt idx="8470">
                  <c:v>40997.229166646124</c:v>
                </c:pt>
                <c:pt idx="8471">
                  <c:v>40997.239583312788</c:v>
                </c:pt>
                <c:pt idx="8472">
                  <c:v>40997.249999979453</c:v>
                </c:pt>
                <c:pt idx="8473">
                  <c:v>40997.260416646117</c:v>
                </c:pt>
                <c:pt idx="8474">
                  <c:v>40997.270833312781</c:v>
                </c:pt>
                <c:pt idx="8475">
                  <c:v>40997.281249979445</c:v>
                </c:pt>
                <c:pt idx="8476">
                  <c:v>40997.29166664611</c:v>
                </c:pt>
                <c:pt idx="8477">
                  <c:v>40997.302083312774</c:v>
                </c:pt>
                <c:pt idx="8478">
                  <c:v>40997.312499979438</c:v>
                </c:pt>
                <c:pt idx="8479">
                  <c:v>40997.322916646102</c:v>
                </c:pt>
                <c:pt idx="8480">
                  <c:v>40997.333333312767</c:v>
                </c:pt>
                <c:pt idx="8481">
                  <c:v>40997.343749979431</c:v>
                </c:pt>
                <c:pt idx="8482">
                  <c:v>40997.354166646095</c:v>
                </c:pt>
                <c:pt idx="8483">
                  <c:v>40997.364583312759</c:v>
                </c:pt>
                <c:pt idx="8484">
                  <c:v>40997.374999979424</c:v>
                </c:pt>
                <c:pt idx="8485">
                  <c:v>40997.385416646088</c:v>
                </c:pt>
                <c:pt idx="8486">
                  <c:v>40997.395833312752</c:v>
                </c:pt>
                <c:pt idx="8487">
                  <c:v>40997.406249979416</c:v>
                </c:pt>
                <c:pt idx="8488">
                  <c:v>40997.416666646081</c:v>
                </c:pt>
                <c:pt idx="8489">
                  <c:v>40997.427083312745</c:v>
                </c:pt>
                <c:pt idx="8490">
                  <c:v>40997.437499979409</c:v>
                </c:pt>
                <c:pt idx="8491">
                  <c:v>40997.447916646073</c:v>
                </c:pt>
                <c:pt idx="8492">
                  <c:v>40997.458333312738</c:v>
                </c:pt>
                <c:pt idx="8493">
                  <c:v>40997.468749979402</c:v>
                </c:pt>
                <c:pt idx="8494">
                  <c:v>40997.479166646066</c:v>
                </c:pt>
                <c:pt idx="8495">
                  <c:v>40997.48958331273</c:v>
                </c:pt>
                <c:pt idx="8496">
                  <c:v>40997.499999979394</c:v>
                </c:pt>
                <c:pt idx="8497">
                  <c:v>40997.510416646059</c:v>
                </c:pt>
                <c:pt idx="8498">
                  <c:v>40997.520833312723</c:v>
                </c:pt>
                <c:pt idx="8499">
                  <c:v>40997.531249979387</c:v>
                </c:pt>
                <c:pt idx="8500">
                  <c:v>40997.541666646051</c:v>
                </c:pt>
                <c:pt idx="8501">
                  <c:v>40997.552083312716</c:v>
                </c:pt>
                <c:pt idx="8502">
                  <c:v>40997.56249997938</c:v>
                </c:pt>
                <c:pt idx="8503">
                  <c:v>40997.572916646044</c:v>
                </c:pt>
                <c:pt idx="8504">
                  <c:v>40997.583333312708</c:v>
                </c:pt>
                <c:pt idx="8505">
                  <c:v>40997.593749979373</c:v>
                </c:pt>
                <c:pt idx="8506">
                  <c:v>40997.604166646037</c:v>
                </c:pt>
                <c:pt idx="8507">
                  <c:v>40997.614583312701</c:v>
                </c:pt>
                <c:pt idx="8508">
                  <c:v>40997.624999979365</c:v>
                </c:pt>
                <c:pt idx="8509">
                  <c:v>40997.63541664603</c:v>
                </c:pt>
                <c:pt idx="8510">
                  <c:v>40997.645833312694</c:v>
                </c:pt>
                <c:pt idx="8511">
                  <c:v>40997.656249979358</c:v>
                </c:pt>
                <c:pt idx="8512">
                  <c:v>40997.666666646022</c:v>
                </c:pt>
                <c:pt idx="8513">
                  <c:v>40997.677083312687</c:v>
                </c:pt>
                <c:pt idx="8514">
                  <c:v>40997.687499979351</c:v>
                </c:pt>
                <c:pt idx="8515">
                  <c:v>40997.697916646015</c:v>
                </c:pt>
                <c:pt idx="8516">
                  <c:v>40997.708333312679</c:v>
                </c:pt>
                <c:pt idx="8517">
                  <c:v>40997.718749979344</c:v>
                </c:pt>
                <c:pt idx="8518">
                  <c:v>40997.729166646008</c:v>
                </c:pt>
                <c:pt idx="8519">
                  <c:v>40997.739583312672</c:v>
                </c:pt>
                <c:pt idx="8520">
                  <c:v>40997.749999979336</c:v>
                </c:pt>
                <c:pt idx="8521">
                  <c:v>40997.760416646001</c:v>
                </c:pt>
                <c:pt idx="8522">
                  <c:v>40997.770833312665</c:v>
                </c:pt>
                <c:pt idx="8523">
                  <c:v>40997.781249979329</c:v>
                </c:pt>
                <c:pt idx="8524">
                  <c:v>40997.791666645993</c:v>
                </c:pt>
                <c:pt idx="8525">
                  <c:v>40997.802083312657</c:v>
                </c:pt>
                <c:pt idx="8526">
                  <c:v>40997.812499979322</c:v>
                </c:pt>
                <c:pt idx="8527">
                  <c:v>40997.822916645986</c:v>
                </c:pt>
                <c:pt idx="8528">
                  <c:v>40997.83333331265</c:v>
                </c:pt>
                <c:pt idx="8529">
                  <c:v>40997.843749979314</c:v>
                </c:pt>
                <c:pt idx="8530">
                  <c:v>40997.854166645979</c:v>
                </c:pt>
                <c:pt idx="8531">
                  <c:v>40997.864583312643</c:v>
                </c:pt>
                <c:pt idx="8532">
                  <c:v>40997.874999979307</c:v>
                </c:pt>
                <c:pt idx="8533">
                  <c:v>40997.885416645971</c:v>
                </c:pt>
                <c:pt idx="8534">
                  <c:v>40997.895833312636</c:v>
                </c:pt>
                <c:pt idx="8535">
                  <c:v>40997.9062499793</c:v>
                </c:pt>
                <c:pt idx="8536">
                  <c:v>40997.916666645964</c:v>
                </c:pt>
                <c:pt idx="8537">
                  <c:v>40997.927083312628</c:v>
                </c:pt>
                <c:pt idx="8538">
                  <c:v>40997.937499979293</c:v>
                </c:pt>
                <c:pt idx="8539">
                  <c:v>40997.947916645957</c:v>
                </c:pt>
                <c:pt idx="8540">
                  <c:v>40997.958333312621</c:v>
                </c:pt>
                <c:pt idx="8541">
                  <c:v>40997.968749979285</c:v>
                </c:pt>
                <c:pt idx="8542">
                  <c:v>40997.97916664595</c:v>
                </c:pt>
                <c:pt idx="8543">
                  <c:v>40997.989583312614</c:v>
                </c:pt>
                <c:pt idx="8544">
                  <c:v>40997.999999979278</c:v>
                </c:pt>
                <c:pt idx="8545">
                  <c:v>40998.010416645942</c:v>
                </c:pt>
                <c:pt idx="8546">
                  <c:v>40998.020833312607</c:v>
                </c:pt>
                <c:pt idx="8547">
                  <c:v>40998.031249979271</c:v>
                </c:pt>
                <c:pt idx="8548">
                  <c:v>40998.041666645935</c:v>
                </c:pt>
                <c:pt idx="8549">
                  <c:v>40998.052083312599</c:v>
                </c:pt>
                <c:pt idx="8550">
                  <c:v>40998.062499979264</c:v>
                </c:pt>
                <c:pt idx="8551">
                  <c:v>40998.072916645928</c:v>
                </c:pt>
                <c:pt idx="8552">
                  <c:v>40998.083333312592</c:v>
                </c:pt>
                <c:pt idx="8553">
                  <c:v>40998.093749979256</c:v>
                </c:pt>
                <c:pt idx="8554">
                  <c:v>40998.10416664592</c:v>
                </c:pt>
                <c:pt idx="8555">
                  <c:v>40998.114583312585</c:v>
                </c:pt>
                <c:pt idx="8556">
                  <c:v>40998.124999979249</c:v>
                </c:pt>
                <c:pt idx="8557">
                  <c:v>40998.135416645913</c:v>
                </c:pt>
                <c:pt idx="8558">
                  <c:v>40998.145833312577</c:v>
                </c:pt>
                <c:pt idx="8559">
                  <c:v>40998.156249979242</c:v>
                </c:pt>
                <c:pt idx="8560">
                  <c:v>40998.166666645906</c:v>
                </c:pt>
                <c:pt idx="8561">
                  <c:v>40998.17708331257</c:v>
                </c:pt>
                <c:pt idx="8562">
                  <c:v>40998.187499979234</c:v>
                </c:pt>
                <c:pt idx="8563">
                  <c:v>40998.197916645899</c:v>
                </c:pt>
                <c:pt idx="8564">
                  <c:v>40998.208333312563</c:v>
                </c:pt>
                <c:pt idx="8565">
                  <c:v>40998.218749979227</c:v>
                </c:pt>
                <c:pt idx="8566">
                  <c:v>40998.229166645891</c:v>
                </c:pt>
                <c:pt idx="8567">
                  <c:v>40998.239583312556</c:v>
                </c:pt>
                <c:pt idx="8568">
                  <c:v>40998.24999997922</c:v>
                </c:pt>
                <c:pt idx="8569">
                  <c:v>40998.260416645884</c:v>
                </c:pt>
                <c:pt idx="8570">
                  <c:v>40998.270833312548</c:v>
                </c:pt>
                <c:pt idx="8571">
                  <c:v>40998.281249979213</c:v>
                </c:pt>
                <c:pt idx="8572">
                  <c:v>40998.291666645877</c:v>
                </c:pt>
                <c:pt idx="8573">
                  <c:v>40998.302083312541</c:v>
                </c:pt>
                <c:pt idx="8574">
                  <c:v>40998.312499979205</c:v>
                </c:pt>
                <c:pt idx="8575">
                  <c:v>40998.32291664587</c:v>
                </c:pt>
                <c:pt idx="8576">
                  <c:v>40998.333333312534</c:v>
                </c:pt>
                <c:pt idx="8577">
                  <c:v>40998.343749979198</c:v>
                </c:pt>
                <c:pt idx="8578">
                  <c:v>40998.354166645862</c:v>
                </c:pt>
                <c:pt idx="8579">
                  <c:v>40998.364583312527</c:v>
                </c:pt>
                <c:pt idx="8580">
                  <c:v>40998.374999979191</c:v>
                </c:pt>
                <c:pt idx="8581">
                  <c:v>40998.385416645855</c:v>
                </c:pt>
                <c:pt idx="8582">
                  <c:v>40998.395833312519</c:v>
                </c:pt>
                <c:pt idx="8583">
                  <c:v>40998.406249979183</c:v>
                </c:pt>
                <c:pt idx="8584">
                  <c:v>40998.416666645848</c:v>
                </c:pt>
                <c:pt idx="8585">
                  <c:v>40998.427083312512</c:v>
                </c:pt>
                <c:pt idx="8586">
                  <c:v>40998.437499979176</c:v>
                </c:pt>
                <c:pt idx="8587">
                  <c:v>40998.44791664584</c:v>
                </c:pt>
                <c:pt idx="8588">
                  <c:v>40998.458333312505</c:v>
                </c:pt>
                <c:pt idx="8589">
                  <c:v>40998.468749979169</c:v>
                </c:pt>
                <c:pt idx="8590">
                  <c:v>40998.479166645833</c:v>
                </c:pt>
                <c:pt idx="8591">
                  <c:v>40998.489583312497</c:v>
                </c:pt>
                <c:pt idx="8592">
                  <c:v>40998.499999979162</c:v>
                </c:pt>
                <c:pt idx="8593">
                  <c:v>40998.510416645826</c:v>
                </c:pt>
                <c:pt idx="8594">
                  <c:v>40998.52083331249</c:v>
                </c:pt>
                <c:pt idx="8595">
                  <c:v>40998.531249979154</c:v>
                </c:pt>
                <c:pt idx="8596">
                  <c:v>40998.541666645819</c:v>
                </c:pt>
                <c:pt idx="8597">
                  <c:v>40998.552083312483</c:v>
                </c:pt>
                <c:pt idx="8598">
                  <c:v>40998.562499979147</c:v>
                </c:pt>
                <c:pt idx="8599">
                  <c:v>40998.572916645811</c:v>
                </c:pt>
                <c:pt idx="8600">
                  <c:v>40998.583333312476</c:v>
                </c:pt>
                <c:pt idx="8601">
                  <c:v>40998.59374997914</c:v>
                </c:pt>
                <c:pt idx="8602">
                  <c:v>40998.604166645804</c:v>
                </c:pt>
                <c:pt idx="8603">
                  <c:v>40998.614583312468</c:v>
                </c:pt>
                <c:pt idx="8604">
                  <c:v>40998.624999979133</c:v>
                </c:pt>
                <c:pt idx="8605">
                  <c:v>40998.635416645797</c:v>
                </c:pt>
                <c:pt idx="8606">
                  <c:v>40998.645833312461</c:v>
                </c:pt>
                <c:pt idx="8607">
                  <c:v>40998.656249979125</c:v>
                </c:pt>
                <c:pt idx="8608">
                  <c:v>40998.66666664579</c:v>
                </c:pt>
                <c:pt idx="8609">
                  <c:v>40998.677083312454</c:v>
                </c:pt>
                <c:pt idx="8610">
                  <c:v>40998.687499979118</c:v>
                </c:pt>
                <c:pt idx="8611">
                  <c:v>40998.697916645782</c:v>
                </c:pt>
                <c:pt idx="8612">
                  <c:v>40998.708333312446</c:v>
                </c:pt>
                <c:pt idx="8613">
                  <c:v>40998.718749979111</c:v>
                </c:pt>
                <c:pt idx="8614">
                  <c:v>40998.729166645775</c:v>
                </c:pt>
                <c:pt idx="8615">
                  <c:v>40998.739583312439</c:v>
                </c:pt>
                <c:pt idx="8616">
                  <c:v>40998.749999979103</c:v>
                </c:pt>
                <c:pt idx="8617">
                  <c:v>40998.760416645768</c:v>
                </c:pt>
                <c:pt idx="8618">
                  <c:v>40998.770833312432</c:v>
                </c:pt>
                <c:pt idx="8619">
                  <c:v>40998.781249979096</c:v>
                </c:pt>
                <c:pt idx="8620">
                  <c:v>40998.79166664576</c:v>
                </c:pt>
                <c:pt idx="8621">
                  <c:v>40998.802083312425</c:v>
                </c:pt>
                <c:pt idx="8622">
                  <c:v>40998.812499979089</c:v>
                </c:pt>
                <c:pt idx="8623">
                  <c:v>40998.822916645753</c:v>
                </c:pt>
                <c:pt idx="8624">
                  <c:v>40998.833333312417</c:v>
                </c:pt>
                <c:pt idx="8625">
                  <c:v>40998.843749979082</c:v>
                </c:pt>
                <c:pt idx="8626">
                  <c:v>40998.854166645746</c:v>
                </c:pt>
                <c:pt idx="8627">
                  <c:v>40998.86458331241</c:v>
                </c:pt>
                <c:pt idx="8628">
                  <c:v>40998.874999979074</c:v>
                </c:pt>
                <c:pt idx="8629">
                  <c:v>40998.885416645739</c:v>
                </c:pt>
                <c:pt idx="8630">
                  <c:v>40998.895833312403</c:v>
                </c:pt>
                <c:pt idx="8631">
                  <c:v>40998.906249979067</c:v>
                </c:pt>
                <c:pt idx="8632">
                  <c:v>40998.916666645731</c:v>
                </c:pt>
                <c:pt idx="8633">
                  <c:v>40998.927083312396</c:v>
                </c:pt>
                <c:pt idx="8634">
                  <c:v>40998.93749997906</c:v>
                </c:pt>
                <c:pt idx="8635">
                  <c:v>40998.947916645724</c:v>
                </c:pt>
                <c:pt idx="8636">
                  <c:v>40998.958333312388</c:v>
                </c:pt>
                <c:pt idx="8637">
                  <c:v>40998.968749979053</c:v>
                </c:pt>
                <c:pt idx="8638">
                  <c:v>40998.979166645717</c:v>
                </c:pt>
                <c:pt idx="8639">
                  <c:v>40998.989583312381</c:v>
                </c:pt>
                <c:pt idx="8640">
                  <c:v>40998.999999979045</c:v>
                </c:pt>
                <c:pt idx="8641">
                  <c:v>40999.010416645709</c:v>
                </c:pt>
                <c:pt idx="8642">
                  <c:v>40999.020833312374</c:v>
                </c:pt>
                <c:pt idx="8643">
                  <c:v>40999.031249979038</c:v>
                </c:pt>
                <c:pt idx="8644">
                  <c:v>40999.041666645702</c:v>
                </c:pt>
                <c:pt idx="8645">
                  <c:v>40999.052083312366</c:v>
                </c:pt>
                <c:pt idx="8646">
                  <c:v>40999.062499979031</c:v>
                </c:pt>
                <c:pt idx="8647">
                  <c:v>40999.072916645695</c:v>
                </c:pt>
                <c:pt idx="8648">
                  <c:v>40999.083333312359</c:v>
                </c:pt>
                <c:pt idx="8649">
                  <c:v>40999.093749979023</c:v>
                </c:pt>
                <c:pt idx="8650">
                  <c:v>40999.104166645688</c:v>
                </c:pt>
                <c:pt idx="8651">
                  <c:v>40999.114583312352</c:v>
                </c:pt>
                <c:pt idx="8652">
                  <c:v>40999.124999979016</c:v>
                </c:pt>
                <c:pt idx="8653">
                  <c:v>40999.13541664568</c:v>
                </c:pt>
                <c:pt idx="8654">
                  <c:v>40999.145833312345</c:v>
                </c:pt>
                <c:pt idx="8655">
                  <c:v>40999.156249979009</c:v>
                </c:pt>
                <c:pt idx="8656">
                  <c:v>40999.166666645673</c:v>
                </c:pt>
                <c:pt idx="8657">
                  <c:v>40999.177083312337</c:v>
                </c:pt>
                <c:pt idx="8658">
                  <c:v>40999.187499979002</c:v>
                </c:pt>
                <c:pt idx="8659">
                  <c:v>40999.197916645666</c:v>
                </c:pt>
                <c:pt idx="8660">
                  <c:v>40999.20833331233</c:v>
                </c:pt>
                <c:pt idx="8661">
                  <c:v>40999.218749978994</c:v>
                </c:pt>
                <c:pt idx="8662">
                  <c:v>40999.229166645659</c:v>
                </c:pt>
                <c:pt idx="8663">
                  <c:v>40999.239583312323</c:v>
                </c:pt>
                <c:pt idx="8664">
                  <c:v>40999.249999978987</c:v>
                </c:pt>
                <c:pt idx="8665">
                  <c:v>40999.260416645651</c:v>
                </c:pt>
                <c:pt idx="8666">
                  <c:v>40999.270833312316</c:v>
                </c:pt>
                <c:pt idx="8667">
                  <c:v>40999.28124997898</c:v>
                </c:pt>
                <c:pt idx="8668">
                  <c:v>40999.291666645644</c:v>
                </c:pt>
                <c:pt idx="8669">
                  <c:v>40999.302083312308</c:v>
                </c:pt>
                <c:pt idx="8670">
                  <c:v>40999.312499978972</c:v>
                </c:pt>
                <c:pt idx="8671">
                  <c:v>40999.322916645637</c:v>
                </c:pt>
                <c:pt idx="8672">
                  <c:v>40999.333333312301</c:v>
                </c:pt>
                <c:pt idx="8673">
                  <c:v>40999.343749978965</c:v>
                </c:pt>
                <c:pt idx="8674">
                  <c:v>40999.354166645629</c:v>
                </c:pt>
                <c:pt idx="8675">
                  <c:v>40999.364583312294</c:v>
                </c:pt>
                <c:pt idx="8676">
                  <c:v>40999.374999978958</c:v>
                </c:pt>
                <c:pt idx="8677">
                  <c:v>40999.385416645622</c:v>
                </c:pt>
                <c:pt idx="8678">
                  <c:v>40999.395833312286</c:v>
                </c:pt>
                <c:pt idx="8679">
                  <c:v>40999.406249978951</c:v>
                </c:pt>
                <c:pt idx="8680">
                  <c:v>40999.416666645615</c:v>
                </c:pt>
                <c:pt idx="8681">
                  <c:v>40999.427083312279</c:v>
                </c:pt>
                <c:pt idx="8682">
                  <c:v>40999.437499978943</c:v>
                </c:pt>
                <c:pt idx="8683">
                  <c:v>40999.447916645608</c:v>
                </c:pt>
                <c:pt idx="8684">
                  <c:v>40999.458333312272</c:v>
                </c:pt>
                <c:pt idx="8685">
                  <c:v>40999.468749978936</c:v>
                </c:pt>
                <c:pt idx="8686">
                  <c:v>40999.4791666456</c:v>
                </c:pt>
                <c:pt idx="8687">
                  <c:v>40999.489583312265</c:v>
                </c:pt>
                <c:pt idx="8688">
                  <c:v>40999.499999978929</c:v>
                </c:pt>
                <c:pt idx="8689">
                  <c:v>40999.510416645593</c:v>
                </c:pt>
                <c:pt idx="8690">
                  <c:v>40999.520833312257</c:v>
                </c:pt>
                <c:pt idx="8691">
                  <c:v>40999.531249978922</c:v>
                </c:pt>
                <c:pt idx="8692">
                  <c:v>40999.541666645586</c:v>
                </c:pt>
                <c:pt idx="8693">
                  <c:v>40999.55208331225</c:v>
                </c:pt>
                <c:pt idx="8694">
                  <c:v>40999.562499978914</c:v>
                </c:pt>
                <c:pt idx="8695">
                  <c:v>40999.572916645579</c:v>
                </c:pt>
                <c:pt idx="8696">
                  <c:v>40999.583333312243</c:v>
                </c:pt>
                <c:pt idx="8697">
                  <c:v>40999.593749978907</c:v>
                </c:pt>
                <c:pt idx="8698">
                  <c:v>40999.604166645571</c:v>
                </c:pt>
                <c:pt idx="8699">
                  <c:v>40999.614583312235</c:v>
                </c:pt>
                <c:pt idx="8700">
                  <c:v>40999.6249999789</c:v>
                </c:pt>
                <c:pt idx="8701">
                  <c:v>40999.635416645564</c:v>
                </c:pt>
                <c:pt idx="8702">
                  <c:v>40999.645833312228</c:v>
                </c:pt>
                <c:pt idx="8703">
                  <c:v>40999.656249978892</c:v>
                </c:pt>
                <c:pt idx="8704">
                  <c:v>40999.666666645557</c:v>
                </c:pt>
                <c:pt idx="8705">
                  <c:v>40999.677083312221</c:v>
                </c:pt>
                <c:pt idx="8706">
                  <c:v>40999.687499978885</c:v>
                </c:pt>
                <c:pt idx="8707">
                  <c:v>40999.697916645549</c:v>
                </c:pt>
                <c:pt idx="8708">
                  <c:v>40999.708333312214</c:v>
                </c:pt>
                <c:pt idx="8709">
                  <c:v>40999.718749978878</c:v>
                </c:pt>
                <c:pt idx="8710">
                  <c:v>40999.729166645542</c:v>
                </c:pt>
                <c:pt idx="8711">
                  <c:v>40999.739583312206</c:v>
                </c:pt>
                <c:pt idx="8712">
                  <c:v>40999.749999978871</c:v>
                </c:pt>
                <c:pt idx="8713">
                  <c:v>40999.760416645535</c:v>
                </c:pt>
                <c:pt idx="8714">
                  <c:v>40999.770833312199</c:v>
                </c:pt>
                <c:pt idx="8715">
                  <c:v>40999.781249978863</c:v>
                </c:pt>
                <c:pt idx="8716">
                  <c:v>40999.791666645528</c:v>
                </c:pt>
                <c:pt idx="8717">
                  <c:v>40999.802083312192</c:v>
                </c:pt>
                <c:pt idx="8718">
                  <c:v>40999.812499978856</c:v>
                </c:pt>
                <c:pt idx="8719">
                  <c:v>40999.82291664552</c:v>
                </c:pt>
                <c:pt idx="8720">
                  <c:v>40999.833333312185</c:v>
                </c:pt>
                <c:pt idx="8721">
                  <c:v>40999.843749978849</c:v>
                </c:pt>
                <c:pt idx="8722">
                  <c:v>40999.854166645513</c:v>
                </c:pt>
                <c:pt idx="8723">
                  <c:v>40999.864583312177</c:v>
                </c:pt>
                <c:pt idx="8724">
                  <c:v>40999.874999978842</c:v>
                </c:pt>
                <c:pt idx="8725">
                  <c:v>40999.885416645506</c:v>
                </c:pt>
                <c:pt idx="8726">
                  <c:v>40999.89583331217</c:v>
                </c:pt>
                <c:pt idx="8727">
                  <c:v>40999.906249978834</c:v>
                </c:pt>
                <c:pt idx="8728">
                  <c:v>40999.916666645498</c:v>
                </c:pt>
                <c:pt idx="8729">
                  <c:v>40999.927083312163</c:v>
                </c:pt>
                <c:pt idx="8730">
                  <c:v>40999.937499978827</c:v>
                </c:pt>
                <c:pt idx="8731">
                  <c:v>40999.947916645491</c:v>
                </c:pt>
                <c:pt idx="8732">
                  <c:v>40999.958333312155</c:v>
                </c:pt>
                <c:pt idx="8733">
                  <c:v>40999.96874997882</c:v>
                </c:pt>
                <c:pt idx="8734">
                  <c:v>40999.979166645484</c:v>
                </c:pt>
                <c:pt idx="8735">
                  <c:v>40999.989583312148</c:v>
                </c:pt>
                <c:pt idx="8736">
                  <c:v>40999.999999978812</c:v>
                </c:pt>
                <c:pt idx="8737">
                  <c:v>41000.010416645477</c:v>
                </c:pt>
                <c:pt idx="8738">
                  <c:v>41000.020833312141</c:v>
                </c:pt>
                <c:pt idx="8739">
                  <c:v>41000.031249978805</c:v>
                </c:pt>
                <c:pt idx="8740">
                  <c:v>41000.041666645469</c:v>
                </c:pt>
                <c:pt idx="8741">
                  <c:v>41000.052083312134</c:v>
                </c:pt>
                <c:pt idx="8742">
                  <c:v>41000.062499978798</c:v>
                </c:pt>
                <c:pt idx="8743">
                  <c:v>41000.072916645462</c:v>
                </c:pt>
                <c:pt idx="8744">
                  <c:v>41000.083333312126</c:v>
                </c:pt>
                <c:pt idx="8745">
                  <c:v>41000.093749978791</c:v>
                </c:pt>
                <c:pt idx="8746">
                  <c:v>41000.104166645455</c:v>
                </c:pt>
                <c:pt idx="8747">
                  <c:v>41000.114583312119</c:v>
                </c:pt>
                <c:pt idx="8748">
                  <c:v>41000.124999978783</c:v>
                </c:pt>
                <c:pt idx="8749">
                  <c:v>41000.135416645448</c:v>
                </c:pt>
                <c:pt idx="8750">
                  <c:v>41000.145833312112</c:v>
                </c:pt>
                <c:pt idx="8751">
                  <c:v>41000.156249978776</c:v>
                </c:pt>
                <c:pt idx="8752">
                  <c:v>41000.16666664544</c:v>
                </c:pt>
                <c:pt idx="8753">
                  <c:v>41000.177083312105</c:v>
                </c:pt>
                <c:pt idx="8754">
                  <c:v>41000.187499978769</c:v>
                </c:pt>
                <c:pt idx="8755">
                  <c:v>41000.197916645433</c:v>
                </c:pt>
                <c:pt idx="8756">
                  <c:v>41000.208333312097</c:v>
                </c:pt>
                <c:pt idx="8757">
                  <c:v>41000.218749978761</c:v>
                </c:pt>
                <c:pt idx="8758">
                  <c:v>41000.229166645426</c:v>
                </c:pt>
                <c:pt idx="8759">
                  <c:v>41000.23958331209</c:v>
                </c:pt>
                <c:pt idx="8760">
                  <c:v>41000.249999978754</c:v>
                </c:pt>
                <c:pt idx="8761">
                  <c:v>41000.260416645418</c:v>
                </c:pt>
                <c:pt idx="8762">
                  <c:v>41000.270833312083</c:v>
                </c:pt>
                <c:pt idx="8763">
                  <c:v>41000.281249978747</c:v>
                </c:pt>
                <c:pt idx="8764">
                  <c:v>41000.291666645411</c:v>
                </c:pt>
                <c:pt idx="8765">
                  <c:v>41000.302083312075</c:v>
                </c:pt>
                <c:pt idx="8766">
                  <c:v>41000.31249997874</c:v>
                </c:pt>
                <c:pt idx="8767">
                  <c:v>41000.322916645404</c:v>
                </c:pt>
                <c:pt idx="8768">
                  <c:v>41000.333333312068</c:v>
                </c:pt>
                <c:pt idx="8769">
                  <c:v>41000.343749978732</c:v>
                </c:pt>
                <c:pt idx="8770">
                  <c:v>41000.354166645397</c:v>
                </c:pt>
                <c:pt idx="8771">
                  <c:v>41000.364583312061</c:v>
                </c:pt>
                <c:pt idx="8772">
                  <c:v>41000.374999978725</c:v>
                </c:pt>
                <c:pt idx="8773">
                  <c:v>41000.385416645389</c:v>
                </c:pt>
                <c:pt idx="8774">
                  <c:v>41000.395833312054</c:v>
                </c:pt>
                <c:pt idx="8775">
                  <c:v>41000.406249978718</c:v>
                </c:pt>
                <c:pt idx="8776">
                  <c:v>41000.416666645382</c:v>
                </c:pt>
                <c:pt idx="8777">
                  <c:v>41000.427083312046</c:v>
                </c:pt>
                <c:pt idx="8778">
                  <c:v>41000.437499978711</c:v>
                </c:pt>
                <c:pt idx="8779">
                  <c:v>41000.447916645375</c:v>
                </c:pt>
                <c:pt idx="8780">
                  <c:v>41000.458333312039</c:v>
                </c:pt>
                <c:pt idx="8781">
                  <c:v>41000.468749978703</c:v>
                </c:pt>
                <c:pt idx="8782">
                  <c:v>41000.479166645368</c:v>
                </c:pt>
                <c:pt idx="8783">
                  <c:v>41000.489583312032</c:v>
                </c:pt>
                <c:pt idx="8784">
                  <c:v>41000.499999978696</c:v>
                </c:pt>
                <c:pt idx="8785">
                  <c:v>41000.51041664536</c:v>
                </c:pt>
                <c:pt idx="8786">
                  <c:v>41000.520833312024</c:v>
                </c:pt>
                <c:pt idx="8787">
                  <c:v>41000.531249978689</c:v>
                </c:pt>
                <c:pt idx="8788">
                  <c:v>41000.541666645353</c:v>
                </c:pt>
                <c:pt idx="8789">
                  <c:v>41000.552083312017</c:v>
                </c:pt>
                <c:pt idx="8790">
                  <c:v>41000.562499978681</c:v>
                </c:pt>
                <c:pt idx="8791">
                  <c:v>41000.572916645346</c:v>
                </c:pt>
                <c:pt idx="8792">
                  <c:v>41000.58333331201</c:v>
                </c:pt>
                <c:pt idx="8793">
                  <c:v>41000.593749978674</c:v>
                </c:pt>
                <c:pt idx="8794">
                  <c:v>41000.604166645338</c:v>
                </c:pt>
                <c:pt idx="8795">
                  <c:v>41000.614583312003</c:v>
                </c:pt>
                <c:pt idx="8796">
                  <c:v>41000.624999978667</c:v>
                </c:pt>
                <c:pt idx="8797">
                  <c:v>41000.635416645331</c:v>
                </c:pt>
                <c:pt idx="8798">
                  <c:v>41000.645833311995</c:v>
                </c:pt>
                <c:pt idx="8799">
                  <c:v>41000.65624997866</c:v>
                </c:pt>
                <c:pt idx="8800">
                  <c:v>41000.666666645324</c:v>
                </c:pt>
                <c:pt idx="8801">
                  <c:v>41000.677083311988</c:v>
                </c:pt>
                <c:pt idx="8802">
                  <c:v>41000.687499978652</c:v>
                </c:pt>
                <c:pt idx="8803">
                  <c:v>41000.697916645317</c:v>
                </c:pt>
                <c:pt idx="8804">
                  <c:v>41000.708333311981</c:v>
                </c:pt>
                <c:pt idx="8805">
                  <c:v>41000.718749978645</c:v>
                </c:pt>
                <c:pt idx="8806">
                  <c:v>41000.729166645309</c:v>
                </c:pt>
                <c:pt idx="8807">
                  <c:v>41000.739583311974</c:v>
                </c:pt>
                <c:pt idx="8808">
                  <c:v>41000.749999978638</c:v>
                </c:pt>
                <c:pt idx="8809">
                  <c:v>41000.760416645302</c:v>
                </c:pt>
                <c:pt idx="8810">
                  <c:v>41000.770833311966</c:v>
                </c:pt>
                <c:pt idx="8811">
                  <c:v>41000.781249978631</c:v>
                </c:pt>
                <c:pt idx="8812">
                  <c:v>41000.791666645295</c:v>
                </c:pt>
                <c:pt idx="8813">
                  <c:v>41000.802083311959</c:v>
                </c:pt>
                <c:pt idx="8814">
                  <c:v>41000.812499978623</c:v>
                </c:pt>
                <c:pt idx="8815">
                  <c:v>41000.822916645287</c:v>
                </c:pt>
                <c:pt idx="8816">
                  <c:v>41000.833333311952</c:v>
                </c:pt>
                <c:pt idx="8817">
                  <c:v>41000.843749978616</c:v>
                </c:pt>
                <c:pt idx="8818">
                  <c:v>41000.85416664528</c:v>
                </c:pt>
                <c:pt idx="8819">
                  <c:v>41000.864583311944</c:v>
                </c:pt>
                <c:pt idx="8820">
                  <c:v>41000.874999978609</c:v>
                </c:pt>
                <c:pt idx="8821">
                  <c:v>41000.885416645273</c:v>
                </c:pt>
                <c:pt idx="8822">
                  <c:v>41000.895833311937</c:v>
                </c:pt>
                <c:pt idx="8823">
                  <c:v>41000.906249978601</c:v>
                </c:pt>
                <c:pt idx="8824">
                  <c:v>41000.916666645266</c:v>
                </c:pt>
                <c:pt idx="8825">
                  <c:v>41000.92708331193</c:v>
                </c:pt>
                <c:pt idx="8826">
                  <c:v>41000.937499978594</c:v>
                </c:pt>
                <c:pt idx="8827">
                  <c:v>41000.947916645258</c:v>
                </c:pt>
                <c:pt idx="8828">
                  <c:v>41000.958333311923</c:v>
                </c:pt>
                <c:pt idx="8829">
                  <c:v>41000.968749978587</c:v>
                </c:pt>
                <c:pt idx="8830">
                  <c:v>41000.979166645251</c:v>
                </c:pt>
                <c:pt idx="8831">
                  <c:v>41000.989583311915</c:v>
                </c:pt>
                <c:pt idx="8832">
                  <c:v>41000.99999997858</c:v>
                </c:pt>
                <c:pt idx="8833">
                  <c:v>41001.010416645244</c:v>
                </c:pt>
                <c:pt idx="8834">
                  <c:v>41001.020833311908</c:v>
                </c:pt>
                <c:pt idx="8835">
                  <c:v>41001.031249978572</c:v>
                </c:pt>
                <c:pt idx="8836">
                  <c:v>41001.041666645237</c:v>
                </c:pt>
                <c:pt idx="8837">
                  <c:v>41001.052083311901</c:v>
                </c:pt>
                <c:pt idx="8838">
                  <c:v>41001.062499978565</c:v>
                </c:pt>
                <c:pt idx="8839">
                  <c:v>41001.072916645229</c:v>
                </c:pt>
                <c:pt idx="8840">
                  <c:v>41001.083333311894</c:v>
                </c:pt>
                <c:pt idx="8841">
                  <c:v>41001.093749978558</c:v>
                </c:pt>
                <c:pt idx="8842">
                  <c:v>41001.104166645222</c:v>
                </c:pt>
                <c:pt idx="8843">
                  <c:v>41001.114583311886</c:v>
                </c:pt>
                <c:pt idx="8844">
                  <c:v>41001.12499997855</c:v>
                </c:pt>
                <c:pt idx="8845">
                  <c:v>41001.135416645215</c:v>
                </c:pt>
                <c:pt idx="8846">
                  <c:v>41001.145833311879</c:v>
                </c:pt>
                <c:pt idx="8847">
                  <c:v>41001.156249978543</c:v>
                </c:pt>
                <c:pt idx="8848">
                  <c:v>41001.166666645207</c:v>
                </c:pt>
                <c:pt idx="8849">
                  <c:v>41001.177083311872</c:v>
                </c:pt>
                <c:pt idx="8850">
                  <c:v>41001.187499978536</c:v>
                </c:pt>
                <c:pt idx="8851">
                  <c:v>41001.1979166452</c:v>
                </c:pt>
                <c:pt idx="8852">
                  <c:v>41001.208333311864</c:v>
                </c:pt>
                <c:pt idx="8853">
                  <c:v>41001.218749978529</c:v>
                </c:pt>
                <c:pt idx="8854">
                  <c:v>41001.229166645193</c:v>
                </c:pt>
                <c:pt idx="8855">
                  <c:v>41001.239583311857</c:v>
                </c:pt>
                <c:pt idx="8856">
                  <c:v>41001.249999978521</c:v>
                </c:pt>
                <c:pt idx="8857">
                  <c:v>41001.260416645186</c:v>
                </c:pt>
                <c:pt idx="8858">
                  <c:v>41001.27083331185</c:v>
                </c:pt>
                <c:pt idx="8859">
                  <c:v>41001.281249978514</c:v>
                </c:pt>
                <c:pt idx="8860">
                  <c:v>41001.291666645178</c:v>
                </c:pt>
                <c:pt idx="8861">
                  <c:v>41001.302083311843</c:v>
                </c:pt>
                <c:pt idx="8862">
                  <c:v>41001.312499978507</c:v>
                </c:pt>
                <c:pt idx="8863">
                  <c:v>41001.322916645171</c:v>
                </c:pt>
                <c:pt idx="8864">
                  <c:v>41001.333333311835</c:v>
                </c:pt>
                <c:pt idx="8865">
                  <c:v>41001.3437499785</c:v>
                </c:pt>
                <c:pt idx="8866">
                  <c:v>41001.354166645164</c:v>
                </c:pt>
                <c:pt idx="8867">
                  <c:v>41001.364583311828</c:v>
                </c:pt>
                <c:pt idx="8868">
                  <c:v>41001.374999978492</c:v>
                </c:pt>
                <c:pt idx="8869">
                  <c:v>41001.385416645157</c:v>
                </c:pt>
                <c:pt idx="8870">
                  <c:v>41001.395833311821</c:v>
                </c:pt>
                <c:pt idx="8871">
                  <c:v>41001.406249978485</c:v>
                </c:pt>
                <c:pt idx="8872">
                  <c:v>41001.416666645149</c:v>
                </c:pt>
                <c:pt idx="8873">
                  <c:v>41001.427083311813</c:v>
                </c:pt>
                <c:pt idx="8874">
                  <c:v>41001.437499978478</c:v>
                </c:pt>
                <c:pt idx="8875">
                  <c:v>41001.447916645142</c:v>
                </c:pt>
                <c:pt idx="8876">
                  <c:v>41001.458333311806</c:v>
                </c:pt>
                <c:pt idx="8877">
                  <c:v>41001.46874997847</c:v>
                </c:pt>
                <c:pt idx="8878">
                  <c:v>41001.479166645135</c:v>
                </c:pt>
                <c:pt idx="8879">
                  <c:v>41001.489583311799</c:v>
                </c:pt>
                <c:pt idx="8880">
                  <c:v>41001.499999978463</c:v>
                </c:pt>
                <c:pt idx="8881">
                  <c:v>41001.510416645127</c:v>
                </c:pt>
                <c:pt idx="8882">
                  <c:v>41001.520833311792</c:v>
                </c:pt>
                <c:pt idx="8883">
                  <c:v>41001.531249978456</c:v>
                </c:pt>
                <c:pt idx="8884">
                  <c:v>41001.54166664512</c:v>
                </c:pt>
                <c:pt idx="8885">
                  <c:v>41001.552083311784</c:v>
                </c:pt>
                <c:pt idx="8886">
                  <c:v>41001.562499978449</c:v>
                </c:pt>
                <c:pt idx="8887">
                  <c:v>41001.572916645113</c:v>
                </c:pt>
                <c:pt idx="8888">
                  <c:v>41001.583333311777</c:v>
                </c:pt>
                <c:pt idx="8889">
                  <c:v>41001.593749978441</c:v>
                </c:pt>
                <c:pt idx="8890">
                  <c:v>41001.604166645106</c:v>
                </c:pt>
                <c:pt idx="8891">
                  <c:v>41001.61458331177</c:v>
                </c:pt>
                <c:pt idx="8892">
                  <c:v>41001.624999978434</c:v>
                </c:pt>
                <c:pt idx="8893">
                  <c:v>41001.635416645098</c:v>
                </c:pt>
                <c:pt idx="8894">
                  <c:v>41001.645833311763</c:v>
                </c:pt>
                <c:pt idx="8895">
                  <c:v>41001.656249978427</c:v>
                </c:pt>
                <c:pt idx="8896">
                  <c:v>41001.666666645091</c:v>
                </c:pt>
                <c:pt idx="8897">
                  <c:v>41001.677083311755</c:v>
                </c:pt>
                <c:pt idx="8898">
                  <c:v>41001.68749997842</c:v>
                </c:pt>
                <c:pt idx="8899">
                  <c:v>41001.697916645084</c:v>
                </c:pt>
                <c:pt idx="8900">
                  <c:v>41001.708333311748</c:v>
                </c:pt>
                <c:pt idx="8901">
                  <c:v>41001.718749978412</c:v>
                </c:pt>
                <c:pt idx="8902">
                  <c:v>41001.729166645076</c:v>
                </c:pt>
                <c:pt idx="8903">
                  <c:v>41001.739583311741</c:v>
                </c:pt>
                <c:pt idx="8904">
                  <c:v>41001.749999978405</c:v>
                </c:pt>
                <c:pt idx="8905">
                  <c:v>41001.760416645069</c:v>
                </c:pt>
                <c:pt idx="8906">
                  <c:v>41001.770833311733</c:v>
                </c:pt>
                <c:pt idx="8907">
                  <c:v>41001.781249978398</c:v>
                </c:pt>
                <c:pt idx="8908">
                  <c:v>41001.791666645062</c:v>
                </c:pt>
                <c:pt idx="8909">
                  <c:v>41001.802083311726</c:v>
                </c:pt>
                <c:pt idx="8910">
                  <c:v>41001.81249997839</c:v>
                </c:pt>
                <c:pt idx="8911">
                  <c:v>41001.822916645055</c:v>
                </c:pt>
                <c:pt idx="8912">
                  <c:v>41001.833333311719</c:v>
                </c:pt>
                <c:pt idx="8913">
                  <c:v>41001.843749978383</c:v>
                </c:pt>
                <c:pt idx="8914">
                  <c:v>41001.854166645047</c:v>
                </c:pt>
                <c:pt idx="8915">
                  <c:v>41001.864583311712</c:v>
                </c:pt>
                <c:pt idx="8916">
                  <c:v>41001.874999978376</c:v>
                </c:pt>
                <c:pt idx="8917">
                  <c:v>41001.88541664504</c:v>
                </c:pt>
                <c:pt idx="8918">
                  <c:v>41001.895833311704</c:v>
                </c:pt>
                <c:pt idx="8919">
                  <c:v>41001.906249978369</c:v>
                </c:pt>
                <c:pt idx="8920">
                  <c:v>41001.916666645033</c:v>
                </c:pt>
                <c:pt idx="8921">
                  <c:v>41001.927083311697</c:v>
                </c:pt>
                <c:pt idx="8922">
                  <c:v>41001.937499978361</c:v>
                </c:pt>
                <c:pt idx="8923">
                  <c:v>41001.947916645026</c:v>
                </c:pt>
                <c:pt idx="8924">
                  <c:v>41001.95833331169</c:v>
                </c:pt>
                <c:pt idx="8925">
                  <c:v>41001.968749978354</c:v>
                </c:pt>
                <c:pt idx="8926">
                  <c:v>41001.979166645018</c:v>
                </c:pt>
                <c:pt idx="8927">
                  <c:v>41001.989583311683</c:v>
                </c:pt>
                <c:pt idx="8928">
                  <c:v>41001.999999978347</c:v>
                </c:pt>
                <c:pt idx="8929">
                  <c:v>41002.010416645011</c:v>
                </c:pt>
                <c:pt idx="8930">
                  <c:v>41002.020833311675</c:v>
                </c:pt>
                <c:pt idx="8931">
                  <c:v>41002.031249978339</c:v>
                </c:pt>
                <c:pt idx="8932">
                  <c:v>41002.041666645004</c:v>
                </c:pt>
                <c:pt idx="8933">
                  <c:v>41002.052083311668</c:v>
                </c:pt>
                <c:pt idx="8934">
                  <c:v>41002.062499978332</c:v>
                </c:pt>
                <c:pt idx="8935">
                  <c:v>41002.072916644996</c:v>
                </c:pt>
                <c:pt idx="8936">
                  <c:v>41002.083333311661</c:v>
                </c:pt>
                <c:pt idx="8937">
                  <c:v>41002.093749978325</c:v>
                </c:pt>
                <c:pt idx="8938">
                  <c:v>41002.104166644989</c:v>
                </c:pt>
                <c:pt idx="8939">
                  <c:v>41002.114583311653</c:v>
                </c:pt>
                <c:pt idx="8940">
                  <c:v>41002.124999978318</c:v>
                </c:pt>
                <c:pt idx="8941">
                  <c:v>41002.135416644982</c:v>
                </c:pt>
                <c:pt idx="8942">
                  <c:v>41002.145833311646</c:v>
                </c:pt>
                <c:pt idx="8943">
                  <c:v>41002.15624997831</c:v>
                </c:pt>
                <c:pt idx="8944">
                  <c:v>41002.166666644975</c:v>
                </c:pt>
                <c:pt idx="8945">
                  <c:v>41002.177083311639</c:v>
                </c:pt>
                <c:pt idx="8946">
                  <c:v>41002.187499978303</c:v>
                </c:pt>
                <c:pt idx="8947">
                  <c:v>41002.197916644967</c:v>
                </c:pt>
                <c:pt idx="8948">
                  <c:v>41002.208333311632</c:v>
                </c:pt>
                <c:pt idx="8949">
                  <c:v>41002.218749978296</c:v>
                </c:pt>
                <c:pt idx="8950">
                  <c:v>41002.22916664496</c:v>
                </c:pt>
                <c:pt idx="8951">
                  <c:v>41002.239583311624</c:v>
                </c:pt>
                <c:pt idx="8952">
                  <c:v>41002.249999978289</c:v>
                </c:pt>
                <c:pt idx="8953">
                  <c:v>41002.260416644953</c:v>
                </c:pt>
                <c:pt idx="8954">
                  <c:v>41002.270833311617</c:v>
                </c:pt>
                <c:pt idx="8955">
                  <c:v>41002.281249978281</c:v>
                </c:pt>
                <c:pt idx="8956">
                  <c:v>41002.291666644946</c:v>
                </c:pt>
                <c:pt idx="8957">
                  <c:v>41002.30208331161</c:v>
                </c:pt>
                <c:pt idx="8958">
                  <c:v>41002.312499978274</c:v>
                </c:pt>
                <c:pt idx="8959">
                  <c:v>41002.322916644938</c:v>
                </c:pt>
                <c:pt idx="8960">
                  <c:v>41002.333333311602</c:v>
                </c:pt>
                <c:pt idx="8961">
                  <c:v>41002.343749978267</c:v>
                </c:pt>
                <c:pt idx="8962">
                  <c:v>41002.354166644931</c:v>
                </c:pt>
                <c:pt idx="8963">
                  <c:v>41002.364583311595</c:v>
                </c:pt>
                <c:pt idx="8964">
                  <c:v>41002.374999978259</c:v>
                </c:pt>
                <c:pt idx="8965">
                  <c:v>41002.385416644924</c:v>
                </c:pt>
                <c:pt idx="8966">
                  <c:v>41002.395833311588</c:v>
                </c:pt>
                <c:pt idx="8967">
                  <c:v>41002.406249978252</c:v>
                </c:pt>
                <c:pt idx="8968">
                  <c:v>41002.416666644916</c:v>
                </c:pt>
                <c:pt idx="8969">
                  <c:v>41002.427083311581</c:v>
                </c:pt>
                <c:pt idx="8970">
                  <c:v>41002.437499978245</c:v>
                </c:pt>
                <c:pt idx="8971">
                  <c:v>41002.447916644909</c:v>
                </c:pt>
                <c:pt idx="8972">
                  <c:v>41002.458333311573</c:v>
                </c:pt>
                <c:pt idx="8973">
                  <c:v>41002.468749978238</c:v>
                </c:pt>
                <c:pt idx="8974">
                  <c:v>41002.479166644902</c:v>
                </c:pt>
                <c:pt idx="8975">
                  <c:v>41002.489583311566</c:v>
                </c:pt>
                <c:pt idx="8976">
                  <c:v>41002.49999997823</c:v>
                </c:pt>
                <c:pt idx="8977">
                  <c:v>41002.510416644895</c:v>
                </c:pt>
                <c:pt idx="8978">
                  <c:v>41002.520833311559</c:v>
                </c:pt>
                <c:pt idx="8979">
                  <c:v>41002.531249978223</c:v>
                </c:pt>
                <c:pt idx="8980">
                  <c:v>41002.541666644887</c:v>
                </c:pt>
                <c:pt idx="8981">
                  <c:v>41002.552083311552</c:v>
                </c:pt>
                <c:pt idx="8982">
                  <c:v>41002.562499978216</c:v>
                </c:pt>
                <c:pt idx="8983">
                  <c:v>41002.57291664488</c:v>
                </c:pt>
                <c:pt idx="8984">
                  <c:v>41002.583333311544</c:v>
                </c:pt>
                <c:pt idx="8985">
                  <c:v>41002.593749978209</c:v>
                </c:pt>
                <c:pt idx="8986">
                  <c:v>41002.604166644873</c:v>
                </c:pt>
                <c:pt idx="8987">
                  <c:v>41002.614583311537</c:v>
                </c:pt>
                <c:pt idx="8988">
                  <c:v>41002.624999978201</c:v>
                </c:pt>
                <c:pt idx="8989">
                  <c:v>41002.635416644865</c:v>
                </c:pt>
                <c:pt idx="8990">
                  <c:v>41002.64583331153</c:v>
                </c:pt>
                <c:pt idx="8991">
                  <c:v>41002.656249978194</c:v>
                </c:pt>
                <c:pt idx="8992">
                  <c:v>41002.666666644858</c:v>
                </c:pt>
                <c:pt idx="8993">
                  <c:v>41002.677083311522</c:v>
                </c:pt>
                <c:pt idx="8994">
                  <c:v>41002.687499978187</c:v>
                </c:pt>
                <c:pt idx="8995">
                  <c:v>41002.697916644851</c:v>
                </c:pt>
                <c:pt idx="8996">
                  <c:v>41002.708333311515</c:v>
                </c:pt>
                <c:pt idx="8997">
                  <c:v>41002.718749978179</c:v>
                </c:pt>
                <c:pt idx="8998">
                  <c:v>41002.729166644844</c:v>
                </c:pt>
                <c:pt idx="8999">
                  <c:v>41002.739583311508</c:v>
                </c:pt>
                <c:pt idx="9000">
                  <c:v>41002.749999978172</c:v>
                </c:pt>
                <c:pt idx="9001">
                  <c:v>41002.760416644836</c:v>
                </c:pt>
                <c:pt idx="9002">
                  <c:v>41002.770833311501</c:v>
                </c:pt>
                <c:pt idx="9003">
                  <c:v>41002.781249978165</c:v>
                </c:pt>
                <c:pt idx="9004">
                  <c:v>41002.791666644829</c:v>
                </c:pt>
                <c:pt idx="9005">
                  <c:v>41002.802083311493</c:v>
                </c:pt>
                <c:pt idx="9006">
                  <c:v>41002.812499978158</c:v>
                </c:pt>
                <c:pt idx="9007">
                  <c:v>41002.822916644822</c:v>
                </c:pt>
                <c:pt idx="9008">
                  <c:v>41002.833333311486</c:v>
                </c:pt>
                <c:pt idx="9009">
                  <c:v>41002.84374997815</c:v>
                </c:pt>
                <c:pt idx="9010">
                  <c:v>41002.854166644815</c:v>
                </c:pt>
                <c:pt idx="9011">
                  <c:v>41002.864583311479</c:v>
                </c:pt>
                <c:pt idx="9012">
                  <c:v>41002.874999978143</c:v>
                </c:pt>
                <c:pt idx="9013">
                  <c:v>41002.885416644807</c:v>
                </c:pt>
                <c:pt idx="9014">
                  <c:v>41002.895833311472</c:v>
                </c:pt>
                <c:pt idx="9015">
                  <c:v>41002.906249978136</c:v>
                </c:pt>
                <c:pt idx="9016">
                  <c:v>41002.9166666448</c:v>
                </c:pt>
                <c:pt idx="9017">
                  <c:v>41002.927083311464</c:v>
                </c:pt>
                <c:pt idx="9018">
                  <c:v>41002.937499978128</c:v>
                </c:pt>
                <c:pt idx="9019">
                  <c:v>41002.947916644793</c:v>
                </c:pt>
                <c:pt idx="9020">
                  <c:v>41002.958333311457</c:v>
                </c:pt>
                <c:pt idx="9021">
                  <c:v>41002.968749978121</c:v>
                </c:pt>
                <c:pt idx="9022">
                  <c:v>41002.979166644785</c:v>
                </c:pt>
                <c:pt idx="9023">
                  <c:v>41002.98958331145</c:v>
                </c:pt>
                <c:pt idx="9024">
                  <c:v>41002.999999978114</c:v>
                </c:pt>
                <c:pt idx="9025">
                  <c:v>41003.010416644778</c:v>
                </c:pt>
                <c:pt idx="9026">
                  <c:v>41003.020833311442</c:v>
                </c:pt>
                <c:pt idx="9027">
                  <c:v>41003.031249978107</c:v>
                </c:pt>
                <c:pt idx="9028">
                  <c:v>41003.041666644771</c:v>
                </c:pt>
                <c:pt idx="9029">
                  <c:v>41003.052083311435</c:v>
                </c:pt>
                <c:pt idx="9030">
                  <c:v>41003.062499978099</c:v>
                </c:pt>
                <c:pt idx="9031">
                  <c:v>41003.072916644764</c:v>
                </c:pt>
                <c:pt idx="9032">
                  <c:v>41003.083333311428</c:v>
                </c:pt>
                <c:pt idx="9033">
                  <c:v>41003.093749978092</c:v>
                </c:pt>
                <c:pt idx="9034">
                  <c:v>41003.104166644756</c:v>
                </c:pt>
                <c:pt idx="9035">
                  <c:v>41003.114583311421</c:v>
                </c:pt>
                <c:pt idx="9036">
                  <c:v>41003.124999978085</c:v>
                </c:pt>
                <c:pt idx="9037">
                  <c:v>41003.135416644749</c:v>
                </c:pt>
                <c:pt idx="9038">
                  <c:v>41003.145833311413</c:v>
                </c:pt>
                <c:pt idx="9039">
                  <c:v>41003.156249978078</c:v>
                </c:pt>
                <c:pt idx="9040">
                  <c:v>41003.166666644742</c:v>
                </c:pt>
                <c:pt idx="9041">
                  <c:v>41003.177083311406</c:v>
                </c:pt>
                <c:pt idx="9042">
                  <c:v>41003.18749997807</c:v>
                </c:pt>
                <c:pt idx="9043">
                  <c:v>41003.197916644735</c:v>
                </c:pt>
                <c:pt idx="9044">
                  <c:v>41003.208333311399</c:v>
                </c:pt>
                <c:pt idx="9045">
                  <c:v>41003.218749978063</c:v>
                </c:pt>
                <c:pt idx="9046">
                  <c:v>41003.229166644727</c:v>
                </c:pt>
                <c:pt idx="9047">
                  <c:v>41003.239583311391</c:v>
                </c:pt>
                <c:pt idx="9048">
                  <c:v>41003.249999978056</c:v>
                </c:pt>
                <c:pt idx="9049">
                  <c:v>41003.26041664472</c:v>
                </c:pt>
                <c:pt idx="9050">
                  <c:v>41003.270833311384</c:v>
                </c:pt>
                <c:pt idx="9051">
                  <c:v>41003.281249978048</c:v>
                </c:pt>
                <c:pt idx="9052">
                  <c:v>41003.291666644713</c:v>
                </c:pt>
                <c:pt idx="9053">
                  <c:v>41003.302083311377</c:v>
                </c:pt>
                <c:pt idx="9054">
                  <c:v>41003.312499978041</c:v>
                </c:pt>
                <c:pt idx="9055">
                  <c:v>41003.322916644705</c:v>
                </c:pt>
                <c:pt idx="9056">
                  <c:v>41003.33333331137</c:v>
                </c:pt>
                <c:pt idx="9057">
                  <c:v>41003.343749978034</c:v>
                </c:pt>
                <c:pt idx="9058">
                  <c:v>41003.354166644698</c:v>
                </c:pt>
                <c:pt idx="9059">
                  <c:v>41003.364583311362</c:v>
                </c:pt>
                <c:pt idx="9060">
                  <c:v>41003.374999978027</c:v>
                </c:pt>
                <c:pt idx="9061">
                  <c:v>41003.385416644691</c:v>
                </c:pt>
                <c:pt idx="9062">
                  <c:v>41003.395833311355</c:v>
                </c:pt>
                <c:pt idx="9063">
                  <c:v>41003.406249978019</c:v>
                </c:pt>
                <c:pt idx="9064">
                  <c:v>41003.416666644684</c:v>
                </c:pt>
                <c:pt idx="9065">
                  <c:v>41003.427083311348</c:v>
                </c:pt>
                <c:pt idx="9066">
                  <c:v>41003.437499978012</c:v>
                </c:pt>
                <c:pt idx="9067">
                  <c:v>41003.447916644676</c:v>
                </c:pt>
                <c:pt idx="9068">
                  <c:v>41003.458333311341</c:v>
                </c:pt>
                <c:pt idx="9069">
                  <c:v>41003.468749978005</c:v>
                </c:pt>
                <c:pt idx="9070">
                  <c:v>41003.479166644669</c:v>
                </c:pt>
                <c:pt idx="9071">
                  <c:v>41003.489583311333</c:v>
                </c:pt>
                <c:pt idx="9072">
                  <c:v>41003.499999977998</c:v>
                </c:pt>
                <c:pt idx="9073">
                  <c:v>41003.510416644662</c:v>
                </c:pt>
                <c:pt idx="9074">
                  <c:v>41003.520833311326</c:v>
                </c:pt>
                <c:pt idx="9075">
                  <c:v>41003.53124997799</c:v>
                </c:pt>
                <c:pt idx="9076">
                  <c:v>41003.541666644654</c:v>
                </c:pt>
                <c:pt idx="9077">
                  <c:v>41003.552083311319</c:v>
                </c:pt>
                <c:pt idx="9078">
                  <c:v>41003.562499977983</c:v>
                </c:pt>
                <c:pt idx="9079">
                  <c:v>41003.572916644647</c:v>
                </c:pt>
                <c:pt idx="9080">
                  <c:v>41003.583333311311</c:v>
                </c:pt>
                <c:pt idx="9081">
                  <c:v>41003.593749977976</c:v>
                </c:pt>
                <c:pt idx="9082">
                  <c:v>41003.60416664464</c:v>
                </c:pt>
                <c:pt idx="9083">
                  <c:v>41003.614583311304</c:v>
                </c:pt>
                <c:pt idx="9084">
                  <c:v>41003.624999977968</c:v>
                </c:pt>
                <c:pt idx="9085">
                  <c:v>41003.635416644633</c:v>
                </c:pt>
                <c:pt idx="9086">
                  <c:v>41003.645833311297</c:v>
                </c:pt>
                <c:pt idx="9087">
                  <c:v>41003.656249977961</c:v>
                </c:pt>
                <c:pt idx="9088">
                  <c:v>41003.666666644625</c:v>
                </c:pt>
                <c:pt idx="9089">
                  <c:v>41003.67708331129</c:v>
                </c:pt>
                <c:pt idx="9090">
                  <c:v>41003.687499977954</c:v>
                </c:pt>
                <c:pt idx="9091">
                  <c:v>41003.697916644618</c:v>
                </c:pt>
                <c:pt idx="9092">
                  <c:v>41003.708333311282</c:v>
                </c:pt>
                <c:pt idx="9093">
                  <c:v>41003.718749977947</c:v>
                </c:pt>
                <c:pt idx="9094">
                  <c:v>41003.729166644611</c:v>
                </c:pt>
                <c:pt idx="9095">
                  <c:v>41003.739583311275</c:v>
                </c:pt>
                <c:pt idx="9096">
                  <c:v>41003.749999977939</c:v>
                </c:pt>
                <c:pt idx="9097">
                  <c:v>41003.760416644604</c:v>
                </c:pt>
                <c:pt idx="9098">
                  <c:v>41003.770833311268</c:v>
                </c:pt>
                <c:pt idx="9099">
                  <c:v>41003.781249977932</c:v>
                </c:pt>
                <c:pt idx="9100">
                  <c:v>41003.791666644596</c:v>
                </c:pt>
                <c:pt idx="9101">
                  <c:v>41003.802083311261</c:v>
                </c:pt>
                <c:pt idx="9102">
                  <c:v>41003.812499977925</c:v>
                </c:pt>
                <c:pt idx="9103">
                  <c:v>41003.822916644589</c:v>
                </c:pt>
                <c:pt idx="9104">
                  <c:v>41003.833333311253</c:v>
                </c:pt>
                <c:pt idx="9105">
                  <c:v>41003.843749977917</c:v>
                </c:pt>
                <c:pt idx="9106">
                  <c:v>41003.854166644582</c:v>
                </c:pt>
                <c:pt idx="9107">
                  <c:v>41003.864583311246</c:v>
                </c:pt>
                <c:pt idx="9108">
                  <c:v>41003.87499997791</c:v>
                </c:pt>
                <c:pt idx="9109">
                  <c:v>41003.885416644574</c:v>
                </c:pt>
                <c:pt idx="9110">
                  <c:v>41003.895833311239</c:v>
                </c:pt>
                <c:pt idx="9111">
                  <c:v>41003.906249977903</c:v>
                </c:pt>
                <c:pt idx="9112">
                  <c:v>41003.916666644567</c:v>
                </c:pt>
                <c:pt idx="9113">
                  <c:v>41003.927083311231</c:v>
                </c:pt>
                <c:pt idx="9114">
                  <c:v>41003.937499977896</c:v>
                </c:pt>
                <c:pt idx="9115">
                  <c:v>41003.94791664456</c:v>
                </c:pt>
                <c:pt idx="9116">
                  <c:v>41003.958333311224</c:v>
                </c:pt>
                <c:pt idx="9117">
                  <c:v>41003.968749977888</c:v>
                </c:pt>
                <c:pt idx="9118">
                  <c:v>41003.979166644553</c:v>
                </c:pt>
                <c:pt idx="9119">
                  <c:v>41003.989583311217</c:v>
                </c:pt>
                <c:pt idx="9120">
                  <c:v>41003.999999977881</c:v>
                </c:pt>
                <c:pt idx="9121">
                  <c:v>41004.010416644545</c:v>
                </c:pt>
                <c:pt idx="9122">
                  <c:v>41004.02083331121</c:v>
                </c:pt>
                <c:pt idx="9123">
                  <c:v>41004.031249977874</c:v>
                </c:pt>
                <c:pt idx="9124">
                  <c:v>41004.041666644538</c:v>
                </c:pt>
                <c:pt idx="9125">
                  <c:v>41004.052083311202</c:v>
                </c:pt>
                <c:pt idx="9126">
                  <c:v>41004.062499977867</c:v>
                </c:pt>
                <c:pt idx="9127">
                  <c:v>41004.072916644531</c:v>
                </c:pt>
                <c:pt idx="9128">
                  <c:v>41004.083333311195</c:v>
                </c:pt>
                <c:pt idx="9129">
                  <c:v>41004.093749977859</c:v>
                </c:pt>
                <c:pt idx="9130">
                  <c:v>41004.104166644524</c:v>
                </c:pt>
                <c:pt idx="9131">
                  <c:v>41004.114583311188</c:v>
                </c:pt>
                <c:pt idx="9132">
                  <c:v>41004.124999977852</c:v>
                </c:pt>
                <c:pt idx="9133">
                  <c:v>41004.135416644516</c:v>
                </c:pt>
                <c:pt idx="9134">
                  <c:v>41004.14583331118</c:v>
                </c:pt>
                <c:pt idx="9135">
                  <c:v>41004.156249977845</c:v>
                </c:pt>
                <c:pt idx="9136">
                  <c:v>41004.166666644509</c:v>
                </c:pt>
                <c:pt idx="9137">
                  <c:v>41004.177083311173</c:v>
                </c:pt>
                <c:pt idx="9138">
                  <c:v>41004.187499977837</c:v>
                </c:pt>
                <c:pt idx="9139">
                  <c:v>41004.197916644502</c:v>
                </c:pt>
                <c:pt idx="9140">
                  <c:v>41004.208333311166</c:v>
                </c:pt>
                <c:pt idx="9141">
                  <c:v>41004.21874997783</c:v>
                </c:pt>
                <c:pt idx="9142">
                  <c:v>41004.229166644494</c:v>
                </c:pt>
                <c:pt idx="9143">
                  <c:v>41004.239583311159</c:v>
                </c:pt>
                <c:pt idx="9144">
                  <c:v>41004.249999977823</c:v>
                </c:pt>
                <c:pt idx="9145">
                  <c:v>41004.260416644487</c:v>
                </c:pt>
                <c:pt idx="9146">
                  <c:v>41004.270833311151</c:v>
                </c:pt>
                <c:pt idx="9147">
                  <c:v>41004.281249977816</c:v>
                </c:pt>
                <c:pt idx="9148">
                  <c:v>41004.29166664448</c:v>
                </c:pt>
                <c:pt idx="9149">
                  <c:v>41004.302083311144</c:v>
                </c:pt>
                <c:pt idx="9150">
                  <c:v>41004.312499977808</c:v>
                </c:pt>
                <c:pt idx="9151">
                  <c:v>41004.322916644473</c:v>
                </c:pt>
                <c:pt idx="9152">
                  <c:v>41004.333333311137</c:v>
                </c:pt>
                <c:pt idx="9153">
                  <c:v>41004.343749977801</c:v>
                </c:pt>
                <c:pt idx="9154">
                  <c:v>41004.354166644465</c:v>
                </c:pt>
                <c:pt idx="9155">
                  <c:v>41004.36458331113</c:v>
                </c:pt>
                <c:pt idx="9156">
                  <c:v>41004.374999977794</c:v>
                </c:pt>
                <c:pt idx="9157">
                  <c:v>41004.385416644458</c:v>
                </c:pt>
                <c:pt idx="9158">
                  <c:v>41004.395833311122</c:v>
                </c:pt>
                <c:pt idx="9159">
                  <c:v>41004.406249977787</c:v>
                </c:pt>
                <c:pt idx="9160">
                  <c:v>41004.416666644451</c:v>
                </c:pt>
                <c:pt idx="9161">
                  <c:v>41004.427083311115</c:v>
                </c:pt>
                <c:pt idx="9162">
                  <c:v>41004.437499977779</c:v>
                </c:pt>
                <c:pt idx="9163">
                  <c:v>41004.447916644443</c:v>
                </c:pt>
                <c:pt idx="9164">
                  <c:v>41004.458333311108</c:v>
                </c:pt>
                <c:pt idx="9165">
                  <c:v>41004.468749977772</c:v>
                </c:pt>
                <c:pt idx="9166">
                  <c:v>41004.479166644436</c:v>
                </c:pt>
                <c:pt idx="9167">
                  <c:v>41004.4895833111</c:v>
                </c:pt>
                <c:pt idx="9168">
                  <c:v>41004.499999977765</c:v>
                </c:pt>
                <c:pt idx="9169">
                  <c:v>41004.510416644429</c:v>
                </c:pt>
                <c:pt idx="9170">
                  <c:v>41004.520833311093</c:v>
                </c:pt>
                <c:pt idx="9171">
                  <c:v>41004.531249977757</c:v>
                </c:pt>
                <c:pt idx="9172">
                  <c:v>41004.541666644422</c:v>
                </c:pt>
                <c:pt idx="9173">
                  <c:v>41004.552083311086</c:v>
                </c:pt>
                <c:pt idx="9174">
                  <c:v>41004.56249997775</c:v>
                </c:pt>
                <c:pt idx="9175">
                  <c:v>41004.572916644414</c:v>
                </c:pt>
                <c:pt idx="9176">
                  <c:v>41004.583333311079</c:v>
                </c:pt>
                <c:pt idx="9177">
                  <c:v>41004.593749977743</c:v>
                </c:pt>
                <c:pt idx="9178">
                  <c:v>41004.604166644407</c:v>
                </c:pt>
                <c:pt idx="9179">
                  <c:v>41004.614583311071</c:v>
                </c:pt>
                <c:pt idx="9180">
                  <c:v>41004.624999977736</c:v>
                </c:pt>
                <c:pt idx="9181">
                  <c:v>41004.6354166444</c:v>
                </c:pt>
                <c:pt idx="9182">
                  <c:v>41004.645833311064</c:v>
                </c:pt>
                <c:pt idx="9183">
                  <c:v>41004.656249977728</c:v>
                </c:pt>
                <c:pt idx="9184">
                  <c:v>41004.666666644393</c:v>
                </c:pt>
                <c:pt idx="9185">
                  <c:v>41004.677083311057</c:v>
                </c:pt>
                <c:pt idx="9186">
                  <c:v>41004.687499977721</c:v>
                </c:pt>
                <c:pt idx="9187">
                  <c:v>41004.697916644385</c:v>
                </c:pt>
                <c:pt idx="9188">
                  <c:v>41004.70833331105</c:v>
                </c:pt>
                <c:pt idx="9189">
                  <c:v>41004.718749977714</c:v>
                </c:pt>
                <c:pt idx="9190">
                  <c:v>41004.729166644378</c:v>
                </c:pt>
                <c:pt idx="9191">
                  <c:v>41004.739583311042</c:v>
                </c:pt>
                <c:pt idx="9192">
                  <c:v>41004.749999977706</c:v>
                </c:pt>
                <c:pt idx="9193">
                  <c:v>41004.760416644371</c:v>
                </c:pt>
                <c:pt idx="9194">
                  <c:v>41004.770833311035</c:v>
                </c:pt>
                <c:pt idx="9195">
                  <c:v>41004.781249977699</c:v>
                </c:pt>
                <c:pt idx="9196">
                  <c:v>41004.791666644363</c:v>
                </c:pt>
                <c:pt idx="9197">
                  <c:v>41004.802083311028</c:v>
                </c:pt>
                <c:pt idx="9198">
                  <c:v>41004.812499977692</c:v>
                </c:pt>
                <c:pt idx="9199">
                  <c:v>41004.822916644356</c:v>
                </c:pt>
                <c:pt idx="9200">
                  <c:v>41004.83333331102</c:v>
                </c:pt>
                <c:pt idx="9201">
                  <c:v>41004.843749977685</c:v>
                </c:pt>
                <c:pt idx="9202">
                  <c:v>41004.854166644349</c:v>
                </c:pt>
                <c:pt idx="9203">
                  <c:v>41004.864583311013</c:v>
                </c:pt>
                <c:pt idx="9204">
                  <c:v>41004.874999977677</c:v>
                </c:pt>
                <c:pt idx="9205">
                  <c:v>41004.885416644342</c:v>
                </c:pt>
                <c:pt idx="9206">
                  <c:v>41004.895833311006</c:v>
                </c:pt>
                <c:pt idx="9207">
                  <c:v>41004.90624997767</c:v>
                </c:pt>
                <c:pt idx="9208">
                  <c:v>41004.916666644334</c:v>
                </c:pt>
                <c:pt idx="9209">
                  <c:v>41004.927083310999</c:v>
                </c:pt>
                <c:pt idx="9210">
                  <c:v>41004.937499977663</c:v>
                </c:pt>
                <c:pt idx="9211">
                  <c:v>41004.947916644327</c:v>
                </c:pt>
                <c:pt idx="9212">
                  <c:v>41004.958333310991</c:v>
                </c:pt>
                <c:pt idx="9213">
                  <c:v>41004.968749977656</c:v>
                </c:pt>
                <c:pt idx="9214">
                  <c:v>41004.97916664432</c:v>
                </c:pt>
                <c:pt idx="9215">
                  <c:v>41004.989583310984</c:v>
                </c:pt>
                <c:pt idx="9216">
                  <c:v>41004.999999977648</c:v>
                </c:pt>
                <c:pt idx="9217">
                  <c:v>41005.010416644312</c:v>
                </c:pt>
                <c:pt idx="9218">
                  <c:v>41005.020833310977</c:v>
                </c:pt>
                <c:pt idx="9219">
                  <c:v>41005.031249977641</c:v>
                </c:pt>
                <c:pt idx="9220">
                  <c:v>41005.041666644305</c:v>
                </c:pt>
                <c:pt idx="9221">
                  <c:v>41005.052083310969</c:v>
                </c:pt>
                <c:pt idx="9222">
                  <c:v>41005.062499977634</c:v>
                </c:pt>
                <c:pt idx="9223">
                  <c:v>41005.072916644298</c:v>
                </c:pt>
                <c:pt idx="9224">
                  <c:v>41005.083333310962</c:v>
                </c:pt>
                <c:pt idx="9225">
                  <c:v>41005.093749977626</c:v>
                </c:pt>
                <c:pt idx="9226">
                  <c:v>41005.104166644291</c:v>
                </c:pt>
                <c:pt idx="9227">
                  <c:v>41005.114583310955</c:v>
                </c:pt>
                <c:pt idx="9228">
                  <c:v>41005.124999977619</c:v>
                </c:pt>
                <c:pt idx="9229">
                  <c:v>41005.135416644283</c:v>
                </c:pt>
                <c:pt idx="9230">
                  <c:v>41005.145833310948</c:v>
                </c:pt>
                <c:pt idx="9231">
                  <c:v>41005.156249977612</c:v>
                </c:pt>
                <c:pt idx="9232">
                  <c:v>41005.166666644276</c:v>
                </c:pt>
                <c:pt idx="9233">
                  <c:v>41005.17708331094</c:v>
                </c:pt>
                <c:pt idx="9234">
                  <c:v>41005.187499977605</c:v>
                </c:pt>
                <c:pt idx="9235">
                  <c:v>41005.197916644269</c:v>
                </c:pt>
                <c:pt idx="9236">
                  <c:v>41005.208333310933</c:v>
                </c:pt>
                <c:pt idx="9237">
                  <c:v>41005.218749977597</c:v>
                </c:pt>
                <c:pt idx="9238">
                  <c:v>41005.229166644262</c:v>
                </c:pt>
                <c:pt idx="9239">
                  <c:v>41005.239583310926</c:v>
                </c:pt>
                <c:pt idx="9240">
                  <c:v>41005.24999997759</c:v>
                </c:pt>
                <c:pt idx="9241">
                  <c:v>41005.260416644254</c:v>
                </c:pt>
                <c:pt idx="9242">
                  <c:v>41005.270833310919</c:v>
                </c:pt>
                <c:pt idx="9243">
                  <c:v>41005.281249977583</c:v>
                </c:pt>
                <c:pt idx="9244">
                  <c:v>41005.291666644247</c:v>
                </c:pt>
                <c:pt idx="9245">
                  <c:v>41005.302083310911</c:v>
                </c:pt>
                <c:pt idx="9246">
                  <c:v>41005.312499977575</c:v>
                </c:pt>
                <c:pt idx="9247">
                  <c:v>41005.32291664424</c:v>
                </c:pt>
                <c:pt idx="9248">
                  <c:v>41005.333333310904</c:v>
                </c:pt>
                <c:pt idx="9249">
                  <c:v>41005.343749977568</c:v>
                </c:pt>
                <c:pt idx="9250">
                  <c:v>41005.354166644232</c:v>
                </c:pt>
                <c:pt idx="9251">
                  <c:v>41005.364583310897</c:v>
                </c:pt>
                <c:pt idx="9252">
                  <c:v>41005.374999977561</c:v>
                </c:pt>
                <c:pt idx="9253">
                  <c:v>41005.385416644225</c:v>
                </c:pt>
                <c:pt idx="9254">
                  <c:v>41005.395833310889</c:v>
                </c:pt>
                <c:pt idx="9255">
                  <c:v>41005.406249977554</c:v>
                </c:pt>
                <c:pt idx="9256">
                  <c:v>41005.416666644218</c:v>
                </c:pt>
                <c:pt idx="9257">
                  <c:v>41005.427083310882</c:v>
                </c:pt>
                <c:pt idx="9258">
                  <c:v>41005.437499977546</c:v>
                </c:pt>
                <c:pt idx="9259">
                  <c:v>41005.447916644211</c:v>
                </c:pt>
                <c:pt idx="9260">
                  <c:v>41005.458333310875</c:v>
                </c:pt>
                <c:pt idx="9261">
                  <c:v>41005.468749977539</c:v>
                </c:pt>
                <c:pt idx="9262">
                  <c:v>41005.479166644203</c:v>
                </c:pt>
                <c:pt idx="9263">
                  <c:v>41005.489583310868</c:v>
                </c:pt>
                <c:pt idx="9264">
                  <c:v>41005.499999977532</c:v>
                </c:pt>
                <c:pt idx="9265">
                  <c:v>41005.510416644196</c:v>
                </c:pt>
                <c:pt idx="9266">
                  <c:v>41005.52083331086</c:v>
                </c:pt>
                <c:pt idx="9267">
                  <c:v>41005.531249977525</c:v>
                </c:pt>
                <c:pt idx="9268">
                  <c:v>41005.541666644189</c:v>
                </c:pt>
                <c:pt idx="9269">
                  <c:v>41005.552083310853</c:v>
                </c:pt>
                <c:pt idx="9270">
                  <c:v>41005.562499977517</c:v>
                </c:pt>
                <c:pt idx="9271">
                  <c:v>41005.572916644182</c:v>
                </c:pt>
                <c:pt idx="9272">
                  <c:v>41005.583333310846</c:v>
                </c:pt>
                <c:pt idx="9273">
                  <c:v>41005.59374997751</c:v>
                </c:pt>
                <c:pt idx="9274">
                  <c:v>41005.604166644174</c:v>
                </c:pt>
                <c:pt idx="9275">
                  <c:v>41005.614583310838</c:v>
                </c:pt>
                <c:pt idx="9276">
                  <c:v>41005.624999977503</c:v>
                </c:pt>
                <c:pt idx="9277">
                  <c:v>41005.635416644167</c:v>
                </c:pt>
                <c:pt idx="9278">
                  <c:v>41005.645833310831</c:v>
                </c:pt>
                <c:pt idx="9279">
                  <c:v>41005.656249977495</c:v>
                </c:pt>
                <c:pt idx="9280">
                  <c:v>41005.66666664416</c:v>
                </c:pt>
                <c:pt idx="9281">
                  <c:v>41005.677083310824</c:v>
                </c:pt>
                <c:pt idx="9282">
                  <c:v>41005.687499977488</c:v>
                </c:pt>
                <c:pt idx="9283">
                  <c:v>41005.697916644152</c:v>
                </c:pt>
                <c:pt idx="9284">
                  <c:v>41005.708333310817</c:v>
                </c:pt>
                <c:pt idx="9285">
                  <c:v>41005.718749977481</c:v>
                </c:pt>
                <c:pt idx="9286">
                  <c:v>41005.729166644145</c:v>
                </c:pt>
                <c:pt idx="9287">
                  <c:v>41005.739583310809</c:v>
                </c:pt>
                <c:pt idx="9288">
                  <c:v>41005.749999977474</c:v>
                </c:pt>
                <c:pt idx="9289">
                  <c:v>41005.760416644138</c:v>
                </c:pt>
                <c:pt idx="9290">
                  <c:v>41005.770833310802</c:v>
                </c:pt>
                <c:pt idx="9291">
                  <c:v>41005.781249977466</c:v>
                </c:pt>
                <c:pt idx="9292">
                  <c:v>41005.791666644131</c:v>
                </c:pt>
                <c:pt idx="9293">
                  <c:v>41005.802083310795</c:v>
                </c:pt>
                <c:pt idx="9294">
                  <c:v>41005.812499977459</c:v>
                </c:pt>
                <c:pt idx="9295">
                  <c:v>41005.822916644123</c:v>
                </c:pt>
                <c:pt idx="9296">
                  <c:v>41005.833333310788</c:v>
                </c:pt>
                <c:pt idx="9297">
                  <c:v>41005.843749977452</c:v>
                </c:pt>
                <c:pt idx="9298">
                  <c:v>41005.854166644116</c:v>
                </c:pt>
                <c:pt idx="9299">
                  <c:v>41005.86458331078</c:v>
                </c:pt>
                <c:pt idx="9300">
                  <c:v>41005.874999977445</c:v>
                </c:pt>
                <c:pt idx="9301">
                  <c:v>41005.885416644109</c:v>
                </c:pt>
                <c:pt idx="9302">
                  <c:v>41005.895833310773</c:v>
                </c:pt>
                <c:pt idx="9303">
                  <c:v>41005.906249977437</c:v>
                </c:pt>
                <c:pt idx="9304">
                  <c:v>41005.916666644101</c:v>
                </c:pt>
                <c:pt idx="9305">
                  <c:v>41005.927083310766</c:v>
                </c:pt>
                <c:pt idx="9306">
                  <c:v>41005.93749997743</c:v>
                </c:pt>
                <c:pt idx="9307">
                  <c:v>41005.947916644094</c:v>
                </c:pt>
                <c:pt idx="9308">
                  <c:v>41005.958333310758</c:v>
                </c:pt>
                <c:pt idx="9309">
                  <c:v>41005.968749977423</c:v>
                </c:pt>
                <c:pt idx="9310">
                  <c:v>41005.979166644087</c:v>
                </c:pt>
                <c:pt idx="9311">
                  <c:v>41005.989583310751</c:v>
                </c:pt>
                <c:pt idx="9312">
                  <c:v>41005.999999977415</c:v>
                </c:pt>
                <c:pt idx="9313">
                  <c:v>41006.01041664408</c:v>
                </c:pt>
                <c:pt idx="9314">
                  <c:v>41006.020833310744</c:v>
                </c:pt>
                <c:pt idx="9315">
                  <c:v>41006.031249977408</c:v>
                </c:pt>
                <c:pt idx="9316">
                  <c:v>41006.041666644072</c:v>
                </c:pt>
                <c:pt idx="9317">
                  <c:v>41006.052083310737</c:v>
                </c:pt>
                <c:pt idx="9318">
                  <c:v>41006.062499977401</c:v>
                </c:pt>
                <c:pt idx="9319">
                  <c:v>41006.072916644065</c:v>
                </c:pt>
                <c:pt idx="9320">
                  <c:v>41006.083333310729</c:v>
                </c:pt>
                <c:pt idx="9321">
                  <c:v>41006.093749977394</c:v>
                </c:pt>
                <c:pt idx="9322">
                  <c:v>41006.104166644058</c:v>
                </c:pt>
                <c:pt idx="9323">
                  <c:v>41006.114583310722</c:v>
                </c:pt>
                <c:pt idx="9324">
                  <c:v>41006.124999977386</c:v>
                </c:pt>
                <c:pt idx="9325">
                  <c:v>41006.135416644051</c:v>
                </c:pt>
                <c:pt idx="9326">
                  <c:v>41006.145833310715</c:v>
                </c:pt>
                <c:pt idx="9327">
                  <c:v>41006.156249977379</c:v>
                </c:pt>
                <c:pt idx="9328">
                  <c:v>41006.166666644043</c:v>
                </c:pt>
                <c:pt idx="9329">
                  <c:v>41006.177083310708</c:v>
                </c:pt>
                <c:pt idx="9330">
                  <c:v>41006.187499977372</c:v>
                </c:pt>
                <c:pt idx="9331">
                  <c:v>41006.197916644036</c:v>
                </c:pt>
                <c:pt idx="9332">
                  <c:v>41006.2083333107</c:v>
                </c:pt>
                <c:pt idx="9333">
                  <c:v>41006.218749977364</c:v>
                </c:pt>
                <c:pt idx="9334">
                  <c:v>41006.229166644029</c:v>
                </c:pt>
                <c:pt idx="9335">
                  <c:v>41006.239583310693</c:v>
                </c:pt>
                <c:pt idx="9336">
                  <c:v>41006.249999977357</c:v>
                </c:pt>
                <c:pt idx="9337">
                  <c:v>41006.260416644021</c:v>
                </c:pt>
                <c:pt idx="9338">
                  <c:v>41006.270833310686</c:v>
                </c:pt>
                <c:pt idx="9339">
                  <c:v>41006.28124997735</c:v>
                </c:pt>
                <c:pt idx="9340">
                  <c:v>41006.291666644014</c:v>
                </c:pt>
                <c:pt idx="9341">
                  <c:v>41006.302083310678</c:v>
                </c:pt>
                <c:pt idx="9342">
                  <c:v>41006.312499977343</c:v>
                </c:pt>
                <c:pt idx="9343">
                  <c:v>41006.322916644007</c:v>
                </c:pt>
                <c:pt idx="9344">
                  <c:v>41006.333333310671</c:v>
                </c:pt>
                <c:pt idx="9345">
                  <c:v>41006.343749977335</c:v>
                </c:pt>
                <c:pt idx="9346">
                  <c:v>41006.354166644</c:v>
                </c:pt>
                <c:pt idx="9347">
                  <c:v>41006.364583310664</c:v>
                </c:pt>
                <c:pt idx="9348">
                  <c:v>41006.374999977328</c:v>
                </c:pt>
                <c:pt idx="9349">
                  <c:v>41006.385416643992</c:v>
                </c:pt>
                <c:pt idx="9350">
                  <c:v>41006.395833310657</c:v>
                </c:pt>
                <c:pt idx="9351">
                  <c:v>41006.406249977321</c:v>
                </c:pt>
                <c:pt idx="9352">
                  <c:v>41006.416666643985</c:v>
                </c:pt>
                <c:pt idx="9353">
                  <c:v>41006.427083310649</c:v>
                </c:pt>
                <c:pt idx="9354">
                  <c:v>41006.437499977314</c:v>
                </c:pt>
                <c:pt idx="9355">
                  <c:v>41006.447916643978</c:v>
                </c:pt>
                <c:pt idx="9356">
                  <c:v>41006.458333310642</c:v>
                </c:pt>
                <c:pt idx="9357">
                  <c:v>41006.468749977306</c:v>
                </c:pt>
                <c:pt idx="9358">
                  <c:v>41006.479166643971</c:v>
                </c:pt>
                <c:pt idx="9359">
                  <c:v>41006.489583310635</c:v>
                </c:pt>
                <c:pt idx="9360">
                  <c:v>41006.499999977299</c:v>
                </c:pt>
                <c:pt idx="9361">
                  <c:v>41006.510416643963</c:v>
                </c:pt>
                <c:pt idx="9362">
                  <c:v>41006.520833310627</c:v>
                </c:pt>
                <c:pt idx="9363">
                  <c:v>41006.531249977292</c:v>
                </c:pt>
                <c:pt idx="9364">
                  <c:v>41006.541666643956</c:v>
                </c:pt>
                <c:pt idx="9365">
                  <c:v>41006.55208331062</c:v>
                </c:pt>
                <c:pt idx="9366">
                  <c:v>41006.562499977284</c:v>
                </c:pt>
                <c:pt idx="9367">
                  <c:v>41006.572916643949</c:v>
                </c:pt>
                <c:pt idx="9368">
                  <c:v>41006.583333310613</c:v>
                </c:pt>
                <c:pt idx="9369">
                  <c:v>41006.593749977277</c:v>
                </c:pt>
                <c:pt idx="9370">
                  <c:v>41006.604166643941</c:v>
                </c:pt>
                <c:pt idx="9371">
                  <c:v>41006.614583310606</c:v>
                </c:pt>
                <c:pt idx="9372">
                  <c:v>41006.62499997727</c:v>
                </c:pt>
                <c:pt idx="9373">
                  <c:v>41006.635416643934</c:v>
                </c:pt>
                <c:pt idx="9374">
                  <c:v>41006.645833310598</c:v>
                </c:pt>
                <c:pt idx="9375">
                  <c:v>41006.656249977263</c:v>
                </c:pt>
                <c:pt idx="9376">
                  <c:v>41006.666666643927</c:v>
                </c:pt>
                <c:pt idx="9377">
                  <c:v>41006.677083310591</c:v>
                </c:pt>
                <c:pt idx="9378">
                  <c:v>41006.687499977255</c:v>
                </c:pt>
                <c:pt idx="9379">
                  <c:v>41006.69791664392</c:v>
                </c:pt>
                <c:pt idx="9380">
                  <c:v>41006.708333310584</c:v>
                </c:pt>
                <c:pt idx="9381">
                  <c:v>41006.718749977248</c:v>
                </c:pt>
                <c:pt idx="9382">
                  <c:v>41006.729166643912</c:v>
                </c:pt>
                <c:pt idx="9383">
                  <c:v>41006.739583310577</c:v>
                </c:pt>
                <c:pt idx="9384">
                  <c:v>41006.749999977241</c:v>
                </c:pt>
                <c:pt idx="9385">
                  <c:v>41006.760416643905</c:v>
                </c:pt>
                <c:pt idx="9386">
                  <c:v>41006.770833310569</c:v>
                </c:pt>
                <c:pt idx="9387">
                  <c:v>41006.781249977234</c:v>
                </c:pt>
                <c:pt idx="9388">
                  <c:v>41006.791666643898</c:v>
                </c:pt>
                <c:pt idx="9389">
                  <c:v>41006.802083310562</c:v>
                </c:pt>
                <c:pt idx="9390">
                  <c:v>41006.812499977226</c:v>
                </c:pt>
                <c:pt idx="9391">
                  <c:v>41006.82291664389</c:v>
                </c:pt>
                <c:pt idx="9392">
                  <c:v>41006.833333310555</c:v>
                </c:pt>
                <c:pt idx="9393">
                  <c:v>41006.843749977219</c:v>
                </c:pt>
                <c:pt idx="9394">
                  <c:v>41006.854166643883</c:v>
                </c:pt>
                <c:pt idx="9395">
                  <c:v>41006.864583310547</c:v>
                </c:pt>
                <c:pt idx="9396">
                  <c:v>41006.874999977212</c:v>
                </c:pt>
                <c:pt idx="9397">
                  <c:v>41006.885416643876</c:v>
                </c:pt>
                <c:pt idx="9398">
                  <c:v>41006.89583331054</c:v>
                </c:pt>
                <c:pt idx="9399">
                  <c:v>41006.906249977204</c:v>
                </c:pt>
                <c:pt idx="9400">
                  <c:v>41006.916666643869</c:v>
                </c:pt>
                <c:pt idx="9401">
                  <c:v>41006.927083310533</c:v>
                </c:pt>
                <c:pt idx="9402">
                  <c:v>41006.937499977197</c:v>
                </c:pt>
                <c:pt idx="9403">
                  <c:v>41006.947916643861</c:v>
                </c:pt>
                <c:pt idx="9404">
                  <c:v>41006.958333310526</c:v>
                </c:pt>
                <c:pt idx="9405">
                  <c:v>41006.96874997719</c:v>
                </c:pt>
                <c:pt idx="9406">
                  <c:v>41006.979166643854</c:v>
                </c:pt>
                <c:pt idx="9407">
                  <c:v>41006.989583310518</c:v>
                </c:pt>
                <c:pt idx="9408">
                  <c:v>41006.999999977183</c:v>
                </c:pt>
                <c:pt idx="9409">
                  <c:v>41007.010416643847</c:v>
                </c:pt>
                <c:pt idx="9410">
                  <c:v>41007.020833310511</c:v>
                </c:pt>
                <c:pt idx="9411">
                  <c:v>41007.031249977175</c:v>
                </c:pt>
                <c:pt idx="9412">
                  <c:v>41007.04166664384</c:v>
                </c:pt>
                <c:pt idx="9413">
                  <c:v>41007.052083310504</c:v>
                </c:pt>
                <c:pt idx="9414">
                  <c:v>41007.062499977168</c:v>
                </c:pt>
                <c:pt idx="9415">
                  <c:v>41007.072916643832</c:v>
                </c:pt>
                <c:pt idx="9416">
                  <c:v>41007.083333310497</c:v>
                </c:pt>
                <c:pt idx="9417">
                  <c:v>41007.093749977161</c:v>
                </c:pt>
                <c:pt idx="9418">
                  <c:v>41007.104166643825</c:v>
                </c:pt>
                <c:pt idx="9419">
                  <c:v>41007.114583310489</c:v>
                </c:pt>
                <c:pt idx="9420">
                  <c:v>41007.124999977153</c:v>
                </c:pt>
                <c:pt idx="9421">
                  <c:v>41007.135416643818</c:v>
                </c:pt>
                <c:pt idx="9422">
                  <c:v>41007.145833310482</c:v>
                </c:pt>
                <c:pt idx="9423">
                  <c:v>41007.156249977146</c:v>
                </c:pt>
                <c:pt idx="9424">
                  <c:v>41007.16666664381</c:v>
                </c:pt>
                <c:pt idx="9425">
                  <c:v>41007.177083310475</c:v>
                </c:pt>
                <c:pt idx="9426">
                  <c:v>41007.187499977139</c:v>
                </c:pt>
                <c:pt idx="9427">
                  <c:v>41007.197916643803</c:v>
                </c:pt>
                <c:pt idx="9428">
                  <c:v>41007.208333310467</c:v>
                </c:pt>
                <c:pt idx="9429">
                  <c:v>41007.218749977132</c:v>
                </c:pt>
                <c:pt idx="9430">
                  <c:v>41007.229166643796</c:v>
                </c:pt>
                <c:pt idx="9431">
                  <c:v>41007.23958331046</c:v>
                </c:pt>
                <c:pt idx="9432">
                  <c:v>41007.249999977124</c:v>
                </c:pt>
                <c:pt idx="9433">
                  <c:v>41007.260416643789</c:v>
                </c:pt>
                <c:pt idx="9434">
                  <c:v>41007.270833310453</c:v>
                </c:pt>
                <c:pt idx="9435">
                  <c:v>41007.281249977117</c:v>
                </c:pt>
                <c:pt idx="9436">
                  <c:v>41007.291666643781</c:v>
                </c:pt>
                <c:pt idx="9437">
                  <c:v>41007.302083310446</c:v>
                </c:pt>
                <c:pt idx="9438">
                  <c:v>41007.31249997711</c:v>
                </c:pt>
                <c:pt idx="9439">
                  <c:v>41007.322916643774</c:v>
                </c:pt>
                <c:pt idx="9440">
                  <c:v>41007.333333310438</c:v>
                </c:pt>
                <c:pt idx="9441">
                  <c:v>41007.343749977103</c:v>
                </c:pt>
                <c:pt idx="9442">
                  <c:v>41007.354166643767</c:v>
                </c:pt>
                <c:pt idx="9443">
                  <c:v>41007.364583310431</c:v>
                </c:pt>
                <c:pt idx="9444">
                  <c:v>41007.374999977095</c:v>
                </c:pt>
                <c:pt idx="9445">
                  <c:v>41007.38541664376</c:v>
                </c:pt>
                <c:pt idx="9446">
                  <c:v>41007.395833310424</c:v>
                </c:pt>
                <c:pt idx="9447">
                  <c:v>41007.406249977088</c:v>
                </c:pt>
                <c:pt idx="9448">
                  <c:v>41007.416666643752</c:v>
                </c:pt>
                <c:pt idx="9449">
                  <c:v>41007.427083310416</c:v>
                </c:pt>
                <c:pt idx="9450">
                  <c:v>41007.437499977081</c:v>
                </c:pt>
                <c:pt idx="9451">
                  <c:v>41007.447916643745</c:v>
                </c:pt>
                <c:pt idx="9452">
                  <c:v>41007.458333310409</c:v>
                </c:pt>
                <c:pt idx="9453">
                  <c:v>41007.468749977073</c:v>
                </c:pt>
                <c:pt idx="9454">
                  <c:v>41007.479166643738</c:v>
                </c:pt>
                <c:pt idx="9455">
                  <c:v>41007.489583310402</c:v>
                </c:pt>
                <c:pt idx="9456">
                  <c:v>41007.499999977066</c:v>
                </c:pt>
                <c:pt idx="9457">
                  <c:v>41007.51041664373</c:v>
                </c:pt>
                <c:pt idx="9458">
                  <c:v>41007.520833310395</c:v>
                </c:pt>
                <c:pt idx="9459">
                  <c:v>41007.531249977059</c:v>
                </c:pt>
                <c:pt idx="9460">
                  <c:v>41007.541666643723</c:v>
                </c:pt>
                <c:pt idx="9461">
                  <c:v>41007.552083310387</c:v>
                </c:pt>
                <c:pt idx="9462">
                  <c:v>41007.562499977052</c:v>
                </c:pt>
                <c:pt idx="9463">
                  <c:v>41007.572916643716</c:v>
                </c:pt>
                <c:pt idx="9464">
                  <c:v>41007.58333331038</c:v>
                </c:pt>
                <c:pt idx="9465">
                  <c:v>41007.593749977044</c:v>
                </c:pt>
                <c:pt idx="9466">
                  <c:v>41007.604166643709</c:v>
                </c:pt>
                <c:pt idx="9467">
                  <c:v>41007.614583310373</c:v>
                </c:pt>
                <c:pt idx="9468">
                  <c:v>41007.624999977037</c:v>
                </c:pt>
                <c:pt idx="9469">
                  <c:v>41007.635416643701</c:v>
                </c:pt>
                <c:pt idx="9470">
                  <c:v>41007.645833310366</c:v>
                </c:pt>
                <c:pt idx="9471">
                  <c:v>41007.65624997703</c:v>
                </c:pt>
                <c:pt idx="9472">
                  <c:v>41007.666666643694</c:v>
                </c:pt>
                <c:pt idx="9473">
                  <c:v>41007.677083310358</c:v>
                </c:pt>
                <c:pt idx="9474">
                  <c:v>41007.687499977023</c:v>
                </c:pt>
                <c:pt idx="9475">
                  <c:v>41007.697916643687</c:v>
                </c:pt>
                <c:pt idx="9476">
                  <c:v>41007.708333310351</c:v>
                </c:pt>
                <c:pt idx="9477">
                  <c:v>41007.718749977015</c:v>
                </c:pt>
                <c:pt idx="9478">
                  <c:v>41007.729166643679</c:v>
                </c:pt>
                <c:pt idx="9479">
                  <c:v>41007.739583310344</c:v>
                </c:pt>
                <c:pt idx="9480">
                  <c:v>41007.749999977008</c:v>
                </c:pt>
                <c:pt idx="9481">
                  <c:v>41007.760416643672</c:v>
                </c:pt>
                <c:pt idx="9482">
                  <c:v>41007.770833310336</c:v>
                </c:pt>
                <c:pt idx="9483">
                  <c:v>41007.781249977001</c:v>
                </c:pt>
                <c:pt idx="9484">
                  <c:v>41007.791666643665</c:v>
                </c:pt>
                <c:pt idx="9485">
                  <c:v>41007.802083310329</c:v>
                </c:pt>
                <c:pt idx="9486">
                  <c:v>41007.812499976993</c:v>
                </c:pt>
                <c:pt idx="9487">
                  <c:v>41007.822916643658</c:v>
                </c:pt>
                <c:pt idx="9488">
                  <c:v>41007.833333310322</c:v>
                </c:pt>
                <c:pt idx="9489">
                  <c:v>41007.843749976986</c:v>
                </c:pt>
                <c:pt idx="9490">
                  <c:v>41007.85416664365</c:v>
                </c:pt>
                <c:pt idx="9491">
                  <c:v>41007.864583310315</c:v>
                </c:pt>
                <c:pt idx="9492">
                  <c:v>41007.874999976979</c:v>
                </c:pt>
                <c:pt idx="9493">
                  <c:v>41007.885416643643</c:v>
                </c:pt>
                <c:pt idx="9494">
                  <c:v>41007.895833310307</c:v>
                </c:pt>
                <c:pt idx="9495">
                  <c:v>41007.906249976972</c:v>
                </c:pt>
                <c:pt idx="9496">
                  <c:v>41007.916666643636</c:v>
                </c:pt>
                <c:pt idx="9497">
                  <c:v>41007.9270833103</c:v>
                </c:pt>
                <c:pt idx="9498">
                  <c:v>41007.937499976964</c:v>
                </c:pt>
                <c:pt idx="9499">
                  <c:v>41007.947916643629</c:v>
                </c:pt>
                <c:pt idx="9500">
                  <c:v>41007.958333310293</c:v>
                </c:pt>
                <c:pt idx="9501">
                  <c:v>41007.968749976957</c:v>
                </c:pt>
                <c:pt idx="9502">
                  <c:v>41007.979166643621</c:v>
                </c:pt>
                <c:pt idx="9503">
                  <c:v>41007.989583310286</c:v>
                </c:pt>
                <c:pt idx="9504">
                  <c:v>41007.99999997695</c:v>
                </c:pt>
                <c:pt idx="9505">
                  <c:v>41008.010416643614</c:v>
                </c:pt>
                <c:pt idx="9506">
                  <c:v>41008.020833310278</c:v>
                </c:pt>
                <c:pt idx="9507">
                  <c:v>41008.031249976942</c:v>
                </c:pt>
                <c:pt idx="9508">
                  <c:v>41008.041666643607</c:v>
                </c:pt>
                <c:pt idx="9509">
                  <c:v>41008.052083310271</c:v>
                </c:pt>
                <c:pt idx="9510">
                  <c:v>41008.062499976935</c:v>
                </c:pt>
                <c:pt idx="9511">
                  <c:v>41008.072916643599</c:v>
                </c:pt>
                <c:pt idx="9512">
                  <c:v>41008.083333310264</c:v>
                </c:pt>
                <c:pt idx="9513">
                  <c:v>41008.093749976928</c:v>
                </c:pt>
                <c:pt idx="9514">
                  <c:v>41008.104166643592</c:v>
                </c:pt>
                <c:pt idx="9515">
                  <c:v>41008.114583310256</c:v>
                </c:pt>
                <c:pt idx="9516">
                  <c:v>41008.124999976921</c:v>
                </c:pt>
                <c:pt idx="9517">
                  <c:v>41008.135416643585</c:v>
                </c:pt>
                <c:pt idx="9518">
                  <c:v>41008.145833310249</c:v>
                </c:pt>
                <c:pt idx="9519">
                  <c:v>41008.156249976913</c:v>
                </c:pt>
                <c:pt idx="9520">
                  <c:v>41008.166666643578</c:v>
                </c:pt>
                <c:pt idx="9521">
                  <c:v>41008.177083310242</c:v>
                </c:pt>
                <c:pt idx="9522">
                  <c:v>41008.187499976906</c:v>
                </c:pt>
                <c:pt idx="9523">
                  <c:v>41008.19791664357</c:v>
                </c:pt>
                <c:pt idx="9524">
                  <c:v>41008.208333310235</c:v>
                </c:pt>
                <c:pt idx="9525">
                  <c:v>41008.218749976899</c:v>
                </c:pt>
                <c:pt idx="9526">
                  <c:v>41008.229166643563</c:v>
                </c:pt>
                <c:pt idx="9527">
                  <c:v>41008.239583310227</c:v>
                </c:pt>
                <c:pt idx="9528">
                  <c:v>41008.249999976892</c:v>
                </c:pt>
                <c:pt idx="9529">
                  <c:v>41008.260416643556</c:v>
                </c:pt>
                <c:pt idx="9530">
                  <c:v>41008.27083331022</c:v>
                </c:pt>
                <c:pt idx="9531">
                  <c:v>41008.281249976884</c:v>
                </c:pt>
                <c:pt idx="9532">
                  <c:v>41008.291666643549</c:v>
                </c:pt>
                <c:pt idx="9533">
                  <c:v>41008.302083310213</c:v>
                </c:pt>
                <c:pt idx="9534">
                  <c:v>41008.312499976877</c:v>
                </c:pt>
                <c:pt idx="9535">
                  <c:v>41008.322916643541</c:v>
                </c:pt>
                <c:pt idx="9536">
                  <c:v>41008.333333310205</c:v>
                </c:pt>
                <c:pt idx="9537">
                  <c:v>41008.34374997687</c:v>
                </c:pt>
                <c:pt idx="9538">
                  <c:v>41008.354166643534</c:v>
                </c:pt>
                <c:pt idx="9539">
                  <c:v>41008.364583310198</c:v>
                </c:pt>
                <c:pt idx="9540">
                  <c:v>41008.374999976862</c:v>
                </c:pt>
                <c:pt idx="9541">
                  <c:v>41008.385416643527</c:v>
                </c:pt>
                <c:pt idx="9542">
                  <c:v>41008.395833310191</c:v>
                </c:pt>
                <c:pt idx="9543">
                  <c:v>41008.406249976855</c:v>
                </c:pt>
                <c:pt idx="9544">
                  <c:v>41008.416666643519</c:v>
                </c:pt>
                <c:pt idx="9545">
                  <c:v>41008.427083310184</c:v>
                </c:pt>
                <c:pt idx="9546">
                  <c:v>41008.437499976848</c:v>
                </c:pt>
                <c:pt idx="9547">
                  <c:v>41008.447916643512</c:v>
                </c:pt>
                <c:pt idx="9548">
                  <c:v>41008.458333310176</c:v>
                </c:pt>
                <c:pt idx="9549">
                  <c:v>41008.468749976841</c:v>
                </c:pt>
                <c:pt idx="9550">
                  <c:v>41008.479166643505</c:v>
                </c:pt>
                <c:pt idx="9551">
                  <c:v>41008.489583310169</c:v>
                </c:pt>
                <c:pt idx="9552">
                  <c:v>41008.499999976833</c:v>
                </c:pt>
                <c:pt idx="9553">
                  <c:v>41008.510416643498</c:v>
                </c:pt>
                <c:pt idx="9554">
                  <c:v>41008.520833310162</c:v>
                </c:pt>
                <c:pt idx="9555">
                  <c:v>41008.531249976826</c:v>
                </c:pt>
                <c:pt idx="9556">
                  <c:v>41008.54166664349</c:v>
                </c:pt>
                <c:pt idx="9557">
                  <c:v>41008.552083310155</c:v>
                </c:pt>
                <c:pt idx="9558">
                  <c:v>41008.562499976819</c:v>
                </c:pt>
                <c:pt idx="9559">
                  <c:v>41008.572916643483</c:v>
                </c:pt>
                <c:pt idx="9560">
                  <c:v>41008.583333310147</c:v>
                </c:pt>
                <c:pt idx="9561">
                  <c:v>41008.593749976812</c:v>
                </c:pt>
                <c:pt idx="9562">
                  <c:v>41008.604166643476</c:v>
                </c:pt>
                <c:pt idx="9563">
                  <c:v>41008.61458331014</c:v>
                </c:pt>
                <c:pt idx="9564">
                  <c:v>41008.624999976804</c:v>
                </c:pt>
                <c:pt idx="9565">
                  <c:v>41008.635416643468</c:v>
                </c:pt>
                <c:pt idx="9566">
                  <c:v>41008.645833310133</c:v>
                </c:pt>
                <c:pt idx="9567">
                  <c:v>41008.656249976797</c:v>
                </c:pt>
                <c:pt idx="9568">
                  <c:v>41008.666666643461</c:v>
                </c:pt>
                <c:pt idx="9569">
                  <c:v>41008.677083310125</c:v>
                </c:pt>
                <c:pt idx="9570">
                  <c:v>41008.68749997679</c:v>
                </c:pt>
                <c:pt idx="9571">
                  <c:v>41008.697916643454</c:v>
                </c:pt>
                <c:pt idx="9572">
                  <c:v>41008.708333310118</c:v>
                </c:pt>
                <c:pt idx="9573">
                  <c:v>41008.718749976782</c:v>
                </c:pt>
                <c:pt idx="9574">
                  <c:v>41008.729166643447</c:v>
                </c:pt>
                <c:pt idx="9575">
                  <c:v>41008.739583310111</c:v>
                </c:pt>
                <c:pt idx="9576">
                  <c:v>41008.749999976775</c:v>
                </c:pt>
                <c:pt idx="9577">
                  <c:v>41008.760416643439</c:v>
                </c:pt>
                <c:pt idx="9578">
                  <c:v>41008.770833310104</c:v>
                </c:pt>
                <c:pt idx="9579">
                  <c:v>41008.781249976768</c:v>
                </c:pt>
                <c:pt idx="9580">
                  <c:v>41008.791666643432</c:v>
                </c:pt>
                <c:pt idx="9581">
                  <c:v>41008.802083310096</c:v>
                </c:pt>
                <c:pt idx="9582">
                  <c:v>41008.812499976761</c:v>
                </c:pt>
                <c:pt idx="9583">
                  <c:v>41008.822916643425</c:v>
                </c:pt>
                <c:pt idx="9584">
                  <c:v>41008.833333310089</c:v>
                </c:pt>
                <c:pt idx="9585">
                  <c:v>41008.843749976753</c:v>
                </c:pt>
                <c:pt idx="9586">
                  <c:v>41008.854166643418</c:v>
                </c:pt>
                <c:pt idx="9587">
                  <c:v>41008.864583310082</c:v>
                </c:pt>
                <c:pt idx="9588">
                  <c:v>41008.874999976746</c:v>
                </c:pt>
                <c:pt idx="9589">
                  <c:v>41008.88541664341</c:v>
                </c:pt>
                <c:pt idx="9590">
                  <c:v>41008.895833310075</c:v>
                </c:pt>
                <c:pt idx="9591">
                  <c:v>41008.906249976739</c:v>
                </c:pt>
                <c:pt idx="9592">
                  <c:v>41008.916666643403</c:v>
                </c:pt>
                <c:pt idx="9593">
                  <c:v>41008.927083310067</c:v>
                </c:pt>
                <c:pt idx="9594">
                  <c:v>41008.937499976731</c:v>
                </c:pt>
                <c:pt idx="9595">
                  <c:v>41008.947916643396</c:v>
                </c:pt>
                <c:pt idx="9596">
                  <c:v>41008.95833331006</c:v>
                </c:pt>
                <c:pt idx="9597">
                  <c:v>41008.968749976724</c:v>
                </c:pt>
                <c:pt idx="9598">
                  <c:v>41008.979166643388</c:v>
                </c:pt>
                <c:pt idx="9599">
                  <c:v>41008.989583310053</c:v>
                </c:pt>
                <c:pt idx="9600">
                  <c:v>41008.999999976717</c:v>
                </c:pt>
                <c:pt idx="9601">
                  <c:v>41009.010416643381</c:v>
                </c:pt>
                <c:pt idx="9602">
                  <c:v>41009.020833310045</c:v>
                </c:pt>
                <c:pt idx="9603">
                  <c:v>41009.03124997671</c:v>
                </c:pt>
                <c:pt idx="9604">
                  <c:v>41009.041666643374</c:v>
                </c:pt>
                <c:pt idx="9605">
                  <c:v>41009.052083310038</c:v>
                </c:pt>
                <c:pt idx="9606">
                  <c:v>41009.062499976702</c:v>
                </c:pt>
                <c:pt idx="9607">
                  <c:v>41009.072916643367</c:v>
                </c:pt>
                <c:pt idx="9608">
                  <c:v>41009.083333310031</c:v>
                </c:pt>
                <c:pt idx="9609">
                  <c:v>41009.093749976695</c:v>
                </c:pt>
                <c:pt idx="9610">
                  <c:v>41009.104166643359</c:v>
                </c:pt>
                <c:pt idx="9611">
                  <c:v>41009.114583310024</c:v>
                </c:pt>
                <c:pt idx="9612">
                  <c:v>41009.124999976688</c:v>
                </c:pt>
                <c:pt idx="9613">
                  <c:v>41009.135416643352</c:v>
                </c:pt>
                <c:pt idx="9614">
                  <c:v>41009.145833310016</c:v>
                </c:pt>
                <c:pt idx="9615">
                  <c:v>41009.156249976681</c:v>
                </c:pt>
                <c:pt idx="9616">
                  <c:v>41009.166666643345</c:v>
                </c:pt>
                <c:pt idx="9617">
                  <c:v>41009.177083310009</c:v>
                </c:pt>
                <c:pt idx="9618">
                  <c:v>41009.187499976673</c:v>
                </c:pt>
                <c:pt idx="9619">
                  <c:v>41009.197916643338</c:v>
                </c:pt>
                <c:pt idx="9620">
                  <c:v>41009.208333310002</c:v>
                </c:pt>
                <c:pt idx="9621">
                  <c:v>41009.218749976666</c:v>
                </c:pt>
                <c:pt idx="9622">
                  <c:v>41009.22916664333</c:v>
                </c:pt>
                <c:pt idx="9623">
                  <c:v>41009.239583309994</c:v>
                </c:pt>
                <c:pt idx="9624">
                  <c:v>41009.249999976659</c:v>
                </c:pt>
                <c:pt idx="9625">
                  <c:v>41009.260416643323</c:v>
                </c:pt>
                <c:pt idx="9626">
                  <c:v>41009.270833309987</c:v>
                </c:pt>
                <c:pt idx="9627">
                  <c:v>41009.281249976651</c:v>
                </c:pt>
                <c:pt idx="9628">
                  <c:v>41009.291666643316</c:v>
                </c:pt>
                <c:pt idx="9629">
                  <c:v>41009.30208330998</c:v>
                </c:pt>
                <c:pt idx="9630">
                  <c:v>41009.312499976644</c:v>
                </c:pt>
                <c:pt idx="9631">
                  <c:v>41009.322916643308</c:v>
                </c:pt>
                <c:pt idx="9632">
                  <c:v>41009.333333309973</c:v>
                </c:pt>
                <c:pt idx="9633">
                  <c:v>41009.343749976637</c:v>
                </c:pt>
                <c:pt idx="9634">
                  <c:v>41009.354166643301</c:v>
                </c:pt>
                <c:pt idx="9635">
                  <c:v>41009.364583309965</c:v>
                </c:pt>
                <c:pt idx="9636">
                  <c:v>41009.37499997663</c:v>
                </c:pt>
                <c:pt idx="9637">
                  <c:v>41009.385416643294</c:v>
                </c:pt>
                <c:pt idx="9638">
                  <c:v>41009.395833309958</c:v>
                </c:pt>
                <c:pt idx="9639">
                  <c:v>41009.406249976622</c:v>
                </c:pt>
                <c:pt idx="9640">
                  <c:v>41009.416666643287</c:v>
                </c:pt>
                <c:pt idx="9641">
                  <c:v>41009.427083309951</c:v>
                </c:pt>
                <c:pt idx="9642">
                  <c:v>41009.437499976615</c:v>
                </c:pt>
                <c:pt idx="9643">
                  <c:v>41009.447916643279</c:v>
                </c:pt>
                <c:pt idx="9644">
                  <c:v>41009.458333309944</c:v>
                </c:pt>
                <c:pt idx="9645">
                  <c:v>41009.468749976608</c:v>
                </c:pt>
                <c:pt idx="9646">
                  <c:v>41009.479166643272</c:v>
                </c:pt>
                <c:pt idx="9647">
                  <c:v>41009.489583309936</c:v>
                </c:pt>
                <c:pt idx="9648">
                  <c:v>41009.499999976601</c:v>
                </c:pt>
                <c:pt idx="9649">
                  <c:v>41009.510416643265</c:v>
                </c:pt>
                <c:pt idx="9650">
                  <c:v>41009.520833309929</c:v>
                </c:pt>
                <c:pt idx="9651">
                  <c:v>41009.531249976593</c:v>
                </c:pt>
                <c:pt idx="9652">
                  <c:v>41009.541666643257</c:v>
                </c:pt>
                <c:pt idx="9653">
                  <c:v>41009.552083309922</c:v>
                </c:pt>
                <c:pt idx="9654">
                  <c:v>41009.562499976586</c:v>
                </c:pt>
                <c:pt idx="9655">
                  <c:v>41009.57291664325</c:v>
                </c:pt>
                <c:pt idx="9656">
                  <c:v>41009.583333309914</c:v>
                </c:pt>
                <c:pt idx="9657">
                  <c:v>41009.593749976579</c:v>
                </c:pt>
                <c:pt idx="9658">
                  <c:v>41009.604166643243</c:v>
                </c:pt>
                <c:pt idx="9659">
                  <c:v>41009.614583309907</c:v>
                </c:pt>
                <c:pt idx="9660">
                  <c:v>41009.624999976571</c:v>
                </c:pt>
                <c:pt idx="9661">
                  <c:v>41009.635416643236</c:v>
                </c:pt>
                <c:pt idx="9662">
                  <c:v>41009.6458333099</c:v>
                </c:pt>
                <c:pt idx="9663">
                  <c:v>41009.656249976564</c:v>
                </c:pt>
                <c:pt idx="9664">
                  <c:v>41009.666666643228</c:v>
                </c:pt>
                <c:pt idx="9665">
                  <c:v>41009.677083309893</c:v>
                </c:pt>
                <c:pt idx="9666">
                  <c:v>41009.687499976557</c:v>
                </c:pt>
                <c:pt idx="9667">
                  <c:v>41009.697916643221</c:v>
                </c:pt>
                <c:pt idx="9668">
                  <c:v>41009.708333309885</c:v>
                </c:pt>
                <c:pt idx="9669">
                  <c:v>41009.71874997655</c:v>
                </c:pt>
                <c:pt idx="9670">
                  <c:v>41009.729166643214</c:v>
                </c:pt>
                <c:pt idx="9671">
                  <c:v>41009.739583309878</c:v>
                </c:pt>
                <c:pt idx="9672">
                  <c:v>41009.749999976542</c:v>
                </c:pt>
                <c:pt idx="9673">
                  <c:v>41009.760416643207</c:v>
                </c:pt>
                <c:pt idx="9674">
                  <c:v>41009.770833309871</c:v>
                </c:pt>
                <c:pt idx="9675">
                  <c:v>41009.781249976535</c:v>
                </c:pt>
                <c:pt idx="9676">
                  <c:v>41009.791666643199</c:v>
                </c:pt>
                <c:pt idx="9677">
                  <c:v>41009.802083309864</c:v>
                </c:pt>
                <c:pt idx="9678">
                  <c:v>41009.812499976528</c:v>
                </c:pt>
                <c:pt idx="9679">
                  <c:v>41009.822916643192</c:v>
                </c:pt>
                <c:pt idx="9680">
                  <c:v>41009.833333309856</c:v>
                </c:pt>
                <c:pt idx="9681">
                  <c:v>41009.84374997652</c:v>
                </c:pt>
                <c:pt idx="9682">
                  <c:v>41009.854166643185</c:v>
                </c:pt>
                <c:pt idx="9683">
                  <c:v>41009.864583309849</c:v>
                </c:pt>
                <c:pt idx="9684">
                  <c:v>41009.874999976513</c:v>
                </c:pt>
                <c:pt idx="9685">
                  <c:v>41009.885416643177</c:v>
                </c:pt>
                <c:pt idx="9686">
                  <c:v>41009.895833309842</c:v>
                </c:pt>
                <c:pt idx="9687">
                  <c:v>41009.906249976506</c:v>
                </c:pt>
                <c:pt idx="9688">
                  <c:v>41009.91666664317</c:v>
                </c:pt>
                <c:pt idx="9689">
                  <c:v>41009.927083309834</c:v>
                </c:pt>
                <c:pt idx="9690">
                  <c:v>41009.937499976499</c:v>
                </c:pt>
                <c:pt idx="9691">
                  <c:v>41009.947916643163</c:v>
                </c:pt>
                <c:pt idx="9692">
                  <c:v>41009.958333309827</c:v>
                </c:pt>
                <c:pt idx="9693">
                  <c:v>41009.968749976491</c:v>
                </c:pt>
                <c:pt idx="9694">
                  <c:v>41009.979166643156</c:v>
                </c:pt>
                <c:pt idx="9695">
                  <c:v>41009.98958330982</c:v>
                </c:pt>
                <c:pt idx="9696">
                  <c:v>41009.999999976484</c:v>
                </c:pt>
                <c:pt idx="9697">
                  <c:v>41010.010416643148</c:v>
                </c:pt>
                <c:pt idx="9698">
                  <c:v>41010.020833309813</c:v>
                </c:pt>
                <c:pt idx="9699">
                  <c:v>41010.031249976477</c:v>
                </c:pt>
                <c:pt idx="9700">
                  <c:v>41010.041666643141</c:v>
                </c:pt>
                <c:pt idx="9701">
                  <c:v>41010.052083309805</c:v>
                </c:pt>
                <c:pt idx="9702">
                  <c:v>41010.06249997647</c:v>
                </c:pt>
                <c:pt idx="9703">
                  <c:v>41010.072916643134</c:v>
                </c:pt>
                <c:pt idx="9704">
                  <c:v>41010.083333309798</c:v>
                </c:pt>
                <c:pt idx="9705">
                  <c:v>41010.093749976462</c:v>
                </c:pt>
                <c:pt idx="9706">
                  <c:v>41010.104166643127</c:v>
                </c:pt>
                <c:pt idx="9707">
                  <c:v>41010.114583309791</c:v>
                </c:pt>
                <c:pt idx="9708">
                  <c:v>41010.124999976455</c:v>
                </c:pt>
                <c:pt idx="9709">
                  <c:v>41010.135416643119</c:v>
                </c:pt>
                <c:pt idx="9710">
                  <c:v>41010.145833309783</c:v>
                </c:pt>
                <c:pt idx="9711">
                  <c:v>41010.156249976448</c:v>
                </c:pt>
                <c:pt idx="9712">
                  <c:v>41010.166666643112</c:v>
                </c:pt>
                <c:pt idx="9713">
                  <c:v>41010.177083309776</c:v>
                </c:pt>
                <c:pt idx="9714">
                  <c:v>41010.18749997644</c:v>
                </c:pt>
                <c:pt idx="9715">
                  <c:v>41010.197916643105</c:v>
                </c:pt>
                <c:pt idx="9716">
                  <c:v>41010.208333309769</c:v>
                </c:pt>
                <c:pt idx="9717">
                  <c:v>41010.218749976433</c:v>
                </c:pt>
                <c:pt idx="9718">
                  <c:v>41010.229166643097</c:v>
                </c:pt>
                <c:pt idx="9719">
                  <c:v>41010.239583309762</c:v>
                </c:pt>
                <c:pt idx="9720">
                  <c:v>41010.249999976426</c:v>
                </c:pt>
                <c:pt idx="9721">
                  <c:v>41010.26041664309</c:v>
                </c:pt>
                <c:pt idx="9722">
                  <c:v>41010.270833309754</c:v>
                </c:pt>
                <c:pt idx="9723">
                  <c:v>41010.281249976419</c:v>
                </c:pt>
                <c:pt idx="9724">
                  <c:v>41010.291666643083</c:v>
                </c:pt>
                <c:pt idx="9725">
                  <c:v>41010.302083309747</c:v>
                </c:pt>
                <c:pt idx="9726">
                  <c:v>41010.312499976411</c:v>
                </c:pt>
                <c:pt idx="9727">
                  <c:v>41010.322916643076</c:v>
                </c:pt>
                <c:pt idx="9728">
                  <c:v>41010.33333330974</c:v>
                </c:pt>
                <c:pt idx="9729">
                  <c:v>41010.343749976404</c:v>
                </c:pt>
                <c:pt idx="9730">
                  <c:v>41010.354166643068</c:v>
                </c:pt>
                <c:pt idx="9731">
                  <c:v>41010.364583309733</c:v>
                </c:pt>
                <c:pt idx="9732">
                  <c:v>41010.374999976397</c:v>
                </c:pt>
                <c:pt idx="9733">
                  <c:v>41010.385416643061</c:v>
                </c:pt>
                <c:pt idx="9734">
                  <c:v>41010.395833309725</c:v>
                </c:pt>
                <c:pt idx="9735">
                  <c:v>41010.40624997639</c:v>
                </c:pt>
                <c:pt idx="9736">
                  <c:v>41010.416666643054</c:v>
                </c:pt>
                <c:pt idx="9737">
                  <c:v>41010.427083309718</c:v>
                </c:pt>
                <c:pt idx="9738">
                  <c:v>41010.437499976382</c:v>
                </c:pt>
                <c:pt idx="9739">
                  <c:v>41010.447916643046</c:v>
                </c:pt>
                <c:pt idx="9740">
                  <c:v>41010.458333309711</c:v>
                </c:pt>
                <c:pt idx="9741">
                  <c:v>41010.468749976375</c:v>
                </c:pt>
                <c:pt idx="9742">
                  <c:v>41010.479166643039</c:v>
                </c:pt>
                <c:pt idx="9743">
                  <c:v>41010.489583309703</c:v>
                </c:pt>
                <c:pt idx="9744">
                  <c:v>41010.499999976368</c:v>
                </c:pt>
                <c:pt idx="9745">
                  <c:v>41010.510416643032</c:v>
                </c:pt>
                <c:pt idx="9746">
                  <c:v>41010.520833309696</c:v>
                </c:pt>
                <c:pt idx="9747">
                  <c:v>41010.53124997636</c:v>
                </c:pt>
                <c:pt idx="9748">
                  <c:v>41010.541666643025</c:v>
                </c:pt>
                <c:pt idx="9749">
                  <c:v>41010.552083309689</c:v>
                </c:pt>
                <c:pt idx="9750">
                  <c:v>41010.562499976353</c:v>
                </c:pt>
                <c:pt idx="9751">
                  <c:v>41010.572916643017</c:v>
                </c:pt>
                <c:pt idx="9752">
                  <c:v>41010.583333309682</c:v>
                </c:pt>
                <c:pt idx="9753">
                  <c:v>41010.593749976346</c:v>
                </c:pt>
                <c:pt idx="9754">
                  <c:v>41010.60416664301</c:v>
                </c:pt>
                <c:pt idx="9755">
                  <c:v>41010.614583309674</c:v>
                </c:pt>
                <c:pt idx="9756">
                  <c:v>41010.624999976339</c:v>
                </c:pt>
                <c:pt idx="9757">
                  <c:v>41010.635416643003</c:v>
                </c:pt>
                <c:pt idx="9758">
                  <c:v>41010.645833309667</c:v>
                </c:pt>
                <c:pt idx="9759">
                  <c:v>41010.656249976331</c:v>
                </c:pt>
                <c:pt idx="9760">
                  <c:v>41010.666666642996</c:v>
                </c:pt>
                <c:pt idx="9761">
                  <c:v>41010.67708330966</c:v>
                </c:pt>
                <c:pt idx="9762">
                  <c:v>41010.687499976324</c:v>
                </c:pt>
                <c:pt idx="9763">
                  <c:v>41010.697916642988</c:v>
                </c:pt>
                <c:pt idx="9764">
                  <c:v>41010.708333309653</c:v>
                </c:pt>
                <c:pt idx="9765">
                  <c:v>41010.718749976317</c:v>
                </c:pt>
                <c:pt idx="9766">
                  <c:v>41010.729166642981</c:v>
                </c:pt>
                <c:pt idx="9767">
                  <c:v>41010.739583309645</c:v>
                </c:pt>
                <c:pt idx="9768">
                  <c:v>41010.749999976309</c:v>
                </c:pt>
                <c:pt idx="9769">
                  <c:v>41010.760416642974</c:v>
                </c:pt>
                <c:pt idx="9770">
                  <c:v>41010.770833309638</c:v>
                </c:pt>
                <c:pt idx="9771">
                  <c:v>41010.781249976302</c:v>
                </c:pt>
                <c:pt idx="9772">
                  <c:v>41010.791666642966</c:v>
                </c:pt>
                <c:pt idx="9773">
                  <c:v>41010.802083309631</c:v>
                </c:pt>
                <c:pt idx="9774">
                  <c:v>41010.812499976295</c:v>
                </c:pt>
                <c:pt idx="9775">
                  <c:v>41010.822916642959</c:v>
                </c:pt>
                <c:pt idx="9776">
                  <c:v>41010.833333309623</c:v>
                </c:pt>
                <c:pt idx="9777">
                  <c:v>41010.843749976288</c:v>
                </c:pt>
                <c:pt idx="9778">
                  <c:v>41010.854166642952</c:v>
                </c:pt>
                <c:pt idx="9779">
                  <c:v>41010.864583309616</c:v>
                </c:pt>
                <c:pt idx="9780">
                  <c:v>41010.87499997628</c:v>
                </c:pt>
                <c:pt idx="9781">
                  <c:v>41010.885416642945</c:v>
                </c:pt>
                <c:pt idx="9782">
                  <c:v>41010.895833309609</c:v>
                </c:pt>
                <c:pt idx="9783">
                  <c:v>41010.906249976273</c:v>
                </c:pt>
                <c:pt idx="9784">
                  <c:v>41010.916666642937</c:v>
                </c:pt>
                <c:pt idx="9785">
                  <c:v>41010.927083309602</c:v>
                </c:pt>
                <c:pt idx="9786">
                  <c:v>41010.937499976266</c:v>
                </c:pt>
                <c:pt idx="9787">
                  <c:v>41010.94791664293</c:v>
                </c:pt>
                <c:pt idx="9788">
                  <c:v>41010.958333309594</c:v>
                </c:pt>
                <c:pt idx="9789">
                  <c:v>41010.968749976259</c:v>
                </c:pt>
                <c:pt idx="9790">
                  <c:v>41010.979166642923</c:v>
                </c:pt>
                <c:pt idx="9791">
                  <c:v>41010.989583309587</c:v>
                </c:pt>
                <c:pt idx="9792">
                  <c:v>41010.999999976251</c:v>
                </c:pt>
                <c:pt idx="9793">
                  <c:v>41011.010416642916</c:v>
                </c:pt>
                <c:pt idx="9794">
                  <c:v>41011.02083330958</c:v>
                </c:pt>
                <c:pt idx="9795">
                  <c:v>41011.031249976244</c:v>
                </c:pt>
                <c:pt idx="9796">
                  <c:v>41011.041666642908</c:v>
                </c:pt>
                <c:pt idx="9797">
                  <c:v>41011.052083309572</c:v>
                </c:pt>
                <c:pt idx="9798">
                  <c:v>41011.062499976237</c:v>
                </c:pt>
                <c:pt idx="9799">
                  <c:v>41011.072916642901</c:v>
                </c:pt>
                <c:pt idx="9800">
                  <c:v>41011.083333309565</c:v>
                </c:pt>
                <c:pt idx="9801">
                  <c:v>41011.093749976229</c:v>
                </c:pt>
                <c:pt idx="9802">
                  <c:v>41011.104166642894</c:v>
                </c:pt>
                <c:pt idx="9803">
                  <c:v>41011.114583309558</c:v>
                </c:pt>
                <c:pt idx="9804">
                  <c:v>41011.124999976222</c:v>
                </c:pt>
                <c:pt idx="9805">
                  <c:v>41011.135416642886</c:v>
                </c:pt>
                <c:pt idx="9806">
                  <c:v>41011.145833309551</c:v>
                </c:pt>
                <c:pt idx="9807">
                  <c:v>41011.156249976215</c:v>
                </c:pt>
                <c:pt idx="9808">
                  <c:v>41011.166666642879</c:v>
                </c:pt>
                <c:pt idx="9809">
                  <c:v>41011.177083309543</c:v>
                </c:pt>
                <c:pt idx="9810">
                  <c:v>41011.187499976208</c:v>
                </c:pt>
                <c:pt idx="9811">
                  <c:v>41011.197916642872</c:v>
                </c:pt>
                <c:pt idx="9812">
                  <c:v>41011.208333309536</c:v>
                </c:pt>
                <c:pt idx="9813">
                  <c:v>41011.2187499762</c:v>
                </c:pt>
                <c:pt idx="9814">
                  <c:v>41011.229166642865</c:v>
                </c:pt>
                <c:pt idx="9815">
                  <c:v>41011.239583309529</c:v>
                </c:pt>
                <c:pt idx="9816">
                  <c:v>41011.249999976193</c:v>
                </c:pt>
                <c:pt idx="9817">
                  <c:v>41011.260416642857</c:v>
                </c:pt>
                <c:pt idx="9818">
                  <c:v>41011.270833309522</c:v>
                </c:pt>
                <c:pt idx="9819">
                  <c:v>41011.281249976186</c:v>
                </c:pt>
                <c:pt idx="9820">
                  <c:v>41011.29166664285</c:v>
                </c:pt>
                <c:pt idx="9821">
                  <c:v>41011.302083309514</c:v>
                </c:pt>
                <c:pt idx="9822">
                  <c:v>41011.312499976179</c:v>
                </c:pt>
                <c:pt idx="9823">
                  <c:v>41011.322916642843</c:v>
                </c:pt>
                <c:pt idx="9824">
                  <c:v>41011.333333309507</c:v>
                </c:pt>
                <c:pt idx="9825">
                  <c:v>41011.343749976171</c:v>
                </c:pt>
                <c:pt idx="9826">
                  <c:v>41011.354166642835</c:v>
                </c:pt>
                <c:pt idx="9827">
                  <c:v>41011.3645833095</c:v>
                </c:pt>
                <c:pt idx="9828">
                  <c:v>41011.374999976164</c:v>
                </c:pt>
                <c:pt idx="9829">
                  <c:v>41011.385416642828</c:v>
                </c:pt>
                <c:pt idx="9830">
                  <c:v>41011.395833309492</c:v>
                </c:pt>
                <c:pt idx="9831">
                  <c:v>41011.406249976157</c:v>
                </c:pt>
                <c:pt idx="9832">
                  <c:v>41011.416666642821</c:v>
                </c:pt>
                <c:pt idx="9833">
                  <c:v>41011.427083309485</c:v>
                </c:pt>
                <c:pt idx="9834">
                  <c:v>41011.437499976149</c:v>
                </c:pt>
                <c:pt idx="9835">
                  <c:v>41011.447916642814</c:v>
                </c:pt>
                <c:pt idx="9836">
                  <c:v>41011.458333309478</c:v>
                </c:pt>
                <c:pt idx="9837">
                  <c:v>41011.468749976142</c:v>
                </c:pt>
                <c:pt idx="9838">
                  <c:v>41011.479166642806</c:v>
                </c:pt>
                <c:pt idx="9839">
                  <c:v>41011.489583309471</c:v>
                </c:pt>
                <c:pt idx="9840">
                  <c:v>41011.499999976135</c:v>
                </c:pt>
                <c:pt idx="9841">
                  <c:v>41011.510416642799</c:v>
                </c:pt>
                <c:pt idx="9842">
                  <c:v>41011.520833309463</c:v>
                </c:pt>
                <c:pt idx="9843">
                  <c:v>41011.531249976128</c:v>
                </c:pt>
                <c:pt idx="9844">
                  <c:v>41011.541666642792</c:v>
                </c:pt>
                <c:pt idx="9845">
                  <c:v>41011.552083309456</c:v>
                </c:pt>
                <c:pt idx="9846">
                  <c:v>41011.56249997612</c:v>
                </c:pt>
                <c:pt idx="9847">
                  <c:v>41011.572916642785</c:v>
                </c:pt>
                <c:pt idx="9848">
                  <c:v>41011.583333309449</c:v>
                </c:pt>
                <c:pt idx="9849">
                  <c:v>41011.593749976113</c:v>
                </c:pt>
                <c:pt idx="9850">
                  <c:v>41011.604166642777</c:v>
                </c:pt>
                <c:pt idx="9851">
                  <c:v>41011.614583309442</c:v>
                </c:pt>
                <c:pt idx="9852">
                  <c:v>41011.624999976106</c:v>
                </c:pt>
                <c:pt idx="9853">
                  <c:v>41011.63541664277</c:v>
                </c:pt>
                <c:pt idx="9854">
                  <c:v>41011.645833309434</c:v>
                </c:pt>
                <c:pt idx="9855">
                  <c:v>41011.656249976098</c:v>
                </c:pt>
                <c:pt idx="9856">
                  <c:v>41011.666666642763</c:v>
                </c:pt>
                <c:pt idx="9857">
                  <c:v>41011.677083309427</c:v>
                </c:pt>
                <c:pt idx="9858">
                  <c:v>41011.687499976091</c:v>
                </c:pt>
                <c:pt idx="9859">
                  <c:v>41011.697916642755</c:v>
                </c:pt>
                <c:pt idx="9860">
                  <c:v>41011.70833330942</c:v>
                </c:pt>
                <c:pt idx="9861">
                  <c:v>41011.718749976084</c:v>
                </c:pt>
                <c:pt idx="9862">
                  <c:v>41011.729166642748</c:v>
                </c:pt>
                <c:pt idx="9863">
                  <c:v>41011.739583309412</c:v>
                </c:pt>
                <c:pt idx="9864">
                  <c:v>41011.749999976077</c:v>
                </c:pt>
                <c:pt idx="9865">
                  <c:v>41011.760416642741</c:v>
                </c:pt>
                <c:pt idx="9866">
                  <c:v>41011.770833309405</c:v>
                </c:pt>
                <c:pt idx="9867">
                  <c:v>41011.781249976069</c:v>
                </c:pt>
                <c:pt idx="9868">
                  <c:v>41011.791666642734</c:v>
                </c:pt>
                <c:pt idx="9869">
                  <c:v>41011.802083309398</c:v>
                </c:pt>
                <c:pt idx="9870">
                  <c:v>41011.812499976062</c:v>
                </c:pt>
                <c:pt idx="9871">
                  <c:v>41011.822916642726</c:v>
                </c:pt>
                <c:pt idx="9872">
                  <c:v>41011.833333309391</c:v>
                </c:pt>
                <c:pt idx="9873">
                  <c:v>41011.843749976055</c:v>
                </c:pt>
                <c:pt idx="9874">
                  <c:v>41011.854166642719</c:v>
                </c:pt>
                <c:pt idx="9875">
                  <c:v>41011.864583309383</c:v>
                </c:pt>
                <c:pt idx="9876">
                  <c:v>41011.874999976048</c:v>
                </c:pt>
                <c:pt idx="9877">
                  <c:v>41011.885416642712</c:v>
                </c:pt>
                <c:pt idx="9878">
                  <c:v>41011.895833309376</c:v>
                </c:pt>
                <c:pt idx="9879">
                  <c:v>41011.90624997604</c:v>
                </c:pt>
                <c:pt idx="9880">
                  <c:v>41011.916666642705</c:v>
                </c:pt>
                <c:pt idx="9881">
                  <c:v>41011.927083309369</c:v>
                </c:pt>
                <c:pt idx="9882">
                  <c:v>41011.937499976033</c:v>
                </c:pt>
                <c:pt idx="9883">
                  <c:v>41011.947916642697</c:v>
                </c:pt>
                <c:pt idx="9884">
                  <c:v>41011.958333309361</c:v>
                </c:pt>
                <c:pt idx="9885">
                  <c:v>41011.968749976026</c:v>
                </c:pt>
                <c:pt idx="9886">
                  <c:v>41011.97916664269</c:v>
                </c:pt>
                <c:pt idx="9887">
                  <c:v>41011.989583309354</c:v>
                </c:pt>
                <c:pt idx="9888">
                  <c:v>41011.999999976018</c:v>
                </c:pt>
                <c:pt idx="9889">
                  <c:v>41012.010416642683</c:v>
                </c:pt>
                <c:pt idx="9890">
                  <c:v>41012.020833309347</c:v>
                </c:pt>
                <c:pt idx="9891">
                  <c:v>41012.031249976011</c:v>
                </c:pt>
                <c:pt idx="9892">
                  <c:v>41012.041666642675</c:v>
                </c:pt>
                <c:pt idx="9893">
                  <c:v>41012.05208330934</c:v>
                </c:pt>
                <c:pt idx="9894">
                  <c:v>41012.062499976004</c:v>
                </c:pt>
                <c:pt idx="9895">
                  <c:v>41012.072916642668</c:v>
                </c:pt>
                <c:pt idx="9896">
                  <c:v>41012.083333309332</c:v>
                </c:pt>
                <c:pt idx="9897">
                  <c:v>41012.093749975997</c:v>
                </c:pt>
                <c:pt idx="9898">
                  <c:v>41012.104166642661</c:v>
                </c:pt>
                <c:pt idx="9899">
                  <c:v>41012.114583309325</c:v>
                </c:pt>
                <c:pt idx="9900">
                  <c:v>41012.124999975989</c:v>
                </c:pt>
                <c:pt idx="9901">
                  <c:v>41012.135416642654</c:v>
                </c:pt>
                <c:pt idx="9902">
                  <c:v>41012.145833309318</c:v>
                </c:pt>
                <c:pt idx="9903">
                  <c:v>41012.156249975982</c:v>
                </c:pt>
                <c:pt idx="9904">
                  <c:v>41012.166666642646</c:v>
                </c:pt>
                <c:pt idx="9905">
                  <c:v>41012.177083309311</c:v>
                </c:pt>
                <c:pt idx="9906">
                  <c:v>41012.187499975975</c:v>
                </c:pt>
                <c:pt idx="9907">
                  <c:v>41012.197916642639</c:v>
                </c:pt>
                <c:pt idx="9908">
                  <c:v>41012.208333309303</c:v>
                </c:pt>
                <c:pt idx="9909">
                  <c:v>41012.218749975968</c:v>
                </c:pt>
                <c:pt idx="9910">
                  <c:v>41012.229166642632</c:v>
                </c:pt>
                <c:pt idx="9911">
                  <c:v>41012.239583309296</c:v>
                </c:pt>
                <c:pt idx="9912">
                  <c:v>41012.24999997596</c:v>
                </c:pt>
                <c:pt idx="9913">
                  <c:v>41012.260416642624</c:v>
                </c:pt>
                <c:pt idx="9914">
                  <c:v>41012.270833309289</c:v>
                </c:pt>
                <c:pt idx="9915">
                  <c:v>41012.281249975953</c:v>
                </c:pt>
                <c:pt idx="9916">
                  <c:v>41012.291666642617</c:v>
                </c:pt>
                <c:pt idx="9917">
                  <c:v>41012.302083309281</c:v>
                </c:pt>
                <c:pt idx="9918">
                  <c:v>41012.312499975946</c:v>
                </c:pt>
                <c:pt idx="9919">
                  <c:v>41012.32291664261</c:v>
                </c:pt>
                <c:pt idx="9920">
                  <c:v>41012.333333309274</c:v>
                </c:pt>
                <c:pt idx="9921">
                  <c:v>41012.343749975938</c:v>
                </c:pt>
                <c:pt idx="9922">
                  <c:v>41012.354166642603</c:v>
                </c:pt>
                <c:pt idx="9923">
                  <c:v>41012.364583309267</c:v>
                </c:pt>
                <c:pt idx="9924">
                  <c:v>41012.374999975931</c:v>
                </c:pt>
                <c:pt idx="9925">
                  <c:v>41012.385416642595</c:v>
                </c:pt>
                <c:pt idx="9926">
                  <c:v>41012.39583330926</c:v>
                </c:pt>
                <c:pt idx="9927">
                  <c:v>41012.406249975924</c:v>
                </c:pt>
                <c:pt idx="9928">
                  <c:v>41012.416666642588</c:v>
                </c:pt>
                <c:pt idx="9929">
                  <c:v>41012.427083309252</c:v>
                </c:pt>
                <c:pt idx="9930">
                  <c:v>41012.437499975917</c:v>
                </c:pt>
                <c:pt idx="9931">
                  <c:v>41012.447916642581</c:v>
                </c:pt>
                <c:pt idx="9932">
                  <c:v>41012.458333309245</c:v>
                </c:pt>
                <c:pt idx="9933">
                  <c:v>41012.468749975909</c:v>
                </c:pt>
                <c:pt idx="9934">
                  <c:v>41012.479166642574</c:v>
                </c:pt>
                <c:pt idx="9935">
                  <c:v>41012.489583309238</c:v>
                </c:pt>
                <c:pt idx="9936">
                  <c:v>41012.499999975902</c:v>
                </c:pt>
                <c:pt idx="9937">
                  <c:v>41012.510416642566</c:v>
                </c:pt>
                <c:pt idx="9938">
                  <c:v>41012.520833309231</c:v>
                </c:pt>
                <c:pt idx="9939">
                  <c:v>41012.531249975895</c:v>
                </c:pt>
                <c:pt idx="9940">
                  <c:v>41012.541666642559</c:v>
                </c:pt>
                <c:pt idx="9941">
                  <c:v>41012.552083309223</c:v>
                </c:pt>
                <c:pt idx="9942">
                  <c:v>41012.562499975887</c:v>
                </c:pt>
                <c:pt idx="9943">
                  <c:v>41012.572916642552</c:v>
                </c:pt>
                <c:pt idx="9944">
                  <c:v>41012.583333309216</c:v>
                </c:pt>
                <c:pt idx="9945">
                  <c:v>41012.59374997588</c:v>
                </c:pt>
                <c:pt idx="9946">
                  <c:v>41012.604166642544</c:v>
                </c:pt>
                <c:pt idx="9947">
                  <c:v>41012.614583309209</c:v>
                </c:pt>
                <c:pt idx="9948">
                  <c:v>41012.624999975873</c:v>
                </c:pt>
                <c:pt idx="9949">
                  <c:v>41012.635416642537</c:v>
                </c:pt>
                <c:pt idx="9950">
                  <c:v>41012.645833309201</c:v>
                </c:pt>
                <c:pt idx="9951">
                  <c:v>41012.656249975866</c:v>
                </c:pt>
                <c:pt idx="9952">
                  <c:v>41012.66666664253</c:v>
                </c:pt>
                <c:pt idx="9953">
                  <c:v>41012.677083309194</c:v>
                </c:pt>
                <c:pt idx="9954">
                  <c:v>41012.687499975858</c:v>
                </c:pt>
                <c:pt idx="9955">
                  <c:v>41012.697916642523</c:v>
                </c:pt>
                <c:pt idx="9956">
                  <c:v>41012.708333309187</c:v>
                </c:pt>
                <c:pt idx="9957">
                  <c:v>41012.718749975851</c:v>
                </c:pt>
                <c:pt idx="9958">
                  <c:v>41012.729166642515</c:v>
                </c:pt>
                <c:pt idx="9959">
                  <c:v>41012.73958330918</c:v>
                </c:pt>
                <c:pt idx="9960">
                  <c:v>41012.749999975844</c:v>
                </c:pt>
                <c:pt idx="9961">
                  <c:v>41012.760416642508</c:v>
                </c:pt>
                <c:pt idx="9962">
                  <c:v>41012.770833309172</c:v>
                </c:pt>
                <c:pt idx="9963">
                  <c:v>41012.781249975837</c:v>
                </c:pt>
                <c:pt idx="9964">
                  <c:v>41012.791666642501</c:v>
                </c:pt>
                <c:pt idx="9965">
                  <c:v>41012.802083309165</c:v>
                </c:pt>
                <c:pt idx="9966">
                  <c:v>41012.812499975829</c:v>
                </c:pt>
                <c:pt idx="9967">
                  <c:v>41012.822916642494</c:v>
                </c:pt>
                <c:pt idx="9968">
                  <c:v>41012.833333309158</c:v>
                </c:pt>
                <c:pt idx="9969">
                  <c:v>41012.843749975822</c:v>
                </c:pt>
                <c:pt idx="9970">
                  <c:v>41012.854166642486</c:v>
                </c:pt>
                <c:pt idx="9971">
                  <c:v>41012.86458330915</c:v>
                </c:pt>
                <c:pt idx="9972">
                  <c:v>41012.874999975815</c:v>
                </c:pt>
                <c:pt idx="9973">
                  <c:v>41012.885416642479</c:v>
                </c:pt>
                <c:pt idx="9974">
                  <c:v>41012.895833309143</c:v>
                </c:pt>
                <c:pt idx="9975">
                  <c:v>41012.906249975807</c:v>
                </c:pt>
                <c:pt idx="9976">
                  <c:v>41012.916666642472</c:v>
                </c:pt>
                <c:pt idx="9977">
                  <c:v>41012.927083309136</c:v>
                </c:pt>
                <c:pt idx="9978">
                  <c:v>41012.9374999758</c:v>
                </c:pt>
                <c:pt idx="9979">
                  <c:v>41012.947916642464</c:v>
                </c:pt>
                <c:pt idx="9980">
                  <c:v>41012.958333309129</c:v>
                </c:pt>
                <c:pt idx="9981">
                  <c:v>41012.968749975793</c:v>
                </c:pt>
                <c:pt idx="9982">
                  <c:v>41012.979166642457</c:v>
                </c:pt>
                <c:pt idx="9983">
                  <c:v>41012.989583309121</c:v>
                </c:pt>
                <c:pt idx="9984">
                  <c:v>41012.999999975786</c:v>
                </c:pt>
                <c:pt idx="9985">
                  <c:v>41013.01041664245</c:v>
                </c:pt>
                <c:pt idx="9986">
                  <c:v>41013.020833309114</c:v>
                </c:pt>
                <c:pt idx="9987">
                  <c:v>41013.031249975778</c:v>
                </c:pt>
                <c:pt idx="9988">
                  <c:v>41013.041666642443</c:v>
                </c:pt>
                <c:pt idx="9989">
                  <c:v>41013.052083309107</c:v>
                </c:pt>
                <c:pt idx="9990">
                  <c:v>41013.062499975771</c:v>
                </c:pt>
                <c:pt idx="9991">
                  <c:v>41013.072916642435</c:v>
                </c:pt>
                <c:pt idx="9992">
                  <c:v>41013.0833333091</c:v>
                </c:pt>
                <c:pt idx="9993">
                  <c:v>41013.093749975764</c:v>
                </c:pt>
                <c:pt idx="9994">
                  <c:v>41013.104166642428</c:v>
                </c:pt>
                <c:pt idx="9995">
                  <c:v>41013.114583309092</c:v>
                </c:pt>
                <c:pt idx="9996">
                  <c:v>41013.124999975757</c:v>
                </c:pt>
                <c:pt idx="9997">
                  <c:v>41013.135416642421</c:v>
                </c:pt>
                <c:pt idx="9998">
                  <c:v>41013.145833309085</c:v>
                </c:pt>
                <c:pt idx="9999">
                  <c:v>41013.156249975749</c:v>
                </c:pt>
                <c:pt idx="10000">
                  <c:v>41013.166666642413</c:v>
                </c:pt>
                <c:pt idx="10001">
                  <c:v>41013.177083309078</c:v>
                </c:pt>
                <c:pt idx="10002">
                  <c:v>41013.187499975742</c:v>
                </c:pt>
                <c:pt idx="10003">
                  <c:v>41013.197916642406</c:v>
                </c:pt>
                <c:pt idx="10004">
                  <c:v>41013.20833330907</c:v>
                </c:pt>
                <c:pt idx="10005">
                  <c:v>41013.218749975735</c:v>
                </c:pt>
                <c:pt idx="10006">
                  <c:v>41013.229166642399</c:v>
                </c:pt>
                <c:pt idx="10007">
                  <c:v>41013.239583309063</c:v>
                </c:pt>
                <c:pt idx="10008">
                  <c:v>41013.249999975727</c:v>
                </c:pt>
                <c:pt idx="10009">
                  <c:v>41013.260416642392</c:v>
                </c:pt>
                <c:pt idx="10010">
                  <c:v>41013.270833309056</c:v>
                </c:pt>
                <c:pt idx="10011">
                  <c:v>41013.28124997572</c:v>
                </c:pt>
                <c:pt idx="10012">
                  <c:v>41013.291666642384</c:v>
                </c:pt>
                <c:pt idx="10013">
                  <c:v>41013.302083309049</c:v>
                </c:pt>
                <c:pt idx="10014">
                  <c:v>41013.312499975713</c:v>
                </c:pt>
                <c:pt idx="10015">
                  <c:v>41013.322916642377</c:v>
                </c:pt>
                <c:pt idx="10016">
                  <c:v>41013.333333309041</c:v>
                </c:pt>
                <c:pt idx="10017">
                  <c:v>41013.343749975706</c:v>
                </c:pt>
                <c:pt idx="10018">
                  <c:v>41013.35416664237</c:v>
                </c:pt>
                <c:pt idx="10019">
                  <c:v>41013.364583309034</c:v>
                </c:pt>
                <c:pt idx="10020">
                  <c:v>41013.374999975698</c:v>
                </c:pt>
                <c:pt idx="10021">
                  <c:v>41013.385416642363</c:v>
                </c:pt>
                <c:pt idx="10022">
                  <c:v>41013.395833309027</c:v>
                </c:pt>
                <c:pt idx="10023">
                  <c:v>41013.406249975691</c:v>
                </c:pt>
                <c:pt idx="10024">
                  <c:v>41013.416666642355</c:v>
                </c:pt>
                <c:pt idx="10025">
                  <c:v>41013.42708330902</c:v>
                </c:pt>
                <c:pt idx="10026">
                  <c:v>41013.437499975684</c:v>
                </c:pt>
                <c:pt idx="10027">
                  <c:v>41013.447916642348</c:v>
                </c:pt>
                <c:pt idx="10028">
                  <c:v>41013.458333309012</c:v>
                </c:pt>
                <c:pt idx="10029">
                  <c:v>41013.468749975676</c:v>
                </c:pt>
                <c:pt idx="10030">
                  <c:v>41013.479166642341</c:v>
                </c:pt>
                <c:pt idx="10031">
                  <c:v>41013.489583309005</c:v>
                </c:pt>
                <c:pt idx="10032">
                  <c:v>41013.499999975669</c:v>
                </c:pt>
                <c:pt idx="10033">
                  <c:v>41013.510416642333</c:v>
                </c:pt>
                <c:pt idx="10034">
                  <c:v>41013.520833308998</c:v>
                </c:pt>
                <c:pt idx="10035">
                  <c:v>41013.531249975662</c:v>
                </c:pt>
                <c:pt idx="10036">
                  <c:v>41013.541666642326</c:v>
                </c:pt>
                <c:pt idx="10037">
                  <c:v>41013.55208330899</c:v>
                </c:pt>
                <c:pt idx="10038">
                  <c:v>41013.562499975655</c:v>
                </c:pt>
                <c:pt idx="10039">
                  <c:v>41013.572916642319</c:v>
                </c:pt>
                <c:pt idx="10040">
                  <c:v>41013.583333308983</c:v>
                </c:pt>
                <c:pt idx="10041">
                  <c:v>41013.593749975647</c:v>
                </c:pt>
                <c:pt idx="10042">
                  <c:v>41013.604166642312</c:v>
                </c:pt>
                <c:pt idx="10043">
                  <c:v>41013.614583308976</c:v>
                </c:pt>
                <c:pt idx="10044">
                  <c:v>41013.62499997564</c:v>
                </c:pt>
                <c:pt idx="10045">
                  <c:v>41013.635416642304</c:v>
                </c:pt>
                <c:pt idx="10046">
                  <c:v>41013.645833308969</c:v>
                </c:pt>
                <c:pt idx="10047">
                  <c:v>41013.656249975633</c:v>
                </c:pt>
                <c:pt idx="10048">
                  <c:v>41013.666666642297</c:v>
                </c:pt>
                <c:pt idx="10049">
                  <c:v>41013.677083308961</c:v>
                </c:pt>
                <c:pt idx="10050">
                  <c:v>41013.687499975626</c:v>
                </c:pt>
                <c:pt idx="10051">
                  <c:v>41013.69791664229</c:v>
                </c:pt>
                <c:pt idx="10052">
                  <c:v>41013.708333308954</c:v>
                </c:pt>
                <c:pt idx="10053">
                  <c:v>41013.718749975618</c:v>
                </c:pt>
                <c:pt idx="10054">
                  <c:v>41013.729166642283</c:v>
                </c:pt>
                <c:pt idx="10055">
                  <c:v>41013.739583308947</c:v>
                </c:pt>
                <c:pt idx="10056">
                  <c:v>41013.749999975611</c:v>
                </c:pt>
                <c:pt idx="10057">
                  <c:v>41013.760416642275</c:v>
                </c:pt>
                <c:pt idx="10058">
                  <c:v>41013.770833308939</c:v>
                </c:pt>
                <c:pt idx="10059">
                  <c:v>41013.781249975604</c:v>
                </c:pt>
                <c:pt idx="10060">
                  <c:v>41013.791666642268</c:v>
                </c:pt>
                <c:pt idx="10061">
                  <c:v>41013.802083308932</c:v>
                </c:pt>
                <c:pt idx="10062">
                  <c:v>41013.812499975596</c:v>
                </c:pt>
                <c:pt idx="10063">
                  <c:v>41013.822916642261</c:v>
                </c:pt>
                <c:pt idx="10064">
                  <c:v>41013.833333308925</c:v>
                </c:pt>
                <c:pt idx="10065">
                  <c:v>41013.843749975589</c:v>
                </c:pt>
                <c:pt idx="10066">
                  <c:v>41013.854166642253</c:v>
                </c:pt>
                <c:pt idx="10067">
                  <c:v>41013.864583308918</c:v>
                </c:pt>
                <c:pt idx="10068">
                  <c:v>41013.874999975582</c:v>
                </c:pt>
                <c:pt idx="10069">
                  <c:v>41013.885416642246</c:v>
                </c:pt>
                <c:pt idx="10070">
                  <c:v>41013.89583330891</c:v>
                </c:pt>
                <c:pt idx="10071">
                  <c:v>41013.906249975575</c:v>
                </c:pt>
                <c:pt idx="10072">
                  <c:v>41013.916666642239</c:v>
                </c:pt>
                <c:pt idx="10073">
                  <c:v>41013.927083308903</c:v>
                </c:pt>
                <c:pt idx="10074">
                  <c:v>41013.937499975567</c:v>
                </c:pt>
                <c:pt idx="10075">
                  <c:v>41013.947916642232</c:v>
                </c:pt>
                <c:pt idx="10076">
                  <c:v>41013.958333308896</c:v>
                </c:pt>
                <c:pt idx="10077">
                  <c:v>41013.96874997556</c:v>
                </c:pt>
                <c:pt idx="10078">
                  <c:v>41013.979166642224</c:v>
                </c:pt>
                <c:pt idx="10079">
                  <c:v>41013.989583308889</c:v>
                </c:pt>
                <c:pt idx="10080">
                  <c:v>41013.999999975553</c:v>
                </c:pt>
                <c:pt idx="10081">
                  <c:v>41014.010416642217</c:v>
                </c:pt>
                <c:pt idx="10082">
                  <c:v>41014.020833308881</c:v>
                </c:pt>
                <c:pt idx="10083">
                  <c:v>41014.031249975546</c:v>
                </c:pt>
                <c:pt idx="10084">
                  <c:v>41014.04166664221</c:v>
                </c:pt>
                <c:pt idx="10085">
                  <c:v>41014.052083308874</c:v>
                </c:pt>
                <c:pt idx="10086">
                  <c:v>41014.062499975538</c:v>
                </c:pt>
                <c:pt idx="10087">
                  <c:v>41014.072916642202</c:v>
                </c:pt>
                <c:pt idx="10088">
                  <c:v>41014.083333308867</c:v>
                </c:pt>
                <c:pt idx="10089">
                  <c:v>41014.093749975531</c:v>
                </c:pt>
                <c:pt idx="10090">
                  <c:v>41014.104166642195</c:v>
                </c:pt>
                <c:pt idx="10091">
                  <c:v>41014.114583308859</c:v>
                </c:pt>
                <c:pt idx="10092">
                  <c:v>41014.124999975524</c:v>
                </c:pt>
                <c:pt idx="10093">
                  <c:v>41014.135416642188</c:v>
                </c:pt>
                <c:pt idx="10094">
                  <c:v>41014.145833308852</c:v>
                </c:pt>
                <c:pt idx="10095">
                  <c:v>41014.156249975516</c:v>
                </c:pt>
                <c:pt idx="10096">
                  <c:v>41014.166666642181</c:v>
                </c:pt>
                <c:pt idx="10097">
                  <c:v>41014.177083308845</c:v>
                </c:pt>
                <c:pt idx="10098">
                  <c:v>41014.187499975509</c:v>
                </c:pt>
                <c:pt idx="10099">
                  <c:v>41014.197916642173</c:v>
                </c:pt>
                <c:pt idx="10100">
                  <c:v>41014.208333308838</c:v>
                </c:pt>
                <c:pt idx="10101">
                  <c:v>41014.218749975502</c:v>
                </c:pt>
                <c:pt idx="10102">
                  <c:v>41014.229166642166</c:v>
                </c:pt>
                <c:pt idx="10103">
                  <c:v>41014.23958330883</c:v>
                </c:pt>
                <c:pt idx="10104">
                  <c:v>41014.249999975495</c:v>
                </c:pt>
                <c:pt idx="10105">
                  <c:v>41014.260416642159</c:v>
                </c:pt>
                <c:pt idx="10106">
                  <c:v>41014.270833308823</c:v>
                </c:pt>
                <c:pt idx="10107">
                  <c:v>41014.281249975487</c:v>
                </c:pt>
                <c:pt idx="10108">
                  <c:v>41014.291666642152</c:v>
                </c:pt>
                <c:pt idx="10109">
                  <c:v>41014.302083308816</c:v>
                </c:pt>
                <c:pt idx="10110">
                  <c:v>41014.31249997548</c:v>
                </c:pt>
                <c:pt idx="10111">
                  <c:v>41014.322916642144</c:v>
                </c:pt>
                <c:pt idx="10112">
                  <c:v>41014.333333308809</c:v>
                </c:pt>
                <c:pt idx="10113">
                  <c:v>41014.343749975473</c:v>
                </c:pt>
                <c:pt idx="10114">
                  <c:v>41014.354166642137</c:v>
                </c:pt>
                <c:pt idx="10115">
                  <c:v>41014.364583308801</c:v>
                </c:pt>
                <c:pt idx="10116">
                  <c:v>41014.374999975465</c:v>
                </c:pt>
                <c:pt idx="10117">
                  <c:v>41014.38541664213</c:v>
                </c:pt>
                <c:pt idx="10118">
                  <c:v>41014.395833308794</c:v>
                </c:pt>
                <c:pt idx="10119">
                  <c:v>41014.406249975458</c:v>
                </c:pt>
                <c:pt idx="10120">
                  <c:v>41014.416666642122</c:v>
                </c:pt>
                <c:pt idx="10121">
                  <c:v>41014.427083308787</c:v>
                </c:pt>
                <c:pt idx="10122">
                  <c:v>41014.437499975451</c:v>
                </c:pt>
                <c:pt idx="10123">
                  <c:v>41014.447916642115</c:v>
                </c:pt>
                <c:pt idx="10124">
                  <c:v>41014.458333308779</c:v>
                </c:pt>
                <c:pt idx="10125">
                  <c:v>41014.468749975444</c:v>
                </c:pt>
                <c:pt idx="10126">
                  <c:v>41014.479166642108</c:v>
                </c:pt>
                <c:pt idx="10127">
                  <c:v>41014.489583308772</c:v>
                </c:pt>
                <c:pt idx="10128">
                  <c:v>41014.499999975436</c:v>
                </c:pt>
                <c:pt idx="10129">
                  <c:v>41014.510416642101</c:v>
                </c:pt>
                <c:pt idx="10130">
                  <c:v>41014.520833308765</c:v>
                </c:pt>
                <c:pt idx="10131">
                  <c:v>41014.531249975429</c:v>
                </c:pt>
                <c:pt idx="10132">
                  <c:v>41014.541666642093</c:v>
                </c:pt>
                <c:pt idx="10133">
                  <c:v>41014.552083308758</c:v>
                </c:pt>
                <c:pt idx="10134">
                  <c:v>41014.562499975422</c:v>
                </c:pt>
                <c:pt idx="10135">
                  <c:v>41014.572916642086</c:v>
                </c:pt>
                <c:pt idx="10136">
                  <c:v>41014.58333330875</c:v>
                </c:pt>
                <c:pt idx="10137">
                  <c:v>41014.593749975415</c:v>
                </c:pt>
                <c:pt idx="10138">
                  <c:v>41014.604166642079</c:v>
                </c:pt>
                <c:pt idx="10139">
                  <c:v>41014.614583308743</c:v>
                </c:pt>
                <c:pt idx="10140">
                  <c:v>41014.624999975407</c:v>
                </c:pt>
                <c:pt idx="10141">
                  <c:v>41014.635416642072</c:v>
                </c:pt>
                <c:pt idx="10142">
                  <c:v>41014.645833308736</c:v>
                </c:pt>
                <c:pt idx="10143">
                  <c:v>41014.6562499754</c:v>
                </c:pt>
                <c:pt idx="10144">
                  <c:v>41014.666666642064</c:v>
                </c:pt>
                <c:pt idx="10145">
                  <c:v>41014.677083308728</c:v>
                </c:pt>
                <c:pt idx="10146">
                  <c:v>41014.687499975393</c:v>
                </c:pt>
                <c:pt idx="10147">
                  <c:v>41014.697916642057</c:v>
                </c:pt>
                <c:pt idx="10148">
                  <c:v>41014.708333308721</c:v>
                </c:pt>
                <c:pt idx="10149">
                  <c:v>41014.718749975385</c:v>
                </c:pt>
                <c:pt idx="10150">
                  <c:v>41014.72916664205</c:v>
                </c:pt>
                <c:pt idx="10151">
                  <c:v>41014.739583308714</c:v>
                </c:pt>
                <c:pt idx="10152">
                  <c:v>41014.749999975378</c:v>
                </c:pt>
                <c:pt idx="10153">
                  <c:v>41014.760416642042</c:v>
                </c:pt>
                <c:pt idx="10154">
                  <c:v>41014.770833308707</c:v>
                </c:pt>
                <c:pt idx="10155">
                  <c:v>41014.781249975371</c:v>
                </c:pt>
                <c:pt idx="10156">
                  <c:v>41014.791666642035</c:v>
                </c:pt>
                <c:pt idx="10157">
                  <c:v>41014.802083308699</c:v>
                </c:pt>
                <c:pt idx="10158">
                  <c:v>41014.812499975364</c:v>
                </c:pt>
                <c:pt idx="10159">
                  <c:v>41014.822916642028</c:v>
                </c:pt>
                <c:pt idx="10160">
                  <c:v>41014.833333308692</c:v>
                </c:pt>
                <c:pt idx="10161">
                  <c:v>41014.843749975356</c:v>
                </c:pt>
                <c:pt idx="10162">
                  <c:v>41014.854166642021</c:v>
                </c:pt>
                <c:pt idx="10163">
                  <c:v>41014.864583308685</c:v>
                </c:pt>
                <c:pt idx="10164">
                  <c:v>41014.874999975349</c:v>
                </c:pt>
                <c:pt idx="10165">
                  <c:v>41014.885416642013</c:v>
                </c:pt>
                <c:pt idx="10166">
                  <c:v>41014.895833308678</c:v>
                </c:pt>
                <c:pt idx="10167">
                  <c:v>41014.906249975342</c:v>
                </c:pt>
                <c:pt idx="10168">
                  <c:v>41014.916666642006</c:v>
                </c:pt>
                <c:pt idx="10169">
                  <c:v>41014.92708330867</c:v>
                </c:pt>
                <c:pt idx="10170">
                  <c:v>41014.937499975335</c:v>
                </c:pt>
                <c:pt idx="10171">
                  <c:v>41014.947916641999</c:v>
                </c:pt>
                <c:pt idx="10172">
                  <c:v>41014.958333308663</c:v>
                </c:pt>
                <c:pt idx="10173">
                  <c:v>41014.968749975327</c:v>
                </c:pt>
                <c:pt idx="10174">
                  <c:v>41014.979166641991</c:v>
                </c:pt>
                <c:pt idx="10175">
                  <c:v>41014.989583308656</c:v>
                </c:pt>
                <c:pt idx="10176">
                  <c:v>41014.99999997532</c:v>
                </c:pt>
                <c:pt idx="10177">
                  <c:v>41015.010416641984</c:v>
                </c:pt>
                <c:pt idx="10178">
                  <c:v>41015.020833308648</c:v>
                </c:pt>
                <c:pt idx="10179">
                  <c:v>41015.031249975313</c:v>
                </c:pt>
                <c:pt idx="10180">
                  <c:v>41015.041666641977</c:v>
                </c:pt>
                <c:pt idx="10181">
                  <c:v>41015.052083308641</c:v>
                </c:pt>
                <c:pt idx="10182">
                  <c:v>41015.062499975305</c:v>
                </c:pt>
                <c:pt idx="10183">
                  <c:v>41015.07291664197</c:v>
                </c:pt>
                <c:pt idx="10184">
                  <c:v>41015.083333308634</c:v>
                </c:pt>
                <c:pt idx="10185">
                  <c:v>41015.093749975298</c:v>
                </c:pt>
                <c:pt idx="10186">
                  <c:v>41015.104166641962</c:v>
                </c:pt>
                <c:pt idx="10187">
                  <c:v>41015.114583308627</c:v>
                </c:pt>
                <c:pt idx="10188">
                  <c:v>41015.124999975291</c:v>
                </c:pt>
                <c:pt idx="10189">
                  <c:v>41015.135416641955</c:v>
                </c:pt>
                <c:pt idx="10190">
                  <c:v>41015.145833308619</c:v>
                </c:pt>
                <c:pt idx="10191">
                  <c:v>41015.156249975284</c:v>
                </c:pt>
                <c:pt idx="10192">
                  <c:v>41015.166666641948</c:v>
                </c:pt>
                <c:pt idx="10193">
                  <c:v>41015.177083308612</c:v>
                </c:pt>
                <c:pt idx="10194">
                  <c:v>41015.187499975276</c:v>
                </c:pt>
                <c:pt idx="10195">
                  <c:v>41015.197916641941</c:v>
                </c:pt>
                <c:pt idx="10196">
                  <c:v>41015.208333308605</c:v>
                </c:pt>
                <c:pt idx="10197">
                  <c:v>41015.218749975269</c:v>
                </c:pt>
                <c:pt idx="10198">
                  <c:v>41015.229166641933</c:v>
                </c:pt>
                <c:pt idx="10199">
                  <c:v>41015.239583308598</c:v>
                </c:pt>
                <c:pt idx="10200">
                  <c:v>41015.249999975262</c:v>
                </c:pt>
                <c:pt idx="10201">
                  <c:v>41015.260416641926</c:v>
                </c:pt>
                <c:pt idx="10202">
                  <c:v>41015.27083330859</c:v>
                </c:pt>
                <c:pt idx="10203">
                  <c:v>41015.281249975254</c:v>
                </c:pt>
                <c:pt idx="10204">
                  <c:v>41015.291666641919</c:v>
                </c:pt>
                <c:pt idx="10205">
                  <c:v>41015.302083308583</c:v>
                </c:pt>
                <c:pt idx="10206">
                  <c:v>41015.312499975247</c:v>
                </c:pt>
                <c:pt idx="10207">
                  <c:v>41015.322916641911</c:v>
                </c:pt>
                <c:pt idx="10208">
                  <c:v>41015.333333308576</c:v>
                </c:pt>
                <c:pt idx="10209">
                  <c:v>41015.34374997524</c:v>
                </c:pt>
                <c:pt idx="10210">
                  <c:v>41015.354166641904</c:v>
                </c:pt>
                <c:pt idx="10211">
                  <c:v>41015.364583308568</c:v>
                </c:pt>
                <c:pt idx="10212">
                  <c:v>41015.374999975233</c:v>
                </c:pt>
                <c:pt idx="10213">
                  <c:v>41015.385416641897</c:v>
                </c:pt>
                <c:pt idx="10214">
                  <c:v>41015.395833308561</c:v>
                </c:pt>
                <c:pt idx="10215">
                  <c:v>41015.406249975225</c:v>
                </c:pt>
                <c:pt idx="10216">
                  <c:v>41015.41666664189</c:v>
                </c:pt>
                <c:pt idx="10217">
                  <c:v>41015.427083308554</c:v>
                </c:pt>
                <c:pt idx="10218">
                  <c:v>41015.437499975218</c:v>
                </c:pt>
                <c:pt idx="10219">
                  <c:v>41015.447916641882</c:v>
                </c:pt>
                <c:pt idx="10220">
                  <c:v>41015.458333308547</c:v>
                </c:pt>
                <c:pt idx="10221">
                  <c:v>41015.468749975211</c:v>
                </c:pt>
                <c:pt idx="10222">
                  <c:v>41015.479166641875</c:v>
                </c:pt>
                <c:pt idx="10223">
                  <c:v>41015.489583308539</c:v>
                </c:pt>
                <c:pt idx="10224">
                  <c:v>41015.499999975204</c:v>
                </c:pt>
                <c:pt idx="10225">
                  <c:v>41015.510416641868</c:v>
                </c:pt>
                <c:pt idx="10226">
                  <c:v>41015.520833308532</c:v>
                </c:pt>
                <c:pt idx="10227">
                  <c:v>41015.531249975196</c:v>
                </c:pt>
                <c:pt idx="10228">
                  <c:v>41015.541666641861</c:v>
                </c:pt>
                <c:pt idx="10229">
                  <c:v>41015.552083308525</c:v>
                </c:pt>
                <c:pt idx="10230">
                  <c:v>41015.562499975189</c:v>
                </c:pt>
                <c:pt idx="10231">
                  <c:v>41015.572916641853</c:v>
                </c:pt>
                <c:pt idx="10232">
                  <c:v>41015.583333308517</c:v>
                </c:pt>
                <c:pt idx="10233">
                  <c:v>41015.593749975182</c:v>
                </c:pt>
                <c:pt idx="10234">
                  <c:v>41015.604166641846</c:v>
                </c:pt>
                <c:pt idx="10235">
                  <c:v>41015.61458330851</c:v>
                </c:pt>
                <c:pt idx="10236">
                  <c:v>41015.624999975174</c:v>
                </c:pt>
                <c:pt idx="10237">
                  <c:v>41015.635416641839</c:v>
                </c:pt>
                <c:pt idx="10238">
                  <c:v>41015.645833308503</c:v>
                </c:pt>
                <c:pt idx="10239">
                  <c:v>41015.656249975167</c:v>
                </c:pt>
                <c:pt idx="10240">
                  <c:v>41015.666666641831</c:v>
                </c:pt>
                <c:pt idx="10241">
                  <c:v>41015.677083308496</c:v>
                </c:pt>
                <c:pt idx="10242">
                  <c:v>41015.68749997516</c:v>
                </c:pt>
                <c:pt idx="10243">
                  <c:v>41015.697916641824</c:v>
                </c:pt>
                <c:pt idx="10244">
                  <c:v>41015.708333308488</c:v>
                </c:pt>
                <c:pt idx="10245">
                  <c:v>41015.718749975153</c:v>
                </c:pt>
                <c:pt idx="10246">
                  <c:v>41015.729166641817</c:v>
                </c:pt>
                <c:pt idx="10247">
                  <c:v>41015.739583308481</c:v>
                </c:pt>
                <c:pt idx="10248">
                  <c:v>41015.749999975145</c:v>
                </c:pt>
                <c:pt idx="10249">
                  <c:v>41015.76041664181</c:v>
                </c:pt>
                <c:pt idx="10250">
                  <c:v>41015.770833308474</c:v>
                </c:pt>
                <c:pt idx="10251">
                  <c:v>41015.781249975138</c:v>
                </c:pt>
                <c:pt idx="10252">
                  <c:v>41015.791666641802</c:v>
                </c:pt>
                <c:pt idx="10253">
                  <c:v>41015.802083308467</c:v>
                </c:pt>
                <c:pt idx="10254">
                  <c:v>41015.812499975131</c:v>
                </c:pt>
                <c:pt idx="10255">
                  <c:v>41015.822916641795</c:v>
                </c:pt>
                <c:pt idx="10256">
                  <c:v>41015.833333308459</c:v>
                </c:pt>
                <c:pt idx="10257">
                  <c:v>41015.843749975124</c:v>
                </c:pt>
                <c:pt idx="10258">
                  <c:v>41015.854166641788</c:v>
                </c:pt>
                <c:pt idx="10259">
                  <c:v>41015.864583308452</c:v>
                </c:pt>
                <c:pt idx="10260">
                  <c:v>41015.874999975116</c:v>
                </c:pt>
                <c:pt idx="10261">
                  <c:v>41015.88541664178</c:v>
                </c:pt>
                <c:pt idx="10262">
                  <c:v>41015.895833308445</c:v>
                </c:pt>
                <c:pt idx="10263">
                  <c:v>41015.906249975109</c:v>
                </c:pt>
                <c:pt idx="10264">
                  <c:v>41015.916666641773</c:v>
                </c:pt>
                <c:pt idx="10265">
                  <c:v>41015.927083308437</c:v>
                </c:pt>
                <c:pt idx="10266">
                  <c:v>41015.937499975102</c:v>
                </c:pt>
                <c:pt idx="10267">
                  <c:v>41015.947916641766</c:v>
                </c:pt>
                <c:pt idx="10268">
                  <c:v>41015.95833330843</c:v>
                </c:pt>
                <c:pt idx="10269">
                  <c:v>41015.968749975094</c:v>
                </c:pt>
                <c:pt idx="10270">
                  <c:v>41015.979166641759</c:v>
                </c:pt>
                <c:pt idx="10271">
                  <c:v>41015.989583308423</c:v>
                </c:pt>
                <c:pt idx="10272">
                  <c:v>41015.999999975087</c:v>
                </c:pt>
                <c:pt idx="10273">
                  <c:v>41016.010416641751</c:v>
                </c:pt>
                <c:pt idx="10274">
                  <c:v>41016.020833308416</c:v>
                </c:pt>
                <c:pt idx="10275">
                  <c:v>41016.03124997508</c:v>
                </c:pt>
                <c:pt idx="10276">
                  <c:v>41016.041666641744</c:v>
                </c:pt>
                <c:pt idx="10277">
                  <c:v>41016.052083308408</c:v>
                </c:pt>
                <c:pt idx="10278">
                  <c:v>41016.062499975073</c:v>
                </c:pt>
                <c:pt idx="10279">
                  <c:v>41016.072916641737</c:v>
                </c:pt>
                <c:pt idx="10280">
                  <c:v>41016.083333308401</c:v>
                </c:pt>
                <c:pt idx="10281">
                  <c:v>41016.093749975065</c:v>
                </c:pt>
                <c:pt idx="10282">
                  <c:v>41016.10416664173</c:v>
                </c:pt>
                <c:pt idx="10283">
                  <c:v>41016.114583308394</c:v>
                </c:pt>
                <c:pt idx="10284">
                  <c:v>41016.124999975058</c:v>
                </c:pt>
                <c:pt idx="10285">
                  <c:v>41016.135416641722</c:v>
                </c:pt>
                <c:pt idx="10286">
                  <c:v>41016.145833308386</c:v>
                </c:pt>
                <c:pt idx="10287">
                  <c:v>41016.156249975051</c:v>
                </c:pt>
                <c:pt idx="10288">
                  <c:v>41016.166666641715</c:v>
                </c:pt>
                <c:pt idx="10289">
                  <c:v>41016.177083308379</c:v>
                </c:pt>
                <c:pt idx="10290">
                  <c:v>41016.187499975043</c:v>
                </c:pt>
                <c:pt idx="10291">
                  <c:v>41016.197916641708</c:v>
                </c:pt>
                <c:pt idx="10292">
                  <c:v>41016.208333308372</c:v>
                </c:pt>
                <c:pt idx="10293">
                  <c:v>41016.218749975036</c:v>
                </c:pt>
                <c:pt idx="10294">
                  <c:v>41016.2291666417</c:v>
                </c:pt>
                <c:pt idx="10295">
                  <c:v>41016.239583308365</c:v>
                </c:pt>
                <c:pt idx="10296">
                  <c:v>41016.249999975029</c:v>
                </c:pt>
                <c:pt idx="10297">
                  <c:v>41016.260416641693</c:v>
                </c:pt>
                <c:pt idx="10298">
                  <c:v>41016.270833308357</c:v>
                </c:pt>
                <c:pt idx="10299">
                  <c:v>41016.281249975022</c:v>
                </c:pt>
                <c:pt idx="10300">
                  <c:v>41016.291666641686</c:v>
                </c:pt>
                <c:pt idx="10301">
                  <c:v>41016.30208330835</c:v>
                </c:pt>
                <c:pt idx="10302">
                  <c:v>41016.312499975014</c:v>
                </c:pt>
                <c:pt idx="10303">
                  <c:v>41016.322916641679</c:v>
                </c:pt>
                <c:pt idx="10304">
                  <c:v>41016.333333308343</c:v>
                </c:pt>
                <c:pt idx="10305">
                  <c:v>41016.343749975007</c:v>
                </c:pt>
                <c:pt idx="10306">
                  <c:v>41016.354166641671</c:v>
                </c:pt>
                <c:pt idx="10307">
                  <c:v>41016.364583308336</c:v>
                </c:pt>
                <c:pt idx="10308">
                  <c:v>41016.374999975</c:v>
                </c:pt>
                <c:pt idx="10309">
                  <c:v>41016.385416641664</c:v>
                </c:pt>
                <c:pt idx="10310">
                  <c:v>41016.395833308328</c:v>
                </c:pt>
                <c:pt idx="10311">
                  <c:v>41016.406249974993</c:v>
                </c:pt>
                <c:pt idx="10312">
                  <c:v>41016.416666641657</c:v>
                </c:pt>
                <c:pt idx="10313">
                  <c:v>41016.427083308321</c:v>
                </c:pt>
                <c:pt idx="10314">
                  <c:v>41016.437499974985</c:v>
                </c:pt>
                <c:pt idx="10315">
                  <c:v>41016.447916641649</c:v>
                </c:pt>
                <c:pt idx="10316">
                  <c:v>41016.458333308314</c:v>
                </c:pt>
                <c:pt idx="10317">
                  <c:v>41016.468749974978</c:v>
                </c:pt>
                <c:pt idx="10318">
                  <c:v>41016.479166641642</c:v>
                </c:pt>
                <c:pt idx="10319">
                  <c:v>41016.489583308306</c:v>
                </c:pt>
                <c:pt idx="10320">
                  <c:v>41016.499999974971</c:v>
                </c:pt>
                <c:pt idx="10321">
                  <c:v>41016.510416641635</c:v>
                </c:pt>
                <c:pt idx="10322">
                  <c:v>41016.520833308299</c:v>
                </c:pt>
                <c:pt idx="10323">
                  <c:v>41016.531249974963</c:v>
                </c:pt>
                <c:pt idx="10324">
                  <c:v>41016.541666641628</c:v>
                </c:pt>
                <c:pt idx="10325">
                  <c:v>41016.552083308292</c:v>
                </c:pt>
                <c:pt idx="10326">
                  <c:v>41016.562499974956</c:v>
                </c:pt>
                <c:pt idx="10327">
                  <c:v>41016.57291664162</c:v>
                </c:pt>
                <c:pt idx="10328">
                  <c:v>41016.583333308285</c:v>
                </c:pt>
                <c:pt idx="10329">
                  <c:v>41016.593749974949</c:v>
                </c:pt>
                <c:pt idx="10330">
                  <c:v>41016.604166641613</c:v>
                </c:pt>
                <c:pt idx="10331">
                  <c:v>41016.614583308277</c:v>
                </c:pt>
                <c:pt idx="10332">
                  <c:v>41016.624999974942</c:v>
                </c:pt>
                <c:pt idx="10333">
                  <c:v>41016.635416641606</c:v>
                </c:pt>
                <c:pt idx="10334">
                  <c:v>41016.64583330827</c:v>
                </c:pt>
                <c:pt idx="10335">
                  <c:v>41016.656249974934</c:v>
                </c:pt>
                <c:pt idx="10336">
                  <c:v>41016.666666641599</c:v>
                </c:pt>
                <c:pt idx="10337">
                  <c:v>41016.677083308263</c:v>
                </c:pt>
                <c:pt idx="10338">
                  <c:v>41016.687499974927</c:v>
                </c:pt>
                <c:pt idx="10339">
                  <c:v>41016.697916641591</c:v>
                </c:pt>
                <c:pt idx="10340">
                  <c:v>41016.708333308256</c:v>
                </c:pt>
                <c:pt idx="10341">
                  <c:v>41016.71874997492</c:v>
                </c:pt>
                <c:pt idx="10342">
                  <c:v>41016.729166641584</c:v>
                </c:pt>
                <c:pt idx="10343">
                  <c:v>41016.739583308248</c:v>
                </c:pt>
                <c:pt idx="10344">
                  <c:v>41016.749999974912</c:v>
                </c:pt>
                <c:pt idx="10345">
                  <c:v>41016.760416641577</c:v>
                </c:pt>
                <c:pt idx="10346">
                  <c:v>41016.770833308241</c:v>
                </c:pt>
                <c:pt idx="10347">
                  <c:v>41016.781249974905</c:v>
                </c:pt>
                <c:pt idx="10348">
                  <c:v>41016.791666641569</c:v>
                </c:pt>
                <c:pt idx="10349">
                  <c:v>41016.802083308234</c:v>
                </c:pt>
                <c:pt idx="10350">
                  <c:v>41016.812499974898</c:v>
                </c:pt>
                <c:pt idx="10351">
                  <c:v>41016.822916641562</c:v>
                </c:pt>
                <c:pt idx="10352">
                  <c:v>41016.833333308226</c:v>
                </c:pt>
                <c:pt idx="10353">
                  <c:v>41016.843749974891</c:v>
                </c:pt>
                <c:pt idx="10354">
                  <c:v>41016.854166641555</c:v>
                </c:pt>
                <c:pt idx="10355">
                  <c:v>41016.864583308219</c:v>
                </c:pt>
                <c:pt idx="10356">
                  <c:v>41016.874999974883</c:v>
                </c:pt>
                <c:pt idx="10357">
                  <c:v>41016.885416641548</c:v>
                </c:pt>
                <c:pt idx="10358">
                  <c:v>41016.895833308212</c:v>
                </c:pt>
                <c:pt idx="10359">
                  <c:v>41016.906249974876</c:v>
                </c:pt>
                <c:pt idx="10360">
                  <c:v>41016.91666664154</c:v>
                </c:pt>
                <c:pt idx="10361">
                  <c:v>41016.927083308205</c:v>
                </c:pt>
                <c:pt idx="10362">
                  <c:v>41016.937499974869</c:v>
                </c:pt>
                <c:pt idx="10363">
                  <c:v>41016.947916641533</c:v>
                </c:pt>
                <c:pt idx="10364">
                  <c:v>41016.958333308197</c:v>
                </c:pt>
                <c:pt idx="10365">
                  <c:v>41016.968749974862</c:v>
                </c:pt>
                <c:pt idx="10366">
                  <c:v>41016.979166641526</c:v>
                </c:pt>
                <c:pt idx="10367">
                  <c:v>41016.98958330819</c:v>
                </c:pt>
                <c:pt idx="10368">
                  <c:v>41016.999999974854</c:v>
                </c:pt>
                <c:pt idx="10369">
                  <c:v>41017.010416641519</c:v>
                </c:pt>
                <c:pt idx="10370">
                  <c:v>41017.020833308183</c:v>
                </c:pt>
                <c:pt idx="10371">
                  <c:v>41017.031249974847</c:v>
                </c:pt>
                <c:pt idx="10372">
                  <c:v>41017.041666641511</c:v>
                </c:pt>
                <c:pt idx="10373">
                  <c:v>41017.052083308175</c:v>
                </c:pt>
                <c:pt idx="10374">
                  <c:v>41017.06249997484</c:v>
                </c:pt>
                <c:pt idx="10375">
                  <c:v>41017.072916641504</c:v>
                </c:pt>
                <c:pt idx="10376">
                  <c:v>41017.083333308168</c:v>
                </c:pt>
                <c:pt idx="10377">
                  <c:v>41017.093749974832</c:v>
                </c:pt>
                <c:pt idx="10378">
                  <c:v>41017.104166641497</c:v>
                </c:pt>
                <c:pt idx="10379">
                  <c:v>41017.114583308161</c:v>
                </c:pt>
                <c:pt idx="10380">
                  <c:v>41017.124999974825</c:v>
                </c:pt>
                <c:pt idx="10381">
                  <c:v>41017.135416641489</c:v>
                </c:pt>
                <c:pt idx="10382">
                  <c:v>41017.145833308154</c:v>
                </c:pt>
                <c:pt idx="10383">
                  <c:v>41017.156249974818</c:v>
                </c:pt>
                <c:pt idx="10384">
                  <c:v>41017.166666641482</c:v>
                </c:pt>
                <c:pt idx="10385">
                  <c:v>41017.177083308146</c:v>
                </c:pt>
                <c:pt idx="10386">
                  <c:v>41017.187499974811</c:v>
                </c:pt>
                <c:pt idx="10387">
                  <c:v>41017.197916641475</c:v>
                </c:pt>
                <c:pt idx="10388">
                  <c:v>41017.208333308139</c:v>
                </c:pt>
                <c:pt idx="10389">
                  <c:v>41017.218749974803</c:v>
                </c:pt>
                <c:pt idx="10390">
                  <c:v>41017.229166641468</c:v>
                </c:pt>
                <c:pt idx="10391">
                  <c:v>41017.239583308132</c:v>
                </c:pt>
                <c:pt idx="10392">
                  <c:v>41017.249999974796</c:v>
                </c:pt>
                <c:pt idx="10393">
                  <c:v>41017.26041664146</c:v>
                </c:pt>
                <c:pt idx="10394">
                  <c:v>41017.270833308125</c:v>
                </c:pt>
                <c:pt idx="10395">
                  <c:v>41017.281249974789</c:v>
                </c:pt>
                <c:pt idx="10396">
                  <c:v>41017.291666641453</c:v>
                </c:pt>
                <c:pt idx="10397">
                  <c:v>41017.302083308117</c:v>
                </c:pt>
                <c:pt idx="10398">
                  <c:v>41017.312499974782</c:v>
                </c:pt>
                <c:pt idx="10399">
                  <c:v>41017.322916641446</c:v>
                </c:pt>
                <c:pt idx="10400">
                  <c:v>41017.33333330811</c:v>
                </c:pt>
                <c:pt idx="10401">
                  <c:v>41017.343749974774</c:v>
                </c:pt>
                <c:pt idx="10402">
                  <c:v>41017.354166641438</c:v>
                </c:pt>
                <c:pt idx="10403">
                  <c:v>41017.364583308103</c:v>
                </c:pt>
                <c:pt idx="10404">
                  <c:v>41017.374999974767</c:v>
                </c:pt>
                <c:pt idx="10405">
                  <c:v>41017.385416641431</c:v>
                </c:pt>
                <c:pt idx="10406">
                  <c:v>41017.395833308095</c:v>
                </c:pt>
                <c:pt idx="10407">
                  <c:v>41017.40624997476</c:v>
                </c:pt>
                <c:pt idx="10408">
                  <c:v>41017.416666641424</c:v>
                </c:pt>
                <c:pt idx="10409">
                  <c:v>41017.427083308088</c:v>
                </c:pt>
                <c:pt idx="10410">
                  <c:v>41017.437499974752</c:v>
                </c:pt>
                <c:pt idx="10411">
                  <c:v>41017.447916641417</c:v>
                </c:pt>
                <c:pt idx="10412">
                  <c:v>41017.458333308081</c:v>
                </c:pt>
                <c:pt idx="10413">
                  <c:v>41017.468749974745</c:v>
                </c:pt>
                <c:pt idx="10414">
                  <c:v>41017.479166641409</c:v>
                </c:pt>
                <c:pt idx="10415">
                  <c:v>41017.489583308074</c:v>
                </c:pt>
                <c:pt idx="10416">
                  <c:v>41017.499999974738</c:v>
                </c:pt>
                <c:pt idx="10417">
                  <c:v>41017.510416641402</c:v>
                </c:pt>
                <c:pt idx="10418">
                  <c:v>41017.520833308066</c:v>
                </c:pt>
                <c:pt idx="10419">
                  <c:v>41017.531249974731</c:v>
                </c:pt>
                <c:pt idx="10420">
                  <c:v>41017.541666641395</c:v>
                </c:pt>
                <c:pt idx="10421">
                  <c:v>41017.552083308059</c:v>
                </c:pt>
                <c:pt idx="10422">
                  <c:v>41017.562499974723</c:v>
                </c:pt>
                <c:pt idx="10423">
                  <c:v>41017.572916641388</c:v>
                </c:pt>
                <c:pt idx="10424">
                  <c:v>41017.583333308052</c:v>
                </c:pt>
                <c:pt idx="10425">
                  <c:v>41017.593749974716</c:v>
                </c:pt>
                <c:pt idx="10426">
                  <c:v>41017.60416664138</c:v>
                </c:pt>
                <c:pt idx="10427">
                  <c:v>41017.614583308045</c:v>
                </c:pt>
                <c:pt idx="10428">
                  <c:v>41017.624999974709</c:v>
                </c:pt>
                <c:pt idx="10429">
                  <c:v>41017.635416641373</c:v>
                </c:pt>
                <c:pt idx="10430">
                  <c:v>41017.645833308037</c:v>
                </c:pt>
                <c:pt idx="10431">
                  <c:v>41017.656249974701</c:v>
                </c:pt>
                <c:pt idx="10432">
                  <c:v>41017.666666641366</c:v>
                </c:pt>
                <c:pt idx="10433">
                  <c:v>41017.67708330803</c:v>
                </c:pt>
                <c:pt idx="10434">
                  <c:v>41017.687499974694</c:v>
                </c:pt>
                <c:pt idx="10435">
                  <c:v>41017.697916641358</c:v>
                </c:pt>
                <c:pt idx="10436">
                  <c:v>41017.708333308023</c:v>
                </c:pt>
                <c:pt idx="10437">
                  <c:v>41017.718749974687</c:v>
                </c:pt>
                <c:pt idx="10438">
                  <c:v>41017.729166641351</c:v>
                </c:pt>
                <c:pt idx="10439">
                  <c:v>41017.739583308015</c:v>
                </c:pt>
                <c:pt idx="10440">
                  <c:v>41017.74999997468</c:v>
                </c:pt>
                <c:pt idx="10441">
                  <c:v>41017.760416641344</c:v>
                </c:pt>
                <c:pt idx="10442">
                  <c:v>41017.770833308008</c:v>
                </c:pt>
                <c:pt idx="10443">
                  <c:v>41017.781249974672</c:v>
                </c:pt>
                <c:pt idx="10444">
                  <c:v>41017.791666641337</c:v>
                </c:pt>
                <c:pt idx="10445">
                  <c:v>41017.802083308001</c:v>
                </c:pt>
                <c:pt idx="10446">
                  <c:v>41017.812499974665</c:v>
                </c:pt>
                <c:pt idx="10447">
                  <c:v>41017.822916641329</c:v>
                </c:pt>
                <c:pt idx="10448">
                  <c:v>41017.833333307994</c:v>
                </c:pt>
                <c:pt idx="10449">
                  <c:v>41017.843749974658</c:v>
                </c:pt>
                <c:pt idx="10450">
                  <c:v>41017.854166641322</c:v>
                </c:pt>
                <c:pt idx="10451">
                  <c:v>41017.864583307986</c:v>
                </c:pt>
                <c:pt idx="10452">
                  <c:v>41017.874999974651</c:v>
                </c:pt>
                <c:pt idx="10453">
                  <c:v>41017.885416641315</c:v>
                </c:pt>
                <c:pt idx="10454">
                  <c:v>41017.895833307979</c:v>
                </c:pt>
                <c:pt idx="10455">
                  <c:v>41017.906249974643</c:v>
                </c:pt>
                <c:pt idx="10456">
                  <c:v>41017.916666641308</c:v>
                </c:pt>
                <c:pt idx="10457">
                  <c:v>41017.927083307972</c:v>
                </c:pt>
                <c:pt idx="10458">
                  <c:v>41017.937499974636</c:v>
                </c:pt>
                <c:pt idx="10459">
                  <c:v>41017.9479166413</c:v>
                </c:pt>
                <c:pt idx="10460">
                  <c:v>41017.958333307964</c:v>
                </c:pt>
                <c:pt idx="10461">
                  <c:v>41017.968749974629</c:v>
                </c:pt>
                <c:pt idx="10462">
                  <c:v>41017.979166641293</c:v>
                </c:pt>
                <c:pt idx="10463">
                  <c:v>41017.989583307957</c:v>
                </c:pt>
                <c:pt idx="10464">
                  <c:v>41017.999999974621</c:v>
                </c:pt>
                <c:pt idx="10465">
                  <c:v>41018.010416641286</c:v>
                </c:pt>
                <c:pt idx="10466">
                  <c:v>41018.02083330795</c:v>
                </c:pt>
                <c:pt idx="10467">
                  <c:v>41018.031249974614</c:v>
                </c:pt>
                <c:pt idx="10468">
                  <c:v>41018.041666641278</c:v>
                </c:pt>
                <c:pt idx="10469">
                  <c:v>41018.052083307943</c:v>
                </c:pt>
                <c:pt idx="10470">
                  <c:v>41018.062499974607</c:v>
                </c:pt>
                <c:pt idx="10471">
                  <c:v>41018.072916641271</c:v>
                </c:pt>
                <c:pt idx="10472">
                  <c:v>41018.083333307935</c:v>
                </c:pt>
                <c:pt idx="10473">
                  <c:v>41018.0937499746</c:v>
                </c:pt>
                <c:pt idx="10474">
                  <c:v>41018.104166641264</c:v>
                </c:pt>
                <c:pt idx="10475">
                  <c:v>41018.114583307928</c:v>
                </c:pt>
                <c:pt idx="10476">
                  <c:v>41018.124999974592</c:v>
                </c:pt>
                <c:pt idx="10477">
                  <c:v>41018.135416641257</c:v>
                </c:pt>
                <c:pt idx="10478">
                  <c:v>41018.145833307921</c:v>
                </c:pt>
                <c:pt idx="10479">
                  <c:v>41018.156249974585</c:v>
                </c:pt>
                <c:pt idx="10480">
                  <c:v>41018.166666641249</c:v>
                </c:pt>
                <c:pt idx="10481">
                  <c:v>41018.177083307914</c:v>
                </c:pt>
                <c:pt idx="10482">
                  <c:v>41018.187499974578</c:v>
                </c:pt>
                <c:pt idx="10483">
                  <c:v>41018.197916641242</c:v>
                </c:pt>
                <c:pt idx="10484">
                  <c:v>41018.208333307906</c:v>
                </c:pt>
                <c:pt idx="10485">
                  <c:v>41018.218749974571</c:v>
                </c:pt>
                <c:pt idx="10486">
                  <c:v>41018.229166641235</c:v>
                </c:pt>
                <c:pt idx="10487">
                  <c:v>41018.239583307899</c:v>
                </c:pt>
                <c:pt idx="10488">
                  <c:v>41018.249999974563</c:v>
                </c:pt>
                <c:pt idx="10489">
                  <c:v>41018.260416641227</c:v>
                </c:pt>
                <c:pt idx="10490">
                  <c:v>41018.270833307892</c:v>
                </c:pt>
                <c:pt idx="10491">
                  <c:v>41018.281249974556</c:v>
                </c:pt>
                <c:pt idx="10492">
                  <c:v>41018.29166664122</c:v>
                </c:pt>
                <c:pt idx="10493">
                  <c:v>41018.302083307884</c:v>
                </c:pt>
                <c:pt idx="10494">
                  <c:v>41018.312499974549</c:v>
                </c:pt>
                <c:pt idx="10495">
                  <c:v>41018.322916641213</c:v>
                </c:pt>
                <c:pt idx="10496">
                  <c:v>41018.333333307877</c:v>
                </c:pt>
                <c:pt idx="10497">
                  <c:v>41018.343749974541</c:v>
                </c:pt>
                <c:pt idx="10498">
                  <c:v>41018.354166641206</c:v>
                </c:pt>
                <c:pt idx="10499">
                  <c:v>41018.36458330787</c:v>
                </c:pt>
                <c:pt idx="10500">
                  <c:v>41018.374999974534</c:v>
                </c:pt>
                <c:pt idx="10501">
                  <c:v>41018.385416641198</c:v>
                </c:pt>
                <c:pt idx="10502">
                  <c:v>41018.395833307863</c:v>
                </c:pt>
                <c:pt idx="10503">
                  <c:v>41018.406249974527</c:v>
                </c:pt>
                <c:pt idx="10504">
                  <c:v>41018.416666641191</c:v>
                </c:pt>
                <c:pt idx="10505">
                  <c:v>41018.427083307855</c:v>
                </c:pt>
                <c:pt idx="10506">
                  <c:v>41018.43749997452</c:v>
                </c:pt>
                <c:pt idx="10507">
                  <c:v>41018.447916641184</c:v>
                </c:pt>
                <c:pt idx="10508">
                  <c:v>41018.458333307848</c:v>
                </c:pt>
                <c:pt idx="10509">
                  <c:v>41018.468749974512</c:v>
                </c:pt>
                <c:pt idx="10510">
                  <c:v>41018.479166641177</c:v>
                </c:pt>
                <c:pt idx="10511">
                  <c:v>41018.489583307841</c:v>
                </c:pt>
                <c:pt idx="10512">
                  <c:v>41018.499999974505</c:v>
                </c:pt>
                <c:pt idx="10513">
                  <c:v>41018.510416641169</c:v>
                </c:pt>
                <c:pt idx="10514">
                  <c:v>41018.520833307834</c:v>
                </c:pt>
                <c:pt idx="10515">
                  <c:v>41018.531249974498</c:v>
                </c:pt>
                <c:pt idx="10516">
                  <c:v>41018.541666641162</c:v>
                </c:pt>
                <c:pt idx="10517">
                  <c:v>41018.552083307826</c:v>
                </c:pt>
                <c:pt idx="10518">
                  <c:v>41018.56249997449</c:v>
                </c:pt>
                <c:pt idx="10519">
                  <c:v>41018.572916641155</c:v>
                </c:pt>
                <c:pt idx="10520">
                  <c:v>41018.583333307819</c:v>
                </c:pt>
                <c:pt idx="10521">
                  <c:v>41018.593749974483</c:v>
                </c:pt>
                <c:pt idx="10522">
                  <c:v>41018.604166641147</c:v>
                </c:pt>
                <c:pt idx="10523">
                  <c:v>41018.614583307812</c:v>
                </c:pt>
                <c:pt idx="10524">
                  <c:v>41018.624999974476</c:v>
                </c:pt>
                <c:pt idx="10525">
                  <c:v>41018.63541664114</c:v>
                </c:pt>
                <c:pt idx="10526">
                  <c:v>41018.645833307804</c:v>
                </c:pt>
                <c:pt idx="10527">
                  <c:v>41018.656249974469</c:v>
                </c:pt>
                <c:pt idx="10528">
                  <c:v>41018.666666641133</c:v>
                </c:pt>
                <c:pt idx="10529">
                  <c:v>41018.677083307797</c:v>
                </c:pt>
                <c:pt idx="10530">
                  <c:v>41018.687499974461</c:v>
                </c:pt>
                <c:pt idx="10531">
                  <c:v>41018.697916641126</c:v>
                </c:pt>
                <c:pt idx="10532">
                  <c:v>41018.70833330779</c:v>
                </c:pt>
                <c:pt idx="10533">
                  <c:v>41018.718749974454</c:v>
                </c:pt>
                <c:pt idx="10534">
                  <c:v>41018.729166641118</c:v>
                </c:pt>
                <c:pt idx="10535">
                  <c:v>41018.739583307783</c:v>
                </c:pt>
                <c:pt idx="10536">
                  <c:v>41018.749999974447</c:v>
                </c:pt>
                <c:pt idx="10537">
                  <c:v>41018.760416641111</c:v>
                </c:pt>
                <c:pt idx="10538">
                  <c:v>41018.770833307775</c:v>
                </c:pt>
                <c:pt idx="10539">
                  <c:v>41018.78124997444</c:v>
                </c:pt>
                <c:pt idx="10540">
                  <c:v>41018.791666641104</c:v>
                </c:pt>
                <c:pt idx="10541">
                  <c:v>41018.802083307768</c:v>
                </c:pt>
                <c:pt idx="10542">
                  <c:v>41018.812499974432</c:v>
                </c:pt>
                <c:pt idx="10543">
                  <c:v>41018.822916641097</c:v>
                </c:pt>
                <c:pt idx="10544">
                  <c:v>41018.833333307761</c:v>
                </c:pt>
                <c:pt idx="10545">
                  <c:v>41018.843749974425</c:v>
                </c:pt>
                <c:pt idx="10546">
                  <c:v>41018.854166641089</c:v>
                </c:pt>
                <c:pt idx="10547">
                  <c:v>41018.864583307753</c:v>
                </c:pt>
                <c:pt idx="10548">
                  <c:v>41018.874999974418</c:v>
                </c:pt>
                <c:pt idx="10549">
                  <c:v>41018.885416641082</c:v>
                </c:pt>
                <c:pt idx="10550">
                  <c:v>41018.895833307746</c:v>
                </c:pt>
                <c:pt idx="10551">
                  <c:v>41018.90624997441</c:v>
                </c:pt>
                <c:pt idx="10552">
                  <c:v>41018.916666641075</c:v>
                </c:pt>
                <c:pt idx="10553">
                  <c:v>41018.927083307739</c:v>
                </c:pt>
                <c:pt idx="10554">
                  <c:v>41018.937499974403</c:v>
                </c:pt>
                <c:pt idx="10555">
                  <c:v>41018.947916641067</c:v>
                </c:pt>
                <c:pt idx="10556">
                  <c:v>41018.958333307732</c:v>
                </c:pt>
                <c:pt idx="10557">
                  <c:v>41018.968749974396</c:v>
                </c:pt>
                <c:pt idx="10558">
                  <c:v>41018.97916664106</c:v>
                </c:pt>
                <c:pt idx="10559">
                  <c:v>41018.989583307724</c:v>
                </c:pt>
                <c:pt idx="10560">
                  <c:v>41018.999999974389</c:v>
                </c:pt>
                <c:pt idx="10561">
                  <c:v>41019.010416641053</c:v>
                </c:pt>
                <c:pt idx="10562">
                  <c:v>41019.020833307717</c:v>
                </c:pt>
                <c:pt idx="10563">
                  <c:v>41019.031249974381</c:v>
                </c:pt>
                <c:pt idx="10564">
                  <c:v>41019.041666641046</c:v>
                </c:pt>
                <c:pt idx="10565">
                  <c:v>41019.05208330771</c:v>
                </c:pt>
                <c:pt idx="10566">
                  <c:v>41019.062499974374</c:v>
                </c:pt>
                <c:pt idx="10567">
                  <c:v>41019.072916641038</c:v>
                </c:pt>
                <c:pt idx="10568">
                  <c:v>41019.083333307703</c:v>
                </c:pt>
                <c:pt idx="10569">
                  <c:v>41019.093749974367</c:v>
                </c:pt>
                <c:pt idx="10570">
                  <c:v>41019.104166641031</c:v>
                </c:pt>
                <c:pt idx="10571">
                  <c:v>41019.114583307695</c:v>
                </c:pt>
                <c:pt idx="10572">
                  <c:v>41019.12499997436</c:v>
                </c:pt>
                <c:pt idx="10573">
                  <c:v>41019.135416641024</c:v>
                </c:pt>
                <c:pt idx="10574">
                  <c:v>41019.145833307688</c:v>
                </c:pt>
                <c:pt idx="10575">
                  <c:v>41019.156249974352</c:v>
                </c:pt>
                <c:pt idx="10576">
                  <c:v>41019.166666641016</c:v>
                </c:pt>
                <c:pt idx="10577">
                  <c:v>41019.177083307681</c:v>
                </c:pt>
                <c:pt idx="10578">
                  <c:v>41019.187499974345</c:v>
                </c:pt>
                <c:pt idx="10579">
                  <c:v>41019.197916641009</c:v>
                </c:pt>
                <c:pt idx="10580">
                  <c:v>41019.208333307673</c:v>
                </c:pt>
                <c:pt idx="10581">
                  <c:v>41019.218749974338</c:v>
                </c:pt>
                <c:pt idx="10582">
                  <c:v>41019.229166641002</c:v>
                </c:pt>
                <c:pt idx="10583">
                  <c:v>41019.239583307666</c:v>
                </c:pt>
                <c:pt idx="10584">
                  <c:v>41019.24999997433</c:v>
                </c:pt>
                <c:pt idx="10585">
                  <c:v>41019.260416640995</c:v>
                </c:pt>
                <c:pt idx="10586">
                  <c:v>41019.270833307659</c:v>
                </c:pt>
                <c:pt idx="10587">
                  <c:v>41019.281249974323</c:v>
                </c:pt>
                <c:pt idx="10588">
                  <c:v>41019.291666640987</c:v>
                </c:pt>
                <c:pt idx="10589">
                  <c:v>41019.302083307652</c:v>
                </c:pt>
                <c:pt idx="10590">
                  <c:v>41019.312499974316</c:v>
                </c:pt>
                <c:pt idx="10591">
                  <c:v>41019.32291664098</c:v>
                </c:pt>
                <c:pt idx="10592">
                  <c:v>41019.333333307644</c:v>
                </c:pt>
                <c:pt idx="10593">
                  <c:v>41019.343749974309</c:v>
                </c:pt>
                <c:pt idx="10594">
                  <c:v>41019.354166640973</c:v>
                </c:pt>
                <c:pt idx="10595">
                  <c:v>41019.364583307637</c:v>
                </c:pt>
                <c:pt idx="10596">
                  <c:v>41019.374999974301</c:v>
                </c:pt>
                <c:pt idx="10597">
                  <c:v>41019.385416640966</c:v>
                </c:pt>
                <c:pt idx="10598">
                  <c:v>41019.39583330763</c:v>
                </c:pt>
                <c:pt idx="10599">
                  <c:v>41019.406249974294</c:v>
                </c:pt>
                <c:pt idx="10600">
                  <c:v>41019.416666640958</c:v>
                </c:pt>
                <c:pt idx="10601">
                  <c:v>41019.427083307623</c:v>
                </c:pt>
                <c:pt idx="10602">
                  <c:v>41019.437499974287</c:v>
                </c:pt>
                <c:pt idx="10603">
                  <c:v>41019.447916640951</c:v>
                </c:pt>
                <c:pt idx="10604">
                  <c:v>41019.458333307615</c:v>
                </c:pt>
                <c:pt idx="10605">
                  <c:v>41019.468749974279</c:v>
                </c:pt>
                <c:pt idx="10606">
                  <c:v>41019.479166640944</c:v>
                </c:pt>
                <c:pt idx="10607">
                  <c:v>41019.489583307608</c:v>
                </c:pt>
                <c:pt idx="10608">
                  <c:v>41019.499999974272</c:v>
                </c:pt>
                <c:pt idx="10609">
                  <c:v>41019.510416640936</c:v>
                </c:pt>
                <c:pt idx="10610">
                  <c:v>41019.520833307601</c:v>
                </c:pt>
                <c:pt idx="10611">
                  <c:v>41019.531249974265</c:v>
                </c:pt>
                <c:pt idx="10612">
                  <c:v>41019.541666640929</c:v>
                </c:pt>
                <c:pt idx="10613">
                  <c:v>41019.552083307593</c:v>
                </c:pt>
                <c:pt idx="10614">
                  <c:v>41019.562499974258</c:v>
                </c:pt>
                <c:pt idx="10615">
                  <c:v>41019.572916640922</c:v>
                </c:pt>
                <c:pt idx="10616">
                  <c:v>41019.583333307586</c:v>
                </c:pt>
                <c:pt idx="10617">
                  <c:v>41019.59374997425</c:v>
                </c:pt>
                <c:pt idx="10618">
                  <c:v>41019.604166640915</c:v>
                </c:pt>
                <c:pt idx="10619">
                  <c:v>41019.614583307579</c:v>
                </c:pt>
                <c:pt idx="10620">
                  <c:v>41019.624999974243</c:v>
                </c:pt>
                <c:pt idx="10621">
                  <c:v>41019.635416640907</c:v>
                </c:pt>
                <c:pt idx="10622">
                  <c:v>41019.645833307572</c:v>
                </c:pt>
                <c:pt idx="10623">
                  <c:v>41019.656249974236</c:v>
                </c:pt>
                <c:pt idx="10624">
                  <c:v>41019.6666666409</c:v>
                </c:pt>
                <c:pt idx="10625">
                  <c:v>41019.677083307564</c:v>
                </c:pt>
                <c:pt idx="10626">
                  <c:v>41019.687499974229</c:v>
                </c:pt>
                <c:pt idx="10627">
                  <c:v>41019.697916640893</c:v>
                </c:pt>
                <c:pt idx="10628">
                  <c:v>41019.708333307557</c:v>
                </c:pt>
                <c:pt idx="10629">
                  <c:v>41019.718749974221</c:v>
                </c:pt>
                <c:pt idx="10630">
                  <c:v>41019.729166640886</c:v>
                </c:pt>
                <c:pt idx="10631">
                  <c:v>41019.73958330755</c:v>
                </c:pt>
                <c:pt idx="10632">
                  <c:v>41019.749999974214</c:v>
                </c:pt>
                <c:pt idx="10633">
                  <c:v>41019.760416640878</c:v>
                </c:pt>
                <c:pt idx="10634">
                  <c:v>41019.770833307542</c:v>
                </c:pt>
                <c:pt idx="10635">
                  <c:v>41019.781249974207</c:v>
                </c:pt>
                <c:pt idx="10636">
                  <c:v>41019.791666640871</c:v>
                </c:pt>
                <c:pt idx="10637">
                  <c:v>41019.802083307535</c:v>
                </c:pt>
                <c:pt idx="10638">
                  <c:v>41019.812499974199</c:v>
                </c:pt>
                <c:pt idx="10639">
                  <c:v>41019.822916640864</c:v>
                </c:pt>
                <c:pt idx="10640">
                  <c:v>41019.833333307528</c:v>
                </c:pt>
                <c:pt idx="10641">
                  <c:v>41019.843749974192</c:v>
                </c:pt>
                <c:pt idx="10642">
                  <c:v>41019.854166640856</c:v>
                </c:pt>
                <c:pt idx="10643">
                  <c:v>41019.864583307521</c:v>
                </c:pt>
                <c:pt idx="10644">
                  <c:v>41019.874999974185</c:v>
                </c:pt>
                <c:pt idx="10645">
                  <c:v>41019.885416640849</c:v>
                </c:pt>
                <c:pt idx="10646">
                  <c:v>41019.895833307513</c:v>
                </c:pt>
                <c:pt idx="10647">
                  <c:v>41019.906249974178</c:v>
                </c:pt>
                <c:pt idx="10648">
                  <c:v>41019.916666640842</c:v>
                </c:pt>
                <c:pt idx="10649">
                  <c:v>41019.927083307506</c:v>
                </c:pt>
                <c:pt idx="10650">
                  <c:v>41019.93749997417</c:v>
                </c:pt>
                <c:pt idx="10651">
                  <c:v>41019.947916640835</c:v>
                </c:pt>
                <c:pt idx="10652">
                  <c:v>41019.958333307499</c:v>
                </c:pt>
                <c:pt idx="10653">
                  <c:v>41019.968749974163</c:v>
                </c:pt>
                <c:pt idx="10654">
                  <c:v>41019.979166640827</c:v>
                </c:pt>
                <c:pt idx="10655">
                  <c:v>41019.989583307492</c:v>
                </c:pt>
                <c:pt idx="10656">
                  <c:v>41019.999999974156</c:v>
                </c:pt>
                <c:pt idx="10657">
                  <c:v>41020.01041664082</c:v>
                </c:pt>
                <c:pt idx="10658">
                  <c:v>41020.020833307484</c:v>
                </c:pt>
                <c:pt idx="10659">
                  <c:v>41020.031249974149</c:v>
                </c:pt>
                <c:pt idx="10660">
                  <c:v>41020.041666640813</c:v>
                </c:pt>
                <c:pt idx="10661">
                  <c:v>41020.052083307477</c:v>
                </c:pt>
                <c:pt idx="10662">
                  <c:v>41020.062499974141</c:v>
                </c:pt>
                <c:pt idx="10663">
                  <c:v>41020.072916640805</c:v>
                </c:pt>
                <c:pt idx="10664">
                  <c:v>41020.08333330747</c:v>
                </c:pt>
                <c:pt idx="10665">
                  <c:v>41020.093749974134</c:v>
                </c:pt>
                <c:pt idx="10666">
                  <c:v>41020.104166640798</c:v>
                </c:pt>
                <c:pt idx="10667">
                  <c:v>41020.114583307462</c:v>
                </c:pt>
                <c:pt idx="10668">
                  <c:v>41020.124999974127</c:v>
                </c:pt>
                <c:pt idx="10669">
                  <c:v>41020.135416640791</c:v>
                </c:pt>
                <c:pt idx="10670">
                  <c:v>41020.145833307455</c:v>
                </c:pt>
                <c:pt idx="10671">
                  <c:v>41020.156249974119</c:v>
                </c:pt>
                <c:pt idx="10672">
                  <c:v>41020.166666640784</c:v>
                </c:pt>
                <c:pt idx="10673">
                  <c:v>41020.177083307448</c:v>
                </c:pt>
                <c:pt idx="10674">
                  <c:v>41020.187499974112</c:v>
                </c:pt>
                <c:pt idx="10675">
                  <c:v>41020.197916640776</c:v>
                </c:pt>
                <c:pt idx="10676">
                  <c:v>41020.208333307441</c:v>
                </c:pt>
                <c:pt idx="10677">
                  <c:v>41020.218749974105</c:v>
                </c:pt>
                <c:pt idx="10678">
                  <c:v>41020.229166640769</c:v>
                </c:pt>
                <c:pt idx="10679">
                  <c:v>41020.239583307433</c:v>
                </c:pt>
                <c:pt idx="10680">
                  <c:v>41020.249999974098</c:v>
                </c:pt>
                <c:pt idx="10681">
                  <c:v>41020.260416640762</c:v>
                </c:pt>
                <c:pt idx="10682">
                  <c:v>41020.270833307426</c:v>
                </c:pt>
                <c:pt idx="10683">
                  <c:v>41020.28124997409</c:v>
                </c:pt>
                <c:pt idx="10684">
                  <c:v>41020.291666640755</c:v>
                </c:pt>
                <c:pt idx="10685">
                  <c:v>41020.302083307419</c:v>
                </c:pt>
                <c:pt idx="10686">
                  <c:v>41020.312499974083</c:v>
                </c:pt>
                <c:pt idx="10687">
                  <c:v>41020.322916640747</c:v>
                </c:pt>
                <c:pt idx="10688">
                  <c:v>41020.333333307412</c:v>
                </c:pt>
                <c:pt idx="10689">
                  <c:v>41020.343749974076</c:v>
                </c:pt>
                <c:pt idx="10690">
                  <c:v>41020.35416664074</c:v>
                </c:pt>
                <c:pt idx="10691">
                  <c:v>41020.364583307404</c:v>
                </c:pt>
                <c:pt idx="10692">
                  <c:v>41020.374999974068</c:v>
                </c:pt>
                <c:pt idx="10693">
                  <c:v>41020.385416640733</c:v>
                </c:pt>
                <c:pt idx="10694">
                  <c:v>41020.395833307397</c:v>
                </c:pt>
                <c:pt idx="10695">
                  <c:v>41020.406249974061</c:v>
                </c:pt>
                <c:pt idx="10696">
                  <c:v>41020.416666640725</c:v>
                </c:pt>
                <c:pt idx="10697">
                  <c:v>41020.42708330739</c:v>
                </c:pt>
                <c:pt idx="10698">
                  <c:v>41020.437499974054</c:v>
                </c:pt>
                <c:pt idx="10699">
                  <c:v>41020.447916640718</c:v>
                </c:pt>
                <c:pt idx="10700">
                  <c:v>41020.458333307382</c:v>
                </c:pt>
                <c:pt idx="10701">
                  <c:v>41020.468749974047</c:v>
                </c:pt>
                <c:pt idx="10702">
                  <c:v>41020.479166640711</c:v>
                </c:pt>
                <c:pt idx="10703">
                  <c:v>41020.489583307375</c:v>
                </c:pt>
                <c:pt idx="10704">
                  <c:v>41020.499999974039</c:v>
                </c:pt>
                <c:pt idx="10705">
                  <c:v>41020.510416640704</c:v>
                </c:pt>
                <c:pt idx="10706">
                  <c:v>41020.520833307368</c:v>
                </c:pt>
                <c:pt idx="10707">
                  <c:v>41020.531249974032</c:v>
                </c:pt>
                <c:pt idx="10708">
                  <c:v>41020.541666640696</c:v>
                </c:pt>
                <c:pt idx="10709">
                  <c:v>41020.552083307361</c:v>
                </c:pt>
                <c:pt idx="10710">
                  <c:v>41020.562499974025</c:v>
                </c:pt>
                <c:pt idx="10711">
                  <c:v>41020.572916640689</c:v>
                </c:pt>
                <c:pt idx="10712">
                  <c:v>41020.583333307353</c:v>
                </c:pt>
                <c:pt idx="10713">
                  <c:v>41020.593749974018</c:v>
                </c:pt>
                <c:pt idx="10714">
                  <c:v>41020.604166640682</c:v>
                </c:pt>
                <c:pt idx="10715">
                  <c:v>41020.614583307346</c:v>
                </c:pt>
                <c:pt idx="10716">
                  <c:v>41020.62499997401</c:v>
                </c:pt>
                <c:pt idx="10717">
                  <c:v>41020.635416640675</c:v>
                </c:pt>
                <c:pt idx="10718">
                  <c:v>41020.645833307339</c:v>
                </c:pt>
                <c:pt idx="10719">
                  <c:v>41020.656249974003</c:v>
                </c:pt>
                <c:pt idx="10720">
                  <c:v>41020.666666640667</c:v>
                </c:pt>
                <c:pt idx="10721">
                  <c:v>41020.677083307331</c:v>
                </c:pt>
                <c:pt idx="10722">
                  <c:v>41020.687499973996</c:v>
                </c:pt>
                <c:pt idx="10723">
                  <c:v>41020.69791664066</c:v>
                </c:pt>
                <c:pt idx="10724">
                  <c:v>41020.708333307324</c:v>
                </c:pt>
                <c:pt idx="10725">
                  <c:v>41020.718749973988</c:v>
                </c:pt>
                <c:pt idx="10726">
                  <c:v>41020.729166640653</c:v>
                </c:pt>
                <c:pt idx="10727">
                  <c:v>41020.739583307317</c:v>
                </c:pt>
                <c:pt idx="10728">
                  <c:v>41020.749999973981</c:v>
                </c:pt>
                <c:pt idx="10729">
                  <c:v>41020.760416640645</c:v>
                </c:pt>
                <c:pt idx="10730">
                  <c:v>41020.77083330731</c:v>
                </c:pt>
                <c:pt idx="10731">
                  <c:v>41020.781249973974</c:v>
                </c:pt>
                <c:pt idx="10732">
                  <c:v>41020.791666640638</c:v>
                </c:pt>
                <c:pt idx="10733">
                  <c:v>41020.802083307302</c:v>
                </c:pt>
                <c:pt idx="10734">
                  <c:v>41020.812499973967</c:v>
                </c:pt>
                <c:pt idx="10735">
                  <c:v>41020.822916640631</c:v>
                </c:pt>
                <c:pt idx="10736">
                  <c:v>41020.833333307295</c:v>
                </c:pt>
                <c:pt idx="10737">
                  <c:v>41020.843749973959</c:v>
                </c:pt>
                <c:pt idx="10738">
                  <c:v>41020.854166640624</c:v>
                </c:pt>
                <c:pt idx="10739">
                  <c:v>41020.864583307288</c:v>
                </c:pt>
                <c:pt idx="10740">
                  <c:v>41020.874999973952</c:v>
                </c:pt>
                <c:pt idx="10741">
                  <c:v>41020.885416640616</c:v>
                </c:pt>
                <c:pt idx="10742">
                  <c:v>41020.895833307281</c:v>
                </c:pt>
                <c:pt idx="10743">
                  <c:v>41020.906249973945</c:v>
                </c:pt>
                <c:pt idx="10744">
                  <c:v>41020.916666640609</c:v>
                </c:pt>
                <c:pt idx="10745">
                  <c:v>41020.927083307273</c:v>
                </c:pt>
                <c:pt idx="10746">
                  <c:v>41020.937499973938</c:v>
                </c:pt>
                <c:pt idx="10747">
                  <c:v>41020.947916640602</c:v>
                </c:pt>
                <c:pt idx="10748">
                  <c:v>41020.958333307266</c:v>
                </c:pt>
                <c:pt idx="10749">
                  <c:v>41020.96874997393</c:v>
                </c:pt>
                <c:pt idx="10750">
                  <c:v>41020.979166640594</c:v>
                </c:pt>
                <c:pt idx="10751">
                  <c:v>41020.989583307259</c:v>
                </c:pt>
                <c:pt idx="10752">
                  <c:v>41020.999999973923</c:v>
                </c:pt>
                <c:pt idx="10753">
                  <c:v>41021.010416640587</c:v>
                </c:pt>
                <c:pt idx="10754">
                  <c:v>41021.020833307251</c:v>
                </c:pt>
                <c:pt idx="10755">
                  <c:v>41021.031249973916</c:v>
                </c:pt>
                <c:pt idx="10756">
                  <c:v>41021.04166664058</c:v>
                </c:pt>
                <c:pt idx="10757">
                  <c:v>41021.052083307244</c:v>
                </c:pt>
                <c:pt idx="10758">
                  <c:v>41021.062499973908</c:v>
                </c:pt>
                <c:pt idx="10759">
                  <c:v>41021.072916640573</c:v>
                </c:pt>
                <c:pt idx="10760">
                  <c:v>41021.083333307237</c:v>
                </c:pt>
                <c:pt idx="10761">
                  <c:v>41021.093749973901</c:v>
                </c:pt>
                <c:pt idx="10762">
                  <c:v>41021.104166640565</c:v>
                </c:pt>
                <c:pt idx="10763">
                  <c:v>41021.11458330723</c:v>
                </c:pt>
                <c:pt idx="10764">
                  <c:v>41021.124999973894</c:v>
                </c:pt>
                <c:pt idx="10765">
                  <c:v>41021.135416640558</c:v>
                </c:pt>
                <c:pt idx="10766">
                  <c:v>41021.145833307222</c:v>
                </c:pt>
                <c:pt idx="10767">
                  <c:v>41021.156249973887</c:v>
                </c:pt>
                <c:pt idx="10768">
                  <c:v>41021.166666640551</c:v>
                </c:pt>
                <c:pt idx="10769">
                  <c:v>41021.177083307215</c:v>
                </c:pt>
                <c:pt idx="10770">
                  <c:v>41021.187499973879</c:v>
                </c:pt>
                <c:pt idx="10771">
                  <c:v>41021.197916640544</c:v>
                </c:pt>
                <c:pt idx="10772">
                  <c:v>41021.208333307208</c:v>
                </c:pt>
                <c:pt idx="10773">
                  <c:v>41021.218749973872</c:v>
                </c:pt>
                <c:pt idx="10774">
                  <c:v>41021.229166640536</c:v>
                </c:pt>
                <c:pt idx="10775">
                  <c:v>41021.239583307201</c:v>
                </c:pt>
                <c:pt idx="10776">
                  <c:v>41021.249999973865</c:v>
                </c:pt>
                <c:pt idx="10777">
                  <c:v>41021.260416640529</c:v>
                </c:pt>
                <c:pt idx="10778">
                  <c:v>41021.270833307193</c:v>
                </c:pt>
                <c:pt idx="10779">
                  <c:v>41021.281249973857</c:v>
                </c:pt>
                <c:pt idx="10780">
                  <c:v>41021.291666640522</c:v>
                </c:pt>
                <c:pt idx="10781">
                  <c:v>41021.302083307186</c:v>
                </c:pt>
                <c:pt idx="10782">
                  <c:v>41021.31249997385</c:v>
                </c:pt>
                <c:pt idx="10783">
                  <c:v>41021.322916640514</c:v>
                </c:pt>
                <c:pt idx="10784">
                  <c:v>41021.333333307179</c:v>
                </c:pt>
                <c:pt idx="10785">
                  <c:v>41021.343749973843</c:v>
                </c:pt>
                <c:pt idx="10786">
                  <c:v>41021.354166640507</c:v>
                </c:pt>
                <c:pt idx="10787">
                  <c:v>41021.364583307171</c:v>
                </c:pt>
                <c:pt idx="10788">
                  <c:v>41021.374999973836</c:v>
                </c:pt>
                <c:pt idx="10789">
                  <c:v>41021.3854166405</c:v>
                </c:pt>
                <c:pt idx="10790">
                  <c:v>41021.395833307164</c:v>
                </c:pt>
                <c:pt idx="10791">
                  <c:v>41021.406249973828</c:v>
                </c:pt>
                <c:pt idx="10792">
                  <c:v>41021.416666640493</c:v>
                </c:pt>
                <c:pt idx="10793">
                  <c:v>41021.427083307157</c:v>
                </c:pt>
                <c:pt idx="10794">
                  <c:v>41021.437499973821</c:v>
                </c:pt>
                <c:pt idx="10795">
                  <c:v>41021.447916640485</c:v>
                </c:pt>
                <c:pt idx="10796">
                  <c:v>41021.45833330715</c:v>
                </c:pt>
                <c:pt idx="10797">
                  <c:v>41021.468749973814</c:v>
                </c:pt>
                <c:pt idx="10798">
                  <c:v>41021.479166640478</c:v>
                </c:pt>
                <c:pt idx="10799">
                  <c:v>41021.489583307142</c:v>
                </c:pt>
                <c:pt idx="10800">
                  <c:v>41021.499999973807</c:v>
                </c:pt>
                <c:pt idx="10801">
                  <c:v>41021.510416640471</c:v>
                </c:pt>
                <c:pt idx="10802">
                  <c:v>41021.520833307135</c:v>
                </c:pt>
                <c:pt idx="10803">
                  <c:v>41021.531249973799</c:v>
                </c:pt>
                <c:pt idx="10804">
                  <c:v>41021.541666640464</c:v>
                </c:pt>
                <c:pt idx="10805">
                  <c:v>41021.552083307128</c:v>
                </c:pt>
                <c:pt idx="10806">
                  <c:v>41021.562499973792</c:v>
                </c:pt>
                <c:pt idx="10807">
                  <c:v>41021.572916640456</c:v>
                </c:pt>
                <c:pt idx="10808">
                  <c:v>41021.58333330712</c:v>
                </c:pt>
                <c:pt idx="10809">
                  <c:v>41021.593749973785</c:v>
                </c:pt>
                <c:pt idx="10810">
                  <c:v>41021.604166640449</c:v>
                </c:pt>
                <c:pt idx="10811">
                  <c:v>41021.614583307113</c:v>
                </c:pt>
                <c:pt idx="10812">
                  <c:v>41021.624999973777</c:v>
                </c:pt>
                <c:pt idx="10813">
                  <c:v>41021.635416640442</c:v>
                </c:pt>
                <c:pt idx="10814">
                  <c:v>41021.645833307106</c:v>
                </c:pt>
                <c:pt idx="10815">
                  <c:v>41021.65624997377</c:v>
                </c:pt>
                <c:pt idx="10816">
                  <c:v>41021.666666640434</c:v>
                </c:pt>
                <c:pt idx="10817">
                  <c:v>41021.677083307099</c:v>
                </c:pt>
                <c:pt idx="10818">
                  <c:v>41021.687499973763</c:v>
                </c:pt>
                <c:pt idx="10819">
                  <c:v>41021.697916640427</c:v>
                </c:pt>
                <c:pt idx="10820">
                  <c:v>41021.708333307091</c:v>
                </c:pt>
                <c:pt idx="10821">
                  <c:v>41021.718749973756</c:v>
                </c:pt>
                <c:pt idx="10822">
                  <c:v>41021.72916664042</c:v>
                </c:pt>
                <c:pt idx="10823">
                  <c:v>41021.739583307084</c:v>
                </c:pt>
                <c:pt idx="10824">
                  <c:v>41021.749999973748</c:v>
                </c:pt>
                <c:pt idx="10825">
                  <c:v>41021.760416640413</c:v>
                </c:pt>
                <c:pt idx="10826">
                  <c:v>41021.770833307077</c:v>
                </c:pt>
                <c:pt idx="10827">
                  <c:v>41021.781249973741</c:v>
                </c:pt>
                <c:pt idx="10828">
                  <c:v>41021.791666640405</c:v>
                </c:pt>
                <c:pt idx="10829">
                  <c:v>41021.80208330707</c:v>
                </c:pt>
                <c:pt idx="10830">
                  <c:v>41021.812499973734</c:v>
                </c:pt>
                <c:pt idx="10831">
                  <c:v>41021.822916640398</c:v>
                </c:pt>
                <c:pt idx="10832">
                  <c:v>41021.833333307062</c:v>
                </c:pt>
                <c:pt idx="10833">
                  <c:v>41021.843749973727</c:v>
                </c:pt>
                <c:pt idx="10834">
                  <c:v>41021.854166640391</c:v>
                </c:pt>
                <c:pt idx="10835">
                  <c:v>41021.864583307055</c:v>
                </c:pt>
                <c:pt idx="10836">
                  <c:v>41021.874999973719</c:v>
                </c:pt>
                <c:pt idx="10837">
                  <c:v>41021.885416640383</c:v>
                </c:pt>
                <c:pt idx="10838">
                  <c:v>41021.895833307048</c:v>
                </c:pt>
                <c:pt idx="10839">
                  <c:v>41021.906249973712</c:v>
                </c:pt>
                <c:pt idx="10840">
                  <c:v>41021.916666640376</c:v>
                </c:pt>
                <c:pt idx="10841">
                  <c:v>41021.92708330704</c:v>
                </c:pt>
                <c:pt idx="10842">
                  <c:v>41021.937499973705</c:v>
                </c:pt>
                <c:pt idx="10843">
                  <c:v>41021.947916640369</c:v>
                </c:pt>
                <c:pt idx="10844">
                  <c:v>41021.958333307033</c:v>
                </c:pt>
                <c:pt idx="10845">
                  <c:v>41021.968749973697</c:v>
                </c:pt>
                <c:pt idx="10846">
                  <c:v>41021.979166640362</c:v>
                </c:pt>
                <c:pt idx="10847">
                  <c:v>41021.989583307026</c:v>
                </c:pt>
                <c:pt idx="10848">
                  <c:v>41021.99999997369</c:v>
                </c:pt>
                <c:pt idx="10849">
                  <c:v>41022.010416640354</c:v>
                </c:pt>
                <c:pt idx="10850">
                  <c:v>41022.020833307019</c:v>
                </c:pt>
                <c:pt idx="10851">
                  <c:v>41022.031249973683</c:v>
                </c:pt>
                <c:pt idx="10852">
                  <c:v>41022.041666640347</c:v>
                </c:pt>
                <c:pt idx="10853">
                  <c:v>41022.052083307011</c:v>
                </c:pt>
                <c:pt idx="10854">
                  <c:v>41022.062499973676</c:v>
                </c:pt>
                <c:pt idx="10855">
                  <c:v>41022.07291664034</c:v>
                </c:pt>
                <c:pt idx="10856">
                  <c:v>41022.083333307004</c:v>
                </c:pt>
                <c:pt idx="10857">
                  <c:v>41022.093749973668</c:v>
                </c:pt>
                <c:pt idx="10858">
                  <c:v>41022.104166640333</c:v>
                </c:pt>
                <c:pt idx="10859">
                  <c:v>41022.114583306997</c:v>
                </c:pt>
                <c:pt idx="10860">
                  <c:v>41022.124999973661</c:v>
                </c:pt>
                <c:pt idx="10861">
                  <c:v>41022.135416640325</c:v>
                </c:pt>
                <c:pt idx="10862">
                  <c:v>41022.14583330699</c:v>
                </c:pt>
                <c:pt idx="10863">
                  <c:v>41022.156249973654</c:v>
                </c:pt>
                <c:pt idx="10864">
                  <c:v>41022.166666640318</c:v>
                </c:pt>
                <c:pt idx="10865">
                  <c:v>41022.177083306982</c:v>
                </c:pt>
                <c:pt idx="10866">
                  <c:v>41022.187499973646</c:v>
                </c:pt>
                <c:pt idx="10867">
                  <c:v>41022.197916640311</c:v>
                </c:pt>
                <c:pt idx="10868">
                  <c:v>41022.208333306975</c:v>
                </c:pt>
                <c:pt idx="10869">
                  <c:v>41022.218749973639</c:v>
                </c:pt>
                <c:pt idx="10870">
                  <c:v>41022.229166640303</c:v>
                </c:pt>
                <c:pt idx="10871">
                  <c:v>41022.239583306968</c:v>
                </c:pt>
                <c:pt idx="10872">
                  <c:v>41022.249999973632</c:v>
                </c:pt>
                <c:pt idx="10873">
                  <c:v>41022.260416640296</c:v>
                </c:pt>
                <c:pt idx="10874">
                  <c:v>41022.27083330696</c:v>
                </c:pt>
                <c:pt idx="10875">
                  <c:v>41022.281249973625</c:v>
                </c:pt>
                <c:pt idx="10876">
                  <c:v>41022.291666640289</c:v>
                </c:pt>
                <c:pt idx="10877">
                  <c:v>41022.302083306953</c:v>
                </c:pt>
                <c:pt idx="10878">
                  <c:v>41022.312499973617</c:v>
                </c:pt>
                <c:pt idx="10879">
                  <c:v>41022.322916640282</c:v>
                </c:pt>
                <c:pt idx="10880">
                  <c:v>41022.333333306946</c:v>
                </c:pt>
                <c:pt idx="10881">
                  <c:v>41022.34374997361</c:v>
                </c:pt>
                <c:pt idx="10882">
                  <c:v>41022.354166640274</c:v>
                </c:pt>
                <c:pt idx="10883">
                  <c:v>41022.364583306939</c:v>
                </c:pt>
                <c:pt idx="10884">
                  <c:v>41022.374999973603</c:v>
                </c:pt>
                <c:pt idx="10885">
                  <c:v>41022.385416640267</c:v>
                </c:pt>
                <c:pt idx="10886">
                  <c:v>41022.395833306931</c:v>
                </c:pt>
                <c:pt idx="10887">
                  <c:v>41022.406249973596</c:v>
                </c:pt>
                <c:pt idx="10888">
                  <c:v>41022.41666664026</c:v>
                </c:pt>
                <c:pt idx="10889">
                  <c:v>41022.427083306924</c:v>
                </c:pt>
                <c:pt idx="10890">
                  <c:v>41022.437499973588</c:v>
                </c:pt>
                <c:pt idx="10891">
                  <c:v>41022.447916640253</c:v>
                </c:pt>
                <c:pt idx="10892">
                  <c:v>41022.458333306917</c:v>
                </c:pt>
                <c:pt idx="10893">
                  <c:v>41022.468749973581</c:v>
                </c:pt>
                <c:pt idx="10894">
                  <c:v>41022.479166640245</c:v>
                </c:pt>
                <c:pt idx="10895">
                  <c:v>41022.489583306909</c:v>
                </c:pt>
                <c:pt idx="10896">
                  <c:v>41022.499999973574</c:v>
                </c:pt>
                <c:pt idx="10897">
                  <c:v>41022.510416640238</c:v>
                </c:pt>
                <c:pt idx="10898">
                  <c:v>41022.520833306902</c:v>
                </c:pt>
                <c:pt idx="10899">
                  <c:v>41022.531249973566</c:v>
                </c:pt>
                <c:pt idx="10900">
                  <c:v>41022.541666640231</c:v>
                </c:pt>
                <c:pt idx="10901">
                  <c:v>41022.552083306895</c:v>
                </c:pt>
                <c:pt idx="10902">
                  <c:v>41022.562499973559</c:v>
                </c:pt>
                <c:pt idx="10903">
                  <c:v>41022.572916640223</c:v>
                </c:pt>
                <c:pt idx="10904">
                  <c:v>41022.583333306888</c:v>
                </c:pt>
                <c:pt idx="10905">
                  <c:v>41022.593749973552</c:v>
                </c:pt>
                <c:pt idx="10906">
                  <c:v>41022.604166640216</c:v>
                </c:pt>
                <c:pt idx="10907">
                  <c:v>41022.61458330688</c:v>
                </c:pt>
                <c:pt idx="10908">
                  <c:v>41022.624999973545</c:v>
                </c:pt>
                <c:pt idx="10909">
                  <c:v>41022.635416640209</c:v>
                </c:pt>
                <c:pt idx="10910">
                  <c:v>41022.645833306873</c:v>
                </c:pt>
                <c:pt idx="10911">
                  <c:v>41022.656249973537</c:v>
                </c:pt>
                <c:pt idx="10912">
                  <c:v>41022.666666640202</c:v>
                </c:pt>
                <c:pt idx="10913">
                  <c:v>41022.677083306866</c:v>
                </c:pt>
                <c:pt idx="10914">
                  <c:v>41022.68749997353</c:v>
                </c:pt>
                <c:pt idx="10915">
                  <c:v>41022.697916640194</c:v>
                </c:pt>
                <c:pt idx="10916">
                  <c:v>41022.708333306859</c:v>
                </c:pt>
                <c:pt idx="10917">
                  <c:v>41022.718749973523</c:v>
                </c:pt>
                <c:pt idx="10918">
                  <c:v>41022.729166640187</c:v>
                </c:pt>
                <c:pt idx="10919">
                  <c:v>41022.739583306851</c:v>
                </c:pt>
                <c:pt idx="10920">
                  <c:v>41022.749999973516</c:v>
                </c:pt>
                <c:pt idx="10921">
                  <c:v>41022.76041664018</c:v>
                </c:pt>
                <c:pt idx="10922">
                  <c:v>41022.770833306844</c:v>
                </c:pt>
                <c:pt idx="10923">
                  <c:v>41022.781249973508</c:v>
                </c:pt>
                <c:pt idx="10924">
                  <c:v>41022.791666640172</c:v>
                </c:pt>
                <c:pt idx="10925">
                  <c:v>41022.802083306837</c:v>
                </c:pt>
                <c:pt idx="10926">
                  <c:v>41022.812499973501</c:v>
                </c:pt>
                <c:pt idx="10927">
                  <c:v>41022.822916640165</c:v>
                </c:pt>
                <c:pt idx="10928">
                  <c:v>41022.833333306829</c:v>
                </c:pt>
                <c:pt idx="10929">
                  <c:v>41022.843749973494</c:v>
                </c:pt>
                <c:pt idx="10930">
                  <c:v>41022.854166640158</c:v>
                </c:pt>
                <c:pt idx="10931">
                  <c:v>41022.864583306822</c:v>
                </c:pt>
                <c:pt idx="10932">
                  <c:v>41022.874999973486</c:v>
                </c:pt>
                <c:pt idx="10933">
                  <c:v>41022.885416640151</c:v>
                </c:pt>
                <c:pt idx="10934">
                  <c:v>41022.895833306815</c:v>
                </c:pt>
                <c:pt idx="10935">
                  <c:v>41022.906249973479</c:v>
                </c:pt>
                <c:pt idx="10936">
                  <c:v>41022.916666640143</c:v>
                </c:pt>
                <c:pt idx="10937">
                  <c:v>41022.927083306808</c:v>
                </c:pt>
                <c:pt idx="10938">
                  <c:v>41022.937499973472</c:v>
                </c:pt>
                <c:pt idx="10939">
                  <c:v>41022.947916640136</c:v>
                </c:pt>
                <c:pt idx="10940">
                  <c:v>41022.9583333068</c:v>
                </c:pt>
                <c:pt idx="10941">
                  <c:v>41022.968749973465</c:v>
                </c:pt>
                <c:pt idx="10942">
                  <c:v>41022.979166640129</c:v>
                </c:pt>
                <c:pt idx="10943">
                  <c:v>41022.989583306793</c:v>
                </c:pt>
                <c:pt idx="10944">
                  <c:v>41022.999999973457</c:v>
                </c:pt>
                <c:pt idx="10945">
                  <c:v>41023.010416640122</c:v>
                </c:pt>
                <c:pt idx="10946">
                  <c:v>41023.020833306786</c:v>
                </c:pt>
                <c:pt idx="10947">
                  <c:v>41023.03124997345</c:v>
                </c:pt>
                <c:pt idx="10948">
                  <c:v>41023.041666640114</c:v>
                </c:pt>
                <c:pt idx="10949">
                  <c:v>41023.052083306779</c:v>
                </c:pt>
                <c:pt idx="10950">
                  <c:v>41023.062499973443</c:v>
                </c:pt>
                <c:pt idx="10951">
                  <c:v>41023.072916640107</c:v>
                </c:pt>
                <c:pt idx="10952">
                  <c:v>41023.083333306771</c:v>
                </c:pt>
                <c:pt idx="10953">
                  <c:v>41023.093749973435</c:v>
                </c:pt>
                <c:pt idx="10954">
                  <c:v>41023.1041666401</c:v>
                </c:pt>
                <c:pt idx="10955">
                  <c:v>41023.114583306764</c:v>
                </c:pt>
                <c:pt idx="10956">
                  <c:v>41023.124999973428</c:v>
                </c:pt>
                <c:pt idx="10957">
                  <c:v>41023.135416640092</c:v>
                </c:pt>
                <c:pt idx="10958">
                  <c:v>41023.145833306757</c:v>
                </c:pt>
                <c:pt idx="10959">
                  <c:v>41023.156249973421</c:v>
                </c:pt>
                <c:pt idx="10960">
                  <c:v>41023.166666640085</c:v>
                </c:pt>
                <c:pt idx="10961">
                  <c:v>41023.177083306749</c:v>
                </c:pt>
                <c:pt idx="10962">
                  <c:v>41023.187499973414</c:v>
                </c:pt>
                <c:pt idx="10963">
                  <c:v>41023.197916640078</c:v>
                </c:pt>
                <c:pt idx="10964">
                  <c:v>41023.208333306742</c:v>
                </c:pt>
                <c:pt idx="10965">
                  <c:v>41023.218749973406</c:v>
                </c:pt>
                <c:pt idx="10966">
                  <c:v>41023.229166640071</c:v>
                </c:pt>
                <c:pt idx="10967">
                  <c:v>41023.239583306735</c:v>
                </c:pt>
                <c:pt idx="10968">
                  <c:v>41023.249999973399</c:v>
                </c:pt>
                <c:pt idx="10969">
                  <c:v>41023.260416640063</c:v>
                </c:pt>
                <c:pt idx="10970">
                  <c:v>41023.270833306728</c:v>
                </c:pt>
                <c:pt idx="10971">
                  <c:v>41023.281249973392</c:v>
                </c:pt>
                <c:pt idx="10972">
                  <c:v>41023.291666640056</c:v>
                </c:pt>
                <c:pt idx="10973">
                  <c:v>41023.30208330672</c:v>
                </c:pt>
                <c:pt idx="10974">
                  <c:v>41023.312499973385</c:v>
                </c:pt>
                <c:pt idx="10975">
                  <c:v>41023.322916640049</c:v>
                </c:pt>
                <c:pt idx="10976">
                  <c:v>41023.333333306713</c:v>
                </c:pt>
                <c:pt idx="10977">
                  <c:v>41023.343749973377</c:v>
                </c:pt>
                <c:pt idx="10978">
                  <c:v>41023.354166640042</c:v>
                </c:pt>
                <c:pt idx="10979">
                  <c:v>41023.364583306706</c:v>
                </c:pt>
                <c:pt idx="10980">
                  <c:v>41023.37499997337</c:v>
                </c:pt>
                <c:pt idx="10981">
                  <c:v>41023.385416640034</c:v>
                </c:pt>
                <c:pt idx="10982">
                  <c:v>41023.395833306698</c:v>
                </c:pt>
                <c:pt idx="10983">
                  <c:v>41023.406249973363</c:v>
                </c:pt>
                <c:pt idx="10984">
                  <c:v>41023.416666640027</c:v>
                </c:pt>
                <c:pt idx="10985">
                  <c:v>41023.427083306691</c:v>
                </c:pt>
                <c:pt idx="10986">
                  <c:v>41023.437499973355</c:v>
                </c:pt>
                <c:pt idx="10987">
                  <c:v>41023.44791664002</c:v>
                </c:pt>
                <c:pt idx="10988">
                  <c:v>41023.458333306684</c:v>
                </c:pt>
                <c:pt idx="10989">
                  <c:v>41023.468749973348</c:v>
                </c:pt>
                <c:pt idx="10990">
                  <c:v>41023.479166640012</c:v>
                </c:pt>
                <c:pt idx="10991">
                  <c:v>41023.489583306677</c:v>
                </c:pt>
                <c:pt idx="10992">
                  <c:v>41023.499999973341</c:v>
                </c:pt>
                <c:pt idx="10993">
                  <c:v>41023.510416640005</c:v>
                </c:pt>
                <c:pt idx="10994">
                  <c:v>41023.520833306669</c:v>
                </c:pt>
                <c:pt idx="10995">
                  <c:v>41023.531249973334</c:v>
                </c:pt>
                <c:pt idx="10996">
                  <c:v>41023.541666639998</c:v>
                </c:pt>
                <c:pt idx="10997">
                  <c:v>41023.552083306662</c:v>
                </c:pt>
                <c:pt idx="10998">
                  <c:v>41023.562499973326</c:v>
                </c:pt>
                <c:pt idx="10999">
                  <c:v>41023.572916639991</c:v>
                </c:pt>
                <c:pt idx="11000">
                  <c:v>41023.583333306655</c:v>
                </c:pt>
                <c:pt idx="11001">
                  <c:v>41023.593749973319</c:v>
                </c:pt>
                <c:pt idx="11002">
                  <c:v>41023.604166639983</c:v>
                </c:pt>
                <c:pt idx="11003">
                  <c:v>41023.614583306648</c:v>
                </c:pt>
                <c:pt idx="11004">
                  <c:v>41023.624999973312</c:v>
                </c:pt>
                <c:pt idx="11005">
                  <c:v>41023.635416639976</c:v>
                </c:pt>
                <c:pt idx="11006">
                  <c:v>41023.64583330664</c:v>
                </c:pt>
                <c:pt idx="11007">
                  <c:v>41023.656249973305</c:v>
                </c:pt>
                <c:pt idx="11008">
                  <c:v>41023.666666639969</c:v>
                </c:pt>
                <c:pt idx="11009">
                  <c:v>41023.677083306633</c:v>
                </c:pt>
                <c:pt idx="11010">
                  <c:v>41023.687499973297</c:v>
                </c:pt>
                <c:pt idx="11011">
                  <c:v>41023.697916639961</c:v>
                </c:pt>
                <c:pt idx="11012">
                  <c:v>41023.708333306626</c:v>
                </c:pt>
                <c:pt idx="11013">
                  <c:v>41023.71874997329</c:v>
                </c:pt>
                <c:pt idx="11014">
                  <c:v>41023.729166639954</c:v>
                </c:pt>
                <c:pt idx="11015">
                  <c:v>41023.739583306618</c:v>
                </c:pt>
                <c:pt idx="11016">
                  <c:v>41023.749999973283</c:v>
                </c:pt>
                <c:pt idx="11017">
                  <c:v>41023.760416639947</c:v>
                </c:pt>
                <c:pt idx="11018">
                  <c:v>41023.770833306611</c:v>
                </c:pt>
                <c:pt idx="11019">
                  <c:v>41023.781249973275</c:v>
                </c:pt>
                <c:pt idx="11020">
                  <c:v>41023.79166663994</c:v>
                </c:pt>
                <c:pt idx="11021">
                  <c:v>41023.802083306604</c:v>
                </c:pt>
                <c:pt idx="11022">
                  <c:v>41023.812499973268</c:v>
                </c:pt>
                <c:pt idx="11023">
                  <c:v>41023.822916639932</c:v>
                </c:pt>
                <c:pt idx="11024">
                  <c:v>41023.833333306597</c:v>
                </c:pt>
                <c:pt idx="11025">
                  <c:v>41023.843749973261</c:v>
                </c:pt>
                <c:pt idx="11026">
                  <c:v>41023.854166639925</c:v>
                </c:pt>
                <c:pt idx="11027">
                  <c:v>41023.864583306589</c:v>
                </c:pt>
                <c:pt idx="11028">
                  <c:v>41023.874999973254</c:v>
                </c:pt>
                <c:pt idx="11029">
                  <c:v>41023.885416639918</c:v>
                </c:pt>
                <c:pt idx="11030">
                  <c:v>41023.895833306582</c:v>
                </c:pt>
                <c:pt idx="11031">
                  <c:v>41023.906249973246</c:v>
                </c:pt>
                <c:pt idx="11032">
                  <c:v>41023.916666639911</c:v>
                </c:pt>
                <c:pt idx="11033">
                  <c:v>41023.927083306575</c:v>
                </c:pt>
                <c:pt idx="11034">
                  <c:v>41023.937499973239</c:v>
                </c:pt>
                <c:pt idx="11035">
                  <c:v>41023.947916639903</c:v>
                </c:pt>
                <c:pt idx="11036">
                  <c:v>41023.958333306568</c:v>
                </c:pt>
                <c:pt idx="11037">
                  <c:v>41023.968749973232</c:v>
                </c:pt>
                <c:pt idx="11038">
                  <c:v>41023.979166639896</c:v>
                </c:pt>
                <c:pt idx="11039">
                  <c:v>41023.98958330656</c:v>
                </c:pt>
                <c:pt idx="11040">
                  <c:v>41023.999999973224</c:v>
                </c:pt>
                <c:pt idx="11041">
                  <c:v>41024.010416639889</c:v>
                </c:pt>
                <c:pt idx="11042">
                  <c:v>41024.020833306553</c:v>
                </c:pt>
                <c:pt idx="11043">
                  <c:v>41024.031249973217</c:v>
                </c:pt>
                <c:pt idx="11044">
                  <c:v>41024.041666639881</c:v>
                </c:pt>
                <c:pt idx="11045">
                  <c:v>41024.052083306546</c:v>
                </c:pt>
                <c:pt idx="11046">
                  <c:v>41024.06249997321</c:v>
                </c:pt>
                <c:pt idx="11047">
                  <c:v>41024.072916639874</c:v>
                </c:pt>
                <c:pt idx="11048">
                  <c:v>41024.083333306538</c:v>
                </c:pt>
                <c:pt idx="11049">
                  <c:v>41024.093749973203</c:v>
                </c:pt>
                <c:pt idx="11050">
                  <c:v>41024.104166639867</c:v>
                </c:pt>
                <c:pt idx="11051">
                  <c:v>41024.114583306531</c:v>
                </c:pt>
                <c:pt idx="11052">
                  <c:v>41024.124999973195</c:v>
                </c:pt>
                <c:pt idx="11053">
                  <c:v>41024.13541663986</c:v>
                </c:pt>
                <c:pt idx="11054">
                  <c:v>41024.145833306524</c:v>
                </c:pt>
                <c:pt idx="11055">
                  <c:v>41024.156249973188</c:v>
                </c:pt>
                <c:pt idx="11056">
                  <c:v>41024.166666639852</c:v>
                </c:pt>
                <c:pt idx="11057">
                  <c:v>41024.177083306517</c:v>
                </c:pt>
                <c:pt idx="11058">
                  <c:v>41024.187499973181</c:v>
                </c:pt>
                <c:pt idx="11059">
                  <c:v>41024.197916639845</c:v>
                </c:pt>
                <c:pt idx="11060">
                  <c:v>41024.208333306509</c:v>
                </c:pt>
                <c:pt idx="11061">
                  <c:v>41024.218749973174</c:v>
                </c:pt>
                <c:pt idx="11062">
                  <c:v>41024.229166639838</c:v>
                </c:pt>
                <c:pt idx="11063">
                  <c:v>41024.239583306502</c:v>
                </c:pt>
                <c:pt idx="11064">
                  <c:v>41024.249999973166</c:v>
                </c:pt>
                <c:pt idx="11065">
                  <c:v>41024.260416639831</c:v>
                </c:pt>
                <c:pt idx="11066">
                  <c:v>41024.270833306495</c:v>
                </c:pt>
                <c:pt idx="11067">
                  <c:v>41024.281249973159</c:v>
                </c:pt>
                <c:pt idx="11068">
                  <c:v>41024.291666639823</c:v>
                </c:pt>
                <c:pt idx="11069">
                  <c:v>41024.302083306487</c:v>
                </c:pt>
                <c:pt idx="11070">
                  <c:v>41024.312499973152</c:v>
                </c:pt>
                <c:pt idx="11071">
                  <c:v>41024.322916639816</c:v>
                </c:pt>
                <c:pt idx="11072">
                  <c:v>41024.33333330648</c:v>
                </c:pt>
                <c:pt idx="11073">
                  <c:v>41024.343749973144</c:v>
                </c:pt>
                <c:pt idx="11074">
                  <c:v>41024.354166639809</c:v>
                </c:pt>
                <c:pt idx="11075">
                  <c:v>41024.364583306473</c:v>
                </c:pt>
                <c:pt idx="11076">
                  <c:v>41024.374999973137</c:v>
                </c:pt>
                <c:pt idx="11077">
                  <c:v>41024.385416639801</c:v>
                </c:pt>
                <c:pt idx="11078">
                  <c:v>41024.395833306466</c:v>
                </c:pt>
                <c:pt idx="11079">
                  <c:v>41024.40624997313</c:v>
                </c:pt>
                <c:pt idx="11080">
                  <c:v>41024.416666639794</c:v>
                </c:pt>
                <c:pt idx="11081">
                  <c:v>41024.427083306458</c:v>
                </c:pt>
                <c:pt idx="11082">
                  <c:v>41024.437499973123</c:v>
                </c:pt>
                <c:pt idx="11083">
                  <c:v>41024.447916639787</c:v>
                </c:pt>
                <c:pt idx="11084">
                  <c:v>41024.458333306451</c:v>
                </c:pt>
                <c:pt idx="11085">
                  <c:v>41024.468749973115</c:v>
                </c:pt>
                <c:pt idx="11086">
                  <c:v>41024.47916663978</c:v>
                </c:pt>
                <c:pt idx="11087">
                  <c:v>41024.489583306444</c:v>
                </c:pt>
                <c:pt idx="11088">
                  <c:v>41024.499999973108</c:v>
                </c:pt>
                <c:pt idx="11089">
                  <c:v>41024.510416639772</c:v>
                </c:pt>
                <c:pt idx="11090">
                  <c:v>41024.520833306437</c:v>
                </c:pt>
                <c:pt idx="11091">
                  <c:v>41024.531249973101</c:v>
                </c:pt>
                <c:pt idx="11092">
                  <c:v>41024.541666639765</c:v>
                </c:pt>
                <c:pt idx="11093">
                  <c:v>41024.552083306429</c:v>
                </c:pt>
                <c:pt idx="11094">
                  <c:v>41024.562499973094</c:v>
                </c:pt>
                <c:pt idx="11095">
                  <c:v>41024.572916639758</c:v>
                </c:pt>
                <c:pt idx="11096">
                  <c:v>41024.583333306422</c:v>
                </c:pt>
                <c:pt idx="11097">
                  <c:v>41024.593749973086</c:v>
                </c:pt>
                <c:pt idx="11098">
                  <c:v>41024.60416663975</c:v>
                </c:pt>
                <c:pt idx="11099">
                  <c:v>41024.614583306415</c:v>
                </c:pt>
                <c:pt idx="11100">
                  <c:v>41024.624999973079</c:v>
                </c:pt>
                <c:pt idx="11101">
                  <c:v>41024.635416639743</c:v>
                </c:pt>
                <c:pt idx="11102">
                  <c:v>41024.645833306407</c:v>
                </c:pt>
                <c:pt idx="11103">
                  <c:v>41024.656249973072</c:v>
                </c:pt>
                <c:pt idx="11104">
                  <c:v>41024.666666639736</c:v>
                </c:pt>
                <c:pt idx="11105">
                  <c:v>41024.6770833064</c:v>
                </c:pt>
                <c:pt idx="11106">
                  <c:v>41024.687499973064</c:v>
                </c:pt>
                <c:pt idx="11107">
                  <c:v>41024.697916639729</c:v>
                </c:pt>
                <c:pt idx="11108">
                  <c:v>41024.708333306393</c:v>
                </c:pt>
                <c:pt idx="11109">
                  <c:v>41024.718749973057</c:v>
                </c:pt>
                <c:pt idx="11110">
                  <c:v>41024.729166639721</c:v>
                </c:pt>
                <c:pt idx="11111">
                  <c:v>41024.739583306386</c:v>
                </c:pt>
                <c:pt idx="11112">
                  <c:v>41024.74999997305</c:v>
                </c:pt>
                <c:pt idx="11113">
                  <c:v>41024.760416639714</c:v>
                </c:pt>
                <c:pt idx="11114">
                  <c:v>41024.770833306378</c:v>
                </c:pt>
                <c:pt idx="11115">
                  <c:v>41024.781249973043</c:v>
                </c:pt>
                <c:pt idx="11116">
                  <c:v>41024.791666639707</c:v>
                </c:pt>
                <c:pt idx="11117">
                  <c:v>41024.802083306371</c:v>
                </c:pt>
                <c:pt idx="11118">
                  <c:v>41024.812499973035</c:v>
                </c:pt>
                <c:pt idx="11119">
                  <c:v>41024.8229166397</c:v>
                </c:pt>
                <c:pt idx="11120">
                  <c:v>41024.833333306364</c:v>
                </c:pt>
                <c:pt idx="11121">
                  <c:v>41024.843749973028</c:v>
                </c:pt>
                <c:pt idx="11122">
                  <c:v>41024.854166639692</c:v>
                </c:pt>
                <c:pt idx="11123">
                  <c:v>41024.864583306357</c:v>
                </c:pt>
                <c:pt idx="11124">
                  <c:v>41024.874999973021</c:v>
                </c:pt>
                <c:pt idx="11125">
                  <c:v>41024.885416639685</c:v>
                </c:pt>
                <c:pt idx="11126">
                  <c:v>41024.895833306349</c:v>
                </c:pt>
                <c:pt idx="11127">
                  <c:v>41024.906249973013</c:v>
                </c:pt>
                <c:pt idx="11128">
                  <c:v>41024.916666639678</c:v>
                </c:pt>
                <c:pt idx="11129">
                  <c:v>41024.927083306342</c:v>
                </c:pt>
                <c:pt idx="11130">
                  <c:v>41024.937499973006</c:v>
                </c:pt>
                <c:pt idx="11131">
                  <c:v>41024.94791663967</c:v>
                </c:pt>
                <c:pt idx="11132">
                  <c:v>41024.958333306335</c:v>
                </c:pt>
                <c:pt idx="11133">
                  <c:v>41024.968749972999</c:v>
                </c:pt>
                <c:pt idx="11134">
                  <c:v>41024.979166639663</c:v>
                </c:pt>
                <c:pt idx="11135">
                  <c:v>41024.989583306327</c:v>
                </c:pt>
                <c:pt idx="11136">
                  <c:v>41024.999999972992</c:v>
                </c:pt>
                <c:pt idx="11137">
                  <c:v>41025.010416639656</c:v>
                </c:pt>
                <c:pt idx="11138">
                  <c:v>41025.02083330632</c:v>
                </c:pt>
                <c:pt idx="11139">
                  <c:v>41025.031249972984</c:v>
                </c:pt>
                <c:pt idx="11140">
                  <c:v>41025.041666639649</c:v>
                </c:pt>
                <c:pt idx="11141">
                  <c:v>41025.052083306313</c:v>
                </c:pt>
                <c:pt idx="11142">
                  <c:v>41025.062499972977</c:v>
                </c:pt>
                <c:pt idx="11143">
                  <c:v>41025.072916639641</c:v>
                </c:pt>
                <c:pt idx="11144">
                  <c:v>41025.083333306306</c:v>
                </c:pt>
                <c:pt idx="11145">
                  <c:v>41025.09374997297</c:v>
                </c:pt>
                <c:pt idx="11146">
                  <c:v>41025.104166639634</c:v>
                </c:pt>
                <c:pt idx="11147">
                  <c:v>41025.114583306298</c:v>
                </c:pt>
                <c:pt idx="11148">
                  <c:v>41025.124999972963</c:v>
                </c:pt>
                <c:pt idx="11149">
                  <c:v>41025.135416639627</c:v>
                </c:pt>
                <c:pt idx="11150">
                  <c:v>41025.145833306291</c:v>
                </c:pt>
                <c:pt idx="11151">
                  <c:v>41025.156249972955</c:v>
                </c:pt>
                <c:pt idx="11152">
                  <c:v>41025.16666663962</c:v>
                </c:pt>
                <c:pt idx="11153">
                  <c:v>41025.177083306284</c:v>
                </c:pt>
                <c:pt idx="11154">
                  <c:v>41025.187499972948</c:v>
                </c:pt>
                <c:pt idx="11155">
                  <c:v>41025.197916639612</c:v>
                </c:pt>
                <c:pt idx="11156">
                  <c:v>41025.208333306276</c:v>
                </c:pt>
                <c:pt idx="11157">
                  <c:v>41025.218749972941</c:v>
                </c:pt>
                <c:pt idx="11158">
                  <c:v>41025.229166639605</c:v>
                </c:pt>
                <c:pt idx="11159">
                  <c:v>41025.239583306269</c:v>
                </c:pt>
                <c:pt idx="11160">
                  <c:v>41025.249999972933</c:v>
                </c:pt>
                <c:pt idx="11161">
                  <c:v>41025.260416639598</c:v>
                </c:pt>
                <c:pt idx="11162">
                  <c:v>41025.270833306262</c:v>
                </c:pt>
                <c:pt idx="11163">
                  <c:v>41025.281249972926</c:v>
                </c:pt>
                <c:pt idx="11164">
                  <c:v>41025.29166663959</c:v>
                </c:pt>
                <c:pt idx="11165">
                  <c:v>41025.302083306255</c:v>
                </c:pt>
                <c:pt idx="11166">
                  <c:v>41025.312499972919</c:v>
                </c:pt>
                <c:pt idx="11167">
                  <c:v>41025.322916639583</c:v>
                </c:pt>
                <c:pt idx="11168">
                  <c:v>41025.333333306247</c:v>
                </c:pt>
                <c:pt idx="11169">
                  <c:v>41025.343749972912</c:v>
                </c:pt>
                <c:pt idx="11170">
                  <c:v>41025.354166639576</c:v>
                </c:pt>
                <c:pt idx="11171">
                  <c:v>41025.36458330624</c:v>
                </c:pt>
                <c:pt idx="11172">
                  <c:v>41025.374999972904</c:v>
                </c:pt>
                <c:pt idx="11173">
                  <c:v>41025.385416639569</c:v>
                </c:pt>
                <c:pt idx="11174">
                  <c:v>41025.395833306233</c:v>
                </c:pt>
                <c:pt idx="11175">
                  <c:v>41025.406249972897</c:v>
                </c:pt>
                <c:pt idx="11176">
                  <c:v>41025.416666639561</c:v>
                </c:pt>
                <c:pt idx="11177">
                  <c:v>41025.427083306226</c:v>
                </c:pt>
                <c:pt idx="11178">
                  <c:v>41025.43749997289</c:v>
                </c:pt>
                <c:pt idx="11179">
                  <c:v>41025.447916639554</c:v>
                </c:pt>
                <c:pt idx="11180">
                  <c:v>41025.458333306218</c:v>
                </c:pt>
                <c:pt idx="11181">
                  <c:v>41025.468749972883</c:v>
                </c:pt>
                <c:pt idx="11182">
                  <c:v>41025.479166639547</c:v>
                </c:pt>
                <c:pt idx="11183">
                  <c:v>41025.489583306211</c:v>
                </c:pt>
                <c:pt idx="11184">
                  <c:v>41025.499999972875</c:v>
                </c:pt>
                <c:pt idx="11185">
                  <c:v>41025.510416639539</c:v>
                </c:pt>
                <c:pt idx="11186">
                  <c:v>41025.520833306204</c:v>
                </c:pt>
                <c:pt idx="11187">
                  <c:v>41025.531249972868</c:v>
                </c:pt>
                <c:pt idx="11188">
                  <c:v>41025.541666639532</c:v>
                </c:pt>
                <c:pt idx="11189">
                  <c:v>41025.552083306196</c:v>
                </c:pt>
                <c:pt idx="11190">
                  <c:v>41025.562499972861</c:v>
                </c:pt>
                <c:pt idx="11191">
                  <c:v>41025.572916639525</c:v>
                </c:pt>
                <c:pt idx="11192">
                  <c:v>41025.583333306189</c:v>
                </c:pt>
                <c:pt idx="11193">
                  <c:v>41025.593749972853</c:v>
                </c:pt>
                <c:pt idx="11194">
                  <c:v>41025.604166639518</c:v>
                </c:pt>
                <c:pt idx="11195">
                  <c:v>41025.614583306182</c:v>
                </c:pt>
                <c:pt idx="11196">
                  <c:v>41025.624999972846</c:v>
                </c:pt>
                <c:pt idx="11197">
                  <c:v>41025.63541663951</c:v>
                </c:pt>
                <c:pt idx="11198">
                  <c:v>41025.645833306175</c:v>
                </c:pt>
                <c:pt idx="11199">
                  <c:v>41025.656249972839</c:v>
                </c:pt>
                <c:pt idx="11200">
                  <c:v>41025.666666639503</c:v>
                </c:pt>
                <c:pt idx="11201">
                  <c:v>41025.677083306167</c:v>
                </c:pt>
                <c:pt idx="11202">
                  <c:v>41025.687499972832</c:v>
                </c:pt>
                <c:pt idx="11203">
                  <c:v>41025.697916639496</c:v>
                </c:pt>
                <c:pt idx="11204">
                  <c:v>41025.70833330616</c:v>
                </c:pt>
                <c:pt idx="11205">
                  <c:v>41025.718749972824</c:v>
                </c:pt>
                <c:pt idx="11206">
                  <c:v>41025.729166639489</c:v>
                </c:pt>
                <c:pt idx="11207">
                  <c:v>41025.739583306153</c:v>
                </c:pt>
                <c:pt idx="11208">
                  <c:v>41025.749999972817</c:v>
                </c:pt>
                <c:pt idx="11209">
                  <c:v>41025.760416639481</c:v>
                </c:pt>
                <c:pt idx="11210">
                  <c:v>41025.770833306146</c:v>
                </c:pt>
                <c:pt idx="11211">
                  <c:v>41025.78124997281</c:v>
                </c:pt>
                <c:pt idx="11212">
                  <c:v>41025.791666639474</c:v>
                </c:pt>
                <c:pt idx="11213">
                  <c:v>41025.802083306138</c:v>
                </c:pt>
                <c:pt idx="11214">
                  <c:v>41025.812499972802</c:v>
                </c:pt>
                <c:pt idx="11215">
                  <c:v>41025.822916639467</c:v>
                </c:pt>
                <c:pt idx="11216">
                  <c:v>41025.833333306131</c:v>
                </c:pt>
                <c:pt idx="11217">
                  <c:v>41025.843749972795</c:v>
                </c:pt>
                <c:pt idx="11218">
                  <c:v>41025.854166639459</c:v>
                </c:pt>
                <c:pt idx="11219">
                  <c:v>41025.864583306124</c:v>
                </c:pt>
                <c:pt idx="11220">
                  <c:v>41025.874999972788</c:v>
                </c:pt>
                <c:pt idx="11221">
                  <c:v>41025.885416639452</c:v>
                </c:pt>
                <c:pt idx="11222">
                  <c:v>41025.895833306116</c:v>
                </c:pt>
                <c:pt idx="11223">
                  <c:v>41025.906249972781</c:v>
                </c:pt>
                <c:pt idx="11224">
                  <c:v>41025.916666639445</c:v>
                </c:pt>
                <c:pt idx="11225">
                  <c:v>41025.927083306109</c:v>
                </c:pt>
                <c:pt idx="11226">
                  <c:v>41025.937499972773</c:v>
                </c:pt>
                <c:pt idx="11227">
                  <c:v>41025.947916639438</c:v>
                </c:pt>
                <c:pt idx="11228">
                  <c:v>41025.958333306102</c:v>
                </c:pt>
                <c:pt idx="11229">
                  <c:v>41025.968749972766</c:v>
                </c:pt>
                <c:pt idx="11230">
                  <c:v>41025.97916663943</c:v>
                </c:pt>
                <c:pt idx="11231">
                  <c:v>41025.989583306095</c:v>
                </c:pt>
                <c:pt idx="11232">
                  <c:v>41025.999999972759</c:v>
                </c:pt>
                <c:pt idx="11233">
                  <c:v>41026.010416639423</c:v>
                </c:pt>
                <c:pt idx="11234">
                  <c:v>41026.020833306087</c:v>
                </c:pt>
                <c:pt idx="11235">
                  <c:v>41026.031249972752</c:v>
                </c:pt>
                <c:pt idx="11236">
                  <c:v>41026.041666639416</c:v>
                </c:pt>
                <c:pt idx="11237">
                  <c:v>41026.05208330608</c:v>
                </c:pt>
                <c:pt idx="11238">
                  <c:v>41026.062499972744</c:v>
                </c:pt>
                <c:pt idx="11239">
                  <c:v>41026.072916639409</c:v>
                </c:pt>
                <c:pt idx="11240">
                  <c:v>41026.083333306073</c:v>
                </c:pt>
                <c:pt idx="11241">
                  <c:v>41026.093749972737</c:v>
                </c:pt>
                <c:pt idx="11242">
                  <c:v>41026.104166639401</c:v>
                </c:pt>
                <c:pt idx="11243">
                  <c:v>41026.114583306065</c:v>
                </c:pt>
                <c:pt idx="11244">
                  <c:v>41026.12499997273</c:v>
                </c:pt>
                <c:pt idx="11245">
                  <c:v>41026.135416639394</c:v>
                </c:pt>
                <c:pt idx="11246">
                  <c:v>41026.145833306058</c:v>
                </c:pt>
                <c:pt idx="11247">
                  <c:v>41026.156249972722</c:v>
                </c:pt>
                <c:pt idx="11248">
                  <c:v>41026.166666639387</c:v>
                </c:pt>
                <c:pt idx="11249">
                  <c:v>41026.177083306051</c:v>
                </c:pt>
                <c:pt idx="11250">
                  <c:v>41026.187499972715</c:v>
                </c:pt>
                <c:pt idx="11251">
                  <c:v>41026.197916639379</c:v>
                </c:pt>
                <c:pt idx="11252">
                  <c:v>41026.208333306044</c:v>
                </c:pt>
                <c:pt idx="11253">
                  <c:v>41026.218749972708</c:v>
                </c:pt>
                <c:pt idx="11254">
                  <c:v>41026.229166639372</c:v>
                </c:pt>
                <c:pt idx="11255">
                  <c:v>41026.239583306036</c:v>
                </c:pt>
                <c:pt idx="11256">
                  <c:v>41026.249999972701</c:v>
                </c:pt>
                <c:pt idx="11257">
                  <c:v>41026.260416639365</c:v>
                </c:pt>
                <c:pt idx="11258">
                  <c:v>41026.270833306029</c:v>
                </c:pt>
                <c:pt idx="11259">
                  <c:v>41026.281249972693</c:v>
                </c:pt>
                <c:pt idx="11260">
                  <c:v>41026.291666639358</c:v>
                </c:pt>
                <c:pt idx="11261">
                  <c:v>41026.302083306022</c:v>
                </c:pt>
                <c:pt idx="11262">
                  <c:v>41026.312499972686</c:v>
                </c:pt>
                <c:pt idx="11263">
                  <c:v>41026.32291663935</c:v>
                </c:pt>
                <c:pt idx="11264">
                  <c:v>41026.333333306015</c:v>
                </c:pt>
                <c:pt idx="11265">
                  <c:v>41026.343749972679</c:v>
                </c:pt>
                <c:pt idx="11266">
                  <c:v>41026.354166639343</c:v>
                </c:pt>
                <c:pt idx="11267">
                  <c:v>41026.364583306007</c:v>
                </c:pt>
                <c:pt idx="11268">
                  <c:v>41026.374999972672</c:v>
                </c:pt>
                <c:pt idx="11269">
                  <c:v>41026.385416639336</c:v>
                </c:pt>
                <c:pt idx="11270">
                  <c:v>41026.395833306</c:v>
                </c:pt>
                <c:pt idx="11271">
                  <c:v>41026.406249972664</c:v>
                </c:pt>
                <c:pt idx="11272">
                  <c:v>41026.416666639328</c:v>
                </c:pt>
                <c:pt idx="11273">
                  <c:v>41026.427083305993</c:v>
                </c:pt>
                <c:pt idx="11274">
                  <c:v>41026.437499972657</c:v>
                </c:pt>
                <c:pt idx="11275">
                  <c:v>41026.447916639321</c:v>
                </c:pt>
                <c:pt idx="11276">
                  <c:v>41026.458333305985</c:v>
                </c:pt>
                <c:pt idx="11277">
                  <c:v>41026.46874997265</c:v>
                </c:pt>
                <c:pt idx="11278">
                  <c:v>41026.479166639314</c:v>
                </c:pt>
                <c:pt idx="11279">
                  <c:v>41026.489583305978</c:v>
                </c:pt>
                <c:pt idx="11280">
                  <c:v>41026.499999972642</c:v>
                </c:pt>
                <c:pt idx="11281">
                  <c:v>41026.510416639307</c:v>
                </c:pt>
                <c:pt idx="11282">
                  <c:v>41026.520833305971</c:v>
                </c:pt>
                <c:pt idx="11283">
                  <c:v>41026.531249972635</c:v>
                </c:pt>
                <c:pt idx="11284">
                  <c:v>41026.541666639299</c:v>
                </c:pt>
                <c:pt idx="11285">
                  <c:v>41026.552083305964</c:v>
                </c:pt>
                <c:pt idx="11286">
                  <c:v>41026.562499972628</c:v>
                </c:pt>
                <c:pt idx="11287">
                  <c:v>41026.572916639292</c:v>
                </c:pt>
                <c:pt idx="11288">
                  <c:v>41026.583333305956</c:v>
                </c:pt>
                <c:pt idx="11289">
                  <c:v>41026.593749972621</c:v>
                </c:pt>
                <c:pt idx="11290">
                  <c:v>41026.604166639285</c:v>
                </c:pt>
                <c:pt idx="11291">
                  <c:v>41026.614583305949</c:v>
                </c:pt>
                <c:pt idx="11292">
                  <c:v>41026.624999972613</c:v>
                </c:pt>
                <c:pt idx="11293">
                  <c:v>41026.635416639278</c:v>
                </c:pt>
                <c:pt idx="11294">
                  <c:v>41026.645833305942</c:v>
                </c:pt>
                <c:pt idx="11295">
                  <c:v>41026.656249972606</c:v>
                </c:pt>
                <c:pt idx="11296">
                  <c:v>41026.66666663927</c:v>
                </c:pt>
                <c:pt idx="11297">
                  <c:v>41026.677083305935</c:v>
                </c:pt>
                <c:pt idx="11298">
                  <c:v>41026.687499972599</c:v>
                </c:pt>
                <c:pt idx="11299">
                  <c:v>41026.697916639263</c:v>
                </c:pt>
                <c:pt idx="11300">
                  <c:v>41026.708333305927</c:v>
                </c:pt>
                <c:pt idx="11301">
                  <c:v>41026.718749972591</c:v>
                </c:pt>
                <c:pt idx="11302">
                  <c:v>41026.729166639256</c:v>
                </c:pt>
                <c:pt idx="11303">
                  <c:v>41026.73958330592</c:v>
                </c:pt>
                <c:pt idx="11304">
                  <c:v>41026.749999972584</c:v>
                </c:pt>
                <c:pt idx="11305">
                  <c:v>41026.760416639248</c:v>
                </c:pt>
                <c:pt idx="11306">
                  <c:v>41026.770833305913</c:v>
                </c:pt>
                <c:pt idx="11307">
                  <c:v>41026.781249972577</c:v>
                </c:pt>
                <c:pt idx="11308">
                  <c:v>41026.791666639241</c:v>
                </c:pt>
                <c:pt idx="11309">
                  <c:v>41026.802083305905</c:v>
                </c:pt>
                <c:pt idx="11310">
                  <c:v>41026.81249997257</c:v>
                </c:pt>
                <c:pt idx="11311">
                  <c:v>41026.822916639234</c:v>
                </c:pt>
                <c:pt idx="11312">
                  <c:v>41026.833333305898</c:v>
                </c:pt>
                <c:pt idx="11313">
                  <c:v>41026.843749972562</c:v>
                </c:pt>
                <c:pt idx="11314">
                  <c:v>41026.854166639227</c:v>
                </c:pt>
                <c:pt idx="11315">
                  <c:v>41026.864583305891</c:v>
                </c:pt>
                <c:pt idx="11316">
                  <c:v>41026.874999972555</c:v>
                </c:pt>
                <c:pt idx="11317">
                  <c:v>41026.885416639219</c:v>
                </c:pt>
                <c:pt idx="11318">
                  <c:v>41026.895833305884</c:v>
                </c:pt>
                <c:pt idx="11319">
                  <c:v>41026.906249972548</c:v>
                </c:pt>
                <c:pt idx="11320">
                  <c:v>41026.916666639212</c:v>
                </c:pt>
                <c:pt idx="11321">
                  <c:v>41026.927083305876</c:v>
                </c:pt>
                <c:pt idx="11322">
                  <c:v>41026.937499972541</c:v>
                </c:pt>
                <c:pt idx="11323">
                  <c:v>41026.947916639205</c:v>
                </c:pt>
                <c:pt idx="11324">
                  <c:v>41026.958333305869</c:v>
                </c:pt>
                <c:pt idx="11325">
                  <c:v>41026.968749972533</c:v>
                </c:pt>
                <c:pt idx="11326">
                  <c:v>41026.979166639198</c:v>
                </c:pt>
                <c:pt idx="11327">
                  <c:v>41026.989583305862</c:v>
                </c:pt>
                <c:pt idx="11328">
                  <c:v>41026.999999972526</c:v>
                </c:pt>
                <c:pt idx="11329">
                  <c:v>41027.01041663919</c:v>
                </c:pt>
                <c:pt idx="11330">
                  <c:v>41027.020833305854</c:v>
                </c:pt>
                <c:pt idx="11331">
                  <c:v>41027.031249972519</c:v>
                </c:pt>
                <c:pt idx="11332">
                  <c:v>41027.041666639183</c:v>
                </c:pt>
                <c:pt idx="11333">
                  <c:v>41027.052083305847</c:v>
                </c:pt>
                <c:pt idx="11334">
                  <c:v>41027.062499972511</c:v>
                </c:pt>
                <c:pt idx="11335">
                  <c:v>41027.072916639176</c:v>
                </c:pt>
                <c:pt idx="11336">
                  <c:v>41027.08333330584</c:v>
                </c:pt>
                <c:pt idx="11337">
                  <c:v>41027.093749972504</c:v>
                </c:pt>
                <c:pt idx="11338">
                  <c:v>41027.104166639168</c:v>
                </c:pt>
                <c:pt idx="11339">
                  <c:v>41027.114583305833</c:v>
                </c:pt>
                <c:pt idx="11340">
                  <c:v>41027.124999972497</c:v>
                </c:pt>
                <c:pt idx="11341">
                  <c:v>41027.135416639161</c:v>
                </c:pt>
                <c:pt idx="11342">
                  <c:v>41027.145833305825</c:v>
                </c:pt>
                <c:pt idx="11343">
                  <c:v>41027.15624997249</c:v>
                </c:pt>
                <c:pt idx="11344">
                  <c:v>41027.166666639154</c:v>
                </c:pt>
                <c:pt idx="11345">
                  <c:v>41027.177083305818</c:v>
                </c:pt>
                <c:pt idx="11346">
                  <c:v>41027.187499972482</c:v>
                </c:pt>
                <c:pt idx="11347">
                  <c:v>41027.197916639147</c:v>
                </c:pt>
                <c:pt idx="11348">
                  <c:v>41027.208333305811</c:v>
                </c:pt>
                <c:pt idx="11349">
                  <c:v>41027.218749972475</c:v>
                </c:pt>
                <c:pt idx="11350">
                  <c:v>41027.229166639139</c:v>
                </c:pt>
                <c:pt idx="11351">
                  <c:v>41027.239583305804</c:v>
                </c:pt>
                <c:pt idx="11352">
                  <c:v>41027.249999972468</c:v>
                </c:pt>
                <c:pt idx="11353">
                  <c:v>41027.260416639132</c:v>
                </c:pt>
                <c:pt idx="11354">
                  <c:v>41027.270833305796</c:v>
                </c:pt>
                <c:pt idx="11355">
                  <c:v>41027.281249972461</c:v>
                </c:pt>
                <c:pt idx="11356">
                  <c:v>41027.291666639125</c:v>
                </c:pt>
                <c:pt idx="11357">
                  <c:v>41027.302083305789</c:v>
                </c:pt>
                <c:pt idx="11358">
                  <c:v>41027.312499972453</c:v>
                </c:pt>
                <c:pt idx="11359">
                  <c:v>41027.322916639117</c:v>
                </c:pt>
                <c:pt idx="11360">
                  <c:v>41027.333333305782</c:v>
                </c:pt>
                <c:pt idx="11361">
                  <c:v>41027.343749972446</c:v>
                </c:pt>
                <c:pt idx="11362">
                  <c:v>41027.35416663911</c:v>
                </c:pt>
                <c:pt idx="11363">
                  <c:v>41027.364583305774</c:v>
                </c:pt>
                <c:pt idx="11364">
                  <c:v>41027.374999972439</c:v>
                </c:pt>
                <c:pt idx="11365">
                  <c:v>41027.385416639103</c:v>
                </c:pt>
                <c:pt idx="11366">
                  <c:v>41027.395833305767</c:v>
                </c:pt>
                <c:pt idx="11367">
                  <c:v>41027.406249972431</c:v>
                </c:pt>
                <c:pt idx="11368">
                  <c:v>41027.416666639096</c:v>
                </c:pt>
                <c:pt idx="11369">
                  <c:v>41027.42708330576</c:v>
                </c:pt>
                <c:pt idx="11370">
                  <c:v>41027.437499972424</c:v>
                </c:pt>
                <c:pt idx="11371">
                  <c:v>41027.447916639088</c:v>
                </c:pt>
                <c:pt idx="11372">
                  <c:v>41027.458333305753</c:v>
                </c:pt>
                <c:pt idx="11373">
                  <c:v>41027.468749972417</c:v>
                </c:pt>
                <c:pt idx="11374">
                  <c:v>41027.479166639081</c:v>
                </c:pt>
                <c:pt idx="11375">
                  <c:v>41027.489583305745</c:v>
                </c:pt>
                <c:pt idx="11376">
                  <c:v>41027.49999997241</c:v>
                </c:pt>
                <c:pt idx="11377">
                  <c:v>41027.510416639074</c:v>
                </c:pt>
                <c:pt idx="11378">
                  <c:v>41027.520833305738</c:v>
                </c:pt>
                <c:pt idx="11379">
                  <c:v>41027.531249972402</c:v>
                </c:pt>
                <c:pt idx="11380">
                  <c:v>41027.541666639067</c:v>
                </c:pt>
                <c:pt idx="11381">
                  <c:v>41027.552083305731</c:v>
                </c:pt>
                <c:pt idx="11382">
                  <c:v>41027.562499972395</c:v>
                </c:pt>
                <c:pt idx="11383">
                  <c:v>41027.572916639059</c:v>
                </c:pt>
                <c:pt idx="11384">
                  <c:v>41027.583333305723</c:v>
                </c:pt>
                <c:pt idx="11385">
                  <c:v>41027.593749972388</c:v>
                </c:pt>
                <c:pt idx="11386">
                  <c:v>41027.604166639052</c:v>
                </c:pt>
                <c:pt idx="11387">
                  <c:v>41027.614583305716</c:v>
                </c:pt>
                <c:pt idx="11388">
                  <c:v>41027.62499997238</c:v>
                </c:pt>
                <c:pt idx="11389">
                  <c:v>41027.635416639045</c:v>
                </c:pt>
                <c:pt idx="11390">
                  <c:v>41027.645833305709</c:v>
                </c:pt>
                <c:pt idx="11391">
                  <c:v>41027.656249972373</c:v>
                </c:pt>
                <c:pt idx="11392">
                  <c:v>41027.666666639037</c:v>
                </c:pt>
                <c:pt idx="11393">
                  <c:v>41027.677083305702</c:v>
                </c:pt>
                <c:pt idx="11394">
                  <c:v>41027.687499972366</c:v>
                </c:pt>
                <c:pt idx="11395">
                  <c:v>41027.69791663903</c:v>
                </c:pt>
                <c:pt idx="11396">
                  <c:v>41027.708333305694</c:v>
                </c:pt>
                <c:pt idx="11397">
                  <c:v>41027.718749972359</c:v>
                </c:pt>
                <c:pt idx="11398">
                  <c:v>41027.729166639023</c:v>
                </c:pt>
                <c:pt idx="11399">
                  <c:v>41027.739583305687</c:v>
                </c:pt>
                <c:pt idx="11400">
                  <c:v>41027.749999972351</c:v>
                </c:pt>
                <c:pt idx="11401">
                  <c:v>41027.760416639016</c:v>
                </c:pt>
                <c:pt idx="11402">
                  <c:v>41027.77083330568</c:v>
                </c:pt>
                <c:pt idx="11403">
                  <c:v>41027.781249972344</c:v>
                </c:pt>
                <c:pt idx="11404">
                  <c:v>41027.791666639008</c:v>
                </c:pt>
                <c:pt idx="11405">
                  <c:v>41027.802083305673</c:v>
                </c:pt>
                <c:pt idx="11406">
                  <c:v>41027.812499972337</c:v>
                </c:pt>
                <c:pt idx="11407">
                  <c:v>41027.822916639001</c:v>
                </c:pt>
                <c:pt idx="11408">
                  <c:v>41027.833333305665</c:v>
                </c:pt>
                <c:pt idx="11409">
                  <c:v>41027.84374997233</c:v>
                </c:pt>
                <c:pt idx="11410">
                  <c:v>41027.854166638994</c:v>
                </c:pt>
                <c:pt idx="11411">
                  <c:v>41027.864583305658</c:v>
                </c:pt>
                <c:pt idx="11412">
                  <c:v>41027.874999972322</c:v>
                </c:pt>
                <c:pt idx="11413">
                  <c:v>41027.885416638986</c:v>
                </c:pt>
                <c:pt idx="11414">
                  <c:v>41027.895833305651</c:v>
                </c:pt>
                <c:pt idx="11415">
                  <c:v>41027.906249972315</c:v>
                </c:pt>
                <c:pt idx="11416">
                  <c:v>41027.916666638979</c:v>
                </c:pt>
                <c:pt idx="11417">
                  <c:v>41027.927083305643</c:v>
                </c:pt>
                <c:pt idx="11418">
                  <c:v>41027.937499972308</c:v>
                </c:pt>
                <c:pt idx="11419">
                  <c:v>41027.947916638972</c:v>
                </c:pt>
                <c:pt idx="11420">
                  <c:v>41027.958333305636</c:v>
                </c:pt>
                <c:pt idx="11421">
                  <c:v>41027.9687499723</c:v>
                </c:pt>
                <c:pt idx="11422">
                  <c:v>41027.979166638965</c:v>
                </c:pt>
                <c:pt idx="11423">
                  <c:v>41027.989583305629</c:v>
                </c:pt>
                <c:pt idx="11424">
                  <c:v>41027.999999972293</c:v>
                </c:pt>
                <c:pt idx="11425">
                  <c:v>41028.010416638957</c:v>
                </c:pt>
                <c:pt idx="11426">
                  <c:v>41028.020833305622</c:v>
                </c:pt>
                <c:pt idx="11427">
                  <c:v>41028.031249972286</c:v>
                </c:pt>
                <c:pt idx="11428">
                  <c:v>41028.04166663895</c:v>
                </c:pt>
                <c:pt idx="11429">
                  <c:v>41028.052083305614</c:v>
                </c:pt>
                <c:pt idx="11430">
                  <c:v>41028.062499972279</c:v>
                </c:pt>
                <c:pt idx="11431">
                  <c:v>41028.072916638943</c:v>
                </c:pt>
                <c:pt idx="11432">
                  <c:v>41028.083333305607</c:v>
                </c:pt>
                <c:pt idx="11433">
                  <c:v>41028.093749972271</c:v>
                </c:pt>
                <c:pt idx="11434">
                  <c:v>41028.104166638936</c:v>
                </c:pt>
                <c:pt idx="11435">
                  <c:v>41028.1145833056</c:v>
                </c:pt>
                <c:pt idx="11436">
                  <c:v>41028.124999972264</c:v>
                </c:pt>
                <c:pt idx="11437">
                  <c:v>41028.135416638928</c:v>
                </c:pt>
                <c:pt idx="11438">
                  <c:v>41028.145833305593</c:v>
                </c:pt>
                <c:pt idx="11439">
                  <c:v>41028.156249972257</c:v>
                </c:pt>
                <c:pt idx="11440">
                  <c:v>41028.166666638921</c:v>
                </c:pt>
                <c:pt idx="11441">
                  <c:v>41028.177083305585</c:v>
                </c:pt>
                <c:pt idx="11442">
                  <c:v>41028.187499972249</c:v>
                </c:pt>
                <c:pt idx="11443">
                  <c:v>41028.197916638914</c:v>
                </c:pt>
                <c:pt idx="11444">
                  <c:v>41028.208333305578</c:v>
                </c:pt>
                <c:pt idx="11445">
                  <c:v>41028.218749972242</c:v>
                </c:pt>
                <c:pt idx="11446">
                  <c:v>41028.229166638906</c:v>
                </c:pt>
                <c:pt idx="11447">
                  <c:v>41028.239583305571</c:v>
                </c:pt>
                <c:pt idx="11448">
                  <c:v>41028.249999972235</c:v>
                </c:pt>
                <c:pt idx="11449">
                  <c:v>41028.260416638899</c:v>
                </c:pt>
                <c:pt idx="11450">
                  <c:v>41028.270833305563</c:v>
                </c:pt>
                <c:pt idx="11451">
                  <c:v>41028.281249972228</c:v>
                </c:pt>
                <c:pt idx="11452">
                  <c:v>41028.291666638892</c:v>
                </c:pt>
                <c:pt idx="11453">
                  <c:v>41028.302083305556</c:v>
                </c:pt>
                <c:pt idx="11454">
                  <c:v>41028.31249997222</c:v>
                </c:pt>
                <c:pt idx="11455">
                  <c:v>41028.322916638885</c:v>
                </c:pt>
                <c:pt idx="11456">
                  <c:v>41028.333333305549</c:v>
                </c:pt>
                <c:pt idx="11457">
                  <c:v>41028.343749972213</c:v>
                </c:pt>
                <c:pt idx="11458">
                  <c:v>41028.354166638877</c:v>
                </c:pt>
                <c:pt idx="11459">
                  <c:v>41028.364583305542</c:v>
                </c:pt>
                <c:pt idx="11460">
                  <c:v>41028.374999972206</c:v>
                </c:pt>
                <c:pt idx="11461">
                  <c:v>41028.38541663887</c:v>
                </c:pt>
                <c:pt idx="11462">
                  <c:v>41028.395833305534</c:v>
                </c:pt>
                <c:pt idx="11463">
                  <c:v>41028.406249972199</c:v>
                </c:pt>
                <c:pt idx="11464">
                  <c:v>41028.416666638863</c:v>
                </c:pt>
                <c:pt idx="11465">
                  <c:v>41028.427083305527</c:v>
                </c:pt>
                <c:pt idx="11466">
                  <c:v>41028.437499972191</c:v>
                </c:pt>
                <c:pt idx="11467">
                  <c:v>41028.447916638856</c:v>
                </c:pt>
                <c:pt idx="11468">
                  <c:v>41028.45833330552</c:v>
                </c:pt>
                <c:pt idx="11469">
                  <c:v>41028.468749972184</c:v>
                </c:pt>
                <c:pt idx="11470">
                  <c:v>41028.479166638848</c:v>
                </c:pt>
                <c:pt idx="11471">
                  <c:v>41028.489583305512</c:v>
                </c:pt>
                <c:pt idx="11472">
                  <c:v>41028.499999972177</c:v>
                </c:pt>
                <c:pt idx="11473">
                  <c:v>41028.510416638841</c:v>
                </c:pt>
                <c:pt idx="11474">
                  <c:v>41028.520833305505</c:v>
                </c:pt>
                <c:pt idx="11475">
                  <c:v>41028.531249972169</c:v>
                </c:pt>
                <c:pt idx="11476">
                  <c:v>41028.541666638834</c:v>
                </c:pt>
                <c:pt idx="11477">
                  <c:v>41028.552083305498</c:v>
                </c:pt>
                <c:pt idx="11478">
                  <c:v>41028.562499972162</c:v>
                </c:pt>
                <c:pt idx="11479">
                  <c:v>41028.572916638826</c:v>
                </c:pt>
                <c:pt idx="11480">
                  <c:v>41028.583333305491</c:v>
                </c:pt>
                <c:pt idx="11481">
                  <c:v>41028.593749972155</c:v>
                </c:pt>
                <c:pt idx="11482">
                  <c:v>41028.604166638819</c:v>
                </c:pt>
                <c:pt idx="11483">
                  <c:v>41028.614583305483</c:v>
                </c:pt>
                <c:pt idx="11484">
                  <c:v>41028.624999972148</c:v>
                </c:pt>
                <c:pt idx="11485">
                  <c:v>41028.635416638812</c:v>
                </c:pt>
                <c:pt idx="11486">
                  <c:v>41028.645833305476</c:v>
                </c:pt>
                <c:pt idx="11487">
                  <c:v>41028.65624997214</c:v>
                </c:pt>
                <c:pt idx="11488">
                  <c:v>41028.666666638805</c:v>
                </c:pt>
                <c:pt idx="11489">
                  <c:v>41028.677083305469</c:v>
                </c:pt>
                <c:pt idx="11490">
                  <c:v>41028.687499972133</c:v>
                </c:pt>
                <c:pt idx="11491">
                  <c:v>41028.697916638797</c:v>
                </c:pt>
                <c:pt idx="11492">
                  <c:v>41028.708333305462</c:v>
                </c:pt>
                <c:pt idx="11493">
                  <c:v>41028.718749972126</c:v>
                </c:pt>
                <c:pt idx="11494">
                  <c:v>41028.72916663879</c:v>
                </c:pt>
                <c:pt idx="11495">
                  <c:v>41028.739583305454</c:v>
                </c:pt>
                <c:pt idx="11496">
                  <c:v>41028.749999972119</c:v>
                </c:pt>
                <c:pt idx="11497">
                  <c:v>41028.760416638783</c:v>
                </c:pt>
                <c:pt idx="11498">
                  <c:v>41028.770833305447</c:v>
                </c:pt>
                <c:pt idx="11499">
                  <c:v>41028.781249972111</c:v>
                </c:pt>
                <c:pt idx="11500">
                  <c:v>41028.791666638775</c:v>
                </c:pt>
                <c:pt idx="11501">
                  <c:v>41028.80208330544</c:v>
                </c:pt>
                <c:pt idx="11502">
                  <c:v>41028.812499972104</c:v>
                </c:pt>
                <c:pt idx="11503">
                  <c:v>41028.822916638768</c:v>
                </c:pt>
                <c:pt idx="11504">
                  <c:v>41028.833333305432</c:v>
                </c:pt>
                <c:pt idx="11505">
                  <c:v>41028.843749972097</c:v>
                </c:pt>
                <c:pt idx="11506">
                  <c:v>41028.854166638761</c:v>
                </c:pt>
                <c:pt idx="11507">
                  <c:v>41028.864583305425</c:v>
                </c:pt>
                <c:pt idx="11508">
                  <c:v>41028.874999972089</c:v>
                </c:pt>
                <c:pt idx="11509">
                  <c:v>41028.885416638754</c:v>
                </c:pt>
                <c:pt idx="11510">
                  <c:v>41028.895833305418</c:v>
                </c:pt>
                <c:pt idx="11511">
                  <c:v>41028.906249972082</c:v>
                </c:pt>
                <c:pt idx="11512">
                  <c:v>41028.916666638746</c:v>
                </c:pt>
                <c:pt idx="11513">
                  <c:v>41028.927083305411</c:v>
                </c:pt>
                <c:pt idx="11514">
                  <c:v>41028.937499972075</c:v>
                </c:pt>
                <c:pt idx="11515">
                  <c:v>41028.947916638739</c:v>
                </c:pt>
                <c:pt idx="11516">
                  <c:v>41028.958333305403</c:v>
                </c:pt>
                <c:pt idx="11517">
                  <c:v>41028.968749972068</c:v>
                </c:pt>
                <c:pt idx="11518">
                  <c:v>41028.979166638732</c:v>
                </c:pt>
                <c:pt idx="11519">
                  <c:v>41028.989583305396</c:v>
                </c:pt>
                <c:pt idx="11520">
                  <c:v>41028.99999997206</c:v>
                </c:pt>
                <c:pt idx="11521">
                  <c:v>41029.010416638725</c:v>
                </c:pt>
                <c:pt idx="11522">
                  <c:v>41029.020833305389</c:v>
                </c:pt>
                <c:pt idx="11523">
                  <c:v>41029.031249972053</c:v>
                </c:pt>
                <c:pt idx="11524">
                  <c:v>41029.041666638717</c:v>
                </c:pt>
                <c:pt idx="11525">
                  <c:v>41029.052083305382</c:v>
                </c:pt>
                <c:pt idx="11526">
                  <c:v>41029.062499972046</c:v>
                </c:pt>
                <c:pt idx="11527">
                  <c:v>41029.07291663871</c:v>
                </c:pt>
                <c:pt idx="11528">
                  <c:v>41029.083333305374</c:v>
                </c:pt>
                <c:pt idx="11529">
                  <c:v>41029.093749972038</c:v>
                </c:pt>
                <c:pt idx="11530">
                  <c:v>41029.104166638703</c:v>
                </c:pt>
                <c:pt idx="11531">
                  <c:v>41029.114583305367</c:v>
                </c:pt>
                <c:pt idx="11532">
                  <c:v>41029.124999972031</c:v>
                </c:pt>
                <c:pt idx="11533">
                  <c:v>41029.135416638695</c:v>
                </c:pt>
                <c:pt idx="11534">
                  <c:v>41029.14583330536</c:v>
                </c:pt>
                <c:pt idx="11535">
                  <c:v>41029.156249972024</c:v>
                </c:pt>
                <c:pt idx="11536">
                  <c:v>41029.166666638688</c:v>
                </c:pt>
                <c:pt idx="11537">
                  <c:v>41029.177083305352</c:v>
                </c:pt>
                <c:pt idx="11538">
                  <c:v>41029.187499972017</c:v>
                </c:pt>
                <c:pt idx="11539">
                  <c:v>41029.197916638681</c:v>
                </c:pt>
                <c:pt idx="11540">
                  <c:v>41029.208333305345</c:v>
                </c:pt>
                <c:pt idx="11541">
                  <c:v>41029.218749972009</c:v>
                </c:pt>
                <c:pt idx="11542">
                  <c:v>41029.229166638674</c:v>
                </c:pt>
                <c:pt idx="11543">
                  <c:v>41029.239583305338</c:v>
                </c:pt>
                <c:pt idx="11544">
                  <c:v>41029.249999972002</c:v>
                </c:pt>
                <c:pt idx="11545">
                  <c:v>41029.260416638666</c:v>
                </c:pt>
                <c:pt idx="11546">
                  <c:v>41029.270833305331</c:v>
                </c:pt>
                <c:pt idx="11547">
                  <c:v>41029.281249971995</c:v>
                </c:pt>
                <c:pt idx="11548">
                  <c:v>41029.291666638659</c:v>
                </c:pt>
                <c:pt idx="11549">
                  <c:v>41029.302083305323</c:v>
                </c:pt>
                <c:pt idx="11550">
                  <c:v>41029.312499971988</c:v>
                </c:pt>
                <c:pt idx="11551">
                  <c:v>41029.322916638652</c:v>
                </c:pt>
                <c:pt idx="11552">
                  <c:v>41029.333333305316</c:v>
                </c:pt>
                <c:pt idx="11553">
                  <c:v>41029.34374997198</c:v>
                </c:pt>
                <c:pt idx="11554">
                  <c:v>41029.354166638645</c:v>
                </c:pt>
                <c:pt idx="11555">
                  <c:v>41029.364583305309</c:v>
                </c:pt>
                <c:pt idx="11556">
                  <c:v>41029.374999971973</c:v>
                </c:pt>
                <c:pt idx="11557">
                  <c:v>41029.385416638637</c:v>
                </c:pt>
                <c:pt idx="11558">
                  <c:v>41029.395833305301</c:v>
                </c:pt>
                <c:pt idx="11559">
                  <c:v>41029.406249971966</c:v>
                </c:pt>
                <c:pt idx="11560">
                  <c:v>41029.41666663863</c:v>
                </c:pt>
                <c:pt idx="11561">
                  <c:v>41029.427083305294</c:v>
                </c:pt>
                <c:pt idx="11562">
                  <c:v>41029.437499971958</c:v>
                </c:pt>
                <c:pt idx="11563">
                  <c:v>41029.447916638623</c:v>
                </c:pt>
                <c:pt idx="11564">
                  <c:v>41029.458333305287</c:v>
                </c:pt>
                <c:pt idx="11565">
                  <c:v>41029.468749971951</c:v>
                </c:pt>
                <c:pt idx="11566">
                  <c:v>41029.479166638615</c:v>
                </c:pt>
                <c:pt idx="11567">
                  <c:v>41029.48958330528</c:v>
                </c:pt>
                <c:pt idx="11568">
                  <c:v>41029.499999971944</c:v>
                </c:pt>
                <c:pt idx="11569">
                  <c:v>41029.510416638608</c:v>
                </c:pt>
                <c:pt idx="11570">
                  <c:v>41029.520833305272</c:v>
                </c:pt>
                <c:pt idx="11571">
                  <c:v>41029.531249971937</c:v>
                </c:pt>
                <c:pt idx="11572">
                  <c:v>41029.541666638601</c:v>
                </c:pt>
                <c:pt idx="11573">
                  <c:v>41029.552083305265</c:v>
                </c:pt>
                <c:pt idx="11574">
                  <c:v>41029.562499971929</c:v>
                </c:pt>
                <c:pt idx="11575">
                  <c:v>41029.572916638594</c:v>
                </c:pt>
                <c:pt idx="11576">
                  <c:v>41029.583333305258</c:v>
                </c:pt>
                <c:pt idx="11577">
                  <c:v>41029.593749971922</c:v>
                </c:pt>
                <c:pt idx="11578">
                  <c:v>41029.604166638586</c:v>
                </c:pt>
                <c:pt idx="11579">
                  <c:v>41029.614583305251</c:v>
                </c:pt>
                <c:pt idx="11580">
                  <c:v>41029.624999971915</c:v>
                </c:pt>
                <c:pt idx="11581">
                  <c:v>41029.635416638579</c:v>
                </c:pt>
                <c:pt idx="11582">
                  <c:v>41029.645833305243</c:v>
                </c:pt>
                <c:pt idx="11583">
                  <c:v>41029.656249971908</c:v>
                </c:pt>
                <c:pt idx="11584">
                  <c:v>41029.666666638572</c:v>
                </c:pt>
                <c:pt idx="11585">
                  <c:v>41029.677083305236</c:v>
                </c:pt>
                <c:pt idx="11586">
                  <c:v>41029.6874999719</c:v>
                </c:pt>
                <c:pt idx="11587">
                  <c:v>41029.697916638564</c:v>
                </c:pt>
                <c:pt idx="11588">
                  <c:v>41029.708333305229</c:v>
                </c:pt>
                <c:pt idx="11589">
                  <c:v>41029.718749971893</c:v>
                </c:pt>
                <c:pt idx="11590">
                  <c:v>41029.729166638557</c:v>
                </c:pt>
                <c:pt idx="11591">
                  <c:v>41029.739583305221</c:v>
                </c:pt>
                <c:pt idx="11592">
                  <c:v>41029.749999971886</c:v>
                </c:pt>
                <c:pt idx="11593">
                  <c:v>41029.76041663855</c:v>
                </c:pt>
                <c:pt idx="11594">
                  <c:v>41029.770833305214</c:v>
                </c:pt>
                <c:pt idx="11595">
                  <c:v>41029.781249971878</c:v>
                </c:pt>
                <c:pt idx="11596">
                  <c:v>41029.791666638543</c:v>
                </c:pt>
                <c:pt idx="11597">
                  <c:v>41029.802083305207</c:v>
                </c:pt>
                <c:pt idx="11598">
                  <c:v>41029.812499971871</c:v>
                </c:pt>
                <c:pt idx="11599">
                  <c:v>41029.822916638535</c:v>
                </c:pt>
                <c:pt idx="11600">
                  <c:v>41029.8333333052</c:v>
                </c:pt>
                <c:pt idx="11601">
                  <c:v>41029.843749971864</c:v>
                </c:pt>
                <c:pt idx="11602">
                  <c:v>41029.854166638528</c:v>
                </c:pt>
                <c:pt idx="11603">
                  <c:v>41029.864583305192</c:v>
                </c:pt>
                <c:pt idx="11604">
                  <c:v>41029.874999971857</c:v>
                </c:pt>
                <c:pt idx="11605">
                  <c:v>41029.885416638521</c:v>
                </c:pt>
                <c:pt idx="11606">
                  <c:v>41029.895833305185</c:v>
                </c:pt>
                <c:pt idx="11607">
                  <c:v>41029.906249971849</c:v>
                </c:pt>
                <c:pt idx="11608">
                  <c:v>41029.916666638514</c:v>
                </c:pt>
                <c:pt idx="11609">
                  <c:v>41029.927083305178</c:v>
                </c:pt>
                <c:pt idx="11610">
                  <c:v>41029.937499971842</c:v>
                </c:pt>
                <c:pt idx="11611">
                  <c:v>41029.947916638506</c:v>
                </c:pt>
                <c:pt idx="11612">
                  <c:v>41029.958333305171</c:v>
                </c:pt>
                <c:pt idx="11613">
                  <c:v>41029.968749971835</c:v>
                </c:pt>
                <c:pt idx="11614">
                  <c:v>41029.979166638499</c:v>
                </c:pt>
                <c:pt idx="11615">
                  <c:v>41029.989583305163</c:v>
                </c:pt>
                <c:pt idx="11616">
                  <c:v>41029.999999971827</c:v>
                </c:pt>
                <c:pt idx="11617">
                  <c:v>41030.010416638492</c:v>
                </c:pt>
                <c:pt idx="11618">
                  <c:v>41030.020833305156</c:v>
                </c:pt>
                <c:pt idx="11619">
                  <c:v>41030.03124997182</c:v>
                </c:pt>
                <c:pt idx="11620">
                  <c:v>41030.041666638484</c:v>
                </c:pt>
                <c:pt idx="11621">
                  <c:v>41030.052083305149</c:v>
                </c:pt>
                <c:pt idx="11622">
                  <c:v>41030.062499971813</c:v>
                </c:pt>
                <c:pt idx="11623">
                  <c:v>41030.072916638477</c:v>
                </c:pt>
                <c:pt idx="11624">
                  <c:v>41030.083333305141</c:v>
                </c:pt>
                <c:pt idx="11625">
                  <c:v>41030.093749971806</c:v>
                </c:pt>
                <c:pt idx="11626">
                  <c:v>41030.10416663847</c:v>
                </c:pt>
                <c:pt idx="11627">
                  <c:v>41030.114583305134</c:v>
                </c:pt>
                <c:pt idx="11628">
                  <c:v>41030.124999971798</c:v>
                </c:pt>
                <c:pt idx="11629">
                  <c:v>41030.135416638463</c:v>
                </c:pt>
                <c:pt idx="11630">
                  <c:v>41030.145833305127</c:v>
                </c:pt>
                <c:pt idx="11631">
                  <c:v>41030.156249971791</c:v>
                </c:pt>
                <c:pt idx="11632">
                  <c:v>41030.166666638455</c:v>
                </c:pt>
                <c:pt idx="11633">
                  <c:v>41030.17708330512</c:v>
                </c:pt>
                <c:pt idx="11634">
                  <c:v>41030.187499971784</c:v>
                </c:pt>
                <c:pt idx="11635">
                  <c:v>41030.197916638448</c:v>
                </c:pt>
                <c:pt idx="11636">
                  <c:v>41030.208333305112</c:v>
                </c:pt>
                <c:pt idx="11637">
                  <c:v>41030.218749971777</c:v>
                </c:pt>
                <c:pt idx="11638">
                  <c:v>41030.229166638441</c:v>
                </c:pt>
                <c:pt idx="11639">
                  <c:v>41030.239583305105</c:v>
                </c:pt>
                <c:pt idx="11640">
                  <c:v>41030.249999971769</c:v>
                </c:pt>
                <c:pt idx="11641">
                  <c:v>41030.260416638434</c:v>
                </c:pt>
                <c:pt idx="11642">
                  <c:v>41030.270833305098</c:v>
                </c:pt>
                <c:pt idx="11643">
                  <c:v>41030.281249971762</c:v>
                </c:pt>
                <c:pt idx="11644">
                  <c:v>41030.291666638426</c:v>
                </c:pt>
                <c:pt idx="11645">
                  <c:v>41030.30208330509</c:v>
                </c:pt>
                <c:pt idx="11646">
                  <c:v>41030.312499971755</c:v>
                </c:pt>
                <c:pt idx="11647">
                  <c:v>41030.322916638419</c:v>
                </c:pt>
                <c:pt idx="11648">
                  <c:v>41030.333333305083</c:v>
                </c:pt>
                <c:pt idx="11649">
                  <c:v>41030.343749971747</c:v>
                </c:pt>
                <c:pt idx="11650">
                  <c:v>41030.354166638412</c:v>
                </c:pt>
                <c:pt idx="11651">
                  <c:v>41030.364583305076</c:v>
                </c:pt>
                <c:pt idx="11652">
                  <c:v>41030.37499997174</c:v>
                </c:pt>
                <c:pt idx="11653">
                  <c:v>41030.385416638404</c:v>
                </c:pt>
                <c:pt idx="11654">
                  <c:v>41030.395833305069</c:v>
                </c:pt>
                <c:pt idx="11655">
                  <c:v>41030.406249971733</c:v>
                </c:pt>
                <c:pt idx="11656">
                  <c:v>41030.416666638397</c:v>
                </c:pt>
                <c:pt idx="11657">
                  <c:v>41030.427083305061</c:v>
                </c:pt>
                <c:pt idx="11658">
                  <c:v>41030.437499971726</c:v>
                </c:pt>
                <c:pt idx="11659">
                  <c:v>41030.44791663839</c:v>
                </c:pt>
                <c:pt idx="11660">
                  <c:v>41030.458333305054</c:v>
                </c:pt>
                <c:pt idx="11661">
                  <c:v>41030.468749971718</c:v>
                </c:pt>
                <c:pt idx="11662">
                  <c:v>41030.479166638383</c:v>
                </c:pt>
                <c:pt idx="11663">
                  <c:v>41030.489583305047</c:v>
                </c:pt>
                <c:pt idx="11664">
                  <c:v>41030.499999971711</c:v>
                </c:pt>
                <c:pt idx="11665">
                  <c:v>41030.510416638375</c:v>
                </c:pt>
                <c:pt idx="11666">
                  <c:v>41030.52083330504</c:v>
                </c:pt>
                <c:pt idx="11667">
                  <c:v>41030.531249971704</c:v>
                </c:pt>
                <c:pt idx="11668">
                  <c:v>41030.541666638368</c:v>
                </c:pt>
                <c:pt idx="11669">
                  <c:v>41030.552083305032</c:v>
                </c:pt>
                <c:pt idx="11670">
                  <c:v>41030.562499971697</c:v>
                </c:pt>
                <c:pt idx="11671">
                  <c:v>41030.572916638361</c:v>
                </c:pt>
                <c:pt idx="11672">
                  <c:v>41030.583333305025</c:v>
                </c:pt>
                <c:pt idx="11673">
                  <c:v>41030.593749971689</c:v>
                </c:pt>
                <c:pt idx="11674">
                  <c:v>41030.604166638353</c:v>
                </c:pt>
                <c:pt idx="11675">
                  <c:v>41030.614583305018</c:v>
                </c:pt>
                <c:pt idx="11676">
                  <c:v>41030.624999971682</c:v>
                </c:pt>
                <c:pt idx="11677">
                  <c:v>41030.635416638346</c:v>
                </c:pt>
                <c:pt idx="11678">
                  <c:v>41030.64583330501</c:v>
                </c:pt>
                <c:pt idx="11679">
                  <c:v>41030.656249971675</c:v>
                </c:pt>
                <c:pt idx="11680">
                  <c:v>41030.666666638339</c:v>
                </c:pt>
                <c:pt idx="11681">
                  <c:v>41030.677083305003</c:v>
                </c:pt>
                <c:pt idx="11682">
                  <c:v>41030.687499971667</c:v>
                </c:pt>
                <c:pt idx="11683">
                  <c:v>41030.697916638332</c:v>
                </c:pt>
                <c:pt idx="11684">
                  <c:v>41030.708333304996</c:v>
                </c:pt>
                <c:pt idx="11685">
                  <c:v>41030.71874997166</c:v>
                </c:pt>
                <c:pt idx="11686">
                  <c:v>41030.729166638324</c:v>
                </c:pt>
                <c:pt idx="11687">
                  <c:v>41030.739583304989</c:v>
                </c:pt>
                <c:pt idx="11688">
                  <c:v>41030.749999971653</c:v>
                </c:pt>
                <c:pt idx="11689">
                  <c:v>41030.760416638317</c:v>
                </c:pt>
                <c:pt idx="11690">
                  <c:v>41030.770833304981</c:v>
                </c:pt>
                <c:pt idx="11691">
                  <c:v>41030.781249971646</c:v>
                </c:pt>
                <c:pt idx="11692">
                  <c:v>41030.79166663831</c:v>
                </c:pt>
                <c:pt idx="11693">
                  <c:v>41030.802083304974</c:v>
                </c:pt>
                <c:pt idx="11694">
                  <c:v>41030.812499971638</c:v>
                </c:pt>
                <c:pt idx="11695">
                  <c:v>41030.822916638303</c:v>
                </c:pt>
                <c:pt idx="11696">
                  <c:v>41030.833333304967</c:v>
                </c:pt>
                <c:pt idx="11697">
                  <c:v>41030.843749971631</c:v>
                </c:pt>
                <c:pt idx="11698">
                  <c:v>41030.854166638295</c:v>
                </c:pt>
                <c:pt idx="11699">
                  <c:v>41030.86458330496</c:v>
                </c:pt>
                <c:pt idx="11700">
                  <c:v>41030.874999971624</c:v>
                </c:pt>
                <c:pt idx="11701">
                  <c:v>41030.885416638288</c:v>
                </c:pt>
                <c:pt idx="11702">
                  <c:v>41030.895833304952</c:v>
                </c:pt>
                <c:pt idx="11703">
                  <c:v>41030.906249971616</c:v>
                </c:pt>
                <c:pt idx="11704">
                  <c:v>41030.916666638281</c:v>
                </c:pt>
                <c:pt idx="11705">
                  <c:v>41030.927083304945</c:v>
                </c:pt>
                <c:pt idx="11706">
                  <c:v>41030.937499971609</c:v>
                </c:pt>
                <c:pt idx="11707">
                  <c:v>41030.947916638273</c:v>
                </c:pt>
                <c:pt idx="11708">
                  <c:v>41030.958333304938</c:v>
                </c:pt>
                <c:pt idx="11709">
                  <c:v>41030.968749971602</c:v>
                </c:pt>
                <c:pt idx="11710">
                  <c:v>41030.979166638266</c:v>
                </c:pt>
                <c:pt idx="11711">
                  <c:v>41030.98958330493</c:v>
                </c:pt>
                <c:pt idx="11712">
                  <c:v>41030.999999971595</c:v>
                </c:pt>
                <c:pt idx="11713">
                  <c:v>41031.010416638259</c:v>
                </c:pt>
                <c:pt idx="11714">
                  <c:v>41031.020833304923</c:v>
                </c:pt>
                <c:pt idx="11715">
                  <c:v>41031.031249971587</c:v>
                </c:pt>
                <c:pt idx="11716">
                  <c:v>41031.041666638252</c:v>
                </c:pt>
                <c:pt idx="11717">
                  <c:v>41031.052083304916</c:v>
                </c:pt>
                <c:pt idx="11718">
                  <c:v>41031.06249997158</c:v>
                </c:pt>
                <c:pt idx="11719">
                  <c:v>41031.072916638244</c:v>
                </c:pt>
                <c:pt idx="11720">
                  <c:v>41031.083333304909</c:v>
                </c:pt>
                <c:pt idx="11721">
                  <c:v>41031.093749971573</c:v>
                </c:pt>
                <c:pt idx="11722">
                  <c:v>41031.104166638237</c:v>
                </c:pt>
                <c:pt idx="11723">
                  <c:v>41031.114583304901</c:v>
                </c:pt>
                <c:pt idx="11724">
                  <c:v>41031.124999971566</c:v>
                </c:pt>
                <c:pt idx="11725">
                  <c:v>41031.13541663823</c:v>
                </c:pt>
                <c:pt idx="11726">
                  <c:v>41031.145833304894</c:v>
                </c:pt>
                <c:pt idx="11727">
                  <c:v>41031.156249971558</c:v>
                </c:pt>
                <c:pt idx="11728">
                  <c:v>41031.166666638223</c:v>
                </c:pt>
                <c:pt idx="11729">
                  <c:v>41031.177083304887</c:v>
                </c:pt>
                <c:pt idx="11730">
                  <c:v>41031.187499971551</c:v>
                </c:pt>
                <c:pt idx="11731">
                  <c:v>41031.197916638215</c:v>
                </c:pt>
                <c:pt idx="11732">
                  <c:v>41031.208333304879</c:v>
                </c:pt>
                <c:pt idx="11733">
                  <c:v>41031.218749971544</c:v>
                </c:pt>
                <c:pt idx="11734">
                  <c:v>41031.229166638208</c:v>
                </c:pt>
                <c:pt idx="11735">
                  <c:v>41031.239583304872</c:v>
                </c:pt>
                <c:pt idx="11736">
                  <c:v>41031.249999971536</c:v>
                </c:pt>
                <c:pt idx="11737">
                  <c:v>41031.260416638201</c:v>
                </c:pt>
                <c:pt idx="11738">
                  <c:v>41031.270833304865</c:v>
                </c:pt>
                <c:pt idx="11739">
                  <c:v>41031.281249971529</c:v>
                </c:pt>
                <c:pt idx="11740">
                  <c:v>41031.291666638193</c:v>
                </c:pt>
                <c:pt idx="11741">
                  <c:v>41031.302083304858</c:v>
                </c:pt>
                <c:pt idx="11742">
                  <c:v>41031.312499971522</c:v>
                </c:pt>
                <c:pt idx="11743">
                  <c:v>41031.322916638186</c:v>
                </c:pt>
                <c:pt idx="11744">
                  <c:v>41031.33333330485</c:v>
                </c:pt>
                <c:pt idx="11745">
                  <c:v>41031.343749971515</c:v>
                </c:pt>
                <c:pt idx="11746">
                  <c:v>41031.354166638179</c:v>
                </c:pt>
                <c:pt idx="11747">
                  <c:v>41031.364583304843</c:v>
                </c:pt>
                <c:pt idx="11748">
                  <c:v>41031.374999971507</c:v>
                </c:pt>
                <c:pt idx="11749">
                  <c:v>41031.385416638172</c:v>
                </c:pt>
                <c:pt idx="11750">
                  <c:v>41031.395833304836</c:v>
                </c:pt>
                <c:pt idx="11751">
                  <c:v>41031.4062499715</c:v>
                </c:pt>
                <c:pt idx="11752">
                  <c:v>41031.416666638164</c:v>
                </c:pt>
                <c:pt idx="11753">
                  <c:v>41031.427083304829</c:v>
                </c:pt>
                <c:pt idx="11754">
                  <c:v>41031.437499971493</c:v>
                </c:pt>
                <c:pt idx="11755">
                  <c:v>41031.447916638157</c:v>
                </c:pt>
                <c:pt idx="11756">
                  <c:v>41031.458333304821</c:v>
                </c:pt>
                <c:pt idx="11757">
                  <c:v>41031.468749971486</c:v>
                </c:pt>
                <c:pt idx="11758">
                  <c:v>41031.47916663815</c:v>
                </c:pt>
                <c:pt idx="11759">
                  <c:v>41031.489583304814</c:v>
                </c:pt>
                <c:pt idx="11760">
                  <c:v>41031.499999971478</c:v>
                </c:pt>
                <c:pt idx="11761">
                  <c:v>41031.510416638142</c:v>
                </c:pt>
                <c:pt idx="11762">
                  <c:v>41031.520833304807</c:v>
                </c:pt>
                <c:pt idx="11763">
                  <c:v>41031.531249971471</c:v>
                </c:pt>
                <c:pt idx="11764">
                  <c:v>41031.541666638135</c:v>
                </c:pt>
                <c:pt idx="11765">
                  <c:v>41031.552083304799</c:v>
                </c:pt>
                <c:pt idx="11766">
                  <c:v>41031.562499971464</c:v>
                </c:pt>
                <c:pt idx="11767">
                  <c:v>41031.572916638128</c:v>
                </c:pt>
                <c:pt idx="11768">
                  <c:v>41031.583333304792</c:v>
                </c:pt>
                <c:pt idx="11769">
                  <c:v>41031.593749971456</c:v>
                </c:pt>
                <c:pt idx="11770">
                  <c:v>41031.604166638121</c:v>
                </c:pt>
                <c:pt idx="11771">
                  <c:v>41031.614583304785</c:v>
                </c:pt>
                <c:pt idx="11772">
                  <c:v>41031.624999971449</c:v>
                </c:pt>
                <c:pt idx="11773">
                  <c:v>41031.635416638113</c:v>
                </c:pt>
                <c:pt idx="11774">
                  <c:v>41031.645833304778</c:v>
                </c:pt>
                <c:pt idx="11775">
                  <c:v>41031.656249971442</c:v>
                </c:pt>
                <c:pt idx="11776">
                  <c:v>41031.666666638106</c:v>
                </c:pt>
                <c:pt idx="11777">
                  <c:v>41031.67708330477</c:v>
                </c:pt>
                <c:pt idx="11778">
                  <c:v>41031.687499971435</c:v>
                </c:pt>
                <c:pt idx="11779">
                  <c:v>41031.697916638099</c:v>
                </c:pt>
                <c:pt idx="11780">
                  <c:v>41031.708333304763</c:v>
                </c:pt>
                <c:pt idx="11781">
                  <c:v>41031.718749971427</c:v>
                </c:pt>
                <c:pt idx="11782">
                  <c:v>41031.729166638092</c:v>
                </c:pt>
                <c:pt idx="11783">
                  <c:v>41031.739583304756</c:v>
                </c:pt>
                <c:pt idx="11784">
                  <c:v>41031.74999997142</c:v>
                </c:pt>
                <c:pt idx="11785">
                  <c:v>41031.760416638084</c:v>
                </c:pt>
                <c:pt idx="11786">
                  <c:v>41031.770833304749</c:v>
                </c:pt>
                <c:pt idx="11787">
                  <c:v>41031.781249971413</c:v>
                </c:pt>
                <c:pt idx="11788">
                  <c:v>41031.791666638077</c:v>
                </c:pt>
                <c:pt idx="11789">
                  <c:v>41031.802083304741</c:v>
                </c:pt>
                <c:pt idx="11790">
                  <c:v>41031.812499971405</c:v>
                </c:pt>
                <c:pt idx="11791">
                  <c:v>41031.82291663807</c:v>
                </c:pt>
                <c:pt idx="11792">
                  <c:v>41031.833333304734</c:v>
                </c:pt>
                <c:pt idx="11793">
                  <c:v>41031.843749971398</c:v>
                </c:pt>
                <c:pt idx="11794">
                  <c:v>41031.854166638062</c:v>
                </c:pt>
                <c:pt idx="11795">
                  <c:v>41031.864583304727</c:v>
                </c:pt>
                <c:pt idx="11796">
                  <c:v>41031.874999971391</c:v>
                </c:pt>
                <c:pt idx="11797">
                  <c:v>41031.885416638055</c:v>
                </c:pt>
                <c:pt idx="11798">
                  <c:v>41031.895833304719</c:v>
                </c:pt>
                <c:pt idx="11799">
                  <c:v>41031.906249971384</c:v>
                </c:pt>
                <c:pt idx="11800">
                  <c:v>41031.916666638048</c:v>
                </c:pt>
                <c:pt idx="11801">
                  <c:v>41031.927083304712</c:v>
                </c:pt>
                <c:pt idx="11802">
                  <c:v>41031.937499971376</c:v>
                </c:pt>
                <c:pt idx="11803">
                  <c:v>41031.947916638041</c:v>
                </c:pt>
                <c:pt idx="11804">
                  <c:v>41031.958333304705</c:v>
                </c:pt>
                <c:pt idx="11805">
                  <c:v>41031.968749971369</c:v>
                </c:pt>
                <c:pt idx="11806">
                  <c:v>41031.979166638033</c:v>
                </c:pt>
                <c:pt idx="11807">
                  <c:v>41031.989583304698</c:v>
                </c:pt>
                <c:pt idx="11808">
                  <c:v>41031.999999971362</c:v>
                </c:pt>
                <c:pt idx="11809">
                  <c:v>41032.010416638026</c:v>
                </c:pt>
                <c:pt idx="11810">
                  <c:v>41032.02083330469</c:v>
                </c:pt>
                <c:pt idx="11811">
                  <c:v>41032.031249971355</c:v>
                </c:pt>
                <c:pt idx="11812">
                  <c:v>41032.041666638019</c:v>
                </c:pt>
                <c:pt idx="11813">
                  <c:v>41032.052083304683</c:v>
                </c:pt>
                <c:pt idx="11814">
                  <c:v>41032.062499971347</c:v>
                </c:pt>
                <c:pt idx="11815">
                  <c:v>41032.072916638012</c:v>
                </c:pt>
                <c:pt idx="11816">
                  <c:v>41032.083333304676</c:v>
                </c:pt>
                <c:pt idx="11817">
                  <c:v>41032.09374997134</c:v>
                </c:pt>
                <c:pt idx="11818">
                  <c:v>41032.104166638004</c:v>
                </c:pt>
                <c:pt idx="11819">
                  <c:v>41032.114583304668</c:v>
                </c:pt>
                <c:pt idx="11820">
                  <c:v>41032.124999971333</c:v>
                </c:pt>
                <c:pt idx="11821">
                  <c:v>41032.135416637997</c:v>
                </c:pt>
                <c:pt idx="11822">
                  <c:v>41032.145833304661</c:v>
                </c:pt>
                <c:pt idx="11823">
                  <c:v>41032.156249971325</c:v>
                </c:pt>
                <c:pt idx="11824">
                  <c:v>41032.16666663799</c:v>
                </c:pt>
                <c:pt idx="11825">
                  <c:v>41032.177083304654</c:v>
                </c:pt>
                <c:pt idx="11826">
                  <c:v>41032.187499971318</c:v>
                </c:pt>
                <c:pt idx="11827">
                  <c:v>41032.197916637982</c:v>
                </c:pt>
                <c:pt idx="11828">
                  <c:v>41032.208333304647</c:v>
                </c:pt>
                <c:pt idx="11829">
                  <c:v>41032.218749971311</c:v>
                </c:pt>
                <c:pt idx="11830">
                  <c:v>41032.229166637975</c:v>
                </c:pt>
                <c:pt idx="11831">
                  <c:v>41032.239583304639</c:v>
                </c:pt>
                <c:pt idx="11832">
                  <c:v>41032.249999971304</c:v>
                </c:pt>
                <c:pt idx="11833">
                  <c:v>41032.260416637968</c:v>
                </c:pt>
                <c:pt idx="11834">
                  <c:v>41032.270833304632</c:v>
                </c:pt>
                <c:pt idx="11835">
                  <c:v>41032.281249971296</c:v>
                </c:pt>
                <c:pt idx="11836">
                  <c:v>41032.291666637961</c:v>
                </c:pt>
                <c:pt idx="11837">
                  <c:v>41032.302083304625</c:v>
                </c:pt>
                <c:pt idx="11838">
                  <c:v>41032.312499971289</c:v>
                </c:pt>
                <c:pt idx="11839">
                  <c:v>41032.322916637953</c:v>
                </c:pt>
                <c:pt idx="11840">
                  <c:v>41032.333333304618</c:v>
                </c:pt>
                <c:pt idx="11841">
                  <c:v>41032.343749971282</c:v>
                </c:pt>
                <c:pt idx="11842">
                  <c:v>41032.354166637946</c:v>
                </c:pt>
                <c:pt idx="11843">
                  <c:v>41032.36458330461</c:v>
                </c:pt>
                <c:pt idx="11844">
                  <c:v>41032.374999971275</c:v>
                </c:pt>
                <c:pt idx="11845">
                  <c:v>41032.385416637939</c:v>
                </c:pt>
                <c:pt idx="11846">
                  <c:v>41032.395833304603</c:v>
                </c:pt>
                <c:pt idx="11847">
                  <c:v>41032.406249971267</c:v>
                </c:pt>
                <c:pt idx="11848">
                  <c:v>41032.416666637931</c:v>
                </c:pt>
                <c:pt idx="11849">
                  <c:v>41032.427083304596</c:v>
                </c:pt>
                <c:pt idx="11850">
                  <c:v>41032.43749997126</c:v>
                </c:pt>
                <c:pt idx="11851">
                  <c:v>41032.447916637924</c:v>
                </c:pt>
                <c:pt idx="11852">
                  <c:v>41032.458333304588</c:v>
                </c:pt>
                <c:pt idx="11853">
                  <c:v>41032.468749971253</c:v>
                </c:pt>
                <c:pt idx="11854">
                  <c:v>41032.479166637917</c:v>
                </c:pt>
                <c:pt idx="11855">
                  <c:v>41032.489583304581</c:v>
                </c:pt>
                <c:pt idx="11856">
                  <c:v>41032.499999971245</c:v>
                </c:pt>
                <c:pt idx="11857">
                  <c:v>41032.51041663791</c:v>
                </c:pt>
                <c:pt idx="11858">
                  <c:v>41032.520833304574</c:v>
                </c:pt>
                <c:pt idx="11859">
                  <c:v>41032.531249971238</c:v>
                </c:pt>
                <c:pt idx="11860">
                  <c:v>41032.541666637902</c:v>
                </c:pt>
                <c:pt idx="11861">
                  <c:v>41032.552083304567</c:v>
                </c:pt>
                <c:pt idx="11862">
                  <c:v>41032.562499971231</c:v>
                </c:pt>
                <c:pt idx="11863">
                  <c:v>41032.572916637895</c:v>
                </c:pt>
                <c:pt idx="11864">
                  <c:v>41032.583333304559</c:v>
                </c:pt>
                <c:pt idx="11865">
                  <c:v>41032.593749971224</c:v>
                </c:pt>
                <c:pt idx="11866">
                  <c:v>41032.604166637888</c:v>
                </c:pt>
                <c:pt idx="11867">
                  <c:v>41032.614583304552</c:v>
                </c:pt>
                <c:pt idx="11868">
                  <c:v>41032.624999971216</c:v>
                </c:pt>
                <c:pt idx="11869">
                  <c:v>41032.635416637881</c:v>
                </c:pt>
                <c:pt idx="11870">
                  <c:v>41032.645833304545</c:v>
                </c:pt>
                <c:pt idx="11871">
                  <c:v>41032.656249971209</c:v>
                </c:pt>
                <c:pt idx="11872">
                  <c:v>41032.666666637873</c:v>
                </c:pt>
                <c:pt idx="11873">
                  <c:v>41032.677083304538</c:v>
                </c:pt>
                <c:pt idx="11874">
                  <c:v>41032.687499971202</c:v>
                </c:pt>
                <c:pt idx="11875">
                  <c:v>41032.697916637866</c:v>
                </c:pt>
                <c:pt idx="11876">
                  <c:v>41032.70833330453</c:v>
                </c:pt>
                <c:pt idx="11877">
                  <c:v>41032.718749971194</c:v>
                </c:pt>
                <c:pt idx="11878">
                  <c:v>41032.729166637859</c:v>
                </c:pt>
                <c:pt idx="11879">
                  <c:v>41032.739583304523</c:v>
                </c:pt>
                <c:pt idx="11880">
                  <c:v>41032.749999971187</c:v>
                </c:pt>
                <c:pt idx="11881">
                  <c:v>41032.760416637851</c:v>
                </c:pt>
                <c:pt idx="11882">
                  <c:v>41032.770833304516</c:v>
                </c:pt>
                <c:pt idx="11883">
                  <c:v>41032.78124997118</c:v>
                </c:pt>
                <c:pt idx="11884">
                  <c:v>41032.791666637844</c:v>
                </c:pt>
                <c:pt idx="11885">
                  <c:v>41032.802083304508</c:v>
                </c:pt>
                <c:pt idx="11886">
                  <c:v>41032.812499971173</c:v>
                </c:pt>
                <c:pt idx="11887">
                  <c:v>41032.822916637837</c:v>
                </c:pt>
                <c:pt idx="11888">
                  <c:v>41032.833333304501</c:v>
                </c:pt>
                <c:pt idx="11889">
                  <c:v>41032.843749971165</c:v>
                </c:pt>
                <c:pt idx="11890">
                  <c:v>41032.85416663783</c:v>
                </c:pt>
                <c:pt idx="11891">
                  <c:v>41032.864583304494</c:v>
                </c:pt>
                <c:pt idx="11892">
                  <c:v>41032.874999971158</c:v>
                </c:pt>
                <c:pt idx="11893">
                  <c:v>41032.885416637822</c:v>
                </c:pt>
                <c:pt idx="11894">
                  <c:v>41032.895833304487</c:v>
                </c:pt>
                <c:pt idx="11895">
                  <c:v>41032.906249971151</c:v>
                </c:pt>
                <c:pt idx="11896">
                  <c:v>41032.916666637815</c:v>
                </c:pt>
                <c:pt idx="11897">
                  <c:v>41032.927083304479</c:v>
                </c:pt>
                <c:pt idx="11898">
                  <c:v>41032.937499971144</c:v>
                </c:pt>
                <c:pt idx="11899">
                  <c:v>41032.947916637808</c:v>
                </c:pt>
                <c:pt idx="11900">
                  <c:v>41032.958333304472</c:v>
                </c:pt>
                <c:pt idx="11901">
                  <c:v>41032.968749971136</c:v>
                </c:pt>
                <c:pt idx="11902">
                  <c:v>41032.979166637801</c:v>
                </c:pt>
                <c:pt idx="11903">
                  <c:v>41032.989583304465</c:v>
                </c:pt>
                <c:pt idx="11904">
                  <c:v>41032.999999971129</c:v>
                </c:pt>
                <c:pt idx="11905">
                  <c:v>41033.010416637793</c:v>
                </c:pt>
                <c:pt idx="11906">
                  <c:v>41033.020833304457</c:v>
                </c:pt>
                <c:pt idx="11907">
                  <c:v>41033.031249971122</c:v>
                </c:pt>
                <c:pt idx="11908">
                  <c:v>41033.041666637786</c:v>
                </c:pt>
                <c:pt idx="11909">
                  <c:v>41033.05208330445</c:v>
                </c:pt>
                <c:pt idx="11910">
                  <c:v>41033.062499971114</c:v>
                </c:pt>
                <c:pt idx="11911">
                  <c:v>41033.072916637779</c:v>
                </c:pt>
                <c:pt idx="11912">
                  <c:v>41033.083333304443</c:v>
                </c:pt>
                <c:pt idx="11913">
                  <c:v>41033.093749971107</c:v>
                </c:pt>
                <c:pt idx="11914">
                  <c:v>41033.104166637771</c:v>
                </c:pt>
                <c:pt idx="11915">
                  <c:v>41033.114583304436</c:v>
                </c:pt>
                <c:pt idx="11916">
                  <c:v>41033.1249999711</c:v>
                </c:pt>
                <c:pt idx="11917">
                  <c:v>41033.135416637764</c:v>
                </c:pt>
                <c:pt idx="11918">
                  <c:v>41033.145833304428</c:v>
                </c:pt>
                <c:pt idx="11919">
                  <c:v>41033.156249971093</c:v>
                </c:pt>
                <c:pt idx="11920">
                  <c:v>41033.166666637757</c:v>
                </c:pt>
                <c:pt idx="11921">
                  <c:v>41033.177083304421</c:v>
                </c:pt>
                <c:pt idx="11922">
                  <c:v>41033.187499971085</c:v>
                </c:pt>
                <c:pt idx="11923">
                  <c:v>41033.19791663775</c:v>
                </c:pt>
                <c:pt idx="11924">
                  <c:v>41033.208333304414</c:v>
                </c:pt>
                <c:pt idx="11925">
                  <c:v>41033.218749971078</c:v>
                </c:pt>
                <c:pt idx="11926">
                  <c:v>41033.229166637742</c:v>
                </c:pt>
                <c:pt idx="11927">
                  <c:v>41033.239583304407</c:v>
                </c:pt>
                <c:pt idx="11928">
                  <c:v>41033.249999971071</c:v>
                </c:pt>
                <c:pt idx="11929">
                  <c:v>41033.260416637735</c:v>
                </c:pt>
                <c:pt idx="11930">
                  <c:v>41033.270833304399</c:v>
                </c:pt>
                <c:pt idx="11931">
                  <c:v>41033.281249971064</c:v>
                </c:pt>
                <c:pt idx="11932">
                  <c:v>41033.291666637728</c:v>
                </c:pt>
                <c:pt idx="11933">
                  <c:v>41033.302083304392</c:v>
                </c:pt>
                <c:pt idx="11934">
                  <c:v>41033.312499971056</c:v>
                </c:pt>
                <c:pt idx="11935">
                  <c:v>41033.32291663772</c:v>
                </c:pt>
                <c:pt idx="11936">
                  <c:v>41033.333333304385</c:v>
                </c:pt>
                <c:pt idx="11937">
                  <c:v>41033.343749971049</c:v>
                </c:pt>
                <c:pt idx="11938">
                  <c:v>41033.354166637713</c:v>
                </c:pt>
                <c:pt idx="11939">
                  <c:v>41033.364583304377</c:v>
                </c:pt>
                <c:pt idx="11940">
                  <c:v>41033.374999971042</c:v>
                </c:pt>
                <c:pt idx="11941">
                  <c:v>41033.385416637706</c:v>
                </c:pt>
                <c:pt idx="11942">
                  <c:v>41033.39583330437</c:v>
                </c:pt>
                <c:pt idx="11943">
                  <c:v>41033.406249971034</c:v>
                </c:pt>
                <c:pt idx="11944">
                  <c:v>41033.416666637699</c:v>
                </c:pt>
                <c:pt idx="11945">
                  <c:v>41033.427083304363</c:v>
                </c:pt>
                <c:pt idx="11946">
                  <c:v>41033.437499971027</c:v>
                </c:pt>
                <c:pt idx="11947">
                  <c:v>41033.447916637691</c:v>
                </c:pt>
                <c:pt idx="11948">
                  <c:v>41033.458333304356</c:v>
                </c:pt>
                <c:pt idx="11949">
                  <c:v>41033.46874997102</c:v>
                </c:pt>
                <c:pt idx="11950">
                  <c:v>41033.479166637684</c:v>
                </c:pt>
                <c:pt idx="11951">
                  <c:v>41033.489583304348</c:v>
                </c:pt>
                <c:pt idx="11952">
                  <c:v>41033.499999971013</c:v>
                </c:pt>
                <c:pt idx="11953">
                  <c:v>41033.510416637677</c:v>
                </c:pt>
                <c:pt idx="11954">
                  <c:v>41033.520833304341</c:v>
                </c:pt>
                <c:pt idx="11955">
                  <c:v>41033.531249971005</c:v>
                </c:pt>
                <c:pt idx="11956">
                  <c:v>41033.54166663767</c:v>
                </c:pt>
                <c:pt idx="11957">
                  <c:v>41033.552083304334</c:v>
                </c:pt>
                <c:pt idx="11958">
                  <c:v>41033.562499970998</c:v>
                </c:pt>
                <c:pt idx="11959">
                  <c:v>41033.572916637662</c:v>
                </c:pt>
                <c:pt idx="11960">
                  <c:v>41033.583333304327</c:v>
                </c:pt>
                <c:pt idx="11961">
                  <c:v>41033.593749970991</c:v>
                </c:pt>
                <c:pt idx="11962">
                  <c:v>41033.604166637655</c:v>
                </c:pt>
                <c:pt idx="11963">
                  <c:v>41033.614583304319</c:v>
                </c:pt>
                <c:pt idx="11964">
                  <c:v>41033.624999970983</c:v>
                </c:pt>
                <c:pt idx="11965">
                  <c:v>41033.635416637648</c:v>
                </c:pt>
                <c:pt idx="11966">
                  <c:v>41033.645833304312</c:v>
                </c:pt>
                <c:pt idx="11967">
                  <c:v>41033.656249970976</c:v>
                </c:pt>
                <c:pt idx="11968">
                  <c:v>41033.66666663764</c:v>
                </c:pt>
                <c:pt idx="11969">
                  <c:v>41033.677083304305</c:v>
                </c:pt>
                <c:pt idx="11970">
                  <c:v>41033.687499970969</c:v>
                </c:pt>
                <c:pt idx="11971">
                  <c:v>41033.697916637633</c:v>
                </c:pt>
                <c:pt idx="11972">
                  <c:v>41033.708333304297</c:v>
                </c:pt>
                <c:pt idx="11973">
                  <c:v>41033.718749970962</c:v>
                </c:pt>
                <c:pt idx="11974">
                  <c:v>41033.729166637626</c:v>
                </c:pt>
                <c:pt idx="11975">
                  <c:v>41033.73958330429</c:v>
                </c:pt>
                <c:pt idx="11976">
                  <c:v>41033.749999970954</c:v>
                </c:pt>
                <c:pt idx="11977">
                  <c:v>41033.760416637619</c:v>
                </c:pt>
                <c:pt idx="11978">
                  <c:v>41033.770833304283</c:v>
                </c:pt>
                <c:pt idx="11979">
                  <c:v>41033.781249970947</c:v>
                </c:pt>
                <c:pt idx="11980">
                  <c:v>41033.791666637611</c:v>
                </c:pt>
                <c:pt idx="11981">
                  <c:v>41033.802083304276</c:v>
                </c:pt>
                <c:pt idx="11982">
                  <c:v>41033.81249997094</c:v>
                </c:pt>
                <c:pt idx="11983">
                  <c:v>41033.822916637604</c:v>
                </c:pt>
                <c:pt idx="11984">
                  <c:v>41033.833333304268</c:v>
                </c:pt>
                <c:pt idx="11985">
                  <c:v>41033.843749970933</c:v>
                </c:pt>
                <c:pt idx="11986">
                  <c:v>41033.854166637597</c:v>
                </c:pt>
                <c:pt idx="11987">
                  <c:v>41033.864583304261</c:v>
                </c:pt>
                <c:pt idx="11988">
                  <c:v>41033.874999970925</c:v>
                </c:pt>
                <c:pt idx="11989">
                  <c:v>41033.88541663759</c:v>
                </c:pt>
                <c:pt idx="11990">
                  <c:v>41033.895833304254</c:v>
                </c:pt>
                <c:pt idx="11991">
                  <c:v>41033.906249970918</c:v>
                </c:pt>
                <c:pt idx="11992">
                  <c:v>41033.916666637582</c:v>
                </c:pt>
                <c:pt idx="11993">
                  <c:v>41033.927083304246</c:v>
                </c:pt>
                <c:pt idx="11994">
                  <c:v>41033.937499970911</c:v>
                </c:pt>
                <c:pt idx="11995">
                  <c:v>41033.947916637575</c:v>
                </c:pt>
                <c:pt idx="11996">
                  <c:v>41033.958333304239</c:v>
                </c:pt>
                <c:pt idx="11997">
                  <c:v>41033.968749970903</c:v>
                </c:pt>
                <c:pt idx="11998">
                  <c:v>41033.979166637568</c:v>
                </c:pt>
                <c:pt idx="11999">
                  <c:v>41033.989583304232</c:v>
                </c:pt>
                <c:pt idx="12000">
                  <c:v>41033.999999970896</c:v>
                </c:pt>
                <c:pt idx="12001">
                  <c:v>41034.01041663756</c:v>
                </c:pt>
                <c:pt idx="12002">
                  <c:v>41034.020833304225</c:v>
                </c:pt>
                <c:pt idx="12003">
                  <c:v>41034.031249970889</c:v>
                </c:pt>
                <c:pt idx="12004">
                  <c:v>41034.041666637553</c:v>
                </c:pt>
                <c:pt idx="12005">
                  <c:v>41034.052083304217</c:v>
                </c:pt>
                <c:pt idx="12006">
                  <c:v>41034.062499970882</c:v>
                </c:pt>
                <c:pt idx="12007">
                  <c:v>41034.072916637546</c:v>
                </c:pt>
                <c:pt idx="12008">
                  <c:v>41034.08333330421</c:v>
                </c:pt>
                <c:pt idx="12009">
                  <c:v>41034.093749970874</c:v>
                </c:pt>
                <c:pt idx="12010">
                  <c:v>41034.104166637539</c:v>
                </c:pt>
                <c:pt idx="12011">
                  <c:v>41034.114583304203</c:v>
                </c:pt>
                <c:pt idx="12012">
                  <c:v>41034.124999970867</c:v>
                </c:pt>
                <c:pt idx="12013">
                  <c:v>41034.135416637531</c:v>
                </c:pt>
                <c:pt idx="12014">
                  <c:v>41034.145833304196</c:v>
                </c:pt>
                <c:pt idx="12015">
                  <c:v>41034.15624997086</c:v>
                </c:pt>
                <c:pt idx="12016">
                  <c:v>41034.166666637524</c:v>
                </c:pt>
                <c:pt idx="12017">
                  <c:v>41034.177083304188</c:v>
                </c:pt>
                <c:pt idx="12018">
                  <c:v>41034.187499970853</c:v>
                </c:pt>
                <c:pt idx="12019">
                  <c:v>41034.197916637517</c:v>
                </c:pt>
                <c:pt idx="12020">
                  <c:v>41034.208333304181</c:v>
                </c:pt>
                <c:pt idx="12021">
                  <c:v>41034.218749970845</c:v>
                </c:pt>
                <c:pt idx="12022">
                  <c:v>41034.229166637509</c:v>
                </c:pt>
                <c:pt idx="12023">
                  <c:v>41034.239583304174</c:v>
                </c:pt>
                <c:pt idx="12024">
                  <c:v>41034.249999970838</c:v>
                </c:pt>
                <c:pt idx="12025">
                  <c:v>41034.260416637502</c:v>
                </c:pt>
                <c:pt idx="12026">
                  <c:v>41034.270833304166</c:v>
                </c:pt>
                <c:pt idx="12027">
                  <c:v>41034.281249970831</c:v>
                </c:pt>
                <c:pt idx="12028">
                  <c:v>41034.291666637495</c:v>
                </c:pt>
                <c:pt idx="12029">
                  <c:v>41034.302083304159</c:v>
                </c:pt>
                <c:pt idx="12030">
                  <c:v>41034.312499970823</c:v>
                </c:pt>
                <c:pt idx="12031">
                  <c:v>41034.322916637488</c:v>
                </c:pt>
                <c:pt idx="12032">
                  <c:v>41034.333333304152</c:v>
                </c:pt>
                <c:pt idx="12033">
                  <c:v>41034.343749970816</c:v>
                </c:pt>
                <c:pt idx="12034">
                  <c:v>41034.35416663748</c:v>
                </c:pt>
                <c:pt idx="12035">
                  <c:v>41034.364583304145</c:v>
                </c:pt>
                <c:pt idx="12036">
                  <c:v>41034.374999970809</c:v>
                </c:pt>
                <c:pt idx="12037">
                  <c:v>41034.385416637473</c:v>
                </c:pt>
                <c:pt idx="12038">
                  <c:v>41034.395833304137</c:v>
                </c:pt>
                <c:pt idx="12039">
                  <c:v>41034.406249970802</c:v>
                </c:pt>
                <c:pt idx="12040">
                  <c:v>41034.416666637466</c:v>
                </c:pt>
                <c:pt idx="12041">
                  <c:v>41034.42708330413</c:v>
                </c:pt>
                <c:pt idx="12042">
                  <c:v>41034.437499970794</c:v>
                </c:pt>
                <c:pt idx="12043">
                  <c:v>41034.447916637459</c:v>
                </c:pt>
                <c:pt idx="12044">
                  <c:v>41034.458333304123</c:v>
                </c:pt>
                <c:pt idx="12045">
                  <c:v>41034.468749970787</c:v>
                </c:pt>
                <c:pt idx="12046">
                  <c:v>41034.479166637451</c:v>
                </c:pt>
                <c:pt idx="12047">
                  <c:v>41034.489583304116</c:v>
                </c:pt>
                <c:pt idx="12048">
                  <c:v>41034.49999997078</c:v>
                </c:pt>
                <c:pt idx="12049">
                  <c:v>41034.510416637444</c:v>
                </c:pt>
                <c:pt idx="12050">
                  <c:v>41034.520833304108</c:v>
                </c:pt>
                <c:pt idx="12051">
                  <c:v>41034.531249970772</c:v>
                </c:pt>
                <c:pt idx="12052">
                  <c:v>41034.541666637437</c:v>
                </c:pt>
                <c:pt idx="12053">
                  <c:v>41034.552083304101</c:v>
                </c:pt>
                <c:pt idx="12054">
                  <c:v>41034.562499970765</c:v>
                </c:pt>
                <c:pt idx="12055">
                  <c:v>41034.572916637429</c:v>
                </c:pt>
                <c:pt idx="12056">
                  <c:v>41034.583333304094</c:v>
                </c:pt>
                <c:pt idx="12057">
                  <c:v>41034.593749970758</c:v>
                </c:pt>
                <c:pt idx="12058">
                  <c:v>41034.604166637422</c:v>
                </c:pt>
                <c:pt idx="12059">
                  <c:v>41034.614583304086</c:v>
                </c:pt>
                <c:pt idx="12060">
                  <c:v>41034.624999970751</c:v>
                </c:pt>
                <c:pt idx="12061">
                  <c:v>41034.635416637415</c:v>
                </c:pt>
                <c:pt idx="12062">
                  <c:v>41034.645833304079</c:v>
                </c:pt>
                <c:pt idx="12063">
                  <c:v>41034.656249970743</c:v>
                </c:pt>
                <c:pt idx="12064">
                  <c:v>41034.666666637408</c:v>
                </c:pt>
                <c:pt idx="12065">
                  <c:v>41034.677083304072</c:v>
                </c:pt>
                <c:pt idx="12066">
                  <c:v>41034.687499970736</c:v>
                </c:pt>
                <c:pt idx="12067">
                  <c:v>41034.6979166374</c:v>
                </c:pt>
                <c:pt idx="12068">
                  <c:v>41034.708333304065</c:v>
                </c:pt>
                <c:pt idx="12069">
                  <c:v>41034.718749970729</c:v>
                </c:pt>
                <c:pt idx="12070">
                  <c:v>41034.729166637393</c:v>
                </c:pt>
                <c:pt idx="12071">
                  <c:v>41034.739583304057</c:v>
                </c:pt>
                <c:pt idx="12072">
                  <c:v>41034.749999970722</c:v>
                </c:pt>
                <c:pt idx="12073">
                  <c:v>41034.760416637386</c:v>
                </c:pt>
                <c:pt idx="12074">
                  <c:v>41034.77083330405</c:v>
                </c:pt>
                <c:pt idx="12075">
                  <c:v>41034.781249970714</c:v>
                </c:pt>
                <c:pt idx="12076">
                  <c:v>41034.791666637379</c:v>
                </c:pt>
                <c:pt idx="12077">
                  <c:v>41034.802083304043</c:v>
                </c:pt>
                <c:pt idx="12078">
                  <c:v>41034.812499970707</c:v>
                </c:pt>
                <c:pt idx="12079">
                  <c:v>41034.822916637371</c:v>
                </c:pt>
                <c:pt idx="12080">
                  <c:v>41034.833333304035</c:v>
                </c:pt>
                <c:pt idx="12081">
                  <c:v>41034.8437499707</c:v>
                </c:pt>
                <c:pt idx="12082">
                  <c:v>41034.854166637364</c:v>
                </c:pt>
                <c:pt idx="12083">
                  <c:v>41034.864583304028</c:v>
                </c:pt>
                <c:pt idx="12084">
                  <c:v>41034.874999970692</c:v>
                </c:pt>
                <c:pt idx="12085">
                  <c:v>41034.885416637357</c:v>
                </c:pt>
                <c:pt idx="12086">
                  <c:v>41034.895833304021</c:v>
                </c:pt>
                <c:pt idx="12087">
                  <c:v>41034.906249970685</c:v>
                </c:pt>
                <c:pt idx="12088">
                  <c:v>41034.916666637349</c:v>
                </c:pt>
                <c:pt idx="12089">
                  <c:v>41034.927083304014</c:v>
                </c:pt>
                <c:pt idx="12090">
                  <c:v>41034.937499970678</c:v>
                </c:pt>
                <c:pt idx="12091">
                  <c:v>41034.947916637342</c:v>
                </c:pt>
                <c:pt idx="12092">
                  <c:v>41034.958333304006</c:v>
                </c:pt>
                <c:pt idx="12093">
                  <c:v>41034.968749970671</c:v>
                </c:pt>
                <c:pt idx="12094">
                  <c:v>41034.979166637335</c:v>
                </c:pt>
                <c:pt idx="12095">
                  <c:v>41034.989583303999</c:v>
                </c:pt>
                <c:pt idx="12096">
                  <c:v>41034.999999970663</c:v>
                </c:pt>
                <c:pt idx="12097">
                  <c:v>41035.010416637328</c:v>
                </c:pt>
                <c:pt idx="12098">
                  <c:v>41035.020833303992</c:v>
                </c:pt>
                <c:pt idx="12099">
                  <c:v>41035.031249970656</c:v>
                </c:pt>
                <c:pt idx="12100">
                  <c:v>41035.04166663732</c:v>
                </c:pt>
                <c:pt idx="12101">
                  <c:v>41035.052083303985</c:v>
                </c:pt>
                <c:pt idx="12102">
                  <c:v>41035.062499970649</c:v>
                </c:pt>
                <c:pt idx="12103">
                  <c:v>41035.072916637313</c:v>
                </c:pt>
                <c:pt idx="12104">
                  <c:v>41035.083333303977</c:v>
                </c:pt>
                <c:pt idx="12105">
                  <c:v>41035.093749970642</c:v>
                </c:pt>
                <c:pt idx="12106">
                  <c:v>41035.104166637306</c:v>
                </c:pt>
                <c:pt idx="12107">
                  <c:v>41035.11458330397</c:v>
                </c:pt>
                <c:pt idx="12108">
                  <c:v>41035.124999970634</c:v>
                </c:pt>
                <c:pt idx="12109">
                  <c:v>41035.135416637298</c:v>
                </c:pt>
                <c:pt idx="12110">
                  <c:v>41035.145833303963</c:v>
                </c:pt>
                <c:pt idx="12111">
                  <c:v>41035.156249970627</c:v>
                </c:pt>
                <c:pt idx="12112">
                  <c:v>41035.166666637291</c:v>
                </c:pt>
                <c:pt idx="12113">
                  <c:v>41035.177083303955</c:v>
                </c:pt>
                <c:pt idx="12114">
                  <c:v>41035.18749997062</c:v>
                </c:pt>
                <c:pt idx="12115">
                  <c:v>41035.197916637284</c:v>
                </c:pt>
                <c:pt idx="12116">
                  <c:v>41035.208333303948</c:v>
                </c:pt>
                <c:pt idx="12117">
                  <c:v>41035.218749970612</c:v>
                </c:pt>
                <c:pt idx="12118">
                  <c:v>41035.229166637277</c:v>
                </c:pt>
                <c:pt idx="12119">
                  <c:v>41035.239583303941</c:v>
                </c:pt>
                <c:pt idx="12120">
                  <c:v>41035.249999970605</c:v>
                </c:pt>
                <c:pt idx="12121">
                  <c:v>41035.260416637269</c:v>
                </c:pt>
                <c:pt idx="12122">
                  <c:v>41035.270833303934</c:v>
                </c:pt>
                <c:pt idx="12123">
                  <c:v>41035.281249970598</c:v>
                </c:pt>
                <c:pt idx="12124">
                  <c:v>41035.291666637262</c:v>
                </c:pt>
                <c:pt idx="12125">
                  <c:v>41035.302083303926</c:v>
                </c:pt>
                <c:pt idx="12126">
                  <c:v>41035.312499970591</c:v>
                </c:pt>
                <c:pt idx="12127">
                  <c:v>41035.322916637255</c:v>
                </c:pt>
                <c:pt idx="12128">
                  <c:v>41035.333333303919</c:v>
                </c:pt>
                <c:pt idx="12129">
                  <c:v>41035.343749970583</c:v>
                </c:pt>
                <c:pt idx="12130">
                  <c:v>41035.354166637248</c:v>
                </c:pt>
                <c:pt idx="12131">
                  <c:v>41035.364583303912</c:v>
                </c:pt>
                <c:pt idx="12132">
                  <c:v>41035.374999970576</c:v>
                </c:pt>
                <c:pt idx="12133">
                  <c:v>41035.38541663724</c:v>
                </c:pt>
                <c:pt idx="12134">
                  <c:v>41035.395833303905</c:v>
                </c:pt>
                <c:pt idx="12135">
                  <c:v>41035.406249970569</c:v>
                </c:pt>
                <c:pt idx="12136">
                  <c:v>41035.416666637233</c:v>
                </c:pt>
                <c:pt idx="12137">
                  <c:v>41035.427083303897</c:v>
                </c:pt>
                <c:pt idx="12138">
                  <c:v>41035.437499970561</c:v>
                </c:pt>
                <c:pt idx="12139">
                  <c:v>41035.447916637226</c:v>
                </c:pt>
                <c:pt idx="12140">
                  <c:v>41035.45833330389</c:v>
                </c:pt>
                <c:pt idx="12141">
                  <c:v>41035.468749970554</c:v>
                </c:pt>
                <c:pt idx="12142">
                  <c:v>41035.479166637218</c:v>
                </c:pt>
                <c:pt idx="12143">
                  <c:v>41035.489583303883</c:v>
                </c:pt>
                <c:pt idx="12144">
                  <c:v>41035.499999970547</c:v>
                </c:pt>
                <c:pt idx="12145">
                  <c:v>41035.510416637211</c:v>
                </c:pt>
                <c:pt idx="12146">
                  <c:v>41035.520833303875</c:v>
                </c:pt>
                <c:pt idx="12147">
                  <c:v>41035.53124997054</c:v>
                </c:pt>
                <c:pt idx="12148">
                  <c:v>41035.541666637204</c:v>
                </c:pt>
                <c:pt idx="12149">
                  <c:v>41035.552083303868</c:v>
                </c:pt>
                <c:pt idx="12150">
                  <c:v>41035.562499970532</c:v>
                </c:pt>
                <c:pt idx="12151">
                  <c:v>41035.572916637197</c:v>
                </c:pt>
                <c:pt idx="12152">
                  <c:v>41035.583333303861</c:v>
                </c:pt>
                <c:pt idx="12153">
                  <c:v>41035.593749970525</c:v>
                </c:pt>
                <c:pt idx="12154">
                  <c:v>41035.604166637189</c:v>
                </c:pt>
                <c:pt idx="12155">
                  <c:v>41035.614583303854</c:v>
                </c:pt>
                <c:pt idx="12156">
                  <c:v>41035.624999970518</c:v>
                </c:pt>
                <c:pt idx="12157">
                  <c:v>41035.635416637182</c:v>
                </c:pt>
                <c:pt idx="12158">
                  <c:v>41035.645833303846</c:v>
                </c:pt>
                <c:pt idx="12159">
                  <c:v>41035.656249970511</c:v>
                </c:pt>
                <c:pt idx="12160">
                  <c:v>41035.666666637175</c:v>
                </c:pt>
                <c:pt idx="12161">
                  <c:v>41035.677083303839</c:v>
                </c:pt>
                <c:pt idx="12162">
                  <c:v>41035.687499970503</c:v>
                </c:pt>
                <c:pt idx="12163">
                  <c:v>41035.697916637168</c:v>
                </c:pt>
                <c:pt idx="12164">
                  <c:v>41035.708333303832</c:v>
                </c:pt>
                <c:pt idx="12165">
                  <c:v>41035.718749970496</c:v>
                </c:pt>
                <c:pt idx="12166">
                  <c:v>41035.72916663716</c:v>
                </c:pt>
                <c:pt idx="12167">
                  <c:v>41035.739583303824</c:v>
                </c:pt>
                <c:pt idx="12168">
                  <c:v>41035.749999970489</c:v>
                </c:pt>
                <c:pt idx="12169">
                  <c:v>41035.760416637153</c:v>
                </c:pt>
                <c:pt idx="12170">
                  <c:v>41035.770833303817</c:v>
                </c:pt>
                <c:pt idx="12171">
                  <c:v>41035.781249970481</c:v>
                </c:pt>
                <c:pt idx="12172">
                  <c:v>41035.791666637146</c:v>
                </c:pt>
                <c:pt idx="12173">
                  <c:v>41035.80208330381</c:v>
                </c:pt>
                <c:pt idx="12174">
                  <c:v>41035.812499970474</c:v>
                </c:pt>
                <c:pt idx="12175">
                  <c:v>41035.822916637138</c:v>
                </c:pt>
                <c:pt idx="12176">
                  <c:v>41035.833333303803</c:v>
                </c:pt>
                <c:pt idx="12177">
                  <c:v>41035.843749970467</c:v>
                </c:pt>
                <c:pt idx="12178">
                  <c:v>41035.854166637131</c:v>
                </c:pt>
                <c:pt idx="12179">
                  <c:v>41035.864583303795</c:v>
                </c:pt>
                <c:pt idx="12180">
                  <c:v>41035.87499997046</c:v>
                </c:pt>
                <c:pt idx="12181">
                  <c:v>41035.885416637124</c:v>
                </c:pt>
                <c:pt idx="12182">
                  <c:v>41035.895833303788</c:v>
                </c:pt>
                <c:pt idx="12183">
                  <c:v>41035.906249970452</c:v>
                </c:pt>
                <c:pt idx="12184">
                  <c:v>41035.916666637117</c:v>
                </c:pt>
                <c:pt idx="12185">
                  <c:v>41035.927083303781</c:v>
                </c:pt>
                <c:pt idx="12186">
                  <c:v>41035.937499970445</c:v>
                </c:pt>
                <c:pt idx="12187">
                  <c:v>41035.947916637109</c:v>
                </c:pt>
                <c:pt idx="12188">
                  <c:v>41035.958333303774</c:v>
                </c:pt>
                <c:pt idx="12189">
                  <c:v>41035.968749970438</c:v>
                </c:pt>
                <c:pt idx="12190">
                  <c:v>41035.979166637102</c:v>
                </c:pt>
                <c:pt idx="12191">
                  <c:v>41035.989583303766</c:v>
                </c:pt>
                <c:pt idx="12192">
                  <c:v>41035.999999970431</c:v>
                </c:pt>
                <c:pt idx="12193">
                  <c:v>41036.010416637095</c:v>
                </c:pt>
                <c:pt idx="12194">
                  <c:v>41036.020833303759</c:v>
                </c:pt>
                <c:pt idx="12195">
                  <c:v>41036.031249970423</c:v>
                </c:pt>
                <c:pt idx="12196">
                  <c:v>41036.041666637087</c:v>
                </c:pt>
                <c:pt idx="12197">
                  <c:v>41036.052083303752</c:v>
                </c:pt>
                <c:pt idx="12198">
                  <c:v>41036.062499970416</c:v>
                </c:pt>
                <c:pt idx="12199">
                  <c:v>41036.07291663708</c:v>
                </c:pt>
                <c:pt idx="12200">
                  <c:v>41036.083333303744</c:v>
                </c:pt>
                <c:pt idx="12201">
                  <c:v>41036.093749970409</c:v>
                </c:pt>
                <c:pt idx="12202">
                  <c:v>41036.104166637073</c:v>
                </c:pt>
                <c:pt idx="12203">
                  <c:v>41036.114583303737</c:v>
                </c:pt>
                <c:pt idx="12204">
                  <c:v>41036.124999970401</c:v>
                </c:pt>
                <c:pt idx="12205">
                  <c:v>41036.135416637066</c:v>
                </c:pt>
                <c:pt idx="12206">
                  <c:v>41036.14583330373</c:v>
                </c:pt>
                <c:pt idx="12207">
                  <c:v>41036.156249970394</c:v>
                </c:pt>
                <c:pt idx="12208">
                  <c:v>41036.166666637058</c:v>
                </c:pt>
                <c:pt idx="12209">
                  <c:v>41036.177083303723</c:v>
                </c:pt>
                <c:pt idx="12210">
                  <c:v>41036.187499970387</c:v>
                </c:pt>
                <c:pt idx="12211">
                  <c:v>41036.197916637051</c:v>
                </c:pt>
                <c:pt idx="12212">
                  <c:v>41036.208333303715</c:v>
                </c:pt>
                <c:pt idx="12213">
                  <c:v>41036.21874997038</c:v>
                </c:pt>
                <c:pt idx="12214">
                  <c:v>41036.229166637044</c:v>
                </c:pt>
                <c:pt idx="12215">
                  <c:v>41036.239583303708</c:v>
                </c:pt>
                <c:pt idx="12216">
                  <c:v>41036.249999970372</c:v>
                </c:pt>
                <c:pt idx="12217">
                  <c:v>41036.260416637037</c:v>
                </c:pt>
                <c:pt idx="12218">
                  <c:v>41036.270833303701</c:v>
                </c:pt>
                <c:pt idx="12219">
                  <c:v>41036.281249970365</c:v>
                </c:pt>
                <c:pt idx="12220">
                  <c:v>41036.291666637029</c:v>
                </c:pt>
                <c:pt idx="12221">
                  <c:v>41036.302083303694</c:v>
                </c:pt>
                <c:pt idx="12222">
                  <c:v>41036.312499970358</c:v>
                </c:pt>
                <c:pt idx="12223">
                  <c:v>41036.322916637022</c:v>
                </c:pt>
                <c:pt idx="12224">
                  <c:v>41036.333333303686</c:v>
                </c:pt>
                <c:pt idx="12225">
                  <c:v>41036.34374997035</c:v>
                </c:pt>
                <c:pt idx="12226">
                  <c:v>41036.354166637015</c:v>
                </c:pt>
                <c:pt idx="12227">
                  <c:v>41036.364583303679</c:v>
                </c:pt>
                <c:pt idx="12228">
                  <c:v>41036.374999970343</c:v>
                </c:pt>
                <c:pt idx="12229">
                  <c:v>41036.385416637007</c:v>
                </c:pt>
                <c:pt idx="12230">
                  <c:v>41036.395833303672</c:v>
                </c:pt>
                <c:pt idx="12231">
                  <c:v>41036.406249970336</c:v>
                </c:pt>
                <c:pt idx="12232">
                  <c:v>41036.416666637</c:v>
                </c:pt>
                <c:pt idx="12233">
                  <c:v>41036.427083303664</c:v>
                </c:pt>
                <c:pt idx="12234">
                  <c:v>41036.437499970329</c:v>
                </c:pt>
                <c:pt idx="12235">
                  <c:v>41036.447916636993</c:v>
                </c:pt>
                <c:pt idx="12236">
                  <c:v>41036.458333303657</c:v>
                </c:pt>
                <c:pt idx="12237">
                  <c:v>41036.468749970321</c:v>
                </c:pt>
                <c:pt idx="12238">
                  <c:v>41036.479166636986</c:v>
                </c:pt>
                <c:pt idx="12239">
                  <c:v>41036.48958330365</c:v>
                </c:pt>
                <c:pt idx="12240">
                  <c:v>41036.499999970314</c:v>
                </c:pt>
                <c:pt idx="12241">
                  <c:v>41036.510416636978</c:v>
                </c:pt>
                <c:pt idx="12242">
                  <c:v>41036.520833303643</c:v>
                </c:pt>
                <c:pt idx="12243">
                  <c:v>41036.531249970307</c:v>
                </c:pt>
                <c:pt idx="12244">
                  <c:v>41036.541666636971</c:v>
                </c:pt>
                <c:pt idx="12245">
                  <c:v>41036.552083303635</c:v>
                </c:pt>
                <c:pt idx="12246">
                  <c:v>41036.5624999703</c:v>
                </c:pt>
                <c:pt idx="12247">
                  <c:v>41036.572916636964</c:v>
                </c:pt>
                <c:pt idx="12248">
                  <c:v>41036.583333303628</c:v>
                </c:pt>
                <c:pt idx="12249">
                  <c:v>41036.593749970292</c:v>
                </c:pt>
                <c:pt idx="12250">
                  <c:v>41036.604166636957</c:v>
                </c:pt>
                <c:pt idx="12251">
                  <c:v>41036.614583303621</c:v>
                </c:pt>
                <c:pt idx="12252">
                  <c:v>41036.624999970285</c:v>
                </c:pt>
                <c:pt idx="12253">
                  <c:v>41036.635416636949</c:v>
                </c:pt>
                <c:pt idx="12254">
                  <c:v>41036.645833303613</c:v>
                </c:pt>
                <c:pt idx="12255">
                  <c:v>41036.656249970278</c:v>
                </c:pt>
                <c:pt idx="12256">
                  <c:v>41036.666666636942</c:v>
                </c:pt>
                <c:pt idx="12257">
                  <c:v>41036.677083303606</c:v>
                </c:pt>
                <c:pt idx="12258">
                  <c:v>41036.68749997027</c:v>
                </c:pt>
                <c:pt idx="12259">
                  <c:v>41036.697916636935</c:v>
                </c:pt>
                <c:pt idx="12260">
                  <c:v>41036.708333303599</c:v>
                </c:pt>
                <c:pt idx="12261">
                  <c:v>41036.718749970263</c:v>
                </c:pt>
                <c:pt idx="12262">
                  <c:v>41036.729166636927</c:v>
                </c:pt>
                <c:pt idx="12263">
                  <c:v>41036.739583303592</c:v>
                </c:pt>
                <c:pt idx="12264">
                  <c:v>41036.749999970256</c:v>
                </c:pt>
                <c:pt idx="12265">
                  <c:v>41036.76041663692</c:v>
                </c:pt>
                <c:pt idx="12266">
                  <c:v>41036.770833303584</c:v>
                </c:pt>
                <c:pt idx="12267">
                  <c:v>41036.781249970249</c:v>
                </c:pt>
                <c:pt idx="12268">
                  <c:v>41036.791666636913</c:v>
                </c:pt>
                <c:pt idx="12269">
                  <c:v>41036.802083303577</c:v>
                </c:pt>
                <c:pt idx="12270">
                  <c:v>41036.812499970241</c:v>
                </c:pt>
                <c:pt idx="12271">
                  <c:v>41036.822916636906</c:v>
                </c:pt>
                <c:pt idx="12272">
                  <c:v>41036.83333330357</c:v>
                </c:pt>
                <c:pt idx="12273">
                  <c:v>41036.843749970234</c:v>
                </c:pt>
                <c:pt idx="12274">
                  <c:v>41036.854166636898</c:v>
                </c:pt>
                <c:pt idx="12275">
                  <c:v>41036.864583303563</c:v>
                </c:pt>
                <c:pt idx="12276">
                  <c:v>41036.874999970227</c:v>
                </c:pt>
                <c:pt idx="12277">
                  <c:v>41036.885416636891</c:v>
                </c:pt>
                <c:pt idx="12278">
                  <c:v>41036.895833303555</c:v>
                </c:pt>
                <c:pt idx="12279">
                  <c:v>41036.90624997022</c:v>
                </c:pt>
                <c:pt idx="12280">
                  <c:v>41036.916666636884</c:v>
                </c:pt>
                <c:pt idx="12281">
                  <c:v>41036.927083303548</c:v>
                </c:pt>
                <c:pt idx="12282">
                  <c:v>41036.937499970212</c:v>
                </c:pt>
                <c:pt idx="12283">
                  <c:v>41036.947916636876</c:v>
                </c:pt>
                <c:pt idx="12284">
                  <c:v>41036.958333303541</c:v>
                </c:pt>
                <c:pt idx="12285">
                  <c:v>41036.968749970205</c:v>
                </c:pt>
                <c:pt idx="12286">
                  <c:v>41036.979166636869</c:v>
                </c:pt>
                <c:pt idx="12287">
                  <c:v>41036.989583303533</c:v>
                </c:pt>
                <c:pt idx="12288">
                  <c:v>41036.999999970198</c:v>
                </c:pt>
                <c:pt idx="12289">
                  <c:v>41037.010416636862</c:v>
                </c:pt>
                <c:pt idx="12290">
                  <c:v>41037.020833303526</c:v>
                </c:pt>
                <c:pt idx="12291">
                  <c:v>41037.03124997019</c:v>
                </c:pt>
                <c:pt idx="12292">
                  <c:v>41037.041666636855</c:v>
                </c:pt>
                <c:pt idx="12293">
                  <c:v>41037.052083303519</c:v>
                </c:pt>
                <c:pt idx="12294">
                  <c:v>41037.062499970183</c:v>
                </c:pt>
                <c:pt idx="12295">
                  <c:v>41037.072916636847</c:v>
                </c:pt>
                <c:pt idx="12296">
                  <c:v>41037.083333303512</c:v>
                </c:pt>
                <c:pt idx="12297">
                  <c:v>41037.093749970176</c:v>
                </c:pt>
                <c:pt idx="12298">
                  <c:v>41037.10416663684</c:v>
                </c:pt>
                <c:pt idx="12299">
                  <c:v>41037.114583303504</c:v>
                </c:pt>
                <c:pt idx="12300">
                  <c:v>41037.124999970169</c:v>
                </c:pt>
                <c:pt idx="12301">
                  <c:v>41037.135416636833</c:v>
                </c:pt>
                <c:pt idx="12302">
                  <c:v>41037.145833303497</c:v>
                </c:pt>
                <c:pt idx="12303">
                  <c:v>41037.156249970161</c:v>
                </c:pt>
                <c:pt idx="12304">
                  <c:v>41037.166666636826</c:v>
                </c:pt>
                <c:pt idx="12305">
                  <c:v>41037.17708330349</c:v>
                </c:pt>
                <c:pt idx="12306">
                  <c:v>41037.187499970154</c:v>
                </c:pt>
                <c:pt idx="12307">
                  <c:v>41037.197916636818</c:v>
                </c:pt>
                <c:pt idx="12308">
                  <c:v>41037.208333303483</c:v>
                </c:pt>
                <c:pt idx="12309">
                  <c:v>41037.218749970147</c:v>
                </c:pt>
                <c:pt idx="12310">
                  <c:v>41037.229166636811</c:v>
                </c:pt>
                <c:pt idx="12311">
                  <c:v>41037.239583303475</c:v>
                </c:pt>
                <c:pt idx="12312">
                  <c:v>41037.249999970139</c:v>
                </c:pt>
                <c:pt idx="12313">
                  <c:v>41037.260416636804</c:v>
                </c:pt>
                <c:pt idx="12314">
                  <c:v>41037.270833303468</c:v>
                </c:pt>
                <c:pt idx="12315">
                  <c:v>41037.281249970132</c:v>
                </c:pt>
                <c:pt idx="12316">
                  <c:v>41037.291666636796</c:v>
                </c:pt>
                <c:pt idx="12317">
                  <c:v>41037.302083303461</c:v>
                </c:pt>
                <c:pt idx="12318">
                  <c:v>41037.312499970125</c:v>
                </c:pt>
                <c:pt idx="12319">
                  <c:v>41037.322916636789</c:v>
                </c:pt>
                <c:pt idx="12320">
                  <c:v>41037.333333303453</c:v>
                </c:pt>
                <c:pt idx="12321">
                  <c:v>41037.343749970118</c:v>
                </c:pt>
                <c:pt idx="12322">
                  <c:v>41037.354166636782</c:v>
                </c:pt>
                <c:pt idx="12323">
                  <c:v>41037.364583303446</c:v>
                </c:pt>
                <c:pt idx="12324">
                  <c:v>41037.37499997011</c:v>
                </c:pt>
                <c:pt idx="12325">
                  <c:v>41037.385416636775</c:v>
                </c:pt>
                <c:pt idx="12326">
                  <c:v>41037.395833303439</c:v>
                </c:pt>
                <c:pt idx="12327">
                  <c:v>41037.406249970103</c:v>
                </c:pt>
                <c:pt idx="12328">
                  <c:v>41037.416666636767</c:v>
                </c:pt>
                <c:pt idx="12329">
                  <c:v>41037.427083303432</c:v>
                </c:pt>
                <c:pt idx="12330">
                  <c:v>41037.437499970096</c:v>
                </c:pt>
                <c:pt idx="12331">
                  <c:v>41037.44791663676</c:v>
                </c:pt>
                <c:pt idx="12332">
                  <c:v>41037.458333303424</c:v>
                </c:pt>
                <c:pt idx="12333">
                  <c:v>41037.468749970089</c:v>
                </c:pt>
                <c:pt idx="12334">
                  <c:v>41037.479166636753</c:v>
                </c:pt>
                <c:pt idx="12335">
                  <c:v>41037.489583303417</c:v>
                </c:pt>
                <c:pt idx="12336">
                  <c:v>41037.499999970081</c:v>
                </c:pt>
                <c:pt idx="12337">
                  <c:v>41037.510416636746</c:v>
                </c:pt>
                <c:pt idx="12338">
                  <c:v>41037.52083330341</c:v>
                </c:pt>
                <c:pt idx="12339">
                  <c:v>41037.531249970074</c:v>
                </c:pt>
                <c:pt idx="12340">
                  <c:v>41037.541666636738</c:v>
                </c:pt>
                <c:pt idx="12341">
                  <c:v>41037.552083303402</c:v>
                </c:pt>
                <c:pt idx="12342">
                  <c:v>41037.562499970067</c:v>
                </c:pt>
                <c:pt idx="12343">
                  <c:v>41037.572916636731</c:v>
                </c:pt>
                <c:pt idx="12344">
                  <c:v>41037.583333303395</c:v>
                </c:pt>
                <c:pt idx="12345">
                  <c:v>41037.593749970059</c:v>
                </c:pt>
                <c:pt idx="12346">
                  <c:v>41037.604166636724</c:v>
                </c:pt>
                <c:pt idx="12347">
                  <c:v>41037.614583303388</c:v>
                </c:pt>
                <c:pt idx="12348">
                  <c:v>41037.624999970052</c:v>
                </c:pt>
                <c:pt idx="12349">
                  <c:v>41037.635416636716</c:v>
                </c:pt>
                <c:pt idx="12350">
                  <c:v>41037.645833303381</c:v>
                </c:pt>
                <c:pt idx="12351">
                  <c:v>41037.656249970045</c:v>
                </c:pt>
                <c:pt idx="12352">
                  <c:v>41037.666666636709</c:v>
                </c:pt>
                <c:pt idx="12353">
                  <c:v>41037.677083303373</c:v>
                </c:pt>
                <c:pt idx="12354">
                  <c:v>41037.687499970038</c:v>
                </c:pt>
                <c:pt idx="12355">
                  <c:v>41037.697916636702</c:v>
                </c:pt>
                <c:pt idx="12356">
                  <c:v>41037.708333303366</c:v>
                </c:pt>
                <c:pt idx="12357">
                  <c:v>41037.71874997003</c:v>
                </c:pt>
                <c:pt idx="12358">
                  <c:v>41037.729166636695</c:v>
                </c:pt>
                <c:pt idx="12359">
                  <c:v>41037.739583303359</c:v>
                </c:pt>
                <c:pt idx="12360">
                  <c:v>41037.749999970023</c:v>
                </c:pt>
                <c:pt idx="12361">
                  <c:v>41037.760416636687</c:v>
                </c:pt>
                <c:pt idx="12362">
                  <c:v>41037.770833303352</c:v>
                </c:pt>
                <c:pt idx="12363">
                  <c:v>41037.781249970016</c:v>
                </c:pt>
                <c:pt idx="12364">
                  <c:v>41037.79166663668</c:v>
                </c:pt>
                <c:pt idx="12365">
                  <c:v>41037.802083303344</c:v>
                </c:pt>
                <c:pt idx="12366">
                  <c:v>41037.812499970009</c:v>
                </c:pt>
                <c:pt idx="12367">
                  <c:v>41037.822916636673</c:v>
                </c:pt>
                <c:pt idx="12368">
                  <c:v>41037.833333303337</c:v>
                </c:pt>
                <c:pt idx="12369">
                  <c:v>41037.843749970001</c:v>
                </c:pt>
                <c:pt idx="12370">
                  <c:v>41037.854166636665</c:v>
                </c:pt>
                <c:pt idx="12371">
                  <c:v>41037.86458330333</c:v>
                </c:pt>
                <c:pt idx="12372">
                  <c:v>41037.874999969994</c:v>
                </c:pt>
                <c:pt idx="12373">
                  <c:v>41037.885416636658</c:v>
                </c:pt>
                <c:pt idx="12374">
                  <c:v>41037.895833303322</c:v>
                </c:pt>
                <c:pt idx="12375">
                  <c:v>41037.906249969987</c:v>
                </c:pt>
                <c:pt idx="12376">
                  <c:v>41037.916666636651</c:v>
                </c:pt>
                <c:pt idx="12377">
                  <c:v>41037.927083303315</c:v>
                </c:pt>
                <c:pt idx="12378">
                  <c:v>41037.937499969979</c:v>
                </c:pt>
                <c:pt idx="12379">
                  <c:v>41037.947916636644</c:v>
                </c:pt>
                <c:pt idx="12380">
                  <c:v>41037.958333303308</c:v>
                </c:pt>
                <c:pt idx="12381">
                  <c:v>41037.968749969972</c:v>
                </c:pt>
                <c:pt idx="12382">
                  <c:v>41037.979166636636</c:v>
                </c:pt>
                <c:pt idx="12383">
                  <c:v>41037.989583303301</c:v>
                </c:pt>
                <c:pt idx="12384">
                  <c:v>41037.999999969965</c:v>
                </c:pt>
                <c:pt idx="12385">
                  <c:v>41038.010416636629</c:v>
                </c:pt>
                <c:pt idx="12386">
                  <c:v>41038.020833303293</c:v>
                </c:pt>
                <c:pt idx="12387">
                  <c:v>41038.031249969958</c:v>
                </c:pt>
                <c:pt idx="12388">
                  <c:v>41038.041666636622</c:v>
                </c:pt>
                <c:pt idx="12389">
                  <c:v>41038.052083303286</c:v>
                </c:pt>
                <c:pt idx="12390">
                  <c:v>41038.06249996995</c:v>
                </c:pt>
                <c:pt idx="12391">
                  <c:v>41038.072916636615</c:v>
                </c:pt>
                <c:pt idx="12392">
                  <c:v>41038.083333303279</c:v>
                </c:pt>
                <c:pt idx="12393">
                  <c:v>41038.093749969943</c:v>
                </c:pt>
                <c:pt idx="12394">
                  <c:v>41038.104166636607</c:v>
                </c:pt>
                <c:pt idx="12395">
                  <c:v>41038.114583303272</c:v>
                </c:pt>
                <c:pt idx="12396">
                  <c:v>41038.124999969936</c:v>
                </c:pt>
                <c:pt idx="12397">
                  <c:v>41038.1354166366</c:v>
                </c:pt>
                <c:pt idx="12398">
                  <c:v>41038.145833303264</c:v>
                </c:pt>
                <c:pt idx="12399">
                  <c:v>41038.156249969928</c:v>
                </c:pt>
                <c:pt idx="12400">
                  <c:v>41038.166666636593</c:v>
                </c:pt>
                <c:pt idx="12401">
                  <c:v>41038.177083303257</c:v>
                </c:pt>
                <c:pt idx="12402">
                  <c:v>41038.187499969921</c:v>
                </c:pt>
                <c:pt idx="12403">
                  <c:v>41038.197916636585</c:v>
                </c:pt>
                <c:pt idx="12404">
                  <c:v>41038.20833330325</c:v>
                </c:pt>
                <c:pt idx="12405">
                  <c:v>41038.218749969914</c:v>
                </c:pt>
                <c:pt idx="12406">
                  <c:v>41038.229166636578</c:v>
                </c:pt>
                <c:pt idx="12407">
                  <c:v>41038.239583303242</c:v>
                </c:pt>
                <c:pt idx="12408">
                  <c:v>41038.249999969907</c:v>
                </c:pt>
                <c:pt idx="12409">
                  <c:v>41038.260416636571</c:v>
                </c:pt>
                <c:pt idx="12410">
                  <c:v>41038.270833303235</c:v>
                </c:pt>
                <c:pt idx="12411">
                  <c:v>41038.281249969899</c:v>
                </c:pt>
                <c:pt idx="12412">
                  <c:v>41038.291666636564</c:v>
                </c:pt>
                <c:pt idx="12413">
                  <c:v>41038.302083303228</c:v>
                </c:pt>
                <c:pt idx="12414">
                  <c:v>41038.312499969892</c:v>
                </c:pt>
                <c:pt idx="12415">
                  <c:v>41038.322916636556</c:v>
                </c:pt>
                <c:pt idx="12416">
                  <c:v>41038.333333303221</c:v>
                </c:pt>
                <c:pt idx="12417">
                  <c:v>41038.343749969885</c:v>
                </c:pt>
                <c:pt idx="12418">
                  <c:v>41038.354166636549</c:v>
                </c:pt>
                <c:pt idx="12419">
                  <c:v>41038.364583303213</c:v>
                </c:pt>
                <c:pt idx="12420">
                  <c:v>41038.374999969878</c:v>
                </c:pt>
                <c:pt idx="12421">
                  <c:v>41038.385416636542</c:v>
                </c:pt>
                <c:pt idx="12422">
                  <c:v>41038.395833303206</c:v>
                </c:pt>
                <c:pt idx="12423">
                  <c:v>41038.40624996987</c:v>
                </c:pt>
                <c:pt idx="12424">
                  <c:v>41038.416666636535</c:v>
                </c:pt>
                <c:pt idx="12425">
                  <c:v>41038.427083303199</c:v>
                </c:pt>
                <c:pt idx="12426">
                  <c:v>41038.437499969863</c:v>
                </c:pt>
                <c:pt idx="12427">
                  <c:v>41038.447916636527</c:v>
                </c:pt>
                <c:pt idx="12428">
                  <c:v>41038.458333303191</c:v>
                </c:pt>
                <c:pt idx="12429">
                  <c:v>41038.468749969856</c:v>
                </c:pt>
                <c:pt idx="12430">
                  <c:v>41038.47916663652</c:v>
                </c:pt>
                <c:pt idx="12431">
                  <c:v>41038.489583303184</c:v>
                </c:pt>
                <c:pt idx="12432">
                  <c:v>41038.499999969848</c:v>
                </c:pt>
                <c:pt idx="12433">
                  <c:v>41038.510416636513</c:v>
                </c:pt>
                <c:pt idx="12434">
                  <c:v>41038.520833303177</c:v>
                </c:pt>
                <c:pt idx="12435">
                  <c:v>41038.531249969841</c:v>
                </c:pt>
                <c:pt idx="12436">
                  <c:v>41038.541666636505</c:v>
                </c:pt>
                <c:pt idx="12437">
                  <c:v>41038.55208330317</c:v>
                </c:pt>
                <c:pt idx="12438">
                  <c:v>41038.562499969834</c:v>
                </c:pt>
                <c:pt idx="12439">
                  <c:v>41038.572916636498</c:v>
                </c:pt>
                <c:pt idx="12440">
                  <c:v>41038.583333303162</c:v>
                </c:pt>
                <c:pt idx="12441">
                  <c:v>41038.593749969827</c:v>
                </c:pt>
                <c:pt idx="12442">
                  <c:v>41038.604166636491</c:v>
                </c:pt>
                <c:pt idx="12443">
                  <c:v>41038.614583303155</c:v>
                </c:pt>
                <c:pt idx="12444">
                  <c:v>41038.624999969819</c:v>
                </c:pt>
                <c:pt idx="12445">
                  <c:v>41038.635416636484</c:v>
                </c:pt>
                <c:pt idx="12446">
                  <c:v>41038.645833303148</c:v>
                </c:pt>
                <c:pt idx="12447">
                  <c:v>41038.656249969812</c:v>
                </c:pt>
                <c:pt idx="12448">
                  <c:v>41038.666666636476</c:v>
                </c:pt>
                <c:pt idx="12449">
                  <c:v>41038.677083303141</c:v>
                </c:pt>
                <c:pt idx="12450">
                  <c:v>41038.687499969805</c:v>
                </c:pt>
                <c:pt idx="12451">
                  <c:v>41038.697916636469</c:v>
                </c:pt>
                <c:pt idx="12452">
                  <c:v>41038.708333303133</c:v>
                </c:pt>
                <c:pt idx="12453">
                  <c:v>41038.718749969797</c:v>
                </c:pt>
                <c:pt idx="12454">
                  <c:v>41038.729166636462</c:v>
                </c:pt>
                <c:pt idx="12455">
                  <c:v>41038.739583303126</c:v>
                </c:pt>
                <c:pt idx="12456">
                  <c:v>41038.74999996979</c:v>
                </c:pt>
                <c:pt idx="12457">
                  <c:v>41038.760416636454</c:v>
                </c:pt>
                <c:pt idx="12458">
                  <c:v>41038.770833303119</c:v>
                </c:pt>
                <c:pt idx="12459">
                  <c:v>41038.781249969783</c:v>
                </c:pt>
                <c:pt idx="12460">
                  <c:v>41038.791666636447</c:v>
                </c:pt>
                <c:pt idx="12461">
                  <c:v>41038.802083303111</c:v>
                </c:pt>
                <c:pt idx="12462">
                  <c:v>41038.812499969776</c:v>
                </c:pt>
                <c:pt idx="12463">
                  <c:v>41038.82291663644</c:v>
                </c:pt>
                <c:pt idx="12464">
                  <c:v>41038.833333303104</c:v>
                </c:pt>
                <c:pt idx="12465">
                  <c:v>41038.843749969768</c:v>
                </c:pt>
                <c:pt idx="12466">
                  <c:v>41038.854166636433</c:v>
                </c:pt>
                <c:pt idx="12467">
                  <c:v>41038.864583303097</c:v>
                </c:pt>
                <c:pt idx="12468">
                  <c:v>41038.874999969761</c:v>
                </c:pt>
                <c:pt idx="12469">
                  <c:v>41038.885416636425</c:v>
                </c:pt>
                <c:pt idx="12470">
                  <c:v>41038.89583330309</c:v>
                </c:pt>
                <c:pt idx="12471">
                  <c:v>41038.906249969754</c:v>
                </c:pt>
                <c:pt idx="12472">
                  <c:v>41038.916666636418</c:v>
                </c:pt>
                <c:pt idx="12473">
                  <c:v>41038.927083303082</c:v>
                </c:pt>
                <c:pt idx="12474">
                  <c:v>41038.937499969747</c:v>
                </c:pt>
                <c:pt idx="12475">
                  <c:v>41038.947916636411</c:v>
                </c:pt>
                <c:pt idx="12476">
                  <c:v>41038.958333303075</c:v>
                </c:pt>
                <c:pt idx="12477">
                  <c:v>41038.968749969739</c:v>
                </c:pt>
                <c:pt idx="12478">
                  <c:v>41038.979166636404</c:v>
                </c:pt>
                <c:pt idx="12479">
                  <c:v>41038.989583303068</c:v>
                </c:pt>
                <c:pt idx="12480">
                  <c:v>41038.999999969732</c:v>
                </c:pt>
                <c:pt idx="12481">
                  <c:v>41039.010416636396</c:v>
                </c:pt>
                <c:pt idx="12482">
                  <c:v>41039.02083330306</c:v>
                </c:pt>
                <c:pt idx="12483">
                  <c:v>41039.031249969725</c:v>
                </c:pt>
                <c:pt idx="12484">
                  <c:v>41039.041666636389</c:v>
                </c:pt>
                <c:pt idx="12485">
                  <c:v>41039.052083303053</c:v>
                </c:pt>
                <c:pt idx="12486">
                  <c:v>41039.062499969717</c:v>
                </c:pt>
                <c:pt idx="12487">
                  <c:v>41039.072916636382</c:v>
                </c:pt>
                <c:pt idx="12488">
                  <c:v>41039.083333303046</c:v>
                </c:pt>
                <c:pt idx="12489">
                  <c:v>41039.09374996971</c:v>
                </c:pt>
                <c:pt idx="12490">
                  <c:v>41039.104166636374</c:v>
                </c:pt>
                <c:pt idx="12491">
                  <c:v>41039.114583303039</c:v>
                </c:pt>
                <c:pt idx="12492">
                  <c:v>41039.124999969703</c:v>
                </c:pt>
                <c:pt idx="12493">
                  <c:v>41039.135416636367</c:v>
                </c:pt>
                <c:pt idx="12494">
                  <c:v>41039.145833303031</c:v>
                </c:pt>
                <c:pt idx="12495">
                  <c:v>41039.156249969696</c:v>
                </c:pt>
                <c:pt idx="12496">
                  <c:v>41039.16666663636</c:v>
                </c:pt>
                <c:pt idx="12497">
                  <c:v>41039.177083303024</c:v>
                </c:pt>
                <c:pt idx="12498">
                  <c:v>41039.187499969688</c:v>
                </c:pt>
                <c:pt idx="12499">
                  <c:v>41039.197916636353</c:v>
                </c:pt>
                <c:pt idx="12500">
                  <c:v>41039.208333303017</c:v>
                </c:pt>
                <c:pt idx="12501">
                  <c:v>41039.218749969681</c:v>
                </c:pt>
                <c:pt idx="12502">
                  <c:v>41039.229166636345</c:v>
                </c:pt>
                <c:pt idx="12503">
                  <c:v>41039.23958330301</c:v>
                </c:pt>
                <c:pt idx="12504">
                  <c:v>41039.249999969674</c:v>
                </c:pt>
                <c:pt idx="12505">
                  <c:v>41039.260416636338</c:v>
                </c:pt>
                <c:pt idx="12506">
                  <c:v>41039.270833303002</c:v>
                </c:pt>
                <c:pt idx="12507">
                  <c:v>41039.281249969667</c:v>
                </c:pt>
                <c:pt idx="12508">
                  <c:v>41039.291666636331</c:v>
                </c:pt>
                <c:pt idx="12509">
                  <c:v>41039.302083302995</c:v>
                </c:pt>
                <c:pt idx="12510">
                  <c:v>41039.312499969659</c:v>
                </c:pt>
                <c:pt idx="12511">
                  <c:v>41039.322916636323</c:v>
                </c:pt>
                <c:pt idx="12512">
                  <c:v>41039.333333302988</c:v>
                </c:pt>
                <c:pt idx="12513">
                  <c:v>41039.343749969652</c:v>
                </c:pt>
                <c:pt idx="12514">
                  <c:v>41039.354166636316</c:v>
                </c:pt>
                <c:pt idx="12515">
                  <c:v>41039.36458330298</c:v>
                </c:pt>
                <c:pt idx="12516">
                  <c:v>41039.374999969645</c:v>
                </c:pt>
                <c:pt idx="12517">
                  <c:v>41039.385416636309</c:v>
                </c:pt>
                <c:pt idx="12518">
                  <c:v>41039.395833302973</c:v>
                </c:pt>
                <c:pt idx="12519">
                  <c:v>41039.406249969637</c:v>
                </c:pt>
                <c:pt idx="12520">
                  <c:v>41039.416666636302</c:v>
                </c:pt>
                <c:pt idx="12521">
                  <c:v>41039.427083302966</c:v>
                </c:pt>
                <c:pt idx="12522">
                  <c:v>41039.43749996963</c:v>
                </c:pt>
                <c:pt idx="12523">
                  <c:v>41039.447916636294</c:v>
                </c:pt>
                <c:pt idx="12524">
                  <c:v>41039.458333302959</c:v>
                </c:pt>
                <c:pt idx="12525">
                  <c:v>41039.468749969623</c:v>
                </c:pt>
                <c:pt idx="12526">
                  <c:v>41039.479166636287</c:v>
                </c:pt>
                <c:pt idx="12527">
                  <c:v>41039.489583302951</c:v>
                </c:pt>
                <c:pt idx="12528">
                  <c:v>41039.499999969616</c:v>
                </c:pt>
                <c:pt idx="12529">
                  <c:v>41039.51041663628</c:v>
                </c:pt>
                <c:pt idx="12530">
                  <c:v>41039.520833302944</c:v>
                </c:pt>
                <c:pt idx="12531">
                  <c:v>41039.531249969608</c:v>
                </c:pt>
                <c:pt idx="12532">
                  <c:v>41039.541666636273</c:v>
                </c:pt>
                <c:pt idx="12533">
                  <c:v>41039.552083302937</c:v>
                </c:pt>
                <c:pt idx="12534">
                  <c:v>41039.562499969601</c:v>
                </c:pt>
                <c:pt idx="12535">
                  <c:v>41039.572916636265</c:v>
                </c:pt>
                <c:pt idx="12536">
                  <c:v>41039.58333330293</c:v>
                </c:pt>
                <c:pt idx="12537">
                  <c:v>41039.593749969594</c:v>
                </c:pt>
                <c:pt idx="12538">
                  <c:v>41039.604166636258</c:v>
                </c:pt>
                <c:pt idx="12539">
                  <c:v>41039.614583302922</c:v>
                </c:pt>
                <c:pt idx="12540">
                  <c:v>41039.624999969586</c:v>
                </c:pt>
                <c:pt idx="12541">
                  <c:v>41039.635416636251</c:v>
                </c:pt>
                <c:pt idx="12542">
                  <c:v>41039.645833302915</c:v>
                </c:pt>
                <c:pt idx="12543">
                  <c:v>41039.656249969579</c:v>
                </c:pt>
                <c:pt idx="12544">
                  <c:v>41039.666666636243</c:v>
                </c:pt>
                <c:pt idx="12545">
                  <c:v>41039.677083302908</c:v>
                </c:pt>
                <c:pt idx="12546">
                  <c:v>41039.687499969572</c:v>
                </c:pt>
                <c:pt idx="12547">
                  <c:v>41039.697916636236</c:v>
                </c:pt>
                <c:pt idx="12548">
                  <c:v>41039.7083333029</c:v>
                </c:pt>
                <c:pt idx="12549">
                  <c:v>41039.718749969565</c:v>
                </c:pt>
                <c:pt idx="12550">
                  <c:v>41039.729166636229</c:v>
                </c:pt>
                <c:pt idx="12551">
                  <c:v>41039.739583302893</c:v>
                </c:pt>
                <c:pt idx="12552">
                  <c:v>41039.749999969557</c:v>
                </c:pt>
                <c:pt idx="12553">
                  <c:v>41039.760416636222</c:v>
                </c:pt>
                <c:pt idx="12554">
                  <c:v>41039.770833302886</c:v>
                </c:pt>
                <c:pt idx="12555">
                  <c:v>41039.78124996955</c:v>
                </c:pt>
                <c:pt idx="12556">
                  <c:v>41039.791666636214</c:v>
                </c:pt>
                <c:pt idx="12557">
                  <c:v>41039.802083302879</c:v>
                </c:pt>
                <c:pt idx="12558">
                  <c:v>41039.812499969543</c:v>
                </c:pt>
                <c:pt idx="12559">
                  <c:v>41039.822916636207</c:v>
                </c:pt>
                <c:pt idx="12560">
                  <c:v>41039.833333302871</c:v>
                </c:pt>
                <c:pt idx="12561">
                  <c:v>41039.843749969536</c:v>
                </c:pt>
                <c:pt idx="12562">
                  <c:v>41039.8541666362</c:v>
                </c:pt>
                <c:pt idx="12563">
                  <c:v>41039.864583302864</c:v>
                </c:pt>
                <c:pt idx="12564">
                  <c:v>41039.874999969528</c:v>
                </c:pt>
                <c:pt idx="12565">
                  <c:v>41039.885416636193</c:v>
                </c:pt>
                <c:pt idx="12566">
                  <c:v>41039.895833302857</c:v>
                </c:pt>
                <c:pt idx="12567">
                  <c:v>41039.906249969521</c:v>
                </c:pt>
                <c:pt idx="12568">
                  <c:v>41039.916666636185</c:v>
                </c:pt>
                <c:pt idx="12569">
                  <c:v>41039.927083302849</c:v>
                </c:pt>
                <c:pt idx="12570">
                  <c:v>41039.937499969514</c:v>
                </c:pt>
                <c:pt idx="12571">
                  <c:v>41039.947916636178</c:v>
                </c:pt>
                <c:pt idx="12572">
                  <c:v>41039.958333302842</c:v>
                </c:pt>
                <c:pt idx="12573">
                  <c:v>41039.968749969506</c:v>
                </c:pt>
                <c:pt idx="12574">
                  <c:v>41039.979166636171</c:v>
                </c:pt>
                <c:pt idx="12575">
                  <c:v>41039.989583302835</c:v>
                </c:pt>
                <c:pt idx="12576">
                  <c:v>41039.999999969499</c:v>
                </c:pt>
                <c:pt idx="12577">
                  <c:v>41040.010416636163</c:v>
                </c:pt>
                <c:pt idx="12578">
                  <c:v>41040.020833302828</c:v>
                </c:pt>
                <c:pt idx="12579">
                  <c:v>41040.031249969492</c:v>
                </c:pt>
                <c:pt idx="12580">
                  <c:v>41040.041666636156</c:v>
                </c:pt>
                <c:pt idx="12581">
                  <c:v>41040.05208330282</c:v>
                </c:pt>
                <c:pt idx="12582">
                  <c:v>41040.062499969485</c:v>
                </c:pt>
                <c:pt idx="12583">
                  <c:v>41040.072916636149</c:v>
                </c:pt>
                <c:pt idx="12584">
                  <c:v>41040.083333302813</c:v>
                </c:pt>
                <c:pt idx="12585">
                  <c:v>41040.093749969477</c:v>
                </c:pt>
                <c:pt idx="12586">
                  <c:v>41040.104166636142</c:v>
                </c:pt>
                <c:pt idx="12587">
                  <c:v>41040.114583302806</c:v>
                </c:pt>
                <c:pt idx="12588">
                  <c:v>41040.12499996947</c:v>
                </c:pt>
                <c:pt idx="12589">
                  <c:v>41040.135416636134</c:v>
                </c:pt>
                <c:pt idx="12590">
                  <c:v>41040.145833302799</c:v>
                </c:pt>
                <c:pt idx="12591">
                  <c:v>41040.156249969463</c:v>
                </c:pt>
                <c:pt idx="12592">
                  <c:v>41040.166666636127</c:v>
                </c:pt>
                <c:pt idx="12593">
                  <c:v>41040.177083302791</c:v>
                </c:pt>
                <c:pt idx="12594">
                  <c:v>41040.187499969456</c:v>
                </c:pt>
                <c:pt idx="12595">
                  <c:v>41040.19791663612</c:v>
                </c:pt>
                <c:pt idx="12596">
                  <c:v>41040.208333302784</c:v>
                </c:pt>
                <c:pt idx="12597">
                  <c:v>41040.218749969448</c:v>
                </c:pt>
                <c:pt idx="12598">
                  <c:v>41040.229166636112</c:v>
                </c:pt>
                <c:pt idx="12599">
                  <c:v>41040.239583302777</c:v>
                </c:pt>
                <c:pt idx="12600">
                  <c:v>41040.249999969441</c:v>
                </c:pt>
                <c:pt idx="12601">
                  <c:v>41040.260416636105</c:v>
                </c:pt>
                <c:pt idx="12602">
                  <c:v>41040.270833302769</c:v>
                </c:pt>
                <c:pt idx="12603">
                  <c:v>41040.281249969434</c:v>
                </c:pt>
                <c:pt idx="12604">
                  <c:v>41040.291666636098</c:v>
                </c:pt>
                <c:pt idx="12605">
                  <c:v>41040.302083302762</c:v>
                </c:pt>
                <c:pt idx="12606">
                  <c:v>41040.312499969426</c:v>
                </c:pt>
                <c:pt idx="12607">
                  <c:v>41040.322916636091</c:v>
                </c:pt>
                <c:pt idx="12608">
                  <c:v>41040.333333302755</c:v>
                </c:pt>
                <c:pt idx="12609">
                  <c:v>41040.343749969419</c:v>
                </c:pt>
                <c:pt idx="12610">
                  <c:v>41040.354166636083</c:v>
                </c:pt>
                <c:pt idx="12611">
                  <c:v>41040.364583302748</c:v>
                </c:pt>
                <c:pt idx="12612">
                  <c:v>41040.374999969412</c:v>
                </c:pt>
                <c:pt idx="12613">
                  <c:v>41040.385416636076</c:v>
                </c:pt>
                <c:pt idx="12614">
                  <c:v>41040.39583330274</c:v>
                </c:pt>
                <c:pt idx="12615">
                  <c:v>41040.406249969405</c:v>
                </c:pt>
                <c:pt idx="12616">
                  <c:v>41040.416666636069</c:v>
                </c:pt>
                <c:pt idx="12617">
                  <c:v>41040.427083302733</c:v>
                </c:pt>
                <c:pt idx="12618">
                  <c:v>41040.437499969397</c:v>
                </c:pt>
                <c:pt idx="12619">
                  <c:v>41040.447916636062</c:v>
                </c:pt>
                <c:pt idx="12620">
                  <c:v>41040.458333302726</c:v>
                </c:pt>
                <c:pt idx="12621">
                  <c:v>41040.46874996939</c:v>
                </c:pt>
                <c:pt idx="12622">
                  <c:v>41040.479166636054</c:v>
                </c:pt>
                <c:pt idx="12623">
                  <c:v>41040.489583302719</c:v>
                </c:pt>
                <c:pt idx="12624">
                  <c:v>41040.499999969383</c:v>
                </c:pt>
                <c:pt idx="12625">
                  <c:v>41040.510416636047</c:v>
                </c:pt>
                <c:pt idx="12626">
                  <c:v>41040.520833302711</c:v>
                </c:pt>
                <c:pt idx="12627">
                  <c:v>41040.531249969375</c:v>
                </c:pt>
                <c:pt idx="12628">
                  <c:v>41040.54166663604</c:v>
                </c:pt>
                <c:pt idx="12629">
                  <c:v>41040.552083302704</c:v>
                </c:pt>
                <c:pt idx="12630">
                  <c:v>41040.562499969368</c:v>
                </c:pt>
                <c:pt idx="12631">
                  <c:v>41040.572916636032</c:v>
                </c:pt>
                <c:pt idx="12632">
                  <c:v>41040.583333302697</c:v>
                </c:pt>
                <c:pt idx="12633">
                  <c:v>41040.593749969361</c:v>
                </c:pt>
                <c:pt idx="12634">
                  <c:v>41040.604166636025</c:v>
                </c:pt>
                <c:pt idx="12635">
                  <c:v>41040.614583302689</c:v>
                </c:pt>
                <c:pt idx="12636">
                  <c:v>41040.624999969354</c:v>
                </c:pt>
                <c:pt idx="12637">
                  <c:v>41040.635416636018</c:v>
                </c:pt>
                <c:pt idx="12638">
                  <c:v>41040.645833302682</c:v>
                </c:pt>
                <c:pt idx="12639">
                  <c:v>41040.656249969346</c:v>
                </c:pt>
                <c:pt idx="12640">
                  <c:v>41040.666666636011</c:v>
                </c:pt>
                <c:pt idx="12641">
                  <c:v>41040.677083302675</c:v>
                </c:pt>
                <c:pt idx="12642">
                  <c:v>41040.687499969339</c:v>
                </c:pt>
                <c:pt idx="12643">
                  <c:v>41040.697916636003</c:v>
                </c:pt>
                <c:pt idx="12644">
                  <c:v>41040.708333302668</c:v>
                </c:pt>
                <c:pt idx="12645">
                  <c:v>41040.718749969332</c:v>
                </c:pt>
                <c:pt idx="12646">
                  <c:v>41040.729166635996</c:v>
                </c:pt>
                <c:pt idx="12647">
                  <c:v>41040.73958330266</c:v>
                </c:pt>
                <c:pt idx="12648">
                  <c:v>41040.749999969325</c:v>
                </c:pt>
                <c:pt idx="12649">
                  <c:v>41040.760416635989</c:v>
                </c:pt>
                <c:pt idx="12650">
                  <c:v>41040.770833302653</c:v>
                </c:pt>
                <c:pt idx="12651">
                  <c:v>41040.781249969317</c:v>
                </c:pt>
                <c:pt idx="12652">
                  <c:v>41040.791666635982</c:v>
                </c:pt>
                <c:pt idx="12653">
                  <c:v>41040.802083302646</c:v>
                </c:pt>
                <c:pt idx="12654">
                  <c:v>41040.81249996931</c:v>
                </c:pt>
                <c:pt idx="12655">
                  <c:v>41040.822916635974</c:v>
                </c:pt>
                <c:pt idx="12656">
                  <c:v>41040.833333302638</c:v>
                </c:pt>
                <c:pt idx="12657">
                  <c:v>41040.843749969303</c:v>
                </c:pt>
                <c:pt idx="12658">
                  <c:v>41040.854166635967</c:v>
                </c:pt>
                <c:pt idx="12659">
                  <c:v>41040.864583302631</c:v>
                </c:pt>
                <c:pt idx="12660">
                  <c:v>41040.874999969295</c:v>
                </c:pt>
                <c:pt idx="12661">
                  <c:v>41040.88541663596</c:v>
                </c:pt>
                <c:pt idx="12662">
                  <c:v>41040.895833302624</c:v>
                </c:pt>
                <c:pt idx="12663">
                  <c:v>41040.906249969288</c:v>
                </c:pt>
                <c:pt idx="12664">
                  <c:v>41040.916666635952</c:v>
                </c:pt>
                <c:pt idx="12665">
                  <c:v>41040.927083302617</c:v>
                </c:pt>
                <c:pt idx="12666">
                  <c:v>41040.937499969281</c:v>
                </c:pt>
                <c:pt idx="12667">
                  <c:v>41040.947916635945</c:v>
                </c:pt>
                <c:pt idx="12668">
                  <c:v>41040.958333302609</c:v>
                </c:pt>
                <c:pt idx="12669">
                  <c:v>41040.968749969274</c:v>
                </c:pt>
                <c:pt idx="12670">
                  <c:v>41040.979166635938</c:v>
                </c:pt>
                <c:pt idx="12671">
                  <c:v>41040.989583302602</c:v>
                </c:pt>
                <c:pt idx="12672">
                  <c:v>41040.999999969266</c:v>
                </c:pt>
                <c:pt idx="12673">
                  <c:v>41041.010416635931</c:v>
                </c:pt>
                <c:pt idx="12674">
                  <c:v>41041.020833302595</c:v>
                </c:pt>
                <c:pt idx="12675">
                  <c:v>41041.031249969259</c:v>
                </c:pt>
                <c:pt idx="12676">
                  <c:v>41041.041666635923</c:v>
                </c:pt>
                <c:pt idx="12677">
                  <c:v>41041.052083302588</c:v>
                </c:pt>
                <c:pt idx="12678">
                  <c:v>41041.062499969252</c:v>
                </c:pt>
                <c:pt idx="12679">
                  <c:v>41041.072916635916</c:v>
                </c:pt>
                <c:pt idx="12680">
                  <c:v>41041.08333330258</c:v>
                </c:pt>
                <c:pt idx="12681">
                  <c:v>41041.093749969245</c:v>
                </c:pt>
                <c:pt idx="12682">
                  <c:v>41041.104166635909</c:v>
                </c:pt>
                <c:pt idx="12683">
                  <c:v>41041.114583302573</c:v>
                </c:pt>
                <c:pt idx="12684">
                  <c:v>41041.124999969237</c:v>
                </c:pt>
                <c:pt idx="12685">
                  <c:v>41041.135416635901</c:v>
                </c:pt>
                <c:pt idx="12686">
                  <c:v>41041.145833302566</c:v>
                </c:pt>
                <c:pt idx="12687">
                  <c:v>41041.15624996923</c:v>
                </c:pt>
                <c:pt idx="12688">
                  <c:v>41041.166666635894</c:v>
                </c:pt>
                <c:pt idx="12689">
                  <c:v>41041.177083302558</c:v>
                </c:pt>
                <c:pt idx="12690">
                  <c:v>41041.187499969223</c:v>
                </c:pt>
                <c:pt idx="12691">
                  <c:v>41041.197916635887</c:v>
                </c:pt>
                <c:pt idx="12692">
                  <c:v>41041.208333302551</c:v>
                </c:pt>
                <c:pt idx="12693">
                  <c:v>41041.218749969215</c:v>
                </c:pt>
                <c:pt idx="12694">
                  <c:v>41041.22916663588</c:v>
                </c:pt>
                <c:pt idx="12695">
                  <c:v>41041.239583302544</c:v>
                </c:pt>
                <c:pt idx="12696">
                  <c:v>41041.249999969208</c:v>
                </c:pt>
                <c:pt idx="12697">
                  <c:v>41041.260416635872</c:v>
                </c:pt>
                <c:pt idx="12698">
                  <c:v>41041.270833302537</c:v>
                </c:pt>
                <c:pt idx="12699">
                  <c:v>41041.281249969201</c:v>
                </c:pt>
                <c:pt idx="12700">
                  <c:v>41041.291666635865</c:v>
                </c:pt>
                <c:pt idx="12701">
                  <c:v>41041.302083302529</c:v>
                </c:pt>
                <c:pt idx="12702">
                  <c:v>41041.312499969194</c:v>
                </c:pt>
                <c:pt idx="12703">
                  <c:v>41041.322916635858</c:v>
                </c:pt>
                <c:pt idx="12704">
                  <c:v>41041.333333302522</c:v>
                </c:pt>
                <c:pt idx="12705">
                  <c:v>41041.343749969186</c:v>
                </c:pt>
                <c:pt idx="12706">
                  <c:v>41041.354166635851</c:v>
                </c:pt>
                <c:pt idx="12707">
                  <c:v>41041.364583302515</c:v>
                </c:pt>
                <c:pt idx="12708">
                  <c:v>41041.374999969179</c:v>
                </c:pt>
                <c:pt idx="12709">
                  <c:v>41041.385416635843</c:v>
                </c:pt>
                <c:pt idx="12710">
                  <c:v>41041.395833302508</c:v>
                </c:pt>
                <c:pt idx="12711">
                  <c:v>41041.406249969172</c:v>
                </c:pt>
                <c:pt idx="12712">
                  <c:v>41041.416666635836</c:v>
                </c:pt>
                <c:pt idx="12713">
                  <c:v>41041.4270833025</c:v>
                </c:pt>
                <c:pt idx="12714">
                  <c:v>41041.437499969164</c:v>
                </c:pt>
                <c:pt idx="12715">
                  <c:v>41041.447916635829</c:v>
                </c:pt>
                <c:pt idx="12716">
                  <c:v>41041.458333302493</c:v>
                </c:pt>
                <c:pt idx="12717">
                  <c:v>41041.468749969157</c:v>
                </c:pt>
                <c:pt idx="12718">
                  <c:v>41041.479166635821</c:v>
                </c:pt>
                <c:pt idx="12719">
                  <c:v>41041.489583302486</c:v>
                </c:pt>
                <c:pt idx="12720">
                  <c:v>41041.49999996915</c:v>
                </c:pt>
                <c:pt idx="12721">
                  <c:v>41041.510416635814</c:v>
                </c:pt>
                <c:pt idx="12722">
                  <c:v>41041.520833302478</c:v>
                </c:pt>
                <c:pt idx="12723">
                  <c:v>41041.531249969143</c:v>
                </c:pt>
                <c:pt idx="12724">
                  <c:v>41041.541666635807</c:v>
                </c:pt>
                <c:pt idx="12725">
                  <c:v>41041.552083302471</c:v>
                </c:pt>
                <c:pt idx="12726">
                  <c:v>41041.562499969135</c:v>
                </c:pt>
                <c:pt idx="12727">
                  <c:v>41041.5729166358</c:v>
                </c:pt>
                <c:pt idx="12728">
                  <c:v>41041.583333302464</c:v>
                </c:pt>
                <c:pt idx="12729">
                  <c:v>41041.593749969128</c:v>
                </c:pt>
                <c:pt idx="12730">
                  <c:v>41041.604166635792</c:v>
                </c:pt>
                <c:pt idx="12731">
                  <c:v>41041.614583302457</c:v>
                </c:pt>
                <c:pt idx="12732">
                  <c:v>41041.624999969121</c:v>
                </c:pt>
                <c:pt idx="12733">
                  <c:v>41041.635416635785</c:v>
                </c:pt>
                <c:pt idx="12734">
                  <c:v>41041.645833302449</c:v>
                </c:pt>
                <c:pt idx="12735">
                  <c:v>41041.656249969114</c:v>
                </c:pt>
                <c:pt idx="12736">
                  <c:v>41041.666666635778</c:v>
                </c:pt>
                <c:pt idx="12737">
                  <c:v>41041.677083302442</c:v>
                </c:pt>
                <c:pt idx="12738">
                  <c:v>41041.687499969106</c:v>
                </c:pt>
                <c:pt idx="12739">
                  <c:v>41041.697916635771</c:v>
                </c:pt>
                <c:pt idx="12740">
                  <c:v>41041.708333302435</c:v>
                </c:pt>
                <c:pt idx="12741">
                  <c:v>41041.718749969099</c:v>
                </c:pt>
                <c:pt idx="12742">
                  <c:v>41041.729166635763</c:v>
                </c:pt>
                <c:pt idx="12743">
                  <c:v>41041.739583302427</c:v>
                </c:pt>
                <c:pt idx="12744">
                  <c:v>41041.749999969092</c:v>
                </c:pt>
                <c:pt idx="12745">
                  <c:v>41041.760416635756</c:v>
                </c:pt>
                <c:pt idx="12746">
                  <c:v>41041.77083330242</c:v>
                </c:pt>
                <c:pt idx="12747">
                  <c:v>41041.781249969084</c:v>
                </c:pt>
                <c:pt idx="12748">
                  <c:v>41041.791666635749</c:v>
                </c:pt>
                <c:pt idx="12749">
                  <c:v>41041.802083302413</c:v>
                </c:pt>
                <c:pt idx="12750">
                  <c:v>41041.812499969077</c:v>
                </c:pt>
                <c:pt idx="12751">
                  <c:v>41041.822916635741</c:v>
                </c:pt>
                <c:pt idx="12752">
                  <c:v>41041.833333302406</c:v>
                </c:pt>
                <c:pt idx="12753">
                  <c:v>41041.84374996907</c:v>
                </c:pt>
                <c:pt idx="12754">
                  <c:v>41041.854166635734</c:v>
                </c:pt>
                <c:pt idx="12755">
                  <c:v>41041.864583302398</c:v>
                </c:pt>
                <c:pt idx="12756">
                  <c:v>41041.874999969063</c:v>
                </c:pt>
                <c:pt idx="12757">
                  <c:v>41041.885416635727</c:v>
                </c:pt>
                <c:pt idx="12758">
                  <c:v>41041.895833302391</c:v>
                </c:pt>
                <c:pt idx="12759">
                  <c:v>41041.906249969055</c:v>
                </c:pt>
                <c:pt idx="12760">
                  <c:v>41041.91666663572</c:v>
                </c:pt>
                <c:pt idx="12761">
                  <c:v>41041.927083302384</c:v>
                </c:pt>
                <c:pt idx="12762">
                  <c:v>41041.937499969048</c:v>
                </c:pt>
                <c:pt idx="12763">
                  <c:v>41041.947916635712</c:v>
                </c:pt>
                <c:pt idx="12764">
                  <c:v>41041.958333302377</c:v>
                </c:pt>
                <c:pt idx="12765">
                  <c:v>41041.968749969041</c:v>
                </c:pt>
                <c:pt idx="12766">
                  <c:v>41041.979166635705</c:v>
                </c:pt>
                <c:pt idx="12767">
                  <c:v>41041.989583302369</c:v>
                </c:pt>
                <c:pt idx="12768">
                  <c:v>41041.999999969034</c:v>
                </c:pt>
                <c:pt idx="12769">
                  <c:v>41042.010416635698</c:v>
                </c:pt>
                <c:pt idx="12770">
                  <c:v>41042.020833302362</c:v>
                </c:pt>
                <c:pt idx="12771">
                  <c:v>41042.031249969026</c:v>
                </c:pt>
                <c:pt idx="12772">
                  <c:v>41042.04166663569</c:v>
                </c:pt>
                <c:pt idx="12773">
                  <c:v>41042.052083302355</c:v>
                </c:pt>
                <c:pt idx="12774">
                  <c:v>41042.062499969019</c:v>
                </c:pt>
                <c:pt idx="12775">
                  <c:v>41042.072916635683</c:v>
                </c:pt>
                <c:pt idx="12776">
                  <c:v>41042.083333302347</c:v>
                </c:pt>
                <c:pt idx="12777">
                  <c:v>41042.093749969012</c:v>
                </c:pt>
                <c:pt idx="12778">
                  <c:v>41042.104166635676</c:v>
                </c:pt>
                <c:pt idx="12779">
                  <c:v>41042.11458330234</c:v>
                </c:pt>
                <c:pt idx="12780">
                  <c:v>41042.124999969004</c:v>
                </c:pt>
                <c:pt idx="12781">
                  <c:v>41042.135416635669</c:v>
                </c:pt>
                <c:pt idx="12782">
                  <c:v>41042.145833302333</c:v>
                </c:pt>
                <c:pt idx="12783">
                  <c:v>41042.156249968997</c:v>
                </c:pt>
                <c:pt idx="12784">
                  <c:v>41042.166666635661</c:v>
                </c:pt>
                <c:pt idx="12785">
                  <c:v>41042.177083302326</c:v>
                </c:pt>
                <c:pt idx="12786">
                  <c:v>41042.18749996899</c:v>
                </c:pt>
                <c:pt idx="12787">
                  <c:v>41042.197916635654</c:v>
                </c:pt>
                <c:pt idx="12788">
                  <c:v>41042.208333302318</c:v>
                </c:pt>
                <c:pt idx="12789">
                  <c:v>41042.218749968983</c:v>
                </c:pt>
                <c:pt idx="12790">
                  <c:v>41042.229166635647</c:v>
                </c:pt>
                <c:pt idx="12791">
                  <c:v>41042.239583302311</c:v>
                </c:pt>
                <c:pt idx="12792">
                  <c:v>41042.249999968975</c:v>
                </c:pt>
                <c:pt idx="12793">
                  <c:v>41042.26041663564</c:v>
                </c:pt>
                <c:pt idx="12794">
                  <c:v>41042.270833302304</c:v>
                </c:pt>
                <c:pt idx="12795">
                  <c:v>41042.281249968968</c:v>
                </c:pt>
                <c:pt idx="12796">
                  <c:v>41042.291666635632</c:v>
                </c:pt>
                <c:pt idx="12797">
                  <c:v>41042.302083302297</c:v>
                </c:pt>
                <c:pt idx="12798">
                  <c:v>41042.312499968961</c:v>
                </c:pt>
                <c:pt idx="12799">
                  <c:v>41042.322916635625</c:v>
                </c:pt>
                <c:pt idx="12800">
                  <c:v>41042.333333302289</c:v>
                </c:pt>
                <c:pt idx="12801">
                  <c:v>41042.343749968953</c:v>
                </c:pt>
                <c:pt idx="12802">
                  <c:v>41042.354166635618</c:v>
                </c:pt>
                <c:pt idx="12803">
                  <c:v>41042.364583302282</c:v>
                </c:pt>
                <c:pt idx="12804">
                  <c:v>41042.374999968946</c:v>
                </c:pt>
                <c:pt idx="12805">
                  <c:v>41042.38541663561</c:v>
                </c:pt>
                <c:pt idx="12806">
                  <c:v>41042.395833302275</c:v>
                </c:pt>
                <c:pt idx="12807">
                  <c:v>41042.406249968939</c:v>
                </c:pt>
                <c:pt idx="12808">
                  <c:v>41042.416666635603</c:v>
                </c:pt>
                <c:pt idx="12809">
                  <c:v>41042.427083302267</c:v>
                </c:pt>
                <c:pt idx="12810">
                  <c:v>41042.437499968932</c:v>
                </c:pt>
                <c:pt idx="12811">
                  <c:v>41042.447916635596</c:v>
                </c:pt>
                <c:pt idx="12812">
                  <c:v>41042.45833330226</c:v>
                </c:pt>
                <c:pt idx="12813">
                  <c:v>41042.468749968924</c:v>
                </c:pt>
                <c:pt idx="12814">
                  <c:v>41042.479166635589</c:v>
                </c:pt>
                <c:pt idx="12815">
                  <c:v>41042.489583302253</c:v>
                </c:pt>
                <c:pt idx="12816">
                  <c:v>41042.499999968917</c:v>
                </c:pt>
                <c:pt idx="12817">
                  <c:v>41042.510416635581</c:v>
                </c:pt>
                <c:pt idx="12818">
                  <c:v>41042.520833302246</c:v>
                </c:pt>
                <c:pt idx="12819">
                  <c:v>41042.53124996891</c:v>
                </c:pt>
                <c:pt idx="12820">
                  <c:v>41042.541666635574</c:v>
                </c:pt>
                <c:pt idx="12821">
                  <c:v>41042.552083302238</c:v>
                </c:pt>
                <c:pt idx="12822">
                  <c:v>41042.562499968903</c:v>
                </c:pt>
                <c:pt idx="12823">
                  <c:v>41042.572916635567</c:v>
                </c:pt>
                <c:pt idx="12824">
                  <c:v>41042.583333302231</c:v>
                </c:pt>
                <c:pt idx="12825">
                  <c:v>41042.593749968895</c:v>
                </c:pt>
                <c:pt idx="12826">
                  <c:v>41042.60416663556</c:v>
                </c:pt>
                <c:pt idx="12827">
                  <c:v>41042.614583302224</c:v>
                </c:pt>
                <c:pt idx="12828">
                  <c:v>41042.624999968888</c:v>
                </c:pt>
                <c:pt idx="12829">
                  <c:v>41042.635416635552</c:v>
                </c:pt>
                <c:pt idx="12830">
                  <c:v>41042.645833302216</c:v>
                </c:pt>
                <c:pt idx="12831">
                  <c:v>41042.656249968881</c:v>
                </c:pt>
                <c:pt idx="12832">
                  <c:v>41042.666666635545</c:v>
                </c:pt>
                <c:pt idx="12833">
                  <c:v>41042.677083302209</c:v>
                </c:pt>
                <c:pt idx="12834">
                  <c:v>41042.687499968873</c:v>
                </c:pt>
                <c:pt idx="12835">
                  <c:v>41042.697916635538</c:v>
                </c:pt>
                <c:pt idx="12836">
                  <c:v>41042.708333302202</c:v>
                </c:pt>
                <c:pt idx="12837">
                  <c:v>41042.718749968866</c:v>
                </c:pt>
                <c:pt idx="12838">
                  <c:v>41042.72916663553</c:v>
                </c:pt>
                <c:pt idx="12839">
                  <c:v>41042.739583302195</c:v>
                </c:pt>
                <c:pt idx="12840">
                  <c:v>41042.749999968859</c:v>
                </c:pt>
                <c:pt idx="12841">
                  <c:v>41042.760416635523</c:v>
                </c:pt>
                <c:pt idx="12842">
                  <c:v>41042.770833302187</c:v>
                </c:pt>
                <c:pt idx="12843">
                  <c:v>41042.781249968852</c:v>
                </c:pt>
                <c:pt idx="12844">
                  <c:v>41042.791666635516</c:v>
                </c:pt>
                <c:pt idx="12845">
                  <c:v>41042.80208330218</c:v>
                </c:pt>
                <c:pt idx="12846">
                  <c:v>41042.812499968844</c:v>
                </c:pt>
                <c:pt idx="12847">
                  <c:v>41042.822916635509</c:v>
                </c:pt>
                <c:pt idx="12848">
                  <c:v>41042.833333302173</c:v>
                </c:pt>
                <c:pt idx="12849">
                  <c:v>41042.843749968837</c:v>
                </c:pt>
                <c:pt idx="12850">
                  <c:v>41042.854166635501</c:v>
                </c:pt>
                <c:pt idx="12851">
                  <c:v>41042.864583302166</c:v>
                </c:pt>
                <c:pt idx="12852">
                  <c:v>41042.87499996883</c:v>
                </c:pt>
                <c:pt idx="12853">
                  <c:v>41042.885416635494</c:v>
                </c:pt>
                <c:pt idx="12854">
                  <c:v>41042.895833302158</c:v>
                </c:pt>
                <c:pt idx="12855">
                  <c:v>41042.906249968823</c:v>
                </c:pt>
                <c:pt idx="12856">
                  <c:v>41042.916666635487</c:v>
                </c:pt>
                <c:pt idx="12857">
                  <c:v>41042.927083302151</c:v>
                </c:pt>
                <c:pt idx="12858">
                  <c:v>41042.937499968815</c:v>
                </c:pt>
                <c:pt idx="12859">
                  <c:v>41042.947916635479</c:v>
                </c:pt>
                <c:pt idx="12860">
                  <c:v>41042.958333302144</c:v>
                </c:pt>
                <c:pt idx="12861">
                  <c:v>41042.968749968808</c:v>
                </c:pt>
                <c:pt idx="12862">
                  <c:v>41042.979166635472</c:v>
                </c:pt>
                <c:pt idx="12863">
                  <c:v>41042.989583302136</c:v>
                </c:pt>
                <c:pt idx="12864">
                  <c:v>41042.999999968801</c:v>
                </c:pt>
                <c:pt idx="12865">
                  <c:v>41043.010416635465</c:v>
                </c:pt>
                <c:pt idx="12866">
                  <c:v>41043.020833302129</c:v>
                </c:pt>
                <c:pt idx="12867">
                  <c:v>41043.031249968793</c:v>
                </c:pt>
                <c:pt idx="12868">
                  <c:v>41043.041666635458</c:v>
                </c:pt>
                <c:pt idx="12869">
                  <c:v>41043.052083302122</c:v>
                </c:pt>
                <c:pt idx="12870">
                  <c:v>41043.062499968786</c:v>
                </c:pt>
                <c:pt idx="12871">
                  <c:v>41043.07291663545</c:v>
                </c:pt>
                <c:pt idx="12872">
                  <c:v>41043.083333302115</c:v>
                </c:pt>
                <c:pt idx="12873">
                  <c:v>41043.093749968779</c:v>
                </c:pt>
                <c:pt idx="12874">
                  <c:v>41043.104166635443</c:v>
                </c:pt>
                <c:pt idx="12875">
                  <c:v>41043.114583302107</c:v>
                </c:pt>
                <c:pt idx="12876">
                  <c:v>41043.124999968772</c:v>
                </c:pt>
                <c:pt idx="12877">
                  <c:v>41043.135416635436</c:v>
                </c:pt>
                <c:pt idx="12878">
                  <c:v>41043.1458333021</c:v>
                </c:pt>
                <c:pt idx="12879">
                  <c:v>41043.156249968764</c:v>
                </c:pt>
                <c:pt idx="12880">
                  <c:v>41043.166666635429</c:v>
                </c:pt>
                <c:pt idx="12881">
                  <c:v>41043.177083302093</c:v>
                </c:pt>
                <c:pt idx="12882">
                  <c:v>41043.187499968757</c:v>
                </c:pt>
                <c:pt idx="12883">
                  <c:v>41043.197916635421</c:v>
                </c:pt>
                <c:pt idx="12884">
                  <c:v>41043.208333302086</c:v>
                </c:pt>
                <c:pt idx="12885">
                  <c:v>41043.21874996875</c:v>
                </c:pt>
                <c:pt idx="12886">
                  <c:v>41043.229166635414</c:v>
                </c:pt>
                <c:pt idx="12887">
                  <c:v>41043.239583302078</c:v>
                </c:pt>
                <c:pt idx="12888">
                  <c:v>41043.249999968742</c:v>
                </c:pt>
                <c:pt idx="12889">
                  <c:v>41043.260416635407</c:v>
                </c:pt>
                <c:pt idx="12890">
                  <c:v>41043.270833302071</c:v>
                </c:pt>
                <c:pt idx="12891">
                  <c:v>41043.281249968735</c:v>
                </c:pt>
                <c:pt idx="12892">
                  <c:v>41043.291666635399</c:v>
                </c:pt>
                <c:pt idx="12893">
                  <c:v>41043.302083302064</c:v>
                </c:pt>
                <c:pt idx="12894">
                  <c:v>41043.312499968728</c:v>
                </c:pt>
                <c:pt idx="12895">
                  <c:v>41043.322916635392</c:v>
                </c:pt>
                <c:pt idx="12896">
                  <c:v>41043.333333302056</c:v>
                </c:pt>
                <c:pt idx="12897">
                  <c:v>41043.343749968721</c:v>
                </c:pt>
                <c:pt idx="12898">
                  <c:v>41043.354166635385</c:v>
                </c:pt>
                <c:pt idx="12899">
                  <c:v>41043.364583302049</c:v>
                </c:pt>
                <c:pt idx="12900">
                  <c:v>41043.374999968713</c:v>
                </c:pt>
                <c:pt idx="12901">
                  <c:v>41043.385416635378</c:v>
                </c:pt>
                <c:pt idx="12902">
                  <c:v>41043.395833302042</c:v>
                </c:pt>
                <c:pt idx="12903">
                  <c:v>41043.406249968706</c:v>
                </c:pt>
                <c:pt idx="12904">
                  <c:v>41043.41666663537</c:v>
                </c:pt>
                <c:pt idx="12905">
                  <c:v>41043.427083302035</c:v>
                </c:pt>
                <c:pt idx="12906">
                  <c:v>41043.437499968699</c:v>
                </c:pt>
                <c:pt idx="12907">
                  <c:v>41043.447916635363</c:v>
                </c:pt>
                <c:pt idx="12908">
                  <c:v>41043.458333302027</c:v>
                </c:pt>
                <c:pt idx="12909">
                  <c:v>41043.468749968692</c:v>
                </c:pt>
                <c:pt idx="12910">
                  <c:v>41043.479166635356</c:v>
                </c:pt>
                <c:pt idx="12911">
                  <c:v>41043.48958330202</c:v>
                </c:pt>
                <c:pt idx="12912">
                  <c:v>41043.499999968684</c:v>
                </c:pt>
                <c:pt idx="12913">
                  <c:v>41043.510416635349</c:v>
                </c:pt>
                <c:pt idx="12914">
                  <c:v>41043.520833302013</c:v>
                </c:pt>
                <c:pt idx="12915">
                  <c:v>41043.531249968677</c:v>
                </c:pt>
                <c:pt idx="12916">
                  <c:v>41043.541666635341</c:v>
                </c:pt>
                <c:pt idx="12917">
                  <c:v>41043.552083302005</c:v>
                </c:pt>
                <c:pt idx="12918">
                  <c:v>41043.56249996867</c:v>
                </c:pt>
                <c:pt idx="12919">
                  <c:v>41043.572916635334</c:v>
                </c:pt>
                <c:pt idx="12920">
                  <c:v>41043.583333301998</c:v>
                </c:pt>
                <c:pt idx="12921">
                  <c:v>41043.593749968662</c:v>
                </c:pt>
                <c:pt idx="12922">
                  <c:v>41043.604166635327</c:v>
                </c:pt>
                <c:pt idx="12923">
                  <c:v>41043.614583301991</c:v>
                </c:pt>
                <c:pt idx="12924">
                  <c:v>41043.624999968655</c:v>
                </c:pt>
                <c:pt idx="12925">
                  <c:v>41043.635416635319</c:v>
                </c:pt>
                <c:pt idx="12926">
                  <c:v>41043.645833301984</c:v>
                </c:pt>
                <c:pt idx="12927">
                  <c:v>41043.656249968648</c:v>
                </c:pt>
                <c:pt idx="12928">
                  <c:v>41043.666666635312</c:v>
                </c:pt>
                <c:pt idx="12929">
                  <c:v>41043.677083301976</c:v>
                </c:pt>
                <c:pt idx="12930">
                  <c:v>41043.687499968641</c:v>
                </c:pt>
                <c:pt idx="12931">
                  <c:v>41043.697916635305</c:v>
                </c:pt>
                <c:pt idx="12932">
                  <c:v>41043.708333301969</c:v>
                </c:pt>
                <c:pt idx="12933">
                  <c:v>41043.718749968633</c:v>
                </c:pt>
                <c:pt idx="12934">
                  <c:v>41043.729166635298</c:v>
                </c:pt>
                <c:pt idx="12935">
                  <c:v>41043.739583301962</c:v>
                </c:pt>
                <c:pt idx="12936">
                  <c:v>41043.749999968626</c:v>
                </c:pt>
                <c:pt idx="12937">
                  <c:v>41043.76041663529</c:v>
                </c:pt>
                <c:pt idx="12938">
                  <c:v>41043.770833301955</c:v>
                </c:pt>
                <c:pt idx="12939">
                  <c:v>41043.781249968619</c:v>
                </c:pt>
                <c:pt idx="12940">
                  <c:v>41043.791666635283</c:v>
                </c:pt>
                <c:pt idx="12941">
                  <c:v>41043.802083301947</c:v>
                </c:pt>
                <c:pt idx="12942">
                  <c:v>41043.812499968612</c:v>
                </c:pt>
                <c:pt idx="12943">
                  <c:v>41043.822916635276</c:v>
                </c:pt>
                <c:pt idx="12944">
                  <c:v>41043.83333330194</c:v>
                </c:pt>
                <c:pt idx="12945">
                  <c:v>41043.843749968604</c:v>
                </c:pt>
                <c:pt idx="12946">
                  <c:v>41043.854166635268</c:v>
                </c:pt>
                <c:pt idx="12947">
                  <c:v>41043.864583301933</c:v>
                </c:pt>
                <c:pt idx="12948">
                  <c:v>41043.874999968597</c:v>
                </c:pt>
                <c:pt idx="12949">
                  <c:v>41043.885416635261</c:v>
                </c:pt>
                <c:pt idx="12950">
                  <c:v>41043.895833301925</c:v>
                </c:pt>
                <c:pt idx="12951">
                  <c:v>41043.90624996859</c:v>
                </c:pt>
                <c:pt idx="12952">
                  <c:v>41043.916666635254</c:v>
                </c:pt>
                <c:pt idx="12953">
                  <c:v>41043.927083301918</c:v>
                </c:pt>
                <c:pt idx="12954">
                  <c:v>41043.937499968582</c:v>
                </c:pt>
                <c:pt idx="12955">
                  <c:v>41043.947916635247</c:v>
                </c:pt>
                <c:pt idx="12956">
                  <c:v>41043.958333301911</c:v>
                </c:pt>
                <c:pt idx="12957">
                  <c:v>41043.968749968575</c:v>
                </c:pt>
                <c:pt idx="12958">
                  <c:v>41043.979166635239</c:v>
                </c:pt>
                <c:pt idx="12959">
                  <c:v>41043.989583301904</c:v>
                </c:pt>
                <c:pt idx="12960">
                  <c:v>41043.999999968568</c:v>
                </c:pt>
                <c:pt idx="12961">
                  <c:v>41044.010416635232</c:v>
                </c:pt>
                <c:pt idx="12962">
                  <c:v>41044.020833301896</c:v>
                </c:pt>
                <c:pt idx="12963">
                  <c:v>41044.031249968561</c:v>
                </c:pt>
                <c:pt idx="12964">
                  <c:v>41044.041666635225</c:v>
                </c:pt>
                <c:pt idx="12965">
                  <c:v>41044.052083301889</c:v>
                </c:pt>
                <c:pt idx="12966">
                  <c:v>41044.062499968553</c:v>
                </c:pt>
                <c:pt idx="12967">
                  <c:v>41044.072916635218</c:v>
                </c:pt>
                <c:pt idx="12968">
                  <c:v>41044.083333301882</c:v>
                </c:pt>
                <c:pt idx="12969">
                  <c:v>41044.093749968546</c:v>
                </c:pt>
                <c:pt idx="12970">
                  <c:v>41044.10416663521</c:v>
                </c:pt>
                <c:pt idx="12971">
                  <c:v>41044.114583301875</c:v>
                </c:pt>
                <c:pt idx="12972">
                  <c:v>41044.124999968539</c:v>
                </c:pt>
                <c:pt idx="12973">
                  <c:v>41044.135416635203</c:v>
                </c:pt>
                <c:pt idx="12974">
                  <c:v>41044.145833301867</c:v>
                </c:pt>
                <c:pt idx="12975">
                  <c:v>41044.156249968531</c:v>
                </c:pt>
                <c:pt idx="12976">
                  <c:v>41044.166666635196</c:v>
                </c:pt>
                <c:pt idx="12977">
                  <c:v>41044.17708330186</c:v>
                </c:pt>
                <c:pt idx="12978">
                  <c:v>41044.187499968524</c:v>
                </c:pt>
                <c:pt idx="12979">
                  <c:v>41044.197916635188</c:v>
                </c:pt>
                <c:pt idx="12980">
                  <c:v>41044.208333301853</c:v>
                </c:pt>
                <c:pt idx="12981">
                  <c:v>41044.218749968517</c:v>
                </c:pt>
                <c:pt idx="12982">
                  <c:v>41044.229166635181</c:v>
                </c:pt>
                <c:pt idx="12983">
                  <c:v>41044.239583301845</c:v>
                </c:pt>
                <c:pt idx="12984">
                  <c:v>41044.24999996851</c:v>
                </c:pt>
                <c:pt idx="12985">
                  <c:v>41044.260416635174</c:v>
                </c:pt>
                <c:pt idx="12986">
                  <c:v>41044.270833301838</c:v>
                </c:pt>
                <c:pt idx="12987">
                  <c:v>41044.281249968502</c:v>
                </c:pt>
                <c:pt idx="12988">
                  <c:v>41044.291666635167</c:v>
                </c:pt>
                <c:pt idx="12989">
                  <c:v>41044.302083301831</c:v>
                </c:pt>
                <c:pt idx="12990">
                  <c:v>41044.312499968495</c:v>
                </c:pt>
                <c:pt idx="12991">
                  <c:v>41044.322916635159</c:v>
                </c:pt>
                <c:pt idx="12992">
                  <c:v>41044.333333301824</c:v>
                </c:pt>
                <c:pt idx="12993">
                  <c:v>41044.343749968488</c:v>
                </c:pt>
                <c:pt idx="12994">
                  <c:v>41044.354166635152</c:v>
                </c:pt>
                <c:pt idx="12995">
                  <c:v>41044.364583301816</c:v>
                </c:pt>
                <c:pt idx="12996">
                  <c:v>41044.374999968481</c:v>
                </c:pt>
                <c:pt idx="12997">
                  <c:v>41044.385416635145</c:v>
                </c:pt>
                <c:pt idx="12998">
                  <c:v>41044.395833301809</c:v>
                </c:pt>
                <c:pt idx="12999">
                  <c:v>41044.406249968473</c:v>
                </c:pt>
                <c:pt idx="13000">
                  <c:v>41044.416666635138</c:v>
                </c:pt>
                <c:pt idx="13001">
                  <c:v>41044.427083301802</c:v>
                </c:pt>
                <c:pt idx="13002">
                  <c:v>41044.437499968466</c:v>
                </c:pt>
                <c:pt idx="13003">
                  <c:v>41044.44791663513</c:v>
                </c:pt>
                <c:pt idx="13004">
                  <c:v>41044.458333301794</c:v>
                </c:pt>
                <c:pt idx="13005">
                  <c:v>41044.468749968459</c:v>
                </c:pt>
                <c:pt idx="13006">
                  <c:v>41044.479166635123</c:v>
                </c:pt>
                <c:pt idx="13007">
                  <c:v>41044.489583301787</c:v>
                </c:pt>
                <c:pt idx="13008">
                  <c:v>41044.499999968451</c:v>
                </c:pt>
                <c:pt idx="13009">
                  <c:v>41044.510416635116</c:v>
                </c:pt>
                <c:pt idx="13010">
                  <c:v>41044.52083330178</c:v>
                </c:pt>
                <c:pt idx="13011">
                  <c:v>41044.531249968444</c:v>
                </c:pt>
                <c:pt idx="13012">
                  <c:v>41044.541666635108</c:v>
                </c:pt>
                <c:pt idx="13013">
                  <c:v>41044.552083301773</c:v>
                </c:pt>
                <c:pt idx="13014">
                  <c:v>41044.562499968437</c:v>
                </c:pt>
                <c:pt idx="13015">
                  <c:v>41044.572916635101</c:v>
                </c:pt>
                <c:pt idx="13016">
                  <c:v>41044.583333301765</c:v>
                </c:pt>
                <c:pt idx="13017">
                  <c:v>41044.59374996843</c:v>
                </c:pt>
                <c:pt idx="13018">
                  <c:v>41044.604166635094</c:v>
                </c:pt>
                <c:pt idx="13019">
                  <c:v>41044.614583301758</c:v>
                </c:pt>
                <c:pt idx="13020">
                  <c:v>41044.624999968422</c:v>
                </c:pt>
                <c:pt idx="13021">
                  <c:v>41044.635416635087</c:v>
                </c:pt>
                <c:pt idx="13022">
                  <c:v>41044.645833301751</c:v>
                </c:pt>
                <c:pt idx="13023">
                  <c:v>41044.656249968415</c:v>
                </c:pt>
                <c:pt idx="13024">
                  <c:v>41044.666666635079</c:v>
                </c:pt>
                <c:pt idx="13025">
                  <c:v>41044.677083301744</c:v>
                </c:pt>
                <c:pt idx="13026">
                  <c:v>41044.687499968408</c:v>
                </c:pt>
                <c:pt idx="13027">
                  <c:v>41044.697916635072</c:v>
                </c:pt>
                <c:pt idx="13028">
                  <c:v>41044.708333301736</c:v>
                </c:pt>
                <c:pt idx="13029">
                  <c:v>41044.718749968401</c:v>
                </c:pt>
                <c:pt idx="13030">
                  <c:v>41044.729166635065</c:v>
                </c:pt>
                <c:pt idx="13031">
                  <c:v>41044.739583301729</c:v>
                </c:pt>
                <c:pt idx="13032">
                  <c:v>41044.749999968393</c:v>
                </c:pt>
                <c:pt idx="13033">
                  <c:v>41044.760416635057</c:v>
                </c:pt>
                <c:pt idx="13034">
                  <c:v>41044.770833301722</c:v>
                </c:pt>
                <c:pt idx="13035">
                  <c:v>41044.781249968386</c:v>
                </c:pt>
                <c:pt idx="13036">
                  <c:v>41044.79166663505</c:v>
                </c:pt>
                <c:pt idx="13037">
                  <c:v>41044.802083301714</c:v>
                </c:pt>
                <c:pt idx="13038">
                  <c:v>41044.812499968379</c:v>
                </c:pt>
                <c:pt idx="13039">
                  <c:v>41044.822916635043</c:v>
                </c:pt>
                <c:pt idx="13040">
                  <c:v>41044.833333301707</c:v>
                </c:pt>
                <c:pt idx="13041">
                  <c:v>41044.843749968371</c:v>
                </c:pt>
                <c:pt idx="13042">
                  <c:v>41044.854166635036</c:v>
                </c:pt>
                <c:pt idx="13043">
                  <c:v>41044.8645833017</c:v>
                </c:pt>
                <c:pt idx="13044">
                  <c:v>41044.874999968364</c:v>
                </c:pt>
                <c:pt idx="13045">
                  <c:v>41044.885416635028</c:v>
                </c:pt>
                <c:pt idx="13046">
                  <c:v>41044.895833301693</c:v>
                </c:pt>
                <c:pt idx="13047">
                  <c:v>41044.906249968357</c:v>
                </c:pt>
                <c:pt idx="13048">
                  <c:v>41044.916666635021</c:v>
                </c:pt>
                <c:pt idx="13049">
                  <c:v>41044.927083301685</c:v>
                </c:pt>
                <c:pt idx="13050">
                  <c:v>41044.93749996835</c:v>
                </c:pt>
                <c:pt idx="13051">
                  <c:v>41044.947916635014</c:v>
                </c:pt>
                <c:pt idx="13052">
                  <c:v>41044.958333301678</c:v>
                </c:pt>
                <c:pt idx="13053">
                  <c:v>41044.968749968342</c:v>
                </c:pt>
                <c:pt idx="13054">
                  <c:v>41044.979166635007</c:v>
                </c:pt>
                <c:pt idx="13055">
                  <c:v>41044.989583301671</c:v>
                </c:pt>
                <c:pt idx="13056">
                  <c:v>41044.999999968335</c:v>
                </c:pt>
                <c:pt idx="13057">
                  <c:v>41045.010416634999</c:v>
                </c:pt>
                <c:pt idx="13058">
                  <c:v>41045.020833301664</c:v>
                </c:pt>
                <c:pt idx="13059">
                  <c:v>41045.031249968328</c:v>
                </c:pt>
                <c:pt idx="13060">
                  <c:v>41045.041666634992</c:v>
                </c:pt>
                <c:pt idx="13061">
                  <c:v>41045.052083301656</c:v>
                </c:pt>
                <c:pt idx="13062">
                  <c:v>41045.06249996832</c:v>
                </c:pt>
                <c:pt idx="13063">
                  <c:v>41045.072916634985</c:v>
                </c:pt>
                <c:pt idx="13064">
                  <c:v>41045.083333301649</c:v>
                </c:pt>
                <c:pt idx="13065">
                  <c:v>41045.093749968313</c:v>
                </c:pt>
                <c:pt idx="13066">
                  <c:v>41045.104166634977</c:v>
                </c:pt>
                <c:pt idx="13067">
                  <c:v>41045.114583301642</c:v>
                </c:pt>
                <c:pt idx="13068">
                  <c:v>41045.124999968306</c:v>
                </c:pt>
                <c:pt idx="13069">
                  <c:v>41045.13541663497</c:v>
                </c:pt>
                <c:pt idx="13070">
                  <c:v>41045.145833301634</c:v>
                </c:pt>
                <c:pt idx="13071">
                  <c:v>41045.156249968299</c:v>
                </c:pt>
                <c:pt idx="13072">
                  <c:v>41045.166666634963</c:v>
                </c:pt>
                <c:pt idx="13073">
                  <c:v>41045.177083301627</c:v>
                </c:pt>
                <c:pt idx="13074">
                  <c:v>41045.187499968291</c:v>
                </c:pt>
                <c:pt idx="13075">
                  <c:v>41045.197916634956</c:v>
                </c:pt>
                <c:pt idx="13076">
                  <c:v>41045.20833330162</c:v>
                </c:pt>
                <c:pt idx="13077">
                  <c:v>41045.218749968284</c:v>
                </c:pt>
                <c:pt idx="13078">
                  <c:v>41045.229166634948</c:v>
                </c:pt>
                <c:pt idx="13079">
                  <c:v>41045.239583301613</c:v>
                </c:pt>
                <c:pt idx="13080">
                  <c:v>41045.249999968277</c:v>
                </c:pt>
                <c:pt idx="13081">
                  <c:v>41045.260416634941</c:v>
                </c:pt>
                <c:pt idx="13082">
                  <c:v>41045.270833301605</c:v>
                </c:pt>
                <c:pt idx="13083">
                  <c:v>41045.28124996827</c:v>
                </c:pt>
                <c:pt idx="13084">
                  <c:v>41045.291666634934</c:v>
                </c:pt>
                <c:pt idx="13085">
                  <c:v>41045.302083301598</c:v>
                </c:pt>
                <c:pt idx="13086">
                  <c:v>41045.312499968262</c:v>
                </c:pt>
                <c:pt idx="13087">
                  <c:v>41045.322916634927</c:v>
                </c:pt>
                <c:pt idx="13088">
                  <c:v>41045.333333301591</c:v>
                </c:pt>
                <c:pt idx="13089">
                  <c:v>41045.343749968255</c:v>
                </c:pt>
                <c:pt idx="13090">
                  <c:v>41045.354166634919</c:v>
                </c:pt>
                <c:pt idx="13091">
                  <c:v>41045.364583301583</c:v>
                </c:pt>
                <c:pt idx="13092">
                  <c:v>41045.374999968248</c:v>
                </c:pt>
                <c:pt idx="13093">
                  <c:v>41045.385416634912</c:v>
                </c:pt>
                <c:pt idx="13094">
                  <c:v>41045.395833301576</c:v>
                </c:pt>
                <c:pt idx="13095">
                  <c:v>41045.40624996824</c:v>
                </c:pt>
                <c:pt idx="13096">
                  <c:v>41045.416666634905</c:v>
                </c:pt>
                <c:pt idx="13097">
                  <c:v>41045.427083301569</c:v>
                </c:pt>
                <c:pt idx="13098">
                  <c:v>41045.437499968233</c:v>
                </c:pt>
                <c:pt idx="13099">
                  <c:v>41045.447916634897</c:v>
                </c:pt>
                <c:pt idx="13100">
                  <c:v>41045.458333301562</c:v>
                </c:pt>
                <c:pt idx="13101">
                  <c:v>41045.468749968226</c:v>
                </c:pt>
                <c:pt idx="13102">
                  <c:v>41045.47916663489</c:v>
                </c:pt>
                <c:pt idx="13103">
                  <c:v>41045.489583301554</c:v>
                </c:pt>
                <c:pt idx="13104">
                  <c:v>41045.499999968219</c:v>
                </c:pt>
                <c:pt idx="13105">
                  <c:v>41045.510416634883</c:v>
                </c:pt>
                <c:pt idx="13106">
                  <c:v>41045.520833301547</c:v>
                </c:pt>
                <c:pt idx="13107">
                  <c:v>41045.531249968211</c:v>
                </c:pt>
                <c:pt idx="13108">
                  <c:v>41045.541666634876</c:v>
                </c:pt>
                <c:pt idx="13109">
                  <c:v>41045.55208330154</c:v>
                </c:pt>
                <c:pt idx="13110">
                  <c:v>41045.562499968204</c:v>
                </c:pt>
                <c:pt idx="13111">
                  <c:v>41045.572916634868</c:v>
                </c:pt>
                <c:pt idx="13112">
                  <c:v>41045.583333301533</c:v>
                </c:pt>
                <c:pt idx="13113">
                  <c:v>41045.593749968197</c:v>
                </c:pt>
                <c:pt idx="13114">
                  <c:v>41045.604166634861</c:v>
                </c:pt>
                <c:pt idx="13115">
                  <c:v>41045.614583301525</c:v>
                </c:pt>
                <c:pt idx="13116">
                  <c:v>41045.62499996819</c:v>
                </c:pt>
                <c:pt idx="13117">
                  <c:v>41045.635416634854</c:v>
                </c:pt>
                <c:pt idx="13118">
                  <c:v>41045.645833301518</c:v>
                </c:pt>
                <c:pt idx="13119">
                  <c:v>41045.656249968182</c:v>
                </c:pt>
                <c:pt idx="13120">
                  <c:v>41045.666666634846</c:v>
                </c:pt>
                <c:pt idx="13121">
                  <c:v>41045.677083301511</c:v>
                </c:pt>
                <c:pt idx="13122">
                  <c:v>41045.687499968175</c:v>
                </c:pt>
                <c:pt idx="13123">
                  <c:v>41045.697916634839</c:v>
                </c:pt>
                <c:pt idx="13124">
                  <c:v>41045.708333301503</c:v>
                </c:pt>
                <c:pt idx="13125">
                  <c:v>41045.718749968168</c:v>
                </c:pt>
                <c:pt idx="13126">
                  <c:v>41045.729166634832</c:v>
                </c:pt>
                <c:pt idx="13127">
                  <c:v>41045.739583301496</c:v>
                </c:pt>
                <c:pt idx="13128">
                  <c:v>41045.74999996816</c:v>
                </c:pt>
                <c:pt idx="13129">
                  <c:v>41045.760416634825</c:v>
                </c:pt>
                <c:pt idx="13130">
                  <c:v>41045.770833301489</c:v>
                </c:pt>
                <c:pt idx="13131">
                  <c:v>41045.781249968153</c:v>
                </c:pt>
                <c:pt idx="13132">
                  <c:v>41045.791666634817</c:v>
                </c:pt>
                <c:pt idx="13133">
                  <c:v>41045.802083301482</c:v>
                </c:pt>
                <c:pt idx="13134">
                  <c:v>41045.812499968146</c:v>
                </c:pt>
                <c:pt idx="13135">
                  <c:v>41045.82291663481</c:v>
                </c:pt>
                <c:pt idx="13136">
                  <c:v>41045.833333301474</c:v>
                </c:pt>
                <c:pt idx="13137">
                  <c:v>41045.843749968139</c:v>
                </c:pt>
                <c:pt idx="13138">
                  <c:v>41045.854166634803</c:v>
                </c:pt>
                <c:pt idx="13139">
                  <c:v>41045.864583301467</c:v>
                </c:pt>
                <c:pt idx="13140">
                  <c:v>41045.874999968131</c:v>
                </c:pt>
                <c:pt idx="13141">
                  <c:v>41045.885416634796</c:v>
                </c:pt>
                <c:pt idx="13142">
                  <c:v>41045.89583330146</c:v>
                </c:pt>
                <c:pt idx="13143">
                  <c:v>41045.906249968124</c:v>
                </c:pt>
                <c:pt idx="13144">
                  <c:v>41045.916666634788</c:v>
                </c:pt>
                <c:pt idx="13145">
                  <c:v>41045.927083301453</c:v>
                </c:pt>
                <c:pt idx="13146">
                  <c:v>41045.937499968117</c:v>
                </c:pt>
                <c:pt idx="13147">
                  <c:v>41045.947916634781</c:v>
                </c:pt>
                <c:pt idx="13148">
                  <c:v>41045.958333301445</c:v>
                </c:pt>
                <c:pt idx="13149">
                  <c:v>41045.968749968109</c:v>
                </c:pt>
                <c:pt idx="13150">
                  <c:v>41045.979166634774</c:v>
                </c:pt>
                <c:pt idx="13151">
                  <c:v>41045.989583301438</c:v>
                </c:pt>
                <c:pt idx="13152">
                  <c:v>41045.999999968102</c:v>
                </c:pt>
                <c:pt idx="13153">
                  <c:v>41046.010416634766</c:v>
                </c:pt>
                <c:pt idx="13154">
                  <c:v>41046.020833301431</c:v>
                </c:pt>
                <c:pt idx="13155">
                  <c:v>41046.031249968095</c:v>
                </c:pt>
                <c:pt idx="13156">
                  <c:v>41046.041666634759</c:v>
                </c:pt>
                <c:pt idx="13157">
                  <c:v>41046.052083301423</c:v>
                </c:pt>
                <c:pt idx="13158">
                  <c:v>41046.062499968088</c:v>
                </c:pt>
                <c:pt idx="13159">
                  <c:v>41046.072916634752</c:v>
                </c:pt>
                <c:pt idx="13160">
                  <c:v>41046.083333301416</c:v>
                </c:pt>
                <c:pt idx="13161">
                  <c:v>41046.09374996808</c:v>
                </c:pt>
                <c:pt idx="13162">
                  <c:v>41046.104166634745</c:v>
                </c:pt>
                <c:pt idx="13163">
                  <c:v>41046.114583301409</c:v>
                </c:pt>
                <c:pt idx="13164">
                  <c:v>41046.124999968073</c:v>
                </c:pt>
                <c:pt idx="13165">
                  <c:v>41046.135416634737</c:v>
                </c:pt>
                <c:pt idx="13166">
                  <c:v>41046.145833301402</c:v>
                </c:pt>
                <c:pt idx="13167">
                  <c:v>41046.156249968066</c:v>
                </c:pt>
                <c:pt idx="13168">
                  <c:v>41046.16666663473</c:v>
                </c:pt>
                <c:pt idx="13169">
                  <c:v>41046.177083301394</c:v>
                </c:pt>
                <c:pt idx="13170">
                  <c:v>41046.187499968059</c:v>
                </c:pt>
                <c:pt idx="13171">
                  <c:v>41046.197916634723</c:v>
                </c:pt>
                <c:pt idx="13172">
                  <c:v>41046.208333301387</c:v>
                </c:pt>
                <c:pt idx="13173">
                  <c:v>41046.218749968051</c:v>
                </c:pt>
                <c:pt idx="13174">
                  <c:v>41046.229166634716</c:v>
                </c:pt>
                <c:pt idx="13175">
                  <c:v>41046.23958330138</c:v>
                </c:pt>
                <c:pt idx="13176">
                  <c:v>41046.249999968044</c:v>
                </c:pt>
                <c:pt idx="13177">
                  <c:v>41046.260416634708</c:v>
                </c:pt>
                <c:pt idx="13178">
                  <c:v>41046.270833301372</c:v>
                </c:pt>
                <c:pt idx="13179">
                  <c:v>41046.281249968037</c:v>
                </c:pt>
                <c:pt idx="13180">
                  <c:v>41046.291666634701</c:v>
                </c:pt>
                <c:pt idx="13181">
                  <c:v>41046.302083301365</c:v>
                </c:pt>
                <c:pt idx="13182">
                  <c:v>41046.312499968029</c:v>
                </c:pt>
                <c:pt idx="13183">
                  <c:v>41046.322916634694</c:v>
                </c:pt>
                <c:pt idx="13184">
                  <c:v>41046.333333301358</c:v>
                </c:pt>
                <c:pt idx="13185">
                  <c:v>41046.343749968022</c:v>
                </c:pt>
                <c:pt idx="13186">
                  <c:v>41046.354166634686</c:v>
                </c:pt>
                <c:pt idx="13187">
                  <c:v>41046.364583301351</c:v>
                </c:pt>
                <c:pt idx="13188">
                  <c:v>41046.374999968015</c:v>
                </c:pt>
                <c:pt idx="13189">
                  <c:v>41046.385416634679</c:v>
                </c:pt>
                <c:pt idx="13190">
                  <c:v>41046.395833301343</c:v>
                </c:pt>
                <c:pt idx="13191">
                  <c:v>41046.406249968008</c:v>
                </c:pt>
                <c:pt idx="13192">
                  <c:v>41046.416666634672</c:v>
                </c:pt>
                <c:pt idx="13193">
                  <c:v>41046.427083301336</c:v>
                </c:pt>
                <c:pt idx="13194">
                  <c:v>41046.437499968</c:v>
                </c:pt>
                <c:pt idx="13195">
                  <c:v>41046.447916634665</c:v>
                </c:pt>
                <c:pt idx="13196">
                  <c:v>41046.458333301329</c:v>
                </c:pt>
                <c:pt idx="13197">
                  <c:v>41046.468749967993</c:v>
                </c:pt>
                <c:pt idx="13198">
                  <c:v>41046.479166634657</c:v>
                </c:pt>
                <c:pt idx="13199">
                  <c:v>41046.489583301322</c:v>
                </c:pt>
                <c:pt idx="13200">
                  <c:v>41046.499999967986</c:v>
                </c:pt>
                <c:pt idx="13201">
                  <c:v>41046.51041663465</c:v>
                </c:pt>
                <c:pt idx="13202">
                  <c:v>41046.520833301314</c:v>
                </c:pt>
                <c:pt idx="13203">
                  <c:v>41046.531249967979</c:v>
                </c:pt>
                <c:pt idx="13204">
                  <c:v>41046.541666634643</c:v>
                </c:pt>
                <c:pt idx="13205">
                  <c:v>41046.552083301307</c:v>
                </c:pt>
                <c:pt idx="13206">
                  <c:v>41046.562499967971</c:v>
                </c:pt>
                <c:pt idx="13207">
                  <c:v>41046.572916634635</c:v>
                </c:pt>
                <c:pt idx="13208">
                  <c:v>41046.5833333013</c:v>
                </c:pt>
                <c:pt idx="13209">
                  <c:v>41046.593749967964</c:v>
                </c:pt>
                <c:pt idx="13210">
                  <c:v>41046.604166634628</c:v>
                </c:pt>
                <c:pt idx="13211">
                  <c:v>41046.614583301292</c:v>
                </c:pt>
                <c:pt idx="13212">
                  <c:v>41046.624999967957</c:v>
                </c:pt>
                <c:pt idx="13213">
                  <c:v>41046.635416634621</c:v>
                </c:pt>
                <c:pt idx="13214">
                  <c:v>41046.645833301285</c:v>
                </c:pt>
                <c:pt idx="13215">
                  <c:v>41046.656249967949</c:v>
                </c:pt>
                <c:pt idx="13216">
                  <c:v>41046.666666634614</c:v>
                </c:pt>
                <c:pt idx="13217">
                  <c:v>41046.677083301278</c:v>
                </c:pt>
                <c:pt idx="13218">
                  <c:v>41046.687499967942</c:v>
                </c:pt>
                <c:pt idx="13219">
                  <c:v>41046.697916634606</c:v>
                </c:pt>
                <c:pt idx="13220">
                  <c:v>41046.708333301271</c:v>
                </c:pt>
                <c:pt idx="13221">
                  <c:v>41046.718749967935</c:v>
                </c:pt>
                <c:pt idx="13222">
                  <c:v>41046.729166634599</c:v>
                </c:pt>
                <c:pt idx="13223">
                  <c:v>41046.739583301263</c:v>
                </c:pt>
                <c:pt idx="13224">
                  <c:v>41046.749999967928</c:v>
                </c:pt>
                <c:pt idx="13225">
                  <c:v>41046.760416634592</c:v>
                </c:pt>
                <c:pt idx="13226">
                  <c:v>41046.770833301256</c:v>
                </c:pt>
                <c:pt idx="13227">
                  <c:v>41046.78124996792</c:v>
                </c:pt>
                <c:pt idx="13228">
                  <c:v>41046.791666634585</c:v>
                </c:pt>
                <c:pt idx="13229">
                  <c:v>41046.802083301249</c:v>
                </c:pt>
                <c:pt idx="13230">
                  <c:v>41046.812499967913</c:v>
                </c:pt>
                <c:pt idx="13231">
                  <c:v>41046.822916634577</c:v>
                </c:pt>
                <c:pt idx="13232">
                  <c:v>41046.833333301242</c:v>
                </c:pt>
                <c:pt idx="13233">
                  <c:v>41046.843749967906</c:v>
                </c:pt>
                <c:pt idx="13234">
                  <c:v>41046.85416663457</c:v>
                </c:pt>
                <c:pt idx="13235">
                  <c:v>41046.864583301234</c:v>
                </c:pt>
                <c:pt idx="13236">
                  <c:v>41046.874999967898</c:v>
                </c:pt>
                <c:pt idx="13237">
                  <c:v>41046.885416634563</c:v>
                </c:pt>
                <c:pt idx="13238">
                  <c:v>41046.895833301227</c:v>
                </c:pt>
                <c:pt idx="13239">
                  <c:v>41046.906249967891</c:v>
                </c:pt>
                <c:pt idx="13240">
                  <c:v>41046.916666634555</c:v>
                </c:pt>
                <c:pt idx="13241">
                  <c:v>41046.92708330122</c:v>
                </c:pt>
                <c:pt idx="13242">
                  <c:v>41046.937499967884</c:v>
                </c:pt>
                <c:pt idx="13243">
                  <c:v>41046.947916634548</c:v>
                </c:pt>
                <c:pt idx="13244">
                  <c:v>41046.958333301212</c:v>
                </c:pt>
                <c:pt idx="13245">
                  <c:v>41046.968749967877</c:v>
                </c:pt>
                <c:pt idx="13246">
                  <c:v>41046.979166634541</c:v>
                </c:pt>
                <c:pt idx="13247">
                  <c:v>41046.989583301205</c:v>
                </c:pt>
                <c:pt idx="13248">
                  <c:v>41046.999999967869</c:v>
                </c:pt>
                <c:pt idx="13249">
                  <c:v>41047.010416634534</c:v>
                </c:pt>
                <c:pt idx="13250">
                  <c:v>41047.020833301198</c:v>
                </c:pt>
                <c:pt idx="13251">
                  <c:v>41047.031249967862</c:v>
                </c:pt>
                <c:pt idx="13252">
                  <c:v>41047.041666634526</c:v>
                </c:pt>
                <c:pt idx="13253">
                  <c:v>41047.052083301191</c:v>
                </c:pt>
                <c:pt idx="13254">
                  <c:v>41047.062499967855</c:v>
                </c:pt>
                <c:pt idx="13255">
                  <c:v>41047.072916634519</c:v>
                </c:pt>
                <c:pt idx="13256">
                  <c:v>41047.083333301183</c:v>
                </c:pt>
                <c:pt idx="13257">
                  <c:v>41047.093749967848</c:v>
                </c:pt>
                <c:pt idx="13258">
                  <c:v>41047.104166634512</c:v>
                </c:pt>
                <c:pt idx="13259">
                  <c:v>41047.114583301176</c:v>
                </c:pt>
                <c:pt idx="13260">
                  <c:v>41047.12499996784</c:v>
                </c:pt>
                <c:pt idx="13261">
                  <c:v>41047.135416634505</c:v>
                </c:pt>
                <c:pt idx="13262">
                  <c:v>41047.145833301169</c:v>
                </c:pt>
                <c:pt idx="13263">
                  <c:v>41047.156249967833</c:v>
                </c:pt>
                <c:pt idx="13264">
                  <c:v>41047.166666634497</c:v>
                </c:pt>
                <c:pt idx="13265">
                  <c:v>41047.177083301161</c:v>
                </c:pt>
                <c:pt idx="13266">
                  <c:v>41047.187499967826</c:v>
                </c:pt>
                <c:pt idx="13267">
                  <c:v>41047.19791663449</c:v>
                </c:pt>
                <c:pt idx="13268">
                  <c:v>41047.208333301154</c:v>
                </c:pt>
                <c:pt idx="13269">
                  <c:v>41047.218749967818</c:v>
                </c:pt>
                <c:pt idx="13270">
                  <c:v>41047.229166634483</c:v>
                </c:pt>
                <c:pt idx="13271">
                  <c:v>41047.239583301147</c:v>
                </c:pt>
                <c:pt idx="13272">
                  <c:v>41047.249999967811</c:v>
                </c:pt>
                <c:pt idx="13273">
                  <c:v>41047.260416634475</c:v>
                </c:pt>
                <c:pt idx="13274">
                  <c:v>41047.27083330114</c:v>
                </c:pt>
                <c:pt idx="13275">
                  <c:v>41047.281249967804</c:v>
                </c:pt>
                <c:pt idx="13276">
                  <c:v>41047.291666634468</c:v>
                </c:pt>
                <c:pt idx="13277">
                  <c:v>41047.302083301132</c:v>
                </c:pt>
                <c:pt idx="13278">
                  <c:v>41047.312499967797</c:v>
                </c:pt>
                <c:pt idx="13279">
                  <c:v>41047.322916634461</c:v>
                </c:pt>
                <c:pt idx="13280">
                  <c:v>41047.333333301125</c:v>
                </c:pt>
                <c:pt idx="13281">
                  <c:v>41047.343749967789</c:v>
                </c:pt>
                <c:pt idx="13282">
                  <c:v>41047.354166634454</c:v>
                </c:pt>
                <c:pt idx="13283">
                  <c:v>41047.364583301118</c:v>
                </c:pt>
                <c:pt idx="13284">
                  <c:v>41047.374999967782</c:v>
                </c:pt>
                <c:pt idx="13285">
                  <c:v>41047.385416634446</c:v>
                </c:pt>
                <c:pt idx="13286">
                  <c:v>41047.395833301111</c:v>
                </c:pt>
                <c:pt idx="13287">
                  <c:v>41047.406249967775</c:v>
                </c:pt>
                <c:pt idx="13288">
                  <c:v>41047.416666634439</c:v>
                </c:pt>
                <c:pt idx="13289">
                  <c:v>41047.427083301103</c:v>
                </c:pt>
                <c:pt idx="13290">
                  <c:v>41047.437499967768</c:v>
                </c:pt>
                <c:pt idx="13291">
                  <c:v>41047.447916634432</c:v>
                </c:pt>
                <c:pt idx="13292">
                  <c:v>41047.458333301096</c:v>
                </c:pt>
                <c:pt idx="13293">
                  <c:v>41047.46874996776</c:v>
                </c:pt>
                <c:pt idx="13294">
                  <c:v>41047.479166634424</c:v>
                </c:pt>
                <c:pt idx="13295">
                  <c:v>41047.489583301089</c:v>
                </c:pt>
                <c:pt idx="13296">
                  <c:v>41047.499999967753</c:v>
                </c:pt>
                <c:pt idx="13297">
                  <c:v>41047.510416634417</c:v>
                </c:pt>
                <c:pt idx="13298">
                  <c:v>41047.520833301081</c:v>
                </c:pt>
                <c:pt idx="13299">
                  <c:v>41047.531249967746</c:v>
                </c:pt>
                <c:pt idx="13300">
                  <c:v>41047.54166663441</c:v>
                </c:pt>
                <c:pt idx="13301">
                  <c:v>41047.552083301074</c:v>
                </c:pt>
                <c:pt idx="13302">
                  <c:v>41047.562499967738</c:v>
                </c:pt>
                <c:pt idx="13303">
                  <c:v>41047.572916634403</c:v>
                </c:pt>
                <c:pt idx="13304">
                  <c:v>41047.583333301067</c:v>
                </c:pt>
                <c:pt idx="13305">
                  <c:v>41047.593749967731</c:v>
                </c:pt>
                <c:pt idx="13306">
                  <c:v>41047.604166634395</c:v>
                </c:pt>
                <c:pt idx="13307">
                  <c:v>41047.61458330106</c:v>
                </c:pt>
                <c:pt idx="13308">
                  <c:v>41047.624999967724</c:v>
                </c:pt>
                <c:pt idx="13309">
                  <c:v>41047.635416634388</c:v>
                </c:pt>
                <c:pt idx="13310">
                  <c:v>41047.645833301052</c:v>
                </c:pt>
                <c:pt idx="13311">
                  <c:v>41047.656249967717</c:v>
                </c:pt>
                <c:pt idx="13312">
                  <c:v>41047.666666634381</c:v>
                </c:pt>
                <c:pt idx="13313">
                  <c:v>41047.677083301045</c:v>
                </c:pt>
                <c:pt idx="13314">
                  <c:v>41047.687499967709</c:v>
                </c:pt>
                <c:pt idx="13315">
                  <c:v>41047.697916634374</c:v>
                </c:pt>
                <c:pt idx="13316">
                  <c:v>41047.708333301038</c:v>
                </c:pt>
                <c:pt idx="13317">
                  <c:v>41047.718749967702</c:v>
                </c:pt>
                <c:pt idx="13318">
                  <c:v>41047.729166634366</c:v>
                </c:pt>
                <c:pt idx="13319">
                  <c:v>41047.739583301031</c:v>
                </c:pt>
                <c:pt idx="13320">
                  <c:v>41047.749999967695</c:v>
                </c:pt>
                <c:pt idx="13321">
                  <c:v>41047.760416634359</c:v>
                </c:pt>
                <c:pt idx="13322">
                  <c:v>41047.770833301023</c:v>
                </c:pt>
                <c:pt idx="13323">
                  <c:v>41047.781249967687</c:v>
                </c:pt>
                <c:pt idx="13324">
                  <c:v>41047.791666634352</c:v>
                </c:pt>
                <c:pt idx="13325">
                  <c:v>41047.802083301016</c:v>
                </c:pt>
                <c:pt idx="13326">
                  <c:v>41047.81249996768</c:v>
                </c:pt>
                <c:pt idx="13327">
                  <c:v>41047.822916634344</c:v>
                </c:pt>
                <c:pt idx="13328">
                  <c:v>41047.833333301009</c:v>
                </c:pt>
                <c:pt idx="13329">
                  <c:v>41047.843749967673</c:v>
                </c:pt>
                <c:pt idx="13330">
                  <c:v>41047.854166634337</c:v>
                </c:pt>
                <c:pt idx="13331">
                  <c:v>41047.864583301001</c:v>
                </c:pt>
                <c:pt idx="13332">
                  <c:v>41047.874999967666</c:v>
                </c:pt>
                <c:pt idx="13333">
                  <c:v>41047.88541663433</c:v>
                </c:pt>
                <c:pt idx="13334">
                  <c:v>41047.895833300994</c:v>
                </c:pt>
                <c:pt idx="13335">
                  <c:v>41047.906249967658</c:v>
                </c:pt>
                <c:pt idx="13336">
                  <c:v>41047.916666634323</c:v>
                </c:pt>
                <c:pt idx="13337">
                  <c:v>41047.927083300987</c:v>
                </c:pt>
                <c:pt idx="13338">
                  <c:v>41047.937499967651</c:v>
                </c:pt>
                <c:pt idx="13339">
                  <c:v>41047.947916634315</c:v>
                </c:pt>
                <c:pt idx="13340">
                  <c:v>41047.95833330098</c:v>
                </c:pt>
                <c:pt idx="13341">
                  <c:v>41047.968749967644</c:v>
                </c:pt>
                <c:pt idx="13342">
                  <c:v>41047.979166634308</c:v>
                </c:pt>
                <c:pt idx="13343">
                  <c:v>41047.989583300972</c:v>
                </c:pt>
                <c:pt idx="13344">
                  <c:v>41047.999999967637</c:v>
                </c:pt>
                <c:pt idx="13345">
                  <c:v>41048.010416634301</c:v>
                </c:pt>
                <c:pt idx="13346">
                  <c:v>41048.020833300965</c:v>
                </c:pt>
                <c:pt idx="13347">
                  <c:v>41048.031249967629</c:v>
                </c:pt>
                <c:pt idx="13348">
                  <c:v>41048.041666634294</c:v>
                </c:pt>
                <c:pt idx="13349">
                  <c:v>41048.052083300958</c:v>
                </c:pt>
                <c:pt idx="13350">
                  <c:v>41048.062499967622</c:v>
                </c:pt>
                <c:pt idx="13351">
                  <c:v>41048.072916634286</c:v>
                </c:pt>
                <c:pt idx="13352">
                  <c:v>41048.08333330095</c:v>
                </c:pt>
                <c:pt idx="13353">
                  <c:v>41048.093749967615</c:v>
                </c:pt>
                <c:pt idx="13354">
                  <c:v>41048.104166634279</c:v>
                </c:pt>
                <c:pt idx="13355">
                  <c:v>41048.114583300943</c:v>
                </c:pt>
                <c:pt idx="13356">
                  <c:v>41048.124999967607</c:v>
                </c:pt>
                <c:pt idx="13357">
                  <c:v>41048.135416634272</c:v>
                </c:pt>
                <c:pt idx="13358">
                  <c:v>41048.145833300936</c:v>
                </c:pt>
                <c:pt idx="13359">
                  <c:v>41048.1562499676</c:v>
                </c:pt>
                <c:pt idx="13360">
                  <c:v>41048.166666634264</c:v>
                </c:pt>
                <c:pt idx="13361">
                  <c:v>41048.177083300929</c:v>
                </c:pt>
                <c:pt idx="13362">
                  <c:v>41048.187499967593</c:v>
                </c:pt>
                <c:pt idx="13363">
                  <c:v>41048.197916634257</c:v>
                </c:pt>
                <c:pt idx="13364">
                  <c:v>41048.208333300921</c:v>
                </c:pt>
                <c:pt idx="13365">
                  <c:v>41048.218749967586</c:v>
                </c:pt>
                <c:pt idx="13366">
                  <c:v>41048.22916663425</c:v>
                </c:pt>
                <c:pt idx="13367">
                  <c:v>41048.239583300914</c:v>
                </c:pt>
                <c:pt idx="13368">
                  <c:v>41048.249999967578</c:v>
                </c:pt>
                <c:pt idx="13369">
                  <c:v>41048.260416634243</c:v>
                </c:pt>
                <c:pt idx="13370">
                  <c:v>41048.270833300907</c:v>
                </c:pt>
                <c:pt idx="13371">
                  <c:v>41048.281249967571</c:v>
                </c:pt>
                <c:pt idx="13372">
                  <c:v>41048.291666634235</c:v>
                </c:pt>
                <c:pt idx="13373">
                  <c:v>41048.3020833009</c:v>
                </c:pt>
                <c:pt idx="13374">
                  <c:v>41048.312499967564</c:v>
                </c:pt>
                <c:pt idx="13375">
                  <c:v>41048.322916634228</c:v>
                </c:pt>
                <c:pt idx="13376">
                  <c:v>41048.333333300892</c:v>
                </c:pt>
                <c:pt idx="13377">
                  <c:v>41048.343749967557</c:v>
                </c:pt>
                <c:pt idx="13378">
                  <c:v>41048.354166634221</c:v>
                </c:pt>
                <c:pt idx="13379">
                  <c:v>41048.364583300885</c:v>
                </c:pt>
                <c:pt idx="13380">
                  <c:v>41048.374999967549</c:v>
                </c:pt>
                <c:pt idx="13381">
                  <c:v>41048.385416634213</c:v>
                </c:pt>
                <c:pt idx="13382">
                  <c:v>41048.395833300878</c:v>
                </c:pt>
                <c:pt idx="13383">
                  <c:v>41048.406249967542</c:v>
                </c:pt>
                <c:pt idx="13384">
                  <c:v>41048.416666634206</c:v>
                </c:pt>
                <c:pt idx="13385">
                  <c:v>41048.42708330087</c:v>
                </c:pt>
                <c:pt idx="13386">
                  <c:v>41048.437499967535</c:v>
                </c:pt>
                <c:pt idx="13387">
                  <c:v>41048.447916634199</c:v>
                </c:pt>
                <c:pt idx="13388">
                  <c:v>41048.458333300863</c:v>
                </c:pt>
                <c:pt idx="13389">
                  <c:v>41048.468749967527</c:v>
                </c:pt>
                <c:pt idx="13390">
                  <c:v>41048.479166634192</c:v>
                </c:pt>
                <c:pt idx="13391">
                  <c:v>41048.489583300856</c:v>
                </c:pt>
                <c:pt idx="13392">
                  <c:v>41048.49999996752</c:v>
                </c:pt>
                <c:pt idx="13393">
                  <c:v>41048.510416634184</c:v>
                </c:pt>
                <c:pt idx="13394">
                  <c:v>41048.520833300849</c:v>
                </c:pt>
                <c:pt idx="13395">
                  <c:v>41048.531249967513</c:v>
                </c:pt>
                <c:pt idx="13396">
                  <c:v>41048.541666634177</c:v>
                </c:pt>
                <c:pt idx="13397">
                  <c:v>41048.552083300841</c:v>
                </c:pt>
                <c:pt idx="13398">
                  <c:v>41048.562499967506</c:v>
                </c:pt>
                <c:pt idx="13399">
                  <c:v>41048.57291663417</c:v>
                </c:pt>
                <c:pt idx="13400">
                  <c:v>41048.583333300834</c:v>
                </c:pt>
                <c:pt idx="13401">
                  <c:v>41048.593749967498</c:v>
                </c:pt>
                <c:pt idx="13402">
                  <c:v>41048.604166634163</c:v>
                </c:pt>
                <c:pt idx="13403">
                  <c:v>41048.614583300827</c:v>
                </c:pt>
                <c:pt idx="13404">
                  <c:v>41048.624999967491</c:v>
                </c:pt>
                <c:pt idx="13405">
                  <c:v>41048.635416634155</c:v>
                </c:pt>
                <c:pt idx="13406">
                  <c:v>41048.64583330082</c:v>
                </c:pt>
                <c:pt idx="13407">
                  <c:v>41048.656249967484</c:v>
                </c:pt>
                <c:pt idx="13408">
                  <c:v>41048.666666634148</c:v>
                </c:pt>
                <c:pt idx="13409">
                  <c:v>41048.677083300812</c:v>
                </c:pt>
                <c:pt idx="13410">
                  <c:v>41048.687499967476</c:v>
                </c:pt>
                <c:pt idx="13411">
                  <c:v>41048.697916634141</c:v>
                </c:pt>
                <c:pt idx="13412">
                  <c:v>41048.708333300805</c:v>
                </c:pt>
                <c:pt idx="13413">
                  <c:v>41048.718749967469</c:v>
                </c:pt>
                <c:pt idx="13414">
                  <c:v>41048.729166634133</c:v>
                </c:pt>
                <c:pt idx="13415">
                  <c:v>41048.739583300798</c:v>
                </c:pt>
                <c:pt idx="13416">
                  <c:v>41048.749999967462</c:v>
                </c:pt>
                <c:pt idx="13417">
                  <c:v>41048.760416634126</c:v>
                </c:pt>
                <c:pt idx="13418">
                  <c:v>41048.77083330079</c:v>
                </c:pt>
                <c:pt idx="13419">
                  <c:v>41048.781249967455</c:v>
                </c:pt>
                <c:pt idx="13420">
                  <c:v>41048.791666634119</c:v>
                </c:pt>
                <c:pt idx="13421">
                  <c:v>41048.802083300783</c:v>
                </c:pt>
                <c:pt idx="13422">
                  <c:v>41048.812499967447</c:v>
                </c:pt>
                <c:pt idx="13423">
                  <c:v>41048.822916634112</c:v>
                </c:pt>
                <c:pt idx="13424">
                  <c:v>41048.833333300776</c:v>
                </c:pt>
                <c:pt idx="13425">
                  <c:v>41048.84374996744</c:v>
                </c:pt>
                <c:pt idx="13426">
                  <c:v>41048.854166634104</c:v>
                </c:pt>
                <c:pt idx="13427">
                  <c:v>41048.864583300769</c:v>
                </c:pt>
                <c:pt idx="13428">
                  <c:v>41048.874999967433</c:v>
                </c:pt>
                <c:pt idx="13429">
                  <c:v>41048.885416634097</c:v>
                </c:pt>
                <c:pt idx="13430">
                  <c:v>41048.895833300761</c:v>
                </c:pt>
                <c:pt idx="13431">
                  <c:v>41048.906249967426</c:v>
                </c:pt>
                <c:pt idx="13432">
                  <c:v>41048.91666663409</c:v>
                </c:pt>
                <c:pt idx="13433">
                  <c:v>41048.927083300754</c:v>
                </c:pt>
                <c:pt idx="13434">
                  <c:v>41048.937499967418</c:v>
                </c:pt>
                <c:pt idx="13435">
                  <c:v>41048.947916634083</c:v>
                </c:pt>
                <c:pt idx="13436">
                  <c:v>41048.958333300747</c:v>
                </c:pt>
                <c:pt idx="13437">
                  <c:v>41048.968749967411</c:v>
                </c:pt>
                <c:pt idx="13438">
                  <c:v>41048.979166634075</c:v>
                </c:pt>
                <c:pt idx="13439">
                  <c:v>41048.989583300739</c:v>
                </c:pt>
                <c:pt idx="13440">
                  <c:v>41048.999999967404</c:v>
                </c:pt>
                <c:pt idx="13441">
                  <c:v>41049.010416634068</c:v>
                </c:pt>
                <c:pt idx="13442">
                  <c:v>41049.020833300732</c:v>
                </c:pt>
                <c:pt idx="13443">
                  <c:v>41049.031249967396</c:v>
                </c:pt>
                <c:pt idx="13444">
                  <c:v>41049.041666634061</c:v>
                </c:pt>
                <c:pt idx="13445">
                  <c:v>41049.052083300725</c:v>
                </c:pt>
                <c:pt idx="13446">
                  <c:v>41049.062499967389</c:v>
                </c:pt>
                <c:pt idx="13447">
                  <c:v>41049.072916634053</c:v>
                </c:pt>
                <c:pt idx="13448">
                  <c:v>41049.083333300718</c:v>
                </c:pt>
                <c:pt idx="13449">
                  <c:v>41049.093749967382</c:v>
                </c:pt>
                <c:pt idx="13450">
                  <c:v>41049.104166634046</c:v>
                </c:pt>
                <c:pt idx="13451">
                  <c:v>41049.11458330071</c:v>
                </c:pt>
                <c:pt idx="13452">
                  <c:v>41049.124999967375</c:v>
                </c:pt>
                <c:pt idx="13453">
                  <c:v>41049.135416634039</c:v>
                </c:pt>
                <c:pt idx="13454">
                  <c:v>41049.145833300703</c:v>
                </c:pt>
                <c:pt idx="13455">
                  <c:v>41049.156249967367</c:v>
                </c:pt>
                <c:pt idx="13456">
                  <c:v>41049.166666634032</c:v>
                </c:pt>
                <c:pt idx="13457">
                  <c:v>41049.177083300696</c:v>
                </c:pt>
                <c:pt idx="13458">
                  <c:v>41049.18749996736</c:v>
                </c:pt>
                <c:pt idx="13459">
                  <c:v>41049.197916634024</c:v>
                </c:pt>
                <c:pt idx="13460">
                  <c:v>41049.208333300689</c:v>
                </c:pt>
                <c:pt idx="13461">
                  <c:v>41049.218749967353</c:v>
                </c:pt>
                <c:pt idx="13462">
                  <c:v>41049.229166634017</c:v>
                </c:pt>
                <c:pt idx="13463">
                  <c:v>41049.239583300681</c:v>
                </c:pt>
                <c:pt idx="13464">
                  <c:v>41049.249999967346</c:v>
                </c:pt>
                <c:pt idx="13465">
                  <c:v>41049.26041663401</c:v>
                </c:pt>
                <c:pt idx="13466">
                  <c:v>41049.270833300674</c:v>
                </c:pt>
                <c:pt idx="13467">
                  <c:v>41049.281249967338</c:v>
                </c:pt>
                <c:pt idx="13468">
                  <c:v>41049.291666634002</c:v>
                </c:pt>
                <c:pt idx="13469">
                  <c:v>41049.302083300667</c:v>
                </c:pt>
                <c:pt idx="13470">
                  <c:v>41049.312499967331</c:v>
                </c:pt>
                <c:pt idx="13471">
                  <c:v>41049.322916633995</c:v>
                </c:pt>
                <c:pt idx="13472">
                  <c:v>41049.333333300659</c:v>
                </c:pt>
                <c:pt idx="13473">
                  <c:v>41049.343749967324</c:v>
                </c:pt>
                <c:pt idx="13474">
                  <c:v>41049.354166633988</c:v>
                </c:pt>
                <c:pt idx="13475">
                  <c:v>41049.364583300652</c:v>
                </c:pt>
                <c:pt idx="13476">
                  <c:v>41049.374999967316</c:v>
                </c:pt>
                <c:pt idx="13477">
                  <c:v>41049.385416633981</c:v>
                </c:pt>
                <c:pt idx="13478">
                  <c:v>41049.395833300645</c:v>
                </c:pt>
                <c:pt idx="13479">
                  <c:v>41049.406249967309</c:v>
                </c:pt>
                <c:pt idx="13480">
                  <c:v>41049.416666633973</c:v>
                </c:pt>
                <c:pt idx="13481">
                  <c:v>41049.427083300638</c:v>
                </c:pt>
                <c:pt idx="13482">
                  <c:v>41049.437499967302</c:v>
                </c:pt>
                <c:pt idx="13483">
                  <c:v>41049.447916633966</c:v>
                </c:pt>
                <c:pt idx="13484">
                  <c:v>41049.45833330063</c:v>
                </c:pt>
                <c:pt idx="13485">
                  <c:v>41049.468749967295</c:v>
                </c:pt>
                <c:pt idx="13486">
                  <c:v>41049.479166633959</c:v>
                </c:pt>
                <c:pt idx="13487">
                  <c:v>41049.489583300623</c:v>
                </c:pt>
                <c:pt idx="13488">
                  <c:v>41049.499999967287</c:v>
                </c:pt>
                <c:pt idx="13489">
                  <c:v>41049.510416633952</c:v>
                </c:pt>
                <c:pt idx="13490">
                  <c:v>41049.520833300616</c:v>
                </c:pt>
                <c:pt idx="13491">
                  <c:v>41049.53124996728</c:v>
                </c:pt>
                <c:pt idx="13492">
                  <c:v>41049.541666633944</c:v>
                </c:pt>
                <c:pt idx="13493">
                  <c:v>41049.552083300609</c:v>
                </c:pt>
                <c:pt idx="13494">
                  <c:v>41049.562499967273</c:v>
                </c:pt>
                <c:pt idx="13495">
                  <c:v>41049.572916633937</c:v>
                </c:pt>
                <c:pt idx="13496">
                  <c:v>41049.583333300601</c:v>
                </c:pt>
                <c:pt idx="13497">
                  <c:v>41049.593749967265</c:v>
                </c:pt>
                <c:pt idx="13498">
                  <c:v>41049.60416663393</c:v>
                </c:pt>
                <c:pt idx="13499">
                  <c:v>41049.614583300594</c:v>
                </c:pt>
                <c:pt idx="13500">
                  <c:v>41049.624999967258</c:v>
                </c:pt>
                <c:pt idx="13501">
                  <c:v>41049.635416633922</c:v>
                </c:pt>
                <c:pt idx="13502">
                  <c:v>41049.645833300587</c:v>
                </c:pt>
                <c:pt idx="13503">
                  <c:v>41049.656249967251</c:v>
                </c:pt>
                <c:pt idx="13504">
                  <c:v>41049.666666633915</c:v>
                </c:pt>
                <c:pt idx="13505">
                  <c:v>41049.677083300579</c:v>
                </c:pt>
                <c:pt idx="13506">
                  <c:v>41049.687499967244</c:v>
                </c:pt>
                <c:pt idx="13507">
                  <c:v>41049.697916633908</c:v>
                </c:pt>
                <c:pt idx="13508">
                  <c:v>41049.708333300572</c:v>
                </c:pt>
                <c:pt idx="13509">
                  <c:v>41049.718749967236</c:v>
                </c:pt>
                <c:pt idx="13510">
                  <c:v>41049.729166633901</c:v>
                </c:pt>
                <c:pt idx="13511">
                  <c:v>41049.739583300565</c:v>
                </c:pt>
                <c:pt idx="13512">
                  <c:v>41049.749999967229</c:v>
                </c:pt>
                <c:pt idx="13513">
                  <c:v>41049.760416633893</c:v>
                </c:pt>
                <c:pt idx="13514">
                  <c:v>41049.770833300558</c:v>
                </c:pt>
                <c:pt idx="13515">
                  <c:v>41049.781249967222</c:v>
                </c:pt>
                <c:pt idx="13516">
                  <c:v>41049.791666633886</c:v>
                </c:pt>
                <c:pt idx="13517">
                  <c:v>41049.80208330055</c:v>
                </c:pt>
                <c:pt idx="13518">
                  <c:v>41049.812499967215</c:v>
                </c:pt>
                <c:pt idx="13519">
                  <c:v>41049.822916633879</c:v>
                </c:pt>
                <c:pt idx="13520">
                  <c:v>41049.833333300543</c:v>
                </c:pt>
                <c:pt idx="13521">
                  <c:v>41049.843749967207</c:v>
                </c:pt>
                <c:pt idx="13522">
                  <c:v>41049.854166633872</c:v>
                </c:pt>
                <c:pt idx="13523">
                  <c:v>41049.864583300536</c:v>
                </c:pt>
                <c:pt idx="13524">
                  <c:v>41049.8749999672</c:v>
                </c:pt>
                <c:pt idx="13525">
                  <c:v>41049.885416633864</c:v>
                </c:pt>
                <c:pt idx="13526">
                  <c:v>41049.895833300528</c:v>
                </c:pt>
                <c:pt idx="13527">
                  <c:v>41049.906249967193</c:v>
                </c:pt>
                <c:pt idx="13528">
                  <c:v>41049.916666633857</c:v>
                </c:pt>
                <c:pt idx="13529">
                  <c:v>41049.927083300521</c:v>
                </c:pt>
                <c:pt idx="13530">
                  <c:v>41049.937499967185</c:v>
                </c:pt>
                <c:pt idx="13531">
                  <c:v>41049.94791663385</c:v>
                </c:pt>
                <c:pt idx="13532">
                  <c:v>41049.958333300514</c:v>
                </c:pt>
                <c:pt idx="13533">
                  <c:v>41049.968749967178</c:v>
                </c:pt>
                <c:pt idx="13534">
                  <c:v>41049.979166633842</c:v>
                </c:pt>
                <c:pt idx="13535">
                  <c:v>41049.989583300507</c:v>
                </c:pt>
                <c:pt idx="13536">
                  <c:v>41049.999999967171</c:v>
                </c:pt>
                <c:pt idx="13537">
                  <c:v>41050.010416633835</c:v>
                </c:pt>
                <c:pt idx="13538">
                  <c:v>41050.020833300499</c:v>
                </c:pt>
                <c:pt idx="13539">
                  <c:v>41050.031249967164</c:v>
                </c:pt>
                <c:pt idx="13540">
                  <c:v>41050.041666633828</c:v>
                </c:pt>
                <c:pt idx="13541">
                  <c:v>41050.052083300492</c:v>
                </c:pt>
                <c:pt idx="13542">
                  <c:v>41050.062499967156</c:v>
                </c:pt>
                <c:pt idx="13543">
                  <c:v>41050.072916633821</c:v>
                </c:pt>
                <c:pt idx="13544">
                  <c:v>41050.083333300485</c:v>
                </c:pt>
                <c:pt idx="13545">
                  <c:v>41050.093749967149</c:v>
                </c:pt>
                <c:pt idx="13546">
                  <c:v>41050.104166633813</c:v>
                </c:pt>
                <c:pt idx="13547">
                  <c:v>41050.114583300478</c:v>
                </c:pt>
                <c:pt idx="13548">
                  <c:v>41050.124999967142</c:v>
                </c:pt>
                <c:pt idx="13549">
                  <c:v>41050.135416633806</c:v>
                </c:pt>
                <c:pt idx="13550">
                  <c:v>41050.14583330047</c:v>
                </c:pt>
                <c:pt idx="13551">
                  <c:v>41050.156249967134</c:v>
                </c:pt>
                <c:pt idx="13552">
                  <c:v>41050.166666633799</c:v>
                </c:pt>
                <c:pt idx="13553">
                  <c:v>41050.177083300463</c:v>
                </c:pt>
                <c:pt idx="13554">
                  <c:v>41050.187499967127</c:v>
                </c:pt>
                <c:pt idx="13555">
                  <c:v>41050.197916633791</c:v>
                </c:pt>
                <c:pt idx="13556">
                  <c:v>41050.208333300456</c:v>
                </c:pt>
                <c:pt idx="13557">
                  <c:v>41050.21874996712</c:v>
                </c:pt>
                <c:pt idx="13558">
                  <c:v>41050.229166633784</c:v>
                </c:pt>
                <c:pt idx="13559">
                  <c:v>41050.239583300448</c:v>
                </c:pt>
                <c:pt idx="13560">
                  <c:v>41050.249999967113</c:v>
                </c:pt>
                <c:pt idx="13561">
                  <c:v>41050.260416633777</c:v>
                </c:pt>
                <c:pt idx="13562">
                  <c:v>41050.270833300441</c:v>
                </c:pt>
                <c:pt idx="13563">
                  <c:v>41050.281249967105</c:v>
                </c:pt>
                <c:pt idx="13564">
                  <c:v>41050.29166663377</c:v>
                </c:pt>
                <c:pt idx="13565">
                  <c:v>41050.302083300434</c:v>
                </c:pt>
                <c:pt idx="13566">
                  <c:v>41050.312499967098</c:v>
                </c:pt>
                <c:pt idx="13567">
                  <c:v>41050.322916633762</c:v>
                </c:pt>
                <c:pt idx="13568">
                  <c:v>41050.333333300427</c:v>
                </c:pt>
                <c:pt idx="13569">
                  <c:v>41050.343749967091</c:v>
                </c:pt>
                <c:pt idx="13570">
                  <c:v>41050.354166633755</c:v>
                </c:pt>
                <c:pt idx="13571">
                  <c:v>41050.364583300419</c:v>
                </c:pt>
                <c:pt idx="13572">
                  <c:v>41050.374999967084</c:v>
                </c:pt>
                <c:pt idx="13573">
                  <c:v>41050.385416633748</c:v>
                </c:pt>
                <c:pt idx="13574">
                  <c:v>41050.395833300412</c:v>
                </c:pt>
                <c:pt idx="13575">
                  <c:v>41050.406249967076</c:v>
                </c:pt>
                <c:pt idx="13576">
                  <c:v>41050.416666633741</c:v>
                </c:pt>
                <c:pt idx="13577">
                  <c:v>41050.427083300405</c:v>
                </c:pt>
                <c:pt idx="13578">
                  <c:v>41050.437499967069</c:v>
                </c:pt>
                <c:pt idx="13579">
                  <c:v>41050.447916633733</c:v>
                </c:pt>
                <c:pt idx="13580">
                  <c:v>41050.458333300397</c:v>
                </c:pt>
                <c:pt idx="13581">
                  <c:v>41050.468749967062</c:v>
                </c:pt>
                <c:pt idx="13582">
                  <c:v>41050.479166633726</c:v>
                </c:pt>
                <c:pt idx="13583">
                  <c:v>41050.48958330039</c:v>
                </c:pt>
                <c:pt idx="13584">
                  <c:v>41050.499999967054</c:v>
                </c:pt>
                <c:pt idx="13585">
                  <c:v>41050.510416633719</c:v>
                </c:pt>
                <c:pt idx="13586">
                  <c:v>41050.520833300383</c:v>
                </c:pt>
                <c:pt idx="13587">
                  <c:v>41050.531249967047</c:v>
                </c:pt>
                <c:pt idx="13588">
                  <c:v>41050.541666633711</c:v>
                </c:pt>
                <c:pt idx="13589">
                  <c:v>41050.552083300376</c:v>
                </c:pt>
                <c:pt idx="13590">
                  <c:v>41050.56249996704</c:v>
                </c:pt>
                <c:pt idx="13591">
                  <c:v>41050.572916633704</c:v>
                </c:pt>
                <c:pt idx="13592">
                  <c:v>41050.583333300368</c:v>
                </c:pt>
                <c:pt idx="13593">
                  <c:v>41050.593749967033</c:v>
                </c:pt>
                <c:pt idx="13594">
                  <c:v>41050.604166633697</c:v>
                </c:pt>
                <c:pt idx="13595">
                  <c:v>41050.614583300361</c:v>
                </c:pt>
                <c:pt idx="13596">
                  <c:v>41050.624999967025</c:v>
                </c:pt>
                <c:pt idx="13597">
                  <c:v>41050.63541663369</c:v>
                </c:pt>
                <c:pt idx="13598">
                  <c:v>41050.645833300354</c:v>
                </c:pt>
                <c:pt idx="13599">
                  <c:v>41050.656249967018</c:v>
                </c:pt>
                <c:pt idx="13600">
                  <c:v>41050.666666633682</c:v>
                </c:pt>
                <c:pt idx="13601">
                  <c:v>41050.677083300347</c:v>
                </c:pt>
                <c:pt idx="13602">
                  <c:v>41050.687499967011</c:v>
                </c:pt>
                <c:pt idx="13603">
                  <c:v>41050.697916633675</c:v>
                </c:pt>
                <c:pt idx="13604">
                  <c:v>41050.708333300339</c:v>
                </c:pt>
                <c:pt idx="13605">
                  <c:v>41050.718749967004</c:v>
                </c:pt>
                <c:pt idx="13606">
                  <c:v>41050.729166633668</c:v>
                </c:pt>
                <c:pt idx="13607">
                  <c:v>41050.739583300332</c:v>
                </c:pt>
                <c:pt idx="13608">
                  <c:v>41050.749999966996</c:v>
                </c:pt>
                <c:pt idx="13609">
                  <c:v>41050.76041663366</c:v>
                </c:pt>
                <c:pt idx="13610">
                  <c:v>41050.770833300325</c:v>
                </c:pt>
                <c:pt idx="13611">
                  <c:v>41050.781249966989</c:v>
                </c:pt>
                <c:pt idx="13612">
                  <c:v>41050.791666633653</c:v>
                </c:pt>
                <c:pt idx="13613">
                  <c:v>41050.802083300317</c:v>
                </c:pt>
                <c:pt idx="13614">
                  <c:v>41050.812499966982</c:v>
                </c:pt>
                <c:pt idx="13615">
                  <c:v>41050.822916633646</c:v>
                </c:pt>
                <c:pt idx="13616">
                  <c:v>41050.83333330031</c:v>
                </c:pt>
                <c:pt idx="13617">
                  <c:v>41050.843749966974</c:v>
                </c:pt>
                <c:pt idx="13618">
                  <c:v>41050.854166633639</c:v>
                </c:pt>
                <c:pt idx="13619">
                  <c:v>41050.864583300303</c:v>
                </c:pt>
                <c:pt idx="13620">
                  <c:v>41050.874999966967</c:v>
                </c:pt>
                <c:pt idx="13621">
                  <c:v>41050.885416633631</c:v>
                </c:pt>
                <c:pt idx="13622">
                  <c:v>41050.895833300296</c:v>
                </c:pt>
                <c:pt idx="13623">
                  <c:v>41050.90624996696</c:v>
                </c:pt>
                <c:pt idx="13624">
                  <c:v>41050.916666633624</c:v>
                </c:pt>
                <c:pt idx="13625">
                  <c:v>41050.927083300288</c:v>
                </c:pt>
                <c:pt idx="13626">
                  <c:v>41050.937499966953</c:v>
                </c:pt>
                <c:pt idx="13627">
                  <c:v>41050.947916633617</c:v>
                </c:pt>
                <c:pt idx="13628">
                  <c:v>41050.958333300281</c:v>
                </c:pt>
                <c:pt idx="13629">
                  <c:v>41050.968749966945</c:v>
                </c:pt>
                <c:pt idx="13630">
                  <c:v>41050.97916663361</c:v>
                </c:pt>
                <c:pt idx="13631">
                  <c:v>41050.989583300274</c:v>
                </c:pt>
                <c:pt idx="13632">
                  <c:v>41050.999999966938</c:v>
                </c:pt>
                <c:pt idx="13633">
                  <c:v>41051.010416633602</c:v>
                </c:pt>
                <c:pt idx="13634">
                  <c:v>41051.020833300267</c:v>
                </c:pt>
                <c:pt idx="13635">
                  <c:v>41051.031249966931</c:v>
                </c:pt>
                <c:pt idx="13636">
                  <c:v>41051.041666633595</c:v>
                </c:pt>
                <c:pt idx="13637">
                  <c:v>41051.052083300259</c:v>
                </c:pt>
                <c:pt idx="13638">
                  <c:v>41051.062499966923</c:v>
                </c:pt>
                <c:pt idx="13639">
                  <c:v>41051.072916633588</c:v>
                </c:pt>
                <c:pt idx="13640">
                  <c:v>41051.083333300252</c:v>
                </c:pt>
                <c:pt idx="13641">
                  <c:v>41051.093749966916</c:v>
                </c:pt>
                <c:pt idx="13642">
                  <c:v>41051.10416663358</c:v>
                </c:pt>
                <c:pt idx="13643">
                  <c:v>41051.114583300245</c:v>
                </c:pt>
                <c:pt idx="13644">
                  <c:v>41051.124999966909</c:v>
                </c:pt>
                <c:pt idx="13645">
                  <c:v>41051.135416633573</c:v>
                </c:pt>
                <c:pt idx="13646">
                  <c:v>41051.145833300237</c:v>
                </c:pt>
                <c:pt idx="13647">
                  <c:v>41051.156249966902</c:v>
                </c:pt>
                <c:pt idx="13648">
                  <c:v>41051.166666633566</c:v>
                </c:pt>
                <c:pt idx="13649">
                  <c:v>41051.17708330023</c:v>
                </c:pt>
                <c:pt idx="13650">
                  <c:v>41051.187499966894</c:v>
                </c:pt>
                <c:pt idx="13651">
                  <c:v>41051.197916633559</c:v>
                </c:pt>
                <c:pt idx="13652">
                  <c:v>41051.208333300223</c:v>
                </c:pt>
                <c:pt idx="13653">
                  <c:v>41051.218749966887</c:v>
                </c:pt>
                <c:pt idx="13654">
                  <c:v>41051.229166633551</c:v>
                </c:pt>
                <c:pt idx="13655">
                  <c:v>41051.239583300216</c:v>
                </c:pt>
                <c:pt idx="13656">
                  <c:v>41051.24999996688</c:v>
                </c:pt>
                <c:pt idx="13657">
                  <c:v>41051.260416633544</c:v>
                </c:pt>
                <c:pt idx="13658">
                  <c:v>41051.270833300208</c:v>
                </c:pt>
                <c:pt idx="13659">
                  <c:v>41051.281249966873</c:v>
                </c:pt>
                <c:pt idx="13660">
                  <c:v>41051.291666633537</c:v>
                </c:pt>
                <c:pt idx="13661">
                  <c:v>41051.302083300201</c:v>
                </c:pt>
                <c:pt idx="13662">
                  <c:v>41051.312499966865</c:v>
                </c:pt>
                <c:pt idx="13663">
                  <c:v>41051.32291663353</c:v>
                </c:pt>
                <c:pt idx="13664">
                  <c:v>41051.333333300194</c:v>
                </c:pt>
                <c:pt idx="13665">
                  <c:v>41051.343749966858</c:v>
                </c:pt>
                <c:pt idx="13666">
                  <c:v>41051.354166633522</c:v>
                </c:pt>
                <c:pt idx="13667">
                  <c:v>41051.364583300186</c:v>
                </c:pt>
                <c:pt idx="13668">
                  <c:v>41051.374999966851</c:v>
                </c:pt>
                <c:pt idx="13669">
                  <c:v>41051.385416633515</c:v>
                </c:pt>
                <c:pt idx="13670">
                  <c:v>41051.395833300179</c:v>
                </c:pt>
                <c:pt idx="13671">
                  <c:v>41051.406249966843</c:v>
                </c:pt>
                <c:pt idx="13672">
                  <c:v>41051.416666633508</c:v>
                </c:pt>
                <c:pt idx="13673">
                  <c:v>41051.427083300172</c:v>
                </c:pt>
                <c:pt idx="13674">
                  <c:v>41051.437499966836</c:v>
                </c:pt>
                <c:pt idx="13675">
                  <c:v>41051.4479166335</c:v>
                </c:pt>
                <c:pt idx="13676">
                  <c:v>41051.458333300165</c:v>
                </c:pt>
                <c:pt idx="13677">
                  <c:v>41051.468749966829</c:v>
                </c:pt>
                <c:pt idx="13678">
                  <c:v>41051.479166633493</c:v>
                </c:pt>
                <c:pt idx="13679">
                  <c:v>41051.489583300157</c:v>
                </c:pt>
                <c:pt idx="13680">
                  <c:v>41051.499999966822</c:v>
                </c:pt>
                <c:pt idx="13681">
                  <c:v>41051.510416633486</c:v>
                </c:pt>
                <c:pt idx="13682">
                  <c:v>41051.52083330015</c:v>
                </c:pt>
                <c:pt idx="13683">
                  <c:v>41051.531249966814</c:v>
                </c:pt>
                <c:pt idx="13684">
                  <c:v>41051.541666633479</c:v>
                </c:pt>
                <c:pt idx="13685">
                  <c:v>41051.552083300143</c:v>
                </c:pt>
                <c:pt idx="13686">
                  <c:v>41051.562499966807</c:v>
                </c:pt>
                <c:pt idx="13687">
                  <c:v>41051.572916633471</c:v>
                </c:pt>
                <c:pt idx="13688">
                  <c:v>41051.583333300136</c:v>
                </c:pt>
                <c:pt idx="13689">
                  <c:v>41051.5937499668</c:v>
                </c:pt>
                <c:pt idx="13690">
                  <c:v>41051.604166633464</c:v>
                </c:pt>
                <c:pt idx="13691">
                  <c:v>41051.614583300128</c:v>
                </c:pt>
                <c:pt idx="13692">
                  <c:v>41051.624999966793</c:v>
                </c:pt>
                <c:pt idx="13693">
                  <c:v>41051.635416633457</c:v>
                </c:pt>
                <c:pt idx="13694">
                  <c:v>41051.645833300121</c:v>
                </c:pt>
                <c:pt idx="13695">
                  <c:v>41051.656249966785</c:v>
                </c:pt>
                <c:pt idx="13696">
                  <c:v>41051.666666633449</c:v>
                </c:pt>
                <c:pt idx="13697">
                  <c:v>41051.677083300114</c:v>
                </c:pt>
                <c:pt idx="13698">
                  <c:v>41051.687499966778</c:v>
                </c:pt>
                <c:pt idx="13699">
                  <c:v>41051.697916633442</c:v>
                </c:pt>
                <c:pt idx="13700">
                  <c:v>41051.708333300106</c:v>
                </c:pt>
                <c:pt idx="13701">
                  <c:v>41051.718749966771</c:v>
                </c:pt>
                <c:pt idx="13702">
                  <c:v>41051.729166633435</c:v>
                </c:pt>
                <c:pt idx="13703">
                  <c:v>41051.739583300099</c:v>
                </c:pt>
                <c:pt idx="13704">
                  <c:v>41051.749999966763</c:v>
                </c:pt>
                <c:pt idx="13705">
                  <c:v>41051.760416633428</c:v>
                </c:pt>
                <c:pt idx="13706">
                  <c:v>41051.770833300092</c:v>
                </c:pt>
                <c:pt idx="13707">
                  <c:v>41051.781249966756</c:v>
                </c:pt>
                <c:pt idx="13708">
                  <c:v>41051.79166663342</c:v>
                </c:pt>
                <c:pt idx="13709">
                  <c:v>41051.802083300085</c:v>
                </c:pt>
                <c:pt idx="13710">
                  <c:v>41051.812499966749</c:v>
                </c:pt>
                <c:pt idx="13711">
                  <c:v>41051.822916633413</c:v>
                </c:pt>
                <c:pt idx="13712">
                  <c:v>41051.833333300077</c:v>
                </c:pt>
                <c:pt idx="13713">
                  <c:v>41051.843749966742</c:v>
                </c:pt>
                <c:pt idx="13714">
                  <c:v>41051.854166633406</c:v>
                </c:pt>
                <c:pt idx="13715">
                  <c:v>41051.86458330007</c:v>
                </c:pt>
                <c:pt idx="13716">
                  <c:v>41051.874999966734</c:v>
                </c:pt>
                <c:pt idx="13717">
                  <c:v>41051.885416633399</c:v>
                </c:pt>
                <c:pt idx="13718">
                  <c:v>41051.895833300063</c:v>
                </c:pt>
                <c:pt idx="13719">
                  <c:v>41051.906249966727</c:v>
                </c:pt>
                <c:pt idx="13720">
                  <c:v>41051.916666633391</c:v>
                </c:pt>
                <c:pt idx="13721">
                  <c:v>41051.927083300056</c:v>
                </c:pt>
                <c:pt idx="13722">
                  <c:v>41051.93749996672</c:v>
                </c:pt>
                <c:pt idx="13723">
                  <c:v>41051.947916633384</c:v>
                </c:pt>
                <c:pt idx="13724">
                  <c:v>41051.958333300048</c:v>
                </c:pt>
                <c:pt idx="13725">
                  <c:v>41051.968749966712</c:v>
                </c:pt>
                <c:pt idx="13726">
                  <c:v>41051.979166633377</c:v>
                </c:pt>
                <c:pt idx="13727">
                  <c:v>41051.989583300041</c:v>
                </c:pt>
                <c:pt idx="13728">
                  <c:v>41051.999999966705</c:v>
                </c:pt>
                <c:pt idx="13729">
                  <c:v>41052.010416633369</c:v>
                </c:pt>
                <c:pt idx="13730">
                  <c:v>41052.020833300034</c:v>
                </c:pt>
                <c:pt idx="13731">
                  <c:v>41052.031249966698</c:v>
                </c:pt>
                <c:pt idx="13732">
                  <c:v>41052.041666633362</c:v>
                </c:pt>
                <c:pt idx="13733">
                  <c:v>41052.052083300026</c:v>
                </c:pt>
                <c:pt idx="13734">
                  <c:v>41052.062499966691</c:v>
                </c:pt>
                <c:pt idx="13735">
                  <c:v>41052.072916633355</c:v>
                </c:pt>
                <c:pt idx="13736">
                  <c:v>41052.083333300019</c:v>
                </c:pt>
                <c:pt idx="13737">
                  <c:v>41052.093749966683</c:v>
                </c:pt>
                <c:pt idx="13738">
                  <c:v>41052.104166633348</c:v>
                </c:pt>
                <c:pt idx="13739">
                  <c:v>41052.114583300012</c:v>
                </c:pt>
                <c:pt idx="13740">
                  <c:v>41052.124999966676</c:v>
                </c:pt>
                <c:pt idx="13741">
                  <c:v>41052.13541663334</c:v>
                </c:pt>
                <c:pt idx="13742">
                  <c:v>41052.145833300005</c:v>
                </c:pt>
                <c:pt idx="13743">
                  <c:v>41052.156249966669</c:v>
                </c:pt>
                <c:pt idx="13744">
                  <c:v>41052.166666633333</c:v>
                </c:pt>
                <c:pt idx="13745">
                  <c:v>41052.177083299997</c:v>
                </c:pt>
                <c:pt idx="13746">
                  <c:v>41052.187499966662</c:v>
                </c:pt>
                <c:pt idx="13747">
                  <c:v>41052.197916633326</c:v>
                </c:pt>
                <c:pt idx="13748">
                  <c:v>41052.20833329999</c:v>
                </c:pt>
                <c:pt idx="13749">
                  <c:v>41052.218749966654</c:v>
                </c:pt>
                <c:pt idx="13750">
                  <c:v>41052.229166633319</c:v>
                </c:pt>
                <c:pt idx="13751">
                  <c:v>41052.239583299983</c:v>
                </c:pt>
                <c:pt idx="13752">
                  <c:v>41052.249999966647</c:v>
                </c:pt>
                <c:pt idx="13753">
                  <c:v>41052.260416633311</c:v>
                </c:pt>
                <c:pt idx="13754">
                  <c:v>41052.270833299975</c:v>
                </c:pt>
                <c:pt idx="13755">
                  <c:v>41052.28124996664</c:v>
                </c:pt>
                <c:pt idx="13756">
                  <c:v>41052.291666633304</c:v>
                </c:pt>
                <c:pt idx="13757">
                  <c:v>41052.302083299968</c:v>
                </c:pt>
                <c:pt idx="13758">
                  <c:v>41052.312499966632</c:v>
                </c:pt>
                <c:pt idx="13759">
                  <c:v>41052.322916633297</c:v>
                </c:pt>
                <c:pt idx="13760">
                  <c:v>41052.333333299961</c:v>
                </c:pt>
                <c:pt idx="13761">
                  <c:v>41052.343749966625</c:v>
                </c:pt>
                <c:pt idx="13762">
                  <c:v>41052.354166633289</c:v>
                </c:pt>
                <c:pt idx="13763">
                  <c:v>41052.364583299954</c:v>
                </c:pt>
                <c:pt idx="13764">
                  <c:v>41052.374999966618</c:v>
                </c:pt>
                <c:pt idx="13765">
                  <c:v>41052.385416633282</c:v>
                </c:pt>
                <c:pt idx="13766">
                  <c:v>41052.395833299946</c:v>
                </c:pt>
                <c:pt idx="13767">
                  <c:v>41052.406249966611</c:v>
                </c:pt>
                <c:pt idx="13768">
                  <c:v>41052.416666633275</c:v>
                </c:pt>
                <c:pt idx="13769">
                  <c:v>41052.427083299939</c:v>
                </c:pt>
                <c:pt idx="13770">
                  <c:v>41052.437499966603</c:v>
                </c:pt>
                <c:pt idx="13771">
                  <c:v>41052.447916633268</c:v>
                </c:pt>
                <c:pt idx="13772">
                  <c:v>41052.458333299932</c:v>
                </c:pt>
                <c:pt idx="13773">
                  <c:v>41052.468749966596</c:v>
                </c:pt>
                <c:pt idx="13774">
                  <c:v>41052.47916663326</c:v>
                </c:pt>
                <c:pt idx="13775">
                  <c:v>41052.489583299925</c:v>
                </c:pt>
                <c:pt idx="13776">
                  <c:v>41052.499999966589</c:v>
                </c:pt>
                <c:pt idx="13777">
                  <c:v>41052.510416633253</c:v>
                </c:pt>
                <c:pt idx="13778">
                  <c:v>41052.520833299917</c:v>
                </c:pt>
                <c:pt idx="13779">
                  <c:v>41052.531249966582</c:v>
                </c:pt>
                <c:pt idx="13780">
                  <c:v>41052.541666633246</c:v>
                </c:pt>
                <c:pt idx="13781">
                  <c:v>41052.55208329991</c:v>
                </c:pt>
                <c:pt idx="13782">
                  <c:v>41052.562499966574</c:v>
                </c:pt>
                <c:pt idx="13783">
                  <c:v>41052.572916633238</c:v>
                </c:pt>
                <c:pt idx="13784">
                  <c:v>41052.583333299903</c:v>
                </c:pt>
                <c:pt idx="13785">
                  <c:v>41052.593749966567</c:v>
                </c:pt>
                <c:pt idx="13786">
                  <c:v>41052.604166633231</c:v>
                </c:pt>
                <c:pt idx="13787">
                  <c:v>41052.614583299895</c:v>
                </c:pt>
                <c:pt idx="13788">
                  <c:v>41052.62499996656</c:v>
                </c:pt>
                <c:pt idx="13789">
                  <c:v>41052.635416633224</c:v>
                </c:pt>
                <c:pt idx="13790">
                  <c:v>41052.645833299888</c:v>
                </c:pt>
                <c:pt idx="13791">
                  <c:v>41052.656249966552</c:v>
                </c:pt>
                <c:pt idx="13792">
                  <c:v>41052.666666633217</c:v>
                </c:pt>
                <c:pt idx="13793">
                  <c:v>41052.677083299881</c:v>
                </c:pt>
                <c:pt idx="13794">
                  <c:v>41052.687499966545</c:v>
                </c:pt>
                <c:pt idx="13795">
                  <c:v>41052.697916633209</c:v>
                </c:pt>
                <c:pt idx="13796">
                  <c:v>41052.708333299874</c:v>
                </c:pt>
                <c:pt idx="13797">
                  <c:v>41052.718749966538</c:v>
                </c:pt>
                <c:pt idx="13798">
                  <c:v>41052.729166633202</c:v>
                </c:pt>
                <c:pt idx="13799">
                  <c:v>41052.739583299866</c:v>
                </c:pt>
                <c:pt idx="13800">
                  <c:v>41052.749999966531</c:v>
                </c:pt>
                <c:pt idx="13801">
                  <c:v>41052.760416633195</c:v>
                </c:pt>
                <c:pt idx="13802">
                  <c:v>41052.770833299859</c:v>
                </c:pt>
                <c:pt idx="13803">
                  <c:v>41052.781249966523</c:v>
                </c:pt>
                <c:pt idx="13804">
                  <c:v>41052.791666633188</c:v>
                </c:pt>
                <c:pt idx="13805">
                  <c:v>41052.802083299852</c:v>
                </c:pt>
                <c:pt idx="13806">
                  <c:v>41052.812499966516</c:v>
                </c:pt>
                <c:pt idx="13807">
                  <c:v>41052.82291663318</c:v>
                </c:pt>
                <c:pt idx="13808">
                  <c:v>41052.833333299845</c:v>
                </c:pt>
                <c:pt idx="13809">
                  <c:v>41052.843749966509</c:v>
                </c:pt>
                <c:pt idx="13810">
                  <c:v>41052.854166633173</c:v>
                </c:pt>
                <c:pt idx="13811">
                  <c:v>41052.864583299837</c:v>
                </c:pt>
                <c:pt idx="13812">
                  <c:v>41052.874999966501</c:v>
                </c:pt>
                <c:pt idx="13813">
                  <c:v>41052.885416633166</c:v>
                </c:pt>
                <c:pt idx="13814">
                  <c:v>41052.89583329983</c:v>
                </c:pt>
                <c:pt idx="13815">
                  <c:v>41052.906249966494</c:v>
                </c:pt>
                <c:pt idx="13816">
                  <c:v>41052.916666633158</c:v>
                </c:pt>
                <c:pt idx="13817">
                  <c:v>41052.927083299823</c:v>
                </c:pt>
                <c:pt idx="13818">
                  <c:v>41052.937499966487</c:v>
                </c:pt>
                <c:pt idx="13819">
                  <c:v>41052.947916633151</c:v>
                </c:pt>
                <c:pt idx="13820">
                  <c:v>41052.958333299815</c:v>
                </c:pt>
                <c:pt idx="13821">
                  <c:v>41052.96874996648</c:v>
                </c:pt>
                <c:pt idx="13822">
                  <c:v>41052.979166633144</c:v>
                </c:pt>
                <c:pt idx="13823">
                  <c:v>41052.989583299808</c:v>
                </c:pt>
                <c:pt idx="13824">
                  <c:v>41052.999999966472</c:v>
                </c:pt>
                <c:pt idx="13825">
                  <c:v>41053.010416633137</c:v>
                </c:pt>
                <c:pt idx="13826">
                  <c:v>41053.020833299801</c:v>
                </c:pt>
                <c:pt idx="13827">
                  <c:v>41053.031249966465</c:v>
                </c:pt>
                <c:pt idx="13828">
                  <c:v>41053.041666633129</c:v>
                </c:pt>
                <c:pt idx="13829">
                  <c:v>41053.052083299794</c:v>
                </c:pt>
                <c:pt idx="13830">
                  <c:v>41053.062499966458</c:v>
                </c:pt>
                <c:pt idx="13831">
                  <c:v>41053.072916633122</c:v>
                </c:pt>
                <c:pt idx="13832">
                  <c:v>41053.083333299786</c:v>
                </c:pt>
                <c:pt idx="13833">
                  <c:v>41053.093749966451</c:v>
                </c:pt>
                <c:pt idx="13834">
                  <c:v>41053.104166633115</c:v>
                </c:pt>
                <c:pt idx="13835">
                  <c:v>41053.114583299779</c:v>
                </c:pt>
                <c:pt idx="13836">
                  <c:v>41053.124999966443</c:v>
                </c:pt>
                <c:pt idx="13837">
                  <c:v>41053.135416633108</c:v>
                </c:pt>
                <c:pt idx="13838">
                  <c:v>41053.145833299772</c:v>
                </c:pt>
                <c:pt idx="13839">
                  <c:v>41053.156249966436</c:v>
                </c:pt>
                <c:pt idx="13840">
                  <c:v>41053.1666666331</c:v>
                </c:pt>
                <c:pt idx="13841">
                  <c:v>41053.177083299764</c:v>
                </c:pt>
                <c:pt idx="13842">
                  <c:v>41053.187499966429</c:v>
                </c:pt>
                <c:pt idx="13843">
                  <c:v>41053.197916633093</c:v>
                </c:pt>
                <c:pt idx="13844">
                  <c:v>41053.208333299757</c:v>
                </c:pt>
                <c:pt idx="13845">
                  <c:v>41053.218749966421</c:v>
                </c:pt>
                <c:pt idx="13846">
                  <c:v>41053.229166633086</c:v>
                </c:pt>
                <c:pt idx="13847">
                  <c:v>41053.23958329975</c:v>
                </c:pt>
                <c:pt idx="13848">
                  <c:v>41053.249999966414</c:v>
                </c:pt>
                <c:pt idx="13849">
                  <c:v>41053.260416633078</c:v>
                </c:pt>
                <c:pt idx="13850">
                  <c:v>41053.270833299743</c:v>
                </c:pt>
                <c:pt idx="13851">
                  <c:v>41053.281249966407</c:v>
                </c:pt>
                <c:pt idx="13852">
                  <c:v>41053.291666633071</c:v>
                </c:pt>
                <c:pt idx="13853">
                  <c:v>41053.302083299735</c:v>
                </c:pt>
                <c:pt idx="13854">
                  <c:v>41053.3124999664</c:v>
                </c:pt>
                <c:pt idx="13855">
                  <c:v>41053.322916633064</c:v>
                </c:pt>
                <c:pt idx="13856">
                  <c:v>41053.333333299728</c:v>
                </c:pt>
                <c:pt idx="13857">
                  <c:v>41053.343749966392</c:v>
                </c:pt>
                <c:pt idx="13858">
                  <c:v>41053.354166633057</c:v>
                </c:pt>
                <c:pt idx="13859">
                  <c:v>41053.364583299721</c:v>
                </c:pt>
                <c:pt idx="13860">
                  <c:v>41053.374999966385</c:v>
                </c:pt>
                <c:pt idx="13861">
                  <c:v>41053.385416633049</c:v>
                </c:pt>
                <c:pt idx="13862">
                  <c:v>41053.395833299714</c:v>
                </c:pt>
                <c:pt idx="13863">
                  <c:v>41053.406249966378</c:v>
                </c:pt>
                <c:pt idx="13864">
                  <c:v>41053.416666633042</c:v>
                </c:pt>
                <c:pt idx="13865">
                  <c:v>41053.427083299706</c:v>
                </c:pt>
                <c:pt idx="13866">
                  <c:v>41053.437499966371</c:v>
                </c:pt>
                <c:pt idx="13867">
                  <c:v>41053.447916633035</c:v>
                </c:pt>
                <c:pt idx="13868">
                  <c:v>41053.458333299699</c:v>
                </c:pt>
                <c:pt idx="13869">
                  <c:v>41053.468749966363</c:v>
                </c:pt>
                <c:pt idx="13870">
                  <c:v>41053.479166633027</c:v>
                </c:pt>
                <c:pt idx="13871">
                  <c:v>41053.489583299692</c:v>
                </c:pt>
                <c:pt idx="13872">
                  <c:v>41053.499999966356</c:v>
                </c:pt>
                <c:pt idx="13873">
                  <c:v>41053.51041663302</c:v>
                </c:pt>
                <c:pt idx="13874">
                  <c:v>41053.520833299684</c:v>
                </c:pt>
                <c:pt idx="13875">
                  <c:v>41053.531249966349</c:v>
                </c:pt>
                <c:pt idx="13876">
                  <c:v>41053.541666633013</c:v>
                </c:pt>
                <c:pt idx="13877">
                  <c:v>41053.552083299677</c:v>
                </c:pt>
                <c:pt idx="13878">
                  <c:v>41053.562499966341</c:v>
                </c:pt>
                <c:pt idx="13879">
                  <c:v>41053.572916633006</c:v>
                </c:pt>
                <c:pt idx="13880">
                  <c:v>41053.58333329967</c:v>
                </c:pt>
                <c:pt idx="13881">
                  <c:v>41053.593749966334</c:v>
                </c:pt>
                <c:pt idx="13882">
                  <c:v>41053.604166632998</c:v>
                </c:pt>
                <c:pt idx="13883">
                  <c:v>41053.614583299663</c:v>
                </c:pt>
                <c:pt idx="13884">
                  <c:v>41053.624999966327</c:v>
                </c:pt>
                <c:pt idx="13885">
                  <c:v>41053.635416632991</c:v>
                </c:pt>
                <c:pt idx="13886">
                  <c:v>41053.645833299655</c:v>
                </c:pt>
                <c:pt idx="13887">
                  <c:v>41053.65624996632</c:v>
                </c:pt>
                <c:pt idx="13888">
                  <c:v>41053.666666632984</c:v>
                </c:pt>
                <c:pt idx="13889">
                  <c:v>41053.677083299648</c:v>
                </c:pt>
                <c:pt idx="13890">
                  <c:v>41053.687499966312</c:v>
                </c:pt>
                <c:pt idx="13891">
                  <c:v>41053.697916632977</c:v>
                </c:pt>
                <c:pt idx="13892">
                  <c:v>41053.708333299641</c:v>
                </c:pt>
                <c:pt idx="13893">
                  <c:v>41053.718749966305</c:v>
                </c:pt>
                <c:pt idx="13894">
                  <c:v>41053.729166632969</c:v>
                </c:pt>
                <c:pt idx="13895">
                  <c:v>41053.739583299634</c:v>
                </c:pt>
                <c:pt idx="13896">
                  <c:v>41053.749999966298</c:v>
                </c:pt>
                <c:pt idx="13897">
                  <c:v>41053.760416632962</c:v>
                </c:pt>
                <c:pt idx="13898">
                  <c:v>41053.770833299626</c:v>
                </c:pt>
                <c:pt idx="13899">
                  <c:v>41053.78124996629</c:v>
                </c:pt>
                <c:pt idx="13900">
                  <c:v>41053.791666632955</c:v>
                </c:pt>
                <c:pt idx="13901">
                  <c:v>41053.802083299619</c:v>
                </c:pt>
                <c:pt idx="13902">
                  <c:v>41053.812499966283</c:v>
                </c:pt>
                <c:pt idx="13903">
                  <c:v>41053.822916632947</c:v>
                </c:pt>
                <c:pt idx="13904">
                  <c:v>41053.833333299612</c:v>
                </c:pt>
                <c:pt idx="13905">
                  <c:v>41053.843749966276</c:v>
                </c:pt>
                <c:pt idx="13906">
                  <c:v>41053.85416663294</c:v>
                </c:pt>
                <c:pt idx="13907">
                  <c:v>41053.864583299604</c:v>
                </c:pt>
                <c:pt idx="13908">
                  <c:v>41053.874999966269</c:v>
                </c:pt>
                <c:pt idx="13909">
                  <c:v>41053.885416632933</c:v>
                </c:pt>
                <c:pt idx="13910">
                  <c:v>41053.895833299597</c:v>
                </c:pt>
                <c:pt idx="13911">
                  <c:v>41053.906249966261</c:v>
                </c:pt>
                <c:pt idx="13912">
                  <c:v>41053.916666632926</c:v>
                </c:pt>
                <c:pt idx="13913">
                  <c:v>41053.92708329959</c:v>
                </c:pt>
                <c:pt idx="13914">
                  <c:v>41053.937499966254</c:v>
                </c:pt>
                <c:pt idx="13915">
                  <c:v>41053.947916632918</c:v>
                </c:pt>
                <c:pt idx="13916">
                  <c:v>41053.958333299583</c:v>
                </c:pt>
                <c:pt idx="13917">
                  <c:v>41053.968749966247</c:v>
                </c:pt>
                <c:pt idx="13918">
                  <c:v>41053.979166632911</c:v>
                </c:pt>
                <c:pt idx="13919">
                  <c:v>41053.989583299575</c:v>
                </c:pt>
                <c:pt idx="13920">
                  <c:v>41053.99999996624</c:v>
                </c:pt>
                <c:pt idx="13921">
                  <c:v>41054.010416632904</c:v>
                </c:pt>
                <c:pt idx="13922">
                  <c:v>41054.020833299568</c:v>
                </c:pt>
                <c:pt idx="13923">
                  <c:v>41054.031249966232</c:v>
                </c:pt>
                <c:pt idx="13924">
                  <c:v>41054.041666632897</c:v>
                </c:pt>
                <c:pt idx="13925">
                  <c:v>41054.052083299561</c:v>
                </c:pt>
                <c:pt idx="13926">
                  <c:v>41054.062499966225</c:v>
                </c:pt>
                <c:pt idx="13927">
                  <c:v>41054.072916632889</c:v>
                </c:pt>
                <c:pt idx="13928">
                  <c:v>41054.083333299553</c:v>
                </c:pt>
                <c:pt idx="13929">
                  <c:v>41054.093749966218</c:v>
                </c:pt>
                <c:pt idx="13930">
                  <c:v>41054.104166632882</c:v>
                </c:pt>
                <c:pt idx="13931">
                  <c:v>41054.114583299546</c:v>
                </c:pt>
                <c:pt idx="13932">
                  <c:v>41054.12499996621</c:v>
                </c:pt>
                <c:pt idx="13933">
                  <c:v>41054.135416632875</c:v>
                </c:pt>
                <c:pt idx="13934">
                  <c:v>41054.145833299539</c:v>
                </c:pt>
                <c:pt idx="13935">
                  <c:v>41054.156249966203</c:v>
                </c:pt>
                <c:pt idx="13936">
                  <c:v>41054.166666632867</c:v>
                </c:pt>
                <c:pt idx="13937">
                  <c:v>41054.177083299532</c:v>
                </c:pt>
                <c:pt idx="13938">
                  <c:v>41054.187499966196</c:v>
                </c:pt>
                <c:pt idx="13939">
                  <c:v>41054.19791663286</c:v>
                </c:pt>
                <c:pt idx="13940">
                  <c:v>41054.208333299524</c:v>
                </c:pt>
                <c:pt idx="13941">
                  <c:v>41054.218749966189</c:v>
                </c:pt>
                <c:pt idx="13942">
                  <c:v>41054.229166632853</c:v>
                </c:pt>
                <c:pt idx="13943">
                  <c:v>41054.239583299517</c:v>
                </c:pt>
                <c:pt idx="13944">
                  <c:v>41054.249999966181</c:v>
                </c:pt>
                <c:pt idx="13945">
                  <c:v>41054.260416632846</c:v>
                </c:pt>
                <c:pt idx="13946">
                  <c:v>41054.27083329951</c:v>
                </c:pt>
                <c:pt idx="13947">
                  <c:v>41054.281249966174</c:v>
                </c:pt>
                <c:pt idx="13948">
                  <c:v>41054.291666632838</c:v>
                </c:pt>
                <c:pt idx="13949">
                  <c:v>41054.302083299503</c:v>
                </c:pt>
                <c:pt idx="13950">
                  <c:v>41054.312499966167</c:v>
                </c:pt>
                <c:pt idx="13951">
                  <c:v>41054.322916632831</c:v>
                </c:pt>
                <c:pt idx="13952">
                  <c:v>41054.333333299495</c:v>
                </c:pt>
                <c:pt idx="13953">
                  <c:v>41054.34374996616</c:v>
                </c:pt>
                <c:pt idx="13954">
                  <c:v>41054.354166632824</c:v>
                </c:pt>
                <c:pt idx="13955">
                  <c:v>41054.364583299488</c:v>
                </c:pt>
                <c:pt idx="13956">
                  <c:v>41054.374999966152</c:v>
                </c:pt>
                <c:pt idx="13957">
                  <c:v>41054.385416632816</c:v>
                </c:pt>
                <c:pt idx="13958">
                  <c:v>41054.395833299481</c:v>
                </c:pt>
                <c:pt idx="13959">
                  <c:v>41054.406249966145</c:v>
                </c:pt>
                <c:pt idx="13960">
                  <c:v>41054.416666632809</c:v>
                </c:pt>
                <c:pt idx="13961">
                  <c:v>41054.427083299473</c:v>
                </c:pt>
                <c:pt idx="13962">
                  <c:v>41054.437499966138</c:v>
                </c:pt>
                <c:pt idx="13963">
                  <c:v>41054.447916632802</c:v>
                </c:pt>
                <c:pt idx="13964">
                  <c:v>41054.458333299466</c:v>
                </c:pt>
                <c:pt idx="13965">
                  <c:v>41054.46874996613</c:v>
                </c:pt>
                <c:pt idx="13966">
                  <c:v>41054.479166632795</c:v>
                </c:pt>
                <c:pt idx="13967">
                  <c:v>41054.489583299459</c:v>
                </c:pt>
                <c:pt idx="13968">
                  <c:v>41054.499999966123</c:v>
                </c:pt>
                <c:pt idx="13969">
                  <c:v>41054.510416632787</c:v>
                </c:pt>
                <c:pt idx="13970">
                  <c:v>41054.520833299452</c:v>
                </c:pt>
                <c:pt idx="13971">
                  <c:v>41054.531249966116</c:v>
                </c:pt>
                <c:pt idx="13972">
                  <c:v>41054.54166663278</c:v>
                </c:pt>
                <c:pt idx="13973">
                  <c:v>41054.552083299444</c:v>
                </c:pt>
                <c:pt idx="13974">
                  <c:v>41054.562499966109</c:v>
                </c:pt>
                <c:pt idx="13975">
                  <c:v>41054.572916632773</c:v>
                </c:pt>
                <c:pt idx="13976">
                  <c:v>41054.583333299437</c:v>
                </c:pt>
                <c:pt idx="13977">
                  <c:v>41054.593749966101</c:v>
                </c:pt>
                <c:pt idx="13978">
                  <c:v>41054.604166632766</c:v>
                </c:pt>
                <c:pt idx="13979">
                  <c:v>41054.61458329943</c:v>
                </c:pt>
                <c:pt idx="13980">
                  <c:v>41054.624999966094</c:v>
                </c:pt>
                <c:pt idx="13981">
                  <c:v>41054.635416632758</c:v>
                </c:pt>
                <c:pt idx="13982">
                  <c:v>41054.645833299423</c:v>
                </c:pt>
                <c:pt idx="13983">
                  <c:v>41054.656249966087</c:v>
                </c:pt>
                <c:pt idx="13984">
                  <c:v>41054.666666632751</c:v>
                </c:pt>
                <c:pt idx="13985">
                  <c:v>41054.677083299415</c:v>
                </c:pt>
                <c:pt idx="13986">
                  <c:v>41054.687499966079</c:v>
                </c:pt>
                <c:pt idx="13987">
                  <c:v>41054.697916632744</c:v>
                </c:pt>
                <c:pt idx="13988">
                  <c:v>41054.708333299408</c:v>
                </c:pt>
                <c:pt idx="13989">
                  <c:v>41054.718749966072</c:v>
                </c:pt>
                <c:pt idx="13990">
                  <c:v>41054.729166632736</c:v>
                </c:pt>
                <c:pt idx="13991">
                  <c:v>41054.739583299401</c:v>
                </c:pt>
                <c:pt idx="13992">
                  <c:v>41054.749999966065</c:v>
                </c:pt>
                <c:pt idx="13993">
                  <c:v>41054.760416632729</c:v>
                </c:pt>
                <c:pt idx="13994">
                  <c:v>41054.770833299393</c:v>
                </c:pt>
                <c:pt idx="13995">
                  <c:v>41054.781249966058</c:v>
                </c:pt>
                <c:pt idx="13996">
                  <c:v>41054.791666632722</c:v>
                </c:pt>
                <c:pt idx="13997">
                  <c:v>41054.802083299386</c:v>
                </c:pt>
                <c:pt idx="13998">
                  <c:v>41054.81249996605</c:v>
                </c:pt>
                <c:pt idx="13999">
                  <c:v>41054.822916632715</c:v>
                </c:pt>
                <c:pt idx="14000">
                  <c:v>41054.833333299379</c:v>
                </c:pt>
                <c:pt idx="14001">
                  <c:v>41054.843749966043</c:v>
                </c:pt>
                <c:pt idx="14002">
                  <c:v>41054.854166632707</c:v>
                </c:pt>
                <c:pt idx="14003">
                  <c:v>41054.864583299372</c:v>
                </c:pt>
                <c:pt idx="14004">
                  <c:v>41054.874999966036</c:v>
                </c:pt>
                <c:pt idx="14005">
                  <c:v>41054.8854166327</c:v>
                </c:pt>
                <c:pt idx="14006">
                  <c:v>41054.895833299364</c:v>
                </c:pt>
                <c:pt idx="14007">
                  <c:v>41054.906249966029</c:v>
                </c:pt>
                <c:pt idx="14008">
                  <c:v>41054.916666632693</c:v>
                </c:pt>
                <c:pt idx="14009">
                  <c:v>41054.927083299357</c:v>
                </c:pt>
                <c:pt idx="14010">
                  <c:v>41054.937499966021</c:v>
                </c:pt>
                <c:pt idx="14011">
                  <c:v>41054.947916632686</c:v>
                </c:pt>
                <c:pt idx="14012">
                  <c:v>41054.95833329935</c:v>
                </c:pt>
                <c:pt idx="14013">
                  <c:v>41054.968749966014</c:v>
                </c:pt>
                <c:pt idx="14014">
                  <c:v>41054.979166632678</c:v>
                </c:pt>
                <c:pt idx="14015">
                  <c:v>41054.989583299342</c:v>
                </c:pt>
                <c:pt idx="14016">
                  <c:v>41054.999999966007</c:v>
                </c:pt>
                <c:pt idx="14017">
                  <c:v>41055.010416632671</c:v>
                </c:pt>
                <c:pt idx="14018">
                  <c:v>41055.020833299335</c:v>
                </c:pt>
                <c:pt idx="14019">
                  <c:v>41055.031249965999</c:v>
                </c:pt>
                <c:pt idx="14020">
                  <c:v>41055.041666632664</c:v>
                </c:pt>
                <c:pt idx="14021">
                  <c:v>41055.052083299328</c:v>
                </c:pt>
                <c:pt idx="14022">
                  <c:v>41055.062499965992</c:v>
                </c:pt>
                <c:pt idx="14023">
                  <c:v>41055.072916632656</c:v>
                </c:pt>
                <c:pt idx="14024">
                  <c:v>41055.083333299321</c:v>
                </c:pt>
                <c:pt idx="14025">
                  <c:v>41055.093749965985</c:v>
                </c:pt>
                <c:pt idx="14026">
                  <c:v>41055.104166632649</c:v>
                </c:pt>
                <c:pt idx="14027">
                  <c:v>41055.114583299313</c:v>
                </c:pt>
                <c:pt idx="14028">
                  <c:v>41055.124999965978</c:v>
                </c:pt>
                <c:pt idx="14029">
                  <c:v>41055.135416632642</c:v>
                </c:pt>
                <c:pt idx="14030">
                  <c:v>41055.145833299306</c:v>
                </c:pt>
                <c:pt idx="14031">
                  <c:v>41055.15624996597</c:v>
                </c:pt>
                <c:pt idx="14032">
                  <c:v>41055.166666632635</c:v>
                </c:pt>
                <c:pt idx="14033">
                  <c:v>41055.177083299299</c:v>
                </c:pt>
                <c:pt idx="14034">
                  <c:v>41055.187499965963</c:v>
                </c:pt>
                <c:pt idx="14035">
                  <c:v>41055.197916632627</c:v>
                </c:pt>
                <c:pt idx="14036">
                  <c:v>41055.208333299292</c:v>
                </c:pt>
                <c:pt idx="14037">
                  <c:v>41055.218749965956</c:v>
                </c:pt>
                <c:pt idx="14038">
                  <c:v>41055.22916663262</c:v>
                </c:pt>
                <c:pt idx="14039">
                  <c:v>41055.239583299284</c:v>
                </c:pt>
                <c:pt idx="14040">
                  <c:v>41055.249999965949</c:v>
                </c:pt>
                <c:pt idx="14041">
                  <c:v>41055.260416632613</c:v>
                </c:pt>
                <c:pt idx="14042">
                  <c:v>41055.270833299277</c:v>
                </c:pt>
                <c:pt idx="14043">
                  <c:v>41055.281249965941</c:v>
                </c:pt>
                <c:pt idx="14044">
                  <c:v>41055.291666632605</c:v>
                </c:pt>
                <c:pt idx="14045">
                  <c:v>41055.30208329927</c:v>
                </c:pt>
                <c:pt idx="14046">
                  <c:v>41055.312499965934</c:v>
                </c:pt>
                <c:pt idx="14047">
                  <c:v>41055.322916632598</c:v>
                </c:pt>
                <c:pt idx="14048">
                  <c:v>41055.333333299262</c:v>
                </c:pt>
                <c:pt idx="14049">
                  <c:v>41055.343749965927</c:v>
                </c:pt>
                <c:pt idx="14050">
                  <c:v>41055.354166632591</c:v>
                </c:pt>
                <c:pt idx="14051">
                  <c:v>41055.364583299255</c:v>
                </c:pt>
                <c:pt idx="14052">
                  <c:v>41055.374999965919</c:v>
                </c:pt>
                <c:pt idx="14053">
                  <c:v>41055.385416632584</c:v>
                </c:pt>
                <c:pt idx="14054">
                  <c:v>41055.395833299248</c:v>
                </c:pt>
                <c:pt idx="14055">
                  <c:v>41055.406249965912</c:v>
                </c:pt>
                <c:pt idx="14056">
                  <c:v>41055.416666632576</c:v>
                </c:pt>
                <c:pt idx="14057">
                  <c:v>41055.427083299241</c:v>
                </c:pt>
                <c:pt idx="14058">
                  <c:v>41055.437499965905</c:v>
                </c:pt>
                <c:pt idx="14059">
                  <c:v>41055.447916632569</c:v>
                </c:pt>
                <c:pt idx="14060">
                  <c:v>41055.458333299233</c:v>
                </c:pt>
                <c:pt idx="14061">
                  <c:v>41055.468749965898</c:v>
                </c:pt>
                <c:pt idx="14062">
                  <c:v>41055.479166632562</c:v>
                </c:pt>
                <c:pt idx="14063">
                  <c:v>41055.489583299226</c:v>
                </c:pt>
                <c:pt idx="14064">
                  <c:v>41055.49999996589</c:v>
                </c:pt>
                <c:pt idx="14065">
                  <c:v>41055.510416632555</c:v>
                </c:pt>
                <c:pt idx="14066">
                  <c:v>41055.520833299219</c:v>
                </c:pt>
                <c:pt idx="14067">
                  <c:v>41055.531249965883</c:v>
                </c:pt>
                <c:pt idx="14068">
                  <c:v>41055.541666632547</c:v>
                </c:pt>
                <c:pt idx="14069">
                  <c:v>41055.552083299212</c:v>
                </c:pt>
                <c:pt idx="14070">
                  <c:v>41055.562499965876</c:v>
                </c:pt>
                <c:pt idx="14071">
                  <c:v>41055.57291663254</c:v>
                </c:pt>
                <c:pt idx="14072">
                  <c:v>41055.583333299204</c:v>
                </c:pt>
                <c:pt idx="14073">
                  <c:v>41055.593749965868</c:v>
                </c:pt>
                <c:pt idx="14074">
                  <c:v>41055.604166632533</c:v>
                </c:pt>
                <c:pt idx="14075">
                  <c:v>41055.614583299197</c:v>
                </c:pt>
                <c:pt idx="14076">
                  <c:v>41055.624999965861</c:v>
                </c:pt>
                <c:pt idx="14077">
                  <c:v>41055.635416632525</c:v>
                </c:pt>
                <c:pt idx="14078">
                  <c:v>41055.64583329919</c:v>
                </c:pt>
                <c:pt idx="14079">
                  <c:v>41055.656249965854</c:v>
                </c:pt>
                <c:pt idx="14080">
                  <c:v>41055.666666632518</c:v>
                </c:pt>
                <c:pt idx="14081">
                  <c:v>41055.677083299182</c:v>
                </c:pt>
                <c:pt idx="14082">
                  <c:v>41055.687499965847</c:v>
                </c:pt>
                <c:pt idx="14083">
                  <c:v>41055.697916632511</c:v>
                </c:pt>
                <c:pt idx="14084">
                  <c:v>41055.708333299175</c:v>
                </c:pt>
                <c:pt idx="14085">
                  <c:v>41055.718749965839</c:v>
                </c:pt>
                <c:pt idx="14086">
                  <c:v>41055.729166632504</c:v>
                </c:pt>
                <c:pt idx="14087">
                  <c:v>41055.739583299168</c:v>
                </c:pt>
                <c:pt idx="14088">
                  <c:v>41055.749999965832</c:v>
                </c:pt>
                <c:pt idx="14089">
                  <c:v>41055.760416632496</c:v>
                </c:pt>
                <c:pt idx="14090">
                  <c:v>41055.770833299161</c:v>
                </c:pt>
                <c:pt idx="14091">
                  <c:v>41055.781249965825</c:v>
                </c:pt>
                <c:pt idx="14092">
                  <c:v>41055.791666632489</c:v>
                </c:pt>
                <c:pt idx="14093">
                  <c:v>41055.802083299153</c:v>
                </c:pt>
                <c:pt idx="14094">
                  <c:v>41055.812499965818</c:v>
                </c:pt>
                <c:pt idx="14095">
                  <c:v>41055.822916632482</c:v>
                </c:pt>
                <c:pt idx="14096">
                  <c:v>41055.833333299146</c:v>
                </c:pt>
                <c:pt idx="14097">
                  <c:v>41055.84374996581</c:v>
                </c:pt>
                <c:pt idx="14098">
                  <c:v>41055.854166632475</c:v>
                </c:pt>
                <c:pt idx="14099">
                  <c:v>41055.864583299139</c:v>
                </c:pt>
                <c:pt idx="14100">
                  <c:v>41055.874999965803</c:v>
                </c:pt>
                <c:pt idx="14101">
                  <c:v>41055.885416632467</c:v>
                </c:pt>
                <c:pt idx="14102">
                  <c:v>41055.895833299131</c:v>
                </c:pt>
                <c:pt idx="14103">
                  <c:v>41055.906249965796</c:v>
                </c:pt>
                <c:pt idx="14104">
                  <c:v>41055.91666663246</c:v>
                </c:pt>
                <c:pt idx="14105">
                  <c:v>41055.927083299124</c:v>
                </c:pt>
                <c:pt idx="14106">
                  <c:v>41055.937499965788</c:v>
                </c:pt>
                <c:pt idx="14107">
                  <c:v>41055.947916632453</c:v>
                </c:pt>
                <c:pt idx="14108">
                  <c:v>41055.958333299117</c:v>
                </c:pt>
                <c:pt idx="14109">
                  <c:v>41055.968749965781</c:v>
                </c:pt>
                <c:pt idx="14110">
                  <c:v>41055.979166632445</c:v>
                </c:pt>
                <c:pt idx="14111">
                  <c:v>41055.98958329911</c:v>
                </c:pt>
                <c:pt idx="14112">
                  <c:v>41055.999999965774</c:v>
                </c:pt>
                <c:pt idx="14113">
                  <c:v>41056.010416632438</c:v>
                </c:pt>
                <c:pt idx="14114">
                  <c:v>41056.020833299102</c:v>
                </c:pt>
                <c:pt idx="14115">
                  <c:v>41056.031249965767</c:v>
                </c:pt>
                <c:pt idx="14116">
                  <c:v>41056.041666632431</c:v>
                </c:pt>
                <c:pt idx="14117">
                  <c:v>41056.052083299095</c:v>
                </c:pt>
                <c:pt idx="14118">
                  <c:v>41056.062499965759</c:v>
                </c:pt>
                <c:pt idx="14119">
                  <c:v>41056.072916632424</c:v>
                </c:pt>
                <c:pt idx="14120">
                  <c:v>41056.083333299088</c:v>
                </c:pt>
                <c:pt idx="14121">
                  <c:v>41056.093749965752</c:v>
                </c:pt>
                <c:pt idx="14122">
                  <c:v>41056.104166632416</c:v>
                </c:pt>
                <c:pt idx="14123">
                  <c:v>41056.114583299081</c:v>
                </c:pt>
                <c:pt idx="14124">
                  <c:v>41056.124999965745</c:v>
                </c:pt>
                <c:pt idx="14125">
                  <c:v>41056.135416632409</c:v>
                </c:pt>
                <c:pt idx="14126">
                  <c:v>41056.145833299073</c:v>
                </c:pt>
                <c:pt idx="14127">
                  <c:v>41056.156249965738</c:v>
                </c:pt>
                <c:pt idx="14128">
                  <c:v>41056.166666632402</c:v>
                </c:pt>
                <c:pt idx="14129">
                  <c:v>41056.177083299066</c:v>
                </c:pt>
                <c:pt idx="14130">
                  <c:v>41056.18749996573</c:v>
                </c:pt>
                <c:pt idx="14131">
                  <c:v>41056.197916632394</c:v>
                </c:pt>
                <c:pt idx="14132">
                  <c:v>41056.208333299059</c:v>
                </c:pt>
                <c:pt idx="14133">
                  <c:v>41056.218749965723</c:v>
                </c:pt>
                <c:pt idx="14134">
                  <c:v>41056.229166632387</c:v>
                </c:pt>
                <c:pt idx="14135">
                  <c:v>41056.239583299051</c:v>
                </c:pt>
                <c:pt idx="14136">
                  <c:v>41056.249999965716</c:v>
                </c:pt>
                <c:pt idx="14137">
                  <c:v>41056.26041663238</c:v>
                </c:pt>
                <c:pt idx="14138">
                  <c:v>41056.270833299044</c:v>
                </c:pt>
                <c:pt idx="14139">
                  <c:v>41056.281249965708</c:v>
                </c:pt>
                <c:pt idx="14140">
                  <c:v>41056.291666632373</c:v>
                </c:pt>
                <c:pt idx="14141">
                  <c:v>41056.302083299037</c:v>
                </c:pt>
                <c:pt idx="14142">
                  <c:v>41056.312499965701</c:v>
                </c:pt>
                <c:pt idx="14143">
                  <c:v>41056.322916632365</c:v>
                </c:pt>
                <c:pt idx="14144">
                  <c:v>41056.33333329903</c:v>
                </c:pt>
                <c:pt idx="14145">
                  <c:v>41056.343749965694</c:v>
                </c:pt>
                <c:pt idx="14146">
                  <c:v>41056.354166632358</c:v>
                </c:pt>
                <c:pt idx="14147">
                  <c:v>41056.364583299022</c:v>
                </c:pt>
                <c:pt idx="14148">
                  <c:v>41056.374999965687</c:v>
                </c:pt>
                <c:pt idx="14149">
                  <c:v>41056.385416632351</c:v>
                </c:pt>
                <c:pt idx="14150">
                  <c:v>41056.395833299015</c:v>
                </c:pt>
                <c:pt idx="14151">
                  <c:v>41056.406249965679</c:v>
                </c:pt>
                <c:pt idx="14152">
                  <c:v>41056.416666632344</c:v>
                </c:pt>
                <c:pt idx="14153">
                  <c:v>41056.427083299008</c:v>
                </c:pt>
                <c:pt idx="14154">
                  <c:v>41056.437499965672</c:v>
                </c:pt>
                <c:pt idx="14155">
                  <c:v>41056.447916632336</c:v>
                </c:pt>
                <c:pt idx="14156">
                  <c:v>41056.458333299001</c:v>
                </c:pt>
                <c:pt idx="14157">
                  <c:v>41056.468749965665</c:v>
                </c:pt>
                <c:pt idx="14158">
                  <c:v>41056.479166632329</c:v>
                </c:pt>
                <c:pt idx="14159">
                  <c:v>41056.489583298993</c:v>
                </c:pt>
                <c:pt idx="14160">
                  <c:v>41056.499999965657</c:v>
                </c:pt>
                <c:pt idx="14161">
                  <c:v>41056.510416632322</c:v>
                </c:pt>
                <c:pt idx="14162">
                  <c:v>41056.520833298986</c:v>
                </c:pt>
                <c:pt idx="14163">
                  <c:v>41056.53124996565</c:v>
                </c:pt>
                <c:pt idx="14164">
                  <c:v>41056.541666632314</c:v>
                </c:pt>
                <c:pt idx="14165">
                  <c:v>41056.552083298979</c:v>
                </c:pt>
                <c:pt idx="14166">
                  <c:v>41056.562499965643</c:v>
                </c:pt>
                <c:pt idx="14167">
                  <c:v>41056.572916632307</c:v>
                </c:pt>
                <c:pt idx="14168">
                  <c:v>41056.583333298971</c:v>
                </c:pt>
                <c:pt idx="14169">
                  <c:v>41056.593749965636</c:v>
                </c:pt>
                <c:pt idx="14170">
                  <c:v>41056.6041666323</c:v>
                </c:pt>
                <c:pt idx="14171">
                  <c:v>41056.614583298964</c:v>
                </c:pt>
                <c:pt idx="14172">
                  <c:v>41056.624999965628</c:v>
                </c:pt>
                <c:pt idx="14173">
                  <c:v>41056.635416632293</c:v>
                </c:pt>
                <c:pt idx="14174">
                  <c:v>41056.645833298957</c:v>
                </c:pt>
                <c:pt idx="14175">
                  <c:v>41056.656249965621</c:v>
                </c:pt>
                <c:pt idx="14176">
                  <c:v>41056.666666632285</c:v>
                </c:pt>
                <c:pt idx="14177">
                  <c:v>41056.67708329895</c:v>
                </c:pt>
                <c:pt idx="14178">
                  <c:v>41056.687499965614</c:v>
                </c:pt>
                <c:pt idx="14179">
                  <c:v>41056.697916632278</c:v>
                </c:pt>
                <c:pt idx="14180">
                  <c:v>41056.708333298942</c:v>
                </c:pt>
                <c:pt idx="14181">
                  <c:v>41056.718749965607</c:v>
                </c:pt>
                <c:pt idx="14182">
                  <c:v>41056.729166632271</c:v>
                </c:pt>
                <c:pt idx="14183">
                  <c:v>41056.739583298935</c:v>
                </c:pt>
                <c:pt idx="14184">
                  <c:v>41056.749999965599</c:v>
                </c:pt>
                <c:pt idx="14185">
                  <c:v>41056.760416632264</c:v>
                </c:pt>
                <c:pt idx="14186">
                  <c:v>41056.770833298928</c:v>
                </c:pt>
                <c:pt idx="14187">
                  <c:v>41056.781249965592</c:v>
                </c:pt>
                <c:pt idx="14188">
                  <c:v>41056.791666632256</c:v>
                </c:pt>
                <c:pt idx="14189">
                  <c:v>41056.80208329892</c:v>
                </c:pt>
                <c:pt idx="14190">
                  <c:v>41056.812499965585</c:v>
                </c:pt>
                <c:pt idx="14191">
                  <c:v>41056.822916632249</c:v>
                </c:pt>
                <c:pt idx="14192">
                  <c:v>41056.833333298913</c:v>
                </c:pt>
                <c:pt idx="14193">
                  <c:v>41056.843749965577</c:v>
                </c:pt>
                <c:pt idx="14194">
                  <c:v>41056.854166632242</c:v>
                </c:pt>
                <c:pt idx="14195">
                  <c:v>41056.864583298906</c:v>
                </c:pt>
                <c:pt idx="14196">
                  <c:v>41056.87499996557</c:v>
                </c:pt>
                <c:pt idx="14197">
                  <c:v>41056.885416632234</c:v>
                </c:pt>
                <c:pt idx="14198">
                  <c:v>41056.895833298899</c:v>
                </c:pt>
                <c:pt idx="14199">
                  <c:v>41056.906249965563</c:v>
                </c:pt>
                <c:pt idx="14200">
                  <c:v>41056.916666632227</c:v>
                </c:pt>
                <c:pt idx="14201">
                  <c:v>41056.927083298891</c:v>
                </c:pt>
                <c:pt idx="14202">
                  <c:v>41056.937499965556</c:v>
                </c:pt>
                <c:pt idx="14203">
                  <c:v>41056.94791663222</c:v>
                </c:pt>
                <c:pt idx="14204">
                  <c:v>41056.958333298884</c:v>
                </c:pt>
                <c:pt idx="14205">
                  <c:v>41056.968749965548</c:v>
                </c:pt>
                <c:pt idx="14206">
                  <c:v>41056.979166632213</c:v>
                </c:pt>
                <c:pt idx="14207">
                  <c:v>41056.989583298877</c:v>
                </c:pt>
                <c:pt idx="14208">
                  <c:v>41056.999999965541</c:v>
                </c:pt>
                <c:pt idx="14209">
                  <c:v>41057.010416632205</c:v>
                </c:pt>
                <c:pt idx="14210">
                  <c:v>41057.02083329887</c:v>
                </c:pt>
                <c:pt idx="14211">
                  <c:v>41057.031249965534</c:v>
                </c:pt>
                <c:pt idx="14212">
                  <c:v>41057.041666632198</c:v>
                </c:pt>
                <c:pt idx="14213">
                  <c:v>41057.052083298862</c:v>
                </c:pt>
                <c:pt idx="14214">
                  <c:v>41057.062499965527</c:v>
                </c:pt>
                <c:pt idx="14215">
                  <c:v>41057.072916632191</c:v>
                </c:pt>
                <c:pt idx="14216">
                  <c:v>41057.083333298855</c:v>
                </c:pt>
                <c:pt idx="14217">
                  <c:v>41057.093749965519</c:v>
                </c:pt>
                <c:pt idx="14218">
                  <c:v>41057.104166632183</c:v>
                </c:pt>
                <c:pt idx="14219">
                  <c:v>41057.114583298848</c:v>
                </c:pt>
                <c:pt idx="14220">
                  <c:v>41057.124999965512</c:v>
                </c:pt>
                <c:pt idx="14221">
                  <c:v>41057.135416632176</c:v>
                </c:pt>
                <c:pt idx="14222">
                  <c:v>41057.14583329884</c:v>
                </c:pt>
                <c:pt idx="14223">
                  <c:v>41057.156249965505</c:v>
                </c:pt>
                <c:pt idx="14224">
                  <c:v>41057.166666632169</c:v>
                </c:pt>
                <c:pt idx="14225">
                  <c:v>41057.177083298833</c:v>
                </c:pt>
                <c:pt idx="14226">
                  <c:v>41057.187499965497</c:v>
                </c:pt>
                <c:pt idx="14227">
                  <c:v>41057.197916632162</c:v>
                </c:pt>
                <c:pt idx="14228">
                  <c:v>41057.208333298826</c:v>
                </c:pt>
                <c:pt idx="14229">
                  <c:v>41057.21874996549</c:v>
                </c:pt>
                <c:pt idx="14230">
                  <c:v>41057.229166632154</c:v>
                </c:pt>
                <c:pt idx="14231">
                  <c:v>41057.239583298819</c:v>
                </c:pt>
                <c:pt idx="14232">
                  <c:v>41057.249999965483</c:v>
                </c:pt>
                <c:pt idx="14233">
                  <c:v>41057.260416632147</c:v>
                </c:pt>
                <c:pt idx="14234">
                  <c:v>41057.270833298811</c:v>
                </c:pt>
                <c:pt idx="14235">
                  <c:v>41057.281249965476</c:v>
                </c:pt>
                <c:pt idx="14236">
                  <c:v>41057.29166663214</c:v>
                </c:pt>
                <c:pt idx="14237">
                  <c:v>41057.302083298804</c:v>
                </c:pt>
                <c:pt idx="14238">
                  <c:v>41057.312499965468</c:v>
                </c:pt>
                <c:pt idx="14239">
                  <c:v>41057.322916632133</c:v>
                </c:pt>
                <c:pt idx="14240">
                  <c:v>41057.333333298797</c:v>
                </c:pt>
                <c:pt idx="14241">
                  <c:v>41057.343749965461</c:v>
                </c:pt>
                <c:pt idx="14242">
                  <c:v>41057.354166632125</c:v>
                </c:pt>
                <c:pt idx="14243">
                  <c:v>41057.36458329879</c:v>
                </c:pt>
                <c:pt idx="14244">
                  <c:v>41057.374999965454</c:v>
                </c:pt>
                <c:pt idx="14245">
                  <c:v>41057.385416632118</c:v>
                </c:pt>
                <c:pt idx="14246">
                  <c:v>41057.395833298782</c:v>
                </c:pt>
                <c:pt idx="14247">
                  <c:v>41057.406249965446</c:v>
                </c:pt>
                <c:pt idx="14248">
                  <c:v>41057.416666632111</c:v>
                </c:pt>
                <c:pt idx="14249">
                  <c:v>41057.427083298775</c:v>
                </c:pt>
                <c:pt idx="14250">
                  <c:v>41057.437499965439</c:v>
                </c:pt>
                <c:pt idx="14251">
                  <c:v>41057.447916632103</c:v>
                </c:pt>
                <c:pt idx="14252">
                  <c:v>41057.458333298768</c:v>
                </c:pt>
                <c:pt idx="14253">
                  <c:v>41057.468749965432</c:v>
                </c:pt>
                <c:pt idx="14254">
                  <c:v>41057.479166632096</c:v>
                </c:pt>
                <c:pt idx="14255">
                  <c:v>41057.48958329876</c:v>
                </c:pt>
                <c:pt idx="14256">
                  <c:v>41057.499999965425</c:v>
                </c:pt>
                <c:pt idx="14257">
                  <c:v>41057.510416632089</c:v>
                </c:pt>
                <c:pt idx="14258">
                  <c:v>41057.520833298753</c:v>
                </c:pt>
                <c:pt idx="14259">
                  <c:v>41057.531249965417</c:v>
                </c:pt>
                <c:pt idx="14260">
                  <c:v>41057.541666632082</c:v>
                </c:pt>
                <c:pt idx="14261">
                  <c:v>41057.552083298746</c:v>
                </c:pt>
                <c:pt idx="14262">
                  <c:v>41057.56249996541</c:v>
                </c:pt>
                <c:pt idx="14263">
                  <c:v>41057.572916632074</c:v>
                </c:pt>
                <c:pt idx="14264">
                  <c:v>41057.583333298739</c:v>
                </c:pt>
                <c:pt idx="14265">
                  <c:v>41057.593749965403</c:v>
                </c:pt>
                <c:pt idx="14266">
                  <c:v>41057.604166632067</c:v>
                </c:pt>
                <c:pt idx="14267">
                  <c:v>41057.614583298731</c:v>
                </c:pt>
                <c:pt idx="14268">
                  <c:v>41057.624999965396</c:v>
                </c:pt>
                <c:pt idx="14269">
                  <c:v>41057.63541663206</c:v>
                </c:pt>
                <c:pt idx="14270">
                  <c:v>41057.645833298724</c:v>
                </c:pt>
                <c:pt idx="14271">
                  <c:v>41057.656249965388</c:v>
                </c:pt>
                <c:pt idx="14272">
                  <c:v>41057.666666632053</c:v>
                </c:pt>
                <c:pt idx="14273">
                  <c:v>41057.677083298717</c:v>
                </c:pt>
                <c:pt idx="14274">
                  <c:v>41057.687499965381</c:v>
                </c:pt>
                <c:pt idx="14275">
                  <c:v>41057.697916632045</c:v>
                </c:pt>
                <c:pt idx="14276">
                  <c:v>41057.708333298709</c:v>
                </c:pt>
                <c:pt idx="14277">
                  <c:v>41057.718749965374</c:v>
                </c:pt>
                <c:pt idx="14278">
                  <c:v>41057.729166632038</c:v>
                </c:pt>
                <c:pt idx="14279">
                  <c:v>41057.739583298702</c:v>
                </c:pt>
                <c:pt idx="14280">
                  <c:v>41057.749999965366</c:v>
                </c:pt>
                <c:pt idx="14281">
                  <c:v>41057.760416632031</c:v>
                </c:pt>
                <c:pt idx="14282">
                  <c:v>41057.770833298695</c:v>
                </c:pt>
                <c:pt idx="14283">
                  <c:v>41057.781249965359</c:v>
                </c:pt>
                <c:pt idx="14284">
                  <c:v>41057.791666632023</c:v>
                </c:pt>
                <c:pt idx="14285">
                  <c:v>41057.802083298688</c:v>
                </c:pt>
                <c:pt idx="14286">
                  <c:v>41057.812499965352</c:v>
                </c:pt>
                <c:pt idx="14287">
                  <c:v>41057.822916632016</c:v>
                </c:pt>
                <c:pt idx="14288">
                  <c:v>41057.83333329868</c:v>
                </c:pt>
                <c:pt idx="14289">
                  <c:v>41057.843749965345</c:v>
                </c:pt>
                <c:pt idx="14290">
                  <c:v>41057.854166632009</c:v>
                </c:pt>
                <c:pt idx="14291">
                  <c:v>41057.864583298673</c:v>
                </c:pt>
                <c:pt idx="14292">
                  <c:v>41057.874999965337</c:v>
                </c:pt>
                <c:pt idx="14293">
                  <c:v>41057.885416632002</c:v>
                </c:pt>
                <c:pt idx="14294">
                  <c:v>41057.895833298666</c:v>
                </c:pt>
                <c:pt idx="14295">
                  <c:v>41057.90624996533</c:v>
                </c:pt>
                <c:pt idx="14296">
                  <c:v>41057.916666631994</c:v>
                </c:pt>
                <c:pt idx="14297">
                  <c:v>41057.927083298659</c:v>
                </c:pt>
                <c:pt idx="14298">
                  <c:v>41057.937499965323</c:v>
                </c:pt>
                <c:pt idx="14299">
                  <c:v>41057.947916631987</c:v>
                </c:pt>
                <c:pt idx="14300">
                  <c:v>41057.958333298651</c:v>
                </c:pt>
                <c:pt idx="14301">
                  <c:v>41057.968749965316</c:v>
                </c:pt>
                <c:pt idx="14302">
                  <c:v>41057.97916663198</c:v>
                </c:pt>
                <c:pt idx="14303">
                  <c:v>41057.989583298644</c:v>
                </c:pt>
                <c:pt idx="14304">
                  <c:v>41057.999999965308</c:v>
                </c:pt>
                <c:pt idx="14305">
                  <c:v>41058.010416631972</c:v>
                </c:pt>
                <c:pt idx="14306">
                  <c:v>41058.020833298637</c:v>
                </c:pt>
                <c:pt idx="14307">
                  <c:v>41058.031249965301</c:v>
                </c:pt>
                <c:pt idx="14308">
                  <c:v>41058.041666631965</c:v>
                </c:pt>
                <c:pt idx="14309">
                  <c:v>41058.052083298629</c:v>
                </c:pt>
                <c:pt idx="14310">
                  <c:v>41058.062499965294</c:v>
                </c:pt>
                <c:pt idx="14311">
                  <c:v>41058.072916631958</c:v>
                </c:pt>
                <c:pt idx="14312">
                  <c:v>41058.083333298622</c:v>
                </c:pt>
                <c:pt idx="14313">
                  <c:v>41058.093749965286</c:v>
                </c:pt>
                <c:pt idx="14314">
                  <c:v>41058.104166631951</c:v>
                </c:pt>
                <c:pt idx="14315">
                  <c:v>41058.114583298615</c:v>
                </c:pt>
                <c:pt idx="14316">
                  <c:v>41058.124999965279</c:v>
                </c:pt>
                <c:pt idx="14317">
                  <c:v>41058.135416631943</c:v>
                </c:pt>
                <c:pt idx="14318">
                  <c:v>41058.145833298608</c:v>
                </c:pt>
                <c:pt idx="14319">
                  <c:v>41058.156249965272</c:v>
                </c:pt>
                <c:pt idx="14320">
                  <c:v>41058.166666631936</c:v>
                </c:pt>
                <c:pt idx="14321">
                  <c:v>41058.1770832986</c:v>
                </c:pt>
                <c:pt idx="14322">
                  <c:v>41058.187499965265</c:v>
                </c:pt>
                <c:pt idx="14323">
                  <c:v>41058.197916631929</c:v>
                </c:pt>
                <c:pt idx="14324">
                  <c:v>41058.208333298593</c:v>
                </c:pt>
                <c:pt idx="14325">
                  <c:v>41058.218749965257</c:v>
                </c:pt>
                <c:pt idx="14326">
                  <c:v>41058.229166631922</c:v>
                </c:pt>
                <c:pt idx="14327">
                  <c:v>41058.239583298586</c:v>
                </c:pt>
                <c:pt idx="14328">
                  <c:v>41058.24999996525</c:v>
                </c:pt>
                <c:pt idx="14329">
                  <c:v>41058.260416631914</c:v>
                </c:pt>
                <c:pt idx="14330">
                  <c:v>41058.270833298579</c:v>
                </c:pt>
                <c:pt idx="14331">
                  <c:v>41058.281249965243</c:v>
                </c:pt>
                <c:pt idx="14332">
                  <c:v>41058.291666631907</c:v>
                </c:pt>
                <c:pt idx="14333">
                  <c:v>41058.302083298571</c:v>
                </c:pt>
                <c:pt idx="14334">
                  <c:v>41058.312499965235</c:v>
                </c:pt>
                <c:pt idx="14335">
                  <c:v>41058.3229166319</c:v>
                </c:pt>
                <c:pt idx="14336">
                  <c:v>41058.333333298564</c:v>
                </c:pt>
                <c:pt idx="14337">
                  <c:v>41058.343749965228</c:v>
                </c:pt>
                <c:pt idx="14338">
                  <c:v>41058.354166631892</c:v>
                </c:pt>
                <c:pt idx="14339">
                  <c:v>41058.364583298557</c:v>
                </c:pt>
                <c:pt idx="14340">
                  <c:v>41058.374999965221</c:v>
                </c:pt>
                <c:pt idx="14341">
                  <c:v>41058.385416631885</c:v>
                </c:pt>
                <c:pt idx="14342">
                  <c:v>41058.395833298549</c:v>
                </c:pt>
                <c:pt idx="14343">
                  <c:v>41058.406249965214</c:v>
                </c:pt>
                <c:pt idx="14344">
                  <c:v>41058.416666631878</c:v>
                </c:pt>
                <c:pt idx="14345">
                  <c:v>41058.427083298542</c:v>
                </c:pt>
                <c:pt idx="14346">
                  <c:v>41058.437499965206</c:v>
                </c:pt>
                <c:pt idx="14347">
                  <c:v>41058.447916631871</c:v>
                </c:pt>
                <c:pt idx="14348">
                  <c:v>41058.458333298535</c:v>
                </c:pt>
                <c:pt idx="14349">
                  <c:v>41058.468749965199</c:v>
                </c:pt>
                <c:pt idx="14350">
                  <c:v>41058.479166631863</c:v>
                </c:pt>
                <c:pt idx="14351">
                  <c:v>41058.489583298528</c:v>
                </c:pt>
                <c:pt idx="14352">
                  <c:v>41058.499999965192</c:v>
                </c:pt>
                <c:pt idx="14353">
                  <c:v>41058.510416631856</c:v>
                </c:pt>
                <c:pt idx="14354">
                  <c:v>41058.52083329852</c:v>
                </c:pt>
                <c:pt idx="14355">
                  <c:v>41058.531249965185</c:v>
                </c:pt>
                <c:pt idx="14356">
                  <c:v>41058.541666631849</c:v>
                </c:pt>
                <c:pt idx="14357">
                  <c:v>41058.552083298513</c:v>
                </c:pt>
                <c:pt idx="14358">
                  <c:v>41058.562499965177</c:v>
                </c:pt>
                <c:pt idx="14359">
                  <c:v>41058.572916631842</c:v>
                </c:pt>
                <c:pt idx="14360">
                  <c:v>41058.583333298506</c:v>
                </c:pt>
                <c:pt idx="14361">
                  <c:v>41058.59374996517</c:v>
                </c:pt>
                <c:pt idx="14362">
                  <c:v>41058.604166631834</c:v>
                </c:pt>
                <c:pt idx="14363">
                  <c:v>41058.614583298498</c:v>
                </c:pt>
                <c:pt idx="14364">
                  <c:v>41058.624999965163</c:v>
                </c:pt>
                <c:pt idx="14365">
                  <c:v>41058.635416631827</c:v>
                </c:pt>
                <c:pt idx="14366">
                  <c:v>41058.645833298491</c:v>
                </c:pt>
                <c:pt idx="14367">
                  <c:v>41058.656249965155</c:v>
                </c:pt>
                <c:pt idx="14368">
                  <c:v>41058.66666663182</c:v>
                </c:pt>
                <c:pt idx="14369">
                  <c:v>41058.677083298484</c:v>
                </c:pt>
                <c:pt idx="14370">
                  <c:v>41058.687499965148</c:v>
                </c:pt>
                <c:pt idx="14371">
                  <c:v>41058.697916631812</c:v>
                </c:pt>
                <c:pt idx="14372">
                  <c:v>41058.708333298477</c:v>
                </c:pt>
                <c:pt idx="14373">
                  <c:v>41058.718749965141</c:v>
                </c:pt>
                <c:pt idx="14374">
                  <c:v>41058.729166631805</c:v>
                </c:pt>
                <c:pt idx="14375">
                  <c:v>41058.739583298469</c:v>
                </c:pt>
                <c:pt idx="14376">
                  <c:v>41058.749999965134</c:v>
                </c:pt>
                <c:pt idx="14377">
                  <c:v>41058.760416631798</c:v>
                </c:pt>
                <c:pt idx="14378">
                  <c:v>41058.770833298462</c:v>
                </c:pt>
                <c:pt idx="14379">
                  <c:v>41058.781249965126</c:v>
                </c:pt>
                <c:pt idx="14380">
                  <c:v>41058.791666631791</c:v>
                </c:pt>
                <c:pt idx="14381">
                  <c:v>41058.802083298455</c:v>
                </c:pt>
                <c:pt idx="14382">
                  <c:v>41058.812499965119</c:v>
                </c:pt>
                <c:pt idx="14383">
                  <c:v>41058.822916631783</c:v>
                </c:pt>
                <c:pt idx="14384">
                  <c:v>41058.833333298448</c:v>
                </c:pt>
                <c:pt idx="14385">
                  <c:v>41058.843749965112</c:v>
                </c:pt>
                <c:pt idx="14386">
                  <c:v>41058.854166631776</c:v>
                </c:pt>
                <c:pt idx="14387">
                  <c:v>41058.86458329844</c:v>
                </c:pt>
                <c:pt idx="14388">
                  <c:v>41058.874999965105</c:v>
                </c:pt>
                <c:pt idx="14389">
                  <c:v>41058.885416631769</c:v>
                </c:pt>
                <c:pt idx="14390">
                  <c:v>41058.895833298433</c:v>
                </c:pt>
                <c:pt idx="14391">
                  <c:v>41058.906249965097</c:v>
                </c:pt>
                <c:pt idx="14392">
                  <c:v>41058.916666631761</c:v>
                </c:pt>
                <c:pt idx="14393">
                  <c:v>41058.927083298426</c:v>
                </c:pt>
                <c:pt idx="14394">
                  <c:v>41058.93749996509</c:v>
                </c:pt>
                <c:pt idx="14395">
                  <c:v>41058.947916631754</c:v>
                </c:pt>
                <c:pt idx="14396">
                  <c:v>41058.958333298418</c:v>
                </c:pt>
                <c:pt idx="14397">
                  <c:v>41058.968749965083</c:v>
                </c:pt>
                <c:pt idx="14398">
                  <c:v>41058.979166631747</c:v>
                </c:pt>
                <c:pt idx="14399">
                  <c:v>41058.989583298411</c:v>
                </c:pt>
                <c:pt idx="14400">
                  <c:v>41058.999999965075</c:v>
                </c:pt>
                <c:pt idx="14401">
                  <c:v>41059.01041663174</c:v>
                </c:pt>
                <c:pt idx="14402">
                  <c:v>41059.020833298404</c:v>
                </c:pt>
                <c:pt idx="14403">
                  <c:v>41059.031249965068</c:v>
                </c:pt>
                <c:pt idx="14404">
                  <c:v>41059.041666631732</c:v>
                </c:pt>
                <c:pt idx="14405">
                  <c:v>41059.052083298397</c:v>
                </c:pt>
                <c:pt idx="14406">
                  <c:v>41059.062499965061</c:v>
                </c:pt>
                <c:pt idx="14407">
                  <c:v>41059.072916631725</c:v>
                </c:pt>
                <c:pt idx="14408">
                  <c:v>41059.083333298389</c:v>
                </c:pt>
                <c:pt idx="14409">
                  <c:v>41059.093749965054</c:v>
                </c:pt>
                <c:pt idx="14410">
                  <c:v>41059.104166631718</c:v>
                </c:pt>
                <c:pt idx="14411">
                  <c:v>41059.114583298382</c:v>
                </c:pt>
                <c:pt idx="14412">
                  <c:v>41059.124999965046</c:v>
                </c:pt>
                <c:pt idx="14413">
                  <c:v>41059.135416631711</c:v>
                </c:pt>
                <c:pt idx="14414">
                  <c:v>41059.145833298375</c:v>
                </c:pt>
                <c:pt idx="14415">
                  <c:v>41059.156249965039</c:v>
                </c:pt>
                <c:pt idx="14416">
                  <c:v>41059.166666631703</c:v>
                </c:pt>
                <c:pt idx="14417">
                  <c:v>41059.177083298368</c:v>
                </c:pt>
                <c:pt idx="14418">
                  <c:v>41059.187499965032</c:v>
                </c:pt>
                <c:pt idx="14419">
                  <c:v>41059.197916631696</c:v>
                </c:pt>
                <c:pt idx="14420">
                  <c:v>41059.20833329836</c:v>
                </c:pt>
                <c:pt idx="14421">
                  <c:v>41059.218749965024</c:v>
                </c:pt>
                <c:pt idx="14422">
                  <c:v>41059.229166631689</c:v>
                </c:pt>
                <c:pt idx="14423">
                  <c:v>41059.239583298353</c:v>
                </c:pt>
                <c:pt idx="14424">
                  <c:v>41059.249999965017</c:v>
                </c:pt>
                <c:pt idx="14425">
                  <c:v>41059.260416631681</c:v>
                </c:pt>
                <c:pt idx="14426">
                  <c:v>41059.270833298346</c:v>
                </c:pt>
                <c:pt idx="14427">
                  <c:v>41059.28124996501</c:v>
                </c:pt>
                <c:pt idx="14428">
                  <c:v>41059.291666631674</c:v>
                </c:pt>
                <c:pt idx="14429">
                  <c:v>41059.302083298338</c:v>
                </c:pt>
                <c:pt idx="14430">
                  <c:v>41059.312499965003</c:v>
                </c:pt>
                <c:pt idx="14431">
                  <c:v>41059.322916631667</c:v>
                </c:pt>
                <c:pt idx="14432">
                  <c:v>41059.333333298331</c:v>
                </c:pt>
                <c:pt idx="14433">
                  <c:v>41059.343749964995</c:v>
                </c:pt>
                <c:pt idx="14434">
                  <c:v>41059.35416663166</c:v>
                </c:pt>
                <c:pt idx="14435">
                  <c:v>41059.364583298324</c:v>
                </c:pt>
                <c:pt idx="14436">
                  <c:v>41059.374999964988</c:v>
                </c:pt>
                <c:pt idx="14437">
                  <c:v>41059.385416631652</c:v>
                </c:pt>
                <c:pt idx="14438">
                  <c:v>41059.395833298317</c:v>
                </c:pt>
                <c:pt idx="14439">
                  <c:v>41059.406249964981</c:v>
                </c:pt>
                <c:pt idx="14440">
                  <c:v>41059.416666631645</c:v>
                </c:pt>
                <c:pt idx="14441">
                  <c:v>41059.427083298309</c:v>
                </c:pt>
                <c:pt idx="14442">
                  <c:v>41059.437499964974</c:v>
                </c:pt>
                <c:pt idx="14443">
                  <c:v>41059.447916631638</c:v>
                </c:pt>
                <c:pt idx="14444">
                  <c:v>41059.458333298302</c:v>
                </c:pt>
                <c:pt idx="14445">
                  <c:v>41059.468749964966</c:v>
                </c:pt>
                <c:pt idx="14446">
                  <c:v>41059.479166631631</c:v>
                </c:pt>
                <c:pt idx="14447">
                  <c:v>41059.489583298295</c:v>
                </c:pt>
                <c:pt idx="14448">
                  <c:v>41059.499999964959</c:v>
                </c:pt>
                <c:pt idx="14449">
                  <c:v>41059.510416631623</c:v>
                </c:pt>
                <c:pt idx="14450">
                  <c:v>41059.520833298287</c:v>
                </c:pt>
                <c:pt idx="14451">
                  <c:v>41059.531249964952</c:v>
                </c:pt>
                <c:pt idx="14452">
                  <c:v>41059.541666631616</c:v>
                </c:pt>
                <c:pt idx="14453">
                  <c:v>41059.55208329828</c:v>
                </c:pt>
                <c:pt idx="14454">
                  <c:v>41059.562499964944</c:v>
                </c:pt>
                <c:pt idx="14455">
                  <c:v>41059.572916631609</c:v>
                </c:pt>
                <c:pt idx="14456">
                  <c:v>41059.583333298273</c:v>
                </c:pt>
                <c:pt idx="14457">
                  <c:v>41059.593749964937</c:v>
                </c:pt>
                <c:pt idx="14458">
                  <c:v>41059.604166631601</c:v>
                </c:pt>
                <c:pt idx="14459">
                  <c:v>41059.614583298266</c:v>
                </c:pt>
                <c:pt idx="14460">
                  <c:v>41059.62499996493</c:v>
                </c:pt>
                <c:pt idx="14461">
                  <c:v>41059.635416631594</c:v>
                </c:pt>
                <c:pt idx="14462">
                  <c:v>41059.645833298258</c:v>
                </c:pt>
                <c:pt idx="14463">
                  <c:v>41059.656249964923</c:v>
                </c:pt>
                <c:pt idx="14464">
                  <c:v>41059.666666631587</c:v>
                </c:pt>
                <c:pt idx="14465">
                  <c:v>41059.677083298251</c:v>
                </c:pt>
                <c:pt idx="14466">
                  <c:v>41059.687499964915</c:v>
                </c:pt>
                <c:pt idx="14467">
                  <c:v>41059.69791663158</c:v>
                </c:pt>
                <c:pt idx="14468">
                  <c:v>41059.708333298244</c:v>
                </c:pt>
                <c:pt idx="14469">
                  <c:v>41059.718749964908</c:v>
                </c:pt>
                <c:pt idx="14470">
                  <c:v>41059.729166631572</c:v>
                </c:pt>
                <c:pt idx="14471">
                  <c:v>41059.739583298237</c:v>
                </c:pt>
                <c:pt idx="14472">
                  <c:v>41059.749999964901</c:v>
                </c:pt>
                <c:pt idx="14473">
                  <c:v>41059.760416631565</c:v>
                </c:pt>
                <c:pt idx="14474">
                  <c:v>41059.770833298229</c:v>
                </c:pt>
                <c:pt idx="14475">
                  <c:v>41059.781249964894</c:v>
                </c:pt>
                <c:pt idx="14476">
                  <c:v>41059.791666631558</c:v>
                </c:pt>
                <c:pt idx="14477">
                  <c:v>41059.802083298222</c:v>
                </c:pt>
                <c:pt idx="14478">
                  <c:v>41059.812499964886</c:v>
                </c:pt>
                <c:pt idx="14479">
                  <c:v>41059.82291663155</c:v>
                </c:pt>
                <c:pt idx="14480">
                  <c:v>41059.833333298215</c:v>
                </c:pt>
                <c:pt idx="14481">
                  <c:v>41059.843749964879</c:v>
                </c:pt>
                <c:pt idx="14482">
                  <c:v>41059.854166631543</c:v>
                </c:pt>
                <c:pt idx="14483">
                  <c:v>41059.864583298207</c:v>
                </c:pt>
                <c:pt idx="14484">
                  <c:v>41059.874999964872</c:v>
                </c:pt>
                <c:pt idx="14485">
                  <c:v>41059.885416631536</c:v>
                </c:pt>
                <c:pt idx="14486">
                  <c:v>41059.8958332982</c:v>
                </c:pt>
                <c:pt idx="14487">
                  <c:v>41059.906249964864</c:v>
                </c:pt>
                <c:pt idx="14488">
                  <c:v>41059.916666631529</c:v>
                </c:pt>
                <c:pt idx="14489">
                  <c:v>41059.927083298193</c:v>
                </c:pt>
                <c:pt idx="14490">
                  <c:v>41059.937499964857</c:v>
                </c:pt>
                <c:pt idx="14491">
                  <c:v>41059.947916631521</c:v>
                </c:pt>
                <c:pt idx="14492">
                  <c:v>41059.958333298186</c:v>
                </c:pt>
                <c:pt idx="14493">
                  <c:v>41059.96874996485</c:v>
                </c:pt>
                <c:pt idx="14494">
                  <c:v>41059.979166631514</c:v>
                </c:pt>
                <c:pt idx="14495">
                  <c:v>41059.989583298178</c:v>
                </c:pt>
                <c:pt idx="14496">
                  <c:v>41059.999999964843</c:v>
                </c:pt>
                <c:pt idx="14497">
                  <c:v>41060.010416631507</c:v>
                </c:pt>
                <c:pt idx="14498">
                  <c:v>41060.020833298171</c:v>
                </c:pt>
                <c:pt idx="14499">
                  <c:v>41060.031249964835</c:v>
                </c:pt>
                <c:pt idx="14500">
                  <c:v>41060.0416666315</c:v>
                </c:pt>
                <c:pt idx="14501">
                  <c:v>41060.052083298164</c:v>
                </c:pt>
                <c:pt idx="14502">
                  <c:v>41060.062499964828</c:v>
                </c:pt>
                <c:pt idx="14503">
                  <c:v>41060.072916631492</c:v>
                </c:pt>
                <c:pt idx="14504">
                  <c:v>41060.083333298157</c:v>
                </c:pt>
                <c:pt idx="14505">
                  <c:v>41060.093749964821</c:v>
                </c:pt>
                <c:pt idx="14506">
                  <c:v>41060.104166631485</c:v>
                </c:pt>
                <c:pt idx="14507">
                  <c:v>41060.114583298149</c:v>
                </c:pt>
                <c:pt idx="14508">
                  <c:v>41060.124999964813</c:v>
                </c:pt>
                <c:pt idx="14509">
                  <c:v>41060.135416631478</c:v>
                </c:pt>
                <c:pt idx="14510">
                  <c:v>41060.145833298142</c:v>
                </c:pt>
                <c:pt idx="14511">
                  <c:v>41060.156249964806</c:v>
                </c:pt>
                <c:pt idx="14512">
                  <c:v>41060.16666663147</c:v>
                </c:pt>
                <c:pt idx="14513">
                  <c:v>41060.177083298135</c:v>
                </c:pt>
                <c:pt idx="14514">
                  <c:v>41060.187499964799</c:v>
                </c:pt>
                <c:pt idx="14515">
                  <c:v>41060.197916631463</c:v>
                </c:pt>
                <c:pt idx="14516">
                  <c:v>41060.208333298127</c:v>
                </c:pt>
                <c:pt idx="14517">
                  <c:v>41060.218749964792</c:v>
                </c:pt>
                <c:pt idx="14518">
                  <c:v>41060.229166631456</c:v>
                </c:pt>
                <c:pt idx="14519">
                  <c:v>41060.23958329812</c:v>
                </c:pt>
                <c:pt idx="14520">
                  <c:v>41060.249999964784</c:v>
                </c:pt>
                <c:pt idx="14521">
                  <c:v>41060.260416631449</c:v>
                </c:pt>
                <c:pt idx="14522">
                  <c:v>41060.270833298113</c:v>
                </c:pt>
                <c:pt idx="14523">
                  <c:v>41060.281249964777</c:v>
                </c:pt>
                <c:pt idx="14524">
                  <c:v>41060.291666631441</c:v>
                </c:pt>
                <c:pt idx="14525">
                  <c:v>41060.302083298106</c:v>
                </c:pt>
                <c:pt idx="14526">
                  <c:v>41060.31249996477</c:v>
                </c:pt>
                <c:pt idx="14527">
                  <c:v>41060.322916631434</c:v>
                </c:pt>
                <c:pt idx="14528">
                  <c:v>41060.333333298098</c:v>
                </c:pt>
                <c:pt idx="14529">
                  <c:v>41060.343749964763</c:v>
                </c:pt>
                <c:pt idx="14530">
                  <c:v>41060.354166631427</c:v>
                </c:pt>
                <c:pt idx="14531">
                  <c:v>41060.364583298091</c:v>
                </c:pt>
                <c:pt idx="14532">
                  <c:v>41060.374999964755</c:v>
                </c:pt>
                <c:pt idx="14533">
                  <c:v>41060.38541663142</c:v>
                </c:pt>
                <c:pt idx="14534">
                  <c:v>41060.395833298084</c:v>
                </c:pt>
                <c:pt idx="14535">
                  <c:v>41060.406249964748</c:v>
                </c:pt>
                <c:pt idx="14536">
                  <c:v>41060.416666631412</c:v>
                </c:pt>
                <c:pt idx="14537">
                  <c:v>41060.427083298076</c:v>
                </c:pt>
                <c:pt idx="14538">
                  <c:v>41060.437499964741</c:v>
                </c:pt>
                <c:pt idx="14539">
                  <c:v>41060.447916631405</c:v>
                </c:pt>
                <c:pt idx="14540">
                  <c:v>41060.458333298069</c:v>
                </c:pt>
                <c:pt idx="14541">
                  <c:v>41060.468749964733</c:v>
                </c:pt>
                <c:pt idx="14542">
                  <c:v>41060.479166631398</c:v>
                </c:pt>
                <c:pt idx="14543">
                  <c:v>41060.489583298062</c:v>
                </c:pt>
                <c:pt idx="14544">
                  <c:v>41060.499999964726</c:v>
                </c:pt>
                <c:pt idx="14545">
                  <c:v>41060.51041663139</c:v>
                </c:pt>
                <c:pt idx="14546">
                  <c:v>41060.520833298055</c:v>
                </c:pt>
                <c:pt idx="14547">
                  <c:v>41060.531249964719</c:v>
                </c:pt>
                <c:pt idx="14548">
                  <c:v>41060.541666631383</c:v>
                </c:pt>
                <c:pt idx="14549">
                  <c:v>41060.552083298047</c:v>
                </c:pt>
                <c:pt idx="14550">
                  <c:v>41060.562499964712</c:v>
                </c:pt>
                <c:pt idx="14551">
                  <c:v>41060.572916631376</c:v>
                </c:pt>
                <c:pt idx="14552">
                  <c:v>41060.58333329804</c:v>
                </c:pt>
                <c:pt idx="14553">
                  <c:v>41060.593749964704</c:v>
                </c:pt>
                <c:pt idx="14554">
                  <c:v>41060.604166631369</c:v>
                </c:pt>
                <c:pt idx="14555">
                  <c:v>41060.614583298033</c:v>
                </c:pt>
                <c:pt idx="14556">
                  <c:v>41060.624999964697</c:v>
                </c:pt>
                <c:pt idx="14557">
                  <c:v>41060.635416631361</c:v>
                </c:pt>
                <c:pt idx="14558">
                  <c:v>41060.645833298026</c:v>
                </c:pt>
                <c:pt idx="14559">
                  <c:v>41060.65624996469</c:v>
                </c:pt>
                <c:pt idx="14560">
                  <c:v>41060.666666631354</c:v>
                </c:pt>
                <c:pt idx="14561">
                  <c:v>41060.677083298018</c:v>
                </c:pt>
                <c:pt idx="14562">
                  <c:v>41060.687499964683</c:v>
                </c:pt>
                <c:pt idx="14563">
                  <c:v>41060.697916631347</c:v>
                </c:pt>
                <c:pt idx="14564">
                  <c:v>41060.708333298011</c:v>
                </c:pt>
                <c:pt idx="14565">
                  <c:v>41060.718749964675</c:v>
                </c:pt>
                <c:pt idx="14566">
                  <c:v>41060.729166631339</c:v>
                </c:pt>
                <c:pt idx="14567">
                  <c:v>41060.739583298004</c:v>
                </c:pt>
                <c:pt idx="14568">
                  <c:v>41060.749999964668</c:v>
                </c:pt>
                <c:pt idx="14569">
                  <c:v>41060.760416631332</c:v>
                </c:pt>
                <c:pt idx="14570">
                  <c:v>41060.770833297996</c:v>
                </c:pt>
                <c:pt idx="14571">
                  <c:v>41060.781249964661</c:v>
                </c:pt>
                <c:pt idx="14572">
                  <c:v>41060.791666631325</c:v>
                </c:pt>
                <c:pt idx="14573">
                  <c:v>41060.802083297989</c:v>
                </c:pt>
                <c:pt idx="14574">
                  <c:v>41060.812499964653</c:v>
                </c:pt>
                <c:pt idx="14575">
                  <c:v>41060.822916631318</c:v>
                </c:pt>
                <c:pt idx="14576">
                  <c:v>41060.833333297982</c:v>
                </c:pt>
                <c:pt idx="14577">
                  <c:v>41060.843749964646</c:v>
                </c:pt>
                <c:pt idx="14578">
                  <c:v>41060.85416663131</c:v>
                </c:pt>
                <c:pt idx="14579">
                  <c:v>41060.864583297975</c:v>
                </c:pt>
                <c:pt idx="14580">
                  <c:v>41060.874999964639</c:v>
                </c:pt>
                <c:pt idx="14581">
                  <c:v>41060.885416631303</c:v>
                </c:pt>
                <c:pt idx="14582">
                  <c:v>41060.895833297967</c:v>
                </c:pt>
                <c:pt idx="14583">
                  <c:v>41060.906249964632</c:v>
                </c:pt>
                <c:pt idx="14584">
                  <c:v>41060.916666631296</c:v>
                </c:pt>
                <c:pt idx="14585">
                  <c:v>41060.92708329796</c:v>
                </c:pt>
                <c:pt idx="14586">
                  <c:v>41060.937499964624</c:v>
                </c:pt>
                <c:pt idx="14587">
                  <c:v>41060.947916631289</c:v>
                </c:pt>
                <c:pt idx="14588">
                  <c:v>41060.958333297953</c:v>
                </c:pt>
                <c:pt idx="14589">
                  <c:v>41060.968749964617</c:v>
                </c:pt>
                <c:pt idx="14590">
                  <c:v>41060.979166631281</c:v>
                </c:pt>
                <c:pt idx="14591">
                  <c:v>41060.989583297946</c:v>
                </c:pt>
                <c:pt idx="14592">
                  <c:v>41060.99999996461</c:v>
                </c:pt>
                <c:pt idx="14593">
                  <c:v>41061.010416631274</c:v>
                </c:pt>
                <c:pt idx="14594">
                  <c:v>41061.020833297938</c:v>
                </c:pt>
                <c:pt idx="14595">
                  <c:v>41061.031249964602</c:v>
                </c:pt>
                <c:pt idx="14596">
                  <c:v>41061.041666631267</c:v>
                </c:pt>
                <c:pt idx="14597">
                  <c:v>41061.052083297931</c:v>
                </c:pt>
                <c:pt idx="14598">
                  <c:v>41061.062499964595</c:v>
                </c:pt>
                <c:pt idx="14599">
                  <c:v>41061.072916631259</c:v>
                </c:pt>
                <c:pt idx="14600">
                  <c:v>41061.083333297924</c:v>
                </c:pt>
                <c:pt idx="14601">
                  <c:v>41061.093749964588</c:v>
                </c:pt>
                <c:pt idx="14602">
                  <c:v>41061.104166631252</c:v>
                </c:pt>
                <c:pt idx="14603">
                  <c:v>41061.114583297916</c:v>
                </c:pt>
                <c:pt idx="14604">
                  <c:v>41061.124999964581</c:v>
                </c:pt>
                <c:pt idx="14605">
                  <c:v>41061.135416631245</c:v>
                </c:pt>
                <c:pt idx="14606">
                  <c:v>41061.145833297909</c:v>
                </c:pt>
                <c:pt idx="14607">
                  <c:v>41061.156249964573</c:v>
                </c:pt>
                <c:pt idx="14608">
                  <c:v>41061.166666631238</c:v>
                </c:pt>
                <c:pt idx="14609">
                  <c:v>41061.177083297902</c:v>
                </c:pt>
                <c:pt idx="14610">
                  <c:v>41061.187499964566</c:v>
                </c:pt>
                <c:pt idx="14611">
                  <c:v>41061.19791663123</c:v>
                </c:pt>
                <c:pt idx="14612">
                  <c:v>41061.208333297895</c:v>
                </c:pt>
                <c:pt idx="14613">
                  <c:v>41061.218749964559</c:v>
                </c:pt>
                <c:pt idx="14614">
                  <c:v>41061.229166631223</c:v>
                </c:pt>
                <c:pt idx="14615">
                  <c:v>41061.239583297887</c:v>
                </c:pt>
                <c:pt idx="14616">
                  <c:v>41061.249999964552</c:v>
                </c:pt>
                <c:pt idx="14617">
                  <c:v>41061.260416631216</c:v>
                </c:pt>
                <c:pt idx="14618">
                  <c:v>41061.27083329788</c:v>
                </c:pt>
                <c:pt idx="14619">
                  <c:v>41061.281249964544</c:v>
                </c:pt>
                <c:pt idx="14620">
                  <c:v>41061.291666631208</c:v>
                </c:pt>
                <c:pt idx="14621">
                  <c:v>41061.302083297873</c:v>
                </c:pt>
                <c:pt idx="14622">
                  <c:v>41061.312499964537</c:v>
                </c:pt>
                <c:pt idx="14623">
                  <c:v>41061.322916631201</c:v>
                </c:pt>
                <c:pt idx="14624">
                  <c:v>41061.333333297865</c:v>
                </c:pt>
                <c:pt idx="14625">
                  <c:v>41061.34374996453</c:v>
                </c:pt>
                <c:pt idx="14626">
                  <c:v>41061.354166631194</c:v>
                </c:pt>
                <c:pt idx="14627">
                  <c:v>41061.364583297858</c:v>
                </c:pt>
                <c:pt idx="14628">
                  <c:v>41061.374999964522</c:v>
                </c:pt>
                <c:pt idx="14629">
                  <c:v>41061.385416631187</c:v>
                </c:pt>
                <c:pt idx="14630">
                  <c:v>41061.395833297851</c:v>
                </c:pt>
                <c:pt idx="14631">
                  <c:v>41061.406249964515</c:v>
                </c:pt>
                <c:pt idx="14632">
                  <c:v>41061.416666631179</c:v>
                </c:pt>
                <c:pt idx="14633">
                  <c:v>41061.427083297844</c:v>
                </c:pt>
                <c:pt idx="14634">
                  <c:v>41061.437499964508</c:v>
                </c:pt>
                <c:pt idx="14635">
                  <c:v>41061.447916631172</c:v>
                </c:pt>
                <c:pt idx="14636">
                  <c:v>41061.458333297836</c:v>
                </c:pt>
                <c:pt idx="14637">
                  <c:v>41061.468749964501</c:v>
                </c:pt>
                <c:pt idx="14638">
                  <c:v>41061.479166631165</c:v>
                </c:pt>
                <c:pt idx="14639">
                  <c:v>41061.489583297829</c:v>
                </c:pt>
                <c:pt idx="14640">
                  <c:v>41061.499999964493</c:v>
                </c:pt>
                <c:pt idx="14641">
                  <c:v>41061.510416631158</c:v>
                </c:pt>
                <c:pt idx="14642">
                  <c:v>41061.520833297822</c:v>
                </c:pt>
                <c:pt idx="14643">
                  <c:v>41061.531249964486</c:v>
                </c:pt>
                <c:pt idx="14644">
                  <c:v>41061.54166663115</c:v>
                </c:pt>
                <c:pt idx="14645">
                  <c:v>41061.552083297815</c:v>
                </c:pt>
                <c:pt idx="14646">
                  <c:v>41061.562499964479</c:v>
                </c:pt>
                <c:pt idx="14647">
                  <c:v>41061.572916631143</c:v>
                </c:pt>
                <c:pt idx="14648">
                  <c:v>41061.583333297807</c:v>
                </c:pt>
                <c:pt idx="14649">
                  <c:v>41061.593749964471</c:v>
                </c:pt>
                <c:pt idx="14650">
                  <c:v>41061.604166631136</c:v>
                </c:pt>
                <c:pt idx="14651">
                  <c:v>41061.6145832978</c:v>
                </c:pt>
                <c:pt idx="14652">
                  <c:v>41061.624999964464</c:v>
                </c:pt>
                <c:pt idx="14653">
                  <c:v>41061.635416631128</c:v>
                </c:pt>
                <c:pt idx="14654">
                  <c:v>41061.645833297793</c:v>
                </c:pt>
                <c:pt idx="14655">
                  <c:v>41061.656249964457</c:v>
                </c:pt>
                <c:pt idx="14656">
                  <c:v>41061.666666631121</c:v>
                </c:pt>
                <c:pt idx="14657">
                  <c:v>41061.677083297785</c:v>
                </c:pt>
                <c:pt idx="14658">
                  <c:v>41061.68749996445</c:v>
                </c:pt>
                <c:pt idx="14659">
                  <c:v>41061.697916631114</c:v>
                </c:pt>
                <c:pt idx="14660">
                  <c:v>41061.708333297778</c:v>
                </c:pt>
                <c:pt idx="14661">
                  <c:v>41061.718749964442</c:v>
                </c:pt>
                <c:pt idx="14662">
                  <c:v>41061.729166631107</c:v>
                </c:pt>
                <c:pt idx="14663">
                  <c:v>41061.739583297771</c:v>
                </c:pt>
                <c:pt idx="14664">
                  <c:v>41061.749999964435</c:v>
                </c:pt>
                <c:pt idx="14665">
                  <c:v>41061.760416631099</c:v>
                </c:pt>
                <c:pt idx="14666">
                  <c:v>41061.770833297764</c:v>
                </c:pt>
                <c:pt idx="14667">
                  <c:v>41061.781249964428</c:v>
                </c:pt>
                <c:pt idx="14668">
                  <c:v>41061.791666631092</c:v>
                </c:pt>
                <c:pt idx="14669">
                  <c:v>41061.802083297756</c:v>
                </c:pt>
                <c:pt idx="14670">
                  <c:v>41061.812499964421</c:v>
                </c:pt>
                <c:pt idx="14671">
                  <c:v>41061.822916631085</c:v>
                </c:pt>
                <c:pt idx="14672">
                  <c:v>41061.833333297749</c:v>
                </c:pt>
                <c:pt idx="14673">
                  <c:v>41061.843749964413</c:v>
                </c:pt>
                <c:pt idx="14674">
                  <c:v>41061.854166631078</c:v>
                </c:pt>
                <c:pt idx="14675">
                  <c:v>41061.864583297742</c:v>
                </c:pt>
                <c:pt idx="14676">
                  <c:v>41061.874999964406</c:v>
                </c:pt>
                <c:pt idx="14677">
                  <c:v>41061.88541663107</c:v>
                </c:pt>
                <c:pt idx="14678">
                  <c:v>41061.895833297734</c:v>
                </c:pt>
                <c:pt idx="14679">
                  <c:v>41061.906249964399</c:v>
                </c:pt>
                <c:pt idx="14680">
                  <c:v>41061.916666631063</c:v>
                </c:pt>
                <c:pt idx="14681">
                  <c:v>41061.927083297727</c:v>
                </c:pt>
                <c:pt idx="14682">
                  <c:v>41061.937499964391</c:v>
                </c:pt>
                <c:pt idx="14683">
                  <c:v>41061.947916631056</c:v>
                </c:pt>
                <c:pt idx="14684">
                  <c:v>41061.95833329772</c:v>
                </c:pt>
                <c:pt idx="14685">
                  <c:v>41061.968749964384</c:v>
                </c:pt>
                <c:pt idx="14686">
                  <c:v>41061.979166631048</c:v>
                </c:pt>
                <c:pt idx="14687">
                  <c:v>41061.989583297713</c:v>
                </c:pt>
                <c:pt idx="14688">
                  <c:v>41061.999999964377</c:v>
                </c:pt>
                <c:pt idx="14689">
                  <c:v>41062.010416631041</c:v>
                </c:pt>
                <c:pt idx="14690">
                  <c:v>41062.020833297705</c:v>
                </c:pt>
                <c:pt idx="14691">
                  <c:v>41062.03124996437</c:v>
                </c:pt>
                <c:pt idx="14692">
                  <c:v>41062.041666631034</c:v>
                </c:pt>
                <c:pt idx="14693">
                  <c:v>41062.052083297698</c:v>
                </c:pt>
                <c:pt idx="14694">
                  <c:v>41062.062499964362</c:v>
                </c:pt>
                <c:pt idx="14695">
                  <c:v>41062.072916631027</c:v>
                </c:pt>
                <c:pt idx="14696">
                  <c:v>41062.083333297691</c:v>
                </c:pt>
                <c:pt idx="14697">
                  <c:v>41062.093749964355</c:v>
                </c:pt>
                <c:pt idx="14698">
                  <c:v>41062.104166631019</c:v>
                </c:pt>
                <c:pt idx="14699">
                  <c:v>41062.114583297684</c:v>
                </c:pt>
                <c:pt idx="14700">
                  <c:v>41062.124999964348</c:v>
                </c:pt>
                <c:pt idx="14701">
                  <c:v>41062.135416631012</c:v>
                </c:pt>
                <c:pt idx="14702">
                  <c:v>41062.145833297676</c:v>
                </c:pt>
                <c:pt idx="14703">
                  <c:v>41062.156249964341</c:v>
                </c:pt>
                <c:pt idx="14704">
                  <c:v>41062.166666631005</c:v>
                </c:pt>
                <c:pt idx="14705">
                  <c:v>41062.177083297669</c:v>
                </c:pt>
                <c:pt idx="14706">
                  <c:v>41062.187499964333</c:v>
                </c:pt>
                <c:pt idx="14707">
                  <c:v>41062.197916630997</c:v>
                </c:pt>
                <c:pt idx="14708">
                  <c:v>41062.208333297662</c:v>
                </c:pt>
                <c:pt idx="14709">
                  <c:v>41062.218749964326</c:v>
                </c:pt>
                <c:pt idx="14710">
                  <c:v>41062.22916663099</c:v>
                </c:pt>
                <c:pt idx="14711">
                  <c:v>41062.239583297654</c:v>
                </c:pt>
                <c:pt idx="14712">
                  <c:v>41062.249999964319</c:v>
                </c:pt>
                <c:pt idx="14713">
                  <c:v>41062.260416630983</c:v>
                </c:pt>
                <c:pt idx="14714">
                  <c:v>41062.270833297647</c:v>
                </c:pt>
                <c:pt idx="14715">
                  <c:v>41062.281249964311</c:v>
                </c:pt>
                <c:pt idx="14716">
                  <c:v>41062.291666630976</c:v>
                </c:pt>
                <c:pt idx="14717">
                  <c:v>41062.30208329764</c:v>
                </c:pt>
                <c:pt idx="14718">
                  <c:v>41062.312499964304</c:v>
                </c:pt>
                <c:pt idx="14719">
                  <c:v>41062.322916630968</c:v>
                </c:pt>
                <c:pt idx="14720">
                  <c:v>41062.333333297633</c:v>
                </c:pt>
                <c:pt idx="14721">
                  <c:v>41062.343749964297</c:v>
                </c:pt>
                <c:pt idx="14722">
                  <c:v>41062.354166630961</c:v>
                </c:pt>
                <c:pt idx="14723">
                  <c:v>41062.364583297625</c:v>
                </c:pt>
                <c:pt idx="14724">
                  <c:v>41062.37499996429</c:v>
                </c:pt>
                <c:pt idx="14725">
                  <c:v>41062.385416630954</c:v>
                </c:pt>
                <c:pt idx="14726">
                  <c:v>41062.395833297618</c:v>
                </c:pt>
                <c:pt idx="14727">
                  <c:v>41062.406249964282</c:v>
                </c:pt>
                <c:pt idx="14728">
                  <c:v>41062.416666630947</c:v>
                </c:pt>
                <c:pt idx="14729">
                  <c:v>41062.427083297611</c:v>
                </c:pt>
                <c:pt idx="14730">
                  <c:v>41062.437499964275</c:v>
                </c:pt>
                <c:pt idx="14731">
                  <c:v>41062.447916630939</c:v>
                </c:pt>
                <c:pt idx="14732">
                  <c:v>41062.458333297604</c:v>
                </c:pt>
                <c:pt idx="14733">
                  <c:v>41062.468749964268</c:v>
                </c:pt>
                <c:pt idx="14734">
                  <c:v>41062.479166630932</c:v>
                </c:pt>
                <c:pt idx="14735">
                  <c:v>41062.489583297596</c:v>
                </c:pt>
                <c:pt idx="14736">
                  <c:v>41062.49999996426</c:v>
                </c:pt>
                <c:pt idx="14737">
                  <c:v>41062.510416630925</c:v>
                </c:pt>
                <c:pt idx="14738">
                  <c:v>41062.520833297589</c:v>
                </c:pt>
                <c:pt idx="14739">
                  <c:v>41062.531249964253</c:v>
                </c:pt>
                <c:pt idx="14740">
                  <c:v>41062.541666630917</c:v>
                </c:pt>
                <c:pt idx="14741">
                  <c:v>41062.552083297582</c:v>
                </c:pt>
                <c:pt idx="14742">
                  <c:v>41062.562499964246</c:v>
                </c:pt>
                <c:pt idx="14743">
                  <c:v>41062.57291663091</c:v>
                </c:pt>
                <c:pt idx="14744">
                  <c:v>41062.583333297574</c:v>
                </c:pt>
                <c:pt idx="14745">
                  <c:v>41062.593749964239</c:v>
                </c:pt>
                <c:pt idx="14746">
                  <c:v>41062.604166630903</c:v>
                </c:pt>
                <c:pt idx="14747">
                  <c:v>41062.614583297567</c:v>
                </c:pt>
                <c:pt idx="14748">
                  <c:v>41062.624999964231</c:v>
                </c:pt>
                <c:pt idx="14749">
                  <c:v>41062.635416630896</c:v>
                </c:pt>
                <c:pt idx="14750">
                  <c:v>41062.64583329756</c:v>
                </c:pt>
                <c:pt idx="14751">
                  <c:v>41062.656249964224</c:v>
                </c:pt>
                <c:pt idx="14752">
                  <c:v>41062.666666630888</c:v>
                </c:pt>
                <c:pt idx="14753">
                  <c:v>41062.677083297553</c:v>
                </c:pt>
                <c:pt idx="14754">
                  <c:v>41062.687499964217</c:v>
                </c:pt>
                <c:pt idx="14755">
                  <c:v>41062.697916630881</c:v>
                </c:pt>
                <c:pt idx="14756">
                  <c:v>41062.708333297545</c:v>
                </c:pt>
                <c:pt idx="14757">
                  <c:v>41062.71874996421</c:v>
                </c:pt>
                <c:pt idx="14758">
                  <c:v>41062.729166630874</c:v>
                </c:pt>
                <c:pt idx="14759">
                  <c:v>41062.739583297538</c:v>
                </c:pt>
                <c:pt idx="14760">
                  <c:v>41062.749999964202</c:v>
                </c:pt>
                <c:pt idx="14761">
                  <c:v>41062.760416630867</c:v>
                </c:pt>
                <c:pt idx="14762">
                  <c:v>41062.770833297531</c:v>
                </c:pt>
                <c:pt idx="14763">
                  <c:v>41062.781249964195</c:v>
                </c:pt>
                <c:pt idx="14764">
                  <c:v>41062.791666630859</c:v>
                </c:pt>
                <c:pt idx="14765">
                  <c:v>41062.802083297523</c:v>
                </c:pt>
                <c:pt idx="14766">
                  <c:v>41062.812499964188</c:v>
                </c:pt>
                <c:pt idx="14767">
                  <c:v>41062.822916630852</c:v>
                </c:pt>
                <c:pt idx="14768">
                  <c:v>41062.833333297516</c:v>
                </c:pt>
                <c:pt idx="14769">
                  <c:v>41062.84374996418</c:v>
                </c:pt>
                <c:pt idx="14770">
                  <c:v>41062.854166630845</c:v>
                </c:pt>
                <c:pt idx="14771">
                  <c:v>41062.864583297509</c:v>
                </c:pt>
                <c:pt idx="14772">
                  <c:v>41062.874999964173</c:v>
                </c:pt>
                <c:pt idx="14773">
                  <c:v>41062.885416630837</c:v>
                </c:pt>
                <c:pt idx="14774">
                  <c:v>41062.895833297502</c:v>
                </c:pt>
                <c:pt idx="14775">
                  <c:v>41062.906249964166</c:v>
                </c:pt>
                <c:pt idx="14776">
                  <c:v>41062.91666663083</c:v>
                </c:pt>
                <c:pt idx="14777">
                  <c:v>41062.927083297494</c:v>
                </c:pt>
                <c:pt idx="14778">
                  <c:v>41062.937499964159</c:v>
                </c:pt>
                <c:pt idx="14779">
                  <c:v>41062.947916630823</c:v>
                </c:pt>
                <c:pt idx="14780">
                  <c:v>41062.958333297487</c:v>
                </c:pt>
                <c:pt idx="14781">
                  <c:v>41062.968749964151</c:v>
                </c:pt>
                <c:pt idx="14782">
                  <c:v>41062.979166630816</c:v>
                </c:pt>
                <c:pt idx="14783">
                  <c:v>41062.98958329748</c:v>
                </c:pt>
                <c:pt idx="14784">
                  <c:v>41062.999999964144</c:v>
                </c:pt>
                <c:pt idx="14785">
                  <c:v>41063.010416630808</c:v>
                </c:pt>
                <c:pt idx="14786">
                  <c:v>41063.020833297473</c:v>
                </c:pt>
                <c:pt idx="14787">
                  <c:v>41063.031249964137</c:v>
                </c:pt>
                <c:pt idx="14788">
                  <c:v>41063.041666630801</c:v>
                </c:pt>
                <c:pt idx="14789">
                  <c:v>41063.052083297465</c:v>
                </c:pt>
                <c:pt idx="14790">
                  <c:v>41063.06249996413</c:v>
                </c:pt>
                <c:pt idx="14791">
                  <c:v>41063.072916630794</c:v>
                </c:pt>
                <c:pt idx="14792">
                  <c:v>41063.083333297458</c:v>
                </c:pt>
                <c:pt idx="14793">
                  <c:v>41063.093749964122</c:v>
                </c:pt>
                <c:pt idx="14794">
                  <c:v>41063.104166630786</c:v>
                </c:pt>
                <c:pt idx="14795">
                  <c:v>41063.114583297451</c:v>
                </c:pt>
                <c:pt idx="14796">
                  <c:v>41063.124999964115</c:v>
                </c:pt>
                <c:pt idx="14797">
                  <c:v>41063.135416630779</c:v>
                </c:pt>
                <c:pt idx="14798">
                  <c:v>41063.145833297443</c:v>
                </c:pt>
                <c:pt idx="14799">
                  <c:v>41063.156249964108</c:v>
                </c:pt>
                <c:pt idx="14800">
                  <c:v>41063.166666630772</c:v>
                </c:pt>
                <c:pt idx="14801">
                  <c:v>41063.177083297436</c:v>
                </c:pt>
                <c:pt idx="14802">
                  <c:v>41063.1874999641</c:v>
                </c:pt>
                <c:pt idx="14803">
                  <c:v>41063.197916630765</c:v>
                </c:pt>
                <c:pt idx="14804">
                  <c:v>41063.208333297429</c:v>
                </c:pt>
                <c:pt idx="14805">
                  <c:v>41063.218749964093</c:v>
                </c:pt>
                <c:pt idx="14806">
                  <c:v>41063.229166630757</c:v>
                </c:pt>
                <c:pt idx="14807">
                  <c:v>41063.239583297422</c:v>
                </c:pt>
                <c:pt idx="14808">
                  <c:v>41063.249999964086</c:v>
                </c:pt>
                <c:pt idx="14809">
                  <c:v>41063.26041663075</c:v>
                </c:pt>
                <c:pt idx="14810">
                  <c:v>41063.270833297414</c:v>
                </c:pt>
                <c:pt idx="14811">
                  <c:v>41063.281249964079</c:v>
                </c:pt>
                <c:pt idx="14812">
                  <c:v>41063.291666630743</c:v>
                </c:pt>
                <c:pt idx="14813">
                  <c:v>41063.302083297407</c:v>
                </c:pt>
                <c:pt idx="14814">
                  <c:v>41063.312499964071</c:v>
                </c:pt>
                <c:pt idx="14815">
                  <c:v>41063.322916630736</c:v>
                </c:pt>
                <c:pt idx="14816">
                  <c:v>41063.3333332974</c:v>
                </c:pt>
                <c:pt idx="14817">
                  <c:v>41063.343749964064</c:v>
                </c:pt>
                <c:pt idx="14818">
                  <c:v>41063.354166630728</c:v>
                </c:pt>
                <c:pt idx="14819">
                  <c:v>41063.364583297393</c:v>
                </c:pt>
                <c:pt idx="14820">
                  <c:v>41063.374999964057</c:v>
                </c:pt>
                <c:pt idx="14821">
                  <c:v>41063.385416630721</c:v>
                </c:pt>
                <c:pt idx="14822">
                  <c:v>41063.395833297385</c:v>
                </c:pt>
                <c:pt idx="14823">
                  <c:v>41063.406249964049</c:v>
                </c:pt>
                <c:pt idx="14824">
                  <c:v>41063.416666630714</c:v>
                </c:pt>
                <c:pt idx="14825">
                  <c:v>41063.427083297378</c:v>
                </c:pt>
                <c:pt idx="14826">
                  <c:v>41063.437499964042</c:v>
                </c:pt>
                <c:pt idx="14827">
                  <c:v>41063.447916630706</c:v>
                </c:pt>
                <c:pt idx="14828">
                  <c:v>41063.458333297371</c:v>
                </c:pt>
                <c:pt idx="14829">
                  <c:v>41063.468749964035</c:v>
                </c:pt>
                <c:pt idx="14830">
                  <c:v>41063.479166630699</c:v>
                </c:pt>
                <c:pt idx="14831">
                  <c:v>41063.489583297363</c:v>
                </c:pt>
                <c:pt idx="14832">
                  <c:v>41063.499999964028</c:v>
                </c:pt>
                <c:pt idx="14833">
                  <c:v>41063.510416630692</c:v>
                </c:pt>
                <c:pt idx="14834">
                  <c:v>41063.520833297356</c:v>
                </c:pt>
                <c:pt idx="14835">
                  <c:v>41063.53124996402</c:v>
                </c:pt>
                <c:pt idx="14836">
                  <c:v>41063.541666630685</c:v>
                </c:pt>
                <c:pt idx="14837">
                  <c:v>41063.552083297349</c:v>
                </c:pt>
                <c:pt idx="14838">
                  <c:v>41063.562499964013</c:v>
                </c:pt>
                <c:pt idx="14839">
                  <c:v>41063.572916630677</c:v>
                </c:pt>
                <c:pt idx="14840">
                  <c:v>41063.583333297342</c:v>
                </c:pt>
                <c:pt idx="14841">
                  <c:v>41063.593749964006</c:v>
                </c:pt>
                <c:pt idx="14842">
                  <c:v>41063.60416663067</c:v>
                </c:pt>
                <c:pt idx="14843">
                  <c:v>41063.614583297334</c:v>
                </c:pt>
                <c:pt idx="14844">
                  <c:v>41063.624999963999</c:v>
                </c:pt>
                <c:pt idx="14845">
                  <c:v>41063.635416630663</c:v>
                </c:pt>
                <c:pt idx="14846">
                  <c:v>41063.645833297327</c:v>
                </c:pt>
                <c:pt idx="14847">
                  <c:v>41063.656249963991</c:v>
                </c:pt>
                <c:pt idx="14848">
                  <c:v>41063.666666630656</c:v>
                </c:pt>
                <c:pt idx="14849">
                  <c:v>41063.67708329732</c:v>
                </c:pt>
                <c:pt idx="14850">
                  <c:v>41063.687499963984</c:v>
                </c:pt>
                <c:pt idx="14851">
                  <c:v>41063.697916630648</c:v>
                </c:pt>
                <c:pt idx="14852">
                  <c:v>41063.708333297312</c:v>
                </c:pt>
                <c:pt idx="14853">
                  <c:v>41063.718749963977</c:v>
                </c:pt>
                <c:pt idx="14854">
                  <c:v>41063.729166630641</c:v>
                </c:pt>
                <c:pt idx="14855">
                  <c:v>41063.739583297305</c:v>
                </c:pt>
                <c:pt idx="14856">
                  <c:v>41063.749999963969</c:v>
                </c:pt>
                <c:pt idx="14857">
                  <c:v>41063.760416630634</c:v>
                </c:pt>
                <c:pt idx="14858">
                  <c:v>41063.770833297298</c:v>
                </c:pt>
                <c:pt idx="14859">
                  <c:v>41063.781249963962</c:v>
                </c:pt>
                <c:pt idx="14860">
                  <c:v>41063.791666630626</c:v>
                </c:pt>
                <c:pt idx="14861">
                  <c:v>41063.802083297291</c:v>
                </c:pt>
                <c:pt idx="14862">
                  <c:v>41063.812499963955</c:v>
                </c:pt>
                <c:pt idx="14863">
                  <c:v>41063.822916630619</c:v>
                </c:pt>
                <c:pt idx="14864">
                  <c:v>41063.833333297283</c:v>
                </c:pt>
                <c:pt idx="14865">
                  <c:v>41063.843749963948</c:v>
                </c:pt>
                <c:pt idx="14866">
                  <c:v>41063.854166630612</c:v>
                </c:pt>
                <c:pt idx="14867">
                  <c:v>41063.864583297276</c:v>
                </c:pt>
                <c:pt idx="14868">
                  <c:v>41063.87499996394</c:v>
                </c:pt>
                <c:pt idx="14869">
                  <c:v>41063.885416630605</c:v>
                </c:pt>
                <c:pt idx="14870">
                  <c:v>41063.895833297269</c:v>
                </c:pt>
                <c:pt idx="14871">
                  <c:v>41063.906249963933</c:v>
                </c:pt>
                <c:pt idx="14872">
                  <c:v>41063.916666630597</c:v>
                </c:pt>
                <c:pt idx="14873">
                  <c:v>41063.927083297262</c:v>
                </c:pt>
                <c:pt idx="14874">
                  <c:v>41063.937499963926</c:v>
                </c:pt>
                <c:pt idx="14875">
                  <c:v>41063.94791663059</c:v>
                </c:pt>
                <c:pt idx="14876">
                  <c:v>41063.958333297254</c:v>
                </c:pt>
                <c:pt idx="14877">
                  <c:v>41063.968749963919</c:v>
                </c:pt>
                <c:pt idx="14878">
                  <c:v>41063.979166630583</c:v>
                </c:pt>
                <c:pt idx="14879">
                  <c:v>41063.989583297247</c:v>
                </c:pt>
                <c:pt idx="14880">
                  <c:v>41063.999999963911</c:v>
                </c:pt>
                <c:pt idx="14881">
                  <c:v>41064.010416630575</c:v>
                </c:pt>
                <c:pt idx="14882">
                  <c:v>41064.02083329724</c:v>
                </c:pt>
                <c:pt idx="14883">
                  <c:v>41064.031249963904</c:v>
                </c:pt>
                <c:pt idx="14884">
                  <c:v>41064.041666630568</c:v>
                </c:pt>
                <c:pt idx="14885">
                  <c:v>41064.052083297232</c:v>
                </c:pt>
                <c:pt idx="14886">
                  <c:v>41064.062499963897</c:v>
                </c:pt>
                <c:pt idx="14887">
                  <c:v>41064.072916630561</c:v>
                </c:pt>
                <c:pt idx="14888">
                  <c:v>41064.083333297225</c:v>
                </c:pt>
                <c:pt idx="14889">
                  <c:v>41064.093749963889</c:v>
                </c:pt>
                <c:pt idx="14890">
                  <c:v>41064.104166630554</c:v>
                </c:pt>
                <c:pt idx="14891">
                  <c:v>41064.114583297218</c:v>
                </c:pt>
                <c:pt idx="14892">
                  <c:v>41064.124999963882</c:v>
                </c:pt>
                <c:pt idx="14893">
                  <c:v>41064.135416630546</c:v>
                </c:pt>
                <c:pt idx="14894">
                  <c:v>41064.145833297211</c:v>
                </c:pt>
                <c:pt idx="14895">
                  <c:v>41064.156249963875</c:v>
                </c:pt>
                <c:pt idx="14896">
                  <c:v>41064.166666630539</c:v>
                </c:pt>
                <c:pt idx="14897">
                  <c:v>41064.177083297203</c:v>
                </c:pt>
                <c:pt idx="14898">
                  <c:v>41064.187499963868</c:v>
                </c:pt>
                <c:pt idx="14899">
                  <c:v>41064.197916630532</c:v>
                </c:pt>
                <c:pt idx="14900">
                  <c:v>41064.208333297196</c:v>
                </c:pt>
                <c:pt idx="14901">
                  <c:v>41064.21874996386</c:v>
                </c:pt>
                <c:pt idx="14902">
                  <c:v>41064.229166630525</c:v>
                </c:pt>
                <c:pt idx="14903">
                  <c:v>41064.239583297189</c:v>
                </c:pt>
                <c:pt idx="14904">
                  <c:v>41064.249999963853</c:v>
                </c:pt>
                <c:pt idx="14905">
                  <c:v>41064.260416630517</c:v>
                </c:pt>
                <c:pt idx="14906">
                  <c:v>41064.270833297182</c:v>
                </c:pt>
                <c:pt idx="14907">
                  <c:v>41064.281249963846</c:v>
                </c:pt>
                <c:pt idx="14908">
                  <c:v>41064.29166663051</c:v>
                </c:pt>
                <c:pt idx="14909">
                  <c:v>41064.302083297174</c:v>
                </c:pt>
                <c:pt idx="14910">
                  <c:v>41064.312499963838</c:v>
                </c:pt>
                <c:pt idx="14911">
                  <c:v>41064.322916630503</c:v>
                </c:pt>
                <c:pt idx="14912">
                  <c:v>41064.333333297167</c:v>
                </c:pt>
                <c:pt idx="14913">
                  <c:v>41064.343749963831</c:v>
                </c:pt>
                <c:pt idx="14914">
                  <c:v>41064.354166630495</c:v>
                </c:pt>
                <c:pt idx="14915">
                  <c:v>41064.36458329716</c:v>
                </c:pt>
                <c:pt idx="14916">
                  <c:v>41064.374999963824</c:v>
                </c:pt>
                <c:pt idx="14917">
                  <c:v>41064.385416630488</c:v>
                </c:pt>
                <c:pt idx="14918">
                  <c:v>41064.395833297152</c:v>
                </c:pt>
                <c:pt idx="14919">
                  <c:v>41064.406249963817</c:v>
                </c:pt>
                <c:pt idx="14920">
                  <c:v>41064.416666630481</c:v>
                </c:pt>
                <c:pt idx="14921">
                  <c:v>41064.427083297145</c:v>
                </c:pt>
                <c:pt idx="14922">
                  <c:v>41064.437499963809</c:v>
                </c:pt>
                <c:pt idx="14923">
                  <c:v>41064.447916630474</c:v>
                </c:pt>
                <c:pt idx="14924">
                  <c:v>41064.458333297138</c:v>
                </c:pt>
                <c:pt idx="14925">
                  <c:v>41064.468749963802</c:v>
                </c:pt>
                <c:pt idx="14926">
                  <c:v>41064.479166630466</c:v>
                </c:pt>
                <c:pt idx="14927">
                  <c:v>41064.489583297131</c:v>
                </c:pt>
                <c:pt idx="14928">
                  <c:v>41064.499999963795</c:v>
                </c:pt>
                <c:pt idx="14929">
                  <c:v>41064.510416630459</c:v>
                </c:pt>
                <c:pt idx="14930">
                  <c:v>41064.520833297123</c:v>
                </c:pt>
                <c:pt idx="14931">
                  <c:v>41064.531249963788</c:v>
                </c:pt>
                <c:pt idx="14932">
                  <c:v>41064.541666630452</c:v>
                </c:pt>
                <c:pt idx="14933">
                  <c:v>41064.552083297116</c:v>
                </c:pt>
                <c:pt idx="14934">
                  <c:v>41064.56249996378</c:v>
                </c:pt>
                <c:pt idx="14935">
                  <c:v>41064.572916630445</c:v>
                </c:pt>
                <c:pt idx="14936">
                  <c:v>41064.583333297109</c:v>
                </c:pt>
                <c:pt idx="14937">
                  <c:v>41064.593749963773</c:v>
                </c:pt>
                <c:pt idx="14938">
                  <c:v>41064.604166630437</c:v>
                </c:pt>
                <c:pt idx="14939">
                  <c:v>41064.614583297101</c:v>
                </c:pt>
                <c:pt idx="14940">
                  <c:v>41064.624999963766</c:v>
                </c:pt>
                <c:pt idx="14941">
                  <c:v>41064.63541663043</c:v>
                </c:pt>
                <c:pt idx="14942">
                  <c:v>41064.645833297094</c:v>
                </c:pt>
                <c:pt idx="14943">
                  <c:v>41064.656249963758</c:v>
                </c:pt>
                <c:pt idx="14944">
                  <c:v>41064.666666630423</c:v>
                </c:pt>
                <c:pt idx="14945">
                  <c:v>41064.677083297087</c:v>
                </c:pt>
                <c:pt idx="14946">
                  <c:v>41064.687499963751</c:v>
                </c:pt>
                <c:pt idx="14947">
                  <c:v>41064.697916630415</c:v>
                </c:pt>
                <c:pt idx="14948">
                  <c:v>41064.70833329708</c:v>
                </c:pt>
                <c:pt idx="14949">
                  <c:v>41064.718749963744</c:v>
                </c:pt>
                <c:pt idx="14950">
                  <c:v>41064.729166630408</c:v>
                </c:pt>
                <c:pt idx="14951">
                  <c:v>41064.739583297072</c:v>
                </c:pt>
                <c:pt idx="14952">
                  <c:v>41064.749999963737</c:v>
                </c:pt>
                <c:pt idx="14953">
                  <c:v>41064.760416630401</c:v>
                </c:pt>
                <c:pt idx="14954">
                  <c:v>41064.770833297065</c:v>
                </c:pt>
                <c:pt idx="14955">
                  <c:v>41064.781249963729</c:v>
                </c:pt>
                <c:pt idx="14956">
                  <c:v>41064.791666630394</c:v>
                </c:pt>
                <c:pt idx="14957">
                  <c:v>41064.802083297058</c:v>
                </c:pt>
                <c:pt idx="14958">
                  <c:v>41064.812499963722</c:v>
                </c:pt>
                <c:pt idx="14959">
                  <c:v>41064.822916630386</c:v>
                </c:pt>
                <c:pt idx="14960">
                  <c:v>41064.833333297051</c:v>
                </c:pt>
                <c:pt idx="14961">
                  <c:v>41064.843749963715</c:v>
                </c:pt>
                <c:pt idx="14962">
                  <c:v>41064.854166630379</c:v>
                </c:pt>
                <c:pt idx="14963">
                  <c:v>41064.864583297043</c:v>
                </c:pt>
                <c:pt idx="14964">
                  <c:v>41064.874999963708</c:v>
                </c:pt>
                <c:pt idx="14965">
                  <c:v>41064.885416630372</c:v>
                </c:pt>
                <c:pt idx="14966">
                  <c:v>41064.895833297036</c:v>
                </c:pt>
                <c:pt idx="14967">
                  <c:v>41064.9062499637</c:v>
                </c:pt>
                <c:pt idx="14968">
                  <c:v>41064.916666630364</c:v>
                </c:pt>
                <c:pt idx="14969">
                  <c:v>41064.927083297029</c:v>
                </c:pt>
                <c:pt idx="14970">
                  <c:v>41064.937499963693</c:v>
                </c:pt>
                <c:pt idx="14971">
                  <c:v>41064.947916630357</c:v>
                </c:pt>
                <c:pt idx="14972">
                  <c:v>41064.958333297021</c:v>
                </c:pt>
                <c:pt idx="14973">
                  <c:v>41064.968749963686</c:v>
                </c:pt>
                <c:pt idx="14974">
                  <c:v>41064.97916663035</c:v>
                </c:pt>
                <c:pt idx="14975">
                  <c:v>41064.989583297014</c:v>
                </c:pt>
                <c:pt idx="14976">
                  <c:v>41064.999999963678</c:v>
                </c:pt>
                <c:pt idx="14977">
                  <c:v>41065.010416630343</c:v>
                </c:pt>
                <c:pt idx="14978">
                  <c:v>41065.020833297007</c:v>
                </c:pt>
                <c:pt idx="14979">
                  <c:v>41065.031249963671</c:v>
                </c:pt>
                <c:pt idx="14980">
                  <c:v>41065.041666630335</c:v>
                </c:pt>
                <c:pt idx="14981">
                  <c:v>41065.052083297</c:v>
                </c:pt>
                <c:pt idx="14982">
                  <c:v>41065.062499963664</c:v>
                </c:pt>
                <c:pt idx="14983">
                  <c:v>41065.072916630328</c:v>
                </c:pt>
                <c:pt idx="14984">
                  <c:v>41065.083333296992</c:v>
                </c:pt>
                <c:pt idx="14985">
                  <c:v>41065.093749963657</c:v>
                </c:pt>
                <c:pt idx="14986">
                  <c:v>41065.104166630321</c:v>
                </c:pt>
                <c:pt idx="14987">
                  <c:v>41065.114583296985</c:v>
                </c:pt>
                <c:pt idx="14988">
                  <c:v>41065.124999963649</c:v>
                </c:pt>
                <c:pt idx="14989">
                  <c:v>41065.135416630314</c:v>
                </c:pt>
                <c:pt idx="14990">
                  <c:v>41065.145833296978</c:v>
                </c:pt>
                <c:pt idx="14991">
                  <c:v>41065.156249963642</c:v>
                </c:pt>
                <c:pt idx="14992">
                  <c:v>41065.166666630306</c:v>
                </c:pt>
                <c:pt idx="14993">
                  <c:v>41065.177083296971</c:v>
                </c:pt>
                <c:pt idx="14994">
                  <c:v>41065.187499963635</c:v>
                </c:pt>
                <c:pt idx="14995">
                  <c:v>41065.197916630299</c:v>
                </c:pt>
                <c:pt idx="14996">
                  <c:v>41065.208333296963</c:v>
                </c:pt>
                <c:pt idx="14997">
                  <c:v>41065.218749963627</c:v>
                </c:pt>
                <c:pt idx="14998">
                  <c:v>41065.229166630292</c:v>
                </c:pt>
                <c:pt idx="14999">
                  <c:v>41065.239583296956</c:v>
                </c:pt>
                <c:pt idx="15000">
                  <c:v>41065.24999996362</c:v>
                </c:pt>
                <c:pt idx="15001">
                  <c:v>41065.260416630284</c:v>
                </c:pt>
                <c:pt idx="15002">
                  <c:v>41065.270833296949</c:v>
                </c:pt>
                <c:pt idx="15003">
                  <c:v>41065.281249963613</c:v>
                </c:pt>
                <c:pt idx="15004">
                  <c:v>41065.291666630277</c:v>
                </c:pt>
                <c:pt idx="15005">
                  <c:v>41065.302083296941</c:v>
                </c:pt>
                <c:pt idx="15006">
                  <c:v>41065.312499963606</c:v>
                </c:pt>
                <c:pt idx="15007">
                  <c:v>41065.32291663027</c:v>
                </c:pt>
                <c:pt idx="15008">
                  <c:v>41065.333333296934</c:v>
                </c:pt>
                <c:pt idx="15009">
                  <c:v>41065.343749963598</c:v>
                </c:pt>
                <c:pt idx="15010">
                  <c:v>41065.354166630263</c:v>
                </c:pt>
                <c:pt idx="15011">
                  <c:v>41065.364583296927</c:v>
                </c:pt>
                <c:pt idx="15012">
                  <c:v>41065.374999963591</c:v>
                </c:pt>
                <c:pt idx="15013">
                  <c:v>41065.385416630255</c:v>
                </c:pt>
                <c:pt idx="15014">
                  <c:v>41065.39583329692</c:v>
                </c:pt>
                <c:pt idx="15015">
                  <c:v>41065.406249963584</c:v>
                </c:pt>
                <c:pt idx="15016">
                  <c:v>41065.416666630248</c:v>
                </c:pt>
                <c:pt idx="15017">
                  <c:v>41065.427083296912</c:v>
                </c:pt>
                <c:pt idx="15018">
                  <c:v>41065.437499963577</c:v>
                </c:pt>
                <c:pt idx="15019">
                  <c:v>41065.447916630241</c:v>
                </c:pt>
                <c:pt idx="15020">
                  <c:v>41065.458333296905</c:v>
                </c:pt>
                <c:pt idx="15021">
                  <c:v>41065.468749963569</c:v>
                </c:pt>
                <c:pt idx="15022">
                  <c:v>41065.479166630234</c:v>
                </c:pt>
                <c:pt idx="15023">
                  <c:v>41065.489583296898</c:v>
                </c:pt>
                <c:pt idx="15024">
                  <c:v>41065.499999963562</c:v>
                </c:pt>
                <c:pt idx="15025">
                  <c:v>41065.510416630226</c:v>
                </c:pt>
                <c:pt idx="15026">
                  <c:v>41065.52083329689</c:v>
                </c:pt>
                <c:pt idx="15027">
                  <c:v>41065.531249963555</c:v>
                </c:pt>
                <c:pt idx="15028">
                  <c:v>41065.541666630219</c:v>
                </c:pt>
                <c:pt idx="15029">
                  <c:v>41065.552083296883</c:v>
                </c:pt>
                <c:pt idx="15030">
                  <c:v>41065.562499963547</c:v>
                </c:pt>
                <c:pt idx="15031">
                  <c:v>41065.572916630212</c:v>
                </c:pt>
                <c:pt idx="15032">
                  <c:v>41065.583333296876</c:v>
                </c:pt>
                <c:pt idx="15033">
                  <c:v>41065.59374996354</c:v>
                </c:pt>
                <c:pt idx="15034">
                  <c:v>41065.604166630204</c:v>
                </c:pt>
                <c:pt idx="15035">
                  <c:v>41065.614583296869</c:v>
                </c:pt>
                <c:pt idx="15036">
                  <c:v>41065.624999963533</c:v>
                </c:pt>
                <c:pt idx="15037">
                  <c:v>41065.635416630197</c:v>
                </c:pt>
                <c:pt idx="15038">
                  <c:v>41065.645833296861</c:v>
                </c:pt>
                <c:pt idx="15039">
                  <c:v>41065.656249963526</c:v>
                </c:pt>
                <c:pt idx="15040">
                  <c:v>41065.66666663019</c:v>
                </c:pt>
                <c:pt idx="15041">
                  <c:v>41065.677083296854</c:v>
                </c:pt>
                <c:pt idx="15042">
                  <c:v>41065.687499963518</c:v>
                </c:pt>
                <c:pt idx="15043">
                  <c:v>41065.697916630183</c:v>
                </c:pt>
                <c:pt idx="15044">
                  <c:v>41065.708333296847</c:v>
                </c:pt>
                <c:pt idx="15045">
                  <c:v>41065.718749963511</c:v>
                </c:pt>
                <c:pt idx="15046">
                  <c:v>41065.729166630175</c:v>
                </c:pt>
                <c:pt idx="15047">
                  <c:v>41065.73958329684</c:v>
                </c:pt>
                <c:pt idx="15048">
                  <c:v>41065.749999963504</c:v>
                </c:pt>
                <c:pt idx="15049">
                  <c:v>41065.760416630168</c:v>
                </c:pt>
                <c:pt idx="15050">
                  <c:v>41065.770833296832</c:v>
                </c:pt>
                <c:pt idx="15051">
                  <c:v>41065.781249963497</c:v>
                </c:pt>
                <c:pt idx="15052">
                  <c:v>41065.791666630161</c:v>
                </c:pt>
                <c:pt idx="15053">
                  <c:v>41065.802083296825</c:v>
                </c:pt>
                <c:pt idx="15054">
                  <c:v>41065.812499963489</c:v>
                </c:pt>
                <c:pt idx="15055">
                  <c:v>41065.822916630153</c:v>
                </c:pt>
                <c:pt idx="15056">
                  <c:v>41065.833333296818</c:v>
                </c:pt>
                <c:pt idx="15057">
                  <c:v>41065.843749963482</c:v>
                </c:pt>
                <c:pt idx="15058">
                  <c:v>41065.854166630146</c:v>
                </c:pt>
                <c:pt idx="15059">
                  <c:v>41065.86458329681</c:v>
                </c:pt>
                <c:pt idx="15060">
                  <c:v>41065.874999963475</c:v>
                </c:pt>
                <c:pt idx="15061">
                  <c:v>41065.885416630139</c:v>
                </c:pt>
                <c:pt idx="15062">
                  <c:v>41065.895833296803</c:v>
                </c:pt>
                <c:pt idx="15063">
                  <c:v>41065.906249963467</c:v>
                </c:pt>
                <c:pt idx="15064">
                  <c:v>41065.916666630132</c:v>
                </c:pt>
                <c:pt idx="15065">
                  <c:v>41065.927083296796</c:v>
                </c:pt>
                <c:pt idx="15066">
                  <c:v>41065.93749996346</c:v>
                </c:pt>
                <c:pt idx="15067">
                  <c:v>41065.947916630124</c:v>
                </c:pt>
                <c:pt idx="15068">
                  <c:v>41065.958333296789</c:v>
                </c:pt>
                <c:pt idx="15069">
                  <c:v>41065.968749963453</c:v>
                </c:pt>
                <c:pt idx="15070">
                  <c:v>41065.979166630117</c:v>
                </c:pt>
                <c:pt idx="15071">
                  <c:v>41065.989583296781</c:v>
                </c:pt>
                <c:pt idx="15072">
                  <c:v>41065.999999963446</c:v>
                </c:pt>
                <c:pt idx="15073">
                  <c:v>41066.01041663011</c:v>
                </c:pt>
                <c:pt idx="15074">
                  <c:v>41066.020833296774</c:v>
                </c:pt>
                <c:pt idx="15075">
                  <c:v>41066.031249963438</c:v>
                </c:pt>
                <c:pt idx="15076">
                  <c:v>41066.041666630103</c:v>
                </c:pt>
                <c:pt idx="15077">
                  <c:v>41066.052083296767</c:v>
                </c:pt>
                <c:pt idx="15078">
                  <c:v>41066.062499963431</c:v>
                </c:pt>
                <c:pt idx="15079">
                  <c:v>41066.072916630095</c:v>
                </c:pt>
                <c:pt idx="15080">
                  <c:v>41066.08333329676</c:v>
                </c:pt>
                <c:pt idx="15081">
                  <c:v>41066.093749963424</c:v>
                </c:pt>
                <c:pt idx="15082">
                  <c:v>41066.104166630088</c:v>
                </c:pt>
                <c:pt idx="15083">
                  <c:v>41066.114583296752</c:v>
                </c:pt>
                <c:pt idx="15084">
                  <c:v>41066.124999963416</c:v>
                </c:pt>
                <c:pt idx="15085">
                  <c:v>41066.135416630081</c:v>
                </c:pt>
                <c:pt idx="15086">
                  <c:v>41066.145833296745</c:v>
                </c:pt>
                <c:pt idx="15087">
                  <c:v>41066.156249963409</c:v>
                </c:pt>
                <c:pt idx="15088">
                  <c:v>41066.166666630073</c:v>
                </c:pt>
                <c:pt idx="15089">
                  <c:v>41066.177083296738</c:v>
                </c:pt>
                <c:pt idx="15090">
                  <c:v>41066.187499963402</c:v>
                </c:pt>
                <c:pt idx="15091">
                  <c:v>41066.197916630066</c:v>
                </c:pt>
                <c:pt idx="15092">
                  <c:v>41066.20833329673</c:v>
                </c:pt>
                <c:pt idx="15093">
                  <c:v>41066.218749963395</c:v>
                </c:pt>
                <c:pt idx="15094">
                  <c:v>41066.229166630059</c:v>
                </c:pt>
                <c:pt idx="15095">
                  <c:v>41066.239583296723</c:v>
                </c:pt>
                <c:pt idx="15096">
                  <c:v>41066.249999963387</c:v>
                </c:pt>
                <c:pt idx="15097">
                  <c:v>41066.260416630052</c:v>
                </c:pt>
                <c:pt idx="15098">
                  <c:v>41066.270833296716</c:v>
                </c:pt>
                <c:pt idx="15099">
                  <c:v>41066.28124996338</c:v>
                </c:pt>
                <c:pt idx="15100">
                  <c:v>41066.291666630044</c:v>
                </c:pt>
                <c:pt idx="15101">
                  <c:v>41066.302083296709</c:v>
                </c:pt>
                <c:pt idx="15102">
                  <c:v>41066.312499963373</c:v>
                </c:pt>
                <c:pt idx="15103">
                  <c:v>41066.322916630037</c:v>
                </c:pt>
                <c:pt idx="15104">
                  <c:v>41066.333333296701</c:v>
                </c:pt>
                <c:pt idx="15105">
                  <c:v>41066.343749963366</c:v>
                </c:pt>
                <c:pt idx="15106">
                  <c:v>41066.35416663003</c:v>
                </c:pt>
                <c:pt idx="15107">
                  <c:v>41066.364583296694</c:v>
                </c:pt>
                <c:pt idx="15108">
                  <c:v>41066.374999963358</c:v>
                </c:pt>
                <c:pt idx="15109">
                  <c:v>41066.385416630023</c:v>
                </c:pt>
                <c:pt idx="15110">
                  <c:v>41066.395833296687</c:v>
                </c:pt>
                <c:pt idx="15111">
                  <c:v>41066.406249963351</c:v>
                </c:pt>
                <c:pt idx="15112">
                  <c:v>41066.416666630015</c:v>
                </c:pt>
                <c:pt idx="15113">
                  <c:v>41066.427083296679</c:v>
                </c:pt>
                <c:pt idx="15114">
                  <c:v>41066.437499963344</c:v>
                </c:pt>
                <c:pt idx="15115">
                  <c:v>41066.447916630008</c:v>
                </c:pt>
                <c:pt idx="15116">
                  <c:v>41066.458333296672</c:v>
                </c:pt>
                <c:pt idx="15117">
                  <c:v>41066.468749963336</c:v>
                </c:pt>
                <c:pt idx="15118">
                  <c:v>41066.479166630001</c:v>
                </c:pt>
                <c:pt idx="15119">
                  <c:v>41066.489583296665</c:v>
                </c:pt>
                <c:pt idx="15120">
                  <c:v>41066.499999963329</c:v>
                </c:pt>
                <c:pt idx="15121">
                  <c:v>41066.510416629993</c:v>
                </c:pt>
                <c:pt idx="15122">
                  <c:v>41066.520833296658</c:v>
                </c:pt>
                <c:pt idx="15123">
                  <c:v>41066.531249963322</c:v>
                </c:pt>
                <c:pt idx="15124">
                  <c:v>41066.541666629986</c:v>
                </c:pt>
                <c:pt idx="15125">
                  <c:v>41066.55208329665</c:v>
                </c:pt>
                <c:pt idx="15126">
                  <c:v>41066.562499963315</c:v>
                </c:pt>
                <c:pt idx="15127">
                  <c:v>41066.572916629979</c:v>
                </c:pt>
                <c:pt idx="15128">
                  <c:v>41066.583333296643</c:v>
                </c:pt>
                <c:pt idx="15129">
                  <c:v>41066.593749963307</c:v>
                </c:pt>
                <c:pt idx="15130">
                  <c:v>41066.604166629972</c:v>
                </c:pt>
                <c:pt idx="15131">
                  <c:v>41066.614583296636</c:v>
                </c:pt>
                <c:pt idx="15132">
                  <c:v>41066.6249999633</c:v>
                </c:pt>
                <c:pt idx="15133">
                  <c:v>41066.635416629964</c:v>
                </c:pt>
                <c:pt idx="15134">
                  <c:v>41066.645833296629</c:v>
                </c:pt>
                <c:pt idx="15135">
                  <c:v>41066.656249963293</c:v>
                </c:pt>
                <c:pt idx="15136">
                  <c:v>41066.666666629957</c:v>
                </c:pt>
                <c:pt idx="15137">
                  <c:v>41066.677083296621</c:v>
                </c:pt>
                <c:pt idx="15138">
                  <c:v>41066.687499963286</c:v>
                </c:pt>
                <c:pt idx="15139">
                  <c:v>41066.69791662995</c:v>
                </c:pt>
                <c:pt idx="15140">
                  <c:v>41066.708333296614</c:v>
                </c:pt>
                <c:pt idx="15141">
                  <c:v>41066.718749963278</c:v>
                </c:pt>
                <c:pt idx="15142">
                  <c:v>41066.729166629942</c:v>
                </c:pt>
                <c:pt idx="15143">
                  <c:v>41066.739583296607</c:v>
                </c:pt>
                <c:pt idx="15144">
                  <c:v>41066.749999963271</c:v>
                </c:pt>
                <c:pt idx="15145">
                  <c:v>41066.760416629935</c:v>
                </c:pt>
                <c:pt idx="15146">
                  <c:v>41066.770833296599</c:v>
                </c:pt>
                <c:pt idx="15147">
                  <c:v>41066.781249963264</c:v>
                </c:pt>
                <c:pt idx="15148">
                  <c:v>41066.791666629928</c:v>
                </c:pt>
                <c:pt idx="15149">
                  <c:v>41066.802083296592</c:v>
                </c:pt>
                <c:pt idx="15150">
                  <c:v>41066.812499963256</c:v>
                </c:pt>
                <c:pt idx="15151">
                  <c:v>41066.822916629921</c:v>
                </c:pt>
                <c:pt idx="15152">
                  <c:v>41066.833333296585</c:v>
                </c:pt>
                <c:pt idx="15153">
                  <c:v>41066.843749963249</c:v>
                </c:pt>
                <c:pt idx="15154">
                  <c:v>41066.854166629913</c:v>
                </c:pt>
                <c:pt idx="15155">
                  <c:v>41066.864583296578</c:v>
                </c:pt>
                <c:pt idx="15156">
                  <c:v>41066.874999963242</c:v>
                </c:pt>
                <c:pt idx="15157">
                  <c:v>41066.885416629906</c:v>
                </c:pt>
                <c:pt idx="15158">
                  <c:v>41066.89583329657</c:v>
                </c:pt>
                <c:pt idx="15159">
                  <c:v>41066.906249963235</c:v>
                </c:pt>
                <c:pt idx="15160">
                  <c:v>41066.916666629899</c:v>
                </c:pt>
                <c:pt idx="15161">
                  <c:v>41066.927083296563</c:v>
                </c:pt>
                <c:pt idx="15162">
                  <c:v>41066.937499963227</c:v>
                </c:pt>
                <c:pt idx="15163">
                  <c:v>41066.947916629892</c:v>
                </c:pt>
                <c:pt idx="15164">
                  <c:v>41066.958333296556</c:v>
                </c:pt>
                <c:pt idx="15165">
                  <c:v>41066.96874996322</c:v>
                </c:pt>
                <c:pt idx="15166">
                  <c:v>41066.979166629884</c:v>
                </c:pt>
                <c:pt idx="15167">
                  <c:v>41066.989583296549</c:v>
                </c:pt>
                <c:pt idx="15168">
                  <c:v>41066.999999963213</c:v>
                </c:pt>
                <c:pt idx="15169">
                  <c:v>41067.010416629877</c:v>
                </c:pt>
                <c:pt idx="15170">
                  <c:v>41067.020833296541</c:v>
                </c:pt>
                <c:pt idx="15171">
                  <c:v>41067.031249963205</c:v>
                </c:pt>
                <c:pt idx="15172">
                  <c:v>41067.04166662987</c:v>
                </c:pt>
                <c:pt idx="15173">
                  <c:v>41067.052083296534</c:v>
                </c:pt>
                <c:pt idx="15174">
                  <c:v>41067.062499963198</c:v>
                </c:pt>
                <c:pt idx="15175">
                  <c:v>41067.072916629862</c:v>
                </c:pt>
                <c:pt idx="15176">
                  <c:v>41067.083333296527</c:v>
                </c:pt>
                <c:pt idx="15177">
                  <c:v>41067.093749963191</c:v>
                </c:pt>
                <c:pt idx="15178">
                  <c:v>41067.104166629855</c:v>
                </c:pt>
                <c:pt idx="15179">
                  <c:v>41067.114583296519</c:v>
                </c:pt>
                <c:pt idx="15180">
                  <c:v>41067.124999963184</c:v>
                </c:pt>
                <c:pt idx="15181">
                  <c:v>41067.135416629848</c:v>
                </c:pt>
                <c:pt idx="15182">
                  <c:v>41067.145833296512</c:v>
                </c:pt>
                <c:pt idx="15183">
                  <c:v>41067.156249963176</c:v>
                </c:pt>
                <c:pt idx="15184">
                  <c:v>41067.166666629841</c:v>
                </c:pt>
                <c:pt idx="15185">
                  <c:v>41067.177083296505</c:v>
                </c:pt>
                <c:pt idx="15186">
                  <c:v>41067.187499963169</c:v>
                </c:pt>
                <c:pt idx="15187">
                  <c:v>41067.197916629833</c:v>
                </c:pt>
                <c:pt idx="15188">
                  <c:v>41067.208333296498</c:v>
                </c:pt>
                <c:pt idx="15189">
                  <c:v>41067.218749963162</c:v>
                </c:pt>
                <c:pt idx="15190">
                  <c:v>41067.229166629826</c:v>
                </c:pt>
                <c:pt idx="15191">
                  <c:v>41067.23958329649</c:v>
                </c:pt>
                <c:pt idx="15192">
                  <c:v>41067.249999963155</c:v>
                </c:pt>
                <c:pt idx="15193">
                  <c:v>41067.260416629819</c:v>
                </c:pt>
                <c:pt idx="15194">
                  <c:v>41067.270833296483</c:v>
                </c:pt>
                <c:pt idx="15195">
                  <c:v>41067.281249963147</c:v>
                </c:pt>
                <c:pt idx="15196">
                  <c:v>41067.291666629812</c:v>
                </c:pt>
                <c:pt idx="15197">
                  <c:v>41067.302083296476</c:v>
                </c:pt>
                <c:pt idx="15198">
                  <c:v>41067.31249996314</c:v>
                </c:pt>
                <c:pt idx="15199">
                  <c:v>41067.322916629804</c:v>
                </c:pt>
                <c:pt idx="15200">
                  <c:v>41067.333333296468</c:v>
                </c:pt>
                <c:pt idx="15201">
                  <c:v>41067.343749963133</c:v>
                </c:pt>
                <c:pt idx="15202">
                  <c:v>41067.354166629797</c:v>
                </c:pt>
                <c:pt idx="15203">
                  <c:v>41067.364583296461</c:v>
                </c:pt>
                <c:pt idx="15204">
                  <c:v>41067.374999963125</c:v>
                </c:pt>
                <c:pt idx="15205">
                  <c:v>41067.38541662979</c:v>
                </c:pt>
                <c:pt idx="15206">
                  <c:v>41067.395833296454</c:v>
                </c:pt>
                <c:pt idx="15207">
                  <c:v>41067.406249963118</c:v>
                </c:pt>
                <c:pt idx="15208">
                  <c:v>41067.416666629782</c:v>
                </c:pt>
                <c:pt idx="15209">
                  <c:v>41067.427083296447</c:v>
                </c:pt>
                <c:pt idx="15210">
                  <c:v>41067.437499963111</c:v>
                </c:pt>
                <c:pt idx="15211">
                  <c:v>41067.447916629775</c:v>
                </c:pt>
                <c:pt idx="15212">
                  <c:v>41067.458333296439</c:v>
                </c:pt>
                <c:pt idx="15213">
                  <c:v>41067.468749963104</c:v>
                </c:pt>
                <c:pt idx="15214">
                  <c:v>41067.479166629768</c:v>
                </c:pt>
                <c:pt idx="15215">
                  <c:v>41067.489583296432</c:v>
                </c:pt>
                <c:pt idx="15216">
                  <c:v>41067.499999963096</c:v>
                </c:pt>
                <c:pt idx="15217">
                  <c:v>41067.510416629761</c:v>
                </c:pt>
                <c:pt idx="15218">
                  <c:v>41067.520833296425</c:v>
                </c:pt>
                <c:pt idx="15219">
                  <c:v>41067.531249963089</c:v>
                </c:pt>
                <c:pt idx="15220">
                  <c:v>41067.541666629753</c:v>
                </c:pt>
                <c:pt idx="15221">
                  <c:v>41067.552083296418</c:v>
                </c:pt>
                <c:pt idx="15222">
                  <c:v>41067.562499963082</c:v>
                </c:pt>
                <c:pt idx="15223">
                  <c:v>41067.572916629746</c:v>
                </c:pt>
                <c:pt idx="15224">
                  <c:v>41067.58333329641</c:v>
                </c:pt>
                <c:pt idx="15225">
                  <c:v>41067.593749963075</c:v>
                </c:pt>
                <c:pt idx="15226">
                  <c:v>41067.604166629739</c:v>
                </c:pt>
                <c:pt idx="15227">
                  <c:v>41067.614583296403</c:v>
                </c:pt>
                <c:pt idx="15228">
                  <c:v>41067.624999963067</c:v>
                </c:pt>
                <c:pt idx="15229">
                  <c:v>41067.635416629731</c:v>
                </c:pt>
                <c:pt idx="15230">
                  <c:v>41067.645833296396</c:v>
                </c:pt>
                <c:pt idx="15231">
                  <c:v>41067.65624996306</c:v>
                </c:pt>
                <c:pt idx="15232">
                  <c:v>41067.666666629724</c:v>
                </c:pt>
                <c:pt idx="15233">
                  <c:v>41067.677083296388</c:v>
                </c:pt>
                <c:pt idx="15234">
                  <c:v>41067.687499963053</c:v>
                </c:pt>
                <c:pt idx="15235">
                  <c:v>41067.697916629717</c:v>
                </c:pt>
                <c:pt idx="15236">
                  <c:v>41067.708333296381</c:v>
                </c:pt>
                <c:pt idx="15237">
                  <c:v>41067.718749963045</c:v>
                </c:pt>
                <c:pt idx="15238">
                  <c:v>41067.72916662971</c:v>
                </c:pt>
                <c:pt idx="15239">
                  <c:v>41067.739583296374</c:v>
                </c:pt>
                <c:pt idx="15240">
                  <c:v>41067.749999963038</c:v>
                </c:pt>
                <c:pt idx="15241">
                  <c:v>41067.760416629702</c:v>
                </c:pt>
                <c:pt idx="15242">
                  <c:v>41067.770833296367</c:v>
                </c:pt>
                <c:pt idx="15243">
                  <c:v>41067.781249963031</c:v>
                </c:pt>
                <c:pt idx="15244">
                  <c:v>41067.791666629695</c:v>
                </c:pt>
                <c:pt idx="15245">
                  <c:v>41067.802083296359</c:v>
                </c:pt>
                <c:pt idx="15246">
                  <c:v>41067.812499963024</c:v>
                </c:pt>
                <c:pt idx="15247">
                  <c:v>41067.822916629688</c:v>
                </c:pt>
                <c:pt idx="15248">
                  <c:v>41067.833333296352</c:v>
                </c:pt>
                <c:pt idx="15249">
                  <c:v>41067.843749963016</c:v>
                </c:pt>
                <c:pt idx="15250">
                  <c:v>41067.854166629681</c:v>
                </c:pt>
                <c:pt idx="15251">
                  <c:v>41067.864583296345</c:v>
                </c:pt>
                <c:pt idx="15252">
                  <c:v>41067.874999963009</c:v>
                </c:pt>
                <c:pt idx="15253">
                  <c:v>41067.885416629673</c:v>
                </c:pt>
                <c:pt idx="15254">
                  <c:v>41067.895833296338</c:v>
                </c:pt>
                <c:pt idx="15255">
                  <c:v>41067.906249963002</c:v>
                </c:pt>
                <c:pt idx="15256">
                  <c:v>41067.916666629666</c:v>
                </c:pt>
                <c:pt idx="15257">
                  <c:v>41067.92708329633</c:v>
                </c:pt>
                <c:pt idx="15258">
                  <c:v>41067.937499962994</c:v>
                </c:pt>
                <c:pt idx="15259">
                  <c:v>41067.947916629659</c:v>
                </c:pt>
                <c:pt idx="15260">
                  <c:v>41067.958333296323</c:v>
                </c:pt>
                <c:pt idx="15261">
                  <c:v>41067.968749962987</c:v>
                </c:pt>
                <c:pt idx="15262">
                  <c:v>41067.979166629651</c:v>
                </c:pt>
                <c:pt idx="15263">
                  <c:v>41067.989583296316</c:v>
                </c:pt>
                <c:pt idx="15264">
                  <c:v>41067.99999996298</c:v>
                </c:pt>
                <c:pt idx="15265">
                  <c:v>41068.010416629644</c:v>
                </c:pt>
                <c:pt idx="15266">
                  <c:v>41068.020833296308</c:v>
                </c:pt>
                <c:pt idx="15267">
                  <c:v>41068.031249962973</c:v>
                </c:pt>
                <c:pt idx="15268">
                  <c:v>41068.041666629637</c:v>
                </c:pt>
                <c:pt idx="15269">
                  <c:v>41068.052083296301</c:v>
                </c:pt>
                <c:pt idx="15270">
                  <c:v>41068.062499962965</c:v>
                </c:pt>
                <c:pt idx="15271">
                  <c:v>41068.07291662963</c:v>
                </c:pt>
                <c:pt idx="15272">
                  <c:v>41068.083333296294</c:v>
                </c:pt>
                <c:pt idx="15273">
                  <c:v>41068.093749962958</c:v>
                </c:pt>
                <c:pt idx="15274">
                  <c:v>41068.104166629622</c:v>
                </c:pt>
                <c:pt idx="15275">
                  <c:v>41068.114583296287</c:v>
                </c:pt>
                <c:pt idx="15276">
                  <c:v>41068.124999962951</c:v>
                </c:pt>
                <c:pt idx="15277">
                  <c:v>41068.135416629615</c:v>
                </c:pt>
                <c:pt idx="15278">
                  <c:v>41068.145833296279</c:v>
                </c:pt>
                <c:pt idx="15279">
                  <c:v>41068.156249962944</c:v>
                </c:pt>
                <c:pt idx="15280">
                  <c:v>41068.166666629608</c:v>
                </c:pt>
                <c:pt idx="15281">
                  <c:v>41068.177083296272</c:v>
                </c:pt>
                <c:pt idx="15282">
                  <c:v>41068.187499962936</c:v>
                </c:pt>
                <c:pt idx="15283">
                  <c:v>41068.197916629601</c:v>
                </c:pt>
                <c:pt idx="15284">
                  <c:v>41068.208333296265</c:v>
                </c:pt>
                <c:pt idx="15285">
                  <c:v>41068.218749962929</c:v>
                </c:pt>
                <c:pt idx="15286">
                  <c:v>41068.229166629593</c:v>
                </c:pt>
                <c:pt idx="15287">
                  <c:v>41068.239583296257</c:v>
                </c:pt>
                <c:pt idx="15288">
                  <c:v>41068.249999962922</c:v>
                </c:pt>
                <c:pt idx="15289">
                  <c:v>41068.260416629586</c:v>
                </c:pt>
                <c:pt idx="15290">
                  <c:v>41068.27083329625</c:v>
                </c:pt>
                <c:pt idx="15291">
                  <c:v>41068.281249962914</c:v>
                </c:pt>
                <c:pt idx="15292">
                  <c:v>41068.291666629579</c:v>
                </c:pt>
                <c:pt idx="15293">
                  <c:v>41068.302083296243</c:v>
                </c:pt>
                <c:pt idx="15294">
                  <c:v>41068.312499962907</c:v>
                </c:pt>
                <c:pt idx="15295">
                  <c:v>41068.322916629571</c:v>
                </c:pt>
                <c:pt idx="15296">
                  <c:v>41068.333333296236</c:v>
                </c:pt>
                <c:pt idx="15297">
                  <c:v>41068.3437499629</c:v>
                </c:pt>
                <c:pt idx="15298">
                  <c:v>41068.354166629564</c:v>
                </c:pt>
                <c:pt idx="15299">
                  <c:v>41068.364583296228</c:v>
                </c:pt>
                <c:pt idx="15300">
                  <c:v>41068.374999962893</c:v>
                </c:pt>
                <c:pt idx="15301">
                  <c:v>41068.385416629557</c:v>
                </c:pt>
                <c:pt idx="15302">
                  <c:v>41068.395833296221</c:v>
                </c:pt>
                <c:pt idx="15303">
                  <c:v>41068.406249962885</c:v>
                </c:pt>
                <c:pt idx="15304">
                  <c:v>41068.41666662955</c:v>
                </c:pt>
                <c:pt idx="15305">
                  <c:v>41068.427083296214</c:v>
                </c:pt>
                <c:pt idx="15306">
                  <c:v>41068.437499962878</c:v>
                </c:pt>
                <c:pt idx="15307">
                  <c:v>41068.447916629542</c:v>
                </c:pt>
                <c:pt idx="15308">
                  <c:v>41068.458333296207</c:v>
                </c:pt>
                <c:pt idx="15309">
                  <c:v>41068.468749962871</c:v>
                </c:pt>
                <c:pt idx="15310">
                  <c:v>41068.479166629535</c:v>
                </c:pt>
                <c:pt idx="15311">
                  <c:v>41068.489583296199</c:v>
                </c:pt>
                <c:pt idx="15312">
                  <c:v>41068.499999962864</c:v>
                </c:pt>
                <c:pt idx="15313">
                  <c:v>41068.510416629528</c:v>
                </c:pt>
                <c:pt idx="15314">
                  <c:v>41068.520833296192</c:v>
                </c:pt>
                <c:pt idx="15315">
                  <c:v>41068.531249962856</c:v>
                </c:pt>
                <c:pt idx="15316">
                  <c:v>41068.54166662952</c:v>
                </c:pt>
                <c:pt idx="15317">
                  <c:v>41068.552083296185</c:v>
                </c:pt>
                <c:pt idx="15318">
                  <c:v>41068.562499962849</c:v>
                </c:pt>
                <c:pt idx="15319">
                  <c:v>41068.572916629513</c:v>
                </c:pt>
                <c:pt idx="15320">
                  <c:v>41068.583333296177</c:v>
                </c:pt>
                <c:pt idx="15321">
                  <c:v>41068.593749962842</c:v>
                </c:pt>
                <c:pt idx="15322">
                  <c:v>41068.604166629506</c:v>
                </c:pt>
                <c:pt idx="15323">
                  <c:v>41068.61458329617</c:v>
                </c:pt>
                <c:pt idx="15324">
                  <c:v>41068.624999962834</c:v>
                </c:pt>
                <c:pt idx="15325">
                  <c:v>41068.635416629499</c:v>
                </c:pt>
                <c:pt idx="15326">
                  <c:v>41068.645833296163</c:v>
                </c:pt>
                <c:pt idx="15327">
                  <c:v>41068.656249962827</c:v>
                </c:pt>
                <c:pt idx="15328">
                  <c:v>41068.666666629491</c:v>
                </c:pt>
                <c:pt idx="15329">
                  <c:v>41068.677083296156</c:v>
                </c:pt>
                <c:pt idx="15330">
                  <c:v>41068.68749996282</c:v>
                </c:pt>
                <c:pt idx="15331">
                  <c:v>41068.697916629484</c:v>
                </c:pt>
                <c:pt idx="15332">
                  <c:v>41068.708333296148</c:v>
                </c:pt>
                <c:pt idx="15333">
                  <c:v>41068.718749962813</c:v>
                </c:pt>
                <c:pt idx="15334">
                  <c:v>41068.729166629477</c:v>
                </c:pt>
                <c:pt idx="15335">
                  <c:v>41068.739583296141</c:v>
                </c:pt>
                <c:pt idx="15336">
                  <c:v>41068.749999962805</c:v>
                </c:pt>
                <c:pt idx="15337">
                  <c:v>41068.76041662947</c:v>
                </c:pt>
                <c:pt idx="15338">
                  <c:v>41068.770833296134</c:v>
                </c:pt>
                <c:pt idx="15339">
                  <c:v>41068.781249962798</c:v>
                </c:pt>
                <c:pt idx="15340">
                  <c:v>41068.791666629462</c:v>
                </c:pt>
                <c:pt idx="15341">
                  <c:v>41068.802083296127</c:v>
                </c:pt>
                <c:pt idx="15342">
                  <c:v>41068.812499962791</c:v>
                </c:pt>
                <c:pt idx="15343">
                  <c:v>41068.822916629455</c:v>
                </c:pt>
                <c:pt idx="15344">
                  <c:v>41068.833333296119</c:v>
                </c:pt>
                <c:pt idx="15345">
                  <c:v>41068.843749962783</c:v>
                </c:pt>
                <c:pt idx="15346">
                  <c:v>41068.854166629448</c:v>
                </c:pt>
                <c:pt idx="15347">
                  <c:v>41068.864583296112</c:v>
                </c:pt>
                <c:pt idx="15348">
                  <c:v>41068.874999962776</c:v>
                </c:pt>
                <c:pt idx="15349">
                  <c:v>41068.88541662944</c:v>
                </c:pt>
                <c:pt idx="15350">
                  <c:v>41068.895833296105</c:v>
                </c:pt>
                <c:pt idx="15351">
                  <c:v>41068.906249962769</c:v>
                </c:pt>
                <c:pt idx="15352">
                  <c:v>41068.916666629433</c:v>
                </c:pt>
                <c:pt idx="15353">
                  <c:v>41068.927083296097</c:v>
                </c:pt>
                <c:pt idx="15354">
                  <c:v>41068.937499962762</c:v>
                </c:pt>
                <c:pt idx="15355">
                  <c:v>41068.947916629426</c:v>
                </c:pt>
                <c:pt idx="15356">
                  <c:v>41068.95833329609</c:v>
                </c:pt>
                <c:pt idx="15357">
                  <c:v>41068.968749962754</c:v>
                </c:pt>
                <c:pt idx="15358">
                  <c:v>41068.979166629419</c:v>
                </c:pt>
                <c:pt idx="15359">
                  <c:v>41068.989583296083</c:v>
                </c:pt>
                <c:pt idx="15360">
                  <c:v>41068.999999962747</c:v>
                </c:pt>
                <c:pt idx="15361">
                  <c:v>41069.010416629411</c:v>
                </c:pt>
                <c:pt idx="15362">
                  <c:v>41069.020833296076</c:v>
                </c:pt>
                <c:pt idx="15363">
                  <c:v>41069.03124996274</c:v>
                </c:pt>
                <c:pt idx="15364">
                  <c:v>41069.041666629404</c:v>
                </c:pt>
                <c:pt idx="15365">
                  <c:v>41069.052083296068</c:v>
                </c:pt>
                <c:pt idx="15366">
                  <c:v>41069.062499962733</c:v>
                </c:pt>
                <c:pt idx="15367">
                  <c:v>41069.072916629397</c:v>
                </c:pt>
                <c:pt idx="15368">
                  <c:v>41069.083333296061</c:v>
                </c:pt>
                <c:pt idx="15369">
                  <c:v>41069.093749962725</c:v>
                </c:pt>
                <c:pt idx="15370">
                  <c:v>41069.10416662939</c:v>
                </c:pt>
                <c:pt idx="15371">
                  <c:v>41069.114583296054</c:v>
                </c:pt>
                <c:pt idx="15372">
                  <c:v>41069.124999962718</c:v>
                </c:pt>
                <c:pt idx="15373">
                  <c:v>41069.135416629382</c:v>
                </c:pt>
                <c:pt idx="15374">
                  <c:v>41069.145833296046</c:v>
                </c:pt>
                <c:pt idx="15375">
                  <c:v>41069.156249962711</c:v>
                </c:pt>
                <c:pt idx="15376">
                  <c:v>41069.166666629375</c:v>
                </c:pt>
                <c:pt idx="15377">
                  <c:v>41069.177083296039</c:v>
                </c:pt>
                <c:pt idx="15378">
                  <c:v>41069.187499962703</c:v>
                </c:pt>
                <c:pt idx="15379">
                  <c:v>41069.197916629368</c:v>
                </c:pt>
                <c:pt idx="15380">
                  <c:v>41069.208333296032</c:v>
                </c:pt>
                <c:pt idx="15381">
                  <c:v>41069.218749962696</c:v>
                </c:pt>
                <c:pt idx="15382">
                  <c:v>41069.22916662936</c:v>
                </c:pt>
                <c:pt idx="15383">
                  <c:v>41069.239583296025</c:v>
                </c:pt>
                <c:pt idx="15384">
                  <c:v>41069.249999962689</c:v>
                </c:pt>
                <c:pt idx="15385">
                  <c:v>41069.260416629353</c:v>
                </c:pt>
                <c:pt idx="15386">
                  <c:v>41069.270833296017</c:v>
                </c:pt>
                <c:pt idx="15387">
                  <c:v>41069.281249962682</c:v>
                </c:pt>
                <c:pt idx="15388">
                  <c:v>41069.291666629346</c:v>
                </c:pt>
                <c:pt idx="15389">
                  <c:v>41069.30208329601</c:v>
                </c:pt>
                <c:pt idx="15390">
                  <c:v>41069.312499962674</c:v>
                </c:pt>
                <c:pt idx="15391">
                  <c:v>41069.322916629339</c:v>
                </c:pt>
                <c:pt idx="15392">
                  <c:v>41069.333333296003</c:v>
                </c:pt>
                <c:pt idx="15393">
                  <c:v>41069.343749962667</c:v>
                </c:pt>
                <c:pt idx="15394">
                  <c:v>41069.354166629331</c:v>
                </c:pt>
                <c:pt idx="15395">
                  <c:v>41069.364583295996</c:v>
                </c:pt>
                <c:pt idx="15396">
                  <c:v>41069.37499996266</c:v>
                </c:pt>
                <c:pt idx="15397">
                  <c:v>41069.385416629324</c:v>
                </c:pt>
                <c:pt idx="15398">
                  <c:v>41069.395833295988</c:v>
                </c:pt>
                <c:pt idx="15399">
                  <c:v>41069.406249962653</c:v>
                </c:pt>
                <c:pt idx="15400">
                  <c:v>41069.416666629317</c:v>
                </c:pt>
                <c:pt idx="15401">
                  <c:v>41069.427083295981</c:v>
                </c:pt>
                <c:pt idx="15402">
                  <c:v>41069.437499962645</c:v>
                </c:pt>
                <c:pt idx="15403">
                  <c:v>41069.447916629309</c:v>
                </c:pt>
                <c:pt idx="15404">
                  <c:v>41069.458333295974</c:v>
                </c:pt>
                <c:pt idx="15405">
                  <c:v>41069.468749962638</c:v>
                </c:pt>
                <c:pt idx="15406">
                  <c:v>41069.479166629302</c:v>
                </c:pt>
                <c:pt idx="15407">
                  <c:v>41069.489583295966</c:v>
                </c:pt>
                <c:pt idx="15408">
                  <c:v>41069.499999962631</c:v>
                </c:pt>
                <c:pt idx="15409">
                  <c:v>41069.510416629295</c:v>
                </c:pt>
                <c:pt idx="15410">
                  <c:v>41069.520833295959</c:v>
                </c:pt>
                <c:pt idx="15411">
                  <c:v>41069.531249962623</c:v>
                </c:pt>
                <c:pt idx="15412">
                  <c:v>41069.541666629288</c:v>
                </c:pt>
                <c:pt idx="15413">
                  <c:v>41069.552083295952</c:v>
                </c:pt>
                <c:pt idx="15414">
                  <c:v>41069.562499962616</c:v>
                </c:pt>
                <c:pt idx="15415">
                  <c:v>41069.57291662928</c:v>
                </c:pt>
                <c:pt idx="15416">
                  <c:v>41069.583333295945</c:v>
                </c:pt>
                <c:pt idx="15417">
                  <c:v>41069.593749962609</c:v>
                </c:pt>
                <c:pt idx="15418">
                  <c:v>41069.604166629273</c:v>
                </c:pt>
                <c:pt idx="15419">
                  <c:v>41069.614583295937</c:v>
                </c:pt>
                <c:pt idx="15420">
                  <c:v>41069.624999962602</c:v>
                </c:pt>
                <c:pt idx="15421">
                  <c:v>41069.635416629266</c:v>
                </c:pt>
                <c:pt idx="15422">
                  <c:v>41069.64583329593</c:v>
                </c:pt>
                <c:pt idx="15423">
                  <c:v>41069.656249962594</c:v>
                </c:pt>
                <c:pt idx="15424">
                  <c:v>41069.666666629259</c:v>
                </c:pt>
                <c:pt idx="15425">
                  <c:v>41069.677083295923</c:v>
                </c:pt>
                <c:pt idx="15426">
                  <c:v>41069.687499962587</c:v>
                </c:pt>
                <c:pt idx="15427">
                  <c:v>41069.697916629251</c:v>
                </c:pt>
                <c:pt idx="15428">
                  <c:v>41069.708333295916</c:v>
                </c:pt>
                <c:pt idx="15429">
                  <c:v>41069.71874996258</c:v>
                </c:pt>
                <c:pt idx="15430">
                  <c:v>41069.729166629244</c:v>
                </c:pt>
                <c:pt idx="15431">
                  <c:v>41069.739583295908</c:v>
                </c:pt>
                <c:pt idx="15432">
                  <c:v>41069.749999962572</c:v>
                </c:pt>
                <c:pt idx="15433">
                  <c:v>41069.760416629237</c:v>
                </c:pt>
                <c:pt idx="15434">
                  <c:v>41069.770833295901</c:v>
                </c:pt>
                <c:pt idx="15435">
                  <c:v>41069.781249962565</c:v>
                </c:pt>
                <c:pt idx="15436">
                  <c:v>41069.791666629229</c:v>
                </c:pt>
                <c:pt idx="15437">
                  <c:v>41069.802083295894</c:v>
                </c:pt>
                <c:pt idx="15438">
                  <c:v>41069.812499962558</c:v>
                </c:pt>
                <c:pt idx="15439">
                  <c:v>41069.822916629222</c:v>
                </c:pt>
                <c:pt idx="15440">
                  <c:v>41069.833333295886</c:v>
                </c:pt>
                <c:pt idx="15441">
                  <c:v>41069.843749962551</c:v>
                </c:pt>
                <c:pt idx="15442">
                  <c:v>41069.854166629215</c:v>
                </c:pt>
                <c:pt idx="15443">
                  <c:v>41069.864583295879</c:v>
                </c:pt>
                <c:pt idx="15444">
                  <c:v>41069.874999962543</c:v>
                </c:pt>
                <c:pt idx="15445">
                  <c:v>41069.885416629208</c:v>
                </c:pt>
                <c:pt idx="15446">
                  <c:v>41069.895833295872</c:v>
                </c:pt>
                <c:pt idx="15447">
                  <c:v>41069.906249962536</c:v>
                </c:pt>
                <c:pt idx="15448">
                  <c:v>41069.9166666292</c:v>
                </c:pt>
                <c:pt idx="15449">
                  <c:v>41069.927083295865</c:v>
                </c:pt>
                <c:pt idx="15450">
                  <c:v>41069.937499962529</c:v>
                </c:pt>
                <c:pt idx="15451">
                  <c:v>41069.947916629193</c:v>
                </c:pt>
                <c:pt idx="15452">
                  <c:v>41069.958333295857</c:v>
                </c:pt>
                <c:pt idx="15453">
                  <c:v>41069.968749962522</c:v>
                </c:pt>
                <c:pt idx="15454">
                  <c:v>41069.979166629186</c:v>
                </c:pt>
                <c:pt idx="15455">
                  <c:v>41069.98958329585</c:v>
                </c:pt>
                <c:pt idx="15456">
                  <c:v>41069.999999962514</c:v>
                </c:pt>
                <c:pt idx="15457">
                  <c:v>41070.010416629179</c:v>
                </c:pt>
                <c:pt idx="15458">
                  <c:v>41070.020833295843</c:v>
                </c:pt>
                <c:pt idx="15459">
                  <c:v>41070.031249962507</c:v>
                </c:pt>
                <c:pt idx="15460">
                  <c:v>41070.041666629171</c:v>
                </c:pt>
                <c:pt idx="15461">
                  <c:v>41070.052083295835</c:v>
                </c:pt>
                <c:pt idx="15462">
                  <c:v>41070.0624999625</c:v>
                </c:pt>
                <c:pt idx="15463">
                  <c:v>41070.072916629164</c:v>
                </c:pt>
                <c:pt idx="15464">
                  <c:v>41070.083333295828</c:v>
                </c:pt>
                <c:pt idx="15465">
                  <c:v>41070.093749962492</c:v>
                </c:pt>
                <c:pt idx="15466">
                  <c:v>41070.104166629157</c:v>
                </c:pt>
                <c:pt idx="15467">
                  <c:v>41070.114583295821</c:v>
                </c:pt>
                <c:pt idx="15468">
                  <c:v>41070.124999962485</c:v>
                </c:pt>
                <c:pt idx="15469">
                  <c:v>41070.135416629149</c:v>
                </c:pt>
                <c:pt idx="15470">
                  <c:v>41070.145833295814</c:v>
                </c:pt>
                <c:pt idx="15471">
                  <c:v>41070.156249962478</c:v>
                </c:pt>
                <c:pt idx="15472">
                  <c:v>41070.166666629142</c:v>
                </c:pt>
                <c:pt idx="15473">
                  <c:v>41070.177083295806</c:v>
                </c:pt>
                <c:pt idx="15474">
                  <c:v>41070.187499962471</c:v>
                </c:pt>
                <c:pt idx="15475">
                  <c:v>41070.197916629135</c:v>
                </c:pt>
                <c:pt idx="15476">
                  <c:v>41070.208333295799</c:v>
                </c:pt>
                <c:pt idx="15477">
                  <c:v>41070.218749962463</c:v>
                </c:pt>
                <c:pt idx="15478">
                  <c:v>41070.229166629128</c:v>
                </c:pt>
                <c:pt idx="15479">
                  <c:v>41070.239583295792</c:v>
                </c:pt>
                <c:pt idx="15480">
                  <c:v>41070.249999962456</c:v>
                </c:pt>
                <c:pt idx="15481">
                  <c:v>41070.26041662912</c:v>
                </c:pt>
                <c:pt idx="15482">
                  <c:v>41070.270833295785</c:v>
                </c:pt>
                <c:pt idx="15483">
                  <c:v>41070.281249962449</c:v>
                </c:pt>
                <c:pt idx="15484">
                  <c:v>41070.291666629113</c:v>
                </c:pt>
                <c:pt idx="15485">
                  <c:v>41070.302083295777</c:v>
                </c:pt>
                <c:pt idx="15486">
                  <c:v>41070.312499962442</c:v>
                </c:pt>
                <c:pt idx="15487">
                  <c:v>41070.322916629106</c:v>
                </c:pt>
                <c:pt idx="15488">
                  <c:v>41070.33333329577</c:v>
                </c:pt>
                <c:pt idx="15489">
                  <c:v>41070.343749962434</c:v>
                </c:pt>
                <c:pt idx="15490">
                  <c:v>41070.354166629098</c:v>
                </c:pt>
                <c:pt idx="15491">
                  <c:v>41070.364583295763</c:v>
                </c:pt>
                <c:pt idx="15492">
                  <c:v>41070.374999962427</c:v>
                </c:pt>
                <c:pt idx="15493">
                  <c:v>41070.385416629091</c:v>
                </c:pt>
                <c:pt idx="15494">
                  <c:v>41070.395833295755</c:v>
                </c:pt>
                <c:pt idx="15495">
                  <c:v>41070.40624996242</c:v>
                </c:pt>
                <c:pt idx="15496">
                  <c:v>41070.416666629084</c:v>
                </c:pt>
                <c:pt idx="15497">
                  <c:v>41070.427083295748</c:v>
                </c:pt>
                <c:pt idx="15498">
                  <c:v>41070.437499962412</c:v>
                </c:pt>
                <c:pt idx="15499">
                  <c:v>41070.447916629077</c:v>
                </c:pt>
                <c:pt idx="15500">
                  <c:v>41070.458333295741</c:v>
                </c:pt>
                <c:pt idx="15501">
                  <c:v>41070.468749962405</c:v>
                </c:pt>
                <c:pt idx="15502">
                  <c:v>41070.479166629069</c:v>
                </c:pt>
                <c:pt idx="15503">
                  <c:v>41070.489583295734</c:v>
                </c:pt>
                <c:pt idx="15504">
                  <c:v>41070.499999962398</c:v>
                </c:pt>
                <c:pt idx="15505">
                  <c:v>41070.510416629062</c:v>
                </c:pt>
                <c:pt idx="15506">
                  <c:v>41070.520833295726</c:v>
                </c:pt>
                <c:pt idx="15507">
                  <c:v>41070.531249962391</c:v>
                </c:pt>
                <c:pt idx="15508">
                  <c:v>41070.541666629055</c:v>
                </c:pt>
                <c:pt idx="15509">
                  <c:v>41070.552083295719</c:v>
                </c:pt>
                <c:pt idx="15510">
                  <c:v>41070.562499962383</c:v>
                </c:pt>
                <c:pt idx="15511">
                  <c:v>41070.572916629048</c:v>
                </c:pt>
                <c:pt idx="15512">
                  <c:v>41070.583333295712</c:v>
                </c:pt>
                <c:pt idx="15513">
                  <c:v>41070.593749962376</c:v>
                </c:pt>
                <c:pt idx="15514">
                  <c:v>41070.60416662904</c:v>
                </c:pt>
                <c:pt idx="15515">
                  <c:v>41070.614583295705</c:v>
                </c:pt>
                <c:pt idx="15516">
                  <c:v>41070.624999962369</c:v>
                </c:pt>
                <c:pt idx="15517">
                  <c:v>41070.635416629033</c:v>
                </c:pt>
                <c:pt idx="15518">
                  <c:v>41070.645833295697</c:v>
                </c:pt>
                <c:pt idx="15519">
                  <c:v>41070.656249962361</c:v>
                </c:pt>
                <c:pt idx="15520">
                  <c:v>41070.666666629026</c:v>
                </c:pt>
                <c:pt idx="15521">
                  <c:v>41070.67708329569</c:v>
                </c:pt>
                <c:pt idx="15522">
                  <c:v>41070.687499962354</c:v>
                </c:pt>
                <c:pt idx="15523">
                  <c:v>41070.697916629018</c:v>
                </c:pt>
                <c:pt idx="15524">
                  <c:v>41070.708333295683</c:v>
                </c:pt>
                <c:pt idx="15525">
                  <c:v>41070.718749962347</c:v>
                </c:pt>
                <c:pt idx="15526">
                  <c:v>41070.729166629011</c:v>
                </c:pt>
                <c:pt idx="15527">
                  <c:v>41070.739583295675</c:v>
                </c:pt>
                <c:pt idx="15528">
                  <c:v>41070.74999996234</c:v>
                </c:pt>
                <c:pt idx="15529">
                  <c:v>41070.760416629004</c:v>
                </c:pt>
                <c:pt idx="15530">
                  <c:v>41070.770833295668</c:v>
                </c:pt>
                <c:pt idx="15531">
                  <c:v>41070.781249962332</c:v>
                </c:pt>
                <c:pt idx="15532">
                  <c:v>41070.791666628997</c:v>
                </c:pt>
                <c:pt idx="15533">
                  <c:v>41070.802083295661</c:v>
                </c:pt>
                <c:pt idx="15534">
                  <c:v>41070.812499962325</c:v>
                </c:pt>
                <c:pt idx="15535">
                  <c:v>41070.822916628989</c:v>
                </c:pt>
                <c:pt idx="15536">
                  <c:v>41070.833333295654</c:v>
                </c:pt>
                <c:pt idx="15537">
                  <c:v>41070.843749962318</c:v>
                </c:pt>
                <c:pt idx="15538">
                  <c:v>41070.854166628982</c:v>
                </c:pt>
                <c:pt idx="15539">
                  <c:v>41070.864583295646</c:v>
                </c:pt>
                <c:pt idx="15540">
                  <c:v>41070.874999962311</c:v>
                </c:pt>
                <c:pt idx="15541">
                  <c:v>41070.885416628975</c:v>
                </c:pt>
                <c:pt idx="15542">
                  <c:v>41070.895833295639</c:v>
                </c:pt>
                <c:pt idx="15543">
                  <c:v>41070.906249962303</c:v>
                </c:pt>
                <c:pt idx="15544">
                  <c:v>41070.916666628968</c:v>
                </c:pt>
                <c:pt idx="15545">
                  <c:v>41070.927083295632</c:v>
                </c:pt>
                <c:pt idx="15546">
                  <c:v>41070.937499962296</c:v>
                </c:pt>
                <c:pt idx="15547">
                  <c:v>41070.94791662896</c:v>
                </c:pt>
                <c:pt idx="15548">
                  <c:v>41070.958333295624</c:v>
                </c:pt>
                <c:pt idx="15549">
                  <c:v>41070.968749962289</c:v>
                </c:pt>
                <c:pt idx="15550">
                  <c:v>41070.979166628953</c:v>
                </c:pt>
                <c:pt idx="15551">
                  <c:v>41070.989583295617</c:v>
                </c:pt>
                <c:pt idx="15552">
                  <c:v>41070.999999962281</c:v>
                </c:pt>
                <c:pt idx="15553">
                  <c:v>41071.010416628946</c:v>
                </c:pt>
                <c:pt idx="15554">
                  <c:v>41071.02083329561</c:v>
                </c:pt>
                <c:pt idx="15555">
                  <c:v>41071.031249962274</c:v>
                </c:pt>
                <c:pt idx="15556">
                  <c:v>41071.041666628938</c:v>
                </c:pt>
                <c:pt idx="15557">
                  <c:v>41071.052083295603</c:v>
                </c:pt>
                <c:pt idx="15558">
                  <c:v>41071.062499962267</c:v>
                </c:pt>
                <c:pt idx="15559">
                  <c:v>41071.072916628931</c:v>
                </c:pt>
                <c:pt idx="15560">
                  <c:v>41071.083333295595</c:v>
                </c:pt>
                <c:pt idx="15561">
                  <c:v>41071.09374996226</c:v>
                </c:pt>
                <c:pt idx="15562">
                  <c:v>41071.104166628924</c:v>
                </c:pt>
                <c:pt idx="15563">
                  <c:v>41071.114583295588</c:v>
                </c:pt>
                <c:pt idx="15564">
                  <c:v>41071.124999962252</c:v>
                </c:pt>
                <c:pt idx="15565">
                  <c:v>41071.135416628917</c:v>
                </c:pt>
                <c:pt idx="15566">
                  <c:v>41071.145833295581</c:v>
                </c:pt>
                <c:pt idx="15567">
                  <c:v>41071.156249962245</c:v>
                </c:pt>
                <c:pt idx="15568">
                  <c:v>41071.166666628909</c:v>
                </c:pt>
                <c:pt idx="15569">
                  <c:v>41071.177083295574</c:v>
                </c:pt>
                <c:pt idx="15570">
                  <c:v>41071.187499962238</c:v>
                </c:pt>
                <c:pt idx="15571">
                  <c:v>41071.197916628902</c:v>
                </c:pt>
                <c:pt idx="15572">
                  <c:v>41071.208333295566</c:v>
                </c:pt>
                <c:pt idx="15573">
                  <c:v>41071.218749962231</c:v>
                </c:pt>
                <c:pt idx="15574">
                  <c:v>41071.229166628895</c:v>
                </c:pt>
                <c:pt idx="15575">
                  <c:v>41071.239583295559</c:v>
                </c:pt>
                <c:pt idx="15576">
                  <c:v>41071.249999962223</c:v>
                </c:pt>
                <c:pt idx="15577">
                  <c:v>41071.260416628887</c:v>
                </c:pt>
                <c:pt idx="15578">
                  <c:v>41071.270833295552</c:v>
                </c:pt>
                <c:pt idx="15579">
                  <c:v>41071.281249962216</c:v>
                </c:pt>
                <c:pt idx="15580">
                  <c:v>41071.29166662888</c:v>
                </c:pt>
                <c:pt idx="15581">
                  <c:v>41071.302083295544</c:v>
                </c:pt>
                <c:pt idx="15582">
                  <c:v>41071.312499962209</c:v>
                </c:pt>
                <c:pt idx="15583">
                  <c:v>41071.322916628873</c:v>
                </c:pt>
                <c:pt idx="15584">
                  <c:v>41071.333333295537</c:v>
                </c:pt>
                <c:pt idx="15585">
                  <c:v>41071.343749962201</c:v>
                </c:pt>
                <c:pt idx="15586">
                  <c:v>41071.354166628866</c:v>
                </c:pt>
                <c:pt idx="15587">
                  <c:v>41071.36458329553</c:v>
                </c:pt>
                <c:pt idx="15588">
                  <c:v>41071.374999962194</c:v>
                </c:pt>
                <c:pt idx="15589">
                  <c:v>41071.385416628858</c:v>
                </c:pt>
                <c:pt idx="15590">
                  <c:v>41071.395833295523</c:v>
                </c:pt>
                <c:pt idx="15591">
                  <c:v>41071.406249962187</c:v>
                </c:pt>
                <c:pt idx="15592">
                  <c:v>41071.416666628851</c:v>
                </c:pt>
                <c:pt idx="15593">
                  <c:v>41071.427083295515</c:v>
                </c:pt>
                <c:pt idx="15594">
                  <c:v>41071.43749996218</c:v>
                </c:pt>
                <c:pt idx="15595">
                  <c:v>41071.447916628844</c:v>
                </c:pt>
                <c:pt idx="15596">
                  <c:v>41071.458333295508</c:v>
                </c:pt>
                <c:pt idx="15597">
                  <c:v>41071.468749962172</c:v>
                </c:pt>
                <c:pt idx="15598">
                  <c:v>41071.479166628837</c:v>
                </c:pt>
                <c:pt idx="15599">
                  <c:v>41071.489583295501</c:v>
                </c:pt>
                <c:pt idx="15600">
                  <c:v>41071.499999962165</c:v>
                </c:pt>
                <c:pt idx="15601">
                  <c:v>41071.510416628829</c:v>
                </c:pt>
                <c:pt idx="15602">
                  <c:v>41071.520833295494</c:v>
                </c:pt>
                <c:pt idx="15603">
                  <c:v>41071.531249962158</c:v>
                </c:pt>
                <c:pt idx="15604">
                  <c:v>41071.541666628822</c:v>
                </c:pt>
                <c:pt idx="15605">
                  <c:v>41071.552083295486</c:v>
                </c:pt>
                <c:pt idx="15606">
                  <c:v>41071.56249996215</c:v>
                </c:pt>
                <c:pt idx="15607">
                  <c:v>41071.572916628815</c:v>
                </c:pt>
                <c:pt idx="15608">
                  <c:v>41071.583333295479</c:v>
                </c:pt>
                <c:pt idx="15609">
                  <c:v>41071.593749962143</c:v>
                </c:pt>
                <c:pt idx="15610">
                  <c:v>41071.604166628807</c:v>
                </c:pt>
                <c:pt idx="15611">
                  <c:v>41071.614583295472</c:v>
                </c:pt>
                <c:pt idx="15612">
                  <c:v>41071.624999962136</c:v>
                </c:pt>
                <c:pt idx="15613">
                  <c:v>41071.6354166288</c:v>
                </c:pt>
                <c:pt idx="15614">
                  <c:v>41071.645833295464</c:v>
                </c:pt>
                <c:pt idx="15615">
                  <c:v>41071.656249962129</c:v>
                </c:pt>
                <c:pt idx="15616">
                  <c:v>41071.666666628793</c:v>
                </c:pt>
                <c:pt idx="15617">
                  <c:v>41071.677083295457</c:v>
                </c:pt>
                <c:pt idx="15618">
                  <c:v>41071.687499962121</c:v>
                </c:pt>
                <c:pt idx="15619">
                  <c:v>41071.697916628786</c:v>
                </c:pt>
                <c:pt idx="15620">
                  <c:v>41071.70833329545</c:v>
                </c:pt>
                <c:pt idx="15621">
                  <c:v>41071.718749962114</c:v>
                </c:pt>
                <c:pt idx="15622">
                  <c:v>41071.729166628778</c:v>
                </c:pt>
                <c:pt idx="15623">
                  <c:v>41071.739583295443</c:v>
                </c:pt>
                <c:pt idx="15624">
                  <c:v>41071.749999962107</c:v>
                </c:pt>
                <c:pt idx="15625">
                  <c:v>41071.760416628771</c:v>
                </c:pt>
                <c:pt idx="15626">
                  <c:v>41071.770833295435</c:v>
                </c:pt>
                <c:pt idx="15627">
                  <c:v>41071.7812499621</c:v>
                </c:pt>
                <c:pt idx="15628">
                  <c:v>41071.791666628764</c:v>
                </c:pt>
                <c:pt idx="15629">
                  <c:v>41071.802083295428</c:v>
                </c:pt>
                <c:pt idx="15630">
                  <c:v>41071.812499962092</c:v>
                </c:pt>
                <c:pt idx="15631">
                  <c:v>41071.822916628757</c:v>
                </c:pt>
                <c:pt idx="15632">
                  <c:v>41071.833333295421</c:v>
                </c:pt>
                <c:pt idx="15633">
                  <c:v>41071.843749962085</c:v>
                </c:pt>
                <c:pt idx="15634">
                  <c:v>41071.854166628749</c:v>
                </c:pt>
                <c:pt idx="15635">
                  <c:v>41071.864583295413</c:v>
                </c:pt>
                <c:pt idx="15636">
                  <c:v>41071.874999962078</c:v>
                </c:pt>
                <c:pt idx="15637">
                  <c:v>41071.885416628742</c:v>
                </c:pt>
                <c:pt idx="15638">
                  <c:v>41071.895833295406</c:v>
                </c:pt>
                <c:pt idx="15639">
                  <c:v>41071.90624996207</c:v>
                </c:pt>
                <c:pt idx="15640">
                  <c:v>41071.916666628735</c:v>
                </c:pt>
                <c:pt idx="15641">
                  <c:v>41071.927083295399</c:v>
                </c:pt>
                <c:pt idx="15642">
                  <c:v>41071.937499962063</c:v>
                </c:pt>
                <c:pt idx="15643">
                  <c:v>41071.947916628727</c:v>
                </c:pt>
                <c:pt idx="15644">
                  <c:v>41071.958333295392</c:v>
                </c:pt>
                <c:pt idx="15645">
                  <c:v>41071.968749962056</c:v>
                </c:pt>
                <c:pt idx="15646">
                  <c:v>41071.97916662872</c:v>
                </c:pt>
                <c:pt idx="15647">
                  <c:v>41071.989583295384</c:v>
                </c:pt>
                <c:pt idx="15648">
                  <c:v>41071.999999962049</c:v>
                </c:pt>
                <c:pt idx="15649">
                  <c:v>41072.010416628713</c:v>
                </c:pt>
                <c:pt idx="15650">
                  <c:v>41072.020833295377</c:v>
                </c:pt>
                <c:pt idx="15651">
                  <c:v>41072.031249962041</c:v>
                </c:pt>
                <c:pt idx="15652">
                  <c:v>41072.041666628706</c:v>
                </c:pt>
                <c:pt idx="15653">
                  <c:v>41072.05208329537</c:v>
                </c:pt>
                <c:pt idx="15654">
                  <c:v>41072.062499962034</c:v>
                </c:pt>
                <c:pt idx="15655">
                  <c:v>41072.072916628698</c:v>
                </c:pt>
                <c:pt idx="15656">
                  <c:v>41072.083333295363</c:v>
                </c:pt>
                <c:pt idx="15657">
                  <c:v>41072.093749962027</c:v>
                </c:pt>
                <c:pt idx="15658">
                  <c:v>41072.104166628691</c:v>
                </c:pt>
                <c:pt idx="15659">
                  <c:v>41072.114583295355</c:v>
                </c:pt>
                <c:pt idx="15660">
                  <c:v>41072.12499996202</c:v>
                </c:pt>
                <c:pt idx="15661">
                  <c:v>41072.135416628684</c:v>
                </c:pt>
                <c:pt idx="15662">
                  <c:v>41072.145833295348</c:v>
                </c:pt>
                <c:pt idx="15663">
                  <c:v>41072.156249962012</c:v>
                </c:pt>
                <c:pt idx="15664">
                  <c:v>41072.166666628676</c:v>
                </c:pt>
                <c:pt idx="15665">
                  <c:v>41072.177083295341</c:v>
                </c:pt>
                <c:pt idx="15666">
                  <c:v>41072.187499962005</c:v>
                </c:pt>
                <c:pt idx="15667">
                  <c:v>41072.197916628669</c:v>
                </c:pt>
                <c:pt idx="15668">
                  <c:v>41072.208333295333</c:v>
                </c:pt>
                <c:pt idx="15669">
                  <c:v>41072.218749961998</c:v>
                </c:pt>
                <c:pt idx="15670">
                  <c:v>41072.229166628662</c:v>
                </c:pt>
                <c:pt idx="15671">
                  <c:v>41072.239583295326</c:v>
                </c:pt>
                <c:pt idx="15672">
                  <c:v>41072.24999996199</c:v>
                </c:pt>
                <c:pt idx="15673">
                  <c:v>41072.260416628655</c:v>
                </c:pt>
                <c:pt idx="15674">
                  <c:v>41072.270833295319</c:v>
                </c:pt>
                <c:pt idx="15675">
                  <c:v>41072.281249961983</c:v>
                </c:pt>
                <c:pt idx="15676">
                  <c:v>41072.291666628647</c:v>
                </c:pt>
                <c:pt idx="15677">
                  <c:v>41072.302083295312</c:v>
                </c:pt>
                <c:pt idx="15678">
                  <c:v>41072.312499961976</c:v>
                </c:pt>
                <c:pt idx="15679">
                  <c:v>41072.32291662864</c:v>
                </c:pt>
                <c:pt idx="15680">
                  <c:v>41072.333333295304</c:v>
                </c:pt>
                <c:pt idx="15681">
                  <c:v>41072.343749961969</c:v>
                </c:pt>
                <c:pt idx="15682">
                  <c:v>41072.354166628633</c:v>
                </c:pt>
                <c:pt idx="15683">
                  <c:v>41072.364583295297</c:v>
                </c:pt>
                <c:pt idx="15684">
                  <c:v>41072.374999961961</c:v>
                </c:pt>
                <c:pt idx="15685">
                  <c:v>41072.385416628626</c:v>
                </c:pt>
                <c:pt idx="15686">
                  <c:v>41072.39583329529</c:v>
                </c:pt>
                <c:pt idx="15687">
                  <c:v>41072.406249961954</c:v>
                </c:pt>
                <c:pt idx="15688">
                  <c:v>41072.416666628618</c:v>
                </c:pt>
                <c:pt idx="15689">
                  <c:v>41072.427083295283</c:v>
                </c:pt>
                <c:pt idx="15690">
                  <c:v>41072.437499961947</c:v>
                </c:pt>
                <c:pt idx="15691">
                  <c:v>41072.447916628611</c:v>
                </c:pt>
                <c:pt idx="15692">
                  <c:v>41072.458333295275</c:v>
                </c:pt>
                <c:pt idx="15693">
                  <c:v>41072.468749961939</c:v>
                </c:pt>
                <c:pt idx="15694">
                  <c:v>41072.479166628604</c:v>
                </c:pt>
                <c:pt idx="15695">
                  <c:v>41072.489583295268</c:v>
                </c:pt>
                <c:pt idx="15696">
                  <c:v>41072.499999961932</c:v>
                </c:pt>
                <c:pt idx="15697">
                  <c:v>41072.510416628596</c:v>
                </c:pt>
                <c:pt idx="15698">
                  <c:v>41072.520833295261</c:v>
                </c:pt>
                <c:pt idx="15699">
                  <c:v>41072.531249961925</c:v>
                </c:pt>
                <c:pt idx="15700">
                  <c:v>41072.541666628589</c:v>
                </c:pt>
                <c:pt idx="15701">
                  <c:v>41072.552083295253</c:v>
                </c:pt>
                <c:pt idx="15702">
                  <c:v>41072.562499961918</c:v>
                </c:pt>
                <c:pt idx="15703">
                  <c:v>41072.572916628582</c:v>
                </c:pt>
                <c:pt idx="15704">
                  <c:v>41072.583333295246</c:v>
                </c:pt>
                <c:pt idx="15705">
                  <c:v>41072.59374996191</c:v>
                </c:pt>
                <c:pt idx="15706">
                  <c:v>41072.604166628575</c:v>
                </c:pt>
                <c:pt idx="15707">
                  <c:v>41072.614583295239</c:v>
                </c:pt>
                <c:pt idx="15708">
                  <c:v>41072.624999961903</c:v>
                </c:pt>
                <c:pt idx="15709">
                  <c:v>41072.635416628567</c:v>
                </c:pt>
                <c:pt idx="15710">
                  <c:v>41072.645833295232</c:v>
                </c:pt>
                <c:pt idx="15711">
                  <c:v>41072.656249961896</c:v>
                </c:pt>
                <c:pt idx="15712">
                  <c:v>41072.66666662856</c:v>
                </c:pt>
                <c:pt idx="15713">
                  <c:v>41072.677083295224</c:v>
                </c:pt>
                <c:pt idx="15714">
                  <c:v>41072.687499961889</c:v>
                </c:pt>
                <c:pt idx="15715">
                  <c:v>41072.697916628553</c:v>
                </c:pt>
                <c:pt idx="15716">
                  <c:v>41072.708333295217</c:v>
                </c:pt>
                <c:pt idx="15717">
                  <c:v>41072.718749961881</c:v>
                </c:pt>
                <c:pt idx="15718">
                  <c:v>41072.729166628545</c:v>
                </c:pt>
                <c:pt idx="15719">
                  <c:v>41072.73958329521</c:v>
                </c:pt>
                <c:pt idx="15720">
                  <c:v>41072.749999961874</c:v>
                </c:pt>
                <c:pt idx="15721">
                  <c:v>41072.760416628538</c:v>
                </c:pt>
                <c:pt idx="15722">
                  <c:v>41072.770833295202</c:v>
                </c:pt>
                <c:pt idx="15723">
                  <c:v>41072.781249961867</c:v>
                </c:pt>
                <c:pt idx="15724">
                  <c:v>41072.791666628531</c:v>
                </c:pt>
                <c:pt idx="15725">
                  <c:v>41072.802083295195</c:v>
                </c:pt>
                <c:pt idx="15726">
                  <c:v>41072.812499961859</c:v>
                </c:pt>
                <c:pt idx="15727">
                  <c:v>41072.822916628524</c:v>
                </c:pt>
                <c:pt idx="15728">
                  <c:v>41072.833333295188</c:v>
                </c:pt>
                <c:pt idx="15729">
                  <c:v>41072.843749961852</c:v>
                </c:pt>
                <c:pt idx="15730">
                  <c:v>41072.854166628516</c:v>
                </c:pt>
                <c:pt idx="15731">
                  <c:v>41072.864583295181</c:v>
                </c:pt>
                <c:pt idx="15732">
                  <c:v>41072.874999961845</c:v>
                </c:pt>
                <c:pt idx="15733">
                  <c:v>41072.885416628509</c:v>
                </c:pt>
                <c:pt idx="15734">
                  <c:v>41072.895833295173</c:v>
                </c:pt>
                <c:pt idx="15735">
                  <c:v>41072.906249961838</c:v>
                </c:pt>
                <c:pt idx="15736">
                  <c:v>41072.916666628502</c:v>
                </c:pt>
                <c:pt idx="15737">
                  <c:v>41072.927083295166</c:v>
                </c:pt>
                <c:pt idx="15738">
                  <c:v>41072.93749996183</c:v>
                </c:pt>
                <c:pt idx="15739">
                  <c:v>41072.947916628495</c:v>
                </c:pt>
                <c:pt idx="15740">
                  <c:v>41072.958333295159</c:v>
                </c:pt>
                <c:pt idx="15741">
                  <c:v>41072.968749961823</c:v>
                </c:pt>
                <c:pt idx="15742">
                  <c:v>41072.979166628487</c:v>
                </c:pt>
                <c:pt idx="15743">
                  <c:v>41072.989583295152</c:v>
                </c:pt>
                <c:pt idx="15744">
                  <c:v>41072.999999961816</c:v>
                </c:pt>
                <c:pt idx="15745">
                  <c:v>41073.01041662848</c:v>
                </c:pt>
                <c:pt idx="15746">
                  <c:v>41073.020833295144</c:v>
                </c:pt>
                <c:pt idx="15747">
                  <c:v>41073.031249961808</c:v>
                </c:pt>
                <c:pt idx="15748">
                  <c:v>41073.041666628473</c:v>
                </c:pt>
                <c:pt idx="15749">
                  <c:v>41073.052083295137</c:v>
                </c:pt>
                <c:pt idx="15750">
                  <c:v>41073.062499961801</c:v>
                </c:pt>
                <c:pt idx="15751">
                  <c:v>41073.072916628465</c:v>
                </c:pt>
                <c:pt idx="15752">
                  <c:v>41073.08333329513</c:v>
                </c:pt>
                <c:pt idx="15753">
                  <c:v>41073.093749961794</c:v>
                </c:pt>
                <c:pt idx="15754">
                  <c:v>41073.104166628458</c:v>
                </c:pt>
                <c:pt idx="15755">
                  <c:v>41073.114583295122</c:v>
                </c:pt>
                <c:pt idx="15756">
                  <c:v>41073.124999961787</c:v>
                </c:pt>
                <c:pt idx="15757">
                  <c:v>41073.135416628451</c:v>
                </c:pt>
                <c:pt idx="15758">
                  <c:v>41073.145833295115</c:v>
                </c:pt>
                <c:pt idx="15759">
                  <c:v>41073.156249961779</c:v>
                </c:pt>
                <c:pt idx="15760">
                  <c:v>41073.166666628444</c:v>
                </c:pt>
                <c:pt idx="15761">
                  <c:v>41073.177083295108</c:v>
                </c:pt>
                <c:pt idx="15762">
                  <c:v>41073.187499961772</c:v>
                </c:pt>
                <c:pt idx="15763">
                  <c:v>41073.197916628436</c:v>
                </c:pt>
                <c:pt idx="15764">
                  <c:v>41073.208333295101</c:v>
                </c:pt>
                <c:pt idx="15765">
                  <c:v>41073.218749961765</c:v>
                </c:pt>
                <c:pt idx="15766">
                  <c:v>41073.229166628429</c:v>
                </c:pt>
                <c:pt idx="15767">
                  <c:v>41073.239583295093</c:v>
                </c:pt>
                <c:pt idx="15768">
                  <c:v>41073.249999961758</c:v>
                </c:pt>
                <c:pt idx="15769">
                  <c:v>41073.260416628422</c:v>
                </c:pt>
                <c:pt idx="15770">
                  <c:v>41073.270833295086</c:v>
                </c:pt>
                <c:pt idx="15771">
                  <c:v>41073.28124996175</c:v>
                </c:pt>
                <c:pt idx="15772">
                  <c:v>41073.291666628415</c:v>
                </c:pt>
                <c:pt idx="15773">
                  <c:v>41073.302083295079</c:v>
                </c:pt>
                <c:pt idx="15774">
                  <c:v>41073.312499961743</c:v>
                </c:pt>
                <c:pt idx="15775">
                  <c:v>41073.322916628407</c:v>
                </c:pt>
                <c:pt idx="15776">
                  <c:v>41073.333333295071</c:v>
                </c:pt>
                <c:pt idx="15777">
                  <c:v>41073.343749961736</c:v>
                </c:pt>
                <c:pt idx="15778">
                  <c:v>41073.3541666284</c:v>
                </c:pt>
                <c:pt idx="15779">
                  <c:v>41073.364583295064</c:v>
                </c:pt>
                <c:pt idx="15780">
                  <c:v>41073.374999961728</c:v>
                </c:pt>
                <c:pt idx="15781">
                  <c:v>41073.385416628393</c:v>
                </c:pt>
                <c:pt idx="15782">
                  <c:v>41073.395833295057</c:v>
                </c:pt>
                <c:pt idx="15783">
                  <c:v>41073.406249961721</c:v>
                </c:pt>
                <c:pt idx="15784">
                  <c:v>41073.416666628385</c:v>
                </c:pt>
                <c:pt idx="15785">
                  <c:v>41073.42708329505</c:v>
                </c:pt>
                <c:pt idx="15786">
                  <c:v>41073.437499961714</c:v>
                </c:pt>
                <c:pt idx="15787">
                  <c:v>41073.447916628378</c:v>
                </c:pt>
                <c:pt idx="15788">
                  <c:v>41073.458333295042</c:v>
                </c:pt>
                <c:pt idx="15789">
                  <c:v>41073.468749961707</c:v>
                </c:pt>
                <c:pt idx="15790">
                  <c:v>41073.479166628371</c:v>
                </c:pt>
                <c:pt idx="15791">
                  <c:v>41073.489583295035</c:v>
                </c:pt>
                <c:pt idx="15792">
                  <c:v>41073.499999961699</c:v>
                </c:pt>
                <c:pt idx="15793">
                  <c:v>41073.510416628364</c:v>
                </c:pt>
                <c:pt idx="15794">
                  <c:v>41073.520833295028</c:v>
                </c:pt>
                <c:pt idx="15795">
                  <c:v>41073.531249961692</c:v>
                </c:pt>
                <c:pt idx="15796">
                  <c:v>41073.541666628356</c:v>
                </c:pt>
                <c:pt idx="15797">
                  <c:v>41073.552083295021</c:v>
                </c:pt>
                <c:pt idx="15798">
                  <c:v>41073.562499961685</c:v>
                </c:pt>
                <c:pt idx="15799">
                  <c:v>41073.572916628349</c:v>
                </c:pt>
                <c:pt idx="15800">
                  <c:v>41073.583333295013</c:v>
                </c:pt>
                <c:pt idx="15801">
                  <c:v>41073.593749961678</c:v>
                </c:pt>
                <c:pt idx="15802">
                  <c:v>41073.604166628342</c:v>
                </c:pt>
                <c:pt idx="15803">
                  <c:v>41073.614583295006</c:v>
                </c:pt>
                <c:pt idx="15804">
                  <c:v>41073.62499996167</c:v>
                </c:pt>
                <c:pt idx="15805">
                  <c:v>41073.635416628334</c:v>
                </c:pt>
                <c:pt idx="15806">
                  <c:v>41073.645833294999</c:v>
                </c:pt>
                <c:pt idx="15807">
                  <c:v>41073.656249961663</c:v>
                </c:pt>
                <c:pt idx="15808">
                  <c:v>41073.666666628327</c:v>
                </c:pt>
                <c:pt idx="15809">
                  <c:v>41073.677083294991</c:v>
                </c:pt>
                <c:pt idx="15810">
                  <c:v>41073.687499961656</c:v>
                </c:pt>
                <c:pt idx="15811">
                  <c:v>41073.69791662832</c:v>
                </c:pt>
                <c:pt idx="15812">
                  <c:v>41073.708333294984</c:v>
                </c:pt>
                <c:pt idx="15813">
                  <c:v>41073.718749961648</c:v>
                </c:pt>
                <c:pt idx="15814">
                  <c:v>41073.729166628313</c:v>
                </c:pt>
                <c:pt idx="15815">
                  <c:v>41073.739583294977</c:v>
                </c:pt>
                <c:pt idx="15816">
                  <c:v>41073.749999961641</c:v>
                </c:pt>
                <c:pt idx="15817">
                  <c:v>41073.760416628305</c:v>
                </c:pt>
                <c:pt idx="15818">
                  <c:v>41073.77083329497</c:v>
                </c:pt>
                <c:pt idx="15819">
                  <c:v>41073.781249961634</c:v>
                </c:pt>
                <c:pt idx="15820">
                  <c:v>41073.791666628298</c:v>
                </c:pt>
                <c:pt idx="15821">
                  <c:v>41073.802083294962</c:v>
                </c:pt>
                <c:pt idx="15822">
                  <c:v>41073.812499961627</c:v>
                </c:pt>
                <c:pt idx="15823">
                  <c:v>41073.822916628291</c:v>
                </c:pt>
                <c:pt idx="15824">
                  <c:v>41073.833333294955</c:v>
                </c:pt>
                <c:pt idx="15825">
                  <c:v>41073.843749961619</c:v>
                </c:pt>
                <c:pt idx="15826">
                  <c:v>41073.854166628284</c:v>
                </c:pt>
                <c:pt idx="15827">
                  <c:v>41073.864583294948</c:v>
                </c:pt>
                <c:pt idx="15828">
                  <c:v>41073.874999961612</c:v>
                </c:pt>
                <c:pt idx="15829">
                  <c:v>41073.885416628276</c:v>
                </c:pt>
                <c:pt idx="15830">
                  <c:v>41073.895833294941</c:v>
                </c:pt>
                <c:pt idx="15831">
                  <c:v>41073.906249961605</c:v>
                </c:pt>
                <c:pt idx="15832">
                  <c:v>41073.916666628269</c:v>
                </c:pt>
                <c:pt idx="15833">
                  <c:v>41073.927083294933</c:v>
                </c:pt>
                <c:pt idx="15834">
                  <c:v>41073.937499961597</c:v>
                </c:pt>
                <c:pt idx="15835">
                  <c:v>41073.947916628262</c:v>
                </c:pt>
                <c:pt idx="15836">
                  <c:v>41073.958333294926</c:v>
                </c:pt>
                <c:pt idx="15837">
                  <c:v>41073.96874996159</c:v>
                </c:pt>
                <c:pt idx="15838">
                  <c:v>41073.979166628254</c:v>
                </c:pt>
                <c:pt idx="15839">
                  <c:v>41073.989583294919</c:v>
                </c:pt>
                <c:pt idx="15840">
                  <c:v>41073.999999961583</c:v>
                </c:pt>
                <c:pt idx="15841">
                  <c:v>41074.010416628247</c:v>
                </c:pt>
                <c:pt idx="15842">
                  <c:v>41074.020833294911</c:v>
                </c:pt>
                <c:pt idx="15843">
                  <c:v>41074.031249961576</c:v>
                </c:pt>
                <c:pt idx="15844">
                  <c:v>41074.04166662824</c:v>
                </c:pt>
                <c:pt idx="15845">
                  <c:v>41074.052083294904</c:v>
                </c:pt>
                <c:pt idx="15846">
                  <c:v>41074.062499961568</c:v>
                </c:pt>
                <c:pt idx="15847">
                  <c:v>41074.072916628233</c:v>
                </c:pt>
                <c:pt idx="15848">
                  <c:v>41074.083333294897</c:v>
                </c:pt>
                <c:pt idx="15849">
                  <c:v>41074.093749961561</c:v>
                </c:pt>
                <c:pt idx="15850">
                  <c:v>41074.104166628225</c:v>
                </c:pt>
                <c:pt idx="15851">
                  <c:v>41074.11458329489</c:v>
                </c:pt>
                <c:pt idx="15852">
                  <c:v>41074.124999961554</c:v>
                </c:pt>
                <c:pt idx="15853">
                  <c:v>41074.135416628218</c:v>
                </c:pt>
                <c:pt idx="15854">
                  <c:v>41074.145833294882</c:v>
                </c:pt>
                <c:pt idx="15855">
                  <c:v>41074.156249961547</c:v>
                </c:pt>
                <c:pt idx="15856">
                  <c:v>41074.166666628211</c:v>
                </c:pt>
                <c:pt idx="15857">
                  <c:v>41074.177083294875</c:v>
                </c:pt>
                <c:pt idx="15858">
                  <c:v>41074.187499961539</c:v>
                </c:pt>
                <c:pt idx="15859">
                  <c:v>41074.197916628204</c:v>
                </c:pt>
                <c:pt idx="15860">
                  <c:v>41074.208333294868</c:v>
                </c:pt>
                <c:pt idx="15861">
                  <c:v>41074.218749961532</c:v>
                </c:pt>
                <c:pt idx="15862">
                  <c:v>41074.229166628196</c:v>
                </c:pt>
                <c:pt idx="15863">
                  <c:v>41074.23958329486</c:v>
                </c:pt>
                <c:pt idx="15864">
                  <c:v>41074.249999961525</c:v>
                </c:pt>
                <c:pt idx="15865">
                  <c:v>41074.260416628189</c:v>
                </c:pt>
                <c:pt idx="15866">
                  <c:v>41074.270833294853</c:v>
                </c:pt>
                <c:pt idx="15867">
                  <c:v>41074.281249961517</c:v>
                </c:pt>
                <c:pt idx="15868">
                  <c:v>41074.291666628182</c:v>
                </c:pt>
                <c:pt idx="15869">
                  <c:v>41074.302083294846</c:v>
                </c:pt>
                <c:pt idx="15870">
                  <c:v>41074.31249996151</c:v>
                </c:pt>
                <c:pt idx="15871">
                  <c:v>41074.322916628174</c:v>
                </c:pt>
                <c:pt idx="15872">
                  <c:v>41074.333333294839</c:v>
                </c:pt>
                <c:pt idx="15873">
                  <c:v>41074.343749961503</c:v>
                </c:pt>
                <c:pt idx="15874">
                  <c:v>41074.354166628167</c:v>
                </c:pt>
                <c:pt idx="15875">
                  <c:v>41074.364583294831</c:v>
                </c:pt>
                <c:pt idx="15876">
                  <c:v>41074.374999961496</c:v>
                </c:pt>
                <c:pt idx="15877">
                  <c:v>41074.38541662816</c:v>
                </c:pt>
                <c:pt idx="15878">
                  <c:v>41074.395833294824</c:v>
                </c:pt>
                <c:pt idx="15879">
                  <c:v>41074.406249961488</c:v>
                </c:pt>
                <c:pt idx="15880">
                  <c:v>41074.416666628153</c:v>
                </c:pt>
                <c:pt idx="15881">
                  <c:v>41074.427083294817</c:v>
                </c:pt>
                <c:pt idx="15882">
                  <c:v>41074.437499961481</c:v>
                </c:pt>
                <c:pt idx="15883">
                  <c:v>41074.447916628145</c:v>
                </c:pt>
                <c:pt idx="15884">
                  <c:v>41074.45833329481</c:v>
                </c:pt>
                <c:pt idx="15885">
                  <c:v>41074.468749961474</c:v>
                </c:pt>
                <c:pt idx="15886">
                  <c:v>41074.479166628138</c:v>
                </c:pt>
                <c:pt idx="15887">
                  <c:v>41074.489583294802</c:v>
                </c:pt>
                <c:pt idx="15888">
                  <c:v>41074.499999961467</c:v>
                </c:pt>
                <c:pt idx="15889">
                  <c:v>41074.510416628131</c:v>
                </c:pt>
                <c:pt idx="15890">
                  <c:v>41074.520833294795</c:v>
                </c:pt>
                <c:pt idx="15891">
                  <c:v>41074.531249961459</c:v>
                </c:pt>
                <c:pt idx="15892">
                  <c:v>41074.541666628123</c:v>
                </c:pt>
                <c:pt idx="15893">
                  <c:v>41074.552083294788</c:v>
                </c:pt>
                <c:pt idx="15894">
                  <c:v>41074.562499961452</c:v>
                </c:pt>
                <c:pt idx="15895">
                  <c:v>41074.572916628116</c:v>
                </c:pt>
                <c:pt idx="15896">
                  <c:v>41074.58333329478</c:v>
                </c:pt>
                <c:pt idx="15897">
                  <c:v>41074.593749961445</c:v>
                </c:pt>
                <c:pt idx="15898">
                  <c:v>41074.604166628109</c:v>
                </c:pt>
                <c:pt idx="15899">
                  <c:v>41074.614583294773</c:v>
                </c:pt>
                <c:pt idx="15900">
                  <c:v>41074.624999961437</c:v>
                </c:pt>
                <c:pt idx="15901">
                  <c:v>41074.635416628102</c:v>
                </c:pt>
                <c:pt idx="15902">
                  <c:v>41074.645833294766</c:v>
                </c:pt>
                <c:pt idx="15903">
                  <c:v>41074.65624996143</c:v>
                </c:pt>
                <c:pt idx="15904">
                  <c:v>41074.666666628094</c:v>
                </c:pt>
                <c:pt idx="15905">
                  <c:v>41074.677083294759</c:v>
                </c:pt>
                <c:pt idx="15906">
                  <c:v>41074.687499961423</c:v>
                </c:pt>
                <c:pt idx="15907">
                  <c:v>41074.697916628087</c:v>
                </c:pt>
                <c:pt idx="15908">
                  <c:v>41074.708333294751</c:v>
                </c:pt>
                <c:pt idx="15909">
                  <c:v>41074.718749961416</c:v>
                </c:pt>
                <c:pt idx="15910">
                  <c:v>41074.72916662808</c:v>
                </c:pt>
                <c:pt idx="15911">
                  <c:v>41074.739583294744</c:v>
                </c:pt>
                <c:pt idx="15912">
                  <c:v>41074.749999961408</c:v>
                </c:pt>
                <c:pt idx="15913">
                  <c:v>41074.760416628073</c:v>
                </c:pt>
                <c:pt idx="15914">
                  <c:v>41074.770833294737</c:v>
                </c:pt>
                <c:pt idx="15915">
                  <c:v>41074.781249961401</c:v>
                </c:pt>
                <c:pt idx="15916">
                  <c:v>41074.791666628065</c:v>
                </c:pt>
                <c:pt idx="15917">
                  <c:v>41074.80208329473</c:v>
                </c:pt>
                <c:pt idx="15918">
                  <c:v>41074.812499961394</c:v>
                </c:pt>
                <c:pt idx="15919">
                  <c:v>41074.822916628058</c:v>
                </c:pt>
                <c:pt idx="15920">
                  <c:v>41074.833333294722</c:v>
                </c:pt>
                <c:pt idx="15921">
                  <c:v>41074.843749961386</c:v>
                </c:pt>
                <c:pt idx="15922">
                  <c:v>41074.854166628051</c:v>
                </c:pt>
                <c:pt idx="15923">
                  <c:v>41074.864583294715</c:v>
                </c:pt>
                <c:pt idx="15924">
                  <c:v>41074.874999961379</c:v>
                </c:pt>
                <c:pt idx="15925">
                  <c:v>41074.885416628043</c:v>
                </c:pt>
                <c:pt idx="15926">
                  <c:v>41074.895833294708</c:v>
                </c:pt>
                <c:pt idx="15927">
                  <c:v>41074.906249961372</c:v>
                </c:pt>
                <c:pt idx="15928">
                  <c:v>41074.916666628036</c:v>
                </c:pt>
                <c:pt idx="15929">
                  <c:v>41074.9270832947</c:v>
                </c:pt>
                <c:pt idx="15930">
                  <c:v>41074.937499961365</c:v>
                </c:pt>
                <c:pt idx="15931">
                  <c:v>41074.947916628029</c:v>
                </c:pt>
                <c:pt idx="15932">
                  <c:v>41074.958333294693</c:v>
                </c:pt>
                <c:pt idx="15933">
                  <c:v>41074.968749961357</c:v>
                </c:pt>
                <c:pt idx="15934">
                  <c:v>41074.979166628022</c:v>
                </c:pt>
                <c:pt idx="15935">
                  <c:v>41074.989583294686</c:v>
                </c:pt>
                <c:pt idx="15936">
                  <c:v>41074.99999996135</c:v>
                </c:pt>
                <c:pt idx="15937">
                  <c:v>41075.010416628014</c:v>
                </c:pt>
                <c:pt idx="15938">
                  <c:v>41075.020833294679</c:v>
                </c:pt>
                <c:pt idx="15939">
                  <c:v>41075.031249961343</c:v>
                </c:pt>
                <c:pt idx="15940">
                  <c:v>41075.041666628007</c:v>
                </c:pt>
                <c:pt idx="15941">
                  <c:v>41075.052083294671</c:v>
                </c:pt>
                <c:pt idx="15942">
                  <c:v>41075.062499961336</c:v>
                </c:pt>
                <c:pt idx="15943">
                  <c:v>41075.072916628</c:v>
                </c:pt>
                <c:pt idx="15944">
                  <c:v>41075.083333294664</c:v>
                </c:pt>
                <c:pt idx="15945">
                  <c:v>41075.093749961328</c:v>
                </c:pt>
                <c:pt idx="15946">
                  <c:v>41075.104166627993</c:v>
                </c:pt>
                <c:pt idx="15947">
                  <c:v>41075.114583294657</c:v>
                </c:pt>
                <c:pt idx="15948">
                  <c:v>41075.124999961321</c:v>
                </c:pt>
                <c:pt idx="15949">
                  <c:v>41075.135416627985</c:v>
                </c:pt>
                <c:pt idx="15950">
                  <c:v>41075.145833294649</c:v>
                </c:pt>
                <c:pt idx="15951">
                  <c:v>41075.156249961314</c:v>
                </c:pt>
                <c:pt idx="15952">
                  <c:v>41075.166666627978</c:v>
                </c:pt>
                <c:pt idx="15953">
                  <c:v>41075.177083294642</c:v>
                </c:pt>
                <c:pt idx="15954">
                  <c:v>41075.187499961306</c:v>
                </c:pt>
                <c:pt idx="15955">
                  <c:v>41075.197916627971</c:v>
                </c:pt>
                <c:pt idx="15956">
                  <c:v>41075.208333294635</c:v>
                </c:pt>
                <c:pt idx="15957">
                  <c:v>41075.218749961299</c:v>
                </c:pt>
                <c:pt idx="15958">
                  <c:v>41075.229166627963</c:v>
                </c:pt>
                <c:pt idx="15959">
                  <c:v>41075.239583294628</c:v>
                </c:pt>
                <c:pt idx="15960">
                  <c:v>41075.249999961292</c:v>
                </c:pt>
                <c:pt idx="15961">
                  <c:v>41075.260416627956</c:v>
                </c:pt>
                <c:pt idx="15962">
                  <c:v>41075.27083329462</c:v>
                </c:pt>
                <c:pt idx="15963">
                  <c:v>41075.281249961285</c:v>
                </c:pt>
                <c:pt idx="15964">
                  <c:v>41075.291666627949</c:v>
                </c:pt>
                <c:pt idx="15965">
                  <c:v>41075.302083294613</c:v>
                </c:pt>
                <c:pt idx="15966">
                  <c:v>41075.312499961277</c:v>
                </c:pt>
                <c:pt idx="15967">
                  <c:v>41075.322916627942</c:v>
                </c:pt>
                <c:pt idx="15968">
                  <c:v>41075.333333294606</c:v>
                </c:pt>
                <c:pt idx="15969">
                  <c:v>41075.34374996127</c:v>
                </c:pt>
                <c:pt idx="15970">
                  <c:v>41075.354166627934</c:v>
                </c:pt>
                <c:pt idx="15971">
                  <c:v>41075.364583294599</c:v>
                </c:pt>
                <c:pt idx="15972">
                  <c:v>41075.374999961263</c:v>
                </c:pt>
                <c:pt idx="15973">
                  <c:v>41075.385416627927</c:v>
                </c:pt>
                <c:pt idx="15974">
                  <c:v>41075.395833294591</c:v>
                </c:pt>
                <c:pt idx="15975">
                  <c:v>41075.406249961256</c:v>
                </c:pt>
                <c:pt idx="15976">
                  <c:v>41075.41666662792</c:v>
                </c:pt>
                <c:pt idx="15977">
                  <c:v>41075.427083294584</c:v>
                </c:pt>
                <c:pt idx="15978">
                  <c:v>41075.437499961248</c:v>
                </c:pt>
                <c:pt idx="15979">
                  <c:v>41075.447916627912</c:v>
                </c:pt>
                <c:pt idx="15980">
                  <c:v>41075.458333294577</c:v>
                </c:pt>
                <c:pt idx="15981">
                  <c:v>41075.468749961241</c:v>
                </c:pt>
                <c:pt idx="15982">
                  <c:v>41075.479166627905</c:v>
                </c:pt>
                <c:pt idx="15983">
                  <c:v>41075.489583294569</c:v>
                </c:pt>
                <c:pt idx="15984">
                  <c:v>41075.499999961234</c:v>
                </c:pt>
                <c:pt idx="15985">
                  <c:v>41075.510416627898</c:v>
                </c:pt>
                <c:pt idx="15986">
                  <c:v>41075.520833294562</c:v>
                </c:pt>
                <c:pt idx="15987">
                  <c:v>41075.531249961226</c:v>
                </c:pt>
                <c:pt idx="15988">
                  <c:v>41075.541666627891</c:v>
                </c:pt>
                <c:pt idx="15989">
                  <c:v>41075.552083294555</c:v>
                </c:pt>
                <c:pt idx="15990">
                  <c:v>41075.562499961219</c:v>
                </c:pt>
                <c:pt idx="15991">
                  <c:v>41075.572916627883</c:v>
                </c:pt>
                <c:pt idx="15992">
                  <c:v>41075.583333294548</c:v>
                </c:pt>
                <c:pt idx="15993">
                  <c:v>41075.593749961212</c:v>
                </c:pt>
                <c:pt idx="15994">
                  <c:v>41075.604166627876</c:v>
                </c:pt>
                <c:pt idx="15995">
                  <c:v>41075.61458329454</c:v>
                </c:pt>
                <c:pt idx="15996">
                  <c:v>41075.624999961205</c:v>
                </c:pt>
                <c:pt idx="15997">
                  <c:v>41075.635416627869</c:v>
                </c:pt>
                <c:pt idx="15998">
                  <c:v>41075.645833294533</c:v>
                </c:pt>
                <c:pt idx="15999">
                  <c:v>41075.656249961197</c:v>
                </c:pt>
                <c:pt idx="16000">
                  <c:v>41075.666666627862</c:v>
                </c:pt>
                <c:pt idx="16001">
                  <c:v>41075.677083294526</c:v>
                </c:pt>
                <c:pt idx="16002">
                  <c:v>41075.68749996119</c:v>
                </c:pt>
                <c:pt idx="16003">
                  <c:v>41075.697916627854</c:v>
                </c:pt>
                <c:pt idx="16004">
                  <c:v>41075.708333294519</c:v>
                </c:pt>
                <c:pt idx="16005">
                  <c:v>41075.718749961183</c:v>
                </c:pt>
                <c:pt idx="16006">
                  <c:v>41075.729166627847</c:v>
                </c:pt>
                <c:pt idx="16007">
                  <c:v>41075.739583294511</c:v>
                </c:pt>
                <c:pt idx="16008">
                  <c:v>41075.749999961175</c:v>
                </c:pt>
                <c:pt idx="16009">
                  <c:v>41075.76041662784</c:v>
                </c:pt>
                <c:pt idx="16010">
                  <c:v>41075.770833294504</c:v>
                </c:pt>
                <c:pt idx="16011">
                  <c:v>41075.781249961168</c:v>
                </c:pt>
                <c:pt idx="16012">
                  <c:v>41075.791666627832</c:v>
                </c:pt>
                <c:pt idx="16013">
                  <c:v>41075.802083294497</c:v>
                </c:pt>
                <c:pt idx="16014">
                  <c:v>41075.812499961161</c:v>
                </c:pt>
                <c:pt idx="16015">
                  <c:v>41075.822916627825</c:v>
                </c:pt>
                <c:pt idx="16016">
                  <c:v>41075.833333294489</c:v>
                </c:pt>
                <c:pt idx="16017">
                  <c:v>41075.843749961154</c:v>
                </c:pt>
                <c:pt idx="16018">
                  <c:v>41075.854166627818</c:v>
                </c:pt>
                <c:pt idx="16019">
                  <c:v>41075.864583294482</c:v>
                </c:pt>
                <c:pt idx="16020">
                  <c:v>41075.874999961146</c:v>
                </c:pt>
                <c:pt idx="16021">
                  <c:v>41075.885416627811</c:v>
                </c:pt>
                <c:pt idx="16022">
                  <c:v>41075.895833294475</c:v>
                </c:pt>
                <c:pt idx="16023">
                  <c:v>41075.906249961139</c:v>
                </c:pt>
                <c:pt idx="16024">
                  <c:v>41075.916666627803</c:v>
                </c:pt>
                <c:pt idx="16025">
                  <c:v>41075.927083294468</c:v>
                </c:pt>
                <c:pt idx="16026">
                  <c:v>41075.937499961132</c:v>
                </c:pt>
                <c:pt idx="16027">
                  <c:v>41075.947916627796</c:v>
                </c:pt>
                <c:pt idx="16028">
                  <c:v>41075.95833329446</c:v>
                </c:pt>
                <c:pt idx="16029">
                  <c:v>41075.968749961125</c:v>
                </c:pt>
                <c:pt idx="16030">
                  <c:v>41075.979166627789</c:v>
                </c:pt>
                <c:pt idx="16031">
                  <c:v>41075.989583294453</c:v>
                </c:pt>
                <c:pt idx="16032">
                  <c:v>41075.999999961117</c:v>
                </c:pt>
                <c:pt idx="16033">
                  <c:v>41076.010416627782</c:v>
                </c:pt>
                <c:pt idx="16034">
                  <c:v>41076.020833294446</c:v>
                </c:pt>
                <c:pt idx="16035">
                  <c:v>41076.03124996111</c:v>
                </c:pt>
                <c:pt idx="16036">
                  <c:v>41076.041666627774</c:v>
                </c:pt>
                <c:pt idx="16037">
                  <c:v>41076.052083294438</c:v>
                </c:pt>
                <c:pt idx="16038">
                  <c:v>41076.062499961103</c:v>
                </c:pt>
                <c:pt idx="16039">
                  <c:v>41076.072916627767</c:v>
                </c:pt>
                <c:pt idx="16040">
                  <c:v>41076.083333294431</c:v>
                </c:pt>
                <c:pt idx="16041">
                  <c:v>41076.093749961095</c:v>
                </c:pt>
                <c:pt idx="16042">
                  <c:v>41076.10416662776</c:v>
                </c:pt>
                <c:pt idx="16043">
                  <c:v>41076.114583294424</c:v>
                </c:pt>
                <c:pt idx="16044">
                  <c:v>41076.124999961088</c:v>
                </c:pt>
                <c:pt idx="16045">
                  <c:v>41076.135416627752</c:v>
                </c:pt>
                <c:pt idx="16046">
                  <c:v>41076.145833294417</c:v>
                </c:pt>
                <c:pt idx="16047">
                  <c:v>41076.156249961081</c:v>
                </c:pt>
                <c:pt idx="16048">
                  <c:v>41076.166666627745</c:v>
                </c:pt>
                <c:pt idx="16049">
                  <c:v>41076.177083294409</c:v>
                </c:pt>
                <c:pt idx="16050">
                  <c:v>41076.187499961074</c:v>
                </c:pt>
                <c:pt idx="16051">
                  <c:v>41076.197916627738</c:v>
                </c:pt>
                <c:pt idx="16052">
                  <c:v>41076.208333294402</c:v>
                </c:pt>
                <c:pt idx="16053">
                  <c:v>41076.218749961066</c:v>
                </c:pt>
                <c:pt idx="16054">
                  <c:v>41076.229166627731</c:v>
                </c:pt>
                <c:pt idx="16055">
                  <c:v>41076.239583294395</c:v>
                </c:pt>
                <c:pt idx="16056">
                  <c:v>41076.249999961059</c:v>
                </c:pt>
                <c:pt idx="16057">
                  <c:v>41076.260416627723</c:v>
                </c:pt>
                <c:pt idx="16058">
                  <c:v>41076.270833294388</c:v>
                </c:pt>
                <c:pt idx="16059">
                  <c:v>41076.281249961052</c:v>
                </c:pt>
                <c:pt idx="16060">
                  <c:v>41076.291666627716</c:v>
                </c:pt>
                <c:pt idx="16061">
                  <c:v>41076.30208329438</c:v>
                </c:pt>
                <c:pt idx="16062">
                  <c:v>41076.312499961045</c:v>
                </c:pt>
                <c:pt idx="16063">
                  <c:v>41076.322916627709</c:v>
                </c:pt>
                <c:pt idx="16064">
                  <c:v>41076.333333294373</c:v>
                </c:pt>
                <c:pt idx="16065">
                  <c:v>41076.343749961037</c:v>
                </c:pt>
                <c:pt idx="16066">
                  <c:v>41076.354166627701</c:v>
                </c:pt>
                <c:pt idx="16067">
                  <c:v>41076.364583294366</c:v>
                </c:pt>
                <c:pt idx="16068">
                  <c:v>41076.37499996103</c:v>
                </c:pt>
                <c:pt idx="16069">
                  <c:v>41076.385416627694</c:v>
                </c:pt>
                <c:pt idx="16070">
                  <c:v>41076.395833294358</c:v>
                </c:pt>
                <c:pt idx="16071">
                  <c:v>41076.406249961023</c:v>
                </c:pt>
                <c:pt idx="16072">
                  <c:v>41076.416666627687</c:v>
                </c:pt>
                <c:pt idx="16073">
                  <c:v>41076.427083294351</c:v>
                </c:pt>
                <c:pt idx="16074">
                  <c:v>41076.437499961015</c:v>
                </c:pt>
                <c:pt idx="16075">
                  <c:v>41076.44791662768</c:v>
                </c:pt>
                <c:pt idx="16076">
                  <c:v>41076.458333294344</c:v>
                </c:pt>
                <c:pt idx="16077">
                  <c:v>41076.468749961008</c:v>
                </c:pt>
                <c:pt idx="16078">
                  <c:v>41076.479166627672</c:v>
                </c:pt>
                <c:pt idx="16079">
                  <c:v>41076.489583294337</c:v>
                </c:pt>
                <c:pt idx="16080">
                  <c:v>41076.499999961001</c:v>
                </c:pt>
                <c:pt idx="16081">
                  <c:v>41076.510416627665</c:v>
                </c:pt>
                <c:pt idx="16082">
                  <c:v>41076.520833294329</c:v>
                </c:pt>
                <c:pt idx="16083">
                  <c:v>41076.531249960994</c:v>
                </c:pt>
                <c:pt idx="16084">
                  <c:v>41076.541666627658</c:v>
                </c:pt>
                <c:pt idx="16085">
                  <c:v>41076.552083294322</c:v>
                </c:pt>
                <c:pt idx="16086">
                  <c:v>41076.562499960986</c:v>
                </c:pt>
                <c:pt idx="16087">
                  <c:v>41076.572916627651</c:v>
                </c:pt>
                <c:pt idx="16088">
                  <c:v>41076.583333294315</c:v>
                </c:pt>
                <c:pt idx="16089">
                  <c:v>41076.593749960979</c:v>
                </c:pt>
                <c:pt idx="16090">
                  <c:v>41076.604166627643</c:v>
                </c:pt>
                <c:pt idx="16091">
                  <c:v>41076.614583294308</c:v>
                </c:pt>
                <c:pt idx="16092">
                  <c:v>41076.624999960972</c:v>
                </c:pt>
                <c:pt idx="16093">
                  <c:v>41076.635416627636</c:v>
                </c:pt>
                <c:pt idx="16094">
                  <c:v>41076.6458332943</c:v>
                </c:pt>
                <c:pt idx="16095">
                  <c:v>41076.656249960964</c:v>
                </c:pt>
                <c:pt idx="16096">
                  <c:v>41076.666666627629</c:v>
                </c:pt>
                <c:pt idx="16097">
                  <c:v>41076.677083294293</c:v>
                </c:pt>
                <c:pt idx="16098">
                  <c:v>41076.687499960957</c:v>
                </c:pt>
                <c:pt idx="16099">
                  <c:v>41076.697916627621</c:v>
                </c:pt>
                <c:pt idx="16100">
                  <c:v>41076.708333294286</c:v>
                </c:pt>
                <c:pt idx="16101">
                  <c:v>41076.71874996095</c:v>
                </c:pt>
                <c:pt idx="16102">
                  <c:v>41076.729166627614</c:v>
                </c:pt>
                <c:pt idx="16103">
                  <c:v>41076.739583294278</c:v>
                </c:pt>
                <c:pt idx="16104">
                  <c:v>41076.749999960943</c:v>
                </c:pt>
                <c:pt idx="16105">
                  <c:v>41076.760416627607</c:v>
                </c:pt>
                <c:pt idx="16106">
                  <c:v>41076.770833294271</c:v>
                </c:pt>
                <c:pt idx="16107">
                  <c:v>41076.781249960935</c:v>
                </c:pt>
                <c:pt idx="16108">
                  <c:v>41076.7916666276</c:v>
                </c:pt>
                <c:pt idx="16109">
                  <c:v>41076.802083294264</c:v>
                </c:pt>
                <c:pt idx="16110">
                  <c:v>41076.812499960928</c:v>
                </c:pt>
                <c:pt idx="16111">
                  <c:v>41076.822916627592</c:v>
                </c:pt>
                <c:pt idx="16112">
                  <c:v>41076.833333294257</c:v>
                </c:pt>
                <c:pt idx="16113">
                  <c:v>41076.843749960921</c:v>
                </c:pt>
                <c:pt idx="16114">
                  <c:v>41076.854166627585</c:v>
                </c:pt>
                <c:pt idx="16115">
                  <c:v>41076.864583294249</c:v>
                </c:pt>
                <c:pt idx="16116">
                  <c:v>41076.874999960914</c:v>
                </c:pt>
                <c:pt idx="16117">
                  <c:v>41076.885416627578</c:v>
                </c:pt>
                <c:pt idx="16118">
                  <c:v>41076.895833294242</c:v>
                </c:pt>
                <c:pt idx="16119">
                  <c:v>41076.906249960906</c:v>
                </c:pt>
                <c:pt idx="16120">
                  <c:v>41076.916666627571</c:v>
                </c:pt>
                <c:pt idx="16121">
                  <c:v>41076.927083294235</c:v>
                </c:pt>
                <c:pt idx="16122">
                  <c:v>41076.937499960899</c:v>
                </c:pt>
                <c:pt idx="16123">
                  <c:v>41076.947916627563</c:v>
                </c:pt>
                <c:pt idx="16124">
                  <c:v>41076.958333294227</c:v>
                </c:pt>
                <c:pt idx="16125">
                  <c:v>41076.968749960892</c:v>
                </c:pt>
                <c:pt idx="16126">
                  <c:v>41076.979166627556</c:v>
                </c:pt>
                <c:pt idx="16127">
                  <c:v>41076.98958329422</c:v>
                </c:pt>
                <c:pt idx="16128">
                  <c:v>41076.999999960884</c:v>
                </c:pt>
                <c:pt idx="16129">
                  <c:v>41077.010416627549</c:v>
                </c:pt>
                <c:pt idx="16130">
                  <c:v>41077.020833294213</c:v>
                </c:pt>
                <c:pt idx="16131">
                  <c:v>41077.031249960877</c:v>
                </c:pt>
                <c:pt idx="16132">
                  <c:v>41077.041666627541</c:v>
                </c:pt>
                <c:pt idx="16133">
                  <c:v>41077.052083294206</c:v>
                </c:pt>
                <c:pt idx="16134">
                  <c:v>41077.06249996087</c:v>
                </c:pt>
                <c:pt idx="16135">
                  <c:v>41077.072916627534</c:v>
                </c:pt>
                <c:pt idx="16136">
                  <c:v>41077.083333294198</c:v>
                </c:pt>
                <c:pt idx="16137">
                  <c:v>41077.093749960863</c:v>
                </c:pt>
                <c:pt idx="16138">
                  <c:v>41077.104166627527</c:v>
                </c:pt>
                <c:pt idx="16139">
                  <c:v>41077.114583294191</c:v>
                </c:pt>
                <c:pt idx="16140">
                  <c:v>41077.124999960855</c:v>
                </c:pt>
                <c:pt idx="16141">
                  <c:v>41077.13541662752</c:v>
                </c:pt>
                <c:pt idx="16142">
                  <c:v>41077.145833294184</c:v>
                </c:pt>
                <c:pt idx="16143">
                  <c:v>41077.156249960848</c:v>
                </c:pt>
                <c:pt idx="16144">
                  <c:v>41077.166666627512</c:v>
                </c:pt>
                <c:pt idx="16145">
                  <c:v>41077.177083294177</c:v>
                </c:pt>
                <c:pt idx="16146">
                  <c:v>41077.187499960841</c:v>
                </c:pt>
                <c:pt idx="16147">
                  <c:v>41077.197916627505</c:v>
                </c:pt>
                <c:pt idx="16148">
                  <c:v>41077.208333294169</c:v>
                </c:pt>
                <c:pt idx="16149">
                  <c:v>41077.218749960834</c:v>
                </c:pt>
                <c:pt idx="16150">
                  <c:v>41077.229166627498</c:v>
                </c:pt>
                <c:pt idx="16151">
                  <c:v>41077.239583294162</c:v>
                </c:pt>
                <c:pt idx="16152">
                  <c:v>41077.249999960826</c:v>
                </c:pt>
                <c:pt idx="16153">
                  <c:v>41077.26041662749</c:v>
                </c:pt>
                <c:pt idx="16154">
                  <c:v>41077.270833294155</c:v>
                </c:pt>
                <c:pt idx="16155">
                  <c:v>41077.281249960819</c:v>
                </c:pt>
                <c:pt idx="16156">
                  <c:v>41077.291666627483</c:v>
                </c:pt>
                <c:pt idx="16157">
                  <c:v>41077.302083294147</c:v>
                </c:pt>
                <c:pt idx="16158">
                  <c:v>41077.312499960812</c:v>
                </c:pt>
                <c:pt idx="16159">
                  <c:v>41077.322916627476</c:v>
                </c:pt>
                <c:pt idx="16160">
                  <c:v>41077.33333329414</c:v>
                </c:pt>
                <c:pt idx="16161">
                  <c:v>41077.343749960804</c:v>
                </c:pt>
                <c:pt idx="16162">
                  <c:v>41077.354166627469</c:v>
                </c:pt>
                <c:pt idx="16163">
                  <c:v>41077.364583294133</c:v>
                </c:pt>
                <c:pt idx="16164">
                  <c:v>41077.374999960797</c:v>
                </c:pt>
                <c:pt idx="16165">
                  <c:v>41077.385416627461</c:v>
                </c:pt>
                <c:pt idx="16166">
                  <c:v>41077.395833294126</c:v>
                </c:pt>
                <c:pt idx="16167">
                  <c:v>41077.40624996079</c:v>
                </c:pt>
                <c:pt idx="16168">
                  <c:v>41077.416666627454</c:v>
                </c:pt>
                <c:pt idx="16169">
                  <c:v>41077.427083294118</c:v>
                </c:pt>
                <c:pt idx="16170">
                  <c:v>41077.437499960783</c:v>
                </c:pt>
                <c:pt idx="16171">
                  <c:v>41077.447916627447</c:v>
                </c:pt>
                <c:pt idx="16172">
                  <c:v>41077.458333294111</c:v>
                </c:pt>
                <c:pt idx="16173">
                  <c:v>41077.468749960775</c:v>
                </c:pt>
                <c:pt idx="16174">
                  <c:v>41077.47916662744</c:v>
                </c:pt>
                <c:pt idx="16175">
                  <c:v>41077.489583294104</c:v>
                </c:pt>
                <c:pt idx="16176">
                  <c:v>41077.499999960768</c:v>
                </c:pt>
                <c:pt idx="16177">
                  <c:v>41077.510416627432</c:v>
                </c:pt>
                <c:pt idx="16178">
                  <c:v>41077.520833294097</c:v>
                </c:pt>
                <c:pt idx="16179">
                  <c:v>41077.531249960761</c:v>
                </c:pt>
                <c:pt idx="16180">
                  <c:v>41077.541666627425</c:v>
                </c:pt>
                <c:pt idx="16181">
                  <c:v>41077.552083294089</c:v>
                </c:pt>
                <c:pt idx="16182">
                  <c:v>41077.562499960753</c:v>
                </c:pt>
                <c:pt idx="16183">
                  <c:v>41077.572916627418</c:v>
                </c:pt>
                <c:pt idx="16184">
                  <c:v>41077.583333294082</c:v>
                </c:pt>
                <c:pt idx="16185">
                  <c:v>41077.593749960746</c:v>
                </c:pt>
                <c:pt idx="16186">
                  <c:v>41077.60416662741</c:v>
                </c:pt>
                <c:pt idx="16187">
                  <c:v>41077.614583294075</c:v>
                </c:pt>
                <c:pt idx="16188">
                  <c:v>41077.624999960739</c:v>
                </c:pt>
                <c:pt idx="16189">
                  <c:v>41077.635416627403</c:v>
                </c:pt>
                <c:pt idx="16190">
                  <c:v>41077.645833294067</c:v>
                </c:pt>
                <c:pt idx="16191">
                  <c:v>41077.656249960732</c:v>
                </c:pt>
                <c:pt idx="16192">
                  <c:v>41077.666666627396</c:v>
                </c:pt>
                <c:pt idx="16193">
                  <c:v>41077.67708329406</c:v>
                </c:pt>
                <c:pt idx="16194">
                  <c:v>41077.687499960724</c:v>
                </c:pt>
                <c:pt idx="16195">
                  <c:v>41077.697916627389</c:v>
                </c:pt>
                <c:pt idx="16196">
                  <c:v>41077.708333294053</c:v>
                </c:pt>
                <c:pt idx="16197">
                  <c:v>41077.718749960717</c:v>
                </c:pt>
                <c:pt idx="16198">
                  <c:v>41077.729166627381</c:v>
                </c:pt>
                <c:pt idx="16199">
                  <c:v>41077.739583294046</c:v>
                </c:pt>
                <c:pt idx="16200">
                  <c:v>41077.74999996071</c:v>
                </c:pt>
                <c:pt idx="16201">
                  <c:v>41077.760416627374</c:v>
                </c:pt>
                <c:pt idx="16202">
                  <c:v>41077.770833294038</c:v>
                </c:pt>
                <c:pt idx="16203">
                  <c:v>41077.781249960703</c:v>
                </c:pt>
                <c:pt idx="16204">
                  <c:v>41077.791666627367</c:v>
                </c:pt>
                <c:pt idx="16205">
                  <c:v>41077.802083294031</c:v>
                </c:pt>
                <c:pt idx="16206">
                  <c:v>41077.812499960695</c:v>
                </c:pt>
                <c:pt idx="16207">
                  <c:v>41077.82291662736</c:v>
                </c:pt>
                <c:pt idx="16208">
                  <c:v>41077.833333294024</c:v>
                </c:pt>
                <c:pt idx="16209">
                  <c:v>41077.843749960688</c:v>
                </c:pt>
                <c:pt idx="16210">
                  <c:v>41077.854166627352</c:v>
                </c:pt>
                <c:pt idx="16211">
                  <c:v>41077.864583294016</c:v>
                </c:pt>
                <c:pt idx="16212">
                  <c:v>41077.874999960681</c:v>
                </c:pt>
                <c:pt idx="16213">
                  <c:v>41077.885416627345</c:v>
                </c:pt>
                <c:pt idx="16214">
                  <c:v>41077.895833294009</c:v>
                </c:pt>
                <c:pt idx="16215">
                  <c:v>41077.906249960673</c:v>
                </c:pt>
                <c:pt idx="16216">
                  <c:v>41077.916666627338</c:v>
                </c:pt>
                <c:pt idx="16217">
                  <c:v>41077.927083294002</c:v>
                </c:pt>
                <c:pt idx="16218">
                  <c:v>41077.937499960666</c:v>
                </c:pt>
                <c:pt idx="16219">
                  <c:v>41077.94791662733</c:v>
                </c:pt>
                <c:pt idx="16220">
                  <c:v>41077.958333293995</c:v>
                </c:pt>
                <c:pt idx="16221">
                  <c:v>41077.968749960659</c:v>
                </c:pt>
                <c:pt idx="16222">
                  <c:v>41077.979166627323</c:v>
                </c:pt>
                <c:pt idx="16223">
                  <c:v>41077.989583293987</c:v>
                </c:pt>
                <c:pt idx="16224">
                  <c:v>41077.999999960652</c:v>
                </c:pt>
                <c:pt idx="16225">
                  <c:v>41078.010416627316</c:v>
                </c:pt>
                <c:pt idx="16226">
                  <c:v>41078.02083329398</c:v>
                </c:pt>
                <c:pt idx="16227">
                  <c:v>41078.031249960644</c:v>
                </c:pt>
                <c:pt idx="16228">
                  <c:v>41078.041666627309</c:v>
                </c:pt>
                <c:pt idx="16229">
                  <c:v>41078.052083293973</c:v>
                </c:pt>
                <c:pt idx="16230">
                  <c:v>41078.062499960637</c:v>
                </c:pt>
                <c:pt idx="16231">
                  <c:v>41078.072916627301</c:v>
                </c:pt>
                <c:pt idx="16232">
                  <c:v>41078.083333293966</c:v>
                </c:pt>
                <c:pt idx="16233">
                  <c:v>41078.09374996063</c:v>
                </c:pt>
                <c:pt idx="16234">
                  <c:v>41078.104166627294</c:v>
                </c:pt>
                <c:pt idx="16235">
                  <c:v>41078.114583293958</c:v>
                </c:pt>
                <c:pt idx="16236">
                  <c:v>41078.124999960623</c:v>
                </c:pt>
                <c:pt idx="16237">
                  <c:v>41078.135416627287</c:v>
                </c:pt>
                <c:pt idx="16238">
                  <c:v>41078.145833293951</c:v>
                </c:pt>
                <c:pt idx="16239">
                  <c:v>41078.156249960615</c:v>
                </c:pt>
                <c:pt idx="16240">
                  <c:v>41078.166666627279</c:v>
                </c:pt>
                <c:pt idx="16241">
                  <c:v>41078.177083293944</c:v>
                </c:pt>
                <c:pt idx="16242">
                  <c:v>41078.187499960608</c:v>
                </c:pt>
                <c:pt idx="16243">
                  <c:v>41078.197916627272</c:v>
                </c:pt>
                <c:pt idx="16244">
                  <c:v>41078.208333293936</c:v>
                </c:pt>
                <c:pt idx="16245">
                  <c:v>41078.218749960601</c:v>
                </c:pt>
                <c:pt idx="16246">
                  <c:v>41078.229166627265</c:v>
                </c:pt>
                <c:pt idx="16247">
                  <c:v>41078.239583293929</c:v>
                </c:pt>
                <c:pt idx="16248">
                  <c:v>41078.249999960593</c:v>
                </c:pt>
                <c:pt idx="16249">
                  <c:v>41078.260416627258</c:v>
                </c:pt>
                <c:pt idx="16250">
                  <c:v>41078.270833293922</c:v>
                </c:pt>
                <c:pt idx="16251">
                  <c:v>41078.281249960586</c:v>
                </c:pt>
                <c:pt idx="16252">
                  <c:v>41078.29166662725</c:v>
                </c:pt>
                <c:pt idx="16253">
                  <c:v>41078.302083293915</c:v>
                </c:pt>
                <c:pt idx="16254">
                  <c:v>41078.312499960579</c:v>
                </c:pt>
                <c:pt idx="16255">
                  <c:v>41078.322916627243</c:v>
                </c:pt>
                <c:pt idx="16256">
                  <c:v>41078.333333293907</c:v>
                </c:pt>
                <c:pt idx="16257">
                  <c:v>41078.343749960572</c:v>
                </c:pt>
                <c:pt idx="16258">
                  <c:v>41078.354166627236</c:v>
                </c:pt>
                <c:pt idx="16259">
                  <c:v>41078.3645832939</c:v>
                </c:pt>
                <c:pt idx="16260">
                  <c:v>41078.374999960564</c:v>
                </c:pt>
                <c:pt idx="16261">
                  <c:v>41078.385416627229</c:v>
                </c:pt>
                <c:pt idx="16262">
                  <c:v>41078.395833293893</c:v>
                </c:pt>
                <c:pt idx="16263">
                  <c:v>41078.406249960557</c:v>
                </c:pt>
                <c:pt idx="16264">
                  <c:v>41078.416666627221</c:v>
                </c:pt>
                <c:pt idx="16265">
                  <c:v>41078.427083293886</c:v>
                </c:pt>
                <c:pt idx="16266">
                  <c:v>41078.43749996055</c:v>
                </c:pt>
                <c:pt idx="16267">
                  <c:v>41078.447916627214</c:v>
                </c:pt>
                <c:pt idx="16268">
                  <c:v>41078.458333293878</c:v>
                </c:pt>
                <c:pt idx="16269">
                  <c:v>41078.468749960542</c:v>
                </c:pt>
                <c:pt idx="16270">
                  <c:v>41078.479166627207</c:v>
                </c:pt>
                <c:pt idx="16271">
                  <c:v>41078.489583293871</c:v>
                </c:pt>
                <c:pt idx="16272">
                  <c:v>41078.499999960535</c:v>
                </c:pt>
                <c:pt idx="16273">
                  <c:v>41078.510416627199</c:v>
                </c:pt>
                <c:pt idx="16274">
                  <c:v>41078.520833293864</c:v>
                </c:pt>
                <c:pt idx="16275">
                  <c:v>41078.531249960528</c:v>
                </c:pt>
                <c:pt idx="16276">
                  <c:v>41078.541666627192</c:v>
                </c:pt>
                <c:pt idx="16277">
                  <c:v>41078.552083293856</c:v>
                </c:pt>
                <c:pt idx="16278">
                  <c:v>41078.562499960521</c:v>
                </c:pt>
                <c:pt idx="16279">
                  <c:v>41078.572916627185</c:v>
                </c:pt>
                <c:pt idx="16280">
                  <c:v>41078.583333293849</c:v>
                </c:pt>
                <c:pt idx="16281">
                  <c:v>41078.593749960513</c:v>
                </c:pt>
                <c:pt idx="16282">
                  <c:v>41078.604166627178</c:v>
                </c:pt>
                <c:pt idx="16283">
                  <c:v>41078.614583293842</c:v>
                </c:pt>
                <c:pt idx="16284">
                  <c:v>41078.624999960506</c:v>
                </c:pt>
                <c:pt idx="16285">
                  <c:v>41078.63541662717</c:v>
                </c:pt>
                <c:pt idx="16286">
                  <c:v>41078.645833293835</c:v>
                </c:pt>
                <c:pt idx="16287">
                  <c:v>41078.656249960499</c:v>
                </c:pt>
                <c:pt idx="16288">
                  <c:v>41078.666666627163</c:v>
                </c:pt>
                <c:pt idx="16289">
                  <c:v>41078.677083293827</c:v>
                </c:pt>
                <c:pt idx="16290">
                  <c:v>41078.687499960492</c:v>
                </c:pt>
                <c:pt idx="16291">
                  <c:v>41078.697916627156</c:v>
                </c:pt>
                <c:pt idx="16292">
                  <c:v>41078.70833329382</c:v>
                </c:pt>
                <c:pt idx="16293">
                  <c:v>41078.718749960484</c:v>
                </c:pt>
                <c:pt idx="16294">
                  <c:v>41078.729166627149</c:v>
                </c:pt>
                <c:pt idx="16295">
                  <c:v>41078.739583293813</c:v>
                </c:pt>
                <c:pt idx="16296">
                  <c:v>41078.749999960477</c:v>
                </c:pt>
                <c:pt idx="16297">
                  <c:v>41078.760416627141</c:v>
                </c:pt>
                <c:pt idx="16298">
                  <c:v>41078.770833293805</c:v>
                </c:pt>
                <c:pt idx="16299">
                  <c:v>41078.78124996047</c:v>
                </c:pt>
                <c:pt idx="16300">
                  <c:v>41078.791666627134</c:v>
                </c:pt>
                <c:pt idx="16301">
                  <c:v>41078.802083293798</c:v>
                </c:pt>
                <c:pt idx="16302">
                  <c:v>41078.812499960462</c:v>
                </c:pt>
                <c:pt idx="16303">
                  <c:v>41078.822916627127</c:v>
                </c:pt>
                <c:pt idx="16304">
                  <c:v>41078.833333293791</c:v>
                </c:pt>
                <c:pt idx="16305">
                  <c:v>41078.843749960455</c:v>
                </c:pt>
                <c:pt idx="16306">
                  <c:v>41078.854166627119</c:v>
                </c:pt>
                <c:pt idx="16307">
                  <c:v>41078.864583293784</c:v>
                </c:pt>
                <c:pt idx="16308">
                  <c:v>41078.874999960448</c:v>
                </c:pt>
                <c:pt idx="16309">
                  <c:v>41078.885416627112</c:v>
                </c:pt>
                <c:pt idx="16310">
                  <c:v>41078.895833293776</c:v>
                </c:pt>
                <c:pt idx="16311">
                  <c:v>41078.906249960441</c:v>
                </c:pt>
                <c:pt idx="16312">
                  <c:v>41078.916666627105</c:v>
                </c:pt>
                <c:pt idx="16313">
                  <c:v>41078.927083293769</c:v>
                </c:pt>
                <c:pt idx="16314">
                  <c:v>41078.937499960433</c:v>
                </c:pt>
                <c:pt idx="16315">
                  <c:v>41078.947916627098</c:v>
                </c:pt>
                <c:pt idx="16316">
                  <c:v>41078.958333293762</c:v>
                </c:pt>
                <c:pt idx="16317">
                  <c:v>41078.968749960426</c:v>
                </c:pt>
                <c:pt idx="16318">
                  <c:v>41078.97916662709</c:v>
                </c:pt>
                <c:pt idx="16319">
                  <c:v>41078.989583293755</c:v>
                </c:pt>
                <c:pt idx="16320">
                  <c:v>41078.999999960419</c:v>
                </c:pt>
                <c:pt idx="16321">
                  <c:v>41079.010416627083</c:v>
                </c:pt>
                <c:pt idx="16322">
                  <c:v>41079.020833293747</c:v>
                </c:pt>
                <c:pt idx="16323">
                  <c:v>41079.031249960412</c:v>
                </c:pt>
                <c:pt idx="16324">
                  <c:v>41079.041666627076</c:v>
                </c:pt>
                <c:pt idx="16325">
                  <c:v>41079.05208329374</c:v>
                </c:pt>
                <c:pt idx="16326">
                  <c:v>41079.062499960404</c:v>
                </c:pt>
                <c:pt idx="16327">
                  <c:v>41079.072916627068</c:v>
                </c:pt>
                <c:pt idx="16328">
                  <c:v>41079.083333293733</c:v>
                </c:pt>
                <c:pt idx="16329">
                  <c:v>41079.093749960397</c:v>
                </c:pt>
                <c:pt idx="16330">
                  <c:v>41079.104166627061</c:v>
                </c:pt>
                <c:pt idx="16331">
                  <c:v>41079.114583293725</c:v>
                </c:pt>
                <c:pt idx="16332">
                  <c:v>41079.12499996039</c:v>
                </c:pt>
                <c:pt idx="16333">
                  <c:v>41079.135416627054</c:v>
                </c:pt>
                <c:pt idx="16334">
                  <c:v>41079.145833293718</c:v>
                </c:pt>
                <c:pt idx="16335">
                  <c:v>41079.156249960382</c:v>
                </c:pt>
                <c:pt idx="16336">
                  <c:v>41079.166666627047</c:v>
                </c:pt>
                <c:pt idx="16337">
                  <c:v>41079.177083293711</c:v>
                </c:pt>
                <c:pt idx="16338">
                  <c:v>41079.187499960375</c:v>
                </c:pt>
                <c:pt idx="16339">
                  <c:v>41079.197916627039</c:v>
                </c:pt>
                <c:pt idx="16340">
                  <c:v>41079.208333293704</c:v>
                </c:pt>
                <c:pt idx="16341">
                  <c:v>41079.218749960368</c:v>
                </c:pt>
                <c:pt idx="16342">
                  <c:v>41079.229166627032</c:v>
                </c:pt>
                <c:pt idx="16343">
                  <c:v>41079.239583293696</c:v>
                </c:pt>
                <c:pt idx="16344">
                  <c:v>41079.249999960361</c:v>
                </c:pt>
                <c:pt idx="16345">
                  <c:v>41079.260416627025</c:v>
                </c:pt>
                <c:pt idx="16346">
                  <c:v>41079.270833293689</c:v>
                </c:pt>
                <c:pt idx="16347">
                  <c:v>41079.281249960353</c:v>
                </c:pt>
                <c:pt idx="16348">
                  <c:v>41079.291666627018</c:v>
                </c:pt>
                <c:pt idx="16349">
                  <c:v>41079.302083293682</c:v>
                </c:pt>
                <c:pt idx="16350">
                  <c:v>41079.312499960346</c:v>
                </c:pt>
                <c:pt idx="16351">
                  <c:v>41079.32291662701</c:v>
                </c:pt>
                <c:pt idx="16352">
                  <c:v>41079.333333293675</c:v>
                </c:pt>
                <c:pt idx="16353">
                  <c:v>41079.343749960339</c:v>
                </c:pt>
                <c:pt idx="16354">
                  <c:v>41079.354166627003</c:v>
                </c:pt>
                <c:pt idx="16355">
                  <c:v>41079.364583293667</c:v>
                </c:pt>
                <c:pt idx="16356">
                  <c:v>41079.374999960331</c:v>
                </c:pt>
                <c:pt idx="16357">
                  <c:v>41079.385416626996</c:v>
                </c:pt>
                <c:pt idx="16358">
                  <c:v>41079.39583329366</c:v>
                </c:pt>
                <c:pt idx="16359">
                  <c:v>41079.406249960324</c:v>
                </c:pt>
                <c:pt idx="16360">
                  <c:v>41079.416666626988</c:v>
                </c:pt>
                <c:pt idx="16361">
                  <c:v>41079.427083293653</c:v>
                </c:pt>
                <c:pt idx="16362">
                  <c:v>41079.437499960317</c:v>
                </c:pt>
                <c:pt idx="16363">
                  <c:v>41079.447916626981</c:v>
                </c:pt>
                <c:pt idx="16364">
                  <c:v>41079.458333293645</c:v>
                </c:pt>
                <c:pt idx="16365">
                  <c:v>41079.46874996031</c:v>
                </c:pt>
                <c:pt idx="16366">
                  <c:v>41079.479166626974</c:v>
                </c:pt>
                <c:pt idx="16367">
                  <c:v>41079.489583293638</c:v>
                </c:pt>
                <c:pt idx="16368">
                  <c:v>41079.499999960302</c:v>
                </c:pt>
                <c:pt idx="16369">
                  <c:v>41079.510416626967</c:v>
                </c:pt>
                <c:pt idx="16370">
                  <c:v>41079.520833293631</c:v>
                </c:pt>
                <c:pt idx="16371">
                  <c:v>41079.531249960295</c:v>
                </c:pt>
                <c:pt idx="16372">
                  <c:v>41079.541666626959</c:v>
                </c:pt>
                <c:pt idx="16373">
                  <c:v>41079.552083293624</c:v>
                </c:pt>
                <c:pt idx="16374">
                  <c:v>41079.562499960288</c:v>
                </c:pt>
                <c:pt idx="16375">
                  <c:v>41079.572916626952</c:v>
                </c:pt>
                <c:pt idx="16376">
                  <c:v>41079.583333293616</c:v>
                </c:pt>
                <c:pt idx="16377">
                  <c:v>41079.593749960281</c:v>
                </c:pt>
                <c:pt idx="16378">
                  <c:v>41079.604166626945</c:v>
                </c:pt>
                <c:pt idx="16379">
                  <c:v>41079.614583293609</c:v>
                </c:pt>
                <c:pt idx="16380">
                  <c:v>41079.624999960273</c:v>
                </c:pt>
                <c:pt idx="16381">
                  <c:v>41079.635416626938</c:v>
                </c:pt>
                <c:pt idx="16382">
                  <c:v>41079.645833293602</c:v>
                </c:pt>
                <c:pt idx="16383">
                  <c:v>41079.656249960266</c:v>
                </c:pt>
                <c:pt idx="16384">
                  <c:v>41079.66666662693</c:v>
                </c:pt>
                <c:pt idx="16385">
                  <c:v>41079.677083293594</c:v>
                </c:pt>
                <c:pt idx="16386">
                  <c:v>41079.687499960259</c:v>
                </c:pt>
                <c:pt idx="16387">
                  <c:v>41079.697916626923</c:v>
                </c:pt>
                <c:pt idx="16388">
                  <c:v>41079.708333293587</c:v>
                </c:pt>
                <c:pt idx="16389">
                  <c:v>41079.718749960251</c:v>
                </c:pt>
                <c:pt idx="16390">
                  <c:v>41079.729166626916</c:v>
                </c:pt>
                <c:pt idx="16391">
                  <c:v>41079.73958329358</c:v>
                </c:pt>
                <c:pt idx="16392">
                  <c:v>41079.749999960244</c:v>
                </c:pt>
                <c:pt idx="16393">
                  <c:v>41079.760416626908</c:v>
                </c:pt>
                <c:pt idx="16394">
                  <c:v>41079.770833293573</c:v>
                </c:pt>
                <c:pt idx="16395">
                  <c:v>41079.781249960237</c:v>
                </c:pt>
                <c:pt idx="16396">
                  <c:v>41079.791666626901</c:v>
                </c:pt>
                <c:pt idx="16397">
                  <c:v>41079.802083293565</c:v>
                </c:pt>
                <c:pt idx="16398">
                  <c:v>41079.81249996023</c:v>
                </c:pt>
                <c:pt idx="16399">
                  <c:v>41079.822916626894</c:v>
                </c:pt>
                <c:pt idx="16400">
                  <c:v>41079.833333293558</c:v>
                </c:pt>
                <c:pt idx="16401">
                  <c:v>41079.843749960222</c:v>
                </c:pt>
                <c:pt idx="16402">
                  <c:v>41079.854166626887</c:v>
                </c:pt>
                <c:pt idx="16403">
                  <c:v>41079.864583293551</c:v>
                </c:pt>
                <c:pt idx="16404">
                  <c:v>41079.874999960215</c:v>
                </c:pt>
                <c:pt idx="16405">
                  <c:v>41079.885416626879</c:v>
                </c:pt>
                <c:pt idx="16406">
                  <c:v>41079.895833293544</c:v>
                </c:pt>
                <c:pt idx="16407">
                  <c:v>41079.906249960208</c:v>
                </c:pt>
                <c:pt idx="16408">
                  <c:v>41079.916666626872</c:v>
                </c:pt>
                <c:pt idx="16409">
                  <c:v>41079.927083293536</c:v>
                </c:pt>
                <c:pt idx="16410">
                  <c:v>41079.937499960201</c:v>
                </c:pt>
                <c:pt idx="16411">
                  <c:v>41079.947916626865</c:v>
                </c:pt>
                <c:pt idx="16412">
                  <c:v>41079.958333293529</c:v>
                </c:pt>
                <c:pt idx="16413">
                  <c:v>41079.968749960193</c:v>
                </c:pt>
                <c:pt idx="16414">
                  <c:v>41079.979166626857</c:v>
                </c:pt>
                <c:pt idx="16415">
                  <c:v>41079.989583293522</c:v>
                </c:pt>
                <c:pt idx="16416">
                  <c:v>41079.999999960186</c:v>
                </c:pt>
                <c:pt idx="16417">
                  <c:v>41080.01041662685</c:v>
                </c:pt>
                <c:pt idx="16418">
                  <c:v>41080.020833293514</c:v>
                </c:pt>
                <c:pt idx="16419">
                  <c:v>41080.031249960179</c:v>
                </c:pt>
                <c:pt idx="16420">
                  <c:v>41080.041666626843</c:v>
                </c:pt>
                <c:pt idx="16421">
                  <c:v>41080.052083293507</c:v>
                </c:pt>
                <c:pt idx="16422">
                  <c:v>41080.062499960171</c:v>
                </c:pt>
                <c:pt idx="16423">
                  <c:v>41080.072916626836</c:v>
                </c:pt>
                <c:pt idx="16424">
                  <c:v>41080.0833332935</c:v>
                </c:pt>
                <c:pt idx="16425">
                  <c:v>41080.093749960164</c:v>
                </c:pt>
                <c:pt idx="16426">
                  <c:v>41080.104166626828</c:v>
                </c:pt>
                <c:pt idx="16427">
                  <c:v>41080.114583293493</c:v>
                </c:pt>
                <c:pt idx="16428">
                  <c:v>41080.124999960157</c:v>
                </c:pt>
                <c:pt idx="16429">
                  <c:v>41080.135416626821</c:v>
                </c:pt>
                <c:pt idx="16430">
                  <c:v>41080.145833293485</c:v>
                </c:pt>
                <c:pt idx="16431">
                  <c:v>41080.15624996015</c:v>
                </c:pt>
                <c:pt idx="16432">
                  <c:v>41080.166666626814</c:v>
                </c:pt>
                <c:pt idx="16433">
                  <c:v>41080.177083293478</c:v>
                </c:pt>
                <c:pt idx="16434">
                  <c:v>41080.187499960142</c:v>
                </c:pt>
                <c:pt idx="16435">
                  <c:v>41080.197916626807</c:v>
                </c:pt>
                <c:pt idx="16436">
                  <c:v>41080.208333293471</c:v>
                </c:pt>
                <c:pt idx="16437">
                  <c:v>41080.218749960135</c:v>
                </c:pt>
                <c:pt idx="16438">
                  <c:v>41080.229166626799</c:v>
                </c:pt>
                <c:pt idx="16439">
                  <c:v>41080.239583293464</c:v>
                </c:pt>
                <c:pt idx="16440">
                  <c:v>41080.249999960128</c:v>
                </c:pt>
                <c:pt idx="16441">
                  <c:v>41080.260416626792</c:v>
                </c:pt>
                <c:pt idx="16442">
                  <c:v>41080.270833293456</c:v>
                </c:pt>
                <c:pt idx="16443">
                  <c:v>41080.28124996012</c:v>
                </c:pt>
                <c:pt idx="16444">
                  <c:v>41080.291666626785</c:v>
                </c:pt>
                <c:pt idx="16445">
                  <c:v>41080.302083293449</c:v>
                </c:pt>
                <c:pt idx="16446">
                  <c:v>41080.312499960113</c:v>
                </c:pt>
                <c:pt idx="16447">
                  <c:v>41080.322916626777</c:v>
                </c:pt>
                <c:pt idx="16448">
                  <c:v>41080.333333293442</c:v>
                </c:pt>
                <c:pt idx="16449">
                  <c:v>41080.343749960106</c:v>
                </c:pt>
                <c:pt idx="16450">
                  <c:v>41080.35416662677</c:v>
                </c:pt>
                <c:pt idx="16451">
                  <c:v>41080.364583293434</c:v>
                </c:pt>
                <c:pt idx="16452">
                  <c:v>41080.374999960099</c:v>
                </c:pt>
                <c:pt idx="16453">
                  <c:v>41080.385416626763</c:v>
                </c:pt>
                <c:pt idx="16454">
                  <c:v>41080.395833293427</c:v>
                </c:pt>
                <c:pt idx="16455">
                  <c:v>41080.406249960091</c:v>
                </c:pt>
                <c:pt idx="16456">
                  <c:v>41080.416666626756</c:v>
                </c:pt>
                <c:pt idx="16457">
                  <c:v>41080.42708329342</c:v>
                </c:pt>
                <c:pt idx="16458">
                  <c:v>41080.437499960084</c:v>
                </c:pt>
                <c:pt idx="16459">
                  <c:v>41080.447916626748</c:v>
                </c:pt>
                <c:pt idx="16460">
                  <c:v>41080.458333293413</c:v>
                </c:pt>
                <c:pt idx="16461">
                  <c:v>41080.468749960077</c:v>
                </c:pt>
                <c:pt idx="16462">
                  <c:v>41080.479166626741</c:v>
                </c:pt>
                <c:pt idx="16463">
                  <c:v>41080.489583293405</c:v>
                </c:pt>
                <c:pt idx="16464">
                  <c:v>41080.49999996007</c:v>
                </c:pt>
                <c:pt idx="16465">
                  <c:v>41080.510416626734</c:v>
                </c:pt>
                <c:pt idx="16466">
                  <c:v>41080.520833293398</c:v>
                </c:pt>
                <c:pt idx="16467">
                  <c:v>41080.531249960062</c:v>
                </c:pt>
                <c:pt idx="16468">
                  <c:v>41080.541666626727</c:v>
                </c:pt>
                <c:pt idx="16469">
                  <c:v>41080.552083293391</c:v>
                </c:pt>
                <c:pt idx="16470">
                  <c:v>41080.562499960055</c:v>
                </c:pt>
                <c:pt idx="16471">
                  <c:v>41080.572916626719</c:v>
                </c:pt>
                <c:pt idx="16472">
                  <c:v>41080.583333293383</c:v>
                </c:pt>
                <c:pt idx="16473">
                  <c:v>41080.593749960048</c:v>
                </c:pt>
                <c:pt idx="16474">
                  <c:v>41080.604166626712</c:v>
                </c:pt>
                <c:pt idx="16475">
                  <c:v>41080.614583293376</c:v>
                </c:pt>
                <c:pt idx="16476">
                  <c:v>41080.62499996004</c:v>
                </c:pt>
                <c:pt idx="16477">
                  <c:v>41080.635416626705</c:v>
                </c:pt>
                <c:pt idx="16478">
                  <c:v>41080.645833293369</c:v>
                </c:pt>
                <c:pt idx="16479">
                  <c:v>41080.656249960033</c:v>
                </c:pt>
                <c:pt idx="16480">
                  <c:v>41080.666666626697</c:v>
                </c:pt>
                <c:pt idx="16481">
                  <c:v>41080.677083293362</c:v>
                </c:pt>
                <c:pt idx="16482">
                  <c:v>41080.687499960026</c:v>
                </c:pt>
                <c:pt idx="16483">
                  <c:v>41080.69791662669</c:v>
                </c:pt>
                <c:pt idx="16484">
                  <c:v>41080.708333293354</c:v>
                </c:pt>
                <c:pt idx="16485">
                  <c:v>41080.718749960019</c:v>
                </c:pt>
                <c:pt idx="16486">
                  <c:v>41080.729166626683</c:v>
                </c:pt>
                <c:pt idx="16487">
                  <c:v>41080.739583293347</c:v>
                </c:pt>
                <c:pt idx="16488">
                  <c:v>41080.749999960011</c:v>
                </c:pt>
                <c:pt idx="16489">
                  <c:v>41080.760416626676</c:v>
                </c:pt>
                <c:pt idx="16490">
                  <c:v>41080.77083329334</c:v>
                </c:pt>
                <c:pt idx="16491">
                  <c:v>41080.781249960004</c:v>
                </c:pt>
                <c:pt idx="16492">
                  <c:v>41080.791666626668</c:v>
                </c:pt>
                <c:pt idx="16493">
                  <c:v>41080.802083293333</c:v>
                </c:pt>
                <c:pt idx="16494">
                  <c:v>41080.812499959997</c:v>
                </c:pt>
                <c:pt idx="16495">
                  <c:v>41080.822916626661</c:v>
                </c:pt>
                <c:pt idx="16496">
                  <c:v>41080.833333293325</c:v>
                </c:pt>
                <c:pt idx="16497">
                  <c:v>41080.84374995999</c:v>
                </c:pt>
                <c:pt idx="16498">
                  <c:v>41080.854166626654</c:v>
                </c:pt>
                <c:pt idx="16499">
                  <c:v>41080.864583293318</c:v>
                </c:pt>
                <c:pt idx="16500">
                  <c:v>41080.874999959982</c:v>
                </c:pt>
                <c:pt idx="16501">
                  <c:v>41080.885416626646</c:v>
                </c:pt>
                <c:pt idx="16502">
                  <c:v>41080.895833293311</c:v>
                </c:pt>
                <c:pt idx="16503">
                  <c:v>41080.906249959975</c:v>
                </c:pt>
                <c:pt idx="16504">
                  <c:v>41080.916666626639</c:v>
                </c:pt>
                <c:pt idx="16505">
                  <c:v>41080.927083293303</c:v>
                </c:pt>
                <c:pt idx="16506">
                  <c:v>41080.937499959968</c:v>
                </c:pt>
                <c:pt idx="16507">
                  <c:v>41080.947916626632</c:v>
                </c:pt>
                <c:pt idx="16508">
                  <c:v>41080.958333293296</c:v>
                </c:pt>
                <c:pt idx="16509">
                  <c:v>41080.96874995996</c:v>
                </c:pt>
                <c:pt idx="16510">
                  <c:v>41080.979166626625</c:v>
                </c:pt>
                <c:pt idx="16511">
                  <c:v>41080.989583293289</c:v>
                </c:pt>
                <c:pt idx="16512">
                  <c:v>41080.999999959953</c:v>
                </c:pt>
                <c:pt idx="16513">
                  <c:v>41081.010416626617</c:v>
                </c:pt>
                <c:pt idx="16514">
                  <c:v>41081.020833293282</c:v>
                </c:pt>
                <c:pt idx="16515">
                  <c:v>41081.031249959946</c:v>
                </c:pt>
                <c:pt idx="16516">
                  <c:v>41081.04166662661</c:v>
                </c:pt>
                <c:pt idx="16517">
                  <c:v>41081.052083293274</c:v>
                </c:pt>
                <c:pt idx="16518">
                  <c:v>41081.062499959939</c:v>
                </c:pt>
                <c:pt idx="16519">
                  <c:v>41081.072916626603</c:v>
                </c:pt>
                <c:pt idx="16520">
                  <c:v>41081.083333293267</c:v>
                </c:pt>
                <c:pt idx="16521">
                  <c:v>41081.093749959931</c:v>
                </c:pt>
                <c:pt idx="16522">
                  <c:v>41081.104166626596</c:v>
                </c:pt>
                <c:pt idx="16523">
                  <c:v>41081.11458329326</c:v>
                </c:pt>
                <c:pt idx="16524">
                  <c:v>41081.124999959924</c:v>
                </c:pt>
                <c:pt idx="16525">
                  <c:v>41081.135416626588</c:v>
                </c:pt>
                <c:pt idx="16526">
                  <c:v>41081.145833293253</c:v>
                </c:pt>
                <c:pt idx="16527">
                  <c:v>41081.156249959917</c:v>
                </c:pt>
                <c:pt idx="16528">
                  <c:v>41081.166666626581</c:v>
                </c:pt>
                <c:pt idx="16529">
                  <c:v>41081.177083293245</c:v>
                </c:pt>
                <c:pt idx="16530">
                  <c:v>41081.187499959909</c:v>
                </c:pt>
                <c:pt idx="16531">
                  <c:v>41081.197916626574</c:v>
                </c:pt>
                <c:pt idx="16532">
                  <c:v>41081.208333293238</c:v>
                </c:pt>
                <c:pt idx="16533">
                  <c:v>41081.218749959902</c:v>
                </c:pt>
                <c:pt idx="16534">
                  <c:v>41081.229166626566</c:v>
                </c:pt>
                <c:pt idx="16535">
                  <c:v>41081.239583293231</c:v>
                </c:pt>
                <c:pt idx="16536">
                  <c:v>41081.249999959895</c:v>
                </c:pt>
                <c:pt idx="16537">
                  <c:v>41081.260416626559</c:v>
                </c:pt>
                <c:pt idx="16538">
                  <c:v>41081.270833293223</c:v>
                </c:pt>
                <c:pt idx="16539">
                  <c:v>41081.281249959888</c:v>
                </c:pt>
                <c:pt idx="16540">
                  <c:v>41081.291666626552</c:v>
                </c:pt>
                <c:pt idx="16541">
                  <c:v>41081.302083293216</c:v>
                </c:pt>
                <c:pt idx="16542">
                  <c:v>41081.31249995988</c:v>
                </c:pt>
                <c:pt idx="16543">
                  <c:v>41081.322916626545</c:v>
                </c:pt>
                <c:pt idx="16544">
                  <c:v>41081.333333293209</c:v>
                </c:pt>
                <c:pt idx="16545">
                  <c:v>41081.343749959873</c:v>
                </c:pt>
                <c:pt idx="16546">
                  <c:v>41081.354166626537</c:v>
                </c:pt>
                <c:pt idx="16547">
                  <c:v>41081.364583293202</c:v>
                </c:pt>
                <c:pt idx="16548">
                  <c:v>41081.374999959866</c:v>
                </c:pt>
                <c:pt idx="16549">
                  <c:v>41081.38541662653</c:v>
                </c:pt>
                <c:pt idx="16550">
                  <c:v>41081.395833293194</c:v>
                </c:pt>
                <c:pt idx="16551">
                  <c:v>41081.406249959859</c:v>
                </c:pt>
                <c:pt idx="16552">
                  <c:v>41081.416666626523</c:v>
                </c:pt>
                <c:pt idx="16553">
                  <c:v>41081.427083293187</c:v>
                </c:pt>
                <c:pt idx="16554">
                  <c:v>41081.437499959851</c:v>
                </c:pt>
                <c:pt idx="16555">
                  <c:v>41081.447916626516</c:v>
                </c:pt>
                <c:pt idx="16556">
                  <c:v>41081.45833329318</c:v>
                </c:pt>
                <c:pt idx="16557">
                  <c:v>41081.468749959844</c:v>
                </c:pt>
                <c:pt idx="16558">
                  <c:v>41081.479166626508</c:v>
                </c:pt>
                <c:pt idx="16559">
                  <c:v>41081.489583293172</c:v>
                </c:pt>
                <c:pt idx="16560">
                  <c:v>41081.499999959837</c:v>
                </c:pt>
                <c:pt idx="16561">
                  <c:v>41081.510416626501</c:v>
                </c:pt>
                <c:pt idx="16562">
                  <c:v>41081.520833293165</c:v>
                </c:pt>
                <c:pt idx="16563">
                  <c:v>41081.531249959829</c:v>
                </c:pt>
                <c:pt idx="16564">
                  <c:v>41081.541666626494</c:v>
                </c:pt>
                <c:pt idx="16565">
                  <c:v>41081.552083293158</c:v>
                </c:pt>
                <c:pt idx="16566">
                  <c:v>41081.562499959822</c:v>
                </c:pt>
                <c:pt idx="16567">
                  <c:v>41081.572916626486</c:v>
                </c:pt>
                <c:pt idx="16568">
                  <c:v>41081.583333293151</c:v>
                </c:pt>
                <c:pt idx="16569">
                  <c:v>41081.593749959815</c:v>
                </c:pt>
                <c:pt idx="16570">
                  <c:v>41081.604166626479</c:v>
                </c:pt>
                <c:pt idx="16571">
                  <c:v>41081.614583293143</c:v>
                </c:pt>
                <c:pt idx="16572">
                  <c:v>41081.624999959808</c:v>
                </c:pt>
                <c:pt idx="16573">
                  <c:v>41081.635416626472</c:v>
                </c:pt>
                <c:pt idx="16574">
                  <c:v>41081.645833293136</c:v>
                </c:pt>
                <c:pt idx="16575">
                  <c:v>41081.6562499598</c:v>
                </c:pt>
                <c:pt idx="16576">
                  <c:v>41081.666666626465</c:v>
                </c:pt>
                <c:pt idx="16577">
                  <c:v>41081.677083293129</c:v>
                </c:pt>
                <c:pt idx="16578">
                  <c:v>41081.687499959793</c:v>
                </c:pt>
                <c:pt idx="16579">
                  <c:v>41081.697916626457</c:v>
                </c:pt>
                <c:pt idx="16580">
                  <c:v>41081.708333293122</c:v>
                </c:pt>
                <c:pt idx="16581">
                  <c:v>41081.718749959786</c:v>
                </c:pt>
                <c:pt idx="16582">
                  <c:v>41081.72916662645</c:v>
                </c:pt>
                <c:pt idx="16583">
                  <c:v>41081.739583293114</c:v>
                </c:pt>
                <c:pt idx="16584">
                  <c:v>41081.749999959779</c:v>
                </c:pt>
                <c:pt idx="16585">
                  <c:v>41081.760416626443</c:v>
                </c:pt>
                <c:pt idx="16586">
                  <c:v>41081.770833293107</c:v>
                </c:pt>
                <c:pt idx="16587">
                  <c:v>41081.781249959771</c:v>
                </c:pt>
                <c:pt idx="16588">
                  <c:v>41081.791666626435</c:v>
                </c:pt>
                <c:pt idx="16589">
                  <c:v>41081.8020832931</c:v>
                </c:pt>
                <c:pt idx="16590">
                  <c:v>41081.812499959764</c:v>
                </c:pt>
                <c:pt idx="16591">
                  <c:v>41081.822916626428</c:v>
                </c:pt>
                <c:pt idx="16592">
                  <c:v>41081.833333293092</c:v>
                </c:pt>
                <c:pt idx="16593">
                  <c:v>41081.843749959757</c:v>
                </c:pt>
                <c:pt idx="16594">
                  <c:v>41081.854166626421</c:v>
                </c:pt>
                <c:pt idx="16595">
                  <c:v>41081.864583293085</c:v>
                </c:pt>
                <c:pt idx="16596">
                  <c:v>41081.874999959749</c:v>
                </c:pt>
                <c:pt idx="16597">
                  <c:v>41081.885416626414</c:v>
                </c:pt>
                <c:pt idx="16598">
                  <c:v>41081.895833293078</c:v>
                </c:pt>
                <c:pt idx="16599">
                  <c:v>41081.906249959742</c:v>
                </c:pt>
                <c:pt idx="16600">
                  <c:v>41081.916666626406</c:v>
                </c:pt>
                <c:pt idx="16601">
                  <c:v>41081.927083293071</c:v>
                </c:pt>
                <c:pt idx="16602">
                  <c:v>41081.937499959735</c:v>
                </c:pt>
                <c:pt idx="16603">
                  <c:v>41081.947916626399</c:v>
                </c:pt>
                <c:pt idx="16604">
                  <c:v>41081.958333293063</c:v>
                </c:pt>
                <c:pt idx="16605">
                  <c:v>41081.968749959728</c:v>
                </c:pt>
                <c:pt idx="16606">
                  <c:v>41081.979166626392</c:v>
                </c:pt>
                <c:pt idx="16607">
                  <c:v>41081.989583293056</c:v>
                </c:pt>
                <c:pt idx="16608">
                  <c:v>41081.99999995972</c:v>
                </c:pt>
                <c:pt idx="16609">
                  <c:v>41082.010416626385</c:v>
                </c:pt>
                <c:pt idx="16610">
                  <c:v>41082.020833293049</c:v>
                </c:pt>
                <c:pt idx="16611">
                  <c:v>41082.031249959713</c:v>
                </c:pt>
                <c:pt idx="16612">
                  <c:v>41082.041666626377</c:v>
                </c:pt>
                <c:pt idx="16613">
                  <c:v>41082.052083293042</c:v>
                </c:pt>
                <c:pt idx="16614">
                  <c:v>41082.062499959706</c:v>
                </c:pt>
                <c:pt idx="16615">
                  <c:v>41082.07291662637</c:v>
                </c:pt>
                <c:pt idx="16616">
                  <c:v>41082.083333293034</c:v>
                </c:pt>
                <c:pt idx="16617">
                  <c:v>41082.093749959698</c:v>
                </c:pt>
                <c:pt idx="16618">
                  <c:v>41082.104166626363</c:v>
                </c:pt>
                <c:pt idx="16619">
                  <c:v>41082.114583293027</c:v>
                </c:pt>
                <c:pt idx="16620">
                  <c:v>41082.124999959691</c:v>
                </c:pt>
                <c:pt idx="16621">
                  <c:v>41082.135416626355</c:v>
                </c:pt>
                <c:pt idx="16622">
                  <c:v>41082.14583329302</c:v>
                </c:pt>
                <c:pt idx="16623">
                  <c:v>41082.156249959684</c:v>
                </c:pt>
                <c:pt idx="16624">
                  <c:v>41082.166666626348</c:v>
                </c:pt>
                <c:pt idx="16625">
                  <c:v>41082.177083293012</c:v>
                </c:pt>
                <c:pt idx="16626">
                  <c:v>41082.187499959677</c:v>
                </c:pt>
                <c:pt idx="16627">
                  <c:v>41082.197916626341</c:v>
                </c:pt>
                <c:pt idx="16628">
                  <c:v>41082.208333293005</c:v>
                </c:pt>
                <c:pt idx="16629">
                  <c:v>41082.218749959669</c:v>
                </c:pt>
                <c:pt idx="16630">
                  <c:v>41082.229166626334</c:v>
                </c:pt>
                <c:pt idx="16631">
                  <c:v>41082.239583292998</c:v>
                </c:pt>
                <c:pt idx="16632">
                  <c:v>41082.249999959662</c:v>
                </c:pt>
                <c:pt idx="16633">
                  <c:v>41082.260416626326</c:v>
                </c:pt>
                <c:pt idx="16634">
                  <c:v>41082.270833292991</c:v>
                </c:pt>
                <c:pt idx="16635">
                  <c:v>41082.281249959655</c:v>
                </c:pt>
                <c:pt idx="16636">
                  <c:v>41082.291666626319</c:v>
                </c:pt>
                <c:pt idx="16637">
                  <c:v>41082.302083292983</c:v>
                </c:pt>
                <c:pt idx="16638">
                  <c:v>41082.312499959648</c:v>
                </c:pt>
                <c:pt idx="16639">
                  <c:v>41082.322916626312</c:v>
                </c:pt>
                <c:pt idx="16640">
                  <c:v>41082.333333292976</c:v>
                </c:pt>
                <c:pt idx="16641">
                  <c:v>41082.34374995964</c:v>
                </c:pt>
                <c:pt idx="16642">
                  <c:v>41082.354166626305</c:v>
                </c:pt>
                <c:pt idx="16643">
                  <c:v>41082.364583292969</c:v>
                </c:pt>
                <c:pt idx="16644">
                  <c:v>41082.374999959633</c:v>
                </c:pt>
                <c:pt idx="16645">
                  <c:v>41082.385416626297</c:v>
                </c:pt>
                <c:pt idx="16646">
                  <c:v>41082.395833292961</c:v>
                </c:pt>
                <c:pt idx="16647">
                  <c:v>41082.406249959626</c:v>
                </c:pt>
                <c:pt idx="16648">
                  <c:v>41082.41666662629</c:v>
                </c:pt>
                <c:pt idx="16649">
                  <c:v>41082.427083292954</c:v>
                </c:pt>
                <c:pt idx="16650">
                  <c:v>41082.437499959618</c:v>
                </c:pt>
                <c:pt idx="16651">
                  <c:v>41082.447916626283</c:v>
                </c:pt>
                <c:pt idx="16652">
                  <c:v>41082.458333292947</c:v>
                </c:pt>
                <c:pt idx="16653">
                  <c:v>41082.468749959611</c:v>
                </c:pt>
                <c:pt idx="16654">
                  <c:v>41082.479166626275</c:v>
                </c:pt>
                <c:pt idx="16655">
                  <c:v>41082.48958329294</c:v>
                </c:pt>
                <c:pt idx="16656">
                  <c:v>41082.499999959604</c:v>
                </c:pt>
                <c:pt idx="16657">
                  <c:v>41082.510416626268</c:v>
                </c:pt>
                <c:pt idx="16658">
                  <c:v>41082.520833292932</c:v>
                </c:pt>
                <c:pt idx="16659">
                  <c:v>41082.531249959597</c:v>
                </c:pt>
                <c:pt idx="16660">
                  <c:v>41082.541666626261</c:v>
                </c:pt>
                <c:pt idx="16661">
                  <c:v>41082.552083292925</c:v>
                </c:pt>
                <c:pt idx="16662">
                  <c:v>41082.562499959589</c:v>
                </c:pt>
                <c:pt idx="16663">
                  <c:v>41082.572916626254</c:v>
                </c:pt>
                <c:pt idx="16664">
                  <c:v>41082.583333292918</c:v>
                </c:pt>
                <c:pt idx="16665">
                  <c:v>41082.593749959582</c:v>
                </c:pt>
                <c:pt idx="16666">
                  <c:v>41082.604166626246</c:v>
                </c:pt>
                <c:pt idx="16667">
                  <c:v>41082.614583292911</c:v>
                </c:pt>
                <c:pt idx="16668">
                  <c:v>41082.624999959575</c:v>
                </c:pt>
                <c:pt idx="16669">
                  <c:v>41082.635416626239</c:v>
                </c:pt>
                <c:pt idx="16670">
                  <c:v>41082.645833292903</c:v>
                </c:pt>
                <c:pt idx="16671">
                  <c:v>41082.656249959568</c:v>
                </c:pt>
                <c:pt idx="16672">
                  <c:v>41082.666666626232</c:v>
                </c:pt>
                <c:pt idx="16673">
                  <c:v>41082.677083292896</c:v>
                </c:pt>
                <c:pt idx="16674">
                  <c:v>41082.68749995956</c:v>
                </c:pt>
                <c:pt idx="16675">
                  <c:v>41082.697916626224</c:v>
                </c:pt>
                <c:pt idx="16676">
                  <c:v>41082.708333292889</c:v>
                </c:pt>
                <c:pt idx="16677">
                  <c:v>41082.718749959553</c:v>
                </c:pt>
                <c:pt idx="16678">
                  <c:v>41082.729166626217</c:v>
                </c:pt>
                <c:pt idx="16679">
                  <c:v>41082.739583292881</c:v>
                </c:pt>
                <c:pt idx="16680">
                  <c:v>41082.749999959546</c:v>
                </c:pt>
                <c:pt idx="16681">
                  <c:v>41082.76041662621</c:v>
                </c:pt>
                <c:pt idx="16682">
                  <c:v>41082.770833292874</c:v>
                </c:pt>
                <c:pt idx="16683">
                  <c:v>41082.781249959538</c:v>
                </c:pt>
                <c:pt idx="16684">
                  <c:v>41082.791666626203</c:v>
                </c:pt>
                <c:pt idx="16685">
                  <c:v>41082.802083292867</c:v>
                </c:pt>
                <c:pt idx="16686">
                  <c:v>41082.812499959531</c:v>
                </c:pt>
                <c:pt idx="16687">
                  <c:v>41082.822916626195</c:v>
                </c:pt>
                <c:pt idx="16688">
                  <c:v>41082.83333329286</c:v>
                </c:pt>
                <c:pt idx="16689">
                  <c:v>41082.843749959524</c:v>
                </c:pt>
                <c:pt idx="16690">
                  <c:v>41082.854166626188</c:v>
                </c:pt>
                <c:pt idx="16691">
                  <c:v>41082.864583292852</c:v>
                </c:pt>
                <c:pt idx="16692">
                  <c:v>41082.874999959517</c:v>
                </c:pt>
                <c:pt idx="16693">
                  <c:v>41082.885416626181</c:v>
                </c:pt>
                <c:pt idx="16694">
                  <c:v>41082.895833292845</c:v>
                </c:pt>
                <c:pt idx="16695">
                  <c:v>41082.906249959509</c:v>
                </c:pt>
                <c:pt idx="16696">
                  <c:v>41082.916666626174</c:v>
                </c:pt>
                <c:pt idx="16697">
                  <c:v>41082.927083292838</c:v>
                </c:pt>
                <c:pt idx="16698">
                  <c:v>41082.937499959502</c:v>
                </c:pt>
                <c:pt idx="16699">
                  <c:v>41082.947916626166</c:v>
                </c:pt>
                <c:pt idx="16700">
                  <c:v>41082.958333292831</c:v>
                </c:pt>
                <c:pt idx="16701">
                  <c:v>41082.968749959495</c:v>
                </c:pt>
                <c:pt idx="16702">
                  <c:v>41082.979166626159</c:v>
                </c:pt>
                <c:pt idx="16703">
                  <c:v>41082.989583292823</c:v>
                </c:pt>
                <c:pt idx="16704">
                  <c:v>41082.999999959487</c:v>
                </c:pt>
                <c:pt idx="16705">
                  <c:v>41083.010416626152</c:v>
                </c:pt>
                <c:pt idx="16706">
                  <c:v>41083.020833292816</c:v>
                </c:pt>
                <c:pt idx="16707">
                  <c:v>41083.03124995948</c:v>
                </c:pt>
                <c:pt idx="16708">
                  <c:v>41083.041666626144</c:v>
                </c:pt>
                <c:pt idx="16709">
                  <c:v>41083.052083292809</c:v>
                </c:pt>
                <c:pt idx="16710">
                  <c:v>41083.062499959473</c:v>
                </c:pt>
                <c:pt idx="16711">
                  <c:v>41083.072916626137</c:v>
                </c:pt>
                <c:pt idx="16712">
                  <c:v>41083.083333292801</c:v>
                </c:pt>
                <c:pt idx="16713">
                  <c:v>41083.093749959466</c:v>
                </c:pt>
                <c:pt idx="16714">
                  <c:v>41083.10416662613</c:v>
                </c:pt>
                <c:pt idx="16715">
                  <c:v>41083.114583292794</c:v>
                </c:pt>
                <c:pt idx="16716">
                  <c:v>41083.124999959458</c:v>
                </c:pt>
                <c:pt idx="16717">
                  <c:v>41083.135416626123</c:v>
                </c:pt>
                <c:pt idx="16718">
                  <c:v>41083.145833292787</c:v>
                </c:pt>
                <c:pt idx="16719">
                  <c:v>41083.156249959451</c:v>
                </c:pt>
                <c:pt idx="16720">
                  <c:v>41083.166666626115</c:v>
                </c:pt>
                <c:pt idx="16721">
                  <c:v>41083.17708329278</c:v>
                </c:pt>
                <c:pt idx="16722">
                  <c:v>41083.187499959444</c:v>
                </c:pt>
                <c:pt idx="16723">
                  <c:v>41083.197916626108</c:v>
                </c:pt>
                <c:pt idx="16724">
                  <c:v>41083.208333292772</c:v>
                </c:pt>
                <c:pt idx="16725">
                  <c:v>41083.218749959437</c:v>
                </c:pt>
                <c:pt idx="16726">
                  <c:v>41083.229166626101</c:v>
                </c:pt>
                <c:pt idx="16727">
                  <c:v>41083.239583292765</c:v>
                </c:pt>
                <c:pt idx="16728">
                  <c:v>41083.249999959429</c:v>
                </c:pt>
                <c:pt idx="16729">
                  <c:v>41083.260416626094</c:v>
                </c:pt>
                <c:pt idx="16730">
                  <c:v>41083.270833292758</c:v>
                </c:pt>
                <c:pt idx="16731">
                  <c:v>41083.281249959422</c:v>
                </c:pt>
                <c:pt idx="16732">
                  <c:v>41083.291666626086</c:v>
                </c:pt>
                <c:pt idx="16733">
                  <c:v>41083.30208329275</c:v>
                </c:pt>
                <c:pt idx="16734">
                  <c:v>41083.312499959415</c:v>
                </c:pt>
                <c:pt idx="16735">
                  <c:v>41083.322916626079</c:v>
                </c:pt>
                <c:pt idx="16736">
                  <c:v>41083.333333292743</c:v>
                </c:pt>
                <c:pt idx="16737">
                  <c:v>41083.343749959407</c:v>
                </c:pt>
                <c:pt idx="16738">
                  <c:v>41083.354166626072</c:v>
                </c:pt>
                <c:pt idx="16739">
                  <c:v>41083.364583292736</c:v>
                </c:pt>
                <c:pt idx="16740">
                  <c:v>41083.3749999594</c:v>
                </c:pt>
                <c:pt idx="16741">
                  <c:v>41083.385416626064</c:v>
                </c:pt>
                <c:pt idx="16742">
                  <c:v>41083.395833292729</c:v>
                </c:pt>
                <c:pt idx="16743">
                  <c:v>41083.406249959393</c:v>
                </c:pt>
                <c:pt idx="16744">
                  <c:v>41083.416666626057</c:v>
                </c:pt>
                <c:pt idx="16745">
                  <c:v>41083.427083292721</c:v>
                </c:pt>
                <c:pt idx="16746">
                  <c:v>41083.437499959386</c:v>
                </c:pt>
                <c:pt idx="16747">
                  <c:v>41083.44791662605</c:v>
                </c:pt>
                <c:pt idx="16748">
                  <c:v>41083.458333292714</c:v>
                </c:pt>
                <c:pt idx="16749">
                  <c:v>41083.468749959378</c:v>
                </c:pt>
                <c:pt idx="16750">
                  <c:v>41083.479166626043</c:v>
                </c:pt>
                <c:pt idx="16751">
                  <c:v>41083.489583292707</c:v>
                </c:pt>
                <c:pt idx="16752">
                  <c:v>41083.499999959371</c:v>
                </c:pt>
                <c:pt idx="16753">
                  <c:v>41083.510416626035</c:v>
                </c:pt>
                <c:pt idx="16754">
                  <c:v>41083.5208332927</c:v>
                </c:pt>
                <c:pt idx="16755">
                  <c:v>41083.531249959364</c:v>
                </c:pt>
                <c:pt idx="16756">
                  <c:v>41083.541666626028</c:v>
                </c:pt>
                <c:pt idx="16757">
                  <c:v>41083.552083292692</c:v>
                </c:pt>
                <c:pt idx="16758">
                  <c:v>41083.562499959357</c:v>
                </c:pt>
                <c:pt idx="16759">
                  <c:v>41083.572916626021</c:v>
                </c:pt>
                <c:pt idx="16760">
                  <c:v>41083.583333292685</c:v>
                </c:pt>
                <c:pt idx="16761">
                  <c:v>41083.593749959349</c:v>
                </c:pt>
                <c:pt idx="16762">
                  <c:v>41083.604166626013</c:v>
                </c:pt>
                <c:pt idx="16763">
                  <c:v>41083.614583292678</c:v>
                </c:pt>
                <c:pt idx="16764">
                  <c:v>41083.624999959342</c:v>
                </c:pt>
                <c:pt idx="16765">
                  <c:v>41083.635416626006</c:v>
                </c:pt>
                <c:pt idx="16766">
                  <c:v>41083.64583329267</c:v>
                </c:pt>
                <c:pt idx="16767">
                  <c:v>41083.656249959335</c:v>
                </c:pt>
                <c:pt idx="16768">
                  <c:v>41083.666666625999</c:v>
                </c:pt>
                <c:pt idx="16769">
                  <c:v>41083.677083292663</c:v>
                </c:pt>
                <c:pt idx="16770">
                  <c:v>41083.687499959327</c:v>
                </c:pt>
                <c:pt idx="16771">
                  <c:v>41083.697916625992</c:v>
                </c:pt>
                <c:pt idx="16772">
                  <c:v>41083.708333292656</c:v>
                </c:pt>
                <c:pt idx="16773">
                  <c:v>41083.71874995932</c:v>
                </c:pt>
                <c:pt idx="16774">
                  <c:v>41083.729166625984</c:v>
                </c:pt>
                <c:pt idx="16775">
                  <c:v>41083.739583292649</c:v>
                </c:pt>
                <c:pt idx="16776">
                  <c:v>41083.749999959313</c:v>
                </c:pt>
                <c:pt idx="16777">
                  <c:v>41083.760416625977</c:v>
                </c:pt>
                <c:pt idx="16778">
                  <c:v>41083.770833292641</c:v>
                </c:pt>
                <c:pt idx="16779">
                  <c:v>41083.781249959306</c:v>
                </c:pt>
                <c:pt idx="16780">
                  <c:v>41083.79166662597</c:v>
                </c:pt>
                <c:pt idx="16781">
                  <c:v>41083.802083292634</c:v>
                </c:pt>
                <c:pt idx="16782">
                  <c:v>41083.812499959298</c:v>
                </c:pt>
                <c:pt idx="16783">
                  <c:v>41083.822916625963</c:v>
                </c:pt>
                <c:pt idx="16784">
                  <c:v>41083.833333292627</c:v>
                </c:pt>
                <c:pt idx="16785">
                  <c:v>41083.843749959291</c:v>
                </c:pt>
                <c:pt idx="16786">
                  <c:v>41083.854166625955</c:v>
                </c:pt>
                <c:pt idx="16787">
                  <c:v>41083.864583292619</c:v>
                </c:pt>
                <c:pt idx="16788">
                  <c:v>41083.874999959284</c:v>
                </c:pt>
                <c:pt idx="16789">
                  <c:v>41083.885416625948</c:v>
                </c:pt>
                <c:pt idx="16790">
                  <c:v>41083.895833292612</c:v>
                </c:pt>
                <c:pt idx="16791">
                  <c:v>41083.906249959276</c:v>
                </c:pt>
                <c:pt idx="16792">
                  <c:v>41083.916666625941</c:v>
                </c:pt>
                <c:pt idx="16793">
                  <c:v>41083.927083292605</c:v>
                </c:pt>
                <c:pt idx="16794">
                  <c:v>41083.937499959269</c:v>
                </c:pt>
                <c:pt idx="16795">
                  <c:v>41083.947916625933</c:v>
                </c:pt>
                <c:pt idx="16796">
                  <c:v>41083.958333292598</c:v>
                </c:pt>
                <c:pt idx="16797">
                  <c:v>41083.968749959262</c:v>
                </c:pt>
                <c:pt idx="16798">
                  <c:v>41083.979166625926</c:v>
                </c:pt>
                <c:pt idx="16799">
                  <c:v>41083.98958329259</c:v>
                </c:pt>
                <c:pt idx="16800">
                  <c:v>41083.999999959255</c:v>
                </c:pt>
                <c:pt idx="16801">
                  <c:v>41084.010416625919</c:v>
                </c:pt>
                <c:pt idx="16802">
                  <c:v>41084.020833292583</c:v>
                </c:pt>
                <c:pt idx="16803">
                  <c:v>41084.031249959247</c:v>
                </c:pt>
                <c:pt idx="16804">
                  <c:v>41084.041666625912</c:v>
                </c:pt>
                <c:pt idx="16805">
                  <c:v>41084.052083292576</c:v>
                </c:pt>
                <c:pt idx="16806">
                  <c:v>41084.06249995924</c:v>
                </c:pt>
                <c:pt idx="16807">
                  <c:v>41084.072916625904</c:v>
                </c:pt>
                <c:pt idx="16808">
                  <c:v>41084.083333292569</c:v>
                </c:pt>
                <c:pt idx="16809">
                  <c:v>41084.093749959233</c:v>
                </c:pt>
                <c:pt idx="16810">
                  <c:v>41084.104166625897</c:v>
                </c:pt>
                <c:pt idx="16811">
                  <c:v>41084.114583292561</c:v>
                </c:pt>
                <c:pt idx="16812">
                  <c:v>41084.124999959226</c:v>
                </c:pt>
                <c:pt idx="16813">
                  <c:v>41084.13541662589</c:v>
                </c:pt>
                <c:pt idx="16814">
                  <c:v>41084.145833292554</c:v>
                </c:pt>
                <c:pt idx="16815">
                  <c:v>41084.156249959218</c:v>
                </c:pt>
                <c:pt idx="16816">
                  <c:v>41084.166666625882</c:v>
                </c:pt>
                <c:pt idx="16817">
                  <c:v>41084.177083292547</c:v>
                </c:pt>
                <c:pt idx="16818">
                  <c:v>41084.187499959211</c:v>
                </c:pt>
                <c:pt idx="16819">
                  <c:v>41084.197916625875</c:v>
                </c:pt>
                <c:pt idx="16820">
                  <c:v>41084.208333292539</c:v>
                </c:pt>
                <c:pt idx="16821">
                  <c:v>41084.218749959204</c:v>
                </c:pt>
                <c:pt idx="16822">
                  <c:v>41084.229166625868</c:v>
                </c:pt>
                <c:pt idx="16823">
                  <c:v>41084.239583292532</c:v>
                </c:pt>
                <c:pt idx="16824">
                  <c:v>41084.249999959196</c:v>
                </c:pt>
                <c:pt idx="16825">
                  <c:v>41084.260416625861</c:v>
                </c:pt>
                <c:pt idx="16826">
                  <c:v>41084.270833292525</c:v>
                </c:pt>
                <c:pt idx="16827">
                  <c:v>41084.281249959189</c:v>
                </c:pt>
                <c:pt idx="16828">
                  <c:v>41084.291666625853</c:v>
                </c:pt>
                <c:pt idx="16829">
                  <c:v>41084.302083292518</c:v>
                </c:pt>
                <c:pt idx="16830">
                  <c:v>41084.312499959182</c:v>
                </c:pt>
                <c:pt idx="16831">
                  <c:v>41084.322916625846</c:v>
                </c:pt>
                <c:pt idx="16832">
                  <c:v>41084.33333329251</c:v>
                </c:pt>
                <c:pt idx="16833">
                  <c:v>41084.343749959175</c:v>
                </c:pt>
                <c:pt idx="16834">
                  <c:v>41084.354166625839</c:v>
                </c:pt>
                <c:pt idx="16835">
                  <c:v>41084.364583292503</c:v>
                </c:pt>
                <c:pt idx="16836">
                  <c:v>41084.374999959167</c:v>
                </c:pt>
                <c:pt idx="16837">
                  <c:v>41084.385416625832</c:v>
                </c:pt>
                <c:pt idx="16838">
                  <c:v>41084.395833292496</c:v>
                </c:pt>
                <c:pt idx="16839">
                  <c:v>41084.40624995916</c:v>
                </c:pt>
                <c:pt idx="16840">
                  <c:v>41084.416666625824</c:v>
                </c:pt>
                <c:pt idx="16841">
                  <c:v>41084.427083292489</c:v>
                </c:pt>
                <c:pt idx="16842">
                  <c:v>41084.437499959153</c:v>
                </c:pt>
                <c:pt idx="16843">
                  <c:v>41084.447916625817</c:v>
                </c:pt>
                <c:pt idx="16844">
                  <c:v>41084.458333292481</c:v>
                </c:pt>
                <c:pt idx="16845">
                  <c:v>41084.468749959145</c:v>
                </c:pt>
                <c:pt idx="16846">
                  <c:v>41084.47916662581</c:v>
                </c:pt>
                <c:pt idx="16847">
                  <c:v>41084.489583292474</c:v>
                </c:pt>
                <c:pt idx="16848">
                  <c:v>41084.499999959138</c:v>
                </c:pt>
                <c:pt idx="16849">
                  <c:v>41084.510416625802</c:v>
                </c:pt>
                <c:pt idx="16850">
                  <c:v>41084.520833292467</c:v>
                </c:pt>
                <c:pt idx="16851">
                  <c:v>41084.531249959131</c:v>
                </c:pt>
                <c:pt idx="16852">
                  <c:v>41084.541666625795</c:v>
                </c:pt>
                <c:pt idx="16853">
                  <c:v>41084.552083292459</c:v>
                </c:pt>
                <c:pt idx="16854">
                  <c:v>41084.562499959124</c:v>
                </c:pt>
                <c:pt idx="16855">
                  <c:v>41084.572916625788</c:v>
                </c:pt>
                <c:pt idx="16856">
                  <c:v>41084.583333292452</c:v>
                </c:pt>
                <c:pt idx="16857">
                  <c:v>41084.593749959116</c:v>
                </c:pt>
                <c:pt idx="16858">
                  <c:v>41084.604166625781</c:v>
                </c:pt>
                <c:pt idx="16859">
                  <c:v>41084.614583292445</c:v>
                </c:pt>
                <c:pt idx="16860">
                  <c:v>41084.624999959109</c:v>
                </c:pt>
                <c:pt idx="16861">
                  <c:v>41084.635416625773</c:v>
                </c:pt>
                <c:pt idx="16862">
                  <c:v>41084.645833292438</c:v>
                </c:pt>
                <c:pt idx="16863">
                  <c:v>41084.656249959102</c:v>
                </c:pt>
                <c:pt idx="16864">
                  <c:v>41084.666666625766</c:v>
                </c:pt>
                <c:pt idx="16865">
                  <c:v>41084.67708329243</c:v>
                </c:pt>
                <c:pt idx="16866">
                  <c:v>41084.687499959095</c:v>
                </c:pt>
                <c:pt idx="16867">
                  <c:v>41084.697916625759</c:v>
                </c:pt>
                <c:pt idx="16868">
                  <c:v>41084.708333292423</c:v>
                </c:pt>
                <c:pt idx="16869">
                  <c:v>41084.718749959087</c:v>
                </c:pt>
                <c:pt idx="16870">
                  <c:v>41084.729166625752</c:v>
                </c:pt>
                <c:pt idx="16871">
                  <c:v>41084.739583292416</c:v>
                </c:pt>
                <c:pt idx="16872">
                  <c:v>41084.74999995908</c:v>
                </c:pt>
                <c:pt idx="16873">
                  <c:v>41084.760416625744</c:v>
                </c:pt>
                <c:pt idx="16874">
                  <c:v>41084.770833292408</c:v>
                </c:pt>
                <c:pt idx="16875">
                  <c:v>41084.781249959073</c:v>
                </c:pt>
                <c:pt idx="16876">
                  <c:v>41084.791666625737</c:v>
                </c:pt>
                <c:pt idx="16877">
                  <c:v>41084.802083292401</c:v>
                </c:pt>
                <c:pt idx="16878">
                  <c:v>41084.812499959065</c:v>
                </c:pt>
                <c:pt idx="16879">
                  <c:v>41084.82291662573</c:v>
                </c:pt>
                <c:pt idx="16880">
                  <c:v>41084.833333292394</c:v>
                </c:pt>
                <c:pt idx="16881">
                  <c:v>41084.843749959058</c:v>
                </c:pt>
                <c:pt idx="16882">
                  <c:v>41084.854166625722</c:v>
                </c:pt>
                <c:pt idx="16883">
                  <c:v>41084.864583292387</c:v>
                </c:pt>
                <c:pt idx="16884">
                  <c:v>41084.874999959051</c:v>
                </c:pt>
                <c:pt idx="16885">
                  <c:v>41084.885416625715</c:v>
                </c:pt>
                <c:pt idx="16886">
                  <c:v>41084.895833292379</c:v>
                </c:pt>
                <c:pt idx="16887">
                  <c:v>41084.906249959044</c:v>
                </c:pt>
                <c:pt idx="16888">
                  <c:v>41084.916666625708</c:v>
                </c:pt>
                <c:pt idx="16889">
                  <c:v>41084.927083292372</c:v>
                </c:pt>
                <c:pt idx="16890">
                  <c:v>41084.937499959036</c:v>
                </c:pt>
                <c:pt idx="16891">
                  <c:v>41084.947916625701</c:v>
                </c:pt>
                <c:pt idx="16892">
                  <c:v>41084.958333292365</c:v>
                </c:pt>
                <c:pt idx="16893">
                  <c:v>41084.968749959029</c:v>
                </c:pt>
                <c:pt idx="16894">
                  <c:v>41084.979166625693</c:v>
                </c:pt>
                <c:pt idx="16895">
                  <c:v>41084.989583292358</c:v>
                </c:pt>
                <c:pt idx="16896">
                  <c:v>41084.999999959022</c:v>
                </c:pt>
                <c:pt idx="16897">
                  <c:v>41085.010416625686</c:v>
                </c:pt>
                <c:pt idx="16898">
                  <c:v>41085.02083329235</c:v>
                </c:pt>
                <c:pt idx="16899">
                  <c:v>41085.031249959015</c:v>
                </c:pt>
                <c:pt idx="16900">
                  <c:v>41085.041666625679</c:v>
                </c:pt>
                <c:pt idx="16901">
                  <c:v>41085.052083292343</c:v>
                </c:pt>
                <c:pt idx="16902">
                  <c:v>41085.062499959007</c:v>
                </c:pt>
                <c:pt idx="16903">
                  <c:v>41085.072916625671</c:v>
                </c:pt>
                <c:pt idx="16904">
                  <c:v>41085.083333292336</c:v>
                </c:pt>
                <c:pt idx="16905">
                  <c:v>41085.093749959</c:v>
                </c:pt>
                <c:pt idx="16906">
                  <c:v>41085.104166625664</c:v>
                </c:pt>
                <c:pt idx="16907">
                  <c:v>41085.114583292328</c:v>
                </c:pt>
                <c:pt idx="16908">
                  <c:v>41085.124999958993</c:v>
                </c:pt>
                <c:pt idx="16909">
                  <c:v>41085.135416625657</c:v>
                </c:pt>
                <c:pt idx="16910">
                  <c:v>41085.145833292321</c:v>
                </c:pt>
                <c:pt idx="16911">
                  <c:v>41085.156249958985</c:v>
                </c:pt>
                <c:pt idx="16912">
                  <c:v>41085.16666662565</c:v>
                </c:pt>
                <c:pt idx="16913">
                  <c:v>41085.177083292314</c:v>
                </c:pt>
                <c:pt idx="16914">
                  <c:v>41085.187499958978</c:v>
                </c:pt>
                <c:pt idx="16915">
                  <c:v>41085.197916625642</c:v>
                </c:pt>
                <c:pt idx="16916">
                  <c:v>41085.208333292307</c:v>
                </c:pt>
                <c:pt idx="16917">
                  <c:v>41085.218749958971</c:v>
                </c:pt>
                <c:pt idx="16918">
                  <c:v>41085.229166625635</c:v>
                </c:pt>
                <c:pt idx="16919">
                  <c:v>41085.239583292299</c:v>
                </c:pt>
                <c:pt idx="16920">
                  <c:v>41085.249999958964</c:v>
                </c:pt>
                <c:pt idx="16921">
                  <c:v>41085.260416625628</c:v>
                </c:pt>
                <c:pt idx="16922">
                  <c:v>41085.270833292292</c:v>
                </c:pt>
                <c:pt idx="16923">
                  <c:v>41085.281249958956</c:v>
                </c:pt>
                <c:pt idx="16924">
                  <c:v>41085.291666625621</c:v>
                </c:pt>
                <c:pt idx="16925">
                  <c:v>41085.302083292285</c:v>
                </c:pt>
                <c:pt idx="16926">
                  <c:v>41085.312499958949</c:v>
                </c:pt>
                <c:pt idx="16927">
                  <c:v>41085.322916625613</c:v>
                </c:pt>
                <c:pt idx="16928">
                  <c:v>41085.333333292278</c:v>
                </c:pt>
                <c:pt idx="16929">
                  <c:v>41085.343749958942</c:v>
                </c:pt>
                <c:pt idx="16930">
                  <c:v>41085.354166625606</c:v>
                </c:pt>
                <c:pt idx="16931">
                  <c:v>41085.36458329227</c:v>
                </c:pt>
                <c:pt idx="16932">
                  <c:v>41085.374999958934</c:v>
                </c:pt>
                <c:pt idx="16933">
                  <c:v>41085.385416625599</c:v>
                </c:pt>
                <c:pt idx="16934">
                  <c:v>41085.395833292263</c:v>
                </c:pt>
                <c:pt idx="16935">
                  <c:v>41085.406249958927</c:v>
                </c:pt>
                <c:pt idx="16936">
                  <c:v>41085.416666625591</c:v>
                </c:pt>
                <c:pt idx="16937">
                  <c:v>41085.427083292256</c:v>
                </c:pt>
                <c:pt idx="16938">
                  <c:v>41085.43749995892</c:v>
                </c:pt>
                <c:pt idx="16939">
                  <c:v>41085.447916625584</c:v>
                </c:pt>
                <c:pt idx="16940">
                  <c:v>41085.458333292248</c:v>
                </c:pt>
                <c:pt idx="16941">
                  <c:v>41085.468749958913</c:v>
                </c:pt>
                <c:pt idx="16942">
                  <c:v>41085.479166625577</c:v>
                </c:pt>
                <c:pt idx="16943">
                  <c:v>41085.489583292241</c:v>
                </c:pt>
                <c:pt idx="16944">
                  <c:v>41085.499999958905</c:v>
                </c:pt>
                <c:pt idx="16945">
                  <c:v>41085.51041662557</c:v>
                </c:pt>
                <c:pt idx="16946">
                  <c:v>41085.520833292234</c:v>
                </c:pt>
                <c:pt idx="16947">
                  <c:v>41085.531249958898</c:v>
                </c:pt>
                <c:pt idx="16948">
                  <c:v>41085.541666625562</c:v>
                </c:pt>
                <c:pt idx="16949">
                  <c:v>41085.552083292227</c:v>
                </c:pt>
                <c:pt idx="16950">
                  <c:v>41085.562499958891</c:v>
                </c:pt>
                <c:pt idx="16951">
                  <c:v>41085.572916625555</c:v>
                </c:pt>
                <c:pt idx="16952">
                  <c:v>41085.583333292219</c:v>
                </c:pt>
                <c:pt idx="16953">
                  <c:v>41085.593749958884</c:v>
                </c:pt>
                <c:pt idx="16954">
                  <c:v>41085.604166625548</c:v>
                </c:pt>
                <c:pt idx="16955">
                  <c:v>41085.614583292212</c:v>
                </c:pt>
                <c:pt idx="16956">
                  <c:v>41085.624999958876</c:v>
                </c:pt>
                <c:pt idx="16957">
                  <c:v>41085.635416625541</c:v>
                </c:pt>
                <c:pt idx="16958">
                  <c:v>41085.645833292205</c:v>
                </c:pt>
                <c:pt idx="16959">
                  <c:v>41085.656249958869</c:v>
                </c:pt>
                <c:pt idx="16960">
                  <c:v>41085.666666625533</c:v>
                </c:pt>
                <c:pt idx="16961">
                  <c:v>41085.677083292197</c:v>
                </c:pt>
                <c:pt idx="16962">
                  <c:v>41085.687499958862</c:v>
                </c:pt>
                <c:pt idx="16963">
                  <c:v>41085.697916625526</c:v>
                </c:pt>
                <c:pt idx="16964">
                  <c:v>41085.70833329219</c:v>
                </c:pt>
                <c:pt idx="16965">
                  <c:v>41085.718749958854</c:v>
                </c:pt>
                <c:pt idx="16966">
                  <c:v>41085.729166625519</c:v>
                </c:pt>
                <c:pt idx="16967">
                  <c:v>41085.739583292183</c:v>
                </c:pt>
                <c:pt idx="16968">
                  <c:v>41085.749999958847</c:v>
                </c:pt>
                <c:pt idx="16969">
                  <c:v>41085.760416625511</c:v>
                </c:pt>
                <c:pt idx="16970">
                  <c:v>41085.770833292176</c:v>
                </c:pt>
                <c:pt idx="16971">
                  <c:v>41085.78124995884</c:v>
                </c:pt>
                <c:pt idx="16972">
                  <c:v>41085.791666625504</c:v>
                </c:pt>
                <c:pt idx="16973">
                  <c:v>41085.802083292168</c:v>
                </c:pt>
                <c:pt idx="16974">
                  <c:v>41085.812499958833</c:v>
                </c:pt>
                <c:pt idx="16975">
                  <c:v>41085.822916625497</c:v>
                </c:pt>
                <c:pt idx="16976">
                  <c:v>41085.833333292161</c:v>
                </c:pt>
                <c:pt idx="16977">
                  <c:v>41085.843749958825</c:v>
                </c:pt>
                <c:pt idx="16978">
                  <c:v>41085.85416662549</c:v>
                </c:pt>
                <c:pt idx="16979">
                  <c:v>41085.864583292154</c:v>
                </c:pt>
                <c:pt idx="16980">
                  <c:v>41085.874999958818</c:v>
                </c:pt>
                <c:pt idx="16981">
                  <c:v>41085.885416625482</c:v>
                </c:pt>
                <c:pt idx="16982">
                  <c:v>41085.895833292147</c:v>
                </c:pt>
                <c:pt idx="16983">
                  <c:v>41085.906249958811</c:v>
                </c:pt>
                <c:pt idx="16984">
                  <c:v>41085.916666625475</c:v>
                </c:pt>
                <c:pt idx="16985">
                  <c:v>41085.927083292139</c:v>
                </c:pt>
                <c:pt idx="16986">
                  <c:v>41085.937499958804</c:v>
                </c:pt>
                <c:pt idx="16987">
                  <c:v>41085.947916625468</c:v>
                </c:pt>
                <c:pt idx="16988">
                  <c:v>41085.958333292132</c:v>
                </c:pt>
                <c:pt idx="16989">
                  <c:v>41085.968749958796</c:v>
                </c:pt>
                <c:pt idx="16990">
                  <c:v>41085.97916662546</c:v>
                </c:pt>
                <c:pt idx="16991">
                  <c:v>41085.989583292125</c:v>
                </c:pt>
                <c:pt idx="16992">
                  <c:v>41085.999999958789</c:v>
                </c:pt>
                <c:pt idx="16993">
                  <c:v>41086.010416625453</c:v>
                </c:pt>
                <c:pt idx="16994">
                  <c:v>41086.020833292117</c:v>
                </c:pt>
                <c:pt idx="16995">
                  <c:v>41086.031249958782</c:v>
                </c:pt>
                <c:pt idx="16996">
                  <c:v>41086.041666625446</c:v>
                </c:pt>
                <c:pt idx="16997">
                  <c:v>41086.05208329211</c:v>
                </c:pt>
                <c:pt idx="16998">
                  <c:v>41086.062499958774</c:v>
                </c:pt>
                <c:pt idx="16999">
                  <c:v>41086.072916625439</c:v>
                </c:pt>
                <c:pt idx="17000">
                  <c:v>41086.083333292103</c:v>
                </c:pt>
                <c:pt idx="17001">
                  <c:v>41086.093749958767</c:v>
                </c:pt>
                <c:pt idx="17002">
                  <c:v>41086.104166625431</c:v>
                </c:pt>
                <c:pt idx="17003">
                  <c:v>41086.114583292096</c:v>
                </c:pt>
                <c:pt idx="17004">
                  <c:v>41086.12499995876</c:v>
                </c:pt>
                <c:pt idx="17005">
                  <c:v>41086.135416625424</c:v>
                </c:pt>
                <c:pt idx="17006">
                  <c:v>41086.145833292088</c:v>
                </c:pt>
                <c:pt idx="17007">
                  <c:v>41086.156249958753</c:v>
                </c:pt>
                <c:pt idx="17008">
                  <c:v>41086.166666625417</c:v>
                </c:pt>
                <c:pt idx="17009">
                  <c:v>41086.177083292081</c:v>
                </c:pt>
                <c:pt idx="17010">
                  <c:v>41086.187499958745</c:v>
                </c:pt>
                <c:pt idx="17011">
                  <c:v>41086.19791662541</c:v>
                </c:pt>
                <c:pt idx="17012">
                  <c:v>41086.208333292074</c:v>
                </c:pt>
                <c:pt idx="17013">
                  <c:v>41086.218749958738</c:v>
                </c:pt>
                <c:pt idx="17014">
                  <c:v>41086.229166625402</c:v>
                </c:pt>
                <c:pt idx="17015">
                  <c:v>41086.239583292067</c:v>
                </c:pt>
                <c:pt idx="17016">
                  <c:v>41086.249999958731</c:v>
                </c:pt>
                <c:pt idx="17017">
                  <c:v>41086.260416625395</c:v>
                </c:pt>
                <c:pt idx="17018">
                  <c:v>41086.270833292059</c:v>
                </c:pt>
                <c:pt idx="17019">
                  <c:v>41086.281249958723</c:v>
                </c:pt>
                <c:pt idx="17020">
                  <c:v>41086.291666625388</c:v>
                </c:pt>
                <c:pt idx="17021">
                  <c:v>41086.302083292052</c:v>
                </c:pt>
                <c:pt idx="17022">
                  <c:v>41086.312499958716</c:v>
                </c:pt>
                <c:pt idx="17023">
                  <c:v>41086.32291662538</c:v>
                </c:pt>
                <c:pt idx="17024">
                  <c:v>41086.333333292045</c:v>
                </c:pt>
                <c:pt idx="17025">
                  <c:v>41086.343749958709</c:v>
                </c:pt>
                <c:pt idx="17026">
                  <c:v>41086.354166625373</c:v>
                </c:pt>
                <c:pt idx="17027">
                  <c:v>41086.364583292037</c:v>
                </c:pt>
                <c:pt idx="17028">
                  <c:v>41086.374999958702</c:v>
                </c:pt>
                <c:pt idx="17029">
                  <c:v>41086.385416625366</c:v>
                </c:pt>
                <c:pt idx="17030">
                  <c:v>41086.39583329203</c:v>
                </c:pt>
                <c:pt idx="17031">
                  <c:v>41086.406249958694</c:v>
                </c:pt>
                <c:pt idx="17032">
                  <c:v>41086.416666625359</c:v>
                </c:pt>
                <c:pt idx="17033">
                  <c:v>41086.427083292023</c:v>
                </c:pt>
                <c:pt idx="17034">
                  <c:v>41086.437499958687</c:v>
                </c:pt>
                <c:pt idx="17035">
                  <c:v>41086.447916625351</c:v>
                </c:pt>
                <c:pt idx="17036">
                  <c:v>41086.458333292016</c:v>
                </c:pt>
                <c:pt idx="17037">
                  <c:v>41086.46874995868</c:v>
                </c:pt>
                <c:pt idx="17038">
                  <c:v>41086.479166625344</c:v>
                </c:pt>
                <c:pt idx="17039">
                  <c:v>41086.489583292008</c:v>
                </c:pt>
                <c:pt idx="17040">
                  <c:v>41086.499999958673</c:v>
                </c:pt>
                <c:pt idx="17041">
                  <c:v>41086.510416625337</c:v>
                </c:pt>
                <c:pt idx="17042">
                  <c:v>41086.520833292001</c:v>
                </c:pt>
                <c:pt idx="17043">
                  <c:v>41086.531249958665</c:v>
                </c:pt>
                <c:pt idx="17044">
                  <c:v>41086.54166662533</c:v>
                </c:pt>
                <c:pt idx="17045">
                  <c:v>41086.552083291994</c:v>
                </c:pt>
                <c:pt idx="17046">
                  <c:v>41086.562499958658</c:v>
                </c:pt>
                <c:pt idx="17047">
                  <c:v>41086.572916625322</c:v>
                </c:pt>
                <c:pt idx="17048">
                  <c:v>41086.583333291986</c:v>
                </c:pt>
                <c:pt idx="17049">
                  <c:v>41086.593749958651</c:v>
                </c:pt>
                <c:pt idx="17050">
                  <c:v>41086.604166625315</c:v>
                </c:pt>
                <c:pt idx="17051">
                  <c:v>41086.614583291979</c:v>
                </c:pt>
                <c:pt idx="17052">
                  <c:v>41086.624999958643</c:v>
                </c:pt>
                <c:pt idx="17053">
                  <c:v>41086.635416625308</c:v>
                </c:pt>
                <c:pt idx="17054">
                  <c:v>41086.645833291972</c:v>
                </c:pt>
                <c:pt idx="17055">
                  <c:v>41086.656249958636</c:v>
                </c:pt>
                <c:pt idx="17056">
                  <c:v>41086.6666666253</c:v>
                </c:pt>
                <c:pt idx="17057">
                  <c:v>41086.677083291965</c:v>
                </c:pt>
                <c:pt idx="17058">
                  <c:v>41086.687499958629</c:v>
                </c:pt>
                <c:pt idx="17059">
                  <c:v>41086.697916625293</c:v>
                </c:pt>
                <c:pt idx="17060">
                  <c:v>41086.708333291957</c:v>
                </c:pt>
                <c:pt idx="17061">
                  <c:v>41086.718749958622</c:v>
                </c:pt>
                <c:pt idx="17062">
                  <c:v>41086.729166625286</c:v>
                </c:pt>
                <c:pt idx="17063">
                  <c:v>41086.73958329195</c:v>
                </c:pt>
                <c:pt idx="17064">
                  <c:v>41086.749999958614</c:v>
                </c:pt>
                <c:pt idx="17065">
                  <c:v>41086.760416625279</c:v>
                </c:pt>
                <c:pt idx="17066">
                  <c:v>41086.770833291943</c:v>
                </c:pt>
                <c:pt idx="17067">
                  <c:v>41086.781249958607</c:v>
                </c:pt>
                <c:pt idx="17068">
                  <c:v>41086.791666625271</c:v>
                </c:pt>
                <c:pt idx="17069">
                  <c:v>41086.802083291936</c:v>
                </c:pt>
                <c:pt idx="17070">
                  <c:v>41086.8124999586</c:v>
                </c:pt>
                <c:pt idx="17071">
                  <c:v>41086.822916625264</c:v>
                </c:pt>
                <c:pt idx="17072">
                  <c:v>41086.833333291928</c:v>
                </c:pt>
                <c:pt idx="17073">
                  <c:v>41086.843749958593</c:v>
                </c:pt>
                <c:pt idx="17074">
                  <c:v>41086.854166625257</c:v>
                </c:pt>
                <c:pt idx="17075">
                  <c:v>41086.864583291921</c:v>
                </c:pt>
                <c:pt idx="17076">
                  <c:v>41086.874999958585</c:v>
                </c:pt>
                <c:pt idx="17077">
                  <c:v>41086.885416625249</c:v>
                </c:pt>
                <c:pt idx="17078">
                  <c:v>41086.895833291914</c:v>
                </c:pt>
                <c:pt idx="17079">
                  <c:v>41086.906249958578</c:v>
                </c:pt>
                <c:pt idx="17080">
                  <c:v>41086.916666625242</c:v>
                </c:pt>
                <c:pt idx="17081">
                  <c:v>41086.927083291906</c:v>
                </c:pt>
                <c:pt idx="17082">
                  <c:v>41086.937499958571</c:v>
                </c:pt>
                <c:pt idx="17083">
                  <c:v>41086.947916625235</c:v>
                </c:pt>
                <c:pt idx="17084">
                  <c:v>41086.958333291899</c:v>
                </c:pt>
                <c:pt idx="17085">
                  <c:v>41086.968749958563</c:v>
                </c:pt>
                <c:pt idx="17086">
                  <c:v>41086.979166625228</c:v>
                </c:pt>
                <c:pt idx="17087">
                  <c:v>41086.989583291892</c:v>
                </c:pt>
                <c:pt idx="17088">
                  <c:v>41086.999999958556</c:v>
                </c:pt>
                <c:pt idx="17089">
                  <c:v>41087.01041662522</c:v>
                </c:pt>
                <c:pt idx="17090">
                  <c:v>41087.020833291885</c:v>
                </c:pt>
                <c:pt idx="17091">
                  <c:v>41087.031249958549</c:v>
                </c:pt>
                <c:pt idx="17092">
                  <c:v>41087.041666625213</c:v>
                </c:pt>
                <c:pt idx="17093">
                  <c:v>41087.052083291877</c:v>
                </c:pt>
                <c:pt idx="17094">
                  <c:v>41087.062499958542</c:v>
                </c:pt>
                <c:pt idx="17095">
                  <c:v>41087.072916625206</c:v>
                </c:pt>
                <c:pt idx="17096">
                  <c:v>41087.08333329187</c:v>
                </c:pt>
                <c:pt idx="17097">
                  <c:v>41087.093749958534</c:v>
                </c:pt>
                <c:pt idx="17098">
                  <c:v>41087.104166625199</c:v>
                </c:pt>
                <c:pt idx="17099">
                  <c:v>41087.114583291863</c:v>
                </c:pt>
                <c:pt idx="17100">
                  <c:v>41087.124999958527</c:v>
                </c:pt>
                <c:pt idx="17101">
                  <c:v>41087.135416625191</c:v>
                </c:pt>
                <c:pt idx="17102">
                  <c:v>41087.145833291856</c:v>
                </c:pt>
                <c:pt idx="17103">
                  <c:v>41087.15624995852</c:v>
                </c:pt>
                <c:pt idx="17104">
                  <c:v>41087.166666625184</c:v>
                </c:pt>
                <c:pt idx="17105">
                  <c:v>41087.177083291848</c:v>
                </c:pt>
                <c:pt idx="17106">
                  <c:v>41087.187499958512</c:v>
                </c:pt>
                <c:pt idx="17107">
                  <c:v>41087.197916625177</c:v>
                </c:pt>
                <c:pt idx="17108">
                  <c:v>41087.208333291841</c:v>
                </c:pt>
                <c:pt idx="17109">
                  <c:v>41087.218749958505</c:v>
                </c:pt>
                <c:pt idx="17110">
                  <c:v>41087.229166625169</c:v>
                </c:pt>
                <c:pt idx="17111">
                  <c:v>41087.239583291834</c:v>
                </c:pt>
                <c:pt idx="17112">
                  <c:v>41087.249999958498</c:v>
                </c:pt>
                <c:pt idx="17113">
                  <c:v>41087.260416625162</c:v>
                </c:pt>
                <c:pt idx="17114">
                  <c:v>41087.270833291826</c:v>
                </c:pt>
                <c:pt idx="17115">
                  <c:v>41087.281249958491</c:v>
                </c:pt>
                <c:pt idx="17116">
                  <c:v>41087.291666625155</c:v>
                </c:pt>
                <c:pt idx="17117">
                  <c:v>41087.302083291819</c:v>
                </c:pt>
                <c:pt idx="17118">
                  <c:v>41087.312499958483</c:v>
                </c:pt>
                <c:pt idx="17119">
                  <c:v>41087.322916625148</c:v>
                </c:pt>
                <c:pt idx="17120">
                  <c:v>41087.333333291812</c:v>
                </c:pt>
                <c:pt idx="17121">
                  <c:v>41087.343749958476</c:v>
                </c:pt>
                <c:pt idx="17122">
                  <c:v>41087.35416662514</c:v>
                </c:pt>
                <c:pt idx="17123">
                  <c:v>41087.364583291805</c:v>
                </c:pt>
                <c:pt idx="17124">
                  <c:v>41087.374999958469</c:v>
                </c:pt>
                <c:pt idx="17125">
                  <c:v>41087.385416625133</c:v>
                </c:pt>
                <c:pt idx="17126">
                  <c:v>41087.395833291797</c:v>
                </c:pt>
                <c:pt idx="17127">
                  <c:v>41087.406249958462</c:v>
                </c:pt>
                <c:pt idx="17128">
                  <c:v>41087.416666625126</c:v>
                </c:pt>
                <c:pt idx="17129">
                  <c:v>41087.42708329179</c:v>
                </c:pt>
                <c:pt idx="17130">
                  <c:v>41087.437499958454</c:v>
                </c:pt>
                <c:pt idx="17131">
                  <c:v>41087.447916625119</c:v>
                </c:pt>
                <c:pt idx="17132">
                  <c:v>41087.458333291783</c:v>
                </c:pt>
                <c:pt idx="17133">
                  <c:v>41087.468749958447</c:v>
                </c:pt>
                <c:pt idx="17134">
                  <c:v>41087.479166625111</c:v>
                </c:pt>
                <c:pt idx="17135">
                  <c:v>41087.489583291775</c:v>
                </c:pt>
                <c:pt idx="17136">
                  <c:v>41087.49999995844</c:v>
                </c:pt>
                <c:pt idx="17137">
                  <c:v>41087.510416625104</c:v>
                </c:pt>
                <c:pt idx="17138">
                  <c:v>41087.520833291768</c:v>
                </c:pt>
                <c:pt idx="17139">
                  <c:v>41087.531249958432</c:v>
                </c:pt>
                <c:pt idx="17140">
                  <c:v>41087.541666625097</c:v>
                </c:pt>
                <c:pt idx="17141">
                  <c:v>41087.552083291761</c:v>
                </c:pt>
                <c:pt idx="17142">
                  <c:v>41087.562499958425</c:v>
                </c:pt>
                <c:pt idx="17143">
                  <c:v>41087.572916625089</c:v>
                </c:pt>
                <c:pt idx="17144">
                  <c:v>41087.583333291754</c:v>
                </c:pt>
                <c:pt idx="17145">
                  <c:v>41087.593749958418</c:v>
                </c:pt>
                <c:pt idx="17146">
                  <c:v>41087.604166625082</c:v>
                </c:pt>
                <c:pt idx="17147">
                  <c:v>41087.614583291746</c:v>
                </c:pt>
                <c:pt idx="17148">
                  <c:v>41087.624999958411</c:v>
                </c:pt>
                <c:pt idx="17149">
                  <c:v>41087.635416625075</c:v>
                </c:pt>
                <c:pt idx="17150">
                  <c:v>41087.645833291739</c:v>
                </c:pt>
                <c:pt idx="17151">
                  <c:v>41087.656249958403</c:v>
                </c:pt>
                <c:pt idx="17152">
                  <c:v>41087.666666625068</c:v>
                </c:pt>
                <c:pt idx="17153">
                  <c:v>41087.677083291732</c:v>
                </c:pt>
                <c:pt idx="17154">
                  <c:v>41087.687499958396</c:v>
                </c:pt>
                <c:pt idx="17155">
                  <c:v>41087.69791662506</c:v>
                </c:pt>
                <c:pt idx="17156">
                  <c:v>41087.708333291725</c:v>
                </c:pt>
                <c:pt idx="17157">
                  <c:v>41087.718749958389</c:v>
                </c:pt>
                <c:pt idx="17158">
                  <c:v>41087.729166625053</c:v>
                </c:pt>
                <c:pt idx="17159">
                  <c:v>41087.739583291717</c:v>
                </c:pt>
                <c:pt idx="17160">
                  <c:v>41087.749999958382</c:v>
                </c:pt>
                <c:pt idx="17161">
                  <c:v>41087.760416625046</c:v>
                </c:pt>
                <c:pt idx="17162">
                  <c:v>41087.77083329171</c:v>
                </c:pt>
                <c:pt idx="17163">
                  <c:v>41087.781249958374</c:v>
                </c:pt>
                <c:pt idx="17164">
                  <c:v>41087.791666625038</c:v>
                </c:pt>
                <c:pt idx="17165">
                  <c:v>41087.802083291703</c:v>
                </c:pt>
                <c:pt idx="17166">
                  <c:v>41087.812499958367</c:v>
                </c:pt>
                <c:pt idx="17167">
                  <c:v>41087.822916625031</c:v>
                </c:pt>
                <c:pt idx="17168">
                  <c:v>41087.833333291695</c:v>
                </c:pt>
                <c:pt idx="17169">
                  <c:v>41087.84374995836</c:v>
                </c:pt>
                <c:pt idx="17170">
                  <c:v>41087.854166625024</c:v>
                </c:pt>
                <c:pt idx="17171">
                  <c:v>41087.864583291688</c:v>
                </c:pt>
                <c:pt idx="17172">
                  <c:v>41087.874999958352</c:v>
                </c:pt>
                <c:pt idx="17173">
                  <c:v>41087.885416625017</c:v>
                </c:pt>
                <c:pt idx="17174">
                  <c:v>41087.895833291681</c:v>
                </c:pt>
                <c:pt idx="17175">
                  <c:v>41087.906249958345</c:v>
                </c:pt>
                <c:pt idx="17176">
                  <c:v>41087.916666625009</c:v>
                </c:pt>
                <c:pt idx="17177">
                  <c:v>41087.927083291674</c:v>
                </c:pt>
                <c:pt idx="17178">
                  <c:v>41087.937499958338</c:v>
                </c:pt>
                <c:pt idx="17179">
                  <c:v>41087.947916625002</c:v>
                </c:pt>
                <c:pt idx="17180">
                  <c:v>41087.958333291666</c:v>
                </c:pt>
                <c:pt idx="17181">
                  <c:v>41087.968749958331</c:v>
                </c:pt>
                <c:pt idx="17182">
                  <c:v>41087.979166624995</c:v>
                </c:pt>
                <c:pt idx="17183">
                  <c:v>41087.989583291659</c:v>
                </c:pt>
                <c:pt idx="17184">
                  <c:v>41087.999999958323</c:v>
                </c:pt>
                <c:pt idx="17185">
                  <c:v>41088.010416624988</c:v>
                </c:pt>
                <c:pt idx="17186">
                  <c:v>41088.020833291652</c:v>
                </c:pt>
                <c:pt idx="17187">
                  <c:v>41088.031249958316</c:v>
                </c:pt>
                <c:pt idx="17188">
                  <c:v>41088.04166662498</c:v>
                </c:pt>
                <c:pt idx="17189">
                  <c:v>41088.052083291645</c:v>
                </c:pt>
                <c:pt idx="17190">
                  <c:v>41088.062499958309</c:v>
                </c:pt>
                <c:pt idx="17191">
                  <c:v>41088.072916624973</c:v>
                </c:pt>
                <c:pt idx="17192">
                  <c:v>41088.083333291637</c:v>
                </c:pt>
                <c:pt idx="17193">
                  <c:v>41088.093749958301</c:v>
                </c:pt>
                <c:pt idx="17194">
                  <c:v>41088.104166624966</c:v>
                </c:pt>
                <c:pt idx="17195">
                  <c:v>41088.11458329163</c:v>
                </c:pt>
                <c:pt idx="17196">
                  <c:v>41088.124999958294</c:v>
                </c:pt>
                <c:pt idx="17197">
                  <c:v>41088.135416624958</c:v>
                </c:pt>
                <c:pt idx="17198">
                  <c:v>41088.145833291623</c:v>
                </c:pt>
                <c:pt idx="17199">
                  <c:v>41088.156249958287</c:v>
                </c:pt>
                <c:pt idx="17200">
                  <c:v>41088.166666624951</c:v>
                </c:pt>
                <c:pt idx="17201">
                  <c:v>41088.177083291615</c:v>
                </c:pt>
                <c:pt idx="17202">
                  <c:v>41088.18749995828</c:v>
                </c:pt>
                <c:pt idx="17203">
                  <c:v>41088.197916624944</c:v>
                </c:pt>
                <c:pt idx="17204">
                  <c:v>41088.208333291608</c:v>
                </c:pt>
                <c:pt idx="17205">
                  <c:v>41088.218749958272</c:v>
                </c:pt>
                <c:pt idx="17206">
                  <c:v>41088.229166624937</c:v>
                </c:pt>
                <c:pt idx="17207">
                  <c:v>41088.239583291601</c:v>
                </c:pt>
                <c:pt idx="17208">
                  <c:v>41088.249999958265</c:v>
                </c:pt>
                <c:pt idx="17209">
                  <c:v>41088.260416624929</c:v>
                </c:pt>
                <c:pt idx="17210">
                  <c:v>41088.270833291594</c:v>
                </c:pt>
                <c:pt idx="17211">
                  <c:v>41088.281249958258</c:v>
                </c:pt>
                <c:pt idx="17212">
                  <c:v>41088.291666624922</c:v>
                </c:pt>
                <c:pt idx="17213">
                  <c:v>41088.302083291586</c:v>
                </c:pt>
                <c:pt idx="17214">
                  <c:v>41088.312499958251</c:v>
                </c:pt>
                <c:pt idx="17215">
                  <c:v>41088.322916624915</c:v>
                </c:pt>
                <c:pt idx="17216">
                  <c:v>41088.333333291579</c:v>
                </c:pt>
                <c:pt idx="17217">
                  <c:v>41088.343749958243</c:v>
                </c:pt>
                <c:pt idx="17218">
                  <c:v>41088.354166624908</c:v>
                </c:pt>
                <c:pt idx="17219">
                  <c:v>41088.364583291572</c:v>
                </c:pt>
                <c:pt idx="17220">
                  <c:v>41088.374999958236</c:v>
                </c:pt>
                <c:pt idx="17221">
                  <c:v>41088.3854166249</c:v>
                </c:pt>
                <c:pt idx="17222">
                  <c:v>41088.395833291564</c:v>
                </c:pt>
                <c:pt idx="17223">
                  <c:v>41088.406249958229</c:v>
                </c:pt>
                <c:pt idx="17224">
                  <c:v>41088.416666624893</c:v>
                </c:pt>
                <c:pt idx="17225">
                  <c:v>41088.427083291557</c:v>
                </c:pt>
                <c:pt idx="17226">
                  <c:v>41088.437499958221</c:v>
                </c:pt>
                <c:pt idx="17227">
                  <c:v>41088.447916624886</c:v>
                </c:pt>
                <c:pt idx="17228">
                  <c:v>41088.45833329155</c:v>
                </c:pt>
                <c:pt idx="17229">
                  <c:v>41088.468749958214</c:v>
                </c:pt>
                <c:pt idx="17230">
                  <c:v>41088.479166624878</c:v>
                </c:pt>
                <c:pt idx="17231">
                  <c:v>41088.489583291543</c:v>
                </c:pt>
                <c:pt idx="17232">
                  <c:v>41088.499999958207</c:v>
                </c:pt>
                <c:pt idx="17233">
                  <c:v>41088.510416624871</c:v>
                </c:pt>
                <c:pt idx="17234">
                  <c:v>41088.520833291535</c:v>
                </c:pt>
                <c:pt idx="17235">
                  <c:v>41088.5312499582</c:v>
                </c:pt>
                <c:pt idx="17236">
                  <c:v>41088.541666624864</c:v>
                </c:pt>
                <c:pt idx="17237">
                  <c:v>41088.552083291528</c:v>
                </c:pt>
                <c:pt idx="17238">
                  <c:v>41088.562499958192</c:v>
                </c:pt>
                <c:pt idx="17239">
                  <c:v>41088.572916624857</c:v>
                </c:pt>
                <c:pt idx="17240">
                  <c:v>41088.583333291521</c:v>
                </c:pt>
                <c:pt idx="17241">
                  <c:v>41088.593749958185</c:v>
                </c:pt>
                <c:pt idx="17242">
                  <c:v>41088.604166624849</c:v>
                </c:pt>
                <c:pt idx="17243">
                  <c:v>41088.614583291514</c:v>
                </c:pt>
                <c:pt idx="17244">
                  <c:v>41088.624999958178</c:v>
                </c:pt>
                <c:pt idx="17245">
                  <c:v>41088.635416624842</c:v>
                </c:pt>
                <c:pt idx="17246">
                  <c:v>41088.645833291506</c:v>
                </c:pt>
                <c:pt idx="17247">
                  <c:v>41088.656249958171</c:v>
                </c:pt>
                <c:pt idx="17248">
                  <c:v>41088.666666624835</c:v>
                </c:pt>
                <c:pt idx="17249">
                  <c:v>41088.677083291499</c:v>
                </c:pt>
                <c:pt idx="17250">
                  <c:v>41088.687499958163</c:v>
                </c:pt>
                <c:pt idx="17251">
                  <c:v>41088.697916624827</c:v>
                </c:pt>
                <c:pt idx="17252">
                  <c:v>41088.708333291492</c:v>
                </c:pt>
                <c:pt idx="17253">
                  <c:v>41088.718749958156</c:v>
                </c:pt>
                <c:pt idx="17254">
                  <c:v>41088.72916662482</c:v>
                </c:pt>
                <c:pt idx="17255">
                  <c:v>41088.739583291484</c:v>
                </c:pt>
                <c:pt idx="17256">
                  <c:v>41088.749999958149</c:v>
                </c:pt>
                <c:pt idx="17257">
                  <c:v>41088.760416624813</c:v>
                </c:pt>
                <c:pt idx="17258">
                  <c:v>41088.770833291477</c:v>
                </c:pt>
                <c:pt idx="17259">
                  <c:v>41088.781249958141</c:v>
                </c:pt>
                <c:pt idx="17260">
                  <c:v>41088.791666624806</c:v>
                </c:pt>
                <c:pt idx="17261">
                  <c:v>41088.80208329147</c:v>
                </c:pt>
                <c:pt idx="17262">
                  <c:v>41088.812499958134</c:v>
                </c:pt>
                <c:pt idx="17263">
                  <c:v>41088.822916624798</c:v>
                </c:pt>
                <c:pt idx="17264">
                  <c:v>41088.833333291463</c:v>
                </c:pt>
                <c:pt idx="17265">
                  <c:v>41088.843749958127</c:v>
                </c:pt>
                <c:pt idx="17266">
                  <c:v>41088.854166624791</c:v>
                </c:pt>
                <c:pt idx="17267">
                  <c:v>41088.864583291455</c:v>
                </c:pt>
                <c:pt idx="17268">
                  <c:v>41088.87499995812</c:v>
                </c:pt>
                <c:pt idx="17269">
                  <c:v>41088.885416624784</c:v>
                </c:pt>
                <c:pt idx="17270">
                  <c:v>41088.895833291448</c:v>
                </c:pt>
                <c:pt idx="17271">
                  <c:v>41088.906249958112</c:v>
                </c:pt>
                <c:pt idx="17272">
                  <c:v>41088.916666624777</c:v>
                </c:pt>
                <c:pt idx="17273">
                  <c:v>41088.927083291441</c:v>
                </c:pt>
                <c:pt idx="17274">
                  <c:v>41088.937499958105</c:v>
                </c:pt>
                <c:pt idx="17275">
                  <c:v>41088.947916624769</c:v>
                </c:pt>
                <c:pt idx="17276">
                  <c:v>41088.958333291434</c:v>
                </c:pt>
                <c:pt idx="17277">
                  <c:v>41088.968749958098</c:v>
                </c:pt>
                <c:pt idx="17278">
                  <c:v>41088.979166624762</c:v>
                </c:pt>
                <c:pt idx="17279">
                  <c:v>41088.989583291426</c:v>
                </c:pt>
                <c:pt idx="17280">
                  <c:v>41088.99999995809</c:v>
                </c:pt>
                <c:pt idx="17281">
                  <c:v>41089.010416624755</c:v>
                </c:pt>
                <c:pt idx="17282">
                  <c:v>41089.020833291419</c:v>
                </c:pt>
                <c:pt idx="17283">
                  <c:v>41089.031249958083</c:v>
                </c:pt>
                <c:pt idx="17284">
                  <c:v>41089.041666624747</c:v>
                </c:pt>
                <c:pt idx="17285">
                  <c:v>41089.052083291412</c:v>
                </c:pt>
                <c:pt idx="17286">
                  <c:v>41089.062499958076</c:v>
                </c:pt>
                <c:pt idx="17287">
                  <c:v>41089.07291662474</c:v>
                </c:pt>
                <c:pt idx="17288">
                  <c:v>41089.083333291404</c:v>
                </c:pt>
                <c:pt idx="17289">
                  <c:v>41089.093749958069</c:v>
                </c:pt>
                <c:pt idx="17290">
                  <c:v>41089.104166624733</c:v>
                </c:pt>
                <c:pt idx="17291">
                  <c:v>41089.114583291397</c:v>
                </c:pt>
                <c:pt idx="17292">
                  <c:v>41089.124999958061</c:v>
                </c:pt>
                <c:pt idx="17293">
                  <c:v>41089.135416624726</c:v>
                </c:pt>
                <c:pt idx="17294">
                  <c:v>41089.14583329139</c:v>
                </c:pt>
                <c:pt idx="17295">
                  <c:v>41089.156249958054</c:v>
                </c:pt>
                <c:pt idx="17296">
                  <c:v>41089.166666624718</c:v>
                </c:pt>
                <c:pt idx="17297">
                  <c:v>41089.177083291383</c:v>
                </c:pt>
                <c:pt idx="17298">
                  <c:v>41089.187499958047</c:v>
                </c:pt>
                <c:pt idx="17299">
                  <c:v>41089.197916624711</c:v>
                </c:pt>
                <c:pt idx="17300">
                  <c:v>41089.208333291375</c:v>
                </c:pt>
                <c:pt idx="17301">
                  <c:v>41089.21874995804</c:v>
                </c:pt>
                <c:pt idx="17302">
                  <c:v>41089.229166624704</c:v>
                </c:pt>
                <c:pt idx="17303">
                  <c:v>41089.239583291368</c:v>
                </c:pt>
                <c:pt idx="17304">
                  <c:v>41089.249999958032</c:v>
                </c:pt>
                <c:pt idx="17305">
                  <c:v>41089.260416624697</c:v>
                </c:pt>
                <c:pt idx="17306">
                  <c:v>41089.270833291361</c:v>
                </c:pt>
                <c:pt idx="17307">
                  <c:v>41089.281249958025</c:v>
                </c:pt>
                <c:pt idx="17308">
                  <c:v>41089.291666624689</c:v>
                </c:pt>
                <c:pt idx="17309">
                  <c:v>41089.302083291353</c:v>
                </c:pt>
                <c:pt idx="17310">
                  <c:v>41089.312499958018</c:v>
                </c:pt>
                <c:pt idx="17311">
                  <c:v>41089.322916624682</c:v>
                </c:pt>
                <c:pt idx="17312">
                  <c:v>41089.333333291346</c:v>
                </c:pt>
                <c:pt idx="17313">
                  <c:v>41089.34374995801</c:v>
                </c:pt>
                <c:pt idx="17314">
                  <c:v>41089.354166624675</c:v>
                </c:pt>
                <c:pt idx="17315">
                  <c:v>41089.364583291339</c:v>
                </c:pt>
                <c:pt idx="17316">
                  <c:v>41089.374999958003</c:v>
                </c:pt>
                <c:pt idx="17317">
                  <c:v>41089.385416624667</c:v>
                </c:pt>
                <c:pt idx="17318">
                  <c:v>41089.395833291332</c:v>
                </c:pt>
                <c:pt idx="17319">
                  <c:v>41089.406249957996</c:v>
                </c:pt>
                <c:pt idx="17320">
                  <c:v>41089.41666662466</c:v>
                </c:pt>
                <c:pt idx="17321">
                  <c:v>41089.427083291324</c:v>
                </c:pt>
                <c:pt idx="17322">
                  <c:v>41089.437499957989</c:v>
                </c:pt>
                <c:pt idx="17323">
                  <c:v>41089.447916624653</c:v>
                </c:pt>
                <c:pt idx="17324">
                  <c:v>41089.458333291317</c:v>
                </c:pt>
                <c:pt idx="17325">
                  <c:v>41089.468749957981</c:v>
                </c:pt>
                <c:pt idx="17326">
                  <c:v>41089.479166624646</c:v>
                </c:pt>
                <c:pt idx="17327">
                  <c:v>41089.48958329131</c:v>
                </c:pt>
                <c:pt idx="17328">
                  <c:v>41089.499999957974</c:v>
                </c:pt>
                <c:pt idx="17329">
                  <c:v>41089.510416624638</c:v>
                </c:pt>
                <c:pt idx="17330">
                  <c:v>41089.520833291303</c:v>
                </c:pt>
                <c:pt idx="17331">
                  <c:v>41089.531249957967</c:v>
                </c:pt>
                <c:pt idx="17332">
                  <c:v>41089.541666624631</c:v>
                </c:pt>
                <c:pt idx="17333">
                  <c:v>41089.552083291295</c:v>
                </c:pt>
                <c:pt idx="17334">
                  <c:v>41089.56249995796</c:v>
                </c:pt>
                <c:pt idx="17335">
                  <c:v>41089.572916624624</c:v>
                </c:pt>
                <c:pt idx="17336">
                  <c:v>41089.583333291288</c:v>
                </c:pt>
                <c:pt idx="17337">
                  <c:v>41089.593749957952</c:v>
                </c:pt>
                <c:pt idx="17338">
                  <c:v>41089.604166624616</c:v>
                </c:pt>
                <c:pt idx="17339">
                  <c:v>41089.614583291281</c:v>
                </c:pt>
                <c:pt idx="17340">
                  <c:v>41089.624999957945</c:v>
                </c:pt>
                <c:pt idx="17341">
                  <c:v>41089.635416624609</c:v>
                </c:pt>
                <c:pt idx="17342">
                  <c:v>41089.645833291273</c:v>
                </c:pt>
                <c:pt idx="17343">
                  <c:v>41089.656249957938</c:v>
                </c:pt>
                <c:pt idx="17344">
                  <c:v>41089.666666624602</c:v>
                </c:pt>
                <c:pt idx="17345">
                  <c:v>41089.677083291266</c:v>
                </c:pt>
                <c:pt idx="17346">
                  <c:v>41089.68749995793</c:v>
                </c:pt>
                <c:pt idx="17347">
                  <c:v>41089.697916624595</c:v>
                </c:pt>
                <c:pt idx="17348">
                  <c:v>41089.708333291259</c:v>
                </c:pt>
                <c:pt idx="17349">
                  <c:v>41089.718749957923</c:v>
                </c:pt>
                <c:pt idx="17350">
                  <c:v>41089.729166624587</c:v>
                </c:pt>
                <c:pt idx="17351">
                  <c:v>41089.739583291252</c:v>
                </c:pt>
                <c:pt idx="17352">
                  <c:v>41089.749999957916</c:v>
                </c:pt>
                <c:pt idx="17353">
                  <c:v>41089.76041662458</c:v>
                </c:pt>
                <c:pt idx="17354">
                  <c:v>41089.770833291244</c:v>
                </c:pt>
                <c:pt idx="17355">
                  <c:v>41089.781249957909</c:v>
                </c:pt>
                <c:pt idx="17356">
                  <c:v>41089.791666624573</c:v>
                </c:pt>
                <c:pt idx="17357">
                  <c:v>41089.802083291237</c:v>
                </c:pt>
                <c:pt idx="17358">
                  <c:v>41089.812499957901</c:v>
                </c:pt>
                <c:pt idx="17359">
                  <c:v>41089.822916624566</c:v>
                </c:pt>
                <c:pt idx="17360">
                  <c:v>41089.83333329123</c:v>
                </c:pt>
                <c:pt idx="17361">
                  <c:v>41089.843749957894</c:v>
                </c:pt>
                <c:pt idx="17362">
                  <c:v>41089.854166624558</c:v>
                </c:pt>
                <c:pt idx="17363">
                  <c:v>41089.864583291223</c:v>
                </c:pt>
                <c:pt idx="17364">
                  <c:v>41089.874999957887</c:v>
                </c:pt>
                <c:pt idx="17365">
                  <c:v>41089.885416624551</c:v>
                </c:pt>
                <c:pt idx="17366">
                  <c:v>41089.895833291215</c:v>
                </c:pt>
                <c:pt idx="17367">
                  <c:v>41089.906249957879</c:v>
                </c:pt>
                <c:pt idx="17368">
                  <c:v>41089.916666624544</c:v>
                </c:pt>
                <c:pt idx="17369">
                  <c:v>41089.927083291208</c:v>
                </c:pt>
                <c:pt idx="17370">
                  <c:v>41089.937499957872</c:v>
                </c:pt>
                <c:pt idx="17371">
                  <c:v>41089.947916624536</c:v>
                </c:pt>
                <c:pt idx="17372">
                  <c:v>41089.958333291201</c:v>
                </c:pt>
                <c:pt idx="17373">
                  <c:v>41089.968749957865</c:v>
                </c:pt>
                <c:pt idx="17374">
                  <c:v>41089.979166624529</c:v>
                </c:pt>
                <c:pt idx="17375">
                  <c:v>41089.989583291193</c:v>
                </c:pt>
                <c:pt idx="17376">
                  <c:v>41089.999999957858</c:v>
                </c:pt>
                <c:pt idx="17377">
                  <c:v>41090.010416624522</c:v>
                </c:pt>
                <c:pt idx="17378">
                  <c:v>41090.020833291186</c:v>
                </c:pt>
                <c:pt idx="17379">
                  <c:v>41090.03124995785</c:v>
                </c:pt>
                <c:pt idx="17380">
                  <c:v>41090.041666624515</c:v>
                </c:pt>
                <c:pt idx="17381">
                  <c:v>41090.052083291179</c:v>
                </c:pt>
                <c:pt idx="17382">
                  <c:v>41090.062499957843</c:v>
                </c:pt>
                <c:pt idx="17383">
                  <c:v>41090.072916624507</c:v>
                </c:pt>
                <c:pt idx="17384">
                  <c:v>41090.083333291172</c:v>
                </c:pt>
                <c:pt idx="17385">
                  <c:v>41090.093749957836</c:v>
                </c:pt>
                <c:pt idx="17386">
                  <c:v>41090.1041666245</c:v>
                </c:pt>
                <c:pt idx="17387">
                  <c:v>41090.114583291164</c:v>
                </c:pt>
                <c:pt idx="17388">
                  <c:v>41090.124999957829</c:v>
                </c:pt>
                <c:pt idx="17389">
                  <c:v>41090.135416624493</c:v>
                </c:pt>
                <c:pt idx="17390">
                  <c:v>41090.145833291157</c:v>
                </c:pt>
                <c:pt idx="17391">
                  <c:v>41090.156249957821</c:v>
                </c:pt>
                <c:pt idx="17392">
                  <c:v>41090.166666624486</c:v>
                </c:pt>
                <c:pt idx="17393">
                  <c:v>41090.17708329115</c:v>
                </c:pt>
                <c:pt idx="17394">
                  <c:v>41090.187499957814</c:v>
                </c:pt>
                <c:pt idx="17395">
                  <c:v>41090.197916624478</c:v>
                </c:pt>
                <c:pt idx="17396">
                  <c:v>41090.208333291142</c:v>
                </c:pt>
                <c:pt idx="17397">
                  <c:v>41090.218749957807</c:v>
                </c:pt>
                <c:pt idx="17398">
                  <c:v>41090.229166624471</c:v>
                </c:pt>
                <c:pt idx="17399">
                  <c:v>41090.239583291135</c:v>
                </c:pt>
                <c:pt idx="17400">
                  <c:v>41090.249999957799</c:v>
                </c:pt>
                <c:pt idx="17401">
                  <c:v>41090.260416624464</c:v>
                </c:pt>
                <c:pt idx="17402">
                  <c:v>41090.270833291128</c:v>
                </c:pt>
                <c:pt idx="17403">
                  <c:v>41090.281249957792</c:v>
                </c:pt>
                <c:pt idx="17404">
                  <c:v>41090.291666624456</c:v>
                </c:pt>
                <c:pt idx="17405">
                  <c:v>41090.302083291121</c:v>
                </c:pt>
                <c:pt idx="17406">
                  <c:v>41090.312499957785</c:v>
                </c:pt>
                <c:pt idx="17407">
                  <c:v>41090.322916624449</c:v>
                </c:pt>
                <c:pt idx="17408">
                  <c:v>41090.333333291113</c:v>
                </c:pt>
                <c:pt idx="17409">
                  <c:v>41090.343749957778</c:v>
                </c:pt>
                <c:pt idx="17410">
                  <c:v>41090.354166624442</c:v>
                </c:pt>
                <c:pt idx="17411">
                  <c:v>41090.364583291106</c:v>
                </c:pt>
                <c:pt idx="17412">
                  <c:v>41090.37499995777</c:v>
                </c:pt>
                <c:pt idx="17413">
                  <c:v>41090.385416624435</c:v>
                </c:pt>
                <c:pt idx="17414">
                  <c:v>41090.395833291099</c:v>
                </c:pt>
                <c:pt idx="17415">
                  <c:v>41090.406249957763</c:v>
                </c:pt>
                <c:pt idx="17416">
                  <c:v>41090.416666624427</c:v>
                </c:pt>
                <c:pt idx="17417">
                  <c:v>41090.427083291092</c:v>
                </c:pt>
                <c:pt idx="17418">
                  <c:v>41090.437499957756</c:v>
                </c:pt>
                <c:pt idx="17419">
                  <c:v>41090.44791662442</c:v>
                </c:pt>
                <c:pt idx="17420">
                  <c:v>41090.458333291084</c:v>
                </c:pt>
                <c:pt idx="17421">
                  <c:v>41090.468749957749</c:v>
                </c:pt>
                <c:pt idx="17422">
                  <c:v>41090.479166624413</c:v>
                </c:pt>
                <c:pt idx="17423">
                  <c:v>41090.489583291077</c:v>
                </c:pt>
                <c:pt idx="17424">
                  <c:v>41090.499999957741</c:v>
                </c:pt>
                <c:pt idx="17425">
                  <c:v>41090.510416624405</c:v>
                </c:pt>
                <c:pt idx="17426">
                  <c:v>41090.52083329107</c:v>
                </c:pt>
                <c:pt idx="17427">
                  <c:v>41090.531249957734</c:v>
                </c:pt>
                <c:pt idx="17428">
                  <c:v>41090.541666624398</c:v>
                </c:pt>
                <c:pt idx="17429">
                  <c:v>41090.552083291062</c:v>
                </c:pt>
                <c:pt idx="17430">
                  <c:v>41090.562499957727</c:v>
                </c:pt>
                <c:pt idx="17431">
                  <c:v>41090.572916624391</c:v>
                </c:pt>
                <c:pt idx="17432">
                  <c:v>41090.583333291055</c:v>
                </c:pt>
                <c:pt idx="17433">
                  <c:v>41090.593749957719</c:v>
                </c:pt>
                <c:pt idx="17434">
                  <c:v>41090.604166624384</c:v>
                </c:pt>
                <c:pt idx="17435">
                  <c:v>41090.614583291048</c:v>
                </c:pt>
                <c:pt idx="17436">
                  <c:v>41090.624999957712</c:v>
                </c:pt>
                <c:pt idx="17437">
                  <c:v>41090.635416624376</c:v>
                </c:pt>
                <c:pt idx="17438">
                  <c:v>41090.645833291041</c:v>
                </c:pt>
                <c:pt idx="17439">
                  <c:v>41090.656249957705</c:v>
                </c:pt>
                <c:pt idx="17440">
                  <c:v>41090.666666624369</c:v>
                </c:pt>
                <c:pt idx="17441">
                  <c:v>41090.677083291033</c:v>
                </c:pt>
                <c:pt idx="17442">
                  <c:v>41090.687499957698</c:v>
                </c:pt>
                <c:pt idx="17443">
                  <c:v>41090.697916624362</c:v>
                </c:pt>
                <c:pt idx="17444">
                  <c:v>41090.708333291026</c:v>
                </c:pt>
                <c:pt idx="17445">
                  <c:v>41090.71874995769</c:v>
                </c:pt>
                <c:pt idx="17446">
                  <c:v>41090.729166624355</c:v>
                </c:pt>
                <c:pt idx="17447">
                  <c:v>41090.739583291019</c:v>
                </c:pt>
                <c:pt idx="17448">
                  <c:v>41090.749999957683</c:v>
                </c:pt>
                <c:pt idx="17449">
                  <c:v>41090.760416624347</c:v>
                </c:pt>
                <c:pt idx="17450">
                  <c:v>41090.770833291012</c:v>
                </c:pt>
                <c:pt idx="17451">
                  <c:v>41090.781249957676</c:v>
                </c:pt>
                <c:pt idx="17452">
                  <c:v>41090.79166662434</c:v>
                </c:pt>
                <c:pt idx="17453">
                  <c:v>41090.802083291004</c:v>
                </c:pt>
                <c:pt idx="17454">
                  <c:v>41090.812499957668</c:v>
                </c:pt>
                <c:pt idx="17455">
                  <c:v>41090.822916624333</c:v>
                </c:pt>
                <c:pt idx="17456">
                  <c:v>41090.833333290997</c:v>
                </c:pt>
                <c:pt idx="17457">
                  <c:v>41090.843749957661</c:v>
                </c:pt>
                <c:pt idx="17458">
                  <c:v>41090.854166624325</c:v>
                </c:pt>
                <c:pt idx="17459">
                  <c:v>41090.86458329099</c:v>
                </c:pt>
                <c:pt idx="17460">
                  <c:v>41090.874999957654</c:v>
                </c:pt>
                <c:pt idx="17461">
                  <c:v>41090.885416624318</c:v>
                </c:pt>
                <c:pt idx="17462">
                  <c:v>41090.895833290982</c:v>
                </c:pt>
                <c:pt idx="17463">
                  <c:v>41090.906249957647</c:v>
                </c:pt>
                <c:pt idx="17464">
                  <c:v>41090.916666624311</c:v>
                </c:pt>
                <c:pt idx="17465">
                  <c:v>41090.927083290975</c:v>
                </c:pt>
                <c:pt idx="17466">
                  <c:v>41090.937499957639</c:v>
                </c:pt>
                <c:pt idx="17467">
                  <c:v>41090.947916624304</c:v>
                </c:pt>
                <c:pt idx="17468">
                  <c:v>41090.958333290968</c:v>
                </c:pt>
                <c:pt idx="17469">
                  <c:v>41090.968749957632</c:v>
                </c:pt>
                <c:pt idx="17470">
                  <c:v>41090.979166624296</c:v>
                </c:pt>
                <c:pt idx="17471">
                  <c:v>41090.989583290961</c:v>
                </c:pt>
                <c:pt idx="17472">
                  <c:v>41090.999999957625</c:v>
                </c:pt>
                <c:pt idx="17473">
                  <c:v>41091.010416624289</c:v>
                </c:pt>
                <c:pt idx="17474">
                  <c:v>41091.020833290953</c:v>
                </c:pt>
                <c:pt idx="17475">
                  <c:v>41091.031249957618</c:v>
                </c:pt>
                <c:pt idx="17476">
                  <c:v>41091.041666624282</c:v>
                </c:pt>
                <c:pt idx="17477">
                  <c:v>41091.052083290946</c:v>
                </c:pt>
                <c:pt idx="17478">
                  <c:v>41091.06249995761</c:v>
                </c:pt>
                <c:pt idx="17479">
                  <c:v>41091.072916624275</c:v>
                </c:pt>
                <c:pt idx="17480">
                  <c:v>41091.083333290939</c:v>
                </c:pt>
                <c:pt idx="17481">
                  <c:v>41091.093749957603</c:v>
                </c:pt>
                <c:pt idx="17482">
                  <c:v>41091.104166624267</c:v>
                </c:pt>
                <c:pt idx="17483">
                  <c:v>41091.114583290931</c:v>
                </c:pt>
                <c:pt idx="17484">
                  <c:v>41091.124999957596</c:v>
                </c:pt>
                <c:pt idx="17485">
                  <c:v>41091.13541662426</c:v>
                </c:pt>
                <c:pt idx="17486">
                  <c:v>41091.145833290924</c:v>
                </c:pt>
                <c:pt idx="17487">
                  <c:v>41091.156249957588</c:v>
                </c:pt>
                <c:pt idx="17488">
                  <c:v>41091.166666624253</c:v>
                </c:pt>
                <c:pt idx="17489">
                  <c:v>41091.177083290917</c:v>
                </c:pt>
                <c:pt idx="17490">
                  <c:v>41091.187499957581</c:v>
                </c:pt>
                <c:pt idx="17491">
                  <c:v>41091.197916624245</c:v>
                </c:pt>
                <c:pt idx="17492">
                  <c:v>41091.20833329091</c:v>
                </c:pt>
                <c:pt idx="17493">
                  <c:v>41091.218749957574</c:v>
                </c:pt>
                <c:pt idx="17494">
                  <c:v>41091.229166624238</c:v>
                </c:pt>
                <c:pt idx="17495">
                  <c:v>41091.239583290902</c:v>
                </c:pt>
                <c:pt idx="17496">
                  <c:v>41091.249999957567</c:v>
                </c:pt>
                <c:pt idx="17497">
                  <c:v>41091.260416624231</c:v>
                </c:pt>
                <c:pt idx="17498">
                  <c:v>41091.270833290895</c:v>
                </c:pt>
                <c:pt idx="17499">
                  <c:v>41091.281249957559</c:v>
                </c:pt>
                <c:pt idx="17500">
                  <c:v>41091.291666624224</c:v>
                </c:pt>
                <c:pt idx="17501">
                  <c:v>41091.302083290888</c:v>
                </c:pt>
                <c:pt idx="17502">
                  <c:v>41091.312499957552</c:v>
                </c:pt>
                <c:pt idx="17503">
                  <c:v>41091.322916624216</c:v>
                </c:pt>
                <c:pt idx="17504">
                  <c:v>41091.333333290881</c:v>
                </c:pt>
                <c:pt idx="17505">
                  <c:v>41091.343749957545</c:v>
                </c:pt>
                <c:pt idx="17506">
                  <c:v>41091.354166624209</c:v>
                </c:pt>
                <c:pt idx="17507">
                  <c:v>41091.364583290873</c:v>
                </c:pt>
                <c:pt idx="17508">
                  <c:v>41091.374999957538</c:v>
                </c:pt>
                <c:pt idx="17509">
                  <c:v>41091.385416624202</c:v>
                </c:pt>
                <c:pt idx="17510">
                  <c:v>41091.395833290866</c:v>
                </c:pt>
                <c:pt idx="17511">
                  <c:v>41091.40624995753</c:v>
                </c:pt>
                <c:pt idx="17512">
                  <c:v>41091.416666624194</c:v>
                </c:pt>
                <c:pt idx="17513">
                  <c:v>41091.427083290859</c:v>
                </c:pt>
                <c:pt idx="17514">
                  <c:v>41091.437499957523</c:v>
                </c:pt>
                <c:pt idx="17515">
                  <c:v>41091.447916624187</c:v>
                </c:pt>
                <c:pt idx="17516">
                  <c:v>41091.458333290851</c:v>
                </c:pt>
                <c:pt idx="17517">
                  <c:v>41091.468749957516</c:v>
                </c:pt>
                <c:pt idx="17518">
                  <c:v>41091.47916662418</c:v>
                </c:pt>
                <c:pt idx="17519">
                  <c:v>41091.489583290844</c:v>
                </c:pt>
                <c:pt idx="17520">
                  <c:v>41091.499999957508</c:v>
                </c:pt>
                <c:pt idx="17521">
                  <c:v>41091.510416624173</c:v>
                </c:pt>
                <c:pt idx="17522">
                  <c:v>41091.520833290837</c:v>
                </c:pt>
                <c:pt idx="17523">
                  <c:v>41091.531249957501</c:v>
                </c:pt>
                <c:pt idx="17524">
                  <c:v>41091.541666624165</c:v>
                </c:pt>
                <c:pt idx="17525">
                  <c:v>41091.55208329083</c:v>
                </c:pt>
                <c:pt idx="17526">
                  <c:v>41091.562499957494</c:v>
                </c:pt>
                <c:pt idx="17527">
                  <c:v>41091.572916624158</c:v>
                </c:pt>
                <c:pt idx="17528">
                  <c:v>41091.583333290822</c:v>
                </c:pt>
                <c:pt idx="17529">
                  <c:v>41091.593749957487</c:v>
                </c:pt>
                <c:pt idx="17530">
                  <c:v>41091.604166624151</c:v>
                </c:pt>
                <c:pt idx="17531">
                  <c:v>41091.614583290815</c:v>
                </c:pt>
                <c:pt idx="17532">
                  <c:v>41091.624999957479</c:v>
                </c:pt>
                <c:pt idx="17533">
                  <c:v>41091.635416624144</c:v>
                </c:pt>
                <c:pt idx="17534">
                  <c:v>41091.645833290808</c:v>
                </c:pt>
                <c:pt idx="17535">
                  <c:v>41091.656249957472</c:v>
                </c:pt>
                <c:pt idx="17536">
                  <c:v>41091.666666624136</c:v>
                </c:pt>
                <c:pt idx="17537">
                  <c:v>41091.677083290801</c:v>
                </c:pt>
                <c:pt idx="17538">
                  <c:v>41091.687499957465</c:v>
                </c:pt>
                <c:pt idx="17539">
                  <c:v>41091.697916624129</c:v>
                </c:pt>
                <c:pt idx="17540">
                  <c:v>41091.708333290793</c:v>
                </c:pt>
                <c:pt idx="17541">
                  <c:v>41091.718749957457</c:v>
                </c:pt>
                <c:pt idx="17542">
                  <c:v>41091.729166624122</c:v>
                </c:pt>
                <c:pt idx="17543">
                  <c:v>41091.739583290786</c:v>
                </c:pt>
                <c:pt idx="17544">
                  <c:v>41091.74999995745</c:v>
                </c:pt>
                <c:pt idx="17545">
                  <c:v>41091.760416624114</c:v>
                </c:pt>
                <c:pt idx="17546">
                  <c:v>41091.770833290779</c:v>
                </c:pt>
                <c:pt idx="17547">
                  <c:v>41091.781249957443</c:v>
                </c:pt>
                <c:pt idx="17548">
                  <c:v>41091.791666624107</c:v>
                </c:pt>
                <c:pt idx="17549">
                  <c:v>41091.802083290771</c:v>
                </c:pt>
                <c:pt idx="17550">
                  <c:v>41091.812499957436</c:v>
                </c:pt>
                <c:pt idx="17551">
                  <c:v>41091.8229166241</c:v>
                </c:pt>
                <c:pt idx="17552">
                  <c:v>41091.833333290764</c:v>
                </c:pt>
                <c:pt idx="17553">
                  <c:v>41091.843749957428</c:v>
                </c:pt>
                <c:pt idx="17554">
                  <c:v>41091.854166624093</c:v>
                </c:pt>
                <c:pt idx="17555">
                  <c:v>41091.864583290757</c:v>
                </c:pt>
                <c:pt idx="17556">
                  <c:v>41091.874999957421</c:v>
                </c:pt>
                <c:pt idx="17557">
                  <c:v>41091.885416624085</c:v>
                </c:pt>
                <c:pt idx="17558">
                  <c:v>41091.89583329075</c:v>
                </c:pt>
                <c:pt idx="17559">
                  <c:v>41091.906249957414</c:v>
                </c:pt>
                <c:pt idx="17560">
                  <c:v>41091.916666624078</c:v>
                </c:pt>
                <c:pt idx="17561">
                  <c:v>41091.927083290742</c:v>
                </c:pt>
                <c:pt idx="17562">
                  <c:v>41091.937499957407</c:v>
                </c:pt>
                <c:pt idx="17563">
                  <c:v>41091.947916624071</c:v>
                </c:pt>
                <c:pt idx="17564">
                  <c:v>41091.958333290735</c:v>
                </c:pt>
                <c:pt idx="17565">
                  <c:v>41091.968749957399</c:v>
                </c:pt>
                <c:pt idx="17566">
                  <c:v>41091.979166624064</c:v>
                </c:pt>
                <c:pt idx="17567">
                  <c:v>41091.989583290728</c:v>
                </c:pt>
                <c:pt idx="17568">
                  <c:v>41091.999999957392</c:v>
                </c:pt>
                <c:pt idx="17569">
                  <c:v>41092.010416624056</c:v>
                </c:pt>
                <c:pt idx="17570">
                  <c:v>41092.02083329072</c:v>
                </c:pt>
                <c:pt idx="17571">
                  <c:v>41092.031249957385</c:v>
                </c:pt>
                <c:pt idx="17572">
                  <c:v>41092.041666624049</c:v>
                </c:pt>
                <c:pt idx="17573">
                  <c:v>41092.052083290713</c:v>
                </c:pt>
                <c:pt idx="17574">
                  <c:v>41092.062499957377</c:v>
                </c:pt>
                <c:pt idx="17575">
                  <c:v>41092.072916624042</c:v>
                </c:pt>
                <c:pt idx="17576">
                  <c:v>41092.083333290706</c:v>
                </c:pt>
                <c:pt idx="17577">
                  <c:v>41092.09374995737</c:v>
                </c:pt>
                <c:pt idx="17578">
                  <c:v>41092.104166624034</c:v>
                </c:pt>
                <c:pt idx="17579">
                  <c:v>41092.114583290699</c:v>
                </c:pt>
                <c:pt idx="17580">
                  <c:v>41092.124999957363</c:v>
                </c:pt>
                <c:pt idx="17581">
                  <c:v>41092.135416624027</c:v>
                </c:pt>
                <c:pt idx="17582">
                  <c:v>41092.145833290691</c:v>
                </c:pt>
                <c:pt idx="17583">
                  <c:v>41092.156249957356</c:v>
                </c:pt>
                <c:pt idx="17584">
                  <c:v>41092.16666662402</c:v>
                </c:pt>
                <c:pt idx="17585">
                  <c:v>41092.177083290684</c:v>
                </c:pt>
                <c:pt idx="17586">
                  <c:v>41092.187499957348</c:v>
                </c:pt>
                <c:pt idx="17587">
                  <c:v>41092.197916624013</c:v>
                </c:pt>
                <c:pt idx="17588">
                  <c:v>41092.208333290677</c:v>
                </c:pt>
                <c:pt idx="17589">
                  <c:v>41092.218749957341</c:v>
                </c:pt>
                <c:pt idx="17590">
                  <c:v>41092.229166624005</c:v>
                </c:pt>
                <c:pt idx="17591">
                  <c:v>41092.23958329067</c:v>
                </c:pt>
                <c:pt idx="17592">
                  <c:v>41092.249999957334</c:v>
                </c:pt>
                <c:pt idx="17593">
                  <c:v>41092.260416623998</c:v>
                </c:pt>
                <c:pt idx="17594">
                  <c:v>41092.270833290662</c:v>
                </c:pt>
                <c:pt idx="17595">
                  <c:v>41092.281249957327</c:v>
                </c:pt>
                <c:pt idx="17596">
                  <c:v>41092.291666623991</c:v>
                </c:pt>
                <c:pt idx="17597">
                  <c:v>41092.302083290655</c:v>
                </c:pt>
                <c:pt idx="17598">
                  <c:v>41092.312499957319</c:v>
                </c:pt>
                <c:pt idx="17599">
                  <c:v>41092.322916623983</c:v>
                </c:pt>
                <c:pt idx="17600">
                  <c:v>41092.333333290648</c:v>
                </c:pt>
                <c:pt idx="17601">
                  <c:v>41092.343749957312</c:v>
                </c:pt>
                <c:pt idx="17602">
                  <c:v>41092.354166623976</c:v>
                </c:pt>
                <c:pt idx="17603">
                  <c:v>41092.36458329064</c:v>
                </c:pt>
                <c:pt idx="17604">
                  <c:v>41092.374999957305</c:v>
                </c:pt>
                <c:pt idx="17605">
                  <c:v>41092.385416623969</c:v>
                </c:pt>
                <c:pt idx="17606">
                  <c:v>41092.395833290633</c:v>
                </c:pt>
                <c:pt idx="17607">
                  <c:v>41092.406249957297</c:v>
                </c:pt>
                <c:pt idx="17608">
                  <c:v>41092.416666623962</c:v>
                </c:pt>
                <c:pt idx="17609">
                  <c:v>41092.427083290626</c:v>
                </c:pt>
                <c:pt idx="17610">
                  <c:v>41092.43749995729</c:v>
                </c:pt>
                <c:pt idx="17611">
                  <c:v>41092.447916623954</c:v>
                </c:pt>
                <c:pt idx="17612">
                  <c:v>41092.458333290619</c:v>
                </c:pt>
                <c:pt idx="17613">
                  <c:v>41092.468749957283</c:v>
                </c:pt>
                <c:pt idx="17614">
                  <c:v>41092.479166623947</c:v>
                </c:pt>
                <c:pt idx="17615">
                  <c:v>41092.489583290611</c:v>
                </c:pt>
                <c:pt idx="17616">
                  <c:v>41092.499999957276</c:v>
                </c:pt>
                <c:pt idx="17617">
                  <c:v>41092.51041662394</c:v>
                </c:pt>
                <c:pt idx="17618">
                  <c:v>41092.520833290604</c:v>
                </c:pt>
                <c:pt idx="17619">
                  <c:v>41092.531249957268</c:v>
                </c:pt>
                <c:pt idx="17620">
                  <c:v>41092.541666623933</c:v>
                </c:pt>
                <c:pt idx="17621">
                  <c:v>41092.552083290597</c:v>
                </c:pt>
                <c:pt idx="17622">
                  <c:v>41092.562499957261</c:v>
                </c:pt>
                <c:pt idx="17623">
                  <c:v>41092.572916623925</c:v>
                </c:pt>
                <c:pt idx="17624">
                  <c:v>41092.58333329059</c:v>
                </c:pt>
                <c:pt idx="17625">
                  <c:v>41092.593749957254</c:v>
                </c:pt>
                <c:pt idx="17626">
                  <c:v>41092.604166623918</c:v>
                </c:pt>
                <c:pt idx="17627">
                  <c:v>41092.614583290582</c:v>
                </c:pt>
                <c:pt idx="17628">
                  <c:v>41092.624999957246</c:v>
                </c:pt>
                <c:pt idx="17629">
                  <c:v>41092.635416623911</c:v>
                </c:pt>
                <c:pt idx="17630">
                  <c:v>41092.645833290575</c:v>
                </c:pt>
                <c:pt idx="17631">
                  <c:v>41092.656249957239</c:v>
                </c:pt>
                <c:pt idx="17632">
                  <c:v>41092.666666623903</c:v>
                </c:pt>
                <c:pt idx="17633">
                  <c:v>41092.677083290568</c:v>
                </c:pt>
                <c:pt idx="17634">
                  <c:v>41092.687499957232</c:v>
                </c:pt>
                <c:pt idx="17635">
                  <c:v>41092.697916623896</c:v>
                </c:pt>
                <c:pt idx="17636">
                  <c:v>41092.70833329056</c:v>
                </c:pt>
                <c:pt idx="17637">
                  <c:v>41092.718749957225</c:v>
                </c:pt>
                <c:pt idx="17638">
                  <c:v>41092.729166623889</c:v>
                </c:pt>
                <c:pt idx="17639">
                  <c:v>41092.739583290553</c:v>
                </c:pt>
                <c:pt idx="17640">
                  <c:v>41092.749999957217</c:v>
                </c:pt>
                <c:pt idx="17641">
                  <c:v>41092.760416623882</c:v>
                </c:pt>
                <c:pt idx="17642">
                  <c:v>41092.770833290546</c:v>
                </c:pt>
                <c:pt idx="17643">
                  <c:v>41092.78124995721</c:v>
                </c:pt>
                <c:pt idx="17644">
                  <c:v>41092.791666623874</c:v>
                </c:pt>
                <c:pt idx="17645">
                  <c:v>41092.802083290539</c:v>
                </c:pt>
                <c:pt idx="17646">
                  <c:v>41092.812499957203</c:v>
                </c:pt>
                <c:pt idx="17647">
                  <c:v>41092.822916623867</c:v>
                </c:pt>
                <c:pt idx="17648">
                  <c:v>41092.833333290531</c:v>
                </c:pt>
                <c:pt idx="17649">
                  <c:v>41092.843749957196</c:v>
                </c:pt>
                <c:pt idx="17650">
                  <c:v>41092.85416662386</c:v>
                </c:pt>
                <c:pt idx="17651">
                  <c:v>41092.864583290524</c:v>
                </c:pt>
                <c:pt idx="17652">
                  <c:v>41092.874999957188</c:v>
                </c:pt>
                <c:pt idx="17653">
                  <c:v>41092.885416623853</c:v>
                </c:pt>
                <c:pt idx="17654">
                  <c:v>41092.895833290517</c:v>
                </c:pt>
                <c:pt idx="17655">
                  <c:v>41092.906249957181</c:v>
                </c:pt>
                <c:pt idx="17656">
                  <c:v>41092.916666623845</c:v>
                </c:pt>
                <c:pt idx="17657">
                  <c:v>41092.927083290509</c:v>
                </c:pt>
                <c:pt idx="17658">
                  <c:v>41092.937499957174</c:v>
                </c:pt>
                <c:pt idx="17659">
                  <c:v>41092.947916623838</c:v>
                </c:pt>
                <c:pt idx="17660">
                  <c:v>41092.958333290502</c:v>
                </c:pt>
                <c:pt idx="17661">
                  <c:v>41092.968749957166</c:v>
                </c:pt>
                <c:pt idx="17662">
                  <c:v>41092.979166623831</c:v>
                </c:pt>
                <c:pt idx="17663">
                  <c:v>41092.989583290495</c:v>
                </c:pt>
                <c:pt idx="17664">
                  <c:v>41092.999999957159</c:v>
                </c:pt>
                <c:pt idx="17665">
                  <c:v>41093.010416623823</c:v>
                </c:pt>
                <c:pt idx="17666">
                  <c:v>41093.020833290488</c:v>
                </c:pt>
                <c:pt idx="17667">
                  <c:v>41093.031249957152</c:v>
                </c:pt>
                <c:pt idx="17668">
                  <c:v>41093.041666623816</c:v>
                </c:pt>
                <c:pt idx="17669">
                  <c:v>41093.05208329048</c:v>
                </c:pt>
                <c:pt idx="17670">
                  <c:v>41093.062499957145</c:v>
                </c:pt>
                <c:pt idx="17671">
                  <c:v>41093.072916623809</c:v>
                </c:pt>
                <c:pt idx="17672">
                  <c:v>41093.083333290473</c:v>
                </c:pt>
                <c:pt idx="17673">
                  <c:v>41093.093749957137</c:v>
                </c:pt>
                <c:pt idx="17674">
                  <c:v>41093.104166623802</c:v>
                </c:pt>
                <c:pt idx="17675">
                  <c:v>41093.114583290466</c:v>
                </c:pt>
                <c:pt idx="17676">
                  <c:v>41093.12499995713</c:v>
                </c:pt>
                <c:pt idx="17677">
                  <c:v>41093.135416623794</c:v>
                </c:pt>
                <c:pt idx="17678">
                  <c:v>41093.145833290459</c:v>
                </c:pt>
                <c:pt idx="17679">
                  <c:v>41093.156249957123</c:v>
                </c:pt>
                <c:pt idx="17680">
                  <c:v>41093.166666623787</c:v>
                </c:pt>
                <c:pt idx="17681">
                  <c:v>41093.177083290451</c:v>
                </c:pt>
                <c:pt idx="17682">
                  <c:v>41093.187499957116</c:v>
                </c:pt>
                <c:pt idx="17683">
                  <c:v>41093.19791662378</c:v>
                </c:pt>
                <c:pt idx="17684">
                  <c:v>41093.208333290444</c:v>
                </c:pt>
                <c:pt idx="17685">
                  <c:v>41093.218749957108</c:v>
                </c:pt>
                <c:pt idx="17686">
                  <c:v>41093.229166623772</c:v>
                </c:pt>
                <c:pt idx="17687">
                  <c:v>41093.239583290437</c:v>
                </c:pt>
                <c:pt idx="17688">
                  <c:v>41093.249999957101</c:v>
                </c:pt>
                <c:pt idx="17689">
                  <c:v>41093.260416623765</c:v>
                </c:pt>
                <c:pt idx="17690">
                  <c:v>41093.270833290429</c:v>
                </c:pt>
                <c:pt idx="17691">
                  <c:v>41093.281249957094</c:v>
                </c:pt>
                <c:pt idx="17692">
                  <c:v>41093.291666623758</c:v>
                </c:pt>
                <c:pt idx="17693">
                  <c:v>41093.302083290422</c:v>
                </c:pt>
                <c:pt idx="17694">
                  <c:v>41093.312499957086</c:v>
                </c:pt>
                <c:pt idx="17695">
                  <c:v>41093.322916623751</c:v>
                </c:pt>
                <c:pt idx="17696">
                  <c:v>41093.333333290415</c:v>
                </c:pt>
                <c:pt idx="17697">
                  <c:v>41093.343749957079</c:v>
                </c:pt>
                <c:pt idx="17698">
                  <c:v>41093.354166623743</c:v>
                </c:pt>
                <c:pt idx="17699">
                  <c:v>41093.364583290408</c:v>
                </c:pt>
                <c:pt idx="17700">
                  <c:v>41093.374999957072</c:v>
                </c:pt>
                <c:pt idx="17701">
                  <c:v>41093.385416623736</c:v>
                </c:pt>
                <c:pt idx="17702">
                  <c:v>41093.3958332904</c:v>
                </c:pt>
                <c:pt idx="17703">
                  <c:v>41093.406249957065</c:v>
                </c:pt>
                <c:pt idx="17704">
                  <c:v>41093.416666623729</c:v>
                </c:pt>
                <c:pt idx="17705">
                  <c:v>41093.427083290393</c:v>
                </c:pt>
                <c:pt idx="17706">
                  <c:v>41093.437499957057</c:v>
                </c:pt>
                <c:pt idx="17707">
                  <c:v>41093.447916623722</c:v>
                </c:pt>
                <c:pt idx="17708">
                  <c:v>41093.458333290386</c:v>
                </c:pt>
                <c:pt idx="17709">
                  <c:v>41093.46874995705</c:v>
                </c:pt>
                <c:pt idx="17710">
                  <c:v>41093.479166623714</c:v>
                </c:pt>
                <c:pt idx="17711">
                  <c:v>41093.489583290379</c:v>
                </c:pt>
                <c:pt idx="17712">
                  <c:v>41093.499999957043</c:v>
                </c:pt>
                <c:pt idx="17713">
                  <c:v>41093.510416623707</c:v>
                </c:pt>
                <c:pt idx="17714">
                  <c:v>41093.520833290371</c:v>
                </c:pt>
                <c:pt idx="17715">
                  <c:v>41093.531249957035</c:v>
                </c:pt>
                <c:pt idx="17716">
                  <c:v>41093.5416666237</c:v>
                </c:pt>
                <c:pt idx="17717">
                  <c:v>41093.552083290364</c:v>
                </c:pt>
                <c:pt idx="17718">
                  <c:v>41093.562499957028</c:v>
                </c:pt>
                <c:pt idx="17719">
                  <c:v>41093.572916623692</c:v>
                </c:pt>
                <c:pt idx="17720">
                  <c:v>41093.583333290357</c:v>
                </c:pt>
                <c:pt idx="17721">
                  <c:v>41093.593749957021</c:v>
                </c:pt>
                <c:pt idx="17722">
                  <c:v>41093.604166623685</c:v>
                </c:pt>
                <c:pt idx="17723">
                  <c:v>41093.614583290349</c:v>
                </c:pt>
                <c:pt idx="17724">
                  <c:v>41093.624999957014</c:v>
                </c:pt>
                <c:pt idx="17725">
                  <c:v>41093.635416623678</c:v>
                </c:pt>
                <c:pt idx="17726">
                  <c:v>41093.645833290342</c:v>
                </c:pt>
                <c:pt idx="17727">
                  <c:v>41093.656249957006</c:v>
                </c:pt>
                <c:pt idx="17728">
                  <c:v>41093.666666623671</c:v>
                </c:pt>
                <c:pt idx="17729">
                  <c:v>41093.677083290335</c:v>
                </c:pt>
                <c:pt idx="17730">
                  <c:v>41093.687499956999</c:v>
                </c:pt>
                <c:pt idx="17731">
                  <c:v>41093.697916623663</c:v>
                </c:pt>
                <c:pt idx="17732">
                  <c:v>41093.708333290328</c:v>
                </c:pt>
                <c:pt idx="17733">
                  <c:v>41093.718749956992</c:v>
                </c:pt>
                <c:pt idx="17734">
                  <c:v>41093.729166623656</c:v>
                </c:pt>
                <c:pt idx="17735">
                  <c:v>41093.73958329032</c:v>
                </c:pt>
                <c:pt idx="17736">
                  <c:v>41093.749999956985</c:v>
                </c:pt>
                <c:pt idx="17737">
                  <c:v>41093.760416623649</c:v>
                </c:pt>
                <c:pt idx="17738">
                  <c:v>41093.770833290313</c:v>
                </c:pt>
                <c:pt idx="17739">
                  <c:v>41093.781249956977</c:v>
                </c:pt>
                <c:pt idx="17740">
                  <c:v>41093.791666623642</c:v>
                </c:pt>
                <c:pt idx="17741">
                  <c:v>41093.802083290306</c:v>
                </c:pt>
                <c:pt idx="17742">
                  <c:v>41093.81249995697</c:v>
                </c:pt>
                <c:pt idx="17743">
                  <c:v>41093.822916623634</c:v>
                </c:pt>
                <c:pt idx="17744">
                  <c:v>41093.833333290298</c:v>
                </c:pt>
                <c:pt idx="17745">
                  <c:v>41093.843749956963</c:v>
                </c:pt>
                <c:pt idx="17746">
                  <c:v>41093.854166623627</c:v>
                </c:pt>
                <c:pt idx="17747">
                  <c:v>41093.864583290291</c:v>
                </c:pt>
                <c:pt idx="17748">
                  <c:v>41093.874999956955</c:v>
                </c:pt>
                <c:pt idx="17749">
                  <c:v>41093.88541662362</c:v>
                </c:pt>
                <c:pt idx="17750">
                  <c:v>41093.895833290284</c:v>
                </c:pt>
                <c:pt idx="17751">
                  <c:v>41093.906249956948</c:v>
                </c:pt>
                <c:pt idx="17752">
                  <c:v>41093.916666623612</c:v>
                </c:pt>
                <c:pt idx="17753">
                  <c:v>41093.927083290277</c:v>
                </c:pt>
                <c:pt idx="17754">
                  <c:v>41093.937499956941</c:v>
                </c:pt>
                <c:pt idx="17755">
                  <c:v>41093.947916623605</c:v>
                </c:pt>
                <c:pt idx="17756">
                  <c:v>41093.958333290269</c:v>
                </c:pt>
                <c:pt idx="17757">
                  <c:v>41093.968749956934</c:v>
                </c:pt>
                <c:pt idx="17758">
                  <c:v>41093.979166623598</c:v>
                </c:pt>
                <c:pt idx="17759">
                  <c:v>41093.989583290262</c:v>
                </c:pt>
                <c:pt idx="17760">
                  <c:v>41093.999999956926</c:v>
                </c:pt>
                <c:pt idx="17761">
                  <c:v>41094.010416623591</c:v>
                </c:pt>
                <c:pt idx="17762">
                  <c:v>41094.020833290255</c:v>
                </c:pt>
                <c:pt idx="17763">
                  <c:v>41094.031249956919</c:v>
                </c:pt>
                <c:pt idx="17764">
                  <c:v>41094.041666623583</c:v>
                </c:pt>
                <c:pt idx="17765">
                  <c:v>41094.052083290248</c:v>
                </c:pt>
                <c:pt idx="17766">
                  <c:v>41094.062499956912</c:v>
                </c:pt>
                <c:pt idx="17767">
                  <c:v>41094.072916623576</c:v>
                </c:pt>
                <c:pt idx="17768">
                  <c:v>41094.08333329024</c:v>
                </c:pt>
                <c:pt idx="17769">
                  <c:v>41094.093749956905</c:v>
                </c:pt>
                <c:pt idx="17770">
                  <c:v>41094.104166623569</c:v>
                </c:pt>
                <c:pt idx="17771">
                  <c:v>41094.114583290233</c:v>
                </c:pt>
                <c:pt idx="17772">
                  <c:v>41094.124999956897</c:v>
                </c:pt>
                <c:pt idx="17773">
                  <c:v>41094.135416623561</c:v>
                </c:pt>
                <c:pt idx="17774">
                  <c:v>41094.145833290226</c:v>
                </c:pt>
                <c:pt idx="17775">
                  <c:v>41094.15624995689</c:v>
                </c:pt>
                <c:pt idx="17776">
                  <c:v>41094.166666623554</c:v>
                </c:pt>
                <c:pt idx="17777">
                  <c:v>41094.177083290218</c:v>
                </c:pt>
                <c:pt idx="17778">
                  <c:v>41094.187499956883</c:v>
                </c:pt>
                <c:pt idx="17779">
                  <c:v>41094.197916623547</c:v>
                </c:pt>
                <c:pt idx="17780">
                  <c:v>41094.208333290211</c:v>
                </c:pt>
                <c:pt idx="17781">
                  <c:v>41094.218749956875</c:v>
                </c:pt>
                <c:pt idx="17782">
                  <c:v>41094.22916662354</c:v>
                </c:pt>
                <c:pt idx="17783">
                  <c:v>41094.239583290204</c:v>
                </c:pt>
                <c:pt idx="17784">
                  <c:v>41094.249999956868</c:v>
                </c:pt>
                <c:pt idx="17785">
                  <c:v>41094.260416623532</c:v>
                </c:pt>
                <c:pt idx="17786">
                  <c:v>41094.270833290197</c:v>
                </c:pt>
                <c:pt idx="17787">
                  <c:v>41094.281249956861</c:v>
                </c:pt>
                <c:pt idx="17788">
                  <c:v>41094.291666623525</c:v>
                </c:pt>
                <c:pt idx="17789">
                  <c:v>41094.302083290189</c:v>
                </c:pt>
                <c:pt idx="17790">
                  <c:v>41094.312499956854</c:v>
                </c:pt>
                <c:pt idx="17791">
                  <c:v>41094.322916623518</c:v>
                </c:pt>
                <c:pt idx="17792">
                  <c:v>41094.333333290182</c:v>
                </c:pt>
                <c:pt idx="17793">
                  <c:v>41094.343749956846</c:v>
                </c:pt>
                <c:pt idx="17794">
                  <c:v>41094.354166623511</c:v>
                </c:pt>
                <c:pt idx="17795">
                  <c:v>41094.364583290175</c:v>
                </c:pt>
                <c:pt idx="17796">
                  <c:v>41094.374999956839</c:v>
                </c:pt>
                <c:pt idx="17797">
                  <c:v>41094.385416623503</c:v>
                </c:pt>
                <c:pt idx="17798">
                  <c:v>41094.395833290168</c:v>
                </c:pt>
                <c:pt idx="17799">
                  <c:v>41094.406249956832</c:v>
                </c:pt>
                <c:pt idx="17800">
                  <c:v>41094.416666623496</c:v>
                </c:pt>
                <c:pt idx="17801">
                  <c:v>41094.42708329016</c:v>
                </c:pt>
                <c:pt idx="17802">
                  <c:v>41094.437499956824</c:v>
                </c:pt>
                <c:pt idx="17803">
                  <c:v>41094.447916623489</c:v>
                </c:pt>
                <c:pt idx="17804">
                  <c:v>41094.458333290153</c:v>
                </c:pt>
                <c:pt idx="17805">
                  <c:v>41094.468749956817</c:v>
                </c:pt>
                <c:pt idx="17806">
                  <c:v>41094.479166623481</c:v>
                </c:pt>
                <c:pt idx="17807">
                  <c:v>41094.489583290146</c:v>
                </c:pt>
                <c:pt idx="17808">
                  <c:v>41094.49999995681</c:v>
                </c:pt>
                <c:pt idx="17809">
                  <c:v>41094.510416623474</c:v>
                </c:pt>
                <c:pt idx="17810">
                  <c:v>41094.520833290138</c:v>
                </c:pt>
                <c:pt idx="17811">
                  <c:v>41094.531249956803</c:v>
                </c:pt>
                <c:pt idx="17812">
                  <c:v>41094.541666623467</c:v>
                </c:pt>
                <c:pt idx="17813">
                  <c:v>41094.552083290131</c:v>
                </c:pt>
                <c:pt idx="17814">
                  <c:v>41094.562499956795</c:v>
                </c:pt>
                <c:pt idx="17815">
                  <c:v>41094.57291662346</c:v>
                </c:pt>
                <c:pt idx="17816">
                  <c:v>41094.583333290124</c:v>
                </c:pt>
                <c:pt idx="17817">
                  <c:v>41094.593749956788</c:v>
                </c:pt>
                <c:pt idx="17818">
                  <c:v>41094.604166623452</c:v>
                </c:pt>
                <c:pt idx="17819">
                  <c:v>41094.614583290117</c:v>
                </c:pt>
                <c:pt idx="17820">
                  <c:v>41094.624999956781</c:v>
                </c:pt>
                <c:pt idx="17821">
                  <c:v>41094.635416623445</c:v>
                </c:pt>
                <c:pt idx="17822">
                  <c:v>41094.645833290109</c:v>
                </c:pt>
                <c:pt idx="17823">
                  <c:v>41094.656249956774</c:v>
                </c:pt>
                <c:pt idx="17824">
                  <c:v>41094.666666623438</c:v>
                </c:pt>
                <c:pt idx="17825">
                  <c:v>41094.677083290102</c:v>
                </c:pt>
                <c:pt idx="17826">
                  <c:v>41094.687499956766</c:v>
                </c:pt>
                <c:pt idx="17827">
                  <c:v>41094.697916623431</c:v>
                </c:pt>
                <c:pt idx="17828">
                  <c:v>41094.708333290095</c:v>
                </c:pt>
                <c:pt idx="17829">
                  <c:v>41094.718749956759</c:v>
                </c:pt>
                <c:pt idx="17830">
                  <c:v>41094.729166623423</c:v>
                </c:pt>
                <c:pt idx="17831">
                  <c:v>41094.739583290087</c:v>
                </c:pt>
                <c:pt idx="17832">
                  <c:v>41094.749999956752</c:v>
                </c:pt>
                <c:pt idx="17833">
                  <c:v>41094.760416623416</c:v>
                </c:pt>
                <c:pt idx="17834">
                  <c:v>41094.77083329008</c:v>
                </c:pt>
                <c:pt idx="17835">
                  <c:v>41094.781249956744</c:v>
                </c:pt>
                <c:pt idx="17836">
                  <c:v>41094.791666623409</c:v>
                </c:pt>
                <c:pt idx="17837">
                  <c:v>41094.802083290073</c:v>
                </c:pt>
                <c:pt idx="17838">
                  <c:v>41094.812499956737</c:v>
                </c:pt>
                <c:pt idx="17839">
                  <c:v>41094.822916623401</c:v>
                </c:pt>
                <c:pt idx="17840">
                  <c:v>41094.833333290066</c:v>
                </c:pt>
                <c:pt idx="17841">
                  <c:v>41094.84374995673</c:v>
                </c:pt>
                <c:pt idx="17842">
                  <c:v>41094.854166623394</c:v>
                </c:pt>
                <c:pt idx="17843">
                  <c:v>41094.864583290058</c:v>
                </c:pt>
                <c:pt idx="17844">
                  <c:v>41094.874999956723</c:v>
                </c:pt>
                <c:pt idx="17845">
                  <c:v>41094.885416623387</c:v>
                </c:pt>
                <c:pt idx="17846">
                  <c:v>41094.895833290051</c:v>
                </c:pt>
                <c:pt idx="17847">
                  <c:v>41094.906249956715</c:v>
                </c:pt>
                <c:pt idx="17848">
                  <c:v>41094.91666662338</c:v>
                </c:pt>
                <c:pt idx="17849">
                  <c:v>41094.927083290044</c:v>
                </c:pt>
                <c:pt idx="17850">
                  <c:v>41094.937499956708</c:v>
                </c:pt>
                <c:pt idx="17851">
                  <c:v>41094.947916623372</c:v>
                </c:pt>
                <c:pt idx="17852">
                  <c:v>41094.958333290037</c:v>
                </c:pt>
                <c:pt idx="17853">
                  <c:v>41094.968749956701</c:v>
                </c:pt>
                <c:pt idx="17854">
                  <c:v>41094.979166623365</c:v>
                </c:pt>
                <c:pt idx="17855">
                  <c:v>41094.989583290029</c:v>
                </c:pt>
                <c:pt idx="17856">
                  <c:v>41094.999999956694</c:v>
                </c:pt>
                <c:pt idx="17857">
                  <c:v>41095.010416623358</c:v>
                </c:pt>
                <c:pt idx="17858">
                  <c:v>41095.020833290022</c:v>
                </c:pt>
                <c:pt idx="17859">
                  <c:v>41095.031249956686</c:v>
                </c:pt>
                <c:pt idx="17860">
                  <c:v>41095.04166662335</c:v>
                </c:pt>
                <c:pt idx="17861">
                  <c:v>41095.052083290015</c:v>
                </c:pt>
                <c:pt idx="17862">
                  <c:v>41095.062499956679</c:v>
                </c:pt>
                <c:pt idx="17863">
                  <c:v>41095.072916623343</c:v>
                </c:pt>
                <c:pt idx="17864">
                  <c:v>41095.083333290007</c:v>
                </c:pt>
                <c:pt idx="17865">
                  <c:v>41095.093749956672</c:v>
                </c:pt>
                <c:pt idx="17866">
                  <c:v>41095.104166623336</c:v>
                </c:pt>
                <c:pt idx="17867">
                  <c:v>41095.11458329</c:v>
                </c:pt>
                <c:pt idx="17868">
                  <c:v>41095.124999956664</c:v>
                </c:pt>
                <c:pt idx="17869">
                  <c:v>41095.135416623329</c:v>
                </c:pt>
                <c:pt idx="17870">
                  <c:v>41095.145833289993</c:v>
                </c:pt>
                <c:pt idx="17871">
                  <c:v>41095.156249956657</c:v>
                </c:pt>
                <c:pt idx="17872">
                  <c:v>41095.166666623321</c:v>
                </c:pt>
                <c:pt idx="17873">
                  <c:v>41095.177083289986</c:v>
                </c:pt>
                <c:pt idx="17874">
                  <c:v>41095.18749995665</c:v>
                </c:pt>
                <c:pt idx="17875">
                  <c:v>41095.197916623314</c:v>
                </c:pt>
                <c:pt idx="17876">
                  <c:v>41095.208333289978</c:v>
                </c:pt>
                <c:pt idx="17877">
                  <c:v>41095.218749956643</c:v>
                </c:pt>
                <c:pt idx="17878">
                  <c:v>41095.229166623307</c:v>
                </c:pt>
                <c:pt idx="17879">
                  <c:v>41095.239583289971</c:v>
                </c:pt>
                <c:pt idx="17880">
                  <c:v>41095.249999956635</c:v>
                </c:pt>
                <c:pt idx="17881">
                  <c:v>41095.2604166233</c:v>
                </c:pt>
                <c:pt idx="17882">
                  <c:v>41095.270833289964</c:v>
                </c:pt>
                <c:pt idx="17883">
                  <c:v>41095.281249956628</c:v>
                </c:pt>
                <c:pt idx="17884">
                  <c:v>41095.291666623292</c:v>
                </c:pt>
                <c:pt idx="17885">
                  <c:v>41095.302083289956</c:v>
                </c:pt>
                <c:pt idx="17886">
                  <c:v>41095.312499956621</c:v>
                </c:pt>
                <c:pt idx="17887">
                  <c:v>41095.322916623285</c:v>
                </c:pt>
                <c:pt idx="17888">
                  <c:v>41095.333333289949</c:v>
                </c:pt>
                <c:pt idx="17889">
                  <c:v>41095.343749956613</c:v>
                </c:pt>
                <c:pt idx="17890">
                  <c:v>41095.354166623278</c:v>
                </c:pt>
                <c:pt idx="17891">
                  <c:v>41095.364583289942</c:v>
                </c:pt>
                <c:pt idx="17892">
                  <c:v>41095.374999956606</c:v>
                </c:pt>
                <c:pt idx="17893">
                  <c:v>41095.38541662327</c:v>
                </c:pt>
                <c:pt idx="17894">
                  <c:v>41095.395833289935</c:v>
                </c:pt>
                <c:pt idx="17895">
                  <c:v>41095.406249956599</c:v>
                </c:pt>
                <c:pt idx="17896">
                  <c:v>41095.416666623263</c:v>
                </c:pt>
                <c:pt idx="17897">
                  <c:v>41095.427083289927</c:v>
                </c:pt>
                <c:pt idx="17898">
                  <c:v>41095.437499956592</c:v>
                </c:pt>
                <c:pt idx="17899">
                  <c:v>41095.447916623256</c:v>
                </c:pt>
                <c:pt idx="17900">
                  <c:v>41095.45833328992</c:v>
                </c:pt>
                <c:pt idx="17901">
                  <c:v>41095.468749956584</c:v>
                </c:pt>
                <c:pt idx="17902">
                  <c:v>41095.479166623249</c:v>
                </c:pt>
                <c:pt idx="17903">
                  <c:v>41095.489583289913</c:v>
                </c:pt>
                <c:pt idx="17904">
                  <c:v>41095.499999956577</c:v>
                </c:pt>
                <c:pt idx="17905">
                  <c:v>41095.510416623241</c:v>
                </c:pt>
                <c:pt idx="17906">
                  <c:v>41095.520833289906</c:v>
                </c:pt>
                <c:pt idx="17907">
                  <c:v>41095.53124995657</c:v>
                </c:pt>
                <c:pt idx="17908">
                  <c:v>41095.541666623234</c:v>
                </c:pt>
                <c:pt idx="17909">
                  <c:v>41095.552083289898</c:v>
                </c:pt>
                <c:pt idx="17910">
                  <c:v>41095.562499956563</c:v>
                </c:pt>
                <c:pt idx="17911">
                  <c:v>41095.572916623227</c:v>
                </c:pt>
                <c:pt idx="17912">
                  <c:v>41095.583333289891</c:v>
                </c:pt>
                <c:pt idx="17913">
                  <c:v>41095.593749956555</c:v>
                </c:pt>
                <c:pt idx="17914">
                  <c:v>41095.604166623219</c:v>
                </c:pt>
                <c:pt idx="17915">
                  <c:v>41095.614583289884</c:v>
                </c:pt>
                <c:pt idx="17916">
                  <c:v>41095.624999956548</c:v>
                </c:pt>
                <c:pt idx="17917">
                  <c:v>41095.635416623212</c:v>
                </c:pt>
                <c:pt idx="17918">
                  <c:v>41095.645833289876</c:v>
                </c:pt>
                <c:pt idx="17919">
                  <c:v>41095.656249956541</c:v>
                </c:pt>
                <c:pt idx="17920">
                  <c:v>41095.666666623205</c:v>
                </c:pt>
                <c:pt idx="17921">
                  <c:v>41095.677083289869</c:v>
                </c:pt>
                <c:pt idx="17922">
                  <c:v>41095.687499956533</c:v>
                </c:pt>
                <c:pt idx="17923">
                  <c:v>41095.697916623198</c:v>
                </c:pt>
                <c:pt idx="17924">
                  <c:v>41095.708333289862</c:v>
                </c:pt>
                <c:pt idx="17925">
                  <c:v>41095.718749956526</c:v>
                </c:pt>
                <c:pt idx="17926">
                  <c:v>41095.72916662319</c:v>
                </c:pt>
                <c:pt idx="17927">
                  <c:v>41095.739583289855</c:v>
                </c:pt>
                <c:pt idx="17928">
                  <c:v>41095.749999956519</c:v>
                </c:pt>
                <c:pt idx="17929">
                  <c:v>41095.760416623183</c:v>
                </c:pt>
                <c:pt idx="17930">
                  <c:v>41095.770833289847</c:v>
                </c:pt>
                <c:pt idx="17931">
                  <c:v>41095.781249956512</c:v>
                </c:pt>
                <c:pt idx="17932">
                  <c:v>41095.791666623176</c:v>
                </c:pt>
                <c:pt idx="17933">
                  <c:v>41095.80208328984</c:v>
                </c:pt>
                <c:pt idx="17934">
                  <c:v>41095.812499956504</c:v>
                </c:pt>
                <c:pt idx="17935">
                  <c:v>41095.822916623169</c:v>
                </c:pt>
                <c:pt idx="17936">
                  <c:v>41095.833333289833</c:v>
                </c:pt>
                <c:pt idx="17937">
                  <c:v>41095.843749956497</c:v>
                </c:pt>
                <c:pt idx="17938">
                  <c:v>41095.854166623161</c:v>
                </c:pt>
                <c:pt idx="17939">
                  <c:v>41095.864583289826</c:v>
                </c:pt>
                <c:pt idx="17940">
                  <c:v>41095.87499995649</c:v>
                </c:pt>
                <c:pt idx="17941">
                  <c:v>41095.885416623154</c:v>
                </c:pt>
                <c:pt idx="17942">
                  <c:v>41095.895833289818</c:v>
                </c:pt>
                <c:pt idx="17943">
                  <c:v>41095.906249956482</c:v>
                </c:pt>
                <c:pt idx="17944">
                  <c:v>41095.916666623147</c:v>
                </c:pt>
                <c:pt idx="17945">
                  <c:v>41095.927083289811</c:v>
                </c:pt>
                <c:pt idx="17946">
                  <c:v>41095.937499956475</c:v>
                </c:pt>
                <c:pt idx="17947">
                  <c:v>41095.947916623139</c:v>
                </c:pt>
                <c:pt idx="17948">
                  <c:v>41095.958333289804</c:v>
                </c:pt>
                <c:pt idx="17949">
                  <c:v>41095.968749956468</c:v>
                </c:pt>
                <c:pt idx="17950">
                  <c:v>41095.979166623132</c:v>
                </c:pt>
                <c:pt idx="17951">
                  <c:v>41095.989583289796</c:v>
                </c:pt>
                <c:pt idx="17952">
                  <c:v>41095.999999956461</c:v>
                </c:pt>
                <c:pt idx="17953">
                  <c:v>41096.010416623125</c:v>
                </c:pt>
                <c:pt idx="17954">
                  <c:v>41096.020833289789</c:v>
                </c:pt>
                <c:pt idx="17955">
                  <c:v>41096.031249956453</c:v>
                </c:pt>
                <c:pt idx="17956">
                  <c:v>41096.041666623118</c:v>
                </c:pt>
                <c:pt idx="17957">
                  <c:v>41096.052083289782</c:v>
                </c:pt>
                <c:pt idx="17958">
                  <c:v>41096.062499956446</c:v>
                </c:pt>
                <c:pt idx="17959">
                  <c:v>41096.07291662311</c:v>
                </c:pt>
                <c:pt idx="17960">
                  <c:v>41096.083333289775</c:v>
                </c:pt>
                <c:pt idx="17961">
                  <c:v>41096.093749956439</c:v>
                </c:pt>
                <c:pt idx="17962">
                  <c:v>41096.104166623103</c:v>
                </c:pt>
                <c:pt idx="17963">
                  <c:v>41096.114583289767</c:v>
                </c:pt>
                <c:pt idx="17964">
                  <c:v>41096.124999956432</c:v>
                </c:pt>
                <c:pt idx="17965">
                  <c:v>41096.135416623096</c:v>
                </c:pt>
                <c:pt idx="17966">
                  <c:v>41096.14583328976</c:v>
                </c:pt>
                <c:pt idx="17967">
                  <c:v>41096.156249956424</c:v>
                </c:pt>
                <c:pt idx="17968">
                  <c:v>41096.166666623089</c:v>
                </c:pt>
                <c:pt idx="17969">
                  <c:v>41096.177083289753</c:v>
                </c:pt>
                <c:pt idx="17970">
                  <c:v>41096.187499956417</c:v>
                </c:pt>
                <c:pt idx="17971">
                  <c:v>41096.197916623081</c:v>
                </c:pt>
                <c:pt idx="17972">
                  <c:v>41096.208333289745</c:v>
                </c:pt>
                <c:pt idx="17973">
                  <c:v>41096.21874995641</c:v>
                </c:pt>
                <c:pt idx="17974">
                  <c:v>41096.229166623074</c:v>
                </c:pt>
                <c:pt idx="17975">
                  <c:v>41096.239583289738</c:v>
                </c:pt>
                <c:pt idx="17976">
                  <c:v>41096.249999956402</c:v>
                </c:pt>
                <c:pt idx="17977">
                  <c:v>41096.260416623067</c:v>
                </c:pt>
                <c:pt idx="17978">
                  <c:v>41096.270833289731</c:v>
                </c:pt>
                <c:pt idx="17979">
                  <c:v>41096.281249956395</c:v>
                </c:pt>
                <c:pt idx="17980">
                  <c:v>41096.291666623059</c:v>
                </c:pt>
                <c:pt idx="17981">
                  <c:v>41096.302083289724</c:v>
                </c:pt>
                <c:pt idx="17982">
                  <c:v>41096.312499956388</c:v>
                </c:pt>
                <c:pt idx="17983">
                  <c:v>41096.322916623052</c:v>
                </c:pt>
                <c:pt idx="17984">
                  <c:v>41096.333333289716</c:v>
                </c:pt>
                <c:pt idx="17985">
                  <c:v>41096.343749956381</c:v>
                </c:pt>
                <c:pt idx="17986">
                  <c:v>41096.354166623045</c:v>
                </c:pt>
                <c:pt idx="17987">
                  <c:v>41096.364583289709</c:v>
                </c:pt>
                <c:pt idx="17988">
                  <c:v>41096.374999956373</c:v>
                </c:pt>
                <c:pt idx="17989">
                  <c:v>41096.385416623038</c:v>
                </c:pt>
                <c:pt idx="17990">
                  <c:v>41096.395833289702</c:v>
                </c:pt>
                <c:pt idx="17991">
                  <c:v>41096.406249956366</c:v>
                </c:pt>
                <c:pt idx="17992">
                  <c:v>41096.41666662303</c:v>
                </c:pt>
                <c:pt idx="17993">
                  <c:v>41096.427083289695</c:v>
                </c:pt>
                <c:pt idx="17994">
                  <c:v>41096.437499956359</c:v>
                </c:pt>
                <c:pt idx="17995">
                  <c:v>41096.447916623023</c:v>
                </c:pt>
                <c:pt idx="17996">
                  <c:v>41096.458333289687</c:v>
                </c:pt>
                <c:pt idx="17997">
                  <c:v>41096.468749956352</c:v>
                </c:pt>
                <c:pt idx="17998">
                  <c:v>41096.479166623016</c:v>
                </c:pt>
                <c:pt idx="17999">
                  <c:v>41096.48958328968</c:v>
                </c:pt>
                <c:pt idx="18000">
                  <c:v>41096.499999956344</c:v>
                </c:pt>
                <c:pt idx="18001">
                  <c:v>41096.510416623008</c:v>
                </c:pt>
                <c:pt idx="18002">
                  <c:v>41096.520833289673</c:v>
                </c:pt>
                <c:pt idx="18003">
                  <c:v>41096.531249956337</c:v>
                </c:pt>
                <c:pt idx="18004">
                  <c:v>41096.541666623001</c:v>
                </c:pt>
                <c:pt idx="18005">
                  <c:v>41096.552083289665</c:v>
                </c:pt>
                <c:pt idx="18006">
                  <c:v>41096.56249995633</c:v>
                </c:pt>
                <c:pt idx="18007">
                  <c:v>41096.572916622994</c:v>
                </c:pt>
                <c:pt idx="18008">
                  <c:v>41096.583333289658</c:v>
                </c:pt>
                <c:pt idx="18009">
                  <c:v>41096.593749956322</c:v>
                </c:pt>
                <c:pt idx="18010">
                  <c:v>41096.604166622987</c:v>
                </c:pt>
                <c:pt idx="18011">
                  <c:v>41096.614583289651</c:v>
                </c:pt>
                <c:pt idx="18012">
                  <c:v>41096.624999956315</c:v>
                </c:pt>
                <c:pt idx="18013">
                  <c:v>41096.635416622979</c:v>
                </c:pt>
                <c:pt idx="18014">
                  <c:v>41096.645833289644</c:v>
                </c:pt>
                <c:pt idx="18015">
                  <c:v>41096.656249956308</c:v>
                </c:pt>
                <c:pt idx="18016">
                  <c:v>41096.666666622972</c:v>
                </c:pt>
                <c:pt idx="18017">
                  <c:v>41096.677083289636</c:v>
                </c:pt>
                <c:pt idx="18018">
                  <c:v>41096.687499956301</c:v>
                </c:pt>
                <c:pt idx="18019">
                  <c:v>41096.697916622965</c:v>
                </c:pt>
                <c:pt idx="18020">
                  <c:v>41096.708333289629</c:v>
                </c:pt>
                <c:pt idx="18021">
                  <c:v>41096.718749956293</c:v>
                </c:pt>
                <c:pt idx="18022">
                  <c:v>41096.729166622958</c:v>
                </c:pt>
                <c:pt idx="18023">
                  <c:v>41096.739583289622</c:v>
                </c:pt>
                <c:pt idx="18024">
                  <c:v>41096.749999956286</c:v>
                </c:pt>
                <c:pt idx="18025">
                  <c:v>41096.76041662295</c:v>
                </c:pt>
                <c:pt idx="18026">
                  <c:v>41096.770833289615</c:v>
                </c:pt>
                <c:pt idx="18027">
                  <c:v>41096.781249956279</c:v>
                </c:pt>
                <c:pt idx="18028">
                  <c:v>41096.791666622943</c:v>
                </c:pt>
                <c:pt idx="18029">
                  <c:v>41096.802083289607</c:v>
                </c:pt>
                <c:pt idx="18030">
                  <c:v>41096.812499956271</c:v>
                </c:pt>
                <c:pt idx="18031">
                  <c:v>41096.822916622936</c:v>
                </c:pt>
                <c:pt idx="18032">
                  <c:v>41096.8333332896</c:v>
                </c:pt>
                <c:pt idx="18033">
                  <c:v>41096.843749956264</c:v>
                </c:pt>
                <c:pt idx="18034">
                  <c:v>41096.854166622928</c:v>
                </c:pt>
                <c:pt idx="18035">
                  <c:v>41096.864583289593</c:v>
                </c:pt>
                <c:pt idx="18036">
                  <c:v>41096.874999956257</c:v>
                </c:pt>
                <c:pt idx="18037">
                  <c:v>41096.885416622921</c:v>
                </c:pt>
                <c:pt idx="18038">
                  <c:v>41096.895833289585</c:v>
                </c:pt>
                <c:pt idx="18039">
                  <c:v>41096.90624995625</c:v>
                </c:pt>
                <c:pt idx="18040">
                  <c:v>41096.916666622914</c:v>
                </c:pt>
                <c:pt idx="18041">
                  <c:v>41096.927083289578</c:v>
                </c:pt>
                <c:pt idx="18042">
                  <c:v>41096.937499956242</c:v>
                </c:pt>
                <c:pt idx="18043">
                  <c:v>41096.947916622907</c:v>
                </c:pt>
                <c:pt idx="18044">
                  <c:v>41096.958333289571</c:v>
                </c:pt>
                <c:pt idx="18045">
                  <c:v>41096.968749956235</c:v>
                </c:pt>
                <c:pt idx="18046">
                  <c:v>41096.979166622899</c:v>
                </c:pt>
                <c:pt idx="18047">
                  <c:v>41096.989583289564</c:v>
                </c:pt>
                <c:pt idx="18048">
                  <c:v>41096.999999956228</c:v>
                </c:pt>
                <c:pt idx="18049">
                  <c:v>41097.010416622892</c:v>
                </c:pt>
                <c:pt idx="18050">
                  <c:v>41097.020833289556</c:v>
                </c:pt>
                <c:pt idx="18051">
                  <c:v>41097.031249956221</c:v>
                </c:pt>
                <c:pt idx="18052">
                  <c:v>41097.041666622885</c:v>
                </c:pt>
                <c:pt idx="18053">
                  <c:v>41097.052083289549</c:v>
                </c:pt>
                <c:pt idx="18054">
                  <c:v>41097.062499956213</c:v>
                </c:pt>
                <c:pt idx="18055">
                  <c:v>41097.072916622878</c:v>
                </c:pt>
                <c:pt idx="18056">
                  <c:v>41097.083333289542</c:v>
                </c:pt>
                <c:pt idx="18057">
                  <c:v>41097.093749956206</c:v>
                </c:pt>
                <c:pt idx="18058">
                  <c:v>41097.10416662287</c:v>
                </c:pt>
                <c:pt idx="18059">
                  <c:v>41097.114583289534</c:v>
                </c:pt>
                <c:pt idx="18060">
                  <c:v>41097.124999956199</c:v>
                </c:pt>
                <c:pt idx="18061">
                  <c:v>41097.135416622863</c:v>
                </c:pt>
                <c:pt idx="18062">
                  <c:v>41097.145833289527</c:v>
                </c:pt>
                <c:pt idx="18063">
                  <c:v>41097.156249956191</c:v>
                </c:pt>
                <c:pt idx="18064">
                  <c:v>41097.166666622856</c:v>
                </c:pt>
                <c:pt idx="18065">
                  <c:v>41097.17708328952</c:v>
                </c:pt>
                <c:pt idx="18066">
                  <c:v>41097.187499956184</c:v>
                </c:pt>
                <c:pt idx="18067">
                  <c:v>41097.197916622848</c:v>
                </c:pt>
                <c:pt idx="18068">
                  <c:v>41097.208333289513</c:v>
                </c:pt>
                <c:pt idx="18069">
                  <c:v>41097.218749956177</c:v>
                </c:pt>
                <c:pt idx="18070">
                  <c:v>41097.229166622841</c:v>
                </c:pt>
                <c:pt idx="18071">
                  <c:v>41097.239583289505</c:v>
                </c:pt>
                <c:pt idx="18072">
                  <c:v>41097.24999995617</c:v>
                </c:pt>
                <c:pt idx="18073">
                  <c:v>41097.260416622834</c:v>
                </c:pt>
                <c:pt idx="18074">
                  <c:v>41097.270833289498</c:v>
                </c:pt>
                <c:pt idx="18075">
                  <c:v>41097.281249956162</c:v>
                </c:pt>
                <c:pt idx="18076">
                  <c:v>41097.291666622827</c:v>
                </c:pt>
                <c:pt idx="18077">
                  <c:v>41097.302083289491</c:v>
                </c:pt>
                <c:pt idx="18078">
                  <c:v>41097.312499956155</c:v>
                </c:pt>
                <c:pt idx="18079">
                  <c:v>41097.322916622819</c:v>
                </c:pt>
                <c:pt idx="18080">
                  <c:v>41097.333333289484</c:v>
                </c:pt>
                <c:pt idx="18081">
                  <c:v>41097.343749956148</c:v>
                </c:pt>
                <c:pt idx="18082">
                  <c:v>41097.354166622812</c:v>
                </c:pt>
                <c:pt idx="18083">
                  <c:v>41097.364583289476</c:v>
                </c:pt>
                <c:pt idx="18084">
                  <c:v>41097.374999956141</c:v>
                </c:pt>
                <c:pt idx="18085">
                  <c:v>41097.385416622805</c:v>
                </c:pt>
                <c:pt idx="18086">
                  <c:v>41097.395833289469</c:v>
                </c:pt>
                <c:pt idx="18087">
                  <c:v>41097.406249956133</c:v>
                </c:pt>
                <c:pt idx="18088">
                  <c:v>41097.416666622797</c:v>
                </c:pt>
                <c:pt idx="18089">
                  <c:v>41097.427083289462</c:v>
                </c:pt>
                <c:pt idx="18090">
                  <c:v>41097.437499956126</c:v>
                </c:pt>
                <c:pt idx="18091">
                  <c:v>41097.44791662279</c:v>
                </c:pt>
                <c:pt idx="18092">
                  <c:v>41097.458333289454</c:v>
                </c:pt>
                <c:pt idx="18093">
                  <c:v>41097.468749956119</c:v>
                </c:pt>
                <c:pt idx="18094">
                  <c:v>41097.479166622783</c:v>
                </c:pt>
                <c:pt idx="18095">
                  <c:v>41097.489583289447</c:v>
                </c:pt>
                <c:pt idx="18096">
                  <c:v>41097.499999956111</c:v>
                </c:pt>
                <c:pt idx="18097">
                  <c:v>41097.510416622776</c:v>
                </c:pt>
                <c:pt idx="18098">
                  <c:v>41097.52083328944</c:v>
                </c:pt>
                <c:pt idx="18099">
                  <c:v>41097.531249956104</c:v>
                </c:pt>
                <c:pt idx="18100">
                  <c:v>41097.541666622768</c:v>
                </c:pt>
                <c:pt idx="18101">
                  <c:v>41097.552083289433</c:v>
                </c:pt>
                <c:pt idx="18102">
                  <c:v>41097.562499956097</c:v>
                </c:pt>
                <c:pt idx="18103">
                  <c:v>41097.572916622761</c:v>
                </c:pt>
                <c:pt idx="18104">
                  <c:v>41097.583333289425</c:v>
                </c:pt>
                <c:pt idx="18105">
                  <c:v>41097.59374995609</c:v>
                </c:pt>
                <c:pt idx="18106">
                  <c:v>41097.604166622754</c:v>
                </c:pt>
                <c:pt idx="18107">
                  <c:v>41097.614583289418</c:v>
                </c:pt>
                <c:pt idx="18108">
                  <c:v>41097.624999956082</c:v>
                </c:pt>
                <c:pt idx="18109">
                  <c:v>41097.635416622747</c:v>
                </c:pt>
                <c:pt idx="18110">
                  <c:v>41097.645833289411</c:v>
                </c:pt>
                <c:pt idx="18111">
                  <c:v>41097.656249956075</c:v>
                </c:pt>
                <c:pt idx="18112">
                  <c:v>41097.666666622739</c:v>
                </c:pt>
                <c:pt idx="18113">
                  <c:v>41097.677083289404</c:v>
                </c:pt>
                <c:pt idx="18114">
                  <c:v>41097.687499956068</c:v>
                </c:pt>
                <c:pt idx="18115">
                  <c:v>41097.697916622732</c:v>
                </c:pt>
                <c:pt idx="18116">
                  <c:v>41097.708333289396</c:v>
                </c:pt>
                <c:pt idx="18117">
                  <c:v>41097.71874995606</c:v>
                </c:pt>
                <c:pt idx="18118">
                  <c:v>41097.729166622725</c:v>
                </c:pt>
                <c:pt idx="18119">
                  <c:v>41097.739583289389</c:v>
                </c:pt>
                <c:pt idx="18120">
                  <c:v>41097.749999956053</c:v>
                </c:pt>
                <c:pt idx="18121">
                  <c:v>41097.760416622717</c:v>
                </c:pt>
                <c:pt idx="18122">
                  <c:v>41097.770833289382</c:v>
                </c:pt>
                <c:pt idx="18123">
                  <c:v>41097.781249956046</c:v>
                </c:pt>
                <c:pt idx="18124">
                  <c:v>41097.79166662271</c:v>
                </c:pt>
                <c:pt idx="18125">
                  <c:v>41097.802083289374</c:v>
                </c:pt>
                <c:pt idx="18126">
                  <c:v>41097.812499956039</c:v>
                </c:pt>
                <c:pt idx="18127">
                  <c:v>41097.822916622703</c:v>
                </c:pt>
                <c:pt idx="18128">
                  <c:v>41097.833333289367</c:v>
                </c:pt>
                <c:pt idx="18129">
                  <c:v>41097.843749956031</c:v>
                </c:pt>
                <c:pt idx="18130">
                  <c:v>41097.854166622696</c:v>
                </c:pt>
                <c:pt idx="18131">
                  <c:v>41097.86458328936</c:v>
                </c:pt>
                <c:pt idx="18132">
                  <c:v>41097.874999956024</c:v>
                </c:pt>
                <c:pt idx="18133">
                  <c:v>41097.885416622688</c:v>
                </c:pt>
                <c:pt idx="18134">
                  <c:v>41097.895833289353</c:v>
                </c:pt>
                <c:pt idx="18135">
                  <c:v>41097.906249956017</c:v>
                </c:pt>
                <c:pt idx="18136">
                  <c:v>41097.916666622681</c:v>
                </c:pt>
                <c:pt idx="18137">
                  <c:v>41097.927083289345</c:v>
                </c:pt>
                <c:pt idx="18138">
                  <c:v>41097.93749995601</c:v>
                </c:pt>
                <c:pt idx="18139">
                  <c:v>41097.947916622674</c:v>
                </c:pt>
                <c:pt idx="18140">
                  <c:v>41097.958333289338</c:v>
                </c:pt>
                <c:pt idx="18141">
                  <c:v>41097.968749956002</c:v>
                </c:pt>
                <c:pt idx="18142">
                  <c:v>41097.979166622667</c:v>
                </c:pt>
                <c:pt idx="18143">
                  <c:v>41097.989583289331</c:v>
                </c:pt>
                <c:pt idx="18144">
                  <c:v>41097.999999955995</c:v>
                </c:pt>
                <c:pt idx="18145">
                  <c:v>41098.010416622659</c:v>
                </c:pt>
                <c:pt idx="18146">
                  <c:v>41098.020833289323</c:v>
                </c:pt>
                <c:pt idx="18147">
                  <c:v>41098.031249955988</c:v>
                </c:pt>
                <c:pt idx="18148">
                  <c:v>41098.041666622652</c:v>
                </c:pt>
                <c:pt idx="18149">
                  <c:v>41098.052083289316</c:v>
                </c:pt>
                <c:pt idx="18150">
                  <c:v>41098.06249995598</c:v>
                </c:pt>
                <c:pt idx="18151">
                  <c:v>41098.072916622645</c:v>
                </c:pt>
                <c:pt idx="18152">
                  <c:v>41098.083333289309</c:v>
                </c:pt>
                <c:pt idx="18153">
                  <c:v>41098.093749955973</c:v>
                </c:pt>
                <c:pt idx="18154">
                  <c:v>41098.104166622637</c:v>
                </c:pt>
                <c:pt idx="18155">
                  <c:v>41098.114583289302</c:v>
                </c:pt>
                <c:pt idx="18156">
                  <c:v>41098.124999955966</c:v>
                </c:pt>
                <c:pt idx="18157">
                  <c:v>41098.13541662263</c:v>
                </c:pt>
                <c:pt idx="18158">
                  <c:v>41098.145833289294</c:v>
                </c:pt>
                <c:pt idx="18159">
                  <c:v>41098.156249955959</c:v>
                </c:pt>
                <c:pt idx="18160">
                  <c:v>41098.166666622623</c:v>
                </c:pt>
                <c:pt idx="18161">
                  <c:v>41098.177083289287</c:v>
                </c:pt>
                <c:pt idx="18162">
                  <c:v>41098.187499955951</c:v>
                </c:pt>
                <c:pt idx="18163">
                  <c:v>41098.197916622616</c:v>
                </c:pt>
                <c:pt idx="18164">
                  <c:v>41098.20833328928</c:v>
                </c:pt>
                <c:pt idx="18165">
                  <c:v>41098.218749955944</c:v>
                </c:pt>
                <c:pt idx="18166">
                  <c:v>41098.229166622608</c:v>
                </c:pt>
                <c:pt idx="18167">
                  <c:v>41098.239583289273</c:v>
                </c:pt>
                <c:pt idx="18168">
                  <c:v>41098.249999955937</c:v>
                </c:pt>
                <c:pt idx="18169">
                  <c:v>41098.260416622601</c:v>
                </c:pt>
                <c:pt idx="18170">
                  <c:v>41098.270833289265</c:v>
                </c:pt>
                <c:pt idx="18171">
                  <c:v>41098.28124995593</c:v>
                </c:pt>
                <c:pt idx="18172">
                  <c:v>41098.291666622594</c:v>
                </c:pt>
                <c:pt idx="18173">
                  <c:v>41098.302083289258</c:v>
                </c:pt>
                <c:pt idx="18174">
                  <c:v>41098.312499955922</c:v>
                </c:pt>
                <c:pt idx="18175">
                  <c:v>41098.322916622586</c:v>
                </c:pt>
                <c:pt idx="18176">
                  <c:v>41098.333333289251</c:v>
                </c:pt>
                <c:pt idx="18177">
                  <c:v>41098.343749955915</c:v>
                </c:pt>
                <c:pt idx="18178">
                  <c:v>41098.354166622579</c:v>
                </c:pt>
                <c:pt idx="18179">
                  <c:v>41098.364583289243</c:v>
                </c:pt>
                <c:pt idx="18180">
                  <c:v>41098.374999955908</c:v>
                </c:pt>
                <c:pt idx="18181">
                  <c:v>41098.385416622572</c:v>
                </c:pt>
                <c:pt idx="18182">
                  <c:v>41098.395833289236</c:v>
                </c:pt>
                <c:pt idx="18183">
                  <c:v>41098.4062499559</c:v>
                </c:pt>
                <c:pt idx="18184">
                  <c:v>41098.416666622565</c:v>
                </c:pt>
                <c:pt idx="18185">
                  <c:v>41098.427083289229</c:v>
                </c:pt>
                <c:pt idx="18186">
                  <c:v>41098.437499955893</c:v>
                </c:pt>
                <c:pt idx="18187">
                  <c:v>41098.447916622557</c:v>
                </c:pt>
                <c:pt idx="18188">
                  <c:v>41098.458333289222</c:v>
                </c:pt>
                <c:pt idx="18189">
                  <c:v>41098.468749955886</c:v>
                </c:pt>
                <c:pt idx="18190">
                  <c:v>41098.47916662255</c:v>
                </c:pt>
                <c:pt idx="18191">
                  <c:v>41098.489583289214</c:v>
                </c:pt>
                <c:pt idx="18192">
                  <c:v>41098.499999955879</c:v>
                </c:pt>
                <c:pt idx="18193">
                  <c:v>41098.510416622543</c:v>
                </c:pt>
                <c:pt idx="18194">
                  <c:v>41098.520833289207</c:v>
                </c:pt>
                <c:pt idx="18195">
                  <c:v>41098.531249955871</c:v>
                </c:pt>
                <c:pt idx="18196">
                  <c:v>41098.541666622536</c:v>
                </c:pt>
                <c:pt idx="18197">
                  <c:v>41098.5520832892</c:v>
                </c:pt>
                <c:pt idx="18198">
                  <c:v>41098.562499955864</c:v>
                </c:pt>
                <c:pt idx="18199">
                  <c:v>41098.572916622528</c:v>
                </c:pt>
                <c:pt idx="18200">
                  <c:v>41098.583333289193</c:v>
                </c:pt>
                <c:pt idx="18201">
                  <c:v>41098.593749955857</c:v>
                </c:pt>
                <c:pt idx="18202">
                  <c:v>41098.604166622521</c:v>
                </c:pt>
                <c:pt idx="18203">
                  <c:v>41098.614583289185</c:v>
                </c:pt>
                <c:pt idx="18204">
                  <c:v>41098.624999955849</c:v>
                </c:pt>
                <c:pt idx="18205">
                  <c:v>41098.635416622514</c:v>
                </c:pt>
                <c:pt idx="18206">
                  <c:v>41098.645833289178</c:v>
                </c:pt>
                <c:pt idx="18207">
                  <c:v>41098.656249955842</c:v>
                </c:pt>
                <c:pt idx="18208">
                  <c:v>41098.666666622506</c:v>
                </c:pt>
                <c:pt idx="18209">
                  <c:v>41098.677083289171</c:v>
                </c:pt>
                <c:pt idx="18210">
                  <c:v>41098.687499955835</c:v>
                </c:pt>
                <c:pt idx="18211">
                  <c:v>41098.697916622499</c:v>
                </c:pt>
                <c:pt idx="18212">
                  <c:v>41098.708333289163</c:v>
                </c:pt>
                <c:pt idx="18213">
                  <c:v>41098.718749955828</c:v>
                </c:pt>
                <c:pt idx="18214">
                  <c:v>41098.729166622492</c:v>
                </c:pt>
                <c:pt idx="18215">
                  <c:v>41098.739583289156</c:v>
                </c:pt>
                <c:pt idx="18216">
                  <c:v>41098.74999995582</c:v>
                </c:pt>
                <c:pt idx="18217">
                  <c:v>41098.760416622485</c:v>
                </c:pt>
                <c:pt idx="18218">
                  <c:v>41098.770833289149</c:v>
                </c:pt>
                <c:pt idx="18219">
                  <c:v>41098.781249955813</c:v>
                </c:pt>
                <c:pt idx="18220">
                  <c:v>41098.791666622477</c:v>
                </c:pt>
                <c:pt idx="18221">
                  <c:v>41098.802083289142</c:v>
                </c:pt>
                <c:pt idx="18222">
                  <c:v>41098.812499955806</c:v>
                </c:pt>
                <c:pt idx="18223">
                  <c:v>41098.82291662247</c:v>
                </c:pt>
                <c:pt idx="18224">
                  <c:v>41098.833333289134</c:v>
                </c:pt>
                <c:pt idx="18225">
                  <c:v>41098.843749955799</c:v>
                </c:pt>
                <c:pt idx="18226">
                  <c:v>41098.854166622463</c:v>
                </c:pt>
                <c:pt idx="18227">
                  <c:v>41098.864583289127</c:v>
                </c:pt>
                <c:pt idx="18228">
                  <c:v>41098.874999955791</c:v>
                </c:pt>
                <c:pt idx="18229">
                  <c:v>41098.885416622456</c:v>
                </c:pt>
                <c:pt idx="18230">
                  <c:v>41098.89583328912</c:v>
                </c:pt>
                <c:pt idx="18231">
                  <c:v>41098.906249955784</c:v>
                </c:pt>
                <c:pt idx="18232">
                  <c:v>41098.916666622448</c:v>
                </c:pt>
                <c:pt idx="18233">
                  <c:v>41098.927083289112</c:v>
                </c:pt>
                <c:pt idx="18234">
                  <c:v>41098.937499955777</c:v>
                </c:pt>
                <c:pt idx="18235">
                  <c:v>41098.947916622441</c:v>
                </c:pt>
                <c:pt idx="18236">
                  <c:v>41098.958333289105</c:v>
                </c:pt>
                <c:pt idx="18237">
                  <c:v>41098.968749955769</c:v>
                </c:pt>
                <c:pt idx="18238">
                  <c:v>41098.979166622434</c:v>
                </c:pt>
                <c:pt idx="18239">
                  <c:v>41098.989583289098</c:v>
                </c:pt>
                <c:pt idx="18240">
                  <c:v>41098.999999955762</c:v>
                </c:pt>
                <c:pt idx="18241">
                  <c:v>41099.010416622426</c:v>
                </c:pt>
                <c:pt idx="18242">
                  <c:v>41099.020833289091</c:v>
                </c:pt>
                <c:pt idx="18243">
                  <c:v>41099.031249955755</c:v>
                </c:pt>
                <c:pt idx="18244">
                  <c:v>41099.041666622419</c:v>
                </c:pt>
                <c:pt idx="18245">
                  <c:v>41099.052083289083</c:v>
                </c:pt>
                <c:pt idx="18246">
                  <c:v>41099.062499955748</c:v>
                </c:pt>
                <c:pt idx="18247">
                  <c:v>41099.072916622412</c:v>
                </c:pt>
                <c:pt idx="18248">
                  <c:v>41099.083333289076</c:v>
                </c:pt>
                <c:pt idx="18249">
                  <c:v>41099.09374995574</c:v>
                </c:pt>
                <c:pt idx="18250">
                  <c:v>41099.104166622405</c:v>
                </c:pt>
                <c:pt idx="18251">
                  <c:v>41099.114583289069</c:v>
                </c:pt>
                <c:pt idx="18252">
                  <c:v>41099.124999955733</c:v>
                </c:pt>
                <c:pt idx="18253">
                  <c:v>41099.135416622397</c:v>
                </c:pt>
                <c:pt idx="18254">
                  <c:v>41099.145833289062</c:v>
                </c:pt>
                <c:pt idx="18255">
                  <c:v>41099.156249955726</c:v>
                </c:pt>
                <c:pt idx="18256">
                  <c:v>41099.16666662239</c:v>
                </c:pt>
                <c:pt idx="18257">
                  <c:v>41099.177083289054</c:v>
                </c:pt>
                <c:pt idx="18258">
                  <c:v>41099.187499955719</c:v>
                </c:pt>
                <c:pt idx="18259">
                  <c:v>41099.197916622383</c:v>
                </c:pt>
                <c:pt idx="18260">
                  <c:v>41099.208333289047</c:v>
                </c:pt>
                <c:pt idx="18261">
                  <c:v>41099.218749955711</c:v>
                </c:pt>
                <c:pt idx="18262">
                  <c:v>41099.229166622375</c:v>
                </c:pt>
                <c:pt idx="18263">
                  <c:v>41099.23958328904</c:v>
                </c:pt>
                <c:pt idx="18264">
                  <c:v>41099.249999955704</c:v>
                </c:pt>
                <c:pt idx="18265">
                  <c:v>41099.260416622368</c:v>
                </c:pt>
                <c:pt idx="18266">
                  <c:v>41099.270833289032</c:v>
                </c:pt>
                <c:pt idx="18267">
                  <c:v>41099.281249955697</c:v>
                </c:pt>
                <c:pt idx="18268">
                  <c:v>41099.291666622361</c:v>
                </c:pt>
                <c:pt idx="18269">
                  <c:v>41099.302083289025</c:v>
                </c:pt>
                <c:pt idx="18270">
                  <c:v>41099.312499955689</c:v>
                </c:pt>
                <c:pt idx="18271">
                  <c:v>41099.322916622354</c:v>
                </c:pt>
                <c:pt idx="18272">
                  <c:v>41099.333333289018</c:v>
                </c:pt>
                <c:pt idx="18273">
                  <c:v>41099.343749955682</c:v>
                </c:pt>
                <c:pt idx="18274">
                  <c:v>41099.354166622346</c:v>
                </c:pt>
                <c:pt idx="18275">
                  <c:v>41099.364583289011</c:v>
                </c:pt>
                <c:pt idx="18276">
                  <c:v>41099.374999955675</c:v>
                </c:pt>
                <c:pt idx="18277">
                  <c:v>41099.385416622339</c:v>
                </c:pt>
                <c:pt idx="18278">
                  <c:v>41099.395833289003</c:v>
                </c:pt>
                <c:pt idx="18279">
                  <c:v>41099.406249955668</c:v>
                </c:pt>
                <c:pt idx="18280">
                  <c:v>41099.416666622332</c:v>
                </c:pt>
                <c:pt idx="18281">
                  <c:v>41099.427083288996</c:v>
                </c:pt>
                <c:pt idx="18282">
                  <c:v>41099.43749995566</c:v>
                </c:pt>
                <c:pt idx="18283">
                  <c:v>41099.447916622325</c:v>
                </c:pt>
                <c:pt idx="18284">
                  <c:v>41099.458333288989</c:v>
                </c:pt>
                <c:pt idx="18285">
                  <c:v>41099.468749955653</c:v>
                </c:pt>
                <c:pt idx="18286">
                  <c:v>41099.479166622317</c:v>
                </c:pt>
                <c:pt idx="18287">
                  <c:v>41099.489583288982</c:v>
                </c:pt>
                <c:pt idx="18288">
                  <c:v>41099.499999955646</c:v>
                </c:pt>
                <c:pt idx="18289">
                  <c:v>41099.51041662231</c:v>
                </c:pt>
                <c:pt idx="18290">
                  <c:v>41099.520833288974</c:v>
                </c:pt>
                <c:pt idx="18291">
                  <c:v>41099.531249955638</c:v>
                </c:pt>
                <c:pt idx="18292">
                  <c:v>41099.541666622303</c:v>
                </c:pt>
                <c:pt idx="18293">
                  <c:v>41099.552083288967</c:v>
                </c:pt>
                <c:pt idx="18294">
                  <c:v>41099.562499955631</c:v>
                </c:pt>
                <c:pt idx="18295">
                  <c:v>41099.572916622295</c:v>
                </c:pt>
                <c:pt idx="18296">
                  <c:v>41099.58333328896</c:v>
                </c:pt>
                <c:pt idx="18297">
                  <c:v>41099.593749955624</c:v>
                </c:pt>
                <c:pt idx="18298">
                  <c:v>41099.604166622288</c:v>
                </c:pt>
                <c:pt idx="18299">
                  <c:v>41099.614583288952</c:v>
                </c:pt>
                <c:pt idx="18300">
                  <c:v>41099.624999955617</c:v>
                </c:pt>
                <c:pt idx="18301">
                  <c:v>41099.635416622281</c:v>
                </c:pt>
                <c:pt idx="18302">
                  <c:v>41099.645833288945</c:v>
                </c:pt>
                <c:pt idx="18303">
                  <c:v>41099.656249955609</c:v>
                </c:pt>
                <c:pt idx="18304">
                  <c:v>41099.666666622274</c:v>
                </c:pt>
                <c:pt idx="18305">
                  <c:v>41099.677083288938</c:v>
                </c:pt>
                <c:pt idx="18306">
                  <c:v>41099.687499955602</c:v>
                </c:pt>
                <c:pt idx="18307">
                  <c:v>41099.697916622266</c:v>
                </c:pt>
                <c:pt idx="18308">
                  <c:v>41099.708333288931</c:v>
                </c:pt>
                <c:pt idx="18309">
                  <c:v>41099.718749955595</c:v>
                </c:pt>
                <c:pt idx="18310">
                  <c:v>41099.729166622259</c:v>
                </c:pt>
                <c:pt idx="18311">
                  <c:v>41099.739583288923</c:v>
                </c:pt>
                <c:pt idx="18312">
                  <c:v>41099.749999955588</c:v>
                </c:pt>
                <c:pt idx="18313">
                  <c:v>41099.760416622252</c:v>
                </c:pt>
                <c:pt idx="18314">
                  <c:v>41099.770833288916</c:v>
                </c:pt>
                <c:pt idx="18315">
                  <c:v>41099.78124995558</c:v>
                </c:pt>
                <c:pt idx="18316">
                  <c:v>41099.791666622245</c:v>
                </c:pt>
                <c:pt idx="18317">
                  <c:v>41099.802083288909</c:v>
                </c:pt>
                <c:pt idx="18318">
                  <c:v>41099.812499955573</c:v>
                </c:pt>
                <c:pt idx="18319">
                  <c:v>41099.822916622237</c:v>
                </c:pt>
                <c:pt idx="18320">
                  <c:v>41099.833333288901</c:v>
                </c:pt>
                <c:pt idx="18321">
                  <c:v>41099.843749955566</c:v>
                </c:pt>
                <c:pt idx="18322">
                  <c:v>41099.85416662223</c:v>
                </c:pt>
                <c:pt idx="18323">
                  <c:v>41099.864583288894</c:v>
                </c:pt>
                <c:pt idx="18324">
                  <c:v>41099.874999955558</c:v>
                </c:pt>
                <c:pt idx="18325">
                  <c:v>41099.885416622223</c:v>
                </c:pt>
                <c:pt idx="18326">
                  <c:v>41099.895833288887</c:v>
                </c:pt>
                <c:pt idx="18327">
                  <c:v>41099.906249955551</c:v>
                </c:pt>
                <c:pt idx="18328">
                  <c:v>41099.916666622215</c:v>
                </c:pt>
                <c:pt idx="18329">
                  <c:v>41099.92708328888</c:v>
                </c:pt>
                <c:pt idx="18330">
                  <c:v>41099.937499955544</c:v>
                </c:pt>
                <c:pt idx="18331">
                  <c:v>41099.947916622208</c:v>
                </c:pt>
                <c:pt idx="18332">
                  <c:v>41099.958333288872</c:v>
                </c:pt>
                <c:pt idx="18333">
                  <c:v>41099.968749955537</c:v>
                </c:pt>
                <c:pt idx="18334">
                  <c:v>41099.979166622201</c:v>
                </c:pt>
                <c:pt idx="18335">
                  <c:v>41099.989583288865</c:v>
                </c:pt>
                <c:pt idx="18336">
                  <c:v>41099.999999955529</c:v>
                </c:pt>
                <c:pt idx="18337">
                  <c:v>41100.010416622194</c:v>
                </c:pt>
                <c:pt idx="18338">
                  <c:v>41100.020833288858</c:v>
                </c:pt>
                <c:pt idx="18339">
                  <c:v>41100.031249955522</c:v>
                </c:pt>
                <c:pt idx="18340">
                  <c:v>41100.041666622186</c:v>
                </c:pt>
                <c:pt idx="18341">
                  <c:v>41100.052083288851</c:v>
                </c:pt>
                <c:pt idx="18342">
                  <c:v>41100.062499955515</c:v>
                </c:pt>
                <c:pt idx="18343">
                  <c:v>41100.072916622179</c:v>
                </c:pt>
                <c:pt idx="18344">
                  <c:v>41100.083333288843</c:v>
                </c:pt>
                <c:pt idx="18345">
                  <c:v>41100.093749955508</c:v>
                </c:pt>
                <c:pt idx="18346">
                  <c:v>41100.104166622172</c:v>
                </c:pt>
                <c:pt idx="18347">
                  <c:v>41100.114583288836</c:v>
                </c:pt>
                <c:pt idx="18348">
                  <c:v>41100.1249999555</c:v>
                </c:pt>
                <c:pt idx="18349">
                  <c:v>41100.135416622164</c:v>
                </c:pt>
                <c:pt idx="18350">
                  <c:v>41100.145833288829</c:v>
                </c:pt>
                <c:pt idx="18351">
                  <c:v>41100.156249955493</c:v>
                </c:pt>
                <c:pt idx="18352">
                  <c:v>41100.166666622157</c:v>
                </c:pt>
                <c:pt idx="18353">
                  <c:v>41100.177083288821</c:v>
                </c:pt>
                <c:pt idx="18354">
                  <c:v>41100.187499955486</c:v>
                </c:pt>
                <c:pt idx="18355">
                  <c:v>41100.19791662215</c:v>
                </c:pt>
                <c:pt idx="18356">
                  <c:v>41100.208333288814</c:v>
                </c:pt>
                <c:pt idx="18357">
                  <c:v>41100.218749955478</c:v>
                </c:pt>
                <c:pt idx="18358">
                  <c:v>41100.229166622143</c:v>
                </c:pt>
                <c:pt idx="18359">
                  <c:v>41100.239583288807</c:v>
                </c:pt>
                <c:pt idx="18360">
                  <c:v>41100.249999955471</c:v>
                </c:pt>
                <c:pt idx="18361">
                  <c:v>41100.260416622135</c:v>
                </c:pt>
                <c:pt idx="18362">
                  <c:v>41100.2708332888</c:v>
                </c:pt>
                <c:pt idx="18363">
                  <c:v>41100.281249955464</c:v>
                </c:pt>
                <c:pt idx="18364">
                  <c:v>41100.291666622128</c:v>
                </c:pt>
                <c:pt idx="18365">
                  <c:v>41100.302083288792</c:v>
                </c:pt>
                <c:pt idx="18366">
                  <c:v>41100.312499955457</c:v>
                </c:pt>
                <c:pt idx="18367">
                  <c:v>41100.322916622121</c:v>
                </c:pt>
                <c:pt idx="18368">
                  <c:v>41100.333333288785</c:v>
                </c:pt>
                <c:pt idx="18369">
                  <c:v>41100.343749955449</c:v>
                </c:pt>
                <c:pt idx="18370">
                  <c:v>41100.354166622114</c:v>
                </c:pt>
                <c:pt idx="18371">
                  <c:v>41100.364583288778</c:v>
                </c:pt>
                <c:pt idx="18372">
                  <c:v>41100.374999955442</c:v>
                </c:pt>
                <c:pt idx="18373">
                  <c:v>41100.385416622106</c:v>
                </c:pt>
                <c:pt idx="18374">
                  <c:v>41100.395833288771</c:v>
                </c:pt>
                <c:pt idx="18375">
                  <c:v>41100.406249955435</c:v>
                </c:pt>
                <c:pt idx="18376">
                  <c:v>41100.416666622099</c:v>
                </c:pt>
                <c:pt idx="18377">
                  <c:v>41100.427083288763</c:v>
                </c:pt>
                <c:pt idx="18378">
                  <c:v>41100.437499955427</c:v>
                </c:pt>
                <c:pt idx="18379">
                  <c:v>41100.447916622092</c:v>
                </c:pt>
                <c:pt idx="18380">
                  <c:v>41100.458333288756</c:v>
                </c:pt>
                <c:pt idx="18381">
                  <c:v>41100.46874995542</c:v>
                </c:pt>
                <c:pt idx="18382">
                  <c:v>41100.479166622084</c:v>
                </c:pt>
                <c:pt idx="18383">
                  <c:v>41100.489583288749</c:v>
                </c:pt>
                <c:pt idx="18384">
                  <c:v>41100.499999955413</c:v>
                </c:pt>
                <c:pt idx="18385">
                  <c:v>41100.510416622077</c:v>
                </c:pt>
                <c:pt idx="18386">
                  <c:v>41100.520833288741</c:v>
                </c:pt>
                <c:pt idx="18387">
                  <c:v>41100.531249955406</c:v>
                </c:pt>
                <c:pt idx="18388">
                  <c:v>41100.54166662207</c:v>
                </c:pt>
                <c:pt idx="18389">
                  <c:v>41100.552083288734</c:v>
                </c:pt>
                <c:pt idx="18390">
                  <c:v>41100.562499955398</c:v>
                </c:pt>
                <c:pt idx="18391">
                  <c:v>41100.572916622063</c:v>
                </c:pt>
                <c:pt idx="18392">
                  <c:v>41100.583333288727</c:v>
                </c:pt>
                <c:pt idx="18393">
                  <c:v>41100.593749955391</c:v>
                </c:pt>
                <c:pt idx="18394">
                  <c:v>41100.604166622055</c:v>
                </c:pt>
                <c:pt idx="18395">
                  <c:v>41100.61458328872</c:v>
                </c:pt>
                <c:pt idx="18396">
                  <c:v>41100.624999955384</c:v>
                </c:pt>
                <c:pt idx="18397">
                  <c:v>41100.635416622048</c:v>
                </c:pt>
                <c:pt idx="18398">
                  <c:v>41100.645833288712</c:v>
                </c:pt>
                <c:pt idx="18399">
                  <c:v>41100.656249955377</c:v>
                </c:pt>
                <c:pt idx="18400">
                  <c:v>41100.666666622041</c:v>
                </c:pt>
                <c:pt idx="18401">
                  <c:v>41100.677083288705</c:v>
                </c:pt>
                <c:pt idx="18402">
                  <c:v>41100.687499955369</c:v>
                </c:pt>
                <c:pt idx="18403">
                  <c:v>41100.697916622034</c:v>
                </c:pt>
                <c:pt idx="18404">
                  <c:v>41100.708333288698</c:v>
                </c:pt>
                <c:pt idx="18405">
                  <c:v>41100.718749955362</c:v>
                </c:pt>
                <c:pt idx="18406">
                  <c:v>41100.729166622026</c:v>
                </c:pt>
                <c:pt idx="18407">
                  <c:v>41100.73958328869</c:v>
                </c:pt>
                <c:pt idx="18408">
                  <c:v>41100.749999955355</c:v>
                </c:pt>
                <c:pt idx="18409">
                  <c:v>41100.760416622019</c:v>
                </c:pt>
                <c:pt idx="18410">
                  <c:v>41100.770833288683</c:v>
                </c:pt>
                <c:pt idx="18411">
                  <c:v>41100.781249955347</c:v>
                </c:pt>
                <c:pt idx="18412">
                  <c:v>41100.791666622012</c:v>
                </c:pt>
                <c:pt idx="18413">
                  <c:v>41100.802083288676</c:v>
                </c:pt>
                <c:pt idx="18414">
                  <c:v>41100.81249995534</c:v>
                </c:pt>
                <c:pt idx="18415">
                  <c:v>41100.822916622004</c:v>
                </c:pt>
                <c:pt idx="18416">
                  <c:v>41100.833333288669</c:v>
                </c:pt>
                <c:pt idx="18417">
                  <c:v>41100.843749955333</c:v>
                </c:pt>
                <c:pt idx="18418">
                  <c:v>41100.854166621997</c:v>
                </c:pt>
                <c:pt idx="18419">
                  <c:v>41100.864583288661</c:v>
                </c:pt>
                <c:pt idx="18420">
                  <c:v>41100.874999955326</c:v>
                </c:pt>
                <c:pt idx="18421">
                  <c:v>41100.88541662199</c:v>
                </c:pt>
                <c:pt idx="18422">
                  <c:v>41100.895833288654</c:v>
                </c:pt>
                <c:pt idx="18423">
                  <c:v>41100.906249955318</c:v>
                </c:pt>
                <c:pt idx="18424">
                  <c:v>41100.916666621983</c:v>
                </c:pt>
                <c:pt idx="18425">
                  <c:v>41100.927083288647</c:v>
                </c:pt>
                <c:pt idx="18426">
                  <c:v>41100.937499955311</c:v>
                </c:pt>
                <c:pt idx="18427">
                  <c:v>41100.947916621975</c:v>
                </c:pt>
                <c:pt idx="18428">
                  <c:v>41100.95833328864</c:v>
                </c:pt>
                <c:pt idx="18429">
                  <c:v>41100.968749955304</c:v>
                </c:pt>
                <c:pt idx="18430">
                  <c:v>41100.979166621968</c:v>
                </c:pt>
                <c:pt idx="18431">
                  <c:v>41100.989583288632</c:v>
                </c:pt>
                <c:pt idx="18432">
                  <c:v>41100.999999955297</c:v>
                </c:pt>
                <c:pt idx="18433">
                  <c:v>41101.010416621961</c:v>
                </c:pt>
                <c:pt idx="18434">
                  <c:v>41101.020833288625</c:v>
                </c:pt>
                <c:pt idx="18435">
                  <c:v>41101.031249955289</c:v>
                </c:pt>
                <c:pt idx="18436">
                  <c:v>41101.041666621953</c:v>
                </c:pt>
                <c:pt idx="18437">
                  <c:v>41101.052083288618</c:v>
                </c:pt>
                <c:pt idx="18438">
                  <c:v>41101.062499955282</c:v>
                </c:pt>
                <c:pt idx="18439">
                  <c:v>41101.072916621946</c:v>
                </c:pt>
                <c:pt idx="18440">
                  <c:v>41101.08333328861</c:v>
                </c:pt>
                <c:pt idx="18441">
                  <c:v>41101.093749955275</c:v>
                </c:pt>
                <c:pt idx="18442">
                  <c:v>41101.104166621939</c:v>
                </c:pt>
                <c:pt idx="18443">
                  <c:v>41101.114583288603</c:v>
                </c:pt>
                <c:pt idx="18444">
                  <c:v>41101.124999955267</c:v>
                </c:pt>
                <c:pt idx="18445">
                  <c:v>41101.135416621932</c:v>
                </c:pt>
                <c:pt idx="18446">
                  <c:v>41101.145833288596</c:v>
                </c:pt>
                <c:pt idx="18447">
                  <c:v>41101.15624995526</c:v>
                </c:pt>
                <c:pt idx="18448">
                  <c:v>41101.166666621924</c:v>
                </c:pt>
                <c:pt idx="18449">
                  <c:v>41101.177083288589</c:v>
                </c:pt>
                <c:pt idx="18450">
                  <c:v>41101.187499955253</c:v>
                </c:pt>
                <c:pt idx="18451">
                  <c:v>41101.197916621917</c:v>
                </c:pt>
                <c:pt idx="18452">
                  <c:v>41101.208333288581</c:v>
                </c:pt>
                <c:pt idx="18453">
                  <c:v>41101.218749955246</c:v>
                </c:pt>
                <c:pt idx="18454">
                  <c:v>41101.22916662191</c:v>
                </c:pt>
                <c:pt idx="18455">
                  <c:v>41101.239583288574</c:v>
                </c:pt>
                <c:pt idx="18456">
                  <c:v>41101.249999955238</c:v>
                </c:pt>
                <c:pt idx="18457">
                  <c:v>41101.260416621903</c:v>
                </c:pt>
                <c:pt idx="18458">
                  <c:v>41101.270833288567</c:v>
                </c:pt>
                <c:pt idx="18459">
                  <c:v>41101.281249955231</c:v>
                </c:pt>
                <c:pt idx="18460">
                  <c:v>41101.291666621895</c:v>
                </c:pt>
                <c:pt idx="18461">
                  <c:v>41101.30208328856</c:v>
                </c:pt>
                <c:pt idx="18462">
                  <c:v>41101.312499955224</c:v>
                </c:pt>
                <c:pt idx="18463">
                  <c:v>41101.322916621888</c:v>
                </c:pt>
                <c:pt idx="18464">
                  <c:v>41101.333333288552</c:v>
                </c:pt>
                <c:pt idx="18465">
                  <c:v>41101.343749955216</c:v>
                </c:pt>
                <c:pt idx="18466">
                  <c:v>41101.354166621881</c:v>
                </c:pt>
                <c:pt idx="18467">
                  <c:v>41101.364583288545</c:v>
                </c:pt>
                <c:pt idx="18468">
                  <c:v>41101.374999955209</c:v>
                </c:pt>
                <c:pt idx="18469">
                  <c:v>41101.385416621873</c:v>
                </c:pt>
                <c:pt idx="18470">
                  <c:v>41101.395833288538</c:v>
                </c:pt>
                <c:pt idx="18471">
                  <c:v>41101.406249955202</c:v>
                </c:pt>
                <c:pt idx="18472">
                  <c:v>41101.416666621866</c:v>
                </c:pt>
                <c:pt idx="18473">
                  <c:v>41101.42708328853</c:v>
                </c:pt>
                <c:pt idx="18474">
                  <c:v>41101.437499955195</c:v>
                </c:pt>
                <c:pt idx="18475">
                  <c:v>41101.447916621859</c:v>
                </c:pt>
                <c:pt idx="18476">
                  <c:v>41101.458333288523</c:v>
                </c:pt>
                <c:pt idx="18477">
                  <c:v>41101.468749955187</c:v>
                </c:pt>
                <c:pt idx="18478">
                  <c:v>41101.479166621852</c:v>
                </c:pt>
                <c:pt idx="18479">
                  <c:v>41101.489583288516</c:v>
                </c:pt>
                <c:pt idx="18480">
                  <c:v>41101.49999995518</c:v>
                </c:pt>
                <c:pt idx="18481">
                  <c:v>41101.510416621844</c:v>
                </c:pt>
                <c:pt idx="18482">
                  <c:v>41101.520833288509</c:v>
                </c:pt>
                <c:pt idx="18483">
                  <c:v>41101.531249955173</c:v>
                </c:pt>
                <c:pt idx="18484">
                  <c:v>41101.541666621837</c:v>
                </c:pt>
                <c:pt idx="18485">
                  <c:v>41101.552083288501</c:v>
                </c:pt>
                <c:pt idx="18486">
                  <c:v>41101.562499955166</c:v>
                </c:pt>
                <c:pt idx="18487">
                  <c:v>41101.57291662183</c:v>
                </c:pt>
                <c:pt idx="18488">
                  <c:v>41101.583333288494</c:v>
                </c:pt>
                <c:pt idx="18489">
                  <c:v>41101.593749955158</c:v>
                </c:pt>
                <c:pt idx="18490">
                  <c:v>41101.604166621823</c:v>
                </c:pt>
                <c:pt idx="18491">
                  <c:v>41101.614583288487</c:v>
                </c:pt>
                <c:pt idx="18492">
                  <c:v>41101.624999955151</c:v>
                </c:pt>
                <c:pt idx="18493">
                  <c:v>41101.635416621815</c:v>
                </c:pt>
                <c:pt idx="18494">
                  <c:v>41101.645833288479</c:v>
                </c:pt>
                <c:pt idx="18495">
                  <c:v>41101.656249955144</c:v>
                </c:pt>
                <c:pt idx="18496">
                  <c:v>41101.666666621808</c:v>
                </c:pt>
                <c:pt idx="18497">
                  <c:v>41101.677083288472</c:v>
                </c:pt>
                <c:pt idx="18498">
                  <c:v>41101.687499955136</c:v>
                </c:pt>
                <c:pt idx="18499">
                  <c:v>41101.697916621801</c:v>
                </c:pt>
                <c:pt idx="18500">
                  <c:v>41101.708333288465</c:v>
                </c:pt>
                <c:pt idx="18501">
                  <c:v>41101.718749955129</c:v>
                </c:pt>
                <c:pt idx="18502">
                  <c:v>41101.729166621793</c:v>
                </c:pt>
                <c:pt idx="18503">
                  <c:v>41101.739583288458</c:v>
                </c:pt>
                <c:pt idx="18504">
                  <c:v>41101.749999955122</c:v>
                </c:pt>
                <c:pt idx="18505">
                  <c:v>41101.760416621786</c:v>
                </c:pt>
                <c:pt idx="18506">
                  <c:v>41101.77083328845</c:v>
                </c:pt>
                <c:pt idx="18507">
                  <c:v>41101.781249955115</c:v>
                </c:pt>
                <c:pt idx="18508">
                  <c:v>41101.791666621779</c:v>
                </c:pt>
                <c:pt idx="18509">
                  <c:v>41101.802083288443</c:v>
                </c:pt>
                <c:pt idx="18510">
                  <c:v>41101.812499955107</c:v>
                </c:pt>
                <c:pt idx="18511">
                  <c:v>41101.822916621772</c:v>
                </c:pt>
                <c:pt idx="18512">
                  <c:v>41101.833333288436</c:v>
                </c:pt>
                <c:pt idx="18513">
                  <c:v>41101.8437499551</c:v>
                </c:pt>
                <c:pt idx="18514">
                  <c:v>41101.854166621764</c:v>
                </c:pt>
                <c:pt idx="18515">
                  <c:v>41101.864583288429</c:v>
                </c:pt>
                <c:pt idx="18516">
                  <c:v>41101.874999955093</c:v>
                </c:pt>
                <c:pt idx="18517">
                  <c:v>41101.885416621757</c:v>
                </c:pt>
                <c:pt idx="18518">
                  <c:v>41101.895833288421</c:v>
                </c:pt>
                <c:pt idx="18519">
                  <c:v>41101.906249955086</c:v>
                </c:pt>
                <c:pt idx="18520">
                  <c:v>41101.91666662175</c:v>
                </c:pt>
                <c:pt idx="18521">
                  <c:v>41101.927083288414</c:v>
                </c:pt>
                <c:pt idx="18522">
                  <c:v>41101.937499955078</c:v>
                </c:pt>
                <c:pt idx="18523">
                  <c:v>41101.947916621742</c:v>
                </c:pt>
                <c:pt idx="18524">
                  <c:v>41101.958333288407</c:v>
                </c:pt>
                <c:pt idx="18525">
                  <c:v>41101.968749955071</c:v>
                </c:pt>
                <c:pt idx="18526">
                  <c:v>41101.979166621735</c:v>
                </c:pt>
                <c:pt idx="18527">
                  <c:v>41101.989583288399</c:v>
                </c:pt>
                <c:pt idx="18528">
                  <c:v>41101.999999955064</c:v>
                </c:pt>
                <c:pt idx="18529">
                  <c:v>41102.010416621728</c:v>
                </c:pt>
                <c:pt idx="18530">
                  <c:v>41102.020833288392</c:v>
                </c:pt>
                <c:pt idx="18531">
                  <c:v>41102.031249955056</c:v>
                </c:pt>
                <c:pt idx="18532">
                  <c:v>41102.041666621721</c:v>
                </c:pt>
                <c:pt idx="18533">
                  <c:v>41102.052083288385</c:v>
                </c:pt>
                <c:pt idx="18534">
                  <c:v>41102.062499955049</c:v>
                </c:pt>
                <c:pt idx="18535">
                  <c:v>41102.072916621713</c:v>
                </c:pt>
                <c:pt idx="18536">
                  <c:v>41102.083333288378</c:v>
                </c:pt>
                <c:pt idx="18537">
                  <c:v>41102.093749955042</c:v>
                </c:pt>
                <c:pt idx="18538">
                  <c:v>41102.104166621706</c:v>
                </c:pt>
                <c:pt idx="18539">
                  <c:v>41102.11458328837</c:v>
                </c:pt>
                <c:pt idx="18540">
                  <c:v>41102.124999955035</c:v>
                </c:pt>
                <c:pt idx="18541">
                  <c:v>41102.135416621699</c:v>
                </c:pt>
                <c:pt idx="18542">
                  <c:v>41102.145833288363</c:v>
                </c:pt>
                <c:pt idx="18543">
                  <c:v>41102.156249955027</c:v>
                </c:pt>
                <c:pt idx="18544">
                  <c:v>41102.166666621692</c:v>
                </c:pt>
                <c:pt idx="18545">
                  <c:v>41102.177083288356</c:v>
                </c:pt>
                <c:pt idx="18546">
                  <c:v>41102.18749995502</c:v>
                </c:pt>
                <c:pt idx="18547">
                  <c:v>41102.197916621684</c:v>
                </c:pt>
                <c:pt idx="18548">
                  <c:v>41102.208333288349</c:v>
                </c:pt>
                <c:pt idx="18549">
                  <c:v>41102.218749955013</c:v>
                </c:pt>
                <c:pt idx="18550">
                  <c:v>41102.229166621677</c:v>
                </c:pt>
                <c:pt idx="18551">
                  <c:v>41102.239583288341</c:v>
                </c:pt>
                <c:pt idx="18552">
                  <c:v>41102.249999955005</c:v>
                </c:pt>
                <c:pt idx="18553">
                  <c:v>41102.26041662167</c:v>
                </c:pt>
                <c:pt idx="18554">
                  <c:v>41102.270833288334</c:v>
                </c:pt>
                <c:pt idx="18555">
                  <c:v>41102.281249954998</c:v>
                </c:pt>
                <c:pt idx="18556">
                  <c:v>41102.291666621662</c:v>
                </c:pt>
                <c:pt idx="18557">
                  <c:v>41102.302083288327</c:v>
                </c:pt>
                <c:pt idx="18558">
                  <c:v>41102.312499954991</c:v>
                </c:pt>
                <c:pt idx="18559">
                  <c:v>41102.322916621655</c:v>
                </c:pt>
                <c:pt idx="18560">
                  <c:v>41102.333333288319</c:v>
                </c:pt>
                <c:pt idx="18561">
                  <c:v>41102.343749954984</c:v>
                </c:pt>
                <c:pt idx="18562">
                  <c:v>41102.354166621648</c:v>
                </c:pt>
                <c:pt idx="18563">
                  <c:v>41102.364583288312</c:v>
                </c:pt>
                <c:pt idx="18564">
                  <c:v>41102.374999954976</c:v>
                </c:pt>
                <c:pt idx="18565">
                  <c:v>41102.385416621641</c:v>
                </c:pt>
                <c:pt idx="18566">
                  <c:v>41102.395833288305</c:v>
                </c:pt>
                <c:pt idx="18567">
                  <c:v>41102.406249954969</c:v>
                </c:pt>
                <c:pt idx="18568">
                  <c:v>41102.416666621633</c:v>
                </c:pt>
                <c:pt idx="18569">
                  <c:v>41102.427083288298</c:v>
                </c:pt>
                <c:pt idx="18570">
                  <c:v>41102.437499954962</c:v>
                </c:pt>
                <c:pt idx="18571">
                  <c:v>41102.447916621626</c:v>
                </c:pt>
                <c:pt idx="18572">
                  <c:v>41102.45833328829</c:v>
                </c:pt>
                <c:pt idx="18573">
                  <c:v>41102.468749954955</c:v>
                </c:pt>
                <c:pt idx="18574">
                  <c:v>41102.479166621619</c:v>
                </c:pt>
                <c:pt idx="18575">
                  <c:v>41102.489583288283</c:v>
                </c:pt>
                <c:pt idx="18576">
                  <c:v>41102.499999954947</c:v>
                </c:pt>
                <c:pt idx="18577">
                  <c:v>41102.510416621612</c:v>
                </c:pt>
                <c:pt idx="18578">
                  <c:v>41102.520833288276</c:v>
                </c:pt>
                <c:pt idx="18579">
                  <c:v>41102.53124995494</c:v>
                </c:pt>
                <c:pt idx="18580">
                  <c:v>41102.541666621604</c:v>
                </c:pt>
                <c:pt idx="18581">
                  <c:v>41102.552083288268</c:v>
                </c:pt>
                <c:pt idx="18582">
                  <c:v>41102.562499954933</c:v>
                </c:pt>
                <c:pt idx="18583">
                  <c:v>41102.572916621597</c:v>
                </c:pt>
                <c:pt idx="18584">
                  <c:v>41102.583333288261</c:v>
                </c:pt>
                <c:pt idx="18585">
                  <c:v>41102.593749954925</c:v>
                </c:pt>
                <c:pt idx="18586">
                  <c:v>41102.60416662159</c:v>
                </c:pt>
                <c:pt idx="18587">
                  <c:v>41102.614583288254</c:v>
                </c:pt>
                <c:pt idx="18588">
                  <c:v>41102.624999954918</c:v>
                </c:pt>
                <c:pt idx="18589">
                  <c:v>41102.635416621582</c:v>
                </c:pt>
                <c:pt idx="18590">
                  <c:v>41102.645833288247</c:v>
                </c:pt>
                <c:pt idx="18591">
                  <c:v>41102.656249954911</c:v>
                </c:pt>
                <c:pt idx="18592">
                  <c:v>41102.666666621575</c:v>
                </c:pt>
                <c:pt idx="18593">
                  <c:v>41102.677083288239</c:v>
                </c:pt>
                <c:pt idx="18594">
                  <c:v>41102.687499954904</c:v>
                </c:pt>
                <c:pt idx="18595">
                  <c:v>41102.697916621568</c:v>
                </c:pt>
                <c:pt idx="18596">
                  <c:v>41102.708333288232</c:v>
                </c:pt>
                <c:pt idx="18597">
                  <c:v>41102.718749954896</c:v>
                </c:pt>
                <c:pt idx="18598">
                  <c:v>41102.729166621561</c:v>
                </c:pt>
                <c:pt idx="18599">
                  <c:v>41102.739583288225</c:v>
                </c:pt>
                <c:pt idx="18600">
                  <c:v>41102.749999954889</c:v>
                </c:pt>
                <c:pt idx="18601">
                  <c:v>41102.760416621553</c:v>
                </c:pt>
                <c:pt idx="18602">
                  <c:v>41102.770833288218</c:v>
                </c:pt>
                <c:pt idx="18603">
                  <c:v>41102.781249954882</c:v>
                </c:pt>
                <c:pt idx="18604">
                  <c:v>41102.791666621546</c:v>
                </c:pt>
                <c:pt idx="18605">
                  <c:v>41102.80208328821</c:v>
                </c:pt>
                <c:pt idx="18606">
                  <c:v>41102.812499954875</c:v>
                </c:pt>
                <c:pt idx="18607">
                  <c:v>41102.822916621539</c:v>
                </c:pt>
                <c:pt idx="18608">
                  <c:v>41102.833333288203</c:v>
                </c:pt>
                <c:pt idx="18609">
                  <c:v>41102.843749954867</c:v>
                </c:pt>
                <c:pt idx="18610">
                  <c:v>41102.854166621531</c:v>
                </c:pt>
                <c:pt idx="18611">
                  <c:v>41102.864583288196</c:v>
                </c:pt>
                <c:pt idx="18612">
                  <c:v>41102.87499995486</c:v>
                </c:pt>
                <c:pt idx="18613">
                  <c:v>41102.885416621524</c:v>
                </c:pt>
                <c:pt idx="18614">
                  <c:v>41102.895833288188</c:v>
                </c:pt>
                <c:pt idx="18615">
                  <c:v>41102.906249954853</c:v>
                </c:pt>
                <c:pt idx="18616">
                  <c:v>41102.916666621517</c:v>
                </c:pt>
                <c:pt idx="18617">
                  <c:v>41102.927083288181</c:v>
                </c:pt>
                <c:pt idx="18618">
                  <c:v>41102.937499954845</c:v>
                </c:pt>
                <c:pt idx="18619">
                  <c:v>41102.94791662151</c:v>
                </c:pt>
                <c:pt idx="18620">
                  <c:v>41102.958333288174</c:v>
                </c:pt>
                <c:pt idx="18621">
                  <c:v>41102.968749954838</c:v>
                </c:pt>
                <c:pt idx="18622">
                  <c:v>41102.979166621502</c:v>
                </c:pt>
                <c:pt idx="18623">
                  <c:v>41102.989583288167</c:v>
                </c:pt>
                <c:pt idx="18624">
                  <c:v>41102.999999954831</c:v>
                </c:pt>
                <c:pt idx="18625">
                  <c:v>41103.010416621495</c:v>
                </c:pt>
                <c:pt idx="18626">
                  <c:v>41103.020833288159</c:v>
                </c:pt>
                <c:pt idx="18627">
                  <c:v>41103.031249954824</c:v>
                </c:pt>
                <c:pt idx="18628">
                  <c:v>41103.041666621488</c:v>
                </c:pt>
                <c:pt idx="18629">
                  <c:v>41103.052083288152</c:v>
                </c:pt>
                <c:pt idx="18630">
                  <c:v>41103.062499954816</c:v>
                </c:pt>
                <c:pt idx="18631">
                  <c:v>41103.072916621481</c:v>
                </c:pt>
                <c:pt idx="18632">
                  <c:v>41103.083333288145</c:v>
                </c:pt>
                <c:pt idx="18633">
                  <c:v>41103.093749954809</c:v>
                </c:pt>
                <c:pt idx="18634">
                  <c:v>41103.104166621473</c:v>
                </c:pt>
                <c:pt idx="18635">
                  <c:v>41103.114583288138</c:v>
                </c:pt>
                <c:pt idx="18636">
                  <c:v>41103.124999954802</c:v>
                </c:pt>
                <c:pt idx="18637">
                  <c:v>41103.135416621466</c:v>
                </c:pt>
                <c:pt idx="18638">
                  <c:v>41103.14583328813</c:v>
                </c:pt>
                <c:pt idx="18639">
                  <c:v>41103.156249954794</c:v>
                </c:pt>
                <c:pt idx="18640">
                  <c:v>41103.166666621459</c:v>
                </c:pt>
                <c:pt idx="18641">
                  <c:v>41103.177083288123</c:v>
                </c:pt>
                <c:pt idx="18642">
                  <c:v>41103.187499954787</c:v>
                </c:pt>
                <c:pt idx="18643">
                  <c:v>41103.197916621451</c:v>
                </c:pt>
                <c:pt idx="18644">
                  <c:v>41103.208333288116</c:v>
                </c:pt>
                <c:pt idx="18645">
                  <c:v>41103.21874995478</c:v>
                </c:pt>
                <c:pt idx="18646">
                  <c:v>41103.229166621444</c:v>
                </c:pt>
                <c:pt idx="18647">
                  <c:v>41103.239583288108</c:v>
                </c:pt>
                <c:pt idx="18648">
                  <c:v>41103.249999954773</c:v>
                </c:pt>
                <c:pt idx="18649">
                  <c:v>41103.260416621437</c:v>
                </c:pt>
                <c:pt idx="18650">
                  <c:v>41103.270833288101</c:v>
                </c:pt>
                <c:pt idx="18651">
                  <c:v>41103.281249954765</c:v>
                </c:pt>
                <c:pt idx="18652">
                  <c:v>41103.29166662143</c:v>
                </c:pt>
                <c:pt idx="18653">
                  <c:v>41103.302083288094</c:v>
                </c:pt>
                <c:pt idx="18654">
                  <c:v>41103.312499954758</c:v>
                </c:pt>
                <c:pt idx="18655">
                  <c:v>41103.322916621422</c:v>
                </c:pt>
                <c:pt idx="18656">
                  <c:v>41103.333333288087</c:v>
                </c:pt>
                <c:pt idx="18657">
                  <c:v>41103.343749954751</c:v>
                </c:pt>
                <c:pt idx="18658">
                  <c:v>41103.354166621415</c:v>
                </c:pt>
                <c:pt idx="18659">
                  <c:v>41103.364583288079</c:v>
                </c:pt>
                <c:pt idx="18660">
                  <c:v>41103.374999954744</c:v>
                </c:pt>
                <c:pt idx="18661">
                  <c:v>41103.385416621408</c:v>
                </c:pt>
                <c:pt idx="18662">
                  <c:v>41103.395833288072</c:v>
                </c:pt>
                <c:pt idx="18663">
                  <c:v>41103.406249954736</c:v>
                </c:pt>
                <c:pt idx="18664">
                  <c:v>41103.416666621401</c:v>
                </c:pt>
                <c:pt idx="18665">
                  <c:v>41103.427083288065</c:v>
                </c:pt>
                <c:pt idx="18666">
                  <c:v>41103.437499954729</c:v>
                </c:pt>
                <c:pt idx="18667">
                  <c:v>41103.447916621393</c:v>
                </c:pt>
                <c:pt idx="18668">
                  <c:v>41103.458333288057</c:v>
                </c:pt>
                <c:pt idx="18669">
                  <c:v>41103.468749954722</c:v>
                </c:pt>
                <c:pt idx="18670">
                  <c:v>41103.479166621386</c:v>
                </c:pt>
                <c:pt idx="18671">
                  <c:v>41103.48958328805</c:v>
                </c:pt>
                <c:pt idx="18672">
                  <c:v>41103.499999954714</c:v>
                </c:pt>
                <c:pt idx="18673">
                  <c:v>41103.510416621379</c:v>
                </c:pt>
                <c:pt idx="18674">
                  <c:v>41103.520833288043</c:v>
                </c:pt>
                <c:pt idx="18675">
                  <c:v>41103.531249954707</c:v>
                </c:pt>
                <c:pt idx="18676">
                  <c:v>41103.541666621371</c:v>
                </c:pt>
                <c:pt idx="18677">
                  <c:v>41103.552083288036</c:v>
                </c:pt>
                <c:pt idx="18678">
                  <c:v>41103.5624999547</c:v>
                </c:pt>
                <c:pt idx="18679">
                  <c:v>41103.572916621364</c:v>
                </c:pt>
                <c:pt idx="18680">
                  <c:v>41103.583333288028</c:v>
                </c:pt>
                <c:pt idx="18681">
                  <c:v>41103.593749954693</c:v>
                </c:pt>
                <c:pt idx="18682">
                  <c:v>41103.604166621357</c:v>
                </c:pt>
                <c:pt idx="18683">
                  <c:v>41103.614583288021</c:v>
                </c:pt>
                <c:pt idx="18684">
                  <c:v>41103.624999954685</c:v>
                </c:pt>
                <c:pt idx="18685">
                  <c:v>41103.63541662135</c:v>
                </c:pt>
                <c:pt idx="18686">
                  <c:v>41103.645833288014</c:v>
                </c:pt>
                <c:pt idx="18687">
                  <c:v>41103.656249954678</c:v>
                </c:pt>
                <c:pt idx="18688">
                  <c:v>41103.666666621342</c:v>
                </c:pt>
                <c:pt idx="18689">
                  <c:v>41103.677083288007</c:v>
                </c:pt>
                <c:pt idx="18690">
                  <c:v>41103.687499954671</c:v>
                </c:pt>
                <c:pt idx="18691">
                  <c:v>41103.697916621335</c:v>
                </c:pt>
                <c:pt idx="18692">
                  <c:v>41103.708333287999</c:v>
                </c:pt>
                <c:pt idx="18693">
                  <c:v>41103.718749954664</c:v>
                </c:pt>
                <c:pt idx="18694">
                  <c:v>41103.729166621328</c:v>
                </c:pt>
                <c:pt idx="18695">
                  <c:v>41103.739583287992</c:v>
                </c:pt>
                <c:pt idx="18696">
                  <c:v>41103.749999954656</c:v>
                </c:pt>
                <c:pt idx="18697">
                  <c:v>41103.76041662132</c:v>
                </c:pt>
                <c:pt idx="18698">
                  <c:v>41103.770833287985</c:v>
                </c:pt>
                <c:pt idx="18699">
                  <c:v>41103.781249954649</c:v>
                </c:pt>
                <c:pt idx="18700">
                  <c:v>41103.791666621313</c:v>
                </c:pt>
                <c:pt idx="18701">
                  <c:v>41103.802083287977</c:v>
                </c:pt>
                <c:pt idx="18702">
                  <c:v>41103.812499954642</c:v>
                </c:pt>
                <c:pt idx="18703">
                  <c:v>41103.822916621306</c:v>
                </c:pt>
                <c:pt idx="18704">
                  <c:v>41103.83333328797</c:v>
                </c:pt>
                <c:pt idx="18705">
                  <c:v>41103.843749954634</c:v>
                </c:pt>
                <c:pt idx="18706">
                  <c:v>41103.854166621299</c:v>
                </c:pt>
                <c:pt idx="18707">
                  <c:v>41103.864583287963</c:v>
                </c:pt>
                <c:pt idx="18708">
                  <c:v>41103.874999954627</c:v>
                </c:pt>
                <c:pt idx="18709">
                  <c:v>41103.885416621291</c:v>
                </c:pt>
                <c:pt idx="18710">
                  <c:v>41103.895833287956</c:v>
                </c:pt>
                <c:pt idx="18711">
                  <c:v>41103.90624995462</c:v>
                </c:pt>
                <c:pt idx="18712">
                  <c:v>41103.916666621284</c:v>
                </c:pt>
                <c:pt idx="18713">
                  <c:v>41103.927083287948</c:v>
                </c:pt>
                <c:pt idx="18714">
                  <c:v>41103.937499954613</c:v>
                </c:pt>
                <c:pt idx="18715">
                  <c:v>41103.947916621277</c:v>
                </c:pt>
                <c:pt idx="18716">
                  <c:v>41103.958333287941</c:v>
                </c:pt>
                <c:pt idx="18717">
                  <c:v>41103.968749954605</c:v>
                </c:pt>
                <c:pt idx="18718">
                  <c:v>41103.97916662127</c:v>
                </c:pt>
                <c:pt idx="18719">
                  <c:v>41103.989583287934</c:v>
                </c:pt>
                <c:pt idx="18720">
                  <c:v>41103.999999954598</c:v>
                </c:pt>
                <c:pt idx="18721">
                  <c:v>41104.010416621262</c:v>
                </c:pt>
                <c:pt idx="18722">
                  <c:v>41104.020833287927</c:v>
                </c:pt>
                <c:pt idx="18723">
                  <c:v>41104.031249954591</c:v>
                </c:pt>
                <c:pt idx="18724">
                  <c:v>41104.041666621255</c:v>
                </c:pt>
                <c:pt idx="18725">
                  <c:v>41104.052083287919</c:v>
                </c:pt>
                <c:pt idx="18726">
                  <c:v>41104.062499954583</c:v>
                </c:pt>
                <c:pt idx="18727">
                  <c:v>41104.072916621248</c:v>
                </c:pt>
                <c:pt idx="18728">
                  <c:v>41104.083333287912</c:v>
                </c:pt>
                <c:pt idx="18729">
                  <c:v>41104.093749954576</c:v>
                </c:pt>
                <c:pt idx="18730">
                  <c:v>41104.10416662124</c:v>
                </c:pt>
                <c:pt idx="18731">
                  <c:v>41104.114583287905</c:v>
                </c:pt>
                <c:pt idx="18732">
                  <c:v>41104.124999954569</c:v>
                </c:pt>
                <c:pt idx="18733">
                  <c:v>41104.135416621233</c:v>
                </c:pt>
                <c:pt idx="18734">
                  <c:v>41104.145833287897</c:v>
                </c:pt>
                <c:pt idx="18735">
                  <c:v>41104.156249954562</c:v>
                </c:pt>
                <c:pt idx="18736">
                  <c:v>41104.166666621226</c:v>
                </c:pt>
                <c:pt idx="18737">
                  <c:v>41104.17708328789</c:v>
                </c:pt>
                <c:pt idx="18738">
                  <c:v>41104.187499954554</c:v>
                </c:pt>
                <c:pt idx="18739">
                  <c:v>41104.197916621219</c:v>
                </c:pt>
                <c:pt idx="18740">
                  <c:v>41104.208333287883</c:v>
                </c:pt>
                <c:pt idx="18741">
                  <c:v>41104.218749954547</c:v>
                </c:pt>
                <c:pt idx="18742">
                  <c:v>41104.229166621211</c:v>
                </c:pt>
                <c:pt idx="18743">
                  <c:v>41104.239583287876</c:v>
                </c:pt>
                <c:pt idx="18744">
                  <c:v>41104.24999995454</c:v>
                </c:pt>
                <c:pt idx="18745">
                  <c:v>41104.260416621204</c:v>
                </c:pt>
                <c:pt idx="18746">
                  <c:v>41104.270833287868</c:v>
                </c:pt>
                <c:pt idx="18747">
                  <c:v>41104.281249954533</c:v>
                </c:pt>
                <c:pt idx="18748">
                  <c:v>41104.291666621197</c:v>
                </c:pt>
                <c:pt idx="18749">
                  <c:v>41104.302083287861</c:v>
                </c:pt>
                <c:pt idx="18750">
                  <c:v>41104.312499954525</c:v>
                </c:pt>
                <c:pt idx="18751">
                  <c:v>41104.32291662119</c:v>
                </c:pt>
                <c:pt idx="18752">
                  <c:v>41104.333333287854</c:v>
                </c:pt>
                <c:pt idx="18753">
                  <c:v>41104.343749954518</c:v>
                </c:pt>
                <c:pt idx="18754">
                  <c:v>41104.354166621182</c:v>
                </c:pt>
                <c:pt idx="18755">
                  <c:v>41104.364583287846</c:v>
                </c:pt>
                <c:pt idx="18756">
                  <c:v>41104.374999954511</c:v>
                </c:pt>
                <c:pt idx="18757">
                  <c:v>41104.385416621175</c:v>
                </c:pt>
                <c:pt idx="18758">
                  <c:v>41104.395833287839</c:v>
                </c:pt>
                <c:pt idx="18759">
                  <c:v>41104.406249954503</c:v>
                </c:pt>
                <c:pt idx="18760">
                  <c:v>41104.416666621168</c:v>
                </c:pt>
                <c:pt idx="18761">
                  <c:v>41104.427083287832</c:v>
                </c:pt>
                <c:pt idx="18762">
                  <c:v>41104.437499954496</c:v>
                </c:pt>
                <c:pt idx="18763">
                  <c:v>41104.44791662116</c:v>
                </c:pt>
                <c:pt idx="18764">
                  <c:v>41104.458333287825</c:v>
                </c:pt>
                <c:pt idx="18765">
                  <c:v>41104.468749954489</c:v>
                </c:pt>
                <c:pt idx="18766">
                  <c:v>41104.479166621153</c:v>
                </c:pt>
                <c:pt idx="18767">
                  <c:v>41104.489583287817</c:v>
                </c:pt>
                <c:pt idx="18768">
                  <c:v>41104.499999954482</c:v>
                </c:pt>
                <c:pt idx="18769">
                  <c:v>41104.510416621146</c:v>
                </c:pt>
                <c:pt idx="18770">
                  <c:v>41104.52083328781</c:v>
                </c:pt>
                <c:pt idx="18771">
                  <c:v>41104.531249954474</c:v>
                </c:pt>
                <c:pt idx="18772">
                  <c:v>41104.541666621139</c:v>
                </c:pt>
                <c:pt idx="18773">
                  <c:v>41104.552083287803</c:v>
                </c:pt>
                <c:pt idx="18774">
                  <c:v>41104.562499954467</c:v>
                </c:pt>
                <c:pt idx="18775">
                  <c:v>41104.572916621131</c:v>
                </c:pt>
                <c:pt idx="18776">
                  <c:v>41104.583333287796</c:v>
                </c:pt>
                <c:pt idx="18777">
                  <c:v>41104.59374995446</c:v>
                </c:pt>
                <c:pt idx="18778">
                  <c:v>41104.604166621124</c:v>
                </c:pt>
                <c:pt idx="18779">
                  <c:v>41104.614583287788</c:v>
                </c:pt>
                <c:pt idx="18780">
                  <c:v>41104.624999954453</c:v>
                </c:pt>
                <c:pt idx="18781">
                  <c:v>41104.635416621117</c:v>
                </c:pt>
                <c:pt idx="18782">
                  <c:v>41104.645833287781</c:v>
                </c:pt>
                <c:pt idx="18783">
                  <c:v>41104.656249954445</c:v>
                </c:pt>
                <c:pt idx="18784">
                  <c:v>41104.666666621109</c:v>
                </c:pt>
                <c:pt idx="18785">
                  <c:v>41104.677083287774</c:v>
                </c:pt>
                <c:pt idx="18786">
                  <c:v>41104.687499954438</c:v>
                </c:pt>
                <c:pt idx="18787">
                  <c:v>41104.697916621102</c:v>
                </c:pt>
                <c:pt idx="18788">
                  <c:v>41104.708333287766</c:v>
                </c:pt>
                <c:pt idx="18789">
                  <c:v>41104.718749954431</c:v>
                </c:pt>
                <c:pt idx="18790">
                  <c:v>41104.729166621095</c:v>
                </c:pt>
                <c:pt idx="18791">
                  <c:v>41104.739583287759</c:v>
                </c:pt>
                <c:pt idx="18792">
                  <c:v>41104.749999954423</c:v>
                </c:pt>
                <c:pt idx="18793">
                  <c:v>41104.760416621088</c:v>
                </c:pt>
                <c:pt idx="18794">
                  <c:v>41104.770833287752</c:v>
                </c:pt>
                <c:pt idx="18795">
                  <c:v>41104.781249954416</c:v>
                </c:pt>
                <c:pt idx="18796">
                  <c:v>41104.79166662108</c:v>
                </c:pt>
                <c:pt idx="18797">
                  <c:v>41104.802083287745</c:v>
                </c:pt>
                <c:pt idx="18798">
                  <c:v>41104.812499954409</c:v>
                </c:pt>
                <c:pt idx="18799">
                  <c:v>41104.822916621073</c:v>
                </c:pt>
                <c:pt idx="18800">
                  <c:v>41104.833333287737</c:v>
                </c:pt>
                <c:pt idx="18801">
                  <c:v>41104.843749954402</c:v>
                </c:pt>
                <c:pt idx="18802">
                  <c:v>41104.854166621066</c:v>
                </c:pt>
                <c:pt idx="18803">
                  <c:v>41104.86458328773</c:v>
                </c:pt>
                <c:pt idx="18804">
                  <c:v>41104.874999954394</c:v>
                </c:pt>
                <c:pt idx="18805">
                  <c:v>41104.885416621059</c:v>
                </c:pt>
                <c:pt idx="18806">
                  <c:v>41104.895833287723</c:v>
                </c:pt>
                <c:pt idx="18807">
                  <c:v>41104.906249954387</c:v>
                </c:pt>
                <c:pt idx="18808">
                  <c:v>41104.916666621051</c:v>
                </c:pt>
                <c:pt idx="18809">
                  <c:v>41104.927083287716</c:v>
                </c:pt>
                <c:pt idx="18810">
                  <c:v>41104.93749995438</c:v>
                </c:pt>
                <c:pt idx="18811">
                  <c:v>41104.947916621044</c:v>
                </c:pt>
                <c:pt idx="18812">
                  <c:v>41104.958333287708</c:v>
                </c:pt>
                <c:pt idx="18813">
                  <c:v>41104.968749954372</c:v>
                </c:pt>
                <c:pt idx="18814">
                  <c:v>41104.979166621037</c:v>
                </c:pt>
                <c:pt idx="18815">
                  <c:v>41104.989583287701</c:v>
                </c:pt>
                <c:pt idx="18816">
                  <c:v>41104.999999954365</c:v>
                </c:pt>
                <c:pt idx="18817">
                  <c:v>41105.010416621029</c:v>
                </c:pt>
                <c:pt idx="18818">
                  <c:v>41105.020833287694</c:v>
                </c:pt>
                <c:pt idx="18819">
                  <c:v>41105.031249954358</c:v>
                </c:pt>
                <c:pt idx="18820">
                  <c:v>41105.041666621022</c:v>
                </c:pt>
                <c:pt idx="18821">
                  <c:v>41105.052083287686</c:v>
                </c:pt>
                <c:pt idx="18822">
                  <c:v>41105.062499954351</c:v>
                </c:pt>
                <c:pt idx="18823">
                  <c:v>41105.072916621015</c:v>
                </c:pt>
                <c:pt idx="18824">
                  <c:v>41105.083333287679</c:v>
                </c:pt>
                <c:pt idx="18825">
                  <c:v>41105.093749954343</c:v>
                </c:pt>
                <c:pt idx="18826">
                  <c:v>41105.104166621008</c:v>
                </c:pt>
                <c:pt idx="18827">
                  <c:v>41105.114583287672</c:v>
                </c:pt>
                <c:pt idx="18828">
                  <c:v>41105.124999954336</c:v>
                </c:pt>
                <c:pt idx="18829">
                  <c:v>41105.135416621</c:v>
                </c:pt>
                <c:pt idx="18830">
                  <c:v>41105.145833287665</c:v>
                </c:pt>
                <c:pt idx="18831">
                  <c:v>41105.156249954329</c:v>
                </c:pt>
                <c:pt idx="18832">
                  <c:v>41105.166666620993</c:v>
                </c:pt>
                <c:pt idx="18833">
                  <c:v>41105.177083287657</c:v>
                </c:pt>
                <c:pt idx="18834">
                  <c:v>41105.187499954322</c:v>
                </c:pt>
                <c:pt idx="18835">
                  <c:v>41105.197916620986</c:v>
                </c:pt>
                <c:pt idx="18836">
                  <c:v>41105.20833328765</c:v>
                </c:pt>
                <c:pt idx="18837">
                  <c:v>41105.218749954314</c:v>
                </c:pt>
                <c:pt idx="18838">
                  <c:v>41105.229166620979</c:v>
                </c:pt>
                <c:pt idx="18839">
                  <c:v>41105.239583287643</c:v>
                </c:pt>
                <c:pt idx="18840">
                  <c:v>41105.249999954307</c:v>
                </c:pt>
                <c:pt idx="18841">
                  <c:v>41105.260416620971</c:v>
                </c:pt>
                <c:pt idx="18842">
                  <c:v>41105.270833287635</c:v>
                </c:pt>
                <c:pt idx="18843">
                  <c:v>41105.2812499543</c:v>
                </c:pt>
                <c:pt idx="18844">
                  <c:v>41105.291666620964</c:v>
                </c:pt>
                <c:pt idx="18845">
                  <c:v>41105.302083287628</c:v>
                </c:pt>
                <c:pt idx="18846">
                  <c:v>41105.312499954292</c:v>
                </c:pt>
                <c:pt idx="18847">
                  <c:v>41105.322916620957</c:v>
                </c:pt>
                <c:pt idx="18848">
                  <c:v>41105.333333287621</c:v>
                </c:pt>
                <c:pt idx="18849">
                  <c:v>41105.343749954285</c:v>
                </c:pt>
                <c:pt idx="18850">
                  <c:v>41105.354166620949</c:v>
                </c:pt>
                <c:pt idx="18851">
                  <c:v>41105.364583287614</c:v>
                </c:pt>
                <c:pt idx="18852">
                  <c:v>41105.374999954278</c:v>
                </c:pt>
                <c:pt idx="18853">
                  <c:v>41105.385416620942</c:v>
                </c:pt>
                <c:pt idx="18854">
                  <c:v>41105.395833287606</c:v>
                </c:pt>
                <c:pt idx="18855">
                  <c:v>41105.406249954271</c:v>
                </c:pt>
                <c:pt idx="18856">
                  <c:v>41105.416666620935</c:v>
                </c:pt>
                <c:pt idx="18857">
                  <c:v>41105.427083287599</c:v>
                </c:pt>
                <c:pt idx="18858">
                  <c:v>41105.437499954263</c:v>
                </c:pt>
                <c:pt idx="18859">
                  <c:v>41105.447916620928</c:v>
                </c:pt>
                <c:pt idx="18860">
                  <c:v>41105.458333287592</c:v>
                </c:pt>
                <c:pt idx="18861">
                  <c:v>41105.468749954256</c:v>
                </c:pt>
                <c:pt idx="18862">
                  <c:v>41105.47916662092</c:v>
                </c:pt>
                <c:pt idx="18863">
                  <c:v>41105.489583287585</c:v>
                </c:pt>
                <c:pt idx="18864">
                  <c:v>41105.499999954249</c:v>
                </c:pt>
                <c:pt idx="18865">
                  <c:v>41105.510416620913</c:v>
                </c:pt>
                <c:pt idx="18866">
                  <c:v>41105.520833287577</c:v>
                </c:pt>
                <c:pt idx="18867">
                  <c:v>41105.531249954242</c:v>
                </c:pt>
                <c:pt idx="18868">
                  <c:v>41105.541666620906</c:v>
                </c:pt>
                <c:pt idx="18869">
                  <c:v>41105.55208328757</c:v>
                </c:pt>
                <c:pt idx="18870">
                  <c:v>41105.562499954234</c:v>
                </c:pt>
                <c:pt idx="18871">
                  <c:v>41105.572916620898</c:v>
                </c:pt>
                <c:pt idx="18872">
                  <c:v>41105.583333287563</c:v>
                </c:pt>
                <c:pt idx="18873">
                  <c:v>41105.593749954227</c:v>
                </c:pt>
                <c:pt idx="18874">
                  <c:v>41105.604166620891</c:v>
                </c:pt>
                <c:pt idx="18875">
                  <c:v>41105.614583287555</c:v>
                </c:pt>
                <c:pt idx="18876">
                  <c:v>41105.62499995422</c:v>
                </c:pt>
                <c:pt idx="18877">
                  <c:v>41105.635416620884</c:v>
                </c:pt>
                <c:pt idx="18878">
                  <c:v>41105.645833287548</c:v>
                </c:pt>
                <c:pt idx="18879">
                  <c:v>41105.656249954212</c:v>
                </c:pt>
                <c:pt idx="18880">
                  <c:v>41105.666666620877</c:v>
                </c:pt>
                <c:pt idx="18881">
                  <c:v>41105.677083287541</c:v>
                </c:pt>
                <c:pt idx="18882">
                  <c:v>41105.687499954205</c:v>
                </c:pt>
                <c:pt idx="18883">
                  <c:v>41105.697916620869</c:v>
                </c:pt>
                <c:pt idx="18884">
                  <c:v>41105.708333287534</c:v>
                </c:pt>
                <c:pt idx="18885">
                  <c:v>41105.718749954198</c:v>
                </c:pt>
                <c:pt idx="18886">
                  <c:v>41105.729166620862</c:v>
                </c:pt>
                <c:pt idx="18887">
                  <c:v>41105.739583287526</c:v>
                </c:pt>
                <c:pt idx="18888">
                  <c:v>41105.749999954191</c:v>
                </c:pt>
                <c:pt idx="18889">
                  <c:v>41105.760416620855</c:v>
                </c:pt>
                <c:pt idx="18890">
                  <c:v>41105.770833287519</c:v>
                </c:pt>
                <c:pt idx="18891">
                  <c:v>41105.781249954183</c:v>
                </c:pt>
                <c:pt idx="18892">
                  <c:v>41105.791666620848</c:v>
                </c:pt>
                <c:pt idx="18893">
                  <c:v>41105.802083287512</c:v>
                </c:pt>
                <c:pt idx="18894">
                  <c:v>41105.812499954176</c:v>
                </c:pt>
                <c:pt idx="18895">
                  <c:v>41105.82291662084</c:v>
                </c:pt>
                <c:pt idx="18896">
                  <c:v>41105.833333287505</c:v>
                </c:pt>
                <c:pt idx="18897">
                  <c:v>41105.843749954169</c:v>
                </c:pt>
                <c:pt idx="18898">
                  <c:v>41105.854166620833</c:v>
                </c:pt>
                <c:pt idx="18899">
                  <c:v>41105.864583287497</c:v>
                </c:pt>
                <c:pt idx="18900">
                  <c:v>41105.874999954161</c:v>
                </c:pt>
                <c:pt idx="18901">
                  <c:v>41105.885416620826</c:v>
                </c:pt>
                <c:pt idx="18902">
                  <c:v>41105.89583328749</c:v>
                </c:pt>
                <c:pt idx="18903">
                  <c:v>41105.906249954154</c:v>
                </c:pt>
                <c:pt idx="18904">
                  <c:v>41105.916666620818</c:v>
                </c:pt>
                <c:pt idx="18905">
                  <c:v>41105.927083287483</c:v>
                </c:pt>
                <c:pt idx="18906">
                  <c:v>41105.937499954147</c:v>
                </c:pt>
                <c:pt idx="18907">
                  <c:v>41105.947916620811</c:v>
                </c:pt>
                <c:pt idx="18908">
                  <c:v>41105.958333287475</c:v>
                </c:pt>
                <c:pt idx="18909">
                  <c:v>41105.96874995414</c:v>
                </c:pt>
                <c:pt idx="18910">
                  <c:v>41105.979166620804</c:v>
                </c:pt>
                <c:pt idx="18911">
                  <c:v>41105.989583287468</c:v>
                </c:pt>
                <c:pt idx="18912">
                  <c:v>41105.999999954132</c:v>
                </c:pt>
                <c:pt idx="18913">
                  <c:v>41106.010416620797</c:v>
                </c:pt>
                <c:pt idx="18914">
                  <c:v>41106.020833287461</c:v>
                </c:pt>
                <c:pt idx="18915">
                  <c:v>41106.031249954125</c:v>
                </c:pt>
                <c:pt idx="18916">
                  <c:v>41106.041666620789</c:v>
                </c:pt>
                <c:pt idx="18917">
                  <c:v>41106.052083287454</c:v>
                </c:pt>
                <c:pt idx="18918">
                  <c:v>41106.062499954118</c:v>
                </c:pt>
                <c:pt idx="18919">
                  <c:v>41106.072916620782</c:v>
                </c:pt>
                <c:pt idx="18920">
                  <c:v>41106.083333287446</c:v>
                </c:pt>
                <c:pt idx="18921">
                  <c:v>41106.093749954111</c:v>
                </c:pt>
                <c:pt idx="18922">
                  <c:v>41106.104166620775</c:v>
                </c:pt>
                <c:pt idx="18923">
                  <c:v>41106.114583287439</c:v>
                </c:pt>
                <c:pt idx="18924">
                  <c:v>41106.124999954103</c:v>
                </c:pt>
                <c:pt idx="18925">
                  <c:v>41106.135416620768</c:v>
                </c:pt>
                <c:pt idx="18926">
                  <c:v>41106.145833287432</c:v>
                </c:pt>
                <c:pt idx="18927">
                  <c:v>41106.156249954096</c:v>
                </c:pt>
                <c:pt idx="18928">
                  <c:v>41106.16666662076</c:v>
                </c:pt>
                <c:pt idx="18929">
                  <c:v>41106.177083287424</c:v>
                </c:pt>
                <c:pt idx="18930">
                  <c:v>41106.187499954089</c:v>
                </c:pt>
                <c:pt idx="18931">
                  <c:v>41106.197916620753</c:v>
                </c:pt>
                <c:pt idx="18932">
                  <c:v>41106.208333287417</c:v>
                </c:pt>
                <c:pt idx="18933">
                  <c:v>41106.218749954081</c:v>
                </c:pt>
                <c:pt idx="18934">
                  <c:v>41106.229166620746</c:v>
                </c:pt>
                <c:pt idx="18935">
                  <c:v>41106.23958328741</c:v>
                </c:pt>
                <c:pt idx="18936">
                  <c:v>41106.249999954074</c:v>
                </c:pt>
                <c:pt idx="18937">
                  <c:v>41106.260416620738</c:v>
                </c:pt>
                <c:pt idx="18938">
                  <c:v>41106.270833287403</c:v>
                </c:pt>
                <c:pt idx="18939">
                  <c:v>41106.281249954067</c:v>
                </c:pt>
                <c:pt idx="18940">
                  <c:v>41106.291666620731</c:v>
                </c:pt>
                <c:pt idx="18941">
                  <c:v>41106.302083287395</c:v>
                </c:pt>
                <c:pt idx="18942">
                  <c:v>41106.31249995406</c:v>
                </c:pt>
                <c:pt idx="18943">
                  <c:v>41106.322916620724</c:v>
                </c:pt>
                <c:pt idx="18944">
                  <c:v>41106.333333287388</c:v>
                </c:pt>
                <c:pt idx="18945">
                  <c:v>41106.343749954052</c:v>
                </c:pt>
                <c:pt idx="18946">
                  <c:v>41106.354166620717</c:v>
                </c:pt>
                <c:pt idx="18947">
                  <c:v>41106.364583287381</c:v>
                </c:pt>
                <c:pt idx="18948">
                  <c:v>41106.374999954045</c:v>
                </c:pt>
                <c:pt idx="18949">
                  <c:v>41106.385416620709</c:v>
                </c:pt>
                <c:pt idx="18950">
                  <c:v>41106.395833287374</c:v>
                </c:pt>
                <c:pt idx="18951">
                  <c:v>41106.406249954038</c:v>
                </c:pt>
                <c:pt idx="18952">
                  <c:v>41106.416666620702</c:v>
                </c:pt>
                <c:pt idx="18953">
                  <c:v>41106.427083287366</c:v>
                </c:pt>
                <c:pt idx="18954">
                  <c:v>41106.43749995403</c:v>
                </c:pt>
                <c:pt idx="18955">
                  <c:v>41106.447916620695</c:v>
                </c:pt>
                <c:pt idx="18956">
                  <c:v>41106.458333287359</c:v>
                </c:pt>
                <c:pt idx="18957">
                  <c:v>41106.468749954023</c:v>
                </c:pt>
                <c:pt idx="18958">
                  <c:v>41106.479166620687</c:v>
                </c:pt>
                <c:pt idx="18959">
                  <c:v>41106.489583287352</c:v>
                </c:pt>
                <c:pt idx="18960">
                  <c:v>41106.499999954016</c:v>
                </c:pt>
                <c:pt idx="18961">
                  <c:v>41106.51041662068</c:v>
                </c:pt>
                <c:pt idx="18962">
                  <c:v>41106.520833287344</c:v>
                </c:pt>
                <c:pt idx="18963">
                  <c:v>41106.531249954009</c:v>
                </c:pt>
                <c:pt idx="18964">
                  <c:v>41106.541666620673</c:v>
                </c:pt>
                <c:pt idx="18965">
                  <c:v>41106.552083287337</c:v>
                </c:pt>
                <c:pt idx="18966">
                  <c:v>41106.562499954001</c:v>
                </c:pt>
                <c:pt idx="18967">
                  <c:v>41106.572916620666</c:v>
                </c:pt>
                <c:pt idx="18968">
                  <c:v>41106.58333328733</c:v>
                </c:pt>
                <c:pt idx="18969">
                  <c:v>41106.593749953994</c:v>
                </c:pt>
                <c:pt idx="18970">
                  <c:v>41106.604166620658</c:v>
                </c:pt>
                <c:pt idx="18971">
                  <c:v>41106.614583287323</c:v>
                </c:pt>
                <c:pt idx="18972">
                  <c:v>41106.624999953987</c:v>
                </c:pt>
                <c:pt idx="18973">
                  <c:v>41106.635416620651</c:v>
                </c:pt>
                <c:pt idx="18974">
                  <c:v>41106.645833287315</c:v>
                </c:pt>
                <c:pt idx="18975">
                  <c:v>41106.65624995398</c:v>
                </c:pt>
                <c:pt idx="18976">
                  <c:v>41106.666666620644</c:v>
                </c:pt>
                <c:pt idx="18977">
                  <c:v>41106.677083287308</c:v>
                </c:pt>
                <c:pt idx="18978">
                  <c:v>41106.687499953972</c:v>
                </c:pt>
                <c:pt idx="18979">
                  <c:v>41106.697916620637</c:v>
                </c:pt>
                <c:pt idx="18980">
                  <c:v>41106.708333287301</c:v>
                </c:pt>
                <c:pt idx="18981">
                  <c:v>41106.718749953965</c:v>
                </c:pt>
                <c:pt idx="18982">
                  <c:v>41106.729166620629</c:v>
                </c:pt>
                <c:pt idx="18983">
                  <c:v>41106.739583287293</c:v>
                </c:pt>
                <c:pt idx="18984">
                  <c:v>41106.749999953958</c:v>
                </c:pt>
                <c:pt idx="18985">
                  <c:v>41106.760416620622</c:v>
                </c:pt>
                <c:pt idx="18986">
                  <c:v>41106.770833287286</c:v>
                </c:pt>
                <c:pt idx="18987">
                  <c:v>41106.78124995395</c:v>
                </c:pt>
                <c:pt idx="18988">
                  <c:v>41106.791666620615</c:v>
                </c:pt>
                <c:pt idx="18989">
                  <c:v>41106.802083287279</c:v>
                </c:pt>
                <c:pt idx="18990">
                  <c:v>41106.812499953943</c:v>
                </c:pt>
                <c:pt idx="18991">
                  <c:v>41106.822916620607</c:v>
                </c:pt>
                <c:pt idx="18992">
                  <c:v>41106.833333287272</c:v>
                </c:pt>
                <c:pt idx="18993">
                  <c:v>41106.843749953936</c:v>
                </c:pt>
                <c:pt idx="18994">
                  <c:v>41106.8541666206</c:v>
                </c:pt>
                <c:pt idx="18995">
                  <c:v>41106.864583287264</c:v>
                </c:pt>
                <c:pt idx="18996">
                  <c:v>41106.874999953929</c:v>
                </c:pt>
                <c:pt idx="18997">
                  <c:v>41106.885416620593</c:v>
                </c:pt>
                <c:pt idx="18998">
                  <c:v>41106.895833287257</c:v>
                </c:pt>
                <c:pt idx="18999">
                  <c:v>41106.906249953921</c:v>
                </c:pt>
                <c:pt idx="19000">
                  <c:v>41106.916666620586</c:v>
                </c:pt>
                <c:pt idx="19001">
                  <c:v>41106.92708328725</c:v>
                </c:pt>
                <c:pt idx="19002">
                  <c:v>41106.937499953914</c:v>
                </c:pt>
                <c:pt idx="19003">
                  <c:v>41106.947916620578</c:v>
                </c:pt>
                <c:pt idx="19004">
                  <c:v>41106.958333287243</c:v>
                </c:pt>
                <c:pt idx="19005">
                  <c:v>41106.968749953907</c:v>
                </c:pt>
                <c:pt idx="19006">
                  <c:v>41106.979166620571</c:v>
                </c:pt>
                <c:pt idx="19007">
                  <c:v>41106.989583287235</c:v>
                </c:pt>
                <c:pt idx="19008">
                  <c:v>41106.9999999539</c:v>
                </c:pt>
                <c:pt idx="19009">
                  <c:v>41107.010416620564</c:v>
                </c:pt>
                <c:pt idx="19010">
                  <c:v>41107.020833287228</c:v>
                </c:pt>
                <c:pt idx="19011">
                  <c:v>41107.031249953892</c:v>
                </c:pt>
                <c:pt idx="19012">
                  <c:v>41107.041666620556</c:v>
                </c:pt>
                <c:pt idx="19013">
                  <c:v>41107.052083287221</c:v>
                </c:pt>
                <c:pt idx="19014">
                  <c:v>41107.062499953885</c:v>
                </c:pt>
                <c:pt idx="19015">
                  <c:v>41107.072916620549</c:v>
                </c:pt>
                <c:pt idx="19016">
                  <c:v>41107.083333287213</c:v>
                </c:pt>
                <c:pt idx="19017">
                  <c:v>41107.093749953878</c:v>
                </c:pt>
                <c:pt idx="19018">
                  <c:v>41107.104166620542</c:v>
                </c:pt>
                <c:pt idx="19019">
                  <c:v>41107.114583287206</c:v>
                </c:pt>
                <c:pt idx="19020">
                  <c:v>41107.12499995387</c:v>
                </c:pt>
                <c:pt idx="19021">
                  <c:v>41107.135416620535</c:v>
                </c:pt>
                <c:pt idx="19022">
                  <c:v>41107.145833287199</c:v>
                </c:pt>
                <c:pt idx="19023">
                  <c:v>41107.156249953863</c:v>
                </c:pt>
                <c:pt idx="19024">
                  <c:v>41107.166666620527</c:v>
                </c:pt>
                <c:pt idx="19025">
                  <c:v>41107.177083287192</c:v>
                </c:pt>
                <c:pt idx="19026">
                  <c:v>41107.187499953856</c:v>
                </c:pt>
                <c:pt idx="19027">
                  <c:v>41107.19791662052</c:v>
                </c:pt>
                <c:pt idx="19028">
                  <c:v>41107.208333287184</c:v>
                </c:pt>
                <c:pt idx="19029">
                  <c:v>41107.218749953849</c:v>
                </c:pt>
                <c:pt idx="19030">
                  <c:v>41107.229166620513</c:v>
                </c:pt>
                <c:pt idx="19031">
                  <c:v>41107.239583287177</c:v>
                </c:pt>
                <c:pt idx="19032">
                  <c:v>41107.249999953841</c:v>
                </c:pt>
                <c:pt idx="19033">
                  <c:v>41107.260416620506</c:v>
                </c:pt>
                <c:pt idx="19034">
                  <c:v>41107.27083328717</c:v>
                </c:pt>
                <c:pt idx="19035">
                  <c:v>41107.281249953834</c:v>
                </c:pt>
                <c:pt idx="19036">
                  <c:v>41107.291666620498</c:v>
                </c:pt>
                <c:pt idx="19037">
                  <c:v>41107.302083287163</c:v>
                </c:pt>
                <c:pt idx="19038">
                  <c:v>41107.312499953827</c:v>
                </c:pt>
                <c:pt idx="19039">
                  <c:v>41107.322916620491</c:v>
                </c:pt>
                <c:pt idx="19040">
                  <c:v>41107.333333287155</c:v>
                </c:pt>
                <c:pt idx="19041">
                  <c:v>41107.343749953819</c:v>
                </c:pt>
                <c:pt idx="19042">
                  <c:v>41107.354166620484</c:v>
                </c:pt>
                <c:pt idx="19043">
                  <c:v>41107.364583287148</c:v>
                </c:pt>
                <c:pt idx="19044">
                  <c:v>41107.374999953812</c:v>
                </c:pt>
                <c:pt idx="19045">
                  <c:v>41107.385416620476</c:v>
                </c:pt>
                <c:pt idx="19046">
                  <c:v>41107.395833287141</c:v>
                </c:pt>
                <c:pt idx="19047">
                  <c:v>41107.406249953805</c:v>
                </c:pt>
                <c:pt idx="19048">
                  <c:v>41107.416666620469</c:v>
                </c:pt>
                <c:pt idx="19049">
                  <c:v>41107.427083287133</c:v>
                </c:pt>
                <c:pt idx="19050">
                  <c:v>41107.437499953798</c:v>
                </c:pt>
                <c:pt idx="19051">
                  <c:v>41107.447916620462</c:v>
                </c:pt>
                <c:pt idx="19052">
                  <c:v>41107.458333287126</c:v>
                </c:pt>
                <c:pt idx="19053">
                  <c:v>41107.46874995379</c:v>
                </c:pt>
                <c:pt idx="19054">
                  <c:v>41107.479166620455</c:v>
                </c:pt>
                <c:pt idx="19055">
                  <c:v>41107.489583287119</c:v>
                </c:pt>
                <c:pt idx="19056">
                  <c:v>41107.499999953783</c:v>
                </c:pt>
                <c:pt idx="19057">
                  <c:v>41107.510416620447</c:v>
                </c:pt>
                <c:pt idx="19058">
                  <c:v>41107.520833287112</c:v>
                </c:pt>
                <c:pt idx="19059">
                  <c:v>41107.531249953776</c:v>
                </c:pt>
                <c:pt idx="19060">
                  <c:v>41107.54166662044</c:v>
                </c:pt>
                <c:pt idx="19061">
                  <c:v>41107.552083287104</c:v>
                </c:pt>
                <c:pt idx="19062">
                  <c:v>41107.562499953769</c:v>
                </c:pt>
                <c:pt idx="19063">
                  <c:v>41107.572916620433</c:v>
                </c:pt>
                <c:pt idx="19064">
                  <c:v>41107.583333287097</c:v>
                </c:pt>
                <c:pt idx="19065">
                  <c:v>41107.593749953761</c:v>
                </c:pt>
                <c:pt idx="19066">
                  <c:v>41107.604166620426</c:v>
                </c:pt>
                <c:pt idx="19067">
                  <c:v>41107.61458328709</c:v>
                </c:pt>
                <c:pt idx="19068">
                  <c:v>41107.624999953754</c:v>
                </c:pt>
                <c:pt idx="19069">
                  <c:v>41107.635416620418</c:v>
                </c:pt>
                <c:pt idx="19070">
                  <c:v>41107.645833287082</c:v>
                </c:pt>
                <c:pt idx="19071">
                  <c:v>41107.656249953747</c:v>
                </c:pt>
                <c:pt idx="19072">
                  <c:v>41107.666666620411</c:v>
                </c:pt>
                <c:pt idx="19073">
                  <c:v>41107.677083287075</c:v>
                </c:pt>
                <c:pt idx="19074">
                  <c:v>41107.687499953739</c:v>
                </c:pt>
                <c:pt idx="19075">
                  <c:v>41107.697916620404</c:v>
                </c:pt>
                <c:pt idx="19076">
                  <c:v>41107.708333287068</c:v>
                </c:pt>
                <c:pt idx="19077">
                  <c:v>41107.718749953732</c:v>
                </c:pt>
                <c:pt idx="19078">
                  <c:v>41107.729166620396</c:v>
                </c:pt>
                <c:pt idx="19079">
                  <c:v>41107.739583287061</c:v>
                </c:pt>
                <c:pt idx="19080">
                  <c:v>41107.749999953725</c:v>
                </c:pt>
                <c:pt idx="19081">
                  <c:v>41107.760416620389</c:v>
                </c:pt>
                <c:pt idx="19082">
                  <c:v>41107.770833287053</c:v>
                </c:pt>
                <c:pt idx="19083">
                  <c:v>41107.781249953718</c:v>
                </c:pt>
                <c:pt idx="19084">
                  <c:v>41107.791666620382</c:v>
                </c:pt>
                <c:pt idx="19085">
                  <c:v>41107.802083287046</c:v>
                </c:pt>
                <c:pt idx="19086">
                  <c:v>41107.81249995371</c:v>
                </c:pt>
                <c:pt idx="19087">
                  <c:v>41107.822916620375</c:v>
                </c:pt>
                <c:pt idx="19088">
                  <c:v>41107.833333287039</c:v>
                </c:pt>
                <c:pt idx="19089">
                  <c:v>41107.843749953703</c:v>
                </c:pt>
                <c:pt idx="19090">
                  <c:v>41107.854166620367</c:v>
                </c:pt>
                <c:pt idx="19091">
                  <c:v>41107.864583287032</c:v>
                </c:pt>
                <c:pt idx="19092">
                  <c:v>41107.874999953696</c:v>
                </c:pt>
                <c:pt idx="19093">
                  <c:v>41107.88541662036</c:v>
                </c:pt>
                <c:pt idx="19094">
                  <c:v>41107.895833287024</c:v>
                </c:pt>
                <c:pt idx="19095">
                  <c:v>41107.906249953689</c:v>
                </c:pt>
                <c:pt idx="19096">
                  <c:v>41107.916666620353</c:v>
                </c:pt>
                <c:pt idx="19097">
                  <c:v>41107.927083287017</c:v>
                </c:pt>
                <c:pt idx="19098">
                  <c:v>41107.937499953681</c:v>
                </c:pt>
                <c:pt idx="19099">
                  <c:v>41107.947916620345</c:v>
                </c:pt>
                <c:pt idx="19100">
                  <c:v>41107.95833328701</c:v>
                </c:pt>
                <c:pt idx="19101">
                  <c:v>41107.968749953674</c:v>
                </c:pt>
                <c:pt idx="19102">
                  <c:v>41107.979166620338</c:v>
                </c:pt>
                <c:pt idx="19103">
                  <c:v>41107.989583287002</c:v>
                </c:pt>
                <c:pt idx="19104">
                  <c:v>41107.999999953667</c:v>
                </c:pt>
                <c:pt idx="19105">
                  <c:v>41108.010416620331</c:v>
                </c:pt>
                <c:pt idx="19106">
                  <c:v>41108.020833286995</c:v>
                </c:pt>
                <c:pt idx="19107">
                  <c:v>41108.031249953659</c:v>
                </c:pt>
                <c:pt idx="19108">
                  <c:v>41108.041666620324</c:v>
                </c:pt>
                <c:pt idx="19109">
                  <c:v>41108.052083286988</c:v>
                </c:pt>
                <c:pt idx="19110">
                  <c:v>41108.062499953652</c:v>
                </c:pt>
                <c:pt idx="19111">
                  <c:v>41108.072916620316</c:v>
                </c:pt>
                <c:pt idx="19112">
                  <c:v>41108.083333286981</c:v>
                </c:pt>
                <c:pt idx="19113">
                  <c:v>41108.093749953645</c:v>
                </c:pt>
                <c:pt idx="19114">
                  <c:v>41108.104166620309</c:v>
                </c:pt>
                <c:pt idx="19115">
                  <c:v>41108.114583286973</c:v>
                </c:pt>
                <c:pt idx="19116">
                  <c:v>41108.124999953638</c:v>
                </c:pt>
                <c:pt idx="19117">
                  <c:v>41108.135416620302</c:v>
                </c:pt>
                <c:pt idx="19118">
                  <c:v>41108.145833286966</c:v>
                </c:pt>
                <c:pt idx="19119">
                  <c:v>41108.15624995363</c:v>
                </c:pt>
                <c:pt idx="19120">
                  <c:v>41108.166666620295</c:v>
                </c:pt>
                <c:pt idx="19121">
                  <c:v>41108.177083286959</c:v>
                </c:pt>
                <c:pt idx="19122">
                  <c:v>41108.187499953623</c:v>
                </c:pt>
                <c:pt idx="19123">
                  <c:v>41108.197916620287</c:v>
                </c:pt>
                <c:pt idx="19124">
                  <c:v>41108.208333286952</c:v>
                </c:pt>
                <c:pt idx="19125">
                  <c:v>41108.218749953616</c:v>
                </c:pt>
                <c:pt idx="19126">
                  <c:v>41108.22916662028</c:v>
                </c:pt>
                <c:pt idx="19127">
                  <c:v>41108.239583286944</c:v>
                </c:pt>
                <c:pt idx="19128">
                  <c:v>41108.249999953608</c:v>
                </c:pt>
                <c:pt idx="19129">
                  <c:v>41108.260416620273</c:v>
                </c:pt>
                <c:pt idx="19130">
                  <c:v>41108.270833286937</c:v>
                </c:pt>
                <c:pt idx="19131">
                  <c:v>41108.281249953601</c:v>
                </c:pt>
                <c:pt idx="19132">
                  <c:v>41108.291666620265</c:v>
                </c:pt>
                <c:pt idx="19133">
                  <c:v>41108.30208328693</c:v>
                </c:pt>
                <c:pt idx="19134">
                  <c:v>41108.312499953594</c:v>
                </c:pt>
                <c:pt idx="19135">
                  <c:v>41108.322916620258</c:v>
                </c:pt>
                <c:pt idx="19136">
                  <c:v>41108.333333286922</c:v>
                </c:pt>
                <c:pt idx="19137">
                  <c:v>41108.343749953587</c:v>
                </c:pt>
                <c:pt idx="19138">
                  <c:v>41108.354166620251</c:v>
                </c:pt>
                <c:pt idx="19139">
                  <c:v>41108.364583286915</c:v>
                </c:pt>
                <c:pt idx="19140">
                  <c:v>41108.374999953579</c:v>
                </c:pt>
                <c:pt idx="19141">
                  <c:v>41108.385416620244</c:v>
                </c:pt>
                <c:pt idx="19142">
                  <c:v>41108.395833286908</c:v>
                </c:pt>
                <c:pt idx="19143">
                  <c:v>41108.406249953572</c:v>
                </c:pt>
                <c:pt idx="19144">
                  <c:v>41108.416666620236</c:v>
                </c:pt>
                <c:pt idx="19145">
                  <c:v>41108.427083286901</c:v>
                </c:pt>
                <c:pt idx="19146">
                  <c:v>41108.437499953565</c:v>
                </c:pt>
                <c:pt idx="19147">
                  <c:v>41108.447916620229</c:v>
                </c:pt>
                <c:pt idx="19148">
                  <c:v>41108.458333286893</c:v>
                </c:pt>
                <c:pt idx="19149">
                  <c:v>41108.468749953558</c:v>
                </c:pt>
                <c:pt idx="19150">
                  <c:v>41108.479166620222</c:v>
                </c:pt>
                <c:pt idx="19151">
                  <c:v>41108.489583286886</c:v>
                </c:pt>
                <c:pt idx="19152">
                  <c:v>41108.49999995355</c:v>
                </c:pt>
                <c:pt idx="19153">
                  <c:v>41108.510416620215</c:v>
                </c:pt>
                <c:pt idx="19154">
                  <c:v>41108.520833286879</c:v>
                </c:pt>
                <c:pt idx="19155">
                  <c:v>41108.531249953543</c:v>
                </c:pt>
                <c:pt idx="19156">
                  <c:v>41108.541666620207</c:v>
                </c:pt>
                <c:pt idx="19157">
                  <c:v>41108.552083286871</c:v>
                </c:pt>
                <c:pt idx="19158">
                  <c:v>41108.562499953536</c:v>
                </c:pt>
                <c:pt idx="19159">
                  <c:v>41108.5729166202</c:v>
                </c:pt>
                <c:pt idx="19160">
                  <c:v>41108.583333286864</c:v>
                </c:pt>
                <c:pt idx="19161">
                  <c:v>41108.593749953528</c:v>
                </c:pt>
                <c:pt idx="19162">
                  <c:v>41108.604166620193</c:v>
                </c:pt>
                <c:pt idx="19163">
                  <c:v>41108.614583286857</c:v>
                </c:pt>
                <c:pt idx="19164">
                  <c:v>41108.624999953521</c:v>
                </c:pt>
                <c:pt idx="19165">
                  <c:v>41108.635416620185</c:v>
                </c:pt>
                <c:pt idx="19166">
                  <c:v>41108.64583328685</c:v>
                </c:pt>
                <c:pt idx="19167">
                  <c:v>41108.656249953514</c:v>
                </c:pt>
                <c:pt idx="19168">
                  <c:v>41108.666666620178</c:v>
                </c:pt>
                <c:pt idx="19169">
                  <c:v>41108.677083286842</c:v>
                </c:pt>
                <c:pt idx="19170">
                  <c:v>41108.687499953507</c:v>
                </c:pt>
                <c:pt idx="19171">
                  <c:v>41108.697916620171</c:v>
                </c:pt>
                <c:pt idx="19172">
                  <c:v>41108.708333286835</c:v>
                </c:pt>
                <c:pt idx="19173">
                  <c:v>41108.718749953499</c:v>
                </c:pt>
                <c:pt idx="19174">
                  <c:v>41108.729166620164</c:v>
                </c:pt>
                <c:pt idx="19175">
                  <c:v>41108.739583286828</c:v>
                </c:pt>
                <c:pt idx="19176">
                  <c:v>41108.749999953492</c:v>
                </c:pt>
                <c:pt idx="19177">
                  <c:v>41108.760416620156</c:v>
                </c:pt>
                <c:pt idx="19178">
                  <c:v>41108.770833286821</c:v>
                </c:pt>
                <c:pt idx="19179">
                  <c:v>41108.781249953485</c:v>
                </c:pt>
                <c:pt idx="19180">
                  <c:v>41108.791666620149</c:v>
                </c:pt>
                <c:pt idx="19181">
                  <c:v>41108.802083286813</c:v>
                </c:pt>
                <c:pt idx="19182">
                  <c:v>41108.812499953478</c:v>
                </c:pt>
                <c:pt idx="19183">
                  <c:v>41108.822916620142</c:v>
                </c:pt>
                <c:pt idx="19184">
                  <c:v>41108.833333286806</c:v>
                </c:pt>
                <c:pt idx="19185">
                  <c:v>41108.84374995347</c:v>
                </c:pt>
                <c:pt idx="19186">
                  <c:v>41108.854166620134</c:v>
                </c:pt>
                <c:pt idx="19187">
                  <c:v>41108.864583286799</c:v>
                </c:pt>
                <c:pt idx="19188">
                  <c:v>41108.874999953463</c:v>
                </c:pt>
                <c:pt idx="19189">
                  <c:v>41108.885416620127</c:v>
                </c:pt>
                <c:pt idx="19190">
                  <c:v>41108.895833286791</c:v>
                </c:pt>
                <c:pt idx="19191">
                  <c:v>41108.906249953456</c:v>
                </c:pt>
                <c:pt idx="19192">
                  <c:v>41108.91666662012</c:v>
                </c:pt>
                <c:pt idx="19193">
                  <c:v>41108.927083286784</c:v>
                </c:pt>
                <c:pt idx="19194">
                  <c:v>41108.937499953448</c:v>
                </c:pt>
                <c:pt idx="19195">
                  <c:v>41108.947916620113</c:v>
                </c:pt>
                <c:pt idx="19196">
                  <c:v>41108.958333286777</c:v>
                </c:pt>
                <c:pt idx="19197">
                  <c:v>41108.968749953441</c:v>
                </c:pt>
                <c:pt idx="19198">
                  <c:v>41108.979166620105</c:v>
                </c:pt>
                <c:pt idx="19199">
                  <c:v>41108.98958328677</c:v>
                </c:pt>
                <c:pt idx="19200">
                  <c:v>41108.999999953434</c:v>
                </c:pt>
                <c:pt idx="19201">
                  <c:v>41109.010416620098</c:v>
                </c:pt>
                <c:pt idx="19202">
                  <c:v>41109.020833286762</c:v>
                </c:pt>
                <c:pt idx="19203">
                  <c:v>41109.031249953427</c:v>
                </c:pt>
                <c:pt idx="19204">
                  <c:v>41109.041666620091</c:v>
                </c:pt>
                <c:pt idx="19205">
                  <c:v>41109.052083286755</c:v>
                </c:pt>
                <c:pt idx="19206">
                  <c:v>41109.062499953419</c:v>
                </c:pt>
                <c:pt idx="19207">
                  <c:v>41109.072916620084</c:v>
                </c:pt>
                <c:pt idx="19208">
                  <c:v>41109.083333286748</c:v>
                </c:pt>
                <c:pt idx="19209">
                  <c:v>41109.093749953412</c:v>
                </c:pt>
                <c:pt idx="19210">
                  <c:v>41109.104166620076</c:v>
                </c:pt>
                <c:pt idx="19211">
                  <c:v>41109.114583286741</c:v>
                </c:pt>
                <c:pt idx="19212">
                  <c:v>41109.124999953405</c:v>
                </c:pt>
                <c:pt idx="19213">
                  <c:v>41109.135416620069</c:v>
                </c:pt>
                <c:pt idx="19214">
                  <c:v>41109.145833286733</c:v>
                </c:pt>
                <c:pt idx="19215">
                  <c:v>41109.156249953397</c:v>
                </c:pt>
                <c:pt idx="19216">
                  <c:v>41109.166666620062</c:v>
                </c:pt>
                <c:pt idx="19217">
                  <c:v>41109.177083286726</c:v>
                </c:pt>
                <c:pt idx="19218">
                  <c:v>41109.18749995339</c:v>
                </c:pt>
                <c:pt idx="19219">
                  <c:v>41109.197916620054</c:v>
                </c:pt>
                <c:pt idx="19220">
                  <c:v>41109.208333286719</c:v>
                </c:pt>
                <c:pt idx="19221">
                  <c:v>41109.218749953383</c:v>
                </c:pt>
                <c:pt idx="19222">
                  <c:v>41109.229166620047</c:v>
                </c:pt>
                <c:pt idx="19223">
                  <c:v>41109.239583286711</c:v>
                </c:pt>
                <c:pt idx="19224">
                  <c:v>41109.249999953376</c:v>
                </c:pt>
                <c:pt idx="19225">
                  <c:v>41109.26041662004</c:v>
                </c:pt>
                <c:pt idx="19226">
                  <c:v>41109.270833286704</c:v>
                </c:pt>
                <c:pt idx="19227">
                  <c:v>41109.281249953368</c:v>
                </c:pt>
                <c:pt idx="19228">
                  <c:v>41109.291666620033</c:v>
                </c:pt>
                <c:pt idx="19229">
                  <c:v>41109.302083286697</c:v>
                </c:pt>
                <c:pt idx="19230">
                  <c:v>41109.312499953361</c:v>
                </c:pt>
                <c:pt idx="19231">
                  <c:v>41109.322916620025</c:v>
                </c:pt>
                <c:pt idx="19232">
                  <c:v>41109.33333328669</c:v>
                </c:pt>
                <c:pt idx="19233">
                  <c:v>41109.343749953354</c:v>
                </c:pt>
                <c:pt idx="19234">
                  <c:v>41109.354166620018</c:v>
                </c:pt>
                <c:pt idx="19235">
                  <c:v>41109.364583286682</c:v>
                </c:pt>
                <c:pt idx="19236">
                  <c:v>41109.374999953347</c:v>
                </c:pt>
                <c:pt idx="19237">
                  <c:v>41109.385416620011</c:v>
                </c:pt>
                <c:pt idx="19238">
                  <c:v>41109.395833286675</c:v>
                </c:pt>
                <c:pt idx="19239">
                  <c:v>41109.406249953339</c:v>
                </c:pt>
                <c:pt idx="19240">
                  <c:v>41109.416666620004</c:v>
                </c:pt>
                <c:pt idx="19241">
                  <c:v>41109.427083286668</c:v>
                </c:pt>
                <c:pt idx="19242">
                  <c:v>41109.437499953332</c:v>
                </c:pt>
                <c:pt idx="19243">
                  <c:v>41109.447916619996</c:v>
                </c:pt>
                <c:pt idx="19244">
                  <c:v>41109.45833328666</c:v>
                </c:pt>
                <c:pt idx="19245">
                  <c:v>41109.468749953325</c:v>
                </c:pt>
                <c:pt idx="19246">
                  <c:v>41109.479166619989</c:v>
                </c:pt>
                <c:pt idx="19247">
                  <c:v>41109.489583286653</c:v>
                </c:pt>
                <c:pt idx="19248">
                  <c:v>41109.499999953317</c:v>
                </c:pt>
                <c:pt idx="19249">
                  <c:v>41109.510416619982</c:v>
                </c:pt>
                <c:pt idx="19250">
                  <c:v>41109.520833286646</c:v>
                </c:pt>
                <c:pt idx="19251">
                  <c:v>41109.53124995331</c:v>
                </c:pt>
                <c:pt idx="19252">
                  <c:v>41109.541666619974</c:v>
                </c:pt>
                <c:pt idx="19253">
                  <c:v>41109.552083286639</c:v>
                </c:pt>
                <c:pt idx="19254">
                  <c:v>41109.562499953303</c:v>
                </c:pt>
                <c:pt idx="19255">
                  <c:v>41109.572916619967</c:v>
                </c:pt>
                <c:pt idx="19256">
                  <c:v>41109.583333286631</c:v>
                </c:pt>
                <c:pt idx="19257">
                  <c:v>41109.593749953296</c:v>
                </c:pt>
                <c:pt idx="19258">
                  <c:v>41109.60416661996</c:v>
                </c:pt>
                <c:pt idx="19259">
                  <c:v>41109.614583286624</c:v>
                </c:pt>
                <c:pt idx="19260">
                  <c:v>41109.624999953288</c:v>
                </c:pt>
                <c:pt idx="19261">
                  <c:v>41109.635416619953</c:v>
                </c:pt>
                <c:pt idx="19262">
                  <c:v>41109.645833286617</c:v>
                </c:pt>
                <c:pt idx="19263">
                  <c:v>41109.656249953281</c:v>
                </c:pt>
                <c:pt idx="19264">
                  <c:v>41109.666666619945</c:v>
                </c:pt>
                <c:pt idx="19265">
                  <c:v>41109.67708328661</c:v>
                </c:pt>
                <c:pt idx="19266">
                  <c:v>41109.687499953274</c:v>
                </c:pt>
                <c:pt idx="19267">
                  <c:v>41109.697916619938</c:v>
                </c:pt>
                <c:pt idx="19268">
                  <c:v>41109.708333286602</c:v>
                </c:pt>
                <c:pt idx="19269">
                  <c:v>41109.718749953267</c:v>
                </c:pt>
                <c:pt idx="19270">
                  <c:v>41109.729166619931</c:v>
                </c:pt>
                <c:pt idx="19271">
                  <c:v>41109.739583286595</c:v>
                </c:pt>
                <c:pt idx="19272">
                  <c:v>41109.749999953259</c:v>
                </c:pt>
                <c:pt idx="19273">
                  <c:v>41109.760416619923</c:v>
                </c:pt>
                <c:pt idx="19274">
                  <c:v>41109.770833286588</c:v>
                </c:pt>
                <c:pt idx="19275">
                  <c:v>41109.781249953252</c:v>
                </c:pt>
                <c:pt idx="19276">
                  <c:v>41109.791666619916</c:v>
                </c:pt>
                <c:pt idx="19277">
                  <c:v>41109.80208328658</c:v>
                </c:pt>
                <c:pt idx="19278">
                  <c:v>41109.812499953245</c:v>
                </c:pt>
                <c:pt idx="19279">
                  <c:v>41109.822916619909</c:v>
                </c:pt>
                <c:pt idx="19280">
                  <c:v>41109.833333286573</c:v>
                </c:pt>
                <c:pt idx="19281">
                  <c:v>41109.843749953237</c:v>
                </c:pt>
                <c:pt idx="19282">
                  <c:v>41109.854166619902</c:v>
                </c:pt>
                <c:pt idx="19283">
                  <c:v>41109.864583286566</c:v>
                </c:pt>
                <c:pt idx="19284">
                  <c:v>41109.87499995323</c:v>
                </c:pt>
                <c:pt idx="19285">
                  <c:v>41109.885416619894</c:v>
                </c:pt>
                <c:pt idx="19286">
                  <c:v>41109.895833286559</c:v>
                </c:pt>
                <c:pt idx="19287">
                  <c:v>41109.906249953223</c:v>
                </c:pt>
                <c:pt idx="19288">
                  <c:v>41109.916666619887</c:v>
                </c:pt>
                <c:pt idx="19289">
                  <c:v>41109.927083286551</c:v>
                </c:pt>
                <c:pt idx="19290">
                  <c:v>41109.937499953216</c:v>
                </c:pt>
                <c:pt idx="19291">
                  <c:v>41109.94791661988</c:v>
                </c:pt>
                <c:pt idx="19292">
                  <c:v>41109.958333286544</c:v>
                </c:pt>
                <c:pt idx="19293">
                  <c:v>41109.968749953208</c:v>
                </c:pt>
                <c:pt idx="19294">
                  <c:v>41109.979166619873</c:v>
                </c:pt>
                <c:pt idx="19295">
                  <c:v>41109.989583286537</c:v>
                </c:pt>
                <c:pt idx="19296">
                  <c:v>41109.999999953201</c:v>
                </c:pt>
                <c:pt idx="19297">
                  <c:v>41110.010416619865</c:v>
                </c:pt>
                <c:pt idx="19298">
                  <c:v>41110.02083328653</c:v>
                </c:pt>
                <c:pt idx="19299">
                  <c:v>41110.031249953194</c:v>
                </c:pt>
                <c:pt idx="19300">
                  <c:v>41110.041666619858</c:v>
                </c:pt>
                <c:pt idx="19301">
                  <c:v>41110.052083286522</c:v>
                </c:pt>
                <c:pt idx="19302">
                  <c:v>41110.062499953186</c:v>
                </c:pt>
                <c:pt idx="19303">
                  <c:v>41110.072916619851</c:v>
                </c:pt>
                <c:pt idx="19304">
                  <c:v>41110.083333286515</c:v>
                </c:pt>
                <c:pt idx="19305">
                  <c:v>41110.093749953179</c:v>
                </c:pt>
                <c:pt idx="19306">
                  <c:v>41110.104166619843</c:v>
                </c:pt>
                <c:pt idx="19307">
                  <c:v>41110.114583286508</c:v>
                </c:pt>
                <c:pt idx="19308">
                  <c:v>41110.124999953172</c:v>
                </c:pt>
                <c:pt idx="19309">
                  <c:v>41110.135416619836</c:v>
                </c:pt>
                <c:pt idx="19310">
                  <c:v>41110.1458332865</c:v>
                </c:pt>
                <c:pt idx="19311">
                  <c:v>41110.156249953165</c:v>
                </c:pt>
                <c:pt idx="19312">
                  <c:v>41110.166666619829</c:v>
                </c:pt>
                <c:pt idx="19313">
                  <c:v>41110.177083286493</c:v>
                </c:pt>
                <c:pt idx="19314">
                  <c:v>41110.187499953157</c:v>
                </c:pt>
                <c:pt idx="19315">
                  <c:v>41110.197916619822</c:v>
                </c:pt>
                <c:pt idx="19316">
                  <c:v>41110.208333286486</c:v>
                </c:pt>
                <c:pt idx="19317">
                  <c:v>41110.21874995315</c:v>
                </c:pt>
                <c:pt idx="19318">
                  <c:v>41110.229166619814</c:v>
                </c:pt>
                <c:pt idx="19319">
                  <c:v>41110.239583286479</c:v>
                </c:pt>
                <c:pt idx="19320">
                  <c:v>41110.249999953143</c:v>
                </c:pt>
                <c:pt idx="19321">
                  <c:v>41110.260416619807</c:v>
                </c:pt>
                <c:pt idx="19322">
                  <c:v>41110.270833286471</c:v>
                </c:pt>
                <c:pt idx="19323">
                  <c:v>41110.281249953136</c:v>
                </c:pt>
                <c:pt idx="19324">
                  <c:v>41110.2916666198</c:v>
                </c:pt>
                <c:pt idx="19325">
                  <c:v>41110.302083286464</c:v>
                </c:pt>
                <c:pt idx="19326">
                  <c:v>41110.312499953128</c:v>
                </c:pt>
                <c:pt idx="19327">
                  <c:v>41110.322916619793</c:v>
                </c:pt>
                <c:pt idx="19328">
                  <c:v>41110.333333286457</c:v>
                </c:pt>
                <c:pt idx="19329">
                  <c:v>41110.343749953121</c:v>
                </c:pt>
                <c:pt idx="19330">
                  <c:v>41110.354166619785</c:v>
                </c:pt>
                <c:pt idx="19331">
                  <c:v>41110.364583286449</c:v>
                </c:pt>
                <c:pt idx="19332">
                  <c:v>41110.374999953114</c:v>
                </c:pt>
                <c:pt idx="19333">
                  <c:v>41110.385416619778</c:v>
                </c:pt>
                <c:pt idx="19334">
                  <c:v>41110.395833286442</c:v>
                </c:pt>
                <c:pt idx="19335">
                  <c:v>41110.406249953106</c:v>
                </c:pt>
                <c:pt idx="19336">
                  <c:v>41110.416666619771</c:v>
                </c:pt>
                <c:pt idx="19337">
                  <c:v>41110.427083286435</c:v>
                </c:pt>
                <c:pt idx="19338">
                  <c:v>41110.437499953099</c:v>
                </c:pt>
                <c:pt idx="19339">
                  <c:v>41110.447916619763</c:v>
                </c:pt>
                <c:pt idx="19340">
                  <c:v>41110.458333286428</c:v>
                </c:pt>
                <c:pt idx="19341">
                  <c:v>41110.468749953092</c:v>
                </c:pt>
                <c:pt idx="19342">
                  <c:v>41110.479166619756</c:v>
                </c:pt>
                <c:pt idx="19343">
                  <c:v>41110.48958328642</c:v>
                </c:pt>
                <c:pt idx="19344">
                  <c:v>41110.499999953085</c:v>
                </c:pt>
                <c:pt idx="19345">
                  <c:v>41110.510416619749</c:v>
                </c:pt>
                <c:pt idx="19346">
                  <c:v>41110.520833286413</c:v>
                </c:pt>
                <c:pt idx="19347">
                  <c:v>41110.531249953077</c:v>
                </c:pt>
                <c:pt idx="19348">
                  <c:v>41110.541666619742</c:v>
                </c:pt>
                <c:pt idx="19349">
                  <c:v>41110.552083286406</c:v>
                </c:pt>
                <c:pt idx="19350">
                  <c:v>41110.56249995307</c:v>
                </c:pt>
                <c:pt idx="19351">
                  <c:v>41110.572916619734</c:v>
                </c:pt>
                <c:pt idx="19352">
                  <c:v>41110.583333286399</c:v>
                </c:pt>
                <c:pt idx="19353">
                  <c:v>41110.593749953063</c:v>
                </c:pt>
                <c:pt idx="19354">
                  <c:v>41110.604166619727</c:v>
                </c:pt>
                <c:pt idx="19355">
                  <c:v>41110.614583286391</c:v>
                </c:pt>
                <c:pt idx="19356">
                  <c:v>41110.624999953056</c:v>
                </c:pt>
                <c:pt idx="19357">
                  <c:v>41110.63541661972</c:v>
                </c:pt>
                <c:pt idx="19358">
                  <c:v>41110.645833286384</c:v>
                </c:pt>
                <c:pt idx="19359">
                  <c:v>41110.656249953048</c:v>
                </c:pt>
                <c:pt idx="19360">
                  <c:v>41110.666666619712</c:v>
                </c:pt>
                <c:pt idx="19361">
                  <c:v>41110.677083286377</c:v>
                </c:pt>
                <c:pt idx="19362">
                  <c:v>41110.687499953041</c:v>
                </c:pt>
                <c:pt idx="19363">
                  <c:v>41110.697916619705</c:v>
                </c:pt>
                <c:pt idx="19364">
                  <c:v>41110.708333286369</c:v>
                </c:pt>
                <c:pt idx="19365">
                  <c:v>41110.718749953034</c:v>
                </c:pt>
                <c:pt idx="19366">
                  <c:v>41110.729166619698</c:v>
                </c:pt>
                <c:pt idx="19367">
                  <c:v>41110.739583286362</c:v>
                </c:pt>
                <c:pt idx="19368">
                  <c:v>41110.749999953026</c:v>
                </c:pt>
                <c:pt idx="19369">
                  <c:v>41110.760416619691</c:v>
                </c:pt>
                <c:pt idx="19370">
                  <c:v>41110.770833286355</c:v>
                </c:pt>
                <c:pt idx="19371">
                  <c:v>41110.781249953019</c:v>
                </c:pt>
                <c:pt idx="19372">
                  <c:v>41110.791666619683</c:v>
                </c:pt>
                <c:pt idx="19373">
                  <c:v>41110.802083286348</c:v>
                </c:pt>
                <c:pt idx="19374">
                  <c:v>41110.812499953012</c:v>
                </c:pt>
                <c:pt idx="19375">
                  <c:v>41110.822916619676</c:v>
                </c:pt>
                <c:pt idx="19376">
                  <c:v>41110.83333328634</c:v>
                </c:pt>
                <c:pt idx="19377">
                  <c:v>41110.843749953005</c:v>
                </c:pt>
                <c:pt idx="19378">
                  <c:v>41110.854166619669</c:v>
                </c:pt>
                <c:pt idx="19379">
                  <c:v>41110.864583286333</c:v>
                </c:pt>
                <c:pt idx="19380">
                  <c:v>41110.874999952997</c:v>
                </c:pt>
                <c:pt idx="19381">
                  <c:v>41110.885416619662</c:v>
                </c:pt>
                <c:pt idx="19382">
                  <c:v>41110.895833286326</c:v>
                </c:pt>
                <c:pt idx="19383">
                  <c:v>41110.90624995299</c:v>
                </c:pt>
                <c:pt idx="19384">
                  <c:v>41110.916666619654</c:v>
                </c:pt>
                <c:pt idx="19385">
                  <c:v>41110.927083286319</c:v>
                </c:pt>
                <c:pt idx="19386">
                  <c:v>41110.937499952983</c:v>
                </c:pt>
                <c:pt idx="19387">
                  <c:v>41110.947916619647</c:v>
                </c:pt>
                <c:pt idx="19388">
                  <c:v>41110.958333286311</c:v>
                </c:pt>
                <c:pt idx="19389">
                  <c:v>41110.968749952975</c:v>
                </c:pt>
                <c:pt idx="19390">
                  <c:v>41110.97916661964</c:v>
                </c:pt>
                <c:pt idx="19391">
                  <c:v>41110.989583286304</c:v>
                </c:pt>
                <c:pt idx="19392">
                  <c:v>41110.999999952968</c:v>
                </c:pt>
                <c:pt idx="19393">
                  <c:v>41111.010416619632</c:v>
                </c:pt>
                <c:pt idx="19394">
                  <c:v>41111.020833286297</c:v>
                </c:pt>
                <c:pt idx="19395">
                  <c:v>41111.031249952961</c:v>
                </c:pt>
                <c:pt idx="19396">
                  <c:v>41111.041666619625</c:v>
                </c:pt>
                <c:pt idx="19397">
                  <c:v>41111.052083286289</c:v>
                </c:pt>
                <c:pt idx="19398">
                  <c:v>41111.062499952954</c:v>
                </c:pt>
                <c:pt idx="19399">
                  <c:v>41111.072916619618</c:v>
                </c:pt>
                <c:pt idx="19400">
                  <c:v>41111.083333286282</c:v>
                </c:pt>
                <c:pt idx="19401">
                  <c:v>41111.093749952946</c:v>
                </c:pt>
                <c:pt idx="19402">
                  <c:v>41111.104166619611</c:v>
                </c:pt>
                <c:pt idx="19403">
                  <c:v>41111.114583286275</c:v>
                </c:pt>
                <c:pt idx="19404">
                  <c:v>41111.124999952939</c:v>
                </c:pt>
                <c:pt idx="19405">
                  <c:v>41111.135416619603</c:v>
                </c:pt>
                <c:pt idx="19406">
                  <c:v>41111.145833286268</c:v>
                </c:pt>
                <c:pt idx="19407">
                  <c:v>41111.156249952932</c:v>
                </c:pt>
                <c:pt idx="19408">
                  <c:v>41111.166666619596</c:v>
                </c:pt>
                <c:pt idx="19409">
                  <c:v>41111.17708328626</c:v>
                </c:pt>
                <c:pt idx="19410">
                  <c:v>41111.187499952925</c:v>
                </c:pt>
                <c:pt idx="19411">
                  <c:v>41111.197916619589</c:v>
                </c:pt>
                <c:pt idx="19412">
                  <c:v>41111.208333286253</c:v>
                </c:pt>
                <c:pt idx="19413">
                  <c:v>41111.218749952917</c:v>
                </c:pt>
                <c:pt idx="19414">
                  <c:v>41111.229166619582</c:v>
                </c:pt>
                <c:pt idx="19415">
                  <c:v>41111.239583286246</c:v>
                </c:pt>
                <c:pt idx="19416">
                  <c:v>41111.24999995291</c:v>
                </c:pt>
                <c:pt idx="19417">
                  <c:v>41111.260416619574</c:v>
                </c:pt>
                <c:pt idx="19418">
                  <c:v>41111.270833286238</c:v>
                </c:pt>
                <c:pt idx="19419">
                  <c:v>41111.281249952903</c:v>
                </c:pt>
                <c:pt idx="19420">
                  <c:v>41111.291666619567</c:v>
                </c:pt>
                <c:pt idx="19421">
                  <c:v>41111.302083286231</c:v>
                </c:pt>
                <c:pt idx="19422">
                  <c:v>41111.312499952895</c:v>
                </c:pt>
                <c:pt idx="19423">
                  <c:v>41111.32291661956</c:v>
                </c:pt>
                <c:pt idx="19424">
                  <c:v>41111.333333286224</c:v>
                </c:pt>
                <c:pt idx="19425">
                  <c:v>41111.343749952888</c:v>
                </c:pt>
                <c:pt idx="19426">
                  <c:v>41111.354166619552</c:v>
                </c:pt>
                <c:pt idx="19427">
                  <c:v>41111.364583286217</c:v>
                </c:pt>
                <c:pt idx="19428">
                  <c:v>41111.374999952881</c:v>
                </c:pt>
                <c:pt idx="19429">
                  <c:v>41111.385416619545</c:v>
                </c:pt>
                <c:pt idx="19430">
                  <c:v>41111.395833286209</c:v>
                </c:pt>
                <c:pt idx="19431">
                  <c:v>41111.406249952874</c:v>
                </c:pt>
                <c:pt idx="19432">
                  <c:v>41111.416666619538</c:v>
                </c:pt>
                <c:pt idx="19433">
                  <c:v>41111.427083286202</c:v>
                </c:pt>
                <c:pt idx="19434">
                  <c:v>41111.437499952866</c:v>
                </c:pt>
                <c:pt idx="19435">
                  <c:v>41111.447916619531</c:v>
                </c:pt>
                <c:pt idx="19436">
                  <c:v>41111.458333286195</c:v>
                </c:pt>
                <c:pt idx="19437">
                  <c:v>41111.468749952859</c:v>
                </c:pt>
                <c:pt idx="19438">
                  <c:v>41111.479166619523</c:v>
                </c:pt>
                <c:pt idx="19439">
                  <c:v>41111.489583286188</c:v>
                </c:pt>
                <c:pt idx="19440">
                  <c:v>41111.499999952852</c:v>
                </c:pt>
                <c:pt idx="19441">
                  <c:v>41111.510416619516</c:v>
                </c:pt>
                <c:pt idx="19442">
                  <c:v>41111.52083328618</c:v>
                </c:pt>
                <c:pt idx="19443">
                  <c:v>41111.531249952845</c:v>
                </c:pt>
                <c:pt idx="19444">
                  <c:v>41111.541666619509</c:v>
                </c:pt>
                <c:pt idx="19445">
                  <c:v>41111.552083286173</c:v>
                </c:pt>
                <c:pt idx="19446">
                  <c:v>41111.562499952837</c:v>
                </c:pt>
                <c:pt idx="19447">
                  <c:v>41111.572916619501</c:v>
                </c:pt>
                <c:pt idx="19448">
                  <c:v>41111.583333286166</c:v>
                </c:pt>
                <c:pt idx="19449">
                  <c:v>41111.59374995283</c:v>
                </c:pt>
                <c:pt idx="19450">
                  <c:v>41111.604166619494</c:v>
                </c:pt>
                <c:pt idx="19451">
                  <c:v>41111.614583286158</c:v>
                </c:pt>
                <c:pt idx="19452">
                  <c:v>41111.624999952823</c:v>
                </c:pt>
                <c:pt idx="19453">
                  <c:v>41111.635416619487</c:v>
                </c:pt>
                <c:pt idx="19454">
                  <c:v>41111.645833286151</c:v>
                </c:pt>
                <c:pt idx="19455">
                  <c:v>41111.656249952815</c:v>
                </c:pt>
                <c:pt idx="19456">
                  <c:v>41111.66666661948</c:v>
                </c:pt>
                <c:pt idx="19457">
                  <c:v>41111.677083286144</c:v>
                </c:pt>
                <c:pt idx="19458">
                  <c:v>41111.687499952808</c:v>
                </c:pt>
                <c:pt idx="19459">
                  <c:v>41111.697916619472</c:v>
                </c:pt>
                <c:pt idx="19460">
                  <c:v>41111.708333286137</c:v>
                </c:pt>
                <c:pt idx="19461">
                  <c:v>41111.718749952801</c:v>
                </c:pt>
                <c:pt idx="19462">
                  <c:v>41111.729166619465</c:v>
                </c:pt>
                <c:pt idx="19463">
                  <c:v>41111.739583286129</c:v>
                </c:pt>
                <c:pt idx="19464">
                  <c:v>41111.749999952794</c:v>
                </c:pt>
                <c:pt idx="19465">
                  <c:v>41111.760416619458</c:v>
                </c:pt>
                <c:pt idx="19466">
                  <c:v>41111.770833286122</c:v>
                </c:pt>
                <c:pt idx="19467">
                  <c:v>41111.781249952786</c:v>
                </c:pt>
                <c:pt idx="19468">
                  <c:v>41111.791666619451</c:v>
                </c:pt>
                <c:pt idx="19469">
                  <c:v>41111.802083286115</c:v>
                </c:pt>
                <c:pt idx="19470">
                  <c:v>41111.812499952779</c:v>
                </c:pt>
                <c:pt idx="19471">
                  <c:v>41111.822916619443</c:v>
                </c:pt>
                <c:pt idx="19472">
                  <c:v>41111.833333286108</c:v>
                </c:pt>
                <c:pt idx="19473">
                  <c:v>41111.843749952772</c:v>
                </c:pt>
                <c:pt idx="19474">
                  <c:v>41111.854166619436</c:v>
                </c:pt>
                <c:pt idx="19475">
                  <c:v>41111.8645832861</c:v>
                </c:pt>
                <c:pt idx="19476">
                  <c:v>41111.874999952764</c:v>
                </c:pt>
                <c:pt idx="19477">
                  <c:v>41111.885416619429</c:v>
                </c:pt>
                <c:pt idx="19478">
                  <c:v>41111.895833286093</c:v>
                </c:pt>
                <c:pt idx="19479">
                  <c:v>41111.906249952757</c:v>
                </c:pt>
                <c:pt idx="19480">
                  <c:v>41111.916666619421</c:v>
                </c:pt>
                <c:pt idx="19481">
                  <c:v>41111.927083286086</c:v>
                </c:pt>
                <c:pt idx="19482">
                  <c:v>41111.93749995275</c:v>
                </c:pt>
                <c:pt idx="19483">
                  <c:v>41111.947916619414</c:v>
                </c:pt>
                <c:pt idx="19484">
                  <c:v>41111.958333286078</c:v>
                </c:pt>
                <c:pt idx="19485">
                  <c:v>41111.968749952743</c:v>
                </c:pt>
                <c:pt idx="19486">
                  <c:v>41111.979166619407</c:v>
                </c:pt>
                <c:pt idx="19487">
                  <c:v>41111.989583286071</c:v>
                </c:pt>
                <c:pt idx="19488">
                  <c:v>41111.999999952735</c:v>
                </c:pt>
                <c:pt idx="19489">
                  <c:v>41112.0104166194</c:v>
                </c:pt>
                <c:pt idx="19490">
                  <c:v>41112.020833286064</c:v>
                </c:pt>
                <c:pt idx="19491">
                  <c:v>41112.031249952728</c:v>
                </c:pt>
                <c:pt idx="19492">
                  <c:v>41112.041666619392</c:v>
                </c:pt>
                <c:pt idx="19493">
                  <c:v>41112.052083286057</c:v>
                </c:pt>
                <c:pt idx="19494">
                  <c:v>41112.062499952721</c:v>
                </c:pt>
                <c:pt idx="19495">
                  <c:v>41112.072916619385</c:v>
                </c:pt>
                <c:pt idx="19496">
                  <c:v>41112.083333286049</c:v>
                </c:pt>
                <c:pt idx="19497">
                  <c:v>41112.093749952714</c:v>
                </c:pt>
                <c:pt idx="19498">
                  <c:v>41112.104166619378</c:v>
                </c:pt>
                <c:pt idx="19499">
                  <c:v>41112.114583286042</c:v>
                </c:pt>
                <c:pt idx="19500">
                  <c:v>41112.124999952706</c:v>
                </c:pt>
                <c:pt idx="19501">
                  <c:v>41112.135416619371</c:v>
                </c:pt>
                <c:pt idx="19502">
                  <c:v>41112.145833286035</c:v>
                </c:pt>
                <c:pt idx="19503">
                  <c:v>41112.156249952699</c:v>
                </c:pt>
                <c:pt idx="19504">
                  <c:v>41112.166666619363</c:v>
                </c:pt>
                <c:pt idx="19505">
                  <c:v>41112.177083286027</c:v>
                </c:pt>
                <c:pt idx="19506">
                  <c:v>41112.187499952692</c:v>
                </c:pt>
                <c:pt idx="19507">
                  <c:v>41112.197916619356</c:v>
                </c:pt>
                <c:pt idx="19508">
                  <c:v>41112.20833328602</c:v>
                </c:pt>
                <c:pt idx="19509">
                  <c:v>41112.218749952684</c:v>
                </c:pt>
                <c:pt idx="19510">
                  <c:v>41112.229166619349</c:v>
                </c:pt>
                <c:pt idx="19511">
                  <c:v>41112.239583286013</c:v>
                </c:pt>
                <c:pt idx="19512">
                  <c:v>41112.249999952677</c:v>
                </c:pt>
                <c:pt idx="19513">
                  <c:v>41112.260416619341</c:v>
                </c:pt>
                <c:pt idx="19514">
                  <c:v>41112.270833286006</c:v>
                </c:pt>
                <c:pt idx="19515">
                  <c:v>41112.28124995267</c:v>
                </c:pt>
                <c:pt idx="19516">
                  <c:v>41112.291666619334</c:v>
                </c:pt>
                <c:pt idx="19517">
                  <c:v>41112.302083285998</c:v>
                </c:pt>
                <c:pt idx="19518">
                  <c:v>41112.312499952663</c:v>
                </c:pt>
                <c:pt idx="19519">
                  <c:v>41112.322916619327</c:v>
                </c:pt>
                <c:pt idx="19520">
                  <c:v>41112.333333285991</c:v>
                </c:pt>
                <c:pt idx="19521">
                  <c:v>41112.343749952655</c:v>
                </c:pt>
                <c:pt idx="19522">
                  <c:v>41112.35416661932</c:v>
                </c:pt>
                <c:pt idx="19523">
                  <c:v>41112.364583285984</c:v>
                </c:pt>
                <c:pt idx="19524">
                  <c:v>41112.374999952648</c:v>
                </c:pt>
                <c:pt idx="19525">
                  <c:v>41112.385416619312</c:v>
                </c:pt>
                <c:pt idx="19526">
                  <c:v>41112.395833285977</c:v>
                </c:pt>
                <c:pt idx="19527">
                  <c:v>41112.406249952641</c:v>
                </c:pt>
                <c:pt idx="19528">
                  <c:v>41112.416666619305</c:v>
                </c:pt>
                <c:pt idx="19529">
                  <c:v>41112.427083285969</c:v>
                </c:pt>
                <c:pt idx="19530">
                  <c:v>41112.437499952634</c:v>
                </c:pt>
                <c:pt idx="19531">
                  <c:v>41112.447916619298</c:v>
                </c:pt>
                <c:pt idx="19532">
                  <c:v>41112.458333285962</c:v>
                </c:pt>
                <c:pt idx="19533">
                  <c:v>41112.468749952626</c:v>
                </c:pt>
                <c:pt idx="19534">
                  <c:v>41112.47916661929</c:v>
                </c:pt>
                <c:pt idx="19535">
                  <c:v>41112.489583285955</c:v>
                </c:pt>
                <c:pt idx="19536">
                  <c:v>41112.499999952619</c:v>
                </c:pt>
                <c:pt idx="19537">
                  <c:v>41112.510416619283</c:v>
                </c:pt>
                <c:pt idx="19538">
                  <c:v>41112.520833285947</c:v>
                </c:pt>
                <c:pt idx="19539">
                  <c:v>41112.531249952612</c:v>
                </c:pt>
                <c:pt idx="19540">
                  <c:v>41112.541666619276</c:v>
                </c:pt>
                <c:pt idx="19541">
                  <c:v>41112.55208328594</c:v>
                </c:pt>
                <c:pt idx="19542">
                  <c:v>41112.562499952604</c:v>
                </c:pt>
                <c:pt idx="19543">
                  <c:v>41112.572916619269</c:v>
                </c:pt>
                <c:pt idx="19544">
                  <c:v>41112.583333285933</c:v>
                </c:pt>
                <c:pt idx="19545">
                  <c:v>41112.593749952597</c:v>
                </c:pt>
                <c:pt idx="19546">
                  <c:v>41112.604166619261</c:v>
                </c:pt>
                <c:pt idx="19547">
                  <c:v>41112.614583285926</c:v>
                </c:pt>
                <c:pt idx="19548">
                  <c:v>41112.62499995259</c:v>
                </c:pt>
                <c:pt idx="19549">
                  <c:v>41112.635416619254</c:v>
                </c:pt>
                <c:pt idx="19550">
                  <c:v>41112.645833285918</c:v>
                </c:pt>
                <c:pt idx="19551">
                  <c:v>41112.656249952583</c:v>
                </c:pt>
                <c:pt idx="19552">
                  <c:v>41112.666666619247</c:v>
                </c:pt>
                <c:pt idx="19553">
                  <c:v>41112.677083285911</c:v>
                </c:pt>
                <c:pt idx="19554">
                  <c:v>41112.687499952575</c:v>
                </c:pt>
                <c:pt idx="19555">
                  <c:v>41112.69791661924</c:v>
                </c:pt>
                <c:pt idx="19556">
                  <c:v>41112.708333285904</c:v>
                </c:pt>
                <c:pt idx="19557">
                  <c:v>41112.718749952568</c:v>
                </c:pt>
                <c:pt idx="19558">
                  <c:v>41112.729166619232</c:v>
                </c:pt>
                <c:pt idx="19559">
                  <c:v>41112.739583285897</c:v>
                </c:pt>
                <c:pt idx="19560">
                  <c:v>41112.749999952561</c:v>
                </c:pt>
                <c:pt idx="19561">
                  <c:v>41112.760416619225</c:v>
                </c:pt>
                <c:pt idx="19562">
                  <c:v>41112.770833285889</c:v>
                </c:pt>
                <c:pt idx="19563">
                  <c:v>41112.781249952553</c:v>
                </c:pt>
                <c:pt idx="19564">
                  <c:v>41112.791666619218</c:v>
                </c:pt>
                <c:pt idx="19565">
                  <c:v>41112.802083285882</c:v>
                </c:pt>
                <c:pt idx="19566">
                  <c:v>41112.812499952546</c:v>
                </c:pt>
                <c:pt idx="19567">
                  <c:v>41112.82291661921</c:v>
                </c:pt>
                <c:pt idx="19568">
                  <c:v>41112.833333285875</c:v>
                </c:pt>
                <c:pt idx="19569">
                  <c:v>41112.843749952539</c:v>
                </c:pt>
                <c:pt idx="19570">
                  <c:v>41112.854166619203</c:v>
                </c:pt>
                <c:pt idx="19571">
                  <c:v>41112.864583285867</c:v>
                </c:pt>
                <c:pt idx="19572">
                  <c:v>41112.874999952532</c:v>
                </c:pt>
                <c:pt idx="19573">
                  <c:v>41112.885416619196</c:v>
                </c:pt>
                <c:pt idx="19574">
                  <c:v>41112.89583328586</c:v>
                </c:pt>
                <c:pt idx="19575">
                  <c:v>41112.906249952524</c:v>
                </c:pt>
                <c:pt idx="19576">
                  <c:v>41112.916666619189</c:v>
                </c:pt>
                <c:pt idx="19577">
                  <c:v>41112.927083285853</c:v>
                </c:pt>
                <c:pt idx="19578">
                  <c:v>41112.937499952517</c:v>
                </c:pt>
                <c:pt idx="19579">
                  <c:v>41112.947916619181</c:v>
                </c:pt>
                <c:pt idx="19580">
                  <c:v>41112.958333285846</c:v>
                </c:pt>
                <c:pt idx="19581">
                  <c:v>41112.96874995251</c:v>
                </c:pt>
                <c:pt idx="19582">
                  <c:v>41112.979166619174</c:v>
                </c:pt>
                <c:pt idx="19583">
                  <c:v>41112.989583285838</c:v>
                </c:pt>
                <c:pt idx="19584">
                  <c:v>41112.999999952503</c:v>
                </c:pt>
                <c:pt idx="19585">
                  <c:v>41113.010416619167</c:v>
                </c:pt>
                <c:pt idx="19586">
                  <c:v>41113.020833285831</c:v>
                </c:pt>
                <c:pt idx="19587">
                  <c:v>41113.031249952495</c:v>
                </c:pt>
                <c:pt idx="19588">
                  <c:v>41113.04166661916</c:v>
                </c:pt>
                <c:pt idx="19589">
                  <c:v>41113.052083285824</c:v>
                </c:pt>
                <c:pt idx="19590">
                  <c:v>41113.062499952488</c:v>
                </c:pt>
                <c:pt idx="19591">
                  <c:v>41113.072916619152</c:v>
                </c:pt>
                <c:pt idx="19592">
                  <c:v>41113.083333285816</c:v>
                </c:pt>
                <c:pt idx="19593">
                  <c:v>41113.093749952481</c:v>
                </c:pt>
                <c:pt idx="19594">
                  <c:v>41113.104166619145</c:v>
                </c:pt>
                <c:pt idx="19595">
                  <c:v>41113.114583285809</c:v>
                </c:pt>
                <c:pt idx="19596">
                  <c:v>41113.124999952473</c:v>
                </c:pt>
                <c:pt idx="19597">
                  <c:v>41113.135416619138</c:v>
                </c:pt>
                <c:pt idx="19598">
                  <c:v>41113.145833285802</c:v>
                </c:pt>
                <c:pt idx="19599">
                  <c:v>41113.156249952466</c:v>
                </c:pt>
                <c:pt idx="19600">
                  <c:v>41113.16666661913</c:v>
                </c:pt>
                <c:pt idx="19601">
                  <c:v>41113.177083285795</c:v>
                </c:pt>
                <c:pt idx="19602">
                  <c:v>41113.187499952459</c:v>
                </c:pt>
                <c:pt idx="19603">
                  <c:v>41113.197916619123</c:v>
                </c:pt>
                <c:pt idx="19604">
                  <c:v>41113.208333285787</c:v>
                </c:pt>
                <c:pt idx="19605">
                  <c:v>41113.218749952452</c:v>
                </c:pt>
                <c:pt idx="19606">
                  <c:v>41113.229166619116</c:v>
                </c:pt>
                <c:pt idx="19607">
                  <c:v>41113.23958328578</c:v>
                </c:pt>
                <c:pt idx="19608">
                  <c:v>41113.249999952444</c:v>
                </c:pt>
                <c:pt idx="19609">
                  <c:v>41113.260416619109</c:v>
                </c:pt>
                <c:pt idx="19610">
                  <c:v>41113.270833285773</c:v>
                </c:pt>
                <c:pt idx="19611">
                  <c:v>41113.281249952437</c:v>
                </c:pt>
                <c:pt idx="19612">
                  <c:v>41113.291666619101</c:v>
                </c:pt>
                <c:pt idx="19613">
                  <c:v>41113.302083285766</c:v>
                </c:pt>
                <c:pt idx="19614">
                  <c:v>41113.31249995243</c:v>
                </c:pt>
                <c:pt idx="19615">
                  <c:v>41113.322916619094</c:v>
                </c:pt>
                <c:pt idx="19616">
                  <c:v>41113.333333285758</c:v>
                </c:pt>
                <c:pt idx="19617">
                  <c:v>41113.343749952423</c:v>
                </c:pt>
                <c:pt idx="19618">
                  <c:v>41113.354166619087</c:v>
                </c:pt>
                <c:pt idx="19619">
                  <c:v>41113.364583285751</c:v>
                </c:pt>
                <c:pt idx="19620">
                  <c:v>41113.374999952415</c:v>
                </c:pt>
                <c:pt idx="19621">
                  <c:v>41113.385416619079</c:v>
                </c:pt>
                <c:pt idx="19622">
                  <c:v>41113.395833285744</c:v>
                </c:pt>
                <c:pt idx="19623">
                  <c:v>41113.406249952408</c:v>
                </c:pt>
                <c:pt idx="19624">
                  <c:v>41113.416666619072</c:v>
                </c:pt>
                <c:pt idx="19625">
                  <c:v>41113.427083285736</c:v>
                </c:pt>
                <c:pt idx="19626">
                  <c:v>41113.437499952401</c:v>
                </c:pt>
                <c:pt idx="19627">
                  <c:v>41113.447916619065</c:v>
                </c:pt>
                <c:pt idx="19628">
                  <c:v>41113.458333285729</c:v>
                </c:pt>
                <c:pt idx="19629">
                  <c:v>41113.468749952393</c:v>
                </c:pt>
                <c:pt idx="19630">
                  <c:v>41113.479166619058</c:v>
                </c:pt>
                <c:pt idx="19631">
                  <c:v>41113.489583285722</c:v>
                </c:pt>
                <c:pt idx="19632">
                  <c:v>41113.499999952386</c:v>
                </c:pt>
                <c:pt idx="19633">
                  <c:v>41113.51041661905</c:v>
                </c:pt>
                <c:pt idx="19634">
                  <c:v>41113.520833285715</c:v>
                </c:pt>
                <c:pt idx="19635">
                  <c:v>41113.531249952379</c:v>
                </c:pt>
                <c:pt idx="19636">
                  <c:v>41113.541666619043</c:v>
                </c:pt>
                <c:pt idx="19637">
                  <c:v>41113.552083285707</c:v>
                </c:pt>
                <c:pt idx="19638">
                  <c:v>41113.562499952372</c:v>
                </c:pt>
                <c:pt idx="19639">
                  <c:v>41113.572916619036</c:v>
                </c:pt>
                <c:pt idx="19640">
                  <c:v>41113.5833332857</c:v>
                </c:pt>
                <c:pt idx="19641">
                  <c:v>41113.593749952364</c:v>
                </c:pt>
                <c:pt idx="19642">
                  <c:v>41113.604166619029</c:v>
                </c:pt>
                <c:pt idx="19643">
                  <c:v>41113.614583285693</c:v>
                </c:pt>
                <c:pt idx="19644">
                  <c:v>41113.624999952357</c:v>
                </c:pt>
                <c:pt idx="19645">
                  <c:v>41113.635416619021</c:v>
                </c:pt>
                <c:pt idx="19646">
                  <c:v>41113.645833285686</c:v>
                </c:pt>
                <c:pt idx="19647">
                  <c:v>41113.65624995235</c:v>
                </c:pt>
                <c:pt idx="19648">
                  <c:v>41113.666666619014</c:v>
                </c:pt>
                <c:pt idx="19649">
                  <c:v>41113.677083285678</c:v>
                </c:pt>
                <c:pt idx="19650">
                  <c:v>41113.687499952342</c:v>
                </c:pt>
                <c:pt idx="19651">
                  <c:v>41113.697916619007</c:v>
                </c:pt>
                <c:pt idx="19652">
                  <c:v>41113.708333285671</c:v>
                </c:pt>
                <c:pt idx="19653">
                  <c:v>41113.718749952335</c:v>
                </c:pt>
                <c:pt idx="19654">
                  <c:v>41113.729166618999</c:v>
                </c:pt>
                <c:pt idx="19655">
                  <c:v>41113.739583285664</c:v>
                </c:pt>
                <c:pt idx="19656">
                  <c:v>41113.749999952328</c:v>
                </c:pt>
                <c:pt idx="19657">
                  <c:v>41113.760416618992</c:v>
                </c:pt>
                <c:pt idx="19658">
                  <c:v>41113.770833285656</c:v>
                </c:pt>
                <c:pt idx="19659">
                  <c:v>41113.781249952321</c:v>
                </c:pt>
                <c:pt idx="19660">
                  <c:v>41113.791666618985</c:v>
                </c:pt>
                <c:pt idx="19661">
                  <c:v>41113.802083285649</c:v>
                </c:pt>
                <c:pt idx="19662">
                  <c:v>41113.812499952313</c:v>
                </c:pt>
                <c:pt idx="19663">
                  <c:v>41113.822916618978</c:v>
                </c:pt>
                <c:pt idx="19664">
                  <c:v>41113.833333285642</c:v>
                </c:pt>
                <c:pt idx="19665">
                  <c:v>41113.843749952306</c:v>
                </c:pt>
                <c:pt idx="19666">
                  <c:v>41113.85416661897</c:v>
                </c:pt>
                <c:pt idx="19667">
                  <c:v>41113.864583285635</c:v>
                </c:pt>
                <c:pt idx="19668">
                  <c:v>41113.874999952299</c:v>
                </c:pt>
                <c:pt idx="19669">
                  <c:v>41113.885416618963</c:v>
                </c:pt>
                <c:pt idx="19670">
                  <c:v>41113.895833285627</c:v>
                </c:pt>
                <c:pt idx="19671">
                  <c:v>41113.906249952292</c:v>
                </c:pt>
                <c:pt idx="19672">
                  <c:v>41113.916666618956</c:v>
                </c:pt>
                <c:pt idx="19673">
                  <c:v>41113.92708328562</c:v>
                </c:pt>
                <c:pt idx="19674">
                  <c:v>41113.937499952284</c:v>
                </c:pt>
                <c:pt idx="19675">
                  <c:v>41113.947916618949</c:v>
                </c:pt>
                <c:pt idx="19676">
                  <c:v>41113.958333285613</c:v>
                </c:pt>
                <c:pt idx="19677">
                  <c:v>41113.968749952277</c:v>
                </c:pt>
                <c:pt idx="19678">
                  <c:v>41113.979166618941</c:v>
                </c:pt>
                <c:pt idx="19679">
                  <c:v>41113.989583285605</c:v>
                </c:pt>
                <c:pt idx="19680">
                  <c:v>41113.99999995227</c:v>
                </c:pt>
                <c:pt idx="19681">
                  <c:v>41114.010416618934</c:v>
                </c:pt>
                <c:pt idx="19682">
                  <c:v>41114.020833285598</c:v>
                </c:pt>
                <c:pt idx="19683">
                  <c:v>41114.031249952262</c:v>
                </c:pt>
                <c:pt idx="19684">
                  <c:v>41114.041666618927</c:v>
                </c:pt>
                <c:pt idx="19685">
                  <c:v>41114.052083285591</c:v>
                </c:pt>
                <c:pt idx="19686">
                  <c:v>41114.062499952255</c:v>
                </c:pt>
                <c:pt idx="19687">
                  <c:v>41114.072916618919</c:v>
                </c:pt>
                <c:pt idx="19688">
                  <c:v>41114.083333285584</c:v>
                </c:pt>
                <c:pt idx="19689">
                  <c:v>41114.093749952248</c:v>
                </c:pt>
                <c:pt idx="19690">
                  <c:v>41114.104166618912</c:v>
                </c:pt>
                <c:pt idx="19691">
                  <c:v>41114.114583285576</c:v>
                </c:pt>
                <c:pt idx="19692">
                  <c:v>41114.124999952241</c:v>
                </c:pt>
                <c:pt idx="19693">
                  <c:v>41114.135416618905</c:v>
                </c:pt>
                <c:pt idx="19694">
                  <c:v>41114.145833285569</c:v>
                </c:pt>
                <c:pt idx="19695">
                  <c:v>41114.156249952233</c:v>
                </c:pt>
                <c:pt idx="19696">
                  <c:v>41114.166666618898</c:v>
                </c:pt>
                <c:pt idx="19697">
                  <c:v>41114.177083285562</c:v>
                </c:pt>
                <c:pt idx="19698">
                  <c:v>41114.187499952226</c:v>
                </c:pt>
                <c:pt idx="19699">
                  <c:v>41114.19791661889</c:v>
                </c:pt>
                <c:pt idx="19700">
                  <c:v>41114.208333285555</c:v>
                </c:pt>
                <c:pt idx="19701">
                  <c:v>41114.218749952219</c:v>
                </c:pt>
                <c:pt idx="19702">
                  <c:v>41114.229166618883</c:v>
                </c:pt>
                <c:pt idx="19703">
                  <c:v>41114.239583285547</c:v>
                </c:pt>
                <c:pt idx="19704">
                  <c:v>41114.249999952212</c:v>
                </c:pt>
                <c:pt idx="19705">
                  <c:v>41114.260416618876</c:v>
                </c:pt>
                <c:pt idx="19706">
                  <c:v>41114.27083328554</c:v>
                </c:pt>
                <c:pt idx="19707">
                  <c:v>41114.281249952204</c:v>
                </c:pt>
                <c:pt idx="19708">
                  <c:v>41114.291666618868</c:v>
                </c:pt>
                <c:pt idx="19709">
                  <c:v>41114.302083285533</c:v>
                </c:pt>
                <c:pt idx="19710">
                  <c:v>41114.312499952197</c:v>
                </c:pt>
                <c:pt idx="19711">
                  <c:v>41114.322916618861</c:v>
                </c:pt>
                <c:pt idx="19712">
                  <c:v>41114.333333285525</c:v>
                </c:pt>
                <c:pt idx="19713">
                  <c:v>41114.34374995219</c:v>
                </c:pt>
                <c:pt idx="19714">
                  <c:v>41114.354166618854</c:v>
                </c:pt>
                <c:pt idx="19715">
                  <c:v>41114.364583285518</c:v>
                </c:pt>
                <c:pt idx="19716">
                  <c:v>41114.374999952182</c:v>
                </c:pt>
                <c:pt idx="19717">
                  <c:v>41114.385416618847</c:v>
                </c:pt>
                <c:pt idx="19718">
                  <c:v>41114.395833285511</c:v>
                </c:pt>
                <c:pt idx="19719">
                  <c:v>41114.406249952175</c:v>
                </c:pt>
                <c:pt idx="19720">
                  <c:v>41114.416666618839</c:v>
                </c:pt>
                <c:pt idx="19721">
                  <c:v>41114.427083285504</c:v>
                </c:pt>
                <c:pt idx="19722">
                  <c:v>41114.437499952168</c:v>
                </c:pt>
                <c:pt idx="19723">
                  <c:v>41114.447916618832</c:v>
                </c:pt>
                <c:pt idx="19724">
                  <c:v>41114.458333285496</c:v>
                </c:pt>
                <c:pt idx="19725">
                  <c:v>41114.468749952161</c:v>
                </c:pt>
                <c:pt idx="19726">
                  <c:v>41114.479166618825</c:v>
                </c:pt>
                <c:pt idx="19727">
                  <c:v>41114.489583285489</c:v>
                </c:pt>
                <c:pt idx="19728">
                  <c:v>41114.499999952153</c:v>
                </c:pt>
                <c:pt idx="19729">
                  <c:v>41114.510416618818</c:v>
                </c:pt>
                <c:pt idx="19730">
                  <c:v>41114.520833285482</c:v>
                </c:pt>
                <c:pt idx="19731">
                  <c:v>41114.531249952146</c:v>
                </c:pt>
                <c:pt idx="19732">
                  <c:v>41114.54166661881</c:v>
                </c:pt>
                <c:pt idx="19733">
                  <c:v>41114.552083285475</c:v>
                </c:pt>
                <c:pt idx="19734">
                  <c:v>41114.562499952139</c:v>
                </c:pt>
                <c:pt idx="19735">
                  <c:v>41114.572916618803</c:v>
                </c:pt>
                <c:pt idx="19736">
                  <c:v>41114.583333285467</c:v>
                </c:pt>
                <c:pt idx="19737">
                  <c:v>41114.593749952131</c:v>
                </c:pt>
                <c:pt idx="19738">
                  <c:v>41114.604166618796</c:v>
                </c:pt>
                <c:pt idx="19739">
                  <c:v>41114.61458328546</c:v>
                </c:pt>
                <c:pt idx="19740">
                  <c:v>41114.624999952124</c:v>
                </c:pt>
                <c:pt idx="19741">
                  <c:v>41114.635416618788</c:v>
                </c:pt>
                <c:pt idx="19742">
                  <c:v>41114.645833285453</c:v>
                </c:pt>
                <c:pt idx="19743">
                  <c:v>41114.656249952117</c:v>
                </c:pt>
                <c:pt idx="19744">
                  <c:v>41114.666666618781</c:v>
                </c:pt>
                <c:pt idx="19745">
                  <c:v>41114.677083285445</c:v>
                </c:pt>
                <c:pt idx="19746">
                  <c:v>41114.68749995211</c:v>
                </c:pt>
                <c:pt idx="19747">
                  <c:v>41114.697916618774</c:v>
                </c:pt>
                <c:pt idx="19748">
                  <c:v>41114.708333285438</c:v>
                </c:pt>
                <c:pt idx="19749">
                  <c:v>41114.718749952102</c:v>
                </c:pt>
                <c:pt idx="19750">
                  <c:v>41114.729166618767</c:v>
                </c:pt>
                <c:pt idx="19751">
                  <c:v>41114.739583285431</c:v>
                </c:pt>
                <c:pt idx="19752">
                  <c:v>41114.749999952095</c:v>
                </c:pt>
                <c:pt idx="19753">
                  <c:v>41114.760416618759</c:v>
                </c:pt>
                <c:pt idx="19754">
                  <c:v>41114.770833285424</c:v>
                </c:pt>
                <c:pt idx="19755">
                  <c:v>41114.781249952088</c:v>
                </c:pt>
                <c:pt idx="19756">
                  <c:v>41114.791666618752</c:v>
                </c:pt>
                <c:pt idx="19757">
                  <c:v>41114.802083285416</c:v>
                </c:pt>
                <c:pt idx="19758">
                  <c:v>41114.812499952081</c:v>
                </c:pt>
                <c:pt idx="19759">
                  <c:v>41114.822916618745</c:v>
                </c:pt>
                <c:pt idx="19760">
                  <c:v>41114.833333285409</c:v>
                </c:pt>
                <c:pt idx="19761">
                  <c:v>41114.843749952073</c:v>
                </c:pt>
                <c:pt idx="19762">
                  <c:v>41114.854166618738</c:v>
                </c:pt>
                <c:pt idx="19763">
                  <c:v>41114.864583285402</c:v>
                </c:pt>
                <c:pt idx="19764">
                  <c:v>41114.874999952066</c:v>
                </c:pt>
                <c:pt idx="19765">
                  <c:v>41114.88541661873</c:v>
                </c:pt>
                <c:pt idx="19766">
                  <c:v>41114.895833285394</c:v>
                </c:pt>
                <c:pt idx="19767">
                  <c:v>41114.906249952059</c:v>
                </c:pt>
                <c:pt idx="19768">
                  <c:v>41114.916666618723</c:v>
                </c:pt>
                <c:pt idx="19769">
                  <c:v>41114.927083285387</c:v>
                </c:pt>
                <c:pt idx="19770">
                  <c:v>41114.937499952051</c:v>
                </c:pt>
                <c:pt idx="19771">
                  <c:v>41114.947916618716</c:v>
                </c:pt>
                <c:pt idx="19772">
                  <c:v>41114.95833328538</c:v>
                </c:pt>
                <c:pt idx="19773">
                  <c:v>41114.968749952044</c:v>
                </c:pt>
                <c:pt idx="19774">
                  <c:v>41114.979166618708</c:v>
                </c:pt>
                <c:pt idx="19775">
                  <c:v>41114.989583285373</c:v>
                </c:pt>
                <c:pt idx="19776">
                  <c:v>41114.999999952037</c:v>
                </c:pt>
                <c:pt idx="19777">
                  <c:v>41115.010416618701</c:v>
                </c:pt>
                <c:pt idx="19778">
                  <c:v>41115.020833285365</c:v>
                </c:pt>
                <c:pt idx="19779">
                  <c:v>41115.03124995203</c:v>
                </c:pt>
                <c:pt idx="19780">
                  <c:v>41115.041666618694</c:v>
                </c:pt>
                <c:pt idx="19781">
                  <c:v>41115.052083285358</c:v>
                </c:pt>
                <c:pt idx="19782">
                  <c:v>41115.062499952022</c:v>
                </c:pt>
                <c:pt idx="19783">
                  <c:v>41115.072916618687</c:v>
                </c:pt>
                <c:pt idx="19784">
                  <c:v>41115.083333285351</c:v>
                </c:pt>
                <c:pt idx="19785">
                  <c:v>41115.093749952015</c:v>
                </c:pt>
                <c:pt idx="19786">
                  <c:v>41115.104166618679</c:v>
                </c:pt>
                <c:pt idx="19787">
                  <c:v>41115.114583285344</c:v>
                </c:pt>
                <c:pt idx="19788">
                  <c:v>41115.124999952008</c:v>
                </c:pt>
                <c:pt idx="19789">
                  <c:v>41115.135416618672</c:v>
                </c:pt>
                <c:pt idx="19790">
                  <c:v>41115.145833285336</c:v>
                </c:pt>
                <c:pt idx="19791">
                  <c:v>41115.156249952001</c:v>
                </c:pt>
                <c:pt idx="19792">
                  <c:v>41115.166666618665</c:v>
                </c:pt>
                <c:pt idx="19793">
                  <c:v>41115.177083285329</c:v>
                </c:pt>
                <c:pt idx="19794">
                  <c:v>41115.187499951993</c:v>
                </c:pt>
                <c:pt idx="19795">
                  <c:v>41115.197916618657</c:v>
                </c:pt>
                <c:pt idx="19796">
                  <c:v>41115.208333285322</c:v>
                </c:pt>
                <c:pt idx="19797">
                  <c:v>41115.218749951986</c:v>
                </c:pt>
                <c:pt idx="19798">
                  <c:v>41115.22916661865</c:v>
                </c:pt>
                <c:pt idx="19799">
                  <c:v>41115.239583285314</c:v>
                </c:pt>
                <c:pt idx="19800">
                  <c:v>41115.249999951979</c:v>
                </c:pt>
                <c:pt idx="19801">
                  <c:v>41115.260416618643</c:v>
                </c:pt>
                <c:pt idx="19802">
                  <c:v>41115.270833285307</c:v>
                </c:pt>
                <c:pt idx="19803">
                  <c:v>41115.281249951971</c:v>
                </c:pt>
                <c:pt idx="19804">
                  <c:v>41115.291666618636</c:v>
                </c:pt>
                <c:pt idx="19805">
                  <c:v>41115.3020832853</c:v>
                </c:pt>
                <c:pt idx="19806">
                  <c:v>41115.312499951964</c:v>
                </c:pt>
                <c:pt idx="19807">
                  <c:v>41115.322916618628</c:v>
                </c:pt>
                <c:pt idx="19808">
                  <c:v>41115.333333285293</c:v>
                </c:pt>
                <c:pt idx="19809">
                  <c:v>41115.343749951957</c:v>
                </c:pt>
                <c:pt idx="19810">
                  <c:v>41115.354166618621</c:v>
                </c:pt>
                <c:pt idx="19811">
                  <c:v>41115.364583285285</c:v>
                </c:pt>
                <c:pt idx="19812">
                  <c:v>41115.37499995195</c:v>
                </c:pt>
                <c:pt idx="19813">
                  <c:v>41115.385416618614</c:v>
                </c:pt>
                <c:pt idx="19814">
                  <c:v>41115.395833285278</c:v>
                </c:pt>
                <c:pt idx="19815">
                  <c:v>41115.406249951942</c:v>
                </c:pt>
                <c:pt idx="19816">
                  <c:v>41115.416666618607</c:v>
                </c:pt>
                <c:pt idx="19817">
                  <c:v>41115.427083285271</c:v>
                </c:pt>
                <c:pt idx="19818">
                  <c:v>41115.437499951935</c:v>
                </c:pt>
                <c:pt idx="19819">
                  <c:v>41115.447916618599</c:v>
                </c:pt>
                <c:pt idx="19820">
                  <c:v>41115.458333285264</c:v>
                </c:pt>
                <c:pt idx="19821">
                  <c:v>41115.468749951928</c:v>
                </c:pt>
                <c:pt idx="19822">
                  <c:v>41115.479166618592</c:v>
                </c:pt>
                <c:pt idx="19823">
                  <c:v>41115.489583285256</c:v>
                </c:pt>
                <c:pt idx="19824">
                  <c:v>41115.49999995192</c:v>
                </c:pt>
                <c:pt idx="19825">
                  <c:v>41115.510416618585</c:v>
                </c:pt>
                <c:pt idx="19826">
                  <c:v>41115.520833285249</c:v>
                </c:pt>
                <c:pt idx="19827">
                  <c:v>41115.531249951913</c:v>
                </c:pt>
                <c:pt idx="19828">
                  <c:v>41115.541666618577</c:v>
                </c:pt>
                <c:pt idx="19829">
                  <c:v>41115.552083285242</c:v>
                </c:pt>
                <c:pt idx="19830">
                  <c:v>41115.562499951906</c:v>
                </c:pt>
                <c:pt idx="19831">
                  <c:v>41115.57291661857</c:v>
                </c:pt>
                <c:pt idx="19832">
                  <c:v>41115.583333285234</c:v>
                </c:pt>
                <c:pt idx="19833">
                  <c:v>41115.593749951899</c:v>
                </c:pt>
                <c:pt idx="19834">
                  <c:v>41115.604166618563</c:v>
                </c:pt>
                <c:pt idx="19835">
                  <c:v>41115.614583285227</c:v>
                </c:pt>
                <c:pt idx="19836">
                  <c:v>41115.624999951891</c:v>
                </c:pt>
                <c:pt idx="19837">
                  <c:v>41115.635416618556</c:v>
                </c:pt>
                <c:pt idx="19838">
                  <c:v>41115.64583328522</c:v>
                </c:pt>
                <c:pt idx="19839">
                  <c:v>41115.656249951884</c:v>
                </c:pt>
                <c:pt idx="19840">
                  <c:v>41115.666666618548</c:v>
                </c:pt>
                <c:pt idx="19841">
                  <c:v>41115.677083285213</c:v>
                </c:pt>
                <c:pt idx="19842">
                  <c:v>41115.687499951877</c:v>
                </c:pt>
                <c:pt idx="19843">
                  <c:v>41115.697916618541</c:v>
                </c:pt>
                <c:pt idx="19844">
                  <c:v>41115.708333285205</c:v>
                </c:pt>
                <c:pt idx="19845">
                  <c:v>41115.71874995187</c:v>
                </c:pt>
                <c:pt idx="19846">
                  <c:v>41115.729166618534</c:v>
                </c:pt>
                <c:pt idx="19847">
                  <c:v>41115.739583285198</c:v>
                </c:pt>
                <c:pt idx="19848">
                  <c:v>41115.749999951862</c:v>
                </c:pt>
                <c:pt idx="19849">
                  <c:v>41115.760416618527</c:v>
                </c:pt>
                <c:pt idx="19850">
                  <c:v>41115.770833285191</c:v>
                </c:pt>
                <c:pt idx="19851">
                  <c:v>41115.781249951855</c:v>
                </c:pt>
                <c:pt idx="19852">
                  <c:v>41115.791666618519</c:v>
                </c:pt>
                <c:pt idx="19853">
                  <c:v>41115.802083285183</c:v>
                </c:pt>
                <c:pt idx="19854">
                  <c:v>41115.812499951848</c:v>
                </c:pt>
                <c:pt idx="19855">
                  <c:v>41115.822916618512</c:v>
                </c:pt>
                <c:pt idx="19856">
                  <c:v>41115.833333285176</c:v>
                </c:pt>
                <c:pt idx="19857">
                  <c:v>41115.84374995184</c:v>
                </c:pt>
                <c:pt idx="19858">
                  <c:v>41115.854166618505</c:v>
                </c:pt>
                <c:pt idx="19859">
                  <c:v>41115.864583285169</c:v>
                </c:pt>
                <c:pt idx="19860">
                  <c:v>41115.874999951833</c:v>
                </c:pt>
                <c:pt idx="19861">
                  <c:v>41115.885416618497</c:v>
                </c:pt>
                <c:pt idx="19862">
                  <c:v>41115.895833285162</c:v>
                </c:pt>
                <c:pt idx="19863">
                  <c:v>41115.906249951826</c:v>
                </c:pt>
                <c:pt idx="19864">
                  <c:v>41115.91666661849</c:v>
                </c:pt>
                <c:pt idx="19865">
                  <c:v>41115.927083285154</c:v>
                </c:pt>
                <c:pt idx="19866">
                  <c:v>41115.937499951819</c:v>
                </c:pt>
                <c:pt idx="19867">
                  <c:v>41115.947916618483</c:v>
                </c:pt>
                <c:pt idx="19868">
                  <c:v>41115.958333285147</c:v>
                </c:pt>
                <c:pt idx="19869">
                  <c:v>41115.968749951811</c:v>
                </c:pt>
                <c:pt idx="19870">
                  <c:v>41115.979166618476</c:v>
                </c:pt>
                <c:pt idx="19871">
                  <c:v>41115.98958328514</c:v>
                </c:pt>
                <c:pt idx="19872">
                  <c:v>41115.999999951804</c:v>
                </c:pt>
                <c:pt idx="19873">
                  <c:v>41116.010416618468</c:v>
                </c:pt>
                <c:pt idx="19874">
                  <c:v>41116.020833285133</c:v>
                </c:pt>
                <c:pt idx="19875">
                  <c:v>41116.031249951797</c:v>
                </c:pt>
                <c:pt idx="19876">
                  <c:v>41116.041666618461</c:v>
                </c:pt>
                <c:pt idx="19877">
                  <c:v>41116.052083285125</c:v>
                </c:pt>
                <c:pt idx="19878">
                  <c:v>41116.06249995179</c:v>
                </c:pt>
                <c:pt idx="19879">
                  <c:v>41116.072916618454</c:v>
                </c:pt>
                <c:pt idx="19880">
                  <c:v>41116.083333285118</c:v>
                </c:pt>
                <c:pt idx="19881">
                  <c:v>41116.093749951782</c:v>
                </c:pt>
                <c:pt idx="19882">
                  <c:v>41116.104166618446</c:v>
                </c:pt>
                <c:pt idx="19883">
                  <c:v>41116.114583285111</c:v>
                </c:pt>
                <c:pt idx="19884">
                  <c:v>41116.124999951775</c:v>
                </c:pt>
                <c:pt idx="19885">
                  <c:v>41116.135416618439</c:v>
                </c:pt>
                <c:pt idx="19886">
                  <c:v>41116.145833285103</c:v>
                </c:pt>
                <c:pt idx="19887">
                  <c:v>41116.156249951768</c:v>
                </c:pt>
                <c:pt idx="19888">
                  <c:v>41116.166666618432</c:v>
                </c:pt>
                <c:pt idx="19889">
                  <c:v>41116.177083285096</c:v>
                </c:pt>
                <c:pt idx="19890">
                  <c:v>41116.18749995176</c:v>
                </c:pt>
                <c:pt idx="19891">
                  <c:v>41116.197916618425</c:v>
                </c:pt>
                <c:pt idx="19892">
                  <c:v>41116.208333285089</c:v>
                </c:pt>
                <c:pt idx="19893">
                  <c:v>41116.218749951753</c:v>
                </c:pt>
                <c:pt idx="19894">
                  <c:v>41116.229166618417</c:v>
                </c:pt>
                <c:pt idx="19895">
                  <c:v>41116.239583285082</c:v>
                </c:pt>
                <c:pt idx="19896">
                  <c:v>41116.249999951746</c:v>
                </c:pt>
                <c:pt idx="19897">
                  <c:v>41116.26041661841</c:v>
                </c:pt>
                <c:pt idx="19898">
                  <c:v>41116.270833285074</c:v>
                </c:pt>
                <c:pt idx="19899">
                  <c:v>41116.281249951739</c:v>
                </c:pt>
                <c:pt idx="19900">
                  <c:v>41116.291666618403</c:v>
                </c:pt>
                <c:pt idx="19901">
                  <c:v>41116.302083285067</c:v>
                </c:pt>
                <c:pt idx="19902">
                  <c:v>41116.312499951731</c:v>
                </c:pt>
                <c:pt idx="19903">
                  <c:v>41116.322916618396</c:v>
                </c:pt>
                <c:pt idx="19904">
                  <c:v>41116.33333328506</c:v>
                </c:pt>
                <c:pt idx="19905">
                  <c:v>41116.343749951724</c:v>
                </c:pt>
                <c:pt idx="19906">
                  <c:v>41116.354166618388</c:v>
                </c:pt>
                <c:pt idx="19907">
                  <c:v>41116.364583285053</c:v>
                </c:pt>
                <c:pt idx="19908">
                  <c:v>41116.374999951717</c:v>
                </c:pt>
                <c:pt idx="19909">
                  <c:v>41116.385416618381</c:v>
                </c:pt>
                <c:pt idx="19910">
                  <c:v>41116.395833285045</c:v>
                </c:pt>
                <c:pt idx="19911">
                  <c:v>41116.406249951709</c:v>
                </c:pt>
                <c:pt idx="19912">
                  <c:v>41116.416666618374</c:v>
                </c:pt>
                <c:pt idx="19913">
                  <c:v>41116.427083285038</c:v>
                </c:pt>
                <c:pt idx="19914">
                  <c:v>41116.437499951702</c:v>
                </c:pt>
                <c:pt idx="19915">
                  <c:v>41116.447916618366</c:v>
                </c:pt>
                <c:pt idx="19916">
                  <c:v>41116.458333285031</c:v>
                </c:pt>
                <c:pt idx="19917">
                  <c:v>41116.468749951695</c:v>
                </c:pt>
                <c:pt idx="19918">
                  <c:v>41116.479166618359</c:v>
                </c:pt>
                <c:pt idx="19919">
                  <c:v>41116.489583285023</c:v>
                </c:pt>
                <c:pt idx="19920">
                  <c:v>41116.499999951688</c:v>
                </c:pt>
                <c:pt idx="19921">
                  <c:v>41116.510416618352</c:v>
                </c:pt>
                <c:pt idx="19922">
                  <c:v>41116.520833285016</c:v>
                </c:pt>
                <c:pt idx="19923">
                  <c:v>41116.53124995168</c:v>
                </c:pt>
                <c:pt idx="19924">
                  <c:v>41116.541666618345</c:v>
                </c:pt>
                <c:pt idx="19925">
                  <c:v>41116.552083285009</c:v>
                </c:pt>
                <c:pt idx="19926">
                  <c:v>41116.562499951673</c:v>
                </c:pt>
                <c:pt idx="19927">
                  <c:v>41116.572916618337</c:v>
                </c:pt>
                <c:pt idx="19928">
                  <c:v>41116.583333285002</c:v>
                </c:pt>
                <c:pt idx="19929">
                  <c:v>41116.593749951666</c:v>
                </c:pt>
                <c:pt idx="19930">
                  <c:v>41116.60416661833</c:v>
                </c:pt>
                <c:pt idx="19931">
                  <c:v>41116.614583284994</c:v>
                </c:pt>
                <c:pt idx="19932">
                  <c:v>41116.624999951659</c:v>
                </c:pt>
                <c:pt idx="19933">
                  <c:v>41116.635416618323</c:v>
                </c:pt>
                <c:pt idx="19934">
                  <c:v>41116.645833284987</c:v>
                </c:pt>
                <c:pt idx="19935">
                  <c:v>41116.656249951651</c:v>
                </c:pt>
                <c:pt idx="19936">
                  <c:v>41116.666666618316</c:v>
                </c:pt>
                <c:pt idx="19937">
                  <c:v>41116.67708328498</c:v>
                </c:pt>
                <c:pt idx="19938">
                  <c:v>41116.687499951644</c:v>
                </c:pt>
                <c:pt idx="19939">
                  <c:v>41116.697916618308</c:v>
                </c:pt>
                <c:pt idx="19940">
                  <c:v>41116.708333284972</c:v>
                </c:pt>
                <c:pt idx="19941">
                  <c:v>41116.718749951637</c:v>
                </c:pt>
                <c:pt idx="19942">
                  <c:v>41116.729166618301</c:v>
                </c:pt>
                <c:pt idx="19943">
                  <c:v>41116.739583284965</c:v>
                </c:pt>
                <c:pt idx="19944">
                  <c:v>41116.749999951629</c:v>
                </c:pt>
                <c:pt idx="19945">
                  <c:v>41116.760416618294</c:v>
                </c:pt>
                <c:pt idx="19946">
                  <c:v>41116.770833284958</c:v>
                </c:pt>
                <c:pt idx="19947">
                  <c:v>41116.781249951622</c:v>
                </c:pt>
                <c:pt idx="19948">
                  <c:v>41116.791666618286</c:v>
                </c:pt>
                <c:pt idx="19949">
                  <c:v>41116.802083284951</c:v>
                </c:pt>
                <c:pt idx="19950">
                  <c:v>41116.812499951615</c:v>
                </c:pt>
                <c:pt idx="19951">
                  <c:v>41116.822916618279</c:v>
                </c:pt>
                <c:pt idx="19952">
                  <c:v>41116.833333284943</c:v>
                </c:pt>
                <c:pt idx="19953">
                  <c:v>41116.843749951608</c:v>
                </c:pt>
                <c:pt idx="19954">
                  <c:v>41116.854166618272</c:v>
                </c:pt>
                <c:pt idx="19955">
                  <c:v>41116.864583284936</c:v>
                </c:pt>
                <c:pt idx="19956">
                  <c:v>41116.8749999516</c:v>
                </c:pt>
                <c:pt idx="19957">
                  <c:v>41116.885416618265</c:v>
                </c:pt>
                <c:pt idx="19958">
                  <c:v>41116.895833284929</c:v>
                </c:pt>
                <c:pt idx="19959">
                  <c:v>41116.906249951593</c:v>
                </c:pt>
                <c:pt idx="19960">
                  <c:v>41116.916666618257</c:v>
                </c:pt>
                <c:pt idx="19961">
                  <c:v>41116.927083284922</c:v>
                </c:pt>
                <c:pt idx="19962">
                  <c:v>41116.937499951586</c:v>
                </c:pt>
                <c:pt idx="19963">
                  <c:v>41116.94791661825</c:v>
                </c:pt>
                <c:pt idx="19964">
                  <c:v>41116.958333284914</c:v>
                </c:pt>
                <c:pt idx="19965">
                  <c:v>41116.968749951579</c:v>
                </c:pt>
                <c:pt idx="19966">
                  <c:v>41116.979166618243</c:v>
                </c:pt>
                <c:pt idx="19967">
                  <c:v>41116.989583284907</c:v>
                </c:pt>
                <c:pt idx="19968">
                  <c:v>41116.999999951571</c:v>
                </c:pt>
                <c:pt idx="19969">
                  <c:v>41117.010416618235</c:v>
                </c:pt>
                <c:pt idx="19970">
                  <c:v>41117.0208332849</c:v>
                </c:pt>
                <c:pt idx="19971">
                  <c:v>41117.031249951564</c:v>
                </c:pt>
                <c:pt idx="19972">
                  <c:v>41117.041666618228</c:v>
                </c:pt>
                <c:pt idx="19973">
                  <c:v>41117.052083284892</c:v>
                </c:pt>
                <c:pt idx="19974">
                  <c:v>41117.062499951557</c:v>
                </c:pt>
                <c:pt idx="19975">
                  <c:v>41117.072916618221</c:v>
                </c:pt>
                <c:pt idx="19976">
                  <c:v>41117.083333284885</c:v>
                </c:pt>
                <c:pt idx="19977">
                  <c:v>41117.093749951549</c:v>
                </c:pt>
                <c:pt idx="19978">
                  <c:v>41117.104166618214</c:v>
                </c:pt>
                <c:pt idx="19979">
                  <c:v>41117.114583284878</c:v>
                </c:pt>
                <c:pt idx="19980">
                  <c:v>41117.124999951542</c:v>
                </c:pt>
                <c:pt idx="19981">
                  <c:v>41117.135416618206</c:v>
                </c:pt>
                <c:pt idx="19982">
                  <c:v>41117.145833284871</c:v>
                </c:pt>
                <c:pt idx="19983">
                  <c:v>41117.156249951535</c:v>
                </c:pt>
                <c:pt idx="19984">
                  <c:v>41117.166666618199</c:v>
                </c:pt>
                <c:pt idx="19985">
                  <c:v>41117.177083284863</c:v>
                </c:pt>
                <c:pt idx="19986">
                  <c:v>41117.187499951528</c:v>
                </c:pt>
                <c:pt idx="19987">
                  <c:v>41117.197916618192</c:v>
                </c:pt>
                <c:pt idx="19988">
                  <c:v>41117.208333284856</c:v>
                </c:pt>
                <c:pt idx="19989">
                  <c:v>41117.21874995152</c:v>
                </c:pt>
                <c:pt idx="19990">
                  <c:v>41117.229166618185</c:v>
                </c:pt>
                <c:pt idx="19991">
                  <c:v>41117.239583284849</c:v>
                </c:pt>
                <c:pt idx="19992">
                  <c:v>41117.249999951513</c:v>
                </c:pt>
                <c:pt idx="19993">
                  <c:v>41117.260416618177</c:v>
                </c:pt>
                <c:pt idx="19994">
                  <c:v>41117.270833284842</c:v>
                </c:pt>
                <c:pt idx="19995">
                  <c:v>41117.281249951506</c:v>
                </c:pt>
                <c:pt idx="19996">
                  <c:v>41117.29166661817</c:v>
                </c:pt>
                <c:pt idx="19997">
                  <c:v>41117.302083284834</c:v>
                </c:pt>
                <c:pt idx="19998">
                  <c:v>41117.312499951498</c:v>
                </c:pt>
                <c:pt idx="19999">
                  <c:v>41117.322916618163</c:v>
                </c:pt>
                <c:pt idx="20000">
                  <c:v>41117.333333284827</c:v>
                </c:pt>
                <c:pt idx="20001">
                  <c:v>41117.343749951491</c:v>
                </c:pt>
                <c:pt idx="20002">
                  <c:v>41117.354166618155</c:v>
                </c:pt>
                <c:pt idx="20003">
                  <c:v>41117.36458328482</c:v>
                </c:pt>
                <c:pt idx="20004">
                  <c:v>41117.374999951484</c:v>
                </c:pt>
                <c:pt idx="20005">
                  <c:v>41117.385416618148</c:v>
                </c:pt>
                <c:pt idx="20006">
                  <c:v>41117.395833284812</c:v>
                </c:pt>
                <c:pt idx="20007">
                  <c:v>41117.406249951477</c:v>
                </c:pt>
                <c:pt idx="20008">
                  <c:v>41117.416666618141</c:v>
                </c:pt>
                <c:pt idx="20009">
                  <c:v>41117.427083284805</c:v>
                </c:pt>
                <c:pt idx="20010">
                  <c:v>41117.437499951469</c:v>
                </c:pt>
                <c:pt idx="20011">
                  <c:v>41117.447916618134</c:v>
                </c:pt>
                <c:pt idx="20012">
                  <c:v>41117.458333284798</c:v>
                </c:pt>
                <c:pt idx="20013">
                  <c:v>41117.468749951462</c:v>
                </c:pt>
                <c:pt idx="20014">
                  <c:v>41117.479166618126</c:v>
                </c:pt>
                <c:pt idx="20015">
                  <c:v>41117.489583284791</c:v>
                </c:pt>
                <c:pt idx="20016">
                  <c:v>41117.499999951455</c:v>
                </c:pt>
                <c:pt idx="20017">
                  <c:v>41117.510416618119</c:v>
                </c:pt>
                <c:pt idx="20018">
                  <c:v>41117.520833284783</c:v>
                </c:pt>
                <c:pt idx="20019">
                  <c:v>41117.531249951448</c:v>
                </c:pt>
                <c:pt idx="20020">
                  <c:v>41117.541666618112</c:v>
                </c:pt>
                <c:pt idx="20021">
                  <c:v>41117.552083284776</c:v>
                </c:pt>
                <c:pt idx="20022">
                  <c:v>41117.56249995144</c:v>
                </c:pt>
                <c:pt idx="20023">
                  <c:v>41117.572916618105</c:v>
                </c:pt>
                <c:pt idx="20024">
                  <c:v>41117.583333284769</c:v>
                </c:pt>
                <c:pt idx="20025">
                  <c:v>41117.593749951433</c:v>
                </c:pt>
                <c:pt idx="20026">
                  <c:v>41117.604166618097</c:v>
                </c:pt>
                <c:pt idx="20027">
                  <c:v>41117.614583284761</c:v>
                </c:pt>
                <c:pt idx="20028">
                  <c:v>41117.624999951426</c:v>
                </c:pt>
                <c:pt idx="20029">
                  <c:v>41117.63541661809</c:v>
                </c:pt>
                <c:pt idx="20030">
                  <c:v>41117.645833284754</c:v>
                </c:pt>
                <c:pt idx="20031">
                  <c:v>41117.656249951418</c:v>
                </c:pt>
                <c:pt idx="20032">
                  <c:v>41117.666666618083</c:v>
                </c:pt>
                <c:pt idx="20033">
                  <c:v>41117.677083284747</c:v>
                </c:pt>
                <c:pt idx="20034">
                  <c:v>41117.687499951411</c:v>
                </c:pt>
                <c:pt idx="20035">
                  <c:v>41117.697916618075</c:v>
                </c:pt>
                <c:pt idx="20036">
                  <c:v>41117.70833328474</c:v>
                </c:pt>
                <c:pt idx="20037">
                  <c:v>41117.718749951404</c:v>
                </c:pt>
                <c:pt idx="20038">
                  <c:v>41117.729166618068</c:v>
                </c:pt>
                <c:pt idx="20039">
                  <c:v>41117.739583284732</c:v>
                </c:pt>
                <c:pt idx="20040">
                  <c:v>41117.749999951397</c:v>
                </c:pt>
                <c:pt idx="20041">
                  <c:v>41117.760416618061</c:v>
                </c:pt>
                <c:pt idx="20042">
                  <c:v>41117.770833284725</c:v>
                </c:pt>
                <c:pt idx="20043">
                  <c:v>41117.781249951389</c:v>
                </c:pt>
                <c:pt idx="20044">
                  <c:v>41117.791666618054</c:v>
                </c:pt>
                <c:pt idx="20045">
                  <c:v>41117.802083284718</c:v>
                </c:pt>
                <c:pt idx="20046">
                  <c:v>41117.812499951382</c:v>
                </c:pt>
                <c:pt idx="20047">
                  <c:v>41117.822916618046</c:v>
                </c:pt>
                <c:pt idx="20048">
                  <c:v>41117.833333284711</c:v>
                </c:pt>
                <c:pt idx="20049">
                  <c:v>41117.843749951375</c:v>
                </c:pt>
                <c:pt idx="20050">
                  <c:v>41117.854166618039</c:v>
                </c:pt>
                <c:pt idx="20051">
                  <c:v>41117.864583284703</c:v>
                </c:pt>
                <c:pt idx="20052">
                  <c:v>41117.874999951367</c:v>
                </c:pt>
                <c:pt idx="20053">
                  <c:v>41117.885416618032</c:v>
                </c:pt>
                <c:pt idx="20054">
                  <c:v>41117.895833284696</c:v>
                </c:pt>
                <c:pt idx="20055">
                  <c:v>41117.90624995136</c:v>
                </c:pt>
                <c:pt idx="20056">
                  <c:v>41117.916666618024</c:v>
                </c:pt>
                <c:pt idx="20057">
                  <c:v>41117.927083284689</c:v>
                </c:pt>
                <c:pt idx="20058">
                  <c:v>41117.937499951353</c:v>
                </c:pt>
                <c:pt idx="20059">
                  <c:v>41117.947916618017</c:v>
                </c:pt>
                <c:pt idx="20060">
                  <c:v>41117.958333284681</c:v>
                </c:pt>
                <c:pt idx="20061">
                  <c:v>41117.968749951346</c:v>
                </c:pt>
                <c:pt idx="20062">
                  <c:v>41117.97916661801</c:v>
                </c:pt>
                <c:pt idx="20063">
                  <c:v>41117.989583284674</c:v>
                </c:pt>
                <c:pt idx="20064">
                  <c:v>41117.999999951338</c:v>
                </c:pt>
                <c:pt idx="20065">
                  <c:v>41118.010416618003</c:v>
                </c:pt>
                <c:pt idx="20066">
                  <c:v>41118.020833284667</c:v>
                </c:pt>
                <c:pt idx="20067">
                  <c:v>41118.031249951331</c:v>
                </c:pt>
                <c:pt idx="20068">
                  <c:v>41118.041666617995</c:v>
                </c:pt>
                <c:pt idx="20069">
                  <c:v>41118.05208328466</c:v>
                </c:pt>
                <c:pt idx="20070">
                  <c:v>41118.062499951324</c:v>
                </c:pt>
                <c:pt idx="20071">
                  <c:v>41118.072916617988</c:v>
                </c:pt>
                <c:pt idx="20072">
                  <c:v>41118.083333284652</c:v>
                </c:pt>
                <c:pt idx="20073">
                  <c:v>41118.093749951317</c:v>
                </c:pt>
                <c:pt idx="20074">
                  <c:v>41118.104166617981</c:v>
                </c:pt>
                <c:pt idx="20075">
                  <c:v>41118.114583284645</c:v>
                </c:pt>
                <c:pt idx="20076">
                  <c:v>41118.124999951309</c:v>
                </c:pt>
                <c:pt idx="20077">
                  <c:v>41118.135416617974</c:v>
                </c:pt>
                <c:pt idx="20078">
                  <c:v>41118.145833284638</c:v>
                </c:pt>
                <c:pt idx="20079">
                  <c:v>41118.156249951302</c:v>
                </c:pt>
                <c:pt idx="20080">
                  <c:v>41118.166666617966</c:v>
                </c:pt>
                <c:pt idx="20081">
                  <c:v>41118.17708328463</c:v>
                </c:pt>
                <c:pt idx="20082">
                  <c:v>41118.187499951295</c:v>
                </c:pt>
                <c:pt idx="20083">
                  <c:v>41118.197916617959</c:v>
                </c:pt>
                <c:pt idx="20084">
                  <c:v>41118.208333284623</c:v>
                </c:pt>
                <c:pt idx="20085">
                  <c:v>41118.218749951287</c:v>
                </c:pt>
                <c:pt idx="20086">
                  <c:v>41118.229166617952</c:v>
                </c:pt>
                <c:pt idx="20087">
                  <c:v>41118.239583284616</c:v>
                </c:pt>
                <c:pt idx="20088">
                  <c:v>41118.24999995128</c:v>
                </c:pt>
                <c:pt idx="20089">
                  <c:v>41118.260416617944</c:v>
                </c:pt>
                <c:pt idx="20090">
                  <c:v>41118.270833284609</c:v>
                </c:pt>
                <c:pt idx="20091">
                  <c:v>41118.281249951273</c:v>
                </c:pt>
                <c:pt idx="20092">
                  <c:v>41118.291666617937</c:v>
                </c:pt>
                <c:pt idx="20093">
                  <c:v>41118.302083284601</c:v>
                </c:pt>
                <c:pt idx="20094">
                  <c:v>41118.312499951266</c:v>
                </c:pt>
                <c:pt idx="20095">
                  <c:v>41118.32291661793</c:v>
                </c:pt>
                <c:pt idx="20096">
                  <c:v>41118.333333284594</c:v>
                </c:pt>
                <c:pt idx="20097">
                  <c:v>41118.343749951258</c:v>
                </c:pt>
                <c:pt idx="20098">
                  <c:v>41118.354166617923</c:v>
                </c:pt>
                <c:pt idx="20099">
                  <c:v>41118.364583284587</c:v>
                </c:pt>
                <c:pt idx="20100">
                  <c:v>41118.374999951251</c:v>
                </c:pt>
                <c:pt idx="20101">
                  <c:v>41118.385416617915</c:v>
                </c:pt>
                <c:pt idx="20102">
                  <c:v>41118.39583328458</c:v>
                </c:pt>
                <c:pt idx="20103">
                  <c:v>41118.406249951244</c:v>
                </c:pt>
                <c:pt idx="20104">
                  <c:v>41118.416666617908</c:v>
                </c:pt>
                <c:pt idx="20105">
                  <c:v>41118.427083284572</c:v>
                </c:pt>
                <c:pt idx="20106">
                  <c:v>41118.437499951237</c:v>
                </c:pt>
                <c:pt idx="20107">
                  <c:v>41118.447916617901</c:v>
                </c:pt>
                <c:pt idx="20108">
                  <c:v>41118.458333284565</c:v>
                </c:pt>
                <c:pt idx="20109">
                  <c:v>41118.468749951229</c:v>
                </c:pt>
                <c:pt idx="20110">
                  <c:v>41118.479166617893</c:v>
                </c:pt>
                <c:pt idx="20111">
                  <c:v>41118.489583284558</c:v>
                </c:pt>
                <c:pt idx="20112">
                  <c:v>41118.499999951222</c:v>
                </c:pt>
                <c:pt idx="20113">
                  <c:v>41118.510416617886</c:v>
                </c:pt>
                <c:pt idx="20114">
                  <c:v>41118.52083328455</c:v>
                </c:pt>
                <c:pt idx="20115">
                  <c:v>41118.531249951215</c:v>
                </c:pt>
                <c:pt idx="20116">
                  <c:v>41118.541666617879</c:v>
                </c:pt>
                <c:pt idx="20117">
                  <c:v>41118.552083284543</c:v>
                </c:pt>
                <c:pt idx="20118">
                  <c:v>41118.562499951207</c:v>
                </c:pt>
                <c:pt idx="20119">
                  <c:v>41118.572916617872</c:v>
                </c:pt>
                <c:pt idx="20120">
                  <c:v>41118.583333284536</c:v>
                </c:pt>
                <c:pt idx="20121">
                  <c:v>41118.5937499512</c:v>
                </c:pt>
                <c:pt idx="20122">
                  <c:v>41118.604166617864</c:v>
                </c:pt>
                <c:pt idx="20123">
                  <c:v>41118.614583284529</c:v>
                </c:pt>
                <c:pt idx="20124">
                  <c:v>41118.624999951193</c:v>
                </c:pt>
                <c:pt idx="20125">
                  <c:v>41118.635416617857</c:v>
                </c:pt>
                <c:pt idx="20126">
                  <c:v>41118.645833284521</c:v>
                </c:pt>
                <c:pt idx="20127">
                  <c:v>41118.656249951186</c:v>
                </c:pt>
                <c:pt idx="20128">
                  <c:v>41118.66666661785</c:v>
                </c:pt>
                <c:pt idx="20129">
                  <c:v>41118.677083284514</c:v>
                </c:pt>
                <c:pt idx="20130">
                  <c:v>41118.687499951178</c:v>
                </c:pt>
                <c:pt idx="20131">
                  <c:v>41118.697916617843</c:v>
                </c:pt>
                <c:pt idx="20132">
                  <c:v>41118.708333284507</c:v>
                </c:pt>
                <c:pt idx="20133">
                  <c:v>41118.718749951171</c:v>
                </c:pt>
                <c:pt idx="20134">
                  <c:v>41118.729166617835</c:v>
                </c:pt>
                <c:pt idx="20135">
                  <c:v>41118.7395832845</c:v>
                </c:pt>
                <c:pt idx="20136">
                  <c:v>41118.749999951164</c:v>
                </c:pt>
                <c:pt idx="20137">
                  <c:v>41118.760416617828</c:v>
                </c:pt>
                <c:pt idx="20138">
                  <c:v>41118.770833284492</c:v>
                </c:pt>
                <c:pt idx="20139">
                  <c:v>41118.781249951156</c:v>
                </c:pt>
                <c:pt idx="20140">
                  <c:v>41118.791666617821</c:v>
                </c:pt>
                <c:pt idx="20141">
                  <c:v>41118.802083284485</c:v>
                </c:pt>
                <c:pt idx="20142">
                  <c:v>41118.812499951149</c:v>
                </c:pt>
                <c:pt idx="20143">
                  <c:v>41118.822916617813</c:v>
                </c:pt>
                <c:pt idx="20144">
                  <c:v>41118.833333284478</c:v>
                </c:pt>
                <c:pt idx="20145">
                  <c:v>41118.843749951142</c:v>
                </c:pt>
                <c:pt idx="20146">
                  <c:v>41118.854166617806</c:v>
                </c:pt>
                <c:pt idx="20147">
                  <c:v>41118.86458328447</c:v>
                </c:pt>
                <c:pt idx="20148">
                  <c:v>41118.874999951135</c:v>
                </c:pt>
                <c:pt idx="20149">
                  <c:v>41118.885416617799</c:v>
                </c:pt>
                <c:pt idx="20150">
                  <c:v>41118.895833284463</c:v>
                </c:pt>
                <c:pt idx="20151">
                  <c:v>41118.906249951127</c:v>
                </c:pt>
                <c:pt idx="20152">
                  <c:v>41118.916666617792</c:v>
                </c:pt>
                <c:pt idx="20153">
                  <c:v>41118.927083284456</c:v>
                </c:pt>
                <c:pt idx="20154">
                  <c:v>41118.93749995112</c:v>
                </c:pt>
                <c:pt idx="20155">
                  <c:v>41118.947916617784</c:v>
                </c:pt>
                <c:pt idx="20156">
                  <c:v>41118.958333284449</c:v>
                </c:pt>
                <c:pt idx="20157">
                  <c:v>41118.968749951113</c:v>
                </c:pt>
                <c:pt idx="20158">
                  <c:v>41118.979166617777</c:v>
                </c:pt>
                <c:pt idx="20159">
                  <c:v>41118.989583284441</c:v>
                </c:pt>
                <c:pt idx="20160">
                  <c:v>41118.999999951106</c:v>
                </c:pt>
                <c:pt idx="20161">
                  <c:v>41119.01041661777</c:v>
                </c:pt>
                <c:pt idx="20162">
                  <c:v>41119.020833284434</c:v>
                </c:pt>
                <c:pt idx="20163">
                  <c:v>41119.031249951098</c:v>
                </c:pt>
                <c:pt idx="20164">
                  <c:v>41119.041666617763</c:v>
                </c:pt>
                <c:pt idx="20165">
                  <c:v>41119.052083284427</c:v>
                </c:pt>
                <c:pt idx="20166">
                  <c:v>41119.062499951091</c:v>
                </c:pt>
                <c:pt idx="20167">
                  <c:v>41119.072916617755</c:v>
                </c:pt>
                <c:pt idx="20168">
                  <c:v>41119.083333284419</c:v>
                </c:pt>
                <c:pt idx="20169">
                  <c:v>41119.093749951084</c:v>
                </c:pt>
                <c:pt idx="20170">
                  <c:v>41119.104166617748</c:v>
                </c:pt>
                <c:pt idx="20171">
                  <c:v>41119.114583284412</c:v>
                </c:pt>
                <c:pt idx="20172">
                  <c:v>41119.124999951076</c:v>
                </c:pt>
                <c:pt idx="20173">
                  <c:v>41119.135416617741</c:v>
                </c:pt>
                <c:pt idx="20174">
                  <c:v>41119.145833284405</c:v>
                </c:pt>
                <c:pt idx="20175">
                  <c:v>41119.156249951069</c:v>
                </c:pt>
                <c:pt idx="20176">
                  <c:v>41119.166666617733</c:v>
                </c:pt>
                <c:pt idx="20177">
                  <c:v>41119.177083284398</c:v>
                </c:pt>
                <c:pt idx="20178">
                  <c:v>41119.187499951062</c:v>
                </c:pt>
                <c:pt idx="20179">
                  <c:v>41119.197916617726</c:v>
                </c:pt>
                <c:pt idx="20180">
                  <c:v>41119.20833328439</c:v>
                </c:pt>
                <c:pt idx="20181">
                  <c:v>41119.218749951055</c:v>
                </c:pt>
                <c:pt idx="20182">
                  <c:v>41119.229166617719</c:v>
                </c:pt>
                <c:pt idx="20183">
                  <c:v>41119.239583284383</c:v>
                </c:pt>
                <c:pt idx="20184">
                  <c:v>41119.249999951047</c:v>
                </c:pt>
                <c:pt idx="20185">
                  <c:v>41119.260416617712</c:v>
                </c:pt>
                <c:pt idx="20186">
                  <c:v>41119.270833284376</c:v>
                </c:pt>
                <c:pt idx="20187">
                  <c:v>41119.28124995104</c:v>
                </c:pt>
                <c:pt idx="20188">
                  <c:v>41119.291666617704</c:v>
                </c:pt>
                <c:pt idx="20189">
                  <c:v>41119.302083284369</c:v>
                </c:pt>
                <c:pt idx="20190">
                  <c:v>41119.312499951033</c:v>
                </c:pt>
                <c:pt idx="20191">
                  <c:v>41119.322916617697</c:v>
                </c:pt>
                <c:pt idx="20192">
                  <c:v>41119.333333284361</c:v>
                </c:pt>
                <c:pt idx="20193">
                  <c:v>41119.343749951026</c:v>
                </c:pt>
                <c:pt idx="20194">
                  <c:v>41119.35416661769</c:v>
                </c:pt>
                <c:pt idx="20195">
                  <c:v>41119.364583284354</c:v>
                </c:pt>
                <c:pt idx="20196">
                  <c:v>41119.374999951018</c:v>
                </c:pt>
                <c:pt idx="20197">
                  <c:v>41119.385416617682</c:v>
                </c:pt>
                <c:pt idx="20198">
                  <c:v>41119.395833284347</c:v>
                </c:pt>
                <c:pt idx="20199">
                  <c:v>41119.406249951011</c:v>
                </c:pt>
                <c:pt idx="20200">
                  <c:v>41119.416666617675</c:v>
                </c:pt>
                <c:pt idx="20201">
                  <c:v>41119.427083284339</c:v>
                </c:pt>
                <c:pt idx="20202">
                  <c:v>41119.437499951004</c:v>
                </c:pt>
                <c:pt idx="20203">
                  <c:v>41119.447916617668</c:v>
                </c:pt>
                <c:pt idx="20204">
                  <c:v>41119.458333284332</c:v>
                </c:pt>
                <c:pt idx="20205">
                  <c:v>41119.468749950996</c:v>
                </c:pt>
                <c:pt idx="20206">
                  <c:v>41119.479166617661</c:v>
                </c:pt>
                <c:pt idx="20207">
                  <c:v>41119.489583284325</c:v>
                </c:pt>
                <c:pt idx="20208">
                  <c:v>41119.499999950989</c:v>
                </c:pt>
                <c:pt idx="20209">
                  <c:v>41119.510416617653</c:v>
                </c:pt>
                <c:pt idx="20210">
                  <c:v>41119.520833284318</c:v>
                </c:pt>
                <c:pt idx="20211">
                  <c:v>41119.531249950982</c:v>
                </c:pt>
                <c:pt idx="20212">
                  <c:v>41119.541666617646</c:v>
                </c:pt>
                <c:pt idx="20213">
                  <c:v>41119.55208328431</c:v>
                </c:pt>
                <c:pt idx="20214">
                  <c:v>41119.562499950975</c:v>
                </c:pt>
                <c:pt idx="20215">
                  <c:v>41119.572916617639</c:v>
                </c:pt>
                <c:pt idx="20216">
                  <c:v>41119.583333284303</c:v>
                </c:pt>
                <c:pt idx="20217">
                  <c:v>41119.593749950967</c:v>
                </c:pt>
                <c:pt idx="20218">
                  <c:v>41119.604166617632</c:v>
                </c:pt>
                <c:pt idx="20219">
                  <c:v>41119.614583284296</c:v>
                </c:pt>
                <c:pt idx="20220">
                  <c:v>41119.62499995096</c:v>
                </c:pt>
                <c:pt idx="20221">
                  <c:v>41119.635416617624</c:v>
                </c:pt>
                <c:pt idx="20222">
                  <c:v>41119.645833284289</c:v>
                </c:pt>
                <c:pt idx="20223">
                  <c:v>41119.656249950953</c:v>
                </c:pt>
                <c:pt idx="20224">
                  <c:v>41119.666666617617</c:v>
                </c:pt>
                <c:pt idx="20225">
                  <c:v>41119.677083284281</c:v>
                </c:pt>
                <c:pt idx="20226">
                  <c:v>41119.687499950945</c:v>
                </c:pt>
                <c:pt idx="20227">
                  <c:v>41119.69791661761</c:v>
                </c:pt>
                <c:pt idx="20228">
                  <c:v>41119.708333284274</c:v>
                </c:pt>
                <c:pt idx="20229">
                  <c:v>41119.718749950938</c:v>
                </c:pt>
                <c:pt idx="20230">
                  <c:v>41119.729166617602</c:v>
                </c:pt>
                <c:pt idx="20231">
                  <c:v>41119.739583284267</c:v>
                </c:pt>
                <c:pt idx="20232">
                  <c:v>41119.749999950931</c:v>
                </c:pt>
                <c:pt idx="20233">
                  <c:v>41119.760416617595</c:v>
                </c:pt>
                <c:pt idx="20234">
                  <c:v>41119.770833284259</c:v>
                </c:pt>
                <c:pt idx="20235">
                  <c:v>41119.781249950924</c:v>
                </c:pt>
                <c:pt idx="20236">
                  <c:v>41119.791666617588</c:v>
                </c:pt>
                <c:pt idx="20237">
                  <c:v>41119.802083284252</c:v>
                </c:pt>
                <c:pt idx="20238">
                  <c:v>41119.812499950916</c:v>
                </c:pt>
                <c:pt idx="20239">
                  <c:v>41119.822916617581</c:v>
                </c:pt>
                <c:pt idx="20240">
                  <c:v>41119.833333284245</c:v>
                </c:pt>
                <c:pt idx="20241">
                  <c:v>41119.843749950909</c:v>
                </c:pt>
                <c:pt idx="20242">
                  <c:v>41119.854166617573</c:v>
                </c:pt>
                <c:pt idx="20243">
                  <c:v>41119.864583284238</c:v>
                </c:pt>
                <c:pt idx="20244">
                  <c:v>41119.874999950902</c:v>
                </c:pt>
                <c:pt idx="20245">
                  <c:v>41119.885416617566</c:v>
                </c:pt>
                <c:pt idx="20246">
                  <c:v>41119.89583328423</c:v>
                </c:pt>
                <c:pt idx="20247">
                  <c:v>41119.906249950895</c:v>
                </c:pt>
                <c:pt idx="20248">
                  <c:v>41119.916666617559</c:v>
                </c:pt>
                <c:pt idx="20249">
                  <c:v>41119.927083284223</c:v>
                </c:pt>
                <c:pt idx="20250">
                  <c:v>41119.937499950887</c:v>
                </c:pt>
                <c:pt idx="20251">
                  <c:v>41119.947916617552</c:v>
                </c:pt>
                <c:pt idx="20252">
                  <c:v>41119.958333284216</c:v>
                </c:pt>
                <c:pt idx="20253">
                  <c:v>41119.96874995088</c:v>
                </c:pt>
                <c:pt idx="20254">
                  <c:v>41119.979166617544</c:v>
                </c:pt>
                <c:pt idx="20255">
                  <c:v>41119.989583284208</c:v>
                </c:pt>
                <c:pt idx="20256">
                  <c:v>41119.999999950873</c:v>
                </c:pt>
                <c:pt idx="20257">
                  <c:v>41120.010416617537</c:v>
                </c:pt>
                <c:pt idx="20258">
                  <c:v>41120.020833284201</c:v>
                </c:pt>
                <c:pt idx="20259">
                  <c:v>41120.031249950865</c:v>
                </c:pt>
                <c:pt idx="20260">
                  <c:v>41120.04166661753</c:v>
                </c:pt>
                <c:pt idx="20261">
                  <c:v>41120.052083284194</c:v>
                </c:pt>
                <c:pt idx="20262">
                  <c:v>41120.062499950858</c:v>
                </c:pt>
                <c:pt idx="20263">
                  <c:v>41120.072916617522</c:v>
                </c:pt>
                <c:pt idx="20264">
                  <c:v>41120.083333284187</c:v>
                </c:pt>
                <c:pt idx="20265">
                  <c:v>41120.093749950851</c:v>
                </c:pt>
                <c:pt idx="20266">
                  <c:v>41120.104166617515</c:v>
                </c:pt>
                <c:pt idx="20267">
                  <c:v>41120.114583284179</c:v>
                </c:pt>
                <c:pt idx="20268">
                  <c:v>41120.124999950844</c:v>
                </c:pt>
                <c:pt idx="20269">
                  <c:v>41120.135416617508</c:v>
                </c:pt>
                <c:pt idx="20270">
                  <c:v>41120.145833284172</c:v>
                </c:pt>
                <c:pt idx="20271">
                  <c:v>41120.156249950836</c:v>
                </c:pt>
                <c:pt idx="20272">
                  <c:v>41120.166666617501</c:v>
                </c:pt>
                <c:pt idx="20273">
                  <c:v>41120.177083284165</c:v>
                </c:pt>
                <c:pt idx="20274">
                  <c:v>41120.187499950829</c:v>
                </c:pt>
                <c:pt idx="20275">
                  <c:v>41120.197916617493</c:v>
                </c:pt>
                <c:pt idx="20276">
                  <c:v>41120.208333284158</c:v>
                </c:pt>
                <c:pt idx="20277">
                  <c:v>41120.218749950822</c:v>
                </c:pt>
                <c:pt idx="20278">
                  <c:v>41120.229166617486</c:v>
                </c:pt>
                <c:pt idx="20279">
                  <c:v>41120.23958328415</c:v>
                </c:pt>
                <c:pt idx="20280">
                  <c:v>41120.249999950815</c:v>
                </c:pt>
                <c:pt idx="20281">
                  <c:v>41120.260416617479</c:v>
                </c:pt>
                <c:pt idx="20282">
                  <c:v>41120.270833284143</c:v>
                </c:pt>
                <c:pt idx="20283">
                  <c:v>41120.281249950807</c:v>
                </c:pt>
                <c:pt idx="20284">
                  <c:v>41120.291666617471</c:v>
                </c:pt>
                <c:pt idx="20285">
                  <c:v>41120.302083284136</c:v>
                </c:pt>
                <c:pt idx="20286">
                  <c:v>41120.3124999508</c:v>
                </c:pt>
                <c:pt idx="20287">
                  <c:v>41120.322916617464</c:v>
                </c:pt>
                <c:pt idx="20288">
                  <c:v>41120.333333284128</c:v>
                </c:pt>
                <c:pt idx="20289">
                  <c:v>41120.343749950793</c:v>
                </c:pt>
                <c:pt idx="20290">
                  <c:v>41120.354166617457</c:v>
                </c:pt>
                <c:pt idx="20291">
                  <c:v>41120.364583284121</c:v>
                </c:pt>
                <c:pt idx="20292">
                  <c:v>41120.374999950785</c:v>
                </c:pt>
                <c:pt idx="20293">
                  <c:v>41120.38541661745</c:v>
                </c:pt>
                <c:pt idx="20294">
                  <c:v>41120.395833284114</c:v>
                </c:pt>
                <c:pt idx="20295">
                  <c:v>41120.406249950778</c:v>
                </c:pt>
                <c:pt idx="20296">
                  <c:v>41120.416666617442</c:v>
                </c:pt>
                <c:pt idx="20297">
                  <c:v>41120.427083284107</c:v>
                </c:pt>
                <c:pt idx="20298">
                  <c:v>41120.437499950771</c:v>
                </c:pt>
                <c:pt idx="20299">
                  <c:v>41120.447916617435</c:v>
                </c:pt>
                <c:pt idx="20300">
                  <c:v>41120.458333284099</c:v>
                </c:pt>
                <c:pt idx="20301">
                  <c:v>41120.468749950764</c:v>
                </c:pt>
                <c:pt idx="20302">
                  <c:v>41120.479166617428</c:v>
                </c:pt>
                <c:pt idx="20303">
                  <c:v>41120.489583284092</c:v>
                </c:pt>
                <c:pt idx="20304">
                  <c:v>41120.499999950756</c:v>
                </c:pt>
                <c:pt idx="20305">
                  <c:v>41120.510416617421</c:v>
                </c:pt>
                <c:pt idx="20306">
                  <c:v>41120.520833284085</c:v>
                </c:pt>
                <c:pt idx="20307">
                  <c:v>41120.531249950749</c:v>
                </c:pt>
                <c:pt idx="20308">
                  <c:v>41120.541666617413</c:v>
                </c:pt>
                <c:pt idx="20309">
                  <c:v>41120.552083284078</c:v>
                </c:pt>
                <c:pt idx="20310">
                  <c:v>41120.562499950742</c:v>
                </c:pt>
                <c:pt idx="20311">
                  <c:v>41120.572916617406</c:v>
                </c:pt>
                <c:pt idx="20312">
                  <c:v>41120.58333328407</c:v>
                </c:pt>
                <c:pt idx="20313">
                  <c:v>41120.593749950734</c:v>
                </c:pt>
                <c:pt idx="20314">
                  <c:v>41120.604166617399</c:v>
                </c:pt>
                <c:pt idx="20315">
                  <c:v>41120.614583284063</c:v>
                </c:pt>
                <c:pt idx="20316">
                  <c:v>41120.624999950727</c:v>
                </c:pt>
                <c:pt idx="20317">
                  <c:v>41120.635416617391</c:v>
                </c:pt>
                <c:pt idx="20318">
                  <c:v>41120.645833284056</c:v>
                </c:pt>
                <c:pt idx="20319">
                  <c:v>41120.65624995072</c:v>
                </c:pt>
                <c:pt idx="20320">
                  <c:v>41120.666666617384</c:v>
                </c:pt>
                <c:pt idx="20321">
                  <c:v>41120.677083284048</c:v>
                </c:pt>
                <c:pt idx="20322">
                  <c:v>41120.687499950713</c:v>
                </c:pt>
                <c:pt idx="20323">
                  <c:v>41120.697916617377</c:v>
                </c:pt>
                <c:pt idx="20324">
                  <c:v>41120.708333284041</c:v>
                </c:pt>
                <c:pt idx="20325">
                  <c:v>41120.718749950705</c:v>
                </c:pt>
                <c:pt idx="20326">
                  <c:v>41120.72916661737</c:v>
                </c:pt>
                <c:pt idx="20327">
                  <c:v>41120.739583284034</c:v>
                </c:pt>
                <c:pt idx="20328">
                  <c:v>41120.749999950698</c:v>
                </c:pt>
                <c:pt idx="20329">
                  <c:v>41120.760416617362</c:v>
                </c:pt>
                <c:pt idx="20330">
                  <c:v>41120.770833284027</c:v>
                </c:pt>
                <c:pt idx="20331">
                  <c:v>41120.781249950691</c:v>
                </c:pt>
                <c:pt idx="20332">
                  <c:v>41120.791666617355</c:v>
                </c:pt>
                <c:pt idx="20333">
                  <c:v>41120.802083284019</c:v>
                </c:pt>
                <c:pt idx="20334">
                  <c:v>41120.812499950684</c:v>
                </c:pt>
                <c:pt idx="20335">
                  <c:v>41120.822916617348</c:v>
                </c:pt>
                <c:pt idx="20336">
                  <c:v>41120.833333284012</c:v>
                </c:pt>
                <c:pt idx="20337">
                  <c:v>41120.843749950676</c:v>
                </c:pt>
                <c:pt idx="20338">
                  <c:v>41120.854166617341</c:v>
                </c:pt>
                <c:pt idx="20339">
                  <c:v>41120.864583284005</c:v>
                </c:pt>
                <c:pt idx="20340">
                  <c:v>41120.874999950669</c:v>
                </c:pt>
                <c:pt idx="20341">
                  <c:v>41120.885416617333</c:v>
                </c:pt>
                <c:pt idx="20342">
                  <c:v>41120.895833283997</c:v>
                </c:pt>
                <c:pt idx="20343">
                  <c:v>41120.906249950662</c:v>
                </c:pt>
                <c:pt idx="20344">
                  <c:v>41120.916666617326</c:v>
                </c:pt>
                <c:pt idx="20345">
                  <c:v>41120.92708328399</c:v>
                </c:pt>
                <c:pt idx="20346">
                  <c:v>41120.937499950654</c:v>
                </c:pt>
                <c:pt idx="20347">
                  <c:v>41120.947916617319</c:v>
                </c:pt>
                <c:pt idx="20348">
                  <c:v>41120.958333283983</c:v>
                </c:pt>
                <c:pt idx="20349">
                  <c:v>41120.968749950647</c:v>
                </c:pt>
                <c:pt idx="20350">
                  <c:v>41120.979166617311</c:v>
                </c:pt>
                <c:pt idx="20351">
                  <c:v>41120.989583283976</c:v>
                </c:pt>
                <c:pt idx="20352">
                  <c:v>41120.99999995064</c:v>
                </c:pt>
                <c:pt idx="20353">
                  <c:v>41121.010416617304</c:v>
                </c:pt>
                <c:pt idx="20354">
                  <c:v>41121.020833283968</c:v>
                </c:pt>
                <c:pt idx="20355">
                  <c:v>41121.031249950633</c:v>
                </c:pt>
                <c:pt idx="20356">
                  <c:v>41121.041666617297</c:v>
                </c:pt>
                <c:pt idx="20357">
                  <c:v>41121.052083283961</c:v>
                </c:pt>
                <c:pt idx="20358">
                  <c:v>41121.062499950625</c:v>
                </c:pt>
                <c:pt idx="20359">
                  <c:v>41121.07291661729</c:v>
                </c:pt>
                <c:pt idx="20360">
                  <c:v>41121.083333283954</c:v>
                </c:pt>
                <c:pt idx="20361">
                  <c:v>41121.093749950618</c:v>
                </c:pt>
                <c:pt idx="20362">
                  <c:v>41121.104166617282</c:v>
                </c:pt>
                <c:pt idx="20363">
                  <c:v>41121.114583283947</c:v>
                </c:pt>
                <c:pt idx="20364">
                  <c:v>41121.124999950611</c:v>
                </c:pt>
                <c:pt idx="20365">
                  <c:v>41121.135416617275</c:v>
                </c:pt>
                <c:pt idx="20366">
                  <c:v>41121.145833283939</c:v>
                </c:pt>
                <c:pt idx="20367">
                  <c:v>41121.156249950604</c:v>
                </c:pt>
                <c:pt idx="20368">
                  <c:v>41121.166666617268</c:v>
                </c:pt>
                <c:pt idx="20369">
                  <c:v>41121.177083283932</c:v>
                </c:pt>
                <c:pt idx="20370">
                  <c:v>41121.187499950596</c:v>
                </c:pt>
                <c:pt idx="20371">
                  <c:v>41121.19791661726</c:v>
                </c:pt>
                <c:pt idx="20372">
                  <c:v>41121.208333283925</c:v>
                </c:pt>
                <c:pt idx="20373">
                  <c:v>41121.218749950589</c:v>
                </c:pt>
                <c:pt idx="20374">
                  <c:v>41121.229166617253</c:v>
                </c:pt>
                <c:pt idx="20375">
                  <c:v>41121.239583283917</c:v>
                </c:pt>
                <c:pt idx="20376">
                  <c:v>41121.249999950582</c:v>
                </c:pt>
                <c:pt idx="20377">
                  <c:v>41121.260416617246</c:v>
                </c:pt>
                <c:pt idx="20378">
                  <c:v>41121.27083328391</c:v>
                </c:pt>
                <c:pt idx="20379">
                  <c:v>41121.281249950574</c:v>
                </c:pt>
                <c:pt idx="20380">
                  <c:v>41121.291666617239</c:v>
                </c:pt>
                <c:pt idx="20381">
                  <c:v>41121.302083283903</c:v>
                </c:pt>
                <c:pt idx="20382">
                  <c:v>41121.312499950567</c:v>
                </c:pt>
                <c:pt idx="20383">
                  <c:v>41121.322916617231</c:v>
                </c:pt>
                <c:pt idx="20384">
                  <c:v>41121.333333283896</c:v>
                </c:pt>
                <c:pt idx="20385">
                  <c:v>41121.34374995056</c:v>
                </c:pt>
                <c:pt idx="20386">
                  <c:v>41121.354166617224</c:v>
                </c:pt>
                <c:pt idx="20387">
                  <c:v>41121.364583283888</c:v>
                </c:pt>
                <c:pt idx="20388">
                  <c:v>41121.374999950553</c:v>
                </c:pt>
                <c:pt idx="20389">
                  <c:v>41121.385416617217</c:v>
                </c:pt>
                <c:pt idx="20390">
                  <c:v>41121.395833283881</c:v>
                </c:pt>
                <c:pt idx="20391">
                  <c:v>41121.406249950545</c:v>
                </c:pt>
                <c:pt idx="20392">
                  <c:v>41121.41666661721</c:v>
                </c:pt>
                <c:pt idx="20393">
                  <c:v>41121.427083283874</c:v>
                </c:pt>
                <c:pt idx="20394">
                  <c:v>41121.437499950538</c:v>
                </c:pt>
                <c:pt idx="20395">
                  <c:v>41121.447916617202</c:v>
                </c:pt>
                <c:pt idx="20396">
                  <c:v>41121.458333283867</c:v>
                </c:pt>
                <c:pt idx="20397">
                  <c:v>41121.468749950531</c:v>
                </c:pt>
                <c:pt idx="20398">
                  <c:v>41121.479166617195</c:v>
                </c:pt>
                <c:pt idx="20399">
                  <c:v>41121.489583283859</c:v>
                </c:pt>
                <c:pt idx="20400">
                  <c:v>41121.499999950523</c:v>
                </c:pt>
                <c:pt idx="20401">
                  <c:v>41121.510416617188</c:v>
                </c:pt>
                <c:pt idx="20402">
                  <c:v>41121.520833283852</c:v>
                </c:pt>
                <c:pt idx="20403">
                  <c:v>41121.531249950516</c:v>
                </c:pt>
                <c:pt idx="20404">
                  <c:v>41121.54166661718</c:v>
                </c:pt>
                <c:pt idx="20405">
                  <c:v>41121.552083283845</c:v>
                </c:pt>
                <c:pt idx="20406">
                  <c:v>41121.562499950509</c:v>
                </c:pt>
                <c:pt idx="20407">
                  <c:v>41121.572916617173</c:v>
                </c:pt>
                <c:pt idx="20408">
                  <c:v>41121.583333283837</c:v>
                </c:pt>
                <c:pt idx="20409">
                  <c:v>41121.593749950502</c:v>
                </c:pt>
                <c:pt idx="20410">
                  <c:v>41121.604166617166</c:v>
                </c:pt>
                <c:pt idx="20411">
                  <c:v>41121.61458328383</c:v>
                </c:pt>
                <c:pt idx="20412">
                  <c:v>41121.624999950494</c:v>
                </c:pt>
                <c:pt idx="20413">
                  <c:v>41121.635416617159</c:v>
                </c:pt>
                <c:pt idx="20414">
                  <c:v>41121.645833283823</c:v>
                </c:pt>
                <c:pt idx="20415">
                  <c:v>41121.656249950487</c:v>
                </c:pt>
                <c:pt idx="20416">
                  <c:v>41121.666666617151</c:v>
                </c:pt>
                <c:pt idx="20417">
                  <c:v>41121.677083283816</c:v>
                </c:pt>
                <c:pt idx="20418">
                  <c:v>41121.68749995048</c:v>
                </c:pt>
                <c:pt idx="20419">
                  <c:v>41121.697916617144</c:v>
                </c:pt>
                <c:pt idx="20420">
                  <c:v>41121.708333283808</c:v>
                </c:pt>
                <c:pt idx="20421">
                  <c:v>41121.718749950473</c:v>
                </c:pt>
                <c:pt idx="20422">
                  <c:v>41121.729166617137</c:v>
                </c:pt>
                <c:pt idx="20423">
                  <c:v>41121.739583283801</c:v>
                </c:pt>
                <c:pt idx="20424">
                  <c:v>41121.749999950465</c:v>
                </c:pt>
                <c:pt idx="20425">
                  <c:v>41121.76041661713</c:v>
                </c:pt>
                <c:pt idx="20426">
                  <c:v>41121.770833283794</c:v>
                </c:pt>
                <c:pt idx="20427">
                  <c:v>41121.781249950458</c:v>
                </c:pt>
                <c:pt idx="20428">
                  <c:v>41121.791666617122</c:v>
                </c:pt>
                <c:pt idx="20429">
                  <c:v>41121.802083283786</c:v>
                </c:pt>
                <c:pt idx="20430">
                  <c:v>41121.812499950451</c:v>
                </c:pt>
                <c:pt idx="20431">
                  <c:v>41121.822916617115</c:v>
                </c:pt>
                <c:pt idx="20432">
                  <c:v>41121.833333283779</c:v>
                </c:pt>
                <c:pt idx="20433">
                  <c:v>41121.843749950443</c:v>
                </c:pt>
                <c:pt idx="20434">
                  <c:v>41121.854166617108</c:v>
                </c:pt>
                <c:pt idx="20435">
                  <c:v>41121.864583283772</c:v>
                </c:pt>
                <c:pt idx="20436">
                  <c:v>41121.874999950436</c:v>
                </c:pt>
                <c:pt idx="20437">
                  <c:v>41121.8854166171</c:v>
                </c:pt>
                <c:pt idx="20438">
                  <c:v>41121.895833283765</c:v>
                </c:pt>
                <c:pt idx="20439">
                  <c:v>41121.906249950429</c:v>
                </c:pt>
                <c:pt idx="20440">
                  <c:v>41121.916666617093</c:v>
                </c:pt>
                <c:pt idx="20441">
                  <c:v>41121.927083283757</c:v>
                </c:pt>
                <c:pt idx="20442">
                  <c:v>41121.937499950422</c:v>
                </c:pt>
                <c:pt idx="20443">
                  <c:v>41121.947916617086</c:v>
                </c:pt>
                <c:pt idx="20444">
                  <c:v>41121.95833328375</c:v>
                </c:pt>
                <c:pt idx="20445">
                  <c:v>41121.968749950414</c:v>
                </c:pt>
                <c:pt idx="20446">
                  <c:v>41121.979166617079</c:v>
                </c:pt>
                <c:pt idx="20447">
                  <c:v>41121.989583283743</c:v>
                </c:pt>
                <c:pt idx="20448">
                  <c:v>41121.999999950407</c:v>
                </c:pt>
                <c:pt idx="20449">
                  <c:v>41122.010416617071</c:v>
                </c:pt>
                <c:pt idx="20450">
                  <c:v>41122.020833283736</c:v>
                </c:pt>
                <c:pt idx="20451">
                  <c:v>41122.0312499504</c:v>
                </c:pt>
                <c:pt idx="20452">
                  <c:v>41122.041666617064</c:v>
                </c:pt>
                <c:pt idx="20453">
                  <c:v>41122.052083283728</c:v>
                </c:pt>
                <c:pt idx="20454">
                  <c:v>41122.062499950393</c:v>
                </c:pt>
                <c:pt idx="20455">
                  <c:v>41122.072916617057</c:v>
                </c:pt>
                <c:pt idx="20456">
                  <c:v>41122.083333283721</c:v>
                </c:pt>
                <c:pt idx="20457">
                  <c:v>41122.093749950385</c:v>
                </c:pt>
                <c:pt idx="20458">
                  <c:v>41122.104166617049</c:v>
                </c:pt>
                <c:pt idx="20459">
                  <c:v>41122.114583283714</c:v>
                </c:pt>
                <c:pt idx="20460">
                  <c:v>41122.124999950378</c:v>
                </c:pt>
                <c:pt idx="20461">
                  <c:v>41122.135416617042</c:v>
                </c:pt>
                <c:pt idx="20462">
                  <c:v>41122.145833283706</c:v>
                </c:pt>
                <c:pt idx="20463">
                  <c:v>41122.156249950371</c:v>
                </c:pt>
                <c:pt idx="20464">
                  <c:v>41122.166666617035</c:v>
                </c:pt>
                <c:pt idx="20465">
                  <c:v>41122.177083283699</c:v>
                </c:pt>
                <c:pt idx="20466">
                  <c:v>41122.187499950363</c:v>
                </c:pt>
                <c:pt idx="20467">
                  <c:v>41122.197916617028</c:v>
                </c:pt>
                <c:pt idx="20468">
                  <c:v>41122.208333283692</c:v>
                </c:pt>
                <c:pt idx="20469">
                  <c:v>41122.218749950356</c:v>
                </c:pt>
                <c:pt idx="20470">
                  <c:v>41122.22916661702</c:v>
                </c:pt>
                <c:pt idx="20471">
                  <c:v>41122.239583283685</c:v>
                </c:pt>
                <c:pt idx="20472">
                  <c:v>41122.249999950349</c:v>
                </c:pt>
                <c:pt idx="20473">
                  <c:v>41122.260416617013</c:v>
                </c:pt>
                <c:pt idx="20474">
                  <c:v>41122.270833283677</c:v>
                </c:pt>
                <c:pt idx="20475">
                  <c:v>41122.281249950342</c:v>
                </c:pt>
                <c:pt idx="20476">
                  <c:v>41122.291666617006</c:v>
                </c:pt>
                <c:pt idx="20477">
                  <c:v>41122.30208328367</c:v>
                </c:pt>
                <c:pt idx="20478">
                  <c:v>41122.312499950334</c:v>
                </c:pt>
                <c:pt idx="20479">
                  <c:v>41122.322916616999</c:v>
                </c:pt>
                <c:pt idx="20480">
                  <c:v>41122.333333283663</c:v>
                </c:pt>
                <c:pt idx="20481">
                  <c:v>41122.343749950327</c:v>
                </c:pt>
                <c:pt idx="20482">
                  <c:v>41122.354166616991</c:v>
                </c:pt>
                <c:pt idx="20483">
                  <c:v>41122.364583283656</c:v>
                </c:pt>
                <c:pt idx="20484">
                  <c:v>41122.37499995032</c:v>
                </c:pt>
                <c:pt idx="20485">
                  <c:v>41122.385416616984</c:v>
                </c:pt>
                <c:pt idx="20486">
                  <c:v>41122.395833283648</c:v>
                </c:pt>
                <c:pt idx="20487">
                  <c:v>41122.406249950312</c:v>
                </c:pt>
                <c:pt idx="20488">
                  <c:v>41122.416666616977</c:v>
                </c:pt>
                <c:pt idx="20489">
                  <c:v>41122.427083283641</c:v>
                </c:pt>
                <c:pt idx="20490">
                  <c:v>41122.437499950305</c:v>
                </c:pt>
                <c:pt idx="20491">
                  <c:v>41122.447916616969</c:v>
                </c:pt>
                <c:pt idx="20492">
                  <c:v>41122.458333283634</c:v>
                </c:pt>
                <c:pt idx="20493">
                  <c:v>41122.468749950298</c:v>
                </c:pt>
                <c:pt idx="20494">
                  <c:v>41122.479166616962</c:v>
                </c:pt>
                <c:pt idx="20495">
                  <c:v>41122.489583283626</c:v>
                </c:pt>
                <c:pt idx="20496">
                  <c:v>41122.499999950291</c:v>
                </c:pt>
                <c:pt idx="20497">
                  <c:v>41122.510416616955</c:v>
                </c:pt>
                <c:pt idx="20498">
                  <c:v>41122.520833283619</c:v>
                </c:pt>
                <c:pt idx="20499">
                  <c:v>41122.531249950283</c:v>
                </c:pt>
                <c:pt idx="20500">
                  <c:v>41122.541666616948</c:v>
                </c:pt>
                <c:pt idx="20501">
                  <c:v>41122.552083283612</c:v>
                </c:pt>
                <c:pt idx="20502">
                  <c:v>41122.562499950276</c:v>
                </c:pt>
                <c:pt idx="20503">
                  <c:v>41122.57291661694</c:v>
                </c:pt>
                <c:pt idx="20504">
                  <c:v>41122.583333283605</c:v>
                </c:pt>
                <c:pt idx="20505">
                  <c:v>41122.593749950269</c:v>
                </c:pt>
                <c:pt idx="20506">
                  <c:v>41122.604166616933</c:v>
                </c:pt>
                <c:pt idx="20507">
                  <c:v>41122.614583283597</c:v>
                </c:pt>
                <c:pt idx="20508">
                  <c:v>41122.624999950262</c:v>
                </c:pt>
                <c:pt idx="20509">
                  <c:v>41122.635416616926</c:v>
                </c:pt>
                <c:pt idx="20510">
                  <c:v>41122.64583328359</c:v>
                </c:pt>
                <c:pt idx="20511">
                  <c:v>41122.656249950254</c:v>
                </c:pt>
                <c:pt idx="20512">
                  <c:v>41122.666666616919</c:v>
                </c:pt>
                <c:pt idx="20513">
                  <c:v>41122.677083283583</c:v>
                </c:pt>
                <c:pt idx="20514">
                  <c:v>41122.687499950247</c:v>
                </c:pt>
                <c:pt idx="20515">
                  <c:v>41122.697916616911</c:v>
                </c:pt>
                <c:pt idx="20516">
                  <c:v>41122.708333283575</c:v>
                </c:pt>
                <c:pt idx="20517">
                  <c:v>41122.71874995024</c:v>
                </c:pt>
                <c:pt idx="20518">
                  <c:v>41122.729166616904</c:v>
                </c:pt>
                <c:pt idx="20519">
                  <c:v>41122.739583283568</c:v>
                </c:pt>
                <c:pt idx="20520">
                  <c:v>41122.749999950232</c:v>
                </c:pt>
                <c:pt idx="20521">
                  <c:v>41122.760416616897</c:v>
                </c:pt>
                <c:pt idx="20522">
                  <c:v>41122.770833283561</c:v>
                </c:pt>
                <c:pt idx="20523">
                  <c:v>41122.781249950225</c:v>
                </c:pt>
                <c:pt idx="20524">
                  <c:v>41122.791666616889</c:v>
                </c:pt>
                <c:pt idx="20525">
                  <c:v>41122.802083283554</c:v>
                </c:pt>
                <c:pt idx="20526">
                  <c:v>41122.812499950218</c:v>
                </c:pt>
                <c:pt idx="20527">
                  <c:v>41122.822916616882</c:v>
                </c:pt>
                <c:pt idx="20528">
                  <c:v>41122.833333283546</c:v>
                </c:pt>
                <c:pt idx="20529">
                  <c:v>41122.843749950211</c:v>
                </c:pt>
                <c:pt idx="20530">
                  <c:v>41122.854166616875</c:v>
                </c:pt>
                <c:pt idx="20531">
                  <c:v>41122.864583283539</c:v>
                </c:pt>
                <c:pt idx="20532">
                  <c:v>41122.874999950203</c:v>
                </c:pt>
                <c:pt idx="20533">
                  <c:v>41122.885416616868</c:v>
                </c:pt>
                <c:pt idx="20534">
                  <c:v>41122.895833283532</c:v>
                </c:pt>
                <c:pt idx="20535">
                  <c:v>41122.906249950196</c:v>
                </c:pt>
                <c:pt idx="20536">
                  <c:v>41122.91666661686</c:v>
                </c:pt>
                <c:pt idx="20537">
                  <c:v>41122.927083283525</c:v>
                </c:pt>
                <c:pt idx="20538">
                  <c:v>41122.937499950189</c:v>
                </c:pt>
                <c:pt idx="20539">
                  <c:v>41122.947916616853</c:v>
                </c:pt>
                <c:pt idx="20540">
                  <c:v>41122.958333283517</c:v>
                </c:pt>
                <c:pt idx="20541">
                  <c:v>41122.968749950182</c:v>
                </c:pt>
                <c:pt idx="20542">
                  <c:v>41122.979166616846</c:v>
                </c:pt>
                <c:pt idx="20543">
                  <c:v>41122.98958328351</c:v>
                </c:pt>
                <c:pt idx="20544">
                  <c:v>41122.999999950174</c:v>
                </c:pt>
                <c:pt idx="20545">
                  <c:v>41123.010416616838</c:v>
                </c:pt>
                <c:pt idx="20546">
                  <c:v>41123.020833283503</c:v>
                </c:pt>
                <c:pt idx="20547">
                  <c:v>41123.031249950167</c:v>
                </c:pt>
                <c:pt idx="20548">
                  <c:v>41123.041666616831</c:v>
                </c:pt>
                <c:pt idx="20549">
                  <c:v>41123.052083283495</c:v>
                </c:pt>
                <c:pt idx="20550">
                  <c:v>41123.06249995016</c:v>
                </c:pt>
                <c:pt idx="20551">
                  <c:v>41123.072916616824</c:v>
                </c:pt>
                <c:pt idx="20552">
                  <c:v>41123.083333283488</c:v>
                </c:pt>
                <c:pt idx="20553">
                  <c:v>41123.093749950152</c:v>
                </c:pt>
                <c:pt idx="20554">
                  <c:v>41123.104166616817</c:v>
                </c:pt>
                <c:pt idx="20555">
                  <c:v>41123.114583283481</c:v>
                </c:pt>
                <c:pt idx="20556">
                  <c:v>41123.124999950145</c:v>
                </c:pt>
                <c:pt idx="20557">
                  <c:v>41123.135416616809</c:v>
                </c:pt>
                <c:pt idx="20558">
                  <c:v>41123.145833283474</c:v>
                </c:pt>
                <c:pt idx="20559">
                  <c:v>41123.156249950138</c:v>
                </c:pt>
                <c:pt idx="20560">
                  <c:v>41123.166666616802</c:v>
                </c:pt>
                <c:pt idx="20561">
                  <c:v>41123.177083283466</c:v>
                </c:pt>
                <c:pt idx="20562">
                  <c:v>41123.187499950131</c:v>
                </c:pt>
                <c:pt idx="20563">
                  <c:v>41123.197916616795</c:v>
                </c:pt>
                <c:pt idx="20564">
                  <c:v>41123.208333283459</c:v>
                </c:pt>
                <c:pt idx="20565">
                  <c:v>41123.218749950123</c:v>
                </c:pt>
                <c:pt idx="20566">
                  <c:v>41123.229166616788</c:v>
                </c:pt>
                <c:pt idx="20567">
                  <c:v>41123.239583283452</c:v>
                </c:pt>
                <c:pt idx="20568">
                  <c:v>41123.249999950116</c:v>
                </c:pt>
                <c:pt idx="20569">
                  <c:v>41123.26041661678</c:v>
                </c:pt>
                <c:pt idx="20570">
                  <c:v>41123.270833283445</c:v>
                </c:pt>
                <c:pt idx="20571">
                  <c:v>41123.281249950109</c:v>
                </c:pt>
                <c:pt idx="20572">
                  <c:v>41123.291666616773</c:v>
                </c:pt>
                <c:pt idx="20573">
                  <c:v>41123.302083283437</c:v>
                </c:pt>
                <c:pt idx="20574">
                  <c:v>41123.312499950101</c:v>
                </c:pt>
                <c:pt idx="20575">
                  <c:v>41123.322916616766</c:v>
                </c:pt>
                <c:pt idx="20576">
                  <c:v>41123.33333328343</c:v>
                </c:pt>
                <c:pt idx="20577">
                  <c:v>41123.343749950094</c:v>
                </c:pt>
                <c:pt idx="20578">
                  <c:v>41123.354166616758</c:v>
                </c:pt>
                <c:pt idx="20579">
                  <c:v>41123.364583283423</c:v>
                </c:pt>
                <c:pt idx="20580">
                  <c:v>41123.374999950087</c:v>
                </c:pt>
                <c:pt idx="20581">
                  <c:v>41123.385416616751</c:v>
                </c:pt>
                <c:pt idx="20582">
                  <c:v>41123.395833283415</c:v>
                </c:pt>
                <c:pt idx="20583">
                  <c:v>41123.40624995008</c:v>
                </c:pt>
                <c:pt idx="20584">
                  <c:v>41123.416666616744</c:v>
                </c:pt>
                <c:pt idx="20585">
                  <c:v>41123.427083283408</c:v>
                </c:pt>
                <c:pt idx="20586">
                  <c:v>41123.437499950072</c:v>
                </c:pt>
                <c:pt idx="20587">
                  <c:v>41123.447916616737</c:v>
                </c:pt>
                <c:pt idx="20588">
                  <c:v>41123.458333283401</c:v>
                </c:pt>
                <c:pt idx="20589">
                  <c:v>41123.468749950065</c:v>
                </c:pt>
                <c:pt idx="20590">
                  <c:v>41123.479166616729</c:v>
                </c:pt>
                <c:pt idx="20591">
                  <c:v>41123.489583283394</c:v>
                </c:pt>
                <c:pt idx="20592">
                  <c:v>41123.499999950058</c:v>
                </c:pt>
                <c:pt idx="20593">
                  <c:v>41123.510416616722</c:v>
                </c:pt>
                <c:pt idx="20594">
                  <c:v>41123.520833283386</c:v>
                </c:pt>
                <c:pt idx="20595">
                  <c:v>41123.531249950051</c:v>
                </c:pt>
                <c:pt idx="20596">
                  <c:v>41123.541666616715</c:v>
                </c:pt>
                <c:pt idx="20597">
                  <c:v>41123.552083283379</c:v>
                </c:pt>
                <c:pt idx="20598">
                  <c:v>41123.562499950043</c:v>
                </c:pt>
                <c:pt idx="20599">
                  <c:v>41123.572916616708</c:v>
                </c:pt>
                <c:pt idx="20600">
                  <c:v>41123.583333283372</c:v>
                </c:pt>
                <c:pt idx="20601">
                  <c:v>41123.593749950036</c:v>
                </c:pt>
                <c:pt idx="20602">
                  <c:v>41123.6041666167</c:v>
                </c:pt>
                <c:pt idx="20603">
                  <c:v>41123.614583283364</c:v>
                </c:pt>
                <c:pt idx="20604">
                  <c:v>41123.624999950029</c:v>
                </c:pt>
                <c:pt idx="20605">
                  <c:v>41123.635416616693</c:v>
                </c:pt>
                <c:pt idx="20606">
                  <c:v>41123.645833283357</c:v>
                </c:pt>
                <c:pt idx="20607">
                  <c:v>41123.656249950021</c:v>
                </c:pt>
                <c:pt idx="20608">
                  <c:v>41123.666666616686</c:v>
                </c:pt>
                <c:pt idx="20609">
                  <c:v>41123.67708328335</c:v>
                </c:pt>
                <c:pt idx="20610">
                  <c:v>41123.687499950014</c:v>
                </c:pt>
                <c:pt idx="20611">
                  <c:v>41123.697916616678</c:v>
                </c:pt>
                <c:pt idx="20612">
                  <c:v>41123.708333283343</c:v>
                </c:pt>
                <c:pt idx="20613">
                  <c:v>41123.718749950007</c:v>
                </c:pt>
                <c:pt idx="20614">
                  <c:v>41123.729166616671</c:v>
                </c:pt>
                <c:pt idx="20615">
                  <c:v>41123.739583283335</c:v>
                </c:pt>
                <c:pt idx="20616">
                  <c:v>41123.74999995</c:v>
                </c:pt>
                <c:pt idx="20617">
                  <c:v>41123.760416616664</c:v>
                </c:pt>
                <c:pt idx="20618">
                  <c:v>41123.770833283328</c:v>
                </c:pt>
                <c:pt idx="20619">
                  <c:v>41123.781249949992</c:v>
                </c:pt>
                <c:pt idx="20620">
                  <c:v>41123.791666616657</c:v>
                </c:pt>
                <c:pt idx="20621">
                  <c:v>41123.802083283321</c:v>
                </c:pt>
                <c:pt idx="20622">
                  <c:v>41123.812499949985</c:v>
                </c:pt>
                <c:pt idx="20623">
                  <c:v>41123.822916616649</c:v>
                </c:pt>
                <c:pt idx="20624">
                  <c:v>41123.833333283314</c:v>
                </c:pt>
                <c:pt idx="20625">
                  <c:v>41123.843749949978</c:v>
                </c:pt>
                <c:pt idx="20626">
                  <c:v>41123.854166616642</c:v>
                </c:pt>
                <c:pt idx="20627">
                  <c:v>41123.864583283306</c:v>
                </c:pt>
                <c:pt idx="20628">
                  <c:v>41123.874999949971</c:v>
                </c:pt>
                <c:pt idx="20629">
                  <c:v>41123.885416616635</c:v>
                </c:pt>
                <c:pt idx="20630">
                  <c:v>41123.895833283299</c:v>
                </c:pt>
                <c:pt idx="20631">
                  <c:v>41123.906249949963</c:v>
                </c:pt>
                <c:pt idx="20632">
                  <c:v>41123.916666616627</c:v>
                </c:pt>
                <c:pt idx="20633">
                  <c:v>41123.927083283292</c:v>
                </c:pt>
                <c:pt idx="20634">
                  <c:v>41123.937499949956</c:v>
                </c:pt>
                <c:pt idx="20635">
                  <c:v>41123.94791661662</c:v>
                </c:pt>
                <c:pt idx="20636">
                  <c:v>41123.958333283284</c:v>
                </c:pt>
                <c:pt idx="20637">
                  <c:v>41123.968749949949</c:v>
                </c:pt>
                <c:pt idx="20638">
                  <c:v>41123.979166616613</c:v>
                </c:pt>
                <c:pt idx="20639">
                  <c:v>41123.989583283277</c:v>
                </c:pt>
                <c:pt idx="20640">
                  <c:v>41123.999999949941</c:v>
                </c:pt>
                <c:pt idx="20641">
                  <c:v>41124.010416616606</c:v>
                </c:pt>
                <c:pt idx="20642">
                  <c:v>41124.02083328327</c:v>
                </c:pt>
                <c:pt idx="20643">
                  <c:v>41124.031249949934</c:v>
                </c:pt>
                <c:pt idx="20644">
                  <c:v>41124.041666616598</c:v>
                </c:pt>
                <c:pt idx="20645">
                  <c:v>41124.052083283263</c:v>
                </c:pt>
                <c:pt idx="20646">
                  <c:v>41124.062499949927</c:v>
                </c:pt>
                <c:pt idx="20647">
                  <c:v>41124.072916616591</c:v>
                </c:pt>
                <c:pt idx="20648">
                  <c:v>41124.083333283255</c:v>
                </c:pt>
                <c:pt idx="20649">
                  <c:v>41124.09374994992</c:v>
                </c:pt>
                <c:pt idx="20650">
                  <c:v>41124.104166616584</c:v>
                </c:pt>
                <c:pt idx="20651">
                  <c:v>41124.114583283248</c:v>
                </c:pt>
                <c:pt idx="20652">
                  <c:v>41124.124999949912</c:v>
                </c:pt>
                <c:pt idx="20653">
                  <c:v>41124.135416616577</c:v>
                </c:pt>
                <c:pt idx="20654">
                  <c:v>41124.145833283241</c:v>
                </c:pt>
                <c:pt idx="20655">
                  <c:v>41124.156249949905</c:v>
                </c:pt>
                <c:pt idx="20656">
                  <c:v>41124.166666616569</c:v>
                </c:pt>
                <c:pt idx="20657">
                  <c:v>41124.177083283234</c:v>
                </c:pt>
                <c:pt idx="20658">
                  <c:v>41124.187499949898</c:v>
                </c:pt>
                <c:pt idx="20659">
                  <c:v>41124.197916616562</c:v>
                </c:pt>
                <c:pt idx="20660">
                  <c:v>41124.208333283226</c:v>
                </c:pt>
                <c:pt idx="20661">
                  <c:v>41124.21874994989</c:v>
                </c:pt>
                <c:pt idx="20662">
                  <c:v>41124.229166616555</c:v>
                </c:pt>
                <c:pt idx="20663">
                  <c:v>41124.239583283219</c:v>
                </c:pt>
                <c:pt idx="20664">
                  <c:v>41124.249999949883</c:v>
                </c:pt>
                <c:pt idx="20665">
                  <c:v>41124.260416616547</c:v>
                </c:pt>
                <c:pt idx="20666">
                  <c:v>41124.270833283212</c:v>
                </c:pt>
                <c:pt idx="20667">
                  <c:v>41124.281249949876</c:v>
                </c:pt>
                <c:pt idx="20668">
                  <c:v>41124.29166661654</c:v>
                </c:pt>
                <c:pt idx="20669">
                  <c:v>41124.302083283204</c:v>
                </c:pt>
                <c:pt idx="20670">
                  <c:v>41124.312499949869</c:v>
                </c:pt>
                <c:pt idx="20671">
                  <c:v>41124.322916616533</c:v>
                </c:pt>
                <c:pt idx="20672">
                  <c:v>41124.333333283197</c:v>
                </c:pt>
                <c:pt idx="20673">
                  <c:v>41124.343749949861</c:v>
                </c:pt>
                <c:pt idx="20674">
                  <c:v>41124.354166616526</c:v>
                </c:pt>
                <c:pt idx="20675">
                  <c:v>41124.36458328319</c:v>
                </c:pt>
                <c:pt idx="20676">
                  <c:v>41124.374999949854</c:v>
                </c:pt>
                <c:pt idx="20677">
                  <c:v>41124.385416616518</c:v>
                </c:pt>
                <c:pt idx="20678">
                  <c:v>41124.395833283183</c:v>
                </c:pt>
                <c:pt idx="20679">
                  <c:v>41124.406249949847</c:v>
                </c:pt>
                <c:pt idx="20680">
                  <c:v>41124.416666616511</c:v>
                </c:pt>
                <c:pt idx="20681">
                  <c:v>41124.427083283175</c:v>
                </c:pt>
                <c:pt idx="20682">
                  <c:v>41124.43749994984</c:v>
                </c:pt>
                <c:pt idx="20683">
                  <c:v>41124.447916616504</c:v>
                </c:pt>
                <c:pt idx="20684">
                  <c:v>41124.458333283168</c:v>
                </c:pt>
                <c:pt idx="20685">
                  <c:v>41124.468749949832</c:v>
                </c:pt>
                <c:pt idx="20686">
                  <c:v>41124.479166616497</c:v>
                </c:pt>
                <c:pt idx="20687">
                  <c:v>41124.489583283161</c:v>
                </c:pt>
                <c:pt idx="20688">
                  <c:v>41124.499999949825</c:v>
                </c:pt>
                <c:pt idx="20689">
                  <c:v>41124.510416616489</c:v>
                </c:pt>
                <c:pt idx="20690">
                  <c:v>41124.520833283153</c:v>
                </c:pt>
                <c:pt idx="20691">
                  <c:v>41124.531249949818</c:v>
                </c:pt>
                <c:pt idx="20692">
                  <c:v>41124.541666616482</c:v>
                </c:pt>
                <c:pt idx="20693">
                  <c:v>41124.552083283146</c:v>
                </c:pt>
                <c:pt idx="20694">
                  <c:v>41124.56249994981</c:v>
                </c:pt>
                <c:pt idx="20695">
                  <c:v>41124.572916616475</c:v>
                </c:pt>
                <c:pt idx="20696">
                  <c:v>41124.583333283139</c:v>
                </c:pt>
                <c:pt idx="20697">
                  <c:v>41124.593749949803</c:v>
                </c:pt>
                <c:pt idx="20698">
                  <c:v>41124.604166616467</c:v>
                </c:pt>
                <c:pt idx="20699">
                  <c:v>41124.614583283132</c:v>
                </c:pt>
                <c:pt idx="20700">
                  <c:v>41124.624999949796</c:v>
                </c:pt>
                <c:pt idx="20701">
                  <c:v>41124.63541661646</c:v>
                </c:pt>
                <c:pt idx="20702">
                  <c:v>41124.645833283124</c:v>
                </c:pt>
                <c:pt idx="20703">
                  <c:v>41124.656249949789</c:v>
                </c:pt>
                <c:pt idx="20704">
                  <c:v>41124.666666616453</c:v>
                </c:pt>
                <c:pt idx="20705">
                  <c:v>41124.677083283117</c:v>
                </c:pt>
                <c:pt idx="20706">
                  <c:v>41124.687499949781</c:v>
                </c:pt>
                <c:pt idx="20707">
                  <c:v>41124.697916616446</c:v>
                </c:pt>
                <c:pt idx="20708">
                  <c:v>41124.70833328311</c:v>
                </c:pt>
                <c:pt idx="20709">
                  <c:v>41124.718749949774</c:v>
                </c:pt>
                <c:pt idx="20710">
                  <c:v>41124.729166616438</c:v>
                </c:pt>
                <c:pt idx="20711">
                  <c:v>41124.739583283103</c:v>
                </c:pt>
                <c:pt idx="20712">
                  <c:v>41124.749999949767</c:v>
                </c:pt>
                <c:pt idx="20713">
                  <c:v>41124.760416616431</c:v>
                </c:pt>
                <c:pt idx="20714">
                  <c:v>41124.770833283095</c:v>
                </c:pt>
                <c:pt idx="20715">
                  <c:v>41124.78124994976</c:v>
                </c:pt>
                <c:pt idx="20716">
                  <c:v>41124.791666616424</c:v>
                </c:pt>
                <c:pt idx="20717">
                  <c:v>41124.802083283088</c:v>
                </c:pt>
                <c:pt idx="20718">
                  <c:v>41124.812499949752</c:v>
                </c:pt>
                <c:pt idx="20719">
                  <c:v>41124.822916616416</c:v>
                </c:pt>
                <c:pt idx="20720">
                  <c:v>41124.833333283081</c:v>
                </c:pt>
                <c:pt idx="20721">
                  <c:v>41124.843749949745</c:v>
                </c:pt>
                <c:pt idx="20722">
                  <c:v>41124.854166616409</c:v>
                </c:pt>
                <c:pt idx="20723">
                  <c:v>41124.864583283073</c:v>
                </c:pt>
                <c:pt idx="20724">
                  <c:v>41124.874999949738</c:v>
                </c:pt>
                <c:pt idx="20725">
                  <c:v>41124.885416616402</c:v>
                </c:pt>
                <c:pt idx="20726">
                  <c:v>41124.895833283066</c:v>
                </c:pt>
                <c:pt idx="20727">
                  <c:v>41124.90624994973</c:v>
                </c:pt>
                <c:pt idx="20728">
                  <c:v>41124.916666616395</c:v>
                </c:pt>
                <c:pt idx="20729">
                  <c:v>41124.927083283059</c:v>
                </c:pt>
                <c:pt idx="20730">
                  <c:v>41124.937499949723</c:v>
                </c:pt>
                <c:pt idx="20731">
                  <c:v>41124.947916616387</c:v>
                </c:pt>
                <c:pt idx="20732">
                  <c:v>41124.958333283052</c:v>
                </c:pt>
                <c:pt idx="20733">
                  <c:v>41124.968749949716</c:v>
                </c:pt>
                <c:pt idx="20734">
                  <c:v>41124.97916661638</c:v>
                </c:pt>
                <c:pt idx="20735">
                  <c:v>41124.989583283044</c:v>
                </c:pt>
                <c:pt idx="20736">
                  <c:v>41124.999999949709</c:v>
                </c:pt>
                <c:pt idx="20737">
                  <c:v>41125.010416616373</c:v>
                </c:pt>
                <c:pt idx="20738">
                  <c:v>41125.020833283037</c:v>
                </c:pt>
                <c:pt idx="20739">
                  <c:v>41125.031249949701</c:v>
                </c:pt>
                <c:pt idx="20740">
                  <c:v>41125.041666616366</c:v>
                </c:pt>
                <c:pt idx="20741">
                  <c:v>41125.05208328303</c:v>
                </c:pt>
                <c:pt idx="20742">
                  <c:v>41125.062499949694</c:v>
                </c:pt>
                <c:pt idx="20743">
                  <c:v>41125.072916616358</c:v>
                </c:pt>
                <c:pt idx="20744">
                  <c:v>41125.083333283023</c:v>
                </c:pt>
                <c:pt idx="20745">
                  <c:v>41125.093749949687</c:v>
                </c:pt>
                <c:pt idx="20746">
                  <c:v>41125.104166616351</c:v>
                </c:pt>
                <c:pt idx="20747">
                  <c:v>41125.114583283015</c:v>
                </c:pt>
                <c:pt idx="20748">
                  <c:v>41125.124999949679</c:v>
                </c:pt>
                <c:pt idx="20749">
                  <c:v>41125.135416616344</c:v>
                </c:pt>
                <c:pt idx="20750">
                  <c:v>41125.145833283008</c:v>
                </c:pt>
                <c:pt idx="20751">
                  <c:v>41125.156249949672</c:v>
                </c:pt>
                <c:pt idx="20752">
                  <c:v>41125.166666616336</c:v>
                </c:pt>
                <c:pt idx="20753">
                  <c:v>41125.177083283001</c:v>
                </c:pt>
                <c:pt idx="20754">
                  <c:v>41125.187499949665</c:v>
                </c:pt>
                <c:pt idx="20755">
                  <c:v>41125.197916616329</c:v>
                </c:pt>
                <c:pt idx="20756">
                  <c:v>41125.208333282993</c:v>
                </c:pt>
                <c:pt idx="20757">
                  <c:v>41125.218749949658</c:v>
                </c:pt>
                <c:pt idx="20758">
                  <c:v>41125.229166616322</c:v>
                </c:pt>
                <c:pt idx="20759">
                  <c:v>41125.239583282986</c:v>
                </c:pt>
                <c:pt idx="20760">
                  <c:v>41125.24999994965</c:v>
                </c:pt>
                <c:pt idx="20761">
                  <c:v>41125.260416616315</c:v>
                </c:pt>
                <c:pt idx="20762">
                  <c:v>41125.270833282979</c:v>
                </c:pt>
                <c:pt idx="20763">
                  <c:v>41125.281249949643</c:v>
                </c:pt>
                <c:pt idx="20764">
                  <c:v>41125.291666616307</c:v>
                </c:pt>
                <c:pt idx="20765">
                  <c:v>41125.302083282972</c:v>
                </c:pt>
                <c:pt idx="20766">
                  <c:v>41125.312499949636</c:v>
                </c:pt>
                <c:pt idx="20767">
                  <c:v>41125.3229166163</c:v>
                </c:pt>
                <c:pt idx="20768">
                  <c:v>41125.333333282964</c:v>
                </c:pt>
                <c:pt idx="20769">
                  <c:v>41125.343749949629</c:v>
                </c:pt>
                <c:pt idx="20770">
                  <c:v>41125.354166616293</c:v>
                </c:pt>
                <c:pt idx="20771">
                  <c:v>41125.364583282957</c:v>
                </c:pt>
                <c:pt idx="20772">
                  <c:v>41125.374999949621</c:v>
                </c:pt>
                <c:pt idx="20773">
                  <c:v>41125.385416616286</c:v>
                </c:pt>
                <c:pt idx="20774">
                  <c:v>41125.39583328295</c:v>
                </c:pt>
                <c:pt idx="20775">
                  <c:v>41125.406249949614</c:v>
                </c:pt>
                <c:pt idx="20776">
                  <c:v>41125.416666616278</c:v>
                </c:pt>
                <c:pt idx="20777">
                  <c:v>41125.427083282942</c:v>
                </c:pt>
                <c:pt idx="20778">
                  <c:v>41125.437499949607</c:v>
                </c:pt>
                <c:pt idx="20779">
                  <c:v>41125.447916616271</c:v>
                </c:pt>
                <c:pt idx="20780">
                  <c:v>41125.458333282935</c:v>
                </c:pt>
                <c:pt idx="20781">
                  <c:v>41125.468749949599</c:v>
                </c:pt>
                <c:pt idx="20782">
                  <c:v>41125.479166616264</c:v>
                </c:pt>
                <c:pt idx="20783">
                  <c:v>41125.489583282928</c:v>
                </c:pt>
                <c:pt idx="20784">
                  <c:v>41125.499999949592</c:v>
                </c:pt>
                <c:pt idx="20785">
                  <c:v>41125.510416616256</c:v>
                </c:pt>
                <c:pt idx="20786">
                  <c:v>41125.520833282921</c:v>
                </c:pt>
                <c:pt idx="20787">
                  <c:v>41125.531249949585</c:v>
                </c:pt>
                <c:pt idx="20788">
                  <c:v>41125.541666616249</c:v>
                </c:pt>
                <c:pt idx="20789">
                  <c:v>41125.552083282913</c:v>
                </c:pt>
                <c:pt idx="20790">
                  <c:v>41125.562499949578</c:v>
                </c:pt>
                <c:pt idx="20791">
                  <c:v>41125.572916616242</c:v>
                </c:pt>
                <c:pt idx="20792">
                  <c:v>41125.583333282906</c:v>
                </c:pt>
                <c:pt idx="20793">
                  <c:v>41125.59374994957</c:v>
                </c:pt>
                <c:pt idx="20794">
                  <c:v>41125.604166616235</c:v>
                </c:pt>
                <c:pt idx="20795">
                  <c:v>41125.614583282899</c:v>
                </c:pt>
                <c:pt idx="20796">
                  <c:v>41125.624999949563</c:v>
                </c:pt>
                <c:pt idx="20797">
                  <c:v>41125.635416616227</c:v>
                </c:pt>
                <c:pt idx="20798">
                  <c:v>41125.645833282892</c:v>
                </c:pt>
                <c:pt idx="20799">
                  <c:v>41125.656249949556</c:v>
                </c:pt>
                <c:pt idx="20800">
                  <c:v>41125.66666661622</c:v>
                </c:pt>
                <c:pt idx="20801">
                  <c:v>41125.677083282884</c:v>
                </c:pt>
                <c:pt idx="20802">
                  <c:v>41125.687499949549</c:v>
                </c:pt>
                <c:pt idx="20803">
                  <c:v>41125.697916616213</c:v>
                </c:pt>
                <c:pt idx="20804">
                  <c:v>41125.708333282877</c:v>
                </c:pt>
                <c:pt idx="20805">
                  <c:v>41125.718749949541</c:v>
                </c:pt>
                <c:pt idx="20806">
                  <c:v>41125.729166616205</c:v>
                </c:pt>
                <c:pt idx="20807">
                  <c:v>41125.73958328287</c:v>
                </c:pt>
                <c:pt idx="20808">
                  <c:v>41125.749999949534</c:v>
                </c:pt>
                <c:pt idx="20809">
                  <c:v>41125.760416616198</c:v>
                </c:pt>
                <c:pt idx="20810">
                  <c:v>41125.770833282862</c:v>
                </c:pt>
                <c:pt idx="20811">
                  <c:v>41125.781249949527</c:v>
                </c:pt>
                <c:pt idx="20812">
                  <c:v>41125.791666616191</c:v>
                </c:pt>
                <c:pt idx="20813">
                  <c:v>41125.802083282855</c:v>
                </c:pt>
                <c:pt idx="20814">
                  <c:v>41125.812499949519</c:v>
                </c:pt>
                <c:pt idx="20815">
                  <c:v>41125.822916616184</c:v>
                </c:pt>
                <c:pt idx="20816">
                  <c:v>41125.833333282848</c:v>
                </c:pt>
                <c:pt idx="20817">
                  <c:v>41125.843749949512</c:v>
                </c:pt>
                <c:pt idx="20818">
                  <c:v>41125.854166616176</c:v>
                </c:pt>
                <c:pt idx="20819">
                  <c:v>41125.864583282841</c:v>
                </c:pt>
                <c:pt idx="20820">
                  <c:v>41125.874999949505</c:v>
                </c:pt>
                <c:pt idx="20821">
                  <c:v>41125.885416616169</c:v>
                </c:pt>
                <c:pt idx="20822">
                  <c:v>41125.895833282833</c:v>
                </c:pt>
                <c:pt idx="20823">
                  <c:v>41125.906249949498</c:v>
                </c:pt>
                <c:pt idx="20824">
                  <c:v>41125.916666616162</c:v>
                </c:pt>
                <c:pt idx="20825">
                  <c:v>41125.927083282826</c:v>
                </c:pt>
                <c:pt idx="20826">
                  <c:v>41125.93749994949</c:v>
                </c:pt>
                <c:pt idx="20827">
                  <c:v>41125.947916616155</c:v>
                </c:pt>
                <c:pt idx="20828">
                  <c:v>41125.958333282819</c:v>
                </c:pt>
                <c:pt idx="20829">
                  <c:v>41125.968749949483</c:v>
                </c:pt>
                <c:pt idx="20830">
                  <c:v>41125.979166616147</c:v>
                </c:pt>
                <c:pt idx="20831">
                  <c:v>41125.989583282812</c:v>
                </c:pt>
                <c:pt idx="20832">
                  <c:v>41125.999999949476</c:v>
                </c:pt>
                <c:pt idx="20833">
                  <c:v>41126.01041661614</c:v>
                </c:pt>
                <c:pt idx="20834">
                  <c:v>41126.020833282804</c:v>
                </c:pt>
                <c:pt idx="20835">
                  <c:v>41126.031249949468</c:v>
                </c:pt>
                <c:pt idx="20836">
                  <c:v>41126.041666616133</c:v>
                </c:pt>
                <c:pt idx="20837">
                  <c:v>41126.052083282797</c:v>
                </c:pt>
                <c:pt idx="20838">
                  <c:v>41126.062499949461</c:v>
                </c:pt>
                <c:pt idx="20839">
                  <c:v>41126.072916616125</c:v>
                </c:pt>
                <c:pt idx="20840">
                  <c:v>41126.08333328279</c:v>
                </c:pt>
                <c:pt idx="20841">
                  <c:v>41126.093749949454</c:v>
                </c:pt>
                <c:pt idx="20842">
                  <c:v>41126.104166616118</c:v>
                </c:pt>
                <c:pt idx="20843">
                  <c:v>41126.114583282782</c:v>
                </c:pt>
                <c:pt idx="20844">
                  <c:v>41126.124999949447</c:v>
                </c:pt>
                <c:pt idx="20845">
                  <c:v>41126.135416616111</c:v>
                </c:pt>
                <c:pt idx="20846">
                  <c:v>41126.145833282775</c:v>
                </c:pt>
                <c:pt idx="20847">
                  <c:v>41126.156249949439</c:v>
                </c:pt>
                <c:pt idx="20848">
                  <c:v>41126.166666616104</c:v>
                </c:pt>
                <c:pt idx="20849">
                  <c:v>41126.177083282768</c:v>
                </c:pt>
                <c:pt idx="20850">
                  <c:v>41126.187499949432</c:v>
                </c:pt>
                <c:pt idx="20851">
                  <c:v>41126.197916616096</c:v>
                </c:pt>
                <c:pt idx="20852">
                  <c:v>41126.208333282761</c:v>
                </c:pt>
                <c:pt idx="20853">
                  <c:v>41126.218749949425</c:v>
                </c:pt>
                <c:pt idx="20854">
                  <c:v>41126.229166616089</c:v>
                </c:pt>
                <c:pt idx="20855">
                  <c:v>41126.239583282753</c:v>
                </c:pt>
                <c:pt idx="20856">
                  <c:v>41126.249999949418</c:v>
                </c:pt>
                <c:pt idx="20857">
                  <c:v>41126.260416616082</c:v>
                </c:pt>
                <c:pt idx="20858">
                  <c:v>41126.270833282746</c:v>
                </c:pt>
                <c:pt idx="20859">
                  <c:v>41126.28124994941</c:v>
                </c:pt>
                <c:pt idx="20860">
                  <c:v>41126.291666616075</c:v>
                </c:pt>
                <c:pt idx="20861">
                  <c:v>41126.302083282739</c:v>
                </c:pt>
                <c:pt idx="20862">
                  <c:v>41126.312499949403</c:v>
                </c:pt>
                <c:pt idx="20863">
                  <c:v>41126.322916616067</c:v>
                </c:pt>
                <c:pt idx="20864">
                  <c:v>41126.333333282731</c:v>
                </c:pt>
                <c:pt idx="20865">
                  <c:v>41126.343749949396</c:v>
                </c:pt>
                <c:pt idx="20866">
                  <c:v>41126.35416661606</c:v>
                </c:pt>
                <c:pt idx="20867">
                  <c:v>41126.364583282724</c:v>
                </c:pt>
                <c:pt idx="20868">
                  <c:v>41126.374999949388</c:v>
                </c:pt>
                <c:pt idx="20869">
                  <c:v>41126.385416616053</c:v>
                </c:pt>
                <c:pt idx="20870">
                  <c:v>41126.395833282717</c:v>
                </c:pt>
                <c:pt idx="20871">
                  <c:v>41126.406249949381</c:v>
                </c:pt>
                <c:pt idx="20872">
                  <c:v>41126.416666616045</c:v>
                </c:pt>
                <c:pt idx="20873">
                  <c:v>41126.42708328271</c:v>
                </c:pt>
                <c:pt idx="20874">
                  <c:v>41126.437499949374</c:v>
                </c:pt>
                <c:pt idx="20875">
                  <c:v>41126.447916616038</c:v>
                </c:pt>
                <c:pt idx="20876">
                  <c:v>41126.458333282702</c:v>
                </c:pt>
                <c:pt idx="20877">
                  <c:v>41126.468749949367</c:v>
                </c:pt>
                <c:pt idx="20878">
                  <c:v>41126.479166616031</c:v>
                </c:pt>
                <c:pt idx="20879">
                  <c:v>41126.489583282695</c:v>
                </c:pt>
                <c:pt idx="20880">
                  <c:v>41126.499999949359</c:v>
                </c:pt>
                <c:pt idx="20881">
                  <c:v>41126.510416616024</c:v>
                </c:pt>
                <c:pt idx="20882">
                  <c:v>41126.520833282688</c:v>
                </c:pt>
                <c:pt idx="20883">
                  <c:v>41126.531249949352</c:v>
                </c:pt>
                <c:pt idx="20884">
                  <c:v>41126.541666616016</c:v>
                </c:pt>
                <c:pt idx="20885">
                  <c:v>41126.552083282681</c:v>
                </c:pt>
                <c:pt idx="20886">
                  <c:v>41126.562499949345</c:v>
                </c:pt>
                <c:pt idx="20887">
                  <c:v>41126.572916616009</c:v>
                </c:pt>
                <c:pt idx="20888">
                  <c:v>41126.583333282673</c:v>
                </c:pt>
                <c:pt idx="20889">
                  <c:v>41126.593749949338</c:v>
                </c:pt>
                <c:pt idx="20890">
                  <c:v>41126.604166616002</c:v>
                </c:pt>
                <c:pt idx="20891">
                  <c:v>41126.614583282666</c:v>
                </c:pt>
                <c:pt idx="20892">
                  <c:v>41126.62499994933</c:v>
                </c:pt>
                <c:pt idx="20893">
                  <c:v>41126.635416615994</c:v>
                </c:pt>
                <c:pt idx="20894">
                  <c:v>41126.645833282659</c:v>
                </c:pt>
                <c:pt idx="20895">
                  <c:v>41126.656249949323</c:v>
                </c:pt>
                <c:pt idx="20896">
                  <c:v>41126.666666615987</c:v>
                </c:pt>
                <c:pt idx="20897">
                  <c:v>41126.677083282651</c:v>
                </c:pt>
                <c:pt idx="20898">
                  <c:v>41126.687499949316</c:v>
                </c:pt>
                <c:pt idx="20899">
                  <c:v>41126.69791661598</c:v>
                </c:pt>
                <c:pt idx="20900">
                  <c:v>41126.708333282644</c:v>
                </c:pt>
                <c:pt idx="20901">
                  <c:v>41126.718749949308</c:v>
                </c:pt>
                <c:pt idx="20902">
                  <c:v>41126.729166615973</c:v>
                </c:pt>
                <c:pt idx="20903">
                  <c:v>41126.739583282637</c:v>
                </c:pt>
                <c:pt idx="20904">
                  <c:v>41126.749999949301</c:v>
                </c:pt>
                <c:pt idx="20905">
                  <c:v>41126.760416615965</c:v>
                </c:pt>
                <c:pt idx="20906">
                  <c:v>41126.77083328263</c:v>
                </c:pt>
                <c:pt idx="20907">
                  <c:v>41126.781249949294</c:v>
                </c:pt>
                <c:pt idx="20908">
                  <c:v>41126.791666615958</c:v>
                </c:pt>
                <c:pt idx="20909">
                  <c:v>41126.802083282622</c:v>
                </c:pt>
                <c:pt idx="20910">
                  <c:v>41126.812499949287</c:v>
                </c:pt>
                <c:pt idx="20911">
                  <c:v>41126.822916615951</c:v>
                </c:pt>
                <c:pt idx="20912">
                  <c:v>41126.833333282615</c:v>
                </c:pt>
                <c:pt idx="20913">
                  <c:v>41126.843749949279</c:v>
                </c:pt>
                <c:pt idx="20914">
                  <c:v>41126.854166615944</c:v>
                </c:pt>
                <c:pt idx="20915">
                  <c:v>41126.864583282608</c:v>
                </c:pt>
                <c:pt idx="20916">
                  <c:v>41126.874999949272</c:v>
                </c:pt>
                <c:pt idx="20917">
                  <c:v>41126.885416615936</c:v>
                </c:pt>
                <c:pt idx="20918">
                  <c:v>41126.895833282601</c:v>
                </c:pt>
                <c:pt idx="20919">
                  <c:v>41126.906249949265</c:v>
                </c:pt>
                <c:pt idx="20920">
                  <c:v>41126.916666615929</c:v>
                </c:pt>
                <c:pt idx="20921">
                  <c:v>41126.927083282593</c:v>
                </c:pt>
                <c:pt idx="20922">
                  <c:v>41126.937499949257</c:v>
                </c:pt>
                <c:pt idx="20923">
                  <c:v>41126.947916615922</c:v>
                </c:pt>
                <c:pt idx="20924">
                  <c:v>41126.958333282586</c:v>
                </c:pt>
                <c:pt idx="20925">
                  <c:v>41126.96874994925</c:v>
                </c:pt>
                <c:pt idx="20926">
                  <c:v>41126.979166615914</c:v>
                </c:pt>
                <c:pt idx="20927">
                  <c:v>41126.989583282579</c:v>
                </c:pt>
                <c:pt idx="20928">
                  <c:v>41126.999999949243</c:v>
                </c:pt>
                <c:pt idx="20929">
                  <c:v>41127.010416615907</c:v>
                </c:pt>
                <c:pt idx="20930">
                  <c:v>41127.020833282571</c:v>
                </c:pt>
                <c:pt idx="20931">
                  <c:v>41127.031249949236</c:v>
                </c:pt>
                <c:pt idx="20932">
                  <c:v>41127.0416666159</c:v>
                </c:pt>
                <c:pt idx="20933">
                  <c:v>41127.052083282564</c:v>
                </c:pt>
                <c:pt idx="20934">
                  <c:v>41127.062499949228</c:v>
                </c:pt>
                <c:pt idx="20935">
                  <c:v>41127.072916615893</c:v>
                </c:pt>
                <c:pt idx="20936">
                  <c:v>41127.083333282557</c:v>
                </c:pt>
                <c:pt idx="20937">
                  <c:v>41127.093749949221</c:v>
                </c:pt>
                <c:pt idx="20938">
                  <c:v>41127.104166615885</c:v>
                </c:pt>
                <c:pt idx="20939">
                  <c:v>41127.11458328255</c:v>
                </c:pt>
                <c:pt idx="20940">
                  <c:v>41127.124999949214</c:v>
                </c:pt>
                <c:pt idx="20941">
                  <c:v>41127.135416615878</c:v>
                </c:pt>
                <c:pt idx="20942">
                  <c:v>41127.145833282542</c:v>
                </c:pt>
                <c:pt idx="20943">
                  <c:v>41127.156249949207</c:v>
                </c:pt>
                <c:pt idx="20944">
                  <c:v>41127.166666615871</c:v>
                </c:pt>
                <c:pt idx="20945">
                  <c:v>41127.177083282535</c:v>
                </c:pt>
                <c:pt idx="20946">
                  <c:v>41127.187499949199</c:v>
                </c:pt>
                <c:pt idx="20947">
                  <c:v>41127.197916615864</c:v>
                </c:pt>
                <c:pt idx="20948">
                  <c:v>41127.208333282528</c:v>
                </c:pt>
                <c:pt idx="20949">
                  <c:v>41127.218749949192</c:v>
                </c:pt>
                <c:pt idx="20950">
                  <c:v>41127.229166615856</c:v>
                </c:pt>
                <c:pt idx="20951">
                  <c:v>41127.23958328252</c:v>
                </c:pt>
                <c:pt idx="20952">
                  <c:v>41127.249999949185</c:v>
                </c:pt>
                <c:pt idx="20953">
                  <c:v>41127.260416615849</c:v>
                </c:pt>
                <c:pt idx="20954">
                  <c:v>41127.270833282513</c:v>
                </c:pt>
                <c:pt idx="20955">
                  <c:v>41127.281249949177</c:v>
                </c:pt>
                <c:pt idx="20956">
                  <c:v>41127.291666615842</c:v>
                </c:pt>
                <c:pt idx="20957">
                  <c:v>41127.302083282506</c:v>
                </c:pt>
                <c:pt idx="20958">
                  <c:v>41127.31249994917</c:v>
                </c:pt>
                <c:pt idx="20959">
                  <c:v>41127.322916615834</c:v>
                </c:pt>
                <c:pt idx="20960">
                  <c:v>41127.333333282499</c:v>
                </c:pt>
                <c:pt idx="20961">
                  <c:v>41127.343749949163</c:v>
                </c:pt>
                <c:pt idx="20962">
                  <c:v>41127.354166615827</c:v>
                </c:pt>
                <c:pt idx="20963">
                  <c:v>41127.364583282491</c:v>
                </c:pt>
                <c:pt idx="20964">
                  <c:v>41127.374999949156</c:v>
                </c:pt>
                <c:pt idx="20965">
                  <c:v>41127.38541661582</c:v>
                </c:pt>
                <c:pt idx="20966">
                  <c:v>41127.395833282484</c:v>
                </c:pt>
                <c:pt idx="20967">
                  <c:v>41127.406249949148</c:v>
                </c:pt>
                <c:pt idx="20968">
                  <c:v>41127.416666615813</c:v>
                </c:pt>
                <c:pt idx="20969">
                  <c:v>41127.427083282477</c:v>
                </c:pt>
                <c:pt idx="20970">
                  <c:v>41127.437499949141</c:v>
                </c:pt>
                <c:pt idx="20971">
                  <c:v>41127.447916615805</c:v>
                </c:pt>
                <c:pt idx="20972">
                  <c:v>41127.45833328247</c:v>
                </c:pt>
                <c:pt idx="20973">
                  <c:v>41127.468749949134</c:v>
                </c:pt>
                <c:pt idx="20974">
                  <c:v>41127.479166615798</c:v>
                </c:pt>
                <c:pt idx="20975">
                  <c:v>41127.489583282462</c:v>
                </c:pt>
                <c:pt idx="20976">
                  <c:v>41127.499999949127</c:v>
                </c:pt>
                <c:pt idx="20977">
                  <c:v>41127.510416615791</c:v>
                </c:pt>
                <c:pt idx="20978">
                  <c:v>41127.520833282455</c:v>
                </c:pt>
                <c:pt idx="20979">
                  <c:v>41127.531249949119</c:v>
                </c:pt>
                <c:pt idx="20980">
                  <c:v>41127.541666615783</c:v>
                </c:pt>
                <c:pt idx="20981">
                  <c:v>41127.552083282448</c:v>
                </c:pt>
                <c:pt idx="20982">
                  <c:v>41127.562499949112</c:v>
                </c:pt>
                <c:pt idx="20983">
                  <c:v>41127.572916615776</c:v>
                </c:pt>
                <c:pt idx="20984">
                  <c:v>41127.58333328244</c:v>
                </c:pt>
                <c:pt idx="20985">
                  <c:v>41127.593749949105</c:v>
                </c:pt>
                <c:pt idx="20986">
                  <c:v>41127.604166615769</c:v>
                </c:pt>
                <c:pt idx="20987">
                  <c:v>41127.614583282433</c:v>
                </c:pt>
                <c:pt idx="20988">
                  <c:v>41127.624999949097</c:v>
                </c:pt>
                <c:pt idx="20989">
                  <c:v>41127.635416615762</c:v>
                </c:pt>
                <c:pt idx="20990">
                  <c:v>41127.645833282426</c:v>
                </c:pt>
                <c:pt idx="20991">
                  <c:v>41127.65624994909</c:v>
                </c:pt>
                <c:pt idx="20992">
                  <c:v>41127.666666615754</c:v>
                </c:pt>
                <c:pt idx="20993">
                  <c:v>41127.677083282419</c:v>
                </c:pt>
                <c:pt idx="20994">
                  <c:v>41127.687499949083</c:v>
                </c:pt>
                <c:pt idx="20995">
                  <c:v>41127.697916615747</c:v>
                </c:pt>
                <c:pt idx="20996">
                  <c:v>41127.708333282411</c:v>
                </c:pt>
                <c:pt idx="20997">
                  <c:v>41127.718749949076</c:v>
                </c:pt>
                <c:pt idx="20998">
                  <c:v>41127.72916661574</c:v>
                </c:pt>
                <c:pt idx="20999">
                  <c:v>41127.739583282404</c:v>
                </c:pt>
                <c:pt idx="21000">
                  <c:v>41127.749999949068</c:v>
                </c:pt>
                <c:pt idx="21001">
                  <c:v>41127.760416615733</c:v>
                </c:pt>
                <c:pt idx="21002">
                  <c:v>41127.770833282397</c:v>
                </c:pt>
                <c:pt idx="21003">
                  <c:v>41127.781249949061</c:v>
                </c:pt>
                <c:pt idx="21004">
                  <c:v>41127.791666615725</c:v>
                </c:pt>
                <c:pt idx="21005">
                  <c:v>41127.80208328239</c:v>
                </c:pt>
                <c:pt idx="21006">
                  <c:v>41127.812499949054</c:v>
                </c:pt>
                <c:pt idx="21007">
                  <c:v>41127.822916615718</c:v>
                </c:pt>
                <c:pt idx="21008">
                  <c:v>41127.833333282382</c:v>
                </c:pt>
                <c:pt idx="21009">
                  <c:v>41127.843749949046</c:v>
                </c:pt>
                <c:pt idx="21010">
                  <c:v>41127.854166615711</c:v>
                </c:pt>
                <c:pt idx="21011">
                  <c:v>41127.864583282375</c:v>
                </c:pt>
                <c:pt idx="21012">
                  <c:v>41127.874999949039</c:v>
                </c:pt>
                <c:pt idx="21013">
                  <c:v>41127.885416615703</c:v>
                </c:pt>
                <c:pt idx="21014">
                  <c:v>41127.895833282368</c:v>
                </c:pt>
                <c:pt idx="21015">
                  <c:v>41127.906249949032</c:v>
                </c:pt>
                <c:pt idx="21016">
                  <c:v>41127.916666615696</c:v>
                </c:pt>
                <c:pt idx="21017">
                  <c:v>41127.92708328236</c:v>
                </c:pt>
                <c:pt idx="21018">
                  <c:v>41127.937499949025</c:v>
                </c:pt>
                <c:pt idx="21019">
                  <c:v>41127.947916615689</c:v>
                </c:pt>
                <c:pt idx="21020">
                  <c:v>41127.958333282353</c:v>
                </c:pt>
                <c:pt idx="21021">
                  <c:v>41127.968749949017</c:v>
                </c:pt>
                <c:pt idx="21022">
                  <c:v>41127.979166615682</c:v>
                </c:pt>
                <c:pt idx="21023">
                  <c:v>41127.989583282346</c:v>
                </c:pt>
                <c:pt idx="21024">
                  <c:v>41127.99999994901</c:v>
                </c:pt>
                <c:pt idx="21025">
                  <c:v>41128.010416615674</c:v>
                </c:pt>
                <c:pt idx="21026">
                  <c:v>41128.020833282339</c:v>
                </c:pt>
                <c:pt idx="21027">
                  <c:v>41128.031249949003</c:v>
                </c:pt>
                <c:pt idx="21028">
                  <c:v>41128.041666615667</c:v>
                </c:pt>
                <c:pt idx="21029">
                  <c:v>41128.052083282331</c:v>
                </c:pt>
                <c:pt idx="21030">
                  <c:v>41128.062499948996</c:v>
                </c:pt>
                <c:pt idx="21031">
                  <c:v>41128.07291661566</c:v>
                </c:pt>
                <c:pt idx="21032">
                  <c:v>41128.083333282324</c:v>
                </c:pt>
                <c:pt idx="21033">
                  <c:v>41128.093749948988</c:v>
                </c:pt>
                <c:pt idx="21034">
                  <c:v>41128.104166615653</c:v>
                </c:pt>
                <c:pt idx="21035">
                  <c:v>41128.114583282317</c:v>
                </c:pt>
                <c:pt idx="21036">
                  <c:v>41128.124999948981</c:v>
                </c:pt>
                <c:pt idx="21037">
                  <c:v>41128.135416615645</c:v>
                </c:pt>
                <c:pt idx="21038">
                  <c:v>41128.145833282309</c:v>
                </c:pt>
                <c:pt idx="21039">
                  <c:v>41128.156249948974</c:v>
                </c:pt>
                <c:pt idx="21040">
                  <c:v>41128.166666615638</c:v>
                </c:pt>
                <c:pt idx="21041">
                  <c:v>41128.177083282302</c:v>
                </c:pt>
                <c:pt idx="21042">
                  <c:v>41128.187499948966</c:v>
                </c:pt>
                <c:pt idx="21043">
                  <c:v>41128.197916615631</c:v>
                </c:pt>
                <c:pt idx="21044">
                  <c:v>41128.208333282295</c:v>
                </c:pt>
                <c:pt idx="21045">
                  <c:v>41128.218749948959</c:v>
                </c:pt>
                <c:pt idx="21046">
                  <c:v>41128.229166615623</c:v>
                </c:pt>
                <c:pt idx="21047">
                  <c:v>41128.239583282288</c:v>
                </c:pt>
                <c:pt idx="21048">
                  <c:v>41128.249999948952</c:v>
                </c:pt>
                <c:pt idx="21049">
                  <c:v>41128.260416615616</c:v>
                </c:pt>
                <c:pt idx="21050">
                  <c:v>41128.27083328228</c:v>
                </c:pt>
                <c:pt idx="21051">
                  <c:v>41128.281249948945</c:v>
                </c:pt>
                <c:pt idx="21052">
                  <c:v>41128.291666615609</c:v>
                </c:pt>
                <c:pt idx="21053">
                  <c:v>41128.302083282273</c:v>
                </c:pt>
                <c:pt idx="21054">
                  <c:v>41128.312499948937</c:v>
                </c:pt>
                <c:pt idx="21055">
                  <c:v>41128.322916615602</c:v>
                </c:pt>
                <c:pt idx="21056">
                  <c:v>41128.333333282266</c:v>
                </c:pt>
                <c:pt idx="21057">
                  <c:v>41128.34374994893</c:v>
                </c:pt>
                <c:pt idx="21058">
                  <c:v>41128.354166615594</c:v>
                </c:pt>
                <c:pt idx="21059">
                  <c:v>41128.364583282259</c:v>
                </c:pt>
                <c:pt idx="21060">
                  <c:v>41128.374999948923</c:v>
                </c:pt>
                <c:pt idx="21061">
                  <c:v>41128.385416615587</c:v>
                </c:pt>
                <c:pt idx="21062">
                  <c:v>41128.395833282251</c:v>
                </c:pt>
                <c:pt idx="21063">
                  <c:v>41128.406249948916</c:v>
                </c:pt>
                <c:pt idx="21064">
                  <c:v>41128.41666661558</c:v>
                </c:pt>
                <c:pt idx="21065">
                  <c:v>41128.427083282244</c:v>
                </c:pt>
                <c:pt idx="21066">
                  <c:v>41128.437499948908</c:v>
                </c:pt>
                <c:pt idx="21067">
                  <c:v>41128.447916615572</c:v>
                </c:pt>
                <c:pt idx="21068">
                  <c:v>41128.458333282237</c:v>
                </c:pt>
                <c:pt idx="21069">
                  <c:v>41128.468749948901</c:v>
                </c:pt>
                <c:pt idx="21070">
                  <c:v>41128.479166615565</c:v>
                </c:pt>
                <c:pt idx="21071">
                  <c:v>41128.489583282229</c:v>
                </c:pt>
                <c:pt idx="21072">
                  <c:v>41128.499999948894</c:v>
                </c:pt>
                <c:pt idx="21073">
                  <c:v>41128.510416615558</c:v>
                </c:pt>
                <c:pt idx="21074">
                  <c:v>41128.520833282222</c:v>
                </c:pt>
                <c:pt idx="21075">
                  <c:v>41128.531249948886</c:v>
                </c:pt>
                <c:pt idx="21076">
                  <c:v>41128.541666615551</c:v>
                </c:pt>
                <c:pt idx="21077">
                  <c:v>41128.552083282215</c:v>
                </c:pt>
                <c:pt idx="21078">
                  <c:v>41128.562499948879</c:v>
                </c:pt>
                <c:pt idx="21079">
                  <c:v>41128.572916615543</c:v>
                </c:pt>
                <c:pt idx="21080">
                  <c:v>41128.583333282208</c:v>
                </c:pt>
                <c:pt idx="21081">
                  <c:v>41128.593749948872</c:v>
                </c:pt>
                <c:pt idx="21082">
                  <c:v>41128.604166615536</c:v>
                </c:pt>
                <c:pt idx="21083">
                  <c:v>41128.6145832822</c:v>
                </c:pt>
                <c:pt idx="21084">
                  <c:v>41128.624999948865</c:v>
                </c:pt>
                <c:pt idx="21085">
                  <c:v>41128.635416615529</c:v>
                </c:pt>
                <c:pt idx="21086">
                  <c:v>41128.645833282193</c:v>
                </c:pt>
                <c:pt idx="21087">
                  <c:v>41128.656249948857</c:v>
                </c:pt>
                <c:pt idx="21088">
                  <c:v>41128.666666615522</c:v>
                </c:pt>
                <c:pt idx="21089">
                  <c:v>41128.677083282186</c:v>
                </c:pt>
                <c:pt idx="21090">
                  <c:v>41128.68749994885</c:v>
                </c:pt>
                <c:pt idx="21091">
                  <c:v>41128.697916615514</c:v>
                </c:pt>
                <c:pt idx="21092">
                  <c:v>41128.708333282179</c:v>
                </c:pt>
                <c:pt idx="21093">
                  <c:v>41128.718749948843</c:v>
                </c:pt>
                <c:pt idx="21094">
                  <c:v>41128.729166615507</c:v>
                </c:pt>
                <c:pt idx="21095">
                  <c:v>41128.739583282171</c:v>
                </c:pt>
                <c:pt idx="21096">
                  <c:v>41128.749999948835</c:v>
                </c:pt>
                <c:pt idx="21097">
                  <c:v>41128.7604166155</c:v>
                </c:pt>
                <c:pt idx="21098">
                  <c:v>41128.770833282164</c:v>
                </c:pt>
                <c:pt idx="21099">
                  <c:v>41128.781249948828</c:v>
                </c:pt>
                <c:pt idx="21100">
                  <c:v>41128.791666615492</c:v>
                </c:pt>
                <c:pt idx="21101">
                  <c:v>41128.802083282157</c:v>
                </c:pt>
                <c:pt idx="21102">
                  <c:v>41128.812499948821</c:v>
                </c:pt>
                <c:pt idx="21103">
                  <c:v>41128.822916615485</c:v>
                </c:pt>
                <c:pt idx="21104">
                  <c:v>41128.833333282149</c:v>
                </c:pt>
                <c:pt idx="21105">
                  <c:v>41128.843749948814</c:v>
                </c:pt>
                <c:pt idx="21106">
                  <c:v>41128.854166615478</c:v>
                </c:pt>
                <c:pt idx="21107">
                  <c:v>41128.864583282142</c:v>
                </c:pt>
                <c:pt idx="21108">
                  <c:v>41128.874999948806</c:v>
                </c:pt>
                <c:pt idx="21109">
                  <c:v>41128.885416615471</c:v>
                </c:pt>
                <c:pt idx="21110">
                  <c:v>41128.895833282135</c:v>
                </c:pt>
                <c:pt idx="21111">
                  <c:v>41128.906249948799</c:v>
                </c:pt>
                <c:pt idx="21112">
                  <c:v>41128.916666615463</c:v>
                </c:pt>
                <c:pt idx="21113">
                  <c:v>41128.927083282128</c:v>
                </c:pt>
                <c:pt idx="21114">
                  <c:v>41128.937499948792</c:v>
                </c:pt>
                <c:pt idx="21115">
                  <c:v>41128.947916615456</c:v>
                </c:pt>
                <c:pt idx="21116">
                  <c:v>41128.95833328212</c:v>
                </c:pt>
                <c:pt idx="21117">
                  <c:v>41128.968749948785</c:v>
                </c:pt>
                <c:pt idx="21118">
                  <c:v>41128.979166615449</c:v>
                </c:pt>
                <c:pt idx="21119">
                  <c:v>41128.989583282113</c:v>
                </c:pt>
                <c:pt idx="21120">
                  <c:v>41128.999999948777</c:v>
                </c:pt>
                <c:pt idx="21121">
                  <c:v>41129.010416615441</c:v>
                </c:pt>
                <c:pt idx="21122">
                  <c:v>41129.020833282106</c:v>
                </c:pt>
                <c:pt idx="21123">
                  <c:v>41129.03124994877</c:v>
                </c:pt>
                <c:pt idx="21124">
                  <c:v>41129.041666615434</c:v>
                </c:pt>
                <c:pt idx="21125">
                  <c:v>41129.052083282098</c:v>
                </c:pt>
                <c:pt idx="21126">
                  <c:v>41129.062499948763</c:v>
                </c:pt>
                <c:pt idx="21127">
                  <c:v>41129.072916615427</c:v>
                </c:pt>
                <c:pt idx="21128">
                  <c:v>41129.083333282091</c:v>
                </c:pt>
                <c:pt idx="21129">
                  <c:v>41129.093749948755</c:v>
                </c:pt>
                <c:pt idx="21130">
                  <c:v>41129.10416661542</c:v>
                </c:pt>
                <c:pt idx="21131">
                  <c:v>41129.114583282084</c:v>
                </c:pt>
                <c:pt idx="21132">
                  <c:v>41129.124999948748</c:v>
                </c:pt>
                <c:pt idx="21133">
                  <c:v>41129.135416615412</c:v>
                </c:pt>
                <c:pt idx="21134">
                  <c:v>41129.145833282077</c:v>
                </c:pt>
                <c:pt idx="21135">
                  <c:v>41129.156249948741</c:v>
                </c:pt>
                <c:pt idx="21136">
                  <c:v>41129.166666615405</c:v>
                </c:pt>
                <c:pt idx="21137">
                  <c:v>41129.177083282069</c:v>
                </c:pt>
                <c:pt idx="21138">
                  <c:v>41129.187499948734</c:v>
                </c:pt>
                <c:pt idx="21139">
                  <c:v>41129.197916615398</c:v>
                </c:pt>
                <c:pt idx="21140">
                  <c:v>41129.208333282062</c:v>
                </c:pt>
                <c:pt idx="21141">
                  <c:v>41129.218749948726</c:v>
                </c:pt>
                <c:pt idx="21142">
                  <c:v>41129.229166615391</c:v>
                </c:pt>
                <c:pt idx="21143">
                  <c:v>41129.239583282055</c:v>
                </c:pt>
                <c:pt idx="21144">
                  <c:v>41129.249999948719</c:v>
                </c:pt>
                <c:pt idx="21145">
                  <c:v>41129.260416615383</c:v>
                </c:pt>
                <c:pt idx="21146">
                  <c:v>41129.270833282048</c:v>
                </c:pt>
                <c:pt idx="21147">
                  <c:v>41129.281249948712</c:v>
                </c:pt>
                <c:pt idx="21148">
                  <c:v>41129.291666615376</c:v>
                </c:pt>
                <c:pt idx="21149">
                  <c:v>41129.30208328204</c:v>
                </c:pt>
                <c:pt idx="21150">
                  <c:v>41129.312499948704</c:v>
                </c:pt>
                <c:pt idx="21151">
                  <c:v>41129.322916615369</c:v>
                </c:pt>
                <c:pt idx="21152">
                  <c:v>41129.333333282033</c:v>
                </c:pt>
                <c:pt idx="21153">
                  <c:v>41129.343749948697</c:v>
                </c:pt>
                <c:pt idx="21154">
                  <c:v>41129.354166615361</c:v>
                </c:pt>
                <c:pt idx="21155">
                  <c:v>41129.364583282026</c:v>
                </c:pt>
                <c:pt idx="21156">
                  <c:v>41129.37499994869</c:v>
                </c:pt>
                <c:pt idx="21157">
                  <c:v>41129.385416615354</c:v>
                </c:pt>
                <c:pt idx="21158">
                  <c:v>41129.395833282018</c:v>
                </c:pt>
                <c:pt idx="21159">
                  <c:v>41129.406249948683</c:v>
                </c:pt>
                <c:pt idx="21160">
                  <c:v>41129.416666615347</c:v>
                </c:pt>
                <c:pt idx="21161">
                  <c:v>41129.427083282011</c:v>
                </c:pt>
                <c:pt idx="21162">
                  <c:v>41129.437499948675</c:v>
                </c:pt>
                <c:pt idx="21163">
                  <c:v>41129.44791661534</c:v>
                </c:pt>
                <c:pt idx="21164">
                  <c:v>41129.458333282004</c:v>
                </c:pt>
                <c:pt idx="21165">
                  <c:v>41129.468749948668</c:v>
                </c:pt>
                <c:pt idx="21166">
                  <c:v>41129.479166615332</c:v>
                </c:pt>
                <c:pt idx="21167">
                  <c:v>41129.489583281997</c:v>
                </c:pt>
                <c:pt idx="21168">
                  <c:v>41129.499999948661</c:v>
                </c:pt>
                <c:pt idx="21169">
                  <c:v>41129.510416615325</c:v>
                </c:pt>
                <c:pt idx="21170">
                  <c:v>41129.520833281989</c:v>
                </c:pt>
                <c:pt idx="21171">
                  <c:v>41129.531249948654</c:v>
                </c:pt>
                <c:pt idx="21172">
                  <c:v>41129.541666615318</c:v>
                </c:pt>
                <c:pt idx="21173">
                  <c:v>41129.552083281982</c:v>
                </c:pt>
                <c:pt idx="21174">
                  <c:v>41129.562499948646</c:v>
                </c:pt>
                <c:pt idx="21175">
                  <c:v>41129.572916615311</c:v>
                </c:pt>
                <c:pt idx="21176">
                  <c:v>41129.583333281975</c:v>
                </c:pt>
                <c:pt idx="21177">
                  <c:v>41129.593749948639</c:v>
                </c:pt>
                <c:pt idx="21178">
                  <c:v>41129.604166615303</c:v>
                </c:pt>
                <c:pt idx="21179">
                  <c:v>41129.614583281967</c:v>
                </c:pt>
                <c:pt idx="21180">
                  <c:v>41129.624999948632</c:v>
                </c:pt>
                <c:pt idx="21181">
                  <c:v>41129.635416615296</c:v>
                </c:pt>
                <c:pt idx="21182">
                  <c:v>41129.64583328196</c:v>
                </c:pt>
                <c:pt idx="21183">
                  <c:v>41129.656249948624</c:v>
                </c:pt>
                <c:pt idx="21184">
                  <c:v>41129.666666615289</c:v>
                </c:pt>
                <c:pt idx="21185">
                  <c:v>41129.677083281953</c:v>
                </c:pt>
                <c:pt idx="21186">
                  <c:v>41129.687499948617</c:v>
                </c:pt>
                <c:pt idx="21187">
                  <c:v>41129.697916615281</c:v>
                </c:pt>
                <c:pt idx="21188">
                  <c:v>41129.708333281946</c:v>
                </c:pt>
                <c:pt idx="21189">
                  <c:v>41129.71874994861</c:v>
                </c:pt>
                <c:pt idx="21190">
                  <c:v>41129.729166615274</c:v>
                </c:pt>
                <c:pt idx="21191">
                  <c:v>41129.739583281938</c:v>
                </c:pt>
                <c:pt idx="21192">
                  <c:v>41129.749999948603</c:v>
                </c:pt>
                <c:pt idx="21193">
                  <c:v>41129.760416615267</c:v>
                </c:pt>
                <c:pt idx="21194">
                  <c:v>41129.770833281931</c:v>
                </c:pt>
                <c:pt idx="21195">
                  <c:v>41129.781249948595</c:v>
                </c:pt>
                <c:pt idx="21196">
                  <c:v>41129.79166661526</c:v>
                </c:pt>
                <c:pt idx="21197">
                  <c:v>41129.802083281924</c:v>
                </c:pt>
                <c:pt idx="21198">
                  <c:v>41129.812499948588</c:v>
                </c:pt>
                <c:pt idx="21199">
                  <c:v>41129.822916615252</c:v>
                </c:pt>
                <c:pt idx="21200">
                  <c:v>41129.833333281917</c:v>
                </c:pt>
                <c:pt idx="21201">
                  <c:v>41129.843749948581</c:v>
                </c:pt>
                <c:pt idx="21202">
                  <c:v>41129.854166615245</c:v>
                </c:pt>
                <c:pt idx="21203">
                  <c:v>41129.864583281909</c:v>
                </c:pt>
                <c:pt idx="21204">
                  <c:v>41129.874999948574</c:v>
                </c:pt>
                <c:pt idx="21205">
                  <c:v>41129.885416615238</c:v>
                </c:pt>
                <c:pt idx="21206">
                  <c:v>41129.895833281902</c:v>
                </c:pt>
                <c:pt idx="21207">
                  <c:v>41129.906249948566</c:v>
                </c:pt>
                <c:pt idx="21208">
                  <c:v>41129.91666661523</c:v>
                </c:pt>
                <c:pt idx="21209">
                  <c:v>41129.927083281895</c:v>
                </c:pt>
                <c:pt idx="21210">
                  <c:v>41129.937499948559</c:v>
                </c:pt>
                <c:pt idx="21211">
                  <c:v>41129.947916615223</c:v>
                </c:pt>
                <c:pt idx="21212">
                  <c:v>41129.958333281887</c:v>
                </c:pt>
                <c:pt idx="21213">
                  <c:v>41129.968749948552</c:v>
                </c:pt>
                <c:pt idx="21214">
                  <c:v>41129.979166615216</c:v>
                </c:pt>
                <c:pt idx="21215">
                  <c:v>41129.98958328188</c:v>
                </c:pt>
                <c:pt idx="21216">
                  <c:v>41129.999999948544</c:v>
                </c:pt>
                <c:pt idx="21217">
                  <c:v>41130.010416615209</c:v>
                </c:pt>
                <c:pt idx="21218">
                  <c:v>41130.020833281873</c:v>
                </c:pt>
                <c:pt idx="21219">
                  <c:v>41130.031249948537</c:v>
                </c:pt>
                <c:pt idx="21220">
                  <c:v>41130.041666615201</c:v>
                </c:pt>
                <c:pt idx="21221">
                  <c:v>41130.052083281866</c:v>
                </c:pt>
                <c:pt idx="21222">
                  <c:v>41130.06249994853</c:v>
                </c:pt>
                <c:pt idx="21223">
                  <c:v>41130.072916615194</c:v>
                </c:pt>
                <c:pt idx="21224">
                  <c:v>41130.083333281858</c:v>
                </c:pt>
                <c:pt idx="21225">
                  <c:v>41130.093749948523</c:v>
                </c:pt>
                <c:pt idx="21226">
                  <c:v>41130.104166615187</c:v>
                </c:pt>
                <c:pt idx="21227">
                  <c:v>41130.114583281851</c:v>
                </c:pt>
                <c:pt idx="21228">
                  <c:v>41130.124999948515</c:v>
                </c:pt>
                <c:pt idx="21229">
                  <c:v>41130.13541661518</c:v>
                </c:pt>
                <c:pt idx="21230">
                  <c:v>41130.145833281844</c:v>
                </c:pt>
                <c:pt idx="21231">
                  <c:v>41130.156249948508</c:v>
                </c:pt>
                <c:pt idx="21232">
                  <c:v>41130.166666615172</c:v>
                </c:pt>
                <c:pt idx="21233">
                  <c:v>41130.177083281837</c:v>
                </c:pt>
                <c:pt idx="21234">
                  <c:v>41130.187499948501</c:v>
                </c:pt>
                <c:pt idx="21235">
                  <c:v>41130.197916615165</c:v>
                </c:pt>
                <c:pt idx="21236">
                  <c:v>41130.208333281829</c:v>
                </c:pt>
                <c:pt idx="21237">
                  <c:v>41130.218749948493</c:v>
                </c:pt>
                <c:pt idx="21238">
                  <c:v>41130.229166615158</c:v>
                </c:pt>
                <c:pt idx="21239">
                  <c:v>41130.239583281822</c:v>
                </c:pt>
                <c:pt idx="21240">
                  <c:v>41130.249999948486</c:v>
                </c:pt>
                <c:pt idx="21241">
                  <c:v>41130.26041661515</c:v>
                </c:pt>
                <c:pt idx="21242">
                  <c:v>41130.270833281815</c:v>
                </c:pt>
                <c:pt idx="21243">
                  <c:v>41130.281249948479</c:v>
                </c:pt>
                <c:pt idx="21244">
                  <c:v>41130.291666615143</c:v>
                </c:pt>
                <c:pt idx="21245">
                  <c:v>41130.302083281807</c:v>
                </c:pt>
                <c:pt idx="21246">
                  <c:v>41130.312499948472</c:v>
                </c:pt>
                <c:pt idx="21247">
                  <c:v>41130.322916615136</c:v>
                </c:pt>
                <c:pt idx="21248">
                  <c:v>41130.3333332818</c:v>
                </c:pt>
                <c:pt idx="21249">
                  <c:v>41130.343749948464</c:v>
                </c:pt>
                <c:pt idx="21250">
                  <c:v>41130.354166615129</c:v>
                </c:pt>
                <c:pt idx="21251">
                  <c:v>41130.364583281793</c:v>
                </c:pt>
                <c:pt idx="21252">
                  <c:v>41130.374999948457</c:v>
                </c:pt>
                <c:pt idx="21253">
                  <c:v>41130.385416615121</c:v>
                </c:pt>
                <c:pt idx="21254">
                  <c:v>41130.395833281786</c:v>
                </c:pt>
                <c:pt idx="21255">
                  <c:v>41130.40624994845</c:v>
                </c:pt>
                <c:pt idx="21256">
                  <c:v>41130.416666615114</c:v>
                </c:pt>
                <c:pt idx="21257">
                  <c:v>41130.427083281778</c:v>
                </c:pt>
                <c:pt idx="21258">
                  <c:v>41130.437499948443</c:v>
                </c:pt>
                <c:pt idx="21259">
                  <c:v>41130.447916615107</c:v>
                </c:pt>
                <c:pt idx="21260">
                  <c:v>41130.458333281771</c:v>
                </c:pt>
                <c:pt idx="21261">
                  <c:v>41130.468749948435</c:v>
                </c:pt>
                <c:pt idx="21262">
                  <c:v>41130.4791666151</c:v>
                </c:pt>
                <c:pt idx="21263">
                  <c:v>41130.489583281764</c:v>
                </c:pt>
                <c:pt idx="21264">
                  <c:v>41130.499999948428</c:v>
                </c:pt>
                <c:pt idx="21265">
                  <c:v>41130.510416615092</c:v>
                </c:pt>
                <c:pt idx="21266">
                  <c:v>41130.520833281756</c:v>
                </c:pt>
                <c:pt idx="21267">
                  <c:v>41130.531249948421</c:v>
                </c:pt>
                <c:pt idx="21268">
                  <c:v>41130.541666615085</c:v>
                </c:pt>
                <c:pt idx="21269">
                  <c:v>41130.552083281749</c:v>
                </c:pt>
                <c:pt idx="21270">
                  <c:v>41130.562499948413</c:v>
                </c:pt>
                <c:pt idx="21271">
                  <c:v>41130.572916615078</c:v>
                </c:pt>
                <c:pt idx="21272">
                  <c:v>41130.583333281742</c:v>
                </c:pt>
                <c:pt idx="21273">
                  <c:v>41130.593749948406</c:v>
                </c:pt>
                <c:pt idx="21274">
                  <c:v>41130.60416661507</c:v>
                </c:pt>
                <c:pt idx="21275">
                  <c:v>41130.614583281735</c:v>
                </c:pt>
                <c:pt idx="21276">
                  <c:v>41130.624999948399</c:v>
                </c:pt>
                <c:pt idx="21277">
                  <c:v>41130.635416615063</c:v>
                </c:pt>
                <c:pt idx="21278">
                  <c:v>41130.645833281727</c:v>
                </c:pt>
                <c:pt idx="21279">
                  <c:v>41130.656249948392</c:v>
                </c:pt>
                <c:pt idx="21280">
                  <c:v>41130.666666615056</c:v>
                </c:pt>
                <c:pt idx="21281">
                  <c:v>41130.67708328172</c:v>
                </c:pt>
                <c:pt idx="21282">
                  <c:v>41130.687499948384</c:v>
                </c:pt>
                <c:pt idx="21283">
                  <c:v>41130.697916615049</c:v>
                </c:pt>
                <c:pt idx="21284">
                  <c:v>41130.708333281713</c:v>
                </c:pt>
                <c:pt idx="21285">
                  <c:v>41130.718749948377</c:v>
                </c:pt>
                <c:pt idx="21286">
                  <c:v>41130.729166615041</c:v>
                </c:pt>
                <c:pt idx="21287">
                  <c:v>41130.739583281706</c:v>
                </c:pt>
                <c:pt idx="21288">
                  <c:v>41130.74999994837</c:v>
                </c:pt>
                <c:pt idx="21289">
                  <c:v>41130.760416615034</c:v>
                </c:pt>
                <c:pt idx="21290">
                  <c:v>41130.770833281698</c:v>
                </c:pt>
                <c:pt idx="21291">
                  <c:v>41130.781249948363</c:v>
                </c:pt>
                <c:pt idx="21292">
                  <c:v>41130.791666615027</c:v>
                </c:pt>
                <c:pt idx="21293">
                  <c:v>41130.802083281691</c:v>
                </c:pt>
                <c:pt idx="21294">
                  <c:v>41130.812499948355</c:v>
                </c:pt>
                <c:pt idx="21295">
                  <c:v>41130.822916615019</c:v>
                </c:pt>
                <c:pt idx="21296">
                  <c:v>41130.833333281684</c:v>
                </c:pt>
                <c:pt idx="21297">
                  <c:v>41130.843749948348</c:v>
                </c:pt>
                <c:pt idx="21298">
                  <c:v>41130.854166615012</c:v>
                </c:pt>
                <c:pt idx="21299">
                  <c:v>41130.864583281676</c:v>
                </c:pt>
                <c:pt idx="21300">
                  <c:v>41130.874999948341</c:v>
                </c:pt>
                <c:pt idx="21301">
                  <c:v>41130.885416615005</c:v>
                </c:pt>
                <c:pt idx="21302">
                  <c:v>41130.895833281669</c:v>
                </c:pt>
                <c:pt idx="21303">
                  <c:v>41130.906249948333</c:v>
                </c:pt>
                <c:pt idx="21304">
                  <c:v>41130.916666614998</c:v>
                </c:pt>
                <c:pt idx="21305">
                  <c:v>41130.927083281662</c:v>
                </c:pt>
                <c:pt idx="21306">
                  <c:v>41130.937499948326</c:v>
                </c:pt>
                <c:pt idx="21307">
                  <c:v>41130.94791661499</c:v>
                </c:pt>
                <c:pt idx="21308">
                  <c:v>41130.958333281655</c:v>
                </c:pt>
                <c:pt idx="21309">
                  <c:v>41130.968749948319</c:v>
                </c:pt>
                <c:pt idx="21310">
                  <c:v>41130.979166614983</c:v>
                </c:pt>
                <c:pt idx="21311">
                  <c:v>41130.989583281647</c:v>
                </c:pt>
                <c:pt idx="21312">
                  <c:v>41130.999999948312</c:v>
                </c:pt>
                <c:pt idx="21313">
                  <c:v>41131.010416614976</c:v>
                </c:pt>
                <c:pt idx="21314">
                  <c:v>41131.02083328164</c:v>
                </c:pt>
                <c:pt idx="21315">
                  <c:v>41131.031249948304</c:v>
                </c:pt>
                <c:pt idx="21316">
                  <c:v>41131.041666614969</c:v>
                </c:pt>
                <c:pt idx="21317">
                  <c:v>41131.052083281633</c:v>
                </c:pt>
                <c:pt idx="21318">
                  <c:v>41131.062499948297</c:v>
                </c:pt>
                <c:pt idx="21319">
                  <c:v>41131.072916614961</c:v>
                </c:pt>
                <c:pt idx="21320">
                  <c:v>41131.083333281626</c:v>
                </c:pt>
                <c:pt idx="21321">
                  <c:v>41131.09374994829</c:v>
                </c:pt>
                <c:pt idx="21322">
                  <c:v>41131.104166614954</c:v>
                </c:pt>
                <c:pt idx="21323">
                  <c:v>41131.114583281618</c:v>
                </c:pt>
                <c:pt idx="21324">
                  <c:v>41131.124999948282</c:v>
                </c:pt>
                <c:pt idx="21325">
                  <c:v>41131.135416614947</c:v>
                </c:pt>
                <c:pt idx="21326">
                  <c:v>41131.145833281611</c:v>
                </c:pt>
                <c:pt idx="21327">
                  <c:v>41131.156249948275</c:v>
                </c:pt>
                <c:pt idx="21328">
                  <c:v>41131.166666614939</c:v>
                </c:pt>
                <c:pt idx="21329">
                  <c:v>41131.177083281604</c:v>
                </c:pt>
                <c:pt idx="21330">
                  <c:v>41131.187499948268</c:v>
                </c:pt>
                <c:pt idx="21331">
                  <c:v>41131.197916614932</c:v>
                </c:pt>
                <c:pt idx="21332">
                  <c:v>41131.208333281596</c:v>
                </c:pt>
                <c:pt idx="21333">
                  <c:v>41131.218749948261</c:v>
                </c:pt>
                <c:pt idx="21334">
                  <c:v>41131.229166614925</c:v>
                </c:pt>
                <c:pt idx="21335">
                  <c:v>41131.239583281589</c:v>
                </c:pt>
                <c:pt idx="21336">
                  <c:v>41131.249999948253</c:v>
                </c:pt>
                <c:pt idx="21337">
                  <c:v>41131.260416614918</c:v>
                </c:pt>
                <c:pt idx="21338">
                  <c:v>41131.270833281582</c:v>
                </c:pt>
                <c:pt idx="21339">
                  <c:v>41131.281249948246</c:v>
                </c:pt>
                <c:pt idx="21340">
                  <c:v>41131.29166661491</c:v>
                </c:pt>
                <c:pt idx="21341">
                  <c:v>41131.302083281575</c:v>
                </c:pt>
                <c:pt idx="21342">
                  <c:v>41131.312499948239</c:v>
                </c:pt>
                <c:pt idx="21343">
                  <c:v>41131.322916614903</c:v>
                </c:pt>
                <c:pt idx="21344">
                  <c:v>41131.333333281567</c:v>
                </c:pt>
                <c:pt idx="21345">
                  <c:v>41131.343749948232</c:v>
                </c:pt>
                <c:pt idx="21346">
                  <c:v>41131.354166614896</c:v>
                </c:pt>
                <c:pt idx="21347">
                  <c:v>41131.36458328156</c:v>
                </c:pt>
                <c:pt idx="21348">
                  <c:v>41131.374999948224</c:v>
                </c:pt>
                <c:pt idx="21349">
                  <c:v>41131.385416614889</c:v>
                </c:pt>
                <c:pt idx="21350">
                  <c:v>41131.395833281553</c:v>
                </c:pt>
                <c:pt idx="21351">
                  <c:v>41131.406249948217</c:v>
                </c:pt>
                <c:pt idx="21352">
                  <c:v>41131.416666614881</c:v>
                </c:pt>
                <c:pt idx="21353">
                  <c:v>41131.427083281545</c:v>
                </c:pt>
                <c:pt idx="21354">
                  <c:v>41131.43749994821</c:v>
                </c:pt>
                <c:pt idx="21355">
                  <c:v>41131.447916614874</c:v>
                </c:pt>
                <c:pt idx="21356">
                  <c:v>41131.458333281538</c:v>
                </c:pt>
                <c:pt idx="21357">
                  <c:v>41131.468749948202</c:v>
                </c:pt>
                <c:pt idx="21358">
                  <c:v>41131.479166614867</c:v>
                </c:pt>
                <c:pt idx="21359">
                  <c:v>41131.489583281531</c:v>
                </c:pt>
                <c:pt idx="21360">
                  <c:v>41131.499999948195</c:v>
                </c:pt>
                <c:pt idx="21361">
                  <c:v>41131.510416614859</c:v>
                </c:pt>
                <c:pt idx="21362">
                  <c:v>41131.520833281524</c:v>
                </c:pt>
                <c:pt idx="21363">
                  <c:v>41131.531249948188</c:v>
                </c:pt>
                <c:pt idx="21364">
                  <c:v>41131.541666614852</c:v>
                </c:pt>
                <c:pt idx="21365">
                  <c:v>41131.552083281516</c:v>
                </c:pt>
                <c:pt idx="21366">
                  <c:v>41131.562499948181</c:v>
                </c:pt>
                <c:pt idx="21367">
                  <c:v>41131.572916614845</c:v>
                </c:pt>
                <c:pt idx="21368">
                  <c:v>41131.583333281509</c:v>
                </c:pt>
                <c:pt idx="21369">
                  <c:v>41131.593749948173</c:v>
                </c:pt>
                <c:pt idx="21370">
                  <c:v>41131.604166614838</c:v>
                </c:pt>
                <c:pt idx="21371">
                  <c:v>41131.614583281502</c:v>
                </c:pt>
                <c:pt idx="21372">
                  <c:v>41131.624999948166</c:v>
                </c:pt>
                <c:pt idx="21373">
                  <c:v>41131.63541661483</c:v>
                </c:pt>
                <c:pt idx="21374">
                  <c:v>41131.645833281495</c:v>
                </c:pt>
                <c:pt idx="21375">
                  <c:v>41131.656249948159</c:v>
                </c:pt>
                <c:pt idx="21376">
                  <c:v>41131.666666614823</c:v>
                </c:pt>
                <c:pt idx="21377">
                  <c:v>41131.677083281487</c:v>
                </c:pt>
                <c:pt idx="21378">
                  <c:v>41131.687499948152</c:v>
                </c:pt>
                <c:pt idx="21379">
                  <c:v>41131.697916614816</c:v>
                </c:pt>
                <c:pt idx="21380">
                  <c:v>41131.70833328148</c:v>
                </c:pt>
                <c:pt idx="21381">
                  <c:v>41131.718749948144</c:v>
                </c:pt>
                <c:pt idx="21382">
                  <c:v>41131.729166614808</c:v>
                </c:pt>
                <c:pt idx="21383">
                  <c:v>41131.739583281473</c:v>
                </c:pt>
                <c:pt idx="21384">
                  <c:v>41131.749999948137</c:v>
                </c:pt>
                <c:pt idx="21385">
                  <c:v>41131.760416614801</c:v>
                </c:pt>
                <c:pt idx="21386">
                  <c:v>41131.770833281465</c:v>
                </c:pt>
                <c:pt idx="21387">
                  <c:v>41131.78124994813</c:v>
                </c:pt>
                <c:pt idx="21388">
                  <c:v>41131.791666614794</c:v>
                </c:pt>
                <c:pt idx="21389">
                  <c:v>41131.802083281458</c:v>
                </c:pt>
                <c:pt idx="21390">
                  <c:v>41131.812499948122</c:v>
                </c:pt>
                <c:pt idx="21391">
                  <c:v>41131.822916614787</c:v>
                </c:pt>
                <c:pt idx="21392">
                  <c:v>41131.833333281451</c:v>
                </c:pt>
                <c:pt idx="21393">
                  <c:v>41131.843749948115</c:v>
                </c:pt>
                <c:pt idx="21394">
                  <c:v>41131.854166614779</c:v>
                </c:pt>
                <c:pt idx="21395">
                  <c:v>41131.864583281444</c:v>
                </c:pt>
                <c:pt idx="21396">
                  <c:v>41131.874999948108</c:v>
                </c:pt>
                <c:pt idx="21397">
                  <c:v>41131.885416614772</c:v>
                </c:pt>
                <c:pt idx="21398">
                  <c:v>41131.895833281436</c:v>
                </c:pt>
                <c:pt idx="21399">
                  <c:v>41131.906249948101</c:v>
                </c:pt>
                <c:pt idx="21400">
                  <c:v>41131.916666614765</c:v>
                </c:pt>
                <c:pt idx="21401">
                  <c:v>41131.927083281429</c:v>
                </c:pt>
                <c:pt idx="21402">
                  <c:v>41131.937499948093</c:v>
                </c:pt>
                <c:pt idx="21403">
                  <c:v>41131.947916614758</c:v>
                </c:pt>
                <c:pt idx="21404">
                  <c:v>41131.958333281422</c:v>
                </c:pt>
                <c:pt idx="21405">
                  <c:v>41131.968749948086</c:v>
                </c:pt>
                <c:pt idx="21406">
                  <c:v>41131.97916661475</c:v>
                </c:pt>
                <c:pt idx="21407">
                  <c:v>41131.989583281415</c:v>
                </c:pt>
                <c:pt idx="21408">
                  <c:v>41131.999999948079</c:v>
                </c:pt>
                <c:pt idx="21409">
                  <c:v>41132.010416614743</c:v>
                </c:pt>
                <c:pt idx="21410">
                  <c:v>41132.020833281407</c:v>
                </c:pt>
                <c:pt idx="21411">
                  <c:v>41132.031249948071</c:v>
                </c:pt>
                <c:pt idx="21412">
                  <c:v>41132.041666614736</c:v>
                </c:pt>
                <c:pt idx="21413">
                  <c:v>41132.0520832814</c:v>
                </c:pt>
                <c:pt idx="21414">
                  <c:v>41132.062499948064</c:v>
                </c:pt>
                <c:pt idx="21415">
                  <c:v>41132.072916614728</c:v>
                </c:pt>
                <c:pt idx="21416">
                  <c:v>41132.083333281393</c:v>
                </c:pt>
                <c:pt idx="21417">
                  <c:v>41132.093749948057</c:v>
                </c:pt>
                <c:pt idx="21418">
                  <c:v>41132.104166614721</c:v>
                </c:pt>
                <c:pt idx="21419">
                  <c:v>41132.114583281385</c:v>
                </c:pt>
                <c:pt idx="21420">
                  <c:v>41132.12499994805</c:v>
                </c:pt>
                <c:pt idx="21421">
                  <c:v>41132.135416614714</c:v>
                </c:pt>
                <c:pt idx="21422">
                  <c:v>41132.145833281378</c:v>
                </c:pt>
                <c:pt idx="21423">
                  <c:v>41132.156249948042</c:v>
                </c:pt>
                <c:pt idx="21424">
                  <c:v>41132.166666614707</c:v>
                </c:pt>
                <c:pt idx="21425">
                  <c:v>41132.177083281371</c:v>
                </c:pt>
                <c:pt idx="21426">
                  <c:v>41132.187499948035</c:v>
                </c:pt>
                <c:pt idx="21427">
                  <c:v>41132.197916614699</c:v>
                </c:pt>
                <c:pt idx="21428">
                  <c:v>41132.208333281364</c:v>
                </c:pt>
                <c:pt idx="21429">
                  <c:v>41132.218749948028</c:v>
                </c:pt>
                <c:pt idx="21430">
                  <c:v>41132.229166614692</c:v>
                </c:pt>
                <c:pt idx="21431">
                  <c:v>41132.239583281356</c:v>
                </c:pt>
                <c:pt idx="21432">
                  <c:v>41132.249999948021</c:v>
                </c:pt>
                <c:pt idx="21433">
                  <c:v>41132.260416614685</c:v>
                </c:pt>
                <c:pt idx="21434">
                  <c:v>41132.270833281349</c:v>
                </c:pt>
                <c:pt idx="21435">
                  <c:v>41132.281249948013</c:v>
                </c:pt>
                <c:pt idx="21436">
                  <c:v>41132.291666614678</c:v>
                </c:pt>
                <c:pt idx="21437">
                  <c:v>41132.302083281342</c:v>
                </c:pt>
                <c:pt idx="21438">
                  <c:v>41132.312499948006</c:v>
                </c:pt>
                <c:pt idx="21439">
                  <c:v>41132.32291661467</c:v>
                </c:pt>
                <c:pt idx="21440">
                  <c:v>41132.333333281334</c:v>
                </c:pt>
                <c:pt idx="21441">
                  <c:v>41132.343749947999</c:v>
                </c:pt>
                <c:pt idx="21442">
                  <c:v>41132.354166614663</c:v>
                </c:pt>
                <c:pt idx="21443">
                  <c:v>41132.364583281327</c:v>
                </c:pt>
                <c:pt idx="21444">
                  <c:v>41132.374999947991</c:v>
                </c:pt>
                <c:pt idx="21445">
                  <c:v>41132.385416614656</c:v>
                </c:pt>
                <c:pt idx="21446">
                  <c:v>41132.39583328132</c:v>
                </c:pt>
                <c:pt idx="21447">
                  <c:v>41132.406249947984</c:v>
                </c:pt>
                <c:pt idx="21448">
                  <c:v>41132.416666614648</c:v>
                </c:pt>
                <c:pt idx="21449">
                  <c:v>41132.427083281313</c:v>
                </c:pt>
                <c:pt idx="21450">
                  <c:v>41132.437499947977</c:v>
                </c:pt>
                <c:pt idx="21451">
                  <c:v>41132.447916614641</c:v>
                </c:pt>
                <c:pt idx="21452">
                  <c:v>41132.458333281305</c:v>
                </c:pt>
                <c:pt idx="21453">
                  <c:v>41132.46874994797</c:v>
                </c:pt>
                <c:pt idx="21454">
                  <c:v>41132.479166614634</c:v>
                </c:pt>
                <c:pt idx="21455">
                  <c:v>41132.489583281298</c:v>
                </c:pt>
                <c:pt idx="21456">
                  <c:v>41132.499999947962</c:v>
                </c:pt>
                <c:pt idx="21457">
                  <c:v>41132.510416614627</c:v>
                </c:pt>
                <c:pt idx="21458">
                  <c:v>41132.520833281291</c:v>
                </c:pt>
                <c:pt idx="21459">
                  <c:v>41132.531249947955</c:v>
                </c:pt>
                <c:pt idx="21460">
                  <c:v>41132.541666614619</c:v>
                </c:pt>
                <c:pt idx="21461">
                  <c:v>41132.552083281284</c:v>
                </c:pt>
                <c:pt idx="21462">
                  <c:v>41132.562499947948</c:v>
                </c:pt>
                <c:pt idx="21463">
                  <c:v>41132.572916614612</c:v>
                </c:pt>
                <c:pt idx="21464">
                  <c:v>41132.583333281276</c:v>
                </c:pt>
                <c:pt idx="21465">
                  <c:v>41132.593749947941</c:v>
                </c:pt>
                <c:pt idx="21466">
                  <c:v>41132.604166614605</c:v>
                </c:pt>
                <c:pt idx="21467">
                  <c:v>41132.614583281269</c:v>
                </c:pt>
                <c:pt idx="21468">
                  <c:v>41132.624999947933</c:v>
                </c:pt>
                <c:pt idx="21469">
                  <c:v>41132.635416614597</c:v>
                </c:pt>
                <c:pt idx="21470">
                  <c:v>41132.645833281262</c:v>
                </c:pt>
                <c:pt idx="21471">
                  <c:v>41132.656249947926</c:v>
                </c:pt>
                <c:pt idx="21472">
                  <c:v>41132.66666661459</c:v>
                </c:pt>
                <c:pt idx="21473">
                  <c:v>41132.677083281254</c:v>
                </c:pt>
                <c:pt idx="21474">
                  <c:v>41132.687499947919</c:v>
                </c:pt>
                <c:pt idx="21475">
                  <c:v>41132.697916614583</c:v>
                </c:pt>
                <c:pt idx="21476">
                  <c:v>41132.708333281247</c:v>
                </c:pt>
                <c:pt idx="21477">
                  <c:v>41132.718749947911</c:v>
                </c:pt>
                <c:pt idx="21478">
                  <c:v>41132.729166614576</c:v>
                </c:pt>
                <c:pt idx="21479">
                  <c:v>41132.73958328124</c:v>
                </c:pt>
                <c:pt idx="21480">
                  <c:v>41132.749999947904</c:v>
                </c:pt>
                <c:pt idx="21481">
                  <c:v>41132.760416614568</c:v>
                </c:pt>
                <c:pt idx="21482">
                  <c:v>41132.770833281233</c:v>
                </c:pt>
                <c:pt idx="21483">
                  <c:v>41132.781249947897</c:v>
                </c:pt>
                <c:pt idx="21484">
                  <c:v>41132.791666614561</c:v>
                </c:pt>
                <c:pt idx="21485">
                  <c:v>41132.802083281225</c:v>
                </c:pt>
                <c:pt idx="21486">
                  <c:v>41132.81249994789</c:v>
                </c:pt>
                <c:pt idx="21487">
                  <c:v>41132.822916614554</c:v>
                </c:pt>
                <c:pt idx="21488">
                  <c:v>41132.833333281218</c:v>
                </c:pt>
                <c:pt idx="21489">
                  <c:v>41132.843749947882</c:v>
                </c:pt>
                <c:pt idx="21490">
                  <c:v>41132.854166614547</c:v>
                </c:pt>
                <c:pt idx="21491">
                  <c:v>41132.864583281211</c:v>
                </c:pt>
                <c:pt idx="21492">
                  <c:v>41132.874999947875</c:v>
                </c:pt>
                <c:pt idx="21493">
                  <c:v>41132.885416614539</c:v>
                </c:pt>
                <c:pt idx="21494">
                  <c:v>41132.895833281204</c:v>
                </c:pt>
                <c:pt idx="21495">
                  <c:v>41132.906249947868</c:v>
                </c:pt>
                <c:pt idx="21496">
                  <c:v>41132.916666614532</c:v>
                </c:pt>
                <c:pt idx="21497">
                  <c:v>41132.927083281196</c:v>
                </c:pt>
                <c:pt idx="21498">
                  <c:v>41132.93749994786</c:v>
                </c:pt>
                <c:pt idx="21499">
                  <c:v>41132.947916614525</c:v>
                </c:pt>
                <c:pt idx="21500">
                  <c:v>41132.958333281189</c:v>
                </c:pt>
                <c:pt idx="21501">
                  <c:v>41132.968749947853</c:v>
                </c:pt>
                <c:pt idx="21502">
                  <c:v>41132.979166614517</c:v>
                </c:pt>
                <c:pt idx="21503">
                  <c:v>41132.989583281182</c:v>
                </c:pt>
                <c:pt idx="21504">
                  <c:v>41132.999999947846</c:v>
                </c:pt>
                <c:pt idx="21505">
                  <c:v>41133.01041661451</c:v>
                </c:pt>
                <c:pt idx="21506">
                  <c:v>41133.020833281174</c:v>
                </c:pt>
                <c:pt idx="21507">
                  <c:v>41133.031249947839</c:v>
                </c:pt>
                <c:pt idx="21508">
                  <c:v>41133.041666614503</c:v>
                </c:pt>
                <c:pt idx="21509">
                  <c:v>41133.052083281167</c:v>
                </c:pt>
                <c:pt idx="21510">
                  <c:v>41133.062499947831</c:v>
                </c:pt>
                <c:pt idx="21511">
                  <c:v>41133.072916614496</c:v>
                </c:pt>
                <c:pt idx="21512">
                  <c:v>41133.08333328116</c:v>
                </c:pt>
                <c:pt idx="21513">
                  <c:v>41133.093749947824</c:v>
                </c:pt>
                <c:pt idx="21514">
                  <c:v>41133.104166614488</c:v>
                </c:pt>
                <c:pt idx="21515">
                  <c:v>41133.114583281153</c:v>
                </c:pt>
                <c:pt idx="21516">
                  <c:v>41133.124999947817</c:v>
                </c:pt>
                <c:pt idx="21517">
                  <c:v>41133.135416614481</c:v>
                </c:pt>
                <c:pt idx="21518">
                  <c:v>41133.145833281145</c:v>
                </c:pt>
                <c:pt idx="21519">
                  <c:v>41133.15624994781</c:v>
                </c:pt>
                <c:pt idx="21520">
                  <c:v>41133.166666614474</c:v>
                </c:pt>
                <c:pt idx="21521">
                  <c:v>41133.177083281138</c:v>
                </c:pt>
                <c:pt idx="21522">
                  <c:v>41133.187499947802</c:v>
                </c:pt>
                <c:pt idx="21523">
                  <c:v>41133.197916614467</c:v>
                </c:pt>
                <c:pt idx="21524">
                  <c:v>41133.208333281131</c:v>
                </c:pt>
                <c:pt idx="21525">
                  <c:v>41133.218749947795</c:v>
                </c:pt>
                <c:pt idx="21526">
                  <c:v>41133.229166614459</c:v>
                </c:pt>
                <c:pt idx="21527">
                  <c:v>41133.239583281123</c:v>
                </c:pt>
                <c:pt idx="21528">
                  <c:v>41133.249999947788</c:v>
                </c:pt>
                <c:pt idx="21529">
                  <c:v>41133.260416614452</c:v>
                </c:pt>
                <c:pt idx="21530">
                  <c:v>41133.270833281116</c:v>
                </c:pt>
                <c:pt idx="21531">
                  <c:v>41133.28124994778</c:v>
                </c:pt>
                <c:pt idx="21532">
                  <c:v>41133.291666614445</c:v>
                </c:pt>
                <c:pt idx="21533">
                  <c:v>41133.302083281109</c:v>
                </c:pt>
                <c:pt idx="21534">
                  <c:v>41133.312499947773</c:v>
                </c:pt>
                <c:pt idx="21535">
                  <c:v>41133.322916614437</c:v>
                </c:pt>
                <c:pt idx="21536">
                  <c:v>41133.333333281102</c:v>
                </c:pt>
                <c:pt idx="21537">
                  <c:v>41133.343749947766</c:v>
                </c:pt>
                <c:pt idx="21538">
                  <c:v>41133.35416661443</c:v>
                </c:pt>
                <c:pt idx="21539">
                  <c:v>41133.364583281094</c:v>
                </c:pt>
                <c:pt idx="21540">
                  <c:v>41133.374999947759</c:v>
                </c:pt>
                <c:pt idx="21541">
                  <c:v>41133.385416614423</c:v>
                </c:pt>
                <c:pt idx="21542">
                  <c:v>41133.395833281087</c:v>
                </c:pt>
                <c:pt idx="21543">
                  <c:v>41133.406249947751</c:v>
                </c:pt>
                <c:pt idx="21544">
                  <c:v>41133.416666614416</c:v>
                </c:pt>
                <c:pt idx="21545">
                  <c:v>41133.42708328108</c:v>
                </c:pt>
                <c:pt idx="21546">
                  <c:v>41133.437499947744</c:v>
                </c:pt>
                <c:pt idx="21547">
                  <c:v>41133.447916614408</c:v>
                </c:pt>
                <c:pt idx="21548">
                  <c:v>41133.458333281073</c:v>
                </c:pt>
                <c:pt idx="21549">
                  <c:v>41133.468749947737</c:v>
                </c:pt>
                <c:pt idx="21550">
                  <c:v>41133.479166614401</c:v>
                </c:pt>
                <c:pt idx="21551">
                  <c:v>41133.489583281065</c:v>
                </c:pt>
                <c:pt idx="21552">
                  <c:v>41133.49999994773</c:v>
                </c:pt>
                <c:pt idx="21553">
                  <c:v>41133.510416614394</c:v>
                </c:pt>
                <c:pt idx="21554">
                  <c:v>41133.520833281058</c:v>
                </c:pt>
                <c:pt idx="21555">
                  <c:v>41133.531249947722</c:v>
                </c:pt>
                <c:pt idx="21556">
                  <c:v>41133.541666614386</c:v>
                </c:pt>
                <c:pt idx="21557">
                  <c:v>41133.552083281051</c:v>
                </c:pt>
                <c:pt idx="21558">
                  <c:v>41133.562499947715</c:v>
                </c:pt>
                <c:pt idx="21559">
                  <c:v>41133.572916614379</c:v>
                </c:pt>
                <c:pt idx="21560">
                  <c:v>41133.583333281043</c:v>
                </c:pt>
                <c:pt idx="21561">
                  <c:v>41133.593749947708</c:v>
                </c:pt>
                <c:pt idx="21562">
                  <c:v>41133.604166614372</c:v>
                </c:pt>
                <c:pt idx="21563">
                  <c:v>41133.614583281036</c:v>
                </c:pt>
                <c:pt idx="21564">
                  <c:v>41133.6249999477</c:v>
                </c:pt>
                <c:pt idx="21565">
                  <c:v>41133.635416614365</c:v>
                </c:pt>
                <c:pt idx="21566">
                  <c:v>41133.645833281029</c:v>
                </c:pt>
                <c:pt idx="21567">
                  <c:v>41133.656249947693</c:v>
                </c:pt>
                <c:pt idx="21568">
                  <c:v>41133.666666614357</c:v>
                </c:pt>
                <c:pt idx="21569">
                  <c:v>41133.677083281022</c:v>
                </c:pt>
                <c:pt idx="21570">
                  <c:v>41133.687499947686</c:v>
                </c:pt>
                <c:pt idx="21571">
                  <c:v>41133.69791661435</c:v>
                </c:pt>
                <c:pt idx="21572">
                  <c:v>41133.708333281014</c:v>
                </c:pt>
                <c:pt idx="21573">
                  <c:v>41133.718749947679</c:v>
                </c:pt>
                <c:pt idx="21574">
                  <c:v>41133.729166614343</c:v>
                </c:pt>
                <c:pt idx="21575">
                  <c:v>41133.739583281007</c:v>
                </c:pt>
                <c:pt idx="21576">
                  <c:v>41133.749999947671</c:v>
                </c:pt>
                <c:pt idx="21577">
                  <c:v>41133.760416614336</c:v>
                </c:pt>
                <c:pt idx="21578">
                  <c:v>41133.770833281</c:v>
                </c:pt>
                <c:pt idx="21579">
                  <c:v>41133.781249947664</c:v>
                </c:pt>
                <c:pt idx="21580">
                  <c:v>41133.791666614328</c:v>
                </c:pt>
                <c:pt idx="21581">
                  <c:v>41133.802083280993</c:v>
                </c:pt>
                <c:pt idx="21582">
                  <c:v>41133.812499947657</c:v>
                </c:pt>
                <c:pt idx="21583">
                  <c:v>41133.822916614321</c:v>
                </c:pt>
                <c:pt idx="21584">
                  <c:v>41133.833333280985</c:v>
                </c:pt>
                <c:pt idx="21585">
                  <c:v>41133.843749947649</c:v>
                </c:pt>
                <c:pt idx="21586">
                  <c:v>41133.854166614314</c:v>
                </c:pt>
                <c:pt idx="21587">
                  <c:v>41133.864583280978</c:v>
                </c:pt>
                <c:pt idx="21588">
                  <c:v>41133.874999947642</c:v>
                </c:pt>
                <c:pt idx="21589">
                  <c:v>41133.885416614306</c:v>
                </c:pt>
                <c:pt idx="21590">
                  <c:v>41133.895833280971</c:v>
                </c:pt>
                <c:pt idx="21591">
                  <c:v>41133.906249947635</c:v>
                </c:pt>
                <c:pt idx="21592">
                  <c:v>41133.916666614299</c:v>
                </c:pt>
                <c:pt idx="21593">
                  <c:v>41133.927083280963</c:v>
                </c:pt>
                <c:pt idx="21594">
                  <c:v>41133.937499947628</c:v>
                </c:pt>
                <c:pt idx="21595">
                  <c:v>41133.947916614292</c:v>
                </c:pt>
                <c:pt idx="21596">
                  <c:v>41133.958333280956</c:v>
                </c:pt>
                <c:pt idx="21597">
                  <c:v>41133.96874994762</c:v>
                </c:pt>
                <c:pt idx="21598">
                  <c:v>41133.979166614285</c:v>
                </c:pt>
                <c:pt idx="21599">
                  <c:v>41133.989583280949</c:v>
                </c:pt>
                <c:pt idx="21600">
                  <c:v>41133.999999947613</c:v>
                </c:pt>
                <c:pt idx="21601">
                  <c:v>41134.010416614277</c:v>
                </c:pt>
                <c:pt idx="21602">
                  <c:v>41134.020833280942</c:v>
                </c:pt>
                <c:pt idx="21603">
                  <c:v>41134.031249947606</c:v>
                </c:pt>
                <c:pt idx="21604">
                  <c:v>41134.04166661427</c:v>
                </c:pt>
                <c:pt idx="21605">
                  <c:v>41134.052083280934</c:v>
                </c:pt>
                <c:pt idx="21606">
                  <c:v>41134.062499947599</c:v>
                </c:pt>
                <c:pt idx="21607">
                  <c:v>41134.072916614263</c:v>
                </c:pt>
                <c:pt idx="21608">
                  <c:v>41134.083333280927</c:v>
                </c:pt>
                <c:pt idx="21609">
                  <c:v>41134.093749947591</c:v>
                </c:pt>
                <c:pt idx="21610">
                  <c:v>41134.104166614256</c:v>
                </c:pt>
                <c:pt idx="21611">
                  <c:v>41134.11458328092</c:v>
                </c:pt>
                <c:pt idx="21612">
                  <c:v>41134.124999947584</c:v>
                </c:pt>
                <c:pt idx="21613">
                  <c:v>41134.135416614248</c:v>
                </c:pt>
                <c:pt idx="21614">
                  <c:v>41134.145833280912</c:v>
                </c:pt>
                <c:pt idx="21615">
                  <c:v>41134.156249947577</c:v>
                </c:pt>
                <c:pt idx="21616">
                  <c:v>41134.166666614241</c:v>
                </c:pt>
                <c:pt idx="21617">
                  <c:v>41134.177083280905</c:v>
                </c:pt>
                <c:pt idx="21618">
                  <c:v>41134.187499947569</c:v>
                </c:pt>
                <c:pt idx="21619">
                  <c:v>41134.197916614234</c:v>
                </c:pt>
                <c:pt idx="21620">
                  <c:v>41134.208333280898</c:v>
                </c:pt>
                <c:pt idx="21621">
                  <c:v>41134.218749947562</c:v>
                </c:pt>
                <c:pt idx="21622">
                  <c:v>41134.229166614226</c:v>
                </c:pt>
                <c:pt idx="21623">
                  <c:v>41134.239583280891</c:v>
                </c:pt>
                <c:pt idx="21624">
                  <c:v>41134.249999947555</c:v>
                </c:pt>
                <c:pt idx="21625">
                  <c:v>41134.260416614219</c:v>
                </c:pt>
                <c:pt idx="21626">
                  <c:v>41134.270833280883</c:v>
                </c:pt>
                <c:pt idx="21627">
                  <c:v>41134.281249947548</c:v>
                </c:pt>
                <c:pt idx="21628">
                  <c:v>41134.291666614212</c:v>
                </c:pt>
                <c:pt idx="21629">
                  <c:v>41134.302083280876</c:v>
                </c:pt>
                <c:pt idx="21630">
                  <c:v>41134.31249994754</c:v>
                </c:pt>
                <c:pt idx="21631">
                  <c:v>41134.322916614205</c:v>
                </c:pt>
                <c:pt idx="21632">
                  <c:v>41134.333333280869</c:v>
                </c:pt>
                <c:pt idx="21633">
                  <c:v>41134.343749947533</c:v>
                </c:pt>
                <c:pt idx="21634">
                  <c:v>41134.354166614197</c:v>
                </c:pt>
                <c:pt idx="21635">
                  <c:v>41134.364583280862</c:v>
                </c:pt>
                <c:pt idx="21636">
                  <c:v>41134.374999947526</c:v>
                </c:pt>
                <c:pt idx="21637">
                  <c:v>41134.38541661419</c:v>
                </c:pt>
                <c:pt idx="21638">
                  <c:v>41134.395833280854</c:v>
                </c:pt>
                <c:pt idx="21639">
                  <c:v>41134.406249947519</c:v>
                </c:pt>
                <c:pt idx="21640">
                  <c:v>41134.416666614183</c:v>
                </c:pt>
                <c:pt idx="21641">
                  <c:v>41134.427083280847</c:v>
                </c:pt>
                <c:pt idx="21642">
                  <c:v>41134.437499947511</c:v>
                </c:pt>
                <c:pt idx="21643">
                  <c:v>41134.447916614175</c:v>
                </c:pt>
                <c:pt idx="21644">
                  <c:v>41134.45833328084</c:v>
                </c:pt>
                <c:pt idx="21645">
                  <c:v>41134.468749947504</c:v>
                </c:pt>
                <c:pt idx="21646">
                  <c:v>41134.479166614168</c:v>
                </c:pt>
                <c:pt idx="21647">
                  <c:v>41134.489583280832</c:v>
                </c:pt>
                <c:pt idx="21648">
                  <c:v>41134.499999947497</c:v>
                </c:pt>
                <c:pt idx="21649">
                  <c:v>41134.510416614161</c:v>
                </c:pt>
                <c:pt idx="21650">
                  <c:v>41134.520833280825</c:v>
                </c:pt>
                <c:pt idx="21651">
                  <c:v>41134.531249947489</c:v>
                </c:pt>
                <c:pt idx="21652">
                  <c:v>41134.541666614154</c:v>
                </c:pt>
                <c:pt idx="21653">
                  <c:v>41134.552083280818</c:v>
                </c:pt>
                <c:pt idx="21654">
                  <c:v>41134.562499947482</c:v>
                </c:pt>
                <c:pt idx="21655">
                  <c:v>41134.572916614146</c:v>
                </c:pt>
                <c:pt idx="21656">
                  <c:v>41134.583333280811</c:v>
                </c:pt>
                <c:pt idx="21657">
                  <c:v>41134.593749947475</c:v>
                </c:pt>
                <c:pt idx="21658">
                  <c:v>41134.604166614139</c:v>
                </c:pt>
                <c:pt idx="21659">
                  <c:v>41134.614583280803</c:v>
                </c:pt>
                <c:pt idx="21660">
                  <c:v>41134.624999947468</c:v>
                </c:pt>
                <c:pt idx="21661">
                  <c:v>41134.635416614132</c:v>
                </c:pt>
                <c:pt idx="21662">
                  <c:v>41134.645833280796</c:v>
                </c:pt>
                <c:pt idx="21663">
                  <c:v>41134.65624994746</c:v>
                </c:pt>
                <c:pt idx="21664">
                  <c:v>41134.666666614125</c:v>
                </c:pt>
                <c:pt idx="21665">
                  <c:v>41134.677083280789</c:v>
                </c:pt>
                <c:pt idx="21666">
                  <c:v>41134.687499947453</c:v>
                </c:pt>
                <c:pt idx="21667">
                  <c:v>41134.697916614117</c:v>
                </c:pt>
                <c:pt idx="21668">
                  <c:v>41134.708333280782</c:v>
                </c:pt>
                <c:pt idx="21669">
                  <c:v>41134.718749947446</c:v>
                </c:pt>
                <c:pt idx="21670">
                  <c:v>41134.72916661411</c:v>
                </c:pt>
                <c:pt idx="21671">
                  <c:v>41134.739583280774</c:v>
                </c:pt>
                <c:pt idx="21672">
                  <c:v>41134.749999947438</c:v>
                </c:pt>
                <c:pt idx="21673">
                  <c:v>41134.760416614103</c:v>
                </c:pt>
                <c:pt idx="21674">
                  <c:v>41134.770833280767</c:v>
                </c:pt>
                <c:pt idx="21675">
                  <c:v>41134.781249947431</c:v>
                </c:pt>
                <c:pt idx="21676">
                  <c:v>41134.791666614095</c:v>
                </c:pt>
                <c:pt idx="21677">
                  <c:v>41134.80208328076</c:v>
                </c:pt>
                <c:pt idx="21678">
                  <c:v>41134.812499947424</c:v>
                </c:pt>
                <c:pt idx="21679">
                  <c:v>41134.822916614088</c:v>
                </c:pt>
                <c:pt idx="21680">
                  <c:v>41134.833333280752</c:v>
                </c:pt>
                <c:pt idx="21681">
                  <c:v>41134.843749947417</c:v>
                </c:pt>
                <c:pt idx="21682">
                  <c:v>41134.854166614081</c:v>
                </c:pt>
                <c:pt idx="21683">
                  <c:v>41134.864583280745</c:v>
                </c:pt>
                <c:pt idx="21684">
                  <c:v>41134.874999947409</c:v>
                </c:pt>
                <c:pt idx="21685">
                  <c:v>41134.885416614074</c:v>
                </c:pt>
                <c:pt idx="21686">
                  <c:v>41134.895833280738</c:v>
                </c:pt>
                <c:pt idx="21687">
                  <c:v>41134.906249947402</c:v>
                </c:pt>
                <c:pt idx="21688">
                  <c:v>41134.916666614066</c:v>
                </c:pt>
                <c:pt idx="21689">
                  <c:v>41134.927083280731</c:v>
                </c:pt>
                <c:pt idx="21690">
                  <c:v>41134.937499947395</c:v>
                </c:pt>
                <c:pt idx="21691">
                  <c:v>41134.947916614059</c:v>
                </c:pt>
                <c:pt idx="21692">
                  <c:v>41134.958333280723</c:v>
                </c:pt>
                <c:pt idx="21693">
                  <c:v>41134.968749947388</c:v>
                </c:pt>
                <c:pt idx="21694">
                  <c:v>41134.979166614052</c:v>
                </c:pt>
                <c:pt idx="21695">
                  <c:v>41134.989583280716</c:v>
                </c:pt>
                <c:pt idx="21696">
                  <c:v>41134.99999994738</c:v>
                </c:pt>
                <c:pt idx="21697">
                  <c:v>41135.010416614045</c:v>
                </c:pt>
                <c:pt idx="21698">
                  <c:v>41135.020833280709</c:v>
                </c:pt>
                <c:pt idx="21699">
                  <c:v>41135.031249947373</c:v>
                </c:pt>
                <c:pt idx="21700">
                  <c:v>41135.041666614037</c:v>
                </c:pt>
                <c:pt idx="21701">
                  <c:v>41135.052083280701</c:v>
                </c:pt>
                <c:pt idx="21702">
                  <c:v>41135.062499947366</c:v>
                </c:pt>
                <c:pt idx="21703">
                  <c:v>41135.07291661403</c:v>
                </c:pt>
                <c:pt idx="21704">
                  <c:v>41135.083333280694</c:v>
                </c:pt>
                <c:pt idx="21705">
                  <c:v>41135.093749947358</c:v>
                </c:pt>
                <c:pt idx="21706">
                  <c:v>41135.104166614023</c:v>
                </c:pt>
                <c:pt idx="21707">
                  <c:v>41135.114583280687</c:v>
                </c:pt>
                <c:pt idx="21708">
                  <c:v>41135.124999947351</c:v>
                </c:pt>
                <c:pt idx="21709">
                  <c:v>41135.135416614015</c:v>
                </c:pt>
                <c:pt idx="21710">
                  <c:v>41135.14583328068</c:v>
                </c:pt>
                <c:pt idx="21711">
                  <c:v>41135.156249947344</c:v>
                </c:pt>
                <c:pt idx="21712">
                  <c:v>41135.166666614008</c:v>
                </c:pt>
                <c:pt idx="21713">
                  <c:v>41135.177083280672</c:v>
                </c:pt>
                <c:pt idx="21714">
                  <c:v>41135.187499947337</c:v>
                </c:pt>
                <c:pt idx="21715">
                  <c:v>41135.197916614001</c:v>
                </c:pt>
                <c:pt idx="21716">
                  <c:v>41135.208333280665</c:v>
                </c:pt>
                <c:pt idx="21717">
                  <c:v>41135.218749947329</c:v>
                </c:pt>
                <c:pt idx="21718">
                  <c:v>41135.229166613994</c:v>
                </c:pt>
                <c:pt idx="21719">
                  <c:v>41135.239583280658</c:v>
                </c:pt>
                <c:pt idx="21720">
                  <c:v>41135.249999947322</c:v>
                </c:pt>
                <c:pt idx="21721">
                  <c:v>41135.260416613986</c:v>
                </c:pt>
                <c:pt idx="21722">
                  <c:v>41135.270833280651</c:v>
                </c:pt>
                <c:pt idx="21723">
                  <c:v>41135.281249947315</c:v>
                </c:pt>
                <c:pt idx="21724">
                  <c:v>41135.291666613979</c:v>
                </c:pt>
                <c:pt idx="21725">
                  <c:v>41135.302083280643</c:v>
                </c:pt>
                <c:pt idx="21726">
                  <c:v>41135.312499947308</c:v>
                </c:pt>
                <c:pt idx="21727">
                  <c:v>41135.322916613972</c:v>
                </c:pt>
                <c:pt idx="21728">
                  <c:v>41135.333333280636</c:v>
                </c:pt>
                <c:pt idx="21729">
                  <c:v>41135.3437499473</c:v>
                </c:pt>
                <c:pt idx="21730">
                  <c:v>41135.354166613964</c:v>
                </c:pt>
                <c:pt idx="21731">
                  <c:v>41135.364583280629</c:v>
                </c:pt>
                <c:pt idx="21732">
                  <c:v>41135.374999947293</c:v>
                </c:pt>
                <c:pt idx="21733">
                  <c:v>41135.385416613957</c:v>
                </c:pt>
                <c:pt idx="21734">
                  <c:v>41135.395833280621</c:v>
                </c:pt>
                <c:pt idx="21735">
                  <c:v>41135.406249947286</c:v>
                </c:pt>
                <c:pt idx="21736">
                  <c:v>41135.41666661395</c:v>
                </c:pt>
                <c:pt idx="21737">
                  <c:v>41135.427083280614</c:v>
                </c:pt>
                <c:pt idx="21738">
                  <c:v>41135.437499947278</c:v>
                </c:pt>
                <c:pt idx="21739">
                  <c:v>41135.447916613943</c:v>
                </c:pt>
                <c:pt idx="21740">
                  <c:v>41135.458333280607</c:v>
                </c:pt>
                <c:pt idx="21741">
                  <c:v>41135.468749947271</c:v>
                </c:pt>
                <c:pt idx="21742">
                  <c:v>41135.479166613935</c:v>
                </c:pt>
                <c:pt idx="21743">
                  <c:v>41135.4895832806</c:v>
                </c:pt>
                <c:pt idx="21744">
                  <c:v>41135.499999947264</c:v>
                </c:pt>
                <c:pt idx="21745">
                  <c:v>41135.510416613928</c:v>
                </c:pt>
                <c:pt idx="21746">
                  <c:v>41135.520833280592</c:v>
                </c:pt>
                <c:pt idx="21747">
                  <c:v>41135.531249947257</c:v>
                </c:pt>
                <c:pt idx="21748">
                  <c:v>41135.541666613921</c:v>
                </c:pt>
                <c:pt idx="21749">
                  <c:v>41135.552083280585</c:v>
                </c:pt>
                <c:pt idx="21750">
                  <c:v>41135.562499947249</c:v>
                </c:pt>
                <c:pt idx="21751">
                  <c:v>41135.572916613914</c:v>
                </c:pt>
                <c:pt idx="21752">
                  <c:v>41135.583333280578</c:v>
                </c:pt>
                <c:pt idx="21753">
                  <c:v>41135.593749947242</c:v>
                </c:pt>
                <c:pt idx="21754">
                  <c:v>41135.604166613906</c:v>
                </c:pt>
                <c:pt idx="21755">
                  <c:v>41135.614583280571</c:v>
                </c:pt>
                <c:pt idx="21756">
                  <c:v>41135.624999947235</c:v>
                </c:pt>
                <c:pt idx="21757">
                  <c:v>41135.635416613899</c:v>
                </c:pt>
                <c:pt idx="21758">
                  <c:v>41135.645833280563</c:v>
                </c:pt>
                <c:pt idx="21759">
                  <c:v>41135.656249947227</c:v>
                </c:pt>
                <c:pt idx="21760">
                  <c:v>41135.666666613892</c:v>
                </c:pt>
                <c:pt idx="21761">
                  <c:v>41135.677083280556</c:v>
                </c:pt>
                <c:pt idx="21762">
                  <c:v>41135.68749994722</c:v>
                </c:pt>
                <c:pt idx="21763">
                  <c:v>41135.697916613884</c:v>
                </c:pt>
                <c:pt idx="21764">
                  <c:v>41135.708333280549</c:v>
                </c:pt>
                <c:pt idx="21765">
                  <c:v>41135.718749947213</c:v>
                </c:pt>
                <c:pt idx="21766">
                  <c:v>41135.729166613877</c:v>
                </c:pt>
                <c:pt idx="21767">
                  <c:v>41135.739583280541</c:v>
                </c:pt>
                <c:pt idx="21768">
                  <c:v>41135.749999947206</c:v>
                </c:pt>
                <c:pt idx="21769">
                  <c:v>41135.76041661387</c:v>
                </c:pt>
                <c:pt idx="21770">
                  <c:v>41135.770833280534</c:v>
                </c:pt>
                <c:pt idx="21771">
                  <c:v>41135.781249947198</c:v>
                </c:pt>
                <c:pt idx="21772">
                  <c:v>41135.791666613863</c:v>
                </c:pt>
                <c:pt idx="21773">
                  <c:v>41135.802083280527</c:v>
                </c:pt>
                <c:pt idx="21774">
                  <c:v>41135.812499947191</c:v>
                </c:pt>
                <c:pt idx="21775">
                  <c:v>41135.822916613855</c:v>
                </c:pt>
                <c:pt idx="21776">
                  <c:v>41135.83333328052</c:v>
                </c:pt>
                <c:pt idx="21777">
                  <c:v>41135.843749947184</c:v>
                </c:pt>
                <c:pt idx="21778">
                  <c:v>41135.854166613848</c:v>
                </c:pt>
                <c:pt idx="21779">
                  <c:v>41135.864583280512</c:v>
                </c:pt>
                <c:pt idx="21780">
                  <c:v>41135.874999947177</c:v>
                </c:pt>
                <c:pt idx="21781">
                  <c:v>41135.885416613841</c:v>
                </c:pt>
                <c:pt idx="21782">
                  <c:v>41135.895833280505</c:v>
                </c:pt>
                <c:pt idx="21783">
                  <c:v>41135.906249947169</c:v>
                </c:pt>
                <c:pt idx="21784">
                  <c:v>41135.916666613834</c:v>
                </c:pt>
                <c:pt idx="21785">
                  <c:v>41135.927083280498</c:v>
                </c:pt>
                <c:pt idx="21786">
                  <c:v>41135.937499947162</c:v>
                </c:pt>
                <c:pt idx="21787">
                  <c:v>41135.947916613826</c:v>
                </c:pt>
                <c:pt idx="21788">
                  <c:v>41135.95833328049</c:v>
                </c:pt>
                <c:pt idx="21789">
                  <c:v>41135.968749947155</c:v>
                </c:pt>
                <c:pt idx="21790">
                  <c:v>41135.979166613819</c:v>
                </c:pt>
                <c:pt idx="21791">
                  <c:v>41135.989583280483</c:v>
                </c:pt>
                <c:pt idx="21792">
                  <c:v>41135.999999947147</c:v>
                </c:pt>
                <c:pt idx="21793">
                  <c:v>41136.010416613812</c:v>
                </c:pt>
                <c:pt idx="21794">
                  <c:v>41136.020833280476</c:v>
                </c:pt>
                <c:pt idx="21795">
                  <c:v>41136.03124994714</c:v>
                </c:pt>
                <c:pt idx="21796">
                  <c:v>41136.041666613804</c:v>
                </c:pt>
                <c:pt idx="21797">
                  <c:v>41136.052083280469</c:v>
                </c:pt>
                <c:pt idx="21798">
                  <c:v>41136.062499947133</c:v>
                </c:pt>
                <c:pt idx="21799">
                  <c:v>41136.072916613797</c:v>
                </c:pt>
                <c:pt idx="21800">
                  <c:v>41136.083333280461</c:v>
                </c:pt>
                <c:pt idx="21801">
                  <c:v>41136.093749947126</c:v>
                </c:pt>
                <c:pt idx="21802">
                  <c:v>41136.10416661379</c:v>
                </c:pt>
                <c:pt idx="21803">
                  <c:v>41136.114583280454</c:v>
                </c:pt>
                <c:pt idx="21804">
                  <c:v>41136.124999947118</c:v>
                </c:pt>
                <c:pt idx="21805">
                  <c:v>41136.135416613783</c:v>
                </c:pt>
                <c:pt idx="21806">
                  <c:v>41136.145833280447</c:v>
                </c:pt>
                <c:pt idx="21807">
                  <c:v>41136.156249947111</c:v>
                </c:pt>
                <c:pt idx="21808">
                  <c:v>41136.166666613775</c:v>
                </c:pt>
                <c:pt idx="21809">
                  <c:v>41136.17708328044</c:v>
                </c:pt>
                <c:pt idx="21810">
                  <c:v>41136.187499947104</c:v>
                </c:pt>
                <c:pt idx="21811">
                  <c:v>41136.197916613768</c:v>
                </c:pt>
                <c:pt idx="21812">
                  <c:v>41136.208333280432</c:v>
                </c:pt>
                <c:pt idx="21813">
                  <c:v>41136.218749947097</c:v>
                </c:pt>
                <c:pt idx="21814">
                  <c:v>41136.229166613761</c:v>
                </c:pt>
                <c:pt idx="21815">
                  <c:v>41136.239583280425</c:v>
                </c:pt>
                <c:pt idx="21816">
                  <c:v>41136.249999947089</c:v>
                </c:pt>
                <c:pt idx="21817">
                  <c:v>41136.260416613753</c:v>
                </c:pt>
                <c:pt idx="21818">
                  <c:v>41136.270833280418</c:v>
                </c:pt>
                <c:pt idx="21819">
                  <c:v>41136.281249947082</c:v>
                </c:pt>
                <c:pt idx="21820">
                  <c:v>41136.291666613746</c:v>
                </c:pt>
                <c:pt idx="21821">
                  <c:v>41136.30208328041</c:v>
                </c:pt>
                <c:pt idx="21822">
                  <c:v>41136.312499947075</c:v>
                </c:pt>
                <c:pt idx="21823">
                  <c:v>41136.322916613739</c:v>
                </c:pt>
                <c:pt idx="21824">
                  <c:v>41136.333333280403</c:v>
                </c:pt>
                <c:pt idx="21825">
                  <c:v>41136.343749947067</c:v>
                </c:pt>
                <c:pt idx="21826">
                  <c:v>41136.354166613732</c:v>
                </c:pt>
                <c:pt idx="21827">
                  <c:v>41136.364583280396</c:v>
                </c:pt>
                <c:pt idx="21828">
                  <c:v>41136.37499994706</c:v>
                </c:pt>
                <c:pt idx="21829">
                  <c:v>41136.385416613724</c:v>
                </c:pt>
                <c:pt idx="21830">
                  <c:v>41136.395833280389</c:v>
                </c:pt>
                <c:pt idx="21831">
                  <c:v>41136.406249947053</c:v>
                </c:pt>
                <c:pt idx="21832">
                  <c:v>41136.416666613717</c:v>
                </c:pt>
                <c:pt idx="21833">
                  <c:v>41136.427083280381</c:v>
                </c:pt>
                <c:pt idx="21834">
                  <c:v>41136.437499947046</c:v>
                </c:pt>
                <c:pt idx="21835">
                  <c:v>41136.44791661371</c:v>
                </c:pt>
                <c:pt idx="21836">
                  <c:v>41136.458333280374</c:v>
                </c:pt>
                <c:pt idx="21837">
                  <c:v>41136.468749947038</c:v>
                </c:pt>
                <c:pt idx="21838">
                  <c:v>41136.479166613703</c:v>
                </c:pt>
                <c:pt idx="21839">
                  <c:v>41136.489583280367</c:v>
                </c:pt>
                <c:pt idx="21840">
                  <c:v>41136.499999947031</c:v>
                </c:pt>
                <c:pt idx="21841">
                  <c:v>41136.510416613695</c:v>
                </c:pt>
                <c:pt idx="21842">
                  <c:v>41136.52083328036</c:v>
                </c:pt>
                <c:pt idx="21843">
                  <c:v>41136.531249947024</c:v>
                </c:pt>
                <c:pt idx="21844">
                  <c:v>41136.541666613688</c:v>
                </c:pt>
                <c:pt idx="21845">
                  <c:v>41136.552083280352</c:v>
                </c:pt>
                <c:pt idx="21846">
                  <c:v>41136.562499947016</c:v>
                </c:pt>
                <c:pt idx="21847">
                  <c:v>41136.572916613681</c:v>
                </c:pt>
                <c:pt idx="21848">
                  <c:v>41136.583333280345</c:v>
                </c:pt>
                <c:pt idx="21849">
                  <c:v>41136.593749947009</c:v>
                </c:pt>
                <c:pt idx="21850">
                  <c:v>41136.604166613673</c:v>
                </c:pt>
                <c:pt idx="21851">
                  <c:v>41136.614583280338</c:v>
                </c:pt>
                <c:pt idx="21852">
                  <c:v>41136.624999947002</c:v>
                </c:pt>
                <c:pt idx="21853">
                  <c:v>41136.635416613666</c:v>
                </c:pt>
                <c:pt idx="21854">
                  <c:v>41136.64583328033</c:v>
                </c:pt>
                <c:pt idx="21855">
                  <c:v>41136.656249946995</c:v>
                </c:pt>
                <c:pt idx="21856">
                  <c:v>41136.666666613659</c:v>
                </c:pt>
                <c:pt idx="21857">
                  <c:v>41136.677083280323</c:v>
                </c:pt>
                <c:pt idx="21858">
                  <c:v>41136.687499946987</c:v>
                </c:pt>
                <c:pt idx="21859">
                  <c:v>41136.697916613652</c:v>
                </c:pt>
                <c:pt idx="21860">
                  <c:v>41136.708333280316</c:v>
                </c:pt>
                <c:pt idx="21861">
                  <c:v>41136.71874994698</c:v>
                </c:pt>
                <c:pt idx="21862">
                  <c:v>41136.729166613644</c:v>
                </c:pt>
                <c:pt idx="21863">
                  <c:v>41136.739583280309</c:v>
                </c:pt>
                <c:pt idx="21864">
                  <c:v>41136.749999946973</c:v>
                </c:pt>
                <c:pt idx="21865">
                  <c:v>41136.760416613637</c:v>
                </c:pt>
                <c:pt idx="21866">
                  <c:v>41136.770833280301</c:v>
                </c:pt>
                <c:pt idx="21867">
                  <c:v>41136.781249946966</c:v>
                </c:pt>
                <c:pt idx="21868">
                  <c:v>41136.79166661363</c:v>
                </c:pt>
                <c:pt idx="21869">
                  <c:v>41136.802083280294</c:v>
                </c:pt>
                <c:pt idx="21870">
                  <c:v>41136.812499946958</c:v>
                </c:pt>
                <c:pt idx="21871">
                  <c:v>41136.822916613623</c:v>
                </c:pt>
                <c:pt idx="21872">
                  <c:v>41136.833333280287</c:v>
                </c:pt>
                <c:pt idx="21873">
                  <c:v>41136.843749946951</c:v>
                </c:pt>
                <c:pt idx="21874">
                  <c:v>41136.854166613615</c:v>
                </c:pt>
                <c:pt idx="21875">
                  <c:v>41136.864583280279</c:v>
                </c:pt>
                <c:pt idx="21876">
                  <c:v>41136.874999946944</c:v>
                </c:pt>
                <c:pt idx="21877">
                  <c:v>41136.885416613608</c:v>
                </c:pt>
                <c:pt idx="21878">
                  <c:v>41136.895833280272</c:v>
                </c:pt>
                <c:pt idx="21879">
                  <c:v>41136.906249946936</c:v>
                </c:pt>
                <c:pt idx="21880">
                  <c:v>41136.916666613601</c:v>
                </c:pt>
                <c:pt idx="21881">
                  <c:v>41136.927083280265</c:v>
                </c:pt>
                <c:pt idx="21882">
                  <c:v>41136.937499946929</c:v>
                </c:pt>
                <c:pt idx="21883">
                  <c:v>41136.947916613593</c:v>
                </c:pt>
                <c:pt idx="21884">
                  <c:v>41136.958333280258</c:v>
                </c:pt>
                <c:pt idx="21885">
                  <c:v>41136.968749946922</c:v>
                </c:pt>
                <c:pt idx="21886">
                  <c:v>41136.979166613586</c:v>
                </c:pt>
                <c:pt idx="21887">
                  <c:v>41136.98958328025</c:v>
                </c:pt>
                <c:pt idx="21888">
                  <c:v>41136.999999946915</c:v>
                </c:pt>
                <c:pt idx="21889">
                  <c:v>41137.010416613579</c:v>
                </c:pt>
                <c:pt idx="21890">
                  <c:v>41137.020833280243</c:v>
                </c:pt>
                <c:pt idx="21891">
                  <c:v>41137.031249946907</c:v>
                </c:pt>
                <c:pt idx="21892">
                  <c:v>41137.041666613572</c:v>
                </c:pt>
                <c:pt idx="21893">
                  <c:v>41137.052083280236</c:v>
                </c:pt>
                <c:pt idx="21894">
                  <c:v>41137.0624999469</c:v>
                </c:pt>
                <c:pt idx="21895">
                  <c:v>41137.072916613564</c:v>
                </c:pt>
                <c:pt idx="21896">
                  <c:v>41137.083333280229</c:v>
                </c:pt>
                <c:pt idx="21897">
                  <c:v>41137.093749946893</c:v>
                </c:pt>
                <c:pt idx="21898">
                  <c:v>41137.104166613557</c:v>
                </c:pt>
                <c:pt idx="21899">
                  <c:v>41137.114583280221</c:v>
                </c:pt>
                <c:pt idx="21900">
                  <c:v>41137.124999946886</c:v>
                </c:pt>
                <c:pt idx="21901">
                  <c:v>41137.13541661355</c:v>
                </c:pt>
                <c:pt idx="21902">
                  <c:v>41137.145833280214</c:v>
                </c:pt>
                <c:pt idx="21903">
                  <c:v>41137.156249946878</c:v>
                </c:pt>
                <c:pt idx="21904">
                  <c:v>41137.166666613542</c:v>
                </c:pt>
                <c:pt idx="21905">
                  <c:v>41137.177083280207</c:v>
                </c:pt>
                <c:pt idx="21906">
                  <c:v>41137.187499946871</c:v>
                </c:pt>
                <c:pt idx="21907">
                  <c:v>41137.197916613535</c:v>
                </c:pt>
                <c:pt idx="21908">
                  <c:v>41137.208333280199</c:v>
                </c:pt>
                <c:pt idx="21909">
                  <c:v>41137.218749946864</c:v>
                </c:pt>
                <c:pt idx="21910">
                  <c:v>41137.229166613528</c:v>
                </c:pt>
                <c:pt idx="21911">
                  <c:v>41137.239583280192</c:v>
                </c:pt>
                <c:pt idx="21912">
                  <c:v>41137.249999946856</c:v>
                </c:pt>
                <c:pt idx="21913">
                  <c:v>41137.260416613521</c:v>
                </c:pt>
                <c:pt idx="21914">
                  <c:v>41137.270833280185</c:v>
                </c:pt>
                <c:pt idx="21915">
                  <c:v>41137.281249946849</c:v>
                </c:pt>
                <c:pt idx="21916">
                  <c:v>41137.291666613513</c:v>
                </c:pt>
                <c:pt idx="21917">
                  <c:v>41137.302083280178</c:v>
                </c:pt>
                <c:pt idx="21918">
                  <c:v>41137.312499946842</c:v>
                </c:pt>
                <c:pt idx="21919">
                  <c:v>41137.322916613506</c:v>
                </c:pt>
                <c:pt idx="21920">
                  <c:v>41137.33333328017</c:v>
                </c:pt>
                <c:pt idx="21921">
                  <c:v>41137.343749946835</c:v>
                </c:pt>
                <c:pt idx="21922">
                  <c:v>41137.354166613499</c:v>
                </c:pt>
                <c:pt idx="21923">
                  <c:v>41137.364583280163</c:v>
                </c:pt>
                <c:pt idx="21924">
                  <c:v>41137.374999946827</c:v>
                </c:pt>
                <c:pt idx="21925">
                  <c:v>41137.385416613492</c:v>
                </c:pt>
                <c:pt idx="21926">
                  <c:v>41137.395833280156</c:v>
                </c:pt>
                <c:pt idx="21927">
                  <c:v>41137.40624994682</c:v>
                </c:pt>
                <c:pt idx="21928">
                  <c:v>41137.416666613484</c:v>
                </c:pt>
                <c:pt idx="21929">
                  <c:v>41137.427083280149</c:v>
                </c:pt>
                <c:pt idx="21930">
                  <c:v>41137.437499946813</c:v>
                </c:pt>
                <c:pt idx="21931">
                  <c:v>41137.447916613477</c:v>
                </c:pt>
                <c:pt idx="21932">
                  <c:v>41137.458333280141</c:v>
                </c:pt>
                <c:pt idx="21933">
                  <c:v>41137.468749946805</c:v>
                </c:pt>
                <c:pt idx="21934">
                  <c:v>41137.47916661347</c:v>
                </c:pt>
                <c:pt idx="21935">
                  <c:v>41137.489583280134</c:v>
                </c:pt>
                <c:pt idx="21936">
                  <c:v>41137.499999946798</c:v>
                </c:pt>
                <c:pt idx="21937">
                  <c:v>41137.510416613462</c:v>
                </c:pt>
                <c:pt idx="21938">
                  <c:v>41137.520833280127</c:v>
                </c:pt>
                <c:pt idx="21939">
                  <c:v>41137.531249946791</c:v>
                </c:pt>
                <c:pt idx="21940">
                  <c:v>41137.541666613455</c:v>
                </c:pt>
                <c:pt idx="21941">
                  <c:v>41137.552083280119</c:v>
                </c:pt>
                <c:pt idx="21942">
                  <c:v>41137.562499946784</c:v>
                </c:pt>
                <c:pt idx="21943">
                  <c:v>41137.572916613448</c:v>
                </c:pt>
                <c:pt idx="21944">
                  <c:v>41137.583333280112</c:v>
                </c:pt>
                <c:pt idx="21945">
                  <c:v>41137.593749946776</c:v>
                </c:pt>
                <c:pt idx="21946">
                  <c:v>41137.604166613441</c:v>
                </c:pt>
                <c:pt idx="21947">
                  <c:v>41137.614583280105</c:v>
                </c:pt>
                <c:pt idx="21948">
                  <c:v>41137.624999946769</c:v>
                </c:pt>
                <c:pt idx="21949">
                  <c:v>41137.635416613433</c:v>
                </c:pt>
                <c:pt idx="21950">
                  <c:v>41137.645833280098</c:v>
                </c:pt>
                <c:pt idx="21951">
                  <c:v>41137.656249946762</c:v>
                </c:pt>
                <c:pt idx="21952">
                  <c:v>41137.666666613426</c:v>
                </c:pt>
                <c:pt idx="21953">
                  <c:v>41137.67708328009</c:v>
                </c:pt>
                <c:pt idx="21954">
                  <c:v>41137.687499946755</c:v>
                </c:pt>
                <c:pt idx="21955">
                  <c:v>41137.697916613419</c:v>
                </c:pt>
                <c:pt idx="21956">
                  <c:v>41137.708333280083</c:v>
                </c:pt>
                <c:pt idx="21957">
                  <c:v>41137.718749946747</c:v>
                </c:pt>
                <c:pt idx="21958">
                  <c:v>41137.729166613412</c:v>
                </c:pt>
                <c:pt idx="21959">
                  <c:v>41137.739583280076</c:v>
                </c:pt>
                <c:pt idx="21960">
                  <c:v>41137.74999994674</c:v>
                </c:pt>
                <c:pt idx="21961">
                  <c:v>41137.760416613404</c:v>
                </c:pt>
                <c:pt idx="21962">
                  <c:v>41137.770833280068</c:v>
                </c:pt>
                <c:pt idx="21963">
                  <c:v>41137.781249946733</c:v>
                </c:pt>
                <c:pt idx="21964">
                  <c:v>41137.791666613397</c:v>
                </c:pt>
                <c:pt idx="21965">
                  <c:v>41137.802083280061</c:v>
                </c:pt>
                <c:pt idx="21966">
                  <c:v>41137.812499946725</c:v>
                </c:pt>
                <c:pt idx="21967">
                  <c:v>41137.82291661339</c:v>
                </c:pt>
                <c:pt idx="21968">
                  <c:v>41137.833333280054</c:v>
                </c:pt>
                <c:pt idx="21969">
                  <c:v>41137.843749946718</c:v>
                </c:pt>
                <c:pt idx="21970">
                  <c:v>41137.854166613382</c:v>
                </c:pt>
                <c:pt idx="21971">
                  <c:v>41137.864583280047</c:v>
                </c:pt>
                <c:pt idx="21972">
                  <c:v>41137.874999946711</c:v>
                </c:pt>
                <c:pt idx="21973">
                  <c:v>41137.885416613375</c:v>
                </c:pt>
                <c:pt idx="21974">
                  <c:v>41137.895833280039</c:v>
                </c:pt>
                <c:pt idx="21975">
                  <c:v>41137.906249946704</c:v>
                </c:pt>
                <c:pt idx="21976">
                  <c:v>41137.916666613368</c:v>
                </c:pt>
                <c:pt idx="21977">
                  <c:v>41137.927083280032</c:v>
                </c:pt>
                <c:pt idx="21978">
                  <c:v>41137.937499946696</c:v>
                </c:pt>
                <c:pt idx="21979">
                  <c:v>41137.947916613361</c:v>
                </c:pt>
                <c:pt idx="21980">
                  <c:v>41137.958333280025</c:v>
                </c:pt>
                <c:pt idx="21981">
                  <c:v>41137.968749946689</c:v>
                </c:pt>
                <c:pt idx="21982">
                  <c:v>41137.979166613353</c:v>
                </c:pt>
                <c:pt idx="21983">
                  <c:v>41137.989583280018</c:v>
                </c:pt>
                <c:pt idx="21984">
                  <c:v>41137.999999946682</c:v>
                </c:pt>
                <c:pt idx="21985">
                  <c:v>41138.010416613346</c:v>
                </c:pt>
                <c:pt idx="21986">
                  <c:v>41138.02083328001</c:v>
                </c:pt>
                <c:pt idx="21987">
                  <c:v>41138.031249946675</c:v>
                </c:pt>
                <c:pt idx="21988">
                  <c:v>41138.041666613339</c:v>
                </c:pt>
                <c:pt idx="21989">
                  <c:v>41138.052083280003</c:v>
                </c:pt>
                <c:pt idx="21990">
                  <c:v>41138.062499946667</c:v>
                </c:pt>
                <c:pt idx="21991">
                  <c:v>41138.072916613331</c:v>
                </c:pt>
                <c:pt idx="21992">
                  <c:v>41138.083333279996</c:v>
                </c:pt>
                <c:pt idx="21993">
                  <c:v>41138.09374994666</c:v>
                </c:pt>
                <c:pt idx="21994">
                  <c:v>41138.104166613324</c:v>
                </c:pt>
                <c:pt idx="21995">
                  <c:v>41138.114583279988</c:v>
                </c:pt>
                <c:pt idx="21996">
                  <c:v>41138.124999946653</c:v>
                </c:pt>
                <c:pt idx="21997">
                  <c:v>41138.135416613317</c:v>
                </c:pt>
                <c:pt idx="21998">
                  <c:v>41138.145833279981</c:v>
                </c:pt>
                <c:pt idx="21999">
                  <c:v>41138.156249946645</c:v>
                </c:pt>
                <c:pt idx="22000">
                  <c:v>41138.16666661331</c:v>
                </c:pt>
                <c:pt idx="22001">
                  <c:v>41138.177083279974</c:v>
                </c:pt>
                <c:pt idx="22002">
                  <c:v>41138.187499946638</c:v>
                </c:pt>
                <c:pt idx="22003">
                  <c:v>41138.197916613302</c:v>
                </c:pt>
                <c:pt idx="22004">
                  <c:v>41138.208333279967</c:v>
                </c:pt>
                <c:pt idx="22005">
                  <c:v>41138.218749946631</c:v>
                </c:pt>
                <c:pt idx="22006">
                  <c:v>41138.229166613295</c:v>
                </c:pt>
                <c:pt idx="22007">
                  <c:v>41138.239583279959</c:v>
                </c:pt>
                <c:pt idx="22008">
                  <c:v>41138.249999946624</c:v>
                </c:pt>
                <c:pt idx="22009">
                  <c:v>41138.260416613288</c:v>
                </c:pt>
                <c:pt idx="22010">
                  <c:v>41138.270833279952</c:v>
                </c:pt>
                <c:pt idx="22011">
                  <c:v>41138.281249946616</c:v>
                </c:pt>
                <c:pt idx="22012">
                  <c:v>41138.291666613281</c:v>
                </c:pt>
                <c:pt idx="22013">
                  <c:v>41138.302083279945</c:v>
                </c:pt>
                <c:pt idx="22014">
                  <c:v>41138.312499946609</c:v>
                </c:pt>
                <c:pt idx="22015">
                  <c:v>41138.322916613273</c:v>
                </c:pt>
                <c:pt idx="22016">
                  <c:v>41138.333333279938</c:v>
                </c:pt>
                <c:pt idx="22017">
                  <c:v>41138.343749946602</c:v>
                </c:pt>
                <c:pt idx="22018">
                  <c:v>41138.354166613266</c:v>
                </c:pt>
                <c:pt idx="22019">
                  <c:v>41138.36458327993</c:v>
                </c:pt>
                <c:pt idx="22020">
                  <c:v>41138.374999946594</c:v>
                </c:pt>
                <c:pt idx="22021">
                  <c:v>41138.385416613259</c:v>
                </c:pt>
                <c:pt idx="22022">
                  <c:v>41138.395833279923</c:v>
                </c:pt>
                <c:pt idx="22023">
                  <c:v>41138.406249946587</c:v>
                </c:pt>
                <c:pt idx="22024">
                  <c:v>41138.416666613251</c:v>
                </c:pt>
                <c:pt idx="22025">
                  <c:v>41138.427083279916</c:v>
                </c:pt>
                <c:pt idx="22026">
                  <c:v>41138.43749994658</c:v>
                </c:pt>
                <c:pt idx="22027">
                  <c:v>41138.447916613244</c:v>
                </c:pt>
                <c:pt idx="22028">
                  <c:v>41138.458333279908</c:v>
                </c:pt>
                <c:pt idx="22029">
                  <c:v>41138.468749946573</c:v>
                </c:pt>
                <c:pt idx="22030">
                  <c:v>41138.479166613237</c:v>
                </c:pt>
                <c:pt idx="22031">
                  <c:v>41138.489583279901</c:v>
                </c:pt>
                <c:pt idx="22032">
                  <c:v>41138.499999946565</c:v>
                </c:pt>
                <c:pt idx="22033">
                  <c:v>41138.51041661323</c:v>
                </c:pt>
                <c:pt idx="22034">
                  <c:v>41138.520833279894</c:v>
                </c:pt>
                <c:pt idx="22035">
                  <c:v>41138.531249946558</c:v>
                </c:pt>
                <c:pt idx="22036">
                  <c:v>41138.541666613222</c:v>
                </c:pt>
                <c:pt idx="22037">
                  <c:v>41138.552083279887</c:v>
                </c:pt>
                <c:pt idx="22038">
                  <c:v>41138.562499946551</c:v>
                </c:pt>
                <c:pt idx="22039">
                  <c:v>41138.572916613215</c:v>
                </c:pt>
                <c:pt idx="22040">
                  <c:v>41138.583333279879</c:v>
                </c:pt>
                <c:pt idx="22041">
                  <c:v>41138.593749946544</c:v>
                </c:pt>
                <c:pt idx="22042">
                  <c:v>41138.604166613208</c:v>
                </c:pt>
                <c:pt idx="22043">
                  <c:v>41138.614583279872</c:v>
                </c:pt>
                <c:pt idx="22044">
                  <c:v>41138.624999946536</c:v>
                </c:pt>
                <c:pt idx="22045">
                  <c:v>41138.635416613201</c:v>
                </c:pt>
                <c:pt idx="22046">
                  <c:v>41138.645833279865</c:v>
                </c:pt>
                <c:pt idx="22047">
                  <c:v>41138.656249946529</c:v>
                </c:pt>
                <c:pt idx="22048">
                  <c:v>41138.666666613193</c:v>
                </c:pt>
                <c:pt idx="22049">
                  <c:v>41138.677083279857</c:v>
                </c:pt>
                <c:pt idx="22050">
                  <c:v>41138.687499946522</c:v>
                </c:pt>
                <c:pt idx="22051">
                  <c:v>41138.697916613186</c:v>
                </c:pt>
                <c:pt idx="22052">
                  <c:v>41138.70833327985</c:v>
                </c:pt>
                <c:pt idx="22053">
                  <c:v>41138.718749946514</c:v>
                </c:pt>
                <c:pt idx="22054">
                  <c:v>41138.729166613179</c:v>
                </c:pt>
                <c:pt idx="22055">
                  <c:v>41138.739583279843</c:v>
                </c:pt>
                <c:pt idx="22056">
                  <c:v>41138.749999946507</c:v>
                </c:pt>
                <c:pt idx="22057">
                  <c:v>41138.760416613171</c:v>
                </c:pt>
                <c:pt idx="22058">
                  <c:v>41138.770833279836</c:v>
                </c:pt>
                <c:pt idx="22059">
                  <c:v>41138.7812499465</c:v>
                </c:pt>
                <c:pt idx="22060">
                  <c:v>41138.791666613164</c:v>
                </c:pt>
                <c:pt idx="22061">
                  <c:v>41138.802083279828</c:v>
                </c:pt>
                <c:pt idx="22062">
                  <c:v>41138.812499946493</c:v>
                </c:pt>
                <c:pt idx="22063">
                  <c:v>41138.822916613157</c:v>
                </c:pt>
                <c:pt idx="22064">
                  <c:v>41138.833333279821</c:v>
                </c:pt>
                <c:pt idx="22065">
                  <c:v>41138.843749946485</c:v>
                </c:pt>
                <c:pt idx="22066">
                  <c:v>41138.85416661315</c:v>
                </c:pt>
                <c:pt idx="22067">
                  <c:v>41138.864583279814</c:v>
                </c:pt>
                <c:pt idx="22068">
                  <c:v>41138.874999946478</c:v>
                </c:pt>
                <c:pt idx="22069">
                  <c:v>41138.885416613142</c:v>
                </c:pt>
                <c:pt idx="22070">
                  <c:v>41138.895833279807</c:v>
                </c:pt>
                <c:pt idx="22071">
                  <c:v>41138.906249946471</c:v>
                </c:pt>
                <c:pt idx="22072">
                  <c:v>41138.916666613135</c:v>
                </c:pt>
                <c:pt idx="22073">
                  <c:v>41138.927083279799</c:v>
                </c:pt>
                <c:pt idx="22074">
                  <c:v>41138.937499946464</c:v>
                </c:pt>
                <c:pt idx="22075">
                  <c:v>41138.947916613128</c:v>
                </c:pt>
                <c:pt idx="22076">
                  <c:v>41138.958333279792</c:v>
                </c:pt>
                <c:pt idx="22077">
                  <c:v>41138.968749946456</c:v>
                </c:pt>
                <c:pt idx="22078">
                  <c:v>41138.97916661312</c:v>
                </c:pt>
                <c:pt idx="22079">
                  <c:v>41138.989583279785</c:v>
                </c:pt>
                <c:pt idx="22080">
                  <c:v>41138.999999946449</c:v>
                </c:pt>
                <c:pt idx="22081">
                  <c:v>41139.010416613113</c:v>
                </c:pt>
                <c:pt idx="22082">
                  <c:v>41139.020833279777</c:v>
                </c:pt>
                <c:pt idx="22083">
                  <c:v>41139.031249946442</c:v>
                </c:pt>
                <c:pt idx="22084">
                  <c:v>41139.041666613106</c:v>
                </c:pt>
                <c:pt idx="22085">
                  <c:v>41139.05208327977</c:v>
                </c:pt>
                <c:pt idx="22086">
                  <c:v>41139.062499946434</c:v>
                </c:pt>
                <c:pt idx="22087">
                  <c:v>41139.072916613099</c:v>
                </c:pt>
                <c:pt idx="22088">
                  <c:v>41139.083333279763</c:v>
                </c:pt>
                <c:pt idx="22089">
                  <c:v>41139.093749946427</c:v>
                </c:pt>
                <c:pt idx="22090">
                  <c:v>41139.104166613091</c:v>
                </c:pt>
                <c:pt idx="22091">
                  <c:v>41139.114583279756</c:v>
                </c:pt>
                <c:pt idx="22092">
                  <c:v>41139.12499994642</c:v>
                </c:pt>
                <c:pt idx="22093">
                  <c:v>41139.135416613084</c:v>
                </c:pt>
                <c:pt idx="22094">
                  <c:v>41139.145833279748</c:v>
                </c:pt>
                <c:pt idx="22095">
                  <c:v>41139.156249946413</c:v>
                </c:pt>
                <c:pt idx="22096">
                  <c:v>41139.166666613077</c:v>
                </c:pt>
                <c:pt idx="22097">
                  <c:v>41139.177083279741</c:v>
                </c:pt>
                <c:pt idx="22098">
                  <c:v>41139.187499946405</c:v>
                </c:pt>
                <c:pt idx="22099">
                  <c:v>41139.19791661307</c:v>
                </c:pt>
                <c:pt idx="22100">
                  <c:v>41139.208333279734</c:v>
                </c:pt>
                <c:pt idx="22101">
                  <c:v>41139.218749946398</c:v>
                </c:pt>
                <c:pt idx="22102">
                  <c:v>41139.229166613062</c:v>
                </c:pt>
                <c:pt idx="22103">
                  <c:v>41139.239583279727</c:v>
                </c:pt>
                <c:pt idx="22104">
                  <c:v>41139.249999946391</c:v>
                </c:pt>
                <c:pt idx="22105">
                  <c:v>41139.260416613055</c:v>
                </c:pt>
                <c:pt idx="22106">
                  <c:v>41139.270833279719</c:v>
                </c:pt>
                <c:pt idx="22107">
                  <c:v>41139.281249946383</c:v>
                </c:pt>
                <c:pt idx="22108">
                  <c:v>41139.291666613048</c:v>
                </c:pt>
                <c:pt idx="22109">
                  <c:v>41139.302083279712</c:v>
                </c:pt>
                <c:pt idx="22110">
                  <c:v>41139.312499946376</c:v>
                </c:pt>
                <c:pt idx="22111">
                  <c:v>41139.32291661304</c:v>
                </c:pt>
                <c:pt idx="22112">
                  <c:v>41139.333333279705</c:v>
                </c:pt>
                <c:pt idx="22113">
                  <c:v>41139.343749946369</c:v>
                </c:pt>
                <c:pt idx="22114">
                  <c:v>41139.354166613033</c:v>
                </c:pt>
                <c:pt idx="22115">
                  <c:v>41139.364583279697</c:v>
                </c:pt>
                <c:pt idx="22116">
                  <c:v>41139.374999946362</c:v>
                </c:pt>
                <c:pt idx="22117">
                  <c:v>41139.385416613026</c:v>
                </c:pt>
                <c:pt idx="22118">
                  <c:v>41139.39583327969</c:v>
                </c:pt>
                <c:pt idx="22119">
                  <c:v>41139.406249946354</c:v>
                </c:pt>
                <c:pt idx="22120">
                  <c:v>41139.416666613019</c:v>
                </c:pt>
                <c:pt idx="22121">
                  <c:v>41139.427083279683</c:v>
                </c:pt>
                <c:pt idx="22122">
                  <c:v>41139.437499946347</c:v>
                </c:pt>
                <c:pt idx="22123">
                  <c:v>41139.447916613011</c:v>
                </c:pt>
                <c:pt idx="22124">
                  <c:v>41139.458333279676</c:v>
                </c:pt>
                <c:pt idx="22125">
                  <c:v>41139.46874994634</c:v>
                </c:pt>
                <c:pt idx="22126">
                  <c:v>41139.479166613004</c:v>
                </c:pt>
                <c:pt idx="22127">
                  <c:v>41139.489583279668</c:v>
                </c:pt>
                <c:pt idx="22128">
                  <c:v>41139.499999946333</c:v>
                </c:pt>
                <c:pt idx="22129">
                  <c:v>41139.510416612997</c:v>
                </c:pt>
                <c:pt idx="22130">
                  <c:v>41139.520833279661</c:v>
                </c:pt>
                <c:pt idx="22131">
                  <c:v>41139.531249946325</c:v>
                </c:pt>
                <c:pt idx="22132">
                  <c:v>41139.54166661299</c:v>
                </c:pt>
                <c:pt idx="22133">
                  <c:v>41139.552083279654</c:v>
                </c:pt>
                <c:pt idx="22134">
                  <c:v>41139.562499946318</c:v>
                </c:pt>
                <c:pt idx="22135">
                  <c:v>41139.572916612982</c:v>
                </c:pt>
                <c:pt idx="22136">
                  <c:v>41139.583333279646</c:v>
                </c:pt>
                <c:pt idx="22137">
                  <c:v>41139.593749946311</c:v>
                </c:pt>
                <c:pt idx="22138">
                  <c:v>41139.604166612975</c:v>
                </c:pt>
                <c:pt idx="22139">
                  <c:v>41139.614583279639</c:v>
                </c:pt>
                <c:pt idx="22140">
                  <c:v>41139.624999946303</c:v>
                </c:pt>
                <c:pt idx="22141">
                  <c:v>41139.635416612968</c:v>
                </c:pt>
                <c:pt idx="22142">
                  <c:v>41139.645833279632</c:v>
                </c:pt>
                <c:pt idx="22143">
                  <c:v>41139.656249946296</c:v>
                </c:pt>
                <c:pt idx="22144">
                  <c:v>41139.66666661296</c:v>
                </c:pt>
                <c:pt idx="22145">
                  <c:v>41139.677083279625</c:v>
                </c:pt>
                <c:pt idx="22146">
                  <c:v>41139.687499946289</c:v>
                </c:pt>
                <c:pt idx="22147">
                  <c:v>41139.697916612953</c:v>
                </c:pt>
                <c:pt idx="22148">
                  <c:v>41139.708333279617</c:v>
                </c:pt>
                <c:pt idx="22149">
                  <c:v>41139.718749946282</c:v>
                </c:pt>
                <c:pt idx="22150">
                  <c:v>41139.729166612946</c:v>
                </c:pt>
                <c:pt idx="22151">
                  <c:v>41139.73958327961</c:v>
                </c:pt>
                <c:pt idx="22152">
                  <c:v>41139.749999946274</c:v>
                </c:pt>
                <c:pt idx="22153">
                  <c:v>41139.760416612939</c:v>
                </c:pt>
                <c:pt idx="22154">
                  <c:v>41139.770833279603</c:v>
                </c:pt>
                <c:pt idx="22155">
                  <c:v>41139.781249946267</c:v>
                </c:pt>
                <c:pt idx="22156">
                  <c:v>41139.791666612931</c:v>
                </c:pt>
                <c:pt idx="22157">
                  <c:v>41139.802083279596</c:v>
                </c:pt>
                <c:pt idx="22158">
                  <c:v>41139.81249994626</c:v>
                </c:pt>
                <c:pt idx="22159">
                  <c:v>41139.822916612924</c:v>
                </c:pt>
                <c:pt idx="22160">
                  <c:v>41139.833333279588</c:v>
                </c:pt>
                <c:pt idx="22161">
                  <c:v>41139.843749946253</c:v>
                </c:pt>
                <c:pt idx="22162">
                  <c:v>41139.854166612917</c:v>
                </c:pt>
                <c:pt idx="22163">
                  <c:v>41139.864583279581</c:v>
                </c:pt>
                <c:pt idx="22164">
                  <c:v>41139.874999946245</c:v>
                </c:pt>
                <c:pt idx="22165">
                  <c:v>41139.885416612909</c:v>
                </c:pt>
                <c:pt idx="22166">
                  <c:v>41139.895833279574</c:v>
                </c:pt>
                <c:pt idx="22167">
                  <c:v>41139.906249946238</c:v>
                </c:pt>
                <c:pt idx="22168">
                  <c:v>41139.916666612902</c:v>
                </c:pt>
                <c:pt idx="22169">
                  <c:v>41139.927083279566</c:v>
                </c:pt>
                <c:pt idx="22170">
                  <c:v>41139.937499946231</c:v>
                </c:pt>
                <c:pt idx="22171">
                  <c:v>41139.947916612895</c:v>
                </c:pt>
                <c:pt idx="22172">
                  <c:v>41139.958333279559</c:v>
                </c:pt>
                <c:pt idx="22173">
                  <c:v>41139.968749946223</c:v>
                </c:pt>
                <c:pt idx="22174">
                  <c:v>41139.979166612888</c:v>
                </c:pt>
                <c:pt idx="22175">
                  <c:v>41139.989583279552</c:v>
                </c:pt>
                <c:pt idx="22176">
                  <c:v>41139.999999946216</c:v>
                </c:pt>
                <c:pt idx="22177">
                  <c:v>41140.01041661288</c:v>
                </c:pt>
                <c:pt idx="22178">
                  <c:v>41140.020833279545</c:v>
                </c:pt>
                <c:pt idx="22179">
                  <c:v>41140.031249946209</c:v>
                </c:pt>
                <c:pt idx="22180">
                  <c:v>41140.041666612873</c:v>
                </c:pt>
                <c:pt idx="22181">
                  <c:v>41140.052083279537</c:v>
                </c:pt>
                <c:pt idx="22182">
                  <c:v>41140.062499946202</c:v>
                </c:pt>
                <c:pt idx="22183">
                  <c:v>41140.072916612866</c:v>
                </c:pt>
                <c:pt idx="22184">
                  <c:v>41140.08333327953</c:v>
                </c:pt>
                <c:pt idx="22185">
                  <c:v>41140.093749946194</c:v>
                </c:pt>
                <c:pt idx="22186">
                  <c:v>41140.104166612859</c:v>
                </c:pt>
                <c:pt idx="22187">
                  <c:v>41140.114583279523</c:v>
                </c:pt>
                <c:pt idx="22188">
                  <c:v>41140.124999946187</c:v>
                </c:pt>
                <c:pt idx="22189">
                  <c:v>41140.135416612851</c:v>
                </c:pt>
                <c:pt idx="22190">
                  <c:v>41140.145833279516</c:v>
                </c:pt>
                <c:pt idx="22191">
                  <c:v>41140.15624994618</c:v>
                </c:pt>
                <c:pt idx="22192">
                  <c:v>41140.166666612844</c:v>
                </c:pt>
                <c:pt idx="22193">
                  <c:v>41140.177083279508</c:v>
                </c:pt>
                <c:pt idx="22194">
                  <c:v>41140.187499946172</c:v>
                </c:pt>
                <c:pt idx="22195">
                  <c:v>41140.197916612837</c:v>
                </c:pt>
                <c:pt idx="22196">
                  <c:v>41140.208333279501</c:v>
                </c:pt>
                <c:pt idx="22197">
                  <c:v>41140.218749946165</c:v>
                </c:pt>
                <c:pt idx="22198">
                  <c:v>41140.229166612829</c:v>
                </c:pt>
                <c:pt idx="22199">
                  <c:v>41140.239583279494</c:v>
                </c:pt>
                <c:pt idx="22200">
                  <c:v>41140.249999946158</c:v>
                </c:pt>
                <c:pt idx="22201">
                  <c:v>41140.260416612822</c:v>
                </c:pt>
                <c:pt idx="22202">
                  <c:v>41140.270833279486</c:v>
                </c:pt>
                <c:pt idx="22203">
                  <c:v>41140.281249946151</c:v>
                </c:pt>
                <c:pt idx="22204">
                  <c:v>41140.291666612815</c:v>
                </c:pt>
                <c:pt idx="22205">
                  <c:v>41140.302083279479</c:v>
                </c:pt>
                <c:pt idx="22206">
                  <c:v>41140.312499946143</c:v>
                </c:pt>
                <c:pt idx="22207">
                  <c:v>41140.322916612808</c:v>
                </c:pt>
                <c:pt idx="22208">
                  <c:v>41140.333333279472</c:v>
                </c:pt>
                <c:pt idx="22209">
                  <c:v>41140.343749946136</c:v>
                </c:pt>
                <c:pt idx="22210">
                  <c:v>41140.3541666128</c:v>
                </c:pt>
                <c:pt idx="22211">
                  <c:v>41140.364583279465</c:v>
                </c:pt>
                <c:pt idx="22212">
                  <c:v>41140.374999946129</c:v>
                </c:pt>
                <c:pt idx="22213">
                  <c:v>41140.385416612793</c:v>
                </c:pt>
                <c:pt idx="22214">
                  <c:v>41140.395833279457</c:v>
                </c:pt>
                <c:pt idx="22215">
                  <c:v>41140.406249946122</c:v>
                </c:pt>
                <c:pt idx="22216">
                  <c:v>41140.416666612786</c:v>
                </c:pt>
                <c:pt idx="22217">
                  <c:v>41140.42708327945</c:v>
                </c:pt>
                <c:pt idx="22218">
                  <c:v>41140.437499946114</c:v>
                </c:pt>
                <c:pt idx="22219">
                  <c:v>41140.447916612778</c:v>
                </c:pt>
                <c:pt idx="22220">
                  <c:v>41140.458333279443</c:v>
                </c:pt>
                <c:pt idx="22221">
                  <c:v>41140.468749946107</c:v>
                </c:pt>
                <c:pt idx="22222">
                  <c:v>41140.479166612771</c:v>
                </c:pt>
                <c:pt idx="22223">
                  <c:v>41140.489583279435</c:v>
                </c:pt>
                <c:pt idx="22224">
                  <c:v>41140.4999999461</c:v>
                </c:pt>
                <c:pt idx="22225">
                  <c:v>41140.510416612764</c:v>
                </c:pt>
                <c:pt idx="22226">
                  <c:v>41140.520833279428</c:v>
                </c:pt>
                <c:pt idx="22227">
                  <c:v>41140.531249946092</c:v>
                </c:pt>
                <c:pt idx="22228">
                  <c:v>41140.541666612757</c:v>
                </c:pt>
                <c:pt idx="22229">
                  <c:v>41140.552083279421</c:v>
                </c:pt>
                <c:pt idx="22230">
                  <c:v>41140.562499946085</c:v>
                </c:pt>
                <c:pt idx="22231">
                  <c:v>41140.572916612749</c:v>
                </c:pt>
                <c:pt idx="22232">
                  <c:v>41140.583333279414</c:v>
                </c:pt>
                <c:pt idx="22233">
                  <c:v>41140.593749946078</c:v>
                </c:pt>
                <c:pt idx="22234">
                  <c:v>41140.604166612742</c:v>
                </c:pt>
                <c:pt idx="22235">
                  <c:v>41140.614583279406</c:v>
                </c:pt>
                <c:pt idx="22236">
                  <c:v>41140.624999946071</c:v>
                </c:pt>
                <c:pt idx="22237">
                  <c:v>41140.635416612735</c:v>
                </c:pt>
                <c:pt idx="22238">
                  <c:v>41140.645833279399</c:v>
                </c:pt>
                <c:pt idx="22239">
                  <c:v>41140.656249946063</c:v>
                </c:pt>
                <c:pt idx="22240">
                  <c:v>41140.666666612728</c:v>
                </c:pt>
                <c:pt idx="22241">
                  <c:v>41140.677083279392</c:v>
                </c:pt>
                <c:pt idx="22242">
                  <c:v>41140.687499946056</c:v>
                </c:pt>
                <c:pt idx="22243">
                  <c:v>41140.69791661272</c:v>
                </c:pt>
                <c:pt idx="22244">
                  <c:v>41140.708333279385</c:v>
                </c:pt>
                <c:pt idx="22245">
                  <c:v>41140.718749946049</c:v>
                </c:pt>
                <c:pt idx="22246">
                  <c:v>41140.729166612713</c:v>
                </c:pt>
                <c:pt idx="22247">
                  <c:v>41140.739583279377</c:v>
                </c:pt>
                <c:pt idx="22248">
                  <c:v>41140.749999946041</c:v>
                </c:pt>
                <c:pt idx="22249">
                  <c:v>41140.760416612706</c:v>
                </c:pt>
                <c:pt idx="22250">
                  <c:v>41140.77083327937</c:v>
                </c:pt>
                <c:pt idx="22251">
                  <c:v>41140.781249946034</c:v>
                </c:pt>
                <c:pt idx="22252">
                  <c:v>41140.791666612698</c:v>
                </c:pt>
                <c:pt idx="22253">
                  <c:v>41140.802083279363</c:v>
                </c:pt>
                <c:pt idx="22254">
                  <c:v>41140.812499946027</c:v>
                </c:pt>
                <c:pt idx="22255">
                  <c:v>41140.822916612691</c:v>
                </c:pt>
                <c:pt idx="22256">
                  <c:v>41140.833333279355</c:v>
                </c:pt>
                <c:pt idx="22257">
                  <c:v>41140.84374994602</c:v>
                </c:pt>
                <c:pt idx="22258">
                  <c:v>41140.854166612684</c:v>
                </c:pt>
                <c:pt idx="22259">
                  <c:v>41140.864583279348</c:v>
                </c:pt>
                <c:pt idx="22260">
                  <c:v>41140.874999946012</c:v>
                </c:pt>
                <c:pt idx="22261">
                  <c:v>41140.885416612677</c:v>
                </c:pt>
                <c:pt idx="22262">
                  <c:v>41140.895833279341</c:v>
                </c:pt>
                <c:pt idx="22263">
                  <c:v>41140.906249946005</c:v>
                </c:pt>
                <c:pt idx="22264">
                  <c:v>41140.916666612669</c:v>
                </c:pt>
                <c:pt idx="22265">
                  <c:v>41140.927083279334</c:v>
                </c:pt>
                <c:pt idx="22266">
                  <c:v>41140.937499945998</c:v>
                </c:pt>
                <c:pt idx="22267">
                  <c:v>41140.947916612662</c:v>
                </c:pt>
                <c:pt idx="22268">
                  <c:v>41140.958333279326</c:v>
                </c:pt>
                <c:pt idx="22269">
                  <c:v>41140.968749945991</c:v>
                </c:pt>
                <c:pt idx="22270">
                  <c:v>41140.979166612655</c:v>
                </c:pt>
                <c:pt idx="22271">
                  <c:v>41140.989583279319</c:v>
                </c:pt>
                <c:pt idx="22272">
                  <c:v>41140.999999945983</c:v>
                </c:pt>
                <c:pt idx="22273">
                  <c:v>41141.010416612648</c:v>
                </c:pt>
                <c:pt idx="22274">
                  <c:v>41141.020833279312</c:v>
                </c:pt>
                <c:pt idx="22275">
                  <c:v>41141.031249945976</c:v>
                </c:pt>
                <c:pt idx="22276">
                  <c:v>41141.04166661264</c:v>
                </c:pt>
                <c:pt idx="22277">
                  <c:v>41141.052083279304</c:v>
                </c:pt>
                <c:pt idx="22278">
                  <c:v>41141.062499945969</c:v>
                </c:pt>
                <c:pt idx="22279">
                  <c:v>41141.072916612633</c:v>
                </c:pt>
                <c:pt idx="22280">
                  <c:v>41141.083333279297</c:v>
                </c:pt>
                <c:pt idx="22281">
                  <c:v>41141.093749945961</c:v>
                </c:pt>
                <c:pt idx="22282">
                  <c:v>41141.104166612626</c:v>
                </c:pt>
                <c:pt idx="22283">
                  <c:v>41141.11458327929</c:v>
                </c:pt>
                <c:pt idx="22284">
                  <c:v>41141.124999945954</c:v>
                </c:pt>
                <c:pt idx="22285">
                  <c:v>41141.135416612618</c:v>
                </c:pt>
                <c:pt idx="22286">
                  <c:v>41141.145833279283</c:v>
                </c:pt>
                <c:pt idx="22287">
                  <c:v>41141.156249945947</c:v>
                </c:pt>
                <c:pt idx="22288">
                  <c:v>41141.166666612611</c:v>
                </c:pt>
                <c:pt idx="22289">
                  <c:v>41141.177083279275</c:v>
                </c:pt>
                <c:pt idx="22290">
                  <c:v>41141.18749994594</c:v>
                </c:pt>
                <c:pt idx="22291">
                  <c:v>41141.197916612604</c:v>
                </c:pt>
                <c:pt idx="22292">
                  <c:v>41141.208333279268</c:v>
                </c:pt>
                <c:pt idx="22293">
                  <c:v>41141.218749945932</c:v>
                </c:pt>
                <c:pt idx="22294">
                  <c:v>41141.229166612597</c:v>
                </c:pt>
                <c:pt idx="22295">
                  <c:v>41141.239583279261</c:v>
                </c:pt>
                <c:pt idx="22296">
                  <c:v>41141.249999945925</c:v>
                </c:pt>
                <c:pt idx="22297">
                  <c:v>41141.260416612589</c:v>
                </c:pt>
                <c:pt idx="22298">
                  <c:v>41141.270833279254</c:v>
                </c:pt>
                <c:pt idx="22299">
                  <c:v>41141.281249945918</c:v>
                </c:pt>
                <c:pt idx="22300">
                  <c:v>41141.291666612582</c:v>
                </c:pt>
                <c:pt idx="22301">
                  <c:v>41141.302083279246</c:v>
                </c:pt>
                <c:pt idx="22302">
                  <c:v>41141.312499945911</c:v>
                </c:pt>
                <c:pt idx="22303">
                  <c:v>41141.322916612575</c:v>
                </c:pt>
                <c:pt idx="22304">
                  <c:v>41141.333333279239</c:v>
                </c:pt>
                <c:pt idx="22305">
                  <c:v>41141.343749945903</c:v>
                </c:pt>
                <c:pt idx="22306">
                  <c:v>41141.354166612567</c:v>
                </c:pt>
                <c:pt idx="22307">
                  <c:v>41141.364583279232</c:v>
                </c:pt>
                <c:pt idx="22308">
                  <c:v>41141.374999945896</c:v>
                </c:pt>
                <c:pt idx="22309">
                  <c:v>41141.38541661256</c:v>
                </c:pt>
                <c:pt idx="22310">
                  <c:v>41141.395833279224</c:v>
                </c:pt>
                <c:pt idx="22311">
                  <c:v>41141.406249945889</c:v>
                </c:pt>
                <c:pt idx="22312">
                  <c:v>41141.416666612553</c:v>
                </c:pt>
                <c:pt idx="22313">
                  <c:v>41141.427083279217</c:v>
                </c:pt>
                <c:pt idx="22314">
                  <c:v>41141.437499945881</c:v>
                </c:pt>
                <c:pt idx="22315">
                  <c:v>41141.447916612546</c:v>
                </c:pt>
                <c:pt idx="22316">
                  <c:v>41141.45833327921</c:v>
                </c:pt>
                <c:pt idx="22317">
                  <c:v>41141.468749945874</c:v>
                </c:pt>
                <c:pt idx="22318">
                  <c:v>41141.479166612538</c:v>
                </c:pt>
                <c:pt idx="22319">
                  <c:v>41141.489583279203</c:v>
                </c:pt>
                <c:pt idx="22320">
                  <c:v>41141.499999945867</c:v>
                </c:pt>
                <c:pt idx="22321">
                  <c:v>41141.510416612531</c:v>
                </c:pt>
                <c:pt idx="22322">
                  <c:v>41141.520833279195</c:v>
                </c:pt>
                <c:pt idx="22323">
                  <c:v>41141.53124994586</c:v>
                </c:pt>
                <c:pt idx="22324">
                  <c:v>41141.541666612524</c:v>
                </c:pt>
                <c:pt idx="22325">
                  <c:v>41141.552083279188</c:v>
                </c:pt>
                <c:pt idx="22326">
                  <c:v>41141.562499945852</c:v>
                </c:pt>
                <c:pt idx="22327">
                  <c:v>41141.572916612517</c:v>
                </c:pt>
                <c:pt idx="22328">
                  <c:v>41141.583333279181</c:v>
                </c:pt>
                <c:pt idx="22329">
                  <c:v>41141.593749945845</c:v>
                </c:pt>
                <c:pt idx="22330">
                  <c:v>41141.604166612509</c:v>
                </c:pt>
                <c:pt idx="22331">
                  <c:v>41141.614583279174</c:v>
                </c:pt>
                <c:pt idx="22332">
                  <c:v>41141.624999945838</c:v>
                </c:pt>
                <c:pt idx="22333">
                  <c:v>41141.635416612502</c:v>
                </c:pt>
                <c:pt idx="22334">
                  <c:v>41141.645833279166</c:v>
                </c:pt>
                <c:pt idx="22335">
                  <c:v>41141.65624994583</c:v>
                </c:pt>
                <c:pt idx="22336">
                  <c:v>41141.666666612495</c:v>
                </c:pt>
                <c:pt idx="22337">
                  <c:v>41141.677083279159</c:v>
                </c:pt>
                <c:pt idx="22338">
                  <c:v>41141.687499945823</c:v>
                </c:pt>
                <c:pt idx="22339">
                  <c:v>41141.697916612487</c:v>
                </c:pt>
                <c:pt idx="22340">
                  <c:v>41141.708333279152</c:v>
                </c:pt>
                <c:pt idx="22341">
                  <c:v>41141.718749945816</c:v>
                </c:pt>
                <c:pt idx="22342">
                  <c:v>41141.72916661248</c:v>
                </c:pt>
                <c:pt idx="22343">
                  <c:v>41141.739583279144</c:v>
                </c:pt>
                <c:pt idx="22344">
                  <c:v>41141.749999945809</c:v>
                </c:pt>
                <c:pt idx="22345">
                  <c:v>41141.760416612473</c:v>
                </c:pt>
                <c:pt idx="22346">
                  <c:v>41141.770833279137</c:v>
                </c:pt>
                <c:pt idx="22347">
                  <c:v>41141.781249945801</c:v>
                </c:pt>
                <c:pt idx="22348">
                  <c:v>41141.791666612466</c:v>
                </c:pt>
                <c:pt idx="22349">
                  <c:v>41141.80208327913</c:v>
                </c:pt>
                <c:pt idx="22350">
                  <c:v>41141.812499945794</c:v>
                </c:pt>
                <c:pt idx="22351">
                  <c:v>41141.822916612458</c:v>
                </c:pt>
                <c:pt idx="22352">
                  <c:v>41141.833333279123</c:v>
                </c:pt>
                <c:pt idx="22353">
                  <c:v>41141.843749945787</c:v>
                </c:pt>
                <c:pt idx="22354">
                  <c:v>41141.854166612451</c:v>
                </c:pt>
                <c:pt idx="22355">
                  <c:v>41141.864583279115</c:v>
                </c:pt>
                <c:pt idx="22356">
                  <c:v>41141.87499994578</c:v>
                </c:pt>
                <c:pt idx="22357">
                  <c:v>41141.885416612444</c:v>
                </c:pt>
                <c:pt idx="22358">
                  <c:v>41141.895833279108</c:v>
                </c:pt>
                <c:pt idx="22359">
                  <c:v>41141.906249945772</c:v>
                </c:pt>
                <c:pt idx="22360">
                  <c:v>41141.916666612437</c:v>
                </c:pt>
                <c:pt idx="22361">
                  <c:v>41141.927083279101</c:v>
                </c:pt>
                <c:pt idx="22362">
                  <c:v>41141.937499945765</c:v>
                </c:pt>
                <c:pt idx="22363">
                  <c:v>41141.947916612429</c:v>
                </c:pt>
                <c:pt idx="22364">
                  <c:v>41141.958333279093</c:v>
                </c:pt>
                <c:pt idx="22365">
                  <c:v>41141.968749945758</c:v>
                </c:pt>
                <c:pt idx="22366">
                  <c:v>41141.979166612422</c:v>
                </c:pt>
                <c:pt idx="22367">
                  <c:v>41141.989583279086</c:v>
                </c:pt>
                <c:pt idx="22368">
                  <c:v>41141.99999994575</c:v>
                </c:pt>
                <c:pt idx="22369">
                  <c:v>41142.010416612415</c:v>
                </c:pt>
                <c:pt idx="22370">
                  <c:v>41142.020833279079</c:v>
                </c:pt>
                <c:pt idx="22371">
                  <c:v>41142.031249945743</c:v>
                </c:pt>
                <c:pt idx="22372">
                  <c:v>41142.041666612407</c:v>
                </c:pt>
                <c:pt idx="22373">
                  <c:v>41142.052083279072</c:v>
                </c:pt>
                <c:pt idx="22374">
                  <c:v>41142.062499945736</c:v>
                </c:pt>
                <c:pt idx="22375">
                  <c:v>41142.0729166124</c:v>
                </c:pt>
                <c:pt idx="22376">
                  <c:v>41142.083333279064</c:v>
                </c:pt>
                <c:pt idx="22377">
                  <c:v>41142.093749945729</c:v>
                </c:pt>
                <c:pt idx="22378">
                  <c:v>41142.104166612393</c:v>
                </c:pt>
                <c:pt idx="22379">
                  <c:v>41142.114583279057</c:v>
                </c:pt>
                <c:pt idx="22380">
                  <c:v>41142.124999945721</c:v>
                </c:pt>
                <c:pt idx="22381">
                  <c:v>41142.135416612386</c:v>
                </c:pt>
                <c:pt idx="22382">
                  <c:v>41142.14583327905</c:v>
                </c:pt>
                <c:pt idx="22383">
                  <c:v>41142.156249945714</c:v>
                </c:pt>
                <c:pt idx="22384">
                  <c:v>41142.166666612378</c:v>
                </c:pt>
                <c:pt idx="22385">
                  <c:v>41142.177083279043</c:v>
                </c:pt>
                <c:pt idx="22386">
                  <c:v>41142.187499945707</c:v>
                </c:pt>
                <c:pt idx="22387">
                  <c:v>41142.197916612371</c:v>
                </c:pt>
                <c:pt idx="22388">
                  <c:v>41142.208333279035</c:v>
                </c:pt>
                <c:pt idx="22389">
                  <c:v>41142.2187499457</c:v>
                </c:pt>
                <c:pt idx="22390">
                  <c:v>41142.229166612364</c:v>
                </c:pt>
                <c:pt idx="22391">
                  <c:v>41142.239583279028</c:v>
                </c:pt>
                <c:pt idx="22392">
                  <c:v>41142.249999945692</c:v>
                </c:pt>
                <c:pt idx="22393">
                  <c:v>41142.260416612356</c:v>
                </c:pt>
                <c:pt idx="22394">
                  <c:v>41142.270833279021</c:v>
                </c:pt>
                <c:pt idx="22395">
                  <c:v>41142.281249945685</c:v>
                </c:pt>
                <c:pt idx="22396">
                  <c:v>41142.291666612349</c:v>
                </c:pt>
                <c:pt idx="22397">
                  <c:v>41142.302083279013</c:v>
                </c:pt>
                <c:pt idx="22398">
                  <c:v>41142.312499945678</c:v>
                </c:pt>
                <c:pt idx="22399">
                  <c:v>41142.322916612342</c:v>
                </c:pt>
                <c:pt idx="22400">
                  <c:v>41142.333333279006</c:v>
                </c:pt>
                <c:pt idx="22401">
                  <c:v>41142.34374994567</c:v>
                </c:pt>
                <c:pt idx="22402">
                  <c:v>41142.354166612335</c:v>
                </c:pt>
                <c:pt idx="22403">
                  <c:v>41142.364583278999</c:v>
                </c:pt>
                <c:pt idx="22404">
                  <c:v>41142.374999945663</c:v>
                </c:pt>
                <c:pt idx="22405">
                  <c:v>41142.385416612327</c:v>
                </c:pt>
                <c:pt idx="22406">
                  <c:v>41142.395833278992</c:v>
                </c:pt>
                <c:pt idx="22407">
                  <c:v>41142.406249945656</c:v>
                </c:pt>
                <c:pt idx="22408">
                  <c:v>41142.41666661232</c:v>
                </c:pt>
                <c:pt idx="22409">
                  <c:v>41142.427083278984</c:v>
                </c:pt>
                <c:pt idx="22410">
                  <c:v>41142.437499945649</c:v>
                </c:pt>
                <c:pt idx="22411">
                  <c:v>41142.447916612313</c:v>
                </c:pt>
                <c:pt idx="22412">
                  <c:v>41142.458333278977</c:v>
                </c:pt>
                <c:pt idx="22413">
                  <c:v>41142.468749945641</c:v>
                </c:pt>
                <c:pt idx="22414">
                  <c:v>41142.479166612306</c:v>
                </c:pt>
                <c:pt idx="22415">
                  <c:v>41142.48958327897</c:v>
                </c:pt>
                <c:pt idx="22416">
                  <c:v>41142.499999945634</c:v>
                </c:pt>
                <c:pt idx="22417">
                  <c:v>41142.510416612298</c:v>
                </c:pt>
                <c:pt idx="22418">
                  <c:v>41142.520833278963</c:v>
                </c:pt>
                <c:pt idx="22419">
                  <c:v>41142.531249945627</c:v>
                </c:pt>
                <c:pt idx="22420">
                  <c:v>41142.541666612291</c:v>
                </c:pt>
                <c:pt idx="22421">
                  <c:v>41142.552083278955</c:v>
                </c:pt>
                <c:pt idx="22422">
                  <c:v>41142.562499945619</c:v>
                </c:pt>
                <c:pt idx="22423">
                  <c:v>41142.572916612284</c:v>
                </c:pt>
                <c:pt idx="22424">
                  <c:v>41142.583333278948</c:v>
                </c:pt>
                <c:pt idx="22425">
                  <c:v>41142.593749945612</c:v>
                </c:pt>
                <c:pt idx="22426">
                  <c:v>41142.604166612276</c:v>
                </c:pt>
                <c:pt idx="22427">
                  <c:v>41142.614583278941</c:v>
                </c:pt>
                <c:pt idx="22428">
                  <c:v>41142.624999945605</c:v>
                </c:pt>
                <c:pt idx="22429">
                  <c:v>41142.635416612269</c:v>
                </c:pt>
                <c:pt idx="22430">
                  <c:v>41142.645833278933</c:v>
                </c:pt>
                <c:pt idx="22431">
                  <c:v>41142.656249945598</c:v>
                </c:pt>
                <c:pt idx="22432">
                  <c:v>41142.666666612262</c:v>
                </c:pt>
                <c:pt idx="22433">
                  <c:v>41142.677083278926</c:v>
                </c:pt>
                <c:pt idx="22434">
                  <c:v>41142.68749994559</c:v>
                </c:pt>
                <c:pt idx="22435">
                  <c:v>41142.697916612255</c:v>
                </c:pt>
                <c:pt idx="22436">
                  <c:v>41142.708333278919</c:v>
                </c:pt>
                <c:pt idx="22437">
                  <c:v>41142.718749945583</c:v>
                </c:pt>
                <c:pt idx="22438">
                  <c:v>41142.729166612247</c:v>
                </c:pt>
                <c:pt idx="22439">
                  <c:v>41142.739583278912</c:v>
                </c:pt>
                <c:pt idx="22440">
                  <c:v>41142.749999945576</c:v>
                </c:pt>
                <c:pt idx="22441">
                  <c:v>41142.76041661224</c:v>
                </c:pt>
                <c:pt idx="22442">
                  <c:v>41142.770833278904</c:v>
                </c:pt>
                <c:pt idx="22443">
                  <c:v>41142.781249945569</c:v>
                </c:pt>
                <c:pt idx="22444">
                  <c:v>41142.791666612233</c:v>
                </c:pt>
                <c:pt idx="22445">
                  <c:v>41142.802083278897</c:v>
                </c:pt>
                <c:pt idx="22446">
                  <c:v>41142.812499945561</c:v>
                </c:pt>
                <c:pt idx="22447">
                  <c:v>41142.822916612226</c:v>
                </c:pt>
                <c:pt idx="22448">
                  <c:v>41142.83333327889</c:v>
                </c:pt>
                <c:pt idx="22449">
                  <c:v>41142.843749945554</c:v>
                </c:pt>
                <c:pt idx="22450">
                  <c:v>41142.854166612218</c:v>
                </c:pt>
                <c:pt idx="22451">
                  <c:v>41142.864583278882</c:v>
                </c:pt>
                <c:pt idx="22452">
                  <c:v>41142.874999945547</c:v>
                </c:pt>
                <c:pt idx="22453">
                  <c:v>41142.885416612211</c:v>
                </c:pt>
                <c:pt idx="22454">
                  <c:v>41142.895833278875</c:v>
                </c:pt>
                <c:pt idx="22455">
                  <c:v>41142.906249945539</c:v>
                </c:pt>
                <c:pt idx="22456">
                  <c:v>41142.916666612204</c:v>
                </c:pt>
                <c:pt idx="22457">
                  <c:v>41142.927083278868</c:v>
                </c:pt>
                <c:pt idx="22458">
                  <c:v>41142.937499945532</c:v>
                </c:pt>
                <c:pt idx="22459">
                  <c:v>41142.947916612196</c:v>
                </c:pt>
                <c:pt idx="22460">
                  <c:v>41142.958333278861</c:v>
                </c:pt>
                <c:pt idx="22461">
                  <c:v>41142.968749945525</c:v>
                </c:pt>
                <c:pt idx="22462">
                  <c:v>41142.979166612189</c:v>
                </c:pt>
                <c:pt idx="22463">
                  <c:v>41142.989583278853</c:v>
                </c:pt>
                <c:pt idx="22464">
                  <c:v>41142.999999945518</c:v>
                </c:pt>
                <c:pt idx="22465">
                  <c:v>41143.010416612182</c:v>
                </c:pt>
                <c:pt idx="22466">
                  <c:v>41143.020833278846</c:v>
                </c:pt>
                <c:pt idx="22467">
                  <c:v>41143.03124994551</c:v>
                </c:pt>
                <c:pt idx="22468">
                  <c:v>41143.041666612175</c:v>
                </c:pt>
                <c:pt idx="22469">
                  <c:v>41143.052083278839</c:v>
                </c:pt>
                <c:pt idx="22470">
                  <c:v>41143.062499945503</c:v>
                </c:pt>
                <c:pt idx="22471">
                  <c:v>41143.072916612167</c:v>
                </c:pt>
                <c:pt idx="22472">
                  <c:v>41143.083333278832</c:v>
                </c:pt>
                <c:pt idx="22473">
                  <c:v>41143.093749945496</c:v>
                </c:pt>
                <c:pt idx="22474">
                  <c:v>41143.10416661216</c:v>
                </c:pt>
                <c:pt idx="22475">
                  <c:v>41143.114583278824</c:v>
                </c:pt>
                <c:pt idx="22476">
                  <c:v>41143.124999945489</c:v>
                </c:pt>
                <c:pt idx="22477">
                  <c:v>41143.135416612153</c:v>
                </c:pt>
                <c:pt idx="22478">
                  <c:v>41143.145833278817</c:v>
                </c:pt>
                <c:pt idx="22479">
                  <c:v>41143.156249945481</c:v>
                </c:pt>
                <c:pt idx="22480">
                  <c:v>41143.166666612145</c:v>
                </c:pt>
                <c:pt idx="22481">
                  <c:v>41143.17708327881</c:v>
                </c:pt>
                <c:pt idx="22482">
                  <c:v>41143.187499945474</c:v>
                </c:pt>
                <c:pt idx="22483">
                  <c:v>41143.197916612138</c:v>
                </c:pt>
                <c:pt idx="22484">
                  <c:v>41143.208333278802</c:v>
                </c:pt>
                <c:pt idx="22485">
                  <c:v>41143.218749945467</c:v>
                </c:pt>
                <c:pt idx="22486">
                  <c:v>41143.229166612131</c:v>
                </c:pt>
                <c:pt idx="22487">
                  <c:v>41143.239583278795</c:v>
                </c:pt>
                <c:pt idx="22488">
                  <c:v>41143.249999945459</c:v>
                </c:pt>
                <c:pt idx="22489">
                  <c:v>41143.260416612124</c:v>
                </c:pt>
                <c:pt idx="22490">
                  <c:v>41143.270833278788</c:v>
                </c:pt>
                <c:pt idx="22491">
                  <c:v>41143.281249945452</c:v>
                </c:pt>
                <c:pt idx="22492">
                  <c:v>41143.291666612116</c:v>
                </c:pt>
                <c:pt idx="22493">
                  <c:v>41143.302083278781</c:v>
                </c:pt>
                <c:pt idx="22494">
                  <c:v>41143.312499945445</c:v>
                </c:pt>
                <c:pt idx="22495">
                  <c:v>41143.322916612109</c:v>
                </c:pt>
                <c:pt idx="22496">
                  <c:v>41143.333333278773</c:v>
                </c:pt>
                <c:pt idx="22497">
                  <c:v>41143.343749945438</c:v>
                </c:pt>
                <c:pt idx="22498">
                  <c:v>41143.354166612102</c:v>
                </c:pt>
                <c:pt idx="22499">
                  <c:v>41143.364583278766</c:v>
                </c:pt>
                <c:pt idx="22500">
                  <c:v>41143.37499994543</c:v>
                </c:pt>
                <c:pt idx="22501">
                  <c:v>41143.385416612095</c:v>
                </c:pt>
                <c:pt idx="22502">
                  <c:v>41143.395833278759</c:v>
                </c:pt>
                <c:pt idx="22503">
                  <c:v>41143.406249945423</c:v>
                </c:pt>
                <c:pt idx="22504">
                  <c:v>41143.416666612087</c:v>
                </c:pt>
                <c:pt idx="22505">
                  <c:v>41143.427083278752</c:v>
                </c:pt>
                <c:pt idx="22506">
                  <c:v>41143.437499945416</c:v>
                </c:pt>
                <c:pt idx="22507">
                  <c:v>41143.44791661208</c:v>
                </c:pt>
                <c:pt idx="22508">
                  <c:v>41143.458333278744</c:v>
                </c:pt>
                <c:pt idx="22509">
                  <c:v>41143.468749945408</c:v>
                </c:pt>
                <c:pt idx="22510">
                  <c:v>41143.479166612073</c:v>
                </c:pt>
                <c:pt idx="22511">
                  <c:v>41143.489583278737</c:v>
                </c:pt>
                <c:pt idx="22512">
                  <c:v>41143.499999945401</c:v>
                </c:pt>
                <c:pt idx="22513">
                  <c:v>41143.510416612065</c:v>
                </c:pt>
                <c:pt idx="22514">
                  <c:v>41143.52083327873</c:v>
                </c:pt>
                <c:pt idx="22515">
                  <c:v>41143.531249945394</c:v>
                </c:pt>
                <c:pt idx="22516">
                  <c:v>41143.541666612058</c:v>
                </c:pt>
                <c:pt idx="22517">
                  <c:v>41143.552083278722</c:v>
                </c:pt>
                <c:pt idx="22518">
                  <c:v>41143.562499945387</c:v>
                </c:pt>
                <c:pt idx="22519">
                  <c:v>41143.572916612051</c:v>
                </c:pt>
                <c:pt idx="22520">
                  <c:v>41143.583333278715</c:v>
                </c:pt>
                <c:pt idx="22521">
                  <c:v>41143.593749945379</c:v>
                </c:pt>
                <c:pt idx="22522">
                  <c:v>41143.604166612044</c:v>
                </c:pt>
                <c:pt idx="22523">
                  <c:v>41143.614583278708</c:v>
                </c:pt>
                <c:pt idx="22524">
                  <c:v>41143.624999945372</c:v>
                </c:pt>
                <c:pt idx="22525">
                  <c:v>41143.635416612036</c:v>
                </c:pt>
                <c:pt idx="22526">
                  <c:v>41143.645833278701</c:v>
                </c:pt>
                <c:pt idx="22527">
                  <c:v>41143.656249945365</c:v>
                </c:pt>
                <c:pt idx="22528">
                  <c:v>41143.666666612029</c:v>
                </c:pt>
                <c:pt idx="22529">
                  <c:v>41143.677083278693</c:v>
                </c:pt>
                <c:pt idx="22530">
                  <c:v>41143.687499945358</c:v>
                </c:pt>
                <c:pt idx="22531">
                  <c:v>41143.697916612022</c:v>
                </c:pt>
                <c:pt idx="22532">
                  <c:v>41143.708333278686</c:v>
                </c:pt>
                <c:pt idx="22533">
                  <c:v>41143.71874994535</c:v>
                </c:pt>
                <c:pt idx="22534">
                  <c:v>41143.729166612015</c:v>
                </c:pt>
                <c:pt idx="22535">
                  <c:v>41143.739583278679</c:v>
                </c:pt>
                <c:pt idx="22536">
                  <c:v>41143.749999945343</c:v>
                </c:pt>
                <c:pt idx="22537">
                  <c:v>41143.760416612007</c:v>
                </c:pt>
                <c:pt idx="22538">
                  <c:v>41143.770833278671</c:v>
                </c:pt>
                <c:pt idx="22539">
                  <c:v>41143.781249945336</c:v>
                </c:pt>
                <c:pt idx="22540">
                  <c:v>41143.791666612</c:v>
                </c:pt>
                <c:pt idx="22541">
                  <c:v>41143.802083278664</c:v>
                </c:pt>
                <c:pt idx="22542">
                  <c:v>41143.812499945328</c:v>
                </c:pt>
                <c:pt idx="22543">
                  <c:v>41143.822916611993</c:v>
                </c:pt>
                <c:pt idx="22544">
                  <c:v>41143.833333278657</c:v>
                </c:pt>
                <c:pt idx="22545">
                  <c:v>41143.843749945321</c:v>
                </c:pt>
                <c:pt idx="22546">
                  <c:v>41143.854166611985</c:v>
                </c:pt>
                <c:pt idx="22547">
                  <c:v>41143.86458327865</c:v>
                </c:pt>
                <c:pt idx="22548">
                  <c:v>41143.874999945314</c:v>
                </c:pt>
                <c:pt idx="22549">
                  <c:v>41143.885416611978</c:v>
                </c:pt>
                <c:pt idx="22550">
                  <c:v>41143.895833278642</c:v>
                </c:pt>
                <c:pt idx="22551">
                  <c:v>41143.906249945307</c:v>
                </c:pt>
                <c:pt idx="22552">
                  <c:v>41143.916666611971</c:v>
                </c:pt>
                <c:pt idx="22553">
                  <c:v>41143.927083278635</c:v>
                </c:pt>
                <c:pt idx="22554">
                  <c:v>41143.937499945299</c:v>
                </c:pt>
                <c:pt idx="22555">
                  <c:v>41143.947916611964</c:v>
                </c:pt>
                <c:pt idx="22556">
                  <c:v>41143.958333278628</c:v>
                </c:pt>
                <c:pt idx="22557">
                  <c:v>41143.968749945292</c:v>
                </c:pt>
                <c:pt idx="22558">
                  <c:v>41143.979166611956</c:v>
                </c:pt>
                <c:pt idx="22559">
                  <c:v>41143.989583278621</c:v>
                </c:pt>
                <c:pt idx="22560">
                  <c:v>41143.999999945285</c:v>
                </c:pt>
                <c:pt idx="22561">
                  <c:v>41144.010416611949</c:v>
                </c:pt>
                <c:pt idx="22562">
                  <c:v>41144.020833278613</c:v>
                </c:pt>
                <c:pt idx="22563">
                  <c:v>41144.031249945278</c:v>
                </c:pt>
                <c:pt idx="22564">
                  <c:v>41144.041666611942</c:v>
                </c:pt>
                <c:pt idx="22565">
                  <c:v>41144.052083278606</c:v>
                </c:pt>
                <c:pt idx="22566">
                  <c:v>41144.06249994527</c:v>
                </c:pt>
                <c:pt idx="22567">
                  <c:v>41144.072916611934</c:v>
                </c:pt>
                <c:pt idx="22568">
                  <c:v>41144.083333278599</c:v>
                </c:pt>
                <c:pt idx="22569">
                  <c:v>41144.093749945263</c:v>
                </c:pt>
                <c:pt idx="22570">
                  <c:v>41144.104166611927</c:v>
                </c:pt>
                <c:pt idx="22571">
                  <c:v>41144.114583278591</c:v>
                </c:pt>
                <c:pt idx="22572">
                  <c:v>41144.124999945256</c:v>
                </c:pt>
                <c:pt idx="22573">
                  <c:v>41144.13541661192</c:v>
                </c:pt>
                <c:pt idx="22574">
                  <c:v>41144.145833278584</c:v>
                </c:pt>
                <c:pt idx="22575">
                  <c:v>41144.156249945248</c:v>
                </c:pt>
                <c:pt idx="22576">
                  <c:v>41144.166666611913</c:v>
                </c:pt>
                <c:pt idx="22577">
                  <c:v>41144.177083278577</c:v>
                </c:pt>
                <c:pt idx="22578">
                  <c:v>41144.187499945241</c:v>
                </c:pt>
                <c:pt idx="22579">
                  <c:v>41144.197916611905</c:v>
                </c:pt>
                <c:pt idx="22580">
                  <c:v>41144.20833327857</c:v>
                </c:pt>
                <c:pt idx="22581">
                  <c:v>41144.218749945234</c:v>
                </c:pt>
                <c:pt idx="22582">
                  <c:v>41144.229166611898</c:v>
                </c:pt>
                <c:pt idx="22583">
                  <c:v>41144.239583278562</c:v>
                </c:pt>
                <c:pt idx="22584">
                  <c:v>41144.249999945227</c:v>
                </c:pt>
                <c:pt idx="22585">
                  <c:v>41144.260416611891</c:v>
                </c:pt>
                <c:pt idx="22586">
                  <c:v>41144.270833278555</c:v>
                </c:pt>
                <c:pt idx="22587">
                  <c:v>41144.281249945219</c:v>
                </c:pt>
                <c:pt idx="22588">
                  <c:v>41144.291666611884</c:v>
                </c:pt>
                <c:pt idx="22589">
                  <c:v>41144.302083278548</c:v>
                </c:pt>
                <c:pt idx="22590">
                  <c:v>41144.312499945212</c:v>
                </c:pt>
                <c:pt idx="22591">
                  <c:v>41144.322916611876</c:v>
                </c:pt>
                <c:pt idx="22592">
                  <c:v>41144.333333278541</c:v>
                </c:pt>
                <c:pt idx="22593">
                  <c:v>41144.343749945205</c:v>
                </c:pt>
                <c:pt idx="22594">
                  <c:v>41144.354166611869</c:v>
                </c:pt>
                <c:pt idx="22595">
                  <c:v>41144.364583278533</c:v>
                </c:pt>
                <c:pt idx="22596">
                  <c:v>41144.374999945197</c:v>
                </c:pt>
                <c:pt idx="22597">
                  <c:v>41144.385416611862</c:v>
                </c:pt>
                <c:pt idx="22598">
                  <c:v>41144.395833278526</c:v>
                </c:pt>
                <c:pt idx="22599">
                  <c:v>41144.40624994519</c:v>
                </c:pt>
                <c:pt idx="22600">
                  <c:v>41144.416666611854</c:v>
                </c:pt>
                <c:pt idx="22601">
                  <c:v>41144.427083278519</c:v>
                </c:pt>
                <c:pt idx="22602">
                  <c:v>41144.437499945183</c:v>
                </c:pt>
                <c:pt idx="22603">
                  <c:v>41144.447916611847</c:v>
                </c:pt>
                <c:pt idx="22604">
                  <c:v>41144.458333278511</c:v>
                </c:pt>
                <c:pt idx="22605">
                  <c:v>41144.468749945176</c:v>
                </c:pt>
                <c:pt idx="22606">
                  <c:v>41144.47916661184</c:v>
                </c:pt>
                <c:pt idx="22607">
                  <c:v>41144.489583278504</c:v>
                </c:pt>
                <c:pt idx="22608">
                  <c:v>41144.499999945168</c:v>
                </c:pt>
                <c:pt idx="22609">
                  <c:v>41144.510416611833</c:v>
                </c:pt>
                <c:pt idx="22610">
                  <c:v>41144.520833278497</c:v>
                </c:pt>
                <c:pt idx="22611">
                  <c:v>41144.531249945161</c:v>
                </c:pt>
                <c:pt idx="22612">
                  <c:v>41144.541666611825</c:v>
                </c:pt>
                <c:pt idx="22613">
                  <c:v>41144.55208327849</c:v>
                </c:pt>
                <c:pt idx="22614">
                  <c:v>41144.562499945154</c:v>
                </c:pt>
                <c:pt idx="22615">
                  <c:v>41144.572916611818</c:v>
                </c:pt>
                <c:pt idx="22616">
                  <c:v>41144.583333278482</c:v>
                </c:pt>
                <c:pt idx="22617">
                  <c:v>41144.593749945147</c:v>
                </c:pt>
                <c:pt idx="22618">
                  <c:v>41144.604166611811</c:v>
                </c:pt>
                <c:pt idx="22619">
                  <c:v>41144.614583278475</c:v>
                </c:pt>
                <c:pt idx="22620">
                  <c:v>41144.624999945139</c:v>
                </c:pt>
                <c:pt idx="22621">
                  <c:v>41144.635416611804</c:v>
                </c:pt>
                <c:pt idx="22622">
                  <c:v>41144.645833278468</c:v>
                </c:pt>
                <c:pt idx="22623">
                  <c:v>41144.656249945132</c:v>
                </c:pt>
                <c:pt idx="22624">
                  <c:v>41144.666666611796</c:v>
                </c:pt>
                <c:pt idx="22625">
                  <c:v>41144.67708327846</c:v>
                </c:pt>
                <c:pt idx="22626">
                  <c:v>41144.687499945125</c:v>
                </c:pt>
                <c:pt idx="22627">
                  <c:v>41144.697916611789</c:v>
                </c:pt>
                <c:pt idx="22628">
                  <c:v>41144.708333278453</c:v>
                </c:pt>
                <c:pt idx="22629">
                  <c:v>41144.718749945117</c:v>
                </c:pt>
                <c:pt idx="22630">
                  <c:v>41144.729166611782</c:v>
                </c:pt>
                <c:pt idx="22631">
                  <c:v>41144.739583278446</c:v>
                </c:pt>
                <c:pt idx="22632">
                  <c:v>41144.74999994511</c:v>
                </c:pt>
                <c:pt idx="22633">
                  <c:v>41144.760416611774</c:v>
                </c:pt>
                <c:pt idx="22634">
                  <c:v>41144.770833278439</c:v>
                </c:pt>
                <c:pt idx="22635">
                  <c:v>41144.781249945103</c:v>
                </c:pt>
                <c:pt idx="22636">
                  <c:v>41144.791666611767</c:v>
                </c:pt>
                <c:pt idx="22637">
                  <c:v>41144.802083278431</c:v>
                </c:pt>
                <c:pt idx="22638">
                  <c:v>41144.812499945096</c:v>
                </c:pt>
                <c:pt idx="22639">
                  <c:v>41144.82291661176</c:v>
                </c:pt>
                <c:pt idx="22640">
                  <c:v>41144.833333278424</c:v>
                </c:pt>
                <c:pt idx="22641">
                  <c:v>41144.843749945088</c:v>
                </c:pt>
                <c:pt idx="22642">
                  <c:v>41144.854166611753</c:v>
                </c:pt>
                <c:pt idx="22643">
                  <c:v>41144.864583278417</c:v>
                </c:pt>
                <c:pt idx="22644">
                  <c:v>41144.874999945081</c:v>
                </c:pt>
                <c:pt idx="22645">
                  <c:v>41144.885416611745</c:v>
                </c:pt>
                <c:pt idx="22646">
                  <c:v>41144.89583327841</c:v>
                </c:pt>
                <c:pt idx="22647">
                  <c:v>41144.906249945074</c:v>
                </c:pt>
                <c:pt idx="22648">
                  <c:v>41144.916666611738</c:v>
                </c:pt>
                <c:pt idx="22649">
                  <c:v>41144.927083278402</c:v>
                </c:pt>
                <c:pt idx="22650">
                  <c:v>41144.937499945067</c:v>
                </c:pt>
                <c:pt idx="22651">
                  <c:v>41144.947916611731</c:v>
                </c:pt>
                <c:pt idx="22652">
                  <c:v>41144.958333278395</c:v>
                </c:pt>
                <c:pt idx="22653">
                  <c:v>41144.968749945059</c:v>
                </c:pt>
                <c:pt idx="22654">
                  <c:v>41144.979166611723</c:v>
                </c:pt>
                <c:pt idx="22655">
                  <c:v>41144.989583278388</c:v>
                </c:pt>
                <c:pt idx="22656">
                  <c:v>41144.999999945052</c:v>
                </c:pt>
                <c:pt idx="22657">
                  <c:v>41145.010416611716</c:v>
                </c:pt>
                <c:pt idx="22658">
                  <c:v>41145.02083327838</c:v>
                </c:pt>
                <c:pt idx="22659">
                  <c:v>41145.031249945045</c:v>
                </c:pt>
                <c:pt idx="22660">
                  <c:v>41145.041666611709</c:v>
                </c:pt>
                <c:pt idx="22661">
                  <c:v>41145.052083278373</c:v>
                </c:pt>
                <c:pt idx="22662">
                  <c:v>41145.062499945037</c:v>
                </c:pt>
                <c:pt idx="22663">
                  <c:v>41145.072916611702</c:v>
                </c:pt>
                <c:pt idx="22664">
                  <c:v>41145.083333278366</c:v>
                </c:pt>
                <c:pt idx="22665">
                  <c:v>41145.09374994503</c:v>
                </c:pt>
                <c:pt idx="22666">
                  <c:v>41145.104166611694</c:v>
                </c:pt>
                <c:pt idx="22667">
                  <c:v>41145.114583278359</c:v>
                </c:pt>
                <c:pt idx="22668">
                  <c:v>41145.124999945023</c:v>
                </c:pt>
                <c:pt idx="22669">
                  <c:v>41145.135416611687</c:v>
                </c:pt>
                <c:pt idx="22670">
                  <c:v>41145.145833278351</c:v>
                </c:pt>
                <c:pt idx="22671">
                  <c:v>41145.156249945016</c:v>
                </c:pt>
                <c:pt idx="22672">
                  <c:v>41145.16666661168</c:v>
                </c:pt>
                <c:pt idx="22673">
                  <c:v>41145.177083278344</c:v>
                </c:pt>
                <c:pt idx="22674">
                  <c:v>41145.187499945008</c:v>
                </c:pt>
                <c:pt idx="22675">
                  <c:v>41145.197916611673</c:v>
                </c:pt>
                <c:pt idx="22676">
                  <c:v>41145.208333278337</c:v>
                </c:pt>
                <c:pt idx="22677">
                  <c:v>41145.218749945001</c:v>
                </c:pt>
                <c:pt idx="22678">
                  <c:v>41145.229166611665</c:v>
                </c:pt>
                <c:pt idx="22679">
                  <c:v>41145.23958327833</c:v>
                </c:pt>
                <c:pt idx="22680">
                  <c:v>41145.249999944994</c:v>
                </c:pt>
                <c:pt idx="22681">
                  <c:v>41145.260416611658</c:v>
                </c:pt>
                <c:pt idx="22682">
                  <c:v>41145.270833278322</c:v>
                </c:pt>
                <c:pt idx="22683">
                  <c:v>41145.281249944986</c:v>
                </c:pt>
                <c:pt idx="22684">
                  <c:v>41145.291666611651</c:v>
                </c:pt>
                <c:pt idx="22685">
                  <c:v>41145.302083278315</c:v>
                </c:pt>
                <c:pt idx="22686">
                  <c:v>41145.312499944979</c:v>
                </c:pt>
                <c:pt idx="22687">
                  <c:v>41145.322916611643</c:v>
                </c:pt>
                <c:pt idx="22688">
                  <c:v>41145.333333278308</c:v>
                </c:pt>
                <c:pt idx="22689">
                  <c:v>41145.343749944972</c:v>
                </c:pt>
                <c:pt idx="22690">
                  <c:v>41145.354166611636</c:v>
                </c:pt>
                <c:pt idx="22691">
                  <c:v>41145.3645832783</c:v>
                </c:pt>
                <c:pt idx="22692">
                  <c:v>41145.374999944965</c:v>
                </c:pt>
                <c:pt idx="22693">
                  <c:v>41145.385416611629</c:v>
                </c:pt>
                <c:pt idx="22694">
                  <c:v>41145.395833278293</c:v>
                </c:pt>
                <c:pt idx="22695">
                  <c:v>41145.406249944957</c:v>
                </c:pt>
                <c:pt idx="22696">
                  <c:v>41145.416666611622</c:v>
                </c:pt>
                <c:pt idx="22697">
                  <c:v>41145.427083278286</c:v>
                </c:pt>
                <c:pt idx="22698">
                  <c:v>41145.43749994495</c:v>
                </c:pt>
                <c:pt idx="22699">
                  <c:v>41145.447916611614</c:v>
                </c:pt>
                <c:pt idx="22700">
                  <c:v>41145.458333278279</c:v>
                </c:pt>
                <c:pt idx="22701">
                  <c:v>41145.468749944943</c:v>
                </c:pt>
                <c:pt idx="22702">
                  <c:v>41145.479166611607</c:v>
                </c:pt>
                <c:pt idx="22703">
                  <c:v>41145.489583278271</c:v>
                </c:pt>
                <c:pt idx="22704">
                  <c:v>41145.499999944936</c:v>
                </c:pt>
                <c:pt idx="22705">
                  <c:v>41145.5104166116</c:v>
                </c:pt>
                <c:pt idx="22706">
                  <c:v>41145.520833278264</c:v>
                </c:pt>
                <c:pt idx="22707">
                  <c:v>41145.531249944928</c:v>
                </c:pt>
                <c:pt idx="22708">
                  <c:v>41145.541666611593</c:v>
                </c:pt>
                <c:pt idx="22709">
                  <c:v>41145.552083278257</c:v>
                </c:pt>
                <c:pt idx="22710">
                  <c:v>41145.562499944921</c:v>
                </c:pt>
                <c:pt idx="22711">
                  <c:v>41145.572916611585</c:v>
                </c:pt>
                <c:pt idx="22712">
                  <c:v>41145.583333278249</c:v>
                </c:pt>
                <c:pt idx="22713">
                  <c:v>41145.593749944914</c:v>
                </c:pt>
                <c:pt idx="22714">
                  <c:v>41145.604166611578</c:v>
                </c:pt>
                <c:pt idx="22715">
                  <c:v>41145.614583278242</c:v>
                </c:pt>
                <c:pt idx="22716">
                  <c:v>41145.624999944906</c:v>
                </c:pt>
                <c:pt idx="22717">
                  <c:v>41145.635416611571</c:v>
                </c:pt>
                <c:pt idx="22718">
                  <c:v>41145.645833278235</c:v>
                </c:pt>
                <c:pt idx="22719">
                  <c:v>41145.656249944899</c:v>
                </c:pt>
                <c:pt idx="22720">
                  <c:v>41145.666666611563</c:v>
                </c:pt>
                <c:pt idx="22721">
                  <c:v>41145.677083278228</c:v>
                </c:pt>
                <c:pt idx="22722">
                  <c:v>41145.687499944892</c:v>
                </c:pt>
                <c:pt idx="22723">
                  <c:v>41145.697916611556</c:v>
                </c:pt>
                <c:pt idx="22724">
                  <c:v>41145.70833327822</c:v>
                </c:pt>
                <c:pt idx="22725">
                  <c:v>41145.718749944885</c:v>
                </c:pt>
                <c:pt idx="22726">
                  <c:v>41145.729166611549</c:v>
                </c:pt>
                <c:pt idx="22727">
                  <c:v>41145.739583278213</c:v>
                </c:pt>
                <c:pt idx="22728">
                  <c:v>41145.749999944877</c:v>
                </c:pt>
                <c:pt idx="22729">
                  <c:v>41145.760416611542</c:v>
                </c:pt>
                <c:pt idx="22730">
                  <c:v>41145.770833278206</c:v>
                </c:pt>
                <c:pt idx="22731">
                  <c:v>41145.78124994487</c:v>
                </c:pt>
                <c:pt idx="22732">
                  <c:v>41145.791666611534</c:v>
                </c:pt>
                <c:pt idx="22733">
                  <c:v>41145.802083278199</c:v>
                </c:pt>
                <c:pt idx="22734">
                  <c:v>41145.812499944863</c:v>
                </c:pt>
                <c:pt idx="22735">
                  <c:v>41145.822916611527</c:v>
                </c:pt>
                <c:pt idx="22736">
                  <c:v>41145.833333278191</c:v>
                </c:pt>
                <c:pt idx="22737">
                  <c:v>41145.843749944856</c:v>
                </c:pt>
                <c:pt idx="22738">
                  <c:v>41145.85416661152</c:v>
                </c:pt>
                <c:pt idx="22739">
                  <c:v>41145.864583278184</c:v>
                </c:pt>
                <c:pt idx="22740">
                  <c:v>41145.874999944848</c:v>
                </c:pt>
                <c:pt idx="22741">
                  <c:v>41145.885416611512</c:v>
                </c:pt>
                <c:pt idx="22742">
                  <c:v>41145.895833278177</c:v>
                </c:pt>
                <c:pt idx="22743">
                  <c:v>41145.906249944841</c:v>
                </c:pt>
                <c:pt idx="22744">
                  <c:v>41145.916666611505</c:v>
                </c:pt>
                <c:pt idx="22745">
                  <c:v>41145.927083278169</c:v>
                </c:pt>
                <c:pt idx="22746">
                  <c:v>41145.937499944834</c:v>
                </c:pt>
                <c:pt idx="22747">
                  <c:v>41145.947916611498</c:v>
                </c:pt>
                <c:pt idx="22748">
                  <c:v>41145.958333278162</c:v>
                </c:pt>
                <c:pt idx="22749">
                  <c:v>41145.968749944826</c:v>
                </c:pt>
                <c:pt idx="22750">
                  <c:v>41145.979166611491</c:v>
                </c:pt>
                <c:pt idx="22751">
                  <c:v>41145.989583278155</c:v>
                </c:pt>
                <c:pt idx="22752">
                  <c:v>41145.999999944819</c:v>
                </c:pt>
                <c:pt idx="22753">
                  <c:v>41146.010416611483</c:v>
                </c:pt>
                <c:pt idx="22754">
                  <c:v>41146.020833278148</c:v>
                </c:pt>
                <c:pt idx="22755">
                  <c:v>41146.031249944812</c:v>
                </c:pt>
                <c:pt idx="22756">
                  <c:v>41146.041666611476</c:v>
                </c:pt>
                <c:pt idx="22757">
                  <c:v>41146.05208327814</c:v>
                </c:pt>
                <c:pt idx="22758">
                  <c:v>41146.062499944805</c:v>
                </c:pt>
                <c:pt idx="22759">
                  <c:v>41146.072916611469</c:v>
                </c:pt>
                <c:pt idx="22760">
                  <c:v>41146.083333278133</c:v>
                </c:pt>
                <c:pt idx="22761">
                  <c:v>41146.093749944797</c:v>
                </c:pt>
                <c:pt idx="22762">
                  <c:v>41146.104166611462</c:v>
                </c:pt>
                <c:pt idx="22763">
                  <c:v>41146.114583278126</c:v>
                </c:pt>
                <c:pt idx="22764">
                  <c:v>41146.12499994479</c:v>
                </c:pt>
                <c:pt idx="22765">
                  <c:v>41146.135416611454</c:v>
                </c:pt>
                <c:pt idx="22766">
                  <c:v>41146.145833278119</c:v>
                </c:pt>
                <c:pt idx="22767">
                  <c:v>41146.156249944783</c:v>
                </c:pt>
                <c:pt idx="22768">
                  <c:v>41146.166666611447</c:v>
                </c:pt>
                <c:pt idx="22769">
                  <c:v>41146.177083278111</c:v>
                </c:pt>
                <c:pt idx="22770">
                  <c:v>41146.187499944775</c:v>
                </c:pt>
                <c:pt idx="22771">
                  <c:v>41146.19791661144</c:v>
                </c:pt>
                <c:pt idx="22772">
                  <c:v>41146.208333278104</c:v>
                </c:pt>
                <c:pt idx="22773">
                  <c:v>41146.218749944768</c:v>
                </c:pt>
                <c:pt idx="22774">
                  <c:v>41146.229166611432</c:v>
                </c:pt>
                <c:pt idx="22775">
                  <c:v>41146.239583278097</c:v>
                </c:pt>
                <c:pt idx="22776">
                  <c:v>41146.249999944761</c:v>
                </c:pt>
                <c:pt idx="22777">
                  <c:v>41146.260416611425</c:v>
                </c:pt>
                <c:pt idx="22778">
                  <c:v>41146.270833278089</c:v>
                </c:pt>
                <c:pt idx="22779">
                  <c:v>41146.281249944754</c:v>
                </c:pt>
                <c:pt idx="22780">
                  <c:v>41146.291666611418</c:v>
                </c:pt>
                <c:pt idx="22781">
                  <c:v>41146.302083278082</c:v>
                </c:pt>
                <c:pt idx="22782">
                  <c:v>41146.312499944746</c:v>
                </c:pt>
                <c:pt idx="22783">
                  <c:v>41146.322916611411</c:v>
                </c:pt>
                <c:pt idx="22784">
                  <c:v>41146.333333278075</c:v>
                </c:pt>
                <c:pt idx="22785">
                  <c:v>41146.343749944739</c:v>
                </c:pt>
                <c:pt idx="22786">
                  <c:v>41146.354166611403</c:v>
                </c:pt>
                <c:pt idx="22787">
                  <c:v>41146.364583278068</c:v>
                </c:pt>
                <c:pt idx="22788">
                  <c:v>41146.374999944732</c:v>
                </c:pt>
                <c:pt idx="22789">
                  <c:v>41146.385416611396</c:v>
                </c:pt>
                <c:pt idx="22790">
                  <c:v>41146.39583327806</c:v>
                </c:pt>
                <c:pt idx="22791">
                  <c:v>41146.406249944725</c:v>
                </c:pt>
                <c:pt idx="22792">
                  <c:v>41146.416666611389</c:v>
                </c:pt>
                <c:pt idx="22793">
                  <c:v>41146.427083278053</c:v>
                </c:pt>
                <c:pt idx="22794">
                  <c:v>41146.437499944717</c:v>
                </c:pt>
                <c:pt idx="22795">
                  <c:v>41146.447916611382</c:v>
                </c:pt>
                <c:pt idx="22796">
                  <c:v>41146.458333278046</c:v>
                </c:pt>
                <c:pt idx="22797">
                  <c:v>41146.46874994471</c:v>
                </c:pt>
                <c:pt idx="22798">
                  <c:v>41146.479166611374</c:v>
                </c:pt>
                <c:pt idx="22799">
                  <c:v>41146.489583278038</c:v>
                </c:pt>
                <c:pt idx="22800">
                  <c:v>41146.499999944703</c:v>
                </c:pt>
                <c:pt idx="22801">
                  <c:v>41146.510416611367</c:v>
                </c:pt>
                <c:pt idx="22802">
                  <c:v>41146.520833278031</c:v>
                </c:pt>
                <c:pt idx="22803">
                  <c:v>41146.531249944695</c:v>
                </c:pt>
                <c:pt idx="22804">
                  <c:v>41146.54166661136</c:v>
                </c:pt>
                <c:pt idx="22805">
                  <c:v>41146.552083278024</c:v>
                </c:pt>
                <c:pt idx="22806">
                  <c:v>41146.562499944688</c:v>
                </c:pt>
                <c:pt idx="22807">
                  <c:v>41146.572916611352</c:v>
                </c:pt>
                <c:pt idx="22808">
                  <c:v>41146.583333278017</c:v>
                </c:pt>
                <c:pt idx="22809">
                  <c:v>41146.593749944681</c:v>
                </c:pt>
                <c:pt idx="22810">
                  <c:v>41146.604166611345</c:v>
                </c:pt>
                <c:pt idx="22811">
                  <c:v>41146.614583278009</c:v>
                </c:pt>
                <c:pt idx="22812">
                  <c:v>41146.624999944674</c:v>
                </c:pt>
                <c:pt idx="22813">
                  <c:v>41146.635416611338</c:v>
                </c:pt>
                <c:pt idx="22814">
                  <c:v>41146.645833278002</c:v>
                </c:pt>
                <c:pt idx="22815">
                  <c:v>41146.656249944666</c:v>
                </c:pt>
                <c:pt idx="22816">
                  <c:v>41146.666666611331</c:v>
                </c:pt>
                <c:pt idx="22817">
                  <c:v>41146.677083277995</c:v>
                </c:pt>
                <c:pt idx="22818">
                  <c:v>41146.687499944659</c:v>
                </c:pt>
                <c:pt idx="22819">
                  <c:v>41146.697916611323</c:v>
                </c:pt>
                <c:pt idx="22820">
                  <c:v>41146.708333277988</c:v>
                </c:pt>
                <c:pt idx="22821">
                  <c:v>41146.718749944652</c:v>
                </c:pt>
                <c:pt idx="22822">
                  <c:v>41146.729166611316</c:v>
                </c:pt>
                <c:pt idx="22823">
                  <c:v>41146.73958327798</c:v>
                </c:pt>
                <c:pt idx="22824">
                  <c:v>41146.749999944645</c:v>
                </c:pt>
                <c:pt idx="22825">
                  <c:v>41146.760416611309</c:v>
                </c:pt>
                <c:pt idx="22826">
                  <c:v>41146.770833277973</c:v>
                </c:pt>
                <c:pt idx="22827">
                  <c:v>41146.781249944637</c:v>
                </c:pt>
                <c:pt idx="22828">
                  <c:v>41146.791666611301</c:v>
                </c:pt>
                <c:pt idx="22829">
                  <c:v>41146.802083277966</c:v>
                </c:pt>
                <c:pt idx="22830">
                  <c:v>41146.81249994463</c:v>
                </c:pt>
                <c:pt idx="22831">
                  <c:v>41146.822916611294</c:v>
                </c:pt>
                <c:pt idx="22832">
                  <c:v>41146.833333277958</c:v>
                </c:pt>
                <c:pt idx="22833">
                  <c:v>41146.843749944623</c:v>
                </c:pt>
                <c:pt idx="22834">
                  <c:v>41146.854166611287</c:v>
                </c:pt>
                <c:pt idx="22835">
                  <c:v>41146.864583277951</c:v>
                </c:pt>
                <c:pt idx="22836">
                  <c:v>41146.874999944615</c:v>
                </c:pt>
                <c:pt idx="22837">
                  <c:v>41146.88541661128</c:v>
                </c:pt>
                <c:pt idx="22838">
                  <c:v>41146.895833277944</c:v>
                </c:pt>
                <c:pt idx="22839">
                  <c:v>41146.906249944608</c:v>
                </c:pt>
                <c:pt idx="22840">
                  <c:v>41146.916666611272</c:v>
                </c:pt>
                <c:pt idx="22841">
                  <c:v>41146.927083277937</c:v>
                </c:pt>
                <c:pt idx="22842">
                  <c:v>41146.937499944601</c:v>
                </c:pt>
                <c:pt idx="22843">
                  <c:v>41146.947916611265</c:v>
                </c:pt>
                <c:pt idx="22844">
                  <c:v>41146.958333277929</c:v>
                </c:pt>
                <c:pt idx="22845">
                  <c:v>41146.968749944594</c:v>
                </c:pt>
                <c:pt idx="22846">
                  <c:v>41146.979166611258</c:v>
                </c:pt>
                <c:pt idx="22847">
                  <c:v>41146.989583277922</c:v>
                </c:pt>
                <c:pt idx="22848">
                  <c:v>41146.999999944586</c:v>
                </c:pt>
                <c:pt idx="22849">
                  <c:v>41147.010416611251</c:v>
                </c:pt>
                <c:pt idx="22850">
                  <c:v>41147.020833277915</c:v>
                </c:pt>
                <c:pt idx="22851">
                  <c:v>41147.031249944579</c:v>
                </c:pt>
                <c:pt idx="22852">
                  <c:v>41147.041666611243</c:v>
                </c:pt>
                <c:pt idx="22853">
                  <c:v>41147.052083277908</c:v>
                </c:pt>
                <c:pt idx="22854">
                  <c:v>41147.062499944572</c:v>
                </c:pt>
                <c:pt idx="22855">
                  <c:v>41147.072916611236</c:v>
                </c:pt>
                <c:pt idx="22856">
                  <c:v>41147.0833332779</c:v>
                </c:pt>
                <c:pt idx="22857">
                  <c:v>41147.093749944564</c:v>
                </c:pt>
                <c:pt idx="22858">
                  <c:v>41147.104166611229</c:v>
                </c:pt>
                <c:pt idx="22859">
                  <c:v>41147.114583277893</c:v>
                </c:pt>
                <c:pt idx="22860">
                  <c:v>41147.124999944557</c:v>
                </c:pt>
                <c:pt idx="22861">
                  <c:v>41147.135416611221</c:v>
                </c:pt>
                <c:pt idx="22862">
                  <c:v>41147.145833277886</c:v>
                </c:pt>
                <c:pt idx="22863">
                  <c:v>41147.15624994455</c:v>
                </c:pt>
                <c:pt idx="22864">
                  <c:v>41147.166666611214</c:v>
                </c:pt>
                <c:pt idx="22865">
                  <c:v>41147.177083277878</c:v>
                </c:pt>
                <c:pt idx="22866">
                  <c:v>41147.187499944543</c:v>
                </c:pt>
                <c:pt idx="22867">
                  <c:v>41147.197916611207</c:v>
                </c:pt>
                <c:pt idx="22868">
                  <c:v>41147.208333277871</c:v>
                </c:pt>
                <c:pt idx="22869">
                  <c:v>41147.218749944535</c:v>
                </c:pt>
                <c:pt idx="22870">
                  <c:v>41147.2291666112</c:v>
                </c:pt>
                <c:pt idx="22871">
                  <c:v>41147.239583277864</c:v>
                </c:pt>
                <c:pt idx="22872">
                  <c:v>41147.249999944528</c:v>
                </c:pt>
                <c:pt idx="22873">
                  <c:v>41147.260416611192</c:v>
                </c:pt>
                <c:pt idx="22874">
                  <c:v>41147.270833277857</c:v>
                </c:pt>
                <c:pt idx="22875">
                  <c:v>41147.281249944521</c:v>
                </c:pt>
                <c:pt idx="22876">
                  <c:v>41147.291666611185</c:v>
                </c:pt>
                <c:pt idx="22877">
                  <c:v>41147.302083277849</c:v>
                </c:pt>
                <c:pt idx="22878">
                  <c:v>41147.312499944514</c:v>
                </c:pt>
                <c:pt idx="22879">
                  <c:v>41147.322916611178</c:v>
                </c:pt>
                <c:pt idx="22880">
                  <c:v>41147.333333277842</c:v>
                </c:pt>
                <c:pt idx="22881">
                  <c:v>41147.343749944506</c:v>
                </c:pt>
                <c:pt idx="22882">
                  <c:v>41147.354166611171</c:v>
                </c:pt>
                <c:pt idx="22883">
                  <c:v>41147.364583277835</c:v>
                </c:pt>
                <c:pt idx="22884">
                  <c:v>41147.374999944499</c:v>
                </c:pt>
                <c:pt idx="22885">
                  <c:v>41147.385416611163</c:v>
                </c:pt>
                <c:pt idx="22886">
                  <c:v>41147.395833277827</c:v>
                </c:pt>
                <c:pt idx="22887">
                  <c:v>41147.406249944492</c:v>
                </c:pt>
                <c:pt idx="22888">
                  <c:v>41147.416666611156</c:v>
                </c:pt>
                <c:pt idx="22889">
                  <c:v>41147.42708327782</c:v>
                </c:pt>
                <c:pt idx="22890">
                  <c:v>41147.437499944484</c:v>
                </c:pt>
                <c:pt idx="22891">
                  <c:v>41147.447916611149</c:v>
                </c:pt>
                <c:pt idx="22892">
                  <c:v>41147.458333277813</c:v>
                </c:pt>
                <c:pt idx="22893">
                  <c:v>41147.468749944477</c:v>
                </c:pt>
                <c:pt idx="22894">
                  <c:v>41147.479166611141</c:v>
                </c:pt>
                <c:pt idx="22895">
                  <c:v>41147.489583277806</c:v>
                </c:pt>
                <c:pt idx="22896">
                  <c:v>41147.49999994447</c:v>
                </c:pt>
                <c:pt idx="22897">
                  <c:v>41147.510416611134</c:v>
                </c:pt>
                <c:pt idx="22898">
                  <c:v>41147.520833277798</c:v>
                </c:pt>
                <c:pt idx="22899">
                  <c:v>41147.531249944463</c:v>
                </c:pt>
                <c:pt idx="22900">
                  <c:v>41147.541666611127</c:v>
                </c:pt>
                <c:pt idx="22901">
                  <c:v>41147.552083277791</c:v>
                </c:pt>
                <c:pt idx="22902">
                  <c:v>41147.562499944455</c:v>
                </c:pt>
                <c:pt idx="22903">
                  <c:v>41147.57291661112</c:v>
                </c:pt>
                <c:pt idx="22904">
                  <c:v>41147.583333277784</c:v>
                </c:pt>
                <c:pt idx="22905">
                  <c:v>41147.593749944448</c:v>
                </c:pt>
                <c:pt idx="22906">
                  <c:v>41147.604166611112</c:v>
                </c:pt>
                <c:pt idx="22907">
                  <c:v>41147.614583277777</c:v>
                </c:pt>
                <c:pt idx="22908">
                  <c:v>41147.624999944441</c:v>
                </c:pt>
                <c:pt idx="22909">
                  <c:v>41147.635416611105</c:v>
                </c:pt>
                <c:pt idx="22910">
                  <c:v>41147.645833277769</c:v>
                </c:pt>
                <c:pt idx="22911">
                  <c:v>41147.656249944434</c:v>
                </c:pt>
                <c:pt idx="22912">
                  <c:v>41147.666666611098</c:v>
                </c:pt>
                <c:pt idx="22913">
                  <c:v>41147.677083277762</c:v>
                </c:pt>
                <c:pt idx="22914">
                  <c:v>41147.687499944426</c:v>
                </c:pt>
                <c:pt idx="22915">
                  <c:v>41147.69791661109</c:v>
                </c:pt>
                <c:pt idx="22916">
                  <c:v>41147.708333277755</c:v>
                </c:pt>
                <c:pt idx="22917">
                  <c:v>41147.718749944419</c:v>
                </c:pt>
                <c:pt idx="22918">
                  <c:v>41147.729166611083</c:v>
                </c:pt>
                <c:pt idx="22919">
                  <c:v>41147.739583277747</c:v>
                </c:pt>
                <c:pt idx="22920">
                  <c:v>41147.749999944412</c:v>
                </c:pt>
                <c:pt idx="22921">
                  <c:v>41147.760416611076</c:v>
                </c:pt>
                <c:pt idx="22922">
                  <c:v>41147.77083327774</c:v>
                </c:pt>
                <c:pt idx="22923">
                  <c:v>41147.781249944404</c:v>
                </c:pt>
                <c:pt idx="22924">
                  <c:v>41147.791666611069</c:v>
                </c:pt>
                <c:pt idx="22925">
                  <c:v>41147.802083277733</c:v>
                </c:pt>
                <c:pt idx="22926">
                  <c:v>41147.812499944397</c:v>
                </c:pt>
                <c:pt idx="22927">
                  <c:v>41147.822916611061</c:v>
                </c:pt>
                <c:pt idx="22928">
                  <c:v>41147.833333277726</c:v>
                </c:pt>
                <c:pt idx="22929">
                  <c:v>41147.84374994439</c:v>
                </c:pt>
                <c:pt idx="22930">
                  <c:v>41147.854166611054</c:v>
                </c:pt>
                <c:pt idx="22931">
                  <c:v>41147.864583277718</c:v>
                </c:pt>
                <c:pt idx="22932">
                  <c:v>41147.874999944383</c:v>
                </c:pt>
                <c:pt idx="22933">
                  <c:v>41147.885416611047</c:v>
                </c:pt>
                <c:pt idx="22934">
                  <c:v>41147.895833277711</c:v>
                </c:pt>
                <c:pt idx="22935">
                  <c:v>41147.906249944375</c:v>
                </c:pt>
                <c:pt idx="22936">
                  <c:v>41147.91666661104</c:v>
                </c:pt>
                <c:pt idx="22937">
                  <c:v>41147.927083277704</c:v>
                </c:pt>
                <c:pt idx="22938">
                  <c:v>41147.937499944368</c:v>
                </c:pt>
                <c:pt idx="22939">
                  <c:v>41147.947916611032</c:v>
                </c:pt>
                <c:pt idx="22940">
                  <c:v>41147.958333277697</c:v>
                </c:pt>
                <c:pt idx="22941">
                  <c:v>41147.968749944361</c:v>
                </c:pt>
                <c:pt idx="22942">
                  <c:v>41147.979166611025</c:v>
                </c:pt>
                <c:pt idx="22943">
                  <c:v>41147.989583277689</c:v>
                </c:pt>
                <c:pt idx="22944">
                  <c:v>41147.999999944353</c:v>
                </c:pt>
                <c:pt idx="22945">
                  <c:v>41148.010416611018</c:v>
                </c:pt>
                <c:pt idx="22946">
                  <c:v>41148.020833277682</c:v>
                </c:pt>
                <c:pt idx="22947">
                  <c:v>41148.031249944346</c:v>
                </c:pt>
                <c:pt idx="22948">
                  <c:v>41148.04166661101</c:v>
                </c:pt>
                <c:pt idx="22949">
                  <c:v>41148.052083277675</c:v>
                </c:pt>
                <c:pt idx="22950">
                  <c:v>41148.062499944339</c:v>
                </c:pt>
                <c:pt idx="22951">
                  <c:v>41148.072916611003</c:v>
                </c:pt>
                <c:pt idx="22952">
                  <c:v>41148.083333277667</c:v>
                </c:pt>
                <c:pt idx="22953">
                  <c:v>41148.093749944332</c:v>
                </c:pt>
                <c:pt idx="22954">
                  <c:v>41148.104166610996</c:v>
                </c:pt>
                <c:pt idx="22955">
                  <c:v>41148.11458327766</c:v>
                </c:pt>
                <c:pt idx="22956">
                  <c:v>41148.124999944324</c:v>
                </c:pt>
                <c:pt idx="22957">
                  <c:v>41148.135416610989</c:v>
                </c:pt>
                <c:pt idx="22958">
                  <c:v>41148.145833277653</c:v>
                </c:pt>
                <c:pt idx="22959">
                  <c:v>41148.156249944317</c:v>
                </c:pt>
                <c:pt idx="22960">
                  <c:v>41148.166666610981</c:v>
                </c:pt>
                <c:pt idx="22961">
                  <c:v>41148.177083277646</c:v>
                </c:pt>
                <c:pt idx="22962">
                  <c:v>41148.18749994431</c:v>
                </c:pt>
                <c:pt idx="22963">
                  <c:v>41148.197916610974</c:v>
                </c:pt>
                <c:pt idx="22964">
                  <c:v>41148.208333277638</c:v>
                </c:pt>
                <c:pt idx="22965">
                  <c:v>41148.218749944303</c:v>
                </c:pt>
                <c:pt idx="22966">
                  <c:v>41148.229166610967</c:v>
                </c:pt>
                <c:pt idx="22967">
                  <c:v>41148.239583277631</c:v>
                </c:pt>
                <c:pt idx="22968">
                  <c:v>41148.249999944295</c:v>
                </c:pt>
                <c:pt idx="22969">
                  <c:v>41148.26041661096</c:v>
                </c:pt>
                <c:pt idx="22970">
                  <c:v>41148.270833277624</c:v>
                </c:pt>
                <c:pt idx="22971">
                  <c:v>41148.281249944288</c:v>
                </c:pt>
                <c:pt idx="22972">
                  <c:v>41148.291666610952</c:v>
                </c:pt>
                <c:pt idx="22973">
                  <c:v>41148.302083277616</c:v>
                </c:pt>
                <c:pt idx="22974">
                  <c:v>41148.312499944281</c:v>
                </c:pt>
                <c:pt idx="22975">
                  <c:v>41148.322916610945</c:v>
                </c:pt>
                <c:pt idx="22976">
                  <c:v>41148.333333277609</c:v>
                </c:pt>
                <c:pt idx="22977">
                  <c:v>41148.343749944273</c:v>
                </c:pt>
                <c:pt idx="22978">
                  <c:v>41148.354166610938</c:v>
                </c:pt>
                <c:pt idx="22979">
                  <c:v>41148.364583277602</c:v>
                </c:pt>
                <c:pt idx="22980">
                  <c:v>41148.374999944266</c:v>
                </c:pt>
                <c:pt idx="22981">
                  <c:v>41148.38541661093</c:v>
                </c:pt>
                <c:pt idx="22982">
                  <c:v>41148.395833277595</c:v>
                </c:pt>
                <c:pt idx="22983">
                  <c:v>41148.406249944259</c:v>
                </c:pt>
                <c:pt idx="22984">
                  <c:v>41148.416666610923</c:v>
                </c:pt>
                <c:pt idx="22985">
                  <c:v>41148.427083277587</c:v>
                </c:pt>
                <c:pt idx="22986">
                  <c:v>41148.437499944252</c:v>
                </c:pt>
                <c:pt idx="22987">
                  <c:v>41148.447916610916</c:v>
                </c:pt>
                <c:pt idx="22988">
                  <c:v>41148.45833327758</c:v>
                </c:pt>
                <c:pt idx="22989">
                  <c:v>41148.468749944244</c:v>
                </c:pt>
                <c:pt idx="22990">
                  <c:v>41148.479166610909</c:v>
                </c:pt>
                <c:pt idx="22991">
                  <c:v>41148.489583277573</c:v>
                </c:pt>
                <c:pt idx="22992">
                  <c:v>41148.499999944237</c:v>
                </c:pt>
                <c:pt idx="22993">
                  <c:v>41148.510416610901</c:v>
                </c:pt>
                <c:pt idx="22994">
                  <c:v>41148.520833277566</c:v>
                </c:pt>
                <c:pt idx="22995">
                  <c:v>41148.53124994423</c:v>
                </c:pt>
                <c:pt idx="22996">
                  <c:v>41148.541666610894</c:v>
                </c:pt>
                <c:pt idx="22997">
                  <c:v>41148.552083277558</c:v>
                </c:pt>
                <c:pt idx="22998">
                  <c:v>41148.562499944223</c:v>
                </c:pt>
                <c:pt idx="22999">
                  <c:v>41148.572916610887</c:v>
                </c:pt>
                <c:pt idx="23000">
                  <c:v>41148.583333277551</c:v>
                </c:pt>
                <c:pt idx="23001">
                  <c:v>41148.593749944215</c:v>
                </c:pt>
                <c:pt idx="23002">
                  <c:v>41148.604166610879</c:v>
                </c:pt>
                <c:pt idx="23003">
                  <c:v>41148.614583277544</c:v>
                </c:pt>
                <c:pt idx="23004">
                  <c:v>41148.624999944208</c:v>
                </c:pt>
                <c:pt idx="23005">
                  <c:v>41148.635416610872</c:v>
                </c:pt>
                <c:pt idx="23006">
                  <c:v>41148.645833277536</c:v>
                </c:pt>
                <c:pt idx="23007">
                  <c:v>41148.656249944201</c:v>
                </c:pt>
                <c:pt idx="23008">
                  <c:v>41148.666666610865</c:v>
                </c:pt>
                <c:pt idx="23009">
                  <c:v>41148.677083277529</c:v>
                </c:pt>
                <c:pt idx="23010">
                  <c:v>41148.687499944193</c:v>
                </c:pt>
                <c:pt idx="23011">
                  <c:v>41148.697916610858</c:v>
                </c:pt>
                <c:pt idx="23012">
                  <c:v>41148.708333277522</c:v>
                </c:pt>
                <c:pt idx="23013">
                  <c:v>41148.718749944186</c:v>
                </c:pt>
                <c:pt idx="23014">
                  <c:v>41148.72916661085</c:v>
                </c:pt>
                <c:pt idx="23015">
                  <c:v>41148.739583277515</c:v>
                </c:pt>
                <c:pt idx="23016">
                  <c:v>41148.749999944179</c:v>
                </c:pt>
                <c:pt idx="23017">
                  <c:v>41148.760416610843</c:v>
                </c:pt>
                <c:pt idx="23018">
                  <c:v>41148.770833277507</c:v>
                </c:pt>
                <c:pt idx="23019">
                  <c:v>41148.781249944172</c:v>
                </c:pt>
                <c:pt idx="23020">
                  <c:v>41148.791666610836</c:v>
                </c:pt>
                <c:pt idx="23021">
                  <c:v>41148.8020832775</c:v>
                </c:pt>
                <c:pt idx="23022">
                  <c:v>41148.812499944164</c:v>
                </c:pt>
                <c:pt idx="23023">
                  <c:v>41148.822916610829</c:v>
                </c:pt>
                <c:pt idx="23024">
                  <c:v>41148.833333277493</c:v>
                </c:pt>
                <c:pt idx="23025">
                  <c:v>41148.843749944157</c:v>
                </c:pt>
                <c:pt idx="23026">
                  <c:v>41148.854166610821</c:v>
                </c:pt>
                <c:pt idx="23027">
                  <c:v>41148.864583277486</c:v>
                </c:pt>
                <c:pt idx="23028">
                  <c:v>41148.87499994415</c:v>
                </c:pt>
                <c:pt idx="23029">
                  <c:v>41148.885416610814</c:v>
                </c:pt>
                <c:pt idx="23030">
                  <c:v>41148.895833277478</c:v>
                </c:pt>
                <c:pt idx="23031">
                  <c:v>41148.906249944142</c:v>
                </c:pt>
                <c:pt idx="23032">
                  <c:v>41148.916666610807</c:v>
                </c:pt>
                <c:pt idx="23033">
                  <c:v>41148.927083277471</c:v>
                </c:pt>
                <c:pt idx="23034">
                  <c:v>41148.937499944135</c:v>
                </c:pt>
                <c:pt idx="23035">
                  <c:v>41148.947916610799</c:v>
                </c:pt>
                <c:pt idx="23036">
                  <c:v>41148.958333277464</c:v>
                </c:pt>
                <c:pt idx="23037">
                  <c:v>41148.968749944128</c:v>
                </c:pt>
                <c:pt idx="23038">
                  <c:v>41148.979166610792</c:v>
                </c:pt>
                <c:pt idx="23039">
                  <c:v>41148.989583277456</c:v>
                </c:pt>
                <c:pt idx="23040">
                  <c:v>41148.999999944121</c:v>
                </c:pt>
                <c:pt idx="23041">
                  <c:v>41149.010416610785</c:v>
                </c:pt>
                <c:pt idx="23042">
                  <c:v>41149.020833277449</c:v>
                </c:pt>
                <c:pt idx="23043">
                  <c:v>41149.031249944113</c:v>
                </c:pt>
                <c:pt idx="23044">
                  <c:v>41149.041666610778</c:v>
                </c:pt>
                <c:pt idx="23045">
                  <c:v>41149.052083277442</c:v>
                </c:pt>
                <c:pt idx="23046">
                  <c:v>41149.062499944106</c:v>
                </c:pt>
                <c:pt idx="23047">
                  <c:v>41149.07291661077</c:v>
                </c:pt>
                <c:pt idx="23048">
                  <c:v>41149.083333277435</c:v>
                </c:pt>
                <c:pt idx="23049">
                  <c:v>41149.093749944099</c:v>
                </c:pt>
                <c:pt idx="23050">
                  <c:v>41149.104166610763</c:v>
                </c:pt>
                <c:pt idx="23051">
                  <c:v>41149.114583277427</c:v>
                </c:pt>
                <c:pt idx="23052">
                  <c:v>41149.124999944092</c:v>
                </c:pt>
                <c:pt idx="23053">
                  <c:v>41149.135416610756</c:v>
                </c:pt>
                <c:pt idx="23054">
                  <c:v>41149.14583327742</c:v>
                </c:pt>
                <c:pt idx="23055">
                  <c:v>41149.156249944084</c:v>
                </c:pt>
                <c:pt idx="23056">
                  <c:v>41149.166666610749</c:v>
                </c:pt>
                <c:pt idx="23057">
                  <c:v>41149.177083277413</c:v>
                </c:pt>
                <c:pt idx="23058">
                  <c:v>41149.187499944077</c:v>
                </c:pt>
                <c:pt idx="23059">
                  <c:v>41149.197916610741</c:v>
                </c:pt>
                <c:pt idx="23060">
                  <c:v>41149.208333277405</c:v>
                </c:pt>
                <c:pt idx="23061">
                  <c:v>41149.21874994407</c:v>
                </c:pt>
                <c:pt idx="23062">
                  <c:v>41149.229166610734</c:v>
                </c:pt>
                <c:pt idx="23063">
                  <c:v>41149.239583277398</c:v>
                </c:pt>
                <c:pt idx="23064">
                  <c:v>41149.249999944062</c:v>
                </c:pt>
                <c:pt idx="23065">
                  <c:v>41149.260416610727</c:v>
                </c:pt>
                <c:pt idx="23066">
                  <c:v>41149.270833277391</c:v>
                </c:pt>
                <c:pt idx="23067">
                  <c:v>41149.281249944055</c:v>
                </c:pt>
                <c:pt idx="23068">
                  <c:v>41149.291666610719</c:v>
                </c:pt>
                <c:pt idx="23069">
                  <c:v>41149.302083277384</c:v>
                </c:pt>
                <c:pt idx="23070">
                  <c:v>41149.312499944048</c:v>
                </c:pt>
                <c:pt idx="23071">
                  <c:v>41149.322916610712</c:v>
                </c:pt>
                <c:pt idx="23072">
                  <c:v>41149.333333277376</c:v>
                </c:pt>
                <c:pt idx="23073">
                  <c:v>41149.343749944041</c:v>
                </c:pt>
                <c:pt idx="23074">
                  <c:v>41149.354166610705</c:v>
                </c:pt>
                <c:pt idx="23075">
                  <c:v>41149.364583277369</c:v>
                </c:pt>
                <c:pt idx="23076">
                  <c:v>41149.374999944033</c:v>
                </c:pt>
                <c:pt idx="23077">
                  <c:v>41149.385416610698</c:v>
                </c:pt>
                <c:pt idx="23078">
                  <c:v>41149.395833277362</c:v>
                </c:pt>
                <c:pt idx="23079">
                  <c:v>41149.406249944026</c:v>
                </c:pt>
                <c:pt idx="23080">
                  <c:v>41149.41666661069</c:v>
                </c:pt>
                <c:pt idx="23081">
                  <c:v>41149.427083277355</c:v>
                </c:pt>
                <c:pt idx="23082">
                  <c:v>41149.437499944019</c:v>
                </c:pt>
                <c:pt idx="23083">
                  <c:v>41149.447916610683</c:v>
                </c:pt>
                <c:pt idx="23084">
                  <c:v>41149.458333277347</c:v>
                </c:pt>
                <c:pt idx="23085">
                  <c:v>41149.468749944012</c:v>
                </c:pt>
                <c:pt idx="23086">
                  <c:v>41149.479166610676</c:v>
                </c:pt>
                <c:pt idx="23087">
                  <c:v>41149.48958327734</c:v>
                </c:pt>
                <c:pt idx="23088">
                  <c:v>41149.499999944004</c:v>
                </c:pt>
                <c:pt idx="23089">
                  <c:v>41149.510416610668</c:v>
                </c:pt>
                <c:pt idx="23090">
                  <c:v>41149.520833277333</c:v>
                </c:pt>
                <c:pt idx="23091">
                  <c:v>41149.531249943997</c:v>
                </c:pt>
                <c:pt idx="23092">
                  <c:v>41149.541666610661</c:v>
                </c:pt>
                <c:pt idx="23093">
                  <c:v>41149.552083277325</c:v>
                </c:pt>
                <c:pt idx="23094">
                  <c:v>41149.56249994399</c:v>
                </c:pt>
                <c:pt idx="23095">
                  <c:v>41149.572916610654</c:v>
                </c:pt>
                <c:pt idx="23096">
                  <c:v>41149.583333277318</c:v>
                </c:pt>
                <c:pt idx="23097">
                  <c:v>41149.593749943982</c:v>
                </c:pt>
                <c:pt idx="23098">
                  <c:v>41149.604166610647</c:v>
                </c:pt>
                <c:pt idx="23099">
                  <c:v>41149.614583277311</c:v>
                </c:pt>
                <c:pt idx="23100">
                  <c:v>41149.624999943975</c:v>
                </c:pt>
                <c:pt idx="23101">
                  <c:v>41149.635416610639</c:v>
                </c:pt>
                <c:pt idx="23102">
                  <c:v>41149.645833277304</c:v>
                </c:pt>
                <c:pt idx="23103">
                  <c:v>41149.656249943968</c:v>
                </c:pt>
                <c:pt idx="23104">
                  <c:v>41149.666666610632</c:v>
                </c:pt>
                <c:pt idx="23105">
                  <c:v>41149.677083277296</c:v>
                </c:pt>
                <c:pt idx="23106">
                  <c:v>41149.687499943961</c:v>
                </c:pt>
                <c:pt idx="23107">
                  <c:v>41149.697916610625</c:v>
                </c:pt>
                <c:pt idx="23108">
                  <c:v>41149.708333277289</c:v>
                </c:pt>
                <c:pt idx="23109">
                  <c:v>41149.718749943953</c:v>
                </c:pt>
                <c:pt idx="23110">
                  <c:v>41149.729166610618</c:v>
                </c:pt>
                <c:pt idx="23111">
                  <c:v>41149.739583277282</c:v>
                </c:pt>
                <c:pt idx="23112">
                  <c:v>41149.749999943946</c:v>
                </c:pt>
                <c:pt idx="23113">
                  <c:v>41149.76041661061</c:v>
                </c:pt>
                <c:pt idx="23114">
                  <c:v>41149.770833277275</c:v>
                </c:pt>
                <c:pt idx="23115">
                  <c:v>41149.781249943939</c:v>
                </c:pt>
                <c:pt idx="23116">
                  <c:v>41149.791666610603</c:v>
                </c:pt>
                <c:pt idx="23117">
                  <c:v>41149.802083277267</c:v>
                </c:pt>
                <c:pt idx="23118">
                  <c:v>41149.812499943931</c:v>
                </c:pt>
                <c:pt idx="23119">
                  <c:v>41149.822916610596</c:v>
                </c:pt>
                <c:pt idx="23120">
                  <c:v>41149.83333327726</c:v>
                </c:pt>
                <c:pt idx="23121">
                  <c:v>41149.843749943924</c:v>
                </c:pt>
                <c:pt idx="23122">
                  <c:v>41149.854166610588</c:v>
                </c:pt>
                <c:pt idx="23123">
                  <c:v>41149.864583277253</c:v>
                </c:pt>
                <c:pt idx="23124">
                  <c:v>41149.874999943917</c:v>
                </c:pt>
                <c:pt idx="23125">
                  <c:v>41149.885416610581</c:v>
                </c:pt>
                <c:pt idx="23126">
                  <c:v>41149.895833277245</c:v>
                </c:pt>
                <c:pt idx="23127">
                  <c:v>41149.90624994391</c:v>
                </c:pt>
                <c:pt idx="23128">
                  <c:v>41149.916666610574</c:v>
                </c:pt>
                <c:pt idx="23129">
                  <c:v>41149.927083277238</c:v>
                </c:pt>
                <c:pt idx="23130">
                  <c:v>41149.937499943902</c:v>
                </c:pt>
                <c:pt idx="23131">
                  <c:v>41149.947916610567</c:v>
                </c:pt>
                <c:pt idx="23132">
                  <c:v>41149.958333277231</c:v>
                </c:pt>
                <c:pt idx="23133">
                  <c:v>41149.968749943895</c:v>
                </c:pt>
                <c:pt idx="23134">
                  <c:v>41149.979166610559</c:v>
                </c:pt>
                <c:pt idx="23135">
                  <c:v>41149.989583277224</c:v>
                </c:pt>
                <c:pt idx="23136">
                  <c:v>41149.999999943888</c:v>
                </c:pt>
                <c:pt idx="23137">
                  <c:v>41150.010416610552</c:v>
                </c:pt>
                <c:pt idx="23138">
                  <c:v>41150.020833277216</c:v>
                </c:pt>
                <c:pt idx="23139">
                  <c:v>41150.031249943881</c:v>
                </c:pt>
                <c:pt idx="23140">
                  <c:v>41150.041666610545</c:v>
                </c:pt>
                <c:pt idx="23141">
                  <c:v>41150.052083277209</c:v>
                </c:pt>
                <c:pt idx="23142">
                  <c:v>41150.062499943873</c:v>
                </c:pt>
                <c:pt idx="23143">
                  <c:v>41150.072916610538</c:v>
                </c:pt>
                <c:pt idx="23144">
                  <c:v>41150.083333277202</c:v>
                </c:pt>
                <c:pt idx="23145">
                  <c:v>41150.093749943866</c:v>
                </c:pt>
                <c:pt idx="23146">
                  <c:v>41150.10416661053</c:v>
                </c:pt>
                <c:pt idx="23147">
                  <c:v>41150.114583277194</c:v>
                </c:pt>
                <c:pt idx="23148">
                  <c:v>41150.124999943859</c:v>
                </c:pt>
                <c:pt idx="23149">
                  <c:v>41150.135416610523</c:v>
                </c:pt>
                <c:pt idx="23150">
                  <c:v>41150.145833277187</c:v>
                </c:pt>
                <c:pt idx="23151">
                  <c:v>41150.156249943851</c:v>
                </c:pt>
                <c:pt idx="23152">
                  <c:v>41150.166666610516</c:v>
                </c:pt>
                <c:pt idx="23153">
                  <c:v>41150.17708327718</c:v>
                </c:pt>
                <c:pt idx="23154">
                  <c:v>41150.187499943844</c:v>
                </c:pt>
                <c:pt idx="23155">
                  <c:v>41150.197916610508</c:v>
                </c:pt>
                <c:pt idx="23156">
                  <c:v>41150.208333277173</c:v>
                </c:pt>
                <c:pt idx="23157">
                  <c:v>41150.218749943837</c:v>
                </c:pt>
                <c:pt idx="23158">
                  <c:v>41150.229166610501</c:v>
                </c:pt>
                <c:pt idx="23159">
                  <c:v>41150.239583277165</c:v>
                </c:pt>
                <c:pt idx="23160">
                  <c:v>41150.24999994383</c:v>
                </c:pt>
                <c:pt idx="23161">
                  <c:v>41150.260416610494</c:v>
                </c:pt>
                <c:pt idx="23162">
                  <c:v>41150.270833277158</c:v>
                </c:pt>
                <c:pt idx="23163">
                  <c:v>41150.281249943822</c:v>
                </c:pt>
                <c:pt idx="23164">
                  <c:v>41150.291666610487</c:v>
                </c:pt>
                <c:pt idx="23165">
                  <c:v>41150.302083277151</c:v>
                </c:pt>
                <c:pt idx="23166">
                  <c:v>41150.312499943815</c:v>
                </c:pt>
                <c:pt idx="23167">
                  <c:v>41150.322916610479</c:v>
                </c:pt>
                <c:pt idx="23168">
                  <c:v>41150.333333277144</c:v>
                </c:pt>
                <c:pt idx="23169">
                  <c:v>41150.343749943808</c:v>
                </c:pt>
                <c:pt idx="23170">
                  <c:v>41150.354166610472</c:v>
                </c:pt>
                <c:pt idx="23171">
                  <c:v>41150.364583277136</c:v>
                </c:pt>
                <c:pt idx="23172">
                  <c:v>41150.374999943801</c:v>
                </c:pt>
                <c:pt idx="23173">
                  <c:v>41150.385416610465</c:v>
                </c:pt>
                <c:pt idx="23174">
                  <c:v>41150.395833277129</c:v>
                </c:pt>
                <c:pt idx="23175">
                  <c:v>41150.406249943793</c:v>
                </c:pt>
                <c:pt idx="23176">
                  <c:v>41150.416666610457</c:v>
                </c:pt>
                <c:pt idx="23177">
                  <c:v>41150.427083277122</c:v>
                </c:pt>
                <c:pt idx="23178">
                  <c:v>41150.437499943786</c:v>
                </c:pt>
                <c:pt idx="23179">
                  <c:v>41150.44791661045</c:v>
                </c:pt>
                <c:pt idx="23180">
                  <c:v>41150.458333277114</c:v>
                </c:pt>
                <c:pt idx="23181">
                  <c:v>41150.468749943779</c:v>
                </c:pt>
                <c:pt idx="23182">
                  <c:v>41150.479166610443</c:v>
                </c:pt>
                <c:pt idx="23183">
                  <c:v>41150.489583277107</c:v>
                </c:pt>
                <c:pt idx="23184">
                  <c:v>41150.499999943771</c:v>
                </c:pt>
                <c:pt idx="23185">
                  <c:v>41150.510416610436</c:v>
                </c:pt>
                <c:pt idx="23186">
                  <c:v>41150.5208332771</c:v>
                </c:pt>
                <c:pt idx="23187">
                  <c:v>41150.531249943764</c:v>
                </c:pt>
                <c:pt idx="23188">
                  <c:v>41150.541666610428</c:v>
                </c:pt>
                <c:pt idx="23189">
                  <c:v>41150.552083277093</c:v>
                </c:pt>
                <c:pt idx="23190">
                  <c:v>41150.562499943757</c:v>
                </c:pt>
                <c:pt idx="23191">
                  <c:v>41150.572916610421</c:v>
                </c:pt>
                <c:pt idx="23192">
                  <c:v>41150.583333277085</c:v>
                </c:pt>
                <c:pt idx="23193">
                  <c:v>41150.59374994375</c:v>
                </c:pt>
                <c:pt idx="23194">
                  <c:v>41150.604166610414</c:v>
                </c:pt>
                <c:pt idx="23195">
                  <c:v>41150.614583277078</c:v>
                </c:pt>
                <c:pt idx="23196">
                  <c:v>41150.624999943742</c:v>
                </c:pt>
                <c:pt idx="23197">
                  <c:v>41150.635416610407</c:v>
                </c:pt>
                <c:pt idx="23198">
                  <c:v>41150.645833277071</c:v>
                </c:pt>
                <c:pt idx="23199">
                  <c:v>41150.656249943735</c:v>
                </c:pt>
                <c:pt idx="23200">
                  <c:v>41150.666666610399</c:v>
                </c:pt>
                <c:pt idx="23201">
                  <c:v>41150.677083277064</c:v>
                </c:pt>
                <c:pt idx="23202">
                  <c:v>41150.687499943728</c:v>
                </c:pt>
                <c:pt idx="23203">
                  <c:v>41150.697916610392</c:v>
                </c:pt>
                <c:pt idx="23204">
                  <c:v>41150.708333277056</c:v>
                </c:pt>
                <c:pt idx="23205">
                  <c:v>41150.71874994372</c:v>
                </c:pt>
                <c:pt idx="23206">
                  <c:v>41150.729166610385</c:v>
                </c:pt>
                <c:pt idx="23207">
                  <c:v>41150.739583277049</c:v>
                </c:pt>
                <c:pt idx="23208">
                  <c:v>41150.749999943713</c:v>
                </c:pt>
                <c:pt idx="23209">
                  <c:v>41150.760416610377</c:v>
                </c:pt>
                <c:pt idx="23210">
                  <c:v>41150.770833277042</c:v>
                </c:pt>
                <c:pt idx="23211">
                  <c:v>41150.781249943706</c:v>
                </c:pt>
                <c:pt idx="23212">
                  <c:v>41150.79166661037</c:v>
                </c:pt>
                <c:pt idx="23213">
                  <c:v>41150.802083277034</c:v>
                </c:pt>
                <c:pt idx="23214">
                  <c:v>41150.812499943699</c:v>
                </c:pt>
                <c:pt idx="23215">
                  <c:v>41150.822916610363</c:v>
                </c:pt>
                <c:pt idx="23216">
                  <c:v>41150.833333277027</c:v>
                </c:pt>
                <c:pt idx="23217">
                  <c:v>41150.843749943691</c:v>
                </c:pt>
                <c:pt idx="23218">
                  <c:v>41150.854166610356</c:v>
                </c:pt>
                <c:pt idx="23219">
                  <c:v>41150.86458327702</c:v>
                </c:pt>
                <c:pt idx="23220">
                  <c:v>41150.874999943684</c:v>
                </c:pt>
                <c:pt idx="23221">
                  <c:v>41150.885416610348</c:v>
                </c:pt>
                <c:pt idx="23222">
                  <c:v>41150.895833277013</c:v>
                </c:pt>
                <c:pt idx="23223">
                  <c:v>41150.906249943677</c:v>
                </c:pt>
                <c:pt idx="23224">
                  <c:v>41150.916666610341</c:v>
                </c:pt>
                <c:pt idx="23225">
                  <c:v>41150.927083277005</c:v>
                </c:pt>
                <c:pt idx="23226">
                  <c:v>41150.93749994367</c:v>
                </c:pt>
                <c:pt idx="23227">
                  <c:v>41150.947916610334</c:v>
                </c:pt>
                <c:pt idx="23228">
                  <c:v>41150.958333276998</c:v>
                </c:pt>
                <c:pt idx="23229">
                  <c:v>41150.968749943662</c:v>
                </c:pt>
                <c:pt idx="23230">
                  <c:v>41150.979166610327</c:v>
                </c:pt>
                <c:pt idx="23231">
                  <c:v>41150.989583276991</c:v>
                </c:pt>
                <c:pt idx="23232">
                  <c:v>41150.999999943655</c:v>
                </c:pt>
                <c:pt idx="23233">
                  <c:v>41151.010416610319</c:v>
                </c:pt>
                <c:pt idx="23234">
                  <c:v>41151.020833276983</c:v>
                </c:pt>
                <c:pt idx="23235">
                  <c:v>41151.031249943648</c:v>
                </c:pt>
                <c:pt idx="23236">
                  <c:v>41151.041666610312</c:v>
                </c:pt>
                <c:pt idx="23237">
                  <c:v>41151.052083276976</c:v>
                </c:pt>
                <c:pt idx="23238">
                  <c:v>41151.06249994364</c:v>
                </c:pt>
                <c:pt idx="23239">
                  <c:v>41151.072916610305</c:v>
                </c:pt>
                <c:pt idx="23240">
                  <c:v>41151.083333276969</c:v>
                </c:pt>
                <c:pt idx="23241">
                  <c:v>41151.093749943633</c:v>
                </c:pt>
                <c:pt idx="23242">
                  <c:v>41151.104166610297</c:v>
                </c:pt>
                <c:pt idx="23243">
                  <c:v>41151.114583276962</c:v>
                </c:pt>
                <c:pt idx="23244">
                  <c:v>41151.124999943626</c:v>
                </c:pt>
                <c:pt idx="23245">
                  <c:v>41151.13541661029</c:v>
                </c:pt>
                <c:pt idx="23246">
                  <c:v>41151.145833276954</c:v>
                </c:pt>
                <c:pt idx="23247">
                  <c:v>41151.156249943619</c:v>
                </c:pt>
                <c:pt idx="23248">
                  <c:v>41151.166666610283</c:v>
                </c:pt>
                <c:pt idx="23249">
                  <c:v>41151.177083276947</c:v>
                </c:pt>
                <c:pt idx="23250">
                  <c:v>41151.187499943611</c:v>
                </c:pt>
                <c:pt idx="23251">
                  <c:v>41151.197916610276</c:v>
                </c:pt>
                <c:pt idx="23252">
                  <c:v>41151.20833327694</c:v>
                </c:pt>
                <c:pt idx="23253">
                  <c:v>41151.218749943604</c:v>
                </c:pt>
                <c:pt idx="23254">
                  <c:v>41151.229166610268</c:v>
                </c:pt>
                <c:pt idx="23255">
                  <c:v>41151.239583276933</c:v>
                </c:pt>
                <c:pt idx="23256">
                  <c:v>41151.249999943597</c:v>
                </c:pt>
                <c:pt idx="23257">
                  <c:v>41151.260416610261</c:v>
                </c:pt>
                <c:pt idx="23258">
                  <c:v>41151.270833276925</c:v>
                </c:pt>
                <c:pt idx="23259">
                  <c:v>41151.28124994359</c:v>
                </c:pt>
                <c:pt idx="23260">
                  <c:v>41151.291666610254</c:v>
                </c:pt>
                <c:pt idx="23261">
                  <c:v>41151.302083276918</c:v>
                </c:pt>
                <c:pt idx="23262">
                  <c:v>41151.312499943582</c:v>
                </c:pt>
                <c:pt idx="23263">
                  <c:v>41151.322916610246</c:v>
                </c:pt>
                <c:pt idx="23264">
                  <c:v>41151.333333276911</c:v>
                </c:pt>
                <c:pt idx="23265">
                  <c:v>41151.343749943575</c:v>
                </c:pt>
                <c:pt idx="23266">
                  <c:v>41151.354166610239</c:v>
                </c:pt>
                <c:pt idx="23267">
                  <c:v>41151.364583276903</c:v>
                </c:pt>
                <c:pt idx="23268">
                  <c:v>41151.374999943568</c:v>
                </c:pt>
                <c:pt idx="23269">
                  <c:v>41151.385416610232</c:v>
                </c:pt>
                <c:pt idx="23270">
                  <c:v>41151.395833276896</c:v>
                </c:pt>
                <c:pt idx="23271">
                  <c:v>41151.40624994356</c:v>
                </c:pt>
                <c:pt idx="23272">
                  <c:v>41151.416666610225</c:v>
                </c:pt>
                <c:pt idx="23273">
                  <c:v>41151.427083276889</c:v>
                </c:pt>
                <c:pt idx="23274">
                  <c:v>41151.437499943553</c:v>
                </c:pt>
                <c:pt idx="23275">
                  <c:v>41151.447916610217</c:v>
                </c:pt>
                <c:pt idx="23276">
                  <c:v>41151.458333276882</c:v>
                </c:pt>
                <c:pt idx="23277">
                  <c:v>41151.468749943546</c:v>
                </c:pt>
                <c:pt idx="23278">
                  <c:v>41151.47916661021</c:v>
                </c:pt>
                <c:pt idx="23279">
                  <c:v>41151.489583276874</c:v>
                </c:pt>
                <c:pt idx="23280">
                  <c:v>41151.499999943539</c:v>
                </c:pt>
                <c:pt idx="23281">
                  <c:v>41151.510416610203</c:v>
                </c:pt>
                <c:pt idx="23282">
                  <c:v>41151.520833276867</c:v>
                </c:pt>
                <c:pt idx="23283">
                  <c:v>41151.531249943531</c:v>
                </c:pt>
                <c:pt idx="23284">
                  <c:v>41151.541666610196</c:v>
                </c:pt>
                <c:pt idx="23285">
                  <c:v>41151.55208327686</c:v>
                </c:pt>
                <c:pt idx="23286">
                  <c:v>41151.562499943524</c:v>
                </c:pt>
                <c:pt idx="23287">
                  <c:v>41151.572916610188</c:v>
                </c:pt>
                <c:pt idx="23288">
                  <c:v>41151.583333276852</c:v>
                </c:pt>
                <c:pt idx="23289">
                  <c:v>41151.593749943517</c:v>
                </c:pt>
                <c:pt idx="23290">
                  <c:v>41151.604166610181</c:v>
                </c:pt>
                <c:pt idx="23291">
                  <c:v>41151.614583276845</c:v>
                </c:pt>
                <c:pt idx="23292">
                  <c:v>41151.624999943509</c:v>
                </c:pt>
                <c:pt idx="23293">
                  <c:v>41151.635416610174</c:v>
                </c:pt>
                <c:pt idx="23294">
                  <c:v>41151.645833276838</c:v>
                </c:pt>
                <c:pt idx="23295">
                  <c:v>41151.656249943502</c:v>
                </c:pt>
                <c:pt idx="23296">
                  <c:v>41151.666666610166</c:v>
                </c:pt>
                <c:pt idx="23297">
                  <c:v>41151.677083276831</c:v>
                </c:pt>
                <c:pt idx="23298">
                  <c:v>41151.687499943495</c:v>
                </c:pt>
                <c:pt idx="23299">
                  <c:v>41151.697916610159</c:v>
                </c:pt>
                <c:pt idx="23300">
                  <c:v>41151.708333276823</c:v>
                </c:pt>
                <c:pt idx="23301">
                  <c:v>41151.718749943488</c:v>
                </c:pt>
                <c:pt idx="23302">
                  <c:v>41151.729166610152</c:v>
                </c:pt>
                <c:pt idx="23303">
                  <c:v>41151.739583276816</c:v>
                </c:pt>
                <c:pt idx="23304">
                  <c:v>41151.74999994348</c:v>
                </c:pt>
                <c:pt idx="23305">
                  <c:v>41151.760416610145</c:v>
                </c:pt>
                <c:pt idx="23306">
                  <c:v>41151.770833276809</c:v>
                </c:pt>
                <c:pt idx="23307">
                  <c:v>41151.781249943473</c:v>
                </c:pt>
                <c:pt idx="23308">
                  <c:v>41151.791666610137</c:v>
                </c:pt>
                <c:pt idx="23309">
                  <c:v>41151.802083276802</c:v>
                </c:pt>
                <c:pt idx="23310">
                  <c:v>41151.812499943466</c:v>
                </c:pt>
                <c:pt idx="23311">
                  <c:v>41151.82291661013</c:v>
                </c:pt>
                <c:pt idx="23312">
                  <c:v>41151.833333276794</c:v>
                </c:pt>
                <c:pt idx="23313">
                  <c:v>41151.843749943459</c:v>
                </c:pt>
                <c:pt idx="23314">
                  <c:v>41151.854166610123</c:v>
                </c:pt>
                <c:pt idx="23315">
                  <c:v>41151.864583276787</c:v>
                </c:pt>
                <c:pt idx="23316">
                  <c:v>41151.874999943451</c:v>
                </c:pt>
                <c:pt idx="23317">
                  <c:v>41151.885416610115</c:v>
                </c:pt>
                <c:pt idx="23318">
                  <c:v>41151.89583327678</c:v>
                </c:pt>
                <c:pt idx="23319">
                  <c:v>41151.906249943444</c:v>
                </c:pt>
                <c:pt idx="23320">
                  <c:v>41151.916666610108</c:v>
                </c:pt>
                <c:pt idx="23321">
                  <c:v>41151.927083276772</c:v>
                </c:pt>
                <c:pt idx="23322">
                  <c:v>41151.937499943437</c:v>
                </c:pt>
                <c:pt idx="23323">
                  <c:v>41151.947916610101</c:v>
                </c:pt>
                <c:pt idx="23324">
                  <c:v>41151.958333276765</c:v>
                </c:pt>
                <c:pt idx="23325">
                  <c:v>41151.968749943429</c:v>
                </c:pt>
                <c:pt idx="23326">
                  <c:v>41151.979166610094</c:v>
                </c:pt>
                <c:pt idx="23327">
                  <c:v>41151.989583276758</c:v>
                </c:pt>
                <c:pt idx="23328">
                  <c:v>41151.999999943422</c:v>
                </c:pt>
                <c:pt idx="23329">
                  <c:v>41152.010416610086</c:v>
                </c:pt>
                <c:pt idx="23330">
                  <c:v>41152.020833276751</c:v>
                </c:pt>
                <c:pt idx="23331">
                  <c:v>41152.031249943415</c:v>
                </c:pt>
                <c:pt idx="23332">
                  <c:v>41152.041666610079</c:v>
                </c:pt>
                <c:pt idx="23333">
                  <c:v>41152.052083276743</c:v>
                </c:pt>
                <c:pt idx="23334">
                  <c:v>41152.062499943408</c:v>
                </c:pt>
                <c:pt idx="23335">
                  <c:v>41152.072916610072</c:v>
                </c:pt>
                <c:pt idx="23336">
                  <c:v>41152.083333276736</c:v>
                </c:pt>
                <c:pt idx="23337">
                  <c:v>41152.0937499434</c:v>
                </c:pt>
                <c:pt idx="23338">
                  <c:v>41152.104166610065</c:v>
                </c:pt>
                <c:pt idx="23339">
                  <c:v>41152.114583276729</c:v>
                </c:pt>
                <c:pt idx="23340">
                  <c:v>41152.124999943393</c:v>
                </c:pt>
                <c:pt idx="23341">
                  <c:v>41152.135416610057</c:v>
                </c:pt>
                <c:pt idx="23342">
                  <c:v>41152.145833276722</c:v>
                </c:pt>
                <c:pt idx="23343">
                  <c:v>41152.156249943386</c:v>
                </c:pt>
                <c:pt idx="23344">
                  <c:v>41152.16666661005</c:v>
                </c:pt>
                <c:pt idx="23345">
                  <c:v>41152.177083276714</c:v>
                </c:pt>
                <c:pt idx="23346">
                  <c:v>41152.187499943378</c:v>
                </c:pt>
                <c:pt idx="23347">
                  <c:v>41152.197916610043</c:v>
                </c:pt>
                <c:pt idx="23348">
                  <c:v>41152.208333276707</c:v>
                </c:pt>
                <c:pt idx="23349">
                  <c:v>41152.218749943371</c:v>
                </c:pt>
                <c:pt idx="23350">
                  <c:v>41152.229166610035</c:v>
                </c:pt>
                <c:pt idx="23351">
                  <c:v>41152.2395832767</c:v>
                </c:pt>
                <c:pt idx="23352">
                  <c:v>41152.249999943364</c:v>
                </c:pt>
                <c:pt idx="23353">
                  <c:v>41152.260416610028</c:v>
                </c:pt>
                <c:pt idx="23354">
                  <c:v>41152.270833276692</c:v>
                </c:pt>
                <c:pt idx="23355">
                  <c:v>41152.281249943357</c:v>
                </c:pt>
                <c:pt idx="23356">
                  <c:v>41152.291666610021</c:v>
                </c:pt>
                <c:pt idx="23357">
                  <c:v>41152.302083276685</c:v>
                </c:pt>
                <c:pt idx="23358">
                  <c:v>41152.312499943349</c:v>
                </c:pt>
                <c:pt idx="23359">
                  <c:v>41152.322916610014</c:v>
                </c:pt>
                <c:pt idx="23360">
                  <c:v>41152.333333276678</c:v>
                </c:pt>
                <c:pt idx="23361">
                  <c:v>41152.343749943342</c:v>
                </c:pt>
                <c:pt idx="23362">
                  <c:v>41152.354166610006</c:v>
                </c:pt>
                <c:pt idx="23363">
                  <c:v>41152.364583276671</c:v>
                </c:pt>
                <c:pt idx="23364">
                  <c:v>41152.374999943335</c:v>
                </c:pt>
                <c:pt idx="23365">
                  <c:v>41152.385416609999</c:v>
                </c:pt>
                <c:pt idx="23366">
                  <c:v>41152.395833276663</c:v>
                </c:pt>
                <c:pt idx="23367">
                  <c:v>41152.406249943328</c:v>
                </c:pt>
                <c:pt idx="23368">
                  <c:v>41152.416666609992</c:v>
                </c:pt>
                <c:pt idx="23369">
                  <c:v>41152.427083276656</c:v>
                </c:pt>
                <c:pt idx="23370">
                  <c:v>41152.43749994332</c:v>
                </c:pt>
                <c:pt idx="23371">
                  <c:v>41152.447916609985</c:v>
                </c:pt>
                <c:pt idx="23372">
                  <c:v>41152.458333276649</c:v>
                </c:pt>
                <c:pt idx="23373">
                  <c:v>41152.468749943313</c:v>
                </c:pt>
                <c:pt idx="23374">
                  <c:v>41152.479166609977</c:v>
                </c:pt>
                <c:pt idx="23375">
                  <c:v>41152.489583276641</c:v>
                </c:pt>
                <c:pt idx="23376">
                  <c:v>41152.499999943306</c:v>
                </c:pt>
                <c:pt idx="23377">
                  <c:v>41152.51041660997</c:v>
                </c:pt>
                <c:pt idx="23378">
                  <c:v>41152.520833276634</c:v>
                </c:pt>
                <c:pt idx="23379">
                  <c:v>41152.531249943298</c:v>
                </c:pt>
                <c:pt idx="23380">
                  <c:v>41152.541666609963</c:v>
                </c:pt>
                <c:pt idx="23381">
                  <c:v>41152.552083276627</c:v>
                </c:pt>
                <c:pt idx="23382">
                  <c:v>41152.562499943291</c:v>
                </c:pt>
                <c:pt idx="23383">
                  <c:v>41152.572916609955</c:v>
                </c:pt>
                <c:pt idx="23384">
                  <c:v>41152.58333327662</c:v>
                </c:pt>
                <c:pt idx="23385">
                  <c:v>41152.593749943284</c:v>
                </c:pt>
                <c:pt idx="23386">
                  <c:v>41152.604166609948</c:v>
                </c:pt>
                <c:pt idx="23387">
                  <c:v>41152.614583276612</c:v>
                </c:pt>
                <c:pt idx="23388">
                  <c:v>41152.624999943277</c:v>
                </c:pt>
                <c:pt idx="23389">
                  <c:v>41152.635416609941</c:v>
                </c:pt>
                <c:pt idx="23390">
                  <c:v>41152.645833276605</c:v>
                </c:pt>
                <c:pt idx="23391">
                  <c:v>41152.656249943269</c:v>
                </c:pt>
                <c:pt idx="23392">
                  <c:v>41152.666666609934</c:v>
                </c:pt>
                <c:pt idx="23393">
                  <c:v>41152.677083276598</c:v>
                </c:pt>
                <c:pt idx="23394">
                  <c:v>41152.687499943262</c:v>
                </c:pt>
                <c:pt idx="23395">
                  <c:v>41152.697916609926</c:v>
                </c:pt>
                <c:pt idx="23396">
                  <c:v>41152.708333276591</c:v>
                </c:pt>
                <c:pt idx="23397">
                  <c:v>41152.718749943255</c:v>
                </c:pt>
                <c:pt idx="23398">
                  <c:v>41152.729166609919</c:v>
                </c:pt>
                <c:pt idx="23399">
                  <c:v>41152.739583276583</c:v>
                </c:pt>
                <c:pt idx="23400">
                  <c:v>41152.749999943248</c:v>
                </c:pt>
                <c:pt idx="23401">
                  <c:v>41152.760416609912</c:v>
                </c:pt>
                <c:pt idx="23402">
                  <c:v>41152.770833276576</c:v>
                </c:pt>
                <c:pt idx="23403">
                  <c:v>41152.78124994324</c:v>
                </c:pt>
                <c:pt idx="23404">
                  <c:v>41152.791666609904</c:v>
                </c:pt>
                <c:pt idx="23405">
                  <c:v>41152.802083276569</c:v>
                </c:pt>
                <c:pt idx="23406">
                  <c:v>41152.812499943233</c:v>
                </c:pt>
                <c:pt idx="23407">
                  <c:v>41152.822916609897</c:v>
                </c:pt>
                <c:pt idx="23408">
                  <c:v>41152.833333276561</c:v>
                </c:pt>
                <c:pt idx="23409">
                  <c:v>41152.843749943226</c:v>
                </c:pt>
                <c:pt idx="23410">
                  <c:v>41152.85416660989</c:v>
                </c:pt>
                <c:pt idx="23411">
                  <c:v>41152.864583276554</c:v>
                </c:pt>
                <c:pt idx="23412">
                  <c:v>41152.874999943218</c:v>
                </c:pt>
                <c:pt idx="23413">
                  <c:v>41152.885416609883</c:v>
                </c:pt>
                <c:pt idx="23414">
                  <c:v>41152.895833276547</c:v>
                </c:pt>
                <c:pt idx="23415">
                  <c:v>41152.906249943211</c:v>
                </c:pt>
                <c:pt idx="23416">
                  <c:v>41152.916666609875</c:v>
                </c:pt>
                <c:pt idx="23417">
                  <c:v>41152.92708327654</c:v>
                </c:pt>
                <c:pt idx="23418">
                  <c:v>41152.937499943204</c:v>
                </c:pt>
                <c:pt idx="23419">
                  <c:v>41152.947916609868</c:v>
                </c:pt>
                <c:pt idx="23420">
                  <c:v>41152.958333276532</c:v>
                </c:pt>
                <c:pt idx="23421">
                  <c:v>41152.968749943197</c:v>
                </c:pt>
                <c:pt idx="23422">
                  <c:v>41152.979166609861</c:v>
                </c:pt>
                <c:pt idx="23423">
                  <c:v>41152.989583276525</c:v>
                </c:pt>
                <c:pt idx="23424">
                  <c:v>41152.999999943189</c:v>
                </c:pt>
                <c:pt idx="23425">
                  <c:v>41153.010416609854</c:v>
                </c:pt>
                <c:pt idx="23426">
                  <c:v>41153.020833276518</c:v>
                </c:pt>
                <c:pt idx="23427">
                  <c:v>41153.031249943182</c:v>
                </c:pt>
                <c:pt idx="23428">
                  <c:v>41153.041666609846</c:v>
                </c:pt>
                <c:pt idx="23429">
                  <c:v>41153.052083276511</c:v>
                </c:pt>
                <c:pt idx="23430">
                  <c:v>41153.062499943175</c:v>
                </c:pt>
                <c:pt idx="23431">
                  <c:v>41153.072916609839</c:v>
                </c:pt>
                <c:pt idx="23432">
                  <c:v>41153.083333276503</c:v>
                </c:pt>
                <c:pt idx="23433">
                  <c:v>41153.093749943167</c:v>
                </c:pt>
                <c:pt idx="23434">
                  <c:v>41153.104166609832</c:v>
                </c:pt>
                <c:pt idx="23435">
                  <c:v>41153.114583276496</c:v>
                </c:pt>
                <c:pt idx="23436">
                  <c:v>41153.12499994316</c:v>
                </c:pt>
                <c:pt idx="23437">
                  <c:v>41153.135416609824</c:v>
                </c:pt>
                <c:pt idx="23438">
                  <c:v>41153.145833276489</c:v>
                </c:pt>
                <c:pt idx="23439">
                  <c:v>41153.156249943153</c:v>
                </c:pt>
                <c:pt idx="23440">
                  <c:v>41153.166666609817</c:v>
                </c:pt>
                <c:pt idx="23441">
                  <c:v>41153.177083276481</c:v>
                </c:pt>
                <c:pt idx="23442">
                  <c:v>41153.187499943146</c:v>
                </c:pt>
                <c:pt idx="23443">
                  <c:v>41153.19791660981</c:v>
                </c:pt>
                <c:pt idx="23444">
                  <c:v>41153.208333276474</c:v>
                </c:pt>
                <c:pt idx="23445">
                  <c:v>41153.218749943138</c:v>
                </c:pt>
                <c:pt idx="23446">
                  <c:v>41153.229166609803</c:v>
                </c:pt>
                <c:pt idx="23447">
                  <c:v>41153.239583276467</c:v>
                </c:pt>
                <c:pt idx="23448">
                  <c:v>41153.249999943131</c:v>
                </c:pt>
                <c:pt idx="23449">
                  <c:v>41153.260416609795</c:v>
                </c:pt>
                <c:pt idx="23450">
                  <c:v>41153.27083327646</c:v>
                </c:pt>
                <c:pt idx="23451">
                  <c:v>41153.281249943124</c:v>
                </c:pt>
                <c:pt idx="23452">
                  <c:v>41153.291666609788</c:v>
                </c:pt>
                <c:pt idx="23453">
                  <c:v>41153.302083276452</c:v>
                </c:pt>
                <c:pt idx="23454">
                  <c:v>41153.312499943117</c:v>
                </c:pt>
                <c:pt idx="23455">
                  <c:v>41153.322916609781</c:v>
                </c:pt>
                <c:pt idx="23456">
                  <c:v>41153.333333276445</c:v>
                </c:pt>
                <c:pt idx="23457">
                  <c:v>41153.343749943109</c:v>
                </c:pt>
                <c:pt idx="23458">
                  <c:v>41153.354166609774</c:v>
                </c:pt>
                <c:pt idx="23459">
                  <c:v>41153.364583276438</c:v>
                </c:pt>
                <c:pt idx="23460">
                  <c:v>41153.374999943102</c:v>
                </c:pt>
                <c:pt idx="23461">
                  <c:v>41153.385416609766</c:v>
                </c:pt>
                <c:pt idx="23462">
                  <c:v>41153.39583327643</c:v>
                </c:pt>
                <c:pt idx="23463">
                  <c:v>41153.406249943095</c:v>
                </c:pt>
                <c:pt idx="23464">
                  <c:v>41153.416666609759</c:v>
                </c:pt>
                <c:pt idx="23465">
                  <c:v>41153.427083276423</c:v>
                </c:pt>
                <c:pt idx="23466">
                  <c:v>41153.437499943087</c:v>
                </c:pt>
                <c:pt idx="23467">
                  <c:v>41153.447916609752</c:v>
                </c:pt>
                <c:pt idx="23468">
                  <c:v>41153.458333276416</c:v>
                </c:pt>
                <c:pt idx="23469">
                  <c:v>41153.46874994308</c:v>
                </c:pt>
                <c:pt idx="23470">
                  <c:v>41153.479166609744</c:v>
                </c:pt>
                <c:pt idx="23471">
                  <c:v>41153.489583276409</c:v>
                </c:pt>
                <c:pt idx="23472">
                  <c:v>41153.499999943073</c:v>
                </c:pt>
                <c:pt idx="23473">
                  <c:v>41153.510416609737</c:v>
                </c:pt>
                <c:pt idx="23474">
                  <c:v>41153.520833276401</c:v>
                </c:pt>
                <c:pt idx="23475">
                  <c:v>41153.531249943066</c:v>
                </c:pt>
                <c:pt idx="23476">
                  <c:v>41153.54166660973</c:v>
                </c:pt>
                <c:pt idx="23477">
                  <c:v>41153.552083276394</c:v>
                </c:pt>
                <c:pt idx="23478">
                  <c:v>41153.562499943058</c:v>
                </c:pt>
                <c:pt idx="23479">
                  <c:v>41153.572916609723</c:v>
                </c:pt>
                <c:pt idx="23480">
                  <c:v>41153.583333276387</c:v>
                </c:pt>
                <c:pt idx="23481">
                  <c:v>41153.593749943051</c:v>
                </c:pt>
                <c:pt idx="23482">
                  <c:v>41153.604166609715</c:v>
                </c:pt>
                <c:pt idx="23483">
                  <c:v>41153.61458327638</c:v>
                </c:pt>
                <c:pt idx="23484">
                  <c:v>41153.624999943044</c:v>
                </c:pt>
                <c:pt idx="23485">
                  <c:v>41153.635416609708</c:v>
                </c:pt>
                <c:pt idx="23486">
                  <c:v>41153.645833276372</c:v>
                </c:pt>
                <c:pt idx="23487">
                  <c:v>41153.656249943037</c:v>
                </c:pt>
                <c:pt idx="23488">
                  <c:v>41153.666666609701</c:v>
                </c:pt>
                <c:pt idx="23489">
                  <c:v>41153.677083276365</c:v>
                </c:pt>
                <c:pt idx="23490">
                  <c:v>41153.687499943029</c:v>
                </c:pt>
                <c:pt idx="23491">
                  <c:v>41153.697916609693</c:v>
                </c:pt>
                <c:pt idx="23492">
                  <c:v>41153.708333276358</c:v>
                </c:pt>
                <c:pt idx="23493">
                  <c:v>41153.718749943022</c:v>
                </c:pt>
                <c:pt idx="23494">
                  <c:v>41153.729166609686</c:v>
                </c:pt>
                <c:pt idx="23495">
                  <c:v>41153.73958327635</c:v>
                </c:pt>
                <c:pt idx="23496">
                  <c:v>41153.749999943015</c:v>
                </c:pt>
                <c:pt idx="23497">
                  <c:v>41153.760416609679</c:v>
                </c:pt>
                <c:pt idx="23498">
                  <c:v>41153.770833276343</c:v>
                </c:pt>
                <c:pt idx="23499">
                  <c:v>41153.781249943007</c:v>
                </c:pt>
                <c:pt idx="23500">
                  <c:v>41153.791666609672</c:v>
                </c:pt>
                <c:pt idx="23501">
                  <c:v>41153.802083276336</c:v>
                </c:pt>
                <c:pt idx="23502">
                  <c:v>41153.812499943</c:v>
                </c:pt>
                <c:pt idx="23503">
                  <c:v>41153.822916609664</c:v>
                </c:pt>
                <c:pt idx="23504">
                  <c:v>41153.833333276329</c:v>
                </c:pt>
                <c:pt idx="23505">
                  <c:v>41153.843749942993</c:v>
                </c:pt>
                <c:pt idx="23506">
                  <c:v>41153.854166609657</c:v>
                </c:pt>
                <c:pt idx="23507">
                  <c:v>41153.864583276321</c:v>
                </c:pt>
                <c:pt idx="23508">
                  <c:v>41153.874999942986</c:v>
                </c:pt>
                <c:pt idx="23509">
                  <c:v>41153.88541660965</c:v>
                </c:pt>
                <c:pt idx="23510">
                  <c:v>41153.895833276314</c:v>
                </c:pt>
                <c:pt idx="23511">
                  <c:v>41153.906249942978</c:v>
                </c:pt>
                <c:pt idx="23512">
                  <c:v>41153.916666609643</c:v>
                </c:pt>
                <c:pt idx="23513">
                  <c:v>41153.927083276307</c:v>
                </c:pt>
                <c:pt idx="23514">
                  <c:v>41153.937499942971</c:v>
                </c:pt>
                <c:pt idx="23515">
                  <c:v>41153.947916609635</c:v>
                </c:pt>
                <c:pt idx="23516">
                  <c:v>41153.9583332763</c:v>
                </c:pt>
                <c:pt idx="23517">
                  <c:v>41153.968749942964</c:v>
                </c:pt>
                <c:pt idx="23518">
                  <c:v>41153.979166609628</c:v>
                </c:pt>
                <c:pt idx="23519">
                  <c:v>41153.989583276292</c:v>
                </c:pt>
                <c:pt idx="23520">
                  <c:v>41153.999999942956</c:v>
                </c:pt>
                <c:pt idx="23521">
                  <c:v>41154.010416609621</c:v>
                </c:pt>
                <c:pt idx="23522">
                  <c:v>41154.020833276285</c:v>
                </c:pt>
                <c:pt idx="23523">
                  <c:v>41154.031249942949</c:v>
                </c:pt>
                <c:pt idx="23524">
                  <c:v>41154.041666609613</c:v>
                </c:pt>
                <c:pt idx="23525">
                  <c:v>41154.052083276278</c:v>
                </c:pt>
                <c:pt idx="23526">
                  <c:v>41154.062499942942</c:v>
                </c:pt>
                <c:pt idx="23527">
                  <c:v>41154.072916609606</c:v>
                </c:pt>
                <c:pt idx="23528">
                  <c:v>41154.08333327627</c:v>
                </c:pt>
                <c:pt idx="23529">
                  <c:v>41154.093749942935</c:v>
                </c:pt>
                <c:pt idx="23530">
                  <c:v>41154.104166609599</c:v>
                </c:pt>
                <c:pt idx="23531">
                  <c:v>41154.114583276263</c:v>
                </c:pt>
                <c:pt idx="23532">
                  <c:v>41154.124999942927</c:v>
                </c:pt>
                <c:pt idx="23533">
                  <c:v>41154.135416609592</c:v>
                </c:pt>
                <c:pt idx="23534">
                  <c:v>41154.145833276256</c:v>
                </c:pt>
                <c:pt idx="23535">
                  <c:v>41154.15624994292</c:v>
                </c:pt>
                <c:pt idx="23536">
                  <c:v>41154.166666609584</c:v>
                </c:pt>
                <c:pt idx="23537">
                  <c:v>41154.177083276249</c:v>
                </c:pt>
                <c:pt idx="23538">
                  <c:v>41154.187499942913</c:v>
                </c:pt>
                <c:pt idx="23539">
                  <c:v>41154.197916609577</c:v>
                </c:pt>
                <c:pt idx="23540">
                  <c:v>41154.208333276241</c:v>
                </c:pt>
                <c:pt idx="23541">
                  <c:v>41154.218749942906</c:v>
                </c:pt>
                <c:pt idx="23542">
                  <c:v>41154.22916660957</c:v>
                </c:pt>
                <c:pt idx="23543">
                  <c:v>41154.239583276234</c:v>
                </c:pt>
                <c:pt idx="23544">
                  <c:v>41154.249999942898</c:v>
                </c:pt>
                <c:pt idx="23545">
                  <c:v>41154.260416609563</c:v>
                </c:pt>
                <c:pt idx="23546">
                  <c:v>41154.270833276227</c:v>
                </c:pt>
                <c:pt idx="23547">
                  <c:v>41154.281249942891</c:v>
                </c:pt>
                <c:pt idx="23548">
                  <c:v>41154.291666609555</c:v>
                </c:pt>
                <c:pt idx="23549">
                  <c:v>41154.302083276219</c:v>
                </c:pt>
                <c:pt idx="23550">
                  <c:v>41154.312499942884</c:v>
                </c:pt>
                <c:pt idx="23551">
                  <c:v>41154.322916609548</c:v>
                </c:pt>
                <c:pt idx="23552">
                  <c:v>41154.333333276212</c:v>
                </c:pt>
                <c:pt idx="23553">
                  <c:v>41154.343749942876</c:v>
                </c:pt>
                <c:pt idx="23554">
                  <c:v>41154.354166609541</c:v>
                </c:pt>
                <c:pt idx="23555">
                  <c:v>41154.364583276205</c:v>
                </c:pt>
                <c:pt idx="23556">
                  <c:v>41154.374999942869</c:v>
                </c:pt>
                <c:pt idx="23557">
                  <c:v>41154.385416609533</c:v>
                </c:pt>
                <c:pt idx="23558">
                  <c:v>41154.395833276198</c:v>
                </c:pt>
                <c:pt idx="23559">
                  <c:v>41154.406249942862</c:v>
                </c:pt>
                <c:pt idx="23560">
                  <c:v>41154.416666609526</c:v>
                </c:pt>
                <c:pt idx="23561">
                  <c:v>41154.42708327619</c:v>
                </c:pt>
                <c:pt idx="23562">
                  <c:v>41154.437499942855</c:v>
                </c:pt>
                <c:pt idx="23563">
                  <c:v>41154.447916609519</c:v>
                </c:pt>
                <c:pt idx="23564">
                  <c:v>41154.458333276183</c:v>
                </c:pt>
                <c:pt idx="23565">
                  <c:v>41154.468749942847</c:v>
                </c:pt>
                <c:pt idx="23566">
                  <c:v>41154.479166609512</c:v>
                </c:pt>
                <c:pt idx="23567">
                  <c:v>41154.489583276176</c:v>
                </c:pt>
                <c:pt idx="23568">
                  <c:v>41154.49999994284</c:v>
                </c:pt>
                <c:pt idx="23569">
                  <c:v>41154.510416609504</c:v>
                </c:pt>
                <c:pt idx="23570">
                  <c:v>41154.520833276169</c:v>
                </c:pt>
                <c:pt idx="23571">
                  <c:v>41154.531249942833</c:v>
                </c:pt>
                <c:pt idx="23572">
                  <c:v>41154.541666609497</c:v>
                </c:pt>
                <c:pt idx="23573">
                  <c:v>41154.552083276161</c:v>
                </c:pt>
                <c:pt idx="23574">
                  <c:v>41154.562499942826</c:v>
                </c:pt>
                <c:pt idx="23575">
                  <c:v>41154.57291660949</c:v>
                </c:pt>
                <c:pt idx="23576">
                  <c:v>41154.583333276154</c:v>
                </c:pt>
                <c:pt idx="23577">
                  <c:v>41154.593749942818</c:v>
                </c:pt>
                <c:pt idx="23578">
                  <c:v>41154.604166609482</c:v>
                </c:pt>
                <c:pt idx="23579">
                  <c:v>41154.614583276147</c:v>
                </c:pt>
                <c:pt idx="23580">
                  <c:v>41154.624999942811</c:v>
                </c:pt>
                <c:pt idx="23581">
                  <c:v>41154.635416609475</c:v>
                </c:pt>
                <c:pt idx="23582">
                  <c:v>41154.645833276139</c:v>
                </c:pt>
                <c:pt idx="23583">
                  <c:v>41154.656249942804</c:v>
                </c:pt>
                <c:pt idx="23584">
                  <c:v>41154.666666609468</c:v>
                </c:pt>
                <c:pt idx="23585">
                  <c:v>41154.677083276132</c:v>
                </c:pt>
                <c:pt idx="23586">
                  <c:v>41154.687499942796</c:v>
                </c:pt>
                <c:pt idx="23587">
                  <c:v>41154.697916609461</c:v>
                </c:pt>
                <c:pt idx="23588">
                  <c:v>41154.708333276125</c:v>
                </c:pt>
                <c:pt idx="23589">
                  <c:v>41154.718749942789</c:v>
                </c:pt>
                <c:pt idx="23590">
                  <c:v>41154.729166609453</c:v>
                </c:pt>
                <c:pt idx="23591">
                  <c:v>41154.739583276118</c:v>
                </c:pt>
                <c:pt idx="23592">
                  <c:v>41154.749999942782</c:v>
                </c:pt>
                <c:pt idx="23593">
                  <c:v>41154.760416609446</c:v>
                </c:pt>
                <c:pt idx="23594">
                  <c:v>41154.77083327611</c:v>
                </c:pt>
                <c:pt idx="23595">
                  <c:v>41154.781249942775</c:v>
                </c:pt>
                <c:pt idx="23596">
                  <c:v>41154.791666609439</c:v>
                </c:pt>
                <c:pt idx="23597">
                  <c:v>41154.802083276103</c:v>
                </c:pt>
                <c:pt idx="23598">
                  <c:v>41154.812499942767</c:v>
                </c:pt>
                <c:pt idx="23599">
                  <c:v>41154.822916609432</c:v>
                </c:pt>
                <c:pt idx="23600">
                  <c:v>41154.833333276096</c:v>
                </c:pt>
                <c:pt idx="23601">
                  <c:v>41154.84374994276</c:v>
                </c:pt>
                <c:pt idx="23602">
                  <c:v>41154.854166609424</c:v>
                </c:pt>
                <c:pt idx="23603">
                  <c:v>41154.864583276089</c:v>
                </c:pt>
                <c:pt idx="23604">
                  <c:v>41154.874999942753</c:v>
                </c:pt>
                <c:pt idx="23605">
                  <c:v>41154.885416609417</c:v>
                </c:pt>
                <c:pt idx="23606">
                  <c:v>41154.895833276081</c:v>
                </c:pt>
                <c:pt idx="23607">
                  <c:v>41154.906249942745</c:v>
                </c:pt>
                <c:pt idx="23608">
                  <c:v>41154.91666660941</c:v>
                </c:pt>
                <c:pt idx="23609">
                  <c:v>41154.927083276074</c:v>
                </c:pt>
                <c:pt idx="23610">
                  <c:v>41154.937499942738</c:v>
                </c:pt>
                <c:pt idx="23611">
                  <c:v>41154.947916609402</c:v>
                </c:pt>
                <c:pt idx="23612">
                  <c:v>41154.958333276067</c:v>
                </c:pt>
                <c:pt idx="23613">
                  <c:v>41154.968749942731</c:v>
                </c:pt>
                <c:pt idx="23614">
                  <c:v>41154.979166609395</c:v>
                </c:pt>
                <c:pt idx="23615">
                  <c:v>41154.989583276059</c:v>
                </c:pt>
                <c:pt idx="23616">
                  <c:v>41154.999999942724</c:v>
                </c:pt>
                <c:pt idx="23617">
                  <c:v>41155.010416609388</c:v>
                </c:pt>
                <c:pt idx="23618">
                  <c:v>41155.020833276052</c:v>
                </c:pt>
                <c:pt idx="23619">
                  <c:v>41155.031249942716</c:v>
                </c:pt>
                <c:pt idx="23620">
                  <c:v>41155.041666609381</c:v>
                </c:pt>
                <c:pt idx="23621">
                  <c:v>41155.052083276045</c:v>
                </c:pt>
                <c:pt idx="23622">
                  <c:v>41155.062499942709</c:v>
                </c:pt>
                <c:pt idx="23623">
                  <c:v>41155.072916609373</c:v>
                </c:pt>
                <c:pt idx="23624">
                  <c:v>41155.083333276038</c:v>
                </c:pt>
                <c:pt idx="23625">
                  <c:v>41155.093749942702</c:v>
                </c:pt>
                <c:pt idx="23626">
                  <c:v>41155.104166609366</c:v>
                </c:pt>
                <c:pt idx="23627">
                  <c:v>41155.11458327603</c:v>
                </c:pt>
                <c:pt idx="23628">
                  <c:v>41155.124999942695</c:v>
                </c:pt>
                <c:pt idx="23629">
                  <c:v>41155.135416609359</c:v>
                </c:pt>
                <c:pt idx="23630">
                  <c:v>41155.145833276023</c:v>
                </c:pt>
                <c:pt idx="23631">
                  <c:v>41155.156249942687</c:v>
                </c:pt>
                <c:pt idx="23632">
                  <c:v>41155.166666609352</c:v>
                </c:pt>
                <c:pt idx="23633">
                  <c:v>41155.177083276016</c:v>
                </c:pt>
                <c:pt idx="23634">
                  <c:v>41155.18749994268</c:v>
                </c:pt>
                <c:pt idx="23635">
                  <c:v>41155.197916609344</c:v>
                </c:pt>
                <c:pt idx="23636">
                  <c:v>41155.208333276008</c:v>
                </c:pt>
                <c:pt idx="23637">
                  <c:v>41155.218749942673</c:v>
                </c:pt>
                <c:pt idx="23638">
                  <c:v>41155.229166609337</c:v>
                </c:pt>
                <c:pt idx="23639">
                  <c:v>41155.239583276001</c:v>
                </c:pt>
                <c:pt idx="23640">
                  <c:v>41155.249999942665</c:v>
                </c:pt>
                <c:pt idx="23641">
                  <c:v>41155.26041660933</c:v>
                </c:pt>
                <c:pt idx="23642">
                  <c:v>41155.270833275994</c:v>
                </c:pt>
                <c:pt idx="23643">
                  <c:v>41155.281249942658</c:v>
                </c:pt>
                <c:pt idx="23644">
                  <c:v>41155.291666609322</c:v>
                </c:pt>
                <c:pt idx="23645">
                  <c:v>41155.302083275987</c:v>
                </c:pt>
                <c:pt idx="23646">
                  <c:v>41155.312499942651</c:v>
                </c:pt>
                <c:pt idx="23647">
                  <c:v>41155.322916609315</c:v>
                </c:pt>
                <c:pt idx="23648">
                  <c:v>41155.333333275979</c:v>
                </c:pt>
                <c:pt idx="23649">
                  <c:v>41155.343749942644</c:v>
                </c:pt>
                <c:pt idx="23650">
                  <c:v>41155.354166609308</c:v>
                </c:pt>
                <c:pt idx="23651">
                  <c:v>41155.364583275972</c:v>
                </c:pt>
                <c:pt idx="23652">
                  <c:v>41155.374999942636</c:v>
                </c:pt>
                <c:pt idx="23653">
                  <c:v>41155.385416609301</c:v>
                </c:pt>
                <c:pt idx="23654">
                  <c:v>41155.395833275965</c:v>
                </c:pt>
                <c:pt idx="23655">
                  <c:v>41155.406249942629</c:v>
                </c:pt>
                <c:pt idx="23656">
                  <c:v>41155.416666609293</c:v>
                </c:pt>
                <c:pt idx="23657">
                  <c:v>41155.427083275958</c:v>
                </c:pt>
                <c:pt idx="23658">
                  <c:v>41155.437499942622</c:v>
                </c:pt>
                <c:pt idx="23659">
                  <c:v>41155.447916609286</c:v>
                </c:pt>
                <c:pt idx="23660">
                  <c:v>41155.45833327595</c:v>
                </c:pt>
                <c:pt idx="23661">
                  <c:v>41155.468749942615</c:v>
                </c:pt>
                <c:pt idx="23662">
                  <c:v>41155.479166609279</c:v>
                </c:pt>
                <c:pt idx="23663">
                  <c:v>41155.489583275943</c:v>
                </c:pt>
                <c:pt idx="23664">
                  <c:v>41155.499999942607</c:v>
                </c:pt>
                <c:pt idx="23665">
                  <c:v>41155.510416609271</c:v>
                </c:pt>
                <c:pt idx="23666">
                  <c:v>41155.520833275936</c:v>
                </c:pt>
                <c:pt idx="23667">
                  <c:v>41155.5312499426</c:v>
                </c:pt>
                <c:pt idx="23668">
                  <c:v>41155.541666609264</c:v>
                </c:pt>
                <c:pt idx="23669">
                  <c:v>41155.552083275928</c:v>
                </c:pt>
                <c:pt idx="23670">
                  <c:v>41155.562499942593</c:v>
                </c:pt>
                <c:pt idx="23671">
                  <c:v>41155.572916609257</c:v>
                </c:pt>
                <c:pt idx="23672">
                  <c:v>41155.583333275921</c:v>
                </c:pt>
                <c:pt idx="23673">
                  <c:v>41155.593749942585</c:v>
                </c:pt>
                <c:pt idx="23674">
                  <c:v>41155.60416660925</c:v>
                </c:pt>
                <c:pt idx="23675">
                  <c:v>41155.614583275914</c:v>
                </c:pt>
                <c:pt idx="23676">
                  <c:v>41155.624999942578</c:v>
                </c:pt>
                <c:pt idx="23677">
                  <c:v>41155.635416609242</c:v>
                </c:pt>
                <c:pt idx="23678">
                  <c:v>41155.645833275907</c:v>
                </c:pt>
                <c:pt idx="23679">
                  <c:v>41155.656249942571</c:v>
                </c:pt>
                <c:pt idx="23680">
                  <c:v>41155.666666609235</c:v>
                </c:pt>
                <c:pt idx="23681">
                  <c:v>41155.677083275899</c:v>
                </c:pt>
                <c:pt idx="23682">
                  <c:v>41155.687499942564</c:v>
                </c:pt>
                <c:pt idx="23683">
                  <c:v>41155.697916609228</c:v>
                </c:pt>
                <c:pt idx="23684">
                  <c:v>41155.708333275892</c:v>
                </c:pt>
                <c:pt idx="23685">
                  <c:v>41155.718749942556</c:v>
                </c:pt>
                <c:pt idx="23686">
                  <c:v>41155.729166609221</c:v>
                </c:pt>
                <c:pt idx="23687">
                  <c:v>41155.739583275885</c:v>
                </c:pt>
                <c:pt idx="23688">
                  <c:v>41155.749999942549</c:v>
                </c:pt>
                <c:pt idx="23689">
                  <c:v>41155.760416609213</c:v>
                </c:pt>
                <c:pt idx="23690">
                  <c:v>41155.770833275878</c:v>
                </c:pt>
                <c:pt idx="23691">
                  <c:v>41155.781249942542</c:v>
                </c:pt>
                <c:pt idx="23692">
                  <c:v>41155.791666609206</c:v>
                </c:pt>
                <c:pt idx="23693">
                  <c:v>41155.80208327587</c:v>
                </c:pt>
                <c:pt idx="23694">
                  <c:v>41155.812499942534</c:v>
                </c:pt>
                <c:pt idx="23695">
                  <c:v>41155.822916609199</c:v>
                </c:pt>
                <c:pt idx="23696">
                  <c:v>41155.833333275863</c:v>
                </c:pt>
                <c:pt idx="23697">
                  <c:v>41155.843749942527</c:v>
                </c:pt>
                <c:pt idx="23698">
                  <c:v>41155.854166609191</c:v>
                </c:pt>
                <c:pt idx="23699">
                  <c:v>41155.864583275856</c:v>
                </c:pt>
                <c:pt idx="23700">
                  <c:v>41155.87499994252</c:v>
                </c:pt>
                <c:pt idx="23701">
                  <c:v>41155.885416609184</c:v>
                </c:pt>
                <c:pt idx="23702">
                  <c:v>41155.895833275848</c:v>
                </c:pt>
                <c:pt idx="23703">
                  <c:v>41155.906249942513</c:v>
                </c:pt>
                <c:pt idx="23704">
                  <c:v>41155.916666609177</c:v>
                </c:pt>
                <c:pt idx="23705">
                  <c:v>41155.927083275841</c:v>
                </c:pt>
                <c:pt idx="23706">
                  <c:v>41155.937499942505</c:v>
                </c:pt>
                <c:pt idx="23707">
                  <c:v>41155.94791660917</c:v>
                </c:pt>
                <c:pt idx="23708">
                  <c:v>41155.958333275834</c:v>
                </c:pt>
                <c:pt idx="23709">
                  <c:v>41155.968749942498</c:v>
                </c:pt>
                <c:pt idx="23710">
                  <c:v>41155.979166609162</c:v>
                </c:pt>
                <c:pt idx="23711">
                  <c:v>41155.989583275827</c:v>
                </c:pt>
                <c:pt idx="23712">
                  <c:v>41155.999999942491</c:v>
                </c:pt>
                <c:pt idx="23713">
                  <c:v>41156.010416609155</c:v>
                </c:pt>
                <c:pt idx="23714">
                  <c:v>41156.020833275819</c:v>
                </c:pt>
                <c:pt idx="23715">
                  <c:v>41156.031249942484</c:v>
                </c:pt>
                <c:pt idx="23716">
                  <c:v>41156.041666609148</c:v>
                </c:pt>
                <c:pt idx="23717">
                  <c:v>41156.052083275812</c:v>
                </c:pt>
                <c:pt idx="23718">
                  <c:v>41156.062499942476</c:v>
                </c:pt>
                <c:pt idx="23719">
                  <c:v>41156.072916609141</c:v>
                </c:pt>
                <c:pt idx="23720">
                  <c:v>41156.083333275805</c:v>
                </c:pt>
                <c:pt idx="23721">
                  <c:v>41156.093749942469</c:v>
                </c:pt>
                <c:pt idx="23722">
                  <c:v>41156.104166609133</c:v>
                </c:pt>
                <c:pt idx="23723">
                  <c:v>41156.114583275797</c:v>
                </c:pt>
                <c:pt idx="23724">
                  <c:v>41156.124999942462</c:v>
                </c:pt>
                <c:pt idx="23725">
                  <c:v>41156.135416609126</c:v>
                </c:pt>
                <c:pt idx="23726">
                  <c:v>41156.14583327579</c:v>
                </c:pt>
                <c:pt idx="23727">
                  <c:v>41156.156249942454</c:v>
                </c:pt>
                <c:pt idx="23728">
                  <c:v>41156.166666609119</c:v>
                </c:pt>
                <c:pt idx="23729">
                  <c:v>41156.177083275783</c:v>
                </c:pt>
                <c:pt idx="23730">
                  <c:v>41156.187499942447</c:v>
                </c:pt>
                <c:pt idx="23731">
                  <c:v>41156.197916609111</c:v>
                </c:pt>
                <c:pt idx="23732">
                  <c:v>41156.208333275776</c:v>
                </c:pt>
                <c:pt idx="23733">
                  <c:v>41156.21874994244</c:v>
                </c:pt>
                <c:pt idx="23734">
                  <c:v>41156.229166609104</c:v>
                </c:pt>
                <c:pt idx="23735">
                  <c:v>41156.239583275768</c:v>
                </c:pt>
                <c:pt idx="23736">
                  <c:v>41156.249999942433</c:v>
                </c:pt>
                <c:pt idx="23737">
                  <c:v>41156.260416609097</c:v>
                </c:pt>
                <c:pt idx="23738">
                  <c:v>41156.270833275761</c:v>
                </c:pt>
                <c:pt idx="23739">
                  <c:v>41156.281249942425</c:v>
                </c:pt>
                <c:pt idx="23740">
                  <c:v>41156.29166660909</c:v>
                </c:pt>
                <c:pt idx="23741">
                  <c:v>41156.302083275754</c:v>
                </c:pt>
                <c:pt idx="23742">
                  <c:v>41156.312499942418</c:v>
                </c:pt>
                <c:pt idx="23743">
                  <c:v>41156.322916609082</c:v>
                </c:pt>
                <c:pt idx="23744">
                  <c:v>41156.333333275747</c:v>
                </c:pt>
                <c:pt idx="23745">
                  <c:v>41156.343749942411</c:v>
                </c:pt>
                <c:pt idx="23746">
                  <c:v>41156.354166609075</c:v>
                </c:pt>
                <c:pt idx="23747">
                  <c:v>41156.364583275739</c:v>
                </c:pt>
                <c:pt idx="23748">
                  <c:v>41156.374999942404</c:v>
                </c:pt>
                <c:pt idx="23749">
                  <c:v>41156.385416609068</c:v>
                </c:pt>
                <c:pt idx="23750">
                  <c:v>41156.395833275732</c:v>
                </c:pt>
                <c:pt idx="23751">
                  <c:v>41156.406249942396</c:v>
                </c:pt>
                <c:pt idx="23752">
                  <c:v>41156.41666660906</c:v>
                </c:pt>
                <c:pt idx="23753">
                  <c:v>41156.427083275725</c:v>
                </c:pt>
                <c:pt idx="23754">
                  <c:v>41156.437499942389</c:v>
                </c:pt>
                <c:pt idx="23755">
                  <c:v>41156.447916609053</c:v>
                </c:pt>
                <c:pt idx="23756">
                  <c:v>41156.458333275717</c:v>
                </c:pt>
                <c:pt idx="23757">
                  <c:v>41156.468749942382</c:v>
                </c:pt>
                <c:pt idx="23758">
                  <c:v>41156.479166609046</c:v>
                </c:pt>
                <c:pt idx="23759">
                  <c:v>41156.48958327571</c:v>
                </c:pt>
                <c:pt idx="23760">
                  <c:v>41156.499999942374</c:v>
                </c:pt>
                <c:pt idx="23761">
                  <c:v>41156.510416609039</c:v>
                </c:pt>
                <c:pt idx="23762">
                  <c:v>41156.520833275703</c:v>
                </c:pt>
                <c:pt idx="23763">
                  <c:v>41156.531249942367</c:v>
                </c:pt>
                <c:pt idx="23764">
                  <c:v>41156.541666609031</c:v>
                </c:pt>
                <c:pt idx="23765">
                  <c:v>41156.552083275696</c:v>
                </c:pt>
                <c:pt idx="23766">
                  <c:v>41156.56249994236</c:v>
                </c:pt>
                <c:pt idx="23767">
                  <c:v>41156.572916609024</c:v>
                </c:pt>
                <c:pt idx="23768">
                  <c:v>41156.583333275688</c:v>
                </c:pt>
                <c:pt idx="23769">
                  <c:v>41156.593749942353</c:v>
                </c:pt>
                <c:pt idx="23770">
                  <c:v>41156.604166609017</c:v>
                </c:pt>
                <c:pt idx="23771">
                  <c:v>41156.614583275681</c:v>
                </c:pt>
                <c:pt idx="23772">
                  <c:v>41156.624999942345</c:v>
                </c:pt>
                <c:pt idx="23773">
                  <c:v>41156.63541660901</c:v>
                </c:pt>
                <c:pt idx="23774">
                  <c:v>41156.645833275674</c:v>
                </c:pt>
                <c:pt idx="23775">
                  <c:v>41156.656249942338</c:v>
                </c:pt>
                <c:pt idx="23776">
                  <c:v>41156.666666609002</c:v>
                </c:pt>
                <c:pt idx="23777">
                  <c:v>41156.677083275667</c:v>
                </c:pt>
                <c:pt idx="23778">
                  <c:v>41156.687499942331</c:v>
                </c:pt>
                <c:pt idx="23779">
                  <c:v>41156.697916608995</c:v>
                </c:pt>
                <c:pt idx="23780">
                  <c:v>41156.708333275659</c:v>
                </c:pt>
                <c:pt idx="23781">
                  <c:v>41156.718749942323</c:v>
                </c:pt>
                <c:pt idx="23782">
                  <c:v>41156.729166608988</c:v>
                </c:pt>
                <c:pt idx="23783">
                  <c:v>41156.739583275652</c:v>
                </c:pt>
                <c:pt idx="23784">
                  <c:v>41156.749999942316</c:v>
                </c:pt>
                <c:pt idx="23785">
                  <c:v>41156.76041660898</c:v>
                </c:pt>
                <c:pt idx="23786">
                  <c:v>41156.770833275645</c:v>
                </c:pt>
                <c:pt idx="23787">
                  <c:v>41156.781249942309</c:v>
                </c:pt>
                <c:pt idx="23788">
                  <c:v>41156.791666608973</c:v>
                </c:pt>
                <c:pt idx="23789">
                  <c:v>41156.802083275637</c:v>
                </c:pt>
                <c:pt idx="23790">
                  <c:v>41156.812499942302</c:v>
                </c:pt>
                <c:pt idx="23791">
                  <c:v>41156.822916608966</c:v>
                </c:pt>
                <c:pt idx="23792">
                  <c:v>41156.83333327563</c:v>
                </c:pt>
                <c:pt idx="23793">
                  <c:v>41156.843749942294</c:v>
                </c:pt>
                <c:pt idx="23794">
                  <c:v>41156.854166608959</c:v>
                </c:pt>
                <c:pt idx="23795">
                  <c:v>41156.864583275623</c:v>
                </c:pt>
                <c:pt idx="23796">
                  <c:v>41156.874999942287</c:v>
                </c:pt>
                <c:pt idx="23797">
                  <c:v>41156.885416608951</c:v>
                </c:pt>
                <c:pt idx="23798">
                  <c:v>41156.895833275616</c:v>
                </c:pt>
                <c:pt idx="23799">
                  <c:v>41156.90624994228</c:v>
                </c:pt>
                <c:pt idx="23800">
                  <c:v>41156.916666608944</c:v>
                </c:pt>
                <c:pt idx="23801">
                  <c:v>41156.927083275608</c:v>
                </c:pt>
                <c:pt idx="23802">
                  <c:v>41156.937499942273</c:v>
                </c:pt>
                <c:pt idx="23803">
                  <c:v>41156.947916608937</c:v>
                </c:pt>
                <c:pt idx="23804">
                  <c:v>41156.958333275601</c:v>
                </c:pt>
                <c:pt idx="23805">
                  <c:v>41156.968749942265</c:v>
                </c:pt>
                <c:pt idx="23806">
                  <c:v>41156.97916660893</c:v>
                </c:pt>
                <c:pt idx="23807">
                  <c:v>41156.989583275594</c:v>
                </c:pt>
                <c:pt idx="23808">
                  <c:v>41156.999999942258</c:v>
                </c:pt>
                <c:pt idx="23809">
                  <c:v>41157.010416608922</c:v>
                </c:pt>
                <c:pt idx="23810">
                  <c:v>41157.020833275586</c:v>
                </c:pt>
                <c:pt idx="23811">
                  <c:v>41157.031249942251</c:v>
                </c:pt>
                <c:pt idx="23812">
                  <c:v>41157.041666608915</c:v>
                </c:pt>
                <c:pt idx="23813">
                  <c:v>41157.052083275579</c:v>
                </c:pt>
                <c:pt idx="23814">
                  <c:v>41157.062499942243</c:v>
                </c:pt>
                <c:pt idx="23815">
                  <c:v>41157.072916608908</c:v>
                </c:pt>
                <c:pt idx="23816">
                  <c:v>41157.083333275572</c:v>
                </c:pt>
                <c:pt idx="23817">
                  <c:v>41157.093749942236</c:v>
                </c:pt>
                <c:pt idx="23818">
                  <c:v>41157.1041666089</c:v>
                </c:pt>
                <c:pt idx="23819">
                  <c:v>41157.114583275565</c:v>
                </c:pt>
                <c:pt idx="23820">
                  <c:v>41157.124999942229</c:v>
                </c:pt>
                <c:pt idx="23821">
                  <c:v>41157.135416608893</c:v>
                </c:pt>
                <c:pt idx="23822">
                  <c:v>41157.145833275557</c:v>
                </c:pt>
                <c:pt idx="23823">
                  <c:v>41157.156249942222</c:v>
                </c:pt>
                <c:pt idx="23824">
                  <c:v>41157.166666608886</c:v>
                </c:pt>
                <c:pt idx="23825">
                  <c:v>41157.17708327555</c:v>
                </c:pt>
                <c:pt idx="23826">
                  <c:v>41157.187499942214</c:v>
                </c:pt>
                <c:pt idx="23827">
                  <c:v>41157.197916608879</c:v>
                </c:pt>
                <c:pt idx="23828">
                  <c:v>41157.208333275543</c:v>
                </c:pt>
                <c:pt idx="23829">
                  <c:v>41157.218749942207</c:v>
                </c:pt>
                <c:pt idx="23830">
                  <c:v>41157.229166608871</c:v>
                </c:pt>
                <c:pt idx="23831">
                  <c:v>41157.239583275536</c:v>
                </c:pt>
                <c:pt idx="23832">
                  <c:v>41157.2499999422</c:v>
                </c:pt>
                <c:pt idx="23833">
                  <c:v>41157.260416608864</c:v>
                </c:pt>
                <c:pt idx="23834">
                  <c:v>41157.270833275528</c:v>
                </c:pt>
                <c:pt idx="23835">
                  <c:v>41157.281249942193</c:v>
                </c:pt>
                <c:pt idx="23836">
                  <c:v>41157.291666608857</c:v>
                </c:pt>
                <c:pt idx="23837">
                  <c:v>41157.302083275521</c:v>
                </c:pt>
                <c:pt idx="23838">
                  <c:v>41157.312499942185</c:v>
                </c:pt>
                <c:pt idx="23839">
                  <c:v>41157.322916608849</c:v>
                </c:pt>
                <c:pt idx="23840">
                  <c:v>41157.333333275514</c:v>
                </c:pt>
                <c:pt idx="23841">
                  <c:v>41157.343749942178</c:v>
                </c:pt>
                <c:pt idx="23842">
                  <c:v>41157.354166608842</c:v>
                </c:pt>
                <c:pt idx="23843">
                  <c:v>41157.364583275506</c:v>
                </c:pt>
                <c:pt idx="23844">
                  <c:v>41157.374999942171</c:v>
                </c:pt>
                <c:pt idx="23845">
                  <c:v>41157.385416608835</c:v>
                </c:pt>
                <c:pt idx="23846">
                  <c:v>41157.395833275499</c:v>
                </c:pt>
                <c:pt idx="23847">
                  <c:v>41157.406249942163</c:v>
                </c:pt>
                <c:pt idx="23848">
                  <c:v>41157.416666608828</c:v>
                </c:pt>
                <c:pt idx="23849">
                  <c:v>41157.427083275492</c:v>
                </c:pt>
                <c:pt idx="23850">
                  <c:v>41157.437499942156</c:v>
                </c:pt>
                <c:pt idx="23851">
                  <c:v>41157.44791660882</c:v>
                </c:pt>
                <c:pt idx="23852">
                  <c:v>41157.458333275485</c:v>
                </c:pt>
                <c:pt idx="23853">
                  <c:v>41157.468749942149</c:v>
                </c:pt>
                <c:pt idx="23854">
                  <c:v>41157.479166608813</c:v>
                </c:pt>
                <c:pt idx="23855">
                  <c:v>41157.489583275477</c:v>
                </c:pt>
                <c:pt idx="23856">
                  <c:v>41157.499999942142</c:v>
                </c:pt>
                <c:pt idx="23857">
                  <c:v>41157.510416608806</c:v>
                </c:pt>
                <c:pt idx="23858">
                  <c:v>41157.52083327547</c:v>
                </c:pt>
                <c:pt idx="23859">
                  <c:v>41157.531249942134</c:v>
                </c:pt>
                <c:pt idx="23860">
                  <c:v>41157.541666608799</c:v>
                </c:pt>
                <c:pt idx="23861">
                  <c:v>41157.552083275463</c:v>
                </c:pt>
                <c:pt idx="23862">
                  <c:v>41157.562499942127</c:v>
                </c:pt>
                <c:pt idx="23863">
                  <c:v>41157.572916608791</c:v>
                </c:pt>
                <c:pt idx="23864">
                  <c:v>41157.583333275456</c:v>
                </c:pt>
                <c:pt idx="23865">
                  <c:v>41157.59374994212</c:v>
                </c:pt>
                <c:pt idx="23866">
                  <c:v>41157.604166608784</c:v>
                </c:pt>
                <c:pt idx="23867">
                  <c:v>41157.614583275448</c:v>
                </c:pt>
                <c:pt idx="23868">
                  <c:v>41157.624999942112</c:v>
                </c:pt>
                <c:pt idx="23869">
                  <c:v>41157.635416608777</c:v>
                </c:pt>
                <c:pt idx="23870">
                  <c:v>41157.645833275441</c:v>
                </c:pt>
                <c:pt idx="23871">
                  <c:v>41157.656249942105</c:v>
                </c:pt>
                <c:pt idx="23872">
                  <c:v>41157.666666608769</c:v>
                </c:pt>
                <c:pt idx="23873">
                  <c:v>41157.677083275434</c:v>
                </c:pt>
                <c:pt idx="23874">
                  <c:v>41157.687499942098</c:v>
                </c:pt>
                <c:pt idx="23875">
                  <c:v>41157.697916608762</c:v>
                </c:pt>
                <c:pt idx="23876">
                  <c:v>41157.708333275426</c:v>
                </c:pt>
                <c:pt idx="23877">
                  <c:v>41157.718749942091</c:v>
                </c:pt>
                <c:pt idx="23878">
                  <c:v>41157.729166608755</c:v>
                </c:pt>
                <c:pt idx="23879">
                  <c:v>41157.739583275419</c:v>
                </c:pt>
                <c:pt idx="23880">
                  <c:v>41157.749999942083</c:v>
                </c:pt>
                <c:pt idx="23881">
                  <c:v>41157.760416608748</c:v>
                </c:pt>
                <c:pt idx="23882">
                  <c:v>41157.770833275412</c:v>
                </c:pt>
                <c:pt idx="23883">
                  <c:v>41157.781249942076</c:v>
                </c:pt>
                <c:pt idx="23884">
                  <c:v>41157.79166660874</c:v>
                </c:pt>
                <c:pt idx="23885">
                  <c:v>41157.802083275405</c:v>
                </c:pt>
                <c:pt idx="23886">
                  <c:v>41157.812499942069</c:v>
                </c:pt>
                <c:pt idx="23887">
                  <c:v>41157.822916608733</c:v>
                </c:pt>
                <c:pt idx="23888">
                  <c:v>41157.833333275397</c:v>
                </c:pt>
                <c:pt idx="23889">
                  <c:v>41157.843749942062</c:v>
                </c:pt>
                <c:pt idx="23890">
                  <c:v>41157.854166608726</c:v>
                </c:pt>
                <c:pt idx="23891">
                  <c:v>41157.86458327539</c:v>
                </c:pt>
                <c:pt idx="23892">
                  <c:v>41157.874999942054</c:v>
                </c:pt>
                <c:pt idx="23893">
                  <c:v>41157.885416608719</c:v>
                </c:pt>
                <c:pt idx="23894">
                  <c:v>41157.895833275383</c:v>
                </c:pt>
                <c:pt idx="23895">
                  <c:v>41157.906249942047</c:v>
                </c:pt>
                <c:pt idx="23896">
                  <c:v>41157.916666608711</c:v>
                </c:pt>
                <c:pt idx="23897">
                  <c:v>41157.927083275375</c:v>
                </c:pt>
                <c:pt idx="23898">
                  <c:v>41157.93749994204</c:v>
                </c:pt>
                <c:pt idx="23899">
                  <c:v>41157.947916608704</c:v>
                </c:pt>
                <c:pt idx="23900">
                  <c:v>41157.958333275368</c:v>
                </c:pt>
                <c:pt idx="23901">
                  <c:v>41157.968749942032</c:v>
                </c:pt>
                <c:pt idx="23902">
                  <c:v>41157.979166608697</c:v>
                </c:pt>
                <c:pt idx="23903">
                  <c:v>41157.989583275361</c:v>
                </c:pt>
                <c:pt idx="23904">
                  <c:v>41157.999999942025</c:v>
                </c:pt>
                <c:pt idx="23905">
                  <c:v>41158.010416608689</c:v>
                </c:pt>
                <c:pt idx="23906">
                  <c:v>41158.020833275354</c:v>
                </c:pt>
                <c:pt idx="23907">
                  <c:v>41158.031249942018</c:v>
                </c:pt>
                <c:pt idx="23908">
                  <c:v>41158.041666608682</c:v>
                </c:pt>
                <c:pt idx="23909">
                  <c:v>41158.052083275346</c:v>
                </c:pt>
                <c:pt idx="23910">
                  <c:v>41158.062499942011</c:v>
                </c:pt>
                <c:pt idx="23911">
                  <c:v>41158.072916608675</c:v>
                </c:pt>
                <c:pt idx="23912">
                  <c:v>41158.083333275339</c:v>
                </c:pt>
                <c:pt idx="23913">
                  <c:v>41158.093749942003</c:v>
                </c:pt>
                <c:pt idx="23914">
                  <c:v>41158.104166608668</c:v>
                </c:pt>
                <c:pt idx="23915">
                  <c:v>41158.114583275332</c:v>
                </c:pt>
                <c:pt idx="23916">
                  <c:v>41158.124999941996</c:v>
                </c:pt>
                <c:pt idx="23917">
                  <c:v>41158.13541660866</c:v>
                </c:pt>
                <c:pt idx="23918">
                  <c:v>41158.145833275325</c:v>
                </c:pt>
                <c:pt idx="23919">
                  <c:v>41158.156249941989</c:v>
                </c:pt>
                <c:pt idx="23920">
                  <c:v>41158.166666608653</c:v>
                </c:pt>
                <c:pt idx="23921">
                  <c:v>41158.177083275317</c:v>
                </c:pt>
                <c:pt idx="23922">
                  <c:v>41158.187499941982</c:v>
                </c:pt>
                <c:pt idx="23923">
                  <c:v>41158.197916608646</c:v>
                </c:pt>
                <c:pt idx="23924">
                  <c:v>41158.20833327531</c:v>
                </c:pt>
                <c:pt idx="23925">
                  <c:v>41158.218749941974</c:v>
                </c:pt>
                <c:pt idx="23926">
                  <c:v>41158.229166608638</c:v>
                </c:pt>
                <c:pt idx="23927">
                  <c:v>41158.239583275303</c:v>
                </c:pt>
                <c:pt idx="23928">
                  <c:v>41158.249999941967</c:v>
                </c:pt>
                <c:pt idx="23929">
                  <c:v>41158.260416608631</c:v>
                </c:pt>
                <c:pt idx="23930">
                  <c:v>41158.270833275295</c:v>
                </c:pt>
                <c:pt idx="23931">
                  <c:v>41158.28124994196</c:v>
                </c:pt>
                <c:pt idx="23932">
                  <c:v>41158.291666608624</c:v>
                </c:pt>
                <c:pt idx="23933">
                  <c:v>41158.302083275288</c:v>
                </c:pt>
                <c:pt idx="23934">
                  <c:v>41158.312499941952</c:v>
                </c:pt>
                <c:pt idx="23935">
                  <c:v>41158.322916608617</c:v>
                </c:pt>
                <c:pt idx="23936">
                  <c:v>41158.333333275281</c:v>
                </c:pt>
                <c:pt idx="23937">
                  <c:v>41158.343749941945</c:v>
                </c:pt>
                <c:pt idx="23938">
                  <c:v>41158.354166608609</c:v>
                </c:pt>
                <c:pt idx="23939">
                  <c:v>41158.364583275274</c:v>
                </c:pt>
                <c:pt idx="23940">
                  <c:v>41158.374999941938</c:v>
                </c:pt>
                <c:pt idx="23941">
                  <c:v>41158.385416608602</c:v>
                </c:pt>
                <c:pt idx="23942">
                  <c:v>41158.395833275266</c:v>
                </c:pt>
                <c:pt idx="23943">
                  <c:v>41158.406249941931</c:v>
                </c:pt>
                <c:pt idx="23944">
                  <c:v>41158.416666608595</c:v>
                </c:pt>
                <c:pt idx="23945">
                  <c:v>41158.427083275259</c:v>
                </c:pt>
                <c:pt idx="23946">
                  <c:v>41158.437499941923</c:v>
                </c:pt>
                <c:pt idx="23947">
                  <c:v>41158.447916608588</c:v>
                </c:pt>
                <c:pt idx="23948">
                  <c:v>41158.458333275252</c:v>
                </c:pt>
                <c:pt idx="23949">
                  <c:v>41158.468749941916</c:v>
                </c:pt>
                <c:pt idx="23950">
                  <c:v>41158.47916660858</c:v>
                </c:pt>
                <c:pt idx="23951">
                  <c:v>41158.489583275245</c:v>
                </c:pt>
                <c:pt idx="23952">
                  <c:v>41158.499999941909</c:v>
                </c:pt>
                <c:pt idx="23953">
                  <c:v>41158.510416608573</c:v>
                </c:pt>
                <c:pt idx="23954">
                  <c:v>41158.520833275237</c:v>
                </c:pt>
                <c:pt idx="23955">
                  <c:v>41158.531249941901</c:v>
                </c:pt>
                <c:pt idx="23956">
                  <c:v>41158.541666608566</c:v>
                </c:pt>
                <c:pt idx="23957">
                  <c:v>41158.55208327523</c:v>
                </c:pt>
                <c:pt idx="23958">
                  <c:v>41158.562499941894</c:v>
                </c:pt>
                <c:pt idx="23959">
                  <c:v>41158.572916608558</c:v>
                </c:pt>
                <c:pt idx="23960">
                  <c:v>41158.583333275223</c:v>
                </c:pt>
                <c:pt idx="23961">
                  <c:v>41158.593749941887</c:v>
                </c:pt>
                <c:pt idx="23962">
                  <c:v>41158.604166608551</c:v>
                </c:pt>
                <c:pt idx="23963">
                  <c:v>41158.614583275215</c:v>
                </c:pt>
                <c:pt idx="23964">
                  <c:v>41158.62499994188</c:v>
                </c:pt>
                <c:pt idx="23965">
                  <c:v>41158.635416608544</c:v>
                </c:pt>
                <c:pt idx="23966">
                  <c:v>41158.645833275208</c:v>
                </c:pt>
                <c:pt idx="23967">
                  <c:v>41158.656249941872</c:v>
                </c:pt>
                <c:pt idx="23968">
                  <c:v>41158.666666608537</c:v>
                </c:pt>
                <c:pt idx="23969">
                  <c:v>41158.677083275201</c:v>
                </c:pt>
                <c:pt idx="23970">
                  <c:v>41158.687499941865</c:v>
                </c:pt>
                <c:pt idx="23971">
                  <c:v>41158.697916608529</c:v>
                </c:pt>
                <c:pt idx="23972">
                  <c:v>41158.708333275194</c:v>
                </c:pt>
                <c:pt idx="23973">
                  <c:v>41158.718749941858</c:v>
                </c:pt>
                <c:pt idx="23974">
                  <c:v>41158.729166608522</c:v>
                </c:pt>
                <c:pt idx="23975">
                  <c:v>41158.739583275186</c:v>
                </c:pt>
                <c:pt idx="23976">
                  <c:v>41158.749999941851</c:v>
                </c:pt>
                <c:pt idx="23977">
                  <c:v>41158.760416608515</c:v>
                </c:pt>
                <c:pt idx="23978">
                  <c:v>41158.770833275179</c:v>
                </c:pt>
                <c:pt idx="23979">
                  <c:v>41158.781249941843</c:v>
                </c:pt>
                <c:pt idx="23980">
                  <c:v>41158.791666608508</c:v>
                </c:pt>
                <c:pt idx="23981">
                  <c:v>41158.802083275172</c:v>
                </c:pt>
                <c:pt idx="23982">
                  <c:v>41158.812499941836</c:v>
                </c:pt>
                <c:pt idx="23983">
                  <c:v>41158.8229166085</c:v>
                </c:pt>
                <c:pt idx="23984">
                  <c:v>41158.833333275164</c:v>
                </c:pt>
                <c:pt idx="23985">
                  <c:v>41158.843749941829</c:v>
                </c:pt>
                <c:pt idx="23986">
                  <c:v>41158.854166608493</c:v>
                </c:pt>
                <c:pt idx="23987">
                  <c:v>41158.864583275157</c:v>
                </c:pt>
                <c:pt idx="23988">
                  <c:v>41158.874999941821</c:v>
                </c:pt>
                <c:pt idx="23989">
                  <c:v>41158.885416608486</c:v>
                </c:pt>
                <c:pt idx="23990">
                  <c:v>41158.89583327515</c:v>
                </c:pt>
                <c:pt idx="23991">
                  <c:v>41158.906249941814</c:v>
                </c:pt>
                <c:pt idx="23992">
                  <c:v>41158.916666608478</c:v>
                </c:pt>
                <c:pt idx="23993">
                  <c:v>41158.927083275143</c:v>
                </c:pt>
                <c:pt idx="23994">
                  <c:v>41158.937499941807</c:v>
                </c:pt>
                <c:pt idx="23995">
                  <c:v>41158.947916608471</c:v>
                </c:pt>
                <c:pt idx="23996">
                  <c:v>41158.958333275135</c:v>
                </c:pt>
                <c:pt idx="23997">
                  <c:v>41158.9687499418</c:v>
                </c:pt>
                <c:pt idx="23998">
                  <c:v>41158.979166608464</c:v>
                </c:pt>
                <c:pt idx="23999">
                  <c:v>41158.989583275128</c:v>
                </c:pt>
                <c:pt idx="24000">
                  <c:v>41158.999999941792</c:v>
                </c:pt>
                <c:pt idx="24001">
                  <c:v>41159.010416608457</c:v>
                </c:pt>
                <c:pt idx="24002">
                  <c:v>41159.020833275121</c:v>
                </c:pt>
                <c:pt idx="24003">
                  <c:v>41159.031249941785</c:v>
                </c:pt>
                <c:pt idx="24004">
                  <c:v>41159.041666608449</c:v>
                </c:pt>
                <c:pt idx="24005">
                  <c:v>41159.052083275114</c:v>
                </c:pt>
                <c:pt idx="24006">
                  <c:v>41159.062499941778</c:v>
                </c:pt>
                <c:pt idx="24007">
                  <c:v>41159.072916608442</c:v>
                </c:pt>
                <c:pt idx="24008">
                  <c:v>41159.083333275106</c:v>
                </c:pt>
                <c:pt idx="24009">
                  <c:v>41159.093749941771</c:v>
                </c:pt>
                <c:pt idx="24010">
                  <c:v>41159.104166608435</c:v>
                </c:pt>
                <c:pt idx="24011">
                  <c:v>41159.114583275099</c:v>
                </c:pt>
                <c:pt idx="24012">
                  <c:v>41159.124999941763</c:v>
                </c:pt>
                <c:pt idx="24013">
                  <c:v>41159.135416608427</c:v>
                </c:pt>
                <c:pt idx="24014">
                  <c:v>41159.145833275092</c:v>
                </c:pt>
                <c:pt idx="24015">
                  <c:v>41159.156249941756</c:v>
                </c:pt>
                <c:pt idx="24016">
                  <c:v>41159.16666660842</c:v>
                </c:pt>
                <c:pt idx="24017">
                  <c:v>41159.177083275084</c:v>
                </c:pt>
                <c:pt idx="24018">
                  <c:v>41159.187499941749</c:v>
                </c:pt>
                <c:pt idx="24019">
                  <c:v>41159.197916608413</c:v>
                </c:pt>
                <c:pt idx="24020">
                  <c:v>41159.208333275077</c:v>
                </c:pt>
                <c:pt idx="24021">
                  <c:v>41159.218749941741</c:v>
                </c:pt>
                <c:pt idx="24022">
                  <c:v>41159.229166608406</c:v>
                </c:pt>
                <c:pt idx="24023">
                  <c:v>41159.23958327507</c:v>
                </c:pt>
                <c:pt idx="24024">
                  <c:v>41159.249999941734</c:v>
                </c:pt>
                <c:pt idx="24025">
                  <c:v>41159.260416608398</c:v>
                </c:pt>
                <c:pt idx="24026">
                  <c:v>41159.270833275063</c:v>
                </c:pt>
                <c:pt idx="24027">
                  <c:v>41159.281249941727</c:v>
                </c:pt>
                <c:pt idx="24028">
                  <c:v>41159.291666608391</c:v>
                </c:pt>
                <c:pt idx="24029">
                  <c:v>41159.302083275055</c:v>
                </c:pt>
                <c:pt idx="24030">
                  <c:v>41159.31249994172</c:v>
                </c:pt>
                <c:pt idx="24031">
                  <c:v>41159.322916608384</c:v>
                </c:pt>
                <c:pt idx="24032">
                  <c:v>41159.333333275048</c:v>
                </c:pt>
                <c:pt idx="24033">
                  <c:v>41159.343749941712</c:v>
                </c:pt>
                <c:pt idx="24034">
                  <c:v>41159.354166608377</c:v>
                </c:pt>
                <c:pt idx="24035">
                  <c:v>41159.364583275041</c:v>
                </c:pt>
                <c:pt idx="24036">
                  <c:v>41159.374999941705</c:v>
                </c:pt>
                <c:pt idx="24037">
                  <c:v>41159.385416608369</c:v>
                </c:pt>
                <c:pt idx="24038">
                  <c:v>41159.395833275034</c:v>
                </c:pt>
                <c:pt idx="24039">
                  <c:v>41159.406249941698</c:v>
                </c:pt>
                <c:pt idx="24040">
                  <c:v>41159.416666608362</c:v>
                </c:pt>
                <c:pt idx="24041">
                  <c:v>41159.427083275026</c:v>
                </c:pt>
                <c:pt idx="24042">
                  <c:v>41159.43749994169</c:v>
                </c:pt>
                <c:pt idx="24043">
                  <c:v>41159.447916608355</c:v>
                </c:pt>
                <c:pt idx="24044">
                  <c:v>41159.458333275019</c:v>
                </c:pt>
                <c:pt idx="24045">
                  <c:v>41159.468749941683</c:v>
                </c:pt>
                <c:pt idx="24046">
                  <c:v>41159.479166608347</c:v>
                </c:pt>
                <c:pt idx="24047">
                  <c:v>41159.489583275012</c:v>
                </c:pt>
                <c:pt idx="24048">
                  <c:v>41159.499999941676</c:v>
                </c:pt>
                <c:pt idx="24049">
                  <c:v>41159.51041660834</c:v>
                </c:pt>
                <c:pt idx="24050">
                  <c:v>41159.520833275004</c:v>
                </c:pt>
                <c:pt idx="24051">
                  <c:v>41159.531249941669</c:v>
                </c:pt>
                <c:pt idx="24052">
                  <c:v>41159.541666608333</c:v>
                </c:pt>
                <c:pt idx="24053">
                  <c:v>41159.552083274997</c:v>
                </c:pt>
                <c:pt idx="24054">
                  <c:v>41159.562499941661</c:v>
                </c:pt>
                <c:pt idx="24055">
                  <c:v>41159.572916608326</c:v>
                </c:pt>
                <c:pt idx="24056">
                  <c:v>41159.58333327499</c:v>
                </c:pt>
                <c:pt idx="24057">
                  <c:v>41159.593749941654</c:v>
                </c:pt>
                <c:pt idx="24058">
                  <c:v>41159.604166608318</c:v>
                </c:pt>
                <c:pt idx="24059">
                  <c:v>41159.614583274983</c:v>
                </c:pt>
                <c:pt idx="24060">
                  <c:v>41159.624999941647</c:v>
                </c:pt>
                <c:pt idx="24061">
                  <c:v>41159.635416608311</c:v>
                </c:pt>
                <c:pt idx="24062">
                  <c:v>41159.645833274975</c:v>
                </c:pt>
                <c:pt idx="24063">
                  <c:v>41159.65624994164</c:v>
                </c:pt>
                <c:pt idx="24064">
                  <c:v>41159.666666608304</c:v>
                </c:pt>
                <c:pt idx="24065">
                  <c:v>41159.677083274968</c:v>
                </c:pt>
                <c:pt idx="24066">
                  <c:v>41159.687499941632</c:v>
                </c:pt>
                <c:pt idx="24067">
                  <c:v>41159.697916608297</c:v>
                </c:pt>
                <c:pt idx="24068">
                  <c:v>41159.708333274961</c:v>
                </c:pt>
                <c:pt idx="24069">
                  <c:v>41159.718749941625</c:v>
                </c:pt>
                <c:pt idx="24070">
                  <c:v>41159.729166608289</c:v>
                </c:pt>
                <c:pt idx="24071">
                  <c:v>41159.739583274953</c:v>
                </c:pt>
                <c:pt idx="24072">
                  <c:v>41159.749999941618</c:v>
                </c:pt>
                <c:pt idx="24073">
                  <c:v>41159.760416608282</c:v>
                </c:pt>
                <c:pt idx="24074">
                  <c:v>41159.770833274946</c:v>
                </c:pt>
                <c:pt idx="24075">
                  <c:v>41159.78124994161</c:v>
                </c:pt>
                <c:pt idx="24076">
                  <c:v>41159.791666608275</c:v>
                </c:pt>
                <c:pt idx="24077">
                  <c:v>41159.802083274939</c:v>
                </c:pt>
                <c:pt idx="24078">
                  <c:v>41159.812499941603</c:v>
                </c:pt>
                <c:pt idx="24079">
                  <c:v>41159.822916608267</c:v>
                </c:pt>
                <c:pt idx="24080">
                  <c:v>41159.833333274932</c:v>
                </c:pt>
                <c:pt idx="24081">
                  <c:v>41159.843749941596</c:v>
                </c:pt>
                <c:pt idx="24082">
                  <c:v>41159.85416660826</c:v>
                </c:pt>
                <c:pt idx="24083">
                  <c:v>41159.864583274924</c:v>
                </c:pt>
                <c:pt idx="24084">
                  <c:v>41159.874999941589</c:v>
                </c:pt>
                <c:pt idx="24085">
                  <c:v>41159.885416608253</c:v>
                </c:pt>
                <c:pt idx="24086">
                  <c:v>41159.895833274917</c:v>
                </c:pt>
                <c:pt idx="24087">
                  <c:v>41159.906249941581</c:v>
                </c:pt>
                <c:pt idx="24088">
                  <c:v>41159.916666608246</c:v>
                </c:pt>
                <c:pt idx="24089">
                  <c:v>41159.92708327491</c:v>
                </c:pt>
                <c:pt idx="24090">
                  <c:v>41159.937499941574</c:v>
                </c:pt>
                <c:pt idx="24091">
                  <c:v>41159.947916608238</c:v>
                </c:pt>
                <c:pt idx="24092">
                  <c:v>41159.958333274903</c:v>
                </c:pt>
                <c:pt idx="24093">
                  <c:v>41159.968749941567</c:v>
                </c:pt>
                <c:pt idx="24094">
                  <c:v>41159.979166608231</c:v>
                </c:pt>
                <c:pt idx="24095">
                  <c:v>41159.989583274895</c:v>
                </c:pt>
                <c:pt idx="24096">
                  <c:v>41159.99999994156</c:v>
                </c:pt>
                <c:pt idx="24097">
                  <c:v>41160.010416608224</c:v>
                </c:pt>
                <c:pt idx="24098">
                  <c:v>41160.020833274888</c:v>
                </c:pt>
                <c:pt idx="24099">
                  <c:v>41160.031249941552</c:v>
                </c:pt>
                <c:pt idx="24100">
                  <c:v>41160.041666608216</c:v>
                </c:pt>
                <c:pt idx="24101">
                  <c:v>41160.052083274881</c:v>
                </c:pt>
                <c:pt idx="24102">
                  <c:v>41160.062499941545</c:v>
                </c:pt>
                <c:pt idx="24103">
                  <c:v>41160.072916608209</c:v>
                </c:pt>
                <c:pt idx="24104">
                  <c:v>41160.083333274873</c:v>
                </c:pt>
                <c:pt idx="24105">
                  <c:v>41160.093749941538</c:v>
                </c:pt>
                <c:pt idx="24106">
                  <c:v>41160.104166608202</c:v>
                </c:pt>
                <c:pt idx="24107">
                  <c:v>41160.114583274866</c:v>
                </c:pt>
                <c:pt idx="24108">
                  <c:v>41160.12499994153</c:v>
                </c:pt>
                <c:pt idx="24109">
                  <c:v>41160.135416608195</c:v>
                </c:pt>
                <c:pt idx="24110">
                  <c:v>41160.145833274859</c:v>
                </c:pt>
                <c:pt idx="24111">
                  <c:v>41160.156249941523</c:v>
                </c:pt>
                <c:pt idx="24112">
                  <c:v>41160.166666608187</c:v>
                </c:pt>
                <c:pt idx="24113">
                  <c:v>41160.177083274852</c:v>
                </c:pt>
                <c:pt idx="24114">
                  <c:v>41160.187499941516</c:v>
                </c:pt>
                <c:pt idx="24115">
                  <c:v>41160.19791660818</c:v>
                </c:pt>
                <c:pt idx="24116">
                  <c:v>41160.208333274844</c:v>
                </c:pt>
                <c:pt idx="24117">
                  <c:v>41160.218749941509</c:v>
                </c:pt>
                <c:pt idx="24118">
                  <c:v>41160.229166608173</c:v>
                </c:pt>
                <c:pt idx="24119">
                  <c:v>41160.239583274837</c:v>
                </c:pt>
                <c:pt idx="24120">
                  <c:v>41160.249999941501</c:v>
                </c:pt>
                <c:pt idx="24121">
                  <c:v>41160.260416608166</c:v>
                </c:pt>
                <c:pt idx="24122">
                  <c:v>41160.27083327483</c:v>
                </c:pt>
                <c:pt idx="24123">
                  <c:v>41160.281249941494</c:v>
                </c:pt>
                <c:pt idx="24124">
                  <c:v>41160.291666608158</c:v>
                </c:pt>
                <c:pt idx="24125">
                  <c:v>41160.302083274823</c:v>
                </c:pt>
                <c:pt idx="24126">
                  <c:v>41160.312499941487</c:v>
                </c:pt>
                <c:pt idx="24127">
                  <c:v>41160.322916608151</c:v>
                </c:pt>
                <c:pt idx="24128">
                  <c:v>41160.333333274815</c:v>
                </c:pt>
                <c:pt idx="24129">
                  <c:v>41160.343749941479</c:v>
                </c:pt>
                <c:pt idx="24130">
                  <c:v>41160.354166608144</c:v>
                </c:pt>
                <c:pt idx="24131">
                  <c:v>41160.364583274808</c:v>
                </c:pt>
                <c:pt idx="24132">
                  <c:v>41160.374999941472</c:v>
                </c:pt>
                <c:pt idx="24133">
                  <c:v>41160.385416608136</c:v>
                </c:pt>
                <c:pt idx="24134">
                  <c:v>41160.395833274801</c:v>
                </c:pt>
                <c:pt idx="24135">
                  <c:v>41160.406249941465</c:v>
                </c:pt>
                <c:pt idx="24136">
                  <c:v>41160.416666608129</c:v>
                </c:pt>
                <c:pt idx="24137">
                  <c:v>41160.427083274793</c:v>
                </c:pt>
                <c:pt idx="24138">
                  <c:v>41160.437499941458</c:v>
                </c:pt>
                <c:pt idx="24139">
                  <c:v>41160.447916608122</c:v>
                </c:pt>
                <c:pt idx="24140">
                  <c:v>41160.458333274786</c:v>
                </c:pt>
                <c:pt idx="24141">
                  <c:v>41160.46874994145</c:v>
                </c:pt>
                <c:pt idx="24142">
                  <c:v>41160.479166608115</c:v>
                </c:pt>
                <c:pt idx="24143">
                  <c:v>41160.489583274779</c:v>
                </c:pt>
                <c:pt idx="24144">
                  <c:v>41160.499999941443</c:v>
                </c:pt>
                <c:pt idx="24145">
                  <c:v>41160.510416608107</c:v>
                </c:pt>
                <c:pt idx="24146">
                  <c:v>41160.520833274772</c:v>
                </c:pt>
                <c:pt idx="24147">
                  <c:v>41160.531249941436</c:v>
                </c:pt>
                <c:pt idx="24148">
                  <c:v>41160.5416666081</c:v>
                </c:pt>
                <c:pt idx="24149">
                  <c:v>41160.552083274764</c:v>
                </c:pt>
                <c:pt idx="24150">
                  <c:v>41160.562499941429</c:v>
                </c:pt>
                <c:pt idx="24151">
                  <c:v>41160.572916608093</c:v>
                </c:pt>
                <c:pt idx="24152">
                  <c:v>41160.583333274757</c:v>
                </c:pt>
                <c:pt idx="24153">
                  <c:v>41160.593749941421</c:v>
                </c:pt>
                <c:pt idx="24154">
                  <c:v>41160.604166608086</c:v>
                </c:pt>
                <c:pt idx="24155">
                  <c:v>41160.61458327475</c:v>
                </c:pt>
                <c:pt idx="24156">
                  <c:v>41160.624999941414</c:v>
                </c:pt>
                <c:pt idx="24157">
                  <c:v>41160.635416608078</c:v>
                </c:pt>
                <c:pt idx="24158">
                  <c:v>41160.645833274742</c:v>
                </c:pt>
                <c:pt idx="24159">
                  <c:v>41160.656249941407</c:v>
                </c:pt>
                <c:pt idx="24160">
                  <c:v>41160.666666608071</c:v>
                </c:pt>
                <c:pt idx="24161">
                  <c:v>41160.677083274735</c:v>
                </c:pt>
                <c:pt idx="24162">
                  <c:v>41160.687499941399</c:v>
                </c:pt>
                <c:pt idx="24163">
                  <c:v>41160.697916608064</c:v>
                </c:pt>
                <c:pt idx="24164">
                  <c:v>41160.708333274728</c:v>
                </c:pt>
                <c:pt idx="24165">
                  <c:v>41160.718749941392</c:v>
                </c:pt>
                <c:pt idx="24166">
                  <c:v>41160.729166608056</c:v>
                </c:pt>
                <c:pt idx="24167">
                  <c:v>41160.739583274721</c:v>
                </c:pt>
                <c:pt idx="24168">
                  <c:v>41160.749999941385</c:v>
                </c:pt>
                <c:pt idx="24169">
                  <c:v>41160.760416608049</c:v>
                </c:pt>
                <c:pt idx="24170">
                  <c:v>41160.770833274713</c:v>
                </c:pt>
                <c:pt idx="24171">
                  <c:v>41160.781249941378</c:v>
                </c:pt>
                <c:pt idx="24172">
                  <c:v>41160.791666608042</c:v>
                </c:pt>
                <c:pt idx="24173">
                  <c:v>41160.802083274706</c:v>
                </c:pt>
                <c:pt idx="24174">
                  <c:v>41160.81249994137</c:v>
                </c:pt>
                <c:pt idx="24175">
                  <c:v>41160.822916608035</c:v>
                </c:pt>
                <c:pt idx="24176">
                  <c:v>41160.833333274699</c:v>
                </c:pt>
                <c:pt idx="24177">
                  <c:v>41160.843749941363</c:v>
                </c:pt>
                <c:pt idx="24178">
                  <c:v>41160.854166608027</c:v>
                </c:pt>
                <c:pt idx="24179">
                  <c:v>41160.864583274692</c:v>
                </c:pt>
                <c:pt idx="24180">
                  <c:v>41160.874999941356</c:v>
                </c:pt>
                <c:pt idx="24181">
                  <c:v>41160.88541660802</c:v>
                </c:pt>
                <c:pt idx="24182">
                  <c:v>41160.895833274684</c:v>
                </c:pt>
                <c:pt idx="24183">
                  <c:v>41160.906249941349</c:v>
                </c:pt>
                <c:pt idx="24184">
                  <c:v>41160.916666608013</c:v>
                </c:pt>
                <c:pt idx="24185">
                  <c:v>41160.927083274677</c:v>
                </c:pt>
                <c:pt idx="24186">
                  <c:v>41160.937499941341</c:v>
                </c:pt>
                <c:pt idx="24187">
                  <c:v>41160.947916608005</c:v>
                </c:pt>
                <c:pt idx="24188">
                  <c:v>41160.95833327467</c:v>
                </c:pt>
                <c:pt idx="24189">
                  <c:v>41160.968749941334</c:v>
                </c:pt>
                <c:pt idx="24190">
                  <c:v>41160.979166607998</c:v>
                </c:pt>
                <c:pt idx="24191">
                  <c:v>41160.989583274662</c:v>
                </c:pt>
                <c:pt idx="24192">
                  <c:v>41160.999999941327</c:v>
                </c:pt>
                <c:pt idx="24193">
                  <c:v>41161.010416607991</c:v>
                </c:pt>
                <c:pt idx="24194">
                  <c:v>41161.020833274655</c:v>
                </c:pt>
                <c:pt idx="24195">
                  <c:v>41161.031249941319</c:v>
                </c:pt>
                <c:pt idx="24196">
                  <c:v>41161.041666607984</c:v>
                </c:pt>
                <c:pt idx="24197">
                  <c:v>41161.052083274648</c:v>
                </c:pt>
                <c:pt idx="24198">
                  <c:v>41161.062499941312</c:v>
                </c:pt>
                <c:pt idx="24199">
                  <c:v>41161.072916607976</c:v>
                </c:pt>
                <c:pt idx="24200">
                  <c:v>41161.083333274641</c:v>
                </c:pt>
                <c:pt idx="24201">
                  <c:v>41161.093749941305</c:v>
                </c:pt>
                <c:pt idx="24202">
                  <c:v>41161.104166607969</c:v>
                </c:pt>
                <c:pt idx="24203">
                  <c:v>41161.114583274633</c:v>
                </c:pt>
                <c:pt idx="24204">
                  <c:v>41161.124999941298</c:v>
                </c:pt>
                <c:pt idx="24205">
                  <c:v>41161.135416607962</c:v>
                </c:pt>
                <c:pt idx="24206">
                  <c:v>41161.145833274626</c:v>
                </c:pt>
                <c:pt idx="24207">
                  <c:v>41161.15624994129</c:v>
                </c:pt>
                <c:pt idx="24208">
                  <c:v>41161.166666607955</c:v>
                </c:pt>
                <c:pt idx="24209">
                  <c:v>41161.177083274619</c:v>
                </c:pt>
                <c:pt idx="24210">
                  <c:v>41161.187499941283</c:v>
                </c:pt>
                <c:pt idx="24211">
                  <c:v>41161.197916607947</c:v>
                </c:pt>
                <c:pt idx="24212">
                  <c:v>41161.208333274612</c:v>
                </c:pt>
                <c:pt idx="24213">
                  <c:v>41161.218749941276</c:v>
                </c:pt>
                <c:pt idx="24214">
                  <c:v>41161.22916660794</c:v>
                </c:pt>
                <c:pt idx="24215">
                  <c:v>41161.239583274604</c:v>
                </c:pt>
                <c:pt idx="24216">
                  <c:v>41161.249999941268</c:v>
                </c:pt>
                <c:pt idx="24217">
                  <c:v>41161.260416607933</c:v>
                </c:pt>
                <c:pt idx="24218">
                  <c:v>41161.270833274597</c:v>
                </c:pt>
                <c:pt idx="24219">
                  <c:v>41161.281249941261</c:v>
                </c:pt>
                <c:pt idx="24220">
                  <c:v>41161.291666607925</c:v>
                </c:pt>
                <c:pt idx="24221">
                  <c:v>41161.30208327459</c:v>
                </c:pt>
                <c:pt idx="24222">
                  <c:v>41161.312499941254</c:v>
                </c:pt>
                <c:pt idx="24223">
                  <c:v>41161.322916607918</c:v>
                </c:pt>
                <c:pt idx="24224">
                  <c:v>41161.333333274582</c:v>
                </c:pt>
                <c:pt idx="24225">
                  <c:v>41161.343749941247</c:v>
                </c:pt>
                <c:pt idx="24226">
                  <c:v>41161.354166607911</c:v>
                </c:pt>
                <c:pt idx="24227">
                  <c:v>41161.364583274575</c:v>
                </c:pt>
                <c:pt idx="24228">
                  <c:v>41161.374999941239</c:v>
                </c:pt>
                <c:pt idx="24229">
                  <c:v>41161.385416607904</c:v>
                </c:pt>
                <c:pt idx="24230">
                  <c:v>41161.395833274568</c:v>
                </c:pt>
                <c:pt idx="24231">
                  <c:v>41161.406249941232</c:v>
                </c:pt>
                <c:pt idx="24232">
                  <c:v>41161.416666607896</c:v>
                </c:pt>
                <c:pt idx="24233">
                  <c:v>41161.427083274561</c:v>
                </c:pt>
                <c:pt idx="24234">
                  <c:v>41161.437499941225</c:v>
                </c:pt>
                <c:pt idx="24235">
                  <c:v>41161.447916607889</c:v>
                </c:pt>
                <c:pt idx="24236">
                  <c:v>41161.458333274553</c:v>
                </c:pt>
                <c:pt idx="24237">
                  <c:v>41161.468749941218</c:v>
                </c:pt>
                <c:pt idx="24238">
                  <c:v>41161.479166607882</c:v>
                </c:pt>
                <c:pt idx="24239">
                  <c:v>41161.489583274546</c:v>
                </c:pt>
                <c:pt idx="24240">
                  <c:v>41161.49999994121</c:v>
                </c:pt>
                <c:pt idx="24241">
                  <c:v>41161.510416607875</c:v>
                </c:pt>
                <c:pt idx="24242">
                  <c:v>41161.520833274539</c:v>
                </c:pt>
                <c:pt idx="24243">
                  <c:v>41161.531249941203</c:v>
                </c:pt>
                <c:pt idx="24244">
                  <c:v>41161.541666607867</c:v>
                </c:pt>
                <c:pt idx="24245">
                  <c:v>41161.552083274531</c:v>
                </c:pt>
                <c:pt idx="24246">
                  <c:v>41161.562499941196</c:v>
                </c:pt>
                <c:pt idx="24247">
                  <c:v>41161.57291660786</c:v>
                </c:pt>
                <c:pt idx="24248">
                  <c:v>41161.583333274524</c:v>
                </c:pt>
                <c:pt idx="24249">
                  <c:v>41161.593749941188</c:v>
                </c:pt>
                <c:pt idx="24250">
                  <c:v>41161.604166607853</c:v>
                </c:pt>
                <c:pt idx="24251">
                  <c:v>41161.614583274517</c:v>
                </c:pt>
                <c:pt idx="24252">
                  <c:v>41161.624999941181</c:v>
                </c:pt>
                <c:pt idx="24253">
                  <c:v>41161.635416607845</c:v>
                </c:pt>
                <c:pt idx="24254">
                  <c:v>41161.64583327451</c:v>
                </c:pt>
                <c:pt idx="24255">
                  <c:v>41161.656249941174</c:v>
                </c:pt>
                <c:pt idx="24256">
                  <c:v>41161.666666607838</c:v>
                </c:pt>
                <c:pt idx="24257">
                  <c:v>41161.677083274502</c:v>
                </c:pt>
                <c:pt idx="24258">
                  <c:v>41161.687499941167</c:v>
                </c:pt>
                <c:pt idx="24259">
                  <c:v>41161.697916607831</c:v>
                </c:pt>
                <c:pt idx="24260">
                  <c:v>41161.708333274495</c:v>
                </c:pt>
                <c:pt idx="24261">
                  <c:v>41161.718749941159</c:v>
                </c:pt>
                <c:pt idx="24262">
                  <c:v>41161.729166607824</c:v>
                </c:pt>
                <c:pt idx="24263">
                  <c:v>41161.739583274488</c:v>
                </c:pt>
                <c:pt idx="24264">
                  <c:v>41161.749999941152</c:v>
                </c:pt>
                <c:pt idx="24265">
                  <c:v>41161.760416607816</c:v>
                </c:pt>
                <c:pt idx="24266">
                  <c:v>41161.770833274481</c:v>
                </c:pt>
                <c:pt idx="24267">
                  <c:v>41161.781249941145</c:v>
                </c:pt>
                <c:pt idx="24268">
                  <c:v>41161.791666607809</c:v>
                </c:pt>
                <c:pt idx="24269">
                  <c:v>41161.802083274473</c:v>
                </c:pt>
                <c:pt idx="24270">
                  <c:v>41161.812499941138</c:v>
                </c:pt>
                <c:pt idx="24271">
                  <c:v>41161.822916607802</c:v>
                </c:pt>
                <c:pt idx="24272">
                  <c:v>41161.833333274466</c:v>
                </c:pt>
                <c:pt idx="24273">
                  <c:v>41161.84374994113</c:v>
                </c:pt>
                <c:pt idx="24274">
                  <c:v>41161.854166607794</c:v>
                </c:pt>
                <c:pt idx="24275">
                  <c:v>41161.864583274459</c:v>
                </c:pt>
                <c:pt idx="24276">
                  <c:v>41161.874999941123</c:v>
                </c:pt>
                <c:pt idx="24277">
                  <c:v>41161.885416607787</c:v>
                </c:pt>
                <c:pt idx="24278">
                  <c:v>41161.895833274451</c:v>
                </c:pt>
                <c:pt idx="24279">
                  <c:v>41161.906249941116</c:v>
                </c:pt>
                <c:pt idx="24280">
                  <c:v>41161.91666660778</c:v>
                </c:pt>
                <c:pt idx="24281">
                  <c:v>41161.927083274444</c:v>
                </c:pt>
                <c:pt idx="24282">
                  <c:v>41161.937499941108</c:v>
                </c:pt>
                <c:pt idx="24283">
                  <c:v>41161.947916607773</c:v>
                </c:pt>
                <c:pt idx="24284">
                  <c:v>41161.958333274437</c:v>
                </c:pt>
                <c:pt idx="24285">
                  <c:v>41161.968749941101</c:v>
                </c:pt>
                <c:pt idx="24286">
                  <c:v>41161.979166607765</c:v>
                </c:pt>
                <c:pt idx="24287">
                  <c:v>41161.98958327443</c:v>
                </c:pt>
                <c:pt idx="24288">
                  <c:v>41161.999999941094</c:v>
                </c:pt>
                <c:pt idx="24289">
                  <c:v>41162.010416607758</c:v>
                </c:pt>
                <c:pt idx="24290">
                  <c:v>41162.020833274422</c:v>
                </c:pt>
                <c:pt idx="24291">
                  <c:v>41162.031249941087</c:v>
                </c:pt>
                <c:pt idx="24292">
                  <c:v>41162.041666607751</c:v>
                </c:pt>
                <c:pt idx="24293">
                  <c:v>41162.052083274415</c:v>
                </c:pt>
                <c:pt idx="24294">
                  <c:v>41162.062499941079</c:v>
                </c:pt>
                <c:pt idx="24295">
                  <c:v>41162.072916607744</c:v>
                </c:pt>
                <c:pt idx="24296">
                  <c:v>41162.083333274408</c:v>
                </c:pt>
                <c:pt idx="24297">
                  <c:v>41162.093749941072</c:v>
                </c:pt>
                <c:pt idx="24298">
                  <c:v>41162.104166607736</c:v>
                </c:pt>
                <c:pt idx="24299">
                  <c:v>41162.114583274401</c:v>
                </c:pt>
                <c:pt idx="24300">
                  <c:v>41162.124999941065</c:v>
                </c:pt>
                <c:pt idx="24301">
                  <c:v>41162.135416607729</c:v>
                </c:pt>
                <c:pt idx="24302">
                  <c:v>41162.145833274393</c:v>
                </c:pt>
                <c:pt idx="24303">
                  <c:v>41162.156249941057</c:v>
                </c:pt>
                <c:pt idx="24304">
                  <c:v>41162.166666607722</c:v>
                </c:pt>
                <c:pt idx="24305">
                  <c:v>41162.177083274386</c:v>
                </c:pt>
                <c:pt idx="24306">
                  <c:v>41162.18749994105</c:v>
                </c:pt>
                <c:pt idx="24307">
                  <c:v>41162.197916607714</c:v>
                </c:pt>
                <c:pt idx="24308">
                  <c:v>41162.208333274379</c:v>
                </c:pt>
                <c:pt idx="24309">
                  <c:v>41162.218749941043</c:v>
                </c:pt>
                <c:pt idx="24310">
                  <c:v>41162.229166607707</c:v>
                </c:pt>
                <c:pt idx="24311">
                  <c:v>41162.239583274371</c:v>
                </c:pt>
                <c:pt idx="24312">
                  <c:v>41162.249999941036</c:v>
                </c:pt>
                <c:pt idx="24313">
                  <c:v>41162.2604166077</c:v>
                </c:pt>
                <c:pt idx="24314">
                  <c:v>41162.270833274364</c:v>
                </c:pt>
                <c:pt idx="24315">
                  <c:v>41162.281249941028</c:v>
                </c:pt>
                <c:pt idx="24316">
                  <c:v>41162.291666607693</c:v>
                </c:pt>
                <c:pt idx="24317">
                  <c:v>41162.302083274357</c:v>
                </c:pt>
                <c:pt idx="24318">
                  <c:v>41162.312499941021</c:v>
                </c:pt>
                <c:pt idx="24319">
                  <c:v>41162.322916607685</c:v>
                </c:pt>
                <c:pt idx="24320">
                  <c:v>41162.33333327435</c:v>
                </c:pt>
                <c:pt idx="24321">
                  <c:v>41162.343749941014</c:v>
                </c:pt>
                <c:pt idx="24322">
                  <c:v>41162.354166607678</c:v>
                </c:pt>
                <c:pt idx="24323">
                  <c:v>41162.364583274342</c:v>
                </c:pt>
                <c:pt idx="24324">
                  <c:v>41162.374999941007</c:v>
                </c:pt>
                <c:pt idx="24325">
                  <c:v>41162.385416607671</c:v>
                </c:pt>
                <c:pt idx="24326">
                  <c:v>41162.395833274335</c:v>
                </c:pt>
                <c:pt idx="24327">
                  <c:v>41162.406249940999</c:v>
                </c:pt>
                <c:pt idx="24328">
                  <c:v>41162.416666607664</c:v>
                </c:pt>
                <c:pt idx="24329">
                  <c:v>41162.427083274328</c:v>
                </c:pt>
                <c:pt idx="24330">
                  <c:v>41162.437499940992</c:v>
                </c:pt>
                <c:pt idx="24331">
                  <c:v>41162.447916607656</c:v>
                </c:pt>
                <c:pt idx="24332">
                  <c:v>41162.45833327432</c:v>
                </c:pt>
                <c:pt idx="24333">
                  <c:v>41162.468749940985</c:v>
                </c:pt>
                <c:pt idx="24334">
                  <c:v>41162.479166607649</c:v>
                </c:pt>
                <c:pt idx="24335">
                  <c:v>41162.489583274313</c:v>
                </c:pt>
                <c:pt idx="24336">
                  <c:v>41162.499999940977</c:v>
                </c:pt>
                <c:pt idx="24337">
                  <c:v>41162.510416607642</c:v>
                </c:pt>
                <c:pt idx="24338">
                  <c:v>41162.520833274306</c:v>
                </c:pt>
                <c:pt idx="24339">
                  <c:v>41162.53124994097</c:v>
                </c:pt>
                <c:pt idx="24340">
                  <c:v>41162.541666607634</c:v>
                </c:pt>
                <c:pt idx="24341">
                  <c:v>41162.552083274299</c:v>
                </c:pt>
                <c:pt idx="24342">
                  <c:v>41162.562499940963</c:v>
                </c:pt>
                <c:pt idx="24343">
                  <c:v>41162.572916607627</c:v>
                </c:pt>
                <c:pt idx="24344">
                  <c:v>41162.583333274291</c:v>
                </c:pt>
                <c:pt idx="24345">
                  <c:v>41162.593749940956</c:v>
                </c:pt>
                <c:pt idx="24346">
                  <c:v>41162.60416660762</c:v>
                </c:pt>
                <c:pt idx="24347">
                  <c:v>41162.614583274284</c:v>
                </c:pt>
                <c:pt idx="24348">
                  <c:v>41162.624999940948</c:v>
                </c:pt>
                <c:pt idx="24349">
                  <c:v>41162.635416607613</c:v>
                </c:pt>
                <c:pt idx="24350">
                  <c:v>41162.645833274277</c:v>
                </c:pt>
                <c:pt idx="24351">
                  <c:v>41162.656249940941</c:v>
                </c:pt>
                <c:pt idx="24352">
                  <c:v>41162.666666607605</c:v>
                </c:pt>
                <c:pt idx="24353">
                  <c:v>41162.67708327427</c:v>
                </c:pt>
                <c:pt idx="24354">
                  <c:v>41162.687499940934</c:v>
                </c:pt>
                <c:pt idx="24355">
                  <c:v>41162.697916607598</c:v>
                </c:pt>
                <c:pt idx="24356">
                  <c:v>41162.708333274262</c:v>
                </c:pt>
                <c:pt idx="24357">
                  <c:v>41162.718749940927</c:v>
                </c:pt>
                <c:pt idx="24358">
                  <c:v>41162.729166607591</c:v>
                </c:pt>
                <c:pt idx="24359">
                  <c:v>41162.739583274255</c:v>
                </c:pt>
                <c:pt idx="24360">
                  <c:v>41162.749999940919</c:v>
                </c:pt>
                <c:pt idx="24361">
                  <c:v>41162.760416607583</c:v>
                </c:pt>
                <c:pt idx="24362">
                  <c:v>41162.770833274248</c:v>
                </c:pt>
                <c:pt idx="24363">
                  <c:v>41162.781249940912</c:v>
                </c:pt>
                <c:pt idx="24364">
                  <c:v>41162.791666607576</c:v>
                </c:pt>
                <c:pt idx="24365">
                  <c:v>41162.80208327424</c:v>
                </c:pt>
                <c:pt idx="24366">
                  <c:v>41162.812499940905</c:v>
                </c:pt>
                <c:pt idx="24367">
                  <c:v>41162.822916607569</c:v>
                </c:pt>
                <c:pt idx="24368">
                  <c:v>41162.833333274233</c:v>
                </c:pt>
                <c:pt idx="24369">
                  <c:v>41162.843749940897</c:v>
                </c:pt>
                <c:pt idx="24370">
                  <c:v>41162.854166607562</c:v>
                </c:pt>
                <c:pt idx="24371">
                  <c:v>41162.864583274226</c:v>
                </c:pt>
                <c:pt idx="24372">
                  <c:v>41162.87499994089</c:v>
                </c:pt>
                <c:pt idx="24373">
                  <c:v>41162.885416607554</c:v>
                </c:pt>
                <c:pt idx="24374">
                  <c:v>41162.895833274219</c:v>
                </c:pt>
                <c:pt idx="24375">
                  <c:v>41162.906249940883</c:v>
                </c:pt>
                <c:pt idx="24376">
                  <c:v>41162.916666607547</c:v>
                </c:pt>
                <c:pt idx="24377">
                  <c:v>41162.927083274211</c:v>
                </c:pt>
                <c:pt idx="24378">
                  <c:v>41162.937499940876</c:v>
                </c:pt>
                <c:pt idx="24379">
                  <c:v>41162.94791660754</c:v>
                </c:pt>
                <c:pt idx="24380">
                  <c:v>41162.958333274204</c:v>
                </c:pt>
                <c:pt idx="24381">
                  <c:v>41162.968749940868</c:v>
                </c:pt>
                <c:pt idx="24382">
                  <c:v>41162.979166607533</c:v>
                </c:pt>
                <c:pt idx="24383">
                  <c:v>41162.989583274197</c:v>
                </c:pt>
                <c:pt idx="24384">
                  <c:v>41162.999999940861</c:v>
                </c:pt>
                <c:pt idx="24385">
                  <c:v>41163.010416607525</c:v>
                </c:pt>
                <c:pt idx="24386">
                  <c:v>41163.020833274189</c:v>
                </c:pt>
                <c:pt idx="24387">
                  <c:v>41163.031249940854</c:v>
                </c:pt>
                <c:pt idx="24388">
                  <c:v>41163.041666607518</c:v>
                </c:pt>
                <c:pt idx="24389">
                  <c:v>41163.052083274182</c:v>
                </c:pt>
                <c:pt idx="24390">
                  <c:v>41163.062499940846</c:v>
                </c:pt>
                <c:pt idx="24391">
                  <c:v>41163.072916607511</c:v>
                </c:pt>
                <c:pt idx="24392">
                  <c:v>41163.083333274175</c:v>
                </c:pt>
                <c:pt idx="24393">
                  <c:v>41163.093749940839</c:v>
                </c:pt>
                <c:pt idx="24394">
                  <c:v>41163.104166607503</c:v>
                </c:pt>
                <c:pt idx="24395">
                  <c:v>41163.114583274168</c:v>
                </c:pt>
                <c:pt idx="24396">
                  <c:v>41163.124999940832</c:v>
                </c:pt>
                <c:pt idx="24397">
                  <c:v>41163.135416607496</c:v>
                </c:pt>
                <c:pt idx="24398">
                  <c:v>41163.14583327416</c:v>
                </c:pt>
                <c:pt idx="24399">
                  <c:v>41163.156249940825</c:v>
                </c:pt>
                <c:pt idx="24400">
                  <c:v>41163.166666607489</c:v>
                </c:pt>
                <c:pt idx="24401">
                  <c:v>41163.177083274153</c:v>
                </c:pt>
                <c:pt idx="24402">
                  <c:v>41163.187499940817</c:v>
                </c:pt>
                <c:pt idx="24403">
                  <c:v>41163.197916607482</c:v>
                </c:pt>
                <c:pt idx="24404">
                  <c:v>41163.208333274146</c:v>
                </c:pt>
                <c:pt idx="24405">
                  <c:v>41163.21874994081</c:v>
                </c:pt>
                <c:pt idx="24406">
                  <c:v>41163.229166607474</c:v>
                </c:pt>
                <c:pt idx="24407">
                  <c:v>41163.239583274139</c:v>
                </c:pt>
                <c:pt idx="24408">
                  <c:v>41163.249999940803</c:v>
                </c:pt>
                <c:pt idx="24409">
                  <c:v>41163.260416607467</c:v>
                </c:pt>
                <c:pt idx="24410">
                  <c:v>41163.270833274131</c:v>
                </c:pt>
                <c:pt idx="24411">
                  <c:v>41163.281249940796</c:v>
                </c:pt>
                <c:pt idx="24412">
                  <c:v>41163.29166660746</c:v>
                </c:pt>
                <c:pt idx="24413">
                  <c:v>41163.302083274124</c:v>
                </c:pt>
                <c:pt idx="24414">
                  <c:v>41163.312499940788</c:v>
                </c:pt>
                <c:pt idx="24415">
                  <c:v>41163.322916607452</c:v>
                </c:pt>
                <c:pt idx="24416">
                  <c:v>41163.333333274117</c:v>
                </c:pt>
                <c:pt idx="24417">
                  <c:v>41163.343749940781</c:v>
                </c:pt>
                <c:pt idx="24418">
                  <c:v>41163.354166607445</c:v>
                </c:pt>
                <c:pt idx="24419">
                  <c:v>41163.364583274109</c:v>
                </c:pt>
                <c:pt idx="24420">
                  <c:v>41163.374999940774</c:v>
                </c:pt>
                <c:pt idx="24421">
                  <c:v>41163.385416607438</c:v>
                </c:pt>
                <c:pt idx="24422">
                  <c:v>41163.395833274102</c:v>
                </c:pt>
                <c:pt idx="24423">
                  <c:v>41163.406249940766</c:v>
                </c:pt>
                <c:pt idx="24424">
                  <c:v>41163.416666607431</c:v>
                </c:pt>
                <c:pt idx="24425">
                  <c:v>41163.427083274095</c:v>
                </c:pt>
                <c:pt idx="24426">
                  <c:v>41163.437499940759</c:v>
                </c:pt>
                <c:pt idx="24427">
                  <c:v>41163.447916607423</c:v>
                </c:pt>
                <c:pt idx="24428">
                  <c:v>41163.458333274088</c:v>
                </c:pt>
                <c:pt idx="24429">
                  <c:v>41163.468749940752</c:v>
                </c:pt>
                <c:pt idx="24430">
                  <c:v>41163.479166607416</c:v>
                </c:pt>
                <c:pt idx="24431">
                  <c:v>41163.48958327408</c:v>
                </c:pt>
                <c:pt idx="24432">
                  <c:v>41163.499999940745</c:v>
                </c:pt>
                <c:pt idx="24433">
                  <c:v>41163.510416607409</c:v>
                </c:pt>
                <c:pt idx="24434">
                  <c:v>41163.520833274073</c:v>
                </c:pt>
                <c:pt idx="24435">
                  <c:v>41163.531249940737</c:v>
                </c:pt>
                <c:pt idx="24436">
                  <c:v>41163.541666607402</c:v>
                </c:pt>
                <c:pt idx="24437">
                  <c:v>41163.552083274066</c:v>
                </c:pt>
                <c:pt idx="24438">
                  <c:v>41163.56249994073</c:v>
                </c:pt>
                <c:pt idx="24439">
                  <c:v>41163.572916607394</c:v>
                </c:pt>
                <c:pt idx="24440">
                  <c:v>41163.583333274059</c:v>
                </c:pt>
                <c:pt idx="24441">
                  <c:v>41163.593749940723</c:v>
                </c:pt>
                <c:pt idx="24442">
                  <c:v>41163.604166607387</c:v>
                </c:pt>
                <c:pt idx="24443">
                  <c:v>41163.614583274051</c:v>
                </c:pt>
                <c:pt idx="24444">
                  <c:v>41163.624999940715</c:v>
                </c:pt>
                <c:pt idx="24445">
                  <c:v>41163.63541660738</c:v>
                </c:pt>
                <c:pt idx="24446">
                  <c:v>41163.645833274044</c:v>
                </c:pt>
                <c:pt idx="24447">
                  <c:v>41163.656249940708</c:v>
                </c:pt>
                <c:pt idx="24448">
                  <c:v>41163.666666607372</c:v>
                </c:pt>
                <c:pt idx="24449">
                  <c:v>41163.677083274037</c:v>
                </c:pt>
                <c:pt idx="24450">
                  <c:v>41163.687499940701</c:v>
                </c:pt>
                <c:pt idx="24451">
                  <c:v>41163.697916607365</c:v>
                </c:pt>
                <c:pt idx="24452">
                  <c:v>41163.708333274029</c:v>
                </c:pt>
                <c:pt idx="24453">
                  <c:v>41163.718749940694</c:v>
                </c:pt>
                <c:pt idx="24454">
                  <c:v>41163.729166607358</c:v>
                </c:pt>
                <c:pt idx="24455">
                  <c:v>41163.739583274022</c:v>
                </c:pt>
                <c:pt idx="24456">
                  <c:v>41163.749999940686</c:v>
                </c:pt>
                <c:pt idx="24457">
                  <c:v>41163.760416607351</c:v>
                </c:pt>
                <c:pt idx="24458">
                  <c:v>41163.770833274015</c:v>
                </c:pt>
                <c:pt idx="24459">
                  <c:v>41163.781249940679</c:v>
                </c:pt>
                <c:pt idx="24460">
                  <c:v>41163.791666607343</c:v>
                </c:pt>
                <c:pt idx="24461">
                  <c:v>41163.802083274008</c:v>
                </c:pt>
                <c:pt idx="24462">
                  <c:v>41163.812499940672</c:v>
                </c:pt>
                <c:pt idx="24463">
                  <c:v>41163.822916607336</c:v>
                </c:pt>
                <c:pt idx="24464">
                  <c:v>41163.833333274</c:v>
                </c:pt>
                <c:pt idx="24465">
                  <c:v>41163.843749940665</c:v>
                </c:pt>
                <c:pt idx="24466">
                  <c:v>41163.854166607329</c:v>
                </c:pt>
                <c:pt idx="24467">
                  <c:v>41163.864583273993</c:v>
                </c:pt>
                <c:pt idx="24468">
                  <c:v>41163.874999940657</c:v>
                </c:pt>
                <c:pt idx="24469">
                  <c:v>41163.885416607322</c:v>
                </c:pt>
                <c:pt idx="24470">
                  <c:v>41163.895833273986</c:v>
                </c:pt>
                <c:pt idx="24471">
                  <c:v>41163.90624994065</c:v>
                </c:pt>
                <c:pt idx="24472">
                  <c:v>41163.916666607314</c:v>
                </c:pt>
                <c:pt idx="24473">
                  <c:v>41163.927083273978</c:v>
                </c:pt>
                <c:pt idx="24474">
                  <c:v>41163.937499940643</c:v>
                </c:pt>
                <c:pt idx="24475">
                  <c:v>41163.947916607307</c:v>
                </c:pt>
                <c:pt idx="24476">
                  <c:v>41163.958333273971</c:v>
                </c:pt>
                <c:pt idx="24477">
                  <c:v>41163.968749940635</c:v>
                </c:pt>
                <c:pt idx="24478">
                  <c:v>41163.9791666073</c:v>
                </c:pt>
                <c:pt idx="24479">
                  <c:v>41163.989583273964</c:v>
                </c:pt>
                <c:pt idx="24480">
                  <c:v>41163.999999940628</c:v>
                </c:pt>
                <c:pt idx="24481">
                  <c:v>41164.010416607292</c:v>
                </c:pt>
                <c:pt idx="24482">
                  <c:v>41164.020833273957</c:v>
                </c:pt>
                <c:pt idx="24483">
                  <c:v>41164.031249940621</c:v>
                </c:pt>
                <c:pt idx="24484">
                  <c:v>41164.041666607285</c:v>
                </c:pt>
                <c:pt idx="24485">
                  <c:v>41164.052083273949</c:v>
                </c:pt>
                <c:pt idx="24486">
                  <c:v>41164.062499940614</c:v>
                </c:pt>
                <c:pt idx="24487">
                  <c:v>41164.072916607278</c:v>
                </c:pt>
                <c:pt idx="24488">
                  <c:v>41164.083333273942</c:v>
                </c:pt>
                <c:pt idx="24489">
                  <c:v>41164.093749940606</c:v>
                </c:pt>
                <c:pt idx="24490">
                  <c:v>41164.104166607271</c:v>
                </c:pt>
                <c:pt idx="24491">
                  <c:v>41164.114583273935</c:v>
                </c:pt>
                <c:pt idx="24492">
                  <c:v>41164.124999940599</c:v>
                </c:pt>
                <c:pt idx="24493">
                  <c:v>41164.135416607263</c:v>
                </c:pt>
                <c:pt idx="24494">
                  <c:v>41164.145833273928</c:v>
                </c:pt>
                <c:pt idx="24495">
                  <c:v>41164.156249940592</c:v>
                </c:pt>
                <c:pt idx="24496">
                  <c:v>41164.166666607256</c:v>
                </c:pt>
                <c:pt idx="24497">
                  <c:v>41164.17708327392</c:v>
                </c:pt>
                <c:pt idx="24498">
                  <c:v>41164.187499940585</c:v>
                </c:pt>
                <c:pt idx="24499">
                  <c:v>41164.197916607249</c:v>
                </c:pt>
                <c:pt idx="24500">
                  <c:v>41164.208333273913</c:v>
                </c:pt>
                <c:pt idx="24501">
                  <c:v>41164.218749940577</c:v>
                </c:pt>
                <c:pt idx="24502">
                  <c:v>41164.229166607241</c:v>
                </c:pt>
                <c:pt idx="24503">
                  <c:v>41164.239583273906</c:v>
                </c:pt>
                <c:pt idx="24504">
                  <c:v>41164.24999994057</c:v>
                </c:pt>
                <c:pt idx="24505">
                  <c:v>41164.260416607234</c:v>
                </c:pt>
                <c:pt idx="24506">
                  <c:v>41164.270833273898</c:v>
                </c:pt>
                <c:pt idx="24507">
                  <c:v>41164.281249940563</c:v>
                </c:pt>
                <c:pt idx="24508">
                  <c:v>41164.291666607227</c:v>
                </c:pt>
                <c:pt idx="24509">
                  <c:v>41164.302083273891</c:v>
                </c:pt>
                <c:pt idx="24510">
                  <c:v>41164.312499940555</c:v>
                </c:pt>
                <c:pt idx="24511">
                  <c:v>41164.32291660722</c:v>
                </c:pt>
                <c:pt idx="24512">
                  <c:v>41164.333333273884</c:v>
                </c:pt>
                <c:pt idx="24513">
                  <c:v>41164.343749940548</c:v>
                </c:pt>
                <c:pt idx="24514">
                  <c:v>41164.354166607212</c:v>
                </c:pt>
                <c:pt idx="24515">
                  <c:v>41164.364583273877</c:v>
                </c:pt>
                <c:pt idx="24516">
                  <c:v>41164.374999940541</c:v>
                </c:pt>
                <c:pt idx="24517">
                  <c:v>41164.385416607205</c:v>
                </c:pt>
                <c:pt idx="24518">
                  <c:v>41164.395833273869</c:v>
                </c:pt>
                <c:pt idx="24519">
                  <c:v>41164.406249940534</c:v>
                </c:pt>
                <c:pt idx="24520">
                  <c:v>41164.416666607198</c:v>
                </c:pt>
                <c:pt idx="24521">
                  <c:v>41164.427083273862</c:v>
                </c:pt>
                <c:pt idx="24522">
                  <c:v>41164.437499940526</c:v>
                </c:pt>
                <c:pt idx="24523">
                  <c:v>41164.447916607191</c:v>
                </c:pt>
                <c:pt idx="24524">
                  <c:v>41164.458333273855</c:v>
                </c:pt>
                <c:pt idx="24525">
                  <c:v>41164.468749940519</c:v>
                </c:pt>
                <c:pt idx="24526">
                  <c:v>41164.479166607183</c:v>
                </c:pt>
                <c:pt idx="24527">
                  <c:v>41164.489583273848</c:v>
                </c:pt>
                <c:pt idx="24528">
                  <c:v>41164.499999940512</c:v>
                </c:pt>
                <c:pt idx="24529">
                  <c:v>41164.510416607176</c:v>
                </c:pt>
                <c:pt idx="24530">
                  <c:v>41164.52083327384</c:v>
                </c:pt>
                <c:pt idx="24531">
                  <c:v>41164.531249940504</c:v>
                </c:pt>
                <c:pt idx="24532">
                  <c:v>41164.541666607169</c:v>
                </c:pt>
                <c:pt idx="24533">
                  <c:v>41164.552083273833</c:v>
                </c:pt>
                <c:pt idx="24534">
                  <c:v>41164.562499940497</c:v>
                </c:pt>
                <c:pt idx="24535">
                  <c:v>41164.572916607161</c:v>
                </c:pt>
                <c:pt idx="24536">
                  <c:v>41164.583333273826</c:v>
                </c:pt>
                <c:pt idx="24537">
                  <c:v>41164.59374994049</c:v>
                </c:pt>
                <c:pt idx="24538">
                  <c:v>41164.604166607154</c:v>
                </c:pt>
                <c:pt idx="24539">
                  <c:v>41164.614583273818</c:v>
                </c:pt>
                <c:pt idx="24540">
                  <c:v>41164.624999940483</c:v>
                </c:pt>
                <c:pt idx="24541">
                  <c:v>41164.635416607147</c:v>
                </c:pt>
                <c:pt idx="24542">
                  <c:v>41164.645833273811</c:v>
                </c:pt>
                <c:pt idx="24543">
                  <c:v>41164.656249940475</c:v>
                </c:pt>
                <c:pt idx="24544">
                  <c:v>41164.66666660714</c:v>
                </c:pt>
                <c:pt idx="24545">
                  <c:v>41164.677083273804</c:v>
                </c:pt>
                <c:pt idx="24546">
                  <c:v>41164.687499940468</c:v>
                </c:pt>
                <c:pt idx="24547">
                  <c:v>41164.697916607132</c:v>
                </c:pt>
                <c:pt idx="24548">
                  <c:v>41164.708333273797</c:v>
                </c:pt>
                <c:pt idx="24549">
                  <c:v>41164.718749940461</c:v>
                </c:pt>
                <c:pt idx="24550">
                  <c:v>41164.729166607125</c:v>
                </c:pt>
                <c:pt idx="24551">
                  <c:v>41164.739583273789</c:v>
                </c:pt>
                <c:pt idx="24552">
                  <c:v>41164.749999940454</c:v>
                </c:pt>
                <c:pt idx="24553">
                  <c:v>41164.760416607118</c:v>
                </c:pt>
                <c:pt idx="24554">
                  <c:v>41164.770833273782</c:v>
                </c:pt>
                <c:pt idx="24555">
                  <c:v>41164.781249940446</c:v>
                </c:pt>
                <c:pt idx="24556">
                  <c:v>41164.791666607111</c:v>
                </c:pt>
                <c:pt idx="24557">
                  <c:v>41164.802083273775</c:v>
                </c:pt>
                <c:pt idx="24558">
                  <c:v>41164.812499940439</c:v>
                </c:pt>
                <c:pt idx="24559">
                  <c:v>41164.822916607103</c:v>
                </c:pt>
                <c:pt idx="24560">
                  <c:v>41164.833333273767</c:v>
                </c:pt>
                <c:pt idx="24561">
                  <c:v>41164.843749940432</c:v>
                </c:pt>
                <c:pt idx="24562">
                  <c:v>41164.854166607096</c:v>
                </c:pt>
                <c:pt idx="24563">
                  <c:v>41164.86458327376</c:v>
                </c:pt>
                <c:pt idx="24564">
                  <c:v>41164.874999940424</c:v>
                </c:pt>
                <c:pt idx="24565">
                  <c:v>41164.885416607089</c:v>
                </c:pt>
                <c:pt idx="24566">
                  <c:v>41164.895833273753</c:v>
                </c:pt>
                <c:pt idx="24567">
                  <c:v>41164.906249940417</c:v>
                </c:pt>
                <c:pt idx="24568">
                  <c:v>41164.916666607081</c:v>
                </c:pt>
                <c:pt idx="24569">
                  <c:v>41164.927083273746</c:v>
                </c:pt>
                <c:pt idx="24570">
                  <c:v>41164.93749994041</c:v>
                </c:pt>
                <c:pt idx="24571">
                  <c:v>41164.947916607074</c:v>
                </c:pt>
                <c:pt idx="24572">
                  <c:v>41164.958333273738</c:v>
                </c:pt>
                <c:pt idx="24573">
                  <c:v>41164.968749940403</c:v>
                </c:pt>
                <c:pt idx="24574">
                  <c:v>41164.979166607067</c:v>
                </c:pt>
                <c:pt idx="24575">
                  <c:v>41164.989583273731</c:v>
                </c:pt>
                <c:pt idx="24576">
                  <c:v>41164.999999940395</c:v>
                </c:pt>
                <c:pt idx="24577">
                  <c:v>41165.01041660706</c:v>
                </c:pt>
                <c:pt idx="24578">
                  <c:v>41165.020833273724</c:v>
                </c:pt>
                <c:pt idx="24579">
                  <c:v>41165.031249940388</c:v>
                </c:pt>
                <c:pt idx="24580">
                  <c:v>41165.041666607052</c:v>
                </c:pt>
                <c:pt idx="24581">
                  <c:v>41165.052083273717</c:v>
                </c:pt>
                <c:pt idx="24582">
                  <c:v>41165.062499940381</c:v>
                </c:pt>
                <c:pt idx="24583">
                  <c:v>41165.072916607045</c:v>
                </c:pt>
                <c:pt idx="24584">
                  <c:v>41165.083333273709</c:v>
                </c:pt>
                <c:pt idx="24585">
                  <c:v>41165.093749940374</c:v>
                </c:pt>
                <c:pt idx="24586">
                  <c:v>41165.104166607038</c:v>
                </c:pt>
                <c:pt idx="24587">
                  <c:v>41165.114583273702</c:v>
                </c:pt>
                <c:pt idx="24588">
                  <c:v>41165.124999940366</c:v>
                </c:pt>
                <c:pt idx="24589">
                  <c:v>41165.13541660703</c:v>
                </c:pt>
                <c:pt idx="24590">
                  <c:v>41165.145833273695</c:v>
                </c:pt>
                <c:pt idx="24591">
                  <c:v>41165.156249940359</c:v>
                </c:pt>
                <c:pt idx="24592">
                  <c:v>41165.166666607023</c:v>
                </c:pt>
                <c:pt idx="24593">
                  <c:v>41165.177083273687</c:v>
                </c:pt>
                <c:pt idx="24594">
                  <c:v>41165.187499940352</c:v>
                </c:pt>
                <c:pt idx="24595">
                  <c:v>41165.197916607016</c:v>
                </c:pt>
                <c:pt idx="24596">
                  <c:v>41165.20833327368</c:v>
                </c:pt>
                <c:pt idx="24597">
                  <c:v>41165.218749940344</c:v>
                </c:pt>
                <c:pt idx="24598">
                  <c:v>41165.229166607009</c:v>
                </c:pt>
                <c:pt idx="24599">
                  <c:v>41165.239583273673</c:v>
                </c:pt>
                <c:pt idx="24600">
                  <c:v>41165.249999940337</c:v>
                </c:pt>
                <c:pt idx="24601">
                  <c:v>41165.260416607001</c:v>
                </c:pt>
                <c:pt idx="24602">
                  <c:v>41165.270833273666</c:v>
                </c:pt>
                <c:pt idx="24603">
                  <c:v>41165.28124994033</c:v>
                </c:pt>
                <c:pt idx="24604">
                  <c:v>41165.291666606994</c:v>
                </c:pt>
                <c:pt idx="24605">
                  <c:v>41165.302083273658</c:v>
                </c:pt>
                <c:pt idx="24606">
                  <c:v>41165.312499940323</c:v>
                </c:pt>
                <c:pt idx="24607">
                  <c:v>41165.322916606987</c:v>
                </c:pt>
                <c:pt idx="24608">
                  <c:v>41165.333333273651</c:v>
                </c:pt>
                <c:pt idx="24609">
                  <c:v>41165.343749940315</c:v>
                </c:pt>
                <c:pt idx="24610">
                  <c:v>41165.35416660698</c:v>
                </c:pt>
                <c:pt idx="24611">
                  <c:v>41165.364583273644</c:v>
                </c:pt>
                <c:pt idx="24612">
                  <c:v>41165.374999940308</c:v>
                </c:pt>
                <c:pt idx="24613">
                  <c:v>41165.385416606972</c:v>
                </c:pt>
                <c:pt idx="24614">
                  <c:v>41165.395833273637</c:v>
                </c:pt>
                <c:pt idx="24615">
                  <c:v>41165.406249940301</c:v>
                </c:pt>
                <c:pt idx="24616">
                  <c:v>41165.416666606965</c:v>
                </c:pt>
                <c:pt idx="24617">
                  <c:v>41165.427083273629</c:v>
                </c:pt>
                <c:pt idx="24618">
                  <c:v>41165.437499940293</c:v>
                </c:pt>
                <c:pt idx="24619">
                  <c:v>41165.447916606958</c:v>
                </c:pt>
                <c:pt idx="24620">
                  <c:v>41165.458333273622</c:v>
                </c:pt>
                <c:pt idx="24621">
                  <c:v>41165.468749940286</c:v>
                </c:pt>
                <c:pt idx="24622">
                  <c:v>41165.47916660695</c:v>
                </c:pt>
                <c:pt idx="24623">
                  <c:v>41165.489583273615</c:v>
                </c:pt>
                <c:pt idx="24624">
                  <c:v>41165.499999940279</c:v>
                </c:pt>
                <c:pt idx="24625">
                  <c:v>41165.510416606943</c:v>
                </c:pt>
                <c:pt idx="24626">
                  <c:v>41165.520833273607</c:v>
                </c:pt>
                <c:pt idx="24627">
                  <c:v>41165.531249940272</c:v>
                </c:pt>
                <c:pt idx="24628">
                  <c:v>41165.541666606936</c:v>
                </c:pt>
                <c:pt idx="24629">
                  <c:v>41165.5520832736</c:v>
                </c:pt>
                <c:pt idx="24630">
                  <c:v>41165.562499940264</c:v>
                </c:pt>
                <c:pt idx="24631">
                  <c:v>41165.572916606929</c:v>
                </c:pt>
                <c:pt idx="24632">
                  <c:v>41165.583333273593</c:v>
                </c:pt>
                <c:pt idx="24633">
                  <c:v>41165.593749940257</c:v>
                </c:pt>
                <c:pt idx="24634">
                  <c:v>41165.604166606921</c:v>
                </c:pt>
                <c:pt idx="24635">
                  <c:v>41165.614583273586</c:v>
                </c:pt>
                <c:pt idx="24636">
                  <c:v>41165.62499994025</c:v>
                </c:pt>
                <c:pt idx="24637">
                  <c:v>41165.635416606914</c:v>
                </c:pt>
                <c:pt idx="24638">
                  <c:v>41165.645833273578</c:v>
                </c:pt>
                <c:pt idx="24639">
                  <c:v>41165.656249940243</c:v>
                </c:pt>
                <c:pt idx="24640">
                  <c:v>41165.666666606907</c:v>
                </c:pt>
                <c:pt idx="24641">
                  <c:v>41165.677083273571</c:v>
                </c:pt>
                <c:pt idx="24642">
                  <c:v>41165.687499940235</c:v>
                </c:pt>
                <c:pt idx="24643">
                  <c:v>41165.6979166069</c:v>
                </c:pt>
                <c:pt idx="24644">
                  <c:v>41165.708333273564</c:v>
                </c:pt>
                <c:pt idx="24645">
                  <c:v>41165.718749940228</c:v>
                </c:pt>
                <c:pt idx="24646">
                  <c:v>41165.729166606892</c:v>
                </c:pt>
                <c:pt idx="24647">
                  <c:v>41165.739583273556</c:v>
                </c:pt>
                <c:pt idx="24648">
                  <c:v>41165.749999940221</c:v>
                </c:pt>
                <c:pt idx="24649">
                  <c:v>41165.760416606885</c:v>
                </c:pt>
                <c:pt idx="24650">
                  <c:v>41165.770833273549</c:v>
                </c:pt>
                <c:pt idx="24651">
                  <c:v>41165.781249940213</c:v>
                </c:pt>
                <c:pt idx="24652">
                  <c:v>41165.791666606878</c:v>
                </c:pt>
                <c:pt idx="24653">
                  <c:v>41165.802083273542</c:v>
                </c:pt>
                <c:pt idx="24654">
                  <c:v>41165.812499940206</c:v>
                </c:pt>
                <c:pt idx="24655">
                  <c:v>41165.82291660687</c:v>
                </c:pt>
                <c:pt idx="24656">
                  <c:v>41165.833333273535</c:v>
                </c:pt>
                <c:pt idx="24657">
                  <c:v>41165.843749940199</c:v>
                </c:pt>
                <c:pt idx="24658">
                  <c:v>41165.854166606863</c:v>
                </c:pt>
                <c:pt idx="24659">
                  <c:v>41165.864583273527</c:v>
                </c:pt>
                <c:pt idx="24660">
                  <c:v>41165.874999940192</c:v>
                </c:pt>
                <c:pt idx="24661">
                  <c:v>41165.885416606856</c:v>
                </c:pt>
                <c:pt idx="24662">
                  <c:v>41165.89583327352</c:v>
                </c:pt>
                <c:pt idx="24663">
                  <c:v>41165.906249940184</c:v>
                </c:pt>
                <c:pt idx="24664">
                  <c:v>41165.916666606849</c:v>
                </c:pt>
                <c:pt idx="24665">
                  <c:v>41165.927083273513</c:v>
                </c:pt>
                <c:pt idx="24666">
                  <c:v>41165.937499940177</c:v>
                </c:pt>
                <c:pt idx="24667">
                  <c:v>41165.947916606841</c:v>
                </c:pt>
                <c:pt idx="24668">
                  <c:v>41165.958333273506</c:v>
                </c:pt>
                <c:pt idx="24669">
                  <c:v>41165.96874994017</c:v>
                </c:pt>
                <c:pt idx="24670">
                  <c:v>41165.979166606834</c:v>
                </c:pt>
                <c:pt idx="24671">
                  <c:v>41165.989583273498</c:v>
                </c:pt>
                <c:pt idx="24672">
                  <c:v>41165.999999940163</c:v>
                </c:pt>
                <c:pt idx="24673">
                  <c:v>41166.010416606827</c:v>
                </c:pt>
                <c:pt idx="24674">
                  <c:v>41166.020833273491</c:v>
                </c:pt>
                <c:pt idx="24675">
                  <c:v>41166.031249940155</c:v>
                </c:pt>
                <c:pt idx="24676">
                  <c:v>41166.041666606819</c:v>
                </c:pt>
                <c:pt idx="24677">
                  <c:v>41166.052083273484</c:v>
                </c:pt>
                <c:pt idx="24678">
                  <c:v>41166.062499940148</c:v>
                </c:pt>
                <c:pt idx="24679">
                  <c:v>41166.072916606812</c:v>
                </c:pt>
                <c:pt idx="24680">
                  <c:v>41166.083333273476</c:v>
                </c:pt>
                <c:pt idx="24681">
                  <c:v>41166.093749940141</c:v>
                </c:pt>
                <c:pt idx="24682">
                  <c:v>41166.104166606805</c:v>
                </c:pt>
                <c:pt idx="24683">
                  <c:v>41166.114583273469</c:v>
                </c:pt>
                <c:pt idx="24684">
                  <c:v>41166.124999940133</c:v>
                </c:pt>
                <c:pt idx="24685">
                  <c:v>41166.135416606798</c:v>
                </c:pt>
                <c:pt idx="24686">
                  <c:v>41166.145833273462</c:v>
                </c:pt>
                <c:pt idx="24687">
                  <c:v>41166.156249940126</c:v>
                </c:pt>
                <c:pt idx="24688">
                  <c:v>41166.16666660679</c:v>
                </c:pt>
                <c:pt idx="24689">
                  <c:v>41166.177083273455</c:v>
                </c:pt>
                <c:pt idx="24690">
                  <c:v>41166.187499940119</c:v>
                </c:pt>
                <c:pt idx="24691">
                  <c:v>41166.197916606783</c:v>
                </c:pt>
                <c:pt idx="24692">
                  <c:v>41166.208333273447</c:v>
                </c:pt>
                <c:pt idx="24693">
                  <c:v>41166.218749940112</c:v>
                </c:pt>
                <c:pt idx="24694">
                  <c:v>41166.229166606776</c:v>
                </c:pt>
                <c:pt idx="24695">
                  <c:v>41166.23958327344</c:v>
                </c:pt>
                <c:pt idx="24696">
                  <c:v>41166.249999940104</c:v>
                </c:pt>
                <c:pt idx="24697">
                  <c:v>41166.260416606769</c:v>
                </c:pt>
                <c:pt idx="24698">
                  <c:v>41166.270833273433</c:v>
                </c:pt>
                <c:pt idx="24699">
                  <c:v>41166.281249940097</c:v>
                </c:pt>
                <c:pt idx="24700">
                  <c:v>41166.291666606761</c:v>
                </c:pt>
                <c:pt idx="24701">
                  <c:v>41166.302083273426</c:v>
                </c:pt>
                <c:pt idx="24702">
                  <c:v>41166.31249994009</c:v>
                </c:pt>
                <c:pt idx="24703">
                  <c:v>41166.322916606754</c:v>
                </c:pt>
                <c:pt idx="24704">
                  <c:v>41166.333333273418</c:v>
                </c:pt>
                <c:pt idx="24705">
                  <c:v>41166.343749940082</c:v>
                </c:pt>
                <c:pt idx="24706">
                  <c:v>41166.354166606747</c:v>
                </c:pt>
                <c:pt idx="24707">
                  <c:v>41166.364583273411</c:v>
                </c:pt>
                <c:pt idx="24708">
                  <c:v>41166.374999940075</c:v>
                </c:pt>
                <c:pt idx="24709">
                  <c:v>41166.385416606739</c:v>
                </c:pt>
                <c:pt idx="24710">
                  <c:v>41166.395833273404</c:v>
                </c:pt>
                <c:pt idx="24711">
                  <c:v>41166.406249940068</c:v>
                </c:pt>
                <c:pt idx="24712">
                  <c:v>41166.416666606732</c:v>
                </c:pt>
                <c:pt idx="24713">
                  <c:v>41166.427083273396</c:v>
                </c:pt>
                <c:pt idx="24714">
                  <c:v>41166.437499940061</c:v>
                </c:pt>
                <c:pt idx="24715">
                  <c:v>41166.447916606725</c:v>
                </c:pt>
                <c:pt idx="24716">
                  <c:v>41166.458333273389</c:v>
                </c:pt>
                <c:pt idx="24717">
                  <c:v>41166.468749940053</c:v>
                </c:pt>
                <c:pt idx="24718">
                  <c:v>41166.479166606718</c:v>
                </c:pt>
                <c:pt idx="24719">
                  <c:v>41166.489583273382</c:v>
                </c:pt>
                <c:pt idx="24720">
                  <c:v>41166.499999940046</c:v>
                </c:pt>
                <c:pt idx="24721">
                  <c:v>41166.51041660671</c:v>
                </c:pt>
                <c:pt idx="24722">
                  <c:v>41166.520833273375</c:v>
                </c:pt>
                <c:pt idx="24723">
                  <c:v>41166.531249940039</c:v>
                </c:pt>
                <c:pt idx="24724">
                  <c:v>41166.541666606703</c:v>
                </c:pt>
                <c:pt idx="24725">
                  <c:v>41166.552083273367</c:v>
                </c:pt>
                <c:pt idx="24726">
                  <c:v>41166.562499940032</c:v>
                </c:pt>
                <c:pt idx="24727">
                  <c:v>41166.572916606696</c:v>
                </c:pt>
                <c:pt idx="24728">
                  <c:v>41166.58333327336</c:v>
                </c:pt>
                <c:pt idx="24729">
                  <c:v>41166.593749940024</c:v>
                </c:pt>
                <c:pt idx="24730">
                  <c:v>41166.604166606689</c:v>
                </c:pt>
                <c:pt idx="24731">
                  <c:v>41166.614583273353</c:v>
                </c:pt>
                <c:pt idx="24732">
                  <c:v>41166.624999940017</c:v>
                </c:pt>
                <c:pt idx="24733">
                  <c:v>41166.635416606681</c:v>
                </c:pt>
                <c:pt idx="24734">
                  <c:v>41166.645833273345</c:v>
                </c:pt>
                <c:pt idx="24735">
                  <c:v>41166.65624994001</c:v>
                </c:pt>
                <c:pt idx="24736">
                  <c:v>41166.666666606674</c:v>
                </c:pt>
                <c:pt idx="24737">
                  <c:v>41166.677083273338</c:v>
                </c:pt>
                <c:pt idx="24738">
                  <c:v>41166.687499940002</c:v>
                </c:pt>
                <c:pt idx="24739">
                  <c:v>41166.697916606667</c:v>
                </c:pt>
                <c:pt idx="24740">
                  <c:v>41166.708333273331</c:v>
                </c:pt>
                <c:pt idx="24741">
                  <c:v>41166.718749939995</c:v>
                </c:pt>
                <c:pt idx="24742">
                  <c:v>41166.729166606659</c:v>
                </c:pt>
                <c:pt idx="24743">
                  <c:v>41166.739583273324</c:v>
                </c:pt>
                <c:pt idx="24744">
                  <c:v>41166.749999939988</c:v>
                </c:pt>
                <c:pt idx="24745">
                  <c:v>41166.760416606652</c:v>
                </c:pt>
                <c:pt idx="24746">
                  <c:v>41166.770833273316</c:v>
                </c:pt>
                <c:pt idx="24747">
                  <c:v>41166.781249939981</c:v>
                </c:pt>
                <c:pt idx="24748">
                  <c:v>41166.791666606645</c:v>
                </c:pt>
                <c:pt idx="24749">
                  <c:v>41166.802083273309</c:v>
                </c:pt>
                <c:pt idx="24750">
                  <c:v>41166.812499939973</c:v>
                </c:pt>
                <c:pt idx="24751">
                  <c:v>41166.822916606638</c:v>
                </c:pt>
                <c:pt idx="24752">
                  <c:v>41166.833333273302</c:v>
                </c:pt>
                <c:pt idx="24753">
                  <c:v>41166.843749939966</c:v>
                </c:pt>
                <c:pt idx="24754">
                  <c:v>41166.85416660663</c:v>
                </c:pt>
                <c:pt idx="24755">
                  <c:v>41166.864583273295</c:v>
                </c:pt>
                <c:pt idx="24756">
                  <c:v>41166.874999939959</c:v>
                </c:pt>
                <c:pt idx="24757">
                  <c:v>41166.885416606623</c:v>
                </c:pt>
                <c:pt idx="24758">
                  <c:v>41166.895833273287</c:v>
                </c:pt>
                <c:pt idx="24759">
                  <c:v>41166.906249939952</c:v>
                </c:pt>
                <c:pt idx="24760">
                  <c:v>41166.916666606616</c:v>
                </c:pt>
                <c:pt idx="24761">
                  <c:v>41166.92708327328</c:v>
                </c:pt>
                <c:pt idx="24762">
                  <c:v>41166.937499939944</c:v>
                </c:pt>
                <c:pt idx="24763">
                  <c:v>41166.947916606608</c:v>
                </c:pt>
                <c:pt idx="24764">
                  <c:v>41166.958333273273</c:v>
                </c:pt>
                <c:pt idx="24765">
                  <c:v>41166.968749939937</c:v>
                </c:pt>
                <c:pt idx="24766">
                  <c:v>41166.979166606601</c:v>
                </c:pt>
                <c:pt idx="24767">
                  <c:v>41166.989583273265</c:v>
                </c:pt>
                <c:pt idx="24768">
                  <c:v>41166.99999993993</c:v>
                </c:pt>
                <c:pt idx="24769">
                  <c:v>41167.010416606594</c:v>
                </c:pt>
                <c:pt idx="24770">
                  <c:v>41167.020833273258</c:v>
                </c:pt>
                <c:pt idx="24771">
                  <c:v>41167.031249939922</c:v>
                </c:pt>
                <c:pt idx="24772">
                  <c:v>41167.041666606587</c:v>
                </c:pt>
                <c:pt idx="24773">
                  <c:v>41167.052083273251</c:v>
                </c:pt>
                <c:pt idx="24774">
                  <c:v>41167.062499939915</c:v>
                </c:pt>
                <c:pt idx="24775">
                  <c:v>41167.072916606579</c:v>
                </c:pt>
                <c:pt idx="24776">
                  <c:v>41167.083333273244</c:v>
                </c:pt>
                <c:pt idx="24777">
                  <c:v>41167.093749939908</c:v>
                </c:pt>
                <c:pt idx="24778">
                  <c:v>41167.104166606572</c:v>
                </c:pt>
                <c:pt idx="24779">
                  <c:v>41167.114583273236</c:v>
                </c:pt>
                <c:pt idx="24780">
                  <c:v>41167.124999939901</c:v>
                </c:pt>
                <c:pt idx="24781">
                  <c:v>41167.135416606565</c:v>
                </c:pt>
                <c:pt idx="24782">
                  <c:v>41167.145833273229</c:v>
                </c:pt>
                <c:pt idx="24783">
                  <c:v>41167.156249939893</c:v>
                </c:pt>
                <c:pt idx="24784">
                  <c:v>41167.166666606558</c:v>
                </c:pt>
                <c:pt idx="24785">
                  <c:v>41167.177083273222</c:v>
                </c:pt>
                <c:pt idx="24786">
                  <c:v>41167.187499939886</c:v>
                </c:pt>
                <c:pt idx="24787">
                  <c:v>41167.19791660655</c:v>
                </c:pt>
                <c:pt idx="24788">
                  <c:v>41167.208333273215</c:v>
                </c:pt>
                <c:pt idx="24789">
                  <c:v>41167.218749939879</c:v>
                </c:pt>
                <c:pt idx="24790">
                  <c:v>41167.229166606543</c:v>
                </c:pt>
                <c:pt idx="24791">
                  <c:v>41167.239583273207</c:v>
                </c:pt>
                <c:pt idx="24792">
                  <c:v>41167.249999939871</c:v>
                </c:pt>
                <c:pt idx="24793">
                  <c:v>41167.260416606536</c:v>
                </c:pt>
                <c:pt idx="24794">
                  <c:v>41167.2708332732</c:v>
                </c:pt>
                <c:pt idx="24795">
                  <c:v>41167.281249939864</c:v>
                </c:pt>
                <c:pt idx="24796">
                  <c:v>41167.291666606528</c:v>
                </c:pt>
                <c:pt idx="24797">
                  <c:v>41167.302083273193</c:v>
                </c:pt>
                <c:pt idx="24798">
                  <c:v>41167.312499939857</c:v>
                </c:pt>
                <c:pt idx="24799">
                  <c:v>41167.322916606521</c:v>
                </c:pt>
                <c:pt idx="24800">
                  <c:v>41167.333333273185</c:v>
                </c:pt>
                <c:pt idx="24801">
                  <c:v>41167.34374993985</c:v>
                </c:pt>
                <c:pt idx="24802">
                  <c:v>41167.354166606514</c:v>
                </c:pt>
                <c:pt idx="24803">
                  <c:v>41167.364583273178</c:v>
                </c:pt>
                <c:pt idx="24804">
                  <c:v>41167.374999939842</c:v>
                </c:pt>
                <c:pt idx="24805">
                  <c:v>41167.385416606507</c:v>
                </c:pt>
                <c:pt idx="24806">
                  <c:v>41167.395833273171</c:v>
                </c:pt>
                <c:pt idx="24807">
                  <c:v>41167.406249939835</c:v>
                </c:pt>
                <c:pt idx="24808">
                  <c:v>41167.416666606499</c:v>
                </c:pt>
                <c:pt idx="24809">
                  <c:v>41167.427083273164</c:v>
                </c:pt>
                <c:pt idx="24810">
                  <c:v>41167.437499939828</c:v>
                </c:pt>
                <c:pt idx="24811">
                  <c:v>41167.447916606492</c:v>
                </c:pt>
                <c:pt idx="24812">
                  <c:v>41167.458333273156</c:v>
                </c:pt>
                <c:pt idx="24813">
                  <c:v>41167.468749939821</c:v>
                </c:pt>
                <c:pt idx="24814">
                  <c:v>41167.479166606485</c:v>
                </c:pt>
                <c:pt idx="24815">
                  <c:v>41167.489583273149</c:v>
                </c:pt>
                <c:pt idx="24816">
                  <c:v>41167.499999939813</c:v>
                </c:pt>
                <c:pt idx="24817">
                  <c:v>41167.510416606478</c:v>
                </c:pt>
                <c:pt idx="24818">
                  <c:v>41167.520833273142</c:v>
                </c:pt>
                <c:pt idx="24819">
                  <c:v>41167.531249939806</c:v>
                </c:pt>
                <c:pt idx="24820">
                  <c:v>41167.54166660647</c:v>
                </c:pt>
                <c:pt idx="24821">
                  <c:v>41167.552083273134</c:v>
                </c:pt>
                <c:pt idx="24822">
                  <c:v>41167.562499939799</c:v>
                </c:pt>
                <c:pt idx="24823">
                  <c:v>41167.572916606463</c:v>
                </c:pt>
                <c:pt idx="24824">
                  <c:v>41167.583333273127</c:v>
                </c:pt>
                <c:pt idx="24825">
                  <c:v>41167.593749939791</c:v>
                </c:pt>
                <c:pt idx="24826">
                  <c:v>41167.604166606456</c:v>
                </c:pt>
                <c:pt idx="24827">
                  <c:v>41167.61458327312</c:v>
                </c:pt>
                <c:pt idx="24828">
                  <c:v>41167.624999939784</c:v>
                </c:pt>
                <c:pt idx="24829">
                  <c:v>41167.635416606448</c:v>
                </c:pt>
                <c:pt idx="24830">
                  <c:v>41167.645833273113</c:v>
                </c:pt>
                <c:pt idx="24831">
                  <c:v>41167.656249939777</c:v>
                </c:pt>
                <c:pt idx="24832">
                  <c:v>41167.666666606441</c:v>
                </c:pt>
                <c:pt idx="24833">
                  <c:v>41167.677083273105</c:v>
                </c:pt>
                <c:pt idx="24834">
                  <c:v>41167.68749993977</c:v>
                </c:pt>
                <c:pt idx="24835">
                  <c:v>41167.697916606434</c:v>
                </c:pt>
                <c:pt idx="24836">
                  <c:v>41167.708333273098</c:v>
                </c:pt>
                <c:pt idx="24837">
                  <c:v>41167.718749939762</c:v>
                </c:pt>
                <c:pt idx="24838">
                  <c:v>41167.729166606427</c:v>
                </c:pt>
                <c:pt idx="24839">
                  <c:v>41167.739583273091</c:v>
                </c:pt>
                <c:pt idx="24840">
                  <c:v>41167.749999939755</c:v>
                </c:pt>
                <c:pt idx="24841">
                  <c:v>41167.760416606419</c:v>
                </c:pt>
                <c:pt idx="24842">
                  <c:v>41167.770833273084</c:v>
                </c:pt>
                <c:pt idx="24843">
                  <c:v>41167.781249939748</c:v>
                </c:pt>
                <c:pt idx="24844">
                  <c:v>41167.791666606412</c:v>
                </c:pt>
                <c:pt idx="24845">
                  <c:v>41167.802083273076</c:v>
                </c:pt>
                <c:pt idx="24846">
                  <c:v>41167.812499939741</c:v>
                </c:pt>
                <c:pt idx="24847">
                  <c:v>41167.822916606405</c:v>
                </c:pt>
                <c:pt idx="24848">
                  <c:v>41167.833333273069</c:v>
                </c:pt>
                <c:pt idx="24849">
                  <c:v>41167.843749939733</c:v>
                </c:pt>
                <c:pt idx="24850">
                  <c:v>41167.854166606397</c:v>
                </c:pt>
                <c:pt idx="24851">
                  <c:v>41167.864583273062</c:v>
                </c:pt>
                <c:pt idx="24852">
                  <c:v>41167.874999939726</c:v>
                </c:pt>
                <c:pt idx="24853">
                  <c:v>41167.88541660639</c:v>
                </c:pt>
                <c:pt idx="24854">
                  <c:v>41167.895833273054</c:v>
                </c:pt>
                <c:pt idx="24855">
                  <c:v>41167.906249939719</c:v>
                </c:pt>
                <c:pt idx="24856">
                  <c:v>41167.916666606383</c:v>
                </c:pt>
                <c:pt idx="24857">
                  <c:v>41167.927083273047</c:v>
                </c:pt>
                <c:pt idx="24858">
                  <c:v>41167.937499939711</c:v>
                </c:pt>
                <c:pt idx="24859">
                  <c:v>41167.947916606376</c:v>
                </c:pt>
                <c:pt idx="24860">
                  <c:v>41167.95833327304</c:v>
                </c:pt>
                <c:pt idx="24861">
                  <c:v>41167.968749939704</c:v>
                </c:pt>
                <c:pt idx="24862">
                  <c:v>41167.979166606368</c:v>
                </c:pt>
                <c:pt idx="24863">
                  <c:v>41167.989583273033</c:v>
                </c:pt>
                <c:pt idx="24864">
                  <c:v>41167.999999939697</c:v>
                </c:pt>
                <c:pt idx="24865">
                  <c:v>41168.010416606361</c:v>
                </c:pt>
                <c:pt idx="24866">
                  <c:v>41168.020833273025</c:v>
                </c:pt>
                <c:pt idx="24867">
                  <c:v>41168.03124993969</c:v>
                </c:pt>
                <c:pt idx="24868">
                  <c:v>41168.041666606354</c:v>
                </c:pt>
                <c:pt idx="24869">
                  <c:v>41168.052083273018</c:v>
                </c:pt>
                <c:pt idx="24870">
                  <c:v>41168.062499939682</c:v>
                </c:pt>
                <c:pt idx="24871">
                  <c:v>41168.072916606347</c:v>
                </c:pt>
                <c:pt idx="24872">
                  <c:v>41168.083333273011</c:v>
                </c:pt>
                <c:pt idx="24873">
                  <c:v>41168.093749939675</c:v>
                </c:pt>
                <c:pt idx="24874">
                  <c:v>41168.104166606339</c:v>
                </c:pt>
                <c:pt idx="24875">
                  <c:v>41168.114583273004</c:v>
                </c:pt>
                <c:pt idx="24876">
                  <c:v>41168.124999939668</c:v>
                </c:pt>
                <c:pt idx="24877">
                  <c:v>41168.135416606332</c:v>
                </c:pt>
                <c:pt idx="24878">
                  <c:v>41168.145833272996</c:v>
                </c:pt>
                <c:pt idx="24879">
                  <c:v>41168.15624993966</c:v>
                </c:pt>
                <c:pt idx="24880">
                  <c:v>41168.166666606325</c:v>
                </c:pt>
                <c:pt idx="24881">
                  <c:v>41168.177083272989</c:v>
                </c:pt>
                <c:pt idx="24882">
                  <c:v>41168.187499939653</c:v>
                </c:pt>
                <c:pt idx="24883">
                  <c:v>41168.197916606317</c:v>
                </c:pt>
                <c:pt idx="24884">
                  <c:v>41168.208333272982</c:v>
                </c:pt>
                <c:pt idx="24885">
                  <c:v>41168.218749939646</c:v>
                </c:pt>
                <c:pt idx="24886">
                  <c:v>41168.22916660631</c:v>
                </c:pt>
                <c:pt idx="24887">
                  <c:v>41168.239583272974</c:v>
                </c:pt>
                <c:pt idx="24888">
                  <c:v>41168.249999939639</c:v>
                </c:pt>
                <c:pt idx="24889">
                  <c:v>41168.260416606303</c:v>
                </c:pt>
                <c:pt idx="24890">
                  <c:v>41168.270833272967</c:v>
                </c:pt>
                <c:pt idx="24891">
                  <c:v>41168.281249939631</c:v>
                </c:pt>
                <c:pt idx="24892">
                  <c:v>41168.291666606296</c:v>
                </c:pt>
                <c:pt idx="24893">
                  <c:v>41168.30208327296</c:v>
                </c:pt>
                <c:pt idx="24894">
                  <c:v>41168.312499939624</c:v>
                </c:pt>
                <c:pt idx="24895">
                  <c:v>41168.322916606288</c:v>
                </c:pt>
                <c:pt idx="24896">
                  <c:v>41168.333333272953</c:v>
                </c:pt>
                <c:pt idx="24897">
                  <c:v>41168.343749939617</c:v>
                </c:pt>
                <c:pt idx="24898">
                  <c:v>41168.354166606281</c:v>
                </c:pt>
                <c:pt idx="24899">
                  <c:v>41168.364583272945</c:v>
                </c:pt>
                <c:pt idx="24900">
                  <c:v>41168.37499993961</c:v>
                </c:pt>
                <c:pt idx="24901">
                  <c:v>41168.385416606274</c:v>
                </c:pt>
                <c:pt idx="24902">
                  <c:v>41168.395833272938</c:v>
                </c:pt>
                <c:pt idx="24903">
                  <c:v>41168.406249939602</c:v>
                </c:pt>
                <c:pt idx="24904">
                  <c:v>41168.416666606267</c:v>
                </c:pt>
                <c:pt idx="24905">
                  <c:v>41168.427083272931</c:v>
                </c:pt>
                <c:pt idx="24906">
                  <c:v>41168.437499939595</c:v>
                </c:pt>
                <c:pt idx="24907">
                  <c:v>41168.447916606259</c:v>
                </c:pt>
                <c:pt idx="24908">
                  <c:v>41168.458333272923</c:v>
                </c:pt>
                <c:pt idx="24909">
                  <c:v>41168.468749939588</c:v>
                </c:pt>
                <c:pt idx="24910">
                  <c:v>41168.479166606252</c:v>
                </c:pt>
                <c:pt idx="24911">
                  <c:v>41168.489583272916</c:v>
                </c:pt>
                <c:pt idx="24912">
                  <c:v>41168.49999993958</c:v>
                </c:pt>
                <c:pt idx="24913">
                  <c:v>41168.510416606245</c:v>
                </c:pt>
                <c:pt idx="24914">
                  <c:v>41168.520833272909</c:v>
                </c:pt>
                <c:pt idx="24915">
                  <c:v>41168.531249939573</c:v>
                </c:pt>
                <c:pt idx="24916">
                  <c:v>41168.541666606237</c:v>
                </c:pt>
                <c:pt idx="24917">
                  <c:v>41168.552083272902</c:v>
                </c:pt>
                <c:pt idx="24918">
                  <c:v>41168.562499939566</c:v>
                </c:pt>
                <c:pt idx="24919">
                  <c:v>41168.57291660623</c:v>
                </c:pt>
                <c:pt idx="24920">
                  <c:v>41168.583333272894</c:v>
                </c:pt>
                <c:pt idx="24921">
                  <c:v>41168.593749939559</c:v>
                </c:pt>
                <c:pt idx="24922">
                  <c:v>41168.604166606223</c:v>
                </c:pt>
                <c:pt idx="24923">
                  <c:v>41168.614583272887</c:v>
                </c:pt>
                <c:pt idx="24924">
                  <c:v>41168.624999939551</c:v>
                </c:pt>
                <c:pt idx="24925">
                  <c:v>41168.635416606216</c:v>
                </c:pt>
                <c:pt idx="24926">
                  <c:v>41168.64583327288</c:v>
                </c:pt>
                <c:pt idx="24927">
                  <c:v>41168.656249939544</c:v>
                </c:pt>
                <c:pt idx="24928">
                  <c:v>41168.666666606208</c:v>
                </c:pt>
                <c:pt idx="24929">
                  <c:v>41168.677083272873</c:v>
                </c:pt>
                <c:pt idx="24930">
                  <c:v>41168.687499939537</c:v>
                </c:pt>
                <c:pt idx="24931">
                  <c:v>41168.697916606201</c:v>
                </c:pt>
                <c:pt idx="24932">
                  <c:v>41168.708333272865</c:v>
                </c:pt>
                <c:pt idx="24933">
                  <c:v>41168.71874993953</c:v>
                </c:pt>
                <c:pt idx="24934">
                  <c:v>41168.729166606194</c:v>
                </c:pt>
                <c:pt idx="24935">
                  <c:v>41168.739583272858</c:v>
                </c:pt>
                <c:pt idx="24936">
                  <c:v>41168.749999939522</c:v>
                </c:pt>
                <c:pt idx="24937">
                  <c:v>41168.760416606186</c:v>
                </c:pt>
                <c:pt idx="24938">
                  <c:v>41168.770833272851</c:v>
                </c:pt>
                <c:pt idx="24939">
                  <c:v>41168.781249939515</c:v>
                </c:pt>
                <c:pt idx="24940">
                  <c:v>41168.791666606179</c:v>
                </c:pt>
                <c:pt idx="24941">
                  <c:v>41168.802083272843</c:v>
                </c:pt>
                <c:pt idx="24942">
                  <c:v>41168.812499939508</c:v>
                </c:pt>
                <c:pt idx="24943">
                  <c:v>41168.822916606172</c:v>
                </c:pt>
                <c:pt idx="24944">
                  <c:v>41168.833333272836</c:v>
                </c:pt>
                <c:pt idx="24945">
                  <c:v>41168.8437499395</c:v>
                </c:pt>
                <c:pt idx="24946">
                  <c:v>41168.854166606165</c:v>
                </c:pt>
                <c:pt idx="24947">
                  <c:v>41168.864583272829</c:v>
                </c:pt>
                <c:pt idx="24948">
                  <c:v>41168.874999939493</c:v>
                </c:pt>
                <c:pt idx="24949">
                  <c:v>41168.885416606157</c:v>
                </c:pt>
                <c:pt idx="24950">
                  <c:v>41168.895833272822</c:v>
                </c:pt>
                <c:pt idx="24951">
                  <c:v>41168.906249939486</c:v>
                </c:pt>
                <c:pt idx="24952">
                  <c:v>41168.91666660615</c:v>
                </c:pt>
                <c:pt idx="24953">
                  <c:v>41168.927083272814</c:v>
                </c:pt>
                <c:pt idx="24954">
                  <c:v>41168.937499939479</c:v>
                </c:pt>
                <c:pt idx="24955">
                  <c:v>41168.947916606143</c:v>
                </c:pt>
                <c:pt idx="24956">
                  <c:v>41168.958333272807</c:v>
                </c:pt>
                <c:pt idx="24957">
                  <c:v>41168.968749939471</c:v>
                </c:pt>
                <c:pt idx="24958">
                  <c:v>41168.979166606136</c:v>
                </c:pt>
                <c:pt idx="24959">
                  <c:v>41168.9895832728</c:v>
                </c:pt>
                <c:pt idx="24960">
                  <c:v>41168.999999939464</c:v>
                </c:pt>
                <c:pt idx="24961">
                  <c:v>41169.010416606128</c:v>
                </c:pt>
                <c:pt idx="24962">
                  <c:v>41169.020833272793</c:v>
                </c:pt>
                <c:pt idx="24963">
                  <c:v>41169.031249939457</c:v>
                </c:pt>
                <c:pt idx="24964">
                  <c:v>41169.041666606121</c:v>
                </c:pt>
                <c:pt idx="24965">
                  <c:v>41169.052083272785</c:v>
                </c:pt>
                <c:pt idx="24966">
                  <c:v>41169.062499939449</c:v>
                </c:pt>
                <c:pt idx="24967">
                  <c:v>41169.072916606114</c:v>
                </c:pt>
                <c:pt idx="24968">
                  <c:v>41169.083333272778</c:v>
                </c:pt>
                <c:pt idx="24969">
                  <c:v>41169.093749939442</c:v>
                </c:pt>
                <c:pt idx="24970">
                  <c:v>41169.104166606106</c:v>
                </c:pt>
                <c:pt idx="24971">
                  <c:v>41169.114583272771</c:v>
                </c:pt>
                <c:pt idx="24972">
                  <c:v>41169.124999939435</c:v>
                </c:pt>
                <c:pt idx="24973">
                  <c:v>41169.135416606099</c:v>
                </c:pt>
                <c:pt idx="24974">
                  <c:v>41169.145833272763</c:v>
                </c:pt>
                <c:pt idx="24975">
                  <c:v>41169.156249939428</c:v>
                </c:pt>
                <c:pt idx="24976">
                  <c:v>41169.166666606092</c:v>
                </c:pt>
                <c:pt idx="24977">
                  <c:v>41169.177083272756</c:v>
                </c:pt>
                <c:pt idx="24978">
                  <c:v>41169.18749993942</c:v>
                </c:pt>
                <c:pt idx="24979">
                  <c:v>41169.197916606085</c:v>
                </c:pt>
                <c:pt idx="24980">
                  <c:v>41169.208333272749</c:v>
                </c:pt>
                <c:pt idx="24981">
                  <c:v>41169.218749939413</c:v>
                </c:pt>
                <c:pt idx="24982">
                  <c:v>41169.229166606077</c:v>
                </c:pt>
                <c:pt idx="24983">
                  <c:v>41169.239583272742</c:v>
                </c:pt>
                <c:pt idx="24984">
                  <c:v>41169.249999939406</c:v>
                </c:pt>
                <c:pt idx="24985">
                  <c:v>41169.26041660607</c:v>
                </c:pt>
                <c:pt idx="24986">
                  <c:v>41169.270833272734</c:v>
                </c:pt>
                <c:pt idx="24987">
                  <c:v>41169.281249939399</c:v>
                </c:pt>
                <c:pt idx="24988">
                  <c:v>41169.291666606063</c:v>
                </c:pt>
                <c:pt idx="24989">
                  <c:v>41169.302083272727</c:v>
                </c:pt>
                <c:pt idx="24990">
                  <c:v>41169.312499939391</c:v>
                </c:pt>
                <c:pt idx="24991">
                  <c:v>41169.322916606056</c:v>
                </c:pt>
                <c:pt idx="24992">
                  <c:v>41169.33333327272</c:v>
                </c:pt>
                <c:pt idx="24993">
                  <c:v>41169.343749939384</c:v>
                </c:pt>
                <c:pt idx="24994">
                  <c:v>41169.354166606048</c:v>
                </c:pt>
                <c:pt idx="24995">
                  <c:v>41169.364583272712</c:v>
                </c:pt>
                <c:pt idx="24996">
                  <c:v>41169.374999939377</c:v>
                </c:pt>
                <c:pt idx="24997">
                  <c:v>41169.385416606041</c:v>
                </c:pt>
                <c:pt idx="24998">
                  <c:v>41169.395833272705</c:v>
                </c:pt>
                <c:pt idx="24999">
                  <c:v>41169.406249939369</c:v>
                </c:pt>
                <c:pt idx="25000">
                  <c:v>41169.416666606034</c:v>
                </c:pt>
                <c:pt idx="25001">
                  <c:v>41169.427083272698</c:v>
                </c:pt>
                <c:pt idx="25002">
                  <c:v>41169.437499939362</c:v>
                </c:pt>
                <c:pt idx="25003">
                  <c:v>41169.447916606026</c:v>
                </c:pt>
                <c:pt idx="25004">
                  <c:v>41169.458333272691</c:v>
                </c:pt>
                <c:pt idx="25005">
                  <c:v>41169.468749939355</c:v>
                </c:pt>
                <c:pt idx="25006">
                  <c:v>41169.479166606019</c:v>
                </c:pt>
                <c:pt idx="25007">
                  <c:v>41169.489583272683</c:v>
                </c:pt>
                <c:pt idx="25008">
                  <c:v>41169.499999939348</c:v>
                </c:pt>
                <c:pt idx="25009">
                  <c:v>41169.510416606012</c:v>
                </c:pt>
                <c:pt idx="25010">
                  <c:v>41169.520833272676</c:v>
                </c:pt>
                <c:pt idx="25011">
                  <c:v>41169.53124993934</c:v>
                </c:pt>
                <c:pt idx="25012">
                  <c:v>41169.541666606005</c:v>
                </c:pt>
                <c:pt idx="25013">
                  <c:v>41169.552083272669</c:v>
                </c:pt>
                <c:pt idx="25014">
                  <c:v>41169.562499939333</c:v>
                </c:pt>
                <c:pt idx="25015">
                  <c:v>41169.572916605997</c:v>
                </c:pt>
                <c:pt idx="25016">
                  <c:v>41169.583333272662</c:v>
                </c:pt>
                <c:pt idx="25017">
                  <c:v>41169.593749939326</c:v>
                </c:pt>
                <c:pt idx="25018">
                  <c:v>41169.60416660599</c:v>
                </c:pt>
                <c:pt idx="25019">
                  <c:v>41169.614583272654</c:v>
                </c:pt>
                <c:pt idx="25020">
                  <c:v>41169.624999939319</c:v>
                </c:pt>
                <c:pt idx="25021">
                  <c:v>41169.635416605983</c:v>
                </c:pt>
                <c:pt idx="25022">
                  <c:v>41169.645833272647</c:v>
                </c:pt>
                <c:pt idx="25023">
                  <c:v>41169.656249939311</c:v>
                </c:pt>
                <c:pt idx="25024">
                  <c:v>41169.666666605975</c:v>
                </c:pt>
                <c:pt idx="25025">
                  <c:v>41169.67708327264</c:v>
                </c:pt>
                <c:pt idx="25026">
                  <c:v>41169.687499939304</c:v>
                </c:pt>
                <c:pt idx="25027">
                  <c:v>41169.697916605968</c:v>
                </c:pt>
                <c:pt idx="25028">
                  <c:v>41169.708333272632</c:v>
                </c:pt>
                <c:pt idx="25029">
                  <c:v>41169.718749939297</c:v>
                </c:pt>
                <c:pt idx="25030">
                  <c:v>41169.729166605961</c:v>
                </c:pt>
                <c:pt idx="25031">
                  <c:v>41169.739583272625</c:v>
                </c:pt>
                <c:pt idx="25032">
                  <c:v>41169.749999939289</c:v>
                </c:pt>
                <c:pt idx="25033">
                  <c:v>41169.760416605954</c:v>
                </c:pt>
                <c:pt idx="25034">
                  <c:v>41169.770833272618</c:v>
                </c:pt>
                <c:pt idx="25035">
                  <c:v>41169.781249939282</c:v>
                </c:pt>
                <c:pt idx="25036">
                  <c:v>41169.791666605946</c:v>
                </c:pt>
                <c:pt idx="25037">
                  <c:v>41169.802083272611</c:v>
                </c:pt>
                <c:pt idx="25038">
                  <c:v>41169.812499939275</c:v>
                </c:pt>
                <c:pt idx="25039">
                  <c:v>41169.822916605939</c:v>
                </c:pt>
                <c:pt idx="25040">
                  <c:v>41169.833333272603</c:v>
                </c:pt>
                <c:pt idx="25041">
                  <c:v>41169.843749939268</c:v>
                </c:pt>
                <c:pt idx="25042">
                  <c:v>41169.854166605932</c:v>
                </c:pt>
                <c:pt idx="25043">
                  <c:v>41169.864583272596</c:v>
                </c:pt>
                <c:pt idx="25044">
                  <c:v>41169.87499993926</c:v>
                </c:pt>
                <c:pt idx="25045">
                  <c:v>41169.885416605925</c:v>
                </c:pt>
                <c:pt idx="25046">
                  <c:v>41169.895833272589</c:v>
                </c:pt>
                <c:pt idx="25047">
                  <c:v>41169.906249939253</c:v>
                </c:pt>
                <c:pt idx="25048">
                  <c:v>41169.916666605917</c:v>
                </c:pt>
                <c:pt idx="25049">
                  <c:v>41169.927083272582</c:v>
                </c:pt>
                <c:pt idx="25050">
                  <c:v>41169.937499939246</c:v>
                </c:pt>
                <c:pt idx="25051">
                  <c:v>41169.94791660591</c:v>
                </c:pt>
                <c:pt idx="25052">
                  <c:v>41169.958333272574</c:v>
                </c:pt>
                <c:pt idx="25053">
                  <c:v>41169.968749939238</c:v>
                </c:pt>
                <c:pt idx="25054">
                  <c:v>41169.979166605903</c:v>
                </c:pt>
                <c:pt idx="25055">
                  <c:v>41169.989583272567</c:v>
                </c:pt>
                <c:pt idx="25056">
                  <c:v>41169.999999939231</c:v>
                </c:pt>
                <c:pt idx="25057">
                  <c:v>41170.010416605895</c:v>
                </c:pt>
                <c:pt idx="25058">
                  <c:v>41170.02083327256</c:v>
                </c:pt>
                <c:pt idx="25059">
                  <c:v>41170.031249939224</c:v>
                </c:pt>
                <c:pt idx="25060">
                  <c:v>41170.041666605888</c:v>
                </c:pt>
                <c:pt idx="25061">
                  <c:v>41170.052083272552</c:v>
                </c:pt>
                <c:pt idx="25062">
                  <c:v>41170.062499939217</c:v>
                </c:pt>
                <c:pt idx="25063">
                  <c:v>41170.072916605881</c:v>
                </c:pt>
                <c:pt idx="25064">
                  <c:v>41170.083333272545</c:v>
                </c:pt>
                <c:pt idx="25065">
                  <c:v>41170.093749939209</c:v>
                </c:pt>
                <c:pt idx="25066">
                  <c:v>41170.104166605874</c:v>
                </c:pt>
                <c:pt idx="25067">
                  <c:v>41170.114583272538</c:v>
                </c:pt>
                <c:pt idx="25068">
                  <c:v>41170.124999939202</c:v>
                </c:pt>
                <c:pt idx="25069">
                  <c:v>41170.135416605866</c:v>
                </c:pt>
                <c:pt idx="25070">
                  <c:v>41170.145833272531</c:v>
                </c:pt>
                <c:pt idx="25071">
                  <c:v>41170.156249939195</c:v>
                </c:pt>
                <c:pt idx="25072">
                  <c:v>41170.166666605859</c:v>
                </c:pt>
                <c:pt idx="25073">
                  <c:v>41170.177083272523</c:v>
                </c:pt>
                <c:pt idx="25074">
                  <c:v>41170.187499939188</c:v>
                </c:pt>
                <c:pt idx="25075">
                  <c:v>41170.197916605852</c:v>
                </c:pt>
                <c:pt idx="25076">
                  <c:v>41170.208333272516</c:v>
                </c:pt>
                <c:pt idx="25077">
                  <c:v>41170.21874993918</c:v>
                </c:pt>
                <c:pt idx="25078">
                  <c:v>41170.229166605845</c:v>
                </c:pt>
                <c:pt idx="25079">
                  <c:v>41170.239583272509</c:v>
                </c:pt>
                <c:pt idx="25080">
                  <c:v>41170.249999939173</c:v>
                </c:pt>
                <c:pt idx="25081">
                  <c:v>41170.260416605837</c:v>
                </c:pt>
                <c:pt idx="25082">
                  <c:v>41170.270833272501</c:v>
                </c:pt>
                <c:pt idx="25083">
                  <c:v>41170.281249939166</c:v>
                </c:pt>
                <c:pt idx="25084">
                  <c:v>41170.29166660583</c:v>
                </c:pt>
                <c:pt idx="25085">
                  <c:v>41170.302083272494</c:v>
                </c:pt>
                <c:pt idx="25086">
                  <c:v>41170.312499939158</c:v>
                </c:pt>
                <c:pt idx="25087">
                  <c:v>41170.322916605823</c:v>
                </c:pt>
                <c:pt idx="25088">
                  <c:v>41170.333333272487</c:v>
                </c:pt>
                <c:pt idx="25089">
                  <c:v>41170.343749939151</c:v>
                </c:pt>
                <c:pt idx="25090">
                  <c:v>41170.354166605815</c:v>
                </c:pt>
                <c:pt idx="25091">
                  <c:v>41170.36458327248</c:v>
                </c:pt>
                <c:pt idx="25092">
                  <c:v>41170.374999939144</c:v>
                </c:pt>
                <c:pt idx="25093">
                  <c:v>41170.385416605808</c:v>
                </c:pt>
                <c:pt idx="25094">
                  <c:v>41170.395833272472</c:v>
                </c:pt>
                <c:pt idx="25095">
                  <c:v>41170.406249939137</c:v>
                </c:pt>
                <c:pt idx="25096">
                  <c:v>41170.416666605801</c:v>
                </c:pt>
                <c:pt idx="25097">
                  <c:v>41170.427083272465</c:v>
                </c:pt>
                <c:pt idx="25098">
                  <c:v>41170.437499939129</c:v>
                </c:pt>
                <c:pt idx="25099">
                  <c:v>41170.447916605794</c:v>
                </c:pt>
                <c:pt idx="25100">
                  <c:v>41170.458333272458</c:v>
                </c:pt>
                <c:pt idx="25101">
                  <c:v>41170.468749939122</c:v>
                </c:pt>
                <c:pt idx="25102">
                  <c:v>41170.479166605786</c:v>
                </c:pt>
                <c:pt idx="25103">
                  <c:v>41170.489583272451</c:v>
                </c:pt>
                <c:pt idx="25104">
                  <c:v>41170.499999939115</c:v>
                </c:pt>
                <c:pt idx="25105">
                  <c:v>41170.510416605779</c:v>
                </c:pt>
                <c:pt idx="25106">
                  <c:v>41170.520833272443</c:v>
                </c:pt>
                <c:pt idx="25107">
                  <c:v>41170.531249939108</c:v>
                </c:pt>
                <c:pt idx="25108">
                  <c:v>41170.541666605772</c:v>
                </c:pt>
                <c:pt idx="25109">
                  <c:v>41170.552083272436</c:v>
                </c:pt>
                <c:pt idx="25110">
                  <c:v>41170.5624999391</c:v>
                </c:pt>
                <c:pt idx="25111">
                  <c:v>41170.572916605764</c:v>
                </c:pt>
                <c:pt idx="25112">
                  <c:v>41170.583333272429</c:v>
                </c:pt>
                <c:pt idx="25113">
                  <c:v>41170.593749939093</c:v>
                </c:pt>
                <c:pt idx="25114">
                  <c:v>41170.604166605757</c:v>
                </c:pt>
                <c:pt idx="25115">
                  <c:v>41170.614583272421</c:v>
                </c:pt>
                <c:pt idx="25116">
                  <c:v>41170.624999939086</c:v>
                </c:pt>
                <c:pt idx="25117">
                  <c:v>41170.63541660575</c:v>
                </c:pt>
                <c:pt idx="25118">
                  <c:v>41170.645833272414</c:v>
                </c:pt>
                <c:pt idx="25119">
                  <c:v>41170.656249939078</c:v>
                </c:pt>
                <c:pt idx="25120">
                  <c:v>41170.666666605743</c:v>
                </c:pt>
                <c:pt idx="25121">
                  <c:v>41170.677083272407</c:v>
                </c:pt>
                <c:pt idx="25122">
                  <c:v>41170.687499939071</c:v>
                </c:pt>
                <c:pt idx="25123">
                  <c:v>41170.697916605735</c:v>
                </c:pt>
                <c:pt idx="25124">
                  <c:v>41170.7083332724</c:v>
                </c:pt>
                <c:pt idx="25125">
                  <c:v>41170.718749939064</c:v>
                </c:pt>
                <c:pt idx="25126">
                  <c:v>41170.729166605728</c:v>
                </c:pt>
                <c:pt idx="25127">
                  <c:v>41170.739583272392</c:v>
                </c:pt>
                <c:pt idx="25128">
                  <c:v>41170.749999939057</c:v>
                </c:pt>
                <c:pt idx="25129">
                  <c:v>41170.760416605721</c:v>
                </c:pt>
                <c:pt idx="25130">
                  <c:v>41170.770833272385</c:v>
                </c:pt>
                <c:pt idx="25131">
                  <c:v>41170.781249939049</c:v>
                </c:pt>
                <c:pt idx="25132">
                  <c:v>41170.791666605714</c:v>
                </c:pt>
                <c:pt idx="25133">
                  <c:v>41170.802083272378</c:v>
                </c:pt>
                <c:pt idx="25134">
                  <c:v>41170.812499939042</c:v>
                </c:pt>
                <c:pt idx="25135">
                  <c:v>41170.822916605706</c:v>
                </c:pt>
                <c:pt idx="25136">
                  <c:v>41170.833333272371</c:v>
                </c:pt>
                <c:pt idx="25137">
                  <c:v>41170.843749939035</c:v>
                </c:pt>
                <c:pt idx="25138">
                  <c:v>41170.854166605699</c:v>
                </c:pt>
                <c:pt idx="25139">
                  <c:v>41170.864583272363</c:v>
                </c:pt>
                <c:pt idx="25140">
                  <c:v>41170.874999939027</c:v>
                </c:pt>
                <c:pt idx="25141">
                  <c:v>41170.885416605692</c:v>
                </c:pt>
                <c:pt idx="25142">
                  <c:v>41170.895833272356</c:v>
                </c:pt>
                <c:pt idx="25143">
                  <c:v>41170.90624993902</c:v>
                </c:pt>
                <c:pt idx="25144">
                  <c:v>41170.916666605684</c:v>
                </c:pt>
                <c:pt idx="25145">
                  <c:v>41170.927083272349</c:v>
                </c:pt>
                <c:pt idx="25146">
                  <c:v>41170.937499939013</c:v>
                </c:pt>
                <c:pt idx="25147">
                  <c:v>41170.947916605677</c:v>
                </c:pt>
                <c:pt idx="25148">
                  <c:v>41170.958333272341</c:v>
                </c:pt>
                <c:pt idx="25149">
                  <c:v>41170.968749939006</c:v>
                </c:pt>
                <c:pt idx="25150">
                  <c:v>41170.97916660567</c:v>
                </c:pt>
                <c:pt idx="25151">
                  <c:v>41170.989583272334</c:v>
                </c:pt>
                <c:pt idx="25152">
                  <c:v>41170.999999938998</c:v>
                </c:pt>
                <c:pt idx="25153">
                  <c:v>41171.010416605663</c:v>
                </c:pt>
                <c:pt idx="25154">
                  <c:v>41171.020833272327</c:v>
                </c:pt>
                <c:pt idx="25155">
                  <c:v>41171.031249938991</c:v>
                </c:pt>
                <c:pt idx="25156">
                  <c:v>41171.041666605655</c:v>
                </c:pt>
                <c:pt idx="25157">
                  <c:v>41171.05208327232</c:v>
                </c:pt>
                <c:pt idx="25158">
                  <c:v>41171.062499938984</c:v>
                </c:pt>
                <c:pt idx="25159">
                  <c:v>41171.072916605648</c:v>
                </c:pt>
                <c:pt idx="25160">
                  <c:v>41171.083333272312</c:v>
                </c:pt>
                <c:pt idx="25161">
                  <c:v>41171.093749938977</c:v>
                </c:pt>
                <c:pt idx="25162">
                  <c:v>41171.104166605641</c:v>
                </c:pt>
                <c:pt idx="25163">
                  <c:v>41171.114583272305</c:v>
                </c:pt>
                <c:pt idx="25164">
                  <c:v>41171.124999938969</c:v>
                </c:pt>
                <c:pt idx="25165">
                  <c:v>41171.135416605634</c:v>
                </c:pt>
                <c:pt idx="25166">
                  <c:v>41171.145833272298</c:v>
                </c:pt>
                <c:pt idx="25167">
                  <c:v>41171.156249938962</c:v>
                </c:pt>
                <c:pt idx="25168">
                  <c:v>41171.166666605626</c:v>
                </c:pt>
                <c:pt idx="25169">
                  <c:v>41171.17708327229</c:v>
                </c:pt>
                <c:pt idx="25170">
                  <c:v>41171.187499938955</c:v>
                </c:pt>
                <c:pt idx="25171">
                  <c:v>41171.197916605619</c:v>
                </c:pt>
                <c:pt idx="25172">
                  <c:v>41171.208333272283</c:v>
                </c:pt>
                <c:pt idx="25173">
                  <c:v>41171.218749938947</c:v>
                </c:pt>
                <c:pt idx="25174">
                  <c:v>41171.229166605612</c:v>
                </c:pt>
                <c:pt idx="25175">
                  <c:v>41171.239583272276</c:v>
                </c:pt>
                <c:pt idx="25176">
                  <c:v>41171.24999993894</c:v>
                </c:pt>
                <c:pt idx="25177">
                  <c:v>41171.260416605604</c:v>
                </c:pt>
                <c:pt idx="25178">
                  <c:v>41171.270833272269</c:v>
                </c:pt>
                <c:pt idx="25179">
                  <c:v>41171.281249938933</c:v>
                </c:pt>
                <c:pt idx="25180">
                  <c:v>41171.291666605597</c:v>
                </c:pt>
                <c:pt idx="25181">
                  <c:v>41171.302083272261</c:v>
                </c:pt>
                <c:pt idx="25182">
                  <c:v>41171.312499938926</c:v>
                </c:pt>
                <c:pt idx="25183">
                  <c:v>41171.32291660559</c:v>
                </c:pt>
                <c:pt idx="25184">
                  <c:v>41171.333333272254</c:v>
                </c:pt>
                <c:pt idx="25185">
                  <c:v>41171.343749938918</c:v>
                </c:pt>
                <c:pt idx="25186">
                  <c:v>41171.354166605583</c:v>
                </c:pt>
                <c:pt idx="25187">
                  <c:v>41171.364583272247</c:v>
                </c:pt>
                <c:pt idx="25188">
                  <c:v>41171.374999938911</c:v>
                </c:pt>
                <c:pt idx="25189">
                  <c:v>41171.385416605575</c:v>
                </c:pt>
                <c:pt idx="25190">
                  <c:v>41171.39583327224</c:v>
                </c:pt>
                <c:pt idx="25191">
                  <c:v>41171.406249938904</c:v>
                </c:pt>
                <c:pt idx="25192">
                  <c:v>41171.416666605568</c:v>
                </c:pt>
                <c:pt idx="25193">
                  <c:v>41171.427083272232</c:v>
                </c:pt>
                <c:pt idx="25194">
                  <c:v>41171.437499938897</c:v>
                </c:pt>
                <c:pt idx="25195">
                  <c:v>41171.447916605561</c:v>
                </c:pt>
                <c:pt idx="25196">
                  <c:v>41171.458333272225</c:v>
                </c:pt>
                <c:pt idx="25197">
                  <c:v>41171.468749938889</c:v>
                </c:pt>
                <c:pt idx="25198">
                  <c:v>41171.479166605553</c:v>
                </c:pt>
                <c:pt idx="25199">
                  <c:v>41171.489583272218</c:v>
                </c:pt>
                <c:pt idx="25200">
                  <c:v>41171.499999938882</c:v>
                </c:pt>
                <c:pt idx="25201">
                  <c:v>41171.510416605546</c:v>
                </c:pt>
                <c:pt idx="25202">
                  <c:v>41171.52083327221</c:v>
                </c:pt>
                <c:pt idx="25203">
                  <c:v>41171.531249938875</c:v>
                </c:pt>
                <c:pt idx="25204">
                  <c:v>41171.541666605539</c:v>
                </c:pt>
                <c:pt idx="25205">
                  <c:v>41171.552083272203</c:v>
                </c:pt>
                <c:pt idx="25206">
                  <c:v>41171.562499938867</c:v>
                </c:pt>
                <c:pt idx="25207">
                  <c:v>41171.572916605532</c:v>
                </c:pt>
                <c:pt idx="25208">
                  <c:v>41171.583333272196</c:v>
                </c:pt>
                <c:pt idx="25209">
                  <c:v>41171.59374993886</c:v>
                </c:pt>
                <c:pt idx="25210">
                  <c:v>41171.604166605524</c:v>
                </c:pt>
                <c:pt idx="25211">
                  <c:v>41171.614583272189</c:v>
                </c:pt>
                <c:pt idx="25212">
                  <c:v>41171.624999938853</c:v>
                </c:pt>
                <c:pt idx="25213">
                  <c:v>41171.635416605517</c:v>
                </c:pt>
                <c:pt idx="25214">
                  <c:v>41171.645833272181</c:v>
                </c:pt>
                <c:pt idx="25215">
                  <c:v>41171.656249938846</c:v>
                </c:pt>
                <c:pt idx="25216">
                  <c:v>41171.66666660551</c:v>
                </c:pt>
                <c:pt idx="25217">
                  <c:v>41171.677083272174</c:v>
                </c:pt>
                <c:pt idx="25218">
                  <c:v>41171.687499938838</c:v>
                </c:pt>
                <c:pt idx="25219">
                  <c:v>41171.697916605503</c:v>
                </c:pt>
                <c:pt idx="25220">
                  <c:v>41171.708333272167</c:v>
                </c:pt>
                <c:pt idx="25221">
                  <c:v>41171.718749938831</c:v>
                </c:pt>
                <c:pt idx="25222">
                  <c:v>41171.729166605495</c:v>
                </c:pt>
                <c:pt idx="25223">
                  <c:v>41171.73958327216</c:v>
                </c:pt>
                <c:pt idx="25224">
                  <c:v>41171.749999938824</c:v>
                </c:pt>
                <c:pt idx="25225">
                  <c:v>41171.760416605488</c:v>
                </c:pt>
                <c:pt idx="25226">
                  <c:v>41171.770833272152</c:v>
                </c:pt>
                <c:pt idx="25227">
                  <c:v>41171.781249938816</c:v>
                </c:pt>
                <c:pt idx="25228">
                  <c:v>41171.791666605481</c:v>
                </c:pt>
                <c:pt idx="25229">
                  <c:v>41171.802083272145</c:v>
                </c:pt>
                <c:pt idx="25230">
                  <c:v>41171.812499938809</c:v>
                </c:pt>
                <c:pt idx="25231">
                  <c:v>41171.822916605473</c:v>
                </c:pt>
                <c:pt idx="25232">
                  <c:v>41171.833333272138</c:v>
                </c:pt>
                <c:pt idx="25233">
                  <c:v>41171.843749938802</c:v>
                </c:pt>
                <c:pt idx="25234">
                  <c:v>41171.854166605466</c:v>
                </c:pt>
                <c:pt idx="25235">
                  <c:v>41171.86458327213</c:v>
                </c:pt>
                <c:pt idx="25236">
                  <c:v>41171.874999938795</c:v>
                </c:pt>
                <c:pt idx="25237">
                  <c:v>41171.885416605459</c:v>
                </c:pt>
                <c:pt idx="25238">
                  <c:v>41171.895833272123</c:v>
                </c:pt>
                <c:pt idx="25239">
                  <c:v>41171.906249938787</c:v>
                </c:pt>
                <c:pt idx="25240">
                  <c:v>41171.916666605452</c:v>
                </c:pt>
                <c:pt idx="25241">
                  <c:v>41171.927083272116</c:v>
                </c:pt>
                <c:pt idx="25242">
                  <c:v>41171.93749993878</c:v>
                </c:pt>
                <c:pt idx="25243">
                  <c:v>41171.947916605444</c:v>
                </c:pt>
                <c:pt idx="25244">
                  <c:v>41171.958333272109</c:v>
                </c:pt>
                <c:pt idx="25245">
                  <c:v>41171.968749938773</c:v>
                </c:pt>
                <c:pt idx="25246">
                  <c:v>41171.979166605437</c:v>
                </c:pt>
                <c:pt idx="25247">
                  <c:v>41171.989583272101</c:v>
                </c:pt>
                <c:pt idx="25248">
                  <c:v>41171.999999938766</c:v>
                </c:pt>
                <c:pt idx="25249">
                  <c:v>41172.01041660543</c:v>
                </c:pt>
                <c:pt idx="25250">
                  <c:v>41172.020833272094</c:v>
                </c:pt>
                <c:pt idx="25251">
                  <c:v>41172.031249938758</c:v>
                </c:pt>
                <c:pt idx="25252">
                  <c:v>41172.041666605423</c:v>
                </c:pt>
                <c:pt idx="25253">
                  <c:v>41172.052083272087</c:v>
                </c:pt>
                <c:pt idx="25254">
                  <c:v>41172.062499938751</c:v>
                </c:pt>
                <c:pt idx="25255">
                  <c:v>41172.072916605415</c:v>
                </c:pt>
                <c:pt idx="25256">
                  <c:v>41172.083333272079</c:v>
                </c:pt>
                <c:pt idx="25257">
                  <c:v>41172.093749938744</c:v>
                </c:pt>
                <c:pt idx="25258">
                  <c:v>41172.104166605408</c:v>
                </c:pt>
                <c:pt idx="25259">
                  <c:v>41172.114583272072</c:v>
                </c:pt>
                <c:pt idx="25260">
                  <c:v>41172.124999938736</c:v>
                </c:pt>
                <c:pt idx="25261">
                  <c:v>41172.135416605401</c:v>
                </c:pt>
                <c:pt idx="25262">
                  <c:v>41172.145833272065</c:v>
                </c:pt>
                <c:pt idx="25263">
                  <c:v>41172.156249938729</c:v>
                </c:pt>
                <c:pt idx="25264">
                  <c:v>41172.166666605393</c:v>
                </c:pt>
                <c:pt idx="25265">
                  <c:v>41172.177083272058</c:v>
                </c:pt>
                <c:pt idx="25266">
                  <c:v>41172.187499938722</c:v>
                </c:pt>
                <c:pt idx="25267">
                  <c:v>41172.197916605386</c:v>
                </c:pt>
                <c:pt idx="25268">
                  <c:v>41172.20833327205</c:v>
                </c:pt>
                <c:pt idx="25269">
                  <c:v>41172.218749938715</c:v>
                </c:pt>
                <c:pt idx="25270">
                  <c:v>41172.229166605379</c:v>
                </c:pt>
                <c:pt idx="25271">
                  <c:v>41172.239583272043</c:v>
                </c:pt>
                <c:pt idx="25272">
                  <c:v>41172.249999938707</c:v>
                </c:pt>
                <c:pt idx="25273">
                  <c:v>41172.260416605372</c:v>
                </c:pt>
                <c:pt idx="25274">
                  <c:v>41172.270833272036</c:v>
                </c:pt>
                <c:pt idx="25275">
                  <c:v>41172.2812499387</c:v>
                </c:pt>
                <c:pt idx="25276">
                  <c:v>41172.291666605364</c:v>
                </c:pt>
                <c:pt idx="25277">
                  <c:v>41172.302083272029</c:v>
                </c:pt>
                <c:pt idx="25278">
                  <c:v>41172.312499938693</c:v>
                </c:pt>
                <c:pt idx="25279">
                  <c:v>41172.322916605357</c:v>
                </c:pt>
                <c:pt idx="25280">
                  <c:v>41172.333333272021</c:v>
                </c:pt>
                <c:pt idx="25281">
                  <c:v>41172.343749938686</c:v>
                </c:pt>
                <c:pt idx="25282">
                  <c:v>41172.35416660535</c:v>
                </c:pt>
                <c:pt idx="25283">
                  <c:v>41172.364583272014</c:v>
                </c:pt>
                <c:pt idx="25284">
                  <c:v>41172.374999938678</c:v>
                </c:pt>
                <c:pt idx="25285">
                  <c:v>41172.385416605342</c:v>
                </c:pt>
                <c:pt idx="25286">
                  <c:v>41172.395833272007</c:v>
                </c:pt>
                <c:pt idx="25287">
                  <c:v>41172.406249938671</c:v>
                </c:pt>
                <c:pt idx="25288">
                  <c:v>41172.416666605335</c:v>
                </c:pt>
                <c:pt idx="25289">
                  <c:v>41172.427083271999</c:v>
                </c:pt>
                <c:pt idx="25290">
                  <c:v>41172.437499938664</c:v>
                </c:pt>
                <c:pt idx="25291">
                  <c:v>41172.447916605328</c:v>
                </c:pt>
                <c:pt idx="25292">
                  <c:v>41172.458333271992</c:v>
                </c:pt>
                <c:pt idx="25293">
                  <c:v>41172.468749938656</c:v>
                </c:pt>
                <c:pt idx="25294">
                  <c:v>41172.479166605321</c:v>
                </c:pt>
                <c:pt idx="25295">
                  <c:v>41172.489583271985</c:v>
                </c:pt>
                <c:pt idx="25296">
                  <c:v>41172.499999938649</c:v>
                </c:pt>
                <c:pt idx="25297">
                  <c:v>41172.510416605313</c:v>
                </c:pt>
                <c:pt idx="25298">
                  <c:v>41172.520833271978</c:v>
                </c:pt>
                <c:pt idx="25299">
                  <c:v>41172.531249938642</c:v>
                </c:pt>
                <c:pt idx="25300">
                  <c:v>41172.541666605306</c:v>
                </c:pt>
                <c:pt idx="25301">
                  <c:v>41172.55208327197</c:v>
                </c:pt>
                <c:pt idx="25302">
                  <c:v>41172.562499938635</c:v>
                </c:pt>
                <c:pt idx="25303">
                  <c:v>41172.572916605299</c:v>
                </c:pt>
                <c:pt idx="25304">
                  <c:v>41172.583333271963</c:v>
                </c:pt>
                <c:pt idx="25305">
                  <c:v>41172.593749938627</c:v>
                </c:pt>
                <c:pt idx="25306">
                  <c:v>41172.604166605292</c:v>
                </c:pt>
                <c:pt idx="25307">
                  <c:v>41172.614583271956</c:v>
                </c:pt>
                <c:pt idx="25308">
                  <c:v>41172.62499993862</c:v>
                </c:pt>
                <c:pt idx="25309">
                  <c:v>41172.635416605284</c:v>
                </c:pt>
                <c:pt idx="25310">
                  <c:v>41172.645833271949</c:v>
                </c:pt>
                <c:pt idx="25311">
                  <c:v>41172.656249938613</c:v>
                </c:pt>
                <c:pt idx="25312">
                  <c:v>41172.666666605277</c:v>
                </c:pt>
                <c:pt idx="25313">
                  <c:v>41172.677083271941</c:v>
                </c:pt>
                <c:pt idx="25314">
                  <c:v>41172.687499938605</c:v>
                </c:pt>
                <c:pt idx="25315">
                  <c:v>41172.69791660527</c:v>
                </c:pt>
                <c:pt idx="25316">
                  <c:v>41172.708333271934</c:v>
                </c:pt>
                <c:pt idx="25317">
                  <c:v>41172.718749938598</c:v>
                </c:pt>
                <c:pt idx="25318">
                  <c:v>41172.729166605262</c:v>
                </c:pt>
                <c:pt idx="25319">
                  <c:v>41172.739583271927</c:v>
                </c:pt>
                <c:pt idx="25320">
                  <c:v>41172.749999938591</c:v>
                </c:pt>
                <c:pt idx="25321">
                  <c:v>41172.760416605255</c:v>
                </c:pt>
                <c:pt idx="25322">
                  <c:v>41172.770833271919</c:v>
                </c:pt>
                <c:pt idx="25323">
                  <c:v>41172.781249938584</c:v>
                </c:pt>
                <c:pt idx="25324">
                  <c:v>41172.791666605248</c:v>
                </c:pt>
                <c:pt idx="25325">
                  <c:v>41172.802083271912</c:v>
                </c:pt>
                <c:pt idx="25326">
                  <c:v>41172.812499938576</c:v>
                </c:pt>
                <c:pt idx="25327">
                  <c:v>41172.822916605241</c:v>
                </c:pt>
                <c:pt idx="25328">
                  <c:v>41172.833333271905</c:v>
                </c:pt>
                <c:pt idx="25329">
                  <c:v>41172.843749938569</c:v>
                </c:pt>
                <c:pt idx="25330">
                  <c:v>41172.854166605233</c:v>
                </c:pt>
                <c:pt idx="25331">
                  <c:v>41172.864583271898</c:v>
                </c:pt>
                <c:pt idx="25332">
                  <c:v>41172.874999938562</c:v>
                </c:pt>
                <c:pt idx="25333">
                  <c:v>41172.885416605226</c:v>
                </c:pt>
                <c:pt idx="25334">
                  <c:v>41172.89583327189</c:v>
                </c:pt>
                <c:pt idx="25335">
                  <c:v>41172.906249938555</c:v>
                </c:pt>
                <c:pt idx="25336">
                  <c:v>41172.916666605219</c:v>
                </c:pt>
                <c:pt idx="25337">
                  <c:v>41172.927083271883</c:v>
                </c:pt>
                <c:pt idx="25338">
                  <c:v>41172.937499938547</c:v>
                </c:pt>
                <c:pt idx="25339">
                  <c:v>41172.947916605212</c:v>
                </c:pt>
                <c:pt idx="25340">
                  <c:v>41172.958333271876</c:v>
                </c:pt>
                <c:pt idx="25341">
                  <c:v>41172.96874993854</c:v>
                </c:pt>
                <c:pt idx="25342">
                  <c:v>41172.979166605204</c:v>
                </c:pt>
                <c:pt idx="25343">
                  <c:v>41172.989583271868</c:v>
                </c:pt>
                <c:pt idx="25344">
                  <c:v>41172.999999938533</c:v>
                </c:pt>
                <c:pt idx="25345">
                  <c:v>41173.010416605197</c:v>
                </c:pt>
                <c:pt idx="25346">
                  <c:v>41173.020833271861</c:v>
                </c:pt>
                <c:pt idx="25347">
                  <c:v>41173.031249938525</c:v>
                </c:pt>
                <c:pt idx="25348">
                  <c:v>41173.04166660519</c:v>
                </c:pt>
                <c:pt idx="25349">
                  <c:v>41173.052083271854</c:v>
                </c:pt>
                <c:pt idx="25350">
                  <c:v>41173.062499938518</c:v>
                </c:pt>
                <c:pt idx="25351">
                  <c:v>41173.072916605182</c:v>
                </c:pt>
                <c:pt idx="25352">
                  <c:v>41173.083333271847</c:v>
                </c:pt>
                <c:pt idx="25353">
                  <c:v>41173.093749938511</c:v>
                </c:pt>
                <c:pt idx="25354">
                  <c:v>41173.104166605175</c:v>
                </c:pt>
                <c:pt idx="25355">
                  <c:v>41173.114583271839</c:v>
                </c:pt>
                <c:pt idx="25356">
                  <c:v>41173.124999938504</c:v>
                </c:pt>
                <c:pt idx="25357">
                  <c:v>41173.135416605168</c:v>
                </c:pt>
                <c:pt idx="25358">
                  <c:v>41173.145833271832</c:v>
                </c:pt>
                <c:pt idx="25359">
                  <c:v>41173.156249938496</c:v>
                </c:pt>
                <c:pt idx="25360">
                  <c:v>41173.166666605161</c:v>
                </c:pt>
                <c:pt idx="25361">
                  <c:v>41173.177083271825</c:v>
                </c:pt>
                <c:pt idx="25362">
                  <c:v>41173.187499938489</c:v>
                </c:pt>
                <c:pt idx="25363">
                  <c:v>41173.197916605153</c:v>
                </c:pt>
                <c:pt idx="25364">
                  <c:v>41173.208333271818</c:v>
                </c:pt>
                <c:pt idx="25365">
                  <c:v>41173.218749938482</c:v>
                </c:pt>
                <c:pt idx="25366">
                  <c:v>41173.229166605146</c:v>
                </c:pt>
                <c:pt idx="25367">
                  <c:v>41173.23958327181</c:v>
                </c:pt>
                <c:pt idx="25368">
                  <c:v>41173.249999938475</c:v>
                </c:pt>
                <c:pt idx="25369">
                  <c:v>41173.260416605139</c:v>
                </c:pt>
                <c:pt idx="25370">
                  <c:v>41173.270833271803</c:v>
                </c:pt>
                <c:pt idx="25371">
                  <c:v>41173.281249938467</c:v>
                </c:pt>
                <c:pt idx="25372">
                  <c:v>41173.291666605131</c:v>
                </c:pt>
                <c:pt idx="25373">
                  <c:v>41173.302083271796</c:v>
                </c:pt>
                <c:pt idx="25374">
                  <c:v>41173.31249993846</c:v>
                </c:pt>
                <c:pt idx="25375">
                  <c:v>41173.322916605124</c:v>
                </c:pt>
                <c:pt idx="25376">
                  <c:v>41173.333333271788</c:v>
                </c:pt>
                <c:pt idx="25377">
                  <c:v>41173.343749938453</c:v>
                </c:pt>
                <c:pt idx="25378">
                  <c:v>41173.354166605117</c:v>
                </c:pt>
                <c:pt idx="25379">
                  <c:v>41173.364583271781</c:v>
                </c:pt>
                <c:pt idx="25380">
                  <c:v>41173.374999938445</c:v>
                </c:pt>
                <c:pt idx="25381">
                  <c:v>41173.38541660511</c:v>
                </c:pt>
                <c:pt idx="25382">
                  <c:v>41173.395833271774</c:v>
                </c:pt>
                <c:pt idx="25383">
                  <c:v>41173.406249938438</c:v>
                </c:pt>
                <c:pt idx="25384">
                  <c:v>41173.416666605102</c:v>
                </c:pt>
                <c:pt idx="25385">
                  <c:v>41173.427083271767</c:v>
                </c:pt>
                <c:pt idx="25386">
                  <c:v>41173.437499938431</c:v>
                </c:pt>
                <c:pt idx="25387">
                  <c:v>41173.447916605095</c:v>
                </c:pt>
                <c:pt idx="25388">
                  <c:v>41173.458333271759</c:v>
                </c:pt>
                <c:pt idx="25389">
                  <c:v>41173.468749938424</c:v>
                </c:pt>
                <c:pt idx="25390">
                  <c:v>41173.479166605088</c:v>
                </c:pt>
                <c:pt idx="25391">
                  <c:v>41173.489583271752</c:v>
                </c:pt>
                <c:pt idx="25392">
                  <c:v>41173.499999938416</c:v>
                </c:pt>
                <c:pt idx="25393">
                  <c:v>41173.510416605081</c:v>
                </c:pt>
                <c:pt idx="25394">
                  <c:v>41173.520833271745</c:v>
                </c:pt>
                <c:pt idx="25395">
                  <c:v>41173.531249938409</c:v>
                </c:pt>
                <c:pt idx="25396">
                  <c:v>41173.541666605073</c:v>
                </c:pt>
                <c:pt idx="25397">
                  <c:v>41173.552083271738</c:v>
                </c:pt>
                <c:pt idx="25398">
                  <c:v>41173.562499938402</c:v>
                </c:pt>
                <c:pt idx="25399">
                  <c:v>41173.572916605066</c:v>
                </c:pt>
                <c:pt idx="25400">
                  <c:v>41173.58333327173</c:v>
                </c:pt>
                <c:pt idx="25401">
                  <c:v>41173.593749938394</c:v>
                </c:pt>
                <c:pt idx="25402">
                  <c:v>41173.604166605059</c:v>
                </c:pt>
                <c:pt idx="25403">
                  <c:v>41173.614583271723</c:v>
                </c:pt>
                <c:pt idx="25404">
                  <c:v>41173.624999938387</c:v>
                </c:pt>
                <c:pt idx="25405">
                  <c:v>41173.635416605051</c:v>
                </c:pt>
                <c:pt idx="25406">
                  <c:v>41173.645833271716</c:v>
                </c:pt>
                <c:pt idx="25407">
                  <c:v>41173.65624993838</c:v>
                </c:pt>
                <c:pt idx="25408">
                  <c:v>41173.666666605044</c:v>
                </c:pt>
                <c:pt idx="25409">
                  <c:v>41173.677083271708</c:v>
                </c:pt>
                <c:pt idx="25410">
                  <c:v>41173.687499938373</c:v>
                </c:pt>
                <c:pt idx="25411">
                  <c:v>41173.697916605037</c:v>
                </c:pt>
                <c:pt idx="25412">
                  <c:v>41173.708333271701</c:v>
                </c:pt>
                <c:pt idx="25413">
                  <c:v>41173.718749938365</c:v>
                </c:pt>
                <c:pt idx="25414">
                  <c:v>41173.72916660503</c:v>
                </c:pt>
                <c:pt idx="25415">
                  <c:v>41173.739583271694</c:v>
                </c:pt>
                <c:pt idx="25416">
                  <c:v>41173.749999938358</c:v>
                </c:pt>
                <c:pt idx="25417">
                  <c:v>41173.760416605022</c:v>
                </c:pt>
                <c:pt idx="25418">
                  <c:v>41173.770833271687</c:v>
                </c:pt>
                <c:pt idx="25419">
                  <c:v>41173.781249938351</c:v>
                </c:pt>
                <c:pt idx="25420">
                  <c:v>41173.791666605015</c:v>
                </c:pt>
                <c:pt idx="25421">
                  <c:v>41173.802083271679</c:v>
                </c:pt>
                <c:pt idx="25422">
                  <c:v>41173.812499938344</c:v>
                </c:pt>
                <c:pt idx="25423">
                  <c:v>41173.822916605008</c:v>
                </c:pt>
                <c:pt idx="25424">
                  <c:v>41173.833333271672</c:v>
                </c:pt>
                <c:pt idx="25425">
                  <c:v>41173.843749938336</c:v>
                </c:pt>
                <c:pt idx="25426">
                  <c:v>41173.854166605001</c:v>
                </c:pt>
                <c:pt idx="25427">
                  <c:v>41173.864583271665</c:v>
                </c:pt>
                <c:pt idx="25428">
                  <c:v>41173.874999938329</c:v>
                </c:pt>
                <c:pt idx="25429">
                  <c:v>41173.885416604993</c:v>
                </c:pt>
                <c:pt idx="25430">
                  <c:v>41173.895833271657</c:v>
                </c:pt>
                <c:pt idx="25431">
                  <c:v>41173.906249938322</c:v>
                </c:pt>
                <c:pt idx="25432">
                  <c:v>41173.916666604986</c:v>
                </c:pt>
                <c:pt idx="25433">
                  <c:v>41173.92708327165</c:v>
                </c:pt>
                <c:pt idx="25434">
                  <c:v>41173.937499938314</c:v>
                </c:pt>
                <c:pt idx="25435">
                  <c:v>41173.947916604979</c:v>
                </c:pt>
                <c:pt idx="25436">
                  <c:v>41173.958333271643</c:v>
                </c:pt>
                <c:pt idx="25437">
                  <c:v>41173.968749938307</c:v>
                </c:pt>
                <c:pt idx="25438">
                  <c:v>41173.979166604971</c:v>
                </c:pt>
                <c:pt idx="25439">
                  <c:v>41173.989583271636</c:v>
                </c:pt>
                <c:pt idx="25440">
                  <c:v>41173.9999999383</c:v>
                </c:pt>
                <c:pt idx="25441">
                  <c:v>41174.010416604964</c:v>
                </c:pt>
                <c:pt idx="25442">
                  <c:v>41174.020833271628</c:v>
                </c:pt>
                <c:pt idx="25443">
                  <c:v>41174.031249938293</c:v>
                </c:pt>
                <c:pt idx="25444">
                  <c:v>41174.041666604957</c:v>
                </c:pt>
                <c:pt idx="25445">
                  <c:v>41174.052083271621</c:v>
                </c:pt>
                <c:pt idx="25446">
                  <c:v>41174.062499938285</c:v>
                </c:pt>
                <c:pt idx="25447">
                  <c:v>41174.07291660495</c:v>
                </c:pt>
                <c:pt idx="25448">
                  <c:v>41174.083333271614</c:v>
                </c:pt>
                <c:pt idx="25449">
                  <c:v>41174.093749938278</c:v>
                </c:pt>
                <c:pt idx="25450">
                  <c:v>41174.104166604942</c:v>
                </c:pt>
                <c:pt idx="25451">
                  <c:v>41174.114583271607</c:v>
                </c:pt>
                <c:pt idx="25452">
                  <c:v>41174.124999938271</c:v>
                </c:pt>
                <c:pt idx="25453">
                  <c:v>41174.135416604935</c:v>
                </c:pt>
                <c:pt idx="25454">
                  <c:v>41174.145833271599</c:v>
                </c:pt>
                <c:pt idx="25455">
                  <c:v>41174.156249938263</c:v>
                </c:pt>
                <c:pt idx="25456">
                  <c:v>41174.166666604928</c:v>
                </c:pt>
                <c:pt idx="25457">
                  <c:v>41174.177083271592</c:v>
                </c:pt>
                <c:pt idx="25458">
                  <c:v>41174.187499938256</c:v>
                </c:pt>
                <c:pt idx="25459">
                  <c:v>41174.19791660492</c:v>
                </c:pt>
                <c:pt idx="25460">
                  <c:v>41174.208333271585</c:v>
                </c:pt>
                <c:pt idx="25461">
                  <c:v>41174.218749938249</c:v>
                </c:pt>
                <c:pt idx="25462">
                  <c:v>41174.229166604913</c:v>
                </c:pt>
                <c:pt idx="25463">
                  <c:v>41174.239583271577</c:v>
                </c:pt>
                <c:pt idx="25464">
                  <c:v>41174.249999938242</c:v>
                </c:pt>
                <c:pt idx="25465">
                  <c:v>41174.260416604906</c:v>
                </c:pt>
                <c:pt idx="25466">
                  <c:v>41174.27083327157</c:v>
                </c:pt>
                <c:pt idx="25467">
                  <c:v>41174.281249938234</c:v>
                </c:pt>
                <c:pt idx="25468">
                  <c:v>41174.291666604899</c:v>
                </c:pt>
                <c:pt idx="25469">
                  <c:v>41174.302083271563</c:v>
                </c:pt>
                <c:pt idx="25470">
                  <c:v>41174.312499938227</c:v>
                </c:pt>
                <c:pt idx="25471">
                  <c:v>41174.322916604891</c:v>
                </c:pt>
                <c:pt idx="25472">
                  <c:v>41174.333333271556</c:v>
                </c:pt>
                <c:pt idx="25473">
                  <c:v>41174.34374993822</c:v>
                </c:pt>
                <c:pt idx="25474">
                  <c:v>41174.354166604884</c:v>
                </c:pt>
                <c:pt idx="25475">
                  <c:v>41174.364583271548</c:v>
                </c:pt>
                <c:pt idx="25476">
                  <c:v>41174.374999938213</c:v>
                </c:pt>
                <c:pt idx="25477">
                  <c:v>41174.385416604877</c:v>
                </c:pt>
                <c:pt idx="25478">
                  <c:v>41174.395833271541</c:v>
                </c:pt>
                <c:pt idx="25479">
                  <c:v>41174.406249938205</c:v>
                </c:pt>
                <c:pt idx="25480">
                  <c:v>41174.41666660487</c:v>
                </c:pt>
                <c:pt idx="25481">
                  <c:v>41174.427083271534</c:v>
                </c:pt>
                <c:pt idx="25482">
                  <c:v>41174.437499938198</c:v>
                </c:pt>
                <c:pt idx="25483">
                  <c:v>41174.447916604862</c:v>
                </c:pt>
                <c:pt idx="25484">
                  <c:v>41174.458333271526</c:v>
                </c:pt>
                <c:pt idx="25485">
                  <c:v>41174.468749938191</c:v>
                </c:pt>
                <c:pt idx="25486">
                  <c:v>41174.479166604855</c:v>
                </c:pt>
                <c:pt idx="25487">
                  <c:v>41174.489583271519</c:v>
                </c:pt>
                <c:pt idx="25488">
                  <c:v>41174.499999938183</c:v>
                </c:pt>
                <c:pt idx="25489">
                  <c:v>41174.510416604848</c:v>
                </c:pt>
                <c:pt idx="25490">
                  <c:v>41174.520833271512</c:v>
                </c:pt>
                <c:pt idx="25491">
                  <c:v>41174.531249938176</c:v>
                </c:pt>
                <c:pt idx="25492">
                  <c:v>41174.54166660484</c:v>
                </c:pt>
                <c:pt idx="25493">
                  <c:v>41174.552083271505</c:v>
                </c:pt>
                <c:pt idx="25494">
                  <c:v>41174.562499938169</c:v>
                </c:pt>
                <c:pt idx="25495">
                  <c:v>41174.572916604833</c:v>
                </c:pt>
                <c:pt idx="25496">
                  <c:v>41174.583333271497</c:v>
                </c:pt>
                <c:pt idx="25497">
                  <c:v>41174.593749938162</c:v>
                </c:pt>
                <c:pt idx="25498">
                  <c:v>41174.604166604826</c:v>
                </c:pt>
                <c:pt idx="25499">
                  <c:v>41174.61458327149</c:v>
                </c:pt>
                <c:pt idx="25500">
                  <c:v>41174.624999938154</c:v>
                </c:pt>
                <c:pt idx="25501">
                  <c:v>41174.635416604819</c:v>
                </c:pt>
                <c:pt idx="25502">
                  <c:v>41174.645833271483</c:v>
                </c:pt>
                <c:pt idx="25503">
                  <c:v>41174.656249938147</c:v>
                </c:pt>
                <c:pt idx="25504">
                  <c:v>41174.666666604811</c:v>
                </c:pt>
                <c:pt idx="25505">
                  <c:v>41174.677083271476</c:v>
                </c:pt>
                <c:pt idx="25506">
                  <c:v>41174.68749993814</c:v>
                </c:pt>
                <c:pt idx="25507">
                  <c:v>41174.697916604804</c:v>
                </c:pt>
                <c:pt idx="25508">
                  <c:v>41174.708333271468</c:v>
                </c:pt>
                <c:pt idx="25509">
                  <c:v>41174.718749938133</c:v>
                </c:pt>
                <c:pt idx="25510">
                  <c:v>41174.729166604797</c:v>
                </c:pt>
                <c:pt idx="25511">
                  <c:v>41174.739583271461</c:v>
                </c:pt>
                <c:pt idx="25512">
                  <c:v>41174.749999938125</c:v>
                </c:pt>
                <c:pt idx="25513">
                  <c:v>41174.760416604789</c:v>
                </c:pt>
                <c:pt idx="25514">
                  <c:v>41174.770833271454</c:v>
                </c:pt>
                <c:pt idx="25515">
                  <c:v>41174.781249938118</c:v>
                </c:pt>
                <c:pt idx="25516">
                  <c:v>41174.791666604782</c:v>
                </c:pt>
                <c:pt idx="25517">
                  <c:v>41174.802083271446</c:v>
                </c:pt>
                <c:pt idx="25518">
                  <c:v>41174.812499938111</c:v>
                </c:pt>
                <c:pt idx="25519">
                  <c:v>41174.822916604775</c:v>
                </c:pt>
                <c:pt idx="25520">
                  <c:v>41174.833333271439</c:v>
                </c:pt>
                <c:pt idx="25521">
                  <c:v>41174.843749938103</c:v>
                </c:pt>
                <c:pt idx="25522">
                  <c:v>41174.854166604768</c:v>
                </c:pt>
                <c:pt idx="25523">
                  <c:v>41174.864583271432</c:v>
                </c:pt>
                <c:pt idx="25524">
                  <c:v>41174.874999938096</c:v>
                </c:pt>
                <c:pt idx="25525">
                  <c:v>41174.88541660476</c:v>
                </c:pt>
                <c:pt idx="25526">
                  <c:v>41174.895833271425</c:v>
                </c:pt>
                <c:pt idx="25527">
                  <c:v>41174.906249938089</c:v>
                </c:pt>
                <c:pt idx="25528">
                  <c:v>41174.916666604753</c:v>
                </c:pt>
                <c:pt idx="25529">
                  <c:v>41174.927083271417</c:v>
                </c:pt>
                <c:pt idx="25530">
                  <c:v>41174.937499938082</c:v>
                </c:pt>
                <c:pt idx="25531">
                  <c:v>41174.947916604746</c:v>
                </c:pt>
                <c:pt idx="25532">
                  <c:v>41174.95833327141</c:v>
                </c:pt>
                <c:pt idx="25533">
                  <c:v>41174.968749938074</c:v>
                </c:pt>
                <c:pt idx="25534">
                  <c:v>41174.979166604739</c:v>
                </c:pt>
                <c:pt idx="25535">
                  <c:v>41174.989583271403</c:v>
                </c:pt>
                <c:pt idx="25536">
                  <c:v>41174.999999938067</c:v>
                </c:pt>
                <c:pt idx="25537">
                  <c:v>41175.010416604731</c:v>
                </c:pt>
                <c:pt idx="25538">
                  <c:v>41175.020833271396</c:v>
                </c:pt>
                <c:pt idx="25539">
                  <c:v>41175.03124993806</c:v>
                </c:pt>
                <c:pt idx="25540">
                  <c:v>41175.041666604724</c:v>
                </c:pt>
                <c:pt idx="25541">
                  <c:v>41175.052083271388</c:v>
                </c:pt>
                <c:pt idx="25542">
                  <c:v>41175.062499938052</c:v>
                </c:pt>
                <c:pt idx="25543">
                  <c:v>41175.072916604717</c:v>
                </c:pt>
                <c:pt idx="25544">
                  <c:v>41175.083333271381</c:v>
                </c:pt>
                <c:pt idx="25545">
                  <c:v>41175.093749938045</c:v>
                </c:pt>
                <c:pt idx="25546">
                  <c:v>41175.104166604709</c:v>
                </c:pt>
                <c:pt idx="25547">
                  <c:v>41175.114583271374</c:v>
                </c:pt>
                <c:pt idx="25548">
                  <c:v>41175.124999938038</c:v>
                </c:pt>
                <c:pt idx="25549">
                  <c:v>41175.135416604702</c:v>
                </c:pt>
                <c:pt idx="25550">
                  <c:v>41175.145833271366</c:v>
                </c:pt>
                <c:pt idx="25551">
                  <c:v>41175.156249938031</c:v>
                </c:pt>
                <c:pt idx="25552">
                  <c:v>41175.166666604695</c:v>
                </c:pt>
                <c:pt idx="25553">
                  <c:v>41175.177083271359</c:v>
                </c:pt>
                <c:pt idx="25554">
                  <c:v>41175.187499938023</c:v>
                </c:pt>
                <c:pt idx="25555">
                  <c:v>41175.197916604688</c:v>
                </c:pt>
                <c:pt idx="25556">
                  <c:v>41175.208333271352</c:v>
                </c:pt>
                <c:pt idx="25557">
                  <c:v>41175.218749938016</c:v>
                </c:pt>
                <c:pt idx="25558">
                  <c:v>41175.22916660468</c:v>
                </c:pt>
                <c:pt idx="25559">
                  <c:v>41175.239583271345</c:v>
                </c:pt>
                <c:pt idx="25560">
                  <c:v>41175.249999938009</c:v>
                </c:pt>
                <c:pt idx="25561">
                  <c:v>41175.260416604673</c:v>
                </c:pt>
                <c:pt idx="25562">
                  <c:v>41175.270833271337</c:v>
                </c:pt>
                <c:pt idx="25563">
                  <c:v>41175.281249938002</c:v>
                </c:pt>
                <c:pt idx="25564">
                  <c:v>41175.291666604666</c:v>
                </c:pt>
                <c:pt idx="25565">
                  <c:v>41175.30208327133</c:v>
                </c:pt>
                <c:pt idx="25566">
                  <c:v>41175.312499937994</c:v>
                </c:pt>
                <c:pt idx="25567">
                  <c:v>41175.322916604659</c:v>
                </c:pt>
                <c:pt idx="25568">
                  <c:v>41175.333333271323</c:v>
                </c:pt>
                <c:pt idx="25569">
                  <c:v>41175.343749937987</c:v>
                </c:pt>
                <c:pt idx="25570">
                  <c:v>41175.354166604651</c:v>
                </c:pt>
                <c:pt idx="25571">
                  <c:v>41175.364583271315</c:v>
                </c:pt>
                <c:pt idx="25572">
                  <c:v>41175.37499993798</c:v>
                </c:pt>
                <c:pt idx="25573">
                  <c:v>41175.385416604644</c:v>
                </c:pt>
                <c:pt idx="25574">
                  <c:v>41175.395833271308</c:v>
                </c:pt>
                <c:pt idx="25575">
                  <c:v>41175.406249937972</c:v>
                </c:pt>
                <c:pt idx="25576">
                  <c:v>41175.416666604637</c:v>
                </c:pt>
                <c:pt idx="25577">
                  <c:v>41175.427083271301</c:v>
                </c:pt>
                <c:pt idx="25578">
                  <c:v>41175.437499937965</c:v>
                </c:pt>
                <c:pt idx="25579">
                  <c:v>41175.447916604629</c:v>
                </c:pt>
                <c:pt idx="25580">
                  <c:v>41175.458333271294</c:v>
                </c:pt>
                <c:pt idx="25581">
                  <c:v>41175.468749937958</c:v>
                </c:pt>
                <c:pt idx="25582">
                  <c:v>41175.479166604622</c:v>
                </c:pt>
                <c:pt idx="25583">
                  <c:v>41175.489583271286</c:v>
                </c:pt>
                <c:pt idx="25584">
                  <c:v>41175.499999937951</c:v>
                </c:pt>
                <c:pt idx="25585">
                  <c:v>41175.510416604615</c:v>
                </c:pt>
                <c:pt idx="25586">
                  <c:v>41175.520833271279</c:v>
                </c:pt>
                <c:pt idx="25587">
                  <c:v>41175.531249937943</c:v>
                </c:pt>
                <c:pt idx="25588">
                  <c:v>41175.541666604608</c:v>
                </c:pt>
                <c:pt idx="25589">
                  <c:v>41175.552083271272</c:v>
                </c:pt>
                <c:pt idx="25590">
                  <c:v>41175.562499937936</c:v>
                </c:pt>
                <c:pt idx="25591">
                  <c:v>41175.5729166046</c:v>
                </c:pt>
                <c:pt idx="25592">
                  <c:v>41175.583333271265</c:v>
                </c:pt>
                <c:pt idx="25593">
                  <c:v>41175.593749937929</c:v>
                </c:pt>
                <c:pt idx="25594">
                  <c:v>41175.604166604593</c:v>
                </c:pt>
                <c:pt idx="25595">
                  <c:v>41175.614583271257</c:v>
                </c:pt>
                <c:pt idx="25596">
                  <c:v>41175.624999937922</c:v>
                </c:pt>
                <c:pt idx="25597">
                  <c:v>41175.635416604586</c:v>
                </c:pt>
                <c:pt idx="25598">
                  <c:v>41175.64583327125</c:v>
                </c:pt>
                <c:pt idx="25599">
                  <c:v>41175.656249937914</c:v>
                </c:pt>
                <c:pt idx="25600">
                  <c:v>41175.666666604578</c:v>
                </c:pt>
                <c:pt idx="25601">
                  <c:v>41175.677083271243</c:v>
                </c:pt>
                <c:pt idx="25602">
                  <c:v>41175.687499937907</c:v>
                </c:pt>
                <c:pt idx="25603">
                  <c:v>41175.697916604571</c:v>
                </c:pt>
                <c:pt idx="25604">
                  <c:v>41175.708333271235</c:v>
                </c:pt>
                <c:pt idx="25605">
                  <c:v>41175.7187499379</c:v>
                </c:pt>
                <c:pt idx="25606">
                  <c:v>41175.729166604564</c:v>
                </c:pt>
                <c:pt idx="25607">
                  <c:v>41175.739583271228</c:v>
                </c:pt>
                <c:pt idx="25608">
                  <c:v>41175.749999937892</c:v>
                </c:pt>
                <c:pt idx="25609">
                  <c:v>41175.760416604557</c:v>
                </c:pt>
                <c:pt idx="25610">
                  <c:v>41175.770833271221</c:v>
                </c:pt>
                <c:pt idx="25611">
                  <c:v>41175.781249937885</c:v>
                </c:pt>
                <c:pt idx="25612">
                  <c:v>41175.791666604549</c:v>
                </c:pt>
                <c:pt idx="25613">
                  <c:v>41175.802083271214</c:v>
                </c:pt>
                <c:pt idx="25614">
                  <c:v>41175.812499937878</c:v>
                </c:pt>
                <c:pt idx="25615">
                  <c:v>41175.822916604542</c:v>
                </c:pt>
                <c:pt idx="25616">
                  <c:v>41175.833333271206</c:v>
                </c:pt>
                <c:pt idx="25617">
                  <c:v>41175.843749937871</c:v>
                </c:pt>
                <c:pt idx="25618">
                  <c:v>41175.854166604535</c:v>
                </c:pt>
                <c:pt idx="25619">
                  <c:v>41175.864583271199</c:v>
                </c:pt>
                <c:pt idx="25620">
                  <c:v>41175.874999937863</c:v>
                </c:pt>
                <c:pt idx="25621">
                  <c:v>41175.885416604528</c:v>
                </c:pt>
                <c:pt idx="25622">
                  <c:v>41175.895833271192</c:v>
                </c:pt>
                <c:pt idx="25623">
                  <c:v>41175.906249937856</c:v>
                </c:pt>
                <c:pt idx="25624">
                  <c:v>41175.91666660452</c:v>
                </c:pt>
                <c:pt idx="25625">
                  <c:v>41175.927083271185</c:v>
                </c:pt>
                <c:pt idx="25626">
                  <c:v>41175.937499937849</c:v>
                </c:pt>
                <c:pt idx="25627">
                  <c:v>41175.947916604513</c:v>
                </c:pt>
                <c:pt idx="25628">
                  <c:v>41175.958333271177</c:v>
                </c:pt>
                <c:pt idx="25629">
                  <c:v>41175.968749937841</c:v>
                </c:pt>
                <c:pt idx="25630">
                  <c:v>41175.979166604506</c:v>
                </c:pt>
                <c:pt idx="25631">
                  <c:v>41175.98958327117</c:v>
                </c:pt>
                <c:pt idx="25632">
                  <c:v>41175.999999937834</c:v>
                </c:pt>
                <c:pt idx="25633">
                  <c:v>41176.010416604498</c:v>
                </c:pt>
                <c:pt idx="25634">
                  <c:v>41176.020833271163</c:v>
                </c:pt>
                <c:pt idx="25635">
                  <c:v>41176.031249937827</c:v>
                </c:pt>
                <c:pt idx="25636">
                  <c:v>41176.041666604491</c:v>
                </c:pt>
                <c:pt idx="25637">
                  <c:v>41176.052083271155</c:v>
                </c:pt>
                <c:pt idx="25638">
                  <c:v>41176.06249993782</c:v>
                </c:pt>
                <c:pt idx="25639">
                  <c:v>41176.072916604484</c:v>
                </c:pt>
                <c:pt idx="25640">
                  <c:v>41176.083333271148</c:v>
                </c:pt>
                <c:pt idx="25641">
                  <c:v>41176.093749937812</c:v>
                </c:pt>
                <c:pt idx="25642">
                  <c:v>41176.104166604477</c:v>
                </c:pt>
                <c:pt idx="25643">
                  <c:v>41176.114583271141</c:v>
                </c:pt>
                <c:pt idx="25644">
                  <c:v>41176.124999937805</c:v>
                </c:pt>
                <c:pt idx="25645">
                  <c:v>41176.135416604469</c:v>
                </c:pt>
                <c:pt idx="25646">
                  <c:v>41176.145833271134</c:v>
                </c:pt>
                <c:pt idx="25647">
                  <c:v>41176.156249937798</c:v>
                </c:pt>
                <c:pt idx="25648">
                  <c:v>41176.166666604462</c:v>
                </c:pt>
                <c:pt idx="25649">
                  <c:v>41176.177083271126</c:v>
                </c:pt>
                <c:pt idx="25650">
                  <c:v>41176.187499937791</c:v>
                </c:pt>
                <c:pt idx="25651">
                  <c:v>41176.197916604455</c:v>
                </c:pt>
                <c:pt idx="25652">
                  <c:v>41176.208333271119</c:v>
                </c:pt>
                <c:pt idx="25653">
                  <c:v>41176.218749937783</c:v>
                </c:pt>
                <c:pt idx="25654">
                  <c:v>41176.229166604448</c:v>
                </c:pt>
                <c:pt idx="25655">
                  <c:v>41176.239583271112</c:v>
                </c:pt>
                <c:pt idx="25656">
                  <c:v>41176.249999937776</c:v>
                </c:pt>
                <c:pt idx="25657">
                  <c:v>41176.26041660444</c:v>
                </c:pt>
                <c:pt idx="25658">
                  <c:v>41176.270833271104</c:v>
                </c:pt>
                <c:pt idx="25659">
                  <c:v>41176.281249937769</c:v>
                </c:pt>
                <c:pt idx="25660">
                  <c:v>41176.291666604433</c:v>
                </c:pt>
                <c:pt idx="25661">
                  <c:v>41176.302083271097</c:v>
                </c:pt>
                <c:pt idx="25662">
                  <c:v>41176.312499937761</c:v>
                </c:pt>
                <c:pt idx="25663">
                  <c:v>41176.322916604426</c:v>
                </c:pt>
                <c:pt idx="25664">
                  <c:v>41176.33333327109</c:v>
                </c:pt>
                <c:pt idx="25665">
                  <c:v>41176.343749937754</c:v>
                </c:pt>
                <c:pt idx="25666">
                  <c:v>41176.354166604418</c:v>
                </c:pt>
                <c:pt idx="25667">
                  <c:v>41176.364583271083</c:v>
                </c:pt>
                <c:pt idx="25668">
                  <c:v>41176.374999937747</c:v>
                </c:pt>
                <c:pt idx="25669">
                  <c:v>41176.385416604411</c:v>
                </c:pt>
                <c:pt idx="25670">
                  <c:v>41176.395833271075</c:v>
                </c:pt>
                <c:pt idx="25671">
                  <c:v>41176.40624993774</c:v>
                </c:pt>
                <c:pt idx="25672">
                  <c:v>41176.416666604404</c:v>
                </c:pt>
                <c:pt idx="25673">
                  <c:v>41176.427083271068</c:v>
                </c:pt>
                <c:pt idx="25674">
                  <c:v>41176.437499937732</c:v>
                </c:pt>
                <c:pt idx="25675">
                  <c:v>41176.447916604397</c:v>
                </c:pt>
                <c:pt idx="25676">
                  <c:v>41176.458333271061</c:v>
                </c:pt>
                <c:pt idx="25677">
                  <c:v>41176.468749937725</c:v>
                </c:pt>
                <c:pt idx="25678">
                  <c:v>41176.479166604389</c:v>
                </c:pt>
                <c:pt idx="25679">
                  <c:v>41176.489583271054</c:v>
                </c:pt>
                <c:pt idx="25680">
                  <c:v>41176.499999937718</c:v>
                </c:pt>
                <c:pt idx="25681">
                  <c:v>41176.510416604382</c:v>
                </c:pt>
                <c:pt idx="25682">
                  <c:v>41176.520833271046</c:v>
                </c:pt>
                <c:pt idx="25683">
                  <c:v>41176.531249937711</c:v>
                </c:pt>
                <c:pt idx="25684">
                  <c:v>41176.541666604375</c:v>
                </c:pt>
                <c:pt idx="25685">
                  <c:v>41176.552083271039</c:v>
                </c:pt>
                <c:pt idx="25686">
                  <c:v>41176.562499937703</c:v>
                </c:pt>
                <c:pt idx="25687">
                  <c:v>41176.572916604367</c:v>
                </c:pt>
                <c:pt idx="25688">
                  <c:v>41176.583333271032</c:v>
                </c:pt>
                <c:pt idx="25689">
                  <c:v>41176.593749937696</c:v>
                </c:pt>
                <c:pt idx="25690">
                  <c:v>41176.60416660436</c:v>
                </c:pt>
                <c:pt idx="25691">
                  <c:v>41176.614583271024</c:v>
                </c:pt>
                <c:pt idx="25692">
                  <c:v>41176.624999937689</c:v>
                </c:pt>
                <c:pt idx="25693">
                  <c:v>41176.635416604353</c:v>
                </c:pt>
                <c:pt idx="25694">
                  <c:v>41176.645833271017</c:v>
                </c:pt>
                <c:pt idx="25695">
                  <c:v>41176.656249937681</c:v>
                </c:pt>
                <c:pt idx="25696">
                  <c:v>41176.666666604346</c:v>
                </c:pt>
                <c:pt idx="25697">
                  <c:v>41176.67708327101</c:v>
                </c:pt>
                <c:pt idx="25698">
                  <c:v>41176.687499937674</c:v>
                </c:pt>
                <c:pt idx="25699">
                  <c:v>41176.697916604338</c:v>
                </c:pt>
                <c:pt idx="25700">
                  <c:v>41176.708333271003</c:v>
                </c:pt>
                <c:pt idx="25701">
                  <c:v>41176.718749937667</c:v>
                </c:pt>
                <c:pt idx="25702">
                  <c:v>41176.729166604331</c:v>
                </c:pt>
                <c:pt idx="25703">
                  <c:v>41176.739583270995</c:v>
                </c:pt>
                <c:pt idx="25704">
                  <c:v>41176.74999993766</c:v>
                </c:pt>
                <c:pt idx="25705">
                  <c:v>41176.760416604324</c:v>
                </c:pt>
                <c:pt idx="25706">
                  <c:v>41176.770833270988</c:v>
                </c:pt>
                <c:pt idx="25707">
                  <c:v>41176.781249937652</c:v>
                </c:pt>
                <c:pt idx="25708">
                  <c:v>41176.791666604317</c:v>
                </c:pt>
                <c:pt idx="25709">
                  <c:v>41176.802083270981</c:v>
                </c:pt>
                <c:pt idx="25710">
                  <c:v>41176.812499937645</c:v>
                </c:pt>
                <c:pt idx="25711">
                  <c:v>41176.822916604309</c:v>
                </c:pt>
                <c:pt idx="25712">
                  <c:v>41176.833333270974</c:v>
                </c:pt>
                <c:pt idx="25713">
                  <c:v>41176.843749937638</c:v>
                </c:pt>
                <c:pt idx="25714">
                  <c:v>41176.854166604302</c:v>
                </c:pt>
                <c:pt idx="25715">
                  <c:v>41176.864583270966</c:v>
                </c:pt>
                <c:pt idx="25716">
                  <c:v>41176.87499993763</c:v>
                </c:pt>
                <c:pt idx="25717">
                  <c:v>41176.885416604295</c:v>
                </c:pt>
                <c:pt idx="25718">
                  <c:v>41176.895833270959</c:v>
                </c:pt>
                <c:pt idx="25719">
                  <c:v>41176.906249937623</c:v>
                </c:pt>
                <c:pt idx="25720">
                  <c:v>41176.916666604287</c:v>
                </c:pt>
                <c:pt idx="25721">
                  <c:v>41176.927083270952</c:v>
                </c:pt>
                <c:pt idx="25722">
                  <c:v>41176.937499937616</c:v>
                </c:pt>
                <c:pt idx="25723">
                  <c:v>41176.94791660428</c:v>
                </c:pt>
                <c:pt idx="25724">
                  <c:v>41176.958333270944</c:v>
                </c:pt>
                <c:pt idx="25725">
                  <c:v>41176.968749937609</c:v>
                </c:pt>
                <c:pt idx="25726">
                  <c:v>41176.979166604273</c:v>
                </c:pt>
                <c:pt idx="25727">
                  <c:v>41176.989583270937</c:v>
                </c:pt>
                <c:pt idx="25728">
                  <c:v>41176.999999937601</c:v>
                </c:pt>
                <c:pt idx="25729">
                  <c:v>41177.010416604266</c:v>
                </c:pt>
                <c:pt idx="25730">
                  <c:v>41177.02083327093</c:v>
                </c:pt>
                <c:pt idx="25731">
                  <c:v>41177.031249937594</c:v>
                </c:pt>
                <c:pt idx="25732">
                  <c:v>41177.041666604258</c:v>
                </c:pt>
                <c:pt idx="25733">
                  <c:v>41177.052083270923</c:v>
                </c:pt>
                <c:pt idx="25734">
                  <c:v>41177.062499937587</c:v>
                </c:pt>
                <c:pt idx="25735">
                  <c:v>41177.072916604251</c:v>
                </c:pt>
                <c:pt idx="25736">
                  <c:v>41177.083333270915</c:v>
                </c:pt>
                <c:pt idx="25737">
                  <c:v>41177.09374993758</c:v>
                </c:pt>
                <c:pt idx="25738">
                  <c:v>41177.104166604244</c:v>
                </c:pt>
                <c:pt idx="25739">
                  <c:v>41177.114583270908</c:v>
                </c:pt>
                <c:pt idx="25740">
                  <c:v>41177.124999937572</c:v>
                </c:pt>
                <c:pt idx="25741">
                  <c:v>41177.135416604237</c:v>
                </c:pt>
                <c:pt idx="25742">
                  <c:v>41177.145833270901</c:v>
                </c:pt>
                <c:pt idx="25743">
                  <c:v>41177.156249937565</c:v>
                </c:pt>
                <c:pt idx="25744">
                  <c:v>41177.166666604229</c:v>
                </c:pt>
                <c:pt idx="25745">
                  <c:v>41177.177083270893</c:v>
                </c:pt>
                <c:pt idx="25746">
                  <c:v>41177.187499937558</c:v>
                </c:pt>
                <c:pt idx="25747">
                  <c:v>41177.197916604222</c:v>
                </c:pt>
                <c:pt idx="25748">
                  <c:v>41177.208333270886</c:v>
                </c:pt>
                <c:pt idx="25749">
                  <c:v>41177.21874993755</c:v>
                </c:pt>
                <c:pt idx="25750">
                  <c:v>41177.229166604215</c:v>
                </c:pt>
                <c:pt idx="25751">
                  <c:v>41177.239583270879</c:v>
                </c:pt>
                <c:pt idx="25752">
                  <c:v>41177.249999937543</c:v>
                </c:pt>
                <c:pt idx="25753">
                  <c:v>41177.260416604207</c:v>
                </c:pt>
                <c:pt idx="25754">
                  <c:v>41177.270833270872</c:v>
                </c:pt>
                <c:pt idx="25755">
                  <c:v>41177.281249937536</c:v>
                </c:pt>
                <c:pt idx="25756">
                  <c:v>41177.2916666042</c:v>
                </c:pt>
                <c:pt idx="25757">
                  <c:v>41177.302083270864</c:v>
                </c:pt>
                <c:pt idx="25758">
                  <c:v>41177.312499937529</c:v>
                </c:pt>
                <c:pt idx="25759">
                  <c:v>41177.322916604193</c:v>
                </c:pt>
                <c:pt idx="25760">
                  <c:v>41177.333333270857</c:v>
                </c:pt>
                <c:pt idx="25761">
                  <c:v>41177.343749937521</c:v>
                </c:pt>
                <c:pt idx="25762">
                  <c:v>41177.354166604186</c:v>
                </c:pt>
                <c:pt idx="25763">
                  <c:v>41177.36458327085</c:v>
                </c:pt>
                <c:pt idx="25764">
                  <c:v>41177.374999937514</c:v>
                </c:pt>
                <c:pt idx="25765">
                  <c:v>41177.385416604178</c:v>
                </c:pt>
                <c:pt idx="25766">
                  <c:v>41177.395833270843</c:v>
                </c:pt>
                <c:pt idx="25767">
                  <c:v>41177.406249937507</c:v>
                </c:pt>
                <c:pt idx="25768">
                  <c:v>41177.416666604171</c:v>
                </c:pt>
                <c:pt idx="25769">
                  <c:v>41177.427083270835</c:v>
                </c:pt>
                <c:pt idx="25770">
                  <c:v>41177.4374999375</c:v>
                </c:pt>
                <c:pt idx="25771">
                  <c:v>41177.447916604164</c:v>
                </c:pt>
                <c:pt idx="25772">
                  <c:v>41177.458333270828</c:v>
                </c:pt>
                <c:pt idx="25773">
                  <c:v>41177.468749937492</c:v>
                </c:pt>
                <c:pt idx="25774">
                  <c:v>41177.479166604156</c:v>
                </c:pt>
                <c:pt idx="25775">
                  <c:v>41177.489583270821</c:v>
                </c:pt>
                <c:pt idx="25776">
                  <c:v>41177.499999937485</c:v>
                </c:pt>
                <c:pt idx="25777">
                  <c:v>41177.510416604149</c:v>
                </c:pt>
                <c:pt idx="25778">
                  <c:v>41177.520833270813</c:v>
                </c:pt>
                <c:pt idx="25779">
                  <c:v>41177.531249937478</c:v>
                </c:pt>
                <c:pt idx="25780">
                  <c:v>41177.541666604142</c:v>
                </c:pt>
                <c:pt idx="25781">
                  <c:v>41177.552083270806</c:v>
                </c:pt>
                <c:pt idx="25782">
                  <c:v>41177.56249993747</c:v>
                </c:pt>
                <c:pt idx="25783">
                  <c:v>41177.572916604135</c:v>
                </c:pt>
                <c:pt idx="25784">
                  <c:v>41177.583333270799</c:v>
                </c:pt>
                <c:pt idx="25785">
                  <c:v>41177.593749937463</c:v>
                </c:pt>
                <c:pt idx="25786">
                  <c:v>41177.604166604127</c:v>
                </c:pt>
                <c:pt idx="25787">
                  <c:v>41177.614583270792</c:v>
                </c:pt>
                <c:pt idx="25788">
                  <c:v>41177.624999937456</c:v>
                </c:pt>
                <c:pt idx="25789">
                  <c:v>41177.63541660412</c:v>
                </c:pt>
                <c:pt idx="25790">
                  <c:v>41177.645833270784</c:v>
                </c:pt>
                <c:pt idx="25791">
                  <c:v>41177.656249937449</c:v>
                </c:pt>
                <c:pt idx="25792">
                  <c:v>41177.666666604113</c:v>
                </c:pt>
                <c:pt idx="25793">
                  <c:v>41177.677083270777</c:v>
                </c:pt>
                <c:pt idx="25794">
                  <c:v>41177.687499937441</c:v>
                </c:pt>
                <c:pt idx="25795">
                  <c:v>41177.697916604106</c:v>
                </c:pt>
                <c:pt idx="25796">
                  <c:v>41177.70833327077</c:v>
                </c:pt>
                <c:pt idx="25797">
                  <c:v>41177.718749937434</c:v>
                </c:pt>
                <c:pt idx="25798">
                  <c:v>41177.729166604098</c:v>
                </c:pt>
                <c:pt idx="25799">
                  <c:v>41177.739583270763</c:v>
                </c:pt>
                <c:pt idx="25800">
                  <c:v>41177.749999937427</c:v>
                </c:pt>
                <c:pt idx="25801">
                  <c:v>41177.760416604091</c:v>
                </c:pt>
                <c:pt idx="25802">
                  <c:v>41177.770833270755</c:v>
                </c:pt>
                <c:pt idx="25803">
                  <c:v>41177.781249937419</c:v>
                </c:pt>
                <c:pt idx="25804">
                  <c:v>41177.791666604084</c:v>
                </c:pt>
                <c:pt idx="25805">
                  <c:v>41177.802083270748</c:v>
                </c:pt>
                <c:pt idx="25806">
                  <c:v>41177.812499937412</c:v>
                </c:pt>
                <c:pt idx="25807">
                  <c:v>41177.822916604076</c:v>
                </c:pt>
                <c:pt idx="25808">
                  <c:v>41177.833333270741</c:v>
                </c:pt>
                <c:pt idx="25809">
                  <c:v>41177.843749937405</c:v>
                </c:pt>
                <c:pt idx="25810">
                  <c:v>41177.854166604069</c:v>
                </c:pt>
                <c:pt idx="25811">
                  <c:v>41177.864583270733</c:v>
                </c:pt>
                <c:pt idx="25812">
                  <c:v>41177.874999937398</c:v>
                </c:pt>
                <c:pt idx="25813">
                  <c:v>41177.885416604062</c:v>
                </c:pt>
                <c:pt idx="25814">
                  <c:v>41177.895833270726</c:v>
                </c:pt>
                <c:pt idx="25815">
                  <c:v>41177.90624993739</c:v>
                </c:pt>
                <c:pt idx="25816">
                  <c:v>41177.916666604055</c:v>
                </c:pt>
                <c:pt idx="25817">
                  <c:v>41177.927083270719</c:v>
                </c:pt>
                <c:pt idx="25818">
                  <c:v>41177.937499937383</c:v>
                </c:pt>
                <c:pt idx="25819">
                  <c:v>41177.947916604047</c:v>
                </c:pt>
                <c:pt idx="25820">
                  <c:v>41177.958333270712</c:v>
                </c:pt>
                <c:pt idx="25821">
                  <c:v>41177.968749937376</c:v>
                </c:pt>
                <c:pt idx="25822">
                  <c:v>41177.97916660404</c:v>
                </c:pt>
                <c:pt idx="25823">
                  <c:v>41177.989583270704</c:v>
                </c:pt>
                <c:pt idx="25824">
                  <c:v>41177.999999937369</c:v>
                </c:pt>
                <c:pt idx="25825">
                  <c:v>41178.010416604033</c:v>
                </c:pt>
                <c:pt idx="25826">
                  <c:v>41178.020833270697</c:v>
                </c:pt>
                <c:pt idx="25827">
                  <c:v>41178.031249937361</c:v>
                </c:pt>
                <c:pt idx="25828">
                  <c:v>41178.041666604026</c:v>
                </c:pt>
                <c:pt idx="25829">
                  <c:v>41178.05208327069</c:v>
                </c:pt>
                <c:pt idx="25830">
                  <c:v>41178.062499937354</c:v>
                </c:pt>
                <c:pt idx="25831">
                  <c:v>41178.072916604018</c:v>
                </c:pt>
                <c:pt idx="25832">
                  <c:v>41178.083333270682</c:v>
                </c:pt>
                <c:pt idx="25833">
                  <c:v>41178.093749937347</c:v>
                </c:pt>
                <c:pt idx="25834">
                  <c:v>41178.104166604011</c:v>
                </c:pt>
                <c:pt idx="25835">
                  <c:v>41178.114583270675</c:v>
                </c:pt>
                <c:pt idx="25836">
                  <c:v>41178.124999937339</c:v>
                </c:pt>
                <c:pt idx="25837">
                  <c:v>41178.135416604004</c:v>
                </c:pt>
                <c:pt idx="25838">
                  <c:v>41178.145833270668</c:v>
                </c:pt>
                <c:pt idx="25839">
                  <c:v>41178.156249937332</c:v>
                </c:pt>
                <c:pt idx="25840">
                  <c:v>41178.166666603996</c:v>
                </c:pt>
                <c:pt idx="25841">
                  <c:v>41178.177083270661</c:v>
                </c:pt>
                <c:pt idx="25842">
                  <c:v>41178.187499937325</c:v>
                </c:pt>
                <c:pt idx="25843">
                  <c:v>41178.197916603989</c:v>
                </c:pt>
                <c:pt idx="25844">
                  <c:v>41178.208333270653</c:v>
                </c:pt>
                <c:pt idx="25845">
                  <c:v>41178.218749937318</c:v>
                </c:pt>
                <c:pt idx="25846">
                  <c:v>41178.229166603982</c:v>
                </c:pt>
                <c:pt idx="25847">
                  <c:v>41178.239583270646</c:v>
                </c:pt>
                <c:pt idx="25848">
                  <c:v>41178.24999993731</c:v>
                </c:pt>
                <c:pt idx="25849">
                  <c:v>41178.260416603975</c:v>
                </c:pt>
                <c:pt idx="25850">
                  <c:v>41178.270833270639</c:v>
                </c:pt>
                <c:pt idx="25851">
                  <c:v>41178.281249937303</c:v>
                </c:pt>
                <c:pt idx="25852">
                  <c:v>41178.291666603967</c:v>
                </c:pt>
                <c:pt idx="25853">
                  <c:v>41178.302083270632</c:v>
                </c:pt>
                <c:pt idx="25854">
                  <c:v>41178.312499937296</c:v>
                </c:pt>
                <c:pt idx="25855">
                  <c:v>41178.32291660396</c:v>
                </c:pt>
                <c:pt idx="25856">
                  <c:v>41178.333333270624</c:v>
                </c:pt>
                <c:pt idx="25857">
                  <c:v>41178.343749937289</c:v>
                </c:pt>
                <c:pt idx="25858">
                  <c:v>41178.354166603953</c:v>
                </c:pt>
                <c:pt idx="25859">
                  <c:v>41178.364583270617</c:v>
                </c:pt>
                <c:pt idx="25860">
                  <c:v>41178.374999937281</c:v>
                </c:pt>
                <c:pt idx="25861">
                  <c:v>41178.385416603945</c:v>
                </c:pt>
                <c:pt idx="25862">
                  <c:v>41178.39583327061</c:v>
                </c:pt>
                <c:pt idx="25863">
                  <c:v>41178.406249937274</c:v>
                </c:pt>
                <c:pt idx="25864">
                  <c:v>41178.416666603938</c:v>
                </c:pt>
                <c:pt idx="25865">
                  <c:v>41178.427083270602</c:v>
                </c:pt>
                <c:pt idx="25866">
                  <c:v>41178.437499937267</c:v>
                </c:pt>
                <c:pt idx="25867">
                  <c:v>41178.447916603931</c:v>
                </c:pt>
                <c:pt idx="25868">
                  <c:v>41178.458333270595</c:v>
                </c:pt>
                <c:pt idx="25869">
                  <c:v>41178.468749937259</c:v>
                </c:pt>
                <c:pt idx="25870">
                  <c:v>41178.479166603924</c:v>
                </c:pt>
                <c:pt idx="25871">
                  <c:v>41178.489583270588</c:v>
                </c:pt>
                <c:pt idx="25872">
                  <c:v>41178.499999937252</c:v>
                </c:pt>
                <c:pt idx="25873">
                  <c:v>41178.510416603916</c:v>
                </c:pt>
                <c:pt idx="25874">
                  <c:v>41178.520833270581</c:v>
                </c:pt>
                <c:pt idx="25875">
                  <c:v>41178.531249937245</c:v>
                </c:pt>
                <c:pt idx="25876">
                  <c:v>41178.541666603909</c:v>
                </c:pt>
                <c:pt idx="25877">
                  <c:v>41178.552083270573</c:v>
                </c:pt>
                <c:pt idx="25878">
                  <c:v>41178.562499937238</c:v>
                </c:pt>
                <c:pt idx="25879">
                  <c:v>41178.572916603902</c:v>
                </c:pt>
                <c:pt idx="25880">
                  <c:v>41178.583333270566</c:v>
                </c:pt>
                <c:pt idx="25881">
                  <c:v>41178.59374993723</c:v>
                </c:pt>
                <c:pt idx="25882">
                  <c:v>41178.604166603895</c:v>
                </c:pt>
                <c:pt idx="25883">
                  <c:v>41178.614583270559</c:v>
                </c:pt>
                <c:pt idx="25884">
                  <c:v>41178.624999937223</c:v>
                </c:pt>
                <c:pt idx="25885">
                  <c:v>41178.635416603887</c:v>
                </c:pt>
                <c:pt idx="25886">
                  <c:v>41178.645833270552</c:v>
                </c:pt>
                <c:pt idx="25887">
                  <c:v>41178.656249937216</c:v>
                </c:pt>
                <c:pt idx="25888">
                  <c:v>41178.66666660388</c:v>
                </c:pt>
                <c:pt idx="25889">
                  <c:v>41178.677083270544</c:v>
                </c:pt>
                <c:pt idx="25890">
                  <c:v>41178.687499937208</c:v>
                </c:pt>
                <c:pt idx="25891">
                  <c:v>41178.697916603873</c:v>
                </c:pt>
                <c:pt idx="25892">
                  <c:v>41178.708333270537</c:v>
                </c:pt>
                <c:pt idx="25893">
                  <c:v>41178.718749937201</c:v>
                </c:pt>
                <c:pt idx="25894">
                  <c:v>41178.729166603865</c:v>
                </c:pt>
                <c:pt idx="25895">
                  <c:v>41178.73958327053</c:v>
                </c:pt>
                <c:pt idx="25896">
                  <c:v>41178.749999937194</c:v>
                </c:pt>
                <c:pt idx="25897">
                  <c:v>41178.760416603858</c:v>
                </c:pt>
                <c:pt idx="25898">
                  <c:v>41178.770833270522</c:v>
                </c:pt>
                <c:pt idx="25899">
                  <c:v>41178.781249937187</c:v>
                </c:pt>
                <c:pt idx="25900">
                  <c:v>41178.791666603851</c:v>
                </c:pt>
                <c:pt idx="25901">
                  <c:v>41178.802083270515</c:v>
                </c:pt>
                <c:pt idx="25902">
                  <c:v>41178.812499937179</c:v>
                </c:pt>
                <c:pt idx="25903">
                  <c:v>41178.822916603844</c:v>
                </c:pt>
                <c:pt idx="25904">
                  <c:v>41178.833333270508</c:v>
                </c:pt>
                <c:pt idx="25905">
                  <c:v>41178.843749937172</c:v>
                </c:pt>
                <c:pt idx="25906">
                  <c:v>41178.854166603836</c:v>
                </c:pt>
                <c:pt idx="25907">
                  <c:v>41178.864583270501</c:v>
                </c:pt>
                <c:pt idx="25908">
                  <c:v>41178.874999937165</c:v>
                </c:pt>
                <c:pt idx="25909">
                  <c:v>41178.885416603829</c:v>
                </c:pt>
                <c:pt idx="25910">
                  <c:v>41178.895833270493</c:v>
                </c:pt>
                <c:pt idx="25911">
                  <c:v>41178.906249937158</c:v>
                </c:pt>
                <c:pt idx="25912">
                  <c:v>41178.916666603822</c:v>
                </c:pt>
                <c:pt idx="25913">
                  <c:v>41178.927083270486</c:v>
                </c:pt>
                <c:pt idx="25914">
                  <c:v>41178.93749993715</c:v>
                </c:pt>
                <c:pt idx="25915">
                  <c:v>41178.947916603815</c:v>
                </c:pt>
                <c:pt idx="25916">
                  <c:v>41178.958333270479</c:v>
                </c:pt>
                <c:pt idx="25917">
                  <c:v>41178.968749937143</c:v>
                </c:pt>
                <c:pt idx="25918">
                  <c:v>41178.979166603807</c:v>
                </c:pt>
                <c:pt idx="25919">
                  <c:v>41178.989583270471</c:v>
                </c:pt>
                <c:pt idx="25920">
                  <c:v>41178.999999937136</c:v>
                </c:pt>
                <c:pt idx="25921">
                  <c:v>41179.0104166038</c:v>
                </c:pt>
                <c:pt idx="25922">
                  <c:v>41179.020833270464</c:v>
                </c:pt>
                <c:pt idx="25923">
                  <c:v>41179.031249937128</c:v>
                </c:pt>
                <c:pt idx="25924">
                  <c:v>41179.041666603793</c:v>
                </c:pt>
                <c:pt idx="25925">
                  <c:v>41179.052083270457</c:v>
                </c:pt>
                <c:pt idx="25926">
                  <c:v>41179.062499937121</c:v>
                </c:pt>
                <c:pt idx="25927">
                  <c:v>41179.072916603785</c:v>
                </c:pt>
                <c:pt idx="25928">
                  <c:v>41179.08333327045</c:v>
                </c:pt>
                <c:pt idx="25929">
                  <c:v>41179.093749937114</c:v>
                </c:pt>
                <c:pt idx="25930">
                  <c:v>41179.104166603778</c:v>
                </c:pt>
                <c:pt idx="25931">
                  <c:v>41179.114583270442</c:v>
                </c:pt>
                <c:pt idx="25932">
                  <c:v>41179.124999937107</c:v>
                </c:pt>
                <c:pt idx="25933">
                  <c:v>41179.135416603771</c:v>
                </c:pt>
                <c:pt idx="25934">
                  <c:v>41179.145833270435</c:v>
                </c:pt>
                <c:pt idx="25935">
                  <c:v>41179.156249937099</c:v>
                </c:pt>
                <c:pt idx="25936">
                  <c:v>41179.166666603764</c:v>
                </c:pt>
                <c:pt idx="25937">
                  <c:v>41179.177083270428</c:v>
                </c:pt>
                <c:pt idx="25938">
                  <c:v>41179.187499937092</c:v>
                </c:pt>
                <c:pt idx="25939">
                  <c:v>41179.197916603756</c:v>
                </c:pt>
                <c:pt idx="25940">
                  <c:v>41179.208333270421</c:v>
                </c:pt>
                <c:pt idx="25941">
                  <c:v>41179.218749937085</c:v>
                </c:pt>
                <c:pt idx="25942">
                  <c:v>41179.229166603749</c:v>
                </c:pt>
                <c:pt idx="25943">
                  <c:v>41179.239583270413</c:v>
                </c:pt>
                <c:pt idx="25944">
                  <c:v>41179.249999937078</c:v>
                </c:pt>
                <c:pt idx="25945">
                  <c:v>41179.260416603742</c:v>
                </c:pt>
                <c:pt idx="25946">
                  <c:v>41179.270833270406</c:v>
                </c:pt>
                <c:pt idx="25947">
                  <c:v>41179.28124993707</c:v>
                </c:pt>
                <c:pt idx="25948">
                  <c:v>41179.291666603734</c:v>
                </c:pt>
                <c:pt idx="25949">
                  <c:v>41179.302083270399</c:v>
                </c:pt>
                <c:pt idx="25950">
                  <c:v>41179.312499937063</c:v>
                </c:pt>
                <c:pt idx="25951">
                  <c:v>41179.322916603727</c:v>
                </c:pt>
                <c:pt idx="25952">
                  <c:v>41179.333333270391</c:v>
                </c:pt>
                <c:pt idx="25953">
                  <c:v>41179.343749937056</c:v>
                </c:pt>
                <c:pt idx="25954">
                  <c:v>41179.35416660372</c:v>
                </c:pt>
                <c:pt idx="25955">
                  <c:v>41179.364583270384</c:v>
                </c:pt>
                <c:pt idx="25956">
                  <c:v>41179.374999937048</c:v>
                </c:pt>
                <c:pt idx="25957">
                  <c:v>41179.385416603713</c:v>
                </c:pt>
                <c:pt idx="25958">
                  <c:v>41179.395833270377</c:v>
                </c:pt>
                <c:pt idx="25959">
                  <c:v>41179.406249937041</c:v>
                </c:pt>
                <c:pt idx="25960">
                  <c:v>41179.416666603705</c:v>
                </c:pt>
                <c:pt idx="25961">
                  <c:v>41179.42708327037</c:v>
                </c:pt>
                <c:pt idx="25962">
                  <c:v>41179.437499937034</c:v>
                </c:pt>
                <c:pt idx="25963">
                  <c:v>41179.447916603698</c:v>
                </c:pt>
                <c:pt idx="25964">
                  <c:v>41179.458333270362</c:v>
                </c:pt>
                <c:pt idx="25965">
                  <c:v>41179.468749937027</c:v>
                </c:pt>
                <c:pt idx="25966">
                  <c:v>41179.479166603691</c:v>
                </c:pt>
                <c:pt idx="25967">
                  <c:v>41179.489583270355</c:v>
                </c:pt>
                <c:pt idx="25968">
                  <c:v>41179.499999937019</c:v>
                </c:pt>
                <c:pt idx="25969">
                  <c:v>41179.510416603684</c:v>
                </c:pt>
                <c:pt idx="25970">
                  <c:v>41179.520833270348</c:v>
                </c:pt>
                <c:pt idx="25971">
                  <c:v>41179.531249937012</c:v>
                </c:pt>
                <c:pt idx="25972">
                  <c:v>41179.541666603676</c:v>
                </c:pt>
                <c:pt idx="25973">
                  <c:v>41179.552083270341</c:v>
                </c:pt>
                <c:pt idx="25974">
                  <c:v>41179.562499937005</c:v>
                </c:pt>
                <c:pt idx="25975">
                  <c:v>41179.572916603669</c:v>
                </c:pt>
                <c:pt idx="25976">
                  <c:v>41179.583333270333</c:v>
                </c:pt>
                <c:pt idx="25977">
                  <c:v>41179.593749936997</c:v>
                </c:pt>
                <c:pt idx="25978">
                  <c:v>41179.604166603662</c:v>
                </c:pt>
                <c:pt idx="25979">
                  <c:v>41179.614583270326</c:v>
                </c:pt>
                <c:pt idx="25980">
                  <c:v>41179.62499993699</c:v>
                </c:pt>
                <c:pt idx="25981">
                  <c:v>41179.635416603654</c:v>
                </c:pt>
                <c:pt idx="25982">
                  <c:v>41179.645833270319</c:v>
                </c:pt>
                <c:pt idx="25983">
                  <c:v>41179.656249936983</c:v>
                </c:pt>
                <c:pt idx="25984">
                  <c:v>41179.666666603647</c:v>
                </c:pt>
                <c:pt idx="25985">
                  <c:v>41179.677083270311</c:v>
                </c:pt>
                <c:pt idx="25986">
                  <c:v>41179.687499936976</c:v>
                </c:pt>
                <c:pt idx="25987">
                  <c:v>41179.69791660364</c:v>
                </c:pt>
                <c:pt idx="25988">
                  <c:v>41179.708333270304</c:v>
                </c:pt>
                <c:pt idx="25989">
                  <c:v>41179.718749936968</c:v>
                </c:pt>
                <c:pt idx="25990">
                  <c:v>41179.729166603633</c:v>
                </c:pt>
                <c:pt idx="25991">
                  <c:v>41179.739583270297</c:v>
                </c:pt>
                <c:pt idx="25992">
                  <c:v>41179.749999936961</c:v>
                </c:pt>
                <c:pt idx="25993">
                  <c:v>41179.760416603625</c:v>
                </c:pt>
                <c:pt idx="25994">
                  <c:v>41179.77083327029</c:v>
                </c:pt>
                <c:pt idx="25995">
                  <c:v>41179.781249936954</c:v>
                </c:pt>
                <c:pt idx="25996">
                  <c:v>41179.791666603618</c:v>
                </c:pt>
                <c:pt idx="25997">
                  <c:v>41179.802083270282</c:v>
                </c:pt>
                <c:pt idx="25998">
                  <c:v>41179.812499936947</c:v>
                </c:pt>
                <c:pt idx="25999">
                  <c:v>41179.822916603611</c:v>
                </c:pt>
                <c:pt idx="26000">
                  <c:v>41179.833333270275</c:v>
                </c:pt>
                <c:pt idx="26001">
                  <c:v>41179.843749936939</c:v>
                </c:pt>
                <c:pt idx="26002">
                  <c:v>41179.854166603604</c:v>
                </c:pt>
                <c:pt idx="26003">
                  <c:v>41179.864583270268</c:v>
                </c:pt>
                <c:pt idx="26004">
                  <c:v>41179.874999936932</c:v>
                </c:pt>
                <c:pt idx="26005">
                  <c:v>41179.885416603596</c:v>
                </c:pt>
                <c:pt idx="26006">
                  <c:v>41179.89583327026</c:v>
                </c:pt>
                <c:pt idx="26007">
                  <c:v>41179.906249936925</c:v>
                </c:pt>
                <c:pt idx="26008">
                  <c:v>41179.916666603589</c:v>
                </c:pt>
                <c:pt idx="26009">
                  <c:v>41179.927083270253</c:v>
                </c:pt>
                <c:pt idx="26010">
                  <c:v>41179.937499936917</c:v>
                </c:pt>
                <c:pt idx="26011">
                  <c:v>41179.947916603582</c:v>
                </c:pt>
                <c:pt idx="26012">
                  <c:v>41179.958333270246</c:v>
                </c:pt>
                <c:pt idx="26013">
                  <c:v>41179.96874993691</c:v>
                </c:pt>
                <c:pt idx="26014">
                  <c:v>41179.979166603574</c:v>
                </c:pt>
                <c:pt idx="26015">
                  <c:v>41179.989583270239</c:v>
                </c:pt>
                <c:pt idx="26016">
                  <c:v>41179.999999936903</c:v>
                </c:pt>
                <c:pt idx="26017">
                  <c:v>41180.010416603567</c:v>
                </c:pt>
                <c:pt idx="26018">
                  <c:v>41180.020833270231</c:v>
                </c:pt>
                <c:pt idx="26019">
                  <c:v>41180.031249936896</c:v>
                </c:pt>
                <c:pt idx="26020">
                  <c:v>41180.04166660356</c:v>
                </c:pt>
                <c:pt idx="26021">
                  <c:v>41180.052083270224</c:v>
                </c:pt>
                <c:pt idx="26022">
                  <c:v>41180.062499936888</c:v>
                </c:pt>
                <c:pt idx="26023">
                  <c:v>41180.072916603553</c:v>
                </c:pt>
                <c:pt idx="26024">
                  <c:v>41180.083333270217</c:v>
                </c:pt>
                <c:pt idx="26025">
                  <c:v>41180.093749936881</c:v>
                </c:pt>
                <c:pt idx="26026">
                  <c:v>41180.104166603545</c:v>
                </c:pt>
                <c:pt idx="26027">
                  <c:v>41180.11458327021</c:v>
                </c:pt>
                <c:pt idx="26028">
                  <c:v>41180.124999936874</c:v>
                </c:pt>
                <c:pt idx="26029">
                  <c:v>41180.135416603538</c:v>
                </c:pt>
                <c:pt idx="26030">
                  <c:v>41180.145833270202</c:v>
                </c:pt>
                <c:pt idx="26031">
                  <c:v>41180.156249936867</c:v>
                </c:pt>
                <c:pt idx="26032">
                  <c:v>41180.166666603531</c:v>
                </c:pt>
                <c:pt idx="26033">
                  <c:v>41180.177083270195</c:v>
                </c:pt>
                <c:pt idx="26034">
                  <c:v>41180.187499936859</c:v>
                </c:pt>
                <c:pt idx="26035">
                  <c:v>41180.197916603523</c:v>
                </c:pt>
                <c:pt idx="26036">
                  <c:v>41180.208333270188</c:v>
                </c:pt>
                <c:pt idx="26037">
                  <c:v>41180.218749936852</c:v>
                </c:pt>
                <c:pt idx="26038">
                  <c:v>41180.229166603516</c:v>
                </c:pt>
                <c:pt idx="26039">
                  <c:v>41180.23958327018</c:v>
                </c:pt>
                <c:pt idx="26040">
                  <c:v>41180.249999936845</c:v>
                </c:pt>
                <c:pt idx="26041">
                  <c:v>41180.260416603509</c:v>
                </c:pt>
                <c:pt idx="26042">
                  <c:v>41180.270833270173</c:v>
                </c:pt>
                <c:pt idx="26043">
                  <c:v>41180.281249936837</c:v>
                </c:pt>
                <c:pt idx="26044">
                  <c:v>41180.291666603502</c:v>
                </c:pt>
                <c:pt idx="26045">
                  <c:v>41180.302083270166</c:v>
                </c:pt>
                <c:pt idx="26046">
                  <c:v>41180.31249993683</c:v>
                </c:pt>
                <c:pt idx="26047">
                  <c:v>41180.322916603494</c:v>
                </c:pt>
                <c:pt idx="26048">
                  <c:v>41180.333333270159</c:v>
                </c:pt>
                <c:pt idx="26049">
                  <c:v>41180.343749936823</c:v>
                </c:pt>
                <c:pt idx="26050">
                  <c:v>41180.354166603487</c:v>
                </c:pt>
                <c:pt idx="26051">
                  <c:v>41180.364583270151</c:v>
                </c:pt>
                <c:pt idx="26052">
                  <c:v>41180.374999936816</c:v>
                </c:pt>
                <c:pt idx="26053">
                  <c:v>41180.38541660348</c:v>
                </c:pt>
                <c:pt idx="26054">
                  <c:v>41180.395833270144</c:v>
                </c:pt>
                <c:pt idx="26055">
                  <c:v>41180.406249936808</c:v>
                </c:pt>
                <c:pt idx="26056">
                  <c:v>41180.416666603473</c:v>
                </c:pt>
                <c:pt idx="26057">
                  <c:v>41180.427083270137</c:v>
                </c:pt>
                <c:pt idx="26058">
                  <c:v>41180.437499936801</c:v>
                </c:pt>
                <c:pt idx="26059">
                  <c:v>41180.447916603465</c:v>
                </c:pt>
                <c:pt idx="26060">
                  <c:v>41180.45833327013</c:v>
                </c:pt>
                <c:pt idx="26061">
                  <c:v>41180.468749936794</c:v>
                </c:pt>
                <c:pt idx="26062">
                  <c:v>41180.479166603458</c:v>
                </c:pt>
                <c:pt idx="26063">
                  <c:v>41180.489583270122</c:v>
                </c:pt>
                <c:pt idx="26064">
                  <c:v>41180.499999936786</c:v>
                </c:pt>
                <c:pt idx="26065">
                  <c:v>41180.510416603451</c:v>
                </c:pt>
                <c:pt idx="26066">
                  <c:v>41180.520833270115</c:v>
                </c:pt>
                <c:pt idx="26067">
                  <c:v>41180.531249936779</c:v>
                </c:pt>
                <c:pt idx="26068">
                  <c:v>41180.541666603443</c:v>
                </c:pt>
                <c:pt idx="26069">
                  <c:v>41180.552083270108</c:v>
                </c:pt>
                <c:pt idx="26070">
                  <c:v>41180.562499936772</c:v>
                </c:pt>
                <c:pt idx="26071">
                  <c:v>41180.572916603436</c:v>
                </c:pt>
                <c:pt idx="26072">
                  <c:v>41180.5833332701</c:v>
                </c:pt>
                <c:pt idx="26073">
                  <c:v>41180.593749936765</c:v>
                </c:pt>
                <c:pt idx="26074">
                  <c:v>41180.604166603429</c:v>
                </c:pt>
                <c:pt idx="26075">
                  <c:v>41180.614583270093</c:v>
                </c:pt>
                <c:pt idx="26076">
                  <c:v>41180.624999936757</c:v>
                </c:pt>
                <c:pt idx="26077">
                  <c:v>41180.635416603422</c:v>
                </c:pt>
                <c:pt idx="26078">
                  <c:v>41180.645833270086</c:v>
                </c:pt>
                <c:pt idx="26079">
                  <c:v>41180.65624993675</c:v>
                </c:pt>
                <c:pt idx="26080">
                  <c:v>41180.666666603414</c:v>
                </c:pt>
                <c:pt idx="26081">
                  <c:v>41180.677083270079</c:v>
                </c:pt>
                <c:pt idx="26082">
                  <c:v>41180.687499936743</c:v>
                </c:pt>
                <c:pt idx="26083">
                  <c:v>41180.697916603407</c:v>
                </c:pt>
                <c:pt idx="26084">
                  <c:v>41180.708333270071</c:v>
                </c:pt>
                <c:pt idx="26085">
                  <c:v>41180.718749936736</c:v>
                </c:pt>
                <c:pt idx="26086">
                  <c:v>41180.7291666034</c:v>
                </c:pt>
                <c:pt idx="26087">
                  <c:v>41180.739583270064</c:v>
                </c:pt>
                <c:pt idx="26088">
                  <c:v>41180.749999936728</c:v>
                </c:pt>
                <c:pt idx="26089">
                  <c:v>41180.760416603393</c:v>
                </c:pt>
                <c:pt idx="26090">
                  <c:v>41180.770833270057</c:v>
                </c:pt>
                <c:pt idx="26091">
                  <c:v>41180.781249936721</c:v>
                </c:pt>
                <c:pt idx="26092">
                  <c:v>41180.791666603385</c:v>
                </c:pt>
                <c:pt idx="26093">
                  <c:v>41180.802083270049</c:v>
                </c:pt>
                <c:pt idx="26094">
                  <c:v>41180.812499936714</c:v>
                </c:pt>
                <c:pt idx="26095">
                  <c:v>41180.822916603378</c:v>
                </c:pt>
                <c:pt idx="26096">
                  <c:v>41180.833333270042</c:v>
                </c:pt>
                <c:pt idx="26097">
                  <c:v>41180.843749936706</c:v>
                </c:pt>
                <c:pt idx="26098">
                  <c:v>41180.854166603371</c:v>
                </c:pt>
                <c:pt idx="26099">
                  <c:v>41180.864583270035</c:v>
                </c:pt>
                <c:pt idx="26100">
                  <c:v>41180.874999936699</c:v>
                </c:pt>
                <c:pt idx="26101">
                  <c:v>41180.885416603363</c:v>
                </c:pt>
                <c:pt idx="26102">
                  <c:v>41180.895833270028</c:v>
                </c:pt>
                <c:pt idx="26103">
                  <c:v>41180.906249936692</c:v>
                </c:pt>
                <c:pt idx="26104">
                  <c:v>41180.916666603356</c:v>
                </c:pt>
                <c:pt idx="26105">
                  <c:v>41180.92708327002</c:v>
                </c:pt>
                <c:pt idx="26106">
                  <c:v>41180.937499936685</c:v>
                </c:pt>
                <c:pt idx="26107">
                  <c:v>41180.947916603349</c:v>
                </c:pt>
                <c:pt idx="26108">
                  <c:v>41180.958333270013</c:v>
                </c:pt>
                <c:pt idx="26109">
                  <c:v>41180.968749936677</c:v>
                </c:pt>
                <c:pt idx="26110">
                  <c:v>41180.979166603342</c:v>
                </c:pt>
                <c:pt idx="26111">
                  <c:v>41180.989583270006</c:v>
                </c:pt>
                <c:pt idx="26112">
                  <c:v>41180.99999993667</c:v>
                </c:pt>
                <c:pt idx="26113">
                  <c:v>41181.010416603334</c:v>
                </c:pt>
                <c:pt idx="26114">
                  <c:v>41181.020833269999</c:v>
                </c:pt>
                <c:pt idx="26115">
                  <c:v>41181.031249936663</c:v>
                </c:pt>
                <c:pt idx="26116">
                  <c:v>41181.041666603327</c:v>
                </c:pt>
                <c:pt idx="26117">
                  <c:v>41181.052083269991</c:v>
                </c:pt>
                <c:pt idx="26118">
                  <c:v>41181.062499936656</c:v>
                </c:pt>
                <c:pt idx="26119">
                  <c:v>41181.07291660332</c:v>
                </c:pt>
                <c:pt idx="26120">
                  <c:v>41181.083333269984</c:v>
                </c:pt>
                <c:pt idx="26121">
                  <c:v>41181.093749936648</c:v>
                </c:pt>
                <c:pt idx="26122">
                  <c:v>41181.104166603312</c:v>
                </c:pt>
                <c:pt idx="26123">
                  <c:v>41181.114583269977</c:v>
                </c:pt>
                <c:pt idx="26124">
                  <c:v>41181.124999936641</c:v>
                </c:pt>
                <c:pt idx="26125">
                  <c:v>41181.135416603305</c:v>
                </c:pt>
                <c:pt idx="26126">
                  <c:v>41181.145833269969</c:v>
                </c:pt>
                <c:pt idx="26127">
                  <c:v>41181.156249936634</c:v>
                </c:pt>
                <c:pt idx="26128">
                  <c:v>41181.166666603298</c:v>
                </c:pt>
                <c:pt idx="26129">
                  <c:v>41181.177083269962</c:v>
                </c:pt>
                <c:pt idx="26130">
                  <c:v>41181.187499936626</c:v>
                </c:pt>
                <c:pt idx="26131">
                  <c:v>41181.197916603291</c:v>
                </c:pt>
                <c:pt idx="26132">
                  <c:v>41181.208333269955</c:v>
                </c:pt>
                <c:pt idx="26133">
                  <c:v>41181.218749936619</c:v>
                </c:pt>
                <c:pt idx="26134">
                  <c:v>41181.229166603283</c:v>
                </c:pt>
                <c:pt idx="26135">
                  <c:v>41181.239583269948</c:v>
                </c:pt>
                <c:pt idx="26136">
                  <c:v>41181.249999936612</c:v>
                </c:pt>
                <c:pt idx="26137">
                  <c:v>41181.260416603276</c:v>
                </c:pt>
                <c:pt idx="26138">
                  <c:v>41181.27083326994</c:v>
                </c:pt>
                <c:pt idx="26139">
                  <c:v>41181.281249936605</c:v>
                </c:pt>
                <c:pt idx="26140">
                  <c:v>41181.291666603269</c:v>
                </c:pt>
                <c:pt idx="26141">
                  <c:v>41181.302083269933</c:v>
                </c:pt>
                <c:pt idx="26142">
                  <c:v>41181.312499936597</c:v>
                </c:pt>
                <c:pt idx="26143">
                  <c:v>41181.322916603262</c:v>
                </c:pt>
                <c:pt idx="26144">
                  <c:v>41181.333333269926</c:v>
                </c:pt>
                <c:pt idx="26145">
                  <c:v>41181.34374993659</c:v>
                </c:pt>
                <c:pt idx="26146">
                  <c:v>41181.354166603254</c:v>
                </c:pt>
                <c:pt idx="26147">
                  <c:v>41181.364583269919</c:v>
                </c:pt>
                <c:pt idx="26148">
                  <c:v>41181.374999936583</c:v>
                </c:pt>
                <c:pt idx="26149">
                  <c:v>41181.385416603247</c:v>
                </c:pt>
                <c:pt idx="26150">
                  <c:v>41181.395833269911</c:v>
                </c:pt>
                <c:pt idx="26151">
                  <c:v>41181.406249936575</c:v>
                </c:pt>
                <c:pt idx="26152">
                  <c:v>41181.41666660324</c:v>
                </c:pt>
                <c:pt idx="26153">
                  <c:v>41181.427083269904</c:v>
                </c:pt>
                <c:pt idx="26154">
                  <c:v>41181.437499936568</c:v>
                </c:pt>
                <c:pt idx="26155">
                  <c:v>41181.447916603232</c:v>
                </c:pt>
                <c:pt idx="26156">
                  <c:v>41181.458333269897</c:v>
                </c:pt>
                <c:pt idx="26157">
                  <c:v>41181.468749936561</c:v>
                </c:pt>
                <c:pt idx="26158">
                  <c:v>41181.479166603225</c:v>
                </c:pt>
                <c:pt idx="26159">
                  <c:v>41181.489583269889</c:v>
                </c:pt>
                <c:pt idx="26160">
                  <c:v>41181.499999936554</c:v>
                </c:pt>
                <c:pt idx="26161">
                  <c:v>41181.510416603218</c:v>
                </c:pt>
                <c:pt idx="26162">
                  <c:v>41181.520833269882</c:v>
                </c:pt>
                <c:pt idx="26163">
                  <c:v>41181.531249936546</c:v>
                </c:pt>
                <c:pt idx="26164">
                  <c:v>41181.541666603211</c:v>
                </c:pt>
                <c:pt idx="26165">
                  <c:v>41181.552083269875</c:v>
                </c:pt>
                <c:pt idx="26166">
                  <c:v>41181.562499936539</c:v>
                </c:pt>
                <c:pt idx="26167">
                  <c:v>41181.572916603203</c:v>
                </c:pt>
                <c:pt idx="26168">
                  <c:v>41181.583333269868</c:v>
                </c:pt>
                <c:pt idx="26169">
                  <c:v>41181.593749936532</c:v>
                </c:pt>
                <c:pt idx="26170">
                  <c:v>41181.604166603196</c:v>
                </c:pt>
                <c:pt idx="26171">
                  <c:v>41181.61458326986</c:v>
                </c:pt>
                <c:pt idx="26172">
                  <c:v>41181.624999936525</c:v>
                </c:pt>
                <c:pt idx="26173">
                  <c:v>41181.635416603189</c:v>
                </c:pt>
                <c:pt idx="26174">
                  <c:v>41181.645833269853</c:v>
                </c:pt>
                <c:pt idx="26175">
                  <c:v>41181.656249936517</c:v>
                </c:pt>
                <c:pt idx="26176">
                  <c:v>41181.666666603182</c:v>
                </c:pt>
                <c:pt idx="26177">
                  <c:v>41181.677083269846</c:v>
                </c:pt>
                <c:pt idx="26178">
                  <c:v>41181.68749993651</c:v>
                </c:pt>
                <c:pt idx="26179">
                  <c:v>41181.697916603174</c:v>
                </c:pt>
                <c:pt idx="26180">
                  <c:v>41181.708333269838</c:v>
                </c:pt>
                <c:pt idx="26181">
                  <c:v>41181.718749936503</c:v>
                </c:pt>
                <c:pt idx="26182">
                  <c:v>41181.729166603167</c:v>
                </c:pt>
                <c:pt idx="26183">
                  <c:v>41181.739583269831</c:v>
                </c:pt>
                <c:pt idx="26184">
                  <c:v>41181.749999936495</c:v>
                </c:pt>
                <c:pt idx="26185">
                  <c:v>41181.76041660316</c:v>
                </c:pt>
                <c:pt idx="26186">
                  <c:v>41181.770833269824</c:v>
                </c:pt>
                <c:pt idx="26187">
                  <c:v>41181.781249936488</c:v>
                </c:pt>
                <c:pt idx="26188">
                  <c:v>41181.791666603152</c:v>
                </c:pt>
                <c:pt idx="26189">
                  <c:v>41181.802083269817</c:v>
                </c:pt>
                <c:pt idx="26190">
                  <c:v>41181.812499936481</c:v>
                </c:pt>
                <c:pt idx="26191">
                  <c:v>41181.822916603145</c:v>
                </c:pt>
                <c:pt idx="26192">
                  <c:v>41181.833333269809</c:v>
                </c:pt>
                <c:pt idx="26193">
                  <c:v>41181.843749936474</c:v>
                </c:pt>
                <c:pt idx="26194">
                  <c:v>41181.854166603138</c:v>
                </c:pt>
                <c:pt idx="26195">
                  <c:v>41181.864583269802</c:v>
                </c:pt>
                <c:pt idx="26196">
                  <c:v>41181.874999936466</c:v>
                </c:pt>
                <c:pt idx="26197">
                  <c:v>41181.885416603131</c:v>
                </c:pt>
                <c:pt idx="26198">
                  <c:v>41181.895833269795</c:v>
                </c:pt>
                <c:pt idx="26199">
                  <c:v>41181.906249936459</c:v>
                </c:pt>
                <c:pt idx="26200">
                  <c:v>41181.916666603123</c:v>
                </c:pt>
                <c:pt idx="26201">
                  <c:v>41181.927083269788</c:v>
                </c:pt>
                <c:pt idx="26202">
                  <c:v>41181.937499936452</c:v>
                </c:pt>
                <c:pt idx="26203">
                  <c:v>41181.947916603116</c:v>
                </c:pt>
                <c:pt idx="26204">
                  <c:v>41181.95833326978</c:v>
                </c:pt>
                <c:pt idx="26205">
                  <c:v>41181.968749936445</c:v>
                </c:pt>
                <c:pt idx="26206">
                  <c:v>41181.979166603109</c:v>
                </c:pt>
                <c:pt idx="26207">
                  <c:v>41181.989583269773</c:v>
                </c:pt>
                <c:pt idx="26208">
                  <c:v>41181.999999936437</c:v>
                </c:pt>
                <c:pt idx="26209">
                  <c:v>41182.010416603101</c:v>
                </c:pt>
                <c:pt idx="26210">
                  <c:v>41182.020833269766</c:v>
                </c:pt>
                <c:pt idx="26211">
                  <c:v>41182.03124993643</c:v>
                </c:pt>
                <c:pt idx="26212">
                  <c:v>41182.041666603094</c:v>
                </c:pt>
                <c:pt idx="26213">
                  <c:v>41182.052083269758</c:v>
                </c:pt>
                <c:pt idx="26214">
                  <c:v>41182.062499936423</c:v>
                </c:pt>
                <c:pt idx="26215">
                  <c:v>41182.072916603087</c:v>
                </c:pt>
                <c:pt idx="26216">
                  <c:v>41182.083333269751</c:v>
                </c:pt>
                <c:pt idx="26217">
                  <c:v>41182.093749936415</c:v>
                </c:pt>
                <c:pt idx="26218">
                  <c:v>41182.10416660308</c:v>
                </c:pt>
                <c:pt idx="26219">
                  <c:v>41182.114583269744</c:v>
                </c:pt>
                <c:pt idx="26220">
                  <c:v>41182.124999936408</c:v>
                </c:pt>
                <c:pt idx="26221">
                  <c:v>41182.135416603072</c:v>
                </c:pt>
                <c:pt idx="26222">
                  <c:v>41182.145833269737</c:v>
                </c:pt>
                <c:pt idx="26223">
                  <c:v>41182.156249936401</c:v>
                </c:pt>
                <c:pt idx="26224">
                  <c:v>41182.166666603065</c:v>
                </c:pt>
                <c:pt idx="26225">
                  <c:v>41182.177083269729</c:v>
                </c:pt>
                <c:pt idx="26226">
                  <c:v>41182.187499936394</c:v>
                </c:pt>
                <c:pt idx="26227">
                  <c:v>41182.197916603058</c:v>
                </c:pt>
                <c:pt idx="26228">
                  <c:v>41182.208333269722</c:v>
                </c:pt>
                <c:pt idx="26229">
                  <c:v>41182.218749936386</c:v>
                </c:pt>
                <c:pt idx="26230">
                  <c:v>41182.229166603051</c:v>
                </c:pt>
                <c:pt idx="26231">
                  <c:v>41182.239583269715</c:v>
                </c:pt>
                <c:pt idx="26232">
                  <c:v>41182.249999936379</c:v>
                </c:pt>
                <c:pt idx="26233">
                  <c:v>41182.260416603043</c:v>
                </c:pt>
                <c:pt idx="26234">
                  <c:v>41182.270833269708</c:v>
                </c:pt>
                <c:pt idx="26235">
                  <c:v>41182.281249936372</c:v>
                </c:pt>
                <c:pt idx="26236">
                  <c:v>41182.291666603036</c:v>
                </c:pt>
                <c:pt idx="26237">
                  <c:v>41182.3020832697</c:v>
                </c:pt>
                <c:pt idx="26238">
                  <c:v>41182.312499936364</c:v>
                </c:pt>
                <c:pt idx="26239">
                  <c:v>41182.322916603029</c:v>
                </c:pt>
                <c:pt idx="26240">
                  <c:v>41182.333333269693</c:v>
                </c:pt>
                <c:pt idx="26241">
                  <c:v>41182.343749936357</c:v>
                </c:pt>
                <c:pt idx="26242">
                  <c:v>41182.354166603021</c:v>
                </c:pt>
                <c:pt idx="26243">
                  <c:v>41182.364583269686</c:v>
                </c:pt>
                <c:pt idx="26244">
                  <c:v>41182.37499993635</c:v>
                </c:pt>
                <c:pt idx="26245">
                  <c:v>41182.385416603014</c:v>
                </c:pt>
                <c:pt idx="26246">
                  <c:v>41182.395833269678</c:v>
                </c:pt>
                <c:pt idx="26247">
                  <c:v>41182.406249936343</c:v>
                </c:pt>
                <c:pt idx="26248">
                  <c:v>41182.416666603007</c:v>
                </c:pt>
                <c:pt idx="26249">
                  <c:v>41182.427083269671</c:v>
                </c:pt>
                <c:pt idx="26250">
                  <c:v>41182.437499936335</c:v>
                </c:pt>
                <c:pt idx="26251">
                  <c:v>41182.447916603</c:v>
                </c:pt>
                <c:pt idx="26252">
                  <c:v>41182.458333269664</c:v>
                </c:pt>
                <c:pt idx="26253">
                  <c:v>41182.468749936328</c:v>
                </c:pt>
                <c:pt idx="26254">
                  <c:v>41182.479166602992</c:v>
                </c:pt>
                <c:pt idx="26255">
                  <c:v>41182.489583269657</c:v>
                </c:pt>
                <c:pt idx="26256">
                  <c:v>41182.499999936321</c:v>
                </c:pt>
                <c:pt idx="26257">
                  <c:v>41182.510416602985</c:v>
                </c:pt>
                <c:pt idx="26258">
                  <c:v>41182.520833269649</c:v>
                </c:pt>
                <c:pt idx="26259">
                  <c:v>41182.531249936314</c:v>
                </c:pt>
                <c:pt idx="26260">
                  <c:v>41182.541666602978</c:v>
                </c:pt>
                <c:pt idx="26261">
                  <c:v>41182.552083269642</c:v>
                </c:pt>
                <c:pt idx="26262">
                  <c:v>41182.562499936306</c:v>
                </c:pt>
                <c:pt idx="26263">
                  <c:v>41182.572916602971</c:v>
                </c:pt>
                <c:pt idx="26264">
                  <c:v>41182.583333269635</c:v>
                </c:pt>
                <c:pt idx="26265">
                  <c:v>41182.593749936299</c:v>
                </c:pt>
                <c:pt idx="26266">
                  <c:v>41182.604166602963</c:v>
                </c:pt>
                <c:pt idx="26267">
                  <c:v>41182.614583269627</c:v>
                </c:pt>
                <c:pt idx="26268">
                  <c:v>41182.624999936292</c:v>
                </c:pt>
                <c:pt idx="26269">
                  <c:v>41182.635416602956</c:v>
                </c:pt>
                <c:pt idx="26270">
                  <c:v>41182.64583326962</c:v>
                </c:pt>
                <c:pt idx="26271">
                  <c:v>41182.656249936284</c:v>
                </c:pt>
                <c:pt idx="26272">
                  <c:v>41182.666666602949</c:v>
                </c:pt>
                <c:pt idx="26273">
                  <c:v>41182.677083269613</c:v>
                </c:pt>
                <c:pt idx="26274">
                  <c:v>41182.687499936277</c:v>
                </c:pt>
                <c:pt idx="26275">
                  <c:v>41182.697916602941</c:v>
                </c:pt>
                <c:pt idx="26276">
                  <c:v>41182.708333269606</c:v>
                </c:pt>
                <c:pt idx="26277">
                  <c:v>41182.71874993627</c:v>
                </c:pt>
                <c:pt idx="26278">
                  <c:v>41182.729166602934</c:v>
                </c:pt>
                <c:pt idx="26279">
                  <c:v>41182.739583269598</c:v>
                </c:pt>
                <c:pt idx="26280">
                  <c:v>41182.749999936263</c:v>
                </c:pt>
                <c:pt idx="26281">
                  <c:v>41182.760416602927</c:v>
                </c:pt>
                <c:pt idx="26282">
                  <c:v>41182.770833269591</c:v>
                </c:pt>
                <c:pt idx="26283">
                  <c:v>41182.781249936255</c:v>
                </c:pt>
                <c:pt idx="26284">
                  <c:v>41182.79166660292</c:v>
                </c:pt>
                <c:pt idx="26285">
                  <c:v>41182.802083269584</c:v>
                </c:pt>
                <c:pt idx="26286">
                  <c:v>41182.812499936248</c:v>
                </c:pt>
                <c:pt idx="26287">
                  <c:v>41182.822916602912</c:v>
                </c:pt>
                <c:pt idx="26288">
                  <c:v>41182.833333269577</c:v>
                </c:pt>
                <c:pt idx="26289">
                  <c:v>41182.843749936241</c:v>
                </c:pt>
                <c:pt idx="26290">
                  <c:v>41182.854166602905</c:v>
                </c:pt>
                <c:pt idx="26291">
                  <c:v>41182.864583269569</c:v>
                </c:pt>
                <c:pt idx="26292">
                  <c:v>41182.874999936234</c:v>
                </c:pt>
                <c:pt idx="26293">
                  <c:v>41182.885416602898</c:v>
                </c:pt>
                <c:pt idx="26294">
                  <c:v>41182.895833269562</c:v>
                </c:pt>
                <c:pt idx="26295">
                  <c:v>41182.906249936226</c:v>
                </c:pt>
                <c:pt idx="26296">
                  <c:v>41182.91666660289</c:v>
                </c:pt>
                <c:pt idx="26297">
                  <c:v>41182.927083269555</c:v>
                </c:pt>
                <c:pt idx="26298">
                  <c:v>41182.937499936219</c:v>
                </c:pt>
                <c:pt idx="26299">
                  <c:v>41182.947916602883</c:v>
                </c:pt>
                <c:pt idx="26300">
                  <c:v>41182.958333269547</c:v>
                </c:pt>
                <c:pt idx="26301">
                  <c:v>41182.968749936212</c:v>
                </c:pt>
                <c:pt idx="26302">
                  <c:v>41182.979166602876</c:v>
                </c:pt>
                <c:pt idx="26303">
                  <c:v>41182.98958326954</c:v>
                </c:pt>
                <c:pt idx="26304">
                  <c:v>41182.999999936204</c:v>
                </c:pt>
                <c:pt idx="26305">
                  <c:v>41183.010416602869</c:v>
                </c:pt>
                <c:pt idx="26306">
                  <c:v>41183.020833269533</c:v>
                </c:pt>
                <c:pt idx="26307">
                  <c:v>41183.031249936197</c:v>
                </c:pt>
                <c:pt idx="26308">
                  <c:v>41183.041666602861</c:v>
                </c:pt>
                <c:pt idx="26309">
                  <c:v>41183.052083269526</c:v>
                </c:pt>
                <c:pt idx="26310">
                  <c:v>41183.06249993619</c:v>
                </c:pt>
                <c:pt idx="26311">
                  <c:v>41183.072916602854</c:v>
                </c:pt>
                <c:pt idx="26312">
                  <c:v>41183.083333269518</c:v>
                </c:pt>
                <c:pt idx="26313">
                  <c:v>41183.093749936183</c:v>
                </c:pt>
                <c:pt idx="26314">
                  <c:v>41183.104166602847</c:v>
                </c:pt>
                <c:pt idx="26315">
                  <c:v>41183.114583269511</c:v>
                </c:pt>
                <c:pt idx="26316">
                  <c:v>41183.124999936175</c:v>
                </c:pt>
                <c:pt idx="26317">
                  <c:v>41183.13541660284</c:v>
                </c:pt>
                <c:pt idx="26318">
                  <c:v>41183.145833269504</c:v>
                </c:pt>
                <c:pt idx="26319">
                  <c:v>41183.156249936168</c:v>
                </c:pt>
                <c:pt idx="26320">
                  <c:v>41183.166666602832</c:v>
                </c:pt>
                <c:pt idx="26321">
                  <c:v>41183.177083269497</c:v>
                </c:pt>
                <c:pt idx="26322">
                  <c:v>41183.187499936161</c:v>
                </c:pt>
                <c:pt idx="26323">
                  <c:v>41183.197916602825</c:v>
                </c:pt>
                <c:pt idx="26324">
                  <c:v>41183.208333269489</c:v>
                </c:pt>
                <c:pt idx="26325">
                  <c:v>41183.218749936153</c:v>
                </c:pt>
                <c:pt idx="26326">
                  <c:v>41183.229166602818</c:v>
                </c:pt>
                <c:pt idx="26327">
                  <c:v>41183.239583269482</c:v>
                </c:pt>
                <c:pt idx="26328">
                  <c:v>41183.249999936146</c:v>
                </c:pt>
                <c:pt idx="26329">
                  <c:v>41183.26041660281</c:v>
                </c:pt>
                <c:pt idx="26330">
                  <c:v>41183.270833269475</c:v>
                </c:pt>
                <c:pt idx="26331">
                  <c:v>41183.281249936139</c:v>
                </c:pt>
                <c:pt idx="26332">
                  <c:v>41183.291666602803</c:v>
                </c:pt>
                <c:pt idx="26333">
                  <c:v>41183.302083269467</c:v>
                </c:pt>
                <c:pt idx="26334">
                  <c:v>41183.312499936132</c:v>
                </c:pt>
                <c:pt idx="26335">
                  <c:v>41183.322916602796</c:v>
                </c:pt>
                <c:pt idx="26336">
                  <c:v>41183.33333326946</c:v>
                </c:pt>
                <c:pt idx="26337">
                  <c:v>41183.343749936124</c:v>
                </c:pt>
                <c:pt idx="26338">
                  <c:v>41183.354166602789</c:v>
                </c:pt>
                <c:pt idx="26339">
                  <c:v>41183.364583269453</c:v>
                </c:pt>
                <c:pt idx="26340">
                  <c:v>41183.374999936117</c:v>
                </c:pt>
                <c:pt idx="26341">
                  <c:v>41183.385416602781</c:v>
                </c:pt>
                <c:pt idx="26342">
                  <c:v>41183.395833269446</c:v>
                </c:pt>
                <c:pt idx="26343">
                  <c:v>41183.40624993611</c:v>
                </c:pt>
                <c:pt idx="26344">
                  <c:v>41183.416666602774</c:v>
                </c:pt>
                <c:pt idx="26345">
                  <c:v>41183.427083269438</c:v>
                </c:pt>
                <c:pt idx="26346">
                  <c:v>41183.437499936103</c:v>
                </c:pt>
                <c:pt idx="26347">
                  <c:v>41183.447916602767</c:v>
                </c:pt>
                <c:pt idx="26348">
                  <c:v>41183.458333269431</c:v>
                </c:pt>
                <c:pt idx="26349">
                  <c:v>41183.468749936095</c:v>
                </c:pt>
                <c:pt idx="26350">
                  <c:v>41183.47916660276</c:v>
                </c:pt>
                <c:pt idx="26351">
                  <c:v>41183.489583269424</c:v>
                </c:pt>
                <c:pt idx="26352">
                  <c:v>41183.499999936088</c:v>
                </c:pt>
                <c:pt idx="26353">
                  <c:v>41183.510416602752</c:v>
                </c:pt>
                <c:pt idx="26354">
                  <c:v>41183.520833269416</c:v>
                </c:pt>
                <c:pt idx="26355">
                  <c:v>41183.531249936081</c:v>
                </c:pt>
                <c:pt idx="26356">
                  <c:v>41183.541666602745</c:v>
                </c:pt>
                <c:pt idx="26357">
                  <c:v>41183.552083269409</c:v>
                </c:pt>
                <c:pt idx="26358">
                  <c:v>41183.562499936073</c:v>
                </c:pt>
                <c:pt idx="26359">
                  <c:v>41183.572916602738</c:v>
                </c:pt>
                <c:pt idx="26360">
                  <c:v>41183.583333269402</c:v>
                </c:pt>
                <c:pt idx="26361">
                  <c:v>41183.593749936066</c:v>
                </c:pt>
                <c:pt idx="26362">
                  <c:v>41183.60416660273</c:v>
                </c:pt>
                <c:pt idx="26363">
                  <c:v>41183.614583269395</c:v>
                </c:pt>
                <c:pt idx="26364">
                  <c:v>41183.624999936059</c:v>
                </c:pt>
                <c:pt idx="26365">
                  <c:v>41183.635416602723</c:v>
                </c:pt>
                <c:pt idx="26366">
                  <c:v>41183.645833269387</c:v>
                </c:pt>
                <c:pt idx="26367">
                  <c:v>41183.656249936052</c:v>
                </c:pt>
                <c:pt idx="26368">
                  <c:v>41183.666666602716</c:v>
                </c:pt>
                <c:pt idx="26369">
                  <c:v>41183.67708326938</c:v>
                </c:pt>
                <c:pt idx="26370">
                  <c:v>41183.687499936044</c:v>
                </c:pt>
                <c:pt idx="26371">
                  <c:v>41183.697916602709</c:v>
                </c:pt>
                <c:pt idx="26372">
                  <c:v>41183.708333269373</c:v>
                </c:pt>
                <c:pt idx="26373">
                  <c:v>41183.718749936037</c:v>
                </c:pt>
                <c:pt idx="26374">
                  <c:v>41183.729166602701</c:v>
                </c:pt>
                <c:pt idx="26375">
                  <c:v>41183.739583269366</c:v>
                </c:pt>
                <c:pt idx="26376">
                  <c:v>41183.74999993603</c:v>
                </c:pt>
                <c:pt idx="26377">
                  <c:v>41183.760416602694</c:v>
                </c:pt>
                <c:pt idx="26378">
                  <c:v>41183.770833269358</c:v>
                </c:pt>
                <c:pt idx="26379">
                  <c:v>41183.781249936023</c:v>
                </c:pt>
                <c:pt idx="26380">
                  <c:v>41183.791666602687</c:v>
                </c:pt>
                <c:pt idx="26381">
                  <c:v>41183.802083269351</c:v>
                </c:pt>
                <c:pt idx="26382">
                  <c:v>41183.812499936015</c:v>
                </c:pt>
                <c:pt idx="26383">
                  <c:v>41183.822916602679</c:v>
                </c:pt>
                <c:pt idx="26384">
                  <c:v>41183.833333269344</c:v>
                </c:pt>
                <c:pt idx="26385">
                  <c:v>41183.843749936008</c:v>
                </c:pt>
                <c:pt idx="26386">
                  <c:v>41183.854166602672</c:v>
                </c:pt>
                <c:pt idx="26387">
                  <c:v>41183.864583269336</c:v>
                </c:pt>
                <c:pt idx="26388">
                  <c:v>41183.874999936001</c:v>
                </c:pt>
                <c:pt idx="26389">
                  <c:v>41183.885416602665</c:v>
                </c:pt>
                <c:pt idx="26390">
                  <c:v>41183.895833269329</c:v>
                </c:pt>
                <c:pt idx="26391">
                  <c:v>41183.906249935993</c:v>
                </c:pt>
                <c:pt idx="26392">
                  <c:v>41183.916666602658</c:v>
                </c:pt>
                <c:pt idx="26393">
                  <c:v>41183.927083269322</c:v>
                </c:pt>
                <c:pt idx="26394">
                  <c:v>41183.937499935986</c:v>
                </c:pt>
                <c:pt idx="26395">
                  <c:v>41183.94791660265</c:v>
                </c:pt>
                <c:pt idx="26396">
                  <c:v>41183.958333269315</c:v>
                </c:pt>
                <c:pt idx="26397">
                  <c:v>41183.968749935979</c:v>
                </c:pt>
                <c:pt idx="26398">
                  <c:v>41183.979166602643</c:v>
                </c:pt>
                <c:pt idx="26399">
                  <c:v>41183.989583269307</c:v>
                </c:pt>
                <c:pt idx="26400">
                  <c:v>41183.999999935972</c:v>
                </c:pt>
                <c:pt idx="26401">
                  <c:v>41184.010416602636</c:v>
                </c:pt>
                <c:pt idx="26402">
                  <c:v>41184.0208332693</c:v>
                </c:pt>
                <c:pt idx="26403">
                  <c:v>41184.031249935964</c:v>
                </c:pt>
                <c:pt idx="26404">
                  <c:v>41184.041666602629</c:v>
                </c:pt>
                <c:pt idx="26405">
                  <c:v>41184.052083269293</c:v>
                </c:pt>
                <c:pt idx="26406">
                  <c:v>41184.062499935957</c:v>
                </c:pt>
                <c:pt idx="26407">
                  <c:v>41184.072916602621</c:v>
                </c:pt>
                <c:pt idx="26408">
                  <c:v>41184.083333269286</c:v>
                </c:pt>
                <c:pt idx="26409">
                  <c:v>41184.09374993595</c:v>
                </c:pt>
                <c:pt idx="26410">
                  <c:v>41184.104166602614</c:v>
                </c:pt>
                <c:pt idx="26411">
                  <c:v>41184.114583269278</c:v>
                </c:pt>
                <c:pt idx="26412">
                  <c:v>41184.124999935942</c:v>
                </c:pt>
                <c:pt idx="26413">
                  <c:v>41184.135416602607</c:v>
                </c:pt>
                <c:pt idx="26414">
                  <c:v>41184.145833269271</c:v>
                </c:pt>
                <c:pt idx="26415">
                  <c:v>41184.156249935935</c:v>
                </c:pt>
                <c:pt idx="26416">
                  <c:v>41184.166666602599</c:v>
                </c:pt>
                <c:pt idx="26417">
                  <c:v>41184.177083269264</c:v>
                </c:pt>
                <c:pt idx="26418">
                  <c:v>41184.187499935928</c:v>
                </c:pt>
                <c:pt idx="26419">
                  <c:v>41184.197916602592</c:v>
                </c:pt>
                <c:pt idx="26420">
                  <c:v>41184.208333269256</c:v>
                </c:pt>
                <c:pt idx="26421">
                  <c:v>41184.218749935921</c:v>
                </c:pt>
                <c:pt idx="26422">
                  <c:v>41184.229166602585</c:v>
                </c:pt>
                <c:pt idx="26423">
                  <c:v>41184.239583269249</c:v>
                </c:pt>
                <c:pt idx="26424">
                  <c:v>41184.249999935913</c:v>
                </c:pt>
                <c:pt idx="26425">
                  <c:v>41184.260416602578</c:v>
                </c:pt>
                <c:pt idx="26426">
                  <c:v>41184.270833269242</c:v>
                </c:pt>
                <c:pt idx="26427">
                  <c:v>41184.281249935906</c:v>
                </c:pt>
                <c:pt idx="26428">
                  <c:v>41184.29166660257</c:v>
                </c:pt>
                <c:pt idx="26429">
                  <c:v>41184.302083269235</c:v>
                </c:pt>
                <c:pt idx="26430">
                  <c:v>41184.312499935899</c:v>
                </c:pt>
                <c:pt idx="26431">
                  <c:v>41184.322916602563</c:v>
                </c:pt>
                <c:pt idx="26432">
                  <c:v>41184.333333269227</c:v>
                </c:pt>
                <c:pt idx="26433">
                  <c:v>41184.343749935892</c:v>
                </c:pt>
                <c:pt idx="26434">
                  <c:v>41184.354166602556</c:v>
                </c:pt>
                <c:pt idx="26435">
                  <c:v>41184.36458326922</c:v>
                </c:pt>
                <c:pt idx="26436">
                  <c:v>41184.374999935884</c:v>
                </c:pt>
                <c:pt idx="26437">
                  <c:v>41184.385416602549</c:v>
                </c:pt>
                <c:pt idx="26438">
                  <c:v>41184.395833269213</c:v>
                </c:pt>
                <c:pt idx="26439">
                  <c:v>41184.406249935877</c:v>
                </c:pt>
                <c:pt idx="26440">
                  <c:v>41184.416666602541</c:v>
                </c:pt>
                <c:pt idx="26441">
                  <c:v>41184.427083269205</c:v>
                </c:pt>
                <c:pt idx="26442">
                  <c:v>41184.43749993587</c:v>
                </c:pt>
                <c:pt idx="26443">
                  <c:v>41184.447916602534</c:v>
                </c:pt>
                <c:pt idx="26444">
                  <c:v>41184.458333269198</c:v>
                </c:pt>
                <c:pt idx="26445">
                  <c:v>41184.468749935862</c:v>
                </c:pt>
                <c:pt idx="26446">
                  <c:v>41184.479166602527</c:v>
                </c:pt>
                <c:pt idx="26447">
                  <c:v>41184.489583269191</c:v>
                </c:pt>
                <c:pt idx="26448">
                  <c:v>41184.499999935855</c:v>
                </c:pt>
                <c:pt idx="26449">
                  <c:v>41184.510416602519</c:v>
                </c:pt>
                <c:pt idx="26450">
                  <c:v>41184.520833269184</c:v>
                </c:pt>
                <c:pt idx="26451">
                  <c:v>41184.531249935848</c:v>
                </c:pt>
                <c:pt idx="26452">
                  <c:v>41184.541666602512</c:v>
                </c:pt>
                <c:pt idx="26453">
                  <c:v>41184.552083269176</c:v>
                </c:pt>
                <c:pt idx="26454">
                  <c:v>41184.562499935841</c:v>
                </c:pt>
                <c:pt idx="26455">
                  <c:v>41184.572916602505</c:v>
                </c:pt>
                <c:pt idx="26456">
                  <c:v>41184.583333269169</c:v>
                </c:pt>
                <c:pt idx="26457">
                  <c:v>41184.593749935833</c:v>
                </c:pt>
                <c:pt idx="26458">
                  <c:v>41184.604166602498</c:v>
                </c:pt>
                <c:pt idx="26459">
                  <c:v>41184.614583269162</c:v>
                </c:pt>
                <c:pt idx="26460">
                  <c:v>41184.624999935826</c:v>
                </c:pt>
                <c:pt idx="26461">
                  <c:v>41184.63541660249</c:v>
                </c:pt>
                <c:pt idx="26462">
                  <c:v>41184.645833269155</c:v>
                </c:pt>
                <c:pt idx="26463">
                  <c:v>41184.656249935819</c:v>
                </c:pt>
                <c:pt idx="26464">
                  <c:v>41184.666666602483</c:v>
                </c:pt>
                <c:pt idx="26465">
                  <c:v>41184.677083269147</c:v>
                </c:pt>
                <c:pt idx="26466">
                  <c:v>41184.687499935812</c:v>
                </c:pt>
                <c:pt idx="26467">
                  <c:v>41184.697916602476</c:v>
                </c:pt>
                <c:pt idx="26468">
                  <c:v>41184.70833326914</c:v>
                </c:pt>
                <c:pt idx="26469">
                  <c:v>41184.718749935804</c:v>
                </c:pt>
                <c:pt idx="26470">
                  <c:v>41184.729166602468</c:v>
                </c:pt>
                <c:pt idx="26471">
                  <c:v>41184.739583269133</c:v>
                </c:pt>
                <c:pt idx="26472">
                  <c:v>41184.749999935797</c:v>
                </c:pt>
                <c:pt idx="26473">
                  <c:v>41184.760416602461</c:v>
                </c:pt>
                <c:pt idx="26474">
                  <c:v>41184.770833269125</c:v>
                </c:pt>
                <c:pt idx="26475">
                  <c:v>41184.78124993579</c:v>
                </c:pt>
                <c:pt idx="26476">
                  <c:v>41184.791666602454</c:v>
                </c:pt>
                <c:pt idx="26477">
                  <c:v>41184.802083269118</c:v>
                </c:pt>
                <c:pt idx="26478">
                  <c:v>41184.812499935782</c:v>
                </c:pt>
                <c:pt idx="26479">
                  <c:v>41184.822916602447</c:v>
                </c:pt>
                <c:pt idx="26480">
                  <c:v>41184.833333269111</c:v>
                </c:pt>
                <c:pt idx="26481">
                  <c:v>41184.843749935775</c:v>
                </c:pt>
                <c:pt idx="26482">
                  <c:v>41184.854166602439</c:v>
                </c:pt>
                <c:pt idx="26483">
                  <c:v>41184.864583269104</c:v>
                </c:pt>
                <c:pt idx="26484">
                  <c:v>41184.874999935768</c:v>
                </c:pt>
                <c:pt idx="26485">
                  <c:v>41184.885416602432</c:v>
                </c:pt>
                <c:pt idx="26486">
                  <c:v>41184.895833269096</c:v>
                </c:pt>
                <c:pt idx="26487">
                  <c:v>41184.906249935761</c:v>
                </c:pt>
                <c:pt idx="26488">
                  <c:v>41184.916666602425</c:v>
                </c:pt>
                <c:pt idx="26489">
                  <c:v>41184.927083269089</c:v>
                </c:pt>
                <c:pt idx="26490">
                  <c:v>41184.937499935753</c:v>
                </c:pt>
                <c:pt idx="26491">
                  <c:v>41184.947916602418</c:v>
                </c:pt>
                <c:pt idx="26492">
                  <c:v>41184.958333269082</c:v>
                </c:pt>
                <c:pt idx="26493">
                  <c:v>41184.968749935746</c:v>
                </c:pt>
                <c:pt idx="26494">
                  <c:v>41184.97916660241</c:v>
                </c:pt>
                <c:pt idx="26495">
                  <c:v>41184.989583269075</c:v>
                </c:pt>
                <c:pt idx="26496">
                  <c:v>41184.999999935739</c:v>
                </c:pt>
                <c:pt idx="26497">
                  <c:v>41185.010416602403</c:v>
                </c:pt>
                <c:pt idx="26498">
                  <c:v>41185.020833269067</c:v>
                </c:pt>
                <c:pt idx="26499">
                  <c:v>41185.031249935731</c:v>
                </c:pt>
                <c:pt idx="26500">
                  <c:v>41185.041666602396</c:v>
                </c:pt>
                <c:pt idx="26501">
                  <c:v>41185.05208326906</c:v>
                </c:pt>
                <c:pt idx="26502">
                  <c:v>41185.062499935724</c:v>
                </c:pt>
                <c:pt idx="26503">
                  <c:v>41185.072916602388</c:v>
                </c:pt>
                <c:pt idx="26504">
                  <c:v>41185.083333269053</c:v>
                </c:pt>
                <c:pt idx="26505">
                  <c:v>41185.093749935717</c:v>
                </c:pt>
                <c:pt idx="26506">
                  <c:v>41185.104166602381</c:v>
                </c:pt>
                <c:pt idx="26507">
                  <c:v>41185.114583269045</c:v>
                </c:pt>
                <c:pt idx="26508">
                  <c:v>41185.12499993571</c:v>
                </c:pt>
                <c:pt idx="26509">
                  <c:v>41185.135416602374</c:v>
                </c:pt>
                <c:pt idx="26510">
                  <c:v>41185.145833269038</c:v>
                </c:pt>
                <c:pt idx="26511">
                  <c:v>41185.156249935702</c:v>
                </c:pt>
                <c:pt idx="26512">
                  <c:v>41185.166666602367</c:v>
                </c:pt>
                <c:pt idx="26513">
                  <c:v>41185.177083269031</c:v>
                </c:pt>
                <c:pt idx="26514">
                  <c:v>41185.187499935695</c:v>
                </c:pt>
                <c:pt idx="26515">
                  <c:v>41185.197916602359</c:v>
                </c:pt>
                <c:pt idx="26516">
                  <c:v>41185.208333269024</c:v>
                </c:pt>
                <c:pt idx="26517">
                  <c:v>41185.218749935688</c:v>
                </c:pt>
                <c:pt idx="26518">
                  <c:v>41185.229166602352</c:v>
                </c:pt>
                <c:pt idx="26519">
                  <c:v>41185.239583269016</c:v>
                </c:pt>
                <c:pt idx="26520">
                  <c:v>41185.249999935681</c:v>
                </c:pt>
                <c:pt idx="26521">
                  <c:v>41185.260416602345</c:v>
                </c:pt>
                <c:pt idx="26522">
                  <c:v>41185.270833269009</c:v>
                </c:pt>
                <c:pt idx="26523">
                  <c:v>41185.281249935673</c:v>
                </c:pt>
                <c:pt idx="26524">
                  <c:v>41185.291666602338</c:v>
                </c:pt>
                <c:pt idx="26525">
                  <c:v>41185.302083269002</c:v>
                </c:pt>
                <c:pt idx="26526">
                  <c:v>41185.312499935666</c:v>
                </c:pt>
                <c:pt idx="26527">
                  <c:v>41185.32291660233</c:v>
                </c:pt>
                <c:pt idx="26528">
                  <c:v>41185.333333268994</c:v>
                </c:pt>
                <c:pt idx="26529">
                  <c:v>41185.343749935659</c:v>
                </c:pt>
                <c:pt idx="26530">
                  <c:v>41185.354166602323</c:v>
                </c:pt>
                <c:pt idx="26531">
                  <c:v>41185.364583268987</c:v>
                </c:pt>
                <c:pt idx="26532">
                  <c:v>41185.374999935651</c:v>
                </c:pt>
                <c:pt idx="26533">
                  <c:v>41185.385416602316</c:v>
                </c:pt>
                <c:pt idx="26534">
                  <c:v>41185.39583326898</c:v>
                </c:pt>
                <c:pt idx="26535">
                  <c:v>41185.406249935644</c:v>
                </c:pt>
                <c:pt idx="26536">
                  <c:v>41185.416666602308</c:v>
                </c:pt>
                <c:pt idx="26537">
                  <c:v>41185.427083268973</c:v>
                </c:pt>
                <c:pt idx="26538">
                  <c:v>41185.437499935637</c:v>
                </c:pt>
                <c:pt idx="26539">
                  <c:v>41185.447916602301</c:v>
                </c:pt>
                <c:pt idx="26540">
                  <c:v>41185.458333268965</c:v>
                </c:pt>
                <c:pt idx="26541">
                  <c:v>41185.46874993563</c:v>
                </c:pt>
                <c:pt idx="26542">
                  <c:v>41185.479166602294</c:v>
                </c:pt>
                <c:pt idx="26543">
                  <c:v>41185.489583268958</c:v>
                </c:pt>
                <c:pt idx="26544">
                  <c:v>41185.499999935622</c:v>
                </c:pt>
                <c:pt idx="26545">
                  <c:v>41185.510416602287</c:v>
                </c:pt>
                <c:pt idx="26546">
                  <c:v>41185.520833268951</c:v>
                </c:pt>
                <c:pt idx="26547">
                  <c:v>41185.531249935615</c:v>
                </c:pt>
                <c:pt idx="26548">
                  <c:v>41185.541666602279</c:v>
                </c:pt>
                <c:pt idx="26549">
                  <c:v>41185.552083268944</c:v>
                </c:pt>
                <c:pt idx="26550">
                  <c:v>41185.562499935608</c:v>
                </c:pt>
                <c:pt idx="26551">
                  <c:v>41185.572916602272</c:v>
                </c:pt>
                <c:pt idx="26552">
                  <c:v>41185.583333268936</c:v>
                </c:pt>
                <c:pt idx="26553">
                  <c:v>41185.5937499356</c:v>
                </c:pt>
                <c:pt idx="26554">
                  <c:v>41185.604166602265</c:v>
                </c:pt>
                <c:pt idx="26555">
                  <c:v>41185.614583268929</c:v>
                </c:pt>
                <c:pt idx="26556">
                  <c:v>41185.624999935593</c:v>
                </c:pt>
                <c:pt idx="26557">
                  <c:v>41185.635416602257</c:v>
                </c:pt>
                <c:pt idx="26558">
                  <c:v>41185.645833268922</c:v>
                </c:pt>
                <c:pt idx="26559">
                  <c:v>41185.656249935586</c:v>
                </c:pt>
                <c:pt idx="26560">
                  <c:v>41185.66666660225</c:v>
                </c:pt>
                <c:pt idx="26561">
                  <c:v>41185.677083268914</c:v>
                </c:pt>
                <c:pt idx="26562">
                  <c:v>41185.687499935579</c:v>
                </c:pt>
                <c:pt idx="26563">
                  <c:v>41185.697916602243</c:v>
                </c:pt>
                <c:pt idx="26564">
                  <c:v>41185.708333268907</c:v>
                </c:pt>
                <c:pt idx="26565">
                  <c:v>41185.718749935571</c:v>
                </c:pt>
                <c:pt idx="26566">
                  <c:v>41185.729166602236</c:v>
                </c:pt>
                <c:pt idx="26567">
                  <c:v>41185.7395832689</c:v>
                </c:pt>
                <c:pt idx="26568">
                  <c:v>41185.749999935564</c:v>
                </c:pt>
                <c:pt idx="26569">
                  <c:v>41185.760416602228</c:v>
                </c:pt>
                <c:pt idx="26570">
                  <c:v>41185.770833268893</c:v>
                </c:pt>
                <c:pt idx="26571">
                  <c:v>41185.781249935557</c:v>
                </c:pt>
                <c:pt idx="26572">
                  <c:v>41185.791666602221</c:v>
                </c:pt>
                <c:pt idx="26573">
                  <c:v>41185.802083268885</c:v>
                </c:pt>
                <c:pt idx="26574">
                  <c:v>41185.81249993555</c:v>
                </c:pt>
                <c:pt idx="26575">
                  <c:v>41185.822916602214</c:v>
                </c:pt>
                <c:pt idx="26576">
                  <c:v>41185.833333268878</c:v>
                </c:pt>
                <c:pt idx="26577">
                  <c:v>41185.843749935542</c:v>
                </c:pt>
                <c:pt idx="26578">
                  <c:v>41185.854166602207</c:v>
                </c:pt>
                <c:pt idx="26579">
                  <c:v>41185.864583268871</c:v>
                </c:pt>
                <c:pt idx="26580">
                  <c:v>41185.874999935535</c:v>
                </c:pt>
                <c:pt idx="26581">
                  <c:v>41185.885416602199</c:v>
                </c:pt>
                <c:pt idx="26582">
                  <c:v>41185.895833268863</c:v>
                </c:pt>
                <c:pt idx="26583">
                  <c:v>41185.906249935528</c:v>
                </c:pt>
                <c:pt idx="26584">
                  <c:v>41185.916666602192</c:v>
                </c:pt>
                <c:pt idx="26585">
                  <c:v>41185.927083268856</c:v>
                </c:pt>
                <c:pt idx="26586">
                  <c:v>41185.93749993552</c:v>
                </c:pt>
                <c:pt idx="26587">
                  <c:v>41185.947916602185</c:v>
                </c:pt>
                <c:pt idx="26588">
                  <c:v>41185.958333268849</c:v>
                </c:pt>
                <c:pt idx="26589">
                  <c:v>41185.968749935513</c:v>
                </c:pt>
                <c:pt idx="26590">
                  <c:v>41185.979166602177</c:v>
                </c:pt>
                <c:pt idx="26591">
                  <c:v>41185.989583268842</c:v>
                </c:pt>
                <c:pt idx="26592">
                  <c:v>41185.999999935506</c:v>
                </c:pt>
                <c:pt idx="26593">
                  <c:v>41186.01041660217</c:v>
                </c:pt>
                <c:pt idx="26594">
                  <c:v>41186.020833268834</c:v>
                </c:pt>
                <c:pt idx="26595">
                  <c:v>41186.031249935499</c:v>
                </c:pt>
                <c:pt idx="26596">
                  <c:v>41186.041666602163</c:v>
                </c:pt>
                <c:pt idx="26597">
                  <c:v>41186.052083268827</c:v>
                </c:pt>
                <c:pt idx="26598">
                  <c:v>41186.062499935491</c:v>
                </c:pt>
                <c:pt idx="26599">
                  <c:v>41186.072916602156</c:v>
                </c:pt>
                <c:pt idx="26600">
                  <c:v>41186.08333326882</c:v>
                </c:pt>
                <c:pt idx="26601">
                  <c:v>41186.093749935484</c:v>
                </c:pt>
                <c:pt idx="26602">
                  <c:v>41186.104166602148</c:v>
                </c:pt>
                <c:pt idx="26603">
                  <c:v>41186.114583268813</c:v>
                </c:pt>
                <c:pt idx="26604">
                  <c:v>41186.124999935477</c:v>
                </c:pt>
                <c:pt idx="26605">
                  <c:v>41186.135416602141</c:v>
                </c:pt>
                <c:pt idx="26606">
                  <c:v>41186.145833268805</c:v>
                </c:pt>
                <c:pt idx="26607">
                  <c:v>41186.15624993547</c:v>
                </c:pt>
                <c:pt idx="26608">
                  <c:v>41186.166666602134</c:v>
                </c:pt>
                <c:pt idx="26609">
                  <c:v>41186.177083268798</c:v>
                </c:pt>
                <c:pt idx="26610">
                  <c:v>41186.187499935462</c:v>
                </c:pt>
                <c:pt idx="26611">
                  <c:v>41186.197916602126</c:v>
                </c:pt>
                <c:pt idx="26612">
                  <c:v>41186.208333268791</c:v>
                </c:pt>
                <c:pt idx="26613">
                  <c:v>41186.218749935455</c:v>
                </c:pt>
                <c:pt idx="26614">
                  <c:v>41186.229166602119</c:v>
                </c:pt>
                <c:pt idx="26615">
                  <c:v>41186.239583268783</c:v>
                </c:pt>
                <c:pt idx="26616">
                  <c:v>41186.249999935448</c:v>
                </c:pt>
                <c:pt idx="26617">
                  <c:v>41186.260416602112</c:v>
                </c:pt>
                <c:pt idx="26618">
                  <c:v>41186.270833268776</c:v>
                </c:pt>
                <c:pt idx="26619">
                  <c:v>41186.28124993544</c:v>
                </c:pt>
                <c:pt idx="26620">
                  <c:v>41186.291666602105</c:v>
                </c:pt>
                <c:pt idx="26621">
                  <c:v>41186.302083268769</c:v>
                </c:pt>
                <c:pt idx="26622">
                  <c:v>41186.312499935433</c:v>
                </c:pt>
                <c:pt idx="26623">
                  <c:v>41186.322916602097</c:v>
                </c:pt>
                <c:pt idx="26624">
                  <c:v>41186.333333268762</c:v>
                </c:pt>
                <c:pt idx="26625">
                  <c:v>41186.343749935426</c:v>
                </c:pt>
                <c:pt idx="26626">
                  <c:v>41186.35416660209</c:v>
                </c:pt>
                <c:pt idx="26627">
                  <c:v>41186.364583268754</c:v>
                </c:pt>
                <c:pt idx="26628">
                  <c:v>41186.374999935419</c:v>
                </c:pt>
                <c:pt idx="26629">
                  <c:v>41186.385416602083</c:v>
                </c:pt>
                <c:pt idx="26630">
                  <c:v>41186.395833268747</c:v>
                </c:pt>
                <c:pt idx="26631">
                  <c:v>41186.406249935411</c:v>
                </c:pt>
                <c:pt idx="26632">
                  <c:v>41186.416666602076</c:v>
                </c:pt>
                <c:pt idx="26633">
                  <c:v>41186.42708326874</c:v>
                </c:pt>
                <c:pt idx="26634">
                  <c:v>41186.437499935404</c:v>
                </c:pt>
                <c:pt idx="26635">
                  <c:v>41186.447916602068</c:v>
                </c:pt>
                <c:pt idx="26636">
                  <c:v>41186.458333268733</c:v>
                </c:pt>
                <c:pt idx="26637">
                  <c:v>41186.468749935397</c:v>
                </c:pt>
                <c:pt idx="26638">
                  <c:v>41186.479166602061</c:v>
                </c:pt>
                <c:pt idx="26639">
                  <c:v>41186.489583268725</c:v>
                </c:pt>
                <c:pt idx="26640">
                  <c:v>41186.499999935389</c:v>
                </c:pt>
                <c:pt idx="26641">
                  <c:v>41186.510416602054</c:v>
                </c:pt>
                <c:pt idx="26642">
                  <c:v>41186.520833268718</c:v>
                </c:pt>
                <c:pt idx="26643">
                  <c:v>41186.531249935382</c:v>
                </c:pt>
                <c:pt idx="26644">
                  <c:v>41186.541666602046</c:v>
                </c:pt>
                <c:pt idx="26645">
                  <c:v>41186.552083268711</c:v>
                </c:pt>
                <c:pt idx="26646">
                  <c:v>41186.562499935375</c:v>
                </c:pt>
                <c:pt idx="26647">
                  <c:v>41186.572916602039</c:v>
                </c:pt>
                <c:pt idx="26648">
                  <c:v>41186.583333268703</c:v>
                </c:pt>
                <c:pt idx="26649">
                  <c:v>41186.593749935368</c:v>
                </c:pt>
                <c:pt idx="26650">
                  <c:v>41186.604166602032</c:v>
                </c:pt>
                <c:pt idx="26651">
                  <c:v>41186.614583268696</c:v>
                </c:pt>
                <c:pt idx="26652">
                  <c:v>41186.62499993536</c:v>
                </c:pt>
                <c:pt idx="26653">
                  <c:v>41186.635416602025</c:v>
                </c:pt>
                <c:pt idx="26654">
                  <c:v>41186.645833268689</c:v>
                </c:pt>
                <c:pt idx="26655">
                  <c:v>41186.656249935353</c:v>
                </c:pt>
                <c:pt idx="26656">
                  <c:v>41186.666666602017</c:v>
                </c:pt>
                <c:pt idx="26657">
                  <c:v>41186.677083268682</c:v>
                </c:pt>
                <c:pt idx="26658">
                  <c:v>41186.687499935346</c:v>
                </c:pt>
                <c:pt idx="26659">
                  <c:v>41186.69791660201</c:v>
                </c:pt>
                <c:pt idx="26660">
                  <c:v>41186.708333268674</c:v>
                </c:pt>
                <c:pt idx="26661">
                  <c:v>41186.718749935339</c:v>
                </c:pt>
                <c:pt idx="26662">
                  <c:v>41186.729166602003</c:v>
                </c:pt>
                <c:pt idx="26663">
                  <c:v>41186.739583268667</c:v>
                </c:pt>
                <c:pt idx="26664">
                  <c:v>41186.749999935331</c:v>
                </c:pt>
                <c:pt idx="26665">
                  <c:v>41186.760416601996</c:v>
                </c:pt>
                <c:pt idx="26666">
                  <c:v>41186.77083326866</c:v>
                </c:pt>
                <c:pt idx="26667">
                  <c:v>41186.781249935324</c:v>
                </c:pt>
                <c:pt idx="26668">
                  <c:v>41186.791666601988</c:v>
                </c:pt>
                <c:pt idx="26669">
                  <c:v>41186.802083268652</c:v>
                </c:pt>
                <c:pt idx="26670">
                  <c:v>41186.812499935317</c:v>
                </c:pt>
                <c:pt idx="26671">
                  <c:v>41186.822916601981</c:v>
                </c:pt>
                <c:pt idx="26672">
                  <c:v>41186.833333268645</c:v>
                </c:pt>
                <c:pt idx="26673">
                  <c:v>41186.843749935309</c:v>
                </c:pt>
                <c:pt idx="26674">
                  <c:v>41186.854166601974</c:v>
                </c:pt>
                <c:pt idx="26675">
                  <c:v>41186.864583268638</c:v>
                </c:pt>
                <c:pt idx="26676">
                  <c:v>41186.874999935302</c:v>
                </c:pt>
                <c:pt idx="26677">
                  <c:v>41186.885416601966</c:v>
                </c:pt>
                <c:pt idx="26678">
                  <c:v>41186.895833268631</c:v>
                </c:pt>
                <c:pt idx="26679">
                  <c:v>41186.906249935295</c:v>
                </c:pt>
                <c:pt idx="26680">
                  <c:v>41186.916666601959</c:v>
                </c:pt>
                <c:pt idx="26681">
                  <c:v>41186.927083268623</c:v>
                </c:pt>
                <c:pt idx="26682">
                  <c:v>41186.937499935288</c:v>
                </c:pt>
                <c:pt idx="26683">
                  <c:v>41186.947916601952</c:v>
                </c:pt>
                <c:pt idx="26684">
                  <c:v>41186.958333268616</c:v>
                </c:pt>
                <c:pt idx="26685">
                  <c:v>41186.96874993528</c:v>
                </c:pt>
                <c:pt idx="26686">
                  <c:v>41186.979166601945</c:v>
                </c:pt>
                <c:pt idx="26687">
                  <c:v>41186.989583268609</c:v>
                </c:pt>
                <c:pt idx="26688">
                  <c:v>41186.999999935273</c:v>
                </c:pt>
                <c:pt idx="26689">
                  <c:v>41187.010416601937</c:v>
                </c:pt>
                <c:pt idx="26690">
                  <c:v>41187.020833268602</c:v>
                </c:pt>
                <c:pt idx="26691">
                  <c:v>41187.031249935266</c:v>
                </c:pt>
                <c:pt idx="26692">
                  <c:v>41187.04166660193</c:v>
                </c:pt>
                <c:pt idx="26693">
                  <c:v>41187.052083268594</c:v>
                </c:pt>
                <c:pt idx="26694">
                  <c:v>41187.062499935259</c:v>
                </c:pt>
                <c:pt idx="26695">
                  <c:v>41187.072916601923</c:v>
                </c:pt>
                <c:pt idx="26696">
                  <c:v>41187.083333268587</c:v>
                </c:pt>
                <c:pt idx="26697">
                  <c:v>41187.093749935251</c:v>
                </c:pt>
                <c:pt idx="26698">
                  <c:v>41187.104166601915</c:v>
                </c:pt>
                <c:pt idx="26699">
                  <c:v>41187.11458326858</c:v>
                </c:pt>
                <c:pt idx="26700">
                  <c:v>41187.124999935244</c:v>
                </c:pt>
                <c:pt idx="26701">
                  <c:v>41187.135416601908</c:v>
                </c:pt>
                <c:pt idx="26702">
                  <c:v>41187.145833268572</c:v>
                </c:pt>
                <c:pt idx="26703">
                  <c:v>41187.156249935237</c:v>
                </c:pt>
                <c:pt idx="26704">
                  <c:v>41187.166666601901</c:v>
                </c:pt>
                <c:pt idx="26705">
                  <c:v>41187.177083268565</c:v>
                </c:pt>
                <c:pt idx="26706">
                  <c:v>41187.187499935229</c:v>
                </c:pt>
                <c:pt idx="26707">
                  <c:v>41187.197916601894</c:v>
                </c:pt>
                <c:pt idx="26708">
                  <c:v>41187.208333268558</c:v>
                </c:pt>
                <c:pt idx="26709">
                  <c:v>41187.218749935222</c:v>
                </c:pt>
                <c:pt idx="26710">
                  <c:v>41187.229166601886</c:v>
                </c:pt>
                <c:pt idx="26711">
                  <c:v>41187.239583268551</c:v>
                </c:pt>
                <c:pt idx="26712">
                  <c:v>41187.249999935215</c:v>
                </c:pt>
                <c:pt idx="26713">
                  <c:v>41187.260416601879</c:v>
                </c:pt>
                <c:pt idx="26714">
                  <c:v>41187.270833268543</c:v>
                </c:pt>
                <c:pt idx="26715">
                  <c:v>41187.281249935208</c:v>
                </c:pt>
                <c:pt idx="26716">
                  <c:v>41187.291666601872</c:v>
                </c:pt>
                <c:pt idx="26717">
                  <c:v>41187.302083268536</c:v>
                </c:pt>
                <c:pt idx="26718">
                  <c:v>41187.3124999352</c:v>
                </c:pt>
                <c:pt idx="26719">
                  <c:v>41187.322916601865</c:v>
                </c:pt>
                <c:pt idx="26720">
                  <c:v>41187.333333268529</c:v>
                </c:pt>
                <c:pt idx="26721">
                  <c:v>41187.343749935193</c:v>
                </c:pt>
                <c:pt idx="26722">
                  <c:v>41187.354166601857</c:v>
                </c:pt>
                <c:pt idx="26723">
                  <c:v>41187.364583268522</c:v>
                </c:pt>
                <c:pt idx="26724">
                  <c:v>41187.374999935186</c:v>
                </c:pt>
                <c:pt idx="26725">
                  <c:v>41187.38541660185</c:v>
                </c:pt>
                <c:pt idx="26726">
                  <c:v>41187.395833268514</c:v>
                </c:pt>
                <c:pt idx="26727">
                  <c:v>41187.406249935178</c:v>
                </c:pt>
                <c:pt idx="26728">
                  <c:v>41187.416666601843</c:v>
                </c:pt>
                <c:pt idx="26729">
                  <c:v>41187.427083268507</c:v>
                </c:pt>
                <c:pt idx="26730">
                  <c:v>41187.437499935171</c:v>
                </c:pt>
                <c:pt idx="26731">
                  <c:v>41187.447916601835</c:v>
                </c:pt>
                <c:pt idx="26732">
                  <c:v>41187.4583332685</c:v>
                </c:pt>
                <c:pt idx="26733">
                  <c:v>41187.468749935164</c:v>
                </c:pt>
                <c:pt idx="26734">
                  <c:v>41187.479166601828</c:v>
                </c:pt>
                <c:pt idx="26735">
                  <c:v>41187.489583268492</c:v>
                </c:pt>
                <c:pt idx="26736">
                  <c:v>41187.499999935157</c:v>
                </c:pt>
                <c:pt idx="26737">
                  <c:v>41187.510416601821</c:v>
                </c:pt>
                <c:pt idx="26738">
                  <c:v>41187.520833268485</c:v>
                </c:pt>
                <c:pt idx="26739">
                  <c:v>41187.531249935149</c:v>
                </c:pt>
                <c:pt idx="26740">
                  <c:v>41187.541666601814</c:v>
                </c:pt>
                <c:pt idx="26741">
                  <c:v>41187.552083268478</c:v>
                </c:pt>
                <c:pt idx="26742">
                  <c:v>41187.562499935142</c:v>
                </c:pt>
                <c:pt idx="26743">
                  <c:v>41187.572916601806</c:v>
                </c:pt>
                <c:pt idx="26744">
                  <c:v>41187.583333268471</c:v>
                </c:pt>
                <c:pt idx="26745">
                  <c:v>41187.593749935135</c:v>
                </c:pt>
                <c:pt idx="26746">
                  <c:v>41187.604166601799</c:v>
                </c:pt>
                <c:pt idx="26747">
                  <c:v>41187.614583268463</c:v>
                </c:pt>
                <c:pt idx="26748">
                  <c:v>41187.624999935128</c:v>
                </c:pt>
                <c:pt idx="26749">
                  <c:v>41187.635416601792</c:v>
                </c:pt>
                <c:pt idx="26750">
                  <c:v>41187.645833268456</c:v>
                </c:pt>
                <c:pt idx="26751">
                  <c:v>41187.65624993512</c:v>
                </c:pt>
                <c:pt idx="26752">
                  <c:v>41187.666666601785</c:v>
                </c:pt>
                <c:pt idx="26753">
                  <c:v>41187.677083268449</c:v>
                </c:pt>
                <c:pt idx="26754">
                  <c:v>41187.687499935113</c:v>
                </c:pt>
                <c:pt idx="26755">
                  <c:v>41187.697916601777</c:v>
                </c:pt>
                <c:pt idx="26756">
                  <c:v>41187.708333268441</c:v>
                </c:pt>
                <c:pt idx="26757">
                  <c:v>41187.718749935106</c:v>
                </c:pt>
                <c:pt idx="26758">
                  <c:v>41187.72916660177</c:v>
                </c:pt>
                <c:pt idx="26759">
                  <c:v>41187.739583268434</c:v>
                </c:pt>
                <c:pt idx="26760">
                  <c:v>41187.749999935098</c:v>
                </c:pt>
                <c:pt idx="26761">
                  <c:v>41187.760416601763</c:v>
                </c:pt>
                <c:pt idx="26762">
                  <c:v>41187.770833268427</c:v>
                </c:pt>
                <c:pt idx="26763">
                  <c:v>41187.781249935091</c:v>
                </c:pt>
                <c:pt idx="26764">
                  <c:v>41187.791666601755</c:v>
                </c:pt>
                <c:pt idx="26765">
                  <c:v>41187.80208326842</c:v>
                </c:pt>
                <c:pt idx="26766">
                  <c:v>41187.812499935084</c:v>
                </c:pt>
                <c:pt idx="26767">
                  <c:v>41187.822916601748</c:v>
                </c:pt>
                <c:pt idx="26768">
                  <c:v>41187.833333268412</c:v>
                </c:pt>
                <c:pt idx="26769">
                  <c:v>41187.843749935077</c:v>
                </c:pt>
                <c:pt idx="26770">
                  <c:v>41187.854166601741</c:v>
                </c:pt>
                <c:pt idx="26771">
                  <c:v>41187.864583268405</c:v>
                </c:pt>
                <c:pt idx="26772">
                  <c:v>41187.874999935069</c:v>
                </c:pt>
                <c:pt idx="26773">
                  <c:v>41187.885416601734</c:v>
                </c:pt>
                <c:pt idx="26774">
                  <c:v>41187.895833268398</c:v>
                </c:pt>
                <c:pt idx="26775">
                  <c:v>41187.906249935062</c:v>
                </c:pt>
                <c:pt idx="26776">
                  <c:v>41187.916666601726</c:v>
                </c:pt>
                <c:pt idx="26777">
                  <c:v>41187.927083268391</c:v>
                </c:pt>
                <c:pt idx="26778">
                  <c:v>41187.937499935055</c:v>
                </c:pt>
                <c:pt idx="26779">
                  <c:v>41187.947916601719</c:v>
                </c:pt>
                <c:pt idx="26780">
                  <c:v>41187.958333268383</c:v>
                </c:pt>
                <c:pt idx="26781">
                  <c:v>41187.968749935048</c:v>
                </c:pt>
                <c:pt idx="26782">
                  <c:v>41187.979166601712</c:v>
                </c:pt>
                <c:pt idx="26783">
                  <c:v>41187.989583268376</c:v>
                </c:pt>
                <c:pt idx="26784">
                  <c:v>41187.99999993504</c:v>
                </c:pt>
                <c:pt idx="26785">
                  <c:v>41188.010416601704</c:v>
                </c:pt>
                <c:pt idx="26786">
                  <c:v>41188.020833268369</c:v>
                </c:pt>
                <c:pt idx="26787">
                  <c:v>41188.031249935033</c:v>
                </c:pt>
                <c:pt idx="26788">
                  <c:v>41188.041666601697</c:v>
                </c:pt>
                <c:pt idx="26789">
                  <c:v>41188.052083268361</c:v>
                </c:pt>
                <c:pt idx="26790">
                  <c:v>41188.062499935026</c:v>
                </c:pt>
                <c:pt idx="26791">
                  <c:v>41188.07291660169</c:v>
                </c:pt>
                <c:pt idx="26792">
                  <c:v>41188.083333268354</c:v>
                </c:pt>
                <c:pt idx="26793">
                  <c:v>41188.093749935018</c:v>
                </c:pt>
                <c:pt idx="26794">
                  <c:v>41188.104166601683</c:v>
                </c:pt>
                <c:pt idx="26795">
                  <c:v>41188.114583268347</c:v>
                </c:pt>
                <c:pt idx="26796">
                  <c:v>41188.124999935011</c:v>
                </c:pt>
                <c:pt idx="26797">
                  <c:v>41188.135416601675</c:v>
                </c:pt>
                <c:pt idx="26798">
                  <c:v>41188.14583326834</c:v>
                </c:pt>
                <c:pt idx="26799">
                  <c:v>41188.156249935004</c:v>
                </c:pt>
                <c:pt idx="26800">
                  <c:v>41188.166666601668</c:v>
                </c:pt>
                <c:pt idx="26801">
                  <c:v>41188.177083268332</c:v>
                </c:pt>
                <c:pt idx="26802">
                  <c:v>41188.187499934997</c:v>
                </c:pt>
                <c:pt idx="26803">
                  <c:v>41188.197916601661</c:v>
                </c:pt>
                <c:pt idx="26804">
                  <c:v>41188.208333268325</c:v>
                </c:pt>
                <c:pt idx="26805">
                  <c:v>41188.218749934989</c:v>
                </c:pt>
                <c:pt idx="26806">
                  <c:v>41188.229166601654</c:v>
                </c:pt>
                <c:pt idx="26807">
                  <c:v>41188.239583268318</c:v>
                </c:pt>
                <c:pt idx="26808">
                  <c:v>41188.249999934982</c:v>
                </c:pt>
                <c:pt idx="26809">
                  <c:v>41188.260416601646</c:v>
                </c:pt>
                <c:pt idx="26810">
                  <c:v>41188.270833268311</c:v>
                </c:pt>
                <c:pt idx="26811">
                  <c:v>41188.281249934975</c:v>
                </c:pt>
                <c:pt idx="26812">
                  <c:v>41188.291666601639</c:v>
                </c:pt>
                <c:pt idx="26813">
                  <c:v>41188.302083268303</c:v>
                </c:pt>
                <c:pt idx="26814">
                  <c:v>41188.312499934967</c:v>
                </c:pt>
                <c:pt idx="26815">
                  <c:v>41188.322916601632</c:v>
                </c:pt>
                <c:pt idx="26816">
                  <c:v>41188.333333268296</c:v>
                </c:pt>
                <c:pt idx="26817">
                  <c:v>41188.34374993496</c:v>
                </c:pt>
                <c:pt idx="26818">
                  <c:v>41188.354166601624</c:v>
                </c:pt>
                <c:pt idx="26819">
                  <c:v>41188.364583268289</c:v>
                </c:pt>
                <c:pt idx="26820">
                  <c:v>41188.374999934953</c:v>
                </c:pt>
                <c:pt idx="26821">
                  <c:v>41188.385416601617</c:v>
                </c:pt>
                <c:pt idx="26822">
                  <c:v>41188.395833268281</c:v>
                </c:pt>
                <c:pt idx="26823">
                  <c:v>41188.406249934946</c:v>
                </c:pt>
                <c:pt idx="26824">
                  <c:v>41188.41666660161</c:v>
                </c:pt>
                <c:pt idx="26825">
                  <c:v>41188.427083268274</c:v>
                </c:pt>
                <c:pt idx="26826">
                  <c:v>41188.437499934938</c:v>
                </c:pt>
                <c:pt idx="26827">
                  <c:v>41188.447916601603</c:v>
                </c:pt>
                <c:pt idx="26828">
                  <c:v>41188.458333268267</c:v>
                </c:pt>
                <c:pt idx="26829">
                  <c:v>41188.468749934931</c:v>
                </c:pt>
                <c:pt idx="26830">
                  <c:v>41188.479166601595</c:v>
                </c:pt>
                <c:pt idx="26831">
                  <c:v>41188.48958326826</c:v>
                </c:pt>
                <c:pt idx="26832">
                  <c:v>41188.499999934924</c:v>
                </c:pt>
                <c:pt idx="26833">
                  <c:v>41188.510416601588</c:v>
                </c:pt>
                <c:pt idx="26834">
                  <c:v>41188.520833268252</c:v>
                </c:pt>
                <c:pt idx="26835">
                  <c:v>41188.531249934917</c:v>
                </c:pt>
                <c:pt idx="26836">
                  <c:v>41188.541666601581</c:v>
                </c:pt>
                <c:pt idx="26837">
                  <c:v>41188.552083268245</c:v>
                </c:pt>
                <c:pt idx="26838">
                  <c:v>41188.562499934909</c:v>
                </c:pt>
                <c:pt idx="26839">
                  <c:v>41188.572916601574</c:v>
                </c:pt>
                <c:pt idx="26840">
                  <c:v>41188.583333268238</c:v>
                </c:pt>
                <c:pt idx="26841">
                  <c:v>41188.593749934902</c:v>
                </c:pt>
                <c:pt idx="26842">
                  <c:v>41188.604166601566</c:v>
                </c:pt>
                <c:pt idx="26843">
                  <c:v>41188.61458326823</c:v>
                </c:pt>
                <c:pt idx="26844">
                  <c:v>41188.624999934895</c:v>
                </c:pt>
                <c:pt idx="26845">
                  <c:v>41188.635416601559</c:v>
                </c:pt>
                <c:pt idx="26846">
                  <c:v>41188.645833268223</c:v>
                </c:pt>
                <c:pt idx="26847">
                  <c:v>41188.656249934887</c:v>
                </c:pt>
                <c:pt idx="26848">
                  <c:v>41188.666666601552</c:v>
                </c:pt>
                <c:pt idx="26849">
                  <c:v>41188.677083268216</c:v>
                </c:pt>
                <c:pt idx="26850">
                  <c:v>41188.68749993488</c:v>
                </c:pt>
                <c:pt idx="26851">
                  <c:v>41188.697916601544</c:v>
                </c:pt>
                <c:pt idx="26852">
                  <c:v>41188.708333268209</c:v>
                </c:pt>
                <c:pt idx="26853">
                  <c:v>41188.718749934873</c:v>
                </c:pt>
                <c:pt idx="26854">
                  <c:v>41188.729166601537</c:v>
                </c:pt>
                <c:pt idx="26855">
                  <c:v>41188.739583268201</c:v>
                </c:pt>
                <c:pt idx="26856">
                  <c:v>41188.749999934866</c:v>
                </c:pt>
                <c:pt idx="26857">
                  <c:v>41188.76041660153</c:v>
                </c:pt>
                <c:pt idx="26858">
                  <c:v>41188.770833268194</c:v>
                </c:pt>
                <c:pt idx="26859">
                  <c:v>41188.781249934858</c:v>
                </c:pt>
                <c:pt idx="26860">
                  <c:v>41188.791666601523</c:v>
                </c:pt>
                <c:pt idx="26861">
                  <c:v>41188.802083268187</c:v>
                </c:pt>
                <c:pt idx="26862">
                  <c:v>41188.812499934851</c:v>
                </c:pt>
                <c:pt idx="26863">
                  <c:v>41188.822916601515</c:v>
                </c:pt>
                <c:pt idx="26864">
                  <c:v>41188.83333326818</c:v>
                </c:pt>
                <c:pt idx="26865">
                  <c:v>41188.843749934844</c:v>
                </c:pt>
                <c:pt idx="26866">
                  <c:v>41188.854166601508</c:v>
                </c:pt>
                <c:pt idx="26867">
                  <c:v>41188.864583268172</c:v>
                </c:pt>
                <c:pt idx="26868">
                  <c:v>41188.874999934837</c:v>
                </c:pt>
                <c:pt idx="26869">
                  <c:v>41188.885416601501</c:v>
                </c:pt>
                <c:pt idx="26870">
                  <c:v>41188.895833268165</c:v>
                </c:pt>
                <c:pt idx="26871">
                  <c:v>41188.906249934829</c:v>
                </c:pt>
                <c:pt idx="26872">
                  <c:v>41188.916666601493</c:v>
                </c:pt>
                <c:pt idx="26873">
                  <c:v>41188.927083268158</c:v>
                </c:pt>
                <c:pt idx="26874">
                  <c:v>41188.937499934822</c:v>
                </c:pt>
                <c:pt idx="26875">
                  <c:v>41188.947916601486</c:v>
                </c:pt>
                <c:pt idx="26876">
                  <c:v>41188.95833326815</c:v>
                </c:pt>
                <c:pt idx="26877">
                  <c:v>41188.968749934815</c:v>
                </c:pt>
                <c:pt idx="26878">
                  <c:v>41188.979166601479</c:v>
                </c:pt>
                <c:pt idx="26879">
                  <c:v>41188.989583268143</c:v>
                </c:pt>
                <c:pt idx="26880">
                  <c:v>41188.999999934807</c:v>
                </c:pt>
                <c:pt idx="26881">
                  <c:v>41189.010416601472</c:v>
                </c:pt>
                <c:pt idx="26882">
                  <c:v>41189.020833268136</c:v>
                </c:pt>
                <c:pt idx="26883">
                  <c:v>41189.0312499348</c:v>
                </c:pt>
                <c:pt idx="26884">
                  <c:v>41189.041666601464</c:v>
                </c:pt>
                <c:pt idx="26885">
                  <c:v>41189.052083268129</c:v>
                </c:pt>
                <c:pt idx="26886">
                  <c:v>41189.062499934793</c:v>
                </c:pt>
                <c:pt idx="26887">
                  <c:v>41189.072916601457</c:v>
                </c:pt>
                <c:pt idx="26888">
                  <c:v>41189.083333268121</c:v>
                </c:pt>
                <c:pt idx="26889">
                  <c:v>41189.093749934786</c:v>
                </c:pt>
                <c:pt idx="26890">
                  <c:v>41189.10416660145</c:v>
                </c:pt>
                <c:pt idx="26891">
                  <c:v>41189.114583268114</c:v>
                </c:pt>
                <c:pt idx="26892">
                  <c:v>41189.124999934778</c:v>
                </c:pt>
                <c:pt idx="26893">
                  <c:v>41189.135416601443</c:v>
                </c:pt>
                <c:pt idx="26894">
                  <c:v>41189.145833268107</c:v>
                </c:pt>
                <c:pt idx="26895">
                  <c:v>41189.156249934771</c:v>
                </c:pt>
                <c:pt idx="26896">
                  <c:v>41189.166666601435</c:v>
                </c:pt>
                <c:pt idx="26897">
                  <c:v>41189.1770832681</c:v>
                </c:pt>
                <c:pt idx="26898">
                  <c:v>41189.187499934764</c:v>
                </c:pt>
                <c:pt idx="26899">
                  <c:v>41189.197916601428</c:v>
                </c:pt>
                <c:pt idx="26900">
                  <c:v>41189.208333268092</c:v>
                </c:pt>
                <c:pt idx="26901">
                  <c:v>41189.218749934756</c:v>
                </c:pt>
                <c:pt idx="26902">
                  <c:v>41189.229166601421</c:v>
                </c:pt>
                <c:pt idx="26903">
                  <c:v>41189.239583268085</c:v>
                </c:pt>
                <c:pt idx="26904">
                  <c:v>41189.249999934749</c:v>
                </c:pt>
                <c:pt idx="26905">
                  <c:v>41189.260416601413</c:v>
                </c:pt>
                <c:pt idx="26906">
                  <c:v>41189.270833268078</c:v>
                </c:pt>
                <c:pt idx="26907">
                  <c:v>41189.281249934742</c:v>
                </c:pt>
                <c:pt idx="26908">
                  <c:v>41189.291666601406</c:v>
                </c:pt>
                <c:pt idx="26909">
                  <c:v>41189.30208326807</c:v>
                </c:pt>
                <c:pt idx="26910">
                  <c:v>41189.312499934735</c:v>
                </c:pt>
                <c:pt idx="26911">
                  <c:v>41189.322916601399</c:v>
                </c:pt>
                <c:pt idx="26912">
                  <c:v>41189.333333268063</c:v>
                </c:pt>
                <c:pt idx="26913">
                  <c:v>41189.343749934727</c:v>
                </c:pt>
                <c:pt idx="26914">
                  <c:v>41189.354166601392</c:v>
                </c:pt>
                <c:pt idx="26915">
                  <c:v>41189.364583268056</c:v>
                </c:pt>
                <c:pt idx="26916">
                  <c:v>41189.37499993472</c:v>
                </c:pt>
                <c:pt idx="26917">
                  <c:v>41189.385416601384</c:v>
                </c:pt>
                <c:pt idx="26918">
                  <c:v>41189.395833268049</c:v>
                </c:pt>
                <c:pt idx="26919">
                  <c:v>41189.406249934713</c:v>
                </c:pt>
                <c:pt idx="26920">
                  <c:v>41189.416666601377</c:v>
                </c:pt>
                <c:pt idx="26921">
                  <c:v>41189.427083268041</c:v>
                </c:pt>
                <c:pt idx="26922">
                  <c:v>41189.437499934706</c:v>
                </c:pt>
                <c:pt idx="26923">
                  <c:v>41189.44791660137</c:v>
                </c:pt>
                <c:pt idx="26924">
                  <c:v>41189.458333268034</c:v>
                </c:pt>
                <c:pt idx="26925">
                  <c:v>41189.468749934698</c:v>
                </c:pt>
                <c:pt idx="26926">
                  <c:v>41189.479166601363</c:v>
                </c:pt>
                <c:pt idx="26927">
                  <c:v>41189.489583268027</c:v>
                </c:pt>
                <c:pt idx="26928">
                  <c:v>41189.499999934691</c:v>
                </c:pt>
                <c:pt idx="26929">
                  <c:v>41189.510416601355</c:v>
                </c:pt>
                <c:pt idx="26930">
                  <c:v>41189.520833268019</c:v>
                </c:pt>
                <c:pt idx="26931">
                  <c:v>41189.531249934684</c:v>
                </c:pt>
                <c:pt idx="26932">
                  <c:v>41189.541666601348</c:v>
                </c:pt>
                <c:pt idx="26933">
                  <c:v>41189.552083268012</c:v>
                </c:pt>
                <c:pt idx="26934">
                  <c:v>41189.562499934676</c:v>
                </c:pt>
                <c:pt idx="26935">
                  <c:v>41189.572916601341</c:v>
                </c:pt>
                <c:pt idx="26936">
                  <c:v>41189.583333268005</c:v>
                </c:pt>
                <c:pt idx="26937">
                  <c:v>41189.593749934669</c:v>
                </c:pt>
                <c:pt idx="26938">
                  <c:v>41189.604166601333</c:v>
                </c:pt>
                <c:pt idx="26939">
                  <c:v>41189.614583267998</c:v>
                </c:pt>
                <c:pt idx="26940">
                  <c:v>41189.624999934662</c:v>
                </c:pt>
                <c:pt idx="26941">
                  <c:v>41189.635416601326</c:v>
                </c:pt>
                <c:pt idx="26942">
                  <c:v>41189.64583326799</c:v>
                </c:pt>
                <c:pt idx="26943">
                  <c:v>41189.656249934655</c:v>
                </c:pt>
                <c:pt idx="26944">
                  <c:v>41189.666666601319</c:v>
                </c:pt>
                <c:pt idx="26945">
                  <c:v>41189.677083267983</c:v>
                </c:pt>
                <c:pt idx="26946">
                  <c:v>41189.687499934647</c:v>
                </c:pt>
                <c:pt idx="26947">
                  <c:v>41189.697916601312</c:v>
                </c:pt>
                <c:pt idx="26948">
                  <c:v>41189.708333267976</c:v>
                </c:pt>
                <c:pt idx="26949">
                  <c:v>41189.71874993464</c:v>
                </c:pt>
                <c:pt idx="26950">
                  <c:v>41189.729166601304</c:v>
                </c:pt>
                <c:pt idx="26951">
                  <c:v>41189.739583267969</c:v>
                </c:pt>
                <c:pt idx="26952">
                  <c:v>41189.749999934633</c:v>
                </c:pt>
                <c:pt idx="26953">
                  <c:v>41189.760416601297</c:v>
                </c:pt>
                <c:pt idx="26954">
                  <c:v>41189.770833267961</c:v>
                </c:pt>
                <c:pt idx="26955">
                  <c:v>41189.781249934626</c:v>
                </c:pt>
                <c:pt idx="26956">
                  <c:v>41189.79166660129</c:v>
                </c:pt>
                <c:pt idx="26957">
                  <c:v>41189.802083267954</c:v>
                </c:pt>
                <c:pt idx="26958">
                  <c:v>41189.812499934618</c:v>
                </c:pt>
                <c:pt idx="26959">
                  <c:v>41189.822916601282</c:v>
                </c:pt>
                <c:pt idx="26960">
                  <c:v>41189.833333267947</c:v>
                </c:pt>
                <c:pt idx="26961">
                  <c:v>41189.843749934611</c:v>
                </c:pt>
                <c:pt idx="26962">
                  <c:v>41189.854166601275</c:v>
                </c:pt>
                <c:pt idx="26963">
                  <c:v>41189.864583267939</c:v>
                </c:pt>
                <c:pt idx="26964">
                  <c:v>41189.874999934604</c:v>
                </c:pt>
                <c:pt idx="26965">
                  <c:v>41189.885416601268</c:v>
                </c:pt>
                <c:pt idx="26966">
                  <c:v>41189.895833267932</c:v>
                </c:pt>
                <c:pt idx="26967">
                  <c:v>41189.906249934596</c:v>
                </c:pt>
                <c:pt idx="26968">
                  <c:v>41189.916666601261</c:v>
                </c:pt>
                <c:pt idx="26969">
                  <c:v>41189.927083267925</c:v>
                </c:pt>
                <c:pt idx="26970">
                  <c:v>41189.937499934589</c:v>
                </c:pt>
                <c:pt idx="26971">
                  <c:v>41189.947916601253</c:v>
                </c:pt>
                <c:pt idx="26972">
                  <c:v>41189.958333267918</c:v>
                </c:pt>
                <c:pt idx="26973">
                  <c:v>41189.968749934582</c:v>
                </c:pt>
                <c:pt idx="26974">
                  <c:v>41189.979166601246</c:v>
                </c:pt>
                <c:pt idx="26975">
                  <c:v>41189.98958326791</c:v>
                </c:pt>
                <c:pt idx="26976">
                  <c:v>41189.999999934575</c:v>
                </c:pt>
                <c:pt idx="26977">
                  <c:v>41190.010416601239</c:v>
                </c:pt>
                <c:pt idx="26978">
                  <c:v>41190.020833267903</c:v>
                </c:pt>
                <c:pt idx="26979">
                  <c:v>41190.031249934567</c:v>
                </c:pt>
                <c:pt idx="26980">
                  <c:v>41190.041666601232</c:v>
                </c:pt>
                <c:pt idx="26981">
                  <c:v>41190.052083267896</c:v>
                </c:pt>
                <c:pt idx="26982">
                  <c:v>41190.06249993456</c:v>
                </c:pt>
                <c:pt idx="26983">
                  <c:v>41190.072916601224</c:v>
                </c:pt>
                <c:pt idx="26984">
                  <c:v>41190.083333267889</c:v>
                </c:pt>
                <c:pt idx="26985">
                  <c:v>41190.093749934553</c:v>
                </c:pt>
                <c:pt idx="26986">
                  <c:v>41190.104166601217</c:v>
                </c:pt>
                <c:pt idx="26987">
                  <c:v>41190.114583267881</c:v>
                </c:pt>
                <c:pt idx="26988">
                  <c:v>41190.124999934545</c:v>
                </c:pt>
                <c:pt idx="26989">
                  <c:v>41190.13541660121</c:v>
                </c:pt>
                <c:pt idx="26990">
                  <c:v>41190.145833267874</c:v>
                </c:pt>
                <c:pt idx="26991">
                  <c:v>41190.156249934538</c:v>
                </c:pt>
                <c:pt idx="26992">
                  <c:v>41190.166666601202</c:v>
                </c:pt>
                <c:pt idx="26993">
                  <c:v>41190.177083267867</c:v>
                </c:pt>
                <c:pt idx="26994">
                  <c:v>41190.187499934531</c:v>
                </c:pt>
                <c:pt idx="26995">
                  <c:v>41190.197916601195</c:v>
                </c:pt>
                <c:pt idx="26996">
                  <c:v>41190.208333267859</c:v>
                </c:pt>
                <c:pt idx="26997">
                  <c:v>41190.218749934524</c:v>
                </c:pt>
                <c:pt idx="26998">
                  <c:v>41190.229166601188</c:v>
                </c:pt>
                <c:pt idx="26999">
                  <c:v>41190.239583267852</c:v>
                </c:pt>
                <c:pt idx="27000">
                  <c:v>41190.249999934516</c:v>
                </c:pt>
                <c:pt idx="27001">
                  <c:v>41190.260416601181</c:v>
                </c:pt>
                <c:pt idx="27002">
                  <c:v>41190.270833267845</c:v>
                </c:pt>
                <c:pt idx="27003">
                  <c:v>41190.281249934509</c:v>
                </c:pt>
                <c:pt idx="27004">
                  <c:v>41190.291666601173</c:v>
                </c:pt>
                <c:pt idx="27005">
                  <c:v>41190.302083267838</c:v>
                </c:pt>
                <c:pt idx="27006">
                  <c:v>41190.312499934502</c:v>
                </c:pt>
                <c:pt idx="27007">
                  <c:v>41190.322916601166</c:v>
                </c:pt>
                <c:pt idx="27008">
                  <c:v>41190.33333326783</c:v>
                </c:pt>
                <c:pt idx="27009">
                  <c:v>41190.343749934495</c:v>
                </c:pt>
                <c:pt idx="27010">
                  <c:v>41190.354166601159</c:v>
                </c:pt>
                <c:pt idx="27011">
                  <c:v>41190.364583267823</c:v>
                </c:pt>
                <c:pt idx="27012">
                  <c:v>41190.374999934487</c:v>
                </c:pt>
                <c:pt idx="27013">
                  <c:v>41190.385416601152</c:v>
                </c:pt>
                <c:pt idx="27014">
                  <c:v>41190.395833267816</c:v>
                </c:pt>
                <c:pt idx="27015">
                  <c:v>41190.40624993448</c:v>
                </c:pt>
                <c:pt idx="27016">
                  <c:v>41190.416666601144</c:v>
                </c:pt>
                <c:pt idx="27017">
                  <c:v>41190.427083267808</c:v>
                </c:pt>
                <c:pt idx="27018">
                  <c:v>41190.437499934473</c:v>
                </c:pt>
                <c:pt idx="27019">
                  <c:v>41190.447916601137</c:v>
                </c:pt>
                <c:pt idx="27020">
                  <c:v>41190.458333267801</c:v>
                </c:pt>
                <c:pt idx="27021">
                  <c:v>41190.468749934465</c:v>
                </c:pt>
                <c:pt idx="27022">
                  <c:v>41190.47916660113</c:v>
                </c:pt>
                <c:pt idx="27023">
                  <c:v>41190.489583267794</c:v>
                </c:pt>
                <c:pt idx="27024">
                  <c:v>41190.499999934458</c:v>
                </c:pt>
                <c:pt idx="27025">
                  <c:v>41190.510416601122</c:v>
                </c:pt>
                <c:pt idx="27026">
                  <c:v>41190.520833267787</c:v>
                </c:pt>
                <c:pt idx="27027">
                  <c:v>41190.531249934451</c:v>
                </c:pt>
                <c:pt idx="27028">
                  <c:v>41190.541666601115</c:v>
                </c:pt>
                <c:pt idx="27029">
                  <c:v>41190.552083267779</c:v>
                </c:pt>
                <c:pt idx="27030">
                  <c:v>41190.562499934444</c:v>
                </c:pt>
                <c:pt idx="27031">
                  <c:v>41190.572916601108</c:v>
                </c:pt>
                <c:pt idx="27032">
                  <c:v>41190.583333267772</c:v>
                </c:pt>
                <c:pt idx="27033">
                  <c:v>41190.593749934436</c:v>
                </c:pt>
                <c:pt idx="27034">
                  <c:v>41190.604166601101</c:v>
                </c:pt>
                <c:pt idx="27035">
                  <c:v>41190.614583267765</c:v>
                </c:pt>
                <c:pt idx="27036">
                  <c:v>41190.624999934429</c:v>
                </c:pt>
                <c:pt idx="27037">
                  <c:v>41190.635416601093</c:v>
                </c:pt>
                <c:pt idx="27038">
                  <c:v>41190.645833267758</c:v>
                </c:pt>
                <c:pt idx="27039">
                  <c:v>41190.656249934422</c:v>
                </c:pt>
                <c:pt idx="27040">
                  <c:v>41190.666666601086</c:v>
                </c:pt>
                <c:pt idx="27041">
                  <c:v>41190.67708326775</c:v>
                </c:pt>
                <c:pt idx="27042">
                  <c:v>41190.687499934415</c:v>
                </c:pt>
                <c:pt idx="27043">
                  <c:v>41190.697916601079</c:v>
                </c:pt>
                <c:pt idx="27044">
                  <c:v>41190.708333267743</c:v>
                </c:pt>
                <c:pt idx="27045">
                  <c:v>41190.718749934407</c:v>
                </c:pt>
                <c:pt idx="27046">
                  <c:v>41190.729166601071</c:v>
                </c:pt>
                <c:pt idx="27047">
                  <c:v>41190.739583267736</c:v>
                </c:pt>
                <c:pt idx="27048">
                  <c:v>41190.7499999344</c:v>
                </c:pt>
                <c:pt idx="27049">
                  <c:v>41190.760416601064</c:v>
                </c:pt>
                <c:pt idx="27050">
                  <c:v>41190.770833267728</c:v>
                </c:pt>
                <c:pt idx="27051">
                  <c:v>41190.781249934393</c:v>
                </c:pt>
                <c:pt idx="27052">
                  <c:v>41190.791666601057</c:v>
                </c:pt>
                <c:pt idx="27053">
                  <c:v>41190.802083267721</c:v>
                </c:pt>
                <c:pt idx="27054">
                  <c:v>41190.812499934385</c:v>
                </c:pt>
                <c:pt idx="27055">
                  <c:v>41190.82291660105</c:v>
                </c:pt>
                <c:pt idx="27056">
                  <c:v>41190.833333267714</c:v>
                </c:pt>
                <c:pt idx="27057">
                  <c:v>41190.843749934378</c:v>
                </c:pt>
                <c:pt idx="27058">
                  <c:v>41190.854166601042</c:v>
                </c:pt>
                <c:pt idx="27059">
                  <c:v>41190.864583267707</c:v>
                </c:pt>
                <c:pt idx="27060">
                  <c:v>41190.874999934371</c:v>
                </c:pt>
                <c:pt idx="27061">
                  <c:v>41190.885416601035</c:v>
                </c:pt>
                <c:pt idx="27062">
                  <c:v>41190.895833267699</c:v>
                </c:pt>
                <c:pt idx="27063">
                  <c:v>41190.906249934364</c:v>
                </c:pt>
                <c:pt idx="27064">
                  <c:v>41190.916666601028</c:v>
                </c:pt>
                <c:pt idx="27065">
                  <c:v>41190.927083267692</c:v>
                </c:pt>
                <c:pt idx="27066">
                  <c:v>41190.937499934356</c:v>
                </c:pt>
                <c:pt idx="27067">
                  <c:v>41190.947916601021</c:v>
                </c:pt>
                <c:pt idx="27068">
                  <c:v>41190.958333267685</c:v>
                </c:pt>
                <c:pt idx="27069">
                  <c:v>41190.968749934349</c:v>
                </c:pt>
                <c:pt idx="27070">
                  <c:v>41190.979166601013</c:v>
                </c:pt>
                <c:pt idx="27071">
                  <c:v>41190.989583267678</c:v>
                </c:pt>
                <c:pt idx="27072">
                  <c:v>41190.999999934342</c:v>
                </c:pt>
                <c:pt idx="27073">
                  <c:v>41191.010416601006</c:v>
                </c:pt>
                <c:pt idx="27074">
                  <c:v>41191.02083326767</c:v>
                </c:pt>
                <c:pt idx="27075">
                  <c:v>41191.031249934334</c:v>
                </c:pt>
                <c:pt idx="27076">
                  <c:v>41191.041666600999</c:v>
                </c:pt>
                <c:pt idx="27077">
                  <c:v>41191.052083267663</c:v>
                </c:pt>
                <c:pt idx="27078">
                  <c:v>41191.062499934327</c:v>
                </c:pt>
                <c:pt idx="27079">
                  <c:v>41191.072916600991</c:v>
                </c:pt>
                <c:pt idx="27080">
                  <c:v>41191.083333267656</c:v>
                </c:pt>
                <c:pt idx="27081">
                  <c:v>41191.09374993432</c:v>
                </c:pt>
                <c:pt idx="27082">
                  <c:v>41191.104166600984</c:v>
                </c:pt>
                <c:pt idx="27083">
                  <c:v>41191.114583267648</c:v>
                </c:pt>
                <c:pt idx="27084">
                  <c:v>41191.124999934313</c:v>
                </c:pt>
                <c:pt idx="27085">
                  <c:v>41191.135416600977</c:v>
                </c:pt>
                <c:pt idx="27086">
                  <c:v>41191.145833267641</c:v>
                </c:pt>
                <c:pt idx="27087">
                  <c:v>41191.156249934305</c:v>
                </c:pt>
                <c:pt idx="27088">
                  <c:v>41191.16666660097</c:v>
                </c:pt>
                <c:pt idx="27089">
                  <c:v>41191.177083267634</c:v>
                </c:pt>
                <c:pt idx="27090">
                  <c:v>41191.187499934298</c:v>
                </c:pt>
                <c:pt idx="27091">
                  <c:v>41191.197916600962</c:v>
                </c:pt>
                <c:pt idx="27092">
                  <c:v>41191.208333267627</c:v>
                </c:pt>
                <c:pt idx="27093">
                  <c:v>41191.218749934291</c:v>
                </c:pt>
                <c:pt idx="27094">
                  <c:v>41191.229166600955</c:v>
                </c:pt>
                <c:pt idx="27095">
                  <c:v>41191.239583267619</c:v>
                </c:pt>
                <c:pt idx="27096">
                  <c:v>41191.249999934284</c:v>
                </c:pt>
                <c:pt idx="27097">
                  <c:v>41191.260416600948</c:v>
                </c:pt>
                <c:pt idx="27098">
                  <c:v>41191.270833267612</c:v>
                </c:pt>
                <c:pt idx="27099">
                  <c:v>41191.281249934276</c:v>
                </c:pt>
                <c:pt idx="27100">
                  <c:v>41191.291666600941</c:v>
                </c:pt>
                <c:pt idx="27101">
                  <c:v>41191.302083267605</c:v>
                </c:pt>
                <c:pt idx="27102">
                  <c:v>41191.312499934269</c:v>
                </c:pt>
                <c:pt idx="27103">
                  <c:v>41191.322916600933</c:v>
                </c:pt>
                <c:pt idx="27104">
                  <c:v>41191.333333267597</c:v>
                </c:pt>
                <c:pt idx="27105">
                  <c:v>41191.343749934262</c:v>
                </c:pt>
                <c:pt idx="27106">
                  <c:v>41191.354166600926</c:v>
                </c:pt>
                <c:pt idx="27107">
                  <c:v>41191.36458326759</c:v>
                </c:pt>
                <c:pt idx="27108">
                  <c:v>41191.374999934254</c:v>
                </c:pt>
                <c:pt idx="27109">
                  <c:v>41191.385416600919</c:v>
                </c:pt>
                <c:pt idx="27110">
                  <c:v>41191.395833267583</c:v>
                </c:pt>
                <c:pt idx="27111">
                  <c:v>41191.406249934247</c:v>
                </c:pt>
                <c:pt idx="27112">
                  <c:v>41191.416666600911</c:v>
                </c:pt>
                <c:pt idx="27113">
                  <c:v>41191.427083267576</c:v>
                </c:pt>
                <c:pt idx="27114">
                  <c:v>41191.43749993424</c:v>
                </c:pt>
                <c:pt idx="27115">
                  <c:v>41191.447916600904</c:v>
                </c:pt>
                <c:pt idx="27116">
                  <c:v>41191.458333267568</c:v>
                </c:pt>
                <c:pt idx="27117">
                  <c:v>41191.468749934233</c:v>
                </c:pt>
                <c:pt idx="27118">
                  <c:v>41191.479166600897</c:v>
                </c:pt>
                <c:pt idx="27119">
                  <c:v>41191.489583267561</c:v>
                </c:pt>
                <c:pt idx="27120">
                  <c:v>41191.499999934225</c:v>
                </c:pt>
                <c:pt idx="27121">
                  <c:v>41191.51041660089</c:v>
                </c:pt>
                <c:pt idx="27122">
                  <c:v>41191.520833267554</c:v>
                </c:pt>
                <c:pt idx="27123">
                  <c:v>41191.531249934218</c:v>
                </c:pt>
                <c:pt idx="27124">
                  <c:v>41191.541666600882</c:v>
                </c:pt>
                <c:pt idx="27125">
                  <c:v>41191.552083267547</c:v>
                </c:pt>
                <c:pt idx="27126">
                  <c:v>41191.562499934211</c:v>
                </c:pt>
                <c:pt idx="27127">
                  <c:v>41191.572916600875</c:v>
                </c:pt>
                <c:pt idx="27128">
                  <c:v>41191.583333267539</c:v>
                </c:pt>
                <c:pt idx="27129">
                  <c:v>41191.593749934204</c:v>
                </c:pt>
                <c:pt idx="27130">
                  <c:v>41191.604166600868</c:v>
                </c:pt>
                <c:pt idx="27131">
                  <c:v>41191.614583267532</c:v>
                </c:pt>
                <c:pt idx="27132">
                  <c:v>41191.624999934196</c:v>
                </c:pt>
                <c:pt idx="27133">
                  <c:v>41191.63541660086</c:v>
                </c:pt>
                <c:pt idx="27134">
                  <c:v>41191.645833267525</c:v>
                </c:pt>
                <c:pt idx="27135">
                  <c:v>41191.656249934189</c:v>
                </c:pt>
                <c:pt idx="27136">
                  <c:v>41191.666666600853</c:v>
                </c:pt>
                <c:pt idx="27137">
                  <c:v>41191.677083267517</c:v>
                </c:pt>
                <c:pt idx="27138">
                  <c:v>41191.687499934182</c:v>
                </c:pt>
                <c:pt idx="27139">
                  <c:v>41191.697916600846</c:v>
                </c:pt>
                <c:pt idx="27140">
                  <c:v>41191.70833326751</c:v>
                </c:pt>
                <c:pt idx="27141">
                  <c:v>41191.718749934174</c:v>
                </c:pt>
                <c:pt idx="27142">
                  <c:v>41191.729166600839</c:v>
                </c:pt>
                <c:pt idx="27143">
                  <c:v>41191.739583267503</c:v>
                </c:pt>
                <c:pt idx="27144">
                  <c:v>41191.749999934167</c:v>
                </c:pt>
                <c:pt idx="27145">
                  <c:v>41191.760416600831</c:v>
                </c:pt>
                <c:pt idx="27146">
                  <c:v>41191.770833267496</c:v>
                </c:pt>
                <c:pt idx="27147">
                  <c:v>41191.78124993416</c:v>
                </c:pt>
                <c:pt idx="27148">
                  <c:v>41191.791666600824</c:v>
                </c:pt>
                <c:pt idx="27149">
                  <c:v>41191.802083267488</c:v>
                </c:pt>
                <c:pt idx="27150">
                  <c:v>41191.812499934153</c:v>
                </c:pt>
                <c:pt idx="27151">
                  <c:v>41191.822916600817</c:v>
                </c:pt>
                <c:pt idx="27152">
                  <c:v>41191.833333267481</c:v>
                </c:pt>
                <c:pt idx="27153">
                  <c:v>41191.843749934145</c:v>
                </c:pt>
                <c:pt idx="27154">
                  <c:v>41191.85416660081</c:v>
                </c:pt>
                <c:pt idx="27155">
                  <c:v>41191.864583267474</c:v>
                </c:pt>
                <c:pt idx="27156">
                  <c:v>41191.874999934138</c:v>
                </c:pt>
                <c:pt idx="27157">
                  <c:v>41191.885416600802</c:v>
                </c:pt>
                <c:pt idx="27158">
                  <c:v>41191.895833267467</c:v>
                </c:pt>
                <c:pt idx="27159">
                  <c:v>41191.906249934131</c:v>
                </c:pt>
                <c:pt idx="27160">
                  <c:v>41191.916666600795</c:v>
                </c:pt>
                <c:pt idx="27161">
                  <c:v>41191.927083267459</c:v>
                </c:pt>
                <c:pt idx="27162">
                  <c:v>41191.937499934123</c:v>
                </c:pt>
                <c:pt idx="27163">
                  <c:v>41191.947916600788</c:v>
                </c:pt>
                <c:pt idx="27164">
                  <c:v>41191.958333267452</c:v>
                </c:pt>
                <c:pt idx="27165">
                  <c:v>41191.968749934116</c:v>
                </c:pt>
                <c:pt idx="27166">
                  <c:v>41191.97916660078</c:v>
                </c:pt>
                <c:pt idx="27167">
                  <c:v>41191.989583267445</c:v>
                </c:pt>
                <c:pt idx="27168">
                  <c:v>41191.999999934109</c:v>
                </c:pt>
                <c:pt idx="27169">
                  <c:v>41192.010416600773</c:v>
                </c:pt>
                <c:pt idx="27170">
                  <c:v>41192.020833267437</c:v>
                </c:pt>
                <c:pt idx="27171">
                  <c:v>41192.031249934102</c:v>
                </c:pt>
                <c:pt idx="27172">
                  <c:v>41192.041666600766</c:v>
                </c:pt>
                <c:pt idx="27173">
                  <c:v>41192.05208326743</c:v>
                </c:pt>
                <c:pt idx="27174">
                  <c:v>41192.062499934094</c:v>
                </c:pt>
                <c:pt idx="27175">
                  <c:v>41192.072916600759</c:v>
                </c:pt>
                <c:pt idx="27176">
                  <c:v>41192.083333267423</c:v>
                </c:pt>
                <c:pt idx="27177">
                  <c:v>41192.093749934087</c:v>
                </c:pt>
                <c:pt idx="27178">
                  <c:v>41192.104166600751</c:v>
                </c:pt>
                <c:pt idx="27179">
                  <c:v>41192.114583267416</c:v>
                </c:pt>
                <c:pt idx="27180">
                  <c:v>41192.12499993408</c:v>
                </c:pt>
                <c:pt idx="27181">
                  <c:v>41192.135416600744</c:v>
                </c:pt>
                <c:pt idx="27182">
                  <c:v>41192.145833267408</c:v>
                </c:pt>
                <c:pt idx="27183">
                  <c:v>41192.156249934073</c:v>
                </c:pt>
                <c:pt idx="27184">
                  <c:v>41192.166666600737</c:v>
                </c:pt>
                <c:pt idx="27185">
                  <c:v>41192.177083267401</c:v>
                </c:pt>
                <c:pt idx="27186">
                  <c:v>41192.187499934065</c:v>
                </c:pt>
                <c:pt idx="27187">
                  <c:v>41192.19791660073</c:v>
                </c:pt>
                <c:pt idx="27188">
                  <c:v>41192.208333267394</c:v>
                </c:pt>
                <c:pt idx="27189">
                  <c:v>41192.218749934058</c:v>
                </c:pt>
                <c:pt idx="27190">
                  <c:v>41192.229166600722</c:v>
                </c:pt>
                <c:pt idx="27191">
                  <c:v>41192.239583267386</c:v>
                </c:pt>
                <c:pt idx="27192">
                  <c:v>41192.249999934051</c:v>
                </c:pt>
                <c:pt idx="27193">
                  <c:v>41192.260416600715</c:v>
                </c:pt>
                <c:pt idx="27194">
                  <c:v>41192.270833267379</c:v>
                </c:pt>
                <c:pt idx="27195">
                  <c:v>41192.281249934043</c:v>
                </c:pt>
                <c:pt idx="27196">
                  <c:v>41192.291666600708</c:v>
                </c:pt>
                <c:pt idx="27197">
                  <c:v>41192.302083267372</c:v>
                </c:pt>
                <c:pt idx="27198">
                  <c:v>41192.312499934036</c:v>
                </c:pt>
                <c:pt idx="27199">
                  <c:v>41192.3229166007</c:v>
                </c:pt>
                <c:pt idx="27200">
                  <c:v>41192.333333267365</c:v>
                </c:pt>
                <c:pt idx="27201">
                  <c:v>41192.343749934029</c:v>
                </c:pt>
                <c:pt idx="27202">
                  <c:v>41192.354166600693</c:v>
                </c:pt>
                <c:pt idx="27203">
                  <c:v>41192.364583267357</c:v>
                </c:pt>
                <c:pt idx="27204">
                  <c:v>41192.374999934022</c:v>
                </c:pt>
                <c:pt idx="27205">
                  <c:v>41192.385416600686</c:v>
                </c:pt>
                <c:pt idx="27206">
                  <c:v>41192.39583326735</c:v>
                </c:pt>
                <c:pt idx="27207">
                  <c:v>41192.406249934014</c:v>
                </c:pt>
                <c:pt idx="27208">
                  <c:v>41192.416666600679</c:v>
                </c:pt>
                <c:pt idx="27209">
                  <c:v>41192.427083267343</c:v>
                </c:pt>
                <c:pt idx="27210">
                  <c:v>41192.437499934007</c:v>
                </c:pt>
                <c:pt idx="27211">
                  <c:v>41192.447916600671</c:v>
                </c:pt>
                <c:pt idx="27212">
                  <c:v>41192.458333267336</c:v>
                </c:pt>
                <c:pt idx="27213">
                  <c:v>41192.468749934</c:v>
                </c:pt>
                <c:pt idx="27214">
                  <c:v>41192.479166600664</c:v>
                </c:pt>
                <c:pt idx="27215">
                  <c:v>41192.489583267328</c:v>
                </c:pt>
                <c:pt idx="27216">
                  <c:v>41192.499999933993</c:v>
                </c:pt>
                <c:pt idx="27217">
                  <c:v>41192.510416600657</c:v>
                </c:pt>
                <c:pt idx="27218">
                  <c:v>41192.520833267321</c:v>
                </c:pt>
                <c:pt idx="27219">
                  <c:v>41192.531249933985</c:v>
                </c:pt>
                <c:pt idx="27220">
                  <c:v>41192.541666600649</c:v>
                </c:pt>
                <c:pt idx="27221">
                  <c:v>41192.552083267314</c:v>
                </c:pt>
                <c:pt idx="27222">
                  <c:v>41192.562499933978</c:v>
                </c:pt>
                <c:pt idx="27223">
                  <c:v>41192.572916600642</c:v>
                </c:pt>
                <c:pt idx="27224">
                  <c:v>41192.583333267306</c:v>
                </c:pt>
                <c:pt idx="27225">
                  <c:v>41192.593749933971</c:v>
                </c:pt>
                <c:pt idx="27226">
                  <c:v>41192.604166600635</c:v>
                </c:pt>
                <c:pt idx="27227">
                  <c:v>41192.614583267299</c:v>
                </c:pt>
                <c:pt idx="27228">
                  <c:v>41192.624999933963</c:v>
                </c:pt>
                <c:pt idx="27229">
                  <c:v>41192.635416600628</c:v>
                </c:pt>
                <c:pt idx="27230">
                  <c:v>41192.645833267292</c:v>
                </c:pt>
                <c:pt idx="27231">
                  <c:v>41192.656249933956</c:v>
                </c:pt>
                <c:pt idx="27232">
                  <c:v>41192.66666660062</c:v>
                </c:pt>
                <c:pt idx="27233">
                  <c:v>41192.677083267285</c:v>
                </c:pt>
                <c:pt idx="27234">
                  <c:v>41192.687499933949</c:v>
                </c:pt>
                <c:pt idx="27235">
                  <c:v>41192.697916600613</c:v>
                </c:pt>
                <c:pt idx="27236">
                  <c:v>41192.708333267277</c:v>
                </c:pt>
                <c:pt idx="27237">
                  <c:v>41192.718749933942</c:v>
                </c:pt>
                <c:pt idx="27238">
                  <c:v>41192.729166600606</c:v>
                </c:pt>
                <c:pt idx="27239">
                  <c:v>41192.73958326727</c:v>
                </c:pt>
                <c:pt idx="27240">
                  <c:v>41192.749999933934</c:v>
                </c:pt>
                <c:pt idx="27241">
                  <c:v>41192.760416600599</c:v>
                </c:pt>
                <c:pt idx="27242">
                  <c:v>41192.770833267263</c:v>
                </c:pt>
                <c:pt idx="27243">
                  <c:v>41192.781249933927</c:v>
                </c:pt>
                <c:pt idx="27244">
                  <c:v>41192.791666600591</c:v>
                </c:pt>
                <c:pt idx="27245">
                  <c:v>41192.802083267256</c:v>
                </c:pt>
                <c:pt idx="27246">
                  <c:v>41192.81249993392</c:v>
                </c:pt>
                <c:pt idx="27247">
                  <c:v>41192.822916600584</c:v>
                </c:pt>
                <c:pt idx="27248">
                  <c:v>41192.833333267248</c:v>
                </c:pt>
                <c:pt idx="27249">
                  <c:v>41192.843749933912</c:v>
                </c:pt>
                <c:pt idx="27250">
                  <c:v>41192.854166600577</c:v>
                </c:pt>
                <c:pt idx="27251">
                  <c:v>41192.864583267241</c:v>
                </c:pt>
                <c:pt idx="27252">
                  <c:v>41192.874999933905</c:v>
                </c:pt>
                <c:pt idx="27253">
                  <c:v>41192.885416600569</c:v>
                </c:pt>
                <c:pt idx="27254">
                  <c:v>41192.895833267234</c:v>
                </c:pt>
                <c:pt idx="27255">
                  <c:v>41192.906249933898</c:v>
                </c:pt>
                <c:pt idx="27256">
                  <c:v>41192.916666600562</c:v>
                </c:pt>
                <c:pt idx="27257">
                  <c:v>41192.927083267226</c:v>
                </c:pt>
                <c:pt idx="27258">
                  <c:v>41192.937499933891</c:v>
                </c:pt>
                <c:pt idx="27259">
                  <c:v>41192.947916600555</c:v>
                </c:pt>
                <c:pt idx="27260">
                  <c:v>41192.958333267219</c:v>
                </c:pt>
                <c:pt idx="27261">
                  <c:v>41192.968749933883</c:v>
                </c:pt>
                <c:pt idx="27262">
                  <c:v>41192.979166600548</c:v>
                </c:pt>
                <c:pt idx="27263">
                  <c:v>41192.989583267212</c:v>
                </c:pt>
                <c:pt idx="27264">
                  <c:v>41192.999999933876</c:v>
                </c:pt>
                <c:pt idx="27265">
                  <c:v>41193.01041660054</c:v>
                </c:pt>
                <c:pt idx="27266">
                  <c:v>41193.020833267205</c:v>
                </c:pt>
                <c:pt idx="27267">
                  <c:v>41193.031249933869</c:v>
                </c:pt>
                <c:pt idx="27268">
                  <c:v>41193.041666600533</c:v>
                </c:pt>
                <c:pt idx="27269">
                  <c:v>41193.052083267197</c:v>
                </c:pt>
                <c:pt idx="27270">
                  <c:v>41193.062499933862</c:v>
                </c:pt>
                <c:pt idx="27271">
                  <c:v>41193.072916600526</c:v>
                </c:pt>
                <c:pt idx="27272">
                  <c:v>41193.08333326719</c:v>
                </c:pt>
                <c:pt idx="27273">
                  <c:v>41193.093749933854</c:v>
                </c:pt>
                <c:pt idx="27274">
                  <c:v>41193.104166600519</c:v>
                </c:pt>
                <c:pt idx="27275">
                  <c:v>41193.114583267183</c:v>
                </c:pt>
                <c:pt idx="27276">
                  <c:v>41193.124999933847</c:v>
                </c:pt>
                <c:pt idx="27277">
                  <c:v>41193.135416600511</c:v>
                </c:pt>
                <c:pt idx="27278">
                  <c:v>41193.145833267175</c:v>
                </c:pt>
                <c:pt idx="27279">
                  <c:v>41193.15624993384</c:v>
                </c:pt>
                <c:pt idx="27280">
                  <c:v>41193.166666600504</c:v>
                </c:pt>
                <c:pt idx="27281">
                  <c:v>41193.177083267168</c:v>
                </c:pt>
                <c:pt idx="27282">
                  <c:v>41193.187499933832</c:v>
                </c:pt>
                <c:pt idx="27283">
                  <c:v>41193.197916600497</c:v>
                </c:pt>
                <c:pt idx="27284">
                  <c:v>41193.208333267161</c:v>
                </c:pt>
                <c:pt idx="27285">
                  <c:v>41193.218749933825</c:v>
                </c:pt>
                <c:pt idx="27286">
                  <c:v>41193.229166600489</c:v>
                </c:pt>
                <c:pt idx="27287">
                  <c:v>41193.239583267154</c:v>
                </c:pt>
                <c:pt idx="27288">
                  <c:v>41193.249999933818</c:v>
                </c:pt>
                <c:pt idx="27289">
                  <c:v>41193.260416600482</c:v>
                </c:pt>
                <c:pt idx="27290">
                  <c:v>41193.270833267146</c:v>
                </c:pt>
                <c:pt idx="27291">
                  <c:v>41193.281249933811</c:v>
                </c:pt>
                <c:pt idx="27292">
                  <c:v>41193.291666600475</c:v>
                </c:pt>
                <c:pt idx="27293">
                  <c:v>41193.302083267139</c:v>
                </c:pt>
                <c:pt idx="27294">
                  <c:v>41193.312499933803</c:v>
                </c:pt>
                <c:pt idx="27295">
                  <c:v>41193.322916600468</c:v>
                </c:pt>
                <c:pt idx="27296">
                  <c:v>41193.333333267132</c:v>
                </c:pt>
                <c:pt idx="27297">
                  <c:v>41193.343749933796</c:v>
                </c:pt>
                <c:pt idx="27298">
                  <c:v>41193.35416660046</c:v>
                </c:pt>
                <c:pt idx="27299">
                  <c:v>41193.364583267125</c:v>
                </c:pt>
                <c:pt idx="27300">
                  <c:v>41193.374999933789</c:v>
                </c:pt>
                <c:pt idx="27301">
                  <c:v>41193.385416600453</c:v>
                </c:pt>
                <c:pt idx="27302">
                  <c:v>41193.395833267117</c:v>
                </c:pt>
                <c:pt idx="27303">
                  <c:v>41193.406249933782</c:v>
                </c:pt>
                <c:pt idx="27304">
                  <c:v>41193.416666600446</c:v>
                </c:pt>
                <c:pt idx="27305">
                  <c:v>41193.42708326711</c:v>
                </c:pt>
                <c:pt idx="27306">
                  <c:v>41193.437499933774</c:v>
                </c:pt>
                <c:pt idx="27307">
                  <c:v>41193.447916600438</c:v>
                </c:pt>
                <c:pt idx="27308">
                  <c:v>41193.458333267103</c:v>
                </c:pt>
                <c:pt idx="27309">
                  <c:v>41193.468749933767</c:v>
                </c:pt>
                <c:pt idx="27310">
                  <c:v>41193.479166600431</c:v>
                </c:pt>
                <c:pt idx="27311">
                  <c:v>41193.489583267095</c:v>
                </c:pt>
                <c:pt idx="27312">
                  <c:v>41193.49999993376</c:v>
                </c:pt>
                <c:pt idx="27313">
                  <c:v>41193.510416600424</c:v>
                </c:pt>
                <c:pt idx="27314">
                  <c:v>41193.520833267088</c:v>
                </c:pt>
                <c:pt idx="27315">
                  <c:v>41193.531249933752</c:v>
                </c:pt>
                <c:pt idx="27316">
                  <c:v>41193.541666600417</c:v>
                </c:pt>
                <c:pt idx="27317">
                  <c:v>41193.552083267081</c:v>
                </c:pt>
                <c:pt idx="27318">
                  <c:v>41193.562499933745</c:v>
                </c:pt>
                <c:pt idx="27319">
                  <c:v>41193.572916600409</c:v>
                </c:pt>
                <c:pt idx="27320">
                  <c:v>41193.583333267074</c:v>
                </c:pt>
                <c:pt idx="27321">
                  <c:v>41193.593749933738</c:v>
                </c:pt>
                <c:pt idx="27322">
                  <c:v>41193.604166600402</c:v>
                </c:pt>
                <c:pt idx="27323">
                  <c:v>41193.614583267066</c:v>
                </c:pt>
                <c:pt idx="27324">
                  <c:v>41193.624999933731</c:v>
                </c:pt>
                <c:pt idx="27325">
                  <c:v>41193.635416600395</c:v>
                </c:pt>
                <c:pt idx="27326">
                  <c:v>41193.645833267059</c:v>
                </c:pt>
                <c:pt idx="27327">
                  <c:v>41193.656249933723</c:v>
                </c:pt>
                <c:pt idx="27328">
                  <c:v>41193.666666600388</c:v>
                </c:pt>
                <c:pt idx="27329">
                  <c:v>41193.677083267052</c:v>
                </c:pt>
                <c:pt idx="27330">
                  <c:v>41193.687499933716</c:v>
                </c:pt>
                <c:pt idx="27331">
                  <c:v>41193.69791660038</c:v>
                </c:pt>
                <c:pt idx="27332">
                  <c:v>41193.708333267045</c:v>
                </c:pt>
                <c:pt idx="27333">
                  <c:v>41193.718749933709</c:v>
                </c:pt>
                <c:pt idx="27334">
                  <c:v>41193.729166600373</c:v>
                </c:pt>
                <c:pt idx="27335">
                  <c:v>41193.739583267037</c:v>
                </c:pt>
                <c:pt idx="27336">
                  <c:v>41193.749999933701</c:v>
                </c:pt>
                <c:pt idx="27337">
                  <c:v>41193.760416600366</c:v>
                </c:pt>
                <c:pt idx="27338">
                  <c:v>41193.77083326703</c:v>
                </c:pt>
                <c:pt idx="27339">
                  <c:v>41193.781249933694</c:v>
                </c:pt>
                <c:pt idx="27340">
                  <c:v>41193.791666600358</c:v>
                </c:pt>
                <c:pt idx="27341">
                  <c:v>41193.802083267023</c:v>
                </c:pt>
                <c:pt idx="27342">
                  <c:v>41193.812499933687</c:v>
                </c:pt>
                <c:pt idx="27343">
                  <c:v>41193.822916600351</c:v>
                </c:pt>
                <c:pt idx="27344">
                  <c:v>41193.833333267015</c:v>
                </c:pt>
                <c:pt idx="27345">
                  <c:v>41193.84374993368</c:v>
                </c:pt>
                <c:pt idx="27346">
                  <c:v>41193.854166600344</c:v>
                </c:pt>
                <c:pt idx="27347">
                  <c:v>41193.864583267008</c:v>
                </c:pt>
                <c:pt idx="27348">
                  <c:v>41193.874999933672</c:v>
                </c:pt>
                <c:pt idx="27349">
                  <c:v>41193.885416600337</c:v>
                </c:pt>
                <c:pt idx="27350">
                  <c:v>41193.895833267001</c:v>
                </c:pt>
                <c:pt idx="27351">
                  <c:v>41193.906249933665</c:v>
                </c:pt>
                <c:pt idx="27352">
                  <c:v>41193.916666600329</c:v>
                </c:pt>
                <c:pt idx="27353">
                  <c:v>41193.927083266994</c:v>
                </c:pt>
                <c:pt idx="27354">
                  <c:v>41193.937499933658</c:v>
                </c:pt>
                <c:pt idx="27355">
                  <c:v>41193.947916600322</c:v>
                </c:pt>
                <c:pt idx="27356">
                  <c:v>41193.958333266986</c:v>
                </c:pt>
                <c:pt idx="27357">
                  <c:v>41193.968749933651</c:v>
                </c:pt>
                <c:pt idx="27358">
                  <c:v>41193.979166600315</c:v>
                </c:pt>
                <c:pt idx="27359">
                  <c:v>41193.989583266979</c:v>
                </c:pt>
                <c:pt idx="27360">
                  <c:v>41193.999999933643</c:v>
                </c:pt>
                <c:pt idx="27361">
                  <c:v>41194.010416600308</c:v>
                </c:pt>
                <c:pt idx="27362">
                  <c:v>41194.020833266972</c:v>
                </c:pt>
                <c:pt idx="27363">
                  <c:v>41194.031249933636</c:v>
                </c:pt>
                <c:pt idx="27364">
                  <c:v>41194.0416666003</c:v>
                </c:pt>
                <c:pt idx="27365">
                  <c:v>41194.052083266964</c:v>
                </c:pt>
                <c:pt idx="27366">
                  <c:v>41194.062499933629</c:v>
                </c:pt>
                <c:pt idx="27367">
                  <c:v>41194.072916600293</c:v>
                </c:pt>
                <c:pt idx="27368">
                  <c:v>41194.083333266957</c:v>
                </c:pt>
                <c:pt idx="27369">
                  <c:v>41194.093749933621</c:v>
                </c:pt>
                <c:pt idx="27370">
                  <c:v>41194.104166600286</c:v>
                </c:pt>
                <c:pt idx="27371">
                  <c:v>41194.11458326695</c:v>
                </c:pt>
                <c:pt idx="27372">
                  <c:v>41194.124999933614</c:v>
                </c:pt>
                <c:pt idx="27373">
                  <c:v>41194.135416600278</c:v>
                </c:pt>
                <c:pt idx="27374">
                  <c:v>41194.145833266943</c:v>
                </c:pt>
                <c:pt idx="27375">
                  <c:v>41194.156249933607</c:v>
                </c:pt>
                <c:pt idx="27376">
                  <c:v>41194.166666600271</c:v>
                </c:pt>
                <c:pt idx="27377">
                  <c:v>41194.177083266935</c:v>
                </c:pt>
                <c:pt idx="27378">
                  <c:v>41194.1874999336</c:v>
                </c:pt>
                <c:pt idx="27379">
                  <c:v>41194.197916600264</c:v>
                </c:pt>
                <c:pt idx="27380">
                  <c:v>41194.208333266928</c:v>
                </c:pt>
                <c:pt idx="27381">
                  <c:v>41194.218749933592</c:v>
                </c:pt>
                <c:pt idx="27382">
                  <c:v>41194.229166600257</c:v>
                </c:pt>
                <c:pt idx="27383">
                  <c:v>41194.239583266921</c:v>
                </c:pt>
                <c:pt idx="27384">
                  <c:v>41194.249999933585</c:v>
                </c:pt>
                <c:pt idx="27385">
                  <c:v>41194.260416600249</c:v>
                </c:pt>
                <c:pt idx="27386">
                  <c:v>41194.270833266914</c:v>
                </c:pt>
                <c:pt idx="27387">
                  <c:v>41194.281249933578</c:v>
                </c:pt>
                <c:pt idx="27388">
                  <c:v>41194.291666600242</c:v>
                </c:pt>
                <c:pt idx="27389">
                  <c:v>41194.302083266906</c:v>
                </c:pt>
                <c:pt idx="27390">
                  <c:v>41194.312499933571</c:v>
                </c:pt>
                <c:pt idx="27391">
                  <c:v>41194.322916600235</c:v>
                </c:pt>
                <c:pt idx="27392">
                  <c:v>41194.333333266899</c:v>
                </c:pt>
                <c:pt idx="27393">
                  <c:v>41194.343749933563</c:v>
                </c:pt>
                <c:pt idx="27394">
                  <c:v>41194.354166600227</c:v>
                </c:pt>
                <c:pt idx="27395">
                  <c:v>41194.364583266892</c:v>
                </c:pt>
                <c:pt idx="27396">
                  <c:v>41194.374999933556</c:v>
                </c:pt>
                <c:pt idx="27397">
                  <c:v>41194.38541660022</c:v>
                </c:pt>
                <c:pt idx="27398">
                  <c:v>41194.395833266884</c:v>
                </c:pt>
                <c:pt idx="27399">
                  <c:v>41194.406249933549</c:v>
                </c:pt>
                <c:pt idx="27400">
                  <c:v>41194.416666600213</c:v>
                </c:pt>
                <c:pt idx="27401">
                  <c:v>41194.427083266877</c:v>
                </c:pt>
                <c:pt idx="27402">
                  <c:v>41194.437499933541</c:v>
                </c:pt>
                <c:pt idx="27403">
                  <c:v>41194.447916600206</c:v>
                </c:pt>
                <c:pt idx="27404">
                  <c:v>41194.45833326687</c:v>
                </c:pt>
                <c:pt idx="27405">
                  <c:v>41194.468749933534</c:v>
                </c:pt>
                <c:pt idx="27406">
                  <c:v>41194.479166600198</c:v>
                </c:pt>
                <c:pt idx="27407">
                  <c:v>41194.489583266863</c:v>
                </c:pt>
                <c:pt idx="27408">
                  <c:v>41194.499999933527</c:v>
                </c:pt>
                <c:pt idx="27409">
                  <c:v>41194.510416600191</c:v>
                </c:pt>
                <c:pt idx="27410">
                  <c:v>41194.520833266855</c:v>
                </c:pt>
                <c:pt idx="27411">
                  <c:v>41194.53124993352</c:v>
                </c:pt>
                <c:pt idx="27412">
                  <c:v>41194.541666600184</c:v>
                </c:pt>
                <c:pt idx="27413">
                  <c:v>41194.552083266848</c:v>
                </c:pt>
                <c:pt idx="27414">
                  <c:v>41194.562499933512</c:v>
                </c:pt>
                <c:pt idx="27415">
                  <c:v>41194.572916600177</c:v>
                </c:pt>
                <c:pt idx="27416">
                  <c:v>41194.583333266841</c:v>
                </c:pt>
                <c:pt idx="27417">
                  <c:v>41194.593749933505</c:v>
                </c:pt>
                <c:pt idx="27418">
                  <c:v>41194.604166600169</c:v>
                </c:pt>
                <c:pt idx="27419">
                  <c:v>41194.614583266834</c:v>
                </c:pt>
                <c:pt idx="27420">
                  <c:v>41194.624999933498</c:v>
                </c:pt>
                <c:pt idx="27421">
                  <c:v>41194.635416600162</c:v>
                </c:pt>
                <c:pt idx="27422">
                  <c:v>41194.645833266826</c:v>
                </c:pt>
                <c:pt idx="27423">
                  <c:v>41194.65624993349</c:v>
                </c:pt>
                <c:pt idx="27424">
                  <c:v>41194.666666600155</c:v>
                </c:pt>
                <c:pt idx="27425">
                  <c:v>41194.677083266819</c:v>
                </c:pt>
                <c:pt idx="27426">
                  <c:v>41194.687499933483</c:v>
                </c:pt>
                <c:pt idx="27427">
                  <c:v>41194.697916600147</c:v>
                </c:pt>
                <c:pt idx="27428">
                  <c:v>41194.708333266812</c:v>
                </c:pt>
                <c:pt idx="27429">
                  <c:v>41194.718749933476</c:v>
                </c:pt>
                <c:pt idx="27430">
                  <c:v>41194.72916660014</c:v>
                </c:pt>
                <c:pt idx="27431">
                  <c:v>41194.739583266804</c:v>
                </c:pt>
                <c:pt idx="27432">
                  <c:v>41194.749999933469</c:v>
                </c:pt>
                <c:pt idx="27433">
                  <c:v>41194.760416600133</c:v>
                </c:pt>
                <c:pt idx="27434">
                  <c:v>41194.770833266797</c:v>
                </c:pt>
                <c:pt idx="27435">
                  <c:v>41194.781249933461</c:v>
                </c:pt>
                <c:pt idx="27436">
                  <c:v>41194.791666600126</c:v>
                </c:pt>
                <c:pt idx="27437">
                  <c:v>41194.80208326679</c:v>
                </c:pt>
                <c:pt idx="27438">
                  <c:v>41194.812499933454</c:v>
                </c:pt>
                <c:pt idx="27439">
                  <c:v>41194.822916600118</c:v>
                </c:pt>
                <c:pt idx="27440">
                  <c:v>41194.833333266783</c:v>
                </c:pt>
                <c:pt idx="27441">
                  <c:v>41194.843749933447</c:v>
                </c:pt>
                <c:pt idx="27442">
                  <c:v>41194.854166600111</c:v>
                </c:pt>
                <c:pt idx="27443">
                  <c:v>41194.864583266775</c:v>
                </c:pt>
                <c:pt idx="27444">
                  <c:v>41194.87499993344</c:v>
                </c:pt>
                <c:pt idx="27445">
                  <c:v>41194.885416600104</c:v>
                </c:pt>
                <c:pt idx="27446">
                  <c:v>41194.895833266768</c:v>
                </c:pt>
                <c:pt idx="27447">
                  <c:v>41194.906249933432</c:v>
                </c:pt>
                <c:pt idx="27448">
                  <c:v>41194.916666600097</c:v>
                </c:pt>
                <c:pt idx="27449">
                  <c:v>41194.927083266761</c:v>
                </c:pt>
                <c:pt idx="27450">
                  <c:v>41194.937499933425</c:v>
                </c:pt>
                <c:pt idx="27451">
                  <c:v>41194.947916600089</c:v>
                </c:pt>
                <c:pt idx="27452">
                  <c:v>41194.958333266753</c:v>
                </c:pt>
                <c:pt idx="27453">
                  <c:v>41194.968749933418</c:v>
                </c:pt>
                <c:pt idx="27454">
                  <c:v>41194.979166600082</c:v>
                </c:pt>
                <c:pt idx="27455">
                  <c:v>41194.989583266746</c:v>
                </c:pt>
                <c:pt idx="27456">
                  <c:v>41194.99999993341</c:v>
                </c:pt>
                <c:pt idx="27457">
                  <c:v>41195.010416600075</c:v>
                </c:pt>
                <c:pt idx="27458">
                  <c:v>41195.020833266739</c:v>
                </c:pt>
                <c:pt idx="27459">
                  <c:v>41195.031249933403</c:v>
                </c:pt>
                <c:pt idx="27460">
                  <c:v>41195.041666600067</c:v>
                </c:pt>
                <c:pt idx="27461">
                  <c:v>41195.052083266732</c:v>
                </c:pt>
                <c:pt idx="27462">
                  <c:v>41195.062499933396</c:v>
                </c:pt>
                <c:pt idx="27463">
                  <c:v>41195.07291660006</c:v>
                </c:pt>
                <c:pt idx="27464">
                  <c:v>41195.083333266724</c:v>
                </c:pt>
                <c:pt idx="27465">
                  <c:v>41195.093749933389</c:v>
                </c:pt>
                <c:pt idx="27466">
                  <c:v>41195.104166600053</c:v>
                </c:pt>
                <c:pt idx="27467">
                  <c:v>41195.114583266717</c:v>
                </c:pt>
                <c:pt idx="27468">
                  <c:v>41195.124999933381</c:v>
                </c:pt>
                <c:pt idx="27469">
                  <c:v>41195.135416600046</c:v>
                </c:pt>
                <c:pt idx="27470">
                  <c:v>41195.14583326671</c:v>
                </c:pt>
                <c:pt idx="27471">
                  <c:v>41195.156249933374</c:v>
                </c:pt>
                <c:pt idx="27472">
                  <c:v>41195.166666600038</c:v>
                </c:pt>
                <c:pt idx="27473">
                  <c:v>41195.177083266703</c:v>
                </c:pt>
                <c:pt idx="27474">
                  <c:v>41195.187499933367</c:v>
                </c:pt>
                <c:pt idx="27475">
                  <c:v>41195.197916600031</c:v>
                </c:pt>
                <c:pt idx="27476">
                  <c:v>41195.208333266695</c:v>
                </c:pt>
                <c:pt idx="27477">
                  <c:v>41195.21874993336</c:v>
                </c:pt>
                <c:pt idx="27478">
                  <c:v>41195.229166600024</c:v>
                </c:pt>
                <c:pt idx="27479">
                  <c:v>41195.239583266688</c:v>
                </c:pt>
                <c:pt idx="27480">
                  <c:v>41195.249999933352</c:v>
                </c:pt>
                <c:pt idx="27481">
                  <c:v>41195.260416600016</c:v>
                </c:pt>
                <c:pt idx="27482">
                  <c:v>41195.270833266681</c:v>
                </c:pt>
                <c:pt idx="27483">
                  <c:v>41195.281249933345</c:v>
                </c:pt>
                <c:pt idx="27484">
                  <c:v>41195.291666600009</c:v>
                </c:pt>
                <c:pt idx="27485">
                  <c:v>41195.302083266673</c:v>
                </c:pt>
                <c:pt idx="27486">
                  <c:v>41195.312499933338</c:v>
                </c:pt>
                <c:pt idx="27487">
                  <c:v>41195.322916600002</c:v>
                </c:pt>
                <c:pt idx="27488">
                  <c:v>41195.333333266666</c:v>
                </c:pt>
                <c:pt idx="27489">
                  <c:v>41195.34374993333</c:v>
                </c:pt>
                <c:pt idx="27490">
                  <c:v>41195.354166599995</c:v>
                </c:pt>
                <c:pt idx="27491">
                  <c:v>41195.364583266659</c:v>
                </c:pt>
                <c:pt idx="27492">
                  <c:v>41195.374999933323</c:v>
                </c:pt>
                <c:pt idx="27493">
                  <c:v>41195.385416599987</c:v>
                </c:pt>
                <c:pt idx="27494">
                  <c:v>41195.395833266652</c:v>
                </c:pt>
                <c:pt idx="27495">
                  <c:v>41195.406249933316</c:v>
                </c:pt>
                <c:pt idx="27496">
                  <c:v>41195.41666659998</c:v>
                </c:pt>
                <c:pt idx="27497">
                  <c:v>41195.427083266644</c:v>
                </c:pt>
                <c:pt idx="27498">
                  <c:v>41195.437499933309</c:v>
                </c:pt>
                <c:pt idx="27499">
                  <c:v>41195.447916599973</c:v>
                </c:pt>
                <c:pt idx="27500">
                  <c:v>41195.458333266637</c:v>
                </c:pt>
                <c:pt idx="27501">
                  <c:v>41195.468749933301</c:v>
                </c:pt>
                <c:pt idx="27502">
                  <c:v>41195.479166599966</c:v>
                </c:pt>
                <c:pt idx="27503">
                  <c:v>41195.48958326663</c:v>
                </c:pt>
                <c:pt idx="27504">
                  <c:v>41195.499999933294</c:v>
                </c:pt>
                <c:pt idx="27505">
                  <c:v>41195.510416599958</c:v>
                </c:pt>
                <c:pt idx="27506">
                  <c:v>41195.520833266623</c:v>
                </c:pt>
                <c:pt idx="27507">
                  <c:v>41195.531249933287</c:v>
                </c:pt>
                <c:pt idx="27508">
                  <c:v>41195.541666599951</c:v>
                </c:pt>
                <c:pt idx="27509">
                  <c:v>41195.552083266615</c:v>
                </c:pt>
                <c:pt idx="27510">
                  <c:v>41195.562499933279</c:v>
                </c:pt>
                <c:pt idx="27511">
                  <c:v>41195.572916599944</c:v>
                </c:pt>
                <c:pt idx="27512">
                  <c:v>41195.583333266608</c:v>
                </c:pt>
                <c:pt idx="27513">
                  <c:v>41195.593749933272</c:v>
                </c:pt>
                <c:pt idx="27514">
                  <c:v>41195.604166599936</c:v>
                </c:pt>
                <c:pt idx="27515">
                  <c:v>41195.614583266601</c:v>
                </c:pt>
                <c:pt idx="27516">
                  <c:v>41195.624999933265</c:v>
                </c:pt>
                <c:pt idx="27517">
                  <c:v>41195.635416599929</c:v>
                </c:pt>
                <c:pt idx="27518">
                  <c:v>41195.645833266593</c:v>
                </c:pt>
                <c:pt idx="27519">
                  <c:v>41195.656249933258</c:v>
                </c:pt>
                <c:pt idx="27520">
                  <c:v>41195.666666599922</c:v>
                </c:pt>
                <c:pt idx="27521">
                  <c:v>41195.677083266586</c:v>
                </c:pt>
                <c:pt idx="27522">
                  <c:v>41195.68749993325</c:v>
                </c:pt>
                <c:pt idx="27523">
                  <c:v>41195.697916599915</c:v>
                </c:pt>
                <c:pt idx="27524">
                  <c:v>41195.708333266579</c:v>
                </c:pt>
                <c:pt idx="27525">
                  <c:v>41195.718749933243</c:v>
                </c:pt>
                <c:pt idx="27526">
                  <c:v>41195.729166599907</c:v>
                </c:pt>
                <c:pt idx="27527">
                  <c:v>41195.739583266572</c:v>
                </c:pt>
                <c:pt idx="27528">
                  <c:v>41195.749999933236</c:v>
                </c:pt>
                <c:pt idx="27529">
                  <c:v>41195.7604165999</c:v>
                </c:pt>
                <c:pt idx="27530">
                  <c:v>41195.770833266564</c:v>
                </c:pt>
                <c:pt idx="27531">
                  <c:v>41195.781249933229</c:v>
                </c:pt>
                <c:pt idx="27532">
                  <c:v>41195.791666599893</c:v>
                </c:pt>
                <c:pt idx="27533">
                  <c:v>41195.802083266557</c:v>
                </c:pt>
                <c:pt idx="27534">
                  <c:v>41195.812499933221</c:v>
                </c:pt>
                <c:pt idx="27535">
                  <c:v>41195.822916599886</c:v>
                </c:pt>
                <c:pt idx="27536">
                  <c:v>41195.83333326655</c:v>
                </c:pt>
                <c:pt idx="27537">
                  <c:v>41195.843749933214</c:v>
                </c:pt>
                <c:pt idx="27538">
                  <c:v>41195.854166599878</c:v>
                </c:pt>
                <c:pt idx="27539">
                  <c:v>41195.864583266542</c:v>
                </c:pt>
                <c:pt idx="27540">
                  <c:v>41195.874999933207</c:v>
                </c:pt>
                <c:pt idx="27541">
                  <c:v>41195.885416599871</c:v>
                </c:pt>
                <c:pt idx="27542">
                  <c:v>41195.895833266535</c:v>
                </c:pt>
                <c:pt idx="27543">
                  <c:v>41195.906249933199</c:v>
                </c:pt>
                <c:pt idx="27544">
                  <c:v>41195.916666599864</c:v>
                </c:pt>
                <c:pt idx="27545">
                  <c:v>41195.927083266528</c:v>
                </c:pt>
                <c:pt idx="27546">
                  <c:v>41195.937499933192</c:v>
                </c:pt>
                <c:pt idx="27547">
                  <c:v>41195.947916599856</c:v>
                </c:pt>
                <c:pt idx="27548">
                  <c:v>41195.958333266521</c:v>
                </c:pt>
                <c:pt idx="27549">
                  <c:v>41195.968749933185</c:v>
                </c:pt>
                <c:pt idx="27550">
                  <c:v>41195.979166599849</c:v>
                </c:pt>
                <c:pt idx="27551">
                  <c:v>41195.989583266513</c:v>
                </c:pt>
                <c:pt idx="27552">
                  <c:v>41195.999999933178</c:v>
                </c:pt>
                <c:pt idx="27553">
                  <c:v>41196.010416599842</c:v>
                </c:pt>
                <c:pt idx="27554">
                  <c:v>41196.020833266506</c:v>
                </c:pt>
                <c:pt idx="27555">
                  <c:v>41196.03124993317</c:v>
                </c:pt>
                <c:pt idx="27556">
                  <c:v>41196.041666599835</c:v>
                </c:pt>
                <c:pt idx="27557">
                  <c:v>41196.052083266499</c:v>
                </c:pt>
                <c:pt idx="27558">
                  <c:v>41196.062499933163</c:v>
                </c:pt>
                <c:pt idx="27559">
                  <c:v>41196.072916599827</c:v>
                </c:pt>
                <c:pt idx="27560">
                  <c:v>41196.083333266492</c:v>
                </c:pt>
                <c:pt idx="27561">
                  <c:v>41196.093749933156</c:v>
                </c:pt>
                <c:pt idx="27562">
                  <c:v>41196.10416659982</c:v>
                </c:pt>
                <c:pt idx="27563">
                  <c:v>41196.114583266484</c:v>
                </c:pt>
                <c:pt idx="27564">
                  <c:v>41196.124999933149</c:v>
                </c:pt>
                <c:pt idx="27565">
                  <c:v>41196.135416599813</c:v>
                </c:pt>
                <c:pt idx="27566">
                  <c:v>41196.145833266477</c:v>
                </c:pt>
                <c:pt idx="27567">
                  <c:v>41196.156249933141</c:v>
                </c:pt>
                <c:pt idx="27568">
                  <c:v>41196.166666599805</c:v>
                </c:pt>
                <c:pt idx="27569">
                  <c:v>41196.17708326647</c:v>
                </c:pt>
                <c:pt idx="27570">
                  <c:v>41196.187499933134</c:v>
                </c:pt>
                <c:pt idx="27571">
                  <c:v>41196.197916599798</c:v>
                </c:pt>
                <c:pt idx="27572">
                  <c:v>41196.208333266462</c:v>
                </c:pt>
                <c:pt idx="27573">
                  <c:v>41196.218749933127</c:v>
                </c:pt>
                <c:pt idx="27574">
                  <c:v>41196.229166599791</c:v>
                </c:pt>
                <c:pt idx="27575">
                  <c:v>41196.239583266455</c:v>
                </c:pt>
                <c:pt idx="27576">
                  <c:v>41196.249999933119</c:v>
                </c:pt>
                <c:pt idx="27577">
                  <c:v>41196.260416599784</c:v>
                </c:pt>
                <c:pt idx="27578">
                  <c:v>41196.270833266448</c:v>
                </c:pt>
                <c:pt idx="27579">
                  <c:v>41196.281249933112</c:v>
                </c:pt>
                <c:pt idx="27580">
                  <c:v>41196.291666599776</c:v>
                </c:pt>
                <c:pt idx="27581">
                  <c:v>41196.302083266441</c:v>
                </c:pt>
                <c:pt idx="27582">
                  <c:v>41196.312499933105</c:v>
                </c:pt>
                <c:pt idx="27583">
                  <c:v>41196.322916599769</c:v>
                </c:pt>
                <c:pt idx="27584">
                  <c:v>41196.333333266433</c:v>
                </c:pt>
                <c:pt idx="27585">
                  <c:v>41196.343749933098</c:v>
                </c:pt>
                <c:pt idx="27586">
                  <c:v>41196.354166599762</c:v>
                </c:pt>
                <c:pt idx="27587">
                  <c:v>41196.364583266426</c:v>
                </c:pt>
                <c:pt idx="27588">
                  <c:v>41196.37499993309</c:v>
                </c:pt>
                <c:pt idx="27589">
                  <c:v>41196.385416599755</c:v>
                </c:pt>
                <c:pt idx="27590">
                  <c:v>41196.395833266419</c:v>
                </c:pt>
                <c:pt idx="27591">
                  <c:v>41196.406249933083</c:v>
                </c:pt>
                <c:pt idx="27592">
                  <c:v>41196.416666599747</c:v>
                </c:pt>
                <c:pt idx="27593">
                  <c:v>41196.427083266412</c:v>
                </c:pt>
                <c:pt idx="27594">
                  <c:v>41196.437499933076</c:v>
                </c:pt>
                <c:pt idx="27595">
                  <c:v>41196.44791659974</c:v>
                </c:pt>
                <c:pt idx="27596">
                  <c:v>41196.458333266404</c:v>
                </c:pt>
                <c:pt idx="27597">
                  <c:v>41196.468749933068</c:v>
                </c:pt>
                <c:pt idx="27598">
                  <c:v>41196.479166599733</c:v>
                </c:pt>
                <c:pt idx="27599">
                  <c:v>41196.489583266397</c:v>
                </c:pt>
                <c:pt idx="27600">
                  <c:v>41196.499999933061</c:v>
                </c:pt>
                <c:pt idx="27601">
                  <c:v>41196.510416599725</c:v>
                </c:pt>
                <c:pt idx="27602">
                  <c:v>41196.52083326639</c:v>
                </c:pt>
                <c:pt idx="27603">
                  <c:v>41196.531249933054</c:v>
                </c:pt>
                <c:pt idx="27604">
                  <c:v>41196.541666599718</c:v>
                </c:pt>
                <c:pt idx="27605">
                  <c:v>41196.552083266382</c:v>
                </c:pt>
                <c:pt idx="27606">
                  <c:v>41196.562499933047</c:v>
                </c:pt>
                <c:pt idx="27607">
                  <c:v>41196.572916599711</c:v>
                </c:pt>
                <c:pt idx="27608">
                  <c:v>41196.583333266375</c:v>
                </c:pt>
                <c:pt idx="27609">
                  <c:v>41196.593749933039</c:v>
                </c:pt>
                <c:pt idx="27610">
                  <c:v>41196.604166599704</c:v>
                </c:pt>
                <c:pt idx="27611">
                  <c:v>41196.614583266368</c:v>
                </c:pt>
                <c:pt idx="27612">
                  <c:v>41196.624999933032</c:v>
                </c:pt>
                <c:pt idx="27613">
                  <c:v>41196.635416599696</c:v>
                </c:pt>
                <c:pt idx="27614">
                  <c:v>41196.645833266361</c:v>
                </c:pt>
                <c:pt idx="27615">
                  <c:v>41196.656249933025</c:v>
                </c:pt>
                <c:pt idx="27616">
                  <c:v>41196.666666599689</c:v>
                </c:pt>
                <c:pt idx="27617">
                  <c:v>41196.677083266353</c:v>
                </c:pt>
                <c:pt idx="27618">
                  <c:v>41196.687499933018</c:v>
                </c:pt>
                <c:pt idx="27619">
                  <c:v>41196.697916599682</c:v>
                </c:pt>
                <c:pt idx="27620">
                  <c:v>41196.708333266346</c:v>
                </c:pt>
                <c:pt idx="27621">
                  <c:v>41196.71874993301</c:v>
                </c:pt>
                <c:pt idx="27622">
                  <c:v>41196.729166599674</c:v>
                </c:pt>
                <c:pt idx="27623">
                  <c:v>41196.739583266339</c:v>
                </c:pt>
                <c:pt idx="27624">
                  <c:v>41196.749999933003</c:v>
                </c:pt>
                <c:pt idx="27625">
                  <c:v>41196.760416599667</c:v>
                </c:pt>
                <c:pt idx="27626">
                  <c:v>41196.770833266331</c:v>
                </c:pt>
                <c:pt idx="27627">
                  <c:v>41196.781249932996</c:v>
                </c:pt>
                <c:pt idx="27628">
                  <c:v>41196.79166659966</c:v>
                </c:pt>
                <c:pt idx="27629">
                  <c:v>41196.802083266324</c:v>
                </c:pt>
                <c:pt idx="27630">
                  <c:v>41196.812499932988</c:v>
                </c:pt>
                <c:pt idx="27631">
                  <c:v>41196.822916599653</c:v>
                </c:pt>
                <c:pt idx="27632">
                  <c:v>41196.833333266317</c:v>
                </c:pt>
                <c:pt idx="27633">
                  <c:v>41196.843749932981</c:v>
                </c:pt>
                <c:pt idx="27634">
                  <c:v>41196.854166599645</c:v>
                </c:pt>
                <c:pt idx="27635">
                  <c:v>41196.86458326631</c:v>
                </c:pt>
                <c:pt idx="27636">
                  <c:v>41196.874999932974</c:v>
                </c:pt>
                <c:pt idx="27637">
                  <c:v>41196.885416599638</c:v>
                </c:pt>
                <c:pt idx="27638">
                  <c:v>41196.895833266302</c:v>
                </c:pt>
                <c:pt idx="27639">
                  <c:v>41196.906249932967</c:v>
                </c:pt>
                <c:pt idx="27640">
                  <c:v>41196.916666599631</c:v>
                </c:pt>
                <c:pt idx="27641">
                  <c:v>41196.927083266295</c:v>
                </c:pt>
                <c:pt idx="27642">
                  <c:v>41196.937499932959</c:v>
                </c:pt>
                <c:pt idx="27643">
                  <c:v>41196.947916599624</c:v>
                </c:pt>
                <c:pt idx="27644">
                  <c:v>41196.958333266288</c:v>
                </c:pt>
                <c:pt idx="27645">
                  <c:v>41196.968749932952</c:v>
                </c:pt>
                <c:pt idx="27646">
                  <c:v>41196.979166599616</c:v>
                </c:pt>
                <c:pt idx="27647">
                  <c:v>41196.989583266281</c:v>
                </c:pt>
                <c:pt idx="27648">
                  <c:v>41196.999999932945</c:v>
                </c:pt>
                <c:pt idx="27649">
                  <c:v>41197.010416599609</c:v>
                </c:pt>
                <c:pt idx="27650">
                  <c:v>41197.020833266273</c:v>
                </c:pt>
                <c:pt idx="27651">
                  <c:v>41197.031249932937</c:v>
                </c:pt>
                <c:pt idx="27652">
                  <c:v>41197.041666599602</c:v>
                </c:pt>
                <c:pt idx="27653">
                  <c:v>41197.052083266266</c:v>
                </c:pt>
                <c:pt idx="27654">
                  <c:v>41197.06249993293</c:v>
                </c:pt>
                <c:pt idx="27655">
                  <c:v>41197.072916599594</c:v>
                </c:pt>
                <c:pt idx="27656">
                  <c:v>41197.083333266259</c:v>
                </c:pt>
                <c:pt idx="27657">
                  <c:v>41197.093749932923</c:v>
                </c:pt>
                <c:pt idx="27658">
                  <c:v>41197.104166599587</c:v>
                </c:pt>
                <c:pt idx="27659">
                  <c:v>41197.114583266251</c:v>
                </c:pt>
                <c:pt idx="27660">
                  <c:v>41197.124999932916</c:v>
                </c:pt>
                <c:pt idx="27661">
                  <c:v>41197.13541659958</c:v>
                </c:pt>
                <c:pt idx="27662">
                  <c:v>41197.145833266244</c:v>
                </c:pt>
                <c:pt idx="27663">
                  <c:v>41197.156249932908</c:v>
                </c:pt>
                <c:pt idx="27664">
                  <c:v>41197.166666599573</c:v>
                </c:pt>
                <c:pt idx="27665">
                  <c:v>41197.177083266237</c:v>
                </c:pt>
                <c:pt idx="27666">
                  <c:v>41197.187499932901</c:v>
                </c:pt>
                <c:pt idx="27667">
                  <c:v>41197.197916599565</c:v>
                </c:pt>
                <c:pt idx="27668">
                  <c:v>41197.20833326623</c:v>
                </c:pt>
                <c:pt idx="27669">
                  <c:v>41197.218749932894</c:v>
                </c:pt>
                <c:pt idx="27670">
                  <c:v>41197.229166599558</c:v>
                </c:pt>
                <c:pt idx="27671">
                  <c:v>41197.239583266222</c:v>
                </c:pt>
                <c:pt idx="27672">
                  <c:v>41197.249999932887</c:v>
                </c:pt>
                <c:pt idx="27673">
                  <c:v>41197.260416599551</c:v>
                </c:pt>
                <c:pt idx="27674">
                  <c:v>41197.270833266215</c:v>
                </c:pt>
                <c:pt idx="27675">
                  <c:v>41197.281249932879</c:v>
                </c:pt>
                <c:pt idx="27676">
                  <c:v>41197.291666599544</c:v>
                </c:pt>
                <c:pt idx="27677">
                  <c:v>41197.302083266208</c:v>
                </c:pt>
                <c:pt idx="27678">
                  <c:v>41197.312499932872</c:v>
                </c:pt>
                <c:pt idx="27679">
                  <c:v>41197.322916599536</c:v>
                </c:pt>
                <c:pt idx="27680">
                  <c:v>41197.3333332662</c:v>
                </c:pt>
                <c:pt idx="27681">
                  <c:v>41197.343749932865</c:v>
                </c:pt>
                <c:pt idx="27682">
                  <c:v>41197.354166599529</c:v>
                </c:pt>
                <c:pt idx="27683">
                  <c:v>41197.364583266193</c:v>
                </c:pt>
                <c:pt idx="27684">
                  <c:v>41197.374999932857</c:v>
                </c:pt>
                <c:pt idx="27685">
                  <c:v>41197.385416599522</c:v>
                </c:pt>
                <c:pt idx="27686">
                  <c:v>41197.395833266186</c:v>
                </c:pt>
                <c:pt idx="27687">
                  <c:v>41197.40624993285</c:v>
                </c:pt>
                <c:pt idx="27688">
                  <c:v>41197.416666599514</c:v>
                </c:pt>
                <c:pt idx="27689">
                  <c:v>41197.427083266179</c:v>
                </c:pt>
                <c:pt idx="27690">
                  <c:v>41197.437499932843</c:v>
                </c:pt>
                <c:pt idx="27691">
                  <c:v>41197.447916599507</c:v>
                </c:pt>
                <c:pt idx="27692">
                  <c:v>41197.458333266171</c:v>
                </c:pt>
                <c:pt idx="27693">
                  <c:v>41197.468749932836</c:v>
                </c:pt>
                <c:pt idx="27694">
                  <c:v>41197.4791665995</c:v>
                </c:pt>
                <c:pt idx="27695">
                  <c:v>41197.489583266164</c:v>
                </c:pt>
                <c:pt idx="27696">
                  <c:v>41197.499999932828</c:v>
                </c:pt>
                <c:pt idx="27697">
                  <c:v>41197.510416599493</c:v>
                </c:pt>
                <c:pt idx="27698">
                  <c:v>41197.520833266157</c:v>
                </c:pt>
                <c:pt idx="27699">
                  <c:v>41197.531249932821</c:v>
                </c:pt>
                <c:pt idx="27700">
                  <c:v>41197.541666599485</c:v>
                </c:pt>
                <c:pt idx="27701">
                  <c:v>41197.55208326615</c:v>
                </c:pt>
                <c:pt idx="27702">
                  <c:v>41197.562499932814</c:v>
                </c:pt>
                <c:pt idx="27703">
                  <c:v>41197.572916599478</c:v>
                </c:pt>
                <c:pt idx="27704">
                  <c:v>41197.583333266142</c:v>
                </c:pt>
                <c:pt idx="27705">
                  <c:v>41197.593749932807</c:v>
                </c:pt>
                <c:pt idx="27706">
                  <c:v>41197.604166599471</c:v>
                </c:pt>
                <c:pt idx="27707">
                  <c:v>41197.614583266135</c:v>
                </c:pt>
                <c:pt idx="27708">
                  <c:v>41197.624999932799</c:v>
                </c:pt>
                <c:pt idx="27709">
                  <c:v>41197.635416599463</c:v>
                </c:pt>
                <c:pt idx="27710">
                  <c:v>41197.645833266128</c:v>
                </c:pt>
                <c:pt idx="27711">
                  <c:v>41197.656249932792</c:v>
                </c:pt>
                <c:pt idx="27712">
                  <c:v>41197.666666599456</c:v>
                </c:pt>
                <c:pt idx="27713">
                  <c:v>41197.67708326612</c:v>
                </c:pt>
                <c:pt idx="27714">
                  <c:v>41197.687499932785</c:v>
                </c:pt>
                <c:pt idx="27715">
                  <c:v>41197.697916599449</c:v>
                </c:pt>
                <c:pt idx="27716">
                  <c:v>41197.708333266113</c:v>
                </c:pt>
                <c:pt idx="27717">
                  <c:v>41197.718749932777</c:v>
                </c:pt>
                <c:pt idx="27718">
                  <c:v>41197.729166599442</c:v>
                </c:pt>
                <c:pt idx="27719">
                  <c:v>41197.739583266106</c:v>
                </c:pt>
                <c:pt idx="27720">
                  <c:v>41197.74999993277</c:v>
                </c:pt>
                <c:pt idx="27721">
                  <c:v>41197.760416599434</c:v>
                </c:pt>
                <c:pt idx="27722">
                  <c:v>41197.770833266099</c:v>
                </c:pt>
                <c:pt idx="27723">
                  <c:v>41197.781249932763</c:v>
                </c:pt>
                <c:pt idx="27724">
                  <c:v>41197.791666599427</c:v>
                </c:pt>
                <c:pt idx="27725">
                  <c:v>41197.802083266091</c:v>
                </c:pt>
                <c:pt idx="27726">
                  <c:v>41197.812499932756</c:v>
                </c:pt>
                <c:pt idx="27727">
                  <c:v>41197.82291659942</c:v>
                </c:pt>
                <c:pt idx="27728">
                  <c:v>41197.833333266084</c:v>
                </c:pt>
                <c:pt idx="27729">
                  <c:v>41197.843749932748</c:v>
                </c:pt>
                <c:pt idx="27730">
                  <c:v>41197.854166599413</c:v>
                </c:pt>
                <c:pt idx="27731">
                  <c:v>41197.864583266077</c:v>
                </c:pt>
                <c:pt idx="27732">
                  <c:v>41197.874999932741</c:v>
                </c:pt>
                <c:pt idx="27733">
                  <c:v>41197.885416599405</c:v>
                </c:pt>
                <c:pt idx="27734">
                  <c:v>41197.89583326607</c:v>
                </c:pt>
                <c:pt idx="27735">
                  <c:v>41197.906249932734</c:v>
                </c:pt>
                <c:pt idx="27736">
                  <c:v>41197.916666599398</c:v>
                </c:pt>
                <c:pt idx="27737">
                  <c:v>41197.927083266062</c:v>
                </c:pt>
                <c:pt idx="27738">
                  <c:v>41197.937499932726</c:v>
                </c:pt>
                <c:pt idx="27739">
                  <c:v>41197.947916599391</c:v>
                </c:pt>
                <c:pt idx="27740">
                  <c:v>41197.958333266055</c:v>
                </c:pt>
                <c:pt idx="27741">
                  <c:v>41197.968749932719</c:v>
                </c:pt>
                <c:pt idx="27742">
                  <c:v>41197.979166599383</c:v>
                </c:pt>
                <c:pt idx="27743">
                  <c:v>41197.989583266048</c:v>
                </c:pt>
                <c:pt idx="27744">
                  <c:v>41197.999999932712</c:v>
                </c:pt>
                <c:pt idx="27745">
                  <c:v>41198.010416599376</c:v>
                </c:pt>
                <c:pt idx="27746">
                  <c:v>41198.02083326604</c:v>
                </c:pt>
                <c:pt idx="27747">
                  <c:v>41198.031249932705</c:v>
                </c:pt>
                <c:pt idx="27748">
                  <c:v>41198.041666599369</c:v>
                </c:pt>
                <c:pt idx="27749">
                  <c:v>41198.052083266033</c:v>
                </c:pt>
                <c:pt idx="27750">
                  <c:v>41198.062499932697</c:v>
                </c:pt>
                <c:pt idx="27751">
                  <c:v>41198.072916599362</c:v>
                </c:pt>
                <c:pt idx="27752">
                  <c:v>41198.083333266026</c:v>
                </c:pt>
                <c:pt idx="27753">
                  <c:v>41198.09374993269</c:v>
                </c:pt>
                <c:pt idx="27754">
                  <c:v>41198.104166599354</c:v>
                </c:pt>
                <c:pt idx="27755">
                  <c:v>41198.114583266019</c:v>
                </c:pt>
                <c:pt idx="27756">
                  <c:v>41198.124999932683</c:v>
                </c:pt>
                <c:pt idx="27757">
                  <c:v>41198.135416599347</c:v>
                </c:pt>
                <c:pt idx="27758">
                  <c:v>41198.145833266011</c:v>
                </c:pt>
                <c:pt idx="27759">
                  <c:v>41198.156249932676</c:v>
                </c:pt>
                <c:pt idx="27760">
                  <c:v>41198.16666659934</c:v>
                </c:pt>
                <c:pt idx="27761">
                  <c:v>41198.177083266004</c:v>
                </c:pt>
                <c:pt idx="27762">
                  <c:v>41198.187499932668</c:v>
                </c:pt>
                <c:pt idx="27763">
                  <c:v>41198.197916599333</c:v>
                </c:pt>
                <c:pt idx="27764">
                  <c:v>41198.208333265997</c:v>
                </c:pt>
                <c:pt idx="27765">
                  <c:v>41198.218749932661</c:v>
                </c:pt>
                <c:pt idx="27766">
                  <c:v>41198.229166599325</c:v>
                </c:pt>
                <c:pt idx="27767">
                  <c:v>41198.239583265989</c:v>
                </c:pt>
                <c:pt idx="27768">
                  <c:v>41198.249999932654</c:v>
                </c:pt>
                <c:pt idx="27769">
                  <c:v>41198.260416599318</c:v>
                </c:pt>
                <c:pt idx="27770">
                  <c:v>41198.270833265982</c:v>
                </c:pt>
                <c:pt idx="27771">
                  <c:v>41198.281249932646</c:v>
                </c:pt>
                <c:pt idx="27772">
                  <c:v>41198.291666599311</c:v>
                </c:pt>
                <c:pt idx="27773">
                  <c:v>41198.302083265975</c:v>
                </c:pt>
                <c:pt idx="27774">
                  <c:v>41198.312499932639</c:v>
                </c:pt>
                <c:pt idx="27775">
                  <c:v>41198.322916599303</c:v>
                </c:pt>
                <c:pt idx="27776">
                  <c:v>41198.333333265968</c:v>
                </c:pt>
                <c:pt idx="27777">
                  <c:v>41198.343749932632</c:v>
                </c:pt>
                <c:pt idx="27778">
                  <c:v>41198.354166599296</c:v>
                </c:pt>
                <c:pt idx="27779">
                  <c:v>41198.36458326596</c:v>
                </c:pt>
                <c:pt idx="27780">
                  <c:v>41198.374999932625</c:v>
                </c:pt>
                <c:pt idx="27781">
                  <c:v>41198.385416599289</c:v>
                </c:pt>
                <c:pt idx="27782">
                  <c:v>41198.395833265953</c:v>
                </c:pt>
                <c:pt idx="27783">
                  <c:v>41198.406249932617</c:v>
                </c:pt>
                <c:pt idx="27784">
                  <c:v>41198.416666599282</c:v>
                </c:pt>
                <c:pt idx="27785">
                  <c:v>41198.427083265946</c:v>
                </c:pt>
                <c:pt idx="27786">
                  <c:v>41198.43749993261</c:v>
                </c:pt>
                <c:pt idx="27787">
                  <c:v>41198.447916599274</c:v>
                </c:pt>
                <c:pt idx="27788">
                  <c:v>41198.458333265939</c:v>
                </c:pt>
                <c:pt idx="27789">
                  <c:v>41198.468749932603</c:v>
                </c:pt>
                <c:pt idx="27790">
                  <c:v>41198.479166599267</c:v>
                </c:pt>
                <c:pt idx="27791">
                  <c:v>41198.489583265931</c:v>
                </c:pt>
                <c:pt idx="27792">
                  <c:v>41198.499999932596</c:v>
                </c:pt>
                <c:pt idx="27793">
                  <c:v>41198.51041659926</c:v>
                </c:pt>
                <c:pt idx="27794">
                  <c:v>41198.520833265924</c:v>
                </c:pt>
                <c:pt idx="27795">
                  <c:v>41198.531249932588</c:v>
                </c:pt>
                <c:pt idx="27796">
                  <c:v>41198.541666599252</c:v>
                </c:pt>
                <c:pt idx="27797">
                  <c:v>41198.552083265917</c:v>
                </c:pt>
                <c:pt idx="27798">
                  <c:v>41198.562499932581</c:v>
                </c:pt>
                <c:pt idx="27799">
                  <c:v>41198.572916599245</c:v>
                </c:pt>
                <c:pt idx="27800">
                  <c:v>41198.583333265909</c:v>
                </c:pt>
                <c:pt idx="27801">
                  <c:v>41198.593749932574</c:v>
                </c:pt>
                <c:pt idx="27802">
                  <c:v>41198.604166599238</c:v>
                </c:pt>
                <c:pt idx="27803">
                  <c:v>41198.614583265902</c:v>
                </c:pt>
                <c:pt idx="27804">
                  <c:v>41198.624999932566</c:v>
                </c:pt>
                <c:pt idx="27805">
                  <c:v>41198.635416599231</c:v>
                </c:pt>
                <c:pt idx="27806">
                  <c:v>41198.645833265895</c:v>
                </c:pt>
                <c:pt idx="27807">
                  <c:v>41198.656249932559</c:v>
                </c:pt>
                <c:pt idx="27808">
                  <c:v>41198.666666599223</c:v>
                </c:pt>
                <c:pt idx="27809">
                  <c:v>41198.677083265888</c:v>
                </c:pt>
                <c:pt idx="27810">
                  <c:v>41198.687499932552</c:v>
                </c:pt>
                <c:pt idx="27811">
                  <c:v>41198.697916599216</c:v>
                </c:pt>
                <c:pt idx="27812">
                  <c:v>41198.70833326588</c:v>
                </c:pt>
                <c:pt idx="27813">
                  <c:v>41198.718749932545</c:v>
                </c:pt>
                <c:pt idx="27814">
                  <c:v>41198.729166599209</c:v>
                </c:pt>
                <c:pt idx="27815">
                  <c:v>41198.739583265873</c:v>
                </c:pt>
                <c:pt idx="27816">
                  <c:v>41198.749999932537</c:v>
                </c:pt>
                <c:pt idx="27817">
                  <c:v>41198.760416599202</c:v>
                </c:pt>
                <c:pt idx="27818">
                  <c:v>41198.770833265866</c:v>
                </c:pt>
                <c:pt idx="27819">
                  <c:v>41198.78124993253</c:v>
                </c:pt>
                <c:pt idx="27820">
                  <c:v>41198.791666599194</c:v>
                </c:pt>
                <c:pt idx="27821">
                  <c:v>41198.802083265859</c:v>
                </c:pt>
                <c:pt idx="27822">
                  <c:v>41198.812499932523</c:v>
                </c:pt>
                <c:pt idx="27823">
                  <c:v>41198.822916599187</c:v>
                </c:pt>
                <c:pt idx="27824">
                  <c:v>41198.833333265851</c:v>
                </c:pt>
                <c:pt idx="27825">
                  <c:v>41198.843749932515</c:v>
                </c:pt>
                <c:pt idx="27826">
                  <c:v>41198.85416659918</c:v>
                </c:pt>
                <c:pt idx="27827">
                  <c:v>41198.864583265844</c:v>
                </c:pt>
                <c:pt idx="27828">
                  <c:v>41198.874999932508</c:v>
                </c:pt>
                <c:pt idx="27829">
                  <c:v>41198.885416599172</c:v>
                </c:pt>
                <c:pt idx="27830">
                  <c:v>41198.895833265837</c:v>
                </c:pt>
                <c:pt idx="27831">
                  <c:v>41198.906249932501</c:v>
                </c:pt>
                <c:pt idx="27832">
                  <c:v>41198.916666599165</c:v>
                </c:pt>
                <c:pt idx="27833">
                  <c:v>41198.927083265829</c:v>
                </c:pt>
                <c:pt idx="27834">
                  <c:v>41198.937499932494</c:v>
                </c:pt>
                <c:pt idx="27835">
                  <c:v>41198.947916599158</c:v>
                </c:pt>
                <c:pt idx="27836">
                  <c:v>41198.958333265822</c:v>
                </c:pt>
                <c:pt idx="27837">
                  <c:v>41198.968749932486</c:v>
                </c:pt>
                <c:pt idx="27838">
                  <c:v>41198.979166599151</c:v>
                </c:pt>
                <c:pt idx="27839">
                  <c:v>41198.989583265815</c:v>
                </c:pt>
                <c:pt idx="27840">
                  <c:v>41198.999999932479</c:v>
                </c:pt>
                <c:pt idx="27841">
                  <c:v>41199.010416599143</c:v>
                </c:pt>
                <c:pt idx="27842">
                  <c:v>41199.020833265808</c:v>
                </c:pt>
                <c:pt idx="27843">
                  <c:v>41199.031249932472</c:v>
                </c:pt>
                <c:pt idx="27844">
                  <c:v>41199.041666599136</c:v>
                </c:pt>
                <c:pt idx="27845">
                  <c:v>41199.0520832658</c:v>
                </c:pt>
                <c:pt idx="27846">
                  <c:v>41199.062499932465</c:v>
                </c:pt>
                <c:pt idx="27847">
                  <c:v>41199.072916599129</c:v>
                </c:pt>
                <c:pt idx="27848">
                  <c:v>41199.083333265793</c:v>
                </c:pt>
                <c:pt idx="27849">
                  <c:v>41199.093749932457</c:v>
                </c:pt>
                <c:pt idx="27850">
                  <c:v>41199.104166599122</c:v>
                </c:pt>
                <c:pt idx="27851">
                  <c:v>41199.114583265786</c:v>
                </c:pt>
                <c:pt idx="27852">
                  <c:v>41199.12499993245</c:v>
                </c:pt>
                <c:pt idx="27853">
                  <c:v>41199.135416599114</c:v>
                </c:pt>
                <c:pt idx="27854">
                  <c:v>41199.145833265778</c:v>
                </c:pt>
                <c:pt idx="27855">
                  <c:v>41199.156249932443</c:v>
                </c:pt>
                <c:pt idx="27856">
                  <c:v>41199.166666599107</c:v>
                </c:pt>
                <c:pt idx="27857">
                  <c:v>41199.177083265771</c:v>
                </c:pt>
                <c:pt idx="27858">
                  <c:v>41199.187499932435</c:v>
                </c:pt>
                <c:pt idx="27859">
                  <c:v>41199.1979165991</c:v>
                </c:pt>
                <c:pt idx="27860">
                  <c:v>41199.208333265764</c:v>
                </c:pt>
                <c:pt idx="27861">
                  <c:v>41199.218749932428</c:v>
                </c:pt>
                <c:pt idx="27862">
                  <c:v>41199.229166599092</c:v>
                </c:pt>
                <c:pt idx="27863">
                  <c:v>41199.239583265757</c:v>
                </c:pt>
                <c:pt idx="27864">
                  <c:v>41199.249999932421</c:v>
                </c:pt>
                <c:pt idx="27865">
                  <c:v>41199.260416599085</c:v>
                </c:pt>
                <c:pt idx="27866">
                  <c:v>41199.270833265749</c:v>
                </c:pt>
                <c:pt idx="27867">
                  <c:v>41199.281249932414</c:v>
                </c:pt>
                <c:pt idx="27868">
                  <c:v>41199.291666599078</c:v>
                </c:pt>
                <c:pt idx="27869">
                  <c:v>41199.302083265742</c:v>
                </c:pt>
                <c:pt idx="27870">
                  <c:v>41199.312499932406</c:v>
                </c:pt>
                <c:pt idx="27871">
                  <c:v>41199.322916599071</c:v>
                </c:pt>
                <c:pt idx="27872">
                  <c:v>41199.333333265735</c:v>
                </c:pt>
                <c:pt idx="27873">
                  <c:v>41199.343749932399</c:v>
                </c:pt>
                <c:pt idx="27874">
                  <c:v>41199.354166599063</c:v>
                </c:pt>
                <c:pt idx="27875">
                  <c:v>41199.364583265728</c:v>
                </c:pt>
                <c:pt idx="27876">
                  <c:v>41199.374999932392</c:v>
                </c:pt>
                <c:pt idx="27877">
                  <c:v>41199.385416599056</c:v>
                </c:pt>
                <c:pt idx="27878">
                  <c:v>41199.39583326572</c:v>
                </c:pt>
                <c:pt idx="27879">
                  <c:v>41199.406249932385</c:v>
                </c:pt>
                <c:pt idx="27880">
                  <c:v>41199.416666599049</c:v>
                </c:pt>
                <c:pt idx="27881">
                  <c:v>41199.427083265713</c:v>
                </c:pt>
                <c:pt idx="27882">
                  <c:v>41199.437499932377</c:v>
                </c:pt>
                <c:pt idx="27883">
                  <c:v>41199.447916599041</c:v>
                </c:pt>
                <c:pt idx="27884">
                  <c:v>41199.458333265706</c:v>
                </c:pt>
                <c:pt idx="27885">
                  <c:v>41199.46874993237</c:v>
                </c:pt>
                <c:pt idx="27886">
                  <c:v>41199.479166599034</c:v>
                </c:pt>
                <c:pt idx="27887">
                  <c:v>41199.489583265698</c:v>
                </c:pt>
                <c:pt idx="27888">
                  <c:v>41199.499999932363</c:v>
                </c:pt>
                <c:pt idx="27889">
                  <c:v>41199.510416599027</c:v>
                </c:pt>
                <c:pt idx="27890">
                  <c:v>41199.520833265691</c:v>
                </c:pt>
                <c:pt idx="27891">
                  <c:v>41199.531249932355</c:v>
                </c:pt>
                <c:pt idx="27892">
                  <c:v>41199.54166659902</c:v>
                </c:pt>
                <c:pt idx="27893">
                  <c:v>41199.552083265684</c:v>
                </c:pt>
                <c:pt idx="27894">
                  <c:v>41199.562499932348</c:v>
                </c:pt>
                <c:pt idx="27895">
                  <c:v>41199.572916599012</c:v>
                </c:pt>
                <c:pt idx="27896">
                  <c:v>41199.583333265677</c:v>
                </c:pt>
                <c:pt idx="27897">
                  <c:v>41199.593749932341</c:v>
                </c:pt>
                <c:pt idx="27898">
                  <c:v>41199.604166599005</c:v>
                </c:pt>
                <c:pt idx="27899">
                  <c:v>41199.614583265669</c:v>
                </c:pt>
                <c:pt idx="27900">
                  <c:v>41199.624999932334</c:v>
                </c:pt>
                <c:pt idx="27901">
                  <c:v>41199.635416598998</c:v>
                </c:pt>
                <c:pt idx="27902">
                  <c:v>41199.645833265662</c:v>
                </c:pt>
                <c:pt idx="27903">
                  <c:v>41199.656249932326</c:v>
                </c:pt>
                <c:pt idx="27904">
                  <c:v>41199.666666598991</c:v>
                </c:pt>
                <c:pt idx="27905">
                  <c:v>41199.677083265655</c:v>
                </c:pt>
                <c:pt idx="27906">
                  <c:v>41199.687499932319</c:v>
                </c:pt>
                <c:pt idx="27907">
                  <c:v>41199.697916598983</c:v>
                </c:pt>
                <c:pt idx="27908">
                  <c:v>41199.708333265648</c:v>
                </c:pt>
                <c:pt idx="27909">
                  <c:v>41199.718749932312</c:v>
                </c:pt>
                <c:pt idx="27910">
                  <c:v>41199.729166598976</c:v>
                </c:pt>
                <c:pt idx="27911">
                  <c:v>41199.73958326564</c:v>
                </c:pt>
                <c:pt idx="27912">
                  <c:v>41199.749999932304</c:v>
                </c:pt>
                <c:pt idx="27913">
                  <c:v>41199.760416598969</c:v>
                </c:pt>
                <c:pt idx="27914">
                  <c:v>41199.770833265633</c:v>
                </c:pt>
                <c:pt idx="27915">
                  <c:v>41199.781249932297</c:v>
                </c:pt>
                <c:pt idx="27916">
                  <c:v>41199.791666598961</c:v>
                </c:pt>
                <c:pt idx="27917">
                  <c:v>41199.802083265626</c:v>
                </c:pt>
                <c:pt idx="27918">
                  <c:v>41199.81249993229</c:v>
                </c:pt>
                <c:pt idx="27919">
                  <c:v>41199.822916598954</c:v>
                </c:pt>
                <c:pt idx="27920">
                  <c:v>41199.833333265618</c:v>
                </c:pt>
                <c:pt idx="27921">
                  <c:v>41199.843749932283</c:v>
                </c:pt>
                <c:pt idx="27922">
                  <c:v>41199.854166598947</c:v>
                </c:pt>
                <c:pt idx="27923">
                  <c:v>41199.864583265611</c:v>
                </c:pt>
                <c:pt idx="27924">
                  <c:v>41199.874999932275</c:v>
                </c:pt>
                <c:pt idx="27925">
                  <c:v>41199.88541659894</c:v>
                </c:pt>
                <c:pt idx="27926">
                  <c:v>41199.895833265604</c:v>
                </c:pt>
                <c:pt idx="27927">
                  <c:v>41199.906249932268</c:v>
                </c:pt>
                <c:pt idx="27928">
                  <c:v>41199.916666598932</c:v>
                </c:pt>
                <c:pt idx="27929">
                  <c:v>41199.927083265597</c:v>
                </c:pt>
                <c:pt idx="27930">
                  <c:v>41199.937499932261</c:v>
                </c:pt>
                <c:pt idx="27931">
                  <c:v>41199.947916598925</c:v>
                </c:pt>
                <c:pt idx="27932">
                  <c:v>41199.958333265589</c:v>
                </c:pt>
                <c:pt idx="27933">
                  <c:v>41199.968749932254</c:v>
                </c:pt>
                <c:pt idx="27934">
                  <c:v>41199.979166598918</c:v>
                </c:pt>
                <c:pt idx="27935">
                  <c:v>41199.989583265582</c:v>
                </c:pt>
                <c:pt idx="27936">
                  <c:v>41199.999999932246</c:v>
                </c:pt>
                <c:pt idx="27937">
                  <c:v>41200.010416598911</c:v>
                </c:pt>
                <c:pt idx="27938">
                  <c:v>41200.020833265575</c:v>
                </c:pt>
                <c:pt idx="27939">
                  <c:v>41200.031249932239</c:v>
                </c:pt>
                <c:pt idx="27940">
                  <c:v>41200.041666598903</c:v>
                </c:pt>
                <c:pt idx="27941">
                  <c:v>41200.052083265567</c:v>
                </c:pt>
                <c:pt idx="27942">
                  <c:v>41200.062499932232</c:v>
                </c:pt>
                <c:pt idx="27943">
                  <c:v>41200.072916598896</c:v>
                </c:pt>
                <c:pt idx="27944">
                  <c:v>41200.08333326556</c:v>
                </c:pt>
                <c:pt idx="27945">
                  <c:v>41200.093749932224</c:v>
                </c:pt>
                <c:pt idx="27946">
                  <c:v>41200.104166598889</c:v>
                </c:pt>
                <c:pt idx="27947">
                  <c:v>41200.114583265553</c:v>
                </c:pt>
                <c:pt idx="27948">
                  <c:v>41200.124999932217</c:v>
                </c:pt>
                <c:pt idx="27949">
                  <c:v>41200.135416598881</c:v>
                </c:pt>
                <c:pt idx="27950">
                  <c:v>41200.145833265546</c:v>
                </c:pt>
                <c:pt idx="27951">
                  <c:v>41200.15624993221</c:v>
                </c:pt>
                <c:pt idx="27952">
                  <c:v>41200.166666598874</c:v>
                </c:pt>
                <c:pt idx="27953">
                  <c:v>41200.177083265538</c:v>
                </c:pt>
                <c:pt idx="27954">
                  <c:v>41200.187499932203</c:v>
                </c:pt>
                <c:pt idx="27955">
                  <c:v>41200.197916598867</c:v>
                </c:pt>
                <c:pt idx="27956">
                  <c:v>41200.208333265531</c:v>
                </c:pt>
                <c:pt idx="27957">
                  <c:v>41200.218749932195</c:v>
                </c:pt>
                <c:pt idx="27958">
                  <c:v>41200.22916659886</c:v>
                </c:pt>
                <c:pt idx="27959">
                  <c:v>41200.239583265524</c:v>
                </c:pt>
                <c:pt idx="27960">
                  <c:v>41200.249999932188</c:v>
                </c:pt>
                <c:pt idx="27961">
                  <c:v>41200.260416598852</c:v>
                </c:pt>
                <c:pt idx="27962">
                  <c:v>41200.270833265517</c:v>
                </c:pt>
                <c:pt idx="27963">
                  <c:v>41200.281249932181</c:v>
                </c:pt>
                <c:pt idx="27964">
                  <c:v>41200.291666598845</c:v>
                </c:pt>
                <c:pt idx="27965">
                  <c:v>41200.302083265509</c:v>
                </c:pt>
                <c:pt idx="27966">
                  <c:v>41200.312499932174</c:v>
                </c:pt>
                <c:pt idx="27967">
                  <c:v>41200.322916598838</c:v>
                </c:pt>
                <c:pt idx="27968">
                  <c:v>41200.333333265502</c:v>
                </c:pt>
                <c:pt idx="27969">
                  <c:v>41200.343749932166</c:v>
                </c:pt>
                <c:pt idx="27970">
                  <c:v>41200.35416659883</c:v>
                </c:pt>
                <c:pt idx="27971">
                  <c:v>41200.364583265495</c:v>
                </c:pt>
                <c:pt idx="27972">
                  <c:v>41200.374999932159</c:v>
                </c:pt>
                <c:pt idx="27973">
                  <c:v>41200.385416598823</c:v>
                </c:pt>
                <c:pt idx="27974">
                  <c:v>41200.395833265487</c:v>
                </c:pt>
                <c:pt idx="27975">
                  <c:v>41200.406249932152</c:v>
                </c:pt>
                <c:pt idx="27976">
                  <c:v>41200.416666598816</c:v>
                </c:pt>
                <c:pt idx="27977">
                  <c:v>41200.42708326548</c:v>
                </c:pt>
                <c:pt idx="27978">
                  <c:v>41200.437499932144</c:v>
                </c:pt>
                <c:pt idx="27979">
                  <c:v>41200.447916598809</c:v>
                </c:pt>
                <c:pt idx="27980">
                  <c:v>41200.458333265473</c:v>
                </c:pt>
                <c:pt idx="27981">
                  <c:v>41200.468749932137</c:v>
                </c:pt>
                <c:pt idx="27982">
                  <c:v>41200.479166598801</c:v>
                </c:pt>
                <c:pt idx="27983">
                  <c:v>41200.489583265466</c:v>
                </c:pt>
                <c:pt idx="27984">
                  <c:v>41200.49999993213</c:v>
                </c:pt>
                <c:pt idx="27985">
                  <c:v>41200.510416598794</c:v>
                </c:pt>
                <c:pt idx="27986">
                  <c:v>41200.520833265458</c:v>
                </c:pt>
                <c:pt idx="27987">
                  <c:v>41200.531249932123</c:v>
                </c:pt>
                <c:pt idx="27988">
                  <c:v>41200.541666598787</c:v>
                </c:pt>
                <c:pt idx="27989">
                  <c:v>41200.552083265451</c:v>
                </c:pt>
                <c:pt idx="27990">
                  <c:v>41200.562499932115</c:v>
                </c:pt>
                <c:pt idx="27991">
                  <c:v>41200.57291659878</c:v>
                </c:pt>
                <c:pt idx="27992">
                  <c:v>41200.583333265444</c:v>
                </c:pt>
                <c:pt idx="27993">
                  <c:v>41200.593749932108</c:v>
                </c:pt>
                <c:pt idx="27994">
                  <c:v>41200.604166598772</c:v>
                </c:pt>
                <c:pt idx="27995">
                  <c:v>41200.614583265437</c:v>
                </c:pt>
                <c:pt idx="27996">
                  <c:v>41200.624999932101</c:v>
                </c:pt>
                <c:pt idx="27997">
                  <c:v>41200.635416598765</c:v>
                </c:pt>
                <c:pt idx="27998">
                  <c:v>41200.645833265429</c:v>
                </c:pt>
                <c:pt idx="27999">
                  <c:v>41200.656249932093</c:v>
                </c:pt>
                <c:pt idx="28000">
                  <c:v>41200.666666598758</c:v>
                </c:pt>
                <c:pt idx="28001">
                  <c:v>41200.677083265422</c:v>
                </c:pt>
                <c:pt idx="28002">
                  <c:v>41200.687499932086</c:v>
                </c:pt>
                <c:pt idx="28003">
                  <c:v>41200.69791659875</c:v>
                </c:pt>
                <c:pt idx="28004">
                  <c:v>41200.708333265415</c:v>
                </c:pt>
                <c:pt idx="28005">
                  <c:v>41200.718749932079</c:v>
                </c:pt>
                <c:pt idx="28006">
                  <c:v>41200.729166598743</c:v>
                </c:pt>
                <c:pt idx="28007">
                  <c:v>41200.739583265407</c:v>
                </c:pt>
                <c:pt idx="28008">
                  <c:v>41200.749999932072</c:v>
                </c:pt>
                <c:pt idx="28009">
                  <c:v>41200.760416598736</c:v>
                </c:pt>
                <c:pt idx="28010">
                  <c:v>41200.7708332654</c:v>
                </c:pt>
                <c:pt idx="28011">
                  <c:v>41200.781249932064</c:v>
                </c:pt>
                <c:pt idx="28012">
                  <c:v>41200.791666598729</c:v>
                </c:pt>
                <c:pt idx="28013">
                  <c:v>41200.802083265393</c:v>
                </c:pt>
                <c:pt idx="28014">
                  <c:v>41200.812499932057</c:v>
                </c:pt>
                <c:pt idx="28015">
                  <c:v>41200.822916598721</c:v>
                </c:pt>
                <c:pt idx="28016">
                  <c:v>41200.833333265386</c:v>
                </c:pt>
                <c:pt idx="28017">
                  <c:v>41200.84374993205</c:v>
                </c:pt>
                <c:pt idx="28018">
                  <c:v>41200.854166598714</c:v>
                </c:pt>
                <c:pt idx="28019">
                  <c:v>41200.864583265378</c:v>
                </c:pt>
                <c:pt idx="28020">
                  <c:v>41200.874999932043</c:v>
                </c:pt>
                <c:pt idx="28021">
                  <c:v>41200.885416598707</c:v>
                </c:pt>
                <c:pt idx="28022">
                  <c:v>41200.895833265371</c:v>
                </c:pt>
                <c:pt idx="28023">
                  <c:v>41200.906249932035</c:v>
                </c:pt>
                <c:pt idx="28024">
                  <c:v>41200.9166665987</c:v>
                </c:pt>
                <c:pt idx="28025">
                  <c:v>41200.927083265364</c:v>
                </c:pt>
                <c:pt idx="28026">
                  <c:v>41200.937499932028</c:v>
                </c:pt>
                <c:pt idx="28027">
                  <c:v>41200.947916598692</c:v>
                </c:pt>
                <c:pt idx="28028">
                  <c:v>41200.958333265356</c:v>
                </c:pt>
                <c:pt idx="28029">
                  <c:v>41200.968749932021</c:v>
                </c:pt>
                <c:pt idx="28030">
                  <c:v>41200.979166598685</c:v>
                </c:pt>
                <c:pt idx="28031">
                  <c:v>41200.989583265349</c:v>
                </c:pt>
                <c:pt idx="28032">
                  <c:v>41200.999999932013</c:v>
                </c:pt>
                <c:pt idx="28033">
                  <c:v>41201.010416598678</c:v>
                </c:pt>
                <c:pt idx="28034">
                  <c:v>41201.020833265342</c:v>
                </c:pt>
                <c:pt idx="28035">
                  <c:v>41201.031249932006</c:v>
                </c:pt>
                <c:pt idx="28036">
                  <c:v>41201.04166659867</c:v>
                </c:pt>
                <c:pt idx="28037">
                  <c:v>41201.052083265335</c:v>
                </c:pt>
                <c:pt idx="28038">
                  <c:v>41201.062499931999</c:v>
                </c:pt>
                <c:pt idx="28039">
                  <c:v>41201.072916598663</c:v>
                </c:pt>
                <c:pt idx="28040">
                  <c:v>41201.083333265327</c:v>
                </c:pt>
                <c:pt idx="28041">
                  <c:v>41201.093749931992</c:v>
                </c:pt>
                <c:pt idx="28042">
                  <c:v>41201.104166598656</c:v>
                </c:pt>
                <c:pt idx="28043">
                  <c:v>41201.11458326532</c:v>
                </c:pt>
                <c:pt idx="28044">
                  <c:v>41201.124999931984</c:v>
                </c:pt>
                <c:pt idx="28045">
                  <c:v>41201.135416598649</c:v>
                </c:pt>
                <c:pt idx="28046">
                  <c:v>41201.145833265313</c:v>
                </c:pt>
                <c:pt idx="28047">
                  <c:v>41201.156249931977</c:v>
                </c:pt>
                <c:pt idx="28048">
                  <c:v>41201.166666598641</c:v>
                </c:pt>
                <c:pt idx="28049">
                  <c:v>41201.177083265306</c:v>
                </c:pt>
                <c:pt idx="28050">
                  <c:v>41201.18749993197</c:v>
                </c:pt>
                <c:pt idx="28051">
                  <c:v>41201.197916598634</c:v>
                </c:pt>
                <c:pt idx="28052">
                  <c:v>41201.208333265298</c:v>
                </c:pt>
                <c:pt idx="28053">
                  <c:v>41201.218749931963</c:v>
                </c:pt>
                <c:pt idx="28054">
                  <c:v>41201.229166598627</c:v>
                </c:pt>
                <c:pt idx="28055">
                  <c:v>41201.239583265291</c:v>
                </c:pt>
                <c:pt idx="28056">
                  <c:v>41201.249999931955</c:v>
                </c:pt>
                <c:pt idx="28057">
                  <c:v>41201.260416598619</c:v>
                </c:pt>
                <c:pt idx="28058">
                  <c:v>41201.270833265284</c:v>
                </c:pt>
                <c:pt idx="28059">
                  <c:v>41201.281249931948</c:v>
                </c:pt>
                <c:pt idx="28060">
                  <c:v>41201.291666598612</c:v>
                </c:pt>
                <c:pt idx="28061">
                  <c:v>41201.302083265276</c:v>
                </c:pt>
                <c:pt idx="28062">
                  <c:v>41201.312499931941</c:v>
                </c:pt>
                <c:pt idx="28063">
                  <c:v>41201.322916598605</c:v>
                </c:pt>
                <c:pt idx="28064">
                  <c:v>41201.333333265269</c:v>
                </c:pt>
                <c:pt idx="28065">
                  <c:v>41201.343749931933</c:v>
                </c:pt>
                <c:pt idx="28066">
                  <c:v>41201.354166598598</c:v>
                </c:pt>
                <c:pt idx="28067">
                  <c:v>41201.364583265262</c:v>
                </c:pt>
                <c:pt idx="28068">
                  <c:v>41201.374999931926</c:v>
                </c:pt>
                <c:pt idx="28069">
                  <c:v>41201.38541659859</c:v>
                </c:pt>
                <c:pt idx="28070">
                  <c:v>41201.395833265255</c:v>
                </c:pt>
                <c:pt idx="28071">
                  <c:v>41201.406249931919</c:v>
                </c:pt>
                <c:pt idx="28072">
                  <c:v>41201.416666598583</c:v>
                </c:pt>
                <c:pt idx="28073">
                  <c:v>41201.427083265247</c:v>
                </c:pt>
                <c:pt idx="28074">
                  <c:v>41201.437499931912</c:v>
                </c:pt>
                <c:pt idx="28075">
                  <c:v>41201.447916598576</c:v>
                </c:pt>
                <c:pt idx="28076">
                  <c:v>41201.45833326524</c:v>
                </c:pt>
                <c:pt idx="28077">
                  <c:v>41201.468749931904</c:v>
                </c:pt>
                <c:pt idx="28078">
                  <c:v>41201.479166598569</c:v>
                </c:pt>
                <c:pt idx="28079">
                  <c:v>41201.489583265233</c:v>
                </c:pt>
                <c:pt idx="28080">
                  <c:v>41201.499999931897</c:v>
                </c:pt>
                <c:pt idx="28081">
                  <c:v>41201.510416598561</c:v>
                </c:pt>
                <c:pt idx="28082">
                  <c:v>41201.520833265226</c:v>
                </c:pt>
                <c:pt idx="28083">
                  <c:v>41201.53124993189</c:v>
                </c:pt>
                <c:pt idx="28084">
                  <c:v>41201.541666598554</c:v>
                </c:pt>
                <c:pt idx="28085">
                  <c:v>41201.552083265218</c:v>
                </c:pt>
                <c:pt idx="28086">
                  <c:v>41201.562499931882</c:v>
                </c:pt>
                <c:pt idx="28087">
                  <c:v>41201.572916598547</c:v>
                </c:pt>
                <c:pt idx="28088">
                  <c:v>41201.583333265211</c:v>
                </c:pt>
                <c:pt idx="28089">
                  <c:v>41201.593749931875</c:v>
                </c:pt>
                <c:pt idx="28090">
                  <c:v>41201.604166598539</c:v>
                </c:pt>
                <c:pt idx="28091">
                  <c:v>41201.614583265204</c:v>
                </c:pt>
                <c:pt idx="28092">
                  <c:v>41201.624999931868</c:v>
                </c:pt>
                <c:pt idx="28093">
                  <c:v>41201.635416598532</c:v>
                </c:pt>
                <c:pt idx="28094">
                  <c:v>41201.645833265196</c:v>
                </c:pt>
                <c:pt idx="28095">
                  <c:v>41201.656249931861</c:v>
                </c:pt>
                <c:pt idx="28096">
                  <c:v>41201.666666598525</c:v>
                </c:pt>
                <c:pt idx="28097">
                  <c:v>41201.677083265189</c:v>
                </c:pt>
                <c:pt idx="28098">
                  <c:v>41201.687499931853</c:v>
                </c:pt>
                <c:pt idx="28099">
                  <c:v>41201.697916598518</c:v>
                </c:pt>
                <c:pt idx="28100">
                  <c:v>41201.708333265182</c:v>
                </c:pt>
                <c:pt idx="28101">
                  <c:v>41201.718749931846</c:v>
                </c:pt>
                <c:pt idx="28102">
                  <c:v>41201.72916659851</c:v>
                </c:pt>
                <c:pt idx="28103">
                  <c:v>41201.739583265175</c:v>
                </c:pt>
                <c:pt idx="28104">
                  <c:v>41201.749999931839</c:v>
                </c:pt>
                <c:pt idx="28105">
                  <c:v>41201.760416598503</c:v>
                </c:pt>
                <c:pt idx="28106">
                  <c:v>41201.770833265167</c:v>
                </c:pt>
                <c:pt idx="28107">
                  <c:v>41201.781249931832</c:v>
                </c:pt>
                <c:pt idx="28108">
                  <c:v>41201.791666598496</c:v>
                </c:pt>
                <c:pt idx="28109">
                  <c:v>41201.80208326516</c:v>
                </c:pt>
                <c:pt idx="28110">
                  <c:v>41201.812499931824</c:v>
                </c:pt>
                <c:pt idx="28111">
                  <c:v>41201.822916598489</c:v>
                </c:pt>
                <c:pt idx="28112">
                  <c:v>41201.833333265153</c:v>
                </c:pt>
                <c:pt idx="28113">
                  <c:v>41201.843749931817</c:v>
                </c:pt>
                <c:pt idx="28114">
                  <c:v>41201.854166598481</c:v>
                </c:pt>
                <c:pt idx="28115">
                  <c:v>41201.864583265145</c:v>
                </c:pt>
                <c:pt idx="28116">
                  <c:v>41201.87499993181</c:v>
                </c:pt>
                <c:pt idx="28117">
                  <c:v>41201.885416598474</c:v>
                </c:pt>
                <c:pt idx="28118">
                  <c:v>41201.895833265138</c:v>
                </c:pt>
                <c:pt idx="28119">
                  <c:v>41201.906249931802</c:v>
                </c:pt>
                <c:pt idx="28120">
                  <c:v>41201.916666598467</c:v>
                </c:pt>
                <c:pt idx="28121">
                  <c:v>41201.927083265131</c:v>
                </c:pt>
                <c:pt idx="28122">
                  <c:v>41201.937499931795</c:v>
                </c:pt>
                <c:pt idx="28123">
                  <c:v>41201.947916598459</c:v>
                </c:pt>
                <c:pt idx="28124">
                  <c:v>41201.958333265124</c:v>
                </c:pt>
                <c:pt idx="28125">
                  <c:v>41201.968749931788</c:v>
                </c:pt>
                <c:pt idx="28126">
                  <c:v>41201.979166598452</c:v>
                </c:pt>
                <c:pt idx="28127">
                  <c:v>41201.989583265116</c:v>
                </c:pt>
                <c:pt idx="28128">
                  <c:v>41201.999999931781</c:v>
                </c:pt>
                <c:pt idx="28129">
                  <c:v>41202.010416598445</c:v>
                </c:pt>
                <c:pt idx="28130">
                  <c:v>41202.020833265109</c:v>
                </c:pt>
                <c:pt idx="28131">
                  <c:v>41202.031249931773</c:v>
                </c:pt>
                <c:pt idx="28132">
                  <c:v>41202.041666598438</c:v>
                </c:pt>
                <c:pt idx="28133">
                  <c:v>41202.052083265102</c:v>
                </c:pt>
                <c:pt idx="28134">
                  <c:v>41202.062499931766</c:v>
                </c:pt>
                <c:pt idx="28135">
                  <c:v>41202.07291659843</c:v>
                </c:pt>
                <c:pt idx="28136">
                  <c:v>41202.083333265095</c:v>
                </c:pt>
                <c:pt idx="28137">
                  <c:v>41202.093749931759</c:v>
                </c:pt>
                <c:pt idx="28138">
                  <c:v>41202.104166598423</c:v>
                </c:pt>
                <c:pt idx="28139">
                  <c:v>41202.114583265087</c:v>
                </c:pt>
                <c:pt idx="28140">
                  <c:v>41202.124999931752</c:v>
                </c:pt>
                <c:pt idx="28141">
                  <c:v>41202.135416598416</c:v>
                </c:pt>
                <c:pt idx="28142">
                  <c:v>41202.14583326508</c:v>
                </c:pt>
                <c:pt idx="28143">
                  <c:v>41202.156249931744</c:v>
                </c:pt>
                <c:pt idx="28144">
                  <c:v>41202.166666598408</c:v>
                </c:pt>
                <c:pt idx="28145">
                  <c:v>41202.177083265073</c:v>
                </c:pt>
                <c:pt idx="28146">
                  <c:v>41202.187499931737</c:v>
                </c:pt>
                <c:pt idx="28147">
                  <c:v>41202.197916598401</c:v>
                </c:pt>
                <c:pt idx="28148">
                  <c:v>41202.208333265065</c:v>
                </c:pt>
                <c:pt idx="28149">
                  <c:v>41202.21874993173</c:v>
                </c:pt>
                <c:pt idx="28150">
                  <c:v>41202.229166598394</c:v>
                </c:pt>
                <c:pt idx="28151">
                  <c:v>41202.239583265058</c:v>
                </c:pt>
                <c:pt idx="28152">
                  <c:v>41202.249999931722</c:v>
                </c:pt>
                <c:pt idx="28153">
                  <c:v>41202.260416598387</c:v>
                </c:pt>
                <c:pt idx="28154">
                  <c:v>41202.270833265051</c:v>
                </c:pt>
                <c:pt idx="28155">
                  <c:v>41202.281249931715</c:v>
                </c:pt>
                <c:pt idx="28156">
                  <c:v>41202.291666598379</c:v>
                </c:pt>
                <c:pt idx="28157">
                  <c:v>41202.302083265044</c:v>
                </c:pt>
                <c:pt idx="28158">
                  <c:v>41202.312499931708</c:v>
                </c:pt>
                <c:pt idx="28159">
                  <c:v>41202.322916598372</c:v>
                </c:pt>
                <c:pt idx="28160">
                  <c:v>41202.333333265036</c:v>
                </c:pt>
                <c:pt idx="28161">
                  <c:v>41202.343749931701</c:v>
                </c:pt>
                <c:pt idx="28162">
                  <c:v>41202.354166598365</c:v>
                </c:pt>
                <c:pt idx="28163">
                  <c:v>41202.364583265029</c:v>
                </c:pt>
                <c:pt idx="28164">
                  <c:v>41202.374999931693</c:v>
                </c:pt>
                <c:pt idx="28165">
                  <c:v>41202.385416598358</c:v>
                </c:pt>
                <c:pt idx="28166">
                  <c:v>41202.395833265022</c:v>
                </c:pt>
                <c:pt idx="28167">
                  <c:v>41202.406249931686</c:v>
                </c:pt>
                <c:pt idx="28168">
                  <c:v>41202.41666659835</c:v>
                </c:pt>
                <c:pt idx="28169">
                  <c:v>41202.427083265015</c:v>
                </c:pt>
                <c:pt idx="28170">
                  <c:v>41202.437499931679</c:v>
                </c:pt>
                <c:pt idx="28171">
                  <c:v>41202.447916598343</c:v>
                </c:pt>
                <c:pt idx="28172">
                  <c:v>41202.458333265007</c:v>
                </c:pt>
                <c:pt idx="28173">
                  <c:v>41202.468749931671</c:v>
                </c:pt>
                <c:pt idx="28174">
                  <c:v>41202.479166598336</c:v>
                </c:pt>
                <c:pt idx="28175">
                  <c:v>41202.489583265</c:v>
                </c:pt>
                <c:pt idx="28176">
                  <c:v>41202.499999931664</c:v>
                </c:pt>
                <c:pt idx="28177">
                  <c:v>41202.510416598328</c:v>
                </c:pt>
                <c:pt idx="28178">
                  <c:v>41202.520833264993</c:v>
                </c:pt>
                <c:pt idx="28179">
                  <c:v>41202.531249931657</c:v>
                </c:pt>
                <c:pt idx="28180">
                  <c:v>41202.541666598321</c:v>
                </c:pt>
                <c:pt idx="28181">
                  <c:v>41202.552083264985</c:v>
                </c:pt>
                <c:pt idx="28182">
                  <c:v>41202.56249993165</c:v>
                </c:pt>
                <c:pt idx="28183">
                  <c:v>41202.572916598314</c:v>
                </c:pt>
                <c:pt idx="28184">
                  <c:v>41202.583333264978</c:v>
                </c:pt>
                <c:pt idx="28185">
                  <c:v>41202.593749931642</c:v>
                </c:pt>
                <c:pt idx="28186">
                  <c:v>41202.604166598307</c:v>
                </c:pt>
                <c:pt idx="28187">
                  <c:v>41202.614583264971</c:v>
                </c:pt>
                <c:pt idx="28188">
                  <c:v>41202.624999931635</c:v>
                </c:pt>
                <c:pt idx="28189">
                  <c:v>41202.635416598299</c:v>
                </c:pt>
                <c:pt idx="28190">
                  <c:v>41202.645833264964</c:v>
                </c:pt>
                <c:pt idx="28191">
                  <c:v>41202.656249931628</c:v>
                </c:pt>
                <c:pt idx="28192">
                  <c:v>41202.666666598292</c:v>
                </c:pt>
                <c:pt idx="28193">
                  <c:v>41202.677083264956</c:v>
                </c:pt>
                <c:pt idx="28194">
                  <c:v>41202.687499931621</c:v>
                </c:pt>
                <c:pt idx="28195">
                  <c:v>41202.697916598285</c:v>
                </c:pt>
                <c:pt idx="28196">
                  <c:v>41202.708333264949</c:v>
                </c:pt>
                <c:pt idx="28197">
                  <c:v>41202.718749931613</c:v>
                </c:pt>
                <c:pt idx="28198">
                  <c:v>41202.729166598278</c:v>
                </c:pt>
                <c:pt idx="28199">
                  <c:v>41202.739583264942</c:v>
                </c:pt>
                <c:pt idx="28200">
                  <c:v>41202.749999931606</c:v>
                </c:pt>
                <c:pt idx="28201">
                  <c:v>41202.76041659827</c:v>
                </c:pt>
                <c:pt idx="28202">
                  <c:v>41202.770833264934</c:v>
                </c:pt>
                <c:pt idx="28203">
                  <c:v>41202.781249931599</c:v>
                </c:pt>
                <c:pt idx="28204">
                  <c:v>41202.791666598263</c:v>
                </c:pt>
                <c:pt idx="28205">
                  <c:v>41202.802083264927</c:v>
                </c:pt>
                <c:pt idx="28206">
                  <c:v>41202.812499931591</c:v>
                </c:pt>
                <c:pt idx="28207">
                  <c:v>41202.822916598256</c:v>
                </c:pt>
                <c:pt idx="28208">
                  <c:v>41202.83333326492</c:v>
                </c:pt>
                <c:pt idx="28209">
                  <c:v>41202.843749931584</c:v>
                </c:pt>
                <c:pt idx="28210">
                  <c:v>41202.854166598248</c:v>
                </c:pt>
                <c:pt idx="28211">
                  <c:v>41202.864583264913</c:v>
                </c:pt>
                <c:pt idx="28212">
                  <c:v>41202.874999931577</c:v>
                </c:pt>
                <c:pt idx="28213">
                  <c:v>41202.885416598241</c:v>
                </c:pt>
                <c:pt idx="28214">
                  <c:v>41202.895833264905</c:v>
                </c:pt>
                <c:pt idx="28215">
                  <c:v>41202.90624993157</c:v>
                </c:pt>
                <c:pt idx="28216">
                  <c:v>41202.916666598234</c:v>
                </c:pt>
                <c:pt idx="28217">
                  <c:v>41202.927083264898</c:v>
                </c:pt>
                <c:pt idx="28218">
                  <c:v>41202.937499931562</c:v>
                </c:pt>
                <c:pt idx="28219">
                  <c:v>41202.947916598227</c:v>
                </c:pt>
                <c:pt idx="28220">
                  <c:v>41202.958333264891</c:v>
                </c:pt>
                <c:pt idx="28221">
                  <c:v>41202.968749931555</c:v>
                </c:pt>
                <c:pt idx="28222">
                  <c:v>41202.979166598219</c:v>
                </c:pt>
                <c:pt idx="28223">
                  <c:v>41202.989583264884</c:v>
                </c:pt>
                <c:pt idx="28224">
                  <c:v>41202.999999931548</c:v>
                </c:pt>
                <c:pt idx="28225">
                  <c:v>41203.010416598212</c:v>
                </c:pt>
                <c:pt idx="28226">
                  <c:v>41203.020833264876</c:v>
                </c:pt>
                <c:pt idx="28227">
                  <c:v>41203.031249931541</c:v>
                </c:pt>
                <c:pt idx="28228">
                  <c:v>41203.041666598205</c:v>
                </c:pt>
                <c:pt idx="28229">
                  <c:v>41203.052083264869</c:v>
                </c:pt>
                <c:pt idx="28230">
                  <c:v>41203.062499931533</c:v>
                </c:pt>
                <c:pt idx="28231">
                  <c:v>41203.072916598197</c:v>
                </c:pt>
                <c:pt idx="28232">
                  <c:v>41203.083333264862</c:v>
                </c:pt>
                <c:pt idx="28233">
                  <c:v>41203.093749931526</c:v>
                </c:pt>
                <c:pt idx="28234">
                  <c:v>41203.10416659819</c:v>
                </c:pt>
                <c:pt idx="28235">
                  <c:v>41203.114583264854</c:v>
                </c:pt>
                <c:pt idx="28236">
                  <c:v>41203.124999931519</c:v>
                </c:pt>
                <c:pt idx="28237">
                  <c:v>41203.135416598183</c:v>
                </c:pt>
                <c:pt idx="28238">
                  <c:v>41203.145833264847</c:v>
                </c:pt>
                <c:pt idx="28239">
                  <c:v>41203.156249931511</c:v>
                </c:pt>
                <c:pt idx="28240">
                  <c:v>41203.166666598176</c:v>
                </c:pt>
                <c:pt idx="28241">
                  <c:v>41203.17708326484</c:v>
                </c:pt>
                <c:pt idx="28242">
                  <c:v>41203.187499931504</c:v>
                </c:pt>
                <c:pt idx="28243">
                  <c:v>41203.197916598168</c:v>
                </c:pt>
                <c:pt idx="28244">
                  <c:v>41203.208333264833</c:v>
                </c:pt>
                <c:pt idx="28245">
                  <c:v>41203.218749931497</c:v>
                </c:pt>
                <c:pt idx="28246">
                  <c:v>41203.229166598161</c:v>
                </c:pt>
                <c:pt idx="28247">
                  <c:v>41203.239583264825</c:v>
                </c:pt>
                <c:pt idx="28248">
                  <c:v>41203.24999993149</c:v>
                </c:pt>
                <c:pt idx="28249">
                  <c:v>41203.260416598154</c:v>
                </c:pt>
                <c:pt idx="28250">
                  <c:v>41203.270833264818</c:v>
                </c:pt>
                <c:pt idx="28251">
                  <c:v>41203.281249931482</c:v>
                </c:pt>
                <c:pt idx="28252">
                  <c:v>41203.291666598147</c:v>
                </c:pt>
                <c:pt idx="28253">
                  <c:v>41203.302083264811</c:v>
                </c:pt>
                <c:pt idx="28254">
                  <c:v>41203.312499931475</c:v>
                </c:pt>
                <c:pt idx="28255">
                  <c:v>41203.322916598139</c:v>
                </c:pt>
                <c:pt idx="28256">
                  <c:v>41203.333333264804</c:v>
                </c:pt>
                <c:pt idx="28257">
                  <c:v>41203.343749931468</c:v>
                </c:pt>
                <c:pt idx="28258">
                  <c:v>41203.354166598132</c:v>
                </c:pt>
                <c:pt idx="28259">
                  <c:v>41203.364583264796</c:v>
                </c:pt>
                <c:pt idx="28260">
                  <c:v>41203.37499993146</c:v>
                </c:pt>
                <c:pt idx="28261">
                  <c:v>41203.385416598125</c:v>
                </c:pt>
                <c:pt idx="28262">
                  <c:v>41203.395833264789</c:v>
                </c:pt>
                <c:pt idx="28263">
                  <c:v>41203.406249931453</c:v>
                </c:pt>
                <c:pt idx="28264">
                  <c:v>41203.416666598117</c:v>
                </c:pt>
                <c:pt idx="28265">
                  <c:v>41203.427083264782</c:v>
                </c:pt>
                <c:pt idx="28266">
                  <c:v>41203.437499931446</c:v>
                </c:pt>
                <c:pt idx="28267">
                  <c:v>41203.44791659811</c:v>
                </c:pt>
                <c:pt idx="28268">
                  <c:v>41203.458333264774</c:v>
                </c:pt>
                <c:pt idx="28269">
                  <c:v>41203.468749931439</c:v>
                </c:pt>
                <c:pt idx="28270">
                  <c:v>41203.479166598103</c:v>
                </c:pt>
                <c:pt idx="28271">
                  <c:v>41203.489583264767</c:v>
                </c:pt>
                <c:pt idx="28272">
                  <c:v>41203.499999931431</c:v>
                </c:pt>
                <c:pt idx="28273">
                  <c:v>41203.510416598096</c:v>
                </c:pt>
                <c:pt idx="28274">
                  <c:v>41203.52083326476</c:v>
                </c:pt>
                <c:pt idx="28275">
                  <c:v>41203.531249931424</c:v>
                </c:pt>
                <c:pt idx="28276">
                  <c:v>41203.541666598088</c:v>
                </c:pt>
                <c:pt idx="28277">
                  <c:v>41203.552083264753</c:v>
                </c:pt>
                <c:pt idx="28278">
                  <c:v>41203.562499931417</c:v>
                </c:pt>
                <c:pt idx="28279">
                  <c:v>41203.572916598081</c:v>
                </c:pt>
                <c:pt idx="28280">
                  <c:v>41203.583333264745</c:v>
                </c:pt>
                <c:pt idx="28281">
                  <c:v>41203.59374993141</c:v>
                </c:pt>
                <c:pt idx="28282">
                  <c:v>41203.604166598074</c:v>
                </c:pt>
                <c:pt idx="28283">
                  <c:v>41203.614583264738</c:v>
                </c:pt>
                <c:pt idx="28284">
                  <c:v>41203.624999931402</c:v>
                </c:pt>
                <c:pt idx="28285">
                  <c:v>41203.635416598067</c:v>
                </c:pt>
                <c:pt idx="28286">
                  <c:v>41203.645833264731</c:v>
                </c:pt>
                <c:pt idx="28287">
                  <c:v>41203.656249931395</c:v>
                </c:pt>
                <c:pt idx="28288">
                  <c:v>41203.666666598059</c:v>
                </c:pt>
                <c:pt idx="28289">
                  <c:v>41203.677083264723</c:v>
                </c:pt>
                <c:pt idx="28290">
                  <c:v>41203.687499931388</c:v>
                </c:pt>
                <c:pt idx="28291">
                  <c:v>41203.697916598052</c:v>
                </c:pt>
                <c:pt idx="28292">
                  <c:v>41203.708333264716</c:v>
                </c:pt>
                <c:pt idx="28293">
                  <c:v>41203.71874993138</c:v>
                </c:pt>
                <c:pt idx="28294">
                  <c:v>41203.729166598045</c:v>
                </c:pt>
                <c:pt idx="28295">
                  <c:v>41203.739583264709</c:v>
                </c:pt>
                <c:pt idx="28296">
                  <c:v>41203.749999931373</c:v>
                </c:pt>
                <c:pt idx="28297">
                  <c:v>41203.760416598037</c:v>
                </c:pt>
                <c:pt idx="28298">
                  <c:v>41203.770833264702</c:v>
                </c:pt>
                <c:pt idx="28299">
                  <c:v>41203.781249931366</c:v>
                </c:pt>
                <c:pt idx="28300">
                  <c:v>41203.79166659803</c:v>
                </c:pt>
                <c:pt idx="28301">
                  <c:v>41203.802083264694</c:v>
                </c:pt>
                <c:pt idx="28302">
                  <c:v>41203.812499931359</c:v>
                </c:pt>
                <c:pt idx="28303">
                  <c:v>41203.822916598023</c:v>
                </c:pt>
                <c:pt idx="28304">
                  <c:v>41203.833333264687</c:v>
                </c:pt>
                <c:pt idx="28305">
                  <c:v>41203.843749931351</c:v>
                </c:pt>
                <c:pt idx="28306">
                  <c:v>41203.854166598016</c:v>
                </c:pt>
                <c:pt idx="28307">
                  <c:v>41203.86458326468</c:v>
                </c:pt>
                <c:pt idx="28308">
                  <c:v>41203.874999931344</c:v>
                </c:pt>
                <c:pt idx="28309">
                  <c:v>41203.885416598008</c:v>
                </c:pt>
                <c:pt idx="28310">
                  <c:v>41203.895833264673</c:v>
                </c:pt>
                <c:pt idx="28311">
                  <c:v>41203.906249931337</c:v>
                </c:pt>
                <c:pt idx="28312">
                  <c:v>41203.916666598001</c:v>
                </c:pt>
                <c:pt idx="28313">
                  <c:v>41203.927083264665</c:v>
                </c:pt>
                <c:pt idx="28314">
                  <c:v>41203.93749993133</c:v>
                </c:pt>
                <c:pt idx="28315">
                  <c:v>41203.947916597994</c:v>
                </c:pt>
                <c:pt idx="28316">
                  <c:v>41203.958333264658</c:v>
                </c:pt>
                <c:pt idx="28317">
                  <c:v>41203.968749931322</c:v>
                </c:pt>
                <c:pt idx="28318">
                  <c:v>41203.979166597986</c:v>
                </c:pt>
                <c:pt idx="28319">
                  <c:v>41203.989583264651</c:v>
                </c:pt>
                <c:pt idx="28320">
                  <c:v>41203.999999931315</c:v>
                </c:pt>
                <c:pt idx="28321">
                  <c:v>41204.010416597979</c:v>
                </c:pt>
                <c:pt idx="28322">
                  <c:v>41204.020833264643</c:v>
                </c:pt>
                <c:pt idx="28323">
                  <c:v>41204.031249931308</c:v>
                </c:pt>
                <c:pt idx="28324">
                  <c:v>41204.041666597972</c:v>
                </c:pt>
                <c:pt idx="28325">
                  <c:v>41204.052083264636</c:v>
                </c:pt>
                <c:pt idx="28326">
                  <c:v>41204.0624999313</c:v>
                </c:pt>
                <c:pt idx="28327">
                  <c:v>41204.072916597965</c:v>
                </c:pt>
                <c:pt idx="28328">
                  <c:v>41204.083333264629</c:v>
                </c:pt>
                <c:pt idx="28329">
                  <c:v>41204.093749931293</c:v>
                </c:pt>
                <c:pt idx="28330">
                  <c:v>41204.104166597957</c:v>
                </c:pt>
                <c:pt idx="28331">
                  <c:v>41204.114583264622</c:v>
                </c:pt>
                <c:pt idx="28332">
                  <c:v>41204.124999931286</c:v>
                </c:pt>
                <c:pt idx="28333">
                  <c:v>41204.13541659795</c:v>
                </c:pt>
                <c:pt idx="28334">
                  <c:v>41204.145833264614</c:v>
                </c:pt>
                <c:pt idx="28335">
                  <c:v>41204.156249931279</c:v>
                </c:pt>
                <c:pt idx="28336">
                  <c:v>41204.166666597943</c:v>
                </c:pt>
                <c:pt idx="28337">
                  <c:v>41204.177083264607</c:v>
                </c:pt>
                <c:pt idx="28338">
                  <c:v>41204.187499931271</c:v>
                </c:pt>
                <c:pt idx="28339">
                  <c:v>41204.197916597936</c:v>
                </c:pt>
                <c:pt idx="28340">
                  <c:v>41204.2083332646</c:v>
                </c:pt>
                <c:pt idx="28341">
                  <c:v>41204.218749931264</c:v>
                </c:pt>
                <c:pt idx="28342">
                  <c:v>41204.229166597928</c:v>
                </c:pt>
                <c:pt idx="28343">
                  <c:v>41204.239583264593</c:v>
                </c:pt>
                <c:pt idx="28344">
                  <c:v>41204.249999931257</c:v>
                </c:pt>
                <c:pt idx="28345">
                  <c:v>41204.260416597921</c:v>
                </c:pt>
                <c:pt idx="28346">
                  <c:v>41204.270833264585</c:v>
                </c:pt>
                <c:pt idx="28347">
                  <c:v>41204.281249931249</c:v>
                </c:pt>
                <c:pt idx="28348">
                  <c:v>41204.291666597914</c:v>
                </c:pt>
                <c:pt idx="28349">
                  <c:v>41204.302083264578</c:v>
                </c:pt>
                <c:pt idx="28350">
                  <c:v>41204.312499931242</c:v>
                </c:pt>
                <c:pt idx="28351">
                  <c:v>41204.322916597906</c:v>
                </c:pt>
                <c:pt idx="28352">
                  <c:v>41204.333333264571</c:v>
                </c:pt>
                <c:pt idx="28353">
                  <c:v>41204.343749931235</c:v>
                </c:pt>
                <c:pt idx="28354">
                  <c:v>41204.354166597899</c:v>
                </c:pt>
                <c:pt idx="28355">
                  <c:v>41204.364583264563</c:v>
                </c:pt>
                <c:pt idx="28356">
                  <c:v>41204.374999931228</c:v>
                </c:pt>
                <c:pt idx="28357">
                  <c:v>41204.385416597892</c:v>
                </c:pt>
                <c:pt idx="28358">
                  <c:v>41204.395833264556</c:v>
                </c:pt>
                <c:pt idx="28359">
                  <c:v>41204.40624993122</c:v>
                </c:pt>
                <c:pt idx="28360">
                  <c:v>41204.416666597885</c:v>
                </c:pt>
                <c:pt idx="28361">
                  <c:v>41204.427083264549</c:v>
                </c:pt>
                <c:pt idx="28362">
                  <c:v>41204.437499931213</c:v>
                </c:pt>
                <c:pt idx="28363">
                  <c:v>41204.447916597877</c:v>
                </c:pt>
                <c:pt idx="28364">
                  <c:v>41204.458333264542</c:v>
                </c:pt>
                <c:pt idx="28365">
                  <c:v>41204.468749931206</c:v>
                </c:pt>
                <c:pt idx="28366">
                  <c:v>41204.47916659787</c:v>
                </c:pt>
                <c:pt idx="28367">
                  <c:v>41204.489583264534</c:v>
                </c:pt>
                <c:pt idx="28368">
                  <c:v>41204.499999931199</c:v>
                </c:pt>
                <c:pt idx="28369">
                  <c:v>41204.510416597863</c:v>
                </c:pt>
                <c:pt idx="28370">
                  <c:v>41204.520833264527</c:v>
                </c:pt>
                <c:pt idx="28371">
                  <c:v>41204.531249931191</c:v>
                </c:pt>
                <c:pt idx="28372">
                  <c:v>41204.541666597856</c:v>
                </c:pt>
                <c:pt idx="28373">
                  <c:v>41204.55208326452</c:v>
                </c:pt>
                <c:pt idx="28374">
                  <c:v>41204.562499931184</c:v>
                </c:pt>
                <c:pt idx="28375">
                  <c:v>41204.572916597848</c:v>
                </c:pt>
                <c:pt idx="28376">
                  <c:v>41204.583333264512</c:v>
                </c:pt>
                <c:pt idx="28377">
                  <c:v>41204.593749931177</c:v>
                </c:pt>
                <c:pt idx="28378">
                  <c:v>41204.604166597841</c:v>
                </c:pt>
                <c:pt idx="28379">
                  <c:v>41204.614583264505</c:v>
                </c:pt>
                <c:pt idx="28380">
                  <c:v>41204.624999931169</c:v>
                </c:pt>
                <c:pt idx="28381">
                  <c:v>41204.635416597834</c:v>
                </c:pt>
                <c:pt idx="28382">
                  <c:v>41204.645833264498</c:v>
                </c:pt>
                <c:pt idx="28383">
                  <c:v>41204.656249931162</c:v>
                </c:pt>
                <c:pt idx="28384">
                  <c:v>41204.666666597826</c:v>
                </c:pt>
                <c:pt idx="28385">
                  <c:v>41204.677083264491</c:v>
                </c:pt>
                <c:pt idx="28386">
                  <c:v>41204.687499931155</c:v>
                </c:pt>
                <c:pt idx="28387">
                  <c:v>41204.697916597819</c:v>
                </c:pt>
                <c:pt idx="28388">
                  <c:v>41204.708333264483</c:v>
                </c:pt>
                <c:pt idx="28389">
                  <c:v>41204.718749931148</c:v>
                </c:pt>
                <c:pt idx="28390">
                  <c:v>41204.729166597812</c:v>
                </c:pt>
                <c:pt idx="28391">
                  <c:v>41204.739583264476</c:v>
                </c:pt>
                <c:pt idx="28392">
                  <c:v>41204.74999993114</c:v>
                </c:pt>
                <c:pt idx="28393">
                  <c:v>41204.760416597805</c:v>
                </c:pt>
                <c:pt idx="28394">
                  <c:v>41204.770833264469</c:v>
                </c:pt>
                <c:pt idx="28395">
                  <c:v>41204.781249931133</c:v>
                </c:pt>
                <c:pt idx="28396">
                  <c:v>41204.791666597797</c:v>
                </c:pt>
                <c:pt idx="28397">
                  <c:v>41204.802083264462</c:v>
                </c:pt>
                <c:pt idx="28398">
                  <c:v>41204.812499931126</c:v>
                </c:pt>
                <c:pt idx="28399">
                  <c:v>41204.82291659779</c:v>
                </c:pt>
                <c:pt idx="28400">
                  <c:v>41204.833333264454</c:v>
                </c:pt>
                <c:pt idx="28401">
                  <c:v>41204.843749931119</c:v>
                </c:pt>
                <c:pt idx="28402">
                  <c:v>41204.854166597783</c:v>
                </c:pt>
                <c:pt idx="28403">
                  <c:v>41204.864583264447</c:v>
                </c:pt>
                <c:pt idx="28404">
                  <c:v>41204.874999931111</c:v>
                </c:pt>
                <c:pt idx="28405">
                  <c:v>41204.885416597775</c:v>
                </c:pt>
                <c:pt idx="28406">
                  <c:v>41204.89583326444</c:v>
                </c:pt>
                <c:pt idx="28407">
                  <c:v>41204.906249931104</c:v>
                </c:pt>
                <c:pt idx="28408">
                  <c:v>41204.916666597768</c:v>
                </c:pt>
                <c:pt idx="28409">
                  <c:v>41204.927083264432</c:v>
                </c:pt>
                <c:pt idx="28410">
                  <c:v>41204.937499931097</c:v>
                </c:pt>
                <c:pt idx="28411">
                  <c:v>41204.947916597761</c:v>
                </c:pt>
                <c:pt idx="28412">
                  <c:v>41204.958333264425</c:v>
                </c:pt>
                <c:pt idx="28413">
                  <c:v>41204.968749931089</c:v>
                </c:pt>
                <c:pt idx="28414">
                  <c:v>41204.979166597754</c:v>
                </c:pt>
                <c:pt idx="28415">
                  <c:v>41204.989583264418</c:v>
                </c:pt>
                <c:pt idx="28416">
                  <c:v>41204.999999931082</c:v>
                </c:pt>
                <c:pt idx="28417">
                  <c:v>41205.010416597746</c:v>
                </c:pt>
                <c:pt idx="28418">
                  <c:v>41205.020833264411</c:v>
                </c:pt>
                <c:pt idx="28419">
                  <c:v>41205.031249931075</c:v>
                </c:pt>
                <c:pt idx="28420">
                  <c:v>41205.041666597739</c:v>
                </c:pt>
                <c:pt idx="28421">
                  <c:v>41205.052083264403</c:v>
                </c:pt>
                <c:pt idx="28422">
                  <c:v>41205.062499931068</c:v>
                </c:pt>
                <c:pt idx="28423">
                  <c:v>41205.072916597732</c:v>
                </c:pt>
                <c:pt idx="28424">
                  <c:v>41205.083333264396</c:v>
                </c:pt>
                <c:pt idx="28425">
                  <c:v>41205.09374993106</c:v>
                </c:pt>
                <c:pt idx="28426">
                  <c:v>41205.104166597725</c:v>
                </c:pt>
                <c:pt idx="28427">
                  <c:v>41205.114583264389</c:v>
                </c:pt>
                <c:pt idx="28428">
                  <c:v>41205.124999931053</c:v>
                </c:pt>
                <c:pt idx="28429">
                  <c:v>41205.135416597717</c:v>
                </c:pt>
                <c:pt idx="28430">
                  <c:v>41205.145833264382</c:v>
                </c:pt>
                <c:pt idx="28431">
                  <c:v>41205.156249931046</c:v>
                </c:pt>
                <c:pt idx="28432">
                  <c:v>41205.16666659771</c:v>
                </c:pt>
                <c:pt idx="28433">
                  <c:v>41205.177083264374</c:v>
                </c:pt>
                <c:pt idx="28434">
                  <c:v>41205.187499931038</c:v>
                </c:pt>
                <c:pt idx="28435">
                  <c:v>41205.197916597703</c:v>
                </c:pt>
                <c:pt idx="28436">
                  <c:v>41205.208333264367</c:v>
                </c:pt>
                <c:pt idx="28437">
                  <c:v>41205.218749931031</c:v>
                </c:pt>
                <c:pt idx="28438">
                  <c:v>41205.229166597695</c:v>
                </c:pt>
                <c:pt idx="28439">
                  <c:v>41205.23958326436</c:v>
                </c:pt>
                <c:pt idx="28440">
                  <c:v>41205.249999931024</c:v>
                </c:pt>
                <c:pt idx="28441">
                  <c:v>41205.260416597688</c:v>
                </c:pt>
                <c:pt idx="28442">
                  <c:v>41205.270833264352</c:v>
                </c:pt>
                <c:pt idx="28443">
                  <c:v>41205.281249931017</c:v>
                </c:pt>
                <c:pt idx="28444">
                  <c:v>41205.291666597681</c:v>
                </c:pt>
                <c:pt idx="28445">
                  <c:v>41205.302083264345</c:v>
                </c:pt>
                <c:pt idx="28446">
                  <c:v>41205.312499931009</c:v>
                </c:pt>
                <c:pt idx="28447">
                  <c:v>41205.322916597674</c:v>
                </c:pt>
                <c:pt idx="28448">
                  <c:v>41205.333333264338</c:v>
                </c:pt>
                <c:pt idx="28449">
                  <c:v>41205.343749931002</c:v>
                </c:pt>
                <c:pt idx="28450">
                  <c:v>41205.354166597666</c:v>
                </c:pt>
                <c:pt idx="28451">
                  <c:v>41205.364583264331</c:v>
                </c:pt>
                <c:pt idx="28452">
                  <c:v>41205.374999930995</c:v>
                </c:pt>
                <c:pt idx="28453">
                  <c:v>41205.385416597659</c:v>
                </c:pt>
                <c:pt idx="28454">
                  <c:v>41205.395833264323</c:v>
                </c:pt>
                <c:pt idx="28455">
                  <c:v>41205.406249930988</c:v>
                </c:pt>
                <c:pt idx="28456">
                  <c:v>41205.416666597652</c:v>
                </c:pt>
                <c:pt idx="28457">
                  <c:v>41205.427083264316</c:v>
                </c:pt>
                <c:pt idx="28458">
                  <c:v>41205.43749993098</c:v>
                </c:pt>
                <c:pt idx="28459">
                  <c:v>41205.447916597645</c:v>
                </c:pt>
                <c:pt idx="28460">
                  <c:v>41205.458333264309</c:v>
                </c:pt>
                <c:pt idx="28461">
                  <c:v>41205.468749930973</c:v>
                </c:pt>
                <c:pt idx="28462">
                  <c:v>41205.479166597637</c:v>
                </c:pt>
                <c:pt idx="28463">
                  <c:v>41205.489583264301</c:v>
                </c:pt>
                <c:pt idx="28464">
                  <c:v>41205.499999930966</c:v>
                </c:pt>
                <c:pt idx="28465">
                  <c:v>41205.51041659763</c:v>
                </c:pt>
                <c:pt idx="28466">
                  <c:v>41205.520833264294</c:v>
                </c:pt>
                <c:pt idx="28467">
                  <c:v>41205.531249930958</c:v>
                </c:pt>
                <c:pt idx="28468">
                  <c:v>41205.541666597623</c:v>
                </c:pt>
                <c:pt idx="28469">
                  <c:v>41205.552083264287</c:v>
                </c:pt>
                <c:pt idx="28470">
                  <c:v>41205.562499930951</c:v>
                </c:pt>
                <c:pt idx="28471">
                  <c:v>41205.572916597615</c:v>
                </c:pt>
                <c:pt idx="28472">
                  <c:v>41205.58333326428</c:v>
                </c:pt>
                <c:pt idx="28473">
                  <c:v>41205.593749930944</c:v>
                </c:pt>
                <c:pt idx="28474">
                  <c:v>41205.604166597608</c:v>
                </c:pt>
                <c:pt idx="28475">
                  <c:v>41205.614583264272</c:v>
                </c:pt>
                <c:pt idx="28476">
                  <c:v>41205.624999930937</c:v>
                </c:pt>
                <c:pt idx="28477">
                  <c:v>41205.635416597601</c:v>
                </c:pt>
                <c:pt idx="28478">
                  <c:v>41205.645833264265</c:v>
                </c:pt>
                <c:pt idx="28479">
                  <c:v>41205.656249930929</c:v>
                </c:pt>
                <c:pt idx="28480">
                  <c:v>41205.666666597594</c:v>
                </c:pt>
                <c:pt idx="28481">
                  <c:v>41205.677083264258</c:v>
                </c:pt>
                <c:pt idx="28482">
                  <c:v>41205.687499930922</c:v>
                </c:pt>
                <c:pt idx="28483">
                  <c:v>41205.697916597586</c:v>
                </c:pt>
                <c:pt idx="28484">
                  <c:v>41205.708333264251</c:v>
                </c:pt>
                <c:pt idx="28485">
                  <c:v>41205.718749930915</c:v>
                </c:pt>
                <c:pt idx="28486">
                  <c:v>41205.729166597579</c:v>
                </c:pt>
                <c:pt idx="28487">
                  <c:v>41205.739583264243</c:v>
                </c:pt>
                <c:pt idx="28488">
                  <c:v>41205.749999930908</c:v>
                </c:pt>
                <c:pt idx="28489">
                  <c:v>41205.760416597572</c:v>
                </c:pt>
                <c:pt idx="28490">
                  <c:v>41205.770833264236</c:v>
                </c:pt>
                <c:pt idx="28491">
                  <c:v>41205.7812499309</c:v>
                </c:pt>
                <c:pt idx="28492">
                  <c:v>41205.791666597564</c:v>
                </c:pt>
                <c:pt idx="28493">
                  <c:v>41205.802083264229</c:v>
                </c:pt>
                <c:pt idx="28494">
                  <c:v>41205.812499930893</c:v>
                </c:pt>
                <c:pt idx="28495">
                  <c:v>41205.822916597557</c:v>
                </c:pt>
                <c:pt idx="28496">
                  <c:v>41205.833333264221</c:v>
                </c:pt>
                <c:pt idx="28497">
                  <c:v>41205.843749930886</c:v>
                </c:pt>
                <c:pt idx="28498">
                  <c:v>41205.85416659755</c:v>
                </c:pt>
                <c:pt idx="28499">
                  <c:v>41205.864583264214</c:v>
                </c:pt>
                <c:pt idx="28500">
                  <c:v>41205.874999930878</c:v>
                </c:pt>
                <c:pt idx="28501">
                  <c:v>41205.885416597543</c:v>
                </c:pt>
                <c:pt idx="28502">
                  <c:v>41205.895833264207</c:v>
                </c:pt>
                <c:pt idx="28503">
                  <c:v>41205.906249930871</c:v>
                </c:pt>
                <c:pt idx="28504">
                  <c:v>41205.916666597535</c:v>
                </c:pt>
                <c:pt idx="28505">
                  <c:v>41205.9270832642</c:v>
                </c:pt>
                <c:pt idx="28506">
                  <c:v>41205.937499930864</c:v>
                </c:pt>
                <c:pt idx="28507">
                  <c:v>41205.947916597528</c:v>
                </c:pt>
                <c:pt idx="28508">
                  <c:v>41205.958333264192</c:v>
                </c:pt>
                <c:pt idx="28509">
                  <c:v>41205.968749930857</c:v>
                </c:pt>
                <c:pt idx="28510">
                  <c:v>41205.979166597521</c:v>
                </c:pt>
                <c:pt idx="28511">
                  <c:v>41205.989583264185</c:v>
                </c:pt>
                <c:pt idx="28512">
                  <c:v>41205.999999930849</c:v>
                </c:pt>
                <c:pt idx="28513">
                  <c:v>41206.010416597514</c:v>
                </c:pt>
                <c:pt idx="28514">
                  <c:v>41206.020833264178</c:v>
                </c:pt>
                <c:pt idx="28515">
                  <c:v>41206.031249930842</c:v>
                </c:pt>
                <c:pt idx="28516">
                  <c:v>41206.041666597506</c:v>
                </c:pt>
                <c:pt idx="28517">
                  <c:v>41206.052083264171</c:v>
                </c:pt>
                <c:pt idx="28518">
                  <c:v>41206.062499930835</c:v>
                </c:pt>
                <c:pt idx="28519">
                  <c:v>41206.072916597499</c:v>
                </c:pt>
                <c:pt idx="28520">
                  <c:v>41206.083333264163</c:v>
                </c:pt>
                <c:pt idx="28521">
                  <c:v>41206.093749930827</c:v>
                </c:pt>
                <c:pt idx="28522">
                  <c:v>41206.104166597492</c:v>
                </c:pt>
                <c:pt idx="28523">
                  <c:v>41206.114583264156</c:v>
                </c:pt>
                <c:pt idx="28524">
                  <c:v>41206.12499993082</c:v>
                </c:pt>
                <c:pt idx="28525">
                  <c:v>41206.135416597484</c:v>
                </c:pt>
                <c:pt idx="28526">
                  <c:v>41206.145833264149</c:v>
                </c:pt>
                <c:pt idx="28527">
                  <c:v>41206.156249930813</c:v>
                </c:pt>
                <c:pt idx="28528">
                  <c:v>41206.166666597477</c:v>
                </c:pt>
                <c:pt idx="28529">
                  <c:v>41206.177083264141</c:v>
                </c:pt>
                <c:pt idx="28530">
                  <c:v>41206.187499930806</c:v>
                </c:pt>
                <c:pt idx="28531">
                  <c:v>41206.19791659747</c:v>
                </c:pt>
                <c:pt idx="28532">
                  <c:v>41206.208333264134</c:v>
                </c:pt>
                <c:pt idx="28533">
                  <c:v>41206.218749930798</c:v>
                </c:pt>
                <c:pt idx="28534">
                  <c:v>41206.229166597463</c:v>
                </c:pt>
                <c:pt idx="28535">
                  <c:v>41206.239583264127</c:v>
                </c:pt>
                <c:pt idx="28536">
                  <c:v>41206.249999930791</c:v>
                </c:pt>
                <c:pt idx="28537">
                  <c:v>41206.260416597455</c:v>
                </c:pt>
                <c:pt idx="28538">
                  <c:v>41206.27083326412</c:v>
                </c:pt>
                <c:pt idx="28539">
                  <c:v>41206.281249930784</c:v>
                </c:pt>
                <c:pt idx="28540">
                  <c:v>41206.291666597448</c:v>
                </c:pt>
                <c:pt idx="28541">
                  <c:v>41206.302083264112</c:v>
                </c:pt>
                <c:pt idx="28542">
                  <c:v>41206.312499930777</c:v>
                </c:pt>
                <c:pt idx="28543">
                  <c:v>41206.322916597441</c:v>
                </c:pt>
                <c:pt idx="28544">
                  <c:v>41206.333333264105</c:v>
                </c:pt>
                <c:pt idx="28545">
                  <c:v>41206.343749930769</c:v>
                </c:pt>
                <c:pt idx="28546">
                  <c:v>41206.354166597434</c:v>
                </c:pt>
                <c:pt idx="28547">
                  <c:v>41206.364583264098</c:v>
                </c:pt>
                <c:pt idx="28548">
                  <c:v>41206.374999930762</c:v>
                </c:pt>
                <c:pt idx="28549">
                  <c:v>41206.385416597426</c:v>
                </c:pt>
                <c:pt idx="28550">
                  <c:v>41206.39583326409</c:v>
                </c:pt>
                <c:pt idx="28551">
                  <c:v>41206.406249930755</c:v>
                </c:pt>
                <c:pt idx="28552">
                  <c:v>41206.416666597419</c:v>
                </c:pt>
                <c:pt idx="28553">
                  <c:v>41206.427083264083</c:v>
                </c:pt>
                <c:pt idx="28554">
                  <c:v>41206.437499930747</c:v>
                </c:pt>
                <c:pt idx="28555">
                  <c:v>41206.447916597412</c:v>
                </c:pt>
                <c:pt idx="28556">
                  <c:v>41206.458333264076</c:v>
                </c:pt>
                <c:pt idx="28557">
                  <c:v>41206.46874993074</c:v>
                </c:pt>
                <c:pt idx="28558">
                  <c:v>41206.479166597404</c:v>
                </c:pt>
                <c:pt idx="28559">
                  <c:v>41206.489583264069</c:v>
                </c:pt>
                <c:pt idx="28560">
                  <c:v>41206.499999930733</c:v>
                </c:pt>
                <c:pt idx="28561">
                  <c:v>41206.510416597397</c:v>
                </c:pt>
                <c:pt idx="28562">
                  <c:v>41206.520833264061</c:v>
                </c:pt>
                <c:pt idx="28563">
                  <c:v>41206.531249930726</c:v>
                </c:pt>
                <c:pt idx="28564">
                  <c:v>41206.54166659739</c:v>
                </c:pt>
                <c:pt idx="28565">
                  <c:v>41206.552083264054</c:v>
                </c:pt>
                <c:pt idx="28566">
                  <c:v>41206.562499930718</c:v>
                </c:pt>
                <c:pt idx="28567">
                  <c:v>41206.572916597383</c:v>
                </c:pt>
                <c:pt idx="28568">
                  <c:v>41206.583333264047</c:v>
                </c:pt>
                <c:pt idx="28569">
                  <c:v>41206.593749930711</c:v>
                </c:pt>
                <c:pt idx="28570">
                  <c:v>41206.604166597375</c:v>
                </c:pt>
                <c:pt idx="28571">
                  <c:v>41206.61458326404</c:v>
                </c:pt>
                <c:pt idx="28572">
                  <c:v>41206.624999930704</c:v>
                </c:pt>
                <c:pt idx="28573">
                  <c:v>41206.635416597368</c:v>
                </c:pt>
                <c:pt idx="28574">
                  <c:v>41206.645833264032</c:v>
                </c:pt>
                <c:pt idx="28575">
                  <c:v>41206.656249930697</c:v>
                </c:pt>
                <c:pt idx="28576">
                  <c:v>41206.666666597361</c:v>
                </c:pt>
                <c:pt idx="28577">
                  <c:v>41206.677083264025</c:v>
                </c:pt>
                <c:pt idx="28578">
                  <c:v>41206.687499930689</c:v>
                </c:pt>
                <c:pt idx="28579">
                  <c:v>41206.697916597353</c:v>
                </c:pt>
                <c:pt idx="28580">
                  <c:v>41206.708333264018</c:v>
                </c:pt>
                <c:pt idx="28581">
                  <c:v>41206.718749930682</c:v>
                </c:pt>
                <c:pt idx="28582">
                  <c:v>41206.729166597346</c:v>
                </c:pt>
                <c:pt idx="28583">
                  <c:v>41206.73958326401</c:v>
                </c:pt>
                <c:pt idx="28584">
                  <c:v>41206.749999930675</c:v>
                </c:pt>
                <c:pt idx="28585">
                  <c:v>41206.760416597339</c:v>
                </c:pt>
                <c:pt idx="28586">
                  <c:v>41206.770833264003</c:v>
                </c:pt>
                <c:pt idx="28587">
                  <c:v>41206.781249930667</c:v>
                </c:pt>
                <c:pt idx="28588">
                  <c:v>41206.791666597332</c:v>
                </c:pt>
                <c:pt idx="28589">
                  <c:v>41206.802083263996</c:v>
                </c:pt>
                <c:pt idx="28590">
                  <c:v>41206.81249993066</c:v>
                </c:pt>
                <c:pt idx="28591">
                  <c:v>41206.822916597324</c:v>
                </c:pt>
                <c:pt idx="28592">
                  <c:v>41206.833333263989</c:v>
                </c:pt>
                <c:pt idx="28593">
                  <c:v>41206.843749930653</c:v>
                </c:pt>
                <c:pt idx="28594">
                  <c:v>41206.854166597317</c:v>
                </c:pt>
                <c:pt idx="28595">
                  <c:v>41206.864583263981</c:v>
                </c:pt>
                <c:pt idx="28596">
                  <c:v>41206.874999930646</c:v>
                </c:pt>
                <c:pt idx="28597">
                  <c:v>41206.88541659731</c:v>
                </c:pt>
                <c:pt idx="28598">
                  <c:v>41206.895833263974</c:v>
                </c:pt>
                <c:pt idx="28599">
                  <c:v>41206.906249930638</c:v>
                </c:pt>
                <c:pt idx="28600">
                  <c:v>41206.916666597303</c:v>
                </c:pt>
                <c:pt idx="28601">
                  <c:v>41206.927083263967</c:v>
                </c:pt>
                <c:pt idx="28602">
                  <c:v>41206.937499930631</c:v>
                </c:pt>
                <c:pt idx="28603">
                  <c:v>41206.947916597295</c:v>
                </c:pt>
                <c:pt idx="28604">
                  <c:v>41206.95833326396</c:v>
                </c:pt>
                <c:pt idx="28605">
                  <c:v>41206.968749930624</c:v>
                </c:pt>
                <c:pt idx="28606">
                  <c:v>41206.979166597288</c:v>
                </c:pt>
                <c:pt idx="28607">
                  <c:v>41206.989583263952</c:v>
                </c:pt>
                <c:pt idx="28608">
                  <c:v>41206.999999930616</c:v>
                </c:pt>
                <c:pt idx="28609">
                  <c:v>41207.010416597281</c:v>
                </c:pt>
                <c:pt idx="28610">
                  <c:v>41207.020833263945</c:v>
                </c:pt>
                <c:pt idx="28611">
                  <c:v>41207.031249930609</c:v>
                </c:pt>
                <c:pt idx="28612">
                  <c:v>41207.041666597273</c:v>
                </c:pt>
                <c:pt idx="28613">
                  <c:v>41207.052083263938</c:v>
                </c:pt>
                <c:pt idx="28614">
                  <c:v>41207.062499930602</c:v>
                </c:pt>
                <c:pt idx="28615">
                  <c:v>41207.072916597266</c:v>
                </c:pt>
                <c:pt idx="28616">
                  <c:v>41207.08333326393</c:v>
                </c:pt>
                <c:pt idx="28617">
                  <c:v>41207.093749930595</c:v>
                </c:pt>
                <c:pt idx="28618">
                  <c:v>41207.104166597259</c:v>
                </c:pt>
                <c:pt idx="28619">
                  <c:v>41207.114583263923</c:v>
                </c:pt>
                <c:pt idx="28620">
                  <c:v>41207.124999930587</c:v>
                </c:pt>
                <c:pt idx="28621">
                  <c:v>41207.135416597252</c:v>
                </c:pt>
                <c:pt idx="28622">
                  <c:v>41207.145833263916</c:v>
                </c:pt>
                <c:pt idx="28623">
                  <c:v>41207.15624993058</c:v>
                </c:pt>
                <c:pt idx="28624">
                  <c:v>41207.166666597244</c:v>
                </c:pt>
                <c:pt idx="28625">
                  <c:v>41207.177083263909</c:v>
                </c:pt>
                <c:pt idx="28626">
                  <c:v>41207.187499930573</c:v>
                </c:pt>
                <c:pt idx="28627">
                  <c:v>41207.197916597237</c:v>
                </c:pt>
                <c:pt idx="28628">
                  <c:v>41207.208333263901</c:v>
                </c:pt>
                <c:pt idx="28629">
                  <c:v>41207.218749930566</c:v>
                </c:pt>
                <c:pt idx="28630">
                  <c:v>41207.22916659723</c:v>
                </c:pt>
                <c:pt idx="28631">
                  <c:v>41207.239583263894</c:v>
                </c:pt>
                <c:pt idx="28632">
                  <c:v>41207.249999930558</c:v>
                </c:pt>
                <c:pt idx="28633">
                  <c:v>41207.260416597223</c:v>
                </c:pt>
                <c:pt idx="28634">
                  <c:v>41207.270833263887</c:v>
                </c:pt>
                <c:pt idx="28635">
                  <c:v>41207.281249930551</c:v>
                </c:pt>
                <c:pt idx="28636">
                  <c:v>41207.291666597215</c:v>
                </c:pt>
                <c:pt idx="28637">
                  <c:v>41207.302083263879</c:v>
                </c:pt>
                <c:pt idx="28638">
                  <c:v>41207.312499930544</c:v>
                </c:pt>
                <c:pt idx="28639">
                  <c:v>41207.322916597208</c:v>
                </c:pt>
                <c:pt idx="28640">
                  <c:v>41207.333333263872</c:v>
                </c:pt>
                <c:pt idx="28641">
                  <c:v>41207.343749930536</c:v>
                </c:pt>
                <c:pt idx="28642">
                  <c:v>41207.354166597201</c:v>
                </c:pt>
                <c:pt idx="28643">
                  <c:v>41207.364583263865</c:v>
                </c:pt>
                <c:pt idx="28644">
                  <c:v>41207.374999930529</c:v>
                </c:pt>
                <c:pt idx="28645">
                  <c:v>41207.385416597193</c:v>
                </c:pt>
                <c:pt idx="28646">
                  <c:v>41207.395833263858</c:v>
                </c:pt>
                <c:pt idx="28647">
                  <c:v>41207.406249930522</c:v>
                </c:pt>
                <c:pt idx="28648">
                  <c:v>41207.416666597186</c:v>
                </c:pt>
                <c:pt idx="28649">
                  <c:v>41207.42708326385</c:v>
                </c:pt>
                <c:pt idx="28650">
                  <c:v>41207.437499930515</c:v>
                </c:pt>
                <c:pt idx="28651">
                  <c:v>41207.447916597179</c:v>
                </c:pt>
                <c:pt idx="28652">
                  <c:v>41207.458333263843</c:v>
                </c:pt>
                <c:pt idx="28653">
                  <c:v>41207.468749930507</c:v>
                </c:pt>
                <c:pt idx="28654">
                  <c:v>41207.479166597172</c:v>
                </c:pt>
                <c:pt idx="28655">
                  <c:v>41207.489583263836</c:v>
                </c:pt>
                <c:pt idx="28656">
                  <c:v>41207.4999999305</c:v>
                </c:pt>
                <c:pt idx="28657">
                  <c:v>41207.510416597164</c:v>
                </c:pt>
                <c:pt idx="28658">
                  <c:v>41207.520833263829</c:v>
                </c:pt>
                <c:pt idx="28659">
                  <c:v>41207.531249930493</c:v>
                </c:pt>
                <c:pt idx="28660">
                  <c:v>41207.541666597157</c:v>
                </c:pt>
                <c:pt idx="28661">
                  <c:v>41207.552083263821</c:v>
                </c:pt>
                <c:pt idx="28662">
                  <c:v>41207.562499930486</c:v>
                </c:pt>
                <c:pt idx="28663">
                  <c:v>41207.57291659715</c:v>
                </c:pt>
                <c:pt idx="28664">
                  <c:v>41207.583333263814</c:v>
                </c:pt>
                <c:pt idx="28665">
                  <c:v>41207.593749930478</c:v>
                </c:pt>
                <c:pt idx="28666">
                  <c:v>41207.604166597142</c:v>
                </c:pt>
                <c:pt idx="28667">
                  <c:v>41207.614583263807</c:v>
                </c:pt>
                <c:pt idx="28668">
                  <c:v>41207.624999930471</c:v>
                </c:pt>
                <c:pt idx="28669">
                  <c:v>41207.635416597135</c:v>
                </c:pt>
                <c:pt idx="28670">
                  <c:v>41207.645833263799</c:v>
                </c:pt>
                <c:pt idx="28671">
                  <c:v>41207.656249930464</c:v>
                </c:pt>
                <c:pt idx="28672">
                  <c:v>41207.666666597128</c:v>
                </c:pt>
                <c:pt idx="28673">
                  <c:v>41207.677083263792</c:v>
                </c:pt>
                <c:pt idx="28674">
                  <c:v>41207.687499930456</c:v>
                </c:pt>
                <c:pt idx="28675">
                  <c:v>41207.697916597121</c:v>
                </c:pt>
                <c:pt idx="28676">
                  <c:v>41207.708333263785</c:v>
                </c:pt>
                <c:pt idx="28677">
                  <c:v>41207.718749930449</c:v>
                </c:pt>
                <c:pt idx="28678">
                  <c:v>41207.729166597113</c:v>
                </c:pt>
                <c:pt idx="28679">
                  <c:v>41207.739583263778</c:v>
                </c:pt>
                <c:pt idx="28680">
                  <c:v>41207.749999930442</c:v>
                </c:pt>
                <c:pt idx="28681">
                  <c:v>41207.760416597106</c:v>
                </c:pt>
                <c:pt idx="28682">
                  <c:v>41207.77083326377</c:v>
                </c:pt>
                <c:pt idx="28683">
                  <c:v>41207.781249930435</c:v>
                </c:pt>
                <c:pt idx="28684">
                  <c:v>41207.791666597099</c:v>
                </c:pt>
                <c:pt idx="28685">
                  <c:v>41207.802083263763</c:v>
                </c:pt>
                <c:pt idx="28686">
                  <c:v>41207.812499930427</c:v>
                </c:pt>
                <c:pt idx="28687">
                  <c:v>41207.822916597092</c:v>
                </c:pt>
                <c:pt idx="28688">
                  <c:v>41207.833333263756</c:v>
                </c:pt>
                <c:pt idx="28689">
                  <c:v>41207.84374993042</c:v>
                </c:pt>
                <c:pt idx="28690">
                  <c:v>41207.854166597084</c:v>
                </c:pt>
                <c:pt idx="28691">
                  <c:v>41207.864583263749</c:v>
                </c:pt>
                <c:pt idx="28692">
                  <c:v>41207.874999930413</c:v>
                </c:pt>
                <c:pt idx="28693">
                  <c:v>41207.885416597077</c:v>
                </c:pt>
                <c:pt idx="28694">
                  <c:v>41207.895833263741</c:v>
                </c:pt>
                <c:pt idx="28695">
                  <c:v>41207.906249930405</c:v>
                </c:pt>
                <c:pt idx="28696">
                  <c:v>41207.91666659707</c:v>
                </c:pt>
                <c:pt idx="28697">
                  <c:v>41207.927083263734</c:v>
                </c:pt>
                <c:pt idx="28698">
                  <c:v>41207.937499930398</c:v>
                </c:pt>
                <c:pt idx="28699">
                  <c:v>41207.947916597062</c:v>
                </c:pt>
                <c:pt idx="28700">
                  <c:v>41207.958333263727</c:v>
                </c:pt>
                <c:pt idx="28701">
                  <c:v>41207.968749930391</c:v>
                </c:pt>
                <c:pt idx="28702">
                  <c:v>41207.979166597055</c:v>
                </c:pt>
                <c:pt idx="28703">
                  <c:v>41207.989583263719</c:v>
                </c:pt>
                <c:pt idx="28704">
                  <c:v>41207.999999930384</c:v>
                </c:pt>
                <c:pt idx="28705">
                  <c:v>41208.010416597048</c:v>
                </c:pt>
                <c:pt idx="28706">
                  <c:v>41208.020833263712</c:v>
                </c:pt>
                <c:pt idx="28707">
                  <c:v>41208.031249930376</c:v>
                </c:pt>
                <c:pt idx="28708">
                  <c:v>41208.041666597041</c:v>
                </c:pt>
                <c:pt idx="28709">
                  <c:v>41208.052083263705</c:v>
                </c:pt>
                <c:pt idx="28710">
                  <c:v>41208.062499930369</c:v>
                </c:pt>
                <c:pt idx="28711">
                  <c:v>41208.072916597033</c:v>
                </c:pt>
                <c:pt idx="28712">
                  <c:v>41208.083333263698</c:v>
                </c:pt>
                <c:pt idx="28713">
                  <c:v>41208.093749930362</c:v>
                </c:pt>
                <c:pt idx="28714">
                  <c:v>41208.104166597026</c:v>
                </c:pt>
                <c:pt idx="28715">
                  <c:v>41208.11458326369</c:v>
                </c:pt>
                <c:pt idx="28716">
                  <c:v>41208.124999930355</c:v>
                </c:pt>
                <c:pt idx="28717">
                  <c:v>41208.135416597019</c:v>
                </c:pt>
                <c:pt idx="28718">
                  <c:v>41208.145833263683</c:v>
                </c:pt>
                <c:pt idx="28719">
                  <c:v>41208.156249930347</c:v>
                </c:pt>
                <c:pt idx="28720">
                  <c:v>41208.166666597011</c:v>
                </c:pt>
                <c:pt idx="28721">
                  <c:v>41208.177083263676</c:v>
                </c:pt>
                <c:pt idx="28722">
                  <c:v>41208.18749993034</c:v>
                </c:pt>
                <c:pt idx="28723">
                  <c:v>41208.197916597004</c:v>
                </c:pt>
                <c:pt idx="28724">
                  <c:v>41208.208333263668</c:v>
                </c:pt>
                <c:pt idx="28725">
                  <c:v>41208.218749930333</c:v>
                </c:pt>
                <c:pt idx="28726">
                  <c:v>41208.229166596997</c:v>
                </c:pt>
                <c:pt idx="28727">
                  <c:v>41208.239583263661</c:v>
                </c:pt>
                <c:pt idx="28728">
                  <c:v>41208.249999930325</c:v>
                </c:pt>
                <c:pt idx="28729">
                  <c:v>41208.26041659699</c:v>
                </c:pt>
                <c:pt idx="28730">
                  <c:v>41208.270833263654</c:v>
                </c:pt>
                <c:pt idx="28731">
                  <c:v>41208.281249930318</c:v>
                </c:pt>
                <c:pt idx="28732">
                  <c:v>41208.291666596982</c:v>
                </c:pt>
                <c:pt idx="28733">
                  <c:v>41208.302083263647</c:v>
                </c:pt>
                <c:pt idx="28734">
                  <c:v>41208.312499930311</c:v>
                </c:pt>
                <c:pt idx="28735">
                  <c:v>41208.322916596975</c:v>
                </c:pt>
                <c:pt idx="28736">
                  <c:v>41208.333333263639</c:v>
                </c:pt>
                <c:pt idx="28737">
                  <c:v>41208.343749930304</c:v>
                </c:pt>
                <c:pt idx="28738">
                  <c:v>41208.354166596968</c:v>
                </c:pt>
                <c:pt idx="28739">
                  <c:v>41208.364583263632</c:v>
                </c:pt>
                <c:pt idx="28740">
                  <c:v>41208.374999930296</c:v>
                </c:pt>
                <c:pt idx="28741">
                  <c:v>41208.385416596961</c:v>
                </c:pt>
                <c:pt idx="28742">
                  <c:v>41208.395833263625</c:v>
                </c:pt>
                <c:pt idx="28743">
                  <c:v>41208.406249930289</c:v>
                </c:pt>
                <c:pt idx="28744">
                  <c:v>41208.416666596953</c:v>
                </c:pt>
                <c:pt idx="28745">
                  <c:v>41208.427083263618</c:v>
                </c:pt>
                <c:pt idx="28746">
                  <c:v>41208.437499930282</c:v>
                </c:pt>
                <c:pt idx="28747">
                  <c:v>41208.447916596946</c:v>
                </c:pt>
                <c:pt idx="28748">
                  <c:v>41208.45833326361</c:v>
                </c:pt>
                <c:pt idx="28749">
                  <c:v>41208.468749930274</c:v>
                </c:pt>
                <c:pt idx="28750">
                  <c:v>41208.479166596939</c:v>
                </c:pt>
                <c:pt idx="28751">
                  <c:v>41208.489583263603</c:v>
                </c:pt>
                <c:pt idx="28752">
                  <c:v>41208.499999930267</c:v>
                </c:pt>
                <c:pt idx="28753">
                  <c:v>41208.510416596931</c:v>
                </c:pt>
                <c:pt idx="28754">
                  <c:v>41208.520833263596</c:v>
                </c:pt>
                <c:pt idx="28755">
                  <c:v>41208.53124993026</c:v>
                </c:pt>
                <c:pt idx="28756">
                  <c:v>41208.541666596924</c:v>
                </c:pt>
                <c:pt idx="28757">
                  <c:v>41208.552083263588</c:v>
                </c:pt>
                <c:pt idx="28758">
                  <c:v>41208.562499930253</c:v>
                </c:pt>
                <c:pt idx="28759">
                  <c:v>41208.572916596917</c:v>
                </c:pt>
                <c:pt idx="28760">
                  <c:v>41208.583333263581</c:v>
                </c:pt>
                <c:pt idx="28761">
                  <c:v>41208.593749930245</c:v>
                </c:pt>
                <c:pt idx="28762">
                  <c:v>41208.60416659691</c:v>
                </c:pt>
                <c:pt idx="28763">
                  <c:v>41208.614583263574</c:v>
                </c:pt>
                <c:pt idx="28764">
                  <c:v>41208.624999930238</c:v>
                </c:pt>
                <c:pt idx="28765">
                  <c:v>41208.635416596902</c:v>
                </c:pt>
                <c:pt idx="28766">
                  <c:v>41208.645833263567</c:v>
                </c:pt>
                <c:pt idx="28767">
                  <c:v>41208.656249930231</c:v>
                </c:pt>
                <c:pt idx="28768">
                  <c:v>41208.666666596895</c:v>
                </c:pt>
                <c:pt idx="28769">
                  <c:v>41208.677083263559</c:v>
                </c:pt>
                <c:pt idx="28770">
                  <c:v>41208.687499930224</c:v>
                </c:pt>
                <c:pt idx="28771">
                  <c:v>41208.697916596888</c:v>
                </c:pt>
                <c:pt idx="28772">
                  <c:v>41208.708333263552</c:v>
                </c:pt>
                <c:pt idx="28773">
                  <c:v>41208.718749930216</c:v>
                </c:pt>
                <c:pt idx="28774">
                  <c:v>41208.729166596881</c:v>
                </c:pt>
                <c:pt idx="28775">
                  <c:v>41208.739583263545</c:v>
                </c:pt>
                <c:pt idx="28776">
                  <c:v>41208.749999930209</c:v>
                </c:pt>
                <c:pt idx="28777">
                  <c:v>41208.760416596873</c:v>
                </c:pt>
                <c:pt idx="28778">
                  <c:v>41208.770833263537</c:v>
                </c:pt>
                <c:pt idx="28779">
                  <c:v>41208.781249930202</c:v>
                </c:pt>
                <c:pt idx="28780">
                  <c:v>41208.791666596866</c:v>
                </c:pt>
                <c:pt idx="28781">
                  <c:v>41208.80208326353</c:v>
                </c:pt>
                <c:pt idx="28782">
                  <c:v>41208.812499930194</c:v>
                </c:pt>
                <c:pt idx="28783">
                  <c:v>41208.822916596859</c:v>
                </c:pt>
                <c:pt idx="28784">
                  <c:v>41208.833333263523</c:v>
                </c:pt>
                <c:pt idx="28785">
                  <c:v>41208.843749930187</c:v>
                </c:pt>
                <c:pt idx="28786">
                  <c:v>41208.854166596851</c:v>
                </c:pt>
                <c:pt idx="28787">
                  <c:v>41208.864583263516</c:v>
                </c:pt>
                <c:pt idx="28788">
                  <c:v>41208.87499993018</c:v>
                </c:pt>
                <c:pt idx="28789">
                  <c:v>41208.885416596844</c:v>
                </c:pt>
                <c:pt idx="28790">
                  <c:v>41208.895833263508</c:v>
                </c:pt>
                <c:pt idx="28791">
                  <c:v>41208.906249930173</c:v>
                </c:pt>
                <c:pt idx="28792">
                  <c:v>41208.916666596837</c:v>
                </c:pt>
                <c:pt idx="28793">
                  <c:v>41208.927083263501</c:v>
                </c:pt>
                <c:pt idx="28794">
                  <c:v>41208.937499930165</c:v>
                </c:pt>
                <c:pt idx="28795">
                  <c:v>41208.94791659683</c:v>
                </c:pt>
                <c:pt idx="28796">
                  <c:v>41208.958333263494</c:v>
                </c:pt>
                <c:pt idx="28797">
                  <c:v>41208.968749930158</c:v>
                </c:pt>
                <c:pt idx="28798">
                  <c:v>41208.979166596822</c:v>
                </c:pt>
                <c:pt idx="28799">
                  <c:v>41208.989583263487</c:v>
                </c:pt>
                <c:pt idx="28800">
                  <c:v>41208.999999930151</c:v>
                </c:pt>
                <c:pt idx="28801">
                  <c:v>41209.010416596815</c:v>
                </c:pt>
                <c:pt idx="28802">
                  <c:v>41209.020833263479</c:v>
                </c:pt>
                <c:pt idx="28803">
                  <c:v>41209.031249930144</c:v>
                </c:pt>
                <c:pt idx="28804">
                  <c:v>41209.041666596808</c:v>
                </c:pt>
                <c:pt idx="28805">
                  <c:v>41209.052083263472</c:v>
                </c:pt>
                <c:pt idx="28806">
                  <c:v>41209.062499930136</c:v>
                </c:pt>
                <c:pt idx="28807">
                  <c:v>41209.0729165968</c:v>
                </c:pt>
                <c:pt idx="28808">
                  <c:v>41209.083333263465</c:v>
                </c:pt>
                <c:pt idx="28809">
                  <c:v>41209.093749930129</c:v>
                </c:pt>
                <c:pt idx="28810">
                  <c:v>41209.104166596793</c:v>
                </c:pt>
                <c:pt idx="28811">
                  <c:v>41209.114583263457</c:v>
                </c:pt>
                <c:pt idx="28812">
                  <c:v>41209.124999930122</c:v>
                </c:pt>
                <c:pt idx="28813">
                  <c:v>41209.135416596786</c:v>
                </c:pt>
                <c:pt idx="28814">
                  <c:v>41209.14583326345</c:v>
                </c:pt>
                <c:pt idx="28815">
                  <c:v>41209.156249930114</c:v>
                </c:pt>
                <c:pt idx="28816">
                  <c:v>41209.166666596779</c:v>
                </c:pt>
                <c:pt idx="28817">
                  <c:v>41209.177083263443</c:v>
                </c:pt>
                <c:pt idx="28818">
                  <c:v>41209.187499930107</c:v>
                </c:pt>
                <c:pt idx="28819">
                  <c:v>41209.197916596771</c:v>
                </c:pt>
                <c:pt idx="28820">
                  <c:v>41209.208333263436</c:v>
                </c:pt>
                <c:pt idx="28821">
                  <c:v>41209.2187499301</c:v>
                </c:pt>
                <c:pt idx="28822">
                  <c:v>41209.229166596764</c:v>
                </c:pt>
                <c:pt idx="28823">
                  <c:v>41209.239583263428</c:v>
                </c:pt>
                <c:pt idx="28824">
                  <c:v>41209.249999930093</c:v>
                </c:pt>
                <c:pt idx="28825">
                  <c:v>41209.260416596757</c:v>
                </c:pt>
                <c:pt idx="28826">
                  <c:v>41209.270833263421</c:v>
                </c:pt>
                <c:pt idx="28827">
                  <c:v>41209.281249930085</c:v>
                </c:pt>
                <c:pt idx="28828">
                  <c:v>41209.29166659675</c:v>
                </c:pt>
                <c:pt idx="28829">
                  <c:v>41209.302083263414</c:v>
                </c:pt>
                <c:pt idx="28830">
                  <c:v>41209.312499930078</c:v>
                </c:pt>
                <c:pt idx="28831">
                  <c:v>41209.322916596742</c:v>
                </c:pt>
                <c:pt idx="28832">
                  <c:v>41209.333333263407</c:v>
                </c:pt>
                <c:pt idx="28833">
                  <c:v>41209.343749930071</c:v>
                </c:pt>
                <c:pt idx="28834">
                  <c:v>41209.354166596735</c:v>
                </c:pt>
                <c:pt idx="28835">
                  <c:v>41209.364583263399</c:v>
                </c:pt>
                <c:pt idx="28836">
                  <c:v>41209.374999930063</c:v>
                </c:pt>
                <c:pt idx="28837">
                  <c:v>41209.385416596728</c:v>
                </c:pt>
                <c:pt idx="28838">
                  <c:v>41209.395833263392</c:v>
                </c:pt>
                <c:pt idx="28839">
                  <c:v>41209.406249930056</c:v>
                </c:pt>
                <c:pt idx="28840">
                  <c:v>41209.41666659672</c:v>
                </c:pt>
                <c:pt idx="28841">
                  <c:v>41209.427083263385</c:v>
                </c:pt>
                <c:pt idx="28842">
                  <c:v>41209.437499930049</c:v>
                </c:pt>
                <c:pt idx="28843">
                  <c:v>41209.447916596713</c:v>
                </c:pt>
                <c:pt idx="28844">
                  <c:v>41209.458333263377</c:v>
                </c:pt>
                <c:pt idx="28845">
                  <c:v>41209.468749930042</c:v>
                </c:pt>
                <c:pt idx="28846">
                  <c:v>41209.479166596706</c:v>
                </c:pt>
                <c:pt idx="28847">
                  <c:v>41209.48958326337</c:v>
                </c:pt>
                <c:pt idx="28848">
                  <c:v>41209.499999930034</c:v>
                </c:pt>
                <c:pt idx="28849">
                  <c:v>41209.510416596699</c:v>
                </c:pt>
                <c:pt idx="28850">
                  <c:v>41209.520833263363</c:v>
                </c:pt>
                <c:pt idx="28851">
                  <c:v>41209.531249930027</c:v>
                </c:pt>
                <c:pt idx="28852">
                  <c:v>41209.541666596691</c:v>
                </c:pt>
                <c:pt idx="28853">
                  <c:v>41209.552083263356</c:v>
                </c:pt>
                <c:pt idx="28854">
                  <c:v>41209.56249993002</c:v>
                </c:pt>
                <c:pt idx="28855">
                  <c:v>41209.572916596684</c:v>
                </c:pt>
                <c:pt idx="28856">
                  <c:v>41209.583333263348</c:v>
                </c:pt>
                <c:pt idx="28857">
                  <c:v>41209.593749930013</c:v>
                </c:pt>
                <c:pt idx="28858">
                  <c:v>41209.604166596677</c:v>
                </c:pt>
                <c:pt idx="28859">
                  <c:v>41209.614583263341</c:v>
                </c:pt>
                <c:pt idx="28860">
                  <c:v>41209.624999930005</c:v>
                </c:pt>
                <c:pt idx="28861">
                  <c:v>41209.63541659667</c:v>
                </c:pt>
                <c:pt idx="28862">
                  <c:v>41209.645833263334</c:v>
                </c:pt>
                <c:pt idx="28863">
                  <c:v>41209.656249929998</c:v>
                </c:pt>
                <c:pt idx="28864">
                  <c:v>41209.666666596662</c:v>
                </c:pt>
                <c:pt idx="28865">
                  <c:v>41209.677083263326</c:v>
                </c:pt>
                <c:pt idx="28866">
                  <c:v>41209.687499929991</c:v>
                </c:pt>
                <c:pt idx="28867">
                  <c:v>41209.697916596655</c:v>
                </c:pt>
                <c:pt idx="28868">
                  <c:v>41209.708333263319</c:v>
                </c:pt>
                <c:pt idx="28869">
                  <c:v>41209.718749929983</c:v>
                </c:pt>
                <c:pt idx="28870">
                  <c:v>41209.729166596648</c:v>
                </c:pt>
                <c:pt idx="28871">
                  <c:v>41209.739583263312</c:v>
                </c:pt>
                <c:pt idx="28872">
                  <c:v>41209.749999929976</c:v>
                </c:pt>
                <c:pt idx="28873">
                  <c:v>41209.76041659664</c:v>
                </c:pt>
                <c:pt idx="28874">
                  <c:v>41209.770833263305</c:v>
                </c:pt>
                <c:pt idx="28875">
                  <c:v>41209.781249929969</c:v>
                </c:pt>
                <c:pt idx="28876">
                  <c:v>41209.791666596633</c:v>
                </c:pt>
                <c:pt idx="28877">
                  <c:v>41209.802083263297</c:v>
                </c:pt>
                <c:pt idx="28878">
                  <c:v>41209.812499929962</c:v>
                </c:pt>
                <c:pt idx="28879">
                  <c:v>41209.822916596626</c:v>
                </c:pt>
                <c:pt idx="28880">
                  <c:v>41209.83333326329</c:v>
                </c:pt>
                <c:pt idx="28881">
                  <c:v>41209.843749929954</c:v>
                </c:pt>
                <c:pt idx="28882">
                  <c:v>41209.854166596619</c:v>
                </c:pt>
                <c:pt idx="28883">
                  <c:v>41209.864583263283</c:v>
                </c:pt>
                <c:pt idx="28884">
                  <c:v>41209.874999929947</c:v>
                </c:pt>
                <c:pt idx="28885">
                  <c:v>41209.885416596611</c:v>
                </c:pt>
                <c:pt idx="28886">
                  <c:v>41209.895833263276</c:v>
                </c:pt>
                <c:pt idx="28887">
                  <c:v>41209.90624992994</c:v>
                </c:pt>
                <c:pt idx="28888">
                  <c:v>41209.916666596604</c:v>
                </c:pt>
                <c:pt idx="28889">
                  <c:v>41209.927083263268</c:v>
                </c:pt>
                <c:pt idx="28890">
                  <c:v>41209.937499929933</c:v>
                </c:pt>
                <c:pt idx="28891">
                  <c:v>41209.947916596597</c:v>
                </c:pt>
                <c:pt idx="28892">
                  <c:v>41209.958333263261</c:v>
                </c:pt>
                <c:pt idx="28893">
                  <c:v>41209.968749929925</c:v>
                </c:pt>
                <c:pt idx="28894">
                  <c:v>41209.979166596589</c:v>
                </c:pt>
                <c:pt idx="28895">
                  <c:v>41209.989583263254</c:v>
                </c:pt>
                <c:pt idx="28896">
                  <c:v>41209.999999929918</c:v>
                </c:pt>
                <c:pt idx="28897">
                  <c:v>41210.010416596582</c:v>
                </c:pt>
                <c:pt idx="28898">
                  <c:v>41210.020833263246</c:v>
                </c:pt>
                <c:pt idx="28899">
                  <c:v>41210.031249929911</c:v>
                </c:pt>
                <c:pt idx="28900">
                  <c:v>41210.041666596575</c:v>
                </c:pt>
                <c:pt idx="28901">
                  <c:v>41210.052083263239</c:v>
                </c:pt>
                <c:pt idx="28902">
                  <c:v>41210.062499929903</c:v>
                </c:pt>
                <c:pt idx="28903">
                  <c:v>41210.072916596568</c:v>
                </c:pt>
                <c:pt idx="28904">
                  <c:v>41210.083333263232</c:v>
                </c:pt>
                <c:pt idx="28905">
                  <c:v>41210.093749929896</c:v>
                </c:pt>
                <c:pt idx="28906">
                  <c:v>41210.10416659656</c:v>
                </c:pt>
                <c:pt idx="28907">
                  <c:v>41210.114583263225</c:v>
                </c:pt>
                <c:pt idx="28908">
                  <c:v>41210.124999929889</c:v>
                </c:pt>
                <c:pt idx="28909">
                  <c:v>41210.135416596553</c:v>
                </c:pt>
                <c:pt idx="28910">
                  <c:v>41210.145833263217</c:v>
                </c:pt>
                <c:pt idx="28911">
                  <c:v>41210.156249929882</c:v>
                </c:pt>
                <c:pt idx="28912">
                  <c:v>41210.166666596546</c:v>
                </c:pt>
                <c:pt idx="28913">
                  <c:v>41210.17708326321</c:v>
                </c:pt>
                <c:pt idx="28914">
                  <c:v>41210.187499929874</c:v>
                </c:pt>
                <c:pt idx="28915">
                  <c:v>41210.197916596539</c:v>
                </c:pt>
                <c:pt idx="28916">
                  <c:v>41210.208333263203</c:v>
                </c:pt>
                <c:pt idx="28917">
                  <c:v>41210.218749929867</c:v>
                </c:pt>
                <c:pt idx="28918">
                  <c:v>41210.229166596531</c:v>
                </c:pt>
                <c:pt idx="28919">
                  <c:v>41210.239583263196</c:v>
                </c:pt>
                <c:pt idx="28920">
                  <c:v>41210.24999992986</c:v>
                </c:pt>
                <c:pt idx="28921">
                  <c:v>41210.260416596524</c:v>
                </c:pt>
                <c:pt idx="28922">
                  <c:v>41210.270833263188</c:v>
                </c:pt>
                <c:pt idx="28923">
                  <c:v>41210.281249929852</c:v>
                </c:pt>
                <c:pt idx="28924">
                  <c:v>41210.291666596517</c:v>
                </c:pt>
                <c:pt idx="28925">
                  <c:v>41210.302083263181</c:v>
                </c:pt>
                <c:pt idx="28926">
                  <c:v>41210.312499929845</c:v>
                </c:pt>
                <c:pt idx="28927">
                  <c:v>41210.322916596509</c:v>
                </c:pt>
                <c:pt idx="28928">
                  <c:v>41210.333333263174</c:v>
                </c:pt>
                <c:pt idx="28929">
                  <c:v>41210.343749929838</c:v>
                </c:pt>
                <c:pt idx="28930">
                  <c:v>41210.354166596502</c:v>
                </c:pt>
                <c:pt idx="28931">
                  <c:v>41210.364583263166</c:v>
                </c:pt>
                <c:pt idx="28932">
                  <c:v>41210.374999929831</c:v>
                </c:pt>
                <c:pt idx="28933">
                  <c:v>41210.385416596495</c:v>
                </c:pt>
                <c:pt idx="28934">
                  <c:v>41210.395833263159</c:v>
                </c:pt>
                <c:pt idx="28935">
                  <c:v>41210.406249929823</c:v>
                </c:pt>
                <c:pt idx="28936">
                  <c:v>41210.416666596488</c:v>
                </c:pt>
                <c:pt idx="28937">
                  <c:v>41210.427083263152</c:v>
                </c:pt>
                <c:pt idx="28938">
                  <c:v>41210.437499929816</c:v>
                </c:pt>
                <c:pt idx="28939">
                  <c:v>41210.44791659648</c:v>
                </c:pt>
                <c:pt idx="28940">
                  <c:v>41210.458333263145</c:v>
                </c:pt>
                <c:pt idx="28941">
                  <c:v>41210.468749929809</c:v>
                </c:pt>
                <c:pt idx="28942">
                  <c:v>41210.479166596473</c:v>
                </c:pt>
                <c:pt idx="28943">
                  <c:v>41210.489583263137</c:v>
                </c:pt>
                <c:pt idx="28944">
                  <c:v>41210.499999929802</c:v>
                </c:pt>
                <c:pt idx="28945">
                  <c:v>41210.510416596466</c:v>
                </c:pt>
                <c:pt idx="28946">
                  <c:v>41210.52083326313</c:v>
                </c:pt>
                <c:pt idx="28947">
                  <c:v>41210.531249929794</c:v>
                </c:pt>
                <c:pt idx="28948">
                  <c:v>41210.541666596459</c:v>
                </c:pt>
                <c:pt idx="28949">
                  <c:v>41210.552083263123</c:v>
                </c:pt>
                <c:pt idx="28950">
                  <c:v>41210.562499929787</c:v>
                </c:pt>
                <c:pt idx="28951">
                  <c:v>41210.572916596451</c:v>
                </c:pt>
                <c:pt idx="28952">
                  <c:v>41210.583333263115</c:v>
                </c:pt>
                <c:pt idx="28953">
                  <c:v>41210.59374992978</c:v>
                </c:pt>
                <c:pt idx="28954">
                  <c:v>41210.604166596444</c:v>
                </c:pt>
                <c:pt idx="28955">
                  <c:v>41210.614583263108</c:v>
                </c:pt>
                <c:pt idx="28956">
                  <c:v>41210.624999929772</c:v>
                </c:pt>
                <c:pt idx="28957">
                  <c:v>41210.635416596437</c:v>
                </c:pt>
                <c:pt idx="28958">
                  <c:v>41210.645833263101</c:v>
                </c:pt>
                <c:pt idx="28959">
                  <c:v>41210.656249929765</c:v>
                </c:pt>
                <c:pt idx="28960">
                  <c:v>41210.666666596429</c:v>
                </c:pt>
                <c:pt idx="28961">
                  <c:v>41210.677083263094</c:v>
                </c:pt>
                <c:pt idx="28962">
                  <c:v>41210.687499929758</c:v>
                </c:pt>
                <c:pt idx="28963">
                  <c:v>41210.697916596422</c:v>
                </c:pt>
                <c:pt idx="28964">
                  <c:v>41210.708333263086</c:v>
                </c:pt>
                <c:pt idx="28965">
                  <c:v>41210.718749929751</c:v>
                </c:pt>
                <c:pt idx="28966">
                  <c:v>41210.729166596415</c:v>
                </c:pt>
                <c:pt idx="28967">
                  <c:v>41210.739583263079</c:v>
                </c:pt>
                <c:pt idx="28968">
                  <c:v>41210.749999929743</c:v>
                </c:pt>
                <c:pt idx="28969">
                  <c:v>41210.760416596408</c:v>
                </c:pt>
                <c:pt idx="28970">
                  <c:v>41210.770833263072</c:v>
                </c:pt>
                <c:pt idx="28971">
                  <c:v>41210.781249929736</c:v>
                </c:pt>
                <c:pt idx="28972">
                  <c:v>41210.7916665964</c:v>
                </c:pt>
                <c:pt idx="28973">
                  <c:v>41210.802083263065</c:v>
                </c:pt>
                <c:pt idx="28974">
                  <c:v>41210.812499929729</c:v>
                </c:pt>
                <c:pt idx="28975">
                  <c:v>41210.822916596393</c:v>
                </c:pt>
                <c:pt idx="28976">
                  <c:v>41210.833333263057</c:v>
                </c:pt>
                <c:pt idx="28977">
                  <c:v>41210.843749929722</c:v>
                </c:pt>
                <c:pt idx="28978">
                  <c:v>41210.854166596386</c:v>
                </c:pt>
                <c:pt idx="28979">
                  <c:v>41210.86458326305</c:v>
                </c:pt>
                <c:pt idx="28980">
                  <c:v>41210.874999929714</c:v>
                </c:pt>
                <c:pt idx="28981">
                  <c:v>41210.885416596378</c:v>
                </c:pt>
                <c:pt idx="28982">
                  <c:v>41210.895833263043</c:v>
                </c:pt>
                <c:pt idx="28983">
                  <c:v>41210.906249929707</c:v>
                </c:pt>
                <c:pt idx="28984">
                  <c:v>41210.916666596371</c:v>
                </c:pt>
                <c:pt idx="28985">
                  <c:v>41210.927083263035</c:v>
                </c:pt>
                <c:pt idx="28986">
                  <c:v>41210.9374999297</c:v>
                </c:pt>
                <c:pt idx="28987">
                  <c:v>41210.947916596364</c:v>
                </c:pt>
                <c:pt idx="28988">
                  <c:v>41210.958333263028</c:v>
                </c:pt>
                <c:pt idx="28989">
                  <c:v>41210.968749929692</c:v>
                </c:pt>
                <c:pt idx="28990">
                  <c:v>41210.979166596357</c:v>
                </c:pt>
                <c:pt idx="28991">
                  <c:v>41210.989583263021</c:v>
                </c:pt>
                <c:pt idx="28992">
                  <c:v>41210.999999929685</c:v>
                </c:pt>
                <c:pt idx="28993">
                  <c:v>41211.010416596349</c:v>
                </c:pt>
                <c:pt idx="28994">
                  <c:v>41211.020833263014</c:v>
                </c:pt>
                <c:pt idx="28995">
                  <c:v>41211.031249929678</c:v>
                </c:pt>
                <c:pt idx="28996">
                  <c:v>41211.041666596342</c:v>
                </c:pt>
                <c:pt idx="28997">
                  <c:v>41211.052083263006</c:v>
                </c:pt>
                <c:pt idx="28998">
                  <c:v>41211.062499929671</c:v>
                </c:pt>
                <c:pt idx="28999">
                  <c:v>41211.072916596335</c:v>
                </c:pt>
                <c:pt idx="29000">
                  <c:v>41211.083333262999</c:v>
                </c:pt>
                <c:pt idx="29001">
                  <c:v>41211.093749929663</c:v>
                </c:pt>
                <c:pt idx="29002">
                  <c:v>41211.104166596328</c:v>
                </c:pt>
                <c:pt idx="29003">
                  <c:v>41211.114583262992</c:v>
                </c:pt>
                <c:pt idx="29004">
                  <c:v>41211.124999929656</c:v>
                </c:pt>
                <c:pt idx="29005">
                  <c:v>41211.13541659632</c:v>
                </c:pt>
                <c:pt idx="29006">
                  <c:v>41211.145833262985</c:v>
                </c:pt>
                <c:pt idx="29007">
                  <c:v>41211.156249929649</c:v>
                </c:pt>
                <c:pt idx="29008">
                  <c:v>41211.166666596313</c:v>
                </c:pt>
                <c:pt idx="29009">
                  <c:v>41211.177083262977</c:v>
                </c:pt>
                <c:pt idx="29010">
                  <c:v>41211.187499929641</c:v>
                </c:pt>
                <c:pt idx="29011">
                  <c:v>41211.197916596306</c:v>
                </c:pt>
                <c:pt idx="29012">
                  <c:v>41211.20833326297</c:v>
                </c:pt>
                <c:pt idx="29013">
                  <c:v>41211.218749929634</c:v>
                </c:pt>
                <c:pt idx="29014">
                  <c:v>41211.229166596298</c:v>
                </c:pt>
                <c:pt idx="29015">
                  <c:v>41211.239583262963</c:v>
                </c:pt>
                <c:pt idx="29016">
                  <c:v>41211.249999929627</c:v>
                </c:pt>
                <c:pt idx="29017">
                  <c:v>41211.260416596291</c:v>
                </c:pt>
                <c:pt idx="29018">
                  <c:v>41211.270833262955</c:v>
                </c:pt>
                <c:pt idx="29019">
                  <c:v>41211.28124992962</c:v>
                </c:pt>
                <c:pt idx="29020">
                  <c:v>41211.291666596284</c:v>
                </c:pt>
                <c:pt idx="29021">
                  <c:v>41211.302083262948</c:v>
                </c:pt>
                <c:pt idx="29022">
                  <c:v>41211.312499929612</c:v>
                </c:pt>
                <c:pt idx="29023">
                  <c:v>41211.322916596277</c:v>
                </c:pt>
                <c:pt idx="29024">
                  <c:v>41211.333333262941</c:v>
                </c:pt>
                <c:pt idx="29025">
                  <c:v>41211.343749929605</c:v>
                </c:pt>
                <c:pt idx="29026">
                  <c:v>41211.354166596269</c:v>
                </c:pt>
                <c:pt idx="29027">
                  <c:v>41211.364583262934</c:v>
                </c:pt>
                <c:pt idx="29028">
                  <c:v>41211.374999929598</c:v>
                </c:pt>
                <c:pt idx="29029">
                  <c:v>41211.385416596262</c:v>
                </c:pt>
                <c:pt idx="29030">
                  <c:v>41211.395833262926</c:v>
                </c:pt>
                <c:pt idx="29031">
                  <c:v>41211.406249929591</c:v>
                </c:pt>
                <c:pt idx="29032">
                  <c:v>41211.416666596255</c:v>
                </c:pt>
                <c:pt idx="29033">
                  <c:v>41211.427083262919</c:v>
                </c:pt>
                <c:pt idx="29034">
                  <c:v>41211.437499929583</c:v>
                </c:pt>
                <c:pt idx="29035">
                  <c:v>41211.447916596248</c:v>
                </c:pt>
                <c:pt idx="29036">
                  <c:v>41211.458333262912</c:v>
                </c:pt>
                <c:pt idx="29037">
                  <c:v>41211.468749929576</c:v>
                </c:pt>
                <c:pt idx="29038">
                  <c:v>41211.47916659624</c:v>
                </c:pt>
                <c:pt idx="29039">
                  <c:v>41211.489583262904</c:v>
                </c:pt>
                <c:pt idx="29040">
                  <c:v>41211.499999929569</c:v>
                </c:pt>
                <c:pt idx="29041">
                  <c:v>41211.510416596233</c:v>
                </c:pt>
                <c:pt idx="29042">
                  <c:v>41211.520833262897</c:v>
                </c:pt>
                <c:pt idx="29043">
                  <c:v>41211.531249929561</c:v>
                </c:pt>
                <c:pt idx="29044">
                  <c:v>41211.541666596226</c:v>
                </c:pt>
                <c:pt idx="29045">
                  <c:v>41211.55208326289</c:v>
                </c:pt>
                <c:pt idx="29046">
                  <c:v>41211.562499929554</c:v>
                </c:pt>
                <c:pt idx="29047">
                  <c:v>41211.572916596218</c:v>
                </c:pt>
                <c:pt idx="29048">
                  <c:v>41211.583333262883</c:v>
                </c:pt>
                <c:pt idx="29049">
                  <c:v>41211.593749929547</c:v>
                </c:pt>
                <c:pt idx="29050">
                  <c:v>41211.604166596211</c:v>
                </c:pt>
                <c:pt idx="29051">
                  <c:v>41211.614583262875</c:v>
                </c:pt>
                <c:pt idx="29052">
                  <c:v>41211.62499992954</c:v>
                </c:pt>
                <c:pt idx="29053">
                  <c:v>41211.635416596204</c:v>
                </c:pt>
                <c:pt idx="29054">
                  <c:v>41211.645833262868</c:v>
                </c:pt>
                <c:pt idx="29055">
                  <c:v>41211.656249929532</c:v>
                </c:pt>
                <c:pt idx="29056">
                  <c:v>41211.666666596197</c:v>
                </c:pt>
                <c:pt idx="29057">
                  <c:v>41211.677083262861</c:v>
                </c:pt>
                <c:pt idx="29058">
                  <c:v>41211.687499929525</c:v>
                </c:pt>
                <c:pt idx="29059">
                  <c:v>41211.697916596189</c:v>
                </c:pt>
                <c:pt idx="29060">
                  <c:v>41211.708333262854</c:v>
                </c:pt>
                <c:pt idx="29061">
                  <c:v>41211.718749929518</c:v>
                </c:pt>
                <c:pt idx="29062">
                  <c:v>41211.729166596182</c:v>
                </c:pt>
                <c:pt idx="29063">
                  <c:v>41211.739583262846</c:v>
                </c:pt>
                <c:pt idx="29064">
                  <c:v>41211.749999929511</c:v>
                </c:pt>
                <c:pt idx="29065">
                  <c:v>41211.760416596175</c:v>
                </c:pt>
                <c:pt idx="29066">
                  <c:v>41211.770833262839</c:v>
                </c:pt>
                <c:pt idx="29067">
                  <c:v>41211.781249929503</c:v>
                </c:pt>
                <c:pt idx="29068">
                  <c:v>41211.791666596167</c:v>
                </c:pt>
                <c:pt idx="29069">
                  <c:v>41211.802083262832</c:v>
                </c:pt>
                <c:pt idx="29070">
                  <c:v>41211.812499929496</c:v>
                </c:pt>
                <c:pt idx="29071">
                  <c:v>41211.82291659616</c:v>
                </c:pt>
                <c:pt idx="29072">
                  <c:v>41211.833333262824</c:v>
                </c:pt>
                <c:pt idx="29073">
                  <c:v>41211.843749929489</c:v>
                </c:pt>
                <c:pt idx="29074">
                  <c:v>41211.854166596153</c:v>
                </c:pt>
                <c:pt idx="29075">
                  <c:v>41211.864583262817</c:v>
                </c:pt>
                <c:pt idx="29076">
                  <c:v>41211.874999929481</c:v>
                </c:pt>
                <c:pt idx="29077">
                  <c:v>41211.885416596146</c:v>
                </c:pt>
                <c:pt idx="29078">
                  <c:v>41211.89583326281</c:v>
                </c:pt>
                <c:pt idx="29079">
                  <c:v>41211.906249929474</c:v>
                </c:pt>
                <c:pt idx="29080">
                  <c:v>41211.916666596138</c:v>
                </c:pt>
                <c:pt idx="29081">
                  <c:v>41211.927083262803</c:v>
                </c:pt>
                <c:pt idx="29082">
                  <c:v>41211.937499929467</c:v>
                </c:pt>
                <c:pt idx="29083">
                  <c:v>41211.947916596131</c:v>
                </c:pt>
                <c:pt idx="29084">
                  <c:v>41211.958333262795</c:v>
                </c:pt>
                <c:pt idx="29085">
                  <c:v>41211.96874992946</c:v>
                </c:pt>
                <c:pt idx="29086">
                  <c:v>41211.979166596124</c:v>
                </c:pt>
                <c:pt idx="29087">
                  <c:v>41211.989583262788</c:v>
                </c:pt>
                <c:pt idx="29088">
                  <c:v>41211.999999929452</c:v>
                </c:pt>
                <c:pt idx="29089">
                  <c:v>41212.010416596117</c:v>
                </c:pt>
                <c:pt idx="29090">
                  <c:v>41212.020833262781</c:v>
                </c:pt>
                <c:pt idx="29091">
                  <c:v>41212.031249929445</c:v>
                </c:pt>
                <c:pt idx="29092">
                  <c:v>41212.041666596109</c:v>
                </c:pt>
                <c:pt idx="29093">
                  <c:v>41212.052083262774</c:v>
                </c:pt>
                <c:pt idx="29094">
                  <c:v>41212.062499929438</c:v>
                </c:pt>
                <c:pt idx="29095">
                  <c:v>41212.072916596102</c:v>
                </c:pt>
                <c:pt idx="29096">
                  <c:v>41212.083333262766</c:v>
                </c:pt>
                <c:pt idx="29097">
                  <c:v>41212.09374992943</c:v>
                </c:pt>
                <c:pt idx="29098">
                  <c:v>41212.104166596095</c:v>
                </c:pt>
                <c:pt idx="29099">
                  <c:v>41212.114583262759</c:v>
                </c:pt>
                <c:pt idx="29100">
                  <c:v>41212.124999929423</c:v>
                </c:pt>
                <c:pt idx="29101">
                  <c:v>41212.135416596087</c:v>
                </c:pt>
                <c:pt idx="29102">
                  <c:v>41212.145833262752</c:v>
                </c:pt>
                <c:pt idx="29103">
                  <c:v>41212.156249929416</c:v>
                </c:pt>
                <c:pt idx="29104">
                  <c:v>41212.16666659608</c:v>
                </c:pt>
                <c:pt idx="29105">
                  <c:v>41212.177083262744</c:v>
                </c:pt>
                <c:pt idx="29106">
                  <c:v>41212.187499929409</c:v>
                </c:pt>
                <c:pt idx="29107">
                  <c:v>41212.197916596073</c:v>
                </c:pt>
                <c:pt idx="29108">
                  <c:v>41212.208333262737</c:v>
                </c:pt>
                <c:pt idx="29109">
                  <c:v>41212.218749929401</c:v>
                </c:pt>
                <c:pt idx="29110">
                  <c:v>41212.229166596066</c:v>
                </c:pt>
                <c:pt idx="29111">
                  <c:v>41212.23958326273</c:v>
                </c:pt>
                <c:pt idx="29112">
                  <c:v>41212.249999929394</c:v>
                </c:pt>
                <c:pt idx="29113">
                  <c:v>41212.260416596058</c:v>
                </c:pt>
                <c:pt idx="29114">
                  <c:v>41212.270833262723</c:v>
                </c:pt>
                <c:pt idx="29115">
                  <c:v>41212.281249929387</c:v>
                </c:pt>
                <c:pt idx="29116">
                  <c:v>41212.291666596051</c:v>
                </c:pt>
                <c:pt idx="29117">
                  <c:v>41212.302083262715</c:v>
                </c:pt>
                <c:pt idx="29118">
                  <c:v>41212.31249992938</c:v>
                </c:pt>
                <c:pt idx="29119">
                  <c:v>41212.322916596044</c:v>
                </c:pt>
                <c:pt idx="29120">
                  <c:v>41212.333333262708</c:v>
                </c:pt>
                <c:pt idx="29121">
                  <c:v>41212.343749929372</c:v>
                </c:pt>
                <c:pt idx="29122">
                  <c:v>41212.354166596037</c:v>
                </c:pt>
                <c:pt idx="29123">
                  <c:v>41212.364583262701</c:v>
                </c:pt>
                <c:pt idx="29124">
                  <c:v>41212.374999929365</c:v>
                </c:pt>
                <c:pt idx="29125">
                  <c:v>41212.385416596029</c:v>
                </c:pt>
                <c:pt idx="29126">
                  <c:v>41212.395833262693</c:v>
                </c:pt>
                <c:pt idx="29127">
                  <c:v>41212.406249929358</c:v>
                </c:pt>
                <c:pt idx="29128">
                  <c:v>41212.416666596022</c:v>
                </c:pt>
                <c:pt idx="29129">
                  <c:v>41212.427083262686</c:v>
                </c:pt>
                <c:pt idx="29130">
                  <c:v>41212.43749992935</c:v>
                </c:pt>
                <c:pt idx="29131">
                  <c:v>41212.447916596015</c:v>
                </c:pt>
                <c:pt idx="29132">
                  <c:v>41212.458333262679</c:v>
                </c:pt>
                <c:pt idx="29133">
                  <c:v>41212.468749929343</c:v>
                </c:pt>
                <c:pt idx="29134">
                  <c:v>41212.479166596007</c:v>
                </c:pt>
                <c:pt idx="29135">
                  <c:v>41212.489583262672</c:v>
                </c:pt>
                <c:pt idx="29136">
                  <c:v>41212.499999929336</c:v>
                </c:pt>
                <c:pt idx="29137">
                  <c:v>41212.510416596</c:v>
                </c:pt>
                <c:pt idx="29138">
                  <c:v>41212.520833262664</c:v>
                </c:pt>
                <c:pt idx="29139">
                  <c:v>41212.531249929329</c:v>
                </c:pt>
                <c:pt idx="29140">
                  <c:v>41212.541666595993</c:v>
                </c:pt>
                <c:pt idx="29141">
                  <c:v>41212.552083262657</c:v>
                </c:pt>
                <c:pt idx="29142">
                  <c:v>41212.562499929321</c:v>
                </c:pt>
                <c:pt idx="29143">
                  <c:v>41212.572916595986</c:v>
                </c:pt>
                <c:pt idx="29144">
                  <c:v>41212.58333326265</c:v>
                </c:pt>
                <c:pt idx="29145">
                  <c:v>41212.593749929314</c:v>
                </c:pt>
                <c:pt idx="29146">
                  <c:v>41212.604166595978</c:v>
                </c:pt>
                <c:pt idx="29147">
                  <c:v>41212.614583262643</c:v>
                </c:pt>
                <c:pt idx="29148">
                  <c:v>41212.624999929307</c:v>
                </c:pt>
                <c:pt idx="29149">
                  <c:v>41212.635416595971</c:v>
                </c:pt>
                <c:pt idx="29150">
                  <c:v>41212.645833262635</c:v>
                </c:pt>
                <c:pt idx="29151">
                  <c:v>41212.6562499293</c:v>
                </c:pt>
                <c:pt idx="29152">
                  <c:v>41212.666666595964</c:v>
                </c:pt>
                <c:pt idx="29153">
                  <c:v>41212.677083262628</c:v>
                </c:pt>
                <c:pt idx="29154">
                  <c:v>41212.687499929292</c:v>
                </c:pt>
                <c:pt idx="29155">
                  <c:v>41212.697916595956</c:v>
                </c:pt>
                <c:pt idx="29156">
                  <c:v>41212.708333262621</c:v>
                </c:pt>
                <c:pt idx="29157">
                  <c:v>41212.718749929285</c:v>
                </c:pt>
                <c:pt idx="29158">
                  <c:v>41212.729166595949</c:v>
                </c:pt>
                <c:pt idx="29159">
                  <c:v>41212.739583262613</c:v>
                </c:pt>
                <c:pt idx="29160">
                  <c:v>41212.749999929278</c:v>
                </c:pt>
                <c:pt idx="29161">
                  <c:v>41212.760416595942</c:v>
                </c:pt>
                <c:pt idx="29162">
                  <c:v>41212.770833262606</c:v>
                </c:pt>
                <c:pt idx="29163">
                  <c:v>41212.78124992927</c:v>
                </c:pt>
                <c:pt idx="29164">
                  <c:v>41212.791666595935</c:v>
                </c:pt>
                <c:pt idx="29165">
                  <c:v>41212.802083262599</c:v>
                </c:pt>
                <c:pt idx="29166">
                  <c:v>41212.812499929263</c:v>
                </c:pt>
                <c:pt idx="29167">
                  <c:v>41212.822916595927</c:v>
                </c:pt>
                <c:pt idx="29168">
                  <c:v>41212.833333262592</c:v>
                </c:pt>
                <c:pt idx="29169">
                  <c:v>41212.843749929256</c:v>
                </c:pt>
                <c:pt idx="29170">
                  <c:v>41212.85416659592</c:v>
                </c:pt>
                <c:pt idx="29171">
                  <c:v>41212.864583262584</c:v>
                </c:pt>
                <c:pt idx="29172">
                  <c:v>41212.874999929249</c:v>
                </c:pt>
                <c:pt idx="29173">
                  <c:v>41212.885416595913</c:v>
                </c:pt>
                <c:pt idx="29174">
                  <c:v>41212.895833262577</c:v>
                </c:pt>
                <c:pt idx="29175">
                  <c:v>41212.906249929241</c:v>
                </c:pt>
                <c:pt idx="29176">
                  <c:v>41212.916666595906</c:v>
                </c:pt>
                <c:pt idx="29177">
                  <c:v>41212.92708326257</c:v>
                </c:pt>
                <c:pt idx="29178">
                  <c:v>41212.937499929234</c:v>
                </c:pt>
                <c:pt idx="29179">
                  <c:v>41212.947916595898</c:v>
                </c:pt>
                <c:pt idx="29180">
                  <c:v>41212.958333262563</c:v>
                </c:pt>
                <c:pt idx="29181">
                  <c:v>41212.968749929227</c:v>
                </c:pt>
                <c:pt idx="29182">
                  <c:v>41212.979166595891</c:v>
                </c:pt>
                <c:pt idx="29183">
                  <c:v>41212.989583262555</c:v>
                </c:pt>
                <c:pt idx="29184">
                  <c:v>41212.999999929219</c:v>
                </c:pt>
                <c:pt idx="29185">
                  <c:v>41213.010416595884</c:v>
                </c:pt>
                <c:pt idx="29186">
                  <c:v>41213.020833262548</c:v>
                </c:pt>
                <c:pt idx="29187">
                  <c:v>41213.031249929212</c:v>
                </c:pt>
                <c:pt idx="29188">
                  <c:v>41213.041666595876</c:v>
                </c:pt>
                <c:pt idx="29189">
                  <c:v>41213.052083262541</c:v>
                </c:pt>
                <c:pt idx="29190">
                  <c:v>41213.062499929205</c:v>
                </c:pt>
                <c:pt idx="29191">
                  <c:v>41213.072916595869</c:v>
                </c:pt>
                <c:pt idx="29192">
                  <c:v>41213.083333262533</c:v>
                </c:pt>
                <c:pt idx="29193">
                  <c:v>41213.093749929198</c:v>
                </c:pt>
                <c:pt idx="29194">
                  <c:v>41213.104166595862</c:v>
                </c:pt>
                <c:pt idx="29195">
                  <c:v>41213.114583262526</c:v>
                </c:pt>
                <c:pt idx="29196">
                  <c:v>41213.12499992919</c:v>
                </c:pt>
                <c:pt idx="29197">
                  <c:v>41213.135416595855</c:v>
                </c:pt>
                <c:pt idx="29198">
                  <c:v>41213.145833262519</c:v>
                </c:pt>
                <c:pt idx="29199">
                  <c:v>41213.156249929183</c:v>
                </c:pt>
                <c:pt idx="29200">
                  <c:v>41213.166666595847</c:v>
                </c:pt>
                <c:pt idx="29201">
                  <c:v>41213.177083262512</c:v>
                </c:pt>
                <c:pt idx="29202">
                  <c:v>41213.187499929176</c:v>
                </c:pt>
                <c:pt idx="29203">
                  <c:v>41213.19791659584</c:v>
                </c:pt>
                <c:pt idx="29204">
                  <c:v>41213.208333262504</c:v>
                </c:pt>
                <c:pt idx="29205">
                  <c:v>41213.218749929169</c:v>
                </c:pt>
                <c:pt idx="29206">
                  <c:v>41213.229166595833</c:v>
                </c:pt>
                <c:pt idx="29207">
                  <c:v>41213.239583262497</c:v>
                </c:pt>
                <c:pt idx="29208">
                  <c:v>41213.249999929161</c:v>
                </c:pt>
                <c:pt idx="29209">
                  <c:v>41213.260416595826</c:v>
                </c:pt>
                <c:pt idx="29210">
                  <c:v>41213.27083326249</c:v>
                </c:pt>
                <c:pt idx="29211">
                  <c:v>41213.281249929154</c:v>
                </c:pt>
                <c:pt idx="29212">
                  <c:v>41213.291666595818</c:v>
                </c:pt>
                <c:pt idx="29213">
                  <c:v>41213.302083262482</c:v>
                </c:pt>
                <c:pt idx="29214">
                  <c:v>41213.312499929147</c:v>
                </c:pt>
                <c:pt idx="29215">
                  <c:v>41213.322916595811</c:v>
                </c:pt>
                <c:pt idx="29216">
                  <c:v>41213.333333262475</c:v>
                </c:pt>
                <c:pt idx="29217">
                  <c:v>41213.343749929139</c:v>
                </c:pt>
                <c:pt idx="29218">
                  <c:v>41213.354166595804</c:v>
                </c:pt>
                <c:pt idx="29219">
                  <c:v>41213.364583262468</c:v>
                </c:pt>
                <c:pt idx="29220">
                  <c:v>41213.374999929132</c:v>
                </c:pt>
                <c:pt idx="29221">
                  <c:v>41213.385416595796</c:v>
                </c:pt>
                <c:pt idx="29222">
                  <c:v>41213.395833262461</c:v>
                </c:pt>
                <c:pt idx="29223">
                  <c:v>41213.406249929125</c:v>
                </c:pt>
                <c:pt idx="29224">
                  <c:v>41213.416666595789</c:v>
                </c:pt>
                <c:pt idx="29225">
                  <c:v>41213.427083262453</c:v>
                </c:pt>
                <c:pt idx="29226">
                  <c:v>41213.437499929118</c:v>
                </c:pt>
                <c:pt idx="29227">
                  <c:v>41213.447916595782</c:v>
                </c:pt>
                <c:pt idx="29228">
                  <c:v>41213.458333262446</c:v>
                </c:pt>
                <c:pt idx="29229">
                  <c:v>41213.46874992911</c:v>
                </c:pt>
                <c:pt idx="29230">
                  <c:v>41213.479166595775</c:v>
                </c:pt>
                <c:pt idx="29231">
                  <c:v>41213.489583262439</c:v>
                </c:pt>
                <c:pt idx="29232">
                  <c:v>41213.499999929103</c:v>
                </c:pt>
                <c:pt idx="29233">
                  <c:v>41213.510416595767</c:v>
                </c:pt>
                <c:pt idx="29234">
                  <c:v>41213.520833262432</c:v>
                </c:pt>
                <c:pt idx="29235">
                  <c:v>41213.531249929096</c:v>
                </c:pt>
                <c:pt idx="29236">
                  <c:v>41213.54166659576</c:v>
                </c:pt>
                <c:pt idx="29237">
                  <c:v>41213.552083262424</c:v>
                </c:pt>
                <c:pt idx="29238">
                  <c:v>41213.562499929089</c:v>
                </c:pt>
                <c:pt idx="29239">
                  <c:v>41213.572916595753</c:v>
                </c:pt>
                <c:pt idx="29240">
                  <c:v>41213.583333262417</c:v>
                </c:pt>
                <c:pt idx="29241">
                  <c:v>41213.593749929081</c:v>
                </c:pt>
                <c:pt idx="29242">
                  <c:v>41213.604166595745</c:v>
                </c:pt>
                <c:pt idx="29243">
                  <c:v>41213.61458326241</c:v>
                </c:pt>
                <c:pt idx="29244">
                  <c:v>41213.624999929074</c:v>
                </c:pt>
                <c:pt idx="29245">
                  <c:v>41213.635416595738</c:v>
                </c:pt>
                <c:pt idx="29246">
                  <c:v>41213.645833262402</c:v>
                </c:pt>
                <c:pt idx="29247">
                  <c:v>41213.656249929067</c:v>
                </c:pt>
                <c:pt idx="29248">
                  <c:v>41213.666666595731</c:v>
                </c:pt>
                <c:pt idx="29249">
                  <c:v>41213.677083262395</c:v>
                </c:pt>
                <c:pt idx="29250">
                  <c:v>41213.687499929059</c:v>
                </c:pt>
                <c:pt idx="29251">
                  <c:v>41213.697916595724</c:v>
                </c:pt>
                <c:pt idx="29252">
                  <c:v>41213.708333262388</c:v>
                </c:pt>
                <c:pt idx="29253">
                  <c:v>41213.718749929052</c:v>
                </c:pt>
                <c:pt idx="29254">
                  <c:v>41213.729166595716</c:v>
                </c:pt>
                <c:pt idx="29255">
                  <c:v>41213.739583262381</c:v>
                </c:pt>
                <c:pt idx="29256">
                  <c:v>41213.749999929045</c:v>
                </c:pt>
                <c:pt idx="29257">
                  <c:v>41213.760416595709</c:v>
                </c:pt>
                <c:pt idx="29258">
                  <c:v>41213.770833262373</c:v>
                </c:pt>
                <c:pt idx="29259">
                  <c:v>41213.781249929038</c:v>
                </c:pt>
                <c:pt idx="29260">
                  <c:v>41213.791666595702</c:v>
                </c:pt>
                <c:pt idx="29261">
                  <c:v>41213.802083262366</c:v>
                </c:pt>
                <c:pt idx="29262">
                  <c:v>41213.81249992903</c:v>
                </c:pt>
                <c:pt idx="29263">
                  <c:v>41213.822916595695</c:v>
                </c:pt>
                <c:pt idx="29264">
                  <c:v>41213.833333262359</c:v>
                </c:pt>
                <c:pt idx="29265">
                  <c:v>41213.843749929023</c:v>
                </c:pt>
                <c:pt idx="29266">
                  <c:v>41213.854166595687</c:v>
                </c:pt>
                <c:pt idx="29267">
                  <c:v>41213.864583262352</c:v>
                </c:pt>
                <c:pt idx="29268">
                  <c:v>41213.874999929016</c:v>
                </c:pt>
                <c:pt idx="29269">
                  <c:v>41213.88541659568</c:v>
                </c:pt>
                <c:pt idx="29270">
                  <c:v>41213.895833262344</c:v>
                </c:pt>
                <c:pt idx="29271">
                  <c:v>41213.906249929008</c:v>
                </c:pt>
                <c:pt idx="29272">
                  <c:v>41213.916666595673</c:v>
                </c:pt>
                <c:pt idx="29273">
                  <c:v>41213.927083262337</c:v>
                </c:pt>
                <c:pt idx="29274">
                  <c:v>41213.937499929001</c:v>
                </c:pt>
                <c:pt idx="29275">
                  <c:v>41213.947916595665</c:v>
                </c:pt>
                <c:pt idx="29276">
                  <c:v>41213.95833326233</c:v>
                </c:pt>
                <c:pt idx="29277">
                  <c:v>41213.968749928994</c:v>
                </c:pt>
                <c:pt idx="29278">
                  <c:v>41213.979166595658</c:v>
                </c:pt>
                <c:pt idx="29279">
                  <c:v>41213.989583262322</c:v>
                </c:pt>
                <c:pt idx="29280">
                  <c:v>41213.999999928987</c:v>
                </c:pt>
                <c:pt idx="29281">
                  <c:v>41214.010416595651</c:v>
                </c:pt>
                <c:pt idx="29282">
                  <c:v>41214.020833262315</c:v>
                </c:pt>
                <c:pt idx="29283">
                  <c:v>41214.031249928979</c:v>
                </c:pt>
                <c:pt idx="29284">
                  <c:v>41214.041666595644</c:v>
                </c:pt>
                <c:pt idx="29285">
                  <c:v>41214.052083262308</c:v>
                </c:pt>
                <c:pt idx="29286">
                  <c:v>41214.062499928972</c:v>
                </c:pt>
                <c:pt idx="29287">
                  <c:v>41214.072916595636</c:v>
                </c:pt>
                <c:pt idx="29288">
                  <c:v>41214.083333262301</c:v>
                </c:pt>
                <c:pt idx="29289">
                  <c:v>41214.093749928965</c:v>
                </c:pt>
                <c:pt idx="29290">
                  <c:v>41214.104166595629</c:v>
                </c:pt>
                <c:pt idx="29291">
                  <c:v>41214.114583262293</c:v>
                </c:pt>
                <c:pt idx="29292">
                  <c:v>41214.124999928958</c:v>
                </c:pt>
                <c:pt idx="29293">
                  <c:v>41214.135416595622</c:v>
                </c:pt>
                <c:pt idx="29294">
                  <c:v>41214.145833262286</c:v>
                </c:pt>
                <c:pt idx="29295">
                  <c:v>41214.15624992895</c:v>
                </c:pt>
                <c:pt idx="29296">
                  <c:v>41214.166666595615</c:v>
                </c:pt>
                <c:pt idx="29297">
                  <c:v>41214.177083262279</c:v>
                </c:pt>
                <c:pt idx="29298">
                  <c:v>41214.187499928943</c:v>
                </c:pt>
                <c:pt idx="29299">
                  <c:v>41214.197916595607</c:v>
                </c:pt>
                <c:pt idx="29300">
                  <c:v>41214.208333262271</c:v>
                </c:pt>
                <c:pt idx="29301">
                  <c:v>41214.218749928936</c:v>
                </c:pt>
                <c:pt idx="29302">
                  <c:v>41214.2291665956</c:v>
                </c:pt>
                <c:pt idx="29303">
                  <c:v>41214.239583262264</c:v>
                </c:pt>
                <c:pt idx="29304">
                  <c:v>41214.249999928928</c:v>
                </c:pt>
                <c:pt idx="29305">
                  <c:v>41214.260416595593</c:v>
                </c:pt>
                <c:pt idx="29306">
                  <c:v>41214.270833262257</c:v>
                </c:pt>
                <c:pt idx="29307">
                  <c:v>41214.281249928921</c:v>
                </c:pt>
                <c:pt idx="29308">
                  <c:v>41214.291666595585</c:v>
                </c:pt>
                <c:pt idx="29309">
                  <c:v>41214.30208326225</c:v>
                </c:pt>
                <c:pt idx="29310">
                  <c:v>41214.312499928914</c:v>
                </c:pt>
                <c:pt idx="29311">
                  <c:v>41214.322916595578</c:v>
                </c:pt>
                <c:pt idx="29312">
                  <c:v>41214.333333262242</c:v>
                </c:pt>
                <c:pt idx="29313">
                  <c:v>41214.343749928907</c:v>
                </c:pt>
                <c:pt idx="29314">
                  <c:v>41214.354166595571</c:v>
                </c:pt>
                <c:pt idx="29315">
                  <c:v>41214.364583262235</c:v>
                </c:pt>
                <c:pt idx="29316">
                  <c:v>41214.374999928899</c:v>
                </c:pt>
                <c:pt idx="29317">
                  <c:v>41214.385416595564</c:v>
                </c:pt>
                <c:pt idx="29318">
                  <c:v>41214.395833262228</c:v>
                </c:pt>
                <c:pt idx="29319">
                  <c:v>41214.406249928892</c:v>
                </c:pt>
                <c:pt idx="29320">
                  <c:v>41214.416666595556</c:v>
                </c:pt>
                <c:pt idx="29321">
                  <c:v>41214.427083262221</c:v>
                </c:pt>
                <c:pt idx="29322">
                  <c:v>41214.437499928885</c:v>
                </c:pt>
                <c:pt idx="29323">
                  <c:v>41214.447916595549</c:v>
                </c:pt>
                <c:pt idx="29324">
                  <c:v>41214.458333262213</c:v>
                </c:pt>
                <c:pt idx="29325">
                  <c:v>41214.468749928878</c:v>
                </c:pt>
                <c:pt idx="29326">
                  <c:v>41214.479166595542</c:v>
                </c:pt>
                <c:pt idx="29327">
                  <c:v>41214.489583262206</c:v>
                </c:pt>
                <c:pt idx="29328">
                  <c:v>41214.49999992887</c:v>
                </c:pt>
                <c:pt idx="29329">
                  <c:v>41214.510416595534</c:v>
                </c:pt>
                <c:pt idx="29330">
                  <c:v>41214.520833262199</c:v>
                </c:pt>
                <c:pt idx="29331">
                  <c:v>41214.531249928863</c:v>
                </c:pt>
                <c:pt idx="29332">
                  <c:v>41214.541666595527</c:v>
                </c:pt>
                <c:pt idx="29333">
                  <c:v>41214.552083262191</c:v>
                </c:pt>
                <c:pt idx="29334">
                  <c:v>41214.562499928856</c:v>
                </c:pt>
                <c:pt idx="29335">
                  <c:v>41214.57291659552</c:v>
                </c:pt>
                <c:pt idx="29336">
                  <c:v>41214.583333262184</c:v>
                </c:pt>
                <c:pt idx="29337">
                  <c:v>41214.593749928848</c:v>
                </c:pt>
                <c:pt idx="29338">
                  <c:v>41214.604166595513</c:v>
                </c:pt>
                <c:pt idx="29339">
                  <c:v>41214.614583262177</c:v>
                </c:pt>
                <c:pt idx="29340">
                  <c:v>41214.624999928841</c:v>
                </c:pt>
                <c:pt idx="29341">
                  <c:v>41214.635416595505</c:v>
                </c:pt>
                <c:pt idx="29342">
                  <c:v>41214.64583326217</c:v>
                </c:pt>
                <c:pt idx="29343">
                  <c:v>41214.656249928834</c:v>
                </c:pt>
                <c:pt idx="29344">
                  <c:v>41214.666666595498</c:v>
                </c:pt>
                <c:pt idx="29345">
                  <c:v>41214.677083262162</c:v>
                </c:pt>
                <c:pt idx="29346">
                  <c:v>41214.687499928827</c:v>
                </c:pt>
                <c:pt idx="29347">
                  <c:v>41214.697916595491</c:v>
                </c:pt>
                <c:pt idx="29348">
                  <c:v>41214.708333262155</c:v>
                </c:pt>
                <c:pt idx="29349">
                  <c:v>41214.718749928819</c:v>
                </c:pt>
                <c:pt idx="29350">
                  <c:v>41214.729166595484</c:v>
                </c:pt>
                <c:pt idx="29351">
                  <c:v>41214.739583262148</c:v>
                </c:pt>
                <c:pt idx="29352">
                  <c:v>41214.749999928812</c:v>
                </c:pt>
                <c:pt idx="29353">
                  <c:v>41214.760416595476</c:v>
                </c:pt>
                <c:pt idx="29354">
                  <c:v>41214.770833262141</c:v>
                </c:pt>
                <c:pt idx="29355">
                  <c:v>41214.781249928805</c:v>
                </c:pt>
                <c:pt idx="29356">
                  <c:v>41214.791666595469</c:v>
                </c:pt>
                <c:pt idx="29357">
                  <c:v>41214.802083262133</c:v>
                </c:pt>
                <c:pt idx="29358">
                  <c:v>41214.812499928797</c:v>
                </c:pt>
                <c:pt idx="29359">
                  <c:v>41214.822916595462</c:v>
                </c:pt>
                <c:pt idx="29360">
                  <c:v>41214.833333262126</c:v>
                </c:pt>
                <c:pt idx="29361">
                  <c:v>41214.84374992879</c:v>
                </c:pt>
                <c:pt idx="29362">
                  <c:v>41214.854166595454</c:v>
                </c:pt>
                <c:pt idx="29363">
                  <c:v>41214.864583262119</c:v>
                </c:pt>
                <c:pt idx="29364">
                  <c:v>41214.874999928783</c:v>
                </c:pt>
                <c:pt idx="29365">
                  <c:v>41214.885416595447</c:v>
                </c:pt>
                <c:pt idx="29366">
                  <c:v>41214.895833262111</c:v>
                </c:pt>
                <c:pt idx="29367">
                  <c:v>41214.906249928776</c:v>
                </c:pt>
                <c:pt idx="29368">
                  <c:v>41214.91666659544</c:v>
                </c:pt>
                <c:pt idx="29369">
                  <c:v>41214.927083262104</c:v>
                </c:pt>
                <c:pt idx="29370">
                  <c:v>41214.937499928768</c:v>
                </c:pt>
                <c:pt idx="29371">
                  <c:v>41214.947916595433</c:v>
                </c:pt>
                <c:pt idx="29372">
                  <c:v>41214.958333262097</c:v>
                </c:pt>
                <c:pt idx="29373">
                  <c:v>41214.968749928761</c:v>
                </c:pt>
                <c:pt idx="29374">
                  <c:v>41214.979166595425</c:v>
                </c:pt>
                <c:pt idx="29375">
                  <c:v>41214.98958326209</c:v>
                </c:pt>
                <c:pt idx="29376">
                  <c:v>41214.999999928754</c:v>
                </c:pt>
                <c:pt idx="29377">
                  <c:v>41215.010416595418</c:v>
                </c:pt>
                <c:pt idx="29378">
                  <c:v>41215.020833262082</c:v>
                </c:pt>
                <c:pt idx="29379">
                  <c:v>41215.031249928747</c:v>
                </c:pt>
                <c:pt idx="29380">
                  <c:v>41215.041666595411</c:v>
                </c:pt>
                <c:pt idx="29381">
                  <c:v>41215.052083262075</c:v>
                </c:pt>
                <c:pt idx="29382">
                  <c:v>41215.062499928739</c:v>
                </c:pt>
                <c:pt idx="29383">
                  <c:v>41215.072916595404</c:v>
                </c:pt>
                <c:pt idx="29384">
                  <c:v>41215.083333262068</c:v>
                </c:pt>
                <c:pt idx="29385">
                  <c:v>41215.093749928732</c:v>
                </c:pt>
                <c:pt idx="29386">
                  <c:v>41215.104166595396</c:v>
                </c:pt>
                <c:pt idx="29387">
                  <c:v>41215.11458326206</c:v>
                </c:pt>
                <c:pt idx="29388">
                  <c:v>41215.124999928725</c:v>
                </c:pt>
                <c:pt idx="29389">
                  <c:v>41215.135416595389</c:v>
                </c:pt>
                <c:pt idx="29390">
                  <c:v>41215.145833262053</c:v>
                </c:pt>
                <c:pt idx="29391">
                  <c:v>41215.156249928717</c:v>
                </c:pt>
                <c:pt idx="29392">
                  <c:v>41215.166666595382</c:v>
                </c:pt>
                <c:pt idx="29393">
                  <c:v>41215.177083262046</c:v>
                </c:pt>
                <c:pt idx="29394">
                  <c:v>41215.18749992871</c:v>
                </c:pt>
                <c:pt idx="29395">
                  <c:v>41215.197916595374</c:v>
                </c:pt>
                <c:pt idx="29396">
                  <c:v>41215.208333262039</c:v>
                </c:pt>
                <c:pt idx="29397">
                  <c:v>41215.218749928703</c:v>
                </c:pt>
                <c:pt idx="29398">
                  <c:v>41215.229166595367</c:v>
                </c:pt>
                <c:pt idx="29399">
                  <c:v>41215.239583262031</c:v>
                </c:pt>
                <c:pt idx="29400">
                  <c:v>41215.249999928696</c:v>
                </c:pt>
                <c:pt idx="29401">
                  <c:v>41215.26041659536</c:v>
                </c:pt>
                <c:pt idx="29402">
                  <c:v>41215.270833262024</c:v>
                </c:pt>
                <c:pt idx="29403">
                  <c:v>41215.281249928688</c:v>
                </c:pt>
                <c:pt idx="29404">
                  <c:v>41215.291666595353</c:v>
                </c:pt>
                <c:pt idx="29405">
                  <c:v>41215.302083262017</c:v>
                </c:pt>
                <c:pt idx="29406">
                  <c:v>41215.312499928681</c:v>
                </c:pt>
                <c:pt idx="29407">
                  <c:v>41215.322916595345</c:v>
                </c:pt>
                <c:pt idx="29408">
                  <c:v>41215.33333326201</c:v>
                </c:pt>
                <c:pt idx="29409">
                  <c:v>41215.343749928674</c:v>
                </c:pt>
                <c:pt idx="29410">
                  <c:v>41215.354166595338</c:v>
                </c:pt>
                <c:pt idx="29411">
                  <c:v>41215.364583262002</c:v>
                </c:pt>
                <c:pt idx="29412">
                  <c:v>41215.374999928667</c:v>
                </c:pt>
                <c:pt idx="29413">
                  <c:v>41215.385416595331</c:v>
                </c:pt>
                <c:pt idx="29414">
                  <c:v>41215.395833261995</c:v>
                </c:pt>
                <c:pt idx="29415">
                  <c:v>41215.406249928659</c:v>
                </c:pt>
                <c:pt idx="29416">
                  <c:v>41215.416666595323</c:v>
                </c:pt>
                <c:pt idx="29417">
                  <c:v>41215.427083261988</c:v>
                </c:pt>
                <c:pt idx="29418">
                  <c:v>41215.437499928652</c:v>
                </c:pt>
                <c:pt idx="29419">
                  <c:v>41215.447916595316</c:v>
                </c:pt>
                <c:pt idx="29420">
                  <c:v>41215.45833326198</c:v>
                </c:pt>
                <c:pt idx="29421">
                  <c:v>41215.468749928645</c:v>
                </c:pt>
                <c:pt idx="29422">
                  <c:v>41215.479166595309</c:v>
                </c:pt>
                <c:pt idx="29423">
                  <c:v>41215.489583261973</c:v>
                </c:pt>
                <c:pt idx="29424">
                  <c:v>41215.499999928637</c:v>
                </c:pt>
                <c:pt idx="29425">
                  <c:v>41215.510416595302</c:v>
                </c:pt>
                <c:pt idx="29426">
                  <c:v>41215.520833261966</c:v>
                </c:pt>
                <c:pt idx="29427">
                  <c:v>41215.53124992863</c:v>
                </c:pt>
                <c:pt idx="29428">
                  <c:v>41215.541666595294</c:v>
                </c:pt>
                <c:pt idx="29429">
                  <c:v>41215.552083261959</c:v>
                </c:pt>
                <c:pt idx="29430">
                  <c:v>41215.562499928623</c:v>
                </c:pt>
                <c:pt idx="29431">
                  <c:v>41215.572916595287</c:v>
                </c:pt>
                <c:pt idx="29432">
                  <c:v>41215.583333261951</c:v>
                </c:pt>
                <c:pt idx="29433">
                  <c:v>41215.593749928616</c:v>
                </c:pt>
                <c:pt idx="29434">
                  <c:v>41215.60416659528</c:v>
                </c:pt>
                <c:pt idx="29435">
                  <c:v>41215.614583261944</c:v>
                </c:pt>
                <c:pt idx="29436">
                  <c:v>41215.624999928608</c:v>
                </c:pt>
                <c:pt idx="29437">
                  <c:v>41215.635416595273</c:v>
                </c:pt>
                <c:pt idx="29438">
                  <c:v>41215.645833261937</c:v>
                </c:pt>
                <c:pt idx="29439">
                  <c:v>41215.656249928601</c:v>
                </c:pt>
                <c:pt idx="29440">
                  <c:v>41215.666666595265</c:v>
                </c:pt>
                <c:pt idx="29441">
                  <c:v>41215.67708326193</c:v>
                </c:pt>
                <c:pt idx="29442">
                  <c:v>41215.687499928594</c:v>
                </c:pt>
                <c:pt idx="29443">
                  <c:v>41215.697916595258</c:v>
                </c:pt>
                <c:pt idx="29444">
                  <c:v>41215.708333261922</c:v>
                </c:pt>
                <c:pt idx="29445">
                  <c:v>41215.718749928586</c:v>
                </c:pt>
                <c:pt idx="29446">
                  <c:v>41215.729166595251</c:v>
                </c:pt>
                <c:pt idx="29447">
                  <c:v>41215.739583261915</c:v>
                </c:pt>
                <c:pt idx="29448">
                  <c:v>41215.749999928579</c:v>
                </c:pt>
                <c:pt idx="29449">
                  <c:v>41215.760416595243</c:v>
                </c:pt>
                <c:pt idx="29450">
                  <c:v>41215.770833261908</c:v>
                </c:pt>
                <c:pt idx="29451">
                  <c:v>41215.781249928572</c:v>
                </c:pt>
                <c:pt idx="29452">
                  <c:v>41215.791666595236</c:v>
                </c:pt>
                <c:pt idx="29453">
                  <c:v>41215.8020832619</c:v>
                </c:pt>
                <c:pt idx="29454">
                  <c:v>41215.812499928565</c:v>
                </c:pt>
                <c:pt idx="29455">
                  <c:v>41215.822916595229</c:v>
                </c:pt>
                <c:pt idx="29456">
                  <c:v>41215.833333261893</c:v>
                </c:pt>
                <c:pt idx="29457">
                  <c:v>41215.843749928557</c:v>
                </c:pt>
                <c:pt idx="29458">
                  <c:v>41215.854166595222</c:v>
                </c:pt>
                <c:pt idx="29459">
                  <c:v>41215.864583261886</c:v>
                </c:pt>
                <c:pt idx="29460">
                  <c:v>41215.87499992855</c:v>
                </c:pt>
                <c:pt idx="29461">
                  <c:v>41215.885416595214</c:v>
                </c:pt>
                <c:pt idx="29462">
                  <c:v>41215.895833261879</c:v>
                </c:pt>
                <c:pt idx="29463">
                  <c:v>41215.906249928543</c:v>
                </c:pt>
                <c:pt idx="29464">
                  <c:v>41215.916666595207</c:v>
                </c:pt>
                <c:pt idx="29465">
                  <c:v>41215.927083261871</c:v>
                </c:pt>
                <c:pt idx="29466">
                  <c:v>41215.937499928536</c:v>
                </c:pt>
                <c:pt idx="29467">
                  <c:v>41215.9479165952</c:v>
                </c:pt>
                <c:pt idx="29468">
                  <c:v>41215.958333261864</c:v>
                </c:pt>
                <c:pt idx="29469">
                  <c:v>41215.968749928528</c:v>
                </c:pt>
                <c:pt idx="29470">
                  <c:v>41215.979166595193</c:v>
                </c:pt>
                <c:pt idx="29471">
                  <c:v>41215.989583261857</c:v>
                </c:pt>
                <c:pt idx="29472">
                  <c:v>41215.999999928521</c:v>
                </c:pt>
                <c:pt idx="29473">
                  <c:v>41216.010416595185</c:v>
                </c:pt>
                <c:pt idx="29474">
                  <c:v>41216.020833261849</c:v>
                </c:pt>
                <c:pt idx="29475">
                  <c:v>41216.031249928514</c:v>
                </c:pt>
                <c:pt idx="29476">
                  <c:v>41216.041666595178</c:v>
                </c:pt>
                <c:pt idx="29477">
                  <c:v>41216.052083261842</c:v>
                </c:pt>
                <c:pt idx="29478">
                  <c:v>41216.062499928506</c:v>
                </c:pt>
                <c:pt idx="29479">
                  <c:v>41216.072916595171</c:v>
                </c:pt>
                <c:pt idx="29480">
                  <c:v>41216.083333261835</c:v>
                </c:pt>
                <c:pt idx="29481">
                  <c:v>41216.093749928499</c:v>
                </c:pt>
                <c:pt idx="29482">
                  <c:v>41216.104166595163</c:v>
                </c:pt>
                <c:pt idx="29483">
                  <c:v>41216.114583261828</c:v>
                </c:pt>
                <c:pt idx="29484">
                  <c:v>41216.124999928492</c:v>
                </c:pt>
                <c:pt idx="29485">
                  <c:v>41216.135416595156</c:v>
                </c:pt>
                <c:pt idx="29486">
                  <c:v>41216.14583326182</c:v>
                </c:pt>
                <c:pt idx="29487">
                  <c:v>41216.156249928485</c:v>
                </c:pt>
                <c:pt idx="29488">
                  <c:v>41216.166666595149</c:v>
                </c:pt>
                <c:pt idx="29489">
                  <c:v>41216.177083261813</c:v>
                </c:pt>
                <c:pt idx="29490">
                  <c:v>41216.187499928477</c:v>
                </c:pt>
                <c:pt idx="29491">
                  <c:v>41216.197916595142</c:v>
                </c:pt>
                <c:pt idx="29492">
                  <c:v>41216.208333261806</c:v>
                </c:pt>
                <c:pt idx="29493">
                  <c:v>41216.21874992847</c:v>
                </c:pt>
                <c:pt idx="29494">
                  <c:v>41216.229166595134</c:v>
                </c:pt>
                <c:pt idx="29495">
                  <c:v>41216.239583261799</c:v>
                </c:pt>
                <c:pt idx="29496">
                  <c:v>41216.249999928463</c:v>
                </c:pt>
                <c:pt idx="29497">
                  <c:v>41216.260416595127</c:v>
                </c:pt>
                <c:pt idx="29498">
                  <c:v>41216.270833261791</c:v>
                </c:pt>
                <c:pt idx="29499">
                  <c:v>41216.281249928456</c:v>
                </c:pt>
                <c:pt idx="29500">
                  <c:v>41216.29166659512</c:v>
                </c:pt>
                <c:pt idx="29501">
                  <c:v>41216.302083261784</c:v>
                </c:pt>
                <c:pt idx="29502">
                  <c:v>41216.312499928448</c:v>
                </c:pt>
                <c:pt idx="29503">
                  <c:v>41216.322916595112</c:v>
                </c:pt>
                <c:pt idx="29504">
                  <c:v>41216.333333261777</c:v>
                </c:pt>
                <c:pt idx="29505">
                  <c:v>41216.343749928441</c:v>
                </c:pt>
                <c:pt idx="29506">
                  <c:v>41216.354166595105</c:v>
                </c:pt>
                <c:pt idx="29507">
                  <c:v>41216.364583261769</c:v>
                </c:pt>
                <c:pt idx="29508">
                  <c:v>41216.374999928434</c:v>
                </c:pt>
                <c:pt idx="29509">
                  <c:v>41216.385416595098</c:v>
                </c:pt>
                <c:pt idx="29510">
                  <c:v>41216.395833261762</c:v>
                </c:pt>
                <c:pt idx="29511">
                  <c:v>41216.406249928426</c:v>
                </c:pt>
                <c:pt idx="29512">
                  <c:v>41216.416666595091</c:v>
                </c:pt>
                <c:pt idx="29513">
                  <c:v>41216.427083261755</c:v>
                </c:pt>
                <c:pt idx="29514">
                  <c:v>41216.437499928419</c:v>
                </c:pt>
                <c:pt idx="29515">
                  <c:v>41216.447916595083</c:v>
                </c:pt>
                <c:pt idx="29516">
                  <c:v>41216.458333261748</c:v>
                </c:pt>
                <c:pt idx="29517">
                  <c:v>41216.468749928412</c:v>
                </c:pt>
                <c:pt idx="29518">
                  <c:v>41216.479166595076</c:v>
                </c:pt>
                <c:pt idx="29519">
                  <c:v>41216.48958326174</c:v>
                </c:pt>
                <c:pt idx="29520">
                  <c:v>41216.499999928405</c:v>
                </c:pt>
                <c:pt idx="29521">
                  <c:v>41216.510416595069</c:v>
                </c:pt>
                <c:pt idx="29522">
                  <c:v>41216.520833261733</c:v>
                </c:pt>
                <c:pt idx="29523">
                  <c:v>41216.531249928397</c:v>
                </c:pt>
                <c:pt idx="29524">
                  <c:v>41216.541666595062</c:v>
                </c:pt>
                <c:pt idx="29525">
                  <c:v>41216.552083261726</c:v>
                </c:pt>
                <c:pt idx="29526">
                  <c:v>41216.56249992839</c:v>
                </c:pt>
                <c:pt idx="29527">
                  <c:v>41216.572916595054</c:v>
                </c:pt>
                <c:pt idx="29528">
                  <c:v>41216.583333261719</c:v>
                </c:pt>
                <c:pt idx="29529">
                  <c:v>41216.593749928383</c:v>
                </c:pt>
                <c:pt idx="29530">
                  <c:v>41216.604166595047</c:v>
                </c:pt>
                <c:pt idx="29531">
                  <c:v>41216.614583261711</c:v>
                </c:pt>
                <c:pt idx="29532">
                  <c:v>41216.624999928375</c:v>
                </c:pt>
                <c:pt idx="29533">
                  <c:v>41216.63541659504</c:v>
                </c:pt>
                <c:pt idx="29534">
                  <c:v>41216.645833261704</c:v>
                </c:pt>
                <c:pt idx="29535">
                  <c:v>41216.656249928368</c:v>
                </c:pt>
                <c:pt idx="29536">
                  <c:v>41216.666666595032</c:v>
                </c:pt>
                <c:pt idx="29537">
                  <c:v>41216.677083261697</c:v>
                </c:pt>
                <c:pt idx="29538">
                  <c:v>41216.687499928361</c:v>
                </c:pt>
                <c:pt idx="29539">
                  <c:v>41216.697916595025</c:v>
                </c:pt>
                <c:pt idx="29540">
                  <c:v>41216.708333261689</c:v>
                </c:pt>
                <c:pt idx="29541">
                  <c:v>41216.718749928354</c:v>
                </c:pt>
                <c:pt idx="29542">
                  <c:v>41216.729166595018</c:v>
                </c:pt>
                <c:pt idx="29543">
                  <c:v>41216.739583261682</c:v>
                </c:pt>
                <c:pt idx="29544">
                  <c:v>41216.749999928346</c:v>
                </c:pt>
                <c:pt idx="29545">
                  <c:v>41216.760416595011</c:v>
                </c:pt>
                <c:pt idx="29546">
                  <c:v>41216.770833261675</c:v>
                </c:pt>
                <c:pt idx="29547">
                  <c:v>41216.781249928339</c:v>
                </c:pt>
                <c:pt idx="29548">
                  <c:v>41216.791666595003</c:v>
                </c:pt>
                <c:pt idx="29549">
                  <c:v>41216.802083261668</c:v>
                </c:pt>
                <c:pt idx="29550">
                  <c:v>41216.812499928332</c:v>
                </c:pt>
                <c:pt idx="29551">
                  <c:v>41216.822916594996</c:v>
                </c:pt>
                <c:pt idx="29552">
                  <c:v>41216.83333326166</c:v>
                </c:pt>
                <c:pt idx="29553">
                  <c:v>41216.843749928325</c:v>
                </c:pt>
                <c:pt idx="29554">
                  <c:v>41216.854166594989</c:v>
                </c:pt>
                <c:pt idx="29555">
                  <c:v>41216.864583261653</c:v>
                </c:pt>
                <c:pt idx="29556">
                  <c:v>41216.874999928317</c:v>
                </c:pt>
                <c:pt idx="29557">
                  <c:v>41216.885416594982</c:v>
                </c:pt>
                <c:pt idx="29558">
                  <c:v>41216.895833261646</c:v>
                </c:pt>
                <c:pt idx="29559">
                  <c:v>41216.90624992831</c:v>
                </c:pt>
                <c:pt idx="29560">
                  <c:v>41216.916666594974</c:v>
                </c:pt>
                <c:pt idx="29561">
                  <c:v>41216.927083261638</c:v>
                </c:pt>
                <c:pt idx="29562">
                  <c:v>41216.937499928303</c:v>
                </c:pt>
                <c:pt idx="29563">
                  <c:v>41216.947916594967</c:v>
                </c:pt>
                <c:pt idx="29564">
                  <c:v>41216.958333261631</c:v>
                </c:pt>
                <c:pt idx="29565">
                  <c:v>41216.968749928295</c:v>
                </c:pt>
                <c:pt idx="29566">
                  <c:v>41216.97916659496</c:v>
                </c:pt>
                <c:pt idx="29567">
                  <c:v>41216.989583261624</c:v>
                </c:pt>
                <c:pt idx="29568">
                  <c:v>41216.999999928288</c:v>
                </c:pt>
                <c:pt idx="29569">
                  <c:v>41217.010416594952</c:v>
                </c:pt>
                <c:pt idx="29570">
                  <c:v>41217.020833261617</c:v>
                </c:pt>
                <c:pt idx="29571">
                  <c:v>41217.031249928281</c:v>
                </c:pt>
                <c:pt idx="29572">
                  <c:v>41217.041666594945</c:v>
                </c:pt>
                <c:pt idx="29573">
                  <c:v>41217.052083261609</c:v>
                </c:pt>
                <c:pt idx="29574">
                  <c:v>41217.062499928274</c:v>
                </c:pt>
                <c:pt idx="29575">
                  <c:v>41217.072916594938</c:v>
                </c:pt>
                <c:pt idx="29576">
                  <c:v>41217.083333261602</c:v>
                </c:pt>
                <c:pt idx="29577">
                  <c:v>41217.093749928266</c:v>
                </c:pt>
                <c:pt idx="29578">
                  <c:v>41217.104166594931</c:v>
                </c:pt>
                <c:pt idx="29579">
                  <c:v>41217.114583261595</c:v>
                </c:pt>
                <c:pt idx="29580">
                  <c:v>41217.124999928259</c:v>
                </c:pt>
                <c:pt idx="29581">
                  <c:v>41217.135416594923</c:v>
                </c:pt>
                <c:pt idx="29582">
                  <c:v>41217.145833261588</c:v>
                </c:pt>
                <c:pt idx="29583">
                  <c:v>41217.156249928252</c:v>
                </c:pt>
                <c:pt idx="29584">
                  <c:v>41217.166666594916</c:v>
                </c:pt>
                <c:pt idx="29585">
                  <c:v>41217.17708326158</c:v>
                </c:pt>
                <c:pt idx="29586">
                  <c:v>41217.187499928245</c:v>
                </c:pt>
                <c:pt idx="29587">
                  <c:v>41217.197916594909</c:v>
                </c:pt>
                <c:pt idx="29588">
                  <c:v>41217.208333261573</c:v>
                </c:pt>
                <c:pt idx="29589">
                  <c:v>41217.218749928237</c:v>
                </c:pt>
                <c:pt idx="29590">
                  <c:v>41217.229166594901</c:v>
                </c:pt>
                <c:pt idx="29591">
                  <c:v>41217.239583261566</c:v>
                </c:pt>
                <c:pt idx="29592">
                  <c:v>41217.24999992823</c:v>
                </c:pt>
                <c:pt idx="29593">
                  <c:v>41217.260416594894</c:v>
                </c:pt>
                <c:pt idx="29594">
                  <c:v>41217.270833261558</c:v>
                </c:pt>
                <c:pt idx="29595">
                  <c:v>41217.281249928223</c:v>
                </c:pt>
                <c:pt idx="29596">
                  <c:v>41217.291666594887</c:v>
                </c:pt>
                <c:pt idx="29597">
                  <c:v>41217.302083261551</c:v>
                </c:pt>
                <c:pt idx="29598">
                  <c:v>41217.312499928215</c:v>
                </c:pt>
                <c:pt idx="29599">
                  <c:v>41217.32291659488</c:v>
                </c:pt>
                <c:pt idx="29600">
                  <c:v>41217.333333261544</c:v>
                </c:pt>
                <c:pt idx="29601">
                  <c:v>41217.343749928208</c:v>
                </c:pt>
                <c:pt idx="29602">
                  <c:v>41217.354166594872</c:v>
                </c:pt>
                <c:pt idx="29603">
                  <c:v>41217.364583261537</c:v>
                </c:pt>
                <c:pt idx="29604">
                  <c:v>41217.374999928201</c:v>
                </c:pt>
                <c:pt idx="29605">
                  <c:v>41217.385416594865</c:v>
                </c:pt>
                <c:pt idx="29606">
                  <c:v>41217.395833261529</c:v>
                </c:pt>
                <c:pt idx="29607">
                  <c:v>41217.406249928194</c:v>
                </c:pt>
                <c:pt idx="29608">
                  <c:v>41217.416666594858</c:v>
                </c:pt>
                <c:pt idx="29609">
                  <c:v>41217.427083261522</c:v>
                </c:pt>
                <c:pt idx="29610">
                  <c:v>41217.437499928186</c:v>
                </c:pt>
                <c:pt idx="29611">
                  <c:v>41217.447916594851</c:v>
                </c:pt>
                <c:pt idx="29612">
                  <c:v>41217.458333261515</c:v>
                </c:pt>
                <c:pt idx="29613">
                  <c:v>41217.468749928179</c:v>
                </c:pt>
                <c:pt idx="29614">
                  <c:v>41217.479166594843</c:v>
                </c:pt>
                <c:pt idx="29615">
                  <c:v>41217.489583261508</c:v>
                </c:pt>
                <c:pt idx="29616">
                  <c:v>41217.499999928172</c:v>
                </c:pt>
                <c:pt idx="29617">
                  <c:v>41217.510416594836</c:v>
                </c:pt>
                <c:pt idx="29618">
                  <c:v>41217.5208332615</c:v>
                </c:pt>
                <c:pt idx="29619">
                  <c:v>41217.531249928164</c:v>
                </c:pt>
                <c:pt idx="29620">
                  <c:v>41217.541666594829</c:v>
                </c:pt>
                <c:pt idx="29621">
                  <c:v>41217.552083261493</c:v>
                </c:pt>
                <c:pt idx="29622">
                  <c:v>41217.562499928157</c:v>
                </c:pt>
                <c:pt idx="29623">
                  <c:v>41217.572916594821</c:v>
                </c:pt>
                <c:pt idx="29624">
                  <c:v>41217.583333261486</c:v>
                </c:pt>
                <c:pt idx="29625">
                  <c:v>41217.59374992815</c:v>
                </c:pt>
                <c:pt idx="29626">
                  <c:v>41217.604166594814</c:v>
                </c:pt>
                <c:pt idx="29627">
                  <c:v>41217.614583261478</c:v>
                </c:pt>
                <c:pt idx="29628">
                  <c:v>41217.624999928143</c:v>
                </c:pt>
                <c:pt idx="29629">
                  <c:v>41217.635416594807</c:v>
                </c:pt>
                <c:pt idx="29630">
                  <c:v>41217.645833261471</c:v>
                </c:pt>
                <c:pt idx="29631">
                  <c:v>41217.656249928135</c:v>
                </c:pt>
                <c:pt idx="29632">
                  <c:v>41217.6666665948</c:v>
                </c:pt>
                <c:pt idx="29633">
                  <c:v>41217.677083261464</c:v>
                </c:pt>
                <c:pt idx="29634">
                  <c:v>41217.687499928128</c:v>
                </c:pt>
                <c:pt idx="29635">
                  <c:v>41217.697916594792</c:v>
                </c:pt>
                <c:pt idx="29636">
                  <c:v>41217.708333261457</c:v>
                </c:pt>
                <c:pt idx="29637">
                  <c:v>41217.718749928121</c:v>
                </c:pt>
                <c:pt idx="29638">
                  <c:v>41217.729166594785</c:v>
                </c:pt>
                <c:pt idx="29639">
                  <c:v>41217.739583261449</c:v>
                </c:pt>
                <c:pt idx="29640">
                  <c:v>41217.749999928114</c:v>
                </c:pt>
                <c:pt idx="29641">
                  <c:v>41217.760416594778</c:v>
                </c:pt>
                <c:pt idx="29642">
                  <c:v>41217.770833261442</c:v>
                </c:pt>
                <c:pt idx="29643">
                  <c:v>41217.781249928106</c:v>
                </c:pt>
                <c:pt idx="29644">
                  <c:v>41217.791666594771</c:v>
                </c:pt>
                <c:pt idx="29645">
                  <c:v>41217.802083261435</c:v>
                </c:pt>
                <c:pt idx="29646">
                  <c:v>41217.812499928099</c:v>
                </c:pt>
                <c:pt idx="29647">
                  <c:v>41217.822916594763</c:v>
                </c:pt>
                <c:pt idx="29648">
                  <c:v>41217.833333261427</c:v>
                </c:pt>
                <c:pt idx="29649">
                  <c:v>41217.843749928092</c:v>
                </c:pt>
                <c:pt idx="29650">
                  <c:v>41217.854166594756</c:v>
                </c:pt>
                <c:pt idx="29651">
                  <c:v>41217.86458326142</c:v>
                </c:pt>
                <c:pt idx="29652">
                  <c:v>41217.874999928084</c:v>
                </c:pt>
                <c:pt idx="29653">
                  <c:v>41217.885416594749</c:v>
                </c:pt>
                <c:pt idx="29654">
                  <c:v>41217.895833261413</c:v>
                </c:pt>
                <c:pt idx="29655">
                  <c:v>41217.906249928077</c:v>
                </c:pt>
                <c:pt idx="29656">
                  <c:v>41217.916666594741</c:v>
                </c:pt>
                <c:pt idx="29657">
                  <c:v>41217.927083261406</c:v>
                </c:pt>
                <c:pt idx="29658">
                  <c:v>41217.93749992807</c:v>
                </c:pt>
                <c:pt idx="29659">
                  <c:v>41217.947916594734</c:v>
                </c:pt>
                <c:pt idx="29660">
                  <c:v>41217.958333261398</c:v>
                </c:pt>
                <c:pt idx="29661">
                  <c:v>41217.968749928063</c:v>
                </c:pt>
                <c:pt idx="29662">
                  <c:v>41217.979166594727</c:v>
                </c:pt>
                <c:pt idx="29663">
                  <c:v>41217.989583261391</c:v>
                </c:pt>
                <c:pt idx="29664">
                  <c:v>41217.999999928055</c:v>
                </c:pt>
                <c:pt idx="29665">
                  <c:v>41218.01041659472</c:v>
                </c:pt>
                <c:pt idx="29666">
                  <c:v>41218.020833261384</c:v>
                </c:pt>
                <c:pt idx="29667">
                  <c:v>41218.031249928048</c:v>
                </c:pt>
                <c:pt idx="29668">
                  <c:v>41218.041666594712</c:v>
                </c:pt>
                <c:pt idx="29669">
                  <c:v>41218.052083261377</c:v>
                </c:pt>
                <c:pt idx="29670">
                  <c:v>41218.062499928041</c:v>
                </c:pt>
                <c:pt idx="29671">
                  <c:v>41218.072916594705</c:v>
                </c:pt>
                <c:pt idx="29672">
                  <c:v>41218.083333261369</c:v>
                </c:pt>
                <c:pt idx="29673">
                  <c:v>41218.093749928034</c:v>
                </c:pt>
                <c:pt idx="29674">
                  <c:v>41218.104166594698</c:v>
                </c:pt>
                <c:pt idx="29675">
                  <c:v>41218.114583261362</c:v>
                </c:pt>
                <c:pt idx="29676">
                  <c:v>41218.124999928026</c:v>
                </c:pt>
                <c:pt idx="29677">
                  <c:v>41218.13541659469</c:v>
                </c:pt>
                <c:pt idx="29678">
                  <c:v>41218.145833261355</c:v>
                </c:pt>
                <c:pt idx="29679">
                  <c:v>41218.156249928019</c:v>
                </c:pt>
                <c:pt idx="29680">
                  <c:v>41218.166666594683</c:v>
                </c:pt>
                <c:pt idx="29681">
                  <c:v>41218.177083261347</c:v>
                </c:pt>
                <c:pt idx="29682">
                  <c:v>41218.187499928012</c:v>
                </c:pt>
                <c:pt idx="29683">
                  <c:v>41218.197916594676</c:v>
                </c:pt>
                <c:pt idx="29684">
                  <c:v>41218.20833326134</c:v>
                </c:pt>
                <c:pt idx="29685">
                  <c:v>41218.218749928004</c:v>
                </c:pt>
                <c:pt idx="29686">
                  <c:v>41218.229166594669</c:v>
                </c:pt>
                <c:pt idx="29687">
                  <c:v>41218.239583261333</c:v>
                </c:pt>
                <c:pt idx="29688">
                  <c:v>41218.249999927997</c:v>
                </c:pt>
                <c:pt idx="29689">
                  <c:v>41218.260416594661</c:v>
                </c:pt>
                <c:pt idx="29690">
                  <c:v>41218.270833261326</c:v>
                </c:pt>
                <c:pt idx="29691">
                  <c:v>41218.28124992799</c:v>
                </c:pt>
                <c:pt idx="29692">
                  <c:v>41218.291666594654</c:v>
                </c:pt>
                <c:pt idx="29693">
                  <c:v>41218.302083261318</c:v>
                </c:pt>
                <c:pt idx="29694">
                  <c:v>41218.312499927983</c:v>
                </c:pt>
                <c:pt idx="29695">
                  <c:v>41218.322916594647</c:v>
                </c:pt>
                <c:pt idx="29696">
                  <c:v>41218.333333261311</c:v>
                </c:pt>
                <c:pt idx="29697">
                  <c:v>41218.343749927975</c:v>
                </c:pt>
                <c:pt idx="29698">
                  <c:v>41218.35416659464</c:v>
                </c:pt>
                <c:pt idx="29699">
                  <c:v>41218.364583261304</c:v>
                </c:pt>
                <c:pt idx="29700">
                  <c:v>41218.374999927968</c:v>
                </c:pt>
                <c:pt idx="29701">
                  <c:v>41218.385416594632</c:v>
                </c:pt>
                <c:pt idx="29702">
                  <c:v>41218.395833261297</c:v>
                </c:pt>
                <c:pt idx="29703">
                  <c:v>41218.406249927961</c:v>
                </c:pt>
                <c:pt idx="29704">
                  <c:v>41218.416666594625</c:v>
                </c:pt>
                <c:pt idx="29705">
                  <c:v>41218.427083261289</c:v>
                </c:pt>
                <c:pt idx="29706">
                  <c:v>41218.437499927953</c:v>
                </c:pt>
                <c:pt idx="29707">
                  <c:v>41218.447916594618</c:v>
                </c:pt>
                <c:pt idx="29708">
                  <c:v>41218.458333261282</c:v>
                </c:pt>
                <c:pt idx="29709">
                  <c:v>41218.468749927946</c:v>
                </c:pt>
                <c:pt idx="29710">
                  <c:v>41218.47916659461</c:v>
                </c:pt>
                <c:pt idx="29711">
                  <c:v>41218.489583261275</c:v>
                </c:pt>
                <c:pt idx="29712">
                  <c:v>41218.499999927939</c:v>
                </c:pt>
                <c:pt idx="29713">
                  <c:v>41218.510416594603</c:v>
                </c:pt>
                <c:pt idx="29714">
                  <c:v>41218.520833261267</c:v>
                </c:pt>
                <c:pt idx="29715">
                  <c:v>41218.531249927932</c:v>
                </c:pt>
                <c:pt idx="29716">
                  <c:v>41218.541666594596</c:v>
                </c:pt>
                <c:pt idx="29717">
                  <c:v>41218.55208326126</c:v>
                </c:pt>
                <c:pt idx="29718">
                  <c:v>41218.562499927924</c:v>
                </c:pt>
                <c:pt idx="29719">
                  <c:v>41218.572916594589</c:v>
                </c:pt>
                <c:pt idx="29720">
                  <c:v>41218.583333261253</c:v>
                </c:pt>
                <c:pt idx="29721">
                  <c:v>41218.593749927917</c:v>
                </c:pt>
                <c:pt idx="29722">
                  <c:v>41218.604166594581</c:v>
                </c:pt>
                <c:pt idx="29723">
                  <c:v>41218.614583261246</c:v>
                </c:pt>
                <c:pt idx="29724">
                  <c:v>41218.62499992791</c:v>
                </c:pt>
                <c:pt idx="29725">
                  <c:v>41218.635416594574</c:v>
                </c:pt>
                <c:pt idx="29726">
                  <c:v>41218.645833261238</c:v>
                </c:pt>
                <c:pt idx="29727">
                  <c:v>41218.656249927903</c:v>
                </c:pt>
                <c:pt idx="29728">
                  <c:v>41218.666666594567</c:v>
                </c:pt>
                <c:pt idx="29729">
                  <c:v>41218.677083261231</c:v>
                </c:pt>
                <c:pt idx="29730">
                  <c:v>41218.687499927895</c:v>
                </c:pt>
                <c:pt idx="29731">
                  <c:v>41218.69791659456</c:v>
                </c:pt>
                <c:pt idx="29732">
                  <c:v>41218.708333261224</c:v>
                </c:pt>
                <c:pt idx="29733">
                  <c:v>41218.718749927888</c:v>
                </c:pt>
                <c:pt idx="29734">
                  <c:v>41218.729166594552</c:v>
                </c:pt>
                <c:pt idx="29735">
                  <c:v>41218.739583261216</c:v>
                </c:pt>
                <c:pt idx="29736">
                  <c:v>41218.749999927881</c:v>
                </c:pt>
                <c:pt idx="29737">
                  <c:v>41218.760416594545</c:v>
                </c:pt>
                <c:pt idx="29738">
                  <c:v>41218.770833261209</c:v>
                </c:pt>
                <c:pt idx="29739">
                  <c:v>41218.781249927873</c:v>
                </c:pt>
                <c:pt idx="29740">
                  <c:v>41218.791666594538</c:v>
                </c:pt>
                <c:pt idx="29741">
                  <c:v>41218.802083261202</c:v>
                </c:pt>
                <c:pt idx="29742">
                  <c:v>41218.812499927866</c:v>
                </c:pt>
                <c:pt idx="29743">
                  <c:v>41218.82291659453</c:v>
                </c:pt>
                <c:pt idx="29744">
                  <c:v>41218.833333261195</c:v>
                </c:pt>
                <c:pt idx="29745">
                  <c:v>41218.843749927859</c:v>
                </c:pt>
                <c:pt idx="29746">
                  <c:v>41218.854166594523</c:v>
                </c:pt>
                <c:pt idx="29747">
                  <c:v>41218.864583261187</c:v>
                </c:pt>
                <c:pt idx="29748">
                  <c:v>41218.874999927852</c:v>
                </c:pt>
                <c:pt idx="29749">
                  <c:v>41218.885416594516</c:v>
                </c:pt>
                <c:pt idx="29750">
                  <c:v>41218.89583326118</c:v>
                </c:pt>
                <c:pt idx="29751">
                  <c:v>41218.906249927844</c:v>
                </c:pt>
                <c:pt idx="29752">
                  <c:v>41218.916666594509</c:v>
                </c:pt>
                <c:pt idx="29753">
                  <c:v>41218.927083261173</c:v>
                </c:pt>
                <c:pt idx="29754">
                  <c:v>41218.937499927837</c:v>
                </c:pt>
                <c:pt idx="29755">
                  <c:v>41218.947916594501</c:v>
                </c:pt>
                <c:pt idx="29756">
                  <c:v>41218.958333261166</c:v>
                </c:pt>
                <c:pt idx="29757">
                  <c:v>41218.96874992783</c:v>
                </c:pt>
                <c:pt idx="29758">
                  <c:v>41218.979166594494</c:v>
                </c:pt>
                <c:pt idx="29759">
                  <c:v>41218.989583261158</c:v>
                </c:pt>
                <c:pt idx="29760">
                  <c:v>41218.999999927823</c:v>
                </c:pt>
                <c:pt idx="29761">
                  <c:v>41219.010416594487</c:v>
                </c:pt>
                <c:pt idx="29762">
                  <c:v>41219.020833261151</c:v>
                </c:pt>
                <c:pt idx="29763">
                  <c:v>41219.031249927815</c:v>
                </c:pt>
                <c:pt idx="29764">
                  <c:v>41219.041666594479</c:v>
                </c:pt>
                <c:pt idx="29765">
                  <c:v>41219.052083261144</c:v>
                </c:pt>
                <c:pt idx="29766">
                  <c:v>41219.062499927808</c:v>
                </c:pt>
                <c:pt idx="29767">
                  <c:v>41219.072916594472</c:v>
                </c:pt>
                <c:pt idx="29768">
                  <c:v>41219.083333261136</c:v>
                </c:pt>
                <c:pt idx="29769">
                  <c:v>41219.093749927801</c:v>
                </c:pt>
                <c:pt idx="29770">
                  <c:v>41219.104166594465</c:v>
                </c:pt>
                <c:pt idx="29771">
                  <c:v>41219.114583261129</c:v>
                </c:pt>
                <c:pt idx="29772">
                  <c:v>41219.124999927793</c:v>
                </c:pt>
                <c:pt idx="29773">
                  <c:v>41219.135416594458</c:v>
                </c:pt>
                <c:pt idx="29774">
                  <c:v>41219.145833261122</c:v>
                </c:pt>
                <c:pt idx="29775">
                  <c:v>41219.156249927786</c:v>
                </c:pt>
                <c:pt idx="29776">
                  <c:v>41219.16666659445</c:v>
                </c:pt>
                <c:pt idx="29777">
                  <c:v>41219.177083261115</c:v>
                </c:pt>
                <c:pt idx="29778">
                  <c:v>41219.187499927779</c:v>
                </c:pt>
                <c:pt idx="29779">
                  <c:v>41219.197916594443</c:v>
                </c:pt>
                <c:pt idx="29780">
                  <c:v>41219.208333261107</c:v>
                </c:pt>
                <c:pt idx="29781">
                  <c:v>41219.218749927772</c:v>
                </c:pt>
                <c:pt idx="29782">
                  <c:v>41219.229166594436</c:v>
                </c:pt>
                <c:pt idx="29783">
                  <c:v>41219.2395832611</c:v>
                </c:pt>
                <c:pt idx="29784">
                  <c:v>41219.249999927764</c:v>
                </c:pt>
                <c:pt idx="29785">
                  <c:v>41219.260416594429</c:v>
                </c:pt>
                <c:pt idx="29786">
                  <c:v>41219.270833261093</c:v>
                </c:pt>
                <c:pt idx="29787">
                  <c:v>41219.281249927757</c:v>
                </c:pt>
                <c:pt idx="29788">
                  <c:v>41219.291666594421</c:v>
                </c:pt>
                <c:pt idx="29789">
                  <c:v>41219.302083261085</c:v>
                </c:pt>
                <c:pt idx="29790">
                  <c:v>41219.31249992775</c:v>
                </c:pt>
                <c:pt idx="29791">
                  <c:v>41219.322916594414</c:v>
                </c:pt>
                <c:pt idx="29792">
                  <c:v>41219.333333261078</c:v>
                </c:pt>
                <c:pt idx="29793">
                  <c:v>41219.343749927742</c:v>
                </c:pt>
                <c:pt idx="29794">
                  <c:v>41219.354166594407</c:v>
                </c:pt>
                <c:pt idx="29795">
                  <c:v>41219.364583261071</c:v>
                </c:pt>
                <c:pt idx="29796">
                  <c:v>41219.374999927735</c:v>
                </c:pt>
                <c:pt idx="29797">
                  <c:v>41219.385416594399</c:v>
                </c:pt>
                <c:pt idx="29798">
                  <c:v>41219.395833261064</c:v>
                </c:pt>
                <c:pt idx="29799">
                  <c:v>41219.406249927728</c:v>
                </c:pt>
                <c:pt idx="29800">
                  <c:v>41219.416666594392</c:v>
                </c:pt>
                <c:pt idx="29801">
                  <c:v>41219.427083261056</c:v>
                </c:pt>
                <c:pt idx="29802">
                  <c:v>41219.437499927721</c:v>
                </c:pt>
                <c:pt idx="29803">
                  <c:v>41219.447916594385</c:v>
                </c:pt>
                <c:pt idx="29804">
                  <c:v>41219.458333261049</c:v>
                </c:pt>
                <c:pt idx="29805">
                  <c:v>41219.468749927713</c:v>
                </c:pt>
                <c:pt idx="29806">
                  <c:v>41219.479166594378</c:v>
                </c:pt>
                <c:pt idx="29807">
                  <c:v>41219.489583261042</c:v>
                </c:pt>
                <c:pt idx="29808">
                  <c:v>41219.499999927706</c:v>
                </c:pt>
                <c:pt idx="29809">
                  <c:v>41219.51041659437</c:v>
                </c:pt>
                <c:pt idx="29810">
                  <c:v>41219.520833261035</c:v>
                </c:pt>
                <c:pt idx="29811">
                  <c:v>41219.531249927699</c:v>
                </c:pt>
                <c:pt idx="29812">
                  <c:v>41219.541666594363</c:v>
                </c:pt>
                <c:pt idx="29813">
                  <c:v>41219.552083261027</c:v>
                </c:pt>
                <c:pt idx="29814">
                  <c:v>41219.562499927692</c:v>
                </c:pt>
                <c:pt idx="29815">
                  <c:v>41219.572916594356</c:v>
                </c:pt>
                <c:pt idx="29816">
                  <c:v>41219.58333326102</c:v>
                </c:pt>
                <c:pt idx="29817">
                  <c:v>41219.593749927684</c:v>
                </c:pt>
                <c:pt idx="29818">
                  <c:v>41219.604166594348</c:v>
                </c:pt>
                <c:pt idx="29819">
                  <c:v>41219.614583261013</c:v>
                </c:pt>
                <c:pt idx="29820">
                  <c:v>41219.624999927677</c:v>
                </c:pt>
                <c:pt idx="29821">
                  <c:v>41219.635416594341</c:v>
                </c:pt>
                <c:pt idx="29822">
                  <c:v>41219.645833261005</c:v>
                </c:pt>
                <c:pt idx="29823">
                  <c:v>41219.65624992767</c:v>
                </c:pt>
                <c:pt idx="29824">
                  <c:v>41219.666666594334</c:v>
                </c:pt>
                <c:pt idx="29825">
                  <c:v>41219.677083260998</c:v>
                </c:pt>
                <c:pt idx="29826">
                  <c:v>41219.687499927662</c:v>
                </c:pt>
                <c:pt idx="29827">
                  <c:v>41219.697916594327</c:v>
                </c:pt>
                <c:pt idx="29828">
                  <c:v>41219.708333260991</c:v>
                </c:pt>
                <c:pt idx="29829">
                  <c:v>41219.718749927655</c:v>
                </c:pt>
                <c:pt idx="29830">
                  <c:v>41219.729166594319</c:v>
                </c:pt>
                <c:pt idx="29831">
                  <c:v>41219.739583260984</c:v>
                </c:pt>
                <c:pt idx="29832">
                  <c:v>41219.749999927648</c:v>
                </c:pt>
                <c:pt idx="29833">
                  <c:v>41219.760416594312</c:v>
                </c:pt>
                <c:pt idx="29834">
                  <c:v>41219.770833260976</c:v>
                </c:pt>
                <c:pt idx="29835">
                  <c:v>41219.781249927641</c:v>
                </c:pt>
                <c:pt idx="29836">
                  <c:v>41219.791666594305</c:v>
                </c:pt>
                <c:pt idx="29837">
                  <c:v>41219.802083260969</c:v>
                </c:pt>
                <c:pt idx="29838">
                  <c:v>41219.812499927633</c:v>
                </c:pt>
                <c:pt idx="29839">
                  <c:v>41219.822916594298</c:v>
                </c:pt>
                <c:pt idx="29840">
                  <c:v>41219.833333260962</c:v>
                </c:pt>
                <c:pt idx="29841">
                  <c:v>41219.843749927626</c:v>
                </c:pt>
                <c:pt idx="29842">
                  <c:v>41219.85416659429</c:v>
                </c:pt>
                <c:pt idx="29843">
                  <c:v>41219.864583260955</c:v>
                </c:pt>
                <c:pt idx="29844">
                  <c:v>41219.874999927619</c:v>
                </c:pt>
                <c:pt idx="29845">
                  <c:v>41219.885416594283</c:v>
                </c:pt>
                <c:pt idx="29846">
                  <c:v>41219.895833260947</c:v>
                </c:pt>
                <c:pt idx="29847">
                  <c:v>41219.906249927611</c:v>
                </c:pt>
                <c:pt idx="29848">
                  <c:v>41219.916666594276</c:v>
                </c:pt>
                <c:pt idx="29849">
                  <c:v>41219.92708326094</c:v>
                </c:pt>
                <c:pt idx="29850">
                  <c:v>41219.937499927604</c:v>
                </c:pt>
                <c:pt idx="29851">
                  <c:v>41219.947916594268</c:v>
                </c:pt>
                <c:pt idx="29852">
                  <c:v>41219.958333260933</c:v>
                </c:pt>
                <c:pt idx="29853">
                  <c:v>41219.968749927597</c:v>
                </c:pt>
                <c:pt idx="29854">
                  <c:v>41219.979166594261</c:v>
                </c:pt>
                <c:pt idx="29855">
                  <c:v>41219.989583260925</c:v>
                </c:pt>
                <c:pt idx="29856">
                  <c:v>41219.99999992759</c:v>
                </c:pt>
                <c:pt idx="29857">
                  <c:v>41220.010416594254</c:v>
                </c:pt>
                <c:pt idx="29858">
                  <c:v>41220.020833260918</c:v>
                </c:pt>
                <c:pt idx="29859">
                  <c:v>41220.031249927582</c:v>
                </c:pt>
                <c:pt idx="29860">
                  <c:v>41220.041666594247</c:v>
                </c:pt>
                <c:pt idx="29861">
                  <c:v>41220.052083260911</c:v>
                </c:pt>
                <c:pt idx="29862">
                  <c:v>41220.062499927575</c:v>
                </c:pt>
                <c:pt idx="29863">
                  <c:v>41220.072916594239</c:v>
                </c:pt>
                <c:pt idx="29864">
                  <c:v>41220.083333260904</c:v>
                </c:pt>
                <c:pt idx="29865">
                  <c:v>41220.093749927568</c:v>
                </c:pt>
                <c:pt idx="29866">
                  <c:v>41220.104166594232</c:v>
                </c:pt>
                <c:pt idx="29867">
                  <c:v>41220.114583260896</c:v>
                </c:pt>
                <c:pt idx="29868">
                  <c:v>41220.124999927561</c:v>
                </c:pt>
                <c:pt idx="29869">
                  <c:v>41220.135416594225</c:v>
                </c:pt>
                <c:pt idx="29870">
                  <c:v>41220.145833260889</c:v>
                </c:pt>
                <c:pt idx="29871">
                  <c:v>41220.156249927553</c:v>
                </c:pt>
                <c:pt idx="29872">
                  <c:v>41220.166666594218</c:v>
                </c:pt>
                <c:pt idx="29873">
                  <c:v>41220.177083260882</c:v>
                </c:pt>
                <c:pt idx="29874">
                  <c:v>41220.187499927546</c:v>
                </c:pt>
                <c:pt idx="29875">
                  <c:v>41220.19791659421</c:v>
                </c:pt>
                <c:pt idx="29876">
                  <c:v>41220.208333260874</c:v>
                </c:pt>
                <c:pt idx="29877">
                  <c:v>41220.218749927539</c:v>
                </c:pt>
                <c:pt idx="29878">
                  <c:v>41220.229166594203</c:v>
                </c:pt>
                <c:pt idx="29879">
                  <c:v>41220.239583260867</c:v>
                </c:pt>
                <c:pt idx="29880">
                  <c:v>41220.249999927531</c:v>
                </c:pt>
                <c:pt idx="29881">
                  <c:v>41220.260416594196</c:v>
                </c:pt>
                <c:pt idx="29882">
                  <c:v>41220.27083326086</c:v>
                </c:pt>
                <c:pt idx="29883">
                  <c:v>41220.281249927524</c:v>
                </c:pt>
                <c:pt idx="29884">
                  <c:v>41220.291666594188</c:v>
                </c:pt>
                <c:pt idx="29885">
                  <c:v>41220.302083260853</c:v>
                </c:pt>
                <c:pt idx="29886">
                  <c:v>41220.312499927517</c:v>
                </c:pt>
                <c:pt idx="29887">
                  <c:v>41220.322916594181</c:v>
                </c:pt>
                <c:pt idx="29888">
                  <c:v>41220.333333260845</c:v>
                </c:pt>
                <c:pt idx="29889">
                  <c:v>41220.34374992751</c:v>
                </c:pt>
                <c:pt idx="29890">
                  <c:v>41220.354166594174</c:v>
                </c:pt>
                <c:pt idx="29891">
                  <c:v>41220.364583260838</c:v>
                </c:pt>
                <c:pt idx="29892">
                  <c:v>41220.374999927502</c:v>
                </c:pt>
                <c:pt idx="29893">
                  <c:v>41220.385416594167</c:v>
                </c:pt>
                <c:pt idx="29894">
                  <c:v>41220.395833260831</c:v>
                </c:pt>
                <c:pt idx="29895">
                  <c:v>41220.406249927495</c:v>
                </c:pt>
                <c:pt idx="29896">
                  <c:v>41220.416666594159</c:v>
                </c:pt>
                <c:pt idx="29897">
                  <c:v>41220.427083260824</c:v>
                </c:pt>
                <c:pt idx="29898">
                  <c:v>41220.437499927488</c:v>
                </c:pt>
                <c:pt idx="29899">
                  <c:v>41220.447916594152</c:v>
                </c:pt>
                <c:pt idx="29900">
                  <c:v>41220.458333260816</c:v>
                </c:pt>
                <c:pt idx="29901">
                  <c:v>41220.468749927481</c:v>
                </c:pt>
                <c:pt idx="29902">
                  <c:v>41220.479166594145</c:v>
                </c:pt>
                <c:pt idx="29903">
                  <c:v>41220.489583260809</c:v>
                </c:pt>
                <c:pt idx="29904">
                  <c:v>41220.499999927473</c:v>
                </c:pt>
                <c:pt idx="29905">
                  <c:v>41220.510416594137</c:v>
                </c:pt>
                <c:pt idx="29906">
                  <c:v>41220.520833260802</c:v>
                </c:pt>
                <c:pt idx="29907">
                  <c:v>41220.531249927466</c:v>
                </c:pt>
                <c:pt idx="29908">
                  <c:v>41220.54166659413</c:v>
                </c:pt>
                <c:pt idx="29909">
                  <c:v>41220.552083260794</c:v>
                </c:pt>
                <c:pt idx="29910">
                  <c:v>41220.562499927459</c:v>
                </c:pt>
                <c:pt idx="29911">
                  <c:v>41220.572916594123</c:v>
                </c:pt>
                <c:pt idx="29912">
                  <c:v>41220.583333260787</c:v>
                </c:pt>
                <c:pt idx="29913">
                  <c:v>41220.593749927451</c:v>
                </c:pt>
                <c:pt idx="29914">
                  <c:v>41220.604166594116</c:v>
                </c:pt>
                <c:pt idx="29915">
                  <c:v>41220.61458326078</c:v>
                </c:pt>
                <c:pt idx="29916">
                  <c:v>41220.624999927444</c:v>
                </c:pt>
                <c:pt idx="29917">
                  <c:v>41220.635416594108</c:v>
                </c:pt>
                <c:pt idx="29918">
                  <c:v>41220.645833260773</c:v>
                </c:pt>
                <c:pt idx="29919">
                  <c:v>41220.656249927437</c:v>
                </c:pt>
                <c:pt idx="29920">
                  <c:v>41220.666666594101</c:v>
                </c:pt>
                <c:pt idx="29921">
                  <c:v>41220.677083260765</c:v>
                </c:pt>
                <c:pt idx="29922">
                  <c:v>41220.68749992743</c:v>
                </c:pt>
                <c:pt idx="29923">
                  <c:v>41220.697916594094</c:v>
                </c:pt>
                <c:pt idx="29924">
                  <c:v>41220.708333260758</c:v>
                </c:pt>
                <c:pt idx="29925">
                  <c:v>41220.718749927422</c:v>
                </c:pt>
                <c:pt idx="29926">
                  <c:v>41220.729166594087</c:v>
                </c:pt>
                <c:pt idx="29927">
                  <c:v>41220.739583260751</c:v>
                </c:pt>
                <c:pt idx="29928">
                  <c:v>41220.749999927415</c:v>
                </c:pt>
                <c:pt idx="29929">
                  <c:v>41220.760416594079</c:v>
                </c:pt>
                <c:pt idx="29930">
                  <c:v>41220.770833260744</c:v>
                </c:pt>
                <c:pt idx="29931">
                  <c:v>41220.781249927408</c:v>
                </c:pt>
                <c:pt idx="29932">
                  <c:v>41220.791666594072</c:v>
                </c:pt>
                <c:pt idx="29933">
                  <c:v>41220.802083260736</c:v>
                </c:pt>
                <c:pt idx="29934">
                  <c:v>41220.8124999274</c:v>
                </c:pt>
                <c:pt idx="29935">
                  <c:v>41220.822916594065</c:v>
                </c:pt>
                <c:pt idx="29936">
                  <c:v>41220.833333260729</c:v>
                </c:pt>
                <c:pt idx="29937">
                  <c:v>41220.843749927393</c:v>
                </c:pt>
                <c:pt idx="29938">
                  <c:v>41220.854166594057</c:v>
                </c:pt>
                <c:pt idx="29939">
                  <c:v>41220.864583260722</c:v>
                </c:pt>
                <c:pt idx="29940">
                  <c:v>41220.874999927386</c:v>
                </c:pt>
                <c:pt idx="29941">
                  <c:v>41220.88541659405</c:v>
                </c:pt>
                <c:pt idx="29942">
                  <c:v>41220.895833260714</c:v>
                </c:pt>
                <c:pt idx="29943">
                  <c:v>41220.906249927379</c:v>
                </c:pt>
                <c:pt idx="29944">
                  <c:v>41220.916666594043</c:v>
                </c:pt>
                <c:pt idx="29945">
                  <c:v>41220.927083260707</c:v>
                </c:pt>
                <c:pt idx="29946">
                  <c:v>41220.937499927371</c:v>
                </c:pt>
                <c:pt idx="29947">
                  <c:v>41220.947916594036</c:v>
                </c:pt>
                <c:pt idx="29948">
                  <c:v>41220.9583332607</c:v>
                </c:pt>
                <c:pt idx="29949">
                  <c:v>41220.968749927364</c:v>
                </c:pt>
                <c:pt idx="29950">
                  <c:v>41220.979166594028</c:v>
                </c:pt>
                <c:pt idx="29951">
                  <c:v>41220.989583260693</c:v>
                </c:pt>
                <c:pt idx="29952">
                  <c:v>41220.999999927357</c:v>
                </c:pt>
                <c:pt idx="29953">
                  <c:v>41221.010416594021</c:v>
                </c:pt>
                <c:pt idx="29954">
                  <c:v>41221.020833260685</c:v>
                </c:pt>
                <c:pt idx="29955">
                  <c:v>41221.03124992735</c:v>
                </c:pt>
                <c:pt idx="29956">
                  <c:v>41221.041666594014</c:v>
                </c:pt>
                <c:pt idx="29957">
                  <c:v>41221.052083260678</c:v>
                </c:pt>
                <c:pt idx="29958">
                  <c:v>41221.062499927342</c:v>
                </c:pt>
                <c:pt idx="29959">
                  <c:v>41221.072916594007</c:v>
                </c:pt>
                <c:pt idx="29960">
                  <c:v>41221.083333260671</c:v>
                </c:pt>
                <c:pt idx="29961">
                  <c:v>41221.093749927335</c:v>
                </c:pt>
                <c:pt idx="29962">
                  <c:v>41221.104166593999</c:v>
                </c:pt>
                <c:pt idx="29963">
                  <c:v>41221.114583260663</c:v>
                </c:pt>
                <c:pt idx="29964">
                  <c:v>41221.124999927328</c:v>
                </c:pt>
                <c:pt idx="29965">
                  <c:v>41221.135416593992</c:v>
                </c:pt>
                <c:pt idx="29966">
                  <c:v>41221.145833260656</c:v>
                </c:pt>
                <c:pt idx="29967">
                  <c:v>41221.15624992732</c:v>
                </c:pt>
                <c:pt idx="29968">
                  <c:v>41221.166666593985</c:v>
                </c:pt>
                <c:pt idx="29969">
                  <c:v>41221.177083260649</c:v>
                </c:pt>
                <c:pt idx="29970">
                  <c:v>41221.187499927313</c:v>
                </c:pt>
                <c:pt idx="29971">
                  <c:v>41221.197916593977</c:v>
                </c:pt>
                <c:pt idx="29972">
                  <c:v>41221.208333260642</c:v>
                </c:pt>
                <c:pt idx="29973">
                  <c:v>41221.218749927306</c:v>
                </c:pt>
                <c:pt idx="29974">
                  <c:v>41221.22916659397</c:v>
                </c:pt>
                <c:pt idx="29975">
                  <c:v>41221.239583260634</c:v>
                </c:pt>
                <c:pt idx="29976">
                  <c:v>41221.249999927299</c:v>
                </c:pt>
                <c:pt idx="29977">
                  <c:v>41221.260416593963</c:v>
                </c:pt>
                <c:pt idx="29978">
                  <c:v>41221.270833260627</c:v>
                </c:pt>
                <c:pt idx="29979">
                  <c:v>41221.281249927291</c:v>
                </c:pt>
                <c:pt idx="29980">
                  <c:v>41221.291666593956</c:v>
                </c:pt>
                <c:pt idx="29981">
                  <c:v>41221.30208326062</c:v>
                </c:pt>
                <c:pt idx="29982">
                  <c:v>41221.312499927284</c:v>
                </c:pt>
                <c:pt idx="29983">
                  <c:v>41221.322916593948</c:v>
                </c:pt>
                <c:pt idx="29984">
                  <c:v>41221.333333260613</c:v>
                </c:pt>
                <c:pt idx="29985">
                  <c:v>41221.343749927277</c:v>
                </c:pt>
                <c:pt idx="29986">
                  <c:v>41221.354166593941</c:v>
                </c:pt>
                <c:pt idx="29987">
                  <c:v>41221.364583260605</c:v>
                </c:pt>
                <c:pt idx="29988">
                  <c:v>41221.37499992727</c:v>
                </c:pt>
                <c:pt idx="29989">
                  <c:v>41221.385416593934</c:v>
                </c:pt>
                <c:pt idx="29990">
                  <c:v>41221.395833260598</c:v>
                </c:pt>
                <c:pt idx="29991">
                  <c:v>41221.406249927262</c:v>
                </c:pt>
                <c:pt idx="29992">
                  <c:v>41221.416666593926</c:v>
                </c:pt>
                <c:pt idx="29993">
                  <c:v>41221.427083260591</c:v>
                </c:pt>
                <c:pt idx="29994">
                  <c:v>41221.437499927255</c:v>
                </c:pt>
                <c:pt idx="29995">
                  <c:v>41221.447916593919</c:v>
                </c:pt>
                <c:pt idx="29996">
                  <c:v>41221.458333260583</c:v>
                </c:pt>
                <c:pt idx="29997">
                  <c:v>41221.468749927248</c:v>
                </c:pt>
                <c:pt idx="29998">
                  <c:v>41221.479166593912</c:v>
                </c:pt>
                <c:pt idx="29999">
                  <c:v>41221.489583260576</c:v>
                </c:pt>
                <c:pt idx="30000">
                  <c:v>41221.49999992724</c:v>
                </c:pt>
                <c:pt idx="30001">
                  <c:v>41221.510416593905</c:v>
                </c:pt>
                <c:pt idx="30002">
                  <c:v>41221.520833260569</c:v>
                </c:pt>
                <c:pt idx="30003">
                  <c:v>41221.531249927233</c:v>
                </c:pt>
                <c:pt idx="30004">
                  <c:v>41221.541666593897</c:v>
                </c:pt>
                <c:pt idx="30005">
                  <c:v>41221.552083260562</c:v>
                </c:pt>
                <c:pt idx="30006">
                  <c:v>41221.562499927226</c:v>
                </c:pt>
                <c:pt idx="30007">
                  <c:v>41221.57291659389</c:v>
                </c:pt>
                <c:pt idx="30008">
                  <c:v>41221.583333260554</c:v>
                </c:pt>
                <c:pt idx="30009">
                  <c:v>41221.593749927219</c:v>
                </c:pt>
                <c:pt idx="30010">
                  <c:v>41221.604166593883</c:v>
                </c:pt>
                <c:pt idx="30011">
                  <c:v>41221.614583260547</c:v>
                </c:pt>
                <c:pt idx="30012">
                  <c:v>41221.624999927211</c:v>
                </c:pt>
                <c:pt idx="30013">
                  <c:v>41221.635416593876</c:v>
                </c:pt>
                <c:pt idx="30014">
                  <c:v>41221.64583326054</c:v>
                </c:pt>
                <c:pt idx="30015">
                  <c:v>41221.656249927204</c:v>
                </c:pt>
                <c:pt idx="30016">
                  <c:v>41221.666666593868</c:v>
                </c:pt>
                <c:pt idx="30017">
                  <c:v>41221.677083260533</c:v>
                </c:pt>
                <c:pt idx="30018">
                  <c:v>41221.687499927197</c:v>
                </c:pt>
                <c:pt idx="30019">
                  <c:v>41221.697916593861</c:v>
                </c:pt>
                <c:pt idx="30020">
                  <c:v>41221.708333260525</c:v>
                </c:pt>
                <c:pt idx="30021">
                  <c:v>41221.718749927189</c:v>
                </c:pt>
                <c:pt idx="30022">
                  <c:v>41221.729166593854</c:v>
                </c:pt>
                <c:pt idx="30023">
                  <c:v>41221.739583260518</c:v>
                </c:pt>
                <c:pt idx="30024">
                  <c:v>41221.749999927182</c:v>
                </c:pt>
                <c:pt idx="30025">
                  <c:v>41221.760416593846</c:v>
                </c:pt>
                <c:pt idx="30026">
                  <c:v>41221.770833260511</c:v>
                </c:pt>
                <c:pt idx="30027">
                  <c:v>41221.781249927175</c:v>
                </c:pt>
                <c:pt idx="30028">
                  <c:v>41221.791666593839</c:v>
                </c:pt>
                <c:pt idx="30029">
                  <c:v>41221.802083260503</c:v>
                </c:pt>
                <c:pt idx="30030">
                  <c:v>41221.812499927168</c:v>
                </c:pt>
                <c:pt idx="30031">
                  <c:v>41221.822916593832</c:v>
                </c:pt>
                <c:pt idx="30032">
                  <c:v>41221.833333260496</c:v>
                </c:pt>
                <c:pt idx="30033">
                  <c:v>41221.84374992716</c:v>
                </c:pt>
                <c:pt idx="30034">
                  <c:v>41221.854166593825</c:v>
                </c:pt>
                <c:pt idx="30035">
                  <c:v>41221.864583260489</c:v>
                </c:pt>
                <c:pt idx="30036">
                  <c:v>41221.874999927153</c:v>
                </c:pt>
                <c:pt idx="30037">
                  <c:v>41221.885416593817</c:v>
                </c:pt>
                <c:pt idx="30038">
                  <c:v>41221.895833260482</c:v>
                </c:pt>
                <c:pt idx="30039">
                  <c:v>41221.906249927146</c:v>
                </c:pt>
                <c:pt idx="30040">
                  <c:v>41221.91666659381</c:v>
                </c:pt>
                <c:pt idx="30041">
                  <c:v>41221.927083260474</c:v>
                </c:pt>
                <c:pt idx="30042">
                  <c:v>41221.937499927139</c:v>
                </c:pt>
                <c:pt idx="30043">
                  <c:v>41221.947916593803</c:v>
                </c:pt>
                <c:pt idx="30044">
                  <c:v>41221.958333260467</c:v>
                </c:pt>
                <c:pt idx="30045">
                  <c:v>41221.968749927131</c:v>
                </c:pt>
                <c:pt idx="30046">
                  <c:v>41221.979166593796</c:v>
                </c:pt>
                <c:pt idx="30047">
                  <c:v>41221.98958326046</c:v>
                </c:pt>
                <c:pt idx="30048">
                  <c:v>41221.999999927124</c:v>
                </c:pt>
                <c:pt idx="30049">
                  <c:v>41222.010416593788</c:v>
                </c:pt>
                <c:pt idx="30050">
                  <c:v>41222.020833260452</c:v>
                </c:pt>
                <c:pt idx="30051">
                  <c:v>41222.031249927117</c:v>
                </c:pt>
                <c:pt idx="30052">
                  <c:v>41222.041666593781</c:v>
                </c:pt>
                <c:pt idx="30053">
                  <c:v>41222.052083260445</c:v>
                </c:pt>
                <c:pt idx="30054">
                  <c:v>41222.062499927109</c:v>
                </c:pt>
                <c:pt idx="30055">
                  <c:v>41222.072916593774</c:v>
                </c:pt>
                <c:pt idx="30056">
                  <c:v>41222.083333260438</c:v>
                </c:pt>
                <c:pt idx="30057">
                  <c:v>41222.093749927102</c:v>
                </c:pt>
                <c:pt idx="30058">
                  <c:v>41222.104166593766</c:v>
                </c:pt>
                <c:pt idx="30059">
                  <c:v>41222.114583260431</c:v>
                </c:pt>
                <c:pt idx="30060">
                  <c:v>41222.124999927095</c:v>
                </c:pt>
                <c:pt idx="30061">
                  <c:v>41222.135416593759</c:v>
                </c:pt>
                <c:pt idx="30062">
                  <c:v>41222.145833260423</c:v>
                </c:pt>
                <c:pt idx="30063">
                  <c:v>41222.156249927088</c:v>
                </c:pt>
                <c:pt idx="30064">
                  <c:v>41222.166666593752</c:v>
                </c:pt>
                <c:pt idx="30065">
                  <c:v>41222.177083260416</c:v>
                </c:pt>
                <c:pt idx="30066">
                  <c:v>41222.18749992708</c:v>
                </c:pt>
                <c:pt idx="30067">
                  <c:v>41222.197916593745</c:v>
                </c:pt>
                <c:pt idx="30068">
                  <c:v>41222.208333260409</c:v>
                </c:pt>
                <c:pt idx="30069">
                  <c:v>41222.218749927073</c:v>
                </c:pt>
                <c:pt idx="30070">
                  <c:v>41222.229166593737</c:v>
                </c:pt>
                <c:pt idx="30071">
                  <c:v>41222.239583260402</c:v>
                </c:pt>
                <c:pt idx="30072">
                  <c:v>41222.249999927066</c:v>
                </c:pt>
                <c:pt idx="30073">
                  <c:v>41222.26041659373</c:v>
                </c:pt>
                <c:pt idx="30074">
                  <c:v>41222.270833260394</c:v>
                </c:pt>
                <c:pt idx="30075">
                  <c:v>41222.281249927059</c:v>
                </c:pt>
                <c:pt idx="30076">
                  <c:v>41222.291666593723</c:v>
                </c:pt>
                <c:pt idx="30077">
                  <c:v>41222.302083260387</c:v>
                </c:pt>
                <c:pt idx="30078">
                  <c:v>41222.312499927051</c:v>
                </c:pt>
                <c:pt idx="30079">
                  <c:v>41222.322916593715</c:v>
                </c:pt>
                <c:pt idx="30080">
                  <c:v>41222.33333326038</c:v>
                </c:pt>
                <c:pt idx="30081">
                  <c:v>41222.343749927044</c:v>
                </c:pt>
                <c:pt idx="30082">
                  <c:v>41222.354166593708</c:v>
                </c:pt>
                <c:pt idx="30083">
                  <c:v>41222.364583260372</c:v>
                </c:pt>
                <c:pt idx="30084">
                  <c:v>41222.374999927037</c:v>
                </c:pt>
                <c:pt idx="30085">
                  <c:v>41222.385416593701</c:v>
                </c:pt>
                <c:pt idx="30086">
                  <c:v>41222.395833260365</c:v>
                </c:pt>
                <c:pt idx="30087">
                  <c:v>41222.406249927029</c:v>
                </c:pt>
                <c:pt idx="30088">
                  <c:v>41222.416666593694</c:v>
                </c:pt>
                <c:pt idx="30089">
                  <c:v>41222.427083260358</c:v>
                </c:pt>
                <c:pt idx="30090">
                  <c:v>41222.437499927022</c:v>
                </c:pt>
                <c:pt idx="30091">
                  <c:v>41222.447916593686</c:v>
                </c:pt>
                <c:pt idx="30092">
                  <c:v>41222.458333260351</c:v>
                </c:pt>
                <c:pt idx="30093">
                  <c:v>41222.468749927015</c:v>
                </c:pt>
                <c:pt idx="30094">
                  <c:v>41222.479166593679</c:v>
                </c:pt>
                <c:pt idx="30095">
                  <c:v>41222.489583260343</c:v>
                </c:pt>
                <c:pt idx="30096">
                  <c:v>41222.499999927008</c:v>
                </c:pt>
                <c:pt idx="30097">
                  <c:v>41222.510416593672</c:v>
                </c:pt>
                <c:pt idx="30098">
                  <c:v>41222.520833260336</c:v>
                </c:pt>
                <c:pt idx="30099">
                  <c:v>41222.531249927</c:v>
                </c:pt>
                <c:pt idx="30100">
                  <c:v>41222.541666593665</c:v>
                </c:pt>
                <c:pt idx="30101">
                  <c:v>41222.552083260329</c:v>
                </c:pt>
                <c:pt idx="30102">
                  <c:v>41222.562499926993</c:v>
                </c:pt>
                <c:pt idx="30103">
                  <c:v>41222.572916593657</c:v>
                </c:pt>
                <c:pt idx="30104">
                  <c:v>41222.583333260322</c:v>
                </c:pt>
                <c:pt idx="30105">
                  <c:v>41222.593749926986</c:v>
                </c:pt>
                <c:pt idx="30106">
                  <c:v>41222.60416659365</c:v>
                </c:pt>
                <c:pt idx="30107">
                  <c:v>41222.614583260314</c:v>
                </c:pt>
                <c:pt idx="30108">
                  <c:v>41222.624999926978</c:v>
                </c:pt>
                <c:pt idx="30109">
                  <c:v>41222.635416593643</c:v>
                </c:pt>
                <c:pt idx="30110">
                  <c:v>41222.645833260307</c:v>
                </c:pt>
                <c:pt idx="30111">
                  <c:v>41222.656249926971</c:v>
                </c:pt>
                <c:pt idx="30112">
                  <c:v>41222.666666593635</c:v>
                </c:pt>
                <c:pt idx="30113">
                  <c:v>41222.6770832603</c:v>
                </c:pt>
                <c:pt idx="30114">
                  <c:v>41222.687499926964</c:v>
                </c:pt>
                <c:pt idx="30115">
                  <c:v>41222.697916593628</c:v>
                </c:pt>
                <c:pt idx="30116">
                  <c:v>41222.708333260292</c:v>
                </c:pt>
                <c:pt idx="30117">
                  <c:v>41222.718749926957</c:v>
                </c:pt>
                <c:pt idx="30118">
                  <c:v>41222.729166593621</c:v>
                </c:pt>
                <c:pt idx="30119">
                  <c:v>41222.739583260285</c:v>
                </c:pt>
                <c:pt idx="30120">
                  <c:v>41222.749999926949</c:v>
                </c:pt>
                <c:pt idx="30121">
                  <c:v>41222.760416593614</c:v>
                </c:pt>
                <c:pt idx="30122">
                  <c:v>41222.770833260278</c:v>
                </c:pt>
                <c:pt idx="30123">
                  <c:v>41222.781249926942</c:v>
                </c:pt>
                <c:pt idx="30124">
                  <c:v>41222.791666593606</c:v>
                </c:pt>
                <c:pt idx="30125">
                  <c:v>41222.802083260271</c:v>
                </c:pt>
                <c:pt idx="30126">
                  <c:v>41222.812499926935</c:v>
                </c:pt>
                <c:pt idx="30127">
                  <c:v>41222.822916593599</c:v>
                </c:pt>
                <c:pt idx="30128">
                  <c:v>41222.833333260263</c:v>
                </c:pt>
                <c:pt idx="30129">
                  <c:v>41222.843749926928</c:v>
                </c:pt>
                <c:pt idx="30130">
                  <c:v>41222.854166593592</c:v>
                </c:pt>
                <c:pt idx="30131">
                  <c:v>41222.864583260256</c:v>
                </c:pt>
                <c:pt idx="30132">
                  <c:v>41222.87499992692</c:v>
                </c:pt>
                <c:pt idx="30133">
                  <c:v>41222.885416593585</c:v>
                </c:pt>
                <c:pt idx="30134">
                  <c:v>41222.895833260249</c:v>
                </c:pt>
                <c:pt idx="30135">
                  <c:v>41222.906249926913</c:v>
                </c:pt>
                <c:pt idx="30136">
                  <c:v>41222.916666593577</c:v>
                </c:pt>
                <c:pt idx="30137">
                  <c:v>41222.927083260241</c:v>
                </c:pt>
                <c:pt idx="30138">
                  <c:v>41222.937499926906</c:v>
                </c:pt>
                <c:pt idx="30139">
                  <c:v>41222.94791659357</c:v>
                </c:pt>
                <c:pt idx="30140">
                  <c:v>41222.958333260234</c:v>
                </c:pt>
                <c:pt idx="30141">
                  <c:v>41222.968749926898</c:v>
                </c:pt>
                <c:pt idx="30142">
                  <c:v>41222.979166593563</c:v>
                </c:pt>
                <c:pt idx="30143">
                  <c:v>41222.989583260227</c:v>
                </c:pt>
                <c:pt idx="30144">
                  <c:v>41222.999999926891</c:v>
                </c:pt>
                <c:pt idx="30145">
                  <c:v>41223.010416593555</c:v>
                </c:pt>
                <c:pt idx="30146">
                  <c:v>41223.02083326022</c:v>
                </c:pt>
                <c:pt idx="30147">
                  <c:v>41223.031249926884</c:v>
                </c:pt>
                <c:pt idx="30148">
                  <c:v>41223.041666593548</c:v>
                </c:pt>
                <c:pt idx="30149">
                  <c:v>41223.052083260212</c:v>
                </c:pt>
                <c:pt idx="30150">
                  <c:v>41223.062499926877</c:v>
                </c:pt>
                <c:pt idx="30151">
                  <c:v>41223.072916593541</c:v>
                </c:pt>
                <c:pt idx="30152">
                  <c:v>41223.083333260205</c:v>
                </c:pt>
                <c:pt idx="30153">
                  <c:v>41223.093749926869</c:v>
                </c:pt>
                <c:pt idx="30154">
                  <c:v>41223.104166593534</c:v>
                </c:pt>
                <c:pt idx="30155">
                  <c:v>41223.114583260198</c:v>
                </c:pt>
                <c:pt idx="30156">
                  <c:v>41223.124999926862</c:v>
                </c:pt>
                <c:pt idx="30157">
                  <c:v>41223.135416593526</c:v>
                </c:pt>
                <c:pt idx="30158">
                  <c:v>41223.145833260191</c:v>
                </c:pt>
                <c:pt idx="30159">
                  <c:v>41223.156249926855</c:v>
                </c:pt>
                <c:pt idx="30160">
                  <c:v>41223.166666593519</c:v>
                </c:pt>
                <c:pt idx="30161">
                  <c:v>41223.177083260183</c:v>
                </c:pt>
                <c:pt idx="30162">
                  <c:v>41223.187499926848</c:v>
                </c:pt>
                <c:pt idx="30163">
                  <c:v>41223.197916593512</c:v>
                </c:pt>
                <c:pt idx="30164">
                  <c:v>41223.208333260176</c:v>
                </c:pt>
                <c:pt idx="30165">
                  <c:v>41223.21874992684</c:v>
                </c:pt>
                <c:pt idx="30166">
                  <c:v>41223.229166593504</c:v>
                </c:pt>
                <c:pt idx="30167">
                  <c:v>41223.239583260169</c:v>
                </c:pt>
                <c:pt idx="30168">
                  <c:v>41223.249999926833</c:v>
                </c:pt>
                <c:pt idx="30169">
                  <c:v>41223.260416593497</c:v>
                </c:pt>
                <c:pt idx="30170">
                  <c:v>41223.270833260161</c:v>
                </c:pt>
                <c:pt idx="30171">
                  <c:v>41223.281249926826</c:v>
                </c:pt>
                <c:pt idx="30172">
                  <c:v>41223.29166659349</c:v>
                </c:pt>
                <c:pt idx="30173">
                  <c:v>41223.302083260154</c:v>
                </c:pt>
                <c:pt idx="30174">
                  <c:v>41223.312499926818</c:v>
                </c:pt>
                <c:pt idx="30175">
                  <c:v>41223.322916593483</c:v>
                </c:pt>
                <c:pt idx="30176">
                  <c:v>41223.333333260147</c:v>
                </c:pt>
                <c:pt idx="30177">
                  <c:v>41223.343749926811</c:v>
                </c:pt>
                <c:pt idx="30178">
                  <c:v>41223.354166593475</c:v>
                </c:pt>
                <c:pt idx="30179">
                  <c:v>41223.36458326014</c:v>
                </c:pt>
                <c:pt idx="30180">
                  <c:v>41223.374999926804</c:v>
                </c:pt>
                <c:pt idx="30181">
                  <c:v>41223.385416593468</c:v>
                </c:pt>
                <c:pt idx="30182">
                  <c:v>41223.395833260132</c:v>
                </c:pt>
                <c:pt idx="30183">
                  <c:v>41223.406249926797</c:v>
                </c:pt>
                <c:pt idx="30184">
                  <c:v>41223.416666593461</c:v>
                </c:pt>
                <c:pt idx="30185">
                  <c:v>41223.427083260125</c:v>
                </c:pt>
                <c:pt idx="30186">
                  <c:v>41223.437499926789</c:v>
                </c:pt>
                <c:pt idx="30187">
                  <c:v>41223.447916593454</c:v>
                </c:pt>
                <c:pt idx="30188">
                  <c:v>41223.458333260118</c:v>
                </c:pt>
                <c:pt idx="30189">
                  <c:v>41223.468749926782</c:v>
                </c:pt>
                <c:pt idx="30190">
                  <c:v>41223.479166593446</c:v>
                </c:pt>
                <c:pt idx="30191">
                  <c:v>41223.489583260111</c:v>
                </c:pt>
                <c:pt idx="30192">
                  <c:v>41223.499999926775</c:v>
                </c:pt>
                <c:pt idx="30193">
                  <c:v>41223.510416593439</c:v>
                </c:pt>
                <c:pt idx="30194">
                  <c:v>41223.520833260103</c:v>
                </c:pt>
                <c:pt idx="30195">
                  <c:v>41223.531249926767</c:v>
                </c:pt>
                <c:pt idx="30196">
                  <c:v>41223.541666593432</c:v>
                </c:pt>
                <c:pt idx="30197">
                  <c:v>41223.552083260096</c:v>
                </c:pt>
                <c:pt idx="30198">
                  <c:v>41223.56249992676</c:v>
                </c:pt>
                <c:pt idx="30199">
                  <c:v>41223.572916593424</c:v>
                </c:pt>
                <c:pt idx="30200">
                  <c:v>41223.583333260089</c:v>
                </c:pt>
                <c:pt idx="30201">
                  <c:v>41223.593749926753</c:v>
                </c:pt>
                <c:pt idx="30202">
                  <c:v>41223.604166593417</c:v>
                </c:pt>
                <c:pt idx="30203">
                  <c:v>41223.614583260081</c:v>
                </c:pt>
                <c:pt idx="30204">
                  <c:v>41223.624999926746</c:v>
                </c:pt>
                <c:pt idx="30205">
                  <c:v>41223.63541659341</c:v>
                </c:pt>
                <c:pt idx="30206">
                  <c:v>41223.645833260074</c:v>
                </c:pt>
                <c:pt idx="30207">
                  <c:v>41223.656249926738</c:v>
                </c:pt>
                <c:pt idx="30208">
                  <c:v>41223.666666593403</c:v>
                </c:pt>
                <c:pt idx="30209">
                  <c:v>41223.677083260067</c:v>
                </c:pt>
                <c:pt idx="30210">
                  <c:v>41223.687499926731</c:v>
                </c:pt>
                <c:pt idx="30211">
                  <c:v>41223.697916593395</c:v>
                </c:pt>
                <c:pt idx="30212">
                  <c:v>41223.70833326006</c:v>
                </c:pt>
                <c:pt idx="30213">
                  <c:v>41223.718749926724</c:v>
                </c:pt>
                <c:pt idx="30214">
                  <c:v>41223.729166593388</c:v>
                </c:pt>
                <c:pt idx="30215">
                  <c:v>41223.739583260052</c:v>
                </c:pt>
                <c:pt idx="30216">
                  <c:v>41223.749999926717</c:v>
                </c:pt>
                <c:pt idx="30217">
                  <c:v>41223.760416593381</c:v>
                </c:pt>
                <c:pt idx="30218">
                  <c:v>41223.770833260045</c:v>
                </c:pt>
                <c:pt idx="30219">
                  <c:v>41223.781249926709</c:v>
                </c:pt>
                <c:pt idx="30220">
                  <c:v>41223.791666593374</c:v>
                </c:pt>
                <c:pt idx="30221">
                  <c:v>41223.802083260038</c:v>
                </c:pt>
                <c:pt idx="30222">
                  <c:v>41223.812499926702</c:v>
                </c:pt>
                <c:pt idx="30223">
                  <c:v>41223.822916593366</c:v>
                </c:pt>
                <c:pt idx="30224">
                  <c:v>41223.83333326003</c:v>
                </c:pt>
                <c:pt idx="30225">
                  <c:v>41223.843749926695</c:v>
                </c:pt>
                <c:pt idx="30226">
                  <c:v>41223.854166593359</c:v>
                </c:pt>
                <c:pt idx="30227">
                  <c:v>41223.864583260023</c:v>
                </c:pt>
                <c:pt idx="30228">
                  <c:v>41223.874999926687</c:v>
                </c:pt>
                <c:pt idx="30229">
                  <c:v>41223.885416593352</c:v>
                </c:pt>
                <c:pt idx="30230">
                  <c:v>41223.895833260016</c:v>
                </c:pt>
                <c:pt idx="30231">
                  <c:v>41223.90624992668</c:v>
                </c:pt>
                <c:pt idx="30232">
                  <c:v>41223.916666593344</c:v>
                </c:pt>
                <c:pt idx="30233">
                  <c:v>41223.927083260009</c:v>
                </c:pt>
                <c:pt idx="30234">
                  <c:v>41223.937499926673</c:v>
                </c:pt>
                <c:pt idx="30235">
                  <c:v>41223.947916593337</c:v>
                </c:pt>
                <c:pt idx="30236">
                  <c:v>41223.958333260001</c:v>
                </c:pt>
                <c:pt idx="30237">
                  <c:v>41223.968749926666</c:v>
                </c:pt>
                <c:pt idx="30238">
                  <c:v>41223.97916659333</c:v>
                </c:pt>
                <c:pt idx="30239">
                  <c:v>41223.989583259994</c:v>
                </c:pt>
                <c:pt idx="30240">
                  <c:v>41223.999999926658</c:v>
                </c:pt>
                <c:pt idx="30241">
                  <c:v>41224.010416593323</c:v>
                </c:pt>
                <c:pt idx="30242">
                  <c:v>41224.020833259987</c:v>
                </c:pt>
                <c:pt idx="30243">
                  <c:v>41224.031249926651</c:v>
                </c:pt>
                <c:pt idx="30244">
                  <c:v>41224.041666593315</c:v>
                </c:pt>
                <c:pt idx="30245">
                  <c:v>41224.05208325998</c:v>
                </c:pt>
                <c:pt idx="30246">
                  <c:v>41224.062499926644</c:v>
                </c:pt>
                <c:pt idx="30247">
                  <c:v>41224.072916593308</c:v>
                </c:pt>
                <c:pt idx="30248">
                  <c:v>41224.083333259972</c:v>
                </c:pt>
                <c:pt idx="30249">
                  <c:v>41224.093749926637</c:v>
                </c:pt>
                <c:pt idx="30250">
                  <c:v>41224.104166593301</c:v>
                </c:pt>
                <c:pt idx="30251">
                  <c:v>41224.114583259965</c:v>
                </c:pt>
                <c:pt idx="30252">
                  <c:v>41224.124999926629</c:v>
                </c:pt>
                <c:pt idx="30253">
                  <c:v>41224.135416593293</c:v>
                </c:pt>
                <c:pt idx="30254">
                  <c:v>41224.145833259958</c:v>
                </c:pt>
                <c:pt idx="30255">
                  <c:v>41224.156249926622</c:v>
                </c:pt>
                <c:pt idx="30256">
                  <c:v>41224.166666593286</c:v>
                </c:pt>
                <c:pt idx="30257">
                  <c:v>41224.17708325995</c:v>
                </c:pt>
                <c:pt idx="30258">
                  <c:v>41224.187499926615</c:v>
                </c:pt>
                <c:pt idx="30259">
                  <c:v>41224.197916593279</c:v>
                </c:pt>
                <c:pt idx="30260">
                  <c:v>41224.208333259943</c:v>
                </c:pt>
                <c:pt idx="30261">
                  <c:v>41224.218749926607</c:v>
                </c:pt>
                <c:pt idx="30262">
                  <c:v>41224.229166593272</c:v>
                </c:pt>
                <c:pt idx="30263">
                  <c:v>41224.239583259936</c:v>
                </c:pt>
                <c:pt idx="30264">
                  <c:v>41224.2499999266</c:v>
                </c:pt>
                <c:pt idx="30265">
                  <c:v>41224.260416593264</c:v>
                </c:pt>
                <c:pt idx="30266">
                  <c:v>41224.270833259929</c:v>
                </c:pt>
                <c:pt idx="30267">
                  <c:v>41224.281249926593</c:v>
                </c:pt>
                <c:pt idx="30268">
                  <c:v>41224.291666593257</c:v>
                </c:pt>
                <c:pt idx="30269">
                  <c:v>41224.302083259921</c:v>
                </c:pt>
                <c:pt idx="30270">
                  <c:v>41224.312499926586</c:v>
                </c:pt>
                <c:pt idx="30271">
                  <c:v>41224.32291659325</c:v>
                </c:pt>
                <c:pt idx="30272">
                  <c:v>41224.333333259914</c:v>
                </c:pt>
                <c:pt idx="30273">
                  <c:v>41224.343749926578</c:v>
                </c:pt>
                <c:pt idx="30274">
                  <c:v>41224.354166593243</c:v>
                </c:pt>
                <c:pt idx="30275">
                  <c:v>41224.364583259907</c:v>
                </c:pt>
                <c:pt idx="30276">
                  <c:v>41224.374999926571</c:v>
                </c:pt>
                <c:pt idx="30277">
                  <c:v>41224.385416593235</c:v>
                </c:pt>
                <c:pt idx="30278">
                  <c:v>41224.3958332599</c:v>
                </c:pt>
                <c:pt idx="30279">
                  <c:v>41224.406249926564</c:v>
                </c:pt>
                <c:pt idx="30280">
                  <c:v>41224.416666593228</c:v>
                </c:pt>
                <c:pt idx="30281">
                  <c:v>41224.427083259892</c:v>
                </c:pt>
                <c:pt idx="30282">
                  <c:v>41224.437499926556</c:v>
                </c:pt>
                <c:pt idx="30283">
                  <c:v>41224.447916593221</c:v>
                </c:pt>
                <c:pt idx="30284">
                  <c:v>41224.458333259885</c:v>
                </c:pt>
                <c:pt idx="30285">
                  <c:v>41224.468749926549</c:v>
                </c:pt>
                <c:pt idx="30286">
                  <c:v>41224.479166593213</c:v>
                </c:pt>
                <c:pt idx="30287">
                  <c:v>41224.489583259878</c:v>
                </c:pt>
                <c:pt idx="30288">
                  <c:v>41224.499999926542</c:v>
                </c:pt>
                <c:pt idx="30289">
                  <c:v>41224.510416593206</c:v>
                </c:pt>
                <c:pt idx="30290">
                  <c:v>41224.52083325987</c:v>
                </c:pt>
                <c:pt idx="30291">
                  <c:v>41224.531249926535</c:v>
                </c:pt>
                <c:pt idx="30292">
                  <c:v>41224.541666593199</c:v>
                </c:pt>
                <c:pt idx="30293">
                  <c:v>41224.552083259863</c:v>
                </c:pt>
                <c:pt idx="30294">
                  <c:v>41224.562499926527</c:v>
                </c:pt>
                <c:pt idx="30295">
                  <c:v>41224.572916593192</c:v>
                </c:pt>
                <c:pt idx="30296">
                  <c:v>41224.583333259856</c:v>
                </c:pt>
                <c:pt idx="30297">
                  <c:v>41224.59374992652</c:v>
                </c:pt>
                <c:pt idx="30298">
                  <c:v>41224.604166593184</c:v>
                </c:pt>
                <c:pt idx="30299">
                  <c:v>41224.614583259849</c:v>
                </c:pt>
                <c:pt idx="30300">
                  <c:v>41224.624999926513</c:v>
                </c:pt>
                <c:pt idx="30301">
                  <c:v>41224.635416593177</c:v>
                </c:pt>
                <c:pt idx="30302">
                  <c:v>41224.645833259841</c:v>
                </c:pt>
                <c:pt idx="30303">
                  <c:v>41224.656249926506</c:v>
                </c:pt>
                <c:pt idx="30304">
                  <c:v>41224.66666659317</c:v>
                </c:pt>
                <c:pt idx="30305">
                  <c:v>41224.677083259834</c:v>
                </c:pt>
                <c:pt idx="30306">
                  <c:v>41224.687499926498</c:v>
                </c:pt>
                <c:pt idx="30307">
                  <c:v>41224.697916593163</c:v>
                </c:pt>
                <c:pt idx="30308">
                  <c:v>41224.708333259827</c:v>
                </c:pt>
                <c:pt idx="30309">
                  <c:v>41224.718749926491</c:v>
                </c:pt>
                <c:pt idx="30310">
                  <c:v>41224.729166593155</c:v>
                </c:pt>
                <c:pt idx="30311">
                  <c:v>41224.739583259819</c:v>
                </c:pt>
                <c:pt idx="30312">
                  <c:v>41224.749999926484</c:v>
                </c:pt>
                <c:pt idx="30313">
                  <c:v>41224.760416593148</c:v>
                </c:pt>
                <c:pt idx="30314">
                  <c:v>41224.770833259812</c:v>
                </c:pt>
                <c:pt idx="30315">
                  <c:v>41224.781249926476</c:v>
                </c:pt>
                <c:pt idx="30316">
                  <c:v>41224.791666593141</c:v>
                </c:pt>
                <c:pt idx="30317">
                  <c:v>41224.802083259805</c:v>
                </c:pt>
                <c:pt idx="30318">
                  <c:v>41224.812499926469</c:v>
                </c:pt>
                <c:pt idx="30319">
                  <c:v>41224.822916593133</c:v>
                </c:pt>
                <c:pt idx="30320">
                  <c:v>41224.833333259798</c:v>
                </c:pt>
                <c:pt idx="30321">
                  <c:v>41224.843749926462</c:v>
                </c:pt>
                <c:pt idx="30322">
                  <c:v>41224.854166593126</c:v>
                </c:pt>
                <c:pt idx="30323">
                  <c:v>41224.86458325979</c:v>
                </c:pt>
                <c:pt idx="30324">
                  <c:v>41224.874999926455</c:v>
                </c:pt>
                <c:pt idx="30325">
                  <c:v>41224.885416593119</c:v>
                </c:pt>
                <c:pt idx="30326">
                  <c:v>41224.895833259783</c:v>
                </c:pt>
                <c:pt idx="30327">
                  <c:v>41224.906249926447</c:v>
                </c:pt>
                <c:pt idx="30328">
                  <c:v>41224.916666593112</c:v>
                </c:pt>
                <c:pt idx="30329">
                  <c:v>41224.927083259776</c:v>
                </c:pt>
                <c:pt idx="30330">
                  <c:v>41224.93749992644</c:v>
                </c:pt>
                <c:pt idx="30331">
                  <c:v>41224.947916593104</c:v>
                </c:pt>
                <c:pt idx="30332">
                  <c:v>41224.958333259769</c:v>
                </c:pt>
                <c:pt idx="30333">
                  <c:v>41224.968749926433</c:v>
                </c:pt>
                <c:pt idx="30334">
                  <c:v>41224.979166593097</c:v>
                </c:pt>
                <c:pt idx="30335">
                  <c:v>41224.989583259761</c:v>
                </c:pt>
                <c:pt idx="30336">
                  <c:v>41224.999999926426</c:v>
                </c:pt>
                <c:pt idx="30337">
                  <c:v>41225.01041659309</c:v>
                </c:pt>
                <c:pt idx="30338">
                  <c:v>41225.020833259754</c:v>
                </c:pt>
                <c:pt idx="30339">
                  <c:v>41225.031249926418</c:v>
                </c:pt>
                <c:pt idx="30340">
                  <c:v>41225.041666593082</c:v>
                </c:pt>
                <c:pt idx="30341">
                  <c:v>41225.052083259747</c:v>
                </c:pt>
                <c:pt idx="30342">
                  <c:v>41225.062499926411</c:v>
                </c:pt>
                <c:pt idx="30343">
                  <c:v>41225.072916593075</c:v>
                </c:pt>
                <c:pt idx="30344">
                  <c:v>41225.083333259739</c:v>
                </c:pt>
                <c:pt idx="30345">
                  <c:v>41225.093749926404</c:v>
                </c:pt>
                <c:pt idx="30346">
                  <c:v>41225.104166593068</c:v>
                </c:pt>
                <c:pt idx="30347">
                  <c:v>41225.114583259732</c:v>
                </c:pt>
                <c:pt idx="30348">
                  <c:v>41225.124999926396</c:v>
                </c:pt>
                <c:pt idx="30349">
                  <c:v>41225.135416593061</c:v>
                </c:pt>
                <c:pt idx="30350">
                  <c:v>41225.145833259725</c:v>
                </c:pt>
                <c:pt idx="30351">
                  <c:v>41225.156249926389</c:v>
                </c:pt>
                <c:pt idx="30352">
                  <c:v>41225.166666593053</c:v>
                </c:pt>
                <c:pt idx="30353">
                  <c:v>41225.177083259718</c:v>
                </c:pt>
                <c:pt idx="30354">
                  <c:v>41225.187499926382</c:v>
                </c:pt>
                <c:pt idx="30355">
                  <c:v>41225.197916593046</c:v>
                </c:pt>
                <c:pt idx="30356">
                  <c:v>41225.20833325971</c:v>
                </c:pt>
                <c:pt idx="30357">
                  <c:v>41225.218749926375</c:v>
                </c:pt>
                <c:pt idx="30358">
                  <c:v>41225.229166593039</c:v>
                </c:pt>
                <c:pt idx="30359">
                  <c:v>41225.239583259703</c:v>
                </c:pt>
                <c:pt idx="30360">
                  <c:v>41225.249999926367</c:v>
                </c:pt>
                <c:pt idx="30361">
                  <c:v>41225.260416593032</c:v>
                </c:pt>
                <c:pt idx="30362">
                  <c:v>41225.270833259696</c:v>
                </c:pt>
                <c:pt idx="30363">
                  <c:v>41225.28124992636</c:v>
                </c:pt>
                <c:pt idx="30364">
                  <c:v>41225.291666593024</c:v>
                </c:pt>
                <c:pt idx="30365">
                  <c:v>41225.302083259689</c:v>
                </c:pt>
                <c:pt idx="30366">
                  <c:v>41225.312499926353</c:v>
                </c:pt>
                <c:pt idx="30367">
                  <c:v>41225.322916593017</c:v>
                </c:pt>
                <c:pt idx="30368">
                  <c:v>41225.333333259681</c:v>
                </c:pt>
                <c:pt idx="30369">
                  <c:v>41225.343749926345</c:v>
                </c:pt>
                <c:pt idx="30370">
                  <c:v>41225.35416659301</c:v>
                </c:pt>
                <c:pt idx="30371">
                  <c:v>41225.364583259674</c:v>
                </c:pt>
                <c:pt idx="30372">
                  <c:v>41225.374999926338</c:v>
                </c:pt>
                <c:pt idx="30373">
                  <c:v>41225.385416593002</c:v>
                </c:pt>
                <c:pt idx="30374">
                  <c:v>41225.395833259667</c:v>
                </c:pt>
                <c:pt idx="30375">
                  <c:v>41225.406249926331</c:v>
                </c:pt>
                <c:pt idx="30376">
                  <c:v>41225.416666592995</c:v>
                </c:pt>
                <c:pt idx="30377">
                  <c:v>41225.427083259659</c:v>
                </c:pt>
                <c:pt idx="30378">
                  <c:v>41225.437499926324</c:v>
                </c:pt>
                <c:pt idx="30379">
                  <c:v>41225.447916592988</c:v>
                </c:pt>
                <c:pt idx="30380">
                  <c:v>41225.458333259652</c:v>
                </c:pt>
                <c:pt idx="30381">
                  <c:v>41225.468749926316</c:v>
                </c:pt>
                <c:pt idx="30382">
                  <c:v>41225.479166592981</c:v>
                </c:pt>
                <c:pt idx="30383">
                  <c:v>41225.489583259645</c:v>
                </c:pt>
                <c:pt idx="30384">
                  <c:v>41225.499999926309</c:v>
                </c:pt>
                <c:pt idx="30385">
                  <c:v>41225.510416592973</c:v>
                </c:pt>
                <c:pt idx="30386">
                  <c:v>41225.520833259638</c:v>
                </c:pt>
                <c:pt idx="30387">
                  <c:v>41225.531249926302</c:v>
                </c:pt>
                <c:pt idx="30388">
                  <c:v>41225.541666592966</c:v>
                </c:pt>
                <c:pt idx="30389">
                  <c:v>41225.55208325963</c:v>
                </c:pt>
                <c:pt idx="30390">
                  <c:v>41225.562499926295</c:v>
                </c:pt>
                <c:pt idx="30391">
                  <c:v>41225.572916592959</c:v>
                </c:pt>
                <c:pt idx="30392">
                  <c:v>41225.583333259623</c:v>
                </c:pt>
                <c:pt idx="30393">
                  <c:v>41225.593749926287</c:v>
                </c:pt>
                <c:pt idx="30394">
                  <c:v>41225.604166592952</c:v>
                </c:pt>
                <c:pt idx="30395">
                  <c:v>41225.614583259616</c:v>
                </c:pt>
                <c:pt idx="30396">
                  <c:v>41225.62499992628</c:v>
                </c:pt>
                <c:pt idx="30397">
                  <c:v>41225.635416592944</c:v>
                </c:pt>
                <c:pt idx="30398">
                  <c:v>41225.645833259608</c:v>
                </c:pt>
                <c:pt idx="30399">
                  <c:v>41225.656249926273</c:v>
                </c:pt>
                <c:pt idx="30400">
                  <c:v>41225.666666592937</c:v>
                </c:pt>
                <c:pt idx="30401">
                  <c:v>41225.677083259601</c:v>
                </c:pt>
                <c:pt idx="30402">
                  <c:v>41225.687499926265</c:v>
                </c:pt>
                <c:pt idx="30403">
                  <c:v>41225.69791659293</c:v>
                </c:pt>
                <c:pt idx="30404">
                  <c:v>41225.708333259594</c:v>
                </c:pt>
                <c:pt idx="30405">
                  <c:v>41225.718749926258</c:v>
                </c:pt>
                <c:pt idx="30406">
                  <c:v>41225.729166592922</c:v>
                </c:pt>
                <c:pt idx="30407">
                  <c:v>41225.739583259587</c:v>
                </c:pt>
                <c:pt idx="30408">
                  <c:v>41225.749999926251</c:v>
                </c:pt>
                <c:pt idx="30409">
                  <c:v>41225.760416592915</c:v>
                </c:pt>
                <c:pt idx="30410">
                  <c:v>41225.770833259579</c:v>
                </c:pt>
                <c:pt idx="30411">
                  <c:v>41225.781249926244</c:v>
                </c:pt>
                <c:pt idx="30412">
                  <c:v>41225.791666592908</c:v>
                </c:pt>
                <c:pt idx="30413">
                  <c:v>41225.802083259572</c:v>
                </c:pt>
                <c:pt idx="30414">
                  <c:v>41225.812499926236</c:v>
                </c:pt>
                <c:pt idx="30415">
                  <c:v>41225.822916592901</c:v>
                </c:pt>
                <c:pt idx="30416">
                  <c:v>41225.833333259565</c:v>
                </c:pt>
                <c:pt idx="30417">
                  <c:v>41225.843749926229</c:v>
                </c:pt>
                <c:pt idx="30418">
                  <c:v>41225.854166592893</c:v>
                </c:pt>
                <c:pt idx="30419">
                  <c:v>41225.864583259558</c:v>
                </c:pt>
                <c:pt idx="30420">
                  <c:v>41225.874999926222</c:v>
                </c:pt>
                <c:pt idx="30421">
                  <c:v>41225.885416592886</c:v>
                </c:pt>
                <c:pt idx="30422">
                  <c:v>41225.89583325955</c:v>
                </c:pt>
                <c:pt idx="30423">
                  <c:v>41225.906249926215</c:v>
                </c:pt>
                <c:pt idx="30424">
                  <c:v>41225.916666592879</c:v>
                </c:pt>
                <c:pt idx="30425">
                  <c:v>41225.927083259543</c:v>
                </c:pt>
                <c:pt idx="30426">
                  <c:v>41225.937499926207</c:v>
                </c:pt>
                <c:pt idx="30427">
                  <c:v>41225.947916592871</c:v>
                </c:pt>
                <c:pt idx="30428">
                  <c:v>41225.958333259536</c:v>
                </c:pt>
                <c:pt idx="30429">
                  <c:v>41225.9687499262</c:v>
                </c:pt>
                <c:pt idx="30430">
                  <c:v>41225.979166592864</c:v>
                </c:pt>
                <c:pt idx="30431">
                  <c:v>41225.989583259528</c:v>
                </c:pt>
                <c:pt idx="30432">
                  <c:v>41225.999999926193</c:v>
                </c:pt>
                <c:pt idx="30433">
                  <c:v>41226.010416592857</c:v>
                </c:pt>
                <c:pt idx="30434">
                  <c:v>41226.020833259521</c:v>
                </c:pt>
                <c:pt idx="30435">
                  <c:v>41226.031249926185</c:v>
                </c:pt>
                <c:pt idx="30436">
                  <c:v>41226.04166659285</c:v>
                </c:pt>
                <c:pt idx="30437">
                  <c:v>41226.052083259514</c:v>
                </c:pt>
                <c:pt idx="30438">
                  <c:v>41226.062499926178</c:v>
                </c:pt>
                <c:pt idx="30439">
                  <c:v>41226.072916592842</c:v>
                </c:pt>
                <c:pt idx="30440">
                  <c:v>41226.083333259507</c:v>
                </c:pt>
                <c:pt idx="30441">
                  <c:v>41226.093749926171</c:v>
                </c:pt>
                <c:pt idx="30442">
                  <c:v>41226.104166592835</c:v>
                </c:pt>
                <c:pt idx="30443">
                  <c:v>41226.114583259499</c:v>
                </c:pt>
                <c:pt idx="30444">
                  <c:v>41226.124999926164</c:v>
                </c:pt>
                <c:pt idx="30445">
                  <c:v>41226.135416592828</c:v>
                </c:pt>
                <c:pt idx="30446">
                  <c:v>41226.145833259492</c:v>
                </c:pt>
                <c:pt idx="30447">
                  <c:v>41226.156249926156</c:v>
                </c:pt>
                <c:pt idx="30448">
                  <c:v>41226.166666592821</c:v>
                </c:pt>
                <c:pt idx="30449">
                  <c:v>41226.177083259485</c:v>
                </c:pt>
                <c:pt idx="30450">
                  <c:v>41226.187499926149</c:v>
                </c:pt>
                <c:pt idx="30451">
                  <c:v>41226.197916592813</c:v>
                </c:pt>
                <c:pt idx="30452">
                  <c:v>41226.208333259478</c:v>
                </c:pt>
                <c:pt idx="30453">
                  <c:v>41226.218749926142</c:v>
                </c:pt>
                <c:pt idx="30454">
                  <c:v>41226.229166592806</c:v>
                </c:pt>
                <c:pt idx="30455">
                  <c:v>41226.23958325947</c:v>
                </c:pt>
                <c:pt idx="30456">
                  <c:v>41226.249999926134</c:v>
                </c:pt>
                <c:pt idx="30457">
                  <c:v>41226.260416592799</c:v>
                </c:pt>
                <c:pt idx="30458">
                  <c:v>41226.270833259463</c:v>
                </c:pt>
                <c:pt idx="30459">
                  <c:v>41226.281249926127</c:v>
                </c:pt>
                <c:pt idx="30460">
                  <c:v>41226.291666592791</c:v>
                </c:pt>
                <c:pt idx="30461">
                  <c:v>41226.302083259456</c:v>
                </c:pt>
                <c:pt idx="30462">
                  <c:v>41226.31249992612</c:v>
                </c:pt>
                <c:pt idx="30463">
                  <c:v>41226.322916592784</c:v>
                </c:pt>
                <c:pt idx="30464">
                  <c:v>41226.333333259448</c:v>
                </c:pt>
                <c:pt idx="30465">
                  <c:v>41226.343749926113</c:v>
                </c:pt>
                <c:pt idx="30466">
                  <c:v>41226.354166592777</c:v>
                </c:pt>
                <c:pt idx="30467">
                  <c:v>41226.364583259441</c:v>
                </c:pt>
                <c:pt idx="30468">
                  <c:v>41226.374999926105</c:v>
                </c:pt>
                <c:pt idx="30469">
                  <c:v>41226.38541659277</c:v>
                </c:pt>
                <c:pt idx="30470">
                  <c:v>41226.395833259434</c:v>
                </c:pt>
                <c:pt idx="30471">
                  <c:v>41226.406249926098</c:v>
                </c:pt>
                <c:pt idx="30472">
                  <c:v>41226.416666592762</c:v>
                </c:pt>
                <c:pt idx="30473">
                  <c:v>41226.427083259427</c:v>
                </c:pt>
                <c:pt idx="30474">
                  <c:v>41226.437499926091</c:v>
                </c:pt>
                <c:pt idx="30475">
                  <c:v>41226.447916592755</c:v>
                </c:pt>
                <c:pt idx="30476">
                  <c:v>41226.458333259419</c:v>
                </c:pt>
                <c:pt idx="30477">
                  <c:v>41226.468749926084</c:v>
                </c:pt>
                <c:pt idx="30478">
                  <c:v>41226.479166592748</c:v>
                </c:pt>
                <c:pt idx="30479">
                  <c:v>41226.489583259412</c:v>
                </c:pt>
                <c:pt idx="30480">
                  <c:v>41226.499999926076</c:v>
                </c:pt>
                <c:pt idx="30481">
                  <c:v>41226.510416592741</c:v>
                </c:pt>
                <c:pt idx="30482">
                  <c:v>41226.520833259405</c:v>
                </c:pt>
                <c:pt idx="30483">
                  <c:v>41226.531249926069</c:v>
                </c:pt>
                <c:pt idx="30484">
                  <c:v>41226.541666592733</c:v>
                </c:pt>
                <c:pt idx="30485">
                  <c:v>41226.552083259397</c:v>
                </c:pt>
                <c:pt idx="30486">
                  <c:v>41226.562499926062</c:v>
                </c:pt>
                <c:pt idx="30487">
                  <c:v>41226.572916592726</c:v>
                </c:pt>
                <c:pt idx="30488">
                  <c:v>41226.58333325939</c:v>
                </c:pt>
                <c:pt idx="30489">
                  <c:v>41226.593749926054</c:v>
                </c:pt>
                <c:pt idx="30490">
                  <c:v>41226.604166592719</c:v>
                </c:pt>
                <c:pt idx="30491">
                  <c:v>41226.614583259383</c:v>
                </c:pt>
                <c:pt idx="30492">
                  <c:v>41226.624999926047</c:v>
                </c:pt>
                <c:pt idx="30493">
                  <c:v>41226.635416592711</c:v>
                </c:pt>
                <c:pt idx="30494">
                  <c:v>41226.645833259376</c:v>
                </c:pt>
                <c:pt idx="30495">
                  <c:v>41226.65624992604</c:v>
                </c:pt>
                <c:pt idx="30496">
                  <c:v>41226.666666592704</c:v>
                </c:pt>
                <c:pt idx="30497">
                  <c:v>41226.677083259368</c:v>
                </c:pt>
                <c:pt idx="30498">
                  <c:v>41226.687499926033</c:v>
                </c:pt>
                <c:pt idx="30499">
                  <c:v>41226.697916592697</c:v>
                </c:pt>
                <c:pt idx="30500">
                  <c:v>41226.708333259361</c:v>
                </c:pt>
                <c:pt idx="30501">
                  <c:v>41226.718749926025</c:v>
                </c:pt>
                <c:pt idx="30502">
                  <c:v>41226.72916659269</c:v>
                </c:pt>
                <c:pt idx="30503">
                  <c:v>41226.739583259354</c:v>
                </c:pt>
                <c:pt idx="30504">
                  <c:v>41226.749999926018</c:v>
                </c:pt>
                <c:pt idx="30505">
                  <c:v>41226.760416592682</c:v>
                </c:pt>
                <c:pt idx="30506">
                  <c:v>41226.770833259347</c:v>
                </c:pt>
                <c:pt idx="30507">
                  <c:v>41226.781249926011</c:v>
                </c:pt>
                <c:pt idx="30508">
                  <c:v>41226.791666592675</c:v>
                </c:pt>
                <c:pt idx="30509">
                  <c:v>41226.802083259339</c:v>
                </c:pt>
                <c:pt idx="30510">
                  <c:v>41226.812499926004</c:v>
                </c:pt>
                <c:pt idx="30511">
                  <c:v>41226.822916592668</c:v>
                </c:pt>
                <c:pt idx="30512">
                  <c:v>41226.833333259332</c:v>
                </c:pt>
                <c:pt idx="30513">
                  <c:v>41226.843749925996</c:v>
                </c:pt>
                <c:pt idx="30514">
                  <c:v>41226.85416659266</c:v>
                </c:pt>
                <c:pt idx="30515">
                  <c:v>41226.864583259325</c:v>
                </c:pt>
                <c:pt idx="30516">
                  <c:v>41226.874999925989</c:v>
                </c:pt>
                <c:pt idx="30517">
                  <c:v>41226.885416592653</c:v>
                </c:pt>
                <c:pt idx="30518">
                  <c:v>41226.895833259317</c:v>
                </c:pt>
                <c:pt idx="30519">
                  <c:v>41226.906249925982</c:v>
                </c:pt>
                <c:pt idx="30520">
                  <c:v>41226.916666592646</c:v>
                </c:pt>
                <c:pt idx="30521">
                  <c:v>41226.92708325931</c:v>
                </c:pt>
                <c:pt idx="30522">
                  <c:v>41226.937499925974</c:v>
                </c:pt>
                <c:pt idx="30523">
                  <c:v>41226.947916592639</c:v>
                </c:pt>
                <c:pt idx="30524">
                  <c:v>41226.958333259303</c:v>
                </c:pt>
                <c:pt idx="30525">
                  <c:v>41226.968749925967</c:v>
                </c:pt>
                <c:pt idx="30526">
                  <c:v>41226.979166592631</c:v>
                </c:pt>
                <c:pt idx="30527">
                  <c:v>41226.989583259296</c:v>
                </c:pt>
                <c:pt idx="30528">
                  <c:v>41226.99999992596</c:v>
                </c:pt>
                <c:pt idx="30529">
                  <c:v>41227.010416592624</c:v>
                </c:pt>
                <c:pt idx="30530">
                  <c:v>41227.020833259288</c:v>
                </c:pt>
                <c:pt idx="30531">
                  <c:v>41227.031249925953</c:v>
                </c:pt>
                <c:pt idx="30532">
                  <c:v>41227.041666592617</c:v>
                </c:pt>
                <c:pt idx="30533">
                  <c:v>41227.052083259281</c:v>
                </c:pt>
                <c:pt idx="30534">
                  <c:v>41227.062499925945</c:v>
                </c:pt>
                <c:pt idx="30535">
                  <c:v>41227.07291659261</c:v>
                </c:pt>
                <c:pt idx="30536">
                  <c:v>41227.083333259274</c:v>
                </c:pt>
                <c:pt idx="30537">
                  <c:v>41227.093749925938</c:v>
                </c:pt>
                <c:pt idx="30538">
                  <c:v>41227.104166592602</c:v>
                </c:pt>
                <c:pt idx="30539">
                  <c:v>41227.114583259267</c:v>
                </c:pt>
                <c:pt idx="30540">
                  <c:v>41227.124999925931</c:v>
                </c:pt>
                <c:pt idx="30541">
                  <c:v>41227.135416592595</c:v>
                </c:pt>
                <c:pt idx="30542">
                  <c:v>41227.145833259259</c:v>
                </c:pt>
                <c:pt idx="30543">
                  <c:v>41227.156249925923</c:v>
                </c:pt>
                <c:pt idx="30544">
                  <c:v>41227.166666592588</c:v>
                </c:pt>
                <c:pt idx="30545">
                  <c:v>41227.177083259252</c:v>
                </c:pt>
                <c:pt idx="30546">
                  <c:v>41227.187499925916</c:v>
                </c:pt>
                <c:pt idx="30547">
                  <c:v>41227.19791659258</c:v>
                </c:pt>
                <c:pt idx="30548">
                  <c:v>41227.208333259245</c:v>
                </c:pt>
                <c:pt idx="30549">
                  <c:v>41227.218749925909</c:v>
                </c:pt>
                <c:pt idx="30550">
                  <c:v>41227.229166592573</c:v>
                </c:pt>
                <c:pt idx="30551">
                  <c:v>41227.239583259237</c:v>
                </c:pt>
                <c:pt idx="30552">
                  <c:v>41227.249999925902</c:v>
                </c:pt>
                <c:pt idx="30553">
                  <c:v>41227.260416592566</c:v>
                </c:pt>
                <c:pt idx="30554">
                  <c:v>41227.27083325923</c:v>
                </c:pt>
                <c:pt idx="30555">
                  <c:v>41227.281249925894</c:v>
                </c:pt>
                <c:pt idx="30556">
                  <c:v>41227.291666592559</c:v>
                </c:pt>
                <c:pt idx="30557">
                  <c:v>41227.302083259223</c:v>
                </c:pt>
                <c:pt idx="30558">
                  <c:v>41227.312499925887</c:v>
                </c:pt>
                <c:pt idx="30559">
                  <c:v>41227.322916592551</c:v>
                </c:pt>
                <c:pt idx="30560">
                  <c:v>41227.333333259216</c:v>
                </c:pt>
                <c:pt idx="30561">
                  <c:v>41227.34374992588</c:v>
                </c:pt>
                <c:pt idx="30562">
                  <c:v>41227.354166592544</c:v>
                </c:pt>
                <c:pt idx="30563">
                  <c:v>41227.364583259208</c:v>
                </c:pt>
                <c:pt idx="30564">
                  <c:v>41227.374999925873</c:v>
                </c:pt>
                <c:pt idx="30565">
                  <c:v>41227.385416592537</c:v>
                </c:pt>
                <c:pt idx="30566">
                  <c:v>41227.395833259201</c:v>
                </c:pt>
                <c:pt idx="30567">
                  <c:v>41227.406249925865</c:v>
                </c:pt>
                <c:pt idx="30568">
                  <c:v>41227.41666659253</c:v>
                </c:pt>
                <c:pt idx="30569">
                  <c:v>41227.427083259194</c:v>
                </c:pt>
                <c:pt idx="30570">
                  <c:v>41227.437499925858</c:v>
                </c:pt>
                <c:pt idx="30571">
                  <c:v>41227.447916592522</c:v>
                </c:pt>
                <c:pt idx="30572">
                  <c:v>41227.458333259186</c:v>
                </c:pt>
                <c:pt idx="30573">
                  <c:v>41227.468749925851</c:v>
                </c:pt>
                <c:pt idx="30574">
                  <c:v>41227.479166592515</c:v>
                </c:pt>
                <c:pt idx="30575">
                  <c:v>41227.489583259179</c:v>
                </c:pt>
                <c:pt idx="30576">
                  <c:v>41227.499999925843</c:v>
                </c:pt>
                <c:pt idx="30577">
                  <c:v>41227.510416592508</c:v>
                </c:pt>
                <c:pt idx="30578">
                  <c:v>41227.520833259172</c:v>
                </c:pt>
                <c:pt idx="30579">
                  <c:v>41227.531249925836</c:v>
                </c:pt>
                <c:pt idx="30580">
                  <c:v>41227.5416665925</c:v>
                </c:pt>
                <c:pt idx="30581">
                  <c:v>41227.552083259165</c:v>
                </c:pt>
                <c:pt idx="30582">
                  <c:v>41227.562499925829</c:v>
                </c:pt>
                <c:pt idx="30583">
                  <c:v>41227.572916592493</c:v>
                </c:pt>
                <c:pt idx="30584">
                  <c:v>41227.583333259157</c:v>
                </c:pt>
                <c:pt idx="30585">
                  <c:v>41227.593749925822</c:v>
                </c:pt>
                <c:pt idx="30586">
                  <c:v>41227.604166592486</c:v>
                </c:pt>
                <c:pt idx="30587">
                  <c:v>41227.61458325915</c:v>
                </c:pt>
                <c:pt idx="30588">
                  <c:v>41227.624999925814</c:v>
                </c:pt>
                <c:pt idx="30589">
                  <c:v>41227.635416592479</c:v>
                </c:pt>
                <c:pt idx="30590">
                  <c:v>41227.645833259143</c:v>
                </c:pt>
                <c:pt idx="30591">
                  <c:v>41227.656249925807</c:v>
                </c:pt>
                <c:pt idx="30592">
                  <c:v>41227.666666592471</c:v>
                </c:pt>
                <c:pt idx="30593">
                  <c:v>41227.677083259136</c:v>
                </c:pt>
                <c:pt idx="30594">
                  <c:v>41227.6874999258</c:v>
                </c:pt>
                <c:pt idx="30595">
                  <c:v>41227.697916592464</c:v>
                </c:pt>
                <c:pt idx="30596">
                  <c:v>41227.708333259128</c:v>
                </c:pt>
                <c:pt idx="30597">
                  <c:v>41227.718749925793</c:v>
                </c:pt>
                <c:pt idx="30598">
                  <c:v>41227.729166592457</c:v>
                </c:pt>
                <c:pt idx="30599">
                  <c:v>41227.739583259121</c:v>
                </c:pt>
                <c:pt idx="30600">
                  <c:v>41227.749999925785</c:v>
                </c:pt>
                <c:pt idx="30601">
                  <c:v>41227.760416592449</c:v>
                </c:pt>
                <c:pt idx="30602">
                  <c:v>41227.770833259114</c:v>
                </c:pt>
                <c:pt idx="30603">
                  <c:v>41227.781249925778</c:v>
                </c:pt>
                <c:pt idx="30604">
                  <c:v>41227.791666592442</c:v>
                </c:pt>
                <c:pt idx="30605">
                  <c:v>41227.802083259106</c:v>
                </c:pt>
                <c:pt idx="30606">
                  <c:v>41227.812499925771</c:v>
                </c:pt>
                <c:pt idx="30607">
                  <c:v>41227.822916592435</c:v>
                </c:pt>
                <c:pt idx="30608">
                  <c:v>41227.833333259099</c:v>
                </c:pt>
                <c:pt idx="30609">
                  <c:v>41227.843749925763</c:v>
                </c:pt>
                <c:pt idx="30610">
                  <c:v>41227.854166592428</c:v>
                </c:pt>
                <c:pt idx="30611">
                  <c:v>41227.864583259092</c:v>
                </c:pt>
                <c:pt idx="30612">
                  <c:v>41227.874999925756</c:v>
                </c:pt>
                <c:pt idx="30613">
                  <c:v>41227.88541659242</c:v>
                </c:pt>
                <c:pt idx="30614">
                  <c:v>41227.895833259085</c:v>
                </c:pt>
                <c:pt idx="30615">
                  <c:v>41227.906249925749</c:v>
                </c:pt>
                <c:pt idx="30616">
                  <c:v>41227.916666592413</c:v>
                </c:pt>
                <c:pt idx="30617">
                  <c:v>41227.927083259077</c:v>
                </c:pt>
                <c:pt idx="30618">
                  <c:v>41227.937499925742</c:v>
                </c:pt>
                <c:pt idx="30619">
                  <c:v>41227.947916592406</c:v>
                </c:pt>
                <c:pt idx="30620">
                  <c:v>41227.95833325907</c:v>
                </c:pt>
                <c:pt idx="30621">
                  <c:v>41227.968749925734</c:v>
                </c:pt>
                <c:pt idx="30622">
                  <c:v>41227.979166592399</c:v>
                </c:pt>
                <c:pt idx="30623">
                  <c:v>41227.989583259063</c:v>
                </c:pt>
                <c:pt idx="30624">
                  <c:v>41227.999999925727</c:v>
                </c:pt>
                <c:pt idx="30625">
                  <c:v>41228.010416592391</c:v>
                </c:pt>
                <c:pt idx="30626">
                  <c:v>41228.020833259056</c:v>
                </c:pt>
                <c:pt idx="30627">
                  <c:v>41228.03124992572</c:v>
                </c:pt>
                <c:pt idx="30628">
                  <c:v>41228.041666592384</c:v>
                </c:pt>
                <c:pt idx="30629">
                  <c:v>41228.052083259048</c:v>
                </c:pt>
                <c:pt idx="30630">
                  <c:v>41228.062499925712</c:v>
                </c:pt>
                <c:pt idx="30631">
                  <c:v>41228.072916592377</c:v>
                </c:pt>
                <c:pt idx="30632">
                  <c:v>41228.083333259041</c:v>
                </c:pt>
                <c:pt idx="30633">
                  <c:v>41228.093749925705</c:v>
                </c:pt>
                <c:pt idx="30634">
                  <c:v>41228.104166592369</c:v>
                </c:pt>
                <c:pt idx="30635">
                  <c:v>41228.114583259034</c:v>
                </c:pt>
                <c:pt idx="30636">
                  <c:v>41228.124999925698</c:v>
                </c:pt>
                <c:pt idx="30637">
                  <c:v>41228.135416592362</c:v>
                </c:pt>
                <c:pt idx="30638">
                  <c:v>41228.145833259026</c:v>
                </c:pt>
                <c:pt idx="30639">
                  <c:v>41228.156249925691</c:v>
                </c:pt>
                <c:pt idx="30640">
                  <c:v>41228.166666592355</c:v>
                </c:pt>
                <c:pt idx="30641">
                  <c:v>41228.177083259019</c:v>
                </c:pt>
                <c:pt idx="30642">
                  <c:v>41228.187499925683</c:v>
                </c:pt>
                <c:pt idx="30643">
                  <c:v>41228.197916592348</c:v>
                </c:pt>
                <c:pt idx="30644">
                  <c:v>41228.208333259012</c:v>
                </c:pt>
                <c:pt idx="30645">
                  <c:v>41228.218749925676</c:v>
                </c:pt>
                <c:pt idx="30646">
                  <c:v>41228.22916659234</c:v>
                </c:pt>
                <c:pt idx="30647">
                  <c:v>41228.239583259005</c:v>
                </c:pt>
                <c:pt idx="30648">
                  <c:v>41228.249999925669</c:v>
                </c:pt>
                <c:pt idx="30649">
                  <c:v>41228.260416592333</c:v>
                </c:pt>
                <c:pt idx="30650">
                  <c:v>41228.270833258997</c:v>
                </c:pt>
                <c:pt idx="30651">
                  <c:v>41228.281249925662</c:v>
                </c:pt>
                <c:pt idx="30652">
                  <c:v>41228.291666592326</c:v>
                </c:pt>
                <c:pt idx="30653">
                  <c:v>41228.30208325899</c:v>
                </c:pt>
                <c:pt idx="30654">
                  <c:v>41228.312499925654</c:v>
                </c:pt>
                <c:pt idx="30655">
                  <c:v>41228.322916592319</c:v>
                </c:pt>
                <c:pt idx="30656">
                  <c:v>41228.333333258983</c:v>
                </c:pt>
                <c:pt idx="30657">
                  <c:v>41228.343749925647</c:v>
                </c:pt>
                <c:pt idx="30658">
                  <c:v>41228.354166592311</c:v>
                </c:pt>
                <c:pt idx="30659">
                  <c:v>41228.364583258975</c:v>
                </c:pt>
                <c:pt idx="30660">
                  <c:v>41228.37499992564</c:v>
                </c:pt>
                <c:pt idx="30661">
                  <c:v>41228.385416592304</c:v>
                </c:pt>
                <c:pt idx="30662">
                  <c:v>41228.395833258968</c:v>
                </c:pt>
                <c:pt idx="30663">
                  <c:v>41228.406249925632</c:v>
                </c:pt>
                <c:pt idx="30664">
                  <c:v>41228.416666592297</c:v>
                </c:pt>
                <c:pt idx="30665">
                  <c:v>41228.427083258961</c:v>
                </c:pt>
                <c:pt idx="30666">
                  <c:v>41228.437499925625</c:v>
                </c:pt>
                <c:pt idx="30667">
                  <c:v>41228.447916592289</c:v>
                </c:pt>
                <c:pt idx="30668">
                  <c:v>41228.458333258954</c:v>
                </c:pt>
                <c:pt idx="30669">
                  <c:v>41228.468749925618</c:v>
                </c:pt>
                <c:pt idx="30670">
                  <c:v>41228.479166592282</c:v>
                </c:pt>
                <c:pt idx="30671">
                  <c:v>41228.489583258946</c:v>
                </c:pt>
                <c:pt idx="30672">
                  <c:v>41228.499999925611</c:v>
                </c:pt>
                <c:pt idx="30673">
                  <c:v>41228.510416592275</c:v>
                </c:pt>
                <c:pt idx="30674">
                  <c:v>41228.520833258939</c:v>
                </c:pt>
                <c:pt idx="30675">
                  <c:v>41228.531249925603</c:v>
                </c:pt>
                <c:pt idx="30676">
                  <c:v>41228.541666592268</c:v>
                </c:pt>
                <c:pt idx="30677">
                  <c:v>41228.552083258932</c:v>
                </c:pt>
                <c:pt idx="30678">
                  <c:v>41228.562499925596</c:v>
                </c:pt>
                <c:pt idx="30679">
                  <c:v>41228.57291659226</c:v>
                </c:pt>
                <c:pt idx="30680">
                  <c:v>41228.583333258925</c:v>
                </c:pt>
                <c:pt idx="30681">
                  <c:v>41228.593749925589</c:v>
                </c:pt>
                <c:pt idx="30682">
                  <c:v>41228.604166592253</c:v>
                </c:pt>
                <c:pt idx="30683">
                  <c:v>41228.614583258917</c:v>
                </c:pt>
                <c:pt idx="30684">
                  <c:v>41228.624999925582</c:v>
                </c:pt>
                <c:pt idx="30685">
                  <c:v>41228.635416592246</c:v>
                </c:pt>
                <c:pt idx="30686">
                  <c:v>41228.64583325891</c:v>
                </c:pt>
                <c:pt idx="30687">
                  <c:v>41228.656249925574</c:v>
                </c:pt>
                <c:pt idx="30688">
                  <c:v>41228.666666592238</c:v>
                </c:pt>
                <c:pt idx="30689">
                  <c:v>41228.677083258903</c:v>
                </c:pt>
                <c:pt idx="30690">
                  <c:v>41228.687499925567</c:v>
                </c:pt>
                <c:pt idx="30691">
                  <c:v>41228.697916592231</c:v>
                </c:pt>
                <c:pt idx="30692">
                  <c:v>41228.708333258895</c:v>
                </c:pt>
                <c:pt idx="30693">
                  <c:v>41228.71874992556</c:v>
                </c:pt>
                <c:pt idx="30694">
                  <c:v>41228.729166592224</c:v>
                </c:pt>
                <c:pt idx="30695">
                  <c:v>41228.739583258888</c:v>
                </c:pt>
                <c:pt idx="30696">
                  <c:v>41228.749999925552</c:v>
                </c:pt>
                <c:pt idx="30697">
                  <c:v>41228.760416592217</c:v>
                </c:pt>
                <c:pt idx="30698">
                  <c:v>41228.770833258881</c:v>
                </c:pt>
                <c:pt idx="30699">
                  <c:v>41228.781249925545</c:v>
                </c:pt>
                <c:pt idx="30700">
                  <c:v>41228.791666592209</c:v>
                </c:pt>
                <c:pt idx="30701">
                  <c:v>41228.802083258874</c:v>
                </c:pt>
                <c:pt idx="30702">
                  <c:v>41228.812499925538</c:v>
                </c:pt>
                <c:pt idx="30703">
                  <c:v>41228.822916592202</c:v>
                </c:pt>
                <c:pt idx="30704">
                  <c:v>41228.833333258866</c:v>
                </c:pt>
                <c:pt idx="30705">
                  <c:v>41228.843749925531</c:v>
                </c:pt>
                <c:pt idx="30706">
                  <c:v>41228.854166592195</c:v>
                </c:pt>
                <c:pt idx="30707">
                  <c:v>41228.864583258859</c:v>
                </c:pt>
                <c:pt idx="30708">
                  <c:v>41228.874999925523</c:v>
                </c:pt>
                <c:pt idx="30709">
                  <c:v>41228.885416592188</c:v>
                </c:pt>
                <c:pt idx="30710">
                  <c:v>41228.895833258852</c:v>
                </c:pt>
                <c:pt idx="30711">
                  <c:v>41228.906249925516</c:v>
                </c:pt>
                <c:pt idx="30712">
                  <c:v>41228.91666659218</c:v>
                </c:pt>
                <c:pt idx="30713">
                  <c:v>41228.927083258845</c:v>
                </c:pt>
                <c:pt idx="30714">
                  <c:v>41228.937499925509</c:v>
                </c:pt>
                <c:pt idx="30715">
                  <c:v>41228.947916592173</c:v>
                </c:pt>
                <c:pt idx="30716">
                  <c:v>41228.958333258837</c:v>
                </c:pt>
                <c:pt idx="30717">
                  <c:v>41228.968749925501</c:v>
                </c:pt>
                <c:pt idx="30718">
                  <c:v>41228.979166592166</c:v>
                </c:pt>
                <c:pt idx="30719">
                  <c:v>41228.98958325883</c:v>
                </c:pt>
                <c:pt idx="30720">
                  <c:v>41228.999999925494</c:v>
                </c:pt>
                <c:pt idx="30721">
                  <c:v>41229.010416592158</c:v>
                </c:pt>
                <c:pt idx="30722">
                  <c:v>41229.020833258823</c:v>
                </c:pt>
                <c:pt idx="30723">
                  <c:v>41229.031249925487</c:v>
                </c:pt>
                <c:pt idx="30724">
                  <c:v>41229.041666592151</c:v>
                </c:pt>
                <c:pt idx="30725">
                  <c:v>41229.052083258815</c:v>
                </c:pt>
                <c:pt idx="30726">
                  <c:v>41229.06249992548</c:v>
                </c:pt>
                <c:pt idx="30727">
                  <c:v>41229.072916592144</c:v>
                </c:pt>
                <c:pt idx="30728">
                  <c:v>41229.083333258808</c:v>
                </c:pt>
                <c:pt idx="30729">
                  <c:v>41229.093749925472</c:v>
                </c:pt>
                <c:pt idx="30730">
                  <c:v>41229.104166592137</c:v>
                </c:pt>
                <c:pt idx="30731">
                  <c:v>41229.114583258801</c:v>
                </c:pt>
                <c:pt idx="30732">
                  <c:v>41229.124999925465</c:v>
                </c:pt>
                <c:pt idx="30733">
                  <c:v>41229.135416592129</c:v>
                </c:pt>
                <c:pt idx="30734">
                  <c:v>41229.145833258794</c:v>
                </c:pt>
                <c:pt idx="30735">
                  <c:v>41229.156249925458</c:v>
                </c:pt>
                <c:pt idx="30736">
                  <c:v>41229.166666592122</c:v>
                </c:pt>
                <c:pt idx="30737">
                  <c:v>41229.177083258786</c:v>
                </c:pt>
                <c:pt idx="30738">
                  <c:v>41229.187499925451</c:v>
                </c:pt>
                <c:pt idx="30739">
                  <c:v>41229.197916592115</c:v>
                </c:pt>
                <c:pt idx="30740">
                  <c:v>41229.208333258779</c:v>
                </c:pt>
                <c:pt idx="30741">
                  <c:v>41229.218749925443</c:v>
                </c:pt>
                <c:pt idx="30742">
                  <c:v>41229.229166592108</c:v>
                </c:pt>
                <c:pt idx="30743">
                  <c:v>41229.239583258772</c:v>
                </c:pt>
                <c:pt idx="30744">
                  <c:v>41229.249999925436</c:v>
                </c:pt>
                <c:pt idx="30745">
                  <c:v>41229.2604165921</c:v>
                </c:pt>
                <c:pt idx="30746">
                  <c:v>41229.270833258764</c:v>
                </c:pt>
                <c:pt idx="30747">
                  <c:v>41229.281249925429</c:v>
                </c:pt>
                <c:pt idx="30748">
                  <c:v>41229.291666592093</c:v>
                </c:pt>
                <c:pt idx="30749">
                  <c:v>41229.302083258757</c:v>
                </c:pt>
                <c:pt idx="30750">
                  <c:v>41229.312499925421</c:v>
                </c:pt>
                <c:pt idx="30751">
                  <c:v>41229.322916592086</c:v>
                </c:pt>
                <c:pt idx="30752">
                  <c:v>41229.33333325875</c:v>
                </c:pt>
                <c:pt idx="30753">
                  <c:v>41229.343749925414</c:v>
                </c:pt>
                <c:pt idx="30754">
                  <c:v>41229.354166592078</c:v>
                </c:pt>
                <c:pt idx="30755">
                  <c:v>41229.364583258743</c:v>
                </c:pt>
                <c:pt idx="30756">
                  <c:v>41229.374999925407</c:v>
                </c:pt>
                <c:pt idx="30757">
                  <c:v>41229.385416592071</c:v>
                </c:pt>
                <c:pt idx="30758">
                  <c:v>41229.395833258735</c:v>
                </c:pt>
                <c:pt idx="30759">
                  <c:v>41229.4062499254</c:v>
                </c:pt>
                <c:pt idx="30760">
                  <c:v>41229.416666592064</c:v>
                </c:pt>
                <c:pt idx="30761">
                  <c:v>41229.427083258728</c:v>
                </c:pt>
                <c:pt idx="30762">
                  <c:v>41229.437499925392</c:v>
                </c:pt>
                <c:pt idx="30763">
                  <c:v>41229.447916592057</c:v>
                </c:pt>
                <c:pt idx="30764">
                  <c:v>41229.458333258721</c:v>
                </c:pt>
                <c:pt idx="30765">
                  <c:v>41229.468749925385</c:v>
                </c:pt>
                <c:pt idx="30766">
                  <c:v>41229.479166592049</c:v>
                </c:pt>
                <c:pt idx="30767">
                  <c:v>41229.489583258714</c:v>
                </c:pt>
                <c:pt idx="30768">
                  <c:v>41229.499999925378</c:v>
                </c:pt>
                <c:pt idx="30769">
                  <c:v>41229.510416592042</c:v>
                </c:pt>
                <c:pt idx="30770">
                  <c:v>41229.520833258706</c:v>
                </c:pt>
                <c:pt idx="30771">
                  <c:v>41229.531249925371</c:v>
                </c:pt>
                <c:pt idx="30772">
                  <c:v>41229.541666592035</c:v>
                </c:pt>
                <c:pt idx="30773">
                  <c:v>41229.552083258699</c:v>
                </c:pt>
                <c:pt idx="30774">
                  <c:v>41229.562499925363</c:v>
                </c:pt>
                <c:pt idx="30775">
                  <c:v>41229.572916592027</c:v>
                </c:pt>
                <c:pt idx="30776">
                  <c:v>41229.583333258692</c:v>
                </c:pt>
                <c:pt idx="30777">
                  <c:v>41229.593749925356</c:v>
                </c:pt>
                <c:pt idx="30778">
                  <c:v>41229.60416659202</c:v>
                </c:pt>
                <c:pt idx="30779">
                  <c:v>41229.614583258684</c:v>
                </c:pt>
                <c:pt idx="30780">
                  <c:v>41229.624999925349</c:v>
                </c:pt>
                <c:pt idx="30781">
                  <c:v>41229.635416592013</c:v>
                </c:pt>
                <c:pt idx="30782">
                  <c:v>41229.645833258677</c:v>
                </c:pt>
                <c:pt idx="30783">
                  <c:v>41229.656249925341</c:v>
                </c:pt>
                <c:pt idx="30784">
                  <c:v>41229.666666592006</c:v>
                </c:pt>
                <c:pt idx="30785">
                  <c:v>41229.67708325867</c:v>
                </c:pt>
                <c:pt idx="30786">
                  <c:v>41229.687499925334</c:v>
                </c:pt>
                <c:pt idx="30787">
                  <c:v>41229.697916591998</c:v>
                </c:pt>
                <c:pt idx="30788">
                  <c:v>41229.708333258663</c:v>
                </c:pt>
                <c:pt idx="30789">
                  <c:v>41229.718749925327</c:v>
                </c:pt>
                <c:pt idx="30790">
                  <c:v>41229.729166591991</c:v>
                </c:pt>
                <c:pt idx="30791">
                  <c:v>41229.739583258655</c:v>
                </c:pt>
                <c:pt idx="30792">
                  <c:v>41229.74999992532</c:v>
                </c:pt>
                <c:pt idx="30793">
                  <c:v>41229.760416591984</c:v>
                </c:pt>
                <c:pt idx="30794">
                  <c:v>41229.770833258648</c:v>
                </c:pt>
                <c:pt idx="30795">
                  <c:v>41229.781249925312</c:v>
                </c:pt>
                <c:pt idx="30796">
                  <c:v>41229.791666591977</c:v>
                </c:pt>
                <c:pt idx="30797">
                  <c:v>41229.802083258641</c:v>
                </c:pt>
                <c:pt idx="30798">
                  <c:v>41229.812499925305</c:v>
                </c:pt>
                <c:pt idx="30799">
                  <c:v>41229.822916591969</c:v>
                </c:pt>
                <c:pt idx="30800">
                  <c:v>41229.833333258634</c:v>
                </c:pt>
                <c:pt idx="30801">
                  <c:v>41229.843749925298</c:v>
                </c:pt>
                <c:pt idx="30802">
                  <c:v>41229.854166591962</c:v>
                </c:pt>
                <c:pt idx="30803">
                  <c:v>41229.864583258626</c:v>
                </c:pt>
                <c:pt idx="30804">
                  <c:v>41229.87499992529</c:v>
                </c:pt>
                <c:pt idx="30805">
                  <c:v>41229.885416591955</c:v>
                </c:pt>
                <c:pt idx="30806">
                  <c:v>41229.895833258619</c:v>
                </c:pt>
                <c:pt idx="30807">
                  <c:v>41229.906249925283</c:v>
                </c:pt>
                <c:pt idx="30808">
                  <c:v>41229.916666591947</c:v>
                </c:pt>
                <c:pt idx="30809">
                  <c:v>41229.927083258612</c:v>
                </c:pt>
                <c:pt idx="30810">
                  <c:v>41229.937499925276</c:v>
                </c:pt>
                <c:pt idx="30811">
                  <c:v>41229.94791659194</c:v>
                </c:pt>
                <c:pt idx="30812">
                  <c:v>41229.958333258604</c:v>
                </c:pt>
                <c:pt idx="30813">
                  <c:v>41229.968749925269</c:v>
                </c:pt>
                <c:pt idx="30814">
                  <c:v>41229.979166591933</c:v>
                </c:pt>
                <c:pt idx="30815">
                  <c:v>41229.989583258597</c:v>
                </c:pt>
                <c:pt idx="30816">
                  <c:v>41229.999999925261</c:v>
                </c:pt>
                <c:pt idx="30817">
                  <c:v>41230.010416591926</c:v>
                </c:pt>
                <c:pt idx="30818">
                  <c:v>41230.02083325859</c:v>
                </c:pt>
                <c:pt idx="30819">
                  <c:v>41230.031249925254</c:v>
                </c:pt>
                <c:pt idx="30820">
                  <c:v>41230.041666591918</c:v>
                </c:pt>
                <c:pt idx="30821">
                  <c:v>41230.052083258583</c:v>
                </c:pt>
                <c:pt idx="30822">
                  <c:v>41230.062499925247</c:v>
                </c:pt>
                <c:pt idx="30823">
                  <c:v>41230.072916591911</c:v>
                </c:pt>
                <c:pt idx="30824">
                  <c:v>41230.083333258575</c:v>
                </c:pt>
                <c:pt idx="30825">
                  <c:v>41230.09374992524</c:v>
                </c:pt>
                <c:pt idx="30826">
                  <c:v>41230.104166591904</c:v>
                </c:pt>
                <c:pt idx="30827">
                  <c:v>41230.114583258568</c:v>
                </c:pt>
                <c:pt idx="30828">
                  <c:v>41230.124999925232</c:v>
                </c:pt>
                <c:pt idx="30829">
                  <c:v>41230.135416591897</c:v>
                </c:pt>
                <c:pt idx="30830">
                  <c:v>41230.145833258561</c:v>
                </c:pt>
                <c:pt idx="30831">
                  <c:v>41230.156249925225</c:v>
                </c:pt>
                <c:pt idx="30832">
                  <c:v>41230.166666591889</c:v>
                </c:pt>
                <c:pt idx="30833">
                  <c:v>41230.177083258553</c:v>
                </c:pt>
                <c:pt idx="30834">
                  <c:v>41230.187499925218</c:v>
                </c:pt>
                <c:pt idx="30835">
                  <c:v>41230.197916591882</c:v>
                </c:pt>
                <c:pt idx="30836">
                  <c:v>41230.208333258546</c:v>
                </c:pt>
                <c:pt idx="30837">
                  <c:v>41230.21874992521</c:v>
                </c:pt>
                <c:pt idx="30838">
                  <c:v>41230.229166591875</c:v>
                </c:pt>
                <c:pt idx="30839">
                  <c:v>41230.239583258539</c:v>
                </c:pt>
                <c:pt idx="30840">
                  <c:v>41230.249999925203</c:v>
                </c:pt>
                <c:pt idx="30841">
                  <c:v>41230.260416591867</c:v>
                </c:pt>
                <c:pt idx="30842">
                  <c:v>41230.270833258532</c:v>
                </c:pt>
                <c:pt idx="30843">
                  <c:v>41230.281249925196</c:v>
                </c:pt>
                <c:pt idx="30844">
                  <c:v>41230.29166659186</c:v>
                </c:pt>
                <c:pt idx="30845">
                  <c:v>41230.302083258524</c:v>
                </c:pt>
                <c:pt idx="30846">
                  <c:v>41230.312499925189</c:v>
                </c:pt>
                <c:pt idx="30847">
                  <c:v>41230.322916591853</c:v>
                </c:pt>
                <c:pt idx="30848">
                  <c:v>41230.333333258517</c:v>
                </c:pt>
                <c:pt idx="30849">
                  <c:v>41230.343749925181</c:v>
                </c:pt>
                <c:pt idx="30850">
                  <c:v>41230.354166591846</c:v>
                </c:pt>
                <c:pt idx="30851">
                  <c:v>41230.36458325851</c:v>
                </c:pt>
                <c:pt idx="30852">
                  <c:v>41230.374999925174</c:v>
                </c:pt>
                <c:pt idx="30853">
                  <c:v>41230.385416591838</c:v>
                </c:pt>
                <c:pt idx="30854">
                  <c:v>41230.395833258503</c:v>
                </c:pt>
                <c:pt idx="30855">
                  <c:v>41230.406249925167</c:v>
                </c:pt>
                <c:pt idx="30856">
                  <c:v>41230.416666591831</c:v>
                </c:pt>
                <c:pt idx="30857">
                  <c:v>41230.427083258495</c:v>
                </c:pt>
                <c:pt idx="30858">
                  <c:v>41230.437499925159</c:v>
                </c:pt>
                <c:pt idx="30859">
                  <c:v>41230.447916591824</c:v>
                </c:pt>
                <c:pt idx="30860">
                  <c:v>41230.458333258488</c:v>
                </c:pt>
                <c:pt idx="30861">
                  <c:v>41230.468749925152</c:v>
                </c:pt>
                <c:pt idx="30862">
                  <c:v>41230.479166591816</c:v>
                </c:pt>
                <c:pt idx="30863">
                  <c:v>41230.489583258481</c:v>
                </c:pt>
                <c:pt idx="30864">
                  <c:v>41230.499999925145</c:v>
                </c:pt>
                <c:pt idx="30865">
                  <c:v>41230.510416591809</c:v>
                </c:pt>
                <c:pt idx="30866">
                  <c:v>41230.520833258473</c:v>
                </c:pt>
                <c:pt idx="30867">
                  <c:v>41230.531249925138</c:v>
                </c:pt>
                <c:pt idx="30868">
                  <c:v>41230.541666591802</c:v>
                </c:pt>
                <c:pt idx="30869">
                  <c:v>41230.552083258466</c:v>
                </c:pt>
                <c:pt idx="30870">
                  <c:v>41230.56249992513</c:v>
                </c:pt>
                <c:pt idx="30871">
                  <c:v>41230.572916591795</c:v>
                </c:pt>
                <c:pt idx="30872">
                  <c:v>41230.583333258459</c:v>
                </c:pt>
                <c:pt idx="30873">
                  <c:v>41230.593749925123</c:v>
                </c:pt>
                <c:pt idx="30874">
                  <c:v>41230.604166591787</c:v>
                </c:pt>
                <c:pt idx="30875">
                  <c:v>41230.614583258452</c:v>
                </c:pt>
                <c:pt idx="30876">
                  <c:v>41230.624999925116</c:v>
                </c:pt>
                <c:pt idx="30877">
                  <c:v>41230.63541659178</c:v>
                </c:pt>
                <c:pt idx="30878">
                  <c:v>41230.645833258444</c:v>
                </c:pt>
                <c:pt idx="30879">
                  <c:v>41230.656249925109</c:v>
                </c:pt>
                <c:pt idx="30880">
                  <c:v>41230.666666591773</c:v>
                </c:pt>
                <c:pt idx="30881">
                  <c:v>41230.677083258437</c:v>
                </c:pt>
                <c:pt idx="30882">
                  <c:v>41230.687499925101</c:v>
                </c:pt>
                <c:pt idx="30883">
                  <c:v>41230.697916591766</c:v>
                </c:pt>
                <c:pt idx="30884">
                  <c:v>41230.70833325843</c:v>
                </c:pt>
                <c:pt idx="30885">
                  <c:v>41230.718749925094</c:v>
                </c:pt>
                <c:pt idx="30886">
                  <c:v>41230.729166591758</c:v>
                </c:pt>
                <c:pt idx="30887">
                  <c:v>41230.739583258422</c:v>
                </c:pt>
                <c:pt idx="30888">
                  <c:v>41230.749999925087</c:v>
                </c:pt>
                <c:pt idx="30889">
                  <c:v>41230.760416591751</c:v>
                </c:pt>
                <c:pt idx="30890">
                  <c:v>41230.770833258415</c:v>
                </c:pt>
                <c:pt idx="30891">
                  <c:v>41230.781249925079</c:v>
                </c:pt>
                <c:pt idx="30892">
                  <c:v>41230.791666591744</c:v>
                </c:pt>
                <c:pt idx="30893">
                  <c:v>41230.802083258408</c:v>
                </c:pt>
                <c:pt idx="30894">
                  <c:v>41230.812499925072</c:v>
                </c:pt>
                <c:pt idx="30895">
                  <c:v>41230.822916591736</c:v>
                </c:pt>
                <c:pt idx="30896">
                  <c:v>41230.833333258401</c:v>
                </c:pt>
                <c:pt idx="30897">
                  <c:v>41230.843749925065</c:v>
                </c:pt>
                <c:pt idx="30898">
                  <c:v>41230.854166591729</c:v>
                </c:pt>
                <c:pt idx="30899">
                  <c:v>41230.864583258393</c:v>
                </c:pt>
                <c:pt idx="30900">
                  <c:v>41230.874999925058</c:v>
                </c:pt>
                <c:pt idx="30901">
                  <c:v>41230.885416591722</c:v>
                </c:pt>
                <c:pt idx="30902">
                  <c:v>41230.895833258386</c:v>
                </c:pt>
                <c:pt idx="30903">
                  <c:v>41230.90624992505</c:v>
                </c:pt>
                <c:pt idx="30904">
                  <c:v>41230.916666591715</c:v>
                </c:pt>
                <c:pt idx="30905">
                  <c:v>41230.927083258379</c:v>
                </c:pt>
                <c:pt idx="30906">
                  <c:v>41230.937499925043</c:v>
                </c:pt>
                <c:pt idx="30907">
                  <c:v>41230.947916591707</c:v>
                </c:pt>
                <c:pt idx="30908">
                  <c:v>41230.958333258372</c:v>
                </c:pt>
                <c:pt idx="30909">
                  <c:v>41230.968749925036</c:v>
                </c:pt>
                <c:pt idx="30910">
                  <c:v>41230.9791665917</c:v>
                </c:pt>
                <c:pt idx="30911">
                  <c:v>41230.989583258364</c:v>
                </c:pt>
                <c:pt idx="30912">
                  <c:v>41230.999999925029</c:v>
                </c:pt>
                <c:pt idx="30913">
                  <c:v>41231.010416591693</c:v>
                </c:pt>
                <c:pt idx="30914">
                  <c:v>41231.020833258357</c:v>
                </c:pt>
                <c:pt idx="30915">
                  <c:v>41231.031249925021</c:v>
                </c:pt>
                <c:pt idx="30916">
                  <c:v>41231.041666591685</c:v>
                </c:pt>
                <c:pt idx="30917">
                  <c:v>41231.05208325835</c:v>
                </c:pt>
                <c:pt idx="30918">
                  <c:v>41231.062499925014</c:v>
                </c:pt>
                <c:pt idx="30919">
                  <c:v>41231.072916591678</c:v>
                </c:pt>
                <c:pt idx="30920">
                  <c:v>41231.083333258342</c:v>
                </c:pt>
                <c:pt idx="30921">
                  <c:v>41231.093749925007</c:v>
                </c:pt>
                <c:pt idx="30922">
                  <c:v>41231.104166591671</c:v>
                </c:pt>
                <c:pt idx="30923">
                  <c:v>41231.114583258335</c:v>
                </c:pt>
                <c:pt idx="30924">
                  <c:v>41231.124999924999</c:v>
                </c:pt>
                <c:pt idx="30925">
                  <c:v>41231.135416591664</c:v>
                </c:pt>
                <c:pt idx="30926">
                  <c:v>41231.145833258328</c:v>
                </c:pt>
                <c:pt idx="30927">
                  <c:v>41231.156249924992</c:v>
                </c:pt>
                <c:pt idx="30928">
                  <c:v>41231.166666591656</c:v>
                </c:pt>
                <c:pt idx="30929">
                  <c:v>41231.177083258321</c:v>
                </c:pt>
                <c:pt idx="30930">
                  <c:v>41231.187499924985</c:v>
                </c:pt>
                <c:pt idx="30931">
                  <c:v>41231.197916591649</c:v>
                </c:pt>
                <c:pt idx="30932">
                  <c:v>41231.208333258313</c:v>
                </c:pt>
                <c:pt idx="30933">
                  <c:v>41231.218749924978</c:v>
                </c:pt>
                <c:pt idx="30934">
                  <c:v>41231.229166591642</c:v>
                </c:pt>
                <c:pt idx="30935">
                  <c:v>41231.239583258306</c:v>
                </c:pt>
                <c:pt idx="30936">
                  <c:v>41231.24999992497</c:v>
                </c:pt>
                <c:pt idx="30937">
                  <c:v>41231.260416591635</c:v>
                </c:pt>
                <c:pt idx="30938">
                  <c:v>41231.270833258299</c:v>
                </c:pt>
                <c:pt idx="30939">
                  <c:v>41231.281249924963</c:v>
                </c:pt>
                <c:pt idx="30940">
                  <c:v>41231.291666591627</c:v>
                </c:pt>
                <c:pt idx="30941">
                  <c:v>41231.302083258292</c:v>
                </c:pt>
                <c:pt idx="30942">
                  <c:v>41231.312499924956</c:v>
                </c:pt>
                <c:pt idx="30943">
                  <c:v>41231.32291659162</c:v>
                </c:pt>
                <c:pt idx="30944">
                  <c:v>41231.333333258284</c:v>
                </c:pt>
                <c:pt idx="30945">
                  <c:v>41231.343749924948</c:v>
                </c:pt>
                <c:pt idx="30946">
                  <c:v>41231.354166591613</c:v>
                </c:pt>
                <c:pt idx="30947">
                  <c:v>41231.364583258277</c:v>
                </c:pt>
                <c:pt idx="30948">
                  <c:v>41231.374999924941</c:v>
                </c:pt>
                <c:pt idx="30949">
                  <c:v>41231.385416591605</c:v>
                </c:pt>
                <c:pt idx="30950">
                  <c:v>41231.39583325827</c:v>
                </c:pt>
                <c:pt idx="30951">
                  <c:v>41231.406249924934</c:v>
                </c:pt>
                <c:pt idx="30952">
                  <c:v>41231.416666591598</c:v>
                </c:pt>
                <c:pt idx="30953">
                  <c:v>41231.427083258262</c:v>
                </c:pt>
                <c:pt idx="30954">
                  <c:v>41231.437499924927</c:v>
                </c:pt>
                <c:pt idx="30955">
                  <c:v>41231.447916591591</c:v>
                </c:pt>
                <c:pt idx="30956">
                  <c:v>41231.458333258255</c:v>
                </c:pt>
                <c:pt idx="30957">
                  <c:v>41231.468749924919</c:v>
                </c:pt>
                <c:pt idx="30958">
                  <c:v>41231.479166591584</c:v>
                </c:pt>
                <c:pt idx="30959">
                  <c:v>41231.489583258248</c:v>
                </c:pt>
                <c:pt idx="30960">
                  <c:v>41231.499999924912</c:v>
                </c:pt>
                <c:pt idx="30961">
                  <c:v>41231.510416591576</c:v>
                </c:pt>
                <c:pt idx="30962">
                  <c:v>41231.520833258241</c:v>
                </c:pt>
                <c:pt idx="30963">
                  <c:v>41231.531249924905</c:v>
                </c:pt>
                <c:pt idx="30964">
                  <c:v>41231.541666591569</c:v>
                </c:pt>
                <c:pt idx="30965">
                  <c:v>41231.552083258233</c:v>
                </c:pt>
                <c:pt idx="30966">
                  <c:v>41231.562499924898</c:v>
                </c:pt>
                <c:pt idx="30967">
                  <c:v>41231.572916591562</c:v>
                </c:pt>
                <c:pt idx="30968">
                  <c:v>41231.583333258226</c:v>
                </c:pt>
                <c:pt idx="30969">
                  <c:v>41231.59374992489</c:v>
                </c:pt>
                <c:pt idx="30970">
                  <c:v>41231.604166591555</c:v>
                </c:pt>
                <c:pt idx="30971">
                  <c:v>41231.614583258219</c:v>
                </c:pt>
                <c:pt idx="30972">
                  <c:v>41231.624999924883</c:v>
                </c:pt>
                <c:pt idx="30973">
                  <c:v>41231.635416591547</c:v>
                </c:pt>
                <c:pt idx="30974">
                  <c:v>41231.645833258211</c:v>
                </c:pt>
                <c:pt idx="30975">
                  <c:v>41231.656249924876</c:v>
                </c:pt>
                <c:pt idx="30976">
                  <c:v>41231.66666659154</c:v>
                </c:pt>
                <c:pt idx="30977">
                  <c:v>41231.677083258204</c:v>
                </c:pt>
                <c:pt idx="30978">
                  <c:v>41231.687499924868</c:v>
                </c:pt>
                <c:pt idx="30979">
                  <c:v>41231.697916591533</c:v>
                </c:pt>
                <c:pt idx="30980">
                  <c:v>41231.708333258197</c:v>
                </c:pt>
                <c:pt idx="30981">
                  <c:v>41231.718749924861</c:v>
                </c:pt>
                <c:pt idx="30982">
                  <c:v>41231.729166591525</c:v>
                </c:pt>
                <c:pt idx="30983">
                  <c:v>41231.73958325819</c:v>
                </c:pt>
                <c:pt idx="30984">
                  <c:v>41231.749999924854</c:v>
                </c:pt>
                <c:pt idx="30985">
                  <c:v>41231.760416591518</c:v>
                </c:pt>
                <c:pt idx="30986">
                  <c:v>41231.770833258182</c:v>
                </c:pt>
                <c:pt idx="30987">
                  <c:v>41231.781249924847</c:v>
                </c:pt>
                <c:pt idx="30988">
                  <c:v>41231.791666591511</c:v>
                </c:pt>
                <c:pt idx="30989">
                  <c:v>41231.802083258175</c:v>
                </c:pt>
                <c:pt idx="30990">
                  <c:v>41231.812499924839</c:v>
                </c:pt>
                <c:pt idx="30991">
                  <c:v>41231.822916591504</c:v>
                </c:pt>
                <c:pt idx="30992">
                  <c:v>41231.833333258168</c:v>
                </c:pt>
                <c:pt idx="30993">
                  <c:v>41231.843749924832</c:v>
                </c:pt>
                <c:pt idx="30994">
                  <c:v>41231.854166591496</c:v>
                </c:pt>
                <c:pt idx="30995">
                  <c:v>41231.864583258161</c:v>
                </c:pt>
                <c:pt idx="30996">
                  <c:v>41231.874999924825</c:v>
                </c:pt>
                <c:pt idx="30997">
                  <c:v>41231.885416591489</c:v>
                </c:pt>
                <c:pt idx="30998">
                  <c:v>41231.895833258153</c:v>
                </c:pt>
                <c:pt idx="30999">
                  <c:v>41231.906249924818</c:v>
                </c:pt>
                <c:pt idx="31000">
                  <c:v>41231.916666591482</c:v>
                </c:pt>
                <c:pt idx="31001">
                  <c:v>41231.927083258146</c:v>
                </c:pt>
                <c:pt idx="31002">
                  <c:v>41231.93749992481</c:v>
                </c:pt>
                <c:pt idx="31003">
                  <c:v>41231.947916591474</c:v>
                </c:pt>
                <c:pt idx="31004">
                  <c:v>41231.958333258139</c:v>
                </c:pt>
                <c:pt idx="31005">
                  <c:v>41231.968749924803</c:v>
                </c:pt>
                <c:pt idx="31006">
                  <c:v>41231.979166591467</c:v>
                </c:pt>
                <c:pt idx="31007">
                  <c:v>41231.989583258131</c:v>
                </c:pt>
                <c:pt idx="31008">
                  <c:v>41231.999999924796</c:v>
                </c:pt>
                <c:pt idx="31009">
                  <c:v>41232.01041659146</c:v>
                </c:pt>
                <c:pt idx="31010">
                  <c:v>41232.020833258124</c:v>
                </c:pt>
                <c:pt idx="31011">
                  <c:v>41232.031249924788</c:v>
                </c:pt>
                <c:pt idx="31012">
                  <c:v>41232.041666591453</c:v>
                </c:pt>
                <c:pt idx="31013">
                  <c:v>41232.052083258117</c:v>
                </c:pt>
                <c:pt idx="31014">
                  <c:v>41232.062499924781</c:v>
                </c:pt>
                <c:pt idx="31015">
                  <c:v>41232.072916591445</c:v>
                </c:pt>
                <c:pt idx="31016">
                  <c:v>41232.08333325811</c:v>
                </c:pt>
                <c:pt idx="31017">
                  <c:v>41232.093749924774</c:v>
                </c:pt>
                <c:pt idx="31018">
                  <c:v>41232.104166591438</c:v>
                </c:pt>
                <c:pt idx="31019">
                  <c:v>41232.114583258102</c:v>
                </c:pt>
                <c:pt idx="31020">
                  <c:v>41232.124999924767</c:v>
                </c:pt>
                <c:pt idx="31021">
                  <c:v>41232.135416591431</c:v>
                </c:pt>
                <c:pt idx="31022">
                  <c:v>41232.145833258095</c:v>
                </c:pt>
                <c:pt idx="31023">
                  <c:v>41232.156249924759</c:v>
                </c:pt>
                <c:pt idx="31024">
                  <c:v>41232.166666591424</c:v>
                </c:pt>
                <c:pt idx="31025">
                  <c:v>41232.177083258088</c:v>
                </c:pt>
                <c:pt idx="31026">
                  <c:v>41232.187499924752</c:v>
                </c:pt>
                <c:pt idx="31027">
                  <c:v>41232.197916591416</c:v>
                </c:pt>
                <c:pt idx="31028">
                  <c:v>41232.208333258081</c:v>
                </c:pt>
                <c:pt idx="31029">
                  <c:v>41232.218749924745</c:v>
                </c:pt>
                <c:pt idx="31030">
                  <c:v>41232.229166591409</c:v>
                </c:pt>
                <c:pt idx="31031">
                  <c:v>41232.239583258073</c:v>
                </c:pt>
                <c:pt idx="31032">
                  <c:v>41232.249999924737</c:v>
                </c:pt>
                <c:pt idx="31033">
                  <c:v>41232.260416591402</c:v>
                </c:pt>
                <c:pt idx="31034">
                  <c:v>41232.270833258066</c:v>
                </c:pt>
                <c:pt idx="31035">
                  <c:v>41232.28124992473</c:v>
                </c:pt>
                <c:pt idx="31036">
                  <c:v>41232.291666591394</c:v>
                </c:pt>
                <c:pt idx="31037">
                  <c:v>41232.302083258059</c:v>
                </c:pt>
                <c:pt idx="31038">
                  <c:v>41232.312499924723</c:v>
                </c:pt>
                <c:pt idx="31039">
                  <c:v>41232.322916591387</c:v>
                </c:pt>
                <c:pt idx="31040">
                  <c:v>41232.333333258051</c:v>
                </c:pt>
                <c:pt idx="31041">
                  <c:v>41232.343749924716</c:v>
                </c:pt>
                <c:pt idx="31042">
                  <c:v>41232.35416659138</c:v>
                </c:pt>
                <c:pt idx="31043">
                  <c:v>41232.364583258044</c:v>
                </c:pt>
                <c:pt idx="31044">
                  <c:v>41232.374999924708</c:v>
                </c:pt>
                <c:pt idx="31045">
                  <c:v>41232.385416591373</c:v>
                </c:pt>
                <c:pt idx="31046">
                  <c:v>41232.395833258037</c:v>
                </c:pt>
                <c:pt idx="31047">
                  <c:v>41232.406249924701</c:v>
                </c:pt>
                <c:pt idx="31048">
                  <c:v>41232.416666591365</c:v>
                </c:pt>
                <c:pt idx="31049">
                  <c:v>41232.42708325803</c:v>
                </c:pt>
                <c:pt idx="31050">
                  <c:v>41232.437499924694</c:v>
                </c:pt>
                <c:pt idx="31051">
                  <c:v>41232.447916591358</c:v>
                </c:pt>
                <c:pt idx="31052">
                  <c:v>41232.458333258022</c:v>
                </c:pt>
                <c:pt idx="31053">
                  <c:v>41232.468749924687</c:v>
                </c:pt>
                <c:pt idx="31054">
                  <c:v>41232.479166591351</c:v>
                </c:pt>
                <c:pt idx="31055">
                  <c:v>41232.489583258015</c:v>
                </c:pt>
                <c:pt idx="31056">
                  <c:v>41232.499999924679</c:v>
                </c:pt>
                <c:pt idx="31057">
                  <c:v>41232.510416591344</c:v>
                </c:pt>
                <c:pt idx="31058">
                  <c:v>41232.520833258008</c:v>
                </c:pt>
                <c:pt idx="31059">
                  <c:v>41232.531249924672</c:v>
                </c:pt>
                <c:pt idx="31060">
                  <c:v>41232.541666591336</c:v>
                </c:pt>
                <c:pt idx="31061">
                  <c:v>41232.552083258</c:v>
                </c:pt>
                <c:pt idx="31062">
                  <c:v>41232.562499924665</c:v>
                </c:pt>
                <c:pt idx="31063">
                  <c:v>41232.572916591329</c:v>
                </c:pt>
                <c:pt idx="31064">
                  <c:v>41232.583333257993</c:v>
                </c:pt>
                <c:pt idx="31065">
                  <c:v>41232.593749924657</c:v>
                </c:pt>
                <c:pt idx="31066">
                  <c:v>41232.604166591322</c:v>
                </c:pt>
                <c:pt idx="31067">
                  <c:v>41232.614583257986</c:v>
                </c:pt>
                <c:pt idx="31068">
                  <c:v>41232.62499992465</c:v>
                </c:pt>
                <c:pt idx="31069">
                  <c:v>41232.635416591314</c:v>
                </c:pt>
                <c:pt idx="31070">
                  <c:v>41232.645833257979</c:v>
                </c:pt>
                <c:pt idx="31071">
                  <c:v>41232.656249924643</c:v>
                </c:pt>
                <c:pt idx="31072">
                  <c:v>41232.666666591307</c:v>
                </c:pt>
                <c:pt idx="31073">
                  <c:v>41232.677083257971</c:v>
                </c:pt>
                <c:pt idx="31074">
                  <c:v>41232.687499924636</c:v>
                </c:pt>
                <c:pt idx="31075">
                  <c:v>41232.6979165913</c:v>
                </c:pt>
                <c:pt idx="31076">
                  <c:v>41232.708333257964</c:v>
                </c:pt>
                <c:pt idx="31077">
                  <c:v>41232.718749924628</c:v>
                </c:pt>
                <c:pt idx="31078">
                  <c:v>41232.729166591293</c:v>
                </c:pt>
                <c:pt idx="31079">
                  <c:v>41232.739583257957</c:v>
                </c:pt>
                <c:pt idx="31080">
                  <c:v>41232.749999924621</c:v>
                </c:pt>
                <c:pt idx="31081">
                  <c:v>41232.760416591285</c:v>
                </c:pt>
                <c:pt idx="31082">
                  <c:v>41232.77083325795</c:v>
                </c:pt>
                <c:pt idx="31083">
                  <c:v>41232.781249924614</c:v>
                </c:pt>
                <c:pt idx="31084">
                  <c:v>41232.791666591278</c:v>
                </c:pt>
                <c:pt idx="31085">
                  <c:v>41232.802083257942</c:v>
                </c:pt>
                <c:pt idx="31086">
                  <c:v>41232.812499924607</c:v>
                </c:pt>
                <c:pt idx="31087">
                  <c:v>41232.822916591271</c:v>
                </c:pt>
                <c:pt idx="31088">
                  <c:v>41232.833333257935</c:v>
                </c:pt>
                <c:pt idx="31089">
                  <c:v>41232.843749924599</c:v>
                </c:pt>
                <c:pt idx="31090">
                  <c:v>41232.854166591263</c:v>
                </c:pt>
                <c:pt idx="31091">
                  <c:v>41232.864583257928</c:v>
                </c:pt>
                <c:pt idx="31092">
                  <c:v>41232.874999924592</c:v>
                </c:pt>
                <c:pt idx="31093">
                  <c:v>41232.885416591256</c:v>
                </c:pt>
                <c:pt idx="31094">
                  <c:v>41232.89583325792</c:v>
                </c:pt>
                <c:pt idx="31095">
                  <c:v>41232.906249924585</c:v>
                </c:pt>
                <c:pt idx="31096">
                  <c:v>41232.916666591249</c:v>
                </c:pt>
                <c:pt idx="31097">
                  <c:v>41232.927083257913</c:v>
                </c:pt>
                <c:pt idx="31098">
                  <c:v>41232.937499924577</c:v>
                </c:pt>
                <c:pt idx="31099">
                  <c:v>41232.947916591242</c:v>
                </c:pt>
                <c:pt idx="31100">
                  <c:v>41232.958333257906</c:v>
                </c:pt>
                <c:pt idx="31101">
                  <c:v>41232.96874992457</c:v>
                </c:pt>
                <c:pt idx="31102">
                  <c:v>41232.979166591234</c:v>
                </c:pt>
                <c:pt idx="31103">
                  <c:v>41232.989583257899</c:v>
                </c:pt>
                <c:pt idx="31104">
                  <c:v>41232.999999924563</c:v>
                </c:pt>
                <c:pt idx="31105">
                  <c:v>41233.010416591227</c:v>
                </c:pt>
                <c:pt idx="31106">
                  <c:v>41233.020833257891</c:v>
                </c:pt>
                <c:pt idx="31107">
                  <c:v>41233.031249924556</c:v>
                </c:pt>
                <c:pt idx="31108">
                  <c:v>41233.04166659122</c:v>
                </c:pt>
                <c:pt idx="31109">
                  <c:v>41233.052083257884</c:v>
                </c:pt>
                <c:pt idx="31110">
                  <c:v>41233.062499924548</c:v>
                </c:pt>
                <c:pt idx="31111">
                  <c:v>41233.072916591213</c:v>
                </c:pt>
                <c:pt idx="31112">
                  <c:v>41233.083333257877</c:v>
                </c:pt>
                <c:pt idx="31113">
                  <c:v>41233.093749924541</c:v>
                </c:pt>
                <c:pt idx="31114">
                  <c:v>41233.104166591205</c:v>
                </c:pt>
                <c:pt idx="31115">
                  <c:v>41233.11458325787</c:v>
                </c:pt>
                <c:pt idx="31116">
                  <c:v>41233.124999924534</c:v>
                </c:pt>
                <c:pt idx="31117">
                  <c:v>41233.135416591198</c:v>
                </c:pt>
                <c:pt idx="31118">
                  <c:v>41233.145833257862</c:v>
                </c:pt>
                <c:pt idx="31119">
                  <c:v>41233.156249924526</c:v>
                </c:pt>
                <c:pt idx="31120">
                  <c:v>41233.166666591191</c:v>
                </c:pt>
                <c:pt idx="31121">
                  <c:v>41233.177083257855</c:v>
                </c:pt>
                <c:pt idx="31122">
                  <c:v>41233.187499924519</c:v>
                </c:pt>
                <c:pt idx="31123">
                  <c:v>41233.197916591183</c:v>
                </c:pt>
                <c:pt idx="31124">
                  <c:v>41233.208333257848</c:v>
                </c:pt>
                <c:pt idx="31125">
                  <c:v>41233.218749924512</c:v>
                </c:pt>
                <c:pt idx="31126">
                  <c:v>41233.229166591176</c:v>
                </c:pt>
                <c:pt idx="31127">
                  <c:v>41233.23958325784</c:v>
                </c:pt>
                <c:pt idx="31128">
                  <c:v>41233.249999924505</c:v>
                </c:pt>
                <c:pt idx="31129">
                  <c:v>41233.260416591169</c:v>
                </c:pt>
                <c:pt idx="31130">
                  <c:v>41233.270833257833</c:v>
                </c:pt>
                <c:pt idx="31131">
                  <c:v>41233.281249924497</c:v>
                </c:pt>
                <c:pt idx="31132">
                  <c:v>41233.291666591162</c:v>
                </c:pt>
                <c:pt idx="31133">
                  <c:v>41233.302083257826</c:v>
                </c:pt>
                <c:pt idx="31134">
                  <c:v>41233.31249992449</c:v>
                </c:pt>
                <c:pt idx="31135">
                  <c:v>41233.322916591154</c:v>
                </c:pt>
                <c:pt idx="31136">
                  <c:v>41233.333333257819</c:v>
                </c:pt>
                <c:pt idx="31137">
                  <c:v>41233.343749924483</c:v>
                </c:pt>
                <c:pt idx="31138">
                  <c:v>41233.354166591147</c:v>
                </c:pt>
                <c:pt idx="31139">
                  <c:v>41233.364583257811</c:v>
                </c:pt>
                <c:pt idx="31140">
                  <c:v>41233.374999924476</c:v>
                </c:pt>
                <c:pt idx="31141">
                  <c:v>41233.38541659114</c:v>
                </c:pt>
                <c:pt idx="31142">
                  <c:v>41233.395833257804</c:v>
                </c:pt>
                <c:pt idx="31143">
                  <c:v>41233.406249924468</c:v>
                </c:pt>
                <c:pt idx="31144">
                  <c:v>41233.416666591133</c:v>
                </c:pt>
                <c:pt idx="31145">
                  <c:v>41233.427083257797</c:v>
                </c:pt>
                <c:pt idx="31146">
                  <c:v>41233.437499924461</c:v>
                </c:pt>
                <c:pt idx="31147">
                  <c:v>41233.447916591125</c:v>
                </c:pt>
                <c:pt idx="31148">
                  <c:v>41233.458333257789</c:v>
                </c:pt>
                <c:pt idx="31149">
                  <c:v>41233.468749924454</c:v>
                </c:pt>
                <c:pt idx="31150">
                  <c:v>41233.479166591118</c:v>
                </c:pt>
                <c:pt idx="31151">
                  <c:v>41233.489583257782</c:v>
                </c:pt>
                <c:pt idx="31152">
                  <c:v>41233.499999924446</c:v>
                </c:pt>
                <c:pt idx="31153">
                  <c:v>41233.510416591111</c:v>
                </c:pt>
                <c:pt idx="31154">
                  <c:v>41233.520833257775</c:v>
                </c:pt>
                <c:pt idx="31155">
                  <c:v>41233.531249924439</c:v>
                </c:pt>
                <c:pt idx="31156">
                  <c:v>41233.541666591103</c:v>
                </c:pt>
                <c:pt idx="31157">
                  <c:v>41233.552083257768</c:v>
                </c:pt>
                <c:pt idx="31158">
                  <c:v>41233.562499924432</c:v>
                </c:pt>
                <c:pt idx="31159">
                  <c:v>41233.572916591096</c:v>
                </c:pt>
                <c:pt idx="31160">
                  <c:v>41233.58333325776</c:v>
                </c:pt>
                <c:pt idx="31161">
                  <c:v>41233.593749924425</c:v>
                </c:pt>
                <c:pt idx="31162">
                  <c:v>41233.604166591089</c:v>
                </c:pt>
                <c:pt idx="31163">
                  <c:v>41233.614583257753</c:v>
                </c:pt>
                <c:pt idx="31164">
                  <c:v>41233.624999924417</c:v>
                </c:pt>
                <c:pt idx="31165">
                  <c:v>41233.635416591082</c:v>
                </c:pt>
                <c:pt idx="31166">
                  <c:v>41233.645833257746</c:v>
                </c:pt>
                <c:pt idx="31167">
                  <c:v>41233.65624992441</c:v>
                </c:pt>
                <c:pt idx="31168">
                  <c:v>41233.666666591074</c:v>
                </c:pt>
                <c:pt idx="31169">
                  <c:v>41233.677083257739</c:v>
                </c:pt>
                <c:pt idx="31170">
                  <c:v>41233.687499924403</c:v>
                </c:pt>
                <c:pt idx="31171">
                  <c:v>41233.697916591067</c:v>
                </c:pt>
                <c:pt idx="31172">
                  <c:v>41233.708333257731</c:v>
                </c:pt>
                <c:pt idx="31173">
                  <c:v>41233.718749924396</c:v>
                </c:pt>
                <c:pt idx="31174">
                  <c:v>41233.72916659106</c:v>
                </c:pt>
                <c:pt idx="31175">
                  <c:v>41233.739583257724</c:v>
                </c:pt>
                <c:pt idx="31176">
                  <c:v>41233.749999924388</c:v>
                </c:pt>
                <c:pt idx="31177">
                  <c:v>41233.760416591052</c:v>
                </c:pt>
                <c:pt idx="31178">
                  <c:v>41233.770833257717</c:v>
                </c:pt>
                <c:pt idx="31179">
                  <c:v>41233.781249924381</c:v>
                </c:pt>
                <c:pt idx="31180">
                  <c:v>41233.791666591045</c:v>
                </c:pt>
                <c:pt idx="31181">
                  <c:v>41233.802083257709</c:v>
                </c:pt>
                <c:pt idx="31182">
                  <c:v>41233.812499924374</c:v>
                </c:pt>
                <c:pt idx="31183">
                  <c:v>41233.822916591038</c:v>
                </c:pt>
                <c:pt idx="31184">
                  <c:v>41233.833333257702</c:v>
                </c:pt>
                <c:pt idx="31185">
                  <c:v>41233.843749924366</c:v>
                </c:pt>
                <c:pt idx="31186">
                  <c:v>41233.854166591031</c:v>
                </c:pt>
                <c:pt idx="31187">
                  <c:v>41233.864583257695</c:v>
                </c:pt>
                <c:pt idx="31188">
                  <c:v>41233.874999924359</c:v>
                </c:pt>
                <c:pt idx="31189">
                  <c:v>41233.885416591023</c:v>
                </c:pt>
                <c:pt idx="31190">
                  <c:v>41233.895833257688</c:v>
                </c:pt>
                <c:pt idx="31191">
                  <c:v>41233.906249924352</c:v>
                </c:pt>
                <c:pt idx="31192">
                  <c:v>41233.916666591016</c:v>
                </c:pt>
                <c:pt idx="31193">
                  <c:v>41233.92708325768</c:v>
                </c:pt>
                <c:pt idx="31194">
                  <c:v>41233.937499924345</c:v>
                </c:pt>
                <c:pt idx="31195">
                  <c:v>41233.947916591009</c:v>
                </c:pt>
                <c:pt idx="31196">
                  <c:v>41233.958333257673</c:v>
                </c:pt>
                <c:pt idx="31197">
                  <c:v>41233.968749924337</c:v>
                </c:pt>
                <c:pt idx="31198">
                  <c:v>41233.979166591002</c:v>
                </c:pt>
                <c:pt idx="31199">
                  <c:v>41233.989583257666</c:v>
                </c:pt>
                <c:pt idx="31200">
                  <c:v>41233.99999992433</c:v>
                </c:pt>
                <c:pt idx="31201">
                  <c:v>41234.010416590994</c:v>
                </c:pt>
                <c:pt idx="31202">
                  <c:v>41234.020833257659</c:v>
                </c:pt>
                <c:pt idx="31203">
                  <c:v>41234.031249924323</c:v>
                </c:pt>
                <c:pt idx="31204">
                  <c:v>41234.041666590987</c:v>
                </c:pt>
                <c:pt idx="31205">
                  <c:v>41234.052083257651</c:v>
                </c:pt>
                <c:pt idx="31206">
                  <c:v>41234.062499924315</c:v>
                </c:pt>
                <c:pt idx="31207">
                  <c:v>41234.07291659098</c:v>
                </c:pt>
                <c:pt idx="31208">
                  <c:v>41234.083333257644</c:v>
                </c:pt>
                <c:pt idx="31209">
                  <c:v>41234.093749924308</c:v>
                </c:pt>
                <c:pt idx="31210">
                  <c:v>41234.104166590972</c:v>
                </c:pt>
                <c:pt idx="31211">
                  <c:v>41234.114583257637</c:v>
                </c:pt>
                <c:pt idx="31212">
                  <c:v>41234.124999924301</c:v>
                </c:pt>
                <c:pt idx="31213">
                  <c:v>41234.135416590965</c:v>
                </c:pt>
                <c:pt idx="31214">
                  <c:v>41234.145833257629</c:v>
                </c:pt>
                <c:pt idx="31215">
                  <c:v>41234.156249924294</c:v>
                </c:pt>
                <c:pt idx="31216">
                  <c:v>41234.166666590958</c:v>
                </c:pt>
                <c:pt idx="31217">
                  <c:v>41234.177083257622</c:v>
                </c:pt>
                <c:pt idx="31218">
                  <c:v>41234.187499924286</c:v>
                </c:pt>
                <c:pt idx="31219">
                  <c:v>41234.197916590951</c:v>
                </c:pt>
                <c:pt idx="31220">
                  <c:v>41234.208333257615</c:v>
                </c:pt>
                <c:pt idx="31221">
                  <c:v>41234.218749924279</c:v>
                </c:pt>
                <c:pt idx="31222">
                  <c:v>41234.229166590943</c:v>
                </c:pt>
                <c:pt idx="31223">
                  <c:v>41234.239583257608</c:v>
                </c:pt>
                <c:pt idx="31224">
                  <c:v>41234.249999924272</c:v>
                </c:pt>
                <c:pt idx="31225">
                  <c:v>41234.260416590936</c:v>
                </c:pt>
                <c:pt idx="31226">
                  <c:v>41234.2708332576</c:v>
                </c:pt>
                <c:pt idx="31227">
                  <c:v>41234.281249924265</c:v>
                </c:pt>
                <c:pt idx="31228">
                  <c:v>41234.291666590929</c:v>
                </c:pt>
                <c:pt idx="31229">
                  <c:v>41234.302083257593</c:v>
                </c:pt>
                <c:pt idx="31230">
                  <c:v>41234.312499924257</c:v>
                </c:pt>
                <c:pt idx="31231">
                  <c:v>41234.322916590922</c:v>
                </c:pt>
                <c:pt idx="31232">
                  <c:v>41234.333333257586</c:v>
                </c:pt>
                <c:pt idx="31233">
                  <c:v>41234.34374992425</c:v>
                </c:pt>
                <c:pt idx="31234">
                  <c:v>41234.354166590914</c:v>
                </c:pt>
                <c:pt idx="31235">
                  <c:v>41234.364583257578</c:v>
                </c:pt>
                <c:pt idx="31236">
                  <c:v>41234.374999924243</c:v>
                </c:pt>
                <c:pt idx="31237">
                  <c:v>41234.385416590907</c:v>
                </c:pt>
                <c:pt idx="31238">
                  <c:v>41234.395833257571</c:v>
                </c:pt>
                <c:pt idx="31239">
                  <c:v>41234.406249924235</c:v>
                </c:pt>
                <c:pt idx="31240">
                  <c:v>41234.4166665909</c:v>
                </c:pt>
                <c:pt idx="31241">
                  <c:v>41234.427083257564</c:v>
                </c:pt>
                <c:pt idx="31242">
                  <c:v>41234.437499924228</c:v>
                </c:pt>
                <c:pt idx="31243">
                  <c:v>41234.447916590892</c:v>
                </c:pt>
                <c:pt idx="31244">
                  <c:v>41234.458333257557</c:v>
                </c:pt>
                <c:pt idx="31245">
                  <c:v>41234.468749924221</c:v>
                </c:pt>
                <c:pt idx="31246">
                  <c:v>41234.479166590885</c:v>
                </c:pt>
                <c:pt idx="31247">
                  <c:v>41234.489583257549</c:v>
                </c:pt>
                <c:pt idx="31248">
                  <c:v>41234.499999924214</c:v>
                </c:pt>
                <c:pt idx="31249">
                  <c:v>41234.510416590878</c:v>
                </c:pt>
                <c:pt idx="31250">
                  <c:v>41234.520833257542</c:v>
                </c:pt>
                <c:pt idx="31251">
                  <c:v>41234.531249924206</c:v>
                </c:pt>
                <c:pt idx="31252">
                  <c:v>41234.541666590871</c:v>
                </c:pt>
                <c:pt idx="31253">
                  <c:v>41234.552083257535</c:v>
                </c:pt>
                <c:pt idx="31254">
                  <c:v>41234.562499924199</c:v>
                </c:pt>
                <c:pt idx="31255">
                  <c:v>41234.572916590863</c:v>
                </c:pt>
                <c:pt idx="31256">
                  <c:v>41234.583333257528</c:v>
                </c:pt>
                <c:pt idx="31257">
                  <c:v>41234.593749924192</c:v>
                </c:pt>
                <c:pt idx="31258">
                  <c:v>41234.604166590856</c:v>
                </c:pt>
                <c:pt idx="31259">
                  <c:v>41234.61458325752</c:v>
                </c:pt>
                <c:pt idx="31260">
                  <c:v>41234.624999924185</c:v>
                </c:pt>
                <c:pt idx="31261">
                  <c:v>41234.635416590849</c:v>
                </c:pt>
                <c:pt idx="31262">
                  <c:v>41234.645833257513</c:v>
                </c:pt>
                <c:pt idx="31263">
                  <c:v>41234.656249924177</c:v>
                </c:pt>
                <c:pt idx="31264">
                  <c:v>41234.666666590841</c:v>
                </c:pt>
                <c:pt idx="31265">
                  <c:v>41234.677083257506</c:v>
                </c:pt>
                <c:pt idx="31266">
                  <c:v>41234.68749992417</c:v>
                </c:pt>
                <c:pt idx="31267">
                  <c:v>41234.697916590834</c:v>
                </c:pt>
                <c:pt idx="31268">
                  <c:v>41234.708333257498</c:v>
                </c:pt>
                <c:pt idx="31269">
                  <c:v>41234.718749924163</c:v>
                </c:pt>
                <c:pt idx="31270">
                  <c:v>41234.729166590827</c:v>
                </c:pt>
                <c:pt idx="31271">
                  <c:v>41234.739583257491</c:v>
                </c:pt>
                <c:pt idx="31272">
                  <c:v>41234.749999924155</c:v>
                </c:pt>
                <c:pt idx="31273">
                  <c:v>41234.76041659082</c:v>
                </c:pt>
                <c:pt idx="31274">
                  <c:v>41234.770833257484</c:v>
                </c:pt>
                <c:pt idx="31275">
                  <c:v>41234.781249924148</c:v>
                </c:pt>
                <c:pt idx="31276">
                  <c:v>41234.791666590812</c:v>
                </c:pt>
                <c:pt idx="31277">
                  <c:v>41234.802083257477</c:v>
                </c:pt>
                <c:pt idx="31278">
                  <c:v>41234.812499924141</c:v>
                </c:pt>
                <c:pt idx="31279">
                  <c:v>41234.822916590805</c:v>
                </c:pt>
                <c:pt idx="31280">
                  <c:v>41234.833333257469</c:v>
                </c:pt>
                <c:pt idx="31281">
                  <c:v>41234.843749924134</c:v>
                </c:pt>
                <c:pt idx="31282">
                  <c:v>41234.854166590798</c:v>
                </c:pt>
                <c:pt idx="31283">
                  <c:v>41234.864583257462</c:v>
                </c:pt>
                <c:pt idx="31284">
                  <c:v>41234.874999924126</c:v>
                </c:pt>
                <c:pt idx="31285">
                  <c:v>41234.885416590791</c:v>
                </c:pt>
                <c:pt idx="31286">
                  <c:v>41234.895833257455</c:v>
                </c:pt>
                <c:pt idx="31287">
                  <c:v>41234.906249924119</c:v>
                </c:pt>
                <c:pt idx="31288">
                  <c:v>41234.916666590783</c:v>
                </c:pt>
                <c:pt idx="31289">
                  <c:v>41234.927083257448</c:v>
                </c:pt>
                <c:pt idx="31290">
                  <c:v>41234.937499924112</c:v>
                </c:pt>
                <c:pt idx="31291">
                  <c:v>41234.947916590776</c:v>
                </c:pt>
                <c:pt idx="31292">
                  <c:v>41234.95833325744</c:v>
                </c:pt>
                <c:pt idx="31293">
                  <c:v>41234.968749924104</c:v>
                </c:pt>
                <c:pt idx="31294">
                  <c:v>41234.979166590769</c:v>
                </c:pt>
                <c:pt idx="31295">
                  <c:v>41234.989583257433</c:v>
                </c:pt>
                <c:pt idx="31296">
                  <c:v>41234.999999924097</c:v>
                </c:pt>
                <c:pt idx="31297">
                  <c:v>41235.010416590761</c:v>
                </c:pt>
                <c:pt idx="31298">
                  <c:v>41235.020833257426</c:v>
                </c:pt>
                <c:pt idx="31299">
                  <c:v>41235.03124992409</c:v>
                </c:pt>
                <c:pt idx="31300">
                  <c:v>41235.041666590754</c:v>
                </c:pt>
                <c:pt idx="31301">
                  <c:v>41235.052083257418</c:v>
                </c:pt>
                <c:pt idx="31302">
                  <c:v>41235.062499924083</c:v>
                </c:pt>
                <c:pt idx="31303">
                  <c:v>41235.072916590747</c:v>
                </c:pt>
                <c:pt idx="31304">
                  <c:v>41235.083333257411</c:v>
                </c:pt>
                <c:pt idx="31305">
                  <c:v>41235.093749924075</c:v>
                </c:pt>
                <c:pt idx="31306">
                  <c:v>41235.10416659074</c:v>
                </c:pt>
                <c:pt idx="31307">
                  <c:v>41235.114583257404</c:v>
                </c:pt>
                <c:pt idx="31308">
                  <c:v>41235.124999924068</c:v>
                </c:pt>
                <c:pt idx="31309">
                  <c:v>41235.135416590732</c:v>
                </c:pt>
                <c:pt idx="31310">
                  <c:v>41235.145833257397</c:v>
                </c:pt>
                <c:pt idx="31311">
                  <c:v>41235.156249924061</c:v>
                </c:pt>
                <c:pt idx="31312">
                  <c:v>41235.166666590725</c:v>
                </c:pt>
                <c:pt idx="31313">
                  <c:v>41235.177083257389</c:v>
                </c:pt>
                <c:pt idx="31314">
                  <c:v>41235.187499924054</c:v>
                </c:pt>
                <c:pt idx="31315">
                  <c:v>41235.197916590718</c:v>
                </c:pt>
                <c:pt idx="31316">
                  <c:v>41235.208333257382</c:v>
                </c:pt>
                <c:pt idx="31317">
                  <c:v>41235.218749924046</c:v>
                </c:pt>
                <c:pt idx="31318">
                  <c:v>41235.229166590711</c:v>
                </c:pt>
                <c:pt idx="31319">
                  <c:v>41235.239583257375</c:v>
                </c:pt>
                <c:pt idx="31320">
                  <c:v>41235.249999924039</c:v>
                </c:pt>
                <c:pt idx="31321">
                  <c:v>41235.260416590703</c:v>
                </c:pt>
                <c:pt idx="31322">
                  <c:v>41235.270833257367</c:v>
                </c:pt>
                <c:pt idx="31323">
                  <c:v>41235.281249924032</c:v>
                </c:pt>
                <c:pt idx="31324">
                  <c:v>41235.291666590696</c:v>
                </c:pt>
                <c:pt idx="31325">
                  <c:v>41235.30208325736</c:v>
                </c:pt>
                <c:pt idx="31326">
                  <c:v>41235.312499924024</c:v>
                </c:pt>
                <c:pt idx="31327">
                  <c:v>41235.322916590689</c:v>
                </c:pt>
                <c:pt idx="31328">
                  <c:v>41235.333333257353</c:v>
                </c:pt>
                <c:pt idx="31329">
                  <c:v>41235.343749924017</c:v>
                </c:pt>
                <c:pt idx="31330">
                  <c:v>41235.354166590681</c:v>
                </c:pt>
                <c:pt idx="31331">
                  <c:v>41235.364583257346</c:v>
                </c:pt>
                <c:pt idx="31332">
                  <c:v>41235.37499992401</c:v>
                </c:pt>
                <c:pt idx="31333">
                  <c:v>41235.385416590674</c:v>
                </c:pt>
                <c:pt idx="31334">
                  <c:v>41235.395833257338</c:v>
                </c:pt>
                <c:pt idx="31335">
                  <c:v>41235.406249924003</c:v>
                </c:pt>
                <c:pt idx="31336">
                  <c:v>41235.416666590667</c:v>
                </c:pt>
                <c:pt idx="31337">
                  <c:v>41235.427083257331</c:v>
                </c:pt>
                <c:pt idx="31338">
                  <c:v>41235.437499923995</c:v>
                </c:pt>
                <c:pt idx="31339">
                  <c:v>41235.44791659066</c:v>
                </c:pt>
                <c:pt idx="31340">
                  <c:v>41235.458333257324</c:v>
                </c:pt>
                <c:pt idx="31341">
                  <c:v>41235.468749923988</c:v>
                </c:pt>
                <c:pt idx="31342">
                  <c:v>41235.479166590652</c:v>
                </c:pt>
                <c:pt idx="31343">
                  <c:v>41235.489583257317</c:v>
                </c:pt>
                <c:pt idx="31344">
                  <c:v>41235.499999923981</c:v>
                </c:pt>
                <c:pt idx="31345">
                  <c:v>41235.510416590645</c:v>
                </c:pt>
                <c:pt idx="31346">
                  <c:v>41235.520833257309</c:v>
                </c:pt>
                <c:pt idx="31347">
                  <c:v>41235.531249923974</c:v>
                </c:pt>
                <c:pt idx="31348">
                  <c:v>41235.541666590638</c:v>
                </c:pt>
                <c:pt idx="31349">
                  <c:v>41235.552083257302</c:v>
                </c:pt>
                <c:pt idx="31350">
                  <c:v>41235.562499923966</c:v>
                </c:pt>
                <c:pt idx="31351">
                  <c:v>41235.57291659063</c:v>
                </c:pt>
                <c:pt idx="31352">
                  <c:v>41235.583333257295</c:v>
                </c:pt>
                <c:pt idx="31353">
                  <c:v>41235.593749923959</c:v>
                </c:pt>
                <c:pt idx="31354">
                  <c:v>41235.604166590623</c:v>
                </c:pt>
                <c:pt idx="31355">
                  <c:v>41235.614583257287</c:v>
                </c:pt>
                <c:pt idx="31356">
                  <c:v>41235.624999923952</c:v>
                </c:pt>
                <c:pt idx="31357">
                  <c:v>41235.635416590616</c:v>
                </c:pt>
                <c:pt idx="31358">
                  <c:v>41235.64583325728</c:v>
                </c:pt>
                <c:pt idx="31359">
                  <c:v>41235.656249923944</c:v>
                </c:pt>
                <c:pt idx="31360">
                  <c:v>41235.666666590609</c:v>
                </c:pt>
                <c:pt idx="31361">
                  <c:v>41235.677083257273</c:v>
                </c:pt>
                <c:pt idx="31362">
                  <c:v>41235.687499923937</c:v>
                </c:pt>
                <c:pt idx="31363">
                  <c:v>41235.697916590601</c:v>
                </c:pt>
                <c:pt idx="31364">
                  <c:v>41235.708333257266</c:v>
                </c:pt>
                <c:pt idx="31365">
                  <c:v>41235.71874992393</c:v>
                </c:pt>
                <c:pt idx="31366">
                  <c:v>41235.729166590594</c:v>
                </c:pt>
                <c:pt idx="31367">
                  <c:v>41235.739583257258</c:v>
                </c:pt>
                <c:pt idx="31368">
                  <c:v>41235.749999923923</c:v>
                </c:pt>
                <c:pt idx="31369">
                  <c:v>41235.760416590587</c:v>
                </c:pt>
                <c:pt idx="31370">
                  <c:v>41235.770833257251</c:v>
                </c:pt>
                <c:pt idx="31371">
                  <c:v>41235.781249923915</c:v>
                </c:pt>
                <c:pt idx="31372">
                  <c:v>41235.79166659058</c:v>
                </c:pt>
                <c:pt idx="31373">
                  <c:v>41235.802083257244</c:v>
                </c:pt>
                <c:pt idx="31374">
                  <c:v>41235.812499923908</c:v>
                </c:pt>
                <c:pt idx="31375">
                  <c:v>41235.822916590572</c:v>
                </c:pt>
                <c:pt idx="31376">
                  <c:v>41235.833333257237</c:v>
                </c:pt>
                <c:pt idx="31377">
                  <c:v>41235.843749923901</c:v>
                </c:pt>
                <c:pt idx="31378">
                  <c:v>41235.854166590565</c:v>
                </c:pt>
                <c:pt idx="31379">
                  <c:v>41235.864583257229</c:v>
                </c:pt>
                <c:pt idx="31380">
                  <c:v>41235.874999923893</c:v>
                </c:pt>
                <c:pt idx="31381">
                  <c:v>41235.885416590558</c:v>
                </c:pt>
                <c:pt idx="31382">
                  <c:v>41235.895833257222</c:v>
                </c:pt>
                <c:pt idx="31383">
                  <c:v>41235.906249923886</c:v>
                </c:pt>
                <c:pt idx="31384">
                  <c:v>41235.91666659055</c:v>
                </c:pt>
                <c:pt idx="31385">
                  <c:v>41235.927083257215</c:v>
                </c:pt>
                <c:pt idx="31386">
                  <c:v>41235.937499923879</c:v>
                </c:pt>
                <c:pt idx="31387">
                  <c:v>41235.947916590543</c:v>
                </c:pt>
                <c:pt idx="31388">
                  <c:v>41235.958333257207</c:v>
                </c:pt>
                <c:pt idx="31389">
                  <c:v>41235.968749923872</c:v>
                </c:pt>
                <c:pt idx="31390">
                  <c:v>41235.979166590536</c:v>
                </c:pt>
                <c:pt idx="31391">
                  <c:v>41235.9895832572</c:v>
                </c:pt>
                <c:pt idx="31392">
                  <c:v>41235.999999923864</c:v>
                </c:pt>
                <c:pt idx="31393">
                  <c:v>41236.010416590529</c:v>
                </c:pt>
                <c:pt idx="31394">
                  <c:v>41236.020833257193</c:v>
                </c:pt>
                <c:pt idx="31395">
                  <c:v>41236.031249923857</c:v>
                </c:pt>
                <c:pt idx="31396">
                  <c:v>41236.041666590521</c:v>
                </c:pt>
                <c:pt idx="31397">
                  <c:v>41236.052083257186</c:v>
                </c:pt>
                <c:pt idx="31398">
                  <c:v>41236.06249992385</c:v>
                </c:pt>
                <c:pt idx="31399">
                  <c:v>41236.072916590514</c:v>
                </c:pt>
                <c:pt idx="31400">
                  <c:v>41236.083333257178</c:v>
                </c:pt>
                <c:pt idx="31401">
                  <c:v>41236.093749923843</c:v>
                </c:pt>
                <c:pt idx="31402">
                  <c:v>41236.104166590507</c:v>
                </c:pt>
                <c:pt idx="31403">
                  <c:v>41236.114583257171</c:v>
                </c:pt>
                <c:pt idx="31404">
                  <c:v>41236.124999923835</c:v>
                </c:pt>
                <c:pt idx="31405">
                  <c:v>41236.1354165905</c:v>
                </c:pt>
                <c:pt idx="31406">
                  <c:v>41236.145833257164</c:v>
                </c:pt>
                <c:pt idx="31407">
                  <c:v>41236.156249923828</c:v>
                </c:pt>
                <c:pt idx="31408">
                  <c:v>41236.166666590492</c:v>
                </c:pt>
                <c:pt idx="31409">
                  <c:v>41236.177083257156</c:v>
                </c:pt>
                <c:pt idx="31410">
                  <c:v>41236.187499923821</c:v>
                </c:pt>
                <c:pt idx="31411">
                  <c:v>41236.197916590485</c:v>
                </c:pt>
                <c:pt idx="31412">
                  <c:v>41236.208333257149</c:v>
                </c:pt>
                <c:pt idx="31413">
                  <c:v>41236.218749923813</c:v>
                </c:pt>
                <c:pt idx="31414">
                  <c:v>41236.229166590478</c:v>
                </c:pt>
                <c:pt idx="31415">
                  <c:v>41236.239583257142</c:v>
                </c:pt>
                <c:pt idx="31416">
                  <c:v>41236.249999923806</c:v>
                </c:pt>
                <c:pt idx="31417">
                  <c:v>41236.26041659047</c:v>
                </c:pt>
                <c:pt idx="31418">
                  <c:v>41236.270833257135</c:v>
                </c:pt>
                <c:pt idx="31419">
                  <c:v>41236.281249923799</c:v>
                </c:pt>
                <c:pt idx="31420">
                  <c:v>41236.291666590463</c:v>
                </c:pt>
                <c:pt idx="31421">
                  <c:v>41236.302083257127</c:v>
                </c:pt>
                <c:pt idx="31422">
                  <c:v>41236.312499923792</c:v>
                </c:pt>
                <c:pt idx="31423">
                  <c:v>41236.322916590456</c:v>
                </c:pt>
                <c:pt idx="31424">
                  <c:v>41236.33333325712</c:v>
                </c:pt>
                <c:pt idx="31425">
                  <c:v>41236.343749923784</c:v>
                </c:pt>
                <c:pt idx="31426">
                  <c:v>41236.354166590449</c:v>
                </c:pt>
                <c:pt idx="31427">
                  <c:v>41236.364583257113</c:v>
                </c:pt>
                <c:pt idx="31428">
                  <c:v>41236.374999923777</c:v>
                </c:pt>
                <c:pt idx="31429">
                  <c:v>41236.385416590441</c:v>
                </c:pt>
                <c:pt idx="31430">
                  <c:v>41236.395833257106</c:v>
                </c:pt>
                <c:pt idx="31431">
                  <c:v>41236.40624992377</c:v>
                </c:pt>
                <c:pt idx="31432">
                  <c:v>41236.416666590434</c:v>
                </c:pt>
                <c:pt idx="31433">
                  <c:v>41236.427083257098</c:v>
                </c:pt>
                <c:pt idx="31434">
                  <c:v>41236.437499923763</c:v>
                </c:pt>
                <c:pt idx="31435">
                  <c:v>41236.447916590427</c:v>
                </c:pt>
                <c:pt idx="31436">
                  <c:v>41236.458333257091</c:v>
                </c:pt>
                <c:pt idx="31437">
                  <c:v>41236.468749923755</c:v>
                </c:pt>
                <c:pt idx="31438">
                  <c:v>41236.479166590419</c:v>
                </c:pt>
                <c:pt idx="31439">
                  <c:v>41236.489583257084</c:v>
                </c:pt>
                <c:pt idx="31440">
                  <c:v>41236.499999923748</c:v>
                </c:pt>
                <c:pt idx="31441">
                  <c:v>41236.510416590412</c:v>
                </c:pt>
                <c:pt idx="31442">
                  <c:v>41236.520833257076</c:v>
                </c:pt>
                <c:pt idx="31443">
                  <c:v>41236.531249923741</c:v>
                </c:pt>
                <c:pt idx="31444">
                  <c:v>41236.541666590405</c:v>
                </c:pt>
                <c:pt idx="31445">
                  <c:v>41236.552083257069</c:v>
                </c:pt>
                <c:pt idx="31446">
                  <c:v>41236.562499923733</c:v>
                </c:pt>
                <c:pt idx="31447">
                  <c:v>41236.572916590398</c:v>
                </c:pt>
                <c:pt idx="31448">
                  <c:v>41236.583333257062</c:v>
                </c:pt>
                <c:pt idx="31449">
                  <c:v>41236.593749923726</c:v>
                </c:pt>
                <c:pt idx="31450">
                  <c:v>41236.60416659039</c:v>
                </c:pt>
                <c:pt idx="31451">
                  <c:v>41236.614583257055</c:v>
                </c:pt>
                <c:pt idx="31452">
                  <c:v>41236.624999923719</c:v>
                </c:pt>
                <c:pt idx="31453">
                  <c:v>41236.635416590383</c:v>
                </c:pt>
                <c:pt idx="31454">
                  <c:v>41236.645833257047</c:v>
                </c:pt>
                <c:pt idx="31455">
                  <c:v>41236.656249923712</c:v>
                </c:pt>
                <c:pt idx="31456">
                  <c:v>41236.666666590376</c:v>
                </c:pt>
                <c:pt idx="31457">
                  <c:v>41236.67708325704</c:v>
                </c:pt>
                <c:pt idx="31458">
                  <c:v>41236.687499923704</c:v>
                </c:pt>
                <c:pt idx="31459">
                  <c:v>41236.697916590369</c:v>
                </c:pt>
                <c:pt idx="31460">
                  <c:v>41236.708333257033</c:v>
                </c:pt>
                <c:pt idx="31461">
                  <c:v>41236.718749923697</c:v>
                </c:pt>
                <c:pt idx="31462">
                  <c:v>41236.729166590361</c:v>
                </c:pt>
                <c:pt idx="31463">
                  <c:v>41236.739583257026</c:v>
                </c:pt>
                <c:pt idx="31464">
                  <c:v>41236.74999992369</c:v>
                </c:pt>
                <c:pt idx="31465">
                  <c:v>41236.760416590354</c:v>
                </c:pt>
                <c:pt idx="31466">
                  <c:v>41236.770833257018</c:v>
                </c:pt>
                <c:pt idx="31467">
                  <c:v>41236.781249923682</c:v>
                </c:pt>
                <c:pt idx="31468">
                  <c:v>41236.791666590347</c:v>
                </c:pt>
                <c:pt idx="31469">
                  <c:v>41236.802083257011</c:v>
                </c:pt>
                <c:pt idx="31470">
                  <c:v>41236.812499923675</c:v>
                </c:pt>
                <c:pt idx="31471">
                  <c:v>41236.822916590339</c:v>
                </c:pt>
                <c:pt idx="31472">
                  <c:v>41236.833333257004</c:v>
                </c:pt>
                <c:pt idx="31473">
                  <c:v>41236.843749923668</c:v>
                </c:pt>
                <c:pt idx="31474">
                  <c:v>41236.854166590332</c:v>
                </c:pt>
                <c:pt idx="31475">
                  <c:v>41236.864583256996</c:v>
                </c:pt>
                <c:pt idx="31476">
                  <c:v>41236.874999923661</c:v>
                </c:pt>
                <c:pt idx="31477">
                  <c:v>41236.885416590325</c:v>
                </c:pt>
                <c:pt idx="31478">
                  <c:v>41236.895833256989</c:v>
                </c:pt>
                <c:pt idx="31479">
                  <c:v>41236.906249923653</c:v>
                </c:pt>
                <c:pt idx="31480">
                  <c:v>41236.916666590318</c:v>
                </c:pt>
                <c:pt idx="31481">
                  <c:v>41236.927083256982</c:v>
                </c:pt>
                <c:pt idx="31482">
                  <c:v>41236.937499923646</c:v>
                </c:pt>
                <c:pt idx="31483">
                  <c:v>41236.94791659031</c:v>
                </c:pt>
                <c:pt idx="31484">
                  <c:v>41236.958333256975</c:v>
                </c:pt>
                <c:pt idx="31485">
                  <c:v>41236.968749923639</c:v>
                </c:pt>
                <c:pt idx="31486">
                  <c:v>41236.979166590303</c:v>
                </c:pt>
                <c:pt idx="31487">
                  <c:v>41236.989583256967</c:v>
                </c:pt>
                <c:pt idx="31488">
                  <c:v>41236.999999923632</c:v>
                </c:pt>
                <c:pt idx="31489">
                  <c:v>41237.010416590296</c:v>
                </c:pt>
                <c:pt idx="31490">
                  <c:v>41237.02083325696</c:v>
                </c:pt>
                <c:pt idx="31491">
                  <c:v>41237.031249923624</c:v>
                </c:pt>
                <c:pt idx="31492">
                  <c:v>41237.041666590289</c:v>
                </c:pt>
                <c:pt idx="31493">
                  <c:v>41237.052083256953</c:v>
                </c:pt>
                <c:pt idx="31494">
                  <c:v>41237.062499923617</c:v>
                </c:pt>
                <c:pt idx="31495">
                  <c:v>41237.072916590281</c:v>
                </c:pt>
                <c:pt idx="31496">
                  <c:v>41237.083333256945</c:v>
                </c:pt>
                <c:pt idx="31497">
                  <c:v>41237.09374992361</c:v>
                </c:pt>
                <c:pt idx="31498">
                  <c:v>41237.104166590274</c:v>
                </c:pt>
                <c:pt idx="31499">
                  <c:v>41237.114583256938</c:v>
                </c:pt>
                <c:pt idx="31500">
                  <c:v>41237.124999923602</c:v>
                </c:pt>
                <c:pt idx="31501">
                  <c:v>41237.135416590267</c:v>
                </c:pt>
                <c:pt idx="31502">
                  <c:v>41237.145833256931</c:v>
                </c:pt>
                <c:pt idx="31503">
                  <c:v>41237.156249923595</c:v>
                </c:pt>
                <c:pt idx="31504">
                  <c:v>41237.166666590259</c:v>
                </c:pt>
                <c:pt idx="31505">
                  <c:v>41237.177083256924</c:v>
                </c:pt>
                <c:pt idx="31506">
                  <c:v>41237.187499923588</c:v>
                </c:pt>
                <c:pt idx="31507">
                  <c:v>41237.197916590252</c:v>
                </c:pt>
                <c:pt idx="31508">
                  <c:v>41237.208333256916</c:v>
                </c:pt>
                <c:pt idx="31509">
                  <c:v>41237.218749923581</c:v>
                </c:pt>
                <c:pt idx="31510">
                  <c:v>41237.229166590245</c:v>
                </c:pt>
                <c:pt idx="31511">
                  <c:v>41237.239583256909</c:v>
                </c:pt>
                <c:pt idx="31512">
                  <c:v>41237.249999923573</c:v>
                </c:pt>
                <c:pt idx="31513">
                  <c:v>41237.260416590238</c:v>
                </c:pt>
                <c:pt idx="31514">
                  <c:v>41237.270833256902</c:v>
                </c:pt>
                <c:pt idx="31515">
                  <c:v>41237.281249923566</c:v>
                </c:pt>
                <c:pt idx="31516">
                  <c:v>41237.29166659023</c:v>
                </c:pt>
                <c:pt idx="31517">
                  <c:v>41237.302083256895</c:v>
                </c:pt>
                <c:pt idx="31518">
                  <c:v>41237.312499923559</c:v>
                </c:pt>
                <c:pt idx="31519">
                  <c:v>41237.322916590223</c:v>
                </c:pt>
                <c:pt idx="31520">
                  <c:v>41237.333333256887</c:v>
                </c:pt>
                <c:pt idx="31521">
                  <c:v>41237.343749923552</c:v>
                </c:pt>
                <c:pt idx="31522">
                  <c:v>41237.354166590216</c:v>
                </c:pt>
                <c:pt idx="31523">
                  <c:v>41237.36458325688</c:v>
                </c:pt>
                <c:pt idx="31524">
                  <c:v>41237.374999923544</c:v>
                </c:pt>
                <c:pt idx="31525">
                  <c:v>41237.385416590208</c:v>
                </c:pt>
                <c:pt idx="31526">
                  <c:v>41237.395833256873</c:v>
                </c:pt>
                <c:pt idx="31527">
                  <c:v>41237.406249923537</c:v>
                </c:pt>
                <c:pt idx="31528">
                  <c:v>41237.416666590201</c:v>
                </c:pt>
                <c:pt idx="31529">
                  <c:v>41237.427083256865</c:v>
                </c:pt>
                <c:pt idx="31530">
                  <c:v>41237.43749992353</c:v>
                </c:pt>
                <c:pt idx="31531">
                  <c:v>41237.447916590194</c:v>
                </c:pt>
                <c:pt idx="31532">
                  <c:v>41237.458333256858</c:v>
                </c:pt>
                <c:pt idx="31533">
                  <c:v>41237.468749923522</c:v>
                </c:pt>
                <c:pt idx="31534">
                  <c:v>41237.479166590187</c:v>
                </c:pt>
                <c:pt idx="31535">
                  <c:v>41237.489583256851</c:v>
                </c:pt>
                <c:pt idx="31536">
                  <c:v>41237.499999923515</c:v>
                </c:pt>
                <c:pt idx="31537">
                  <c:v>41237.510416590179</c:v>
                </c:pt>
                <c:pt idx="31538">
                  <c:v>41237.520833256844</c:v>
                </c:pt>
                <c:pt idx="31539">
                  <c:v>41237.531249923508</c:v>
                </c:pt>
                <c:pt idx="31540">
                  <c:v>41237.541666590172</c:v>
                </c:pt>
                <c:pt idx="31541">
                  <c:v>41237.552083256836</c:v>
                </c:pt>
                <c:pt idx="31542">
                  <c:v>41237.562499923501</c:v>
                </c:pt>
                <c:pt idx="31543">
                  <c:v>41237.572916590165</c:v>
                </c:pt>
                <c:pt idx="31544">
                  <c:v>41237.583333256829</c:v>
                </c:pt>
                <c:pt idx="31545">
                  <c:v>41237.593749923493</c:v>
                </c:pt>
                <c:pt idx="31546">
                  <c:v>41237.604166590158</c:v>
                </c:pt>
                <c:pt idx="31547">
                  <c:v>41237.614583256822</c:v>
                </c:pt>
                <c:pt idx="31548">
                  <c:v>41237.624999923486</c:v>
                </c:pt>
                <c:pt idx="31549">
                  <c:v>41237.63541659015</c:v>
                </c:pt>
                <c:pt idx="31550">
                  <c:v>41237.645833256815</c:v>
                </c:pt>
                <c:pt idx="31551">
                  <c:v>41237.656249923479</c:v>
                </c:pt>
                <c:pt idx="31552">
                  <c:v>41237.666666590143</c:v>
                </c:pt>
                <c:pt idx="31553">
                  <c:v>41237.677083256807</c:v>
                </c:pt>
                <c:pt idx="31554">
                  <c:v>41237.687499923471</c:v>
                </c:pt>
                <c:pt idx="31555">
                  <c:v>41237.697916590136</c:v>
                </c:pt>
                <c:pt idx="31556">
                  <c:v>41237.7083332568</c:v>
                </c:pt>
                <c:pt idx="31557">
                  <c:v>41237.718749923464</c:v>
                </c:pt>
                <c:pt idx="31558">
                  <c:v>41237.729166590128</c:v>
                </c:pt>
                <c:pt idx="31559">
                  <c:v>41237.739583256793</c:v>
                </c:pt>
                <c:pt idx="31560">
                  <c:v>41237.749999923457</c:v>
                </c:pt>
                <c:pt idx="31561">
                  <c:v>41237.760416590121</c:v>
                </c:pt>
                <c:pt idx="31562">
                  <c:v>41237.770833256785</c:v>
                </c:pt>
                <c:pt idx="31563">
                  <c:v>41237.78124992345</c:v>
                </c:pt>
                <c:pt idx="31564">
                  <c:v>41237.791666590114</c:v>
                </c:pt>
                <c:pt idx="31565">
                  <c:v>41237.802083256778</c:v>
                </c:pt>
                <c:pt idx="31566">
                  <c:v>41237.812499923442</c:v>
                </c:pt>
                <c:pt idx="31567">
                  <c:v>41237.822916590107</c:v>
                </c:pt>
                <c:pt idx="31568">
                  <c:v>41237.833333256771</c:v>
                </c:pt>
                <c:pt idx="31569">
                  <c:v>41237.843749923435</c:v>
                </c:pt>
                <c:pt idx="31570">
                  <c:v>41237.854166590099</c:v>
                </c:pt>
                <c:pt idx="31571">
                  <c:v>41237.864583256764</c:v>
                </c:pt>
                <c:pt idx="31572">
                  <c:v>41237.874999923428</c:v>
                </c:pt>
                <c:pt idx="31573">
                  <c:v>41237.885416590092</c:v>
                </c:pt>
                <c:pt idx="31574">
                  <c:v>41237.895833256756</c:v>
                </c:pt>
                <c:pt idx="31575">
                  <c:v>41237.906249923421</c:v>
                </c:pt>
                <c:pt idx="31576">
                  <c:v>41237.916666590085</c:v>
                </c:pt>
                <c:pt idx="31577">
                  <c:v>41237.927083256749</c:v>
                </c:pt>
                <c:pt idx="31578">
                  <c:v>41237.937499923413</c:v>
                </c:pt>
                <c:pt idx="31579">
                  <c:v>41237.947916590078</c:v>
                </c:pt>
                <c:pt idx="31580">
                  <c:v>41237.958333256742</c:v>
                </c:pt>
                <c:pt idx="31581">
                  <c:v>41237.968749923406</c:v>
                </c:pt>
                <c:pt idx="31582">
                  <c:v>41237.97916659007</c:v>
                </c:pt>
                <c:pt idx="31583">
                  <c:v>41237.989583256734</c:v>
                </c:pt>
                <c:pt idx="31584">
                  <c:v>41237.999999923399</c:v>
                </c:pt>
                <c:pt idx="31585">
                  <c:v>41238.010416590063</c:v>
                </c:pt>
                <c:pt idx="31586">
                  <c:v>41238.020833256727</c:v>
                </c:pt>
                <c:pt idx="31587">
                  <c:v>41238.031249923391</c:v>
                </c:pt>
                <c:pt idx="31588">
                  <c:v>41238.041666590056</c:v>
                </c:pt>
                <c:pt idx="31589">
                  <c:v>41238.05208325672</c:v>
                </c:pt>
                <c:pt idx="31590">
                  <c:v>41238.062499923384</c:v>
                </c:pt>
                <c:pt idx="31591">
                  <c:v>41238.072916590048</c:v>
                </c:pt>
                <c:pt idx="31592">
                  <c:v>41238.083333256713</c:v>
                </c:pt>
                <c:pt idx="31593">
                  <c:v>41238.093749923377</c:v>
                </c:pt>
                <c:pt idx="31594">
                  <c:v>41238.104166590041</c:v>
                </c:pt>
                <c:pt idx="31595">
                  <c:v>41238.114583256705</c:v>
                </c:pt>
                <c:pt idx="31596">
                  <c:v>41238.12499992337</c:v>
                </c:pt>
                <c:pt idx="31597">
                  <c:v>41238.135416590034</c:v>
                </c:pt>
                <c:pt idx="31598">
                  <c:v>41238.145833256698</c:v>
                </c:pt>
                <c:pt idx="31599">
                  <c:v>41238.156249923362</c:v>
                </c:pt>
                <c:pt idx="31600">
                  <c:v>41238.166666590027</c:v>
                </c:pt>
                <c:pt idx="31601">
                  <c:v>41238.177083256691</c:v>
                </c:pt>
                <c:pt idx="31602">
                  <c:v>41238.187499923355</c:v>
                </c:pt>
                <c:pt idx="31603">
                  <c:v>41238.197916590019</c:v>
                </c:pt>
                <c:pt idx="31604">
                  <c:v>41238.208333256684</c:v>
                </c:pt>
                <c:pt idx="31605">
                  <c:v>41238.218749923348</c:v>
                </c:pt>
                <c:pt idx="31606">
                  <c:v>41238.229166590012</c:v>
                </c:pt>
                <c:pt idx="31607">
                  <c:v>41238.239583256676</c:v>
                </c:pt>
                <c:pt idx="31608">
                  <c:v>41238.249999923341</c:v>
                </c:pt>
                <c:pt idx="31609">
                  <c:v>41238.260416590005</c:v>
                </c:pt>
                <c:pt idx="31610">
                  <c:v>41238.270833256669</c:v>
                </c:pt>
                <c:pt idx="31611">
                  <c:v>41238.281249923333</c:v>
                </c:pt>
                <c:pt idx="31612">
                  <c:v>41238.291666589997</c:v>
                </c:pt>
                <c:pt idx="31613">
                  <c:v>41238.302083256662</c:v>
                </c:pt>
                <c:pt idx="31614">
                  <c:v>41238.312499923326</c:v>
                </c:pt>
                <c:pt idx="31615">
                  <c:v>41238.32291658999</c:v>
                </c:pt>
                <c:pt idx="31616">
                  <c:v>41238.333333256654</c:v>
                </c:pt>
                <c:pt idx="31617">
                  <c:v>41238.343749923319</c:v>
                </c:pt>
                <c:pt idx="31618">
                  <c:v>41238.354166589983</c:v>
                </c:pt>
                <c:pt idx="31619">
                  <c:v>41238.364583256647</c:v>
                </c:pt>
                <c:pt idx="31620">
                  <c:v>41238.374999923311</c:v>
                </c:pt>
                <c:pt idx="31621">
                  <c:v>41238.385416589976</c:v>
                </c:pt>
                <c:pt idx="31622">
                  <c:v>41238.39583325664</c:v>
                </c:pt>
                <c:pt idx="31623">
                  <c:v>41238.406249923304</c:v>
                </c:pt>
                <c:pt idx="31624">
                  <c:v>41238.416666589968</c:v>
                </c:pt>
                <c:pt idx="31625">
                  <c:v>41238.427083256633</c:v>
                </c:pt>
                <c:pt idx="31626">
                  <c:v>41238.437499923297</c:v>
                </c:pt>
                <c:pt idx="31627">
                  <c:v>41238.447916589961</c:v>
                </c:pt>
                <c:pt idx="31628">
                  <c:v>41238.458333256625</c:v>
                </c:pt>
                <c:pt idx="31629">
                  <c:v>41238.46874992329</c:v>
                </c:pt>
                <c:pt idx="31630">
                  <c:v>41238.479166589954</c:v>
                </c:pt>
                <c:pt idx="31631">
                  <c:v>41238.489583256618</c:v>
                </c:pt>
                <c:pt idx="31632">
                  <c:v>41238.499999923282</c:v>
                </c:pt>
                <c:pt idx="31633">
                  <c:v>41238.510416589947</c:v>
                </c:pt>
                <c:pt idx="31634">
                  <c:v>41238.520833256611</c:v>
                </c:pt>
                <c:pt idx="31635">
                  <c:v>41238.531249923275</c:v>
                </c:pt>
                <c:pt idx="31636">
                  <c:v>41238.541666589939</c:v>
                </c:pt>
                <c:pt idx="31637">
                  <c:v>41238.552083256604</c:v>
                </c:pt>
                <c:pt idx="31638">
                  <c:v>41238.562499923268</c:v>
                </c:pt>
                <c:pt idx="31639">
                  <c:v>41238.572916589932</c:v>
                </c:pt>
                <c:pt idx="31640">
                  <c:v>41238.583333256596</c:v>
                </c:pt>
                <c:pt idx="31641">
                  <c:v>41238.59374992326</c:v>
                </c:pt>
                <c:pt idx="31642">
                  <c:v>41238.604166589925</c:v>
                </c:pt>
                <c:pt idx="31643">
                  <c:v>41238.614583256589</c:v>
                </c:pt>
                <c:pt idx="31644">
                  <c:v>41238.624999923253</c:v>
                </c:pt>
                <c:pt idx="31645">
                  <c:v>41238.635416589917</c:v>
                </c:pt>
                <c:pt idx="31646">
                  <c:v>41238.645833256582</c:v>
                </c:pt>
                <c:pt idx="31647">
                  <c:v>41238.656249923246</c:v>
                </c:pt>
                <c:pt idx="31648">
                  <c:v>41238.66666658991</c:v>
                </c:pt>
                <c:pt idx="31649">
                  <c:v>41238.677083256574</c:v>
                </c:pt>
                <c:pt idx="31650">
                  <c:v>41238.687499923239</c:v>
                </c:pt>
                <c:pt idx="31651">
                  <c:v>41238.697916589903</c:v>
                </c:pt>
                <c:pt idx="31652">
                  <c:v>41238.708333256567</c:v>
                </c:pt>
                <c:pt idx="31653">
                  <c:v>41238.718749923231</c:v>
                </c:pt>
                <c:pt idx="31654">
                  <c:v>41238.729166589896</c:v>
                </c:pt>
                <c:pt idx="31655">
                  <c:v>41238.73958325656</c:v>
                </c:pt>
                <c:pt idx="31656">
                  <c:v>41238.749999923224</c:v>
                </c:pt>
                <c:pt idx="31657">
                  <c:v>41238.760416589888</c:v>
                </c:pt>
                <c:pt idx="31658">
                  <c:v>41238.770833256553</c:v>
                </c:pt>
                <c:pt idx="31659">
                  <c:v>41238.781249923217</c:v>
                </c:pt>
                <c:pt idx="31660">
                  <c:v>41238.791666589881</c:v>
                </c:pt>
                <c:pt idx="31661">
                  <c:v>41238.802083256545</c:v>
                </c:pt>
                <c:pt idx="31662">
                  <c:v>41238.81249992321</c:v>
                </c:pt>
                <c:pt idx="31663">
                  <c:v>41238.822916589874</c:v>
                </c:pt>
                <c:pt idx="31664">
                  <c:v>41238.833333256538</c:v>
                </c:pt>
                <c:pt idx="31665">
                  <c:v>41238.843749923202</c:v>
                </c:pt>
                <c:pt idx="31666">
                  <c:v>41238.854166589867</c:v>
                </c:pt>
                <c:pt idx="31667">
                  <c:v>41238.864583256531</c:v>
                </c:pt>
                <c:pt idx="31668">
                  <c:v>41238.874999923195</c:v>
                </c:pt>
                <c:pt idx="31669">
                  <c:v>41238.885416589859</c:v>
                </c:pt>
                <c:pt idx="31670">
                  <c:v>41238.895833256523</c:v>
                </c:pt>
                <c:pt idx="31671">
                  <c:v>41238.906249923188</c:v>
                </c:pt>
                <c:pt idx="31672">
                  <c:v>41238.916666589852</c:v>
                </c:pt>
                <c:pt idx="31673">
                  <c:v>41238.927083256516</c:v>
                </c:pt>
                <c:pt idx="31674">
                  <c:v>41238.93749992318</c:v>
                </c:pt>
                <c:pt idx="31675">
                  <c:v>41238.947916589845</c:v>
                </c:pt>
                <c:pt idx="31676">
                  <c:v>41238.958333256509</c:v>
                </c:pt>
                <c:pt idx="31677">
                  <c:v>41238.968749923173</c:v>
                </c:pt>
                <c:pt idx="31678">
                  <c:v>41238.979166589837</c:v>
                </c:pt>
                <c:pt idx="31679">
                  <c:v>41238.989583256502</c:v>
                </c:pt>
                <c:pt idx="31680">
                  <c:v>41238.999999923166</c:v>
                </c:pt>
                <c:pt idx="31681">
                  <c:v>41239.01041658983</c:v>
                </c:pt>
                <c:pt idx="31682">
                  <c:v>41239.020833256494</c:v>
                </c:pt>
                <c:pt idx="31683">
                  <c:v>41239.031249923159</c:v>
                </c:pt>
                <c:pt idx="31684">
                  <c:v>41239.041666589823</c:v>
                </c:pt>
                <c:pt idx="31685">
                  <c:v>41239.052083256487</c:v>
                </c:pt>
                <c:pt idx="31686">
                  <c:v>41239.062499923151</c:v>
                </c:pt>
                <c:pt idx="31687">
                  <c:v>41239.072916589816</c:v>
                </c:pt>
                <c:pt idx="31688">
                  <c:v>41239.08333325648</c:v>
                </c:pt>
                <c:pt idx="31689">
                  <c:v>41239.093749923144</c:v>
                </c:pt>
                <c:pt idx="31690">
                  <c:v>41239.104166589808</c:v>
                </c:pt>
                <c:pt idx="31691">
                  <c:v>41239.114583256473</c:v>
                </c:pt>
                <c:pt idx="31692">
                  <c:v>41239.124999923137</c:v>
                </c:pt>
                <c:pt idx="31693">
                  <c:v>41239.135416589801</c:v>
                </c:pt>
                <c:pt idx="31694">
                  <c:v>41239.145833256465</c:v>
                </c:pt>
                <c:pt idx="31695">
                  <c:v>41239.15624992313</c:v>
                </c:pt>
                <c:pt idx="31696">
                  <c:v>41239.166666589794</c:v>
                </c:pt>
                <c:pt idx="31697">
                  <c:v>41239.177083256458</c:v>
                </c:pt>
                <c:pt idx="31698">
                  <c:v>41239.187499923122</c:v>
                </c:pt>
                <c:pt idx="31699">
                  <c:v>41239.197916589786</c:v>
                </c:pt>
                <c:pt idx="31700">
                  <c:v>41239.208333256451</c:v>
                </c:pt>
                <c:pt idx="31701">
                  <c:v>41239.218749923115</c:v>
                </c:pt>
                <c:pt idx="31702">
                  <c:v>41239.229166589779</c:v>
                </c:pt>
                <c:pt idx="31703">
                  <c:v>41239.239583256443</c:v>
                </c:pt>
                <c:pt idx="31704">
                  <c:v>41239.249999923108</c:v>
                </c:pt>
                <c:pt idx="31705">
                  <c:v>41239.260416589772</c:v>
                </c:pt>
                <c:pt idx="31706">
                  <c:v>41239.270833256436</c:v>
                </c:pt>
                <c:pt idx="31707">
                  <c:v>41239.2812499231</c:v>
                </c:pt>
                <c:pt idx="31708">
                  <c:v>41239.291666589765</c:v>
                </c:pt>
                <c:pt idx="31709">
                  <c:v>41239.302083256429</c:v>
                </c:pt>
                <c:pt idx="31710">
                  <c:v>41239.312499923093</c:v>
                </c:pt>
                <c:pt idx="31711">
                  <c:v>41239.322916589757</c:v>
                </c:pt>
                <c:pt idx="31712">
                  <c:v>41239.333333256422</c:v>
                </c:pt>
                <c:pt idx="31713">
                  <c:v>41239.343749923086</c:v>
                </c:pt>
                <c:pt idx="31714">
                  <c:v>41239.35416658975</c:v>
                </c:pt>
                <c:pt idx="31715">
                  <c:v>41239.364583256414</c:v>
                </c:pt>
                <c:pt idx="31716">
                  <c:v>41239.374999923079</c:v>
                </c:pt>
                <c:pt idx="31717">
                  <c:v>41239.385416589743</c:v>
                </c:pt>
                <c:pt idx="31718">
                  <c:v>41239.395833256407</c:v>
                </c:pt>
                <c:pt idx="31719">
                  <c:v>41239.406249923071</c:v>
                </c:pt>
                <c:pt idx="31720">
                  <c:v>41239.416666589736</c:v>
                </c:pt>
                <c:pt idx="31721">
                  <c:v>41239.4270832564</c:v>
                </c:pt>
                <c:pt idx="31722">
                  <c:v>41239.437499923064</c:v>
                </c:pt>
                <c:pt idx="31723">
                  <c:v>41239.447916589728</c:v>
                </c:pt>
                <c:pt idx="31724">
                  <c:v>41239.458333256393</c:v>
                </c:pt>
                <c:pt idx="31725">
                  <c:v>41239.468749923057</c:v>
                </c:pt>
                <c:pt idx="31726">
                  <c:v>41239.479166589721</c:v>
                </c:pt>
                <c:pt idx="31727">
                  <c:v>41239.489583256385</c:v>
                </c:pt>
                <c:pt idx="31728">
                  <c:v>41239.499999923049</c:v>
                </c:pt>
                <c:pt idx="31729">
                  <c:v>41239.510416589714</c:v>
                </c:pt>
                <c:pt idx="31730">
                  <c:v>41239.520833256378</c:v>
                </c:pt>
                <c:pt idx="31731">
                  <c:v>41239.531249923042</c:v>
                </c:pt>
                <c:pt idx="31732">
                  <c:v>41239.541666589706</c:v>
                </c:pt>
                <c:pt idx="31733">
                  <c:v>41239.552083256371</c:v>
                </c:pt>
                <c:pt idx="31734">
                  <c:v>41239.562499923035</c:v>
                </c:pt>
                <c:pt idx="31735">
                  <c:v>41239.572916589699</c:v>
                </c:pt>
                <c:pt idx="31736">
                  <c:v>41239.583333256363</c:v>
                </c:pt>
                <c:pt idx="31737">
                  <c:v>41239.593749923028</c:v>
                </c:pt>
                <c:pt idx="31738">
                  <c:v>41239.604166589692</c:v>
                </c:pt>
                <c:pt idx="31739">
                  <c:v>41239.614583256356</c:v>
                </c:pt>
                <c:pt idx="31740">
                  <c:v>41239.62499992302</c:v>
                </c:pt>
                <c:pt idx="31741">
                  <c:v>41239.635416589685</c:v>
                </c:pt>
                <c:pt idx="31742">
                  <c:v>41239.645833256349</c:v>
                </c:pt>
                <c:pt idx="31743">
                  <c:v>41239.656249923013</c:v>
                </c:pt>
                <c:pt idx="31744">
                  <c:v>41239.666666589677</c:v>
                </c:pt>
                <c:pt idx="31745">
                  <c:v>41239.677083256342</c:v>
                </c:pt>
                <c:pt idx="31746">
                  <c:v>41239.687499923006</c:v>
                </c:pt>
                <c:pt idx="31747">
                  <c:v>41239.69791658967</c:v>
                </c:pt>
                <c:pt idx="31748">
                  <c:v>41239.708333256334</c:v>
                </c:pt>
                <c:pt idx="31749">
                  <c:v>41239.718749922999</c:v>
                </c:pt>
                <c:pt idx="31750">
                  <c:v>41239.729166589663</c:v>
                </c:pt>
                <c:pt idx="31751">
                  <c:v>41239.739583256327</c:v>
                </c:pt>
                <c:pt idx="31752">
                  <c:v>41239.749999922991</c:v>
                </c:pt>
                <c:pt idx="31753">
                  <c:v>41239.760416589656</c:v>
                </c:pt>
                <c:pt idx="31754">
                  <c:v>41239.77083325632</c:v>
                </c:pt>
                <c:pt idx="31755">
                  <c:v>41239.781249922984</c:v>
                </c:pt>
                <c:pt idx="31756">
                  <c:v>41239.791666589648</c:v>
                </c:pt>
                <c:pt idx="31757">
                  <c:v>41239.802083256312</c:v>
                </c:pt>
                <c:pt idx="31758">
                  <c:v>41239.812499922977</c:v>
                </c:pt>
                <c:pt idx="31759">
                  <c:v>41239.822916589641</c:v>
                </c:pt>
                <c:pt idx="31760">
                  <c:v>41239.833333256305</c:v>
                </c:pt>
                <c:pt idx="31761">
                  <c:v>41239.843749922969</c:v>
                </c:pt>
                <c:pt idx="31762">
                  <c:v>41239.854166589634</c:v>
                </c:pt>
                <c:pt idx="31763">
                  <c:v>41239.864583256298</c:v>
                </c:pt>
                <c:pt idx="31764">
                  <c:v>41239.874999922962</c:v>
                </c:pt>
                <c:pt idx="31765">
                  <c:v>41239.885416589626</c:v>
                </c:pt>
                <c:pt idx="31766">
                  <c:v>41239.895833256291</c:v>
                </c:pt>
                <c:pt idx="31767">
                  <c:v>41239.906249922955</c:v>
                </c:pt>
                <c:pt idx="31768">
                  <c:v>41239.916666589619</c:v>
                </c:pt>
                <c:pt idx="31769">
                  <c:v>41239.927083256283</c:v>
                </c:pt>
                <c:pt idx="31770">
                  <c:v>41239.937499922948</c:v>
                </c:pt>
                <c:pt idx="31771">
                  <c:v>41239.947916589612</c:v>
                </c:pt>
                <c:pt idx="31772">
                  <c:v>41239.958333256276</c:v>
                </c:pt>
                <c:pt idx="31773">
                  <c:v>41239.96874992294</c:v>
                </c:pt>
                <c:pt idx="31774">
                  <c:v>41239.979166589605</c:v>
                </c:pt>
                <c:pt idx="31775">
                  <c:v>41239.989583256269</c:v>
                </c:pt>
                <c:pt idx="31776">
                  <c:v>41239.999999922933</c:v>
                </c:pt>
                <c:pt idx="31777">
                  <c:v>41240.010416589597</c:v>
                </c:pt>
                <c:pt idx="31778">
                  <c:v>41240.020833256262</c:v>
                </c:pt>
                <c:pt idx="31779">
                  <c:v>41240.031249922926</c:v>
                </c:pt>
                <c:pt idx="31780">
                  <c:v>41240.04166658959</c:v>
                </c:pt>
                <c:pt idx="31781">
                  <c:v>41240.052083256254</c:v>
                </c:pt>
                <c:pt idx="31782">
                  <c:v>41240.062499922919</c:v>
                </c:pt>
                <c:pt idx="31783">
                  <c:v>41240.072916589583</c:v>
                </c:pt>
                <c:pt idx="31784">
                  <c:v>41240.083333256247</c:v>
                </c:pt>
                <c:pt idx="31785">
                  <c:v>41240.093749922911</c:v>
                </c:pt>
                <c:pt idx="31786">
                  <c:v>41240.104166589575</c:v>
                </c:pt>
                <c:pt idx="31787">
                  <c:v>41240.11458325624</c:v>
                </c:pt>
                <c:pt idx="31788">
                  <c:v>41240.124999922904</c:v>
                </c:pt>
                <c:pt idx="31789">
                  <c:v>41240.135416589568</c:v>
                </c:pt>
                <c:pt idx="31790">
                  <c:v>41240.145833256232</c:v>
                </c:pt>
                <c:pt idx="31791">
                  <c:v>41240.156249922897</c:v>
                </c:pt>
                <c:pt idx="31792">
                  <c:v>41240.166666589561</c:v>
                </c:pt>
                <c:pt idx="31793">
                  <c:v>41240.177083256225</c:v>
                </c:pt>
                <c:pt idx="31794">
                  <c:v>41240.187499922889</c:v>
                </c:pt>
                <c:pt idx="31795">
                  <c:v>41240.197916589554</c:v>
                </c:pt>
                <c:pt idx="31796">
                  <c:v>41240.208333256218</c:v>
                </c:pt>
                <c:pt idx="31797">
                  <c:v>41240.218749922882</c:v>
                </c:pt>
                <c:pt idx="31798">
                  <c:v>41240.229166589546</c:v>
                </c:pt>
                <c:pt idx="31799">
                  <c:v>41240.239583256211</c:v>
                </c:pt>
                <c:pt idx="31800">
                  <c:v>41240.249999922875</c:v>
                </c:pt>
                <c:pt idx="31801">
                  <c:v>41240.260416589539</c:v>
                </c:pt>
                <c:pt idx="31802">
                  <c:v>41240.270833256203</c:v>
                </c:pt>
                <c:pt idx="31803">
                  <c:v>41240.281249922868</c:v>
                </c:pt>
                <c:pt idx="31804">
                  <c:v>41240.291666589532</c:v>
                </c:pt>
                <c:pt idx="31805">
                  <c:v>41240.302083256196</c:v>
                </c:pt>
                <c:pt idx="31806">
                  <c:v>41240.31249992286</c:v>
                </c:pt>
                <c:pt idx="31807">
                  <c:v>41240.322916589525</c:v>
                </c:pt>
                <c:pt idx="31808">
                  <c:v>41240.333333256189</c:v>
                </c:pt>
                <c:pt idx="31809">
                  <c:v>41240.343749922853</c:v>
                </c:pt>
                <c:pt idx="31810">
                  <c:v>41240.354166589517</c:v>
                </c:pt>
                <c:pt idx="31811">
                  <c:v>41240.364583256182</c:v>
                </c:pt>
                <c:pt idx="31812">
                  <c:v>41240.374999922846</c:v>
                </c:pt>
                <c:pt idx="31813">
                  <c:v>41240.38541658951</c:v>
                </c:pt>
                <c:pt idx="31814">
                  <c:v>41240.395833256174</c:v>
                </c:pt>
                <c:pt idx="31815">
                  <c:v>41240.406249922838</c:v>
                </c:pt>
                <c:pt idx="31816">
                  <c:v>41240.416666589503</c:v>
                </c:pt>
                <c:pt idx="31817">
                  <c:v>41240.427083256167</c:v>
                </c:pt>
                <c:pt idx="31818">
                  <c:v>41240.437499922831</c:v>
                </c:pt>
                <c:pt idx="31819">
                  <c:v>41240.447916589495</c:v>
                </c:pt>
                <c:pt idx="31820">
                  <c:v>41240.45833325616</c:v>
                </c:pt>
                <c:pt idx="31821">
                  <c:v>41240.468749922824</c:v>
                </c:pt>
                <c:pt idx="31822">
                  <c:v>41240.479166589488</c:v>
                </c:pt>
                <c:pt idx="31823">
                  <c:v>41240.489583256152</c:v>
                </c:pt>
                <c:pt idx="31824">
                  <c:v>41240.499999922817</c:v>
                </c:pt>
                <c:pt idx="31825">
                  <c:v>41240.510416589481</c:v>
                </c:pt>
                <c:pt idx="31826">
                  <c:v>41240.520833256145</c:v>
                </c:pt>
                <c:pt idx="31827">
                  <c:v>41240.531249922809</c:v>
                </c:pt>
                <c:pt idx="31828">
                  <c:v>41240.541666589474</c:v>
                </c:pt>
                <c:pt idx="31829">
                  <c:v>41240.552083256138</c:v>
                </c:pt>
                <c:pt idx="31830">
                  <c:v>41240.562499922802</c:v>
                </c:pt>
                <c:pt idx="31831">
                  <c:v>41240.572916589466</c:v>
                </c:pt>
                <c:pt idx="31832">
                  <c:v>41240.583333256131</c:v>
                </c:pt>
                <c:pt idx="31833">
                  <c:v>41240.593749922795</c:v>
                </c:pt>
                <c:pt idx="31834">
                  <c:v>41240.604166589459</c:v>
                </c:pt>
                <c:pt idx="31835">
                  <c:v>41240.614583256123</c:v>
                </c:pt>
                <c:pt idx="31836">
                  <c:v>41240.624999922788</c:v>
                </c:pt>
                <c:pt idx="31837">
                  <c:v>41240.635416589452</c:v>
                </c:pt>
                <c:pt idx="31838">
                  <c:v>41240.645833256116</c:v>
                </c:pt>
                <c:pt idx="31839">
                  <c:v>41240.65624992278</c:v>
                </c:pt>
                <c:pt idx="31840">
                  <c:v>41240.666666589445</c:v>
                </c:pt>
                <c:pt idx="31841">
                  <c:v>41240.677083256109</c:v>
                </c:pt>
                <c:pt idx="31842">
                  <c:v>41240.687499922773</c:v>
                </c:pt>
                <c:pt idx="31843">
                  <c:v>41240.697916589437</c:v>
                </c:pt>
                <c:pt idx="31844">
                  <c:v>41240.708333256101</c:v>
                </c:pt>
                <c:pt idx="31845">
                  <c:v>41240.718749922766</c:v>
                </c:pt>
                <c:pt idx="31846">
                  <c:v>41240.72916658943</c:v>
                </c:pt>
                <c:pt idx="31847">
                  <c:v>41240.739583256094</c:v>
                </c:pt>
                <c:pt idx="31848">
                  <c:v>41240.749999922758</c:v>
                </c:pt>
                <c:pt idx="31849">
                  <c:v>41240.760416589423</c:v>
                </c:pt>
                <c:pt idx="31850">
                  <c:v>41240.770833256087</c:v>
                </c:pt>
                <c:pt idx="31851">
                  <c:v>41240.781249922751</c:v>
                </c:pt>
                <c:pt idx="31852">
                  <c:v>41240.791666589415</c:v>
                </c:pt>
                <c:pt idx="31853">
                  <c:v>41240.80208325608</c:v>
                </c:pt>
                <c:pt idx="31854">
                  <c:v>41240.812499922744</c:v>
                </c:pt>
                <c:pt idx="31855">
                  <c:v>41240.822916589408</c:v>
                </c:pt>
                <c:pt idx="31856">
                  <c:v>41240.833333256072</c:v>
                </c:pt>
                <c:pt idx="31857">
                  <c:v>41240.843749922737</c:v>
                </c:pt>
                <c:pt idx="31858">
                  <c:v>41240.854166589401</c:v>
                </c:pt>
                <c:pt idx="31859">
                  <c:v>41240.864583256065</c:v>
                </c:pt>
                <c:pt idx="31860">
                  <c:v>41240.874999922729</c:v>
                </c:pt>
                <c:pt idx="31861">
                  <c:v>41240.885416589394</c:v>
                </c:pt>
                <c:pt idx="31862">
                  <c:v>41240.895833256058</c:v>
                </c:pt>
                <c:pt idx="31863">
                  <c:v>41240.906249922722</c:v>
                </c:pt>
                <c:pt idx="31864">
                  <c:v>41240.916666589386</c:v>
                </c:pt>
                <c:pt idx="31865">
                  <c:v>41240.927083256051</c:v>
                </c:pt>
                <c:pt idx="31866">
                  <c:v>41240.937499922715</c:v>
                </c:pt>
                <c:pt idx="31867">
                  <c:v>41240.947916589379</c:v>
                </c:pt>
                <c:pt idx="31868">
                  <c:v>41240.958333256043</c:v>
                </c:pt>
                <c:pt idx="31869">
                  <c:v>41240.968749922708</c:v>
                </c:pt>
                <c:pt idx="31870">
                  <c:v>41240.979166589372</c:v>
                </c:pt>
                <c:pt idx="31871">
                  <c:v>41240.989583256036</c:v>
                </c:pt>
                <c:pt idx="31872">
                  <c:v>41240.9999999227</c:v>
                </c:pt>
                <c:pt idx="31873">
                  <c:v>41241.010416589364</c:v>
                </c:pt>
                <c:pt idx="31874">
                  <c:v>41241.020833256029</c:v>
                </c:pt>
                <c:pt idx="31875">
                  <c:v>41241.031249922693</c:v>
                </c:pt>
                <c:pt idx="31876">
                  <c:v>41241.041666589357</c:v>
                </c:pt>
                <c:pt idx="31877">
                  <c:v>41241.052083256021</c:v>
                </c:pt>
                <c:pt idx="31878">
                  <c:v>41241.062499922686</c:v>
                </c:pt>
                <c:pt idx="31879">
                  <c:v>41241.07291658935</c:v>
                </c:pt>
                <c:pt idx="31880">
                  <c:v>41241.083333256014</c:v>
                </c:pt>
                <c:pt idx="31881">
                  <c:v>41241.093749922678</c:v>
                </c:pt>
                <c:pt idx="31882">
                  <c:v>41241.104166589343</c:v>
                </c:pt>
                <c:pt idx="31883">
                  <c:v>41241.114583256007</c:v>
                </c:pt>
                <c:pt idx="31884">
                  <c:v>41241.124999922671</c:v>
                </c:pt>
                <c:pt idx="31885">
                  <c:v>41241.135416589335</c:v>
                </c:pt>
                <c:pt idx="31886">
                  <c:v>41241.145833256</c:v>
                </c:pt>
                <c:pt idx="31887">
                  <c:v>41241.156249922664</c:v>
                </c:pt>
                <c:pt idx="31888">
                  <c:v>41241.166666589328</c:v>
                </c:pt>
                <c:pt idx="31889">
                  <c:v>41241.177083255992</c:v>
                </c:pt>
                <c:pt idx="31890">
                  <c:v>41241.187499922657</c:v>
                </c:pt>
                <c:pt idx="31891">
                  <c:v>41241.197916589321</c:v>
                </c:pt>
                <c:pt idx="31892">
                  <c:v>41241.208333255985</c:v>
                </c:pt>
                <c:pt idx="31893">
                  <c:v>41241.218749922649</c:v>
                </c:pt>
                <c:pt idx="31894">
                  <c:v>41241.229166589314</c:v>
                </c:pt>
                <c:pt idx="31895">
                  <c:v>41241.239583255978</c:v>
                </c:pt>
                <c:pt idx="31896">
                  <c:v>41241.249999922642</c:v>
                </c:pt>
                <c:pt idx="31897">
                  <c:v>41241.260416589306</c:v>
                </c:pt>
                <c:pt idx="31898">
                  <c:v>41241.270833255971</c:v>
                </c:pt>
                <c:pt idx="31899">
                  <c:v>41241.281249922635</c:v>
                </c:pt>
                <c:pt idx="31900">
                  <c:v>41241.291666589299</c:v>
                </c:pt>
                <c:pt idx="31901">
                  <c:v>41241.302083255963</c:v>
                </c:pt>
                <c:pt idx="31902">
                  <c:v>41241.312499922627</c:v>
                </c:pt>
                <c:pt idx="31903">
                  <c:v>41241.322916589292</c:v>
                </c:pt>
                <c:pt idx="31904">
                  <c:v>41241.333333255956</c:v>
                </c:pt>
                <c:pt idx="31905">
                  <c:v>41241.34374992262</c:v>
                </c:pt>
                <c:pt idx="31906">
                  <c:v>41241.354166589284</c:v>
                </c:pt>
                <c:pt idx="31907">
                  <c:v>41241.364583255949</c:v>
                </c:pt>
                <c:pt idx="31908">
                  <c:v>41241.374999922613</c:v>
                </c:pt>
                <c:pt idx="31909">
                  <c:v>41241.385416589277</c:v>
                </c:pt>
                <c:pt idx="31910">
                  <c:v>41241.395833255941</c:v>
                </c:pt>
                <c:pt idx="31911">
                  <c:v>41241.406249922606</c:v>
                </c:pt>
                <c:pt idx="31912">
                  <c:v>41241.41666658927</c:v>
                </c:pt>
                <c:pt idx="31913">
                  <c:v>41241.427083255934</c:v>
                </c:pt>
                <c:pt idx="31914">
                  <c:v>41241.437499922598</c:v>
                </c:pt>
                <c:pt idx="31915">
                  <c:v>41241.447916589263</c:v>
                </c:pt>
                <c:pt idx="31916">
                  <c:v>41241.458333255927</c:v>
                </c:pt>
                <c:pt idx="31917">
                  <c:v>41241.468749922591</c:v>
                </c:pt>
                <c:pt idx="31918">
                  <c:v>41241.479166589255</c:v>
                </c:pt>
                <c:pt idx="31919">
                  <c:v>41241.48958325592</c:v>
                </c:pt>
                <c:pt idx="31920">
                  <c:v>41241.499999922584</c:v>
                </c:pt>
                <c:pt idx="31921">
                  <c:v>41241.510416589248</c:v>
                </c:pt>
                <c:pt idx="31922">
                  <c:v>41241.520833255912</c:v>
                </c:pt>
                <c:pt idx="31923">
                  <c:v>41241.531249922577</c:v>
                </c:pt>
                <c:pt idx="31924">
                  <c:v>41241.541666589241</c:v>
                </c:pt>
                <c:pt idx="31925">
                  <c:v>41241.552083255905</c:v>
                </c:pt>
                <c:pt idx="31926">
                  <c:v>41241.562499922569</c:v>
                </c:pt>
                <c:pt idx="31927">
                  <c:v>41241.572916589234</c:v>
                </c:pt>
                <c:pt idx="31928">
                  <c:v>41241.583333255898</c:v>
                </c:pt>
                <c:pt idx="31929">
                  <c:v>41241.593749922562</c:v>
                </c:pt>
                <c:pt idx="31930">
                  <c:v>41241.604166589226</c:v>
                </c:pt>
                <c:pt idx="31931">
                  <c:v>41241.61458325589</c:v>
                </c:pt>
                <c:pt idx="31932">
                  <c:v>41241.624999922555</c:v>
                </c:pt>
                <c:pt idx="31933">
                  <c:v>41241.635416589219</c:v>
                </c:pt>
                <c:pt idx="31934">
                  <c:v>41241.645833255883</c:v>
                </c:pt>
                <c:pt idx="31935">
                  <c:v>41241.656249922547</c:v>
                </c:pt>
                <c:pt idx="31936">
                  <c:v>41241.666666589212</c:v>
                </c:pt>
                <c:pt idx="31937">
                  <c:v>41241.677083255876</c:v>
                </c:pt>
                <c:pt idx="31938">
                  <c:v>41241.68749992254</c:v>
                </c:pt>
                <c:pt idx="31939">
                  <c:v>41241.697916589204</c:v>
                </c:pt>
                <c:pt idx="31940">
                  <c:v>41241.708333255869</c:v>
                </c:pt>
                <c:pt idx="31941">
                  <c:v>41241.718749922533</c:v>
                </c:pt>
                <c:pt idx="31942">
                  <c:v>41241.729166589197</c:v>
                </c:pt>
                <c:pt idx="31943">
                  <c:v>41241.739583255861</c:v>
                </c:pt>
                <c:pt idx="31944">
                  <c:v>41241.749999922526</c:v>
                </c:pt>
                <c:pt idx="31945">
                  <c:v>41241.76041658919</c:v>
                </c:pt>
                <c:pt idx="31946">
                  <c:v>41241.770833255854</c:v>
                </c:pt>
                <c:pt idx="31947">
                  <c:v>41241.781249922518</c:v>
                </c:pt>
                <c:pt idx="31948">
                  <c:v>41241.791666589183</c:v>
                </c:pt>
                <c:pt idx="31949">
                  <c:v>41241.802083255847</c:v>
                </c:pt>
                <c:pt idx="31950">
                  <c:v>41241.812499922511</c:v>
                </c:pt>
                <c:pt idx="31951">
                  <c:v>41241.822916589175</c:v>
                </c:pt>
                <c:pt idx="31952">
                  <c:v>41241.83333325584</c:v>
                </c:pt>
                <c:pt idx="31953">
                  <c:v>41241.843749922504</c:v>
                </c:pt>
                <c:pt idx="31954">
                  <c:v>41241.854166589168</c:v>
                </c:pt>
                <c:pt idx="31955">
                  <c:v>41241.864583255832</c:v>
                </c:pt>
                <c:pt idx="31956">
                  <c:v>41241.874999922496</c:v>
                </c:pt>
                <c:pt idx="31957">
                  <c:v>41241.885416589161</c:v>
                </c:pt>
                <c:pt idx="31958">
                  <c:v>41241.895833255825</c:v>
                </c:pt>
                <c:pt idx="31959">
                  <c:v>41241.906249922489</c:v>
                </c:pt>
                <c:pt idx="31960">
                  <c:v>41241.916666589153</c:v>
                </c:pt>
                <c:pt idx="31961">
                  <c:v>41241.927083255818</c:v>
                </c:pt>
                <c:pt idx="31962">
                  <c:v>41241.937499922482</c:v>
                </c:pt>
                <c:pt idx="31963">
                  <c:v>41241.947916589146</c:v>
                </c:pt>
                <c:pt idx="31964">
                  <c:v>41241.95833325581</c:v>
                </c:pt>
                <c:pt idx="31965">
                  <c:v>41241.968749922475</c:v>
                </c:pt>
                <c:pt idx="31966">
                  <c:v>41241.979166589139</c:v>
                </c:pt>
                <c:pt idx="31967">
                  <c:v>41241.989583255803</c:v>
                </c:pt>
                <c:pt idx="31968">
                  <c:v>41241.999999922467</c:v>
                </c:pt>
                <c:pt idx="31969">
                  <c:v>41242.010416589132</c:v>
                </c:pt>
                <c:pt idx="31970">
                  <c:v>41242.020833255796</c:v>
                </c:pt>
                <c:pt idx="31971">
                  <c:v>41242.03124992246</c:v>
                </c:pt>
                <c:pt idx="31972">
                  <c:v>41242.041666589124</c:v>
                </c:pt>
                <c:pt idx="31973">
                  <c:v>41242.052083255789</c:v>
                </c:pt>
                <c:pt idx="31974">
                  <c:v>41242.062499922453</c:v>
                </c:pt>
                <c:pt idx="31975">
                  <c:v>41242.072916589117</c:v>
                </c:pt>
                <c:pt idx="31976">
                  <c:v>41242.083333255781</c:v>
                </c:pt>
                <c:pt idx="31977">
                  <c:v>41242.093749922446</c:v>
                </c:pt>
                <c:pt idx="31978">
                  <c:v>41242.10416658911</c:v>
                </c:pt>
                <c:pt idx="31979">
                  <c:v>41242.114583255774</c:v>
                </c:pt>
                <c:pt idx="31980">
                  <c:v>41242.124999922438</c:v>
                </c:pt>
                <c:pt idx="31981">
                  <c:v>41242.135416589103</c:v>
                </c:pt>
                <c:pt idx="31982">
                  <c:v>41242.145833255767</c:v>
                </c:pt>
                <c:pt idx="31983">
                  <c:v>41242.156249922431</c:v>
                </c:pt>
                <c:pt idx="31984">
                  <c:v>41242.166666589095</c:v>
                </c:pt>
                <c:pt idx="31985">
                  <c:v>41242.177083255759</c:v>
                </c:pt>
                <c:pt idx="31986">
                  <c:v>41242.187499922424</c:v>
                </c:pt>
                <c:pt idx="31987">
                  <c:v>41242.197916589088</c:v>
                </c:pt>
                <c:pt idx="31988">
                  <c:v>41242.208333255752</c:v>
                </c:pt>
                <c:pt idx="31989">
                  <c:v>41242.218749922416</c:v>
                </c:pt>
                <c:pt idx="31990">
                  <c:v>41242.229166589081</c:v>
                </c:pt>
                <c:pt idx="31991">
                  <c:v>41242.239583255745</c:v>
                </c:pt>
                <c:pt idx="31992">
                  <c:v>41242.249999922409</c:v>
                </c:pt>
                <c:pt idx="31993">
                  <c:v>41242.260416589073</c:v>
                </c:pt>
                <c:pt idx="31994">
                  <c:v>41242.270833255738</c:v>
                </c:pt>
                <c:pt idx="31995">
                  <c:v>41242.281249922402</c:v>
                </c:pt>
                <c:pt idx="31996">
                  <c:v>41242.291666589066</c:v>
                </c:pt>
                <c:pt idx="31997">
                  <c:v>41242.30208325573</c:v>
                </c:pt>
                <c:pt idx="31998">
                  <c:v>41242.312499922395</c:v>
                </c:pt>
                <c:pt idx="31999">
                  <c:v>41242.322916589059</c:v>
                </c:pt>
                <c:pt idx="32000">
                  <c:v>41242.333333255723</c:v>
                </c:pt>
                <c:pt idx="32001">
                  <c:v>41242.343749922387</c:v>
                </c:pt>
                <c:pt idx="32002">
                  <c:v>41242.354166589052</c:v>
                </c:pt>
                <c:pt idx="32003">
                  <c:v>41242.364583255716</c:v>
                </c:pt>
                <c:pt idx="32004">
                  <c:v>41242.37499992238</c:v>
                </c:pt>
                <c:pt idx="32005">
                  <c:v>41242.385416589044</c:v>
                </c:pt>
                <c:pt idx="32006">
                  <c:v>41242.395833255709</c:v>
                </c:pt>
                <c:pt idx="32007">
                  <c:v>41242.406249922373</c:v>
                </c:pt>
                <c:pt idx="32008">
                  <c:v>41242.416666589037</c:v>
                </c:pt>
                <c:pt idx="32009">
                  <c:v>41242.427083255701</c:v>
                </c:pt>
                <c:pt idx="32010">
                  <c:v>41242.437499922366</c:v>
                </c:pt>
                <c:pt idx="32011">
                  <c:v>41242.44791658903</c:v>
                </c:pt>
                <c:pt idx="32012">
                  <c:v>41242.458333255694</c:v>
                </c:pt>
                <c:pt idx="32013">
                  <c:v>41242.468749922358</c:v>
                </c:pt>
                <c:pt idx="32014">
                  <c:v>41242.479166589022</c:v>
                </c:pt>
                <c:pt idx="32015">
                  <c:v>41242.489583255687</c:v>
                </c:pt>
                <c:pt idx="32016">
                  <c:v>41242.499999922351</c:v>
                </c:pt>
                <c:pt idx="32017">
                  <c:v>41242.510416589015</c:v>
                </c:pt>
                <c:pt idx="32018">
                  <c:v>41242.520833255679</c:v>
                </c:pt>
                <c:pt idx="32019">
                  <c:v>41242.531249922344</c:v>
                </c:pt>
                <c:pt idx="32020">
                  <c:v>41242.541666589008</c:v>
                </c:pt>
                <c:pt idx="32021">
                  <c:v>41242.552083255672</c:v>
                </c:pt>
                <c:pt idx="32022">
                  <c:v>41242.562499922336</c:v>
                </c:pt>
                <c:pt idx="32023">
                  <c:v>41242.572916589001</c:v>
                </c:pt>
                <c:pt idx="32024">
                  <c:v>41242.583333255665</c:v>
                </c:pt>
                <c:pt idx="32025">
                  <c:v>41242.593749922329</c:v>
                </c:pt>
                <c:pt idx="32026">
                  <c:v>41242.604166588993</c:v>
                </c:pt>
                <c:pt idx="32027">
                  <c:v>41242.614583255658</c:v>
                </c:pt>
                <c:pt idx="32028">
                  <c:v>41242.624999922322</c:v>
                </c:pt>
                <c:pt idx="32029">
                  <c:v>41242.635416588986</c:v>
                </c:pt>
                <c:pt idx="32030">
                  <c:v>41242.64583325565</c:v>
                </c:pt>
                <c:pt idx="32031">
                  <c:v>41242.656249922315</c:v>
                </c:pt>
                <c:pt idx="32032">
                  <c:v>41242.666666588979</c:v>
                </c:pt>
                <c:pt idx="32033">
                  <c:v>41242.677083255643</c:v>
                </c:pt>
                <c:pt idx="32034">
                  <c:v>41242.687499922307</c:v>
                </c:pt>
                <c:pt idx="32035">
                  <c:v>41242.697916588972</c:v>
                </c:pt>
                <c:pt idx="32036">
                  <c:v>41242.708333255636</c:v>
                </c:pt>
                <c:pt idx="32037">
                  <c:v>41242.7187499223</c:v>
                </c:pt>
                <c:pt idx="32038">
                  <c:v>41242.729166588964</c:v>
                </c:pt>
                <c:pt idx="32039">
                  <c:v>41242.739583255629</c:v>
                </c:pt>
                <c:pt idx="32040">
                  <c:v>41242.749999922293</c:v>
                </c:pt>
                <c:pt idx="32041">
                  <c:v>41242.760416588957</c:v>
                </c:pt>
                <c:pt idx="32042">
                  <c:v>41242.770833255621</c:v>
                </c:pt>
                <c:pt idx="32043">
                  <c:v>41242.781249922285</c:v>
                </c:pt>
                <c:pt idx="32044">
                  <c:v>41242.79166658895</c:v>
                </c:pt>
                <c:pt idx="32045">
                  <c:v>41242.802083255614</c:v>
                </c:pt>
                <c:pt idx="32046">
                  <c:v>41242.812499922278</c:v>
                </c:pt>
                <c:pt idx="32047">
                  <c:v>41242.822916588942</c:v>
                </c:pt>
                <c:pt idx="32048">
                  <c:v>41242.833333255607</c:v>
                </c:pt>
                <c:pt idx="32049">
                  <c:v>41242.843749922271</c:v>
                </c:pt>
                <c:pt idx="32050">
                  <c:v>41242.854166588935</c:v>
                </c:pt>
                <c:pt idx="32051">
                  <c:v>41242.864583255599</c:v>
                </c:pt>
                <c:pt idx="32052">
                  <c:v>41242.874999922264</c:v>
                </c:pt>
                <c:pt idx="32053">
                  <c:v>41242.885416588928</c:v>
                </c:pt>
                <c:pt idx="32054">
                  <c:v>41242.895833255592</c:v>
                </c:pt>
                <c:pt idx="32055">
                  <c:v>41242.906249922256</c:v>
                </c:pt>
                <c:pt idx="32056">
                  <c:v>41242.916666588921</c:v>
                </c:pt>
                <c:pt idx="32057">
                  <c:v>41242.927083255585</c:v>
                </c:pt>
                <c:pt idx="32058">
                  <c:v>41242.937499922249</c:v>
                </c:pt>
                <c:pt idx="32059">
                  <c:v>41242.947916588913</c:v>
                </c:pt>
                <c:pt idx="32060">
                  <c:v>41242.958333255578</c:v>
                </c:pt>
                <c:pt idx="32061">
                  <c:v>41242.968749922242</c:v>
                </c:pt>
                <c:pt idx="32062">
                  <c:v>41242.979166588906</c:v>
                </c:pt>
                <c:pt idx="32063">
                  <c:v>41242.98958325557</c:v>
                </c:pt>
                <c:pt idx="32064">
                  <c:v>41242.999999922235</c:v>
                </c:pt>
                <c:pt idx="32065">
                  <c:v>41243.010416588899</c:v>
                </c:pt>
                <c:pt idx="32066">
                  <c:v>41243.020833255563</c:v>
                </c:pt>
                <c:pt idx="32067">
                  <c:v>41243.031249922227</c:v>
                </c:pt>
                <c:pt idx="32068">
                  <c:v>41243.041666588892</c:v>
                </c:pt>
                <c:pt idx="32069">
                  <c:v>41243.052083255556</c:v>
                </c:pt>
                <c:pt idx="32070">
                  <c:v>41243.06249992222</c:v>
                </c:pt>
                <c:pt idx="32071">
                  <c:v>41243.072916588884</c:v>
                </c:pt>
                <c:pt idx="32072">
                  <c:v>41243.083333255548</c:v>
                </c:pt>
                <c:pt idx="32073">
                  <c:v>41243.093749922213</c:v>
                </c:pt>
                <c:pt idx="32074">
                  <c:v>41243.104166588877</c:v>
                </c:pt>
                <c:pt idx="32075">
                  <c:v>41243.114583255541</c:v>
                </c:pt>
                <c:pt idx="32076">
                  <c:v>41243.124999922205</c:v>
                </c:pt>
                <c:pt idx="32077">
                  <c:v>41243.13541658887</c:v>
                </c:pt>
                <c:pt idx="32078">
                  <c:v>41243.145833255534</c:v>
                </c:pt>
                <c:pt idx="32079">
                  <c:v>41243.156249922198</c:v>
                </c:pt>
                <c:pt idx="32080">
                  <c:v>41243.166666588862</c:v>
                </c:pt>
                <c:pt idx="32081">
                  <c:v>41243.177083255527</c:v>
                </c:pt>
                <c:pt idx="32082">
                  <c:v>41243.187499922191</c:v>
                </c:pt>
                <c:pt idx="32083">
                  <c:v>41243.197916588855</c:v>
                </c:pt>
                <c:pt idx="32084">
                  <c:v>41243.208333255519</c:v>
                </c:pt>
                <c:pt idx="32085">
                  <c:v>41243.218749922184</c:v>
                </c:pt>
                <c:pt idx="32086">
                  <c:v>41243.229166588848</c:v>
                </c:pt>
                <c:pt idx="32087">
                  <c:v>41243.239583255512</c:v>
                </c:pt>
                <c:pt idx="32088">
                  <c:v>41243.249999922176</c:v>
                </c:pt>
                <c:pt idx="32089">
                  <c:v>41243.260416588841</c:v>
                </c:pt>
                <c:pt idx="32090">
                  <c:v>41243.270833255505</c:v>
                </c:pt>
                <c:pt idx="32091">
                  <c:v>41243.281249922169</c:v>
                </c:pt>
                <c:pt idx="32092">
                  <c:v>41243.291666588833</c:v>
                </c:pt>
                <c:pt idx="32093">
                  <c:v>41243.302083255498</c:v>
                </c:pt>
                <c:pt idx="32094">
                  <c:v>41243.312499922162</c:v>
                </c:pt>
                <c:pt idx="32095">
                  <c:v>41243.322916588826</c:v>
                </c:pt>
                <c:pt idx="32096">
                  <c:v>41243.33333325549</c:v>
                </c:pt>
                <c:pt idx="32097">
                  <c:v>41243.343749922155</c:v>
                </c:pt>
                <c:pt idx="32098">
                  <c:v>41243.354166588819</c:v>
                </c:pt>
                <c:pt idx="32099">
                  <c:v>41243.364583255483</c:v>
                </c:pt>
                <c:pt idx="32100">
                  <c:v>41243.374999922147</c:v>
                </c:pt>
                <c:pt idx="32101">
                  <c:v>41243.385416588811</c:v>
                </c:pt>
                <c:pt idx="32102">
                  <c:v>41243.395833255476</c:v>
                </c:pt>
                <c:pt idx="32103">
                  <c:v>41243.40624992214</c:v>
                </c:pt>
                <c:pt idx="32104">
                  <c:v>41243.416666588804</c:v>
                </c:pt>
                <c:pt idx="32105">
                  <c:v>41243.427083255468</c:v>
                </c:pt>
                <c:pt idx="32106">
                  <c:v>41243.437499922133</c:v>
                </c:pt>
                <c:pt idx="32107">
                  <c:v>41243.447916588797</c:v>
                </c:pt>
                <c:pt idx="32108">
                  <c:v>41243.458333255461</c:v>
                </c:pt>
                <c:pt idx="32109">
                  <c:v>41243.468749922125</c:v>
                </c:pt>
                <c:pt idx="32110">
                  <c:v>41243.47916658879</c:v>
                </c:pt>
                <c:pt idx="32111">
                  <c:v>41243.489583255454</c:v>
                </c:pt>
                <c:pt idx="32112">
                  <c:v>41243.499999922118</c:v>
                </c:pt>
                <c:pt idx="32113">
                  <c:v>41243.510416588782</c:v>
                </c:pt>
                <c:pt idx="32114">
                  <c:v>41243.520833255447</c:v>
                </c:pt>
                <c:pt idx="32115">
                  <c:v>41243.531249922111</c:v>
                </c:pt>
                <c:pt idx="32116">
                  <c:v>41243.541666588775</c:v>
                </c:pt>
                <c:pt idx="32117">
                  <c:v>41243.552083255439</c:v>
                </c:pt>
                <c:pt idx="32118">
                  <c:v>41243.562499922104</c:v>
                </c:pt>
                <c:pt idx="32119">
                  <c:v>41243.572916588768</c:v>
                </c:pt>
                <c:pt idx="32120">
                  <c:v>41243.583333255432</c:v>
                </c:pt>
                <c:pt idx="32121">
                  <c:v>41243.593749922096</c:v>
                </c:pt>
                <c:pt idx="32122">
                  <c:v>41243.604166588761</c:v>
                </c:pt>
                <c:pt idx="32123">
                  <c:v>41243.614583255425</c:v>
                </c:pt>
                <c:pt idx="32124">
                  <c:v>41243.624999922089</c:v>
                </c:pt>
                <c:pt idx="32125">
                  <c:v>41243.635416588753</c:v>
                </c:pt>
                <c:pt idx="32126">
                  <c:v>41243.645833255418</c:v>
                </c:pt>
                <c:pt idx="32127">
                  <c:v>41243.656249922082</c:v>
                </c:pt>
                <c:pt idx="32128">
                  <c:v>41243.666666588746</c:v>
                </c:pt>
                <c:pt idx="32129">
                  <c:v>41243.67708325541</c:v>
                </c:pt>
                <c:pt idx="32130">
                  <c:v>41243.687499922074</c:v>
                </c:pt>
                <c:pt idx="32131">
                  <c:v>41243.697916588739</c:v>
                </c:pt>
                <c:pt idx="32132">
                  <c:v>41243.708333255403</c:v>
                </c:pt>
                <c:pt idx="32133">
                  <c:v>41243.718749922067</c:v>
                </c:pt>
                <c:pt idx="32134">
                  <c:v>41243.729166588731</c:v>
                </c:pt>
                <c:pt idx="32135">
                  <c:v>41243.739583255396</c:v>
                </c:pt>
                <c:pt idx="32136">
                  <c:v>41243.74999992206</c:v>
                </c:pt>
                <c:pt idx="32137">
                  <c:v>41243.760416588724</c:v>
                </c:pt>
                <c:pt idx="32138">
                  <c:v>41243.770833255388</c:v>
                </c:pt>
                <c:pt idx="32139">
                  <c:v>41243.781249922053</c:v>
                </c:pt>
                <c:pt idx="32140">
                  <c:v>41243.791666588717</c:v>
                </c:pt>
                <c:pt idx="32141">
                  <c:v>41243.802083255381</c:v>
                </c:pt>
                <c:pt idx="32142">
                  <c:v>41243.812499922045</c:v>
                </c:pt>
                <c:pt idx="32143">
                  <c:v>41243.82291658871</c:v>
                </c:pt>
                <c:pt idx="32144">
                  <c:v>41243.833333255374</c:v>
                </c:pt>
                <c:pt idx="32145">
                  <c:v>41243.843749922038</c:v>
                </c:pt>
                <c:pt idx="32146">
                  <c:v>41243.854166588702</c:v>
                </c:pt>
                <c:pt idx="32147">
                  <c:v>41243.864583255367</c:v>
                </c:pt>
                <c:pt idx="32148">
                  <c:v>41243.874999922031</c:v>
                </c:pt>
                <c:pt idx="32149">
                  <c:v>41243.885416588695</c:v>
                </c:pt>
                <c:pt idx="32150">
                  <c:v>41243.895833255359</c:v>
                </c:pt>
                <c:pt idx="32151">
                  <c:v>41243.906249922024</c:v>
                </c:pt>
                <c:pt idx="32152">
                  <c:v>41243.916666588688</c:v>
                </c:pt>
                <c:pt idx="32153">
                  <c:v>41243.927083255352</c:v>
                </c:pt>
                <c:pt idx="32154">
                  <c:v>41243.937499922016</c:v>
                </c:pt>
                <c:pt idx="32155">
                  <c:v>41243.947916588681</c:v>
                </c:pt>
                <c:pt idx="32156">
                  <c:v>41243.958333255345</c:v>
                </c:pt>
                <c:pt idx="32157">
                  <c:v>41243.968749922009</c:v>
                </c:pt>
                <c:pt idx="32158">
                  <c:v>41243.979166588673</c:v>
                </c:pt>
                <c:pt idx="32159">
                  <c:v>41243.989583255337</c:v>
                </c:pt>
                <c:pt idx="32160">
                  <c:v>41243.999999922002</c:v>
                </c:pt>
                <c:pt idx="32161">
                  <c:v>41244.010416588666</c:v>
                </c:pt>
                <c:pt idx="32162">
                  <c:v>41244.02083325533</c:v>
                </c:pt>
                <c:pt idx="32163">
                  <c:v>41244.031249921994</c:v>
                </c:pt>
                <c:pt idx="32164">
                  <c:v>41244.041666588659</c:v>
                </c:pt>
                <c:pt idx="32165">
                  <c:v>41244.052083255323</c:v>
                </c:pt>
                <c:pt idx="32166">
                  <c:v>41244.062499921987</c:v>
                </c:pt>
                <c:pt idx="32167">
                  <c:v>41244.072916588651</c:v>
                </c:pt>
                <c:pt idx="32168">
                  <c:v>41244.083333255316</c:v>
                </c:pt>
                <c:pt idx="32169">
                  <c:v>41244.09374992198</c:v>
                </c:pt>
                <c:pt idx="32170">
                  <c:v>41244.104166588644</c:v>
                </c:pt>
                <c:pt idx="32171">
                  <c:v>41244.114583255308</c:v>
                </c:pt>
                <c:pt idx="32172">
                  <c:v>41244.124999921973</c:v>
                </c:pt>
                <c:pt idx="32173">
                  <c:v>41244.135416588637</c:v>
                </c:pt>
                <c:pt idx="32174">
                  <c:v>41244.145833255301</c:v>
                </c:pt>
                <c:pt idx="32175">
                  <c:v>41244.156249921965</c:v>
                </c:pt>
                <c:pt idx="32176">
                  <c:v>41244.16666658863</c:v>
                </c:pt>
                <c:pt idx="32177">
                  <c:v>41244.177083255294</c:v>
                </c:pt>
                <c:pt idx="32178">
                  <c:v>41244.187499921958</c:v>
                </c:pt>
                <c:pt idx="32179">
                  <c:v>41244.197916588622</c:v>
                </c:pt>
                <c:pt idx="32180">
                  <c:v>41244.208333255287</c:v>
                </c:pt>
                <c:pt idx="32181">
                  <c:v>41244.218749921951</c:v>
                </c:pt>
                <c:pt idx="32182">
                  <c:v>41244.229166588615</c:v>
                </c:pt>
                <c:pt idx="32183">
                  <c:v>41244.239583255279</c:v>
                </c:pt>
                <c:pt idx="32184">
                  <c:v>41244.249999921944</c:v>
                </c:pt>
                <c:pt idx="32185">
                  <c:v>41244.260416588608</c:v>
                </c:pt>
                <c:pt idx="32186">
                  <c:v>41244.270833255272</c:v>
                </c:pt>
                <c:pt idx="32187">
                  <c:v>41244.281249921936</c:v>
                </c:pt>
                <c:pt idx="32188">
                  <c:v>41244.2916665886</c:v>
                </c:pt>
                <c:pt idx="32189">
                  <c:v>41244.302083255265</c:v>
                </c:pt>
                <c:pt idx="32190">
                  <c:v>41244.312499921929</c:v>
                </c:pt>
                <c:pt idx="32191">
                  <c:v>41244.322916588593</c:v>
                </c:pt>
                <c:pt idx="32192">
                  <c:v>41244.333333255257</c:v>
                </c:pt>
                <c:pt idx="32193">
                  <c:v>41244.343749921922</c:v>
                </c:pt>
                <c:pt idx="32194">
                  <c:v>41244.354166588586</c:v>
                </c:pt>
                <c:pt idx="32195">
                  <c:v>41244.36458325525</c:v>
                </c:pt>
                <c:pt idx="32196">
                  <c:v>41244.374999921914</c:v>
                </c:pt>
                <c:pt idx="32197">
                  <c:v>41244.385416588579</c:v>
                </c:pt>
                <c:pt idx="32198">
                  <c:v>41244.395833255243</c:v>
                </c:pt>
                <c:pt idx="32199">
                  <c:v>41244.406249921907</c:v>
                </c:pt>
                <c:pt idx="32200">
                  <c:v>41244.416666588571</c:v>
                </c:pt>
                <c:pt idx="32201">
                  <c:v>41244.427083255236</c:v>
                </c:pt>
                <c:pt idx="32202">
                  <c:v>41244.4374999219</c:v>
                </c:pt>
                <c:pt idx="32203">
                  <c:v>41244.447916588564</c:v>
                </c:pt>
                <c:pt idx="32204">
                  <c:v>41244.458333255228</c:v>
                </c:pt>
                <c:pt idx="32205">
                  <c:v>41244.468749921893</c:v>
                </c:pt>
                <c:pt idx="32206">
                  <c:v>41244.479166588557</c:v>
                </c:pt>
                <c:pt idx="32207">
                  <c:v>41244.489583255221</c:v>
                </c:pt>
                <c:pt idx="32208">
                  <c:v>41244.499999921885</c:v>
                </c:pt>
                <c:pt idx="32209">
                  <c:v>41244.51041658855</c:v>
                </c:pt>
                <c:pt idx="32210">
                  <c:v>41244.520833255214</c:v>
                </c:pt>
                <c:pt idx="32211">
                  <c:v>41244.531249921878</c:v>
                </c:pt>
                <c:pt idx="32212">
                  <c:v>41244.541666588542</c:v>
                </c:pt>
                <c:pt idx="32213">
                  <c:v>41244.552083255207</c:v>
                </c:pt>
                <c:pt idx="32214">
                  <c:v>41244.562499921871</c:v>
                </c:pt>
                <c:pt idx="32215">
                  <c:v>41244.572916588535</c:v>
                </c:pt>
                <c:pt idx="32216">
                  <c:v>41244.583333255199</c:v>
                </c:pt>
                <c:pt idx="32217">
                  <c:v>41244.593749921863</c:v>
                </c:pt>
                <c:pt idx="32218">
                  <c:v>41244.604166588528</c:v>
                </c:pt>
                <c:pt idx="32219">
                  <c:v>41244.614583255192</c:v>
                </c:pt>
                <c:pt idx="32220">
                  <c:v>41244.624999921856</c:v>
                </c:pt>
                <c:pt idx="32221">
                  <c:v>41244.63541658852</c:v>
                </c:pt>
                <c:pt idx="32222">
                  <c:v>41244.645833255185</c:v>
                </c:pt>
                <c:pt idx="32223">
                  <c:v>41244.656249921849</c:v>
                </c:pt>
                <c:pt idx="32224">
                  <c:v>41244.666666588513</c:v>
                </c:pt>
                <c:pt idx="32225">
                  <c:v>41244.677083255177</c:v>
                </c:pt>
                <c:pt idx="32226">
                  <c:v>41244.687499921842</c:v>
                </c:pt>
                <c:pt idx="32227">
                  <c:v>41244.697916588506</c:v>
                </c:pt>
                <c:pt idx="32228">
                  <c:v>41244.70833325517</c:v>
                </c:pt>
                <c:pt idx="32229">
                  <c:v>41244.718749921834</c:v>
                </c:pt>
                <c:pt idx="32230">
                  <c:v>41244.729166588499</c:v>
                </c:pt>
                <c:pt idx="32231">
                  <c:v>41244.739583255163</c:v>
                </c:pt>
                <c:pt idx="32232">
                  <c:v>41244.749999921827</c:v>
                </c:pt>
                <c:pt idx="32233">
                  <c:v>41244.760416588491</c:v>
                </c:pt>
                <c:pt idx="32234">
                  <c:v>41244.770833255156</c:v>
                </c:pt>
                <c:pt idx="32235">
                  <c:v>41244.78124992182</c:v>
                </c:pt>
                <c:pt idx="32236">
                  <c:v>41244.791666588484</c:v>
                </c:pt>
                <c:pt idx="32237">
                  <c:v>41244.802083255148</c:v>
                </c:pt>
                <c:pt idx="32238">
                  <c:v>41244.812499921813</c:v>
                </c:pt>
                <c:pt idx="32239">
                  <c:v>41244.822916588477</c:v>
                </c:pt>
                <c:pt idx="32240">
                  <c:v>41244.833333255141</c:v>
                </c:pt>
                <c:pt idx="32241">
                  <c:v>41244.843749921805</c:v>
                </c:pt>
                <c:pt idx="32242">
                  <c:v>41244.85416658847</c:v>
                </c:pt>
                <c:pt idx="32243">
                  <c:v>41244.864583255134</c:v>
                </c:pt>
                <c:pt idx="32244">
                  <c:v>41244.874999921798</c:v>
                </c:pt>
                <c:pt idx="32245">
                  <c:v>41244.885416588462</c:v>
                </c:pt>
                <c:pt idx="32246">
                  <c:v>41244.895833255126</c:v>
                </c:pt>
                <c:pt idx="32247">
                  <c:v>41244.906249921791</c:v>
                </c:pt>
                <c:pt idx="32248">
                  <c:v>41244.916666588455</c:v>
                </c:pt>
                <c:pt idx="32249">
                  <c:v>41244.927083255119</c:v>
                </c:pt>
                <c:pt idx="32250">
                  <c:v>41244.937499921783</c:v>
                </c:pt>
                <c:pt idx="32251">
                  <c:v>41244.947916588448</c:v>
                </c:pt>
                <c:pt idx="32252">
                  <c:v>41244.958333255112</c:v>
                </c:pt>
                <c:pt idx="32253">
                  <c:v>41244.968749921776</c:v>
                </c:pt>
                <c:pt idx="32254">
                  <c:v>41244.97916658844</c:v>
                </c:pt>
                <c:pt idx="32255">
                  <c:v>41244.989583255105</c:v>
                </c:pt>
                <c:pt idx="32256">
                  <c:v>41244.999999921769</c:v>
                </c:pt>
                <c:pt idx="32257">
                  <c:v>41245.010416588433</c:v>
                </c:pt>
                <c:pt idx="32258">
                  <c:v>41245.020833255097</c:v>
                </c:pt>
                <c:pt idx="32259">
                  <c:v>41245.031249921762</c:v>
                </c:pt>
                <c:pt idx="32260">
                  <c:v>41245.041666588426</c:v>
                </c:pt>
                <c:pt idx="32261">
                  <c:v>41245.05208325509</c:v>
                </c:pt>
                <c:pt idx="32262">
                  <c:v>41245.062499921754</c:v>
                </c:pt>
                <c:pt idx="32263">
                  <c:v>41245.072916588419</c:v>
                </c:pt>
                <c:pt idx="32264">
                  <c:v>41245.083333255083</c:v>
                </c:pt>
                <c:pt idx="32265">
                  <c:v>41245.093749921747</c:v>
                </c:pt>
                <c:pt idx="32266">
                  <c:v>41245.104166588411</c:v>
                </c:pt>
                <c:pt idx="32267">
                  <c:v>41245.114583255076</c:v>
                </c:pt>
                <c:pt idx="32268">
                  <c:v>41245.12499992174</c:v>
                </c:pt>
                <c:pt idx="32269">
                  <c:v>41245.135416588404</c:v>
                </c:pt>
                <c:pt idx="32270">
                  <c:v>41245.145833255068</c:v>
                </c:pt>
                <c:pt idx="32271">
                  <c:v>41245.156249921733</c:v>
                </c:pt>
                <c:pt idx="32272">
                  <c:v>41245.166666588397</c:v>
                </c:pt>
                <c:pt idx="32273">
                  <c:v>41245.177083255061</c:v>
                </c:pt>
                <c:pt idx="32274">
                  <c:v>41245.187499921725</c:v>
                </c:pt>
                <c:pt idx="32275">
                  <c:v>41245.197916588389</c:v>
                </c:pt>
                <c:pt idx="32276">
                  <c:v>41245.208333255054</c:v>
                </c:pt>
                <c:pt idx="32277">
                  <c:v>41245.218749921718</c:v>
                </c:pt>
                <c:pt idx="32278">
                  <c:v>41245.229166588382</c:v>
                </c:pt>
                <c:pt idx="32279">
                  <c:v>41245.239583255046</c:v>
                </c:pt>
                <c:pt idx="32280">
                  <c:v>41245.249999921711</c:v>
                </c:pt>
                <c:pt idx="32281">
                  <c:v>41245.260416588375</c:v>
                </c:pt>
                <c:pt idx="32282">
                  <c:v>41245.270833255039</c:v>
                </c:pt>
                <c:pt idx="32283">
                  <c:v>41245.281249921703</c:v>
                </c:pt>
                <c:pt idx="32284">
                  <c:v>41245.291666588368</c:v>
                </c:pt>
                <c:pt idx="32285">
                  <c:v>41245.302083255032</c:v>
                </c:pt>
                <c:pt idx="32286">
                  <c:v>41245.312499921696</c:v>
                </c:pt>
                <c:pt idx="32287">
                  <c:v>41245.32291658836</c:v>
                </c:pt>
                <c:pt idx="32288">
                  <c:v>41245.333333255025</c:v>
                </c:pt>
                <c:pt idx="32289">
                  <c:v>41245.343749921689</c:v>
                </c:pt>
                <c:pt idx="32290">
                  <c:v>41245.354166588353</c:v>
                </c:pt>
                <c:pt idx="32291">
                  <c:v>41245.364583255017</c:v>
                </c:pt>
                <c:pt idx="32292">
                  <c:v>41245.374999921682</c:v>
                </c:pt>
                <c:pt idx="32293">
                  <c:v>41245.385416588346</c:v>
                </c:pt>
                <c:pt idx="32294">
                  <c:v>41245.39583325501</c:v>
                </c:pt>
                <c:pt idx="32295">
                  <c:v>41245.406249921674</c:v>
                </c:pt>
                <c:pt idx="32296">
                  <c:v>41245.416666588339</c:v>
                </c:pt>
                <c:pt idx="32297">
                  <c:v>41245.427083255003</c:v>
                </c:pt>
                <c:pt idx="32298">
                  <c:v>41245.437499921667</c:v>
                </c:pt>
                <c:pt idx="32299">
                  <c:v>41245.447916588331</c:v>
                </c:pt>
                <c:pt idx="32300">
                  <c:v>41245.458333254996</c:v>
                </c:pt>
                <c:pt idx="32301">
                  <c:v>41245.46874992166</c:v>
                </c:pt>
                <c:pt idx="32302">
                  <c:v>41245.479166588324</c:v>
                </c:pt>
                <c:pt idx="32303">
                  <c:v>41245.489583254988</c:v>
                </c:pt>
                <c:pt idx="32304">
                  <c:v>41245.499999921652</c:v>
                </c:pt>
                <c:pt idx="32305">
                  <c:v>41245.510416588317</c:v>
                </c:pt>
                <c:pt idx="32306">
                  <c:v>41245.520833254981</c:v>
                </c:pt>
                <c:pt idx="32307">
                  <c:v>41245.531249921645</c:v>
                </c:pt>
                <c:pt idx="32308">
                  <c:v>41245.541666588309</c:v>
                </c:pt>
                <c:pt idx="32309">
                  <c:v>41245.552083254974</c:v>
                </c:pt>
                <c:pt idx="32310">
                  <c:v>41245.562499921638</c:v>
                </c:pt>
                <c:pt idx="32311">
                  <c:v>41245.572916588302</c:v>
                </c:pt>
                <c:pt idx="32312">
                  <c:v>41245.583333254966</c:v>
                </c:pt>
                <c:pt idx="32313">
                  <c:v>41245.593749921631</c:v>
                </c:pt>
                <c:pt idx="32314">
                  <c:v>41245.604166588295</c:v>
                </c:pt>
                <c:pt idx="32315">
                  <c:v>41245.614583254959</c:v>
                </c:pt>
                <c:pt idx="32316">
                  <c:v>41245.624999921623</c:v>
                </c:pt>
                <c:pt idx="32317">
                  <c:v>41245.635416588288</c:v>
                </c:pt>
                <c:pt idx="32318">
                  <c:v>41245.645833254952</c:v>
                </c:pt>
                <c:pt idx="32319">
                  <c:v>41245.656249921616</c:v>
                </c:pt>
                <c:pt idx="32320">
                  <c:v>41245.66666658828</c:v>
                </c:pt>
                <c:pt idx="32321">
                  <c:v>41245.677083254945</c:v>
                </c:pt>
                <c:pt idx="32322">
                  <c:v>41245.687499921609</c:v>
                </c:pt>
                <c:pt idx="32323">
                  <c:v>41245.697916588273</c:v>
                </c:pt>
                <c:pt idx="32324">
                  <c:v>41245.708333254937</c:v>
                </c:pt>
                <c:pt idx="32325">
                  <c:v>41245.718749921602</c:v>
                </c:pt>
                <c:pt idx="32326">
                  <c:v>41245.729166588266</c:v>
                </c:pt>
                <c:pt idx="32327">
                  <c:v>41245.73958325493</c:v>
                </c:pt>
                <c:pt idx="32328">
                  <c:v>41245.749999921594</c:v>
                </c:pt>
                <c:pt idx="32329">
                  <c:v>41245.760416588259</c:v>
                </c:pt>
                <c:pt idx="32330">
                  <c:v>41245.770833254923</c:v>
                </c:pt>
                <c:pt idx="32331">
                  <c:v>41245.781249921587</c:v>
                </c:pt>
                <c:pt idx="32332">
                  <c:v>41245.791666588251</c:v>
                </c:pt>
                <c:pt idx="32333">
                  <c:v>41245.802083254915</c:v>
                </c:pt>
                <c:pt idx="32334">
                  <c:v>41245.81249992158</c:v>
                </c:pt>
                <c:pt idx="32335">
                  <c:v>41245.822916588244</c:v>
                </c:pt>
                <c:pt idx="32336">
                  <c:v>41245.833333254908</c:v>
                </c:pt>
                <c:pt idx="32337">
                  <c:v>41245.843749921572</c:v>
                </c:pt>
                <c:pt idx="32338">
                  <c:v>41245.854166588237</c:v>
                </c:pt>
                <c:pt idx="32339">
                  <c:v>41245.864583254901</c:v>
                </c:pt>
                <c:pt idx="32340">
                  <c:v>41245.874999921565</c:v>
                </c:pt>
                <c:pt idx="32341">
                  <c:v>41245.885416588229</c:v>
                </c:pt>
                <c:pt idx="32342">
                  <c:v>41245.895833254894</c:v>
                </c:pt>
                <c:pt idx="32343">
                  <c:v>41245.906249921558</c:v>
                </c:pt>
                <c:pt idx="32344">
                  <c:v>41245.916666588222</c:v>
                </c:pt>
                <c:pt idx="32345">
                  <c:v>41245.927083254886</c:v>
                </c:pt>
                <c:pt idx="32346">
                  <c:v>41245.937499921551</c:v>
                </c:pt>
                <c:pt idx="32347">
                  <c:v>41245.947916588215</c:v>
                </c:pt>
                <c:pt idx="32348">
                  <c:v>41245.958333254879</c:v>
                </c:pt>
                <c:pt idx="32349">
                  <c:v>41245.968749921543</c:v>
                </c:pt>
                <c:pt idx="32350">
                  <c:v>41245.979166588208</c:v>
                </c:pt>
                <c:pt idx="32351">
                  <c:v>41245.989583254872</c:v>
                </c:pt>
                <c:pt idx="32352">
                  <c:v>41245.999999921536</c:v>
                </c:pt>
                <c:pt idx="32353">
                  <c:v>41246.0104165882</c:v>
                </c:pt>
                <c:pt idx="32354">
                  <c:v>41246.020833254865</c:v>
                </c:pt>
                <c:pt idx="32355">
                  <c:v>41246.031249921529</c:v>
                </c:pt>
                <c:pt idx="32356">
                  <c:v>41246.041666588193</c:v>
                </c:pt>
                <c:pt idx="32357">
                  <c:v>41246.052083254857</c:v>
                </c:pt>
                <c:pt idx="32358">
                  <c:v>41246.062499921522</c:v>
                </c:pt>
                <c:pt idx="32359">
                  <c:v>41246.072916588186</c:v>
                </c:pt>
                <c:pt idx="32360">
                  <c:v>41246.08333325485</c:v>
                </c:pt>
                <c:pt idx="32361">
                  <c:v>41246.093749921514</c:v>
                </c:pt>
                <c:pt idx="32362">
                  <c:v>41246.104166588178</c:v>
                </c:pt>
                <c:pt idx="32363">
                  <c:v>41246.114583254843</c:v>
                </c:pt>
                <c:pt idx="32364">
                  <c:v>41246.124999921507</c:v>
                </c:pt>
                <c:pt idx="32365">
                  <c:v>41246.135416588171</c:v>
                </c:pt>
                <c:pt idx="32366">
                  <c:v>41246.145833254835</c:v>
                </c:pt>
                <c:pt idx="32367">
                  <c:v>41246.1562499215</c:v>
                </c:pt>
                <c:pt idx="32368">
                  <c:v>41246.166666588164</c:v>
                </c:pt>
                <c:pt idx="32369">
                  <c:v>41246.177083254828</c:v>
                </c:pt>
                <c:pt idx="32370">
                  <c:v>41246.187499921492</c:v>
                </c:pt>
                <c:pt idx="32371">
                  <c:v>41246.197916588157</c:v>
                </c:pt>
                <c:pt idx="32372">
                  <c:v>41246.208333254821</c:v>
                </c:pt>
                <c:pt idx="32373">
                  <c:v>41246.218749921485</c:v>
                </c:pt>
                <c:pt idx="32374">
                  <c:v>41246.229166588149</c:v>
                </c:pt>
                <c:pt idx="32375">
                  <c:v>41246.239583254814</c:v>
                </c:pt>
                <c:pt idx="32376">
                  <c:v>41246.249999921478</c:v>
                </c:pt>
                <c:pt idx="32377">
                  <c:v>41246.260416588142</c:v>
                </c:pt>
                <c:pt idx="32378">
                  <c:v>41246.270833254806</c:v>
                </c:pt>
                <c:pt idx="32379">
                  <c:v>41246.281249921471</c:v>
                </c:pt>
                <c:pt idx="32380">
                  <c:v>41246.291666588135</c:v>
                </c:pt>
                <c:pt idx="32381">
                  <c:v>41246.302083254799</c:v>
                </c:pt>
                <c:pt idx="32382">
                  <c:v>41246.312499921463</c:v>
                </c:pt>
                <c:pt idx="32383">
                  <c:v>41246.322916588128</c:v>
                </c:pt>
                <c:pt idx="32384">
                  <c:v>41246.333333254792</c:v>
                </c:pt>
                <c:pt idx="32385">
                  <c:v>41246.343749921456</c:v>
                </c:pt>
                <c:pt idx="32386">
                  <c:v>41246.35416658812</c:v>
                </c:pt>
                <c:pt idx="32387">
                  <c:v>41246.364583254785</c:v>
                </c:pt>
                <c:pt idx="32388">
                  <c:v>41246.374999921449</c:v>
                </c:pt>
                <c:pt idx="32389">
                  <c:v>41246.385416588113</c:v>
                </c:pt>
                <c:pt idx="32390">
                  <c:v>41246.395833254777</c:v>
                </c:pt>
                <c:pt idx="32391">
                  <c:v>41246.406249921441</c:v>
                </c:pt>
                <c:pt idx="32392">
                  <c:v>41246.416666588106</c:v>
                </c:pt>
                <c:pt idx="32393">
                  <c:v>41246.42708325477</c:v>
                </c:pt>
                <c:pt idx="32394">
                  <c:v>41246.437499921434</c:v>
                </c:pt>
                <c:pt idx="32395">
                  <c:v>41246.447916588098</c:v>
                </c:pt>
                <c:pt idx="32396">
                  <c:v>41246.458333254763</c:v>
                </c:pt>
                <c:pt idx="32397">
                  <c:v>41246.468749921427</c:v>
                </c:pt>
                <c:pt idx="32398">
                  <c:v>41246.479166588091</c:v>
                </c:pt>
                <c:pt idx="32399">
                  <c:v>41246.489583254755</c:v>
                </c:pt>
                <c:pt idx="32400">
                  <c:v>41246.49999992142</c:v>
                </c:pt>
                <c:pt idx="32401">
                  <c:v>41246.510416588084</c:v>
                </c:pt>
                <c:pt idx="32402">
                  <c:v>41246.520833254748</c:v>
                </c:pt>
                <c:pt idx="32403">
                  <c:v>41246.531249921412</c:v>
                </c:pt>
                <c:pt idx="32404">
                  <c:v>41246.541666588077</c:v>
                </c:pt>
                <c:pt idx="32405">
                  <c:v>41246.552083254741</c:v>
                </c:pt>
                <c:pt idx="32406">
                  <c:v>41246.562499921405</c:v>
                </c:pt>
                <c:pt idx="32407">
                  <c:v>41246.572916588069</c:v>
                </c:pt>
                <c:pt idx="32408">
                  <c:v>41246.583333254734</c:v>
                </c:pt>
                <c:pt idx="32409">
                  <c:v>41246.593749921398</c:v>
                </c:pt>
                <c:pt idx="32410">
                  <c:v>41246.604166588062</c:v>
                </c:pt>
                <c:pt idx="32411">
                  <c:v>41246.614583254726</c:v>
                </c:pt>
                <c:pt idx="32412">
                  <c:v>41246.624999921391</c:v>
                </c:pt>
                <c:pt idx="32413">
                  <c:v>41246.635416588055</c:v>
                </c:pt>
                <c:pt idx="32414">
                  <c:v>41246.645833254719</c:v>
                </c:pt>
                <c:pt idx="32415">
                  <c:v>41246.656249921383</c:v>
                </c:pt>
                <c:pt idx="32416">
                  <c:v>41246.666666588048</c:v>
                </c:pt>
                <c:pt idx="32417">
                  <c:v>41246.677083254712</c:v>
                </c:pt>
                <c:pt idx="32418">
                  <c:v>41246.687499921376</c:v>
                </c:pt>
                <c:pt idx="32419">
                  <c:v>41246.69791658804</c:v>
                </c:pt>
                <c:pt idx="32420">
                  <c:v>41246.708333254704</c:v>
                </c:pt>
                <c:pt idx="32421">
                  <c:v>41246.718749921369</c:v>
                </c:pt>
                <c:pt idx="32422">
                  <c:v>41246.729166588033</c:v>
                </c:pt>
                <c:pt idx="32423">
                  <c:v>41246.739583254697</c:v>
                </c:pt>
                <c:pt idx="32424">
                  <c:v>41246.749999921361</c:v>
                </c:pt>
                <c:pt idx="32425">
                  <c:v>41246.760416588026</c:v>
                </c:pt>
                <c:pt idx="32426">
                  <c:v>41246.77083325469</c:v>
                </c:pt>
                <c:pt idx="32427">
                  <c:v>41246.781249921354</c:v>
                </c:pt>
                <c:pt idx="32428">
                  <c:v>41246.791666588018</c:v>
                </c:pt>
                <c:pt idx="32429">
                  <c:v>41246.802083254683</c:v>
                </c:pt>
                <c:pt idx="32430">
                  <c:v>41246.812499921347</c:v>
                </c:pt>
                <c:pt idx="32431">
                  <c:v>41246.822916588011</c:v>
                </c:pt>
                <c:pt idx="32432">
                  <c:v>41246.833333254675</c:v>
                </c:pt>
                <c:pt idx="32433">
                  <c:v>41246.84374992134</c:v>
                </c:pt>
                <c:pt idx="32434">
                  <c:v>41246.854166588004</c:v>
                </c:pt>
                <c:pt idx="32435">
                  <c:v>41246.864583254668</c:v>
                </c:pt>
                <c:pt idx="32436">
                  <c:v>41246.874999921332</c:v>
                </c:pt>
                <c:pt idx="32437">
                  <c:v>41246.885416587997</c:v>
                </c:pt>
                <c:pt idx="32438">
                  <c:v>41246.895833254661</c:v>
                </c:pt>
                <c:pt idx="32439">
                  <c:v>41246.906249921325</c:v>
                </c:pt>
                <c:pt idx="32440">
                  <c:v>41246.916666587989</c:v>
                </c:pt>
                <c:pt idx="32441">
                  <c:v>41246.927083254654</c:v>
                </c:pt>
                <c:pt idx="32442">
                  <c:v>41246.937499921318</c:v>
                </c:pt>
                <c:pt idx="32443">
                  <c:v>41246.947916587982</c:v>
                </c:pt>
                <c:pt idx="32444">
                  <c:v>41246.958333254646</c:v>
                </c:pt>
                <c:pt idx="32445">
                  <c:v>41246.968749921311</c:v>
                </c:pt>
                <c:pt idx="32446">
                  <c:v>41246.979166587975</c:v>
                </c:pt>
                <c:pt idx="32447">
                  <c:v>41246.989583254639</c:v>
                </c:pt>
                <c:pt idx="32448">
                  <c:v>41246.999999921303</c:v>
                </c:pt>
                <c:pt idx="32449">
                  <c:v>41247.010416587967</c:v>
                </c:pt>
                <c:pt idx="32450">
                  <c:v>41247.020833254632</c:v>
                </c:pt>
                <c:pt idx="32451">
                  <c:v>41247.031249921296</c:v>
                </c:pt>
                <c:pt idx="32452">
                  <c:v>41247.04166658796</c:v>
                </c:pt>
                <c:pt idx="32453">
                  <c:v>41247.052083254624</c:v>
                </c:pt>
                <c:pt idx="32454">
                  <c:v>41247.062499921289</c:v>
                </c:pt>
                <c:pt idx="32455">
                  <c:v>41247.072916587953</c:v>
                </c:pt>
                <c:pt idx="32456">
                  <c:v>41247.083333254617</c:v>
                </c:pt>
                <c:pt idx="32457">
                  <c:v>41247.093749921281</c:v>
                </c:pt>
                <c:pt idx="32458">
                  <c:v>41247.104166587946</c:v>
                </c:pt>
                <c:pt idx="32459">
                  <c:v>41247.11458325461</c:v>
                </c:pt>
                <c:pt idx="32460">
                  <c:v>41247.124999921274</c:v>
                </c:pt>
                <c:pt idx="32461">
                  <c:v>41247.135416587938</c:v>
                </c:pt>
                <c:pt idx="32462">
                  <c:v>41247.145833254603</c:v>
                </c:pt>
                <c:pt idx="32463">
                  <c:v>41247.156249921267</c:v>
                </c:pt>
                <c:pt idx="32464">
                  <c:v>41247.166666587931</c:v>
                </c:pt>
                <c:pt idx="32465">
                  <c:v>41247.177083254595</c:v>
                </c:pt>
                <c:pt idx="32466">
                  <c:v>41247.18749992126</c:v>
                </c:pt>
                <c:pt idx="32467">
                  <c:v>41247.197916587924</c:v>
                </c:pt>
                <c:pt idx="32468">
                  <c:v>41247.208333254588</c:v>
                </c:pt>
                <c:pt idx="32469">
                  <c:v>41247.218749921252</c:v>
                </c:pt>
                <c:pt idx="32470">
                  <c:v>41247.229166587917</c:v>
                </c:pt>
                <c:pt idx="32471">
                  <c:v>41247.239583254581</c:v>
                </c:pt>
                <c:pt idx="32472">
                  <c:v>41247.249999921245</c:v>
                </c:pt>
                <c:pt idx="32473">
                  <c:v>41247.260416587909</c:v>
                </c:pt>
                <c:pt idx="32474">
                  <c:v>41247.270833254574</c:v>
                </c:pt>
                <c:pt idx="32475">
                  <c:v>41247.281249921238</c:v>
                </c:pt>
                <c:pt idx="32476">
                  <c:v>41247.291666587902</c:v>
                </c:pt>
                <c:pt idx="32477">
                  <c:v>41247.302083254566</c:v>
                </c:pt>
                <c:pt idx="32478">
                  <c:v>41247.31249992123</c:v>
                </c:pt>
                <c:pt idx="32479">
                  <c:v>41247.322916587895</c:v>
                </c:pt>
                <c:pt idx="32480">
                  <c:v>41247.333333254559</c:v>
                </c:pt>
                <c:pt idx="32481">
                  <c:v>41247.343749921223</c:v>
                </c:pt>
                <c:pt idx="32482">
                  <c:v>41247.354166587887</c:v>
                </c:pt>
                <c:pt idx="32483">
                  <c:v>41247.364583254552</c:v>
                </c:pt>
                <c:pt idx="32484">
                  <c:v>41247.374999921216</c:v>
                </c:pt>
                <c:pt idx="32485">
                  <c:v>41247.38541658788</c:v>
                </c:pt>
                <c:pt idx="32486">
                  <c:v>41247.395833254544</c:v>
                </c:pt>
                <c:pt idx="32487">
                  <c:v>41247.406249921209</c:v>
                </c:pt>
                <c:pt idx="32488">
                  <c:v>41247.416666587873</c:v>
                </c:pt>
                <c:pt idx="32489">
                  <c:v>41247.427083254537</c:v>
                </c:pt>
                <c:pt idx="32490">
                  <c:v>41247.437499921201</c:v>
                </c:pt>
                <c:pt idx="32491">
                  <c:v>41247.447916587866</c:v>
                </c:pt>
                <c:pt idx="32492">
                  <c:v>41247.45833325453</c:v>
                </c:pt>
                <c:pt idx="32493">
                  <c:v>41247.468749921194</c:v>
                </c:pt>
                <c:pt idx="32494">
                  <c:v>41247.479166587858</c:v>
                </c:pt>
                <c:pt idx="32495">
                  <c:v>41247.489583254523</c:v>
                </c:pt>
                <c:pt idx="32496">
                  <c:v>41247.499999921187</c:v>
                </c:pt>
                <c:pt idx="32497">
                  <c:v>41247.510416587851</c:v>
                </c:pt>
                <c:pt idx="32498">
                  <c:v>41247.520833254515</c:v>
                </c:pt>
                <c:pt idx="32499">
                  <c:v>41247.53124992118</c:v>
                </c:pt>
                <c:pt idx="32500">
                  <c:v>41247.541666587844</c:v>
                </c:pt>
                <c:pt idx="32501">
                  <c:v>41247.552083254508</c:v>
                </c:pt>
                <c:pt idx="32502">
                  <c:v>41247.562499921172</c:v>
                </c:pt>
                <c:pt idx="32503">
                  <c:v>41247.572916587837</c:v>
                </c:pt>
                <c:pt idx="32504">
                  <c:v>41247.583333254501</c:v>
                </c:pt>
                <c:pt idx="32505">
                  <c:v>41247.593749921165</c:v>
                </c:pt>
                <c:pt idx="32506">
                  <c:v>41247.604166587829</c:v>
                </c:pt>
                <c:pt idx="32507">
                  <c:v>41247.614583254493</c:v>
                </c:pt>
                <c:pt idx="32508">
                  <c:v>41247.624999921158</c:v>
                </c:pt>
                <c:pt idx="32509">
                  <c:v>41247.635416587822</c:v>
                </c:pt>
                <c:pt idx="32510">
                  <c:v>41247.645833254486</c:v>
                </c:pt>
                <c:pt idx="32511">
                  <c:v>41247.65624992115</c:v>
                </c:pt>
                <c:pt idx="32512">
                  <c:v>41247.666666587815</c:v>
                </c:pt>
                <c:pt idx="32513">
                  <c:v>41247.677083254479</c:v>
                </c:pt>
                <c:pt idx="32514">
                  <c:v>41247.687499921143</c:v>
                </c:pt>
                <c:pt idx="32515">
                  <c:v>41247.697916587807</c:v>
                </c:pt>
                <c:pt idx="32516">
                  <c:v>41247.708333254472</c:v>
                </c:pt>
                <c:pt idx="32517">
                  <c:v>41247.718749921136</c:v>
                </c:pt>
                <c:pt idx="32518">
                  <c:v>41247.7291665878</c:v>
                </c:pt>
                <c:pt idx="32519">
                  <c:v>41247.739583254464</c:v>
                </c:pt>
                <c:pt idx="32520">
                  <c:v>41247.749999921129</c:v>
                </c:pt>
                <c:pt idx="32521">
                  <c:v>41247.760416587793</c:v>
                </c:pt>
                <c:pt idx="32522">
                  <c:v>41247.770833254457</c:v>
                </c:pt>
                <c:pt idx="32523">
                  <c:v>41247.781249921121</c:v>
                </c:pt>
                <c:pt idx="32524">
                  <c:v>41247.791666587786</c:v>
                </c:pt>
                <c:pt idx="32525">
                  <c:v>41247.80208325445</c:v>
                </c:pt>
                <c:pt idx="32526">
                  <c:v>41247.812499921114</c:v>
                </c:pt>
                <c:pt idx="32527">
                  <c:v>41247.822916587778</c:v>
                </c:pt>
                <c:pt idx="32528">
                  <c:v>41247.833333254443</c:v>
                </c:pt>
                <c:pt idx="32529">
                  <c:v>41247.843749921107</c:v>
                </c:pt>
                <c:pt idx="32530">
                  <c:v>41247.854166587771</c:v>
                </c:pt>
                <c:pt idx="32531">
                  <c:v>41247.864583254435</c:v>
                </c:pt>
                <c:pt idx="32532">
                  <c:v>41247.8749999211</c:v>
                </c:pt>
                <c:pt idx="32533">
                  <c:v>41247.885416587764</c:v>
                </c:pt>
                <c:pt idx="32534">
                  <c:v>41247.895833254428</c:v>
                </c:pt>
                <c:pt idx="32535">
                  <c:v>41247.906249921092</c:v>
                </c:pt>
                <c:pt idx="32536">
                  <c:v>41247.916666587756</c:v>
                </c:pt>
                <c:pt idx="32537">
                  <c:v>41247.927083254421</c:v>
                </c:pt>
                <c:pt idx="32538">
                  <c:v>41247.937499921085</c:v>
                </c:pt>
                <c:pt idx="32539">
                  <c:v>41247.947916587749</c:v>
                </c:pt>
                <c:pt idx="32540">
                  <c:v>41247.958333254413</c:v>
                </c:pt>
                <c:pt idx="32541">
                  <c:v>41247.968749921078</c:v>
                </c:pt>
                <c:pt idx="32542">
                  <c:v>41247.979166587742</c:v>
                </c:pt>
                <c:pt idx="32543">
                  <c:v>41247.989583254406</c:v>
                </c:pt>
                <c:pt idx="32544">
                  <c:v>41247.99999992107</c:v>
                </c:pt>
                <c:pt idx="32545">
                  <c:v>41248.010416587735</c:v>
                </c:pt>
                <c:pt idx="32546">
                  <c:v>41248.020833254399</c:v>
                </c:pt>
                <c:pt idx="32547">
                  <c:v>41248.031249921063</c:v>
                </c:pt>
                <c:pt idx="32548">
                  <c:v>41248.041666587727</c:v>
                </c:pt>
                <c:pt idx="32549">
                  <c:v>41248.052083254392</c:v>
                </c:pt>
                <c:pt idx="32550">
                  <c:v>41248.062499921056</c:v>
                </c:pt>
                <c:pt idx="32551">
                  <c:v>41248.07291658772</c:v>
                </c:pt>
                <c:pt idx="32552">
                  <c:v>41248.083333254384</c:v>
                </c:pt>
                <c:pt idx="32553">
                  <c:v>41248.093749921049</c:v>
                </c:pt>
                <c:pt idx="32554">
                  <c:v>41248.104166587713</c:v>
                </c:pt>
                <c:pt idx="32555">
                  <c:v>41248.114583254377</c:v>
                </c:pt>
                <c:pt idx="32556">
                  <c:v>41248.124999921041</c:v>
                </c:pt>
                <c:pt idx="32557">
                  <c:v>41248.135416587706</c:v>
                </c:pt>
                <c:pt idx="32558">
                  <c:v>41248.14583325437</c:v>
                </c:pt>
                <c:pt idx="32559">
                  <c:v>41248.156249921034</c:v>
                </c:pt>
                <c:pt idx="32560">
                  <c:v>41248.166666587698</c:v>
                </c:pt>
                <c:pt idx="32561">
                  <c:v>41248.177083254363</c:v>
                </c:pt>
                <c:pt idx="32562">
                  <c:v>41248.187499921027</c:v>
                </c:pt>
                <c:pt idx="32563">
                  <c:v>41248.197916587691</c:v>
                </c:pt>
                <c:pt idx="32564">
                  <c:v>41248.208333254355</c:v>
                </c:pt>
                <c:pt idx="32565">
                  <c:v>41248.218749921019</c:v>
                </c:pt>
                <c:pt idx="32566">
                  <c:v>41248.229166587684</c:v>
                </c:pt>
                <c:pt idx="32567">
                  <c:v>41248.239583254348</c:v>
                </c:pt>
                <c:pt idx="32568">
                  <c:v>41248.249999921012</c:v>
                </c:pt>
                <c:pt idx="32569">
                  <c:v>41248.260416587676</c:v>
                </c:pt>
                <c:pt idx="32570">
                  <c:v>41248.270833254341</c:v>
                </c:pt>
                <c:pt idx="32571">
                  <c:v>41248.281249921005</c:v>
                </c:pt>
                <c:pt idx="32572">
                  <c:v>41248.291666587669</c:v>
                </c:pt>
                <c:pt idx="32573">
                  <c:v>41248.302083254333</c:v>
                </c:pt>
                <c:pt idx="32574">
                  <c:v>41248.312499920998</c:v>
                </c:pt>
                <c:pt idx="32575">
                  <c:v>41248.322916587662</c:v>
                </c:pt>
                <c:pt idx="32576">
                  <c:v>41248.333333254326</c:v>
                </c:pt>
                <c:pt idx="32577">
                  <c:v>41248.34374992099</c:v>
                </c:pt>
                <c:pt idx="32578">
                  <c:v>41248.354166587655</c:v>
                </c:pt>
                <c:pt idx="32579">
                  <c:v>41248.364583254319</c:v>
                </c:pt>
                <c:pt idx="32580">
                  <c:v>41248.374999920983</c:v>
                </c:pt>
                <c:pt idx="32581">
                  <c:v>41248.385416587647</c:v>
                </c:pt>
                <c:pt idx="32582">
                  <c:v>41248.395833254312</c:v>
                </c:pt>
                <c:pt idx="32583">
                  <c:v>41248.406249920976</c:v>
                </c:pt>
                <c:pt idx="32584">
                  <c:v>41248.41666658764</c:v>
                </c:pt>
                <c:pt idx="32585">
                  <c:v>41248.427083254304</c:v>
                </c:pt>
                <c:pt idx="32586">
                  <c:v>41248.437499920969</c:v>
                </c:pt>
                <c:pt idx="32587">
                  <c:v>41248.447916587633</c:v>
                </c:pt>
                <c:pt idx="32588">
                  <c:v>41248.458333254297</c:v>
                </c:pt>
                <c:pt idx="32589">
                  <c:v>41248.468749920961</c:v>
                </c:pt>
                <c:pt idx="32590">
                  <c:v>41248.479166587626</c:v>
                </c:pt>
                <c:pt idx="32591">
                  <c:v>41248.48958325429</c:v>
                </c:pt>
                <c:pt idx="32592">
                  <c:v>41248.499999920954</c:v>
                </c:pt>
                <c:pt idx="32593">
                  <c:v>41248.510416587618</c:v>
                </c:pt>
                <c:pt idx="32594">
                  <c:v>41248.520833254282</c:v>
                </c:pt>
                <c:pt idx="32595">
                  <c:v>41248.531249920947</c:v>
                </c:pt>
                <c:pt idx="32596">
                  <c:v>41248.541666587611</c:v>
                </c:pt>
                <c:pt idx="32597">
                  <c:v>41248.552083254275</c:v>
                </c:pt>
                <c:pt idx="32598">
                  <c:v>41248.562499920939</c:v>
                </c:pt>
                <c:pt idx="32599">
                  <c:v>41248.572916587604</c:v>
                </c:pt>
                <c:pt idx="32600">
                  <c:v>41248.583333254268</c:v>
                </c:pt>
                <c:pt idx="32601">
                  <c:v>41248.593749920932</c:v>
                </c:pt>
                <c:pt idx="32602">
                  <c:v>41248.604166587596</c:v>
                </c:pt>
                <c:pt idx="32603">
                  <c:v>41248.614583254261</c:v>
                </c:pt>
                <c:pt idx="32604">
                  <c:v>41248.624999920925</c:v>
                </c:pt>
                <c:pt idx="32605">
                  <c:v>41248.635416587589</c:v>
                </c:pt>
                <c:pt idx="32606">
                  <c:v>41248.645833254253</c:v>
                </c:pt>
                <c:pt idx="32607">
                  <c:v>41248.656249920918</c:v>
                </c:pt>
                <c:pt idx="32608">
                  <c:v>41248.666666587582</c:v>
                </c:pt>
                <c:pt idx="32609">
                  <c:v>41248.677083254246</c:v>
                </c:pt>
                <c:pt idx="32610">
                  <c:v>41248.68749992091</c:v>
                </c:pt>
                <c:pt idx="32611">
                  <c:v>41248.697916587575</c:v>
                </c:pt>
                <c:pt idx="32612">
                  <c:v>41248.708333254239</c:v>
                </c:pt>
                <c:pt idx="32613">
                  <c:v>41248.718749920903</c:v>
                </c:pt>
                <c:pt idx="32614">
                  <c:v>41248.729166587567</c:v>
                </c:pt>
                <c:pt idx="32615">
                  <c:v>41248.739583254232</c:v>
                </c:pt>
                <c:pt idx="32616">
                  <c:v>41248.749999920896</c:v>
                </c:pt>
                <c:pt idx="32617">
                  <c:v>41248.76041658756</c:v>
                </c:pt>
                <c:pt idx="32618">
                  <c:v>41248.770833254224</c:v>
                </c:pt>
                <c:pt idx="32619">
                  <c:v>41248.781249920889</c:v>
                </c:pt>
                <c:pt idx="32620">
                  <c:v>41248.791666587553</c:v>
                </c:pt>
                <c:pt idx="32621">
                  <c:v>41248.802083254217</c:v>
                </c:pt>
                <c:pt idx="32622">
                  <c:v>41248.812499920881</c:v>
                </c:pt>
                <c:pt idx="32623">
                  <c:v>41248.822916587545</c:v>
                </c:pt>
                <c:pt idx="32624">
                  <c:v>41248.83333325421</c:v>
                </c:pt>
                <c:pt idx="32625">
                  <c:v>41248.843749920874</c:v>
                </c:pt>
                <c:pt idx="32626">
                  <c:v>41248.854166587538</c:v>
                </c:pt>
                <c:pt idx="32627">
                  <c:v>41248.864583254202</c:v>
                </c:pt>
                <c:pt idx="32628">
                  <c:v>41248.874999920867</c:v>
                </c:pt>
                <c:pt idx="32629">
                  <c:v>41248.885416587531</c:v>
                </c:pt>
                <c:pt idx="32630">
                  <c:v>41248.895833254195</c:v>
                </c:pt>
                <c:pt idx="32631">
                  <c:v>41248.906249920859</c:v>
                </c:pt>
                <c:pt idx="32632">
                  <c:v>41248.916666587524</c:v>
                </c:pt>
                <c:pt idx="32633">
                  <c:v>41248.927083254188</c:v>
                </c:pt>
                <c:pt idx="32634">
                  <c:v>41248.937499920852</c:v>
                </c:pt>
                <c:pt idx="32635">
                  <c:v>41248.947916587516</c:v>
                </c:pt>
                <c:pt idx="32636">
                  <c:v>41248.958333254181</c:v>
                </c:pt>
                <c:pt idx="32637">
                  <c:v>41248.968749920845</c:v>
                </c:pt>
                <c:pt idx="32638">
                  <c:v>41248.979166587509</c:v>
                </c:pt>
                <c:pt idx="32639">
                  <c:v>41248.989583254173</c:v>
                </c:pt>
                <c:pt idx="32640">
                  <c:v>41248.999999920838</c:v>
                </c:pt>
                <c:pt idx="32641">
                  <c:v>41249.010416587502</c:v>
                </c:pt>
                <c:pt idx="32642">
                  <c:v>41249.020833254166</c:v>
                </c:pt>
                <c:pt idx="32643">
                  <c:v>41249.03124992083</c:v>
                </c:pt>
                <c:pt idx="32644">
                  <c:v>41249.041666587495</c:v>
                </c:pt>
                <c:pt idx="32645">
                  <c:v>41249.052083254159</c:v>
                </c:pt>
                <c:pt idx="32646">
                  <c:v>41249.062499920823</c:v>
                </c:pt>
                <c:pt idx="32647">
                  <c:v>41249.072916587487</c:v>
                </c:pt>
                <c:pt idx="32648">
                  <c:v>41249.083333254152</c:v>
                </c:pt>
                <c:pt idx="32649">
                  <c:v>41249.093749920816</c:v>
                </c:pt>
                <c:pt idx="32650">
                  <c:v>41249.10416658748</c:v>
                </c:pt>
                <c:pt idx="32651">
                  <c:v>41249.114583254144</c:v>
                </c:pt>
                <c:pt idx="32652">
                  <c:v>41249.124999920808</c:v>
                </c:pt>
                <c:pt idx="32653">
                  <c:v>41249.135416587473</c:v>
                </c:pt>
                <c:pt idx="32654">
                  <c:v>41249.145833254137</c:v>
                </c:pt>
                <c:pt idx="32655">
                  <c:v>41249.156249920801</c:v>
                </c:pt>
                <c:pt idx="32656">
                  <c:v>41249.166666587465</c:v>
                </c:pt>
                <c:pt idx="32657">
                  <c:v>41249.17708325413</c:v>
                </c:pt>
                <c:pt idx="32658">
                  <c:v>41249.187499920794</c:v>
                </c:pt>
                <c:pt idx="32659">
                  <c:v>41249.197916587458</c:v>
                </c:pt>
                <c:pt idx="32660">
                  <c:v>41249.208333254122</c:v>
                </c:pt>
                <c:pt idx="32661">
                  <c:v>41249.218749920787</c:v>
                </c:pt>
                <c:pt idx="32662">
                  <c:v>41249.229166587451</c:v>
                </c:pt>
                <c:pt idx="32663">
                  <c:v>41249.239583254115</c:v>
                </c:pt>
                <c:pt idx="32664">
                  <c:v>41249.249999920779</c:v>
                </c:pt>
                <c:pt idx="32665">
                  <c:v>41249.260416587444</c:v>
                </c:pt>
                <c:pt idx="32666">
                  <c:v>41249.270833254108</c:v>
                </c:pt>
                <c:pt idx="32667">
                  <c:v>41249.281249920772</c:v>
                </c:pt>
                <c:pt idx="32668">
                  <c:v>41249.291666587436</c:v>
                </c:pt>
                <c:pt idx="32669">
                  <c:v>41249.302083254101</c:v>
                </c:pt>
                <c:pt idx="32670">
                  <c:v>41249.312499920765</c:v>
                </c:pt>
                <c:pt idx="32671">
                  <c:v>41249.322916587429</c:v>
                </c:pt>
                <c:pt idx="32672">
                  <c:v>41249.333333254093</c:v>
                </c:pt>
                <c:pt idx="32673">
                  <c:v>41249.343749920758</c:v>
                </c:pt>
                <c:pt idx="32674">
                  <c:v>41249.354166587422</c:v>
                </c:pt>
                <c:pt idx="32675">
                  <c:v>41249.364583254086</c:v>
                </c:pt>
                <c:pt idx="32676">
                  <c:v>41249.37499992075</c:v>
                </c:pt>
                <c:pt idx="32677">
                  <c:v>41249.385416587415</c:v>
                </c:pt>
                <c:pt idx="32678">
                  <c:v>41249.395833254079</c:v>
                </c:pt>
                <c:pt idx="32679">
                  <c:v>41249.406249920743</c:v>
                </c:pt>
                <c:pt idx="32680">
                  <c:v>41249.416666587407</c:v>
                </c:pt>
                <c:pt idx="32681">
                  <c:v>41249.427083254071</c:v>
                </c:pt>
                <c:pt idx="32682">
                  <c:v>41249.437499920736</c:v>
                </c:pt>
                <c:pt idx="32683">
                  <c:v>41249.4479165874</c:v>
                </c:pt>
                <c:pt idx="32684">
                  <c:v>41249.458333254064</c:v>
                </c:pt>
                <c:pt idx="32685">
                  <c:v>41249.468749920728</c:v>
                </c:pt>
                <c:pt idx="32686">
                  <c:v>41249.479166587393</c:v>
                </c:pt>
                <c:pt idx="32687">
                  <c:v>41249.489583254057</c:v>
                </c:pt>
                <c:pt idx="32688">
                  <c:v>41249.499999920721</c:v>
                </c:pt>
                <c:pt idx="32689">
                  <c:v>41249.510416587385</c:v>
                </c:pt>
                <c:pt idx="32690">
                  <c:v>41249.52083325405</c:v>
                </c:pt>
                <c:pt idx="32691">
                  <c:v>41249.531249920714</c:v>
                </c:pt>
                <c:pt idx="32692">
                  <c:v>41249.541666587378</c:v>
                </c:pt>
                <c:pt idx="32693">
                  <c:v>41249.552083254042</c:v>
                </c:pt>
                <c:pt idx="32694">
                  <c:v>41249.562499920707</c:v>
                </c:pt>
                <c:pt idx="32695">
                  <c:v>41249.572916587371</c:v>
                </c:pt>
                <c:pt idx="32696">
                  <c:v>41249.583333254035</c:v>
                </c:pt>
                <c:pt idx="32697">
                  <c:v>41249.593749920699</c:v>
                </c:pt>
                <c:pt idx="32698">
                  <c:v>41249.604166587364</c:v>
                </c:pt>
                <c:pt idx="32699">
                  <c:v>41249.614583254028</c:v>
                </c:pt>
                <c:pt idx="32700">
                  <c:v>41249.624999920692</c:v>
                </c:pt>
                <c:pt idx="32701">
                  <c:v>41249.635416587356</c:v>
                </c:pt>
                <c:pt idx="32702">
                  <c:v>41249.645833254021</c:v>
                </c:pt>
                <c:pt idx="32703">
                  <c:v>41249.656249920685</c:v>
                </c:pt>
                <c:pt idx="32704">
                  <c:v>41249.666666587349</c:v>
                </c:pt>
                <c:pt idx="32705">
                  <c:v>41249.677083254013</c:v>
                </c:pt>
                <c:pt idx="32706">
                  <c:v>41249.687499920678</c:v>
                </c:pt>
                <c:pt idx="32707">
                  <c:v>41249.697916587342</c:v>
                </c:pt>
                <c:pt idx="32708">
                  <c:v>41249.708333254006</c:v>
                </c:pt>
                <c:pt idx="32709">
                  <c:v>41249.71874992067</c:v>
                </c:pt>
                <c:pt idx="32710">
                  <c:v>41249.729166587334</c:v>
                </c:pt>
                <c:pt idx="32711">
                  <c:v>41249.739583253999</c:v>
                </c:pt>
                <c:pt idx="32712">
                  <c:v>41249.749999920663</c:v>
                </c:pt>
                <c:pt idx="32713">
                  <c:v>41249.760416587327</c:v>
                </c:pt>
                <c:pt idx="32714">
                  <c:v>41249.770833253991</c:v>
                </c:pt>
                <c:pt idx="32715">
                  <c:v>41249.781249920656</c:v>
                </c:pt>
                <c:pt idx="32716">
                  <c:v>41249.79166658732</c:v>
                </c:pt>
                <c:pt idx="32717">
                  <c:v>41249.802083253984</c:v>
                </c:pt>
                <c:pt idx="32718">
                  <c:v>41249.812499920648</c:v>
                </c:pt>
                <c:pt idx="32719">
                  <c:v>41249.822916587313</c:v>
                </c:pt>
                <c:pt idx="32720">
                  <c:v>41249.833333253977</c:v>
                </c:pt>
                <c:pt idx="32721">
                  <c:v>41249.843749920641</c:v>
                </c:pt>
                <c:pt idx="32722">
                  <c:v>41249.854166587305</c:v>
                </c:pt>
                <c:pt idx="32723">
                  <c:v>41249.86458325397</c:v>
                </c:pt>
                <c:pt idx="32724">
                  <c:v>41249.874999920634</c:v>
                </c:pt>
                <c:pt idx="32725">
                  <c:v>41249.885416587298</c:v>
                </c:pt>
                <c:pt idx="32726">
                  <c:v>41249.895833253962</c:v>
                </c:pt>
                <c:pt idx="32727">
                  <c:v>41249.906249920627</c:v>
                </c:pt>
                <c:pt idx="32728">
                  <c:v>41249.916666587291</c:v>
                </c:pt>
                <c:pt idx="32729">
                  <c:v>41249.927083253955</c:v>
                </c:pt>
                <c:pt idx="32730">
                  <c:v>41249.937499920619</c:v>
                </c:pt>
                <c:pt idx="32731">
                  <c:v>41249.947916587284</c:v>
                </c:pt>
                <c:pt idx="32732">
                  <c:v>41249.958333253948</c:v>
                </c:pt>
                <c:pt idx="32733">
                  <c:v>41249.968749920612</c:v>
                </c:pt>
                <c:pt idx="32734">
                  <c:v>41249.979166587276</c:v>
                </c:pt>
                <c:pt idx="32735">
                  <c:v>41249.989583253941</c:v>
                </c:pt>
                <c:pt idx="32736">
                  <c:v>41249.999999920605</c:v>
                </c:pt>
                <c:pt idx="32737">
                  <c:v>41250.010416587269</c:v>
                </c:pt>
                <c:pt idx="32738">
                  <c:v>41250.020833253933</c:v>
                </c:pt>
                <c:pt idx="32739">
                  <c:v>41250.031249920597</c:v>
                </c:pt>
                <c:pt idx="32740">
                  <c:v>41250.041666587262</c:v>
                </c:pt>
                <c:pt idx="32741">
                  <c:v>41250.052083253926</c:v>
                </c:pt>
                <c:pt idx="32742">
                  <c:v>41250.06249992059</c:v>
                </c:pt>
                <c:pt idx="32743">
                  <c:v>41250.072916587254</c:v>
                </c:pt>
                <c:pt idx="32744">
                  <c:v>41250.083333253919</c:v>
                </c:pt>
                <c:pt idx="32745">
                  <c:v>41250.093749920583</c:v>
                </c:pt>
                <c:pt idx="32746">
                  <c:v>41250.104166587247</c:v>
                </c:pt>
                <c:pt idx="32747">
                  <c:v>41250.114583253911</c:v>
                </c:pt>
                <c:pt idx="32748">
                  <c:v>41250.124999920576</c:v>
                </c:pt>
                <c:pt idx="32749">
                  <c:v>41250.13541658724</c:v>
                </c:pt>
                <c:pt idx="32750">
                  <c:v>41250.145833253904</c:v>
                </c:pt>
                <c:pt idx="32751">
                  <c:v>41250.156249920568</c:v>
                </c:pt>
                <c:pt idx="32752">
                  <c:v>41250.166666587233</c:v>
                </c:pt>
                <c:pt idx="32753">
                  <c:v>41250.177083253897</c:v>
                </c:pt>
                <c:pt idx="32754">
                  <c:v>41250.187499920561</c:v>
                </c:pt>
                <c:pt idx="32755">
                  <c:v>41250.197916587225</c:v>
                </c:pt>
                <c:pt idx="32756">
                  <c:v>41250.20833325389</c:v>
                </c:pt>
                <c:pt idx="32757">
                  <c:v>41250.218749920554</c:v>
                </c:pt>
                <c:pt idx="32758">
                  <c:v>41250.229166587218</c:v>
                </c:pt>
                <c:pt idx="32759">
                  <c:v>41250.239583253882</c:v>
                </c:pt>
                <c:pt idx="32760">
                  <c:v>41250.249999920547</c:v>
                </c:pt>
                <c:pt idx="32761">
                  <c:v>41250.260416587211</c:v>
                </c:pt>
                <c:pt idx="32762">
                  <c:v>41250.270833253875</c:v>
                </c:pt>
                <c:pt idx="32763">
                  <c:v>41250.281249920539</c:v>
                </c:pt>
                <c:pt idx="32764">
                  <c:v>41250.291666587204</c:v>
                </c:pt>
                <c:pt idx="32765">
                  <c:v>41250.302083253868</c:v>
                </c:pt>
                <c:pt idx="32766">
                  <c:v>41250.312499920532</c:v>
                </c:pt>
                <c:pt idx="32767">
                  <c:v>41250.322916587196</c:v>
                </c:pt>
                <c:pt idx="32768">
                  <c:v>41250.33333325386</c:v>
                </c:pt>
                <c:pt idx="32769">
                  <c:v>41250.343749920525</c:v>
                </c:pt>
                <c:pt idx="32770">
                  <c:v>41250.354166587189</c:v>
                </c:pt>
                <c:pt idx="32771">
                  <c:v>41250.364583253853</c:v>
                </c:pt>
                <c:pt idx="32772">
                  <c:v>41250.374999920517</c:v>
                </c:pt>
                <c:pt idx="32773">
                  <c:v>41250.385416587182</c:v>
                </c:pt>
                <c:pt idx="32774">
                  <c:v>41250.395833253846</c:v>
                </c:pt>
                <c:pt idx="32775">
                  <c:v>41250.40624992051</c:v>
                </c:pt>
                <c:pt idx="32776">
                  <c:v>41250.416666587174</c:v>
                </c:pt>
                <c:pt idx="32777">
                  <c:v>41250.427083253839</c:v>
                </c:pt>
                <c:pt idx="32778">
                  <c:v>41250.437499920503</c:v>
                </c:pt>
                <c:pt idx="32779">
                  <c:v>41250.447916587167</c:v>
                </c:pt>
                <c:pt idx="32780">
                  <c:v>41250.458333253831</c:v>
                </c:pt>
                <c:pt idx="32781">
                  <c:v>41250.468749920496</c:v>
                </c:pt>
                <c:pt idx="32782">
                  <c:v>41250.47916658716</c:v>
                </c:pt>
                <c:pt idx="32783">
                  <c:v>41250.489583253824</c:v>
                </c:pt>
                <c:pt idx="32784">
                  <c:v>41250.499999920488</c:v>
                </c:pt>
                <c:pt idx="32785">
                  <c:v>41250.510416587153</c:v>
                </c:pt>
                <c:pt idx="32786">
                  <c:v>41250.520833253817</c:v>
                </c:pt>
                <c:pt idx="32787">
                  <c:v>41250.531249920481</c:v>
                </c:pt>
                <c:pt idx="32788">
                  <c:v>41250.541666587145</c:v>
                </c:pt>
                <c:pt idx="32789">
                  <c:v>41250.55208325381</c:v>
                </c:pt>
                <c:pt idx="32790">
                  <c:v>41250.562499920474</c:v>
                </c:pt>
                <c:pt idx="32791">
                  <c:v>41250.572916587138</c:v>
                </c:pt>
                <c:pt idx="32792">
                  <c:v>41250.583333253802</c:v>
                </c:pt>
                <c:pt idx="32793">
                  <c:v>41250.593749920467</c:v>
                </c:pt>
                <c:pt idx="32794">
                  <c:v>41250.604166587131</c:v>
                </c:pt>
                <c:pt idx="32795">
                  <c:v>41250.614583253795</c:v>
                </c:pt>
                <c:pt idx="32796">
                  <c:v>41250.624999920459</c:v>
                </c:pt>
                <c:pt idx="32797">
                  <c:v>41250.635416587123</c:v>
                </c:pt>
                <c:pt idx="32798">
                  <c:v>41250.645833253788</c:v>
                </c:pt>
                <c:pt idx="32799">
                  <c:v>41250.656249920452</c:v>
                </c:pt>
                <c:pt idx="32800">
                  <c:v>41250.666666587116</c:v>
                </c:pt>
                <c:pt idx="32801">
                  <c:v>41250.67708325378</c:v>
                </c:pt>
                <c:pt idx="32802">
                  <c:v>41250.687499920445</c:v>
                </c:pt>
                <c:pt idx="32803">
                  <c:v>41250.697916587109</c:v>
                </c:pt>
                <c:pt idx="32804">
                  <c:v>41250.708333253773</c:v>
                </c:pt>
                <c:pt idx="32805">
                  <c:v>41250.718749920437</c:v>
                </c:pt>
                <c:pt idx="32806">
                  <c:v>41250.729166587102</c:v>
                </c:pt>
                <c:pt idx="32807">
                  <c:v>41250.739583253766</c:v>
                </c:pt>
                <c:pt idx="32808">
                  <c:v>41250.74999992043</c:v>
                </c:pt>
                <c:pt idx="32809">
                  <c:v>41250.760416587094</c:v>
                </c:pt>
                <c:pt idx="32810">
                  <c:v>41250.770833253759</c:v>
                </c:pt>
                <c:pt idx="32811">
                  <c:v>41250.781249920423</c:v>
                </c:pt>
                <c:pt idx="32812">
                  <c:v>41250.791666587087</c:v>
                </c:pt>
                <c:pt idx="32813">
                  <c:v>41250.802083253751</c:v>
                </c:pt>
                <c:pt idx="32814">
                  <c:v>41250.812499920416</c:v>
                </c:pt>
                <c:pt idx="32815">
                  <c:v>41250.82291658708</c:v>
                </c:pt>
                <c:pt idx="32816">
                  <c:v>41250.833333253744</c:v>
                </c:pt>
                <c:pt idx="32817">
                  <c:v>41250.843749920408</c:v>
                </c:pt>
                <c:pt idx="32818">
                  <c:v>41250.854166587073</c:v>
                </c:pt>
                <c:pt idx="32819">
                  <c:v>41250.864583253737</c:v>
                </c:pt>
                <c:pt idx="32820">
                  <c:v>41250.874999920401</c:v>
                </c:pt>
                <c:pt idx="32821">
                  <c:v>41250.885416587065</c:v>
                </c:pt>
                <c:pt idx="32822">
                  <c:v>41250.89583325373</c:v>
                </c:pt>
                <c:pt idx="32823">
                  <c:v>41250.906249920394</c:v>
                </c:pt>
                <c:pt idx="32824">
                  <c:v>41250.916666587058</c:v>
                </c:pt>
                <c:pt idx="32825">
                  <c:v>41250.927083253722</c:v>
                </c:pt>
                <c:pt idx="32826">
                  <c:v>41250.937499920386</c:v>
                </c:pt>
                <c:pt idx="32827">
                  <c:v>41250.947916587051</c:v>
                </c:pt>
                <c:pt idx="32828">
                  <c:v>41250.958333253715</c:v>
                </c:pt>
                <c:pt idx="32829">
                  <c:v>41250.968749920379</c:v>
                </c:pt>
                <c:pt idx="32830">
                  <c:v>41250.979166587043</c:v>
                </c:pt>
                <c:pt idx="32831">
                  <c:v>41250.989583253708</c:v>
                </c:pt>
                <c:pt idx="32832">
                  <c:v>41250.999999920372</c:v>
                </c:pt>
                <c:pt idx="32833">
                  <c:v>41251.010416587036</c:v>
                </c:pt>
                <c:pt idx="32834">
                  <c:v>41251.0208332537</c:v>
                </c:pt>
                <c:pt idx="32835">
                  <c:v>41251.031249920365</c:v>
                </c:pt>
                <c:pt idx="32836">
                  <c:v>41251.041666587029</c:v>
                </c:pt>
                <c:pt idx="32837">
                  <c:v>41251.052083253693</c:v>
                </c:pt>
                <c:pt idx="32838">
                  <c:v>41251.062499920357</c:v>
                </c:pt>
                <c:pt idx="32839">
                  <c:v>41251.072916587022</c:v>
                </c:pt>
                <c:pt idx="32840">
                  <c:v>41251.083333253686</c:v>
                </c:pt>
                <c:pt idx="32841">
                  <c:v>41251.09374992035</c:v>
                </c:pt>
                <c:pt idx="32842">
                  <c:v>41251.104166587014</c:v>
                </c:pt>
                <c:pt idx="32843">
                  <c:v>41251.114583253679</c:v>
                </c:pt>
                <c:pt idx="32844">
                  <c:v>41251.124999920343</c:v>
                </c:pt>
                <c:pt idx="32845">
                  <c:v>41251.135416587007</c:v>
                </c:pt>
                <c:pt idx="32846">
                  <c:v>41251.145833253671</c:v>
                </c:pt>
                <c:pt idx="32847">
                  <c:v>41251.156249920336</c:v>
                </c:pt>
                <c:pt idx="32848">
                  <c:v>41251.166666587</c:v>
                </c:pt>
                <c:pt idx="32849">
                  <c:v>41251.177083253664</c:v>
                </c:pt>
                <c:pt idx="32850">
                  <c:v>41251.187499920328</c:v>
                </c:pt>
                <c:pt idx="32851">
                  <c:v>41251.197916586993</c:v>
                </c:pt>
                <c:pt idx="32852">
                  <c:v>41251.208333253657</c:v>
                </c:pt>
                <c:pt idx="32853">
                  <c:v>41251.218749920321</c:v>
                </c:pt>
                <c:pt idx="32854">
                  <c:v>41251.229166586985</c:v>
                </c:pt>
                <c:pt idx="32855">
                  <c:v>41251.239583253649</c:v>
                </c:pt>
                <c:pt idx="32856">
                  <c:v>41251.249999920314</c:v>
                </c:pt>
                <c:pt idx="32857">
                  <c:v>41251.260416586978</c:v>
                </c:pt>
                <c:pt idx="32858">
                  <c:v>41251.270833253642</c:v>
                </c:pt>
                <c:pt idx="32859">
                  <c:v>41251.281249920306</c:v>
                </c:pt>
                <c:pt idx="32860">
                  <c:v>41251.291666586971</c:v>
                </c:pt>
                <c:pt idx="32861">
                  <c:v>41251.302083253635</c:v>
                </c:pt>
                <c:pt idx="32862">
                  <c:v>41251.312499920299</c:v>
                </c:pt>
                <c:pt idx="32863">
                  <c:v>41251.322916586963</c:v>
                </c:pt>
                <c:pt idx="32864">
                  <c:v>41251.333333253628</c:v>
                </c:pt>
                <c:pt idx="32865">
                  <c:v>41251.343749920292</c:v>
                </c:pt>
                <c:pt idx="32866">
                  <c:v>41251.354166586956</c:v>
                </c:pt>
                <c:pt idx="32867">
                  <c:v>41251.36458325362</c:v>
                </c:pt>
                <c:pt idx="32868">
                  <c:v>41251.374999920285</c:v>
                </c:pt>
                <c:pt idx="32869">
                  <c:v>41251.385416586949</c:v>
                </c:pt>
                <c:pt idx="32870">
                  <c:v>41251.395833253613</c:v>
                </c:pt>
                <c:pt idx="32871">
                  <c:v>41251.406249920277</c:v>
                </c:pt>
                <c:pt idx="32872">
                  <c:v>41251.416666586942</c:v>
                </c:pt>
                <c:pt idx="32873">
                  <c:v>41251.427083253606</c:v>
                </c:pt>
                <c:pt idx="32874">
                  <c:v>41251.43749992027</c:v>
                </c:pt>
                <c:pt idx="32875">
                  <c:v>41251.447916586934</c:v>
                </c:pt>
                <c:pt idx="32876">
                  <c:v>41251.458333253599</c:v>
                </c:pt>
                <c:pt idx="32877">
                  <c:v>41251.468749920263</c:v>
                </c:pt>
                <c:pt idx="32878">
                  <c:v>41251.479166586927</c:v>
                </c:pt>
                <c:pt idx="32879">
                  <c:v>41251.489583253591</c:v>
                </c:pt>
                <c:pt idx="32880">
                  <c:v>41251.499999920256</c:v>
                </c:pt>
                <c:pt idx="32881">
                  <c:v>41251.51041658692</c:v>
                </c:pt>
                <c:pt idx="32882">
                  <c:v>41251.520833253584</c:v>
                </c:pt>
                <c:pt idx="32883">
                  <c:v>41251.531249920248</c:v>
                </c:pt>
                <c:pt idx="32884">
                  <c:v>41251.541666586912</c:v>
                </c:pt>
                <c:pt idx="32885">
                  <c:v>41251.552083253577</c:v>
                </c:pt>
                <c:pt idx="32886">
                  <c:v>41251.562499920241</c:v>
                </c:pt>
                <c:pt idx="32887">
                  <c:v>41251.572916586905</c:v>
                </c:pt>
                <c:pt idx="32888">
                  <c:v>41251.583333253569</c:v>
                </c:pt>
                <c:pt idx="32889">
                  <c:v>41251.593749920234</c:v>
                </c:pt>
                <c:pt idx="32890">
                  <c:v>41251.604166586898</c:v>
                </c:pt>
                <c:pt idx="32891">
                  <c:v>41251.614583253562</c:v>
                </c:pt>
                <c:pt idx="32892">
                  <c:v>41251.624999920226</c:v>
                </c:pt>
                <c:pt idx="32893">
                  <c:v>41251.635416586891</c:v>
                </c:pt>
                <c:pt idx="32894">
                  <c:v>41251.645833253555</c:v>
                </c:pt>
                <c:pt idx="32895">
                  <c:v>41251.656249920219</c:v>
                </c:pt>
                <c:pt idx="32896">
                  <c:v>41251.666666586883</c:v>
                </c:pt>
                <c:pt idx="32897">
                  <c:v>41251.677083253548</c:v>
                </c:pt>
                <c:pt idx="32898">
                  <c:v>41251.687499920212</c:v>
                </c:pt>
                <c:pt idx="32899">
                  <c:v>41251.697916586876</c:v>
                </c:pt>
                <c:pt idx="32900">
                  <c:v>41251.70833325354</c:v>
                </c:pt>
                <c:pt idx="32901">
                  <c:v>41251.718749920205</c:v>
                </c:pt>
                <c:pt idx="32902">
                  <c:v>41251.729166586869</c:v>
                </c:pt>
                <c:pt idx="32903">
                  <c:v>41251.739583253533</c:v>
                </c:pt>
                <c:pt idx="32904">
                  <c:v>41251.749999920197</c:v>
                </c:pt>
                <c:pt idx="32905">
                  <c:v>41251.760416586862</c:v>
                </c:pt>
                <c:pt idx="32906">
                  <c:v>41251.770833253526</c:v>
                </c:pt>
                <c:pt idx="32907">
                  <c:v>41251.78124992019</c:v>
                </c:pt>
                <c:pt idx="32908">
                  <c:v>41251.791666586854</c:v>
                </c:pt>
                <c:pt idx="32909">
                  <c:v>41251.802083253519</c:v>
                </c:pt>
                <c:pt idx="32910">
                  <c:v>41251.812499920183</c:v>
                </c:pt>
                <c:pt idx="32911">
                  <c:v>41251.822916586847</c:v>
                </c:pt>
                <c:pt idx="32912">
                  <c:v>41251.833333253511</c:v>
                </c:pt>
                <c:pt idx="32913">
                  <c:v>41251.843749920175</c:v>
                </c:pt>
                <c:pt idx="32914">
                  <c:v>41251.85416658684</c:v>
                </c:pt>
                <c:pt idx="32915">
                  <c:v>41251.864583253504</c:v>
                </c:pt>
                <c:pt idx="32916">
                  <c:v>41251.874999920168</c:v>
                </c:pt>
                <c:pt idx="32917">
                  <c:v>41251.885416586832</c:v>
                </c:pt>
                <c:pt idx="32918">
                  <c:v>41251.895833253497</c:v>
                </c:pt>
                <c:pt idx="32919">
                  <c:v>41251.906249920161</c:v>
                </c:pt>
                <c:pt idx="32920">
                  <c:v>41251.916666586825</c:v>
                </c:pt>
                <c:pt idx="32921">
                  <c:v>41251.927083253489</c:v>
                </c:pt>
                <c:pt idx="32922">
                  <c:v>41251.937499920154</c:v>
                </c:pt>
                <c:pt idx="32923">
                  <c:v>41251.947916586818</c:v>
                </c:pt>
                <c:pt idx="32924">
                  <c:v>41251.958333253482</c:v>
                </c:pt>
                <c:pt idx="32925">
                  <c:v>41251.968749920146</c:v>
                </c:pt>
                <c:pt idx="32926">
                  <c:v>41251.979166586811</c:v>
                </c:pt>
                <c:pt idx="32927">
                  <c:v>41251.989583253475</c:v>
                </c:pt>
                <c:pt idx="32928">
                  <c:v>41251.999999920139</c:v>
                </c:pt>
                <c:pt idx="32929">
                  <c:v>41252.010416586803</c:v>
                </c:pt>
                <c:pt idx="32930">
                  <c:v>41252.020833253468</c:v>
                </c:pt>
                <c:pt idx="32931">
                  <c:v>41252.031249920132</c:v>
                </c:pt>
                <c:pt idx="32932">
                  <c:v>41252.041666586796</c:v>
                </c:pt>
                <c:pt idx="32933">
                  <c:v>41252.05208325346</c:v>
                </c:pt>
                <c:pt idx="32934">
                  <c:v>41252.062499920125</c:v>
                </c:pt>
                <c:pt idx="32935">
                  <c:v>41252.072916586789</c:v>
                </c:pt>
                <c:pt idx="32936">
                  <c:v>41252.083333253453</c:v>
                </c:pt>
                <c:pt idx="32937">
                  <c:v>41252.093749920117</c:v>
                </c:pt>
                <c:pt idx="32938">
                  <c:v>41252.104166586782</c:v>
                </c:pt>
                <c:pt idx="32939">
                  <c:v>41252.114583253446</c:v>
                </c:pt>
                <c:pt idx="32940">
                  <c:v>41252.12499992011</c:v>
                </c:pt>
                <c:pt idx="32941">
                  <c:v>41252.135416586774</c:v>
                </c:pt>
                <c:pt idx="32942">
                  <c:v>41252.145833253438</c:v>
                </c:pt>
                <c:pt idx="32943">
                  <c:v>41252.156249920103</c:v>
                </c:pt>
                <c:pt idx="32944">
                  <c:v>41252.166666586767</c:v>
                </c:pt>
                <c:pt idx="32945">
                  <c:v>41252.177083253431</c:v>
                </c:pt>
                <c:pt idx="32946">
                  <c:v>41252.187499920095</c:v>
                </c:pt>
                <c:pt idx="32947">
                  <c:v>41252.19791658676</c:v>
                </c:pt>
                <c:pt idx="32948">
                  <c:v>41252.208333253424</c:v>
                </c:pt>
                <c:pt idx="32949">
                  <c:v>41252.218749920088</c:v>
                </c:pt>
                <c:pt idx="32950">
                  <c:v>41252.229166586752</c:v>
                </c:pt>
                <c:pt idx="32951">
                  <c:v>41252.239583253417</c:v>
                </c:pt>
                <c:pt idx="32952">
                  <c:v>41252.249999920081</c:v>
                </c:pt>
                <c:pt idx="32953">
                  <c:v>41252.260416586745</c:v>
                </c:pt>
                <c:pt idx="32954">
                  <c:v>41252.270833253409</c:v>
                </c:pt>
                <c:pt idx="32955">
                  <c:v>41252.281249920074</c:v>
                </c:pt>
                <c:pt idx="32956">
                  <c:v>41252.291666586738</c:v>
                </c:pt>
                <c:pt idx="32957">
                  <c:v>41252.302083253402</c:v>
                </c:pt>
                <c:pt idx="32958">
                  <c:v>41252.312499920066</c:v>
                </c:pt>
                <c:pt idx="32959">
                  <c:v>41252.322916586731</c:v>
                </c:pt>
                <c:pt idx="32960">
                  <c:v>41252.333333253395</c:v>
                </c:pt>
                <c:pt idx="32961">
                  <c:v>41252.343749920059</c:v>
                </c:pt>
                <c:pt idx="32962">
                  <c:v>41252.354166586723</c:v>
                </c:pt>
                <c:pt idx="32963">
                  <c:v>41252.364583253388</c:v>
                </c:pt>
                <c:pt idx="32964">
                  <c:v>41252.374999920052</c:v>
                </c:pt>
                <c:pt idx="32965">
                  <c:v>41252.385416586716</c:v>
                </c:pt>
                <c:pt idx="32966">
                  <c:v>41252.39583325338</c:v>
                </c:pt>
                <c:pt idx="32967">
                  <c:v>41252.406249920045</c:v>
                </c:pt>
                <c:pt idx="32968">
                  <c:v>41252.416666586709</c:v>
                </c:pt>
                <c:pt idx="32969">
                  <c:v>41252.427083253373</c:v>
                </c:pt>
                <c:pt idx="32970">
                  <c:v>41252.437499920037</c:v>
                </c:pt>
                <c:pt idx="32971">
                  <c:v>41252.447916586701</c:v>
                </c:pt>
                <c:pt idx="32972">
                  <c:v>41252.458333253366</c:v>
                </c:pt>
                <c:pt idx="32973">
                  <c:v>41252.46874992003</c:v>
                </c:pt>
                <c:pt idx="32974">
                  <c:v>41252.479166586694</c:v>
                </c:pt>
                <c:pt idx="32975">
                  <c:v>41252.489583253358</c:v>
                </c:pt>
                <c:pt idx="32976">
                  <c:v>41252.499999920023</c:v>
                </c:pt>
                <c:pt idx="32977">
                  <c:v>41252.510416586687</c:v>
                </c:pt>
                <c:pt idx="32978">
                  <c:v>41252.520833253351</c:v>
                </c:pt>
                <c:pt idx="32979">
                  <c:v>41252.531249920015</c:v>
                </c:pt>
                <c:pt idx="32980">
                  <c:v>41252.54166658668</c:v>
                </c:pt>
                <c:pt idx="32981">
                  <c:v>41252.552083253344</c:v>
                </c:pt>
                <c:pt idx="32982">
                  <c:v>41252.562499920008</c:v>
                </c:pt>
                <c:pt idx="32983">
                  <c:v>41252.572916586672</c:v>
                </c:pt>
                <c:pt idx="32984">
                  <c:v>41252.583333253337</c:v>
                </c:pt>
                <c:pt idx="32985">
                  <c:v>41252.593749920001</c:v>
                </c:pt>
                <c:pt idx="32986">
                  <c:v>41252.604166586665</c:v>
                </c:pt>
                <c:pt idx="32987">
                  <c:v>41252.614583253329</c:v>
                </c:pt>
                <c:pt idx="32988">
                  <c:v>41252.624999919994</c:v>
                </c:pt>
                <c:pt idx="32989">
                  <c:v>41252.635416586658</c:v>
                </c:pt>
                <c:pt idx="32990">
                  <c:v>41252.645833253322</c:v>
                </c:pt>
                <c:pt idx="32991">
                  <c:v>41252.656249919986</c:v>
                </c:pt>
                <c:pt idx="32992">
                  <c:v>41252.666666586651</c:v>
                </c:pt>
                <c:pt idx="32993">
                  <c:v>41252.677083253315</c:v>
                </c:pt>
                <c:pt idx="32994">
                  <c:v>41252.687499919979</c:v>
                </c:pt>
                <c:pt idx="32995">
                  <c:v>41252.697916586643</c:v>
                </c:pt>
                <c:pt idx="32996">
                  <c:v>41252.708333253308</c:v>
                </c:pt>
                <c:pt idx="32997">
                  <c:v>41252.718749919972</c:v>
                </c:pt>
                <c:pt idx="32998">
                  <c:v>41252.729166586636</c:v>
                </c:pt>
                <c:pt idx="32999">
                  <c:v>41252.7395832533</c:v>
                </c:pt>
                <c:pt idx="33000">
                  <c:v>41252.749999919964</c:v>
                </c:pt>
                <c:pt idx="33001">
                  <c:v>41252.760416586629</c:v>
                </c:pt>
                <c:pt idx="33002">
                  <c:v>41252.770833253293</c:v>
                </c:pt>
                <c:pt idx="33003">
                  <c:v>41252.781249919957</c:v>
                </c:pt>
                <c:pt idx="33004">
                  <c:v>41252.791666586621</c:v>
                </c:pt>
                <c:pt idx="33005">
                  <c:v>41252.802083253286</c:v>
                </c:pt>
                <c:pt idx="33006">
                  <c:v>41252.81249991995</c:v>
                </c:pt>
                <c:pt idx="33007">
                  <c:v>41252.822916586614</c:v>
                </c:pt>
                <c:pt idx="33008">
                  <c:v>41252.833333253278</c:v>
                </c:pt>
                <c:pt idx="33009">
                  <c:v>41252.843749919943</c:v>
                </c:pt>
                <c:pt idx="33010">
                  <c:v>41252.854166586607</c:v>
                </c:pt>
                <c:pt idx="33011">
                  <c:v>41252.864583253271</c:v>
                </c:pt>
                <c:pt idx="33012">
                  <c:v>41252.874999919935</c:v>
                </c:pt>
                <c:pt idx="33013">
                  <c:v>41252.8854165866</c:v>
                </c:pt>
                <c:pt idx="33014">
                  <c:v>41252.895833253264</c:v>
                </c:pt>
                <c:pt idx="33015">
                  <c:v>41252.906249919928</c:v>
                </c:pt>
                <c:pt idx="33016">
                  <c:v>41252.916666586592</c:v>
                </c:pt>
                <c:pt idx="33017">
                  <c:v>41252.927083253257</c:v>
                </c:pt>
                <c:pt idx="33018">
                  <c:v>41252.937499919921</c:v>
                </c:pt>
                <c:pt idx="33019">
                  <c:v>41252.947916586585</c:v>
                </c:pt>
                <c:pt idx="33020">
                  <c:v>41252.958333253249</c:v>
                </c:pt>
                <c:pt idx="33021">
                  <c:v>41252.968749919914</c:v>
                </c:pt>
                <c:pt idx="33022">
                  <c:v>41252.979166586578</c:v>
                </c:pt>
                <c:pt idx="33023">
                  <c:v>41252.989583253242</c:v>
                </c:pt>
                <c:pt idx="33024">
                  <c:v>41252.999999919906</c:v>
                </c:pt>
                <c:pt idx="33025">
                  <c:v>41253.01041658657</c:v>
                </c:pt>
                <c:pt idx="33026">
                  <c:v>41253.020833253235</c:v>
                </c:pt>
                <c:pt idx="33027">
                  <c:v>41253.031249919899</c:v>
                </c:pt>
                <c:pt idx="33028">
                  <c:v>41253.041666586563</c:v>
                </c:pt>
                <c:pt idx="33029">
                  <c:v>41253.052083253227</c:v>
                </c:pt>
                <c:pt idx="33030">
                  <c:v>41253.062499919892</c:v>
                </c:pt>
                <c:pt idx="33031">
                  <c:v>41253.072916586556</c:v>
                </c:pt>
                <c:pt idx="33032">
                  <c:v>41253.08333325322</c:v>
                </c:pt>
                <c:pt idx="33033">
                  <c:v>41253.093749919884</c:v>
                </c:pt>
                <c:pt idx="33034">
                  <c:v>41253.104166586549</c:v>
                </c:pt>
                <c:pt idx="33035">
                  <c:v>41253.114583253213</c:v>
                </c:pt>
                <c:pt idx="33036">
                  <c:v>41253.124999919877</c:v>
                </c:pt>
                <c:pt idx="33037">
                  <c:v>41253.135416586541</c:v>
                </c:pt>
                <c:pt idx="33038">
                  <c:v>41253.145833253206</c:v>
                </c:pt>
                <c:pt idx="33039">
                  <c:v>41253.15624991987</c:v>
                </c:pt>
                <c:pt idx="33040">
                  <c:v>41253.166666586534</c:v>
                </c:pt>
                <c:pt idx="33041">
                  <c:v>41253.177083253198</c:v>
                </c:pt>
                <c:pt idx="33042">
                  <c:v>41253.187499919863</c:v>
                </c:pt>
                <c:pt idx="33043">
                  <c:v>41253.197916586527</c:v>
                </c:pt>
                <c:pt idx="33044">
                  <c:v>41253.208333253191</c:v>
                </c:pt>
                <c:pt idx="33045">
                  <c:v>41253.218749919855</c:v>
                </c:pt>
                <c:pt idx="33046">
                  <c:v>41253.22916658652</c:v>
                </c:pt>
                <c:pt idx="33047">
                  <c:v>41253.239583253184</c:v>
                </c:pt>
                <c:pt idx="33048">
                  <c:v>41253.249999919848</c:v>
                </c:pt>
                <c:pt idx="33049">
                  <c:v>41253.260416586512</c:v>
                </c:pt>
                <c:pt idx="33050">
                  <c:v>41253.270833253177</c:v>
                </c:pt>
                <c:pt idx="33051">
                  <c:v>41253.281249919841</c:v>
                </c:pt>
                <c:pt idx="33052">
                  <c:v>41253.291666586505</c:v>
                </c:pt>
                <c:pt idx="33053">
                  <c:v>41253.302083253169</c:v>
                </c:pt>
                <c:pt idx="33054">
                  <c:v>41253.312499919833</c:v>
                </c:pt>
                <c:pt idx="33055">
                  <c:v>41253.322916586498</c:v>
                </c:pt>
                <c:pt idx="33056">
                  <c:v>41253.333333253162</c:v>
                </c:pt>
                <c:pt idx="33057">
                  <c:v>41253.343749919826</c:v>
                </c:pt>
                <c:pt idx="33058">
                  <c:v>41253.35416658649</c:v>
                </c:pt>
                <c:pt idx="33059">
                  <c:v>41253.364583253155</c:v>
                </c:pt>
                <c:pt idx="33060">
                  <c:v>41253.374999919819</c:v>
                </c:pt>
                <c:pt idx="33061">
                  <c:v>41253.385416586483</c:v>
                </c:pt>
                <c:pt idx="33062">
                  <c:v>41253.395833253147</c:v>
                </c:pt>
                <c:pt idx="33063">
                  <c:v>41253.406249919812</c:v>
                </c:pt>
                <c:pt idx="33064">
                  <c:v>41253.416666586476</c:v>
                </c:pt>
                <c:pt idx="33065">
                  <c:v>41253.42708325314</c:v>
                </c:pt>
                <c:pt idx="33066">
                  <c:v>41253.437499919804</c:v>
                </c:pt>
                <c:pt idx="33067">
                  <c:v>41253.447916586469</c:v>
                </c:pt>
                <c:pt idx="33068">
                  <c:v>41253.458333253133</c:v>
                </c:pt>
                <c:pt idx="33069">
                  <c:v>41253.468749919797</c:v>
                </c:pt>
                <c:pt idx="33070">
                  <c:v>41253.479166586461</c:v>
                </c:pt>
                <c:pt idx="33071">
                  <c:v>41253.489583253126</c:v>
                </c:pt>
                <c:pt idx="33072">
                  <c:v>41253.49999991979</c:v>
                </c:pt>
                <c:pt idx="33073">
                  <c:v>41253.510416586454</c:v>
                </c:pt>
                <c:pt idx="33074">
                  <c:v>41253.520833253118</c:v>
                </c:pt>
                <c:pt idx="33075">
                  <c:v>41253.531249919783</c:v>
                </c:pt>
                <c:pt idx="33076">
                  <c:v>41253.541666586447</c:v>
                </c:pt>
                <c:pt idx="33077">
                  <c:v>41253.552083253111</c:v>
                </c:pt>
                <c:pt idx="33078">
                  <c:v>41253.562499919775</c:v>
                </c:pt>
                <c:pt idx="33079">
                  <c:v>41253.57291658644</c:v>
                </c:pt>
                <c:pt idx="33080">
                  <c:v>41253.583333253104</c:v>
                </c:pt>
                <c:pt idx="33081">
                  <c:v>41253.593749919768</c:v>
                </c:pt>
                <c:pt idx="33082">
                  <c:v>41253.604166586432</c:v>
                </c:pt>
                <c:pt idx="33083">
                  <c:v>41253.614583253096</c:v>
                </c:pt>
                <c:pt idx="33084">
                  <c:v>41253.624999919761</c:v>
                </c:pt>
                <c:pt idx="33085">
                  <c:v>41253.635416586425</c:v>
                </c:pt>
                <c:pt idx="33086">
                  <c:v>41253.645833253089</c:v>
                </c:pt>
                <c:pt idx="33087">
                  <c:v>41253.656249919753</c:v>
                </c:pt>
                <c:pt idx="33088">
                  <c:v>41253.666666586418</c:v>
                </c:pt>
                <c:pt idx="33089">
                  <c:v>41253.677083253082</c:v>
                </c:pt>
                <c:pt idx="33090">
                  <c:v>41253.687499919746</c:v>
                </c:pt>
                <c:pt idx="33091">
                  <c:v>41253.69791658641</c:v>
                </c:pt>
                <c:pt idx="33092">
                  <c:v>41253.708333253075</c:v>
                </c:pt>
                <c:pt idx="33093">
                  <c:v>41253.718749919739</c:v>
                </c:pt>
                <c:pt idx="33094">
                  <c:v>41253.729166586403</c:v>
                </c:pt>
                <c:pt idx="33095">
                  <c:v>41253.739583253067</c:v>
                </c:pt>
                <c:pt idx="33096">
                  <c:v>41253.749999919732</c:v>
                </c:pt>
                <c:pt idx="33097">
                  <c:v>41253.760416586396</c:v>
                </c:pt>
                <c:pt idx="33098">
                  <c:v>41253.77083325306</c:v>
                </c:pt>
                <c:pt idx="33099">
                  <c:v>41253.781249919724</c:v>
                </c:pt>
                <c:pt idx="33100">
                  <c:v>41253.791666586389</c:v>
                </c:pt>
                <c:pt idx="33101">
                  <c:v>41253.802083253053</c:v>
                </c:pt>
                <c:pt idx="33102">
                  <c:v>41253.812499919717</c:v>
                </c:pt>
                <c:pt idx="33103">
                  <c:v>41253.822916586381</c:v>
                </c:pt>
                <c:pt idx="33104">
                  <c:v>41253.833333253046</c:v>
                </c:pt>
                <c:pt idx="33105">
                  <c:v>41253.84374991971</c:v>
                </c:pt>
                <c:pt idx="33106">
                  <c:v>41253.854166586374</c:v>
                </c:pt>
                <c:pt idx="33107">
                  <c:v>41253.864583253038</c:v>
                </c:pt>
                <c:pt idx="33108">
                  <c:v>41253.874999919703</c:v>
                </c:pt>
                <c:pt idx="33109">
                  <c:v>41253.885416586367</c:v>
                </c:pt>
                <c:pt idx="33110">
                  <c:v>41253.895833253031</c:v>
                </c:pt>
                <c:pt idx="33111">
                  <c:v>41253.906249919695</c:v>
                </c:pt>
                <c:pt idx="33112">
                  <c:v>41253.916666586359</c:v>
                </c:pt>
                <c:pt idx="33113">
                  <c:v>41253.927083253024</c:v>
                </c:pt>
                <c:pt idx="33114">
                  <c:v>41253.937499919688</c:v>
                </c:pt>
                <c:pt idx="33115">
                  <c:v>41253.947916586352</c:v>
                </c:pt>
                <c:pt idx="33116">
                  <c:v>41253.958333253016</c:v>
                </c:pt>
                <c:pt idx="33117">
                  <c:v>41253.968749919681</c:v>
                </c:pt>
                <c:pt idx="33118">
                  <c:v>41253.979166586345</c:v>
                </c:pt>
                <c:pt idx="33119">
                  <c:v>41253.989583253009</c:v>
                </c:pt>
                <c:pt idx="33120">
                  <c:v>41253.999999919673</c:v>
                </c:pt>
                <c:pt idx="33121">
                  <c:v>41254.010416586338</c:v>
                </c:pt>
                <c:pt idx="33122">
                  <c:v>41254.020833253002</c:v>
                </c:pt>
                <c:pt idx="33123">
                  <c:v>41254.031249919666</c:v>
                </c:pt>
                <c:pt idx="33124">
                  <c:v>41254.04166658633</c:v>
                </c:pt>
                <c:pt idx="33125">
                  <c:v>41254.052083252995</c:v>
                </c:pt>
                <c:pt idx="33126">
                  <c:v>41254.062499919659</c:v>
                </c:pt>
                <c:pt idx="33127">
                  <c:v>41254.072916586323</c:v>
                </c:pt>
                <c:pt idx="33128">
                  <c:v>41254.083333252987</c:v>
                </c:pt>
                <c:pt idx="33129">
                  <c:v>41254.093749919652</c:v>
                </c:pt>
                <c:pt idx="33130">
                  <c:v>41254.104166586316</c:v>
                </c:pt>
                <c:pt idx="33131">
                  <c:v>41254.11458325298</c:v>
                </c:pt>
                <c:pt idx="33132">
                  <c:v>41254.124999919644</c:v>
                </c:pt>
                <c:pt idx="33133">
                  <c:v>41254.135416586309</c:v>
                </c:pt>
                <c:pt idx="33134">
                  <c:v>41254.145833252973</c:v>
                </c:pt>
                <c:pt idx="33135">
                  <c:v>41254.156249919637</c:v>
                </c:pt>
                <c:pt idx="33136">
                  <c:v>41254.166666586301</c:v>
                </c:pt>
                <c:pt idx="33137">
                  <c:v>41254.177083252966</c:v>
                </c:pt>
                <c:pt idx="33138">
                  <c:v>41254.18749991963</c:v>
                </c:pt>
                <c:pt idx="33139">
                  <c:v>41254.197916586294</c:v>
                </c:pt>
                <c:pt idx="33140">
                  <c:v>41254.208333252958</c:v>
                </c:pt>
                <c:pt idx="33141">
                  <c:v>41254.218749919622</c:v>
                </c:pt>
                <c:pt idx="33142">
                  <c:v>41254.229166586287</c:v>
                </c:pt>
                <c:pt idx="33143">
                  <c:v>41254.239583252951</c:v>
                </c:pt>
                <c:pt idx="33144">
                  <c:v>41254.249999919615</c:v>
                </c:pt>
                <c:pt idx="33145">
                  <c:v>41254.260416586279</c:v>
                </c:pt>
                <c:pt idx="33146">
                  <c:v>41254.270833252944</c:v>
                </c:pt>
                <c:pt idx="33147">
                  <c:v>41254.281249919608</c:v>
                </c:pt>
                <c:pt idx="33148">
                  <c:v>41254.291666586272</c:v>
                </c:pt>
                <c:pt idx="33149">
                  <c:v>41254.302083252936</c:v>
                </c:pt>
                <c:pt idx="33150">
                  <c:v>41254.312499919601</c:v>
                </c:pt>
                <c:pt idx="33151">
                  <c:v>41254.322916586265</c:v>
                </c:pt>
                <c:pt idx="33152">
                  <c:v>41254.333333252929</c:v>
                </c:pt>
                <c:pt idx="33153">
                  <c:v>41254.343749919593</c:v>
                </c:pt>
                <c:pt idx="33154">
                  <c:v>41254.354166586258</c:v>
                </c:pt>
                <c:pt idx="33155">
                  <c:v>41254.364583252922</c:v>
                </c:pt>
                <c:pt idx="33156">
                  <c:v>41254.374999919586</c:v>
                </c:pt>
                <c:pt idx="33157">
                  <c:v>41254.38541658625</c:v>
                </c:pt>
                <c:pt idx="33158">
                  <c:v>41254.395833252915</c:v>
                </c:pt>
                <c:pt idx="33159">
                  <c:v>41254.406249919579</c:v>
                </c:pt>
                <c:pt idx="33160">
                  <c:v>41254.416666586243</c:v>
                </c:pt>
                <c:pt idx="33161">
                  <c:v>41254.427083252907</c:v>
                </c:pt>
                <c:pt idx="33162">
                  <c:v>41254.437499919572</c:v>
                </c:pt>
                <c:pt idx="33163">
                  <c:v>41254.447916586236</c:v>
                </c:pt>
                <c:pt idx="33164">
                  <c:v>41254.4583332529</c:v>
                </c:pt>
                <c:pt idx="33165">
                  <c:v>41254.468749919564</c:v>
                </c:pt>
                <c:pt idx="33166">
                  <c:v>41254.479166586229</c:v>
                </c:pt>
                <c:pt idx="33167">
                  <c:v>41254.489583252893</c:v>
                </c:pt>
                <c:pt idx="33168">
                  <c:v>41254.499999919557</c:v>
                </c:pt>
                <c:pt idx="33169">
                  <c:v>41254.510416586221</c:v>
                </c:pt>
                <c:pt idx="33170">
                  <c:v>41254.520833252885</c:v>
                </c:pt>
                <c:pt idx="33171">
                  <c:v>41254.53124991955</c:v>
                </c:pt>
                <c:pt idx="33172">
                  <c:v>41254.541666586214</c:v>
                </c:pt>
                <c:pt idx="33173">
                  <c:v>41254.552083252878</c:v>
                </c:pt>
                <c:pt idx="33174">
                  <c:v>41254.562499919542</c:v>
                </c:pt>
                <c:pt idx="33175">
                  <c:v>41254.572916586207</c:v>
                </c:pt>
                <c:pt idx="33176">
                  <c:v>41254.583333252871</c:v>
                </c:pt>
                <c:pt idx="33177">
                  <c:v>41254.593749919535</c:v>
                </c:pt>
                <c:pt idx="33178">
                  <c:v>41254.604166586199</c:v>
                </c:pt>
                <c:pt idx="33179">
                  <c:v>41254.614583252864</c:v>
                </c:pt>
                <c:pt idx="33180">
                  <c:v>41254.624999919528</c:v>
                </c:pt>
                <c:pt idx="33181">
                  <c:v>41254.635416586192</c:v>
                </c:pt>
                <c:pt idx="33182">
                  <c:v>41254.645833252856</c:v>
                </c:pt>
                <c:pt idx="33183">
                  <c:v>41254.656249919521</c:v>
                </c:pt>
                <c:pt idx="33184">
                  <c:v>41254.666666586185</c:v>
                </c:pt>
                <c:pt idx="33185">
                  <c:v>41254.677083252849</c:v>
                </c:pt>
                <c:pt idx="33186">
                  <c:v>41254.687499919513</c:v>
                </c:pt>
                <c:pt idx="33187">
                  <c:v>41254.697916586178</c:v>
                </c:pt>
                <c:pt idx="33188">
                  <c:v>41254.708333252842</c:v>
                </c:pt>
                <c:pt idx="33189">
                  <c:v>41254.718749919506</c:v>
                </c:pt>
                <c:pt idx="33190">
                  <c:v>41254.72916658617</c:v>
                </c:pt>
                <c:pt idx="33191">
                  <c:v>41254.739583252835</c:v>
                </c:pt>
                <c:pt idx="33192">
                  <c:v>41254.749999919499</c:v>
                </c:pt>
                <c:pt idx="33193">
                  <c:v>41254.760416586163</c:v>
                </c:pt>
                <c:pt idx="33194">
                  <c:v>41254.770833252827</c:v>
                </c:pt>
                <c:pt idx="33195">
                  <c:v>41254.781249919492</c:v>
                </c:pt>
                <c:pt idx="33196">
                  <c:v>41254.791666586156</c:v>
                </c:pt>
                <c:pt idx="33197">
                  <c:v>41254.80208325282</c:v>
                </c:pt>
                <c:pt idx="33198">
                  <c:v>41254.812499919484</c:v>
                </c:pt>
                <c:pt idx="33199">
                  <c:v>41254.822916586148</c:v>
                </c:pt>
                <c:pt idx="33200">
                  <c:v>41254.833333252813</c:v>
                </c:pt>
                <c:pt idx="33201">
                  <c:v>41254.843749919477</c:v>
                </c:pt>
                <c:pt idx="33202">
                  <c:v>41254.854166586141</c:v>
                </c:pt>
                <c:pt idx="33203">
                  <c:v>41254.864583252805</c:v>
                </c:pt>
                <c:pt idx="33204">
                  <c:v>41254.87499991947</c:v>
                </c:pt>
                <c:pt idx="33205">
                  <c:v>41254.885416586134</c:v>
                </c:pt>
                <c:pt idx="33206">
                  <c:v>41254.895833252798</c:v>
                </c:pt>
                <c:pt idx="33207">
                  <c:v>41254.906249919462</c:v>
                </c:pt>
                <c:pt idx="33208">
                  <c:v>41254.916666586127</c:v>
                </c:pt>
                <c:pt idx="33209">
                  <c:v>41254.927083252791</c:v>
                </c:pt>
                <c:pt idx="33210">
                  <c:v>41254.937499919455</c:v>
                </c:pt>
                <c:pt idx="33211">
                  <c:v>41254.947916586119</c:v>
                </c:pt>
                <c:pt idx="33212">
                  <c:v>41254.958333252784</c:v>
                </c:pt>
                <c:pt idx="33213">
                  <c:v>41254.968749919448</c:v>
                </c:pt>
                <c:pt idx="33214">
                  <c:v>41254.979166586112</c:v>
                </c:pt>
                <c:pt idx="33215">
                  <c:v>41254.989583252776</c:v>
                </c:pt>
                <c:pt idx="33216">
                  <c:v>41254.999999919441</c:v>
                </c:pt>
                <c:pt idx="33217">
                  <c:v>41255.010416586105</c:v>
                </c:pt>
                <c:pt idx="33218">
                  <c:v>41255.020833252769</c:v>
                </c:pt>
                <c:pt idx="33219">
                  <c:v>41255.031249919433</c:v>
                </c:pt>
                <c:pt idx="33220">
                  <c:v>41255.041666586098</c:v>
                </c:pt>
                <c:pt idx="33221">
                  <c:v>41255.052083252762</c:v>
                </c:pt>
                <c:pt idx="33222">
                  <c:v>41255.062499919426</c:v>
                </c:pt>
                <c:pt idx="33223">
                  <c:v>41255.07291658609</c:v>
                </c:pt>
                <c:pt idx="33224">
                  <c:v>41255.083333252755</c:v>
                </c:pt>
                <c:pt idx="33225">
                  <c:v>41255.093749919419</c:v>
                </c:pt>
                <c:pt idx="33226">
                  <c:v>41255.104166586083</c:v>
                </c:pt>
                <c:pt idx="33227">
                  <c:v>41255.114583252747</c:v>
                </c:pt>
                <c:pt idx="33228">
                  <c:v>41255.124999919411</c:v>
                </c:pt>
                <c:pt idx="33229">
                  <c:v>41255.135416586076</c:v>
                </c:pt>
                <c:pt idx="33230">
                  <c:v>41255.14583325274</c:v>
                </c:pt>
                <c:pt idx="33231">
                  <c:v>41255.156249919404</c:v>
                </c:pt>
                <c:pt idx="33232">
                  <c:v>41255.166666586068</c:v>
                </c:pt>
                <c:pt idx="33233">
                  <c:v>41255.177083252733</c:v>
                </c:pt>
                <c:pt idx="33234">
                  <c:v>41255.187499919397</c:v>
                </c:pt>
                <c:pt idx="33235">
                  <c:v>41255.197916586061</c:v>
                </c:pt>
                <c:pt idx="33236">
                  <c:v>41255.208333252725</c:v>
                </c:pt>
                <c:pt idx="33237">
                  <c:v>41255.21874991939</c:v>
                </c:pt>
                <c:pt idx="33238">
                  <c:v>41255.229166586054</c:v>
                </c:pt>
                <c:pt idx="33239">
                  <c:v>41255.239583252718</c:v>
                </c:pt>
                <c:pt idx="33240">
                  <c:v>41255.249999919382</c:v>
                </c:pt>
                <c:pt idx="33241">
                  <c:v>41255.260416586047</c:v>
                </c:pt>
                <c:pt idx="33242">
                  <c:v>41255.270833252711</c:v>
                </c:pt>
                <c:pt idx="33243">
                  <c:v>41255.281249919375</c:v>
                </c:pt>
                <c:pt idx="33244">
                  <c:v>41255.291666586039</c:v>
                </c:pt>
                <c:pt idx="33245">
                  <c:v>41255.302083252704</c:v>
                </c:pt>
                <c:pt idx="33246">
                  <c:v>41255.312499919368</c:v>
                </c:pt>
                <c:pt idx="33247">
                  <c:v>41255.322916586032</c:v>
                </c:pt>
                <c:pt idx="33248">
                  <c:v>41255.333333252696</c:v>
                </c:pt>
                <c:pt idx="33249">
                  <c:v>41255.343749919361</c:v>
                </c:pt>
                <c:pt idx="33250">
                  <c:v>41255.354166586025</c:v>
                </c:pt>
                <c:pt idx="33251">
                  <c:v>41255.364583252689</c:v>
                </c:pt>
                <c:pt idx="33252">
                  <c:v>41255.374999919353</c:v>
                </c:pt>
                <c:pt idx="33253">
                  <c:v>41255.385416586018</c:v>
                </c:pt>
                <c:pt idx="33254">
                  <c:v>41255.395833252682</c:v>
                </c:pt>
                <c:pt idx="33255">
                  <c:v>41255.406249919346</c:v>
                </c:pt>
                <c:pt idx="33256">
                  <c:v>41255.41666658601</c:v>
                </c:pt>
                <c:pt idx="33257">
                  <c:v>41255.427083252674</c:v>
                </c:pt>
                <c:pt idx="33258">
                  <c:v>41255.437499919339</c:v>
                </c:pt>
                <c:pt idx="33259">
                  <c:v>41255.447916586003</c:v>
                </c:pt>
                <c:pt idx="33260">
                  <c:v>41255.458333252667</c:v>
                </c:pt>
                <c:pt idx="33261">
                  <c:v>41255.468749919331</c:v>
                </c:pt>
                <c:pt idx="33262">
                  <c:v>41255.479166585996</c:v>
                </c:pt>
                <c:pt idx="33263">
                  <c:v>41255.48958325266</c:v>
                </c:pt>
                <c:pt idx="33264">
                  <c:v>41255.499999919324</c:v>
                </c:pt>
                <c:pt idx="33265">
                  <c:v>41255.510416585988</c:v>
                </c:pt>
                <c:pt idx="33266">
                  <c:v>41255.520833252653</c:v>
                </c:pt>
                <c:pt idx="33267">
                  <c:v>41255.531249919317</c:v>
                </c:pt>
                <c:pt idx="33268">
                  <c:v>41255.541666585981</c:v>
                </c:pt>
                <c:pt idx="33269">
                  <c:v>41255.552083252645</c:v>
                </c:pt>
                <c:pt idx="33270">
                  <c:v>41255.56249991931</c:v>
                </c:pt>
                <c:pt idx="33271">
                  <c:v>41255.572916585974</c:v>
                </c:pt>
                <c:pt idx="33272">
                  <c:v>41255.583333252638</c:v>
                </c:pt>
                <c:pt idx="33273">
                  <c:v>41255.593749919302</c:v>
                </c:pt>
                <c:pt idx="33274">
                  <c:v>41255.604166585967</c:v>
                </c:pt>
                <c:pt idx="33275">
                  <c:v>41255.614583252631</c:v>
                </c:pt>
                <c:pt idx="33276">
                  <c:v>41255.624999919295</c:v>
                </c:pt>
                <c:pt idx="33277">
                  <c:v>41255.635416585959</c:v>
                </c:pt>
                <c:pt idx="33278">
                  <c:v>41255.645833252624</c:v>
                </c:pt>
                <c:pt idx="33279">
                  <c:v>41255.656249919288</c:v>
                </c:pt>
                <c:pt idx="33280">
                  <c:v>41255.666666585952</c:v>
                </c:pt>
                <c:pt idx="33281">
                  <c:v>41255.677083252616</c:v>
                </c:pt>
                <c:pt idx="33282">
                  <c:v>41255.687499919281</c:v>
                </c:pt>
                <c:pt idx="33283">
                  <c:v>41255.697916585945</c:v>
                </c:pt>
                <c:pt idx="33284">
                  <c:v>41255.708333252609</c:v>
                </c:pt>
                <c:pt idx="33285">
                  <c:v>41255.718749919273</c:v>
                </c:pt>
                <c:pt idx="33286">
                  <c:v>41255.729166585937</c:v>
                </c:pt>
                <c:pt idx="33287">
                  <c:v>41255.739583252602</c:v>
                </c:pt>
                <c:pt idx="33288">
                  <c:v>41255.749999919266</c:v>
                </c:pt>
                <c:pt idx="33289">
                  <c:v>41255.76041658593</c:v>
                </c:pt>
                <c:pt idx="33290">
                  <c:v>41255.770833252594</c:v>
                </c:pt>
                <c:pt idx="33291">
                  <c:v>41255.781249919259</c:v>
                </c:pt>
                <c:pt idx="33292">
                  <c:v>41255.791666585923</c:v>
                </c:pt>
                <c:pt idx="33293">
                  <c:v>41255.802083252587</c:v>
                </c:pt>
                <c:pt idx="33294">
                  <c:v>41255.812499919251</c:v>
                </c:pt>
                <c:pt idx="33295">
                  <c:v>41255.822916585916</c:v>
                </c:pt>
                <c:pt idx="33296">
                  <c:v>41255.83333325258</c:v>
                </c:pt>
                <c:pt idx="33297">
                  <c:v>41255.843749919244</c:v>
                </c:pt>
                <c:pt idx="33298">
                  <c:v>41255.854166585908</c:v>
                </c:pt>
                <c:pt idx="33299">
                  <c:v>41255.864583252573</c:v>
                </c:pt>
                <c:pt idx="33300">
                  <c:v>41255.874999919237</c:v>
                </c:pt>
                <c:pt idx="33301">
                  <c:v>41255.885416585901</c:v>
                </c:pt>
                <c:pt idx="33302">
                  <c:v>41255.895833252565</c:v>
                </c:pt>
                <c:pt idx="33303">
                  <c:v>41255.90624991923</c:v>
                </c:pt>
                <c:pt idx="33304">
                  <c:v>41255.916666585894</c:v>
                </c:pt>
                <c:pt idx="33305">
                  <c:v>41255.927083252558</c:v>
                </c:pt>
                <c:pt idx="33306">
                  <c:v>41255.937499919222</c:v>
                </c:pt>
                <c:pt idx="33307">
                  <c:v>41255.947916585887</c:v>
                </c:pt>
                <c:pt idx="33308">
                  <c:v>41255.958333252551</c:v>
                </c:pt>
                <c:pt idx="33309">
                  <c:v>41255.968749919215</c:v>
                </c:pt>
                <c:pt idx="33310">
                  <c:v>41255.979166585879</c:v>
                </c:pt>
                <c:pt idx="33311">
                  <c:v>41255.989583252544</c:v>
                </c:pt>
                <c:pt idx="33312">
                  <c:v>41255.999999919208</c:v>
                </c:pt>
                <c:pt idx="33313">
                  <c:v>41256.010416585872</c:v>
                </c:pt>
                <c:pt idx="33314">
                  <c:v>41256.020833252536</c:v>
                </c:pt>
                <c:pt idx="33315">
                  <c:v>41256.0312499192</c:v>
                </c:pt>
                <c:pt idx="33316">
                  <c:v>41256.041666585865</c:v>
                </c:pt>
                <c:pt idx="33317">
                  <c:v>41256.052083252529</c:v>
                </c:pt>
                <c:pt idx="33318">
                  <c:v>41256.062499919193</c:v>
                </c:pt>
                <c:pt idx="33319">
                  <c:v>41256.072916585857</c:v>
                </c:pt>
                <c:pt idx="33320">
                  <c:v>41256.083333252522</c:v>
                </c:pt>
                <c:pt idx="33321">
                  <c:v>41256.093749919186</c:v>
                </c:pt>
                <c:pt idx="33322">
                  <c:v>41256.10416658585</c:v>
                </c:pt>
                <c:pt idx="33323">
                  <c:v>41256.114583252514</c:v>
                </c:pt>
                <c:pt idx="33324">
                  <c:v>41256.124999919179</c:v>
                </c:pt>
                <c:pt idx="33325">
                  <c:v>41256.135416585843</c:v>
                </c:pt>
                <c:pt idx="33326">
                  <c:v>41256.145833252507</c:v>
                </c:pt>
                <c:pt idx="33327">
                  <c:v>41256.156249919171</c:v>
                </c:pt>
                <c:pt idx="33328">
                  <c:v>41256.166666585836</c:v>
                </c:pt>
                <c:pt idx="33329">
                  <c:v>41256.1770832525</c:v>
                </c:pt>
                <c:pt idx="33330">
                  <c:v>41256.187499919164</c:v>
                </c:pt>
                <c:pt idx="33331">
                  <c:v>41256.197916585828</c:v>
                </c:pt>
                <c:pt idx="33332">
                  <c:v>41256.208333252493</c:v>
                </c:pt>
                <c:pt idx="33333">
                  <c:v>41256.218749919157</c:v>
                </c:pt>
                <c:pt idx="33334">
                  <c:v>41256.229166585821</c:v>
                </c:pt>
                <c:pt idx="33335">
                  <c:v>41256.239583252485</c:v>
                </c:pt>
                <c:pt idx="33336">
                  <c:v>41256.24999991915</c:v>
                </c:pt>
                <c:pt idx="33337">
                  <c:v>41256.260416585814</c:v>
                </c:pt>
                <c:pt idx="33338">
                  <c:v>41256.270833252478</c:v>
                </c:pt>
                <c:pt idx="33339">
                  <c:v>41256.281249919142</c:v>
                </c:pt>
                <c:pt idx="33340">
                  <c:v>41256.291666585807</c:v>
                </c:pt>
                <c:pt idx="33341">
                  <c:v>41256.302083252471</c:v>
                </c:pt>
                <c:pt idx="33342">
                  <c:v>41256.312499919135</c:v>
                </c:pt>
                <c:pt idx="33343">
                  <c:v>41256.322916585799</c:v>
                </c:pt>
                <c:pt idx="33344">
                  <c:v>41256.333333252463</c:v>
                </c:pt>
                <c:pt idx="33345">
                  <c:v>41256.343749919128</c:v>
                </c:pt>
                <c:pt idx="33346">
                  <c:v>41256.354166585792</c:v>
                </c:pt>
                <c:pt idx="33347">
                  <c:v>41256.364583252456</c:v>
                </c:pt>
                <c:pt idx="33348">
                  <c:v>41256.37499991912</c:v>
                </c:pt>
                <c:pt idx="33349">
                  <c:v>41256.385416585785</c:v>
                </c:pt>
                <c:pt idx="33350">
                  <c:v>41256.395833252449</c:v>
                </c:pt>
                <c:pt idx="33351">
                  <c:v>41256.406249919113</c:v>
                </c:pt>
                <c:pt idx="33352">
                  <c:v>41256.416666585777</c:v>
                </c:pt>
                <c:pt idx="33353">
                  <c:v>41256.427083252442</c:v>
                </c:pt>
                <c:pt idx="33354">
                  <c:v>41256.437499919106</c:v>
                </c:pt>
                <c:pt idx="33355">
                  <c:v>41256.44791658577</c:v>
                </c:pt>
                <c:pt idx="33356">
                  <c:v>41256.458333252434</c:v>
                </c:pt>
                <c:pt idx="33357">
                  <c:v>41256.468749919099</c:v>
                </c:pt>
                <c:pt idx="33358">
                  <c:v>41256.479166585763</c:v>
                </c:pt>
                <c:pt idx="33359">
                  <c:v>41256.489583252427</c:v>
                </c:pt>
                <c:pt idx="33360">
                  <c:v>41256.499999919091</c:v>
                </c:pt>
                <c:pt idx="33361">
                  <c:v>41256.510416585756</c:v>
                </c:pt>
                <c:pt idx="33362">
                  <c:v>41256.52083325242</c:v>
                </c:pt>
                <c:pt idx="33363">
                  <c:v>41256.531249919084</c:v>
                </c:pt>
                <c:pt idx="33364">
                  <c:v>41256.541666585748</c:v>
                </c:pt>
                <c:pt idx="33365">
                  <c:v>41256.552083252413</c:v>
                </c:pt>
                <c:pt idx="33366">
                  <c:v>41256.562499919077</c:v>
                </c:pt>
                <c:pt idx="33367">
                  <c:v>41256.572916585741</c:v>
                </c:pt>
                <c:pt idx="33368">
                  <c:v>41256.583333252405</c:v>
                </c:pt>
                <c:pt idx="33369">
                  <c:v>41256.59374991907</c:v>
                </c:pt>
                <c:pt idx="33370">
                  <c:v>41256.604166585734</c:v>
                </c:pt>
                <c:pt idx="33371">
                  <c:v>41256.614583252398</c:v>
                </c:pt>
                <c:pt idx="33372">
                  <c:v>41256.624999919062</c:v>
                </c:pt>
                <c:pt idx="33373">
                  <c:v>41256.635416585726</c:v>
                </c:pt>
                <c:pt idx="33374">
                  <c:v>41256.645833252391</c:v>
                </c:pt>
                <c:pt idx="33375">
                  <c:v>41256.656249919055</c:v>
                </c:pt>
                <c:pt idx="33376">
                  <c:v>41256.666666585719</c:v>
                </c:pt>
                <c:pt idx="33377">
                  <c:v>41256.677083252383</c:v>
                </c:pt>
                <c:pt idx="33378">
                  <c:v>41256.687499919048</c:v>
                </c:pt>
                <c:pt idx="33379">
                  <c:v>41256.697916585712</c:v>
                </c:pt>
                <c:pt idx="33380">
                  <c:v>41256.708333252376</c:v>
                </c:pt>
                <c:pt idx="33381">
                  <c:v>41256.71874991904</c:v>
                </c:pt>
                <c:pt idx="33382">
                  <c:v>41256.729166585705</c:v>
                </c:pt>
                <c:pt idx="33383">
                  <c:v>41256.739583252369</c:v>
                </c:pt>
                <c:pt idx="33384">
                  <c:v>41256.749999919033</c:v>
                </c:pt>
                <c:pt idx="33385">
                  <c:v>41256.760416585697</c:v>
                </c:pt>
                <c:pt idx="33386">
                  <c:v>41256.770833252362</c:v>
                </c:pt>
                <c:pt idx="33387">
                  <c:v>41256.781249919026</c:v>
                </c:pt>
                <c:pt idx="33388">
                  <c:v>41256.79166658569</c:v>
                </c:pt>
                <c:pt idx="33389">
                  <c:v>41256.802083252354</c:v>
                </c:pt>
                <c:pt idx="33390">
                  <c:v>41256.812499919019</c:v>
                </c:pt>
                <c:pt idx="33391">
                  <c:v>41256.822916585683</c:v>
                </c:pt>
                <c:pt idx="33392">
                  <c:v>41256.833333252347</c:v>
                </c:pt>
                <c:pt idx="33393">
                  <c:v>41256.843749919011</c:v>
                </c:pt>
                <c:pt idx="33394">
                  <c:v>41256.854166585676</c:v>
                </c:pt>
                <c:pt idx="33395">
                  <c:v>41256.86458325234</c:v>
                </c:pt>
                <c:pt idx="33396">
                  <c:v>41256.874999919004</c:v>
                </c:pt>
                <c:pt idx="33397">
                  <c:v>41256.885416585668</c:v>
                </c:pt>
                <c:pt idx="33398">
                  <c:v>41256.895833252333</c:v>
                </c:pt>
                <c:pt idx="33399">
                  <c:v>41256.906249918997</c:v>
                </c:pt>
                <c:pt idx="33400">
                  <c:v>41256.916666585661</c:v>
                </c:pt>
                <c:pt idx="33401">
                  <c:v>41256.927083252325</c:v>
                </c:pt>
                <c:pt idx="33402">
                  <c:v>41256.937499918989</c:v>
                </c:pt>
                <c:pt idx="33403">
                  <c:v>41256.947916585654</c:v>
                </c:pt>
                <c:pt idx="33404">
                  <c:v>41256.958333252318</c:v>
                </c:pt>
                <c:pt idx="33405">
                  <c:v>41256.968749918982</c:v>
                </c:pt>
                <c:pt idx="33406">
                  <c:v>41256.979166585646</c:v>
                </c:pt>
                <c:pt idx="33407">
                  <c:v>41256.989583252311</c:v>
                </c:pt>
                <c:pt idx="33408">
                  <c:v>41256.999999918975</c:v>
                </c:pt>
                <c:pt idx="33409">
                  <c:v>41257.010416585639</c:v>
                </c:pt>
                <c:pt idx="33410">
                  <c:v>41257.020833252303</c:v>
                </c:pt>
                <c:pt idx="33411">
                  <c:v>41257.031249918968</c:v>
                </c:pt>
                <c:pt idx="33412">
                  <c:v>41257.041666585632</c:v>
                </c:pt>
                <c:pt idx="33413">
                  <c:v>41257.052083252296</c:v>
                </c:pt>
                <c:pt idx="33414">
                  <c:v>41257.06249991896</c:v>
                </c:pt>
                <c:pt idx="33415">
                  <c:v>41257.072916585625</c:v>
                </c:pt>
                <c:pt idx="33416">
                  <c:v>41257.083333252289</c:v>
                </c:pt>
                <c:pt idx="33417">
                  <c:v>41257.093749918953</c:v>
                </c:pt>
                <c:pt idx="33418">
                  <c:v>41257.104166585617</c:v>
                </c:pt>
                <c:pt idx="33419">
                  <c:v>41257.114583252282</c:v>
                </c:pt>
                <c:pt idx="33420">
                  <c:v>41257.124999918946</c:v>
                </c:pt>
                <c:pt idx="33421">
                  <c:v>41257.13541658561</c:v>
                </c:pt>
                <c:pt idx="33422">
                  <c:v>41257.145833252274</c:v>
                </c:pt>
                <c:pt idx="33423">
                  <c:v>41257.156249918939</c:v>
                </c:pt>
                <c:pt idx="33424">
                  <c:v>41257.166666585603</c:v>
                </c:pt>
                <c:pt idx="33425">
                  <c:v>41257.177083252267</c:v>
                </c:pt>
                <c:pt idx="33426">
                  <c:v>41257.187499918931</c:v>
                </c:pt>
                <c:pt idx="33427">
                  <c:v>41257.197916585596</c:v>
                </c:pt>
                <c:pt idx="33428">
                  <c:v>41257.20833325226</c:v>
                </c:pt>
                <c:pt idx="33429">
                  <c:v>41257.218749918924</c:v>
                </c:pt>
                <c:pt idx="33430">
                  <c:v>41257.229166585588</c:v>
                </c:pt>
                <c:pt idx="33431">
                  <c:v>41257.239583252252</c:v>
                </c:pt>
                <c:pt idx="33432">
                  <c:v>41257.249999918917</c:v>
                </c:pt>
                <c:pt idx="33433">
                  <c:v>41257.260416585581</c:v>
                </c:pt>
                <c:pt idx="33434">
                  <c:v>41257.270833252245</c:v>
                </c:pt>
                <c:pt idx="33435">
                  <c:v>41257.281249918909</c:v>
                </c:pt>
                <c:pt idx="33436">
                  <c:v>41257.291666585574</c:v>
                </c:pt>
                <c:pt idx="33437">
                  <c:v>41257.302083252238</c:v>
                </c:pt>
                <c:pt idx="33438">
                  <c:v>41257.312499918902</c:v>
                </c:pt>
                <c:pt idx="33439">
                  <c:v>41257.322916585566</c:v>
                </c:pt>
                <c:pt idx="33440">
                  <c:v>41257.333333252231</c:v>
                </c:pt>
                <c:pt idx="33441">
                  <c:v>41257.343749918895</c:v>
                </c:pt>
                <c:pt idx="33442">
                  <c:v>41257.354166585559</c:v>
                </c:pt>
                <c:pt idx="33443">
                  <c:v>41257.364583252223</c:v>
                </c:pt>
                <c:pt idx="33444">
                  <c:v>41257.374999918888</c:v>
                </c:pt>
                <c:pt idx="33445">
                  <c:v>41257.385416585552</c:v>
                </c:pt>
                <c:pt idx="33446">
                  <c:v>41257.395833252216</c:v>
                </c:pt>
                <c:pt idx="33447">
                  <c:v>41257.40624991888</c:v>
                </c:pt>
                <c:pt idx="33448">
                  <c:v>41257.416666585545</c:v>
                </c:pt>
                <c:pt idx="33449">
                  <c:v>41257.427083252209</c:v>
                </c:pt>
                <c:pt idx="33450">
                  <c:v>41257.437499918873</c:v>
                </c:pt>
                <c:pt idx="33451">
                  <c:v>41257.447916585537</c:v>
                </c:pt>
                <c:pt idx="33452">
                  <c:v>41257.458333252202</c:v>
                </c:pt>
                <c:pt idx="33453">
                  <c:v>41257.468749918866</c:v>
                </c:pt>
                <c:pt idx="33454">
                  <c:v>41257.47916658553</c:v>
                </c:pt>
                <c:pt idx="33455">
                  <c:v>41257.489583252194</c:v>
                </c:pt>
                <c:pt idx="33456">
                  <c:v>41257.499999918859</c:v>
                </c:pt>
                <c:pt idx="33457">
                  <c:v>41257.510416585523</c:v>
                </c:pt>
                <c:pt idx="33458">
                  <c:v>41257.520833252187</c:v>
                </c:pt>
                <c:pt idx="33459">
                  <c:v>41257.531249918851</c:v>
                </c:pt>
                <c:pt idx="33460">
                  <c:v>41257.541666585515</c:v>
                </c:pt>
                <c:pt idx="33461">
                  <c:v>41257.55208325218</c:v>
                </c:pt>
                <c:pt idx="33462">
                  <c:v>41257.562499918844</c:v>
                </c:pt>
                <c:pt idx="33463">
                  <c:v>41257.572916585508</c:v>
                </c:pt>
                <c:pt idx="33464">
                  <c:v>41257.583333252172</c:v>
                </c:pt>
                <c:pt idx="33465">
                  <c:v>41257.593749918837</c:v>
                </c:pt>
                <c:pt idx="33466">
                  <c:v>41257.604166585501</c:v>
                </c:pt>
                <c:pt idx="33467">
                  <c:v>41257.614583252165</c:v>
                </c:pt>
                <c:pt idx="33468">
                  <c:v>41257.624999918829</c:v>
                </c:pt>
                <c:pt idx="33469">
                  <c:v>41257.635416585494</c:v>
                </c:pt>
                <c:pt idx="33470">
                  <c:v>41257.645833252158</c:v>
                </c:pt>
                <c:pt idx="33471">
                  <c:v>41257.656249918822</c:v>
                </c:pt>
                <c:pt idx="33472">
                  <c:v>41257.666666585486</c:v>
                </c:pt>
                <c:pt idx="33473">
                  <c:v>41257.677083252151</c:v>
                </c:pt>
                <c:pt idx="33474">
                  <c:v>41257.687499918815</c:v>
                </c:pt>
                <c:pt idx="33475">
                  <c:v>41257.697916585479</c:v>
                </c:pt>
                <c:pt idx="33476">
                  <c:v>41257.708333252143</c:v>
                </c:pt>
                <c:pt idx="33477">
                  <c:v>41257.718749918808</c:v>
                </c:pt>
                <c:pt idx="33478">
                  <c:v>41257.729166585472</c:v>
                </c:pt>
                <c:pt idx="33479">
                  <c:v>41257.739583252136</c:v>
                </c:pt>
                <c:pt idx="33480">
                  <c:v>41257.7499999188</c:v>
                </c:pt>
                <c:pt idx="33481">
                  <c:v>41257.760416585465</c:v>
                </c:pt>
                <c:pt idx="33482">
                  <c:v>41257.770833252129</c:v>
                </c:pt>
                <c:pt idx="33483">
                  <c:v>41257.781249918793</c:v>
                </c:pt>
                <c:pt idx="33484">
                  <c:v>41257.791666585457</c:v>
                </c:pt>
                <c:pt idx="33485">
                  <c:v>41257.802083252122</c:v>
                </c:pt>
                <c:pt idx="33486">
                  <c:v>41257.812499918786</c:v>
                </c:pt>
                <c:pt idx="33487">
                  <c:v>41257.82291658545</c:v>
                </c:pt>
                <c:pt idx="33488">
                  <c:v>41257.833333252114</c:v>
                </c:pt>
                <c:pt idx="33489">
                  <c:v>41257.843749918778</c:v>
                </c:pt>
                <c:pt idx="33490">
                  <c:v>41257.854166585443</c:v>
                </c:pt>
                <c:pt idx="33491">
                  <c:v>41257.864583252107</c:v>
                </c:pt>
                <c:pt idx="33492">
                  <c:v>41257.874999918771</c:v>
                </c:pt>
                <c:pt idx="33493">
                  <c:v>41257.885416585435</c:v>
                </c:pt>
                <c:pt idx="33494">
                  <c:v>41257.8958332521</c:v>
                </c:pt>
                <c:pt idx="33495">
                  <c:v>41257.906249918764</c:v>
                </c:pt>
                <c:pt idx="33496">
                  <c:v>41257.916666585428</c:v>
                </c:pt>
                <c:pt idx="33497">
                  <c:v>41257.927083252092</c:v>
                </c:pt>
                <c:pt idx="33498">
                  <c:v>41257.937499918757</c:v>
                </c:pt>
                <c:pt idx="33499">
                  <c:v>41257.947916585421</c:v>
                </c:pt>
                <c:pt idx="33500">
                  <c:v>41257.958333252085</c:v>
                </c:pt>
                <c:pt idx="33501">
                  <c:v>41257.968749918749</c:v>
                </c:pt>
                <c:pt idx="33502">
                  <c:v>41257.979166585414</c:v>
                </c:pt>
                <c:pt idx="33503">
                  <c:v>41257.989583252078</c:v>
                </c:pt>
                <c:pt idx="33504">
                  <c:v>41257.999999918742</c:v>
                </c:pt>
                <c:pt idx="33505">
                  <c:v>41258.010416585406</c:v>
                </c:pt>
                <c:pt idx="33506">
                  <c:v>41258.020833252071</c:v>
                </c:pt>
                <c:pt idx="33507">
                  <c:v>41258.031249918735</c:v>
                </c:pt>
                <c:pt idx="33508">
                  <c:v>41258.041666585399</c:v>
                </c:pt>
                <c:pt idx="33509">
                  <c:v>41258.052083252063</c:v>
                </c:pt>
                <c:pt idx="33510">
                  <c:v>41258.062499918728</c:v>
                </c:pt>
                <c:pt idx="33511">
                  <c:v>41258.072916585392</c:v>
                </c:pt>
                <c:pt idx="33512">
                  <c:v>41258.083333252056</c:v>
                </c:pt>
                <c:pt idx="33513">
                  <c:v>41258.09374991872</c:v>
                </c:pt>
                <c:pt idx="33514">
                  <c:v>41258.104166585385</c:v>
                </c:pt>
                <c:pt idx="33515">
                  <c:v>41258.114583252049</c:v>
                </c:pt>
                <c:pt idx="33516">
                  <c:v>41258.124999918713</c:v>
                </c:pt>
                <c:pt idx="33517">
                  <c:v>41258.135416585377</c:v>
                </c:pt>
                <c:pt idx="33518">
                  <c:v>41258.145833252041</c:v>
                </c:pt>
                <c:pt idx="33519">
                  <c:v>41258.156249918706</c:v>
                </c:pt>
                <c:pt idx="33520">
                  <c:v>41258.16666658537</c:v>
                </c:pt>
                <c:pt idx="33521">
                  <c:v>41258.177083252034</c:v>
                </c:pt>
                <c:pt idx="33522">
                  <c:v>41258.187499918698</c:v>
                </c:pt>
                <c:pt idx="33523">
                  <c:v>41258.197916585363</c:v>
                </c:pt>
                <c:pt idx="33524">
                  <c:v>41258.208333252027</c:v>
                </c:pt>
                <c:pt idx="33525">
                  <c:v>41258.218749918691</c:v>
                </c:pt>
                <c:pt idx="33526">
                  <c:v>41258.229166585355</c:v>
                </c:pt>
                <c:pt idx="33527">
                  <c:v>41258.23958325202</c:v>
                </c:pt>
                <c:pt idx="33528">
                  <c:v>41258.249999918684</c:v>
                </c:pt>
                <c:pt idx="33529">
                  <c:v>41258.260416585348</c:v>
                </c:pt>
                <c:pt idx="33530">
                  <c:v>41258.270833252012</c:v>
                </c:pt>
                <c:pt idx="33531">
                  <c:v>41258.281249918677</c:v>
                </c:pt>
                <c:pt idx="33532">
                  <c:v>41258.291666585341</c:v>
                </c:pt>
                <c:pt idx="33533">
                  <c:v>41258.302083252005</c:v>
                </c:pt>
                <c:pt idx="33534">
                  <c:v>41258.312499918669</c:v>
                </c:pt>
                <c:pt idx="33535">
                  <c:v>41258.322916585334</c:v>
                </c:pt>
                <c:pt idx="33536">
                  <c:v>41258.333333251998</c:v>
                </c:pt>
                <c:pt idx="33537">
                  <c:v>41258.343749918662</c:v>
                </c:pt>
                <c:pt idx="33538">
                  <c:v>41258.354166585326</c:v>
                </c:pt>
                <c:pt idx="33539">
                  <c:v>41258.364583251991</c:v>
                </c:pt>
                <c:pt idx="33540">
                  <c:v>41258.374999918655</c:v>
                </c:pt>
                <c:pt idx="33541">
                  <c:v>41258.385416585319</c:v>
                </c:pt>
                <c:pt idx="33542">
                  <c:v>41258.395833251983</c:v>
                </c:pt>
                <c:pt idx="33543">
                  <c:v>41258.406249918648</c:v>
                </c:pt>
                <c:pt idx="33544">
                  <c:v>41258.416666585312</c:v>
                </c:pt>
                <c:pt idx="33545">
                  <c:v>41258.427083251976</c:v>
                </c:pt>
                <c:pt idx="33546">
                  <c:v>41258.43749991864</c:v>
                </c:pt>
                <c:pt idx="33547">
                  <c:v>41258.447916585304</c:v>
                </c:pt>
                <c:pt idx="33548">
                  <c:v>41258.458333251969</c:v>
                </c:pt>
                <c:pt idx="33549">
                  <c:v>41258.468749918633</c:v>
                </c:pt>
                <c:pt idx="33550">
                  <c:v>41258.479166585297</c:v>
                </c:pt>
                <c:pt idx="33551">
                  <c:v>41258.489583251961</c:v>
                </c:pt>
                <c:pt idx="33552">
                  <c:v>41258.499999918626</c:v>
                </c:pt>
                <c:pt idx="33553">
                  <c:v>41258.51041658529</c:v>
                </c:pt>
                <c:pt idx="33554">
                  <c:v>41258.520833251954</c:v>
                </c:pt>
                <c:pt idx="33555">
                  <c:v>41258.531249918618</c:v>
                </c:pt>
                <c:pt idx="33556">
                  <c:v>41258.541666585283</c:v>
                </c:pt>
                <c:pt idx="33557">
                  <c:v>41258.552083251947</c:v>
                </c:pt>
                <c:pt idx="33558">
                  <c:v>41258.562499918611</c:v>
                </c:pt>
                <c:pt idx="33559">
                  <c:v>41258.572916585275</c:v>
                </c:pt>
                <c:pt idx="33560">
                  <c:v>41258.58333325194</c:v>
                </c:pt>
                <c:pt idx="33561">
                  <c:v>41258.593749918604</c:v>
                </c:pt>
                <c:pt idx="33562">
                  <c:v>41258.604166585268</c:v>
                </c:pt>
                <c:pt idx="33563">
                  <c:v>41258.614583251932</c:v>
                </c:pt>
                <c:pt idx="33564">
                  <c:v>41258.624999918597</c:v>
                </c:pt>
                <c:pt idx="33565">
                  <c:v>41258.635416585261</c:v>
                </c:pt>
                <c:pt idx="33566">
                  <c:v>41258.645833251925</c:v>
                </c:pt>
                <c:pt idx="33567">
                  <c:v>41258.656249918589</c:v>
                </c:pt>
                <c:pt idx="33568">
                  <c:v>41258.666666585254</c:v>
                </c:pt>
                <c:pt idx="33569">
                  <c:v>41258.677083251918</c:v>
                </c:pt>
                <c:pt idx="33570">
                  <c:v>41258.687499918582</c:v>
                </c:pt>
                <c:pt idx="33571">
                  <c:v>41258.697916585246</c:v>
                </c:pt>
                <c:pt idx="33572">
                  <c:v>41258.708333251911</c:v>
                </c:pt>
                <c:pt idx="33573">
                  <c:v>41258.718749918575</c:v>
                </c:pt>
                <c:pt idx="33574">
                  <c:v>41258.729166585239</c:v>
                </c:pt>
                <c:pt idx="33575">
                  <c:v>41258.739583251903</c:v>
                </c:pt>
                <c:pt idx="33576">
                  <c:v>41258.749999918567</c:v>
                </c:pt>
                <c:pt idx="33577">
                  <c:v>41258.760416585232</c:v>
                </c:pt>
                <c:pt idx="33578">
                  <c:v>41258.770833251896</c:v>
                </c:pt>
                <c:pt idx="33579">
                  <c:v>41258.78124991856</c:v>
                </c:pt>
                <c:pt idx="33580">
                  <c:v>41258.791666585224</c:v>
                </c:pt>
                <c:pt idx="33581">
                  <c:v>41258.802083251889</c:v>
                </c:pt>
                <c:pt idx="33582">
                  <c:v>41258.812499918553</c:v>
                </c:pt>
                <c:pt idx="33583">
                  <c:v>41258.822916585217</c:v>
                </c:pt>
                <c:pt idx="33584">
                  <c:v>41258.833333251881</c:v>
                </c:pt>
                <c:pt idx="33585">
                  <c:v>41258.843749918546</c:v>
                </c:pt>
                <c:pt idx="33586">
                  <c:v>41258.85416658521</c:v>
                </c:pt>
                <c:pt idx="33587">
                  <c:v>41258.864583251874</c:v>
                </c:pt>
                <c:pt idx="33588">
                  <c:v>41258.874999918538</c:v>
                </c:pt>
                <c:pt idx="33589">
                  <c:v>41258.885416585203</c:v>
                </c:pt>
                <c:pt idx="33590">
                  <c:v>41258.895833251867</c:v>
                </c:pt>
                <c:pt idx="33591">
                  <c:v>41258.906249918531</c:v>
                </c:pt>
                <c:pt idx="33592">
                  <c:v>41258.916666585195</c:v>
                </c:pt>
                <c:pt idx="33593">
                  <c:v>41258.92708325186</c:v>
                </c:pt>
                <c:pt idx="33594">
                  <c:v>41258.937499918524</c:v>
                </c:pt>
                <c:pt idx="33595">
                  <c:v>41258.947916585188</c:v>
                </c:pt>
                <c:pt idx="33596">
                  <c:v>41258.958333251852</c:v>
                </c:pt>
                <c:pt idx="33597">
                  <c:v>41258.968749918517</c:v>
                </c:pt>
                <c:pt idx="33598">
                  <c:v>41258.979166585181</c:v>
                </c:pt>
                <c:pt idx="33599">
                  <c:v>41258.989583251845</c:v>
                </c:pt>
                <c:pt idx="33600">
                  <c:v>41258.999999918509</c:v>
                </c:pt>
                <c:pt idx="33601">
                  <c:v>41259.010416585174</c:v>
                </c:pt>
                <c:pt idx="33602">
                  <c:v>41259.020833251838</c:v>
                </c:pt>
                <c:pt idx="33603">
                  <c:v>41259.031249918502</c:v>
                </c:pt>
                <c:pt idx="33604">
                  <c:v>41259.041666585166</c:v>
                </c:pt>
                <c:pt idx="33605">
                  <c:v>41259.05208325183</c:v>
                </c:pt>
                <c:pt idx="33606">
                  <c:v>41259.062499918495</c:v>
                </c:pt>
                <c:pt idx="33607">
                  <c:v>41259.072916585159</c:v>
                </c:pt>
                <c:pt idx="33608">
                  <c:v>41259.083333251823</c:v>
                </c:pt>
                <c:pt idx="33609">
                  <c:v>41259.093749918487</c:v>
                </c:pt>
                <c:pt idx="33610">
                  <c:v>41259.104166585152</c:v>
                </c:pt>
                <c:pt idx="33611">
                  <c:v>41259.114583251816</c:v>
                </c:pt>
                <c:pt idx="33612">
                  <c:v>41259.12499991848</c:v>
                </c:pt>
                <c:pt idx="33613">
                  <c:v>41259.135416585144</c:v>
                </c:pt>
                <c:pt idx="33614">
                  <c:v>41259.145833251809</c:v>
                </c:pt>
                <c:pt idx="33615">
                  <c:v>41259.156249918473</c:v>
                </c:pt>
                <c:pt idx="33616">
                  <c:v>41259.166666585137</c:v>
                </c:pt>
                <c:pt idx="33617">
                  <c:v>41259.177083251801</c:v>
                </c:pt>
                <c:pt idx="33618">
                  <c:v>41259.187499918466</c:v>
                </c:pt>
                <c:pt idx="33619">
                  <c:v>41259.19791658513</c:v>
                </c:pt>
                <c:pt idx="33620">
                  <c:v>41259.208333251794</c:v>
                </c:pt>
                <c:pt idx="33621">
                  <c:v>41259.218749918458</c:v>
                </c:pt>
                <c:pt idx="33622">
                  <c:v>41259.229166585123</c:v>
                </c:pt>
                <c:pt idx="33623">
                  <c:v>41259.239583251787</c:v>
                </c:pt>
                <c:pt idx="33624">
                  <c:v>41259.249999918451</c:v>
                </c:pt>
                <c:pt idx="33625">
                  <c:v>41259.260416585115</c:v>
                </c:pt>
                <c:pt idx="33626">
                  <c:v>41259.27083325178</c:v>
                </c:pt>
                <c:pt idx="33627">
                  <c:v>41259.281249918444</c:v>
                </c:pt>
                <c:pt idx="33628">
                  <c:v>41259.291666585108</c:v>
                </c:pt>
                <c:pt idx="33629">
                  <c:v>41259.302083251772</c:v>
                </c:pt>
                <c:pt idx="33630">
                  <c:v>41259.312499918437</c:v>
                </c:pt>
                <c:pt idx="33631">
                  <c:v>41259.322916585101</c:v>
                </c:pt>
                <c:pt idx="33632">
                  <c:v>41259.333333251765</c:v>
                </c:pt>
                <c:pt idx="33633">
                  <c:v>41259.343749918429</c:v>
                </c:pt>
                <c:pt idx="33634">
                  <c:v>41259.354166585093</c:v>
                </c:pt>
                <c:pt idx="33635">
                  <c:v>41259.364583251758</c:v>
                </c:pt>
                <c:pt idx="33636">
                  <c:v>41259.374999918422</c:v>
                </c:pt>
                <c:pt idx="33637">
                  <c:v>41259.385416585086</c:v>
                </c:pt>
                <c:pt idx="33638">
                  <c:v>41259.39583325175</c:v>
                </c:pt>
                <c:pt idx="33639">
                  <c:v>41259.406249918415</c:v>
                </c:pt>
                <c:pt idx="33640">
                  <c:v>41259.416666585079</c:v>
                </c:pt>
                <c:pt idx="33641">
                  <c:v>41259.427083251743</c:v>
                </c:pt>
                <c:pt idx="33642">
                  <c:v>41259.437499918407</c:v>
                </c:pt>
                <c:pt idx="33643">
                  <c:v>41259.447916585072</c:v>
                </c:pt>
                <c:pt idx="33644">
                  <c:v>41259.458333251736</c:v>
                </c:pt>
                <c:pt idx="33645">
                  <c:v>41259.4687499184</c:v>
                </c:pt>
                <c:pt idx="33646">
                  <c:v>41259.479166585064</c:v>
                </c:pt>
                <c:pt idx="33647">
                  <c:v>41259.489583251729</c:v>
                </c:pt>
                <c:pt idx="33648">
                  <c:v>41259.499999918393</c:v>
                </c:pt>
                <c:pt idx="33649">
                  <c:v>41259.510416585057</c:v>
                </c:pt>
                <c:pt idx="33650">
                  <c:v>41259.520833251721</c:v>
                </c:pt>
                <c:pt idx="33651">
                  <c:v>41259.531249918386</c:v>
                </c:pt>
                <c:pt idx="33652">
                  <c:v>41259.54166658505</c:v>
                </c:pt>
                <c:pt idx="33653">
                  <c:v>41259.552083251714</c:v>
                </c:pt>
                <c:pt idx="33654">
                  <c:v>41259.562499918378</c:v>
                </c:pt>
                <c:pt idx="33655">
                  <c:v>41259.572916585043</c:v>
                </c:pt>
                <c:pt idx="33656">
                  <c:v>41259.583333251707</c:v>
                </c:pt>
                <c:pt idx="33657">
                  <c:v>41259.593749918371</c:v>
                </c:pt>
                <c:pt idx="33658">
                  <c:v>41259.604166585035</c:v>
                </c:pt>
                <c:pt idx="33659">
                  <c:v>41259.6145832517</c:v>
                </c:pt>
                <c:pt idx="33660">
                  <c:v>41259.624999918364</c:v>
                </c:pt>
                <c:pt idx="33661">
                  <c:v>41259.635416585028</c:v>
                </c:pt>
                <c:pt idx="33662">
                  <c:v>41259.645833251692</c:v>
                </c:pt>
                <c:pt idx="33663">
                  <c:v>41259.656249918356</c:v>
                </c:pt>
                <c:pt idx="33664">
                  <c:v>41259.666666585021</c:v>
                </c:pt>
                <c:pt idx="33665">
                  <c:v>41259.677083251685</c:v>
                </c:pt>
                <c:pt idx="33666">
                  <c:v>41259.687499918349</c:v>
                </c:pt>
                <c:pt idx="33667">
                  <c:v>41259.697916585013</c:v>
                </c:pt>
                <c:pt idx="33668">
                  <c:v>41259.708333251678</c:v>
                </c:pt>
                <c:pt idx="33669">
                  <c:v>41259.718749918342</c:v>
                </c:pt>
                <c:pt idx="33670">
                  <c:v>41259.729166585006</c:v>
                </c:pt>
                <c:pt idx="33671">
                  <c:v>41259.73958325167</c:v>
                </c:pt>
                <c:pt idx="33672">
                  <c:v>41259.749999918335</c:v>
                </c:pt>
                <c:pt idx="33673">
                  <c:v>41259.760416584999</c:v>
                </c:pt>
                <c:pt idx="33674">
                  <c:v>41259.770833251663</c:v>
                </c:pt>
                <c:pt idx="33675">
                  <c:v>41259.781249918327</c:v>
                </c:pt>
                <c:pt idx="33676">
                  <c:v>41259.791666584992</c:v>
                </c:pt>
                <c:pt idx="33677">
                  <c:v>41259.802083251656</c:v>
                </c:pt>
                <c:pt idx="33678">
                  <c:v>41259.81249991832</c:v>
                </c:pt>
                <c:pt idx="33679">
                  <c:v>41259.822916584984</c:v>
                </c:pt>
                <c:pt idx="33680">
                  <c:v>41259.833333251649</c:v>
                </c:pt>
                <c:pt idx="33681">
                  <c:v>41259.843749918313</c:v>
                </c:pt>
                <c:pt idx="33682">
                  <c:v>41259.854166584977</c:v>
                </c:pt>
                <c:pt idx="33683">
                  <c:v>41259.864583251641</c:v>
                </c:pt>
                <c:pt idx="33684">
                  <c:v>41259.874999918306</c:v>
                </c:pt>
                <c:pt idx="33685">
                  <c:v>41259.88541658497</c:v>
                </c:pt>
                <c:pt idx="33686">
                  <c:v>41259.895833251634</c:v>
                </c:pt>
                <c:pt idx="33687">
                  <c:v>41259.906249918298</c:v>
                </c:pt>
                <c:pt idx="33688">
                  <c:v>41259.916666584963</c:v>
                </c:pt>
                <c:pt idx="33689">
                  <c:v>41259.927083251627</c:v>
                </c:pt>
                <c:pt idx="33690">
                  <c:v>41259.937499918291</c:v>
                </c:pt>
                <c:pt idx="33691">
                  <c:v>41259.947916584955</c:v>
                </c:pt>
                <c:pt idx="33692">
                  <c:v>41259.958333251619</c:v>
                </c:pt>
                <c:pt idx="33693">
                  <c:v>41259.968749918284</c:v>
                </c:pt>
                <c:pt idx="33694">
                  <c:v>41259.979166584948</c:v>
                </c:pt>
                <c:pt idx="33695">
                  <c:v>41259.989583251612</c:v>
                </c:pt>
                <c:pt idx="33696">
                  <c:v>41259.999999918276</c:v>
                </c:pt>
                <c:pt idx="33697">
                  <c:v>41260.010416584941</c:v>
                </c:pt>
                <c:pt idx="33698">
                  <c:v>41260.020833251605</c:v>
                </c:pt>
                <c:pt idx="33699">
                  <c:v>41260.031249918269</c:v>
                </c:pt>
                <c:pt idx="33700">
                  <c:v>41260.041666584933</c:v>
                </c:pt>
                <c:pt idx="33701">
                  <c:v>41260.052083251598</c:v>
                </c:pt>
                <c:pt idx="33702">
                  <c:v>41260.062499918262</c:v>
                </c:pt>
                <c:pt idx="33703">
                  <c:v>41260.072916584926</c:v>
                </c:pt>
                <c:pt idx="33704">
                  <c:v>41260.08333325159</c:v>
                </c:pt>
                <c:pt idx="33705">
                  <c:v>41260.093749918255</c:v>
                </c:pt>
                <c:pt idx="33706">
                  <c:v>41260.104166584919</c:v>
                </c:pt>
                <c:pt idx="33707">
                  <c:v>41260.114583251583</c:v>
                </c:pt>
                <c:pt idx="33708">
                  <c:v>41260.124999918247</c:v>
                </c:pt>
                <c:pt idx="33709">
                  <c:v>41260.135416584912</c:v>
                </c:pt>
                <c:pt idx="33710">
                  <c:v>41260.145833251576</c:v>
                </c:pt>
                <c:pt idx="33711">
                  <c:v>41260.15624991824</c:v>
                </c:pt>
                <c:pt idx="33712">
                  <c:v>41260.166666584904</c:v>
                </c:pt>
                <c:pt idx="33713">
                  <c:v>41260.177083251569</c:v>
                </c:pt>
                <c:pt idx="33714">
                  <c:v>41260.187499918233</c:v>
                </c:pt>
                <c:pt idx="33715">
                  <c:v>41260.197916584897</c:v>
                </c:pt>
                <c:pt idx="33716">
                  <c:v>41260.208333251561</c:v>
                </c:pt>
                <c:pt idx="33717">
                  <c:v>41260.218749918226</c:v>
                </c:pt>
                <c:pt idx="33718">
                  <c:v>41260.22916658489</c:v>
                </c:pt>
                <c:pt idx="33719">
                  <c:v>41260.239583251554</c:v>
                </c:pt>
                <c:pt idx="33720">
                  <c:v>41260.249999918218</c:v>
                </c:pt>
                <c:pt idx="33721">
                  <c:v>41260.260416584882</c:v>
                </c:pt>
                <c:pt idx="33722">
                  <c:v>41260.270833251547</c:v>
                </c:pt>
                <c:pt idx="33723">
                  <c:v>41260.281249918211</c:v>
                </c:pt>
                <c:pt idx="33724">
                  <c:v>41260.291666584875</c:v>
                </c:pt>
                <c:pt idx="33725">
                  <c:v>41260.302083251539</c:v>
                </c:pt>
                <c:pt idx="33726">
                  <c:v>41260.312499918204</c:v>
                </c:pt>
                <c:pt idx="33727">
                  <c:v>41260.322916584868</c:v>
                </c:pt>
                <c:pt idx="33728">
                  <c:v>41260.333333251532</c:v>
                </c:pt>
                <c:pt idx="33729">
                  <c:v>41260.343749918196</c:v>
                </c:pt>
                <c:pt idx="33730">
                  <c:v>41260.354166584861</c:v>
                </c:pt>
                <c:pt idx="33731">
                  <c:v>41260.364583251525</c:v>
                </c:pt>
                <c:pt idx="33732">
                  <c:v>41260.374999918189</c:v>
                </c:pt>
                <c:pt idx="33733">
                  <c:v>41260.385416584853</c:v>
                </c:pt>
                <c:pt idx="33734">
                  <c:v>41260.395833251518</c:v>
                </c:pt>
                <c:pt idx="33735">
                  <c:v>41260.406249918182</c:v>
                </c:pt>
                <c:pt idx="33736">
                  <c:v>41260.416666584846</c:v>
                </c:pt>
                <c:pt idx="33737">
                  <c:v>41260.42708325151</c:v>
                </c:pt>
                <c:pt idx="33738">
                  <c:v>41260.437499918175</c:v>
                </c:pt>
                <c:pt idx="33739">
                  <c:v>41260.447916584839</c:v>
                </c:pt>
                <c:pt idx="33740">
                  <c:v>41260.458333251503</c:v>
                </c:pt>
                <c:pt idx="33741">
                  <c:v>41260.468749918167</c:v>
                </c:pt>
                <c:pt idx="33742">
                  <c:v>41260.479166584832</c:v>
                </c:pt>
                <c:pt idx="33743">
                  <c:v>41260.489583251496</c:v>
                </c:pt>
                <c:pt idx="33744">
                  <c:v>41260.49999991816</c:v>
                </c:pt>
                <c:pt idx="33745">
                  <c:v>41260.510416584824</c:v>
                </c:pt>
                <c:pt idx="33746">
                  <c:v>41260.520833251489</c:v>
                </c:pt>
                <c:pt idx="33747">
                  <c:v>41260.531249918153</c:v>
                </c:pt>
                <c:pt idx="33748">
                  <c:v>41260.541666584817</c:v>
                </c:pt>
                <c:pt idx="33749">
                  <c:v>41260.552083251481</c:v>
                </c:pt>
                <c:pt idx="33750">
                  <c:v>41260.562499918145</c:v>
                </c:pt>
                <c:pt idx="33751">
                  <c:v>41260.57291658481</c:v>
                </c:pt>
                <c:pt idx="33752">
                  <c:v>41260.583333251474</c:v>
                </c:pt>
                <c:pt idx="33753">
                  <c:v>41260.593749918138</c:v>
                </c:pt>
                <c:pt idx="33754">
                  <c:v>41260.604166584802</c:v>
                </c:pt>
                <c:pt idx="33755">
                  <c:v>41260.614583251467</c:v>
                </c:pt>
                <c:pt idx="33756">
                  <c:v>41260.624999918131</c:v>
                </c:pt>
                <c:pt idx="33757">
                  <c:v>41260.635416584795</c:v>
                </c:pt>
                <c:pt idx="33758">
                  <c:v>41260.645833251459</c:v>
                </c:pt>
                <c:pt idx="33759">
                  <c:v>41260.656249918124</c:v>
                </c:pt>
                <c:pt idx="33760">
                  <c:v>41260.666666584788</c:v>
                </c:pt>
                <c:pt idx="33761">
                  <c:v>41260.677083251452</c:v>
                </c:pt>
                <c:pt idx="33762">
                  <c:v>41260.687499918116</c:v>
                </c:pt>
                <c:pt idx="33763">
                  <c:v>41260.697916584781</c:v>
                </c:pt>
                <c:pt idx="33764">
                  <c:v>41260.708333251445</c:v>
                </c:pt>
                <c:pt idx="33765">
                  <c:v>41260.718749918109</c:v>
                </c:pt>
                <c:pt idx="33766">
                  <c:v>41260.729166584773</c:v>
                </c:pt>
                <c:pt idx="33767">
                  <c:v>41260.739583251438</c:v>
                </c:pt>
                <c:pt idx="33768">
                  <c:v>41260.749999918102</c:v>
                </c:pt>
                <c:pt idx="33769">
                  <c:v>41260.760416584766</c:v>
                </c:pt>
                <c:pt idx="33770">
                  <c:v>41260.77083325143</c:v>
                </c:pt>
                <c:pt idx="33771">
                  <c:v>41260.781249918095</c:v>
                </c:pt>
                <c:pt idx="33772">
                  <c:v>41260.791666584759</c:v>
                </c:pt>
                <c:pt idx="33773">
                  <c:v>41260.802083251423</c:v>
                </c:pt>
                <c:pt idx="33774">
                  <c:v>41260.812499918087</c:v>
                </c:pt>
                <c:pt idx="33775">
                  <c:v>41260.822916584752</c:v>
                </c:pt>
                <c:pt idx="33776">
                  <c:v>41260.833333251416</c:v>
                </c:pt>
                <c:pt idx="33777">
                  <c:v>41260.84374991808</c:v>
                </c:pt>
                <c:pt idx="33778">
                  <c:v>41260.854166584744</c:v>
                </c:pt>
                <c:pt idx="33779">
                  <c:v>41260.864583251408</c:v>
                </c:pt>
                <c:pt idx="33780">
                  <c:v>41260.874999918073</c:v>
                </c:pt>
                <c:pt idx="33781">
                  <c:v>41260.885416584737</c:v>
                </c:pt>
                <c:pt idx="33782">
                  <c:v>41260.895833251401</c:v>
                </c:pt>
                <c:pt idx="33783">
                  <c:v>41260.906249918065</c:v>
                </c:pt>
                <c:pt idx="33784">
                  <c:v>41260.91666658473</c:v>
                </c:pt>
                <c:pt idx="33785">
                  <c:v>41260.927083251394</c:v>
                </c:pt>
                <c:pt idx="33786">
                  <c:v>41260.937499918058</c:v>
                </c:pt>
                <c:pt idx="33787">
                  <c:v>41260.947916584722</c:v>
                </c:pt>
                <c:pt idx="33788">
                  <c:v>41260.958333251387</c:v>
                </c:pt>
                <c:pt idx="33789">
                  <c:v>41260.968749918051</c:v>
                </c:pt>
                <c:pt idx="33790">
                  <c:v>41260.979166584715</c:v>
                </c:pt>
                <c:pt idx="33791">
                  <c:v>41260.989583251379</c:v>
                </c:pt>
                <c:pt idx="33792">
                  <c:v>41260.999999918044</c:v>
                </c:pt>
                <c:pt idx="33793">
                  <c:v>41261.010416584708</c:v>
                </c:pt>
                <c:pt idx="33794">
                  <c:v>41261.020833251372</c:v>
                </c:pt>
                <c:pt idx="33795">
                  <c:v>41261.031249918036</c:v>
                </c:pt>
                <c:pt idx="33796">
                  <c:v>41261.041666584701</c:v>
                </c:pt>
                <c:pt idx="33797">
                  <c:v>41261.052083251365</c:v>
                </c:pt>
                <c:pt idx="33798">
                  <c:v>41261.062499918029</c:v>
                </c:pt>
                <c:pt idx="33799">
                  <c:v>41261.072916584693</c:v>
                </c:pt>
                <c:pt idx="33800">
                  <c:v>41261.083333251358</c:v>
                </c:pt>
                <c:pt idx="33801">
                  <c:v>41261.093749918022</c:v>
                </c:pt>
                <c:pt idx="33802">
                  <c:v>41261.104166584686</c:v>
                </c:pt>
                <c:pt idx="33803">
                  <c:v>41261.11458325135</c:v>
                </c:pt>
                <c:pt idx="33804">
                  <c:v>41261.124999918015</c:v>
                </c:pt>
                <c:pt idx="33805">
                  <c:v>41261.135416584679</c:v>
                </c:pt>
                <c:pt idx="33806">
                  <c:v>41261.145833251343</c:v>
                </c:pt>
                <c:pt idx="33807">
                  <c:v>41261.156249918007</c:v>
                </c:pt>
                <c:pt idx="33808">
                  <c:v>41261.166666584671</c:v>
                </c:pt>
                <c:pt idx="33809">
                  <c:v>41261.177083251336</c:v>
                </c:pt>
                <c:pt idx="33810">
                  <c:v>41261.187499918</c:v>
                </c:pt>
                <c:pt idx="33811">
                  <c:v>41261.197916584664</c:v>
                </c:pt>
                <c:pt idx="33812">
                  <c:v>41261.208333251328</c:v>
                </c:pt>
                <c:pt idx="33813">
                  <c:v>41261.218749917993</c:v>
                </c:pt>
                <c:pt idx="33814">
                  <c:v>41261.229166584657</c:v>
                </c:pt>
                <c:pt idx="33815">
                  <c:v>41261.239583251321</c:v>
                </c:pt>
                <c:pt idx="33816">
                  <c:v>41261.249999917985</c:v>
                </c:pt>
                <c:pt idx="33817">
                  <c:v>41261.26041658465</c:v>
                </c:pt>
                <c:pt idx="33818">
                  <c:v>41261.270833251314</c:v>
                </c:pt>
                <c:pt idx="33819">
                  <c:v>41261.281249917978</c:v>
                </c:pt>
                <c:pt idx="33820">
                  <c:v>41261.291666584642</c:v>
                </c:pt>
                <c:pt idx="33821">
                  <c:v>41261.302083251307</c:v>
                </c:pt>
                <c:pt idx="33822">
                  <c:v>41261.312499917971</c:v>
                </c:pt>
                <c:pt idx="33823">
                  <c:v>41261.322916584635</c:v>
                </c:pt>
                <c:pt idx="33824">
                  <c:v>41261.333333251299</c:v>
                </c:pt>
                <c:pt idx="33825">
                  <c:v>41261.343749917964</c:v>
                </c:pt>
                <c:pt idx="33826">
                  <c:v>41261.354166584628</c:v>
                </c:pt>
                <c:pt idx="33827">
                  <c:v>41261.364583251292</c:v>
                </c:pt>
                <c:pt idx="33828">
                  <c:v>41261.374999917956</c:v>
                </c:pt>
                <c:pt idx="33829">
                  <c:v>41261.385416584621</c:v>
                </c:pt>
                <c:pt idx="33830">
                  <c:v>41261.395833251285</c:v>
                </c:pt>
                <c:pt idx="33831">
                  <c:v>41261.406249917949</c:v>
                </c:pt>
                <c:pt idx="33832">
                  <c:v>41261.416666584613</c:v>
                </c:pt>
                <c:pt idx="33833">
                  <c:v>41261.427083251278</c:v>
                </c:pt>
                <c:pt idx="33834">
                  <c:v>41261.437499917942</c:v>
                </c:pt>
                <c:pt idx="33835">
                  <c:v>41261.447916584606</c:v>
                </c:pt>
                <c:pt idx="33836">
                  <c:v>41261.45833325127</c:v>
                </c:pt>
                <c:pt idx="33837">
                  <c:v>41261.468749917934</c:v>
                </c:pt>
                <c:pt idx="33838">
                  <c:v>41261.479166584599</c:v>
                </c:pt>
                <c:pt idx="33839">
                  <c:v>41261.489583251263</c:v>
                </c:pt>
                <c:pt idx="33840">
                  <c:v>41261.499999917927</c:v>
                </c:pt>
                <c:pt idx="33841">
                  <c:v>41261.510416584591</c:v>
                </c:pt>
                <c:pt idx="33842">
                  <c:v>41261.520833251256</c:v>
                </c:pt>
                <c:pt idx="33843">
                  <c:v>41261.53124991792</c:v>
                </c:pt>
                <c:pt idx="33844">
                  <c:v>41261.541666584584</c:v>
                </c:pt>
                <c:pt idx="33845">
                  <c:v>41261.552083251248</c:v>
                </c:pt>
                <c:pt idx="33846">
                  <c:v>41261.562499917913</c:v>
                </c:pt>
                <c:pt idx="33847">
                  <c:v>41261.572916584577</c:v>
                </c:pt>
                <c:pt idx="33848">
                  <c:v>41261.583333251241</c:v>
                </c:pt>
                <c:pt idx="33849">
                  <c:v>41261.593749917905</c:v>
                </c:pt>
                <c:pt idx="33850">
                  <c:v>41261.60416658457</c:v>
                </c:pt>
                <c:pt idx="33851">
                  <c:v>41261.614583251234</c:v>
                </c:pt>
                <c:pt idx="33852">
                  <c:v>41261.624999917898</c:v>
                </c:pt>
                <c:pt idx="33853">
                  <c:v>41261.635416584562</c:v>
                </c:pt>
                <c:pt idx="33854">
                  <c:v>41261.645833251227</c:v>
                </c:pt>
                <c:pt idx="33855">
                  <c:v>41261.656249917891</c:v>
                </c:pt>
                <c:pt idx="33856">
                  <c:v>41261.666666584555</c:v>
                </c:pt>
                <c:pt idx="33857">
                  <c:v>41261.677083251219</c:v>
                </c:pt>
                <c:pt idx="33858">
                  <c:v>41261.687499917884</c:v>
                </c:pt>
                <c:pt idx="33859">
                  <c:v>41261.697916584548</c:v>
                </c:pt>
                <c:pt idx="33860">
                  <c:v>41261.708333251212</c:v>
                </c:pt>
                <c:pt idx="33861">
                  <c:v>41261.718749917876</c:v>
                </c:pt>
                <c:pt idx="33862">
                  <c:v>41261.729166584541</c:v>
                </c:pt>
                <c:pt idx="33863">
                  <c:v>41261.739583251205</c:v>
                </c:pt>
                <c:pt idx="33864">
                  <c:v>41261.749999917869</c:v>
                </c:pt>
                <c:pt idx="33865">
                  <c:v>41261.760416584533</c:v>
                </c:pt>
                <c:pt idx="33866">
                  <c:v>41261.770833251197</c:v>
                </c:pt>
                <c:pt idx="33867">
                  <c:v>41261.781249917862</c:v>
                </c:pt>
                <c:pt idx="33868">
                  <c:v>41261.791666584526</c:v>
                </c:pt>
                <c:pt idx="33869">
                  <c:v>41261.80208325119</c:v>
                </c:pt>
                <c:pt idx="33870">
                  <c:v>41261.812499917854</c:v>
                </c:pt>
                <c:pt idx="33871">
                  <c:v>41261.822916584519</c:v>
                </c:pt>
                <c:pt idx="33872">
                  <c:v>41261.833333251183</c:v>
                </c:pt>
                <c:pt idx="33873">
                  <c:v>41261.843749917847</c:v>
                </c:pt>
                <c:pt idx="33874">
                  <c:v>41261.854166584511</c:v>
                </c:pt>
                <c:pt idx="33875">
                  <c:v>41261.864583251176</c:v>
                </c:pt>
                <c:pt idx="33876">
                  <c:v>41261.87499991784</c:v>
                </c:pt>
                <c:pt idx="33877">
                  <c:v>41261.885416584504</c:v>
                </c:pt>
                <c:pt idx="33878">
                  <c:v>41261.895833251168</c:v>
                </c:pt>
                <c:pt idx="33879">
                  <c:v>41261.906249917833</c:v>
                </c:pt>
                <c:pt idx="33880">
                  <c:v>41261.916666584497</c:v>
                </c:pt>
                <c:pt idx="33881">
                  <c:v>41261.927083251161</c:v>
                </c:pt>
                <c:pt idx="33882">
                  <c:v>41261.937499917825</c:v>
                </c:pt>
                <c:pt idx="33883">
                  <c:v>41261.94791658449</c:v>
                </c:pt>
                <c:pt idx="33884">
                  <c:v>41261.958333251154</c:v>
                </c:pt>
                <c:pt idx="33885">
                  <c:v>41261.968749917818</c:v>
                </c:pt>
                <c:pt idx="33886">
                  <c:v>41261.979166584482</c:v>
                </c:pt>
                <c:pt idx="33887">
                  <c:v>41261.989583251147</c:v>
                </c:pt>
                <c:pt idx="33888">
                  <c:v>41261.999999917811</c:v>
                </c:pt>
                <c:pt idx="33889">
                  <c:v>41262.010416584475</c:v>
                </c:pt>
                <c:pt idx="33890">
                  <c:v>41262.020833251139</c:v>
                </c:pt>
                <c:pt idx="33891">
                  <c:v>41262.031249917804</c:v>
                </c:pt>
                <c:pt idx="33892">
                  <c:v>41262.041666584468</c:v>
                </c:pt>
                <c:pt idx="33893">
                  <c:v>41262.052083251132</c:v>
                </c:pt>
                <c:pt idx="33894">
                  <c:v>41262.062499917796</c:v>
                </c:pt>
                <c:pt idx="33895">
                  <c:v>41262.07291658446</c:v>
                </c:pt>
                <c:pt idx="33896">
                  <c:v>41262.083333251125</c:v>
                </c:pt>
                <c:pt idx="33897">
                  <c:v>41262.093749917789</c:v>
                </c:pt>
                <c:pt idx="33898">
                  <c:v>41262.104166584453</c:v>
                </c:pt>
                <c:pt idx="33899">
                  <c:v>41262.114583251117</c:v>
                </c:pt>
                <c:pt idx="33900">
                  <c:v>41262.124999917782</c:v>
                </c:pt>
                <c:pt idx="33901">
                  <c:v>41262.135416584446</c:v>
                </c:pt>
                <c:pt idx="33902">
                  <c:v>41262.14583325111</c:v>
                </c:pt>
                <c:pt idx="33903">
                  <c:v>41262.156249917774</c:v>
                </c:pt>
                <c:pt idx="33904">
                  <c:v>41262.166666584439</c:v>
                </c:pt>
                <c:pt idx="33905">
                  <c:v>41262.177083251103</c:v>
                </c:pt>
                <c:pt idx="33906">
                  <c:v>41262.187499917767</c:v>
                </c:pt>
                <c:pt idx="33907">
                  <c:v>41262.197916584431</c:v>
                </c:pt>
                <c:pt idx="33908">
                  <c:v>41262.208333251096</c:v>
                </c:pt>
                <c:pt idx="33909">
                  <c:v>41262.21874991776</c:v>
                </c:pt>
                <c:pt idx="33910">
                  <c:v>41262.229166584424</c:v>
                </c:pt>
                <c:pt idx="33911">
                  <c:v>41262.239583251088</c:v>
                </c:pt>
                <c:pt idx="33912">
                  <c:v>41262.249999917753</c:v>
                </c:pt>
                <c:pt idx="33913">
                  <c:v>41262.260416584417</c:v>
                </c:pt>
                <c:pt idx="33914">
                  <c:v>41262.270833251081</c:v>
                </c:pt>
                <c:pt idx="33915">
                  <c:v>41262.281249917745</c:v>
                </c:pt>
                <c:pt idx="33916">
                  <c:v>41262.29166658441</c:v>
                </c:pt>
                <c:pt idx="33917">
                  <c:v>41262.302083251074</c:v>
                </c:pt>
                <c:pt idx="33918">
                  <c:v>41262.312499917738</c:v>
                </c:pt>
                <c:pt idx="33919">
                  <c:v>41262.322916584402</c:v>
                </c:pt>
                <c:pt idx="33920">
                  <c:v>41262.333333251067</c:v>
                </c:pt>
                <c:pt idx="33921">
                  <c:v>41262.343749917731</c:v>
                </c:pt>
                <c:pt idx="33922">
                  <c:v>41262.354166584395</c:v>
                </c:pt>
                <c:pt idx="33923">
                  <c:v>41262.364583251059</c:v>
                </c:pt>
                <c:pt idx="33924">
                  <c:v>41262.374999917723</c:v>
                </c:pt>
                <c:pt idx="33925">
                  <c:v>41262.385416584388</c:v>
                </c:pt>
                <c:pt idx="33926">
                  <c:v>41262.395833251052</c:v>
                </c:pt>
                <c:pt idx="33927">
                  <c:v>41262.406249917716</c:v>
                </c:pt>
                <c:pt idx="33928">
                  <c:v>41262.41666658438</c:v>
                </c:pt>
                <c:pt idx="33929">
                  <c:v>41262.427083251045</c:v>
                </c:pt>
                <c:pt idx="33930">
                  <c:v>41262.437499917709</c:v>
                </c:pt>
                <c:pt idx="33931">
                  <c:v>41262.447916584373</c:v>
                </c:pt>
                <c:pt idx="33932">
                  <c:v>41262.458333251037</c:v>
                </c:pt>
                <c:pt idx="33933">
                  <c:v>41262.468749917702</c:v>
                </c:pt>
                <c:pt idx="33934">
                  <c:v>41262.479166584366</c:v>
                </c:pt>
                <c:pt idx="33935">
                  <c:v>41262.48958325103</c:v>
                </c:pt>
                <c:pt idx="33936">
                  <c:v>41262.499999917694</c:v>
                </c:pt>
                <c:pt idx="33937">
                  <c:v>41262.510416584359</c:v>
                </c:pt>
                <c:pt idx="33938">
                  <c:v>41262.520833251023</c:v>
                </c:pt>
                <c:pt idx="33939">
                  <c:v>41262.531249917687</c:v>
                </c:pt>
                <c:pt idx="33940">
                  <c:v>41262.541666584351</c:v>
                </c:pt>
                <c:pt idx="33941">
                  <c:v>41262.552083251016</c:v>
                </c:pt>
                <c:pt idx="33942">
                  <c:v>41262.56249991768</c:v>
                </c:pt>
                <c:pt idx="33943">
                  <c:v>41262.572916584344</c:v>
                </c:pt>
                <c:pt idx="33944">
                  <c:v>41262.583333251008</c:v>
                </c:pt>
                <c:pt idx="33945">
                  <c:v>41262.593749917673</c:v>
                </c:pt>
                <c:pt idx="33946">
                  <c:v>41262.604166584337</c:v>
                </c:pt>
                <c:pt idx="33947">
                  <c:v>41262.614583251001</c:v>
                </c:pt>
                <c:pt idx="33948">
                  <c:v>41262.624999917665</c:v>
                </c:pt>
                <c:pt idx="33949">
                  <c:v>41262.63541658433</c:v>
                </c:pt>
                <c:pt idx="33950">
                  <c:v>41262.645833250994</c:v>
                </c:pt>
                <c:pt idx="33951">
                  <c:v>41262.656249917658</c:v>
                </c:pt>
                <c:pt idx="33952">
                  <c:v>41262.666666584322</c:v>
                </c:pt>
                <c:pt idx="33953">
                  <c:v>41262.677083250986</c:v>
                </c:pt>
                <c:pt idx="33954">
                  <c:v>41262.687499917651</c:v>
                </c:pt>
                <c:pt idx="33955">
                  <c:v>41262.697916584315</c:v>
                </c:pt>
                <c:pt idx="33956">
                  <c:v>41262.708333250979</c:v>
                </c:pt>
                <c:pt idx="33957">
                  <c:v>41262.718749917643</c:v>
                </c:pt>
                <c:pt idx="33958">
                  <c:v>41262.729166584308</c:v>
                </c:pt>
                <c:pt idx="33959">
                  <c:v>41262.739583250972</c:v>
                </c:pt>
                <c:pt idx="33960">
                  <c:v>41262.749999917636</c:v>
                </c:pt>
                <c:pt idx="33961">
                  <c:v>41262.7604165843</c:v>
                </c:pt>
                <c:pt idx="33962">
                  <c:v>41262.770833250965</c:v>
                </c:pt>
                <c:pt idx="33963">
                  <c:v>41262.781249917629</c:v>
                </c:pt>
                <c:pt idx="33964">
                  <c:v>41262.791666584293</c:v>
                </c:pt>
                <c:pt idx="33965">
                  <c:v>41262.802083250957</c:v>
                </c:pt>
                <c:pt idx="33966">
                  <c:v>41262.812499917622</c:v>
                </c:pt>
                <c:pt idx="33967">
                  <c:v>41262.822916584286</c:v>
                </c:pt>
                <c:pt idx="33968">
                  <c:v>41262.83333325095</c:v>
                </c:pt>
                <c:pt idx="33969">
                  <c:v>41262.843749917614</c:v>
                </c:pt>
                <c:pt idx="33970">
                  <c:v>41262.854166584279</c:v>
                </c:pt>
                <c:pt idx="33971">
                  <c:v>41262.864583250943</c:v>
                </c:pt>
                <c:pt idx="33972">
                  <c:v>41262.874999917607</c:v>
                </c:pt>
                <c:pt idx="33973">
                  <c:v>41262.885416584271</c:v>
                </c:pt>
                <c:pt idx="33974">
                  <c:v>41262.895833250936</c:v>
                </c:pt>
                <c:pt idx="33975">
                  <c:v>41262.9062499176</c:v>
                </c:pt>
                <c:pt idx="33976">
                  <c:v>41262.916666584264</c:v>
                </c:pt>
                <c:pt idx="33977">
                  <c:v>41262.927083250928</c:v>
                </c:pt>
                <c:pt idx="33978">
                  <c:v>41262.937499917593</c:v>
                </c:pt>
                <c:pt idx="33979">
                  <c:v>41262.947916584257</c:v>
                </c:pt>
                <c:pt idx="33980">
                  <c:v>41262.958333250921</c:v>
                </c:pt>
                <c:pt idx="33981">
                  <c:v>41262.968749917585</c:v>
                </c:pt>
                <c:pt idx="33982">
                  <c:v>41262.979166584249</c:v>
                </c:pt>
                <c:pt idx="33983">
                  <c:v>41262.989583250914</c:v>
                </c:pt>
                <c:pt idx="33984">
                  <c:v>41262.999999917578</c:v>
                </c:pt>
                <c:pt idx="33985">
                  <c:v>41263.010416584242</c:v>
                </c:pt>
                <c:pt idx="33986">
                  <c:v>41263.020833250906</c:v>
                </c:pt>
                <c:pt idx="33987">
                  <c:v>41263.031249917571</c:v>
                </c:pt>
                <c:pt idx="33988">
                  <c:v>41263.041666584235</c:v>
                </c:pt>
                <c:pt idx="33989">
                  <c:v>41263.052083250899</c:v>
                </c:pt>
                <c:pt idx="33990">
                  <c:v>41263.062499917563</c:v>
                </c:pt>
                <c:pt idx="33991">
                  <c:v>41263.072916584228</c:v>
                </c:pt>
                <c:pt idx="33992">
                  <c:v>41263.083333250892</c:v>
                </c:pt>
                <c:pt idx="33993">
                  <c:v>41263.093749917556</c:v>
                </c:pt>
                <c:pt idx="33994">
                  <c:v>41263.10416658422</c:v>
                </c:pt>
                <c:pt idx="33995">
                  <c:v>41263.114583250885</c:v>
                </c:pt>
                <c:pt idx="33996">
                  <c:v>41263.124999917549</c:v>
                </c:pt>
                <c:pt idx="33997">
                  <c:v>41263.135416584213</c:v>
                </c:pt>
                <c:pt idx="33998">
                  <c:v>41263.145833250877</c:v>
                </c:pt>
                <c:pt idx="33999">
                  <c:v>41263.156249917542</c:v>
                </c:pt>
                <c:pt idx="34000">
                  <c:v>41263.166666584206</c:v>
                </c:pt>
                <c:pt idx="34001">
                  <c:v>41263.17708325087</c:v>
                </c:pt>
                <c:pt idx="34002">
                  <c:v>41263.187499917534</c:v>
                </c:pt>
                <c:pt idx="34003">
                  <c:v>41263.197916584199</c:v>
                </c:pt>
                <c:pt idx="34004">
                  <c:v>41263.208333250863</c:v>
                </c:pt>
                <c:pt idx="34005">
                  <c:v>41263.218749917527</c:v>
                </c:pt>
                <c:pt idx="34006">
                  <c:v>41263.229166584191</c:v>
                </c:pt>
                <c:pt idx="34007">
                  <c:v>41263.239583250856</c:v>
                </c:pt>
                <c:pt idx="34008">
                  <c:v>41263.24999991752</c:v>
                </c:pt>
                <c:pt idx="34009">
                  <c:v>41263.260416584184</c:v>
                </c:pt>
                <c:pt idx="34010">
                  <c:v>41263.270833250848</c:v>
                </c:pt>
                <c:pt idx="34011">
                  <c:v>41263.281249917512</c:v>
                </c:pt>
                <c:pt idx="34012">
                  <c:v>41263.291666584177</c:v>
                </c:pt>
                <c:pt idx="34013">
                  <c:v>41263.302083250841</c:v>
                </c:pt>
                <c:pt idx="34014">
                  <c:v>41263.312499917505</c:v>
                </c:pt>
                <c:pt idx="34015">
                  <c:v>41263.322916584169</c:v>
                </c:pt>
                <c:pt idx="34016">
                  <c:v>41263.333333250834</c:v>
                </c:pt>
                <c:pt idx="34017">
                  <c:v>41263.343749917498</c:v>
                </c:pt>
                <c:pt idx="34018">
                  <c:v>41263.354166584162</c:v>
                </c:pt>
                <c:pt idx="34019">
                  <c:v>41263.364583250826</c:v>
                </c:pt>
                <c:pt idx="34020">
                  <c:v>41263.374999917491</c:v>
                </c:pt>
                <c:pt idx="34021">
                  <c:v>41263.385416584155</c:v>
                </c:pt>
                <c:pt idx="34022">
                  <c:v>41263.395833250819</c:v>
                </c:pt>
                <c:pt idx="34023">
                  <c:v>41263.406249917483</c:v>
                </c:pt>
                <c:pt idx="34024">
                  <c:v>41263.416666584148</c:v>
                </c:pt>
                <c:pt idx="34025">
                  <c:v>41263.427083250812</c:v>
                </c:pt>
                <c:pt idx="34026">
                  <c:v>41263.437499917476</c:v>
                </c:pt>
                <c:pt idx="34027">
                  <c:v>41263.44791658414</c:v>
                </c:pt>
                <c:pt idx="34028">
                  <c:v>41263.458333250805</c:v>
                </c:pt>
                <c:pt idx="34029">
                  <c:v>41263.468749917469</c:v>
                </c:pt>
                <c:pt idx="34030">
                  <c:v>41263.479166584133</c:v>
                </c:pt>
                <c:pt idx="34031">
                  <c:v>41263.489583250797</c:v>
                </c:pt>
                <c:pt idx="34032">
                  <c:v>41263.499999917462</c:v>
                </c:pt>
                <c:pt idx="34033">
                  <c:v>41263.510416584126</c:v>
                </c:pt>
                <c:pt idx="34034">
                  <c:v>41263.52083325079</c:v>
                </c:pt>
                <c:pt idx="34035">
                  <c:v>41263.531249917454</c:v>
                </c:pt>
                <c:pt idx="34036">
                  <c:v>41263.541666584119</c:v>
                </c:pt>
                <c:pt idx="34037">
                  <c:v>41263.552083250783</c:v>
                </c:pt>
                <c:pt idx="34038">
                  <c:v>41263.562499917447</c:v>
                </c:pt>
                <c:pt idx="34039">
                  <c:v>41263.572916584111</c:v>
                </c:pt>
                <c:pt idx="34040">
                  <c:v>41263.583333250775</c:v>
                </c:pt>
                <c:pt idx="34041">
                  <c:v>41263.59374991744</c:v>
                </c:pt>
                <c:pt idx="34042">
                  <c:v>41263.604166584104</c:v>
                </c:pt>
                <c:pt idx="34043">
                  <c:v>41263.614583250768</c:v>
                </c:pt>
                <c:pt idx="34044">
                  <c:v>41263.624999917432</c:v>
                </c:pt>
                <c:pt idx="34045">
                  <c:v>41263.635416584097</c:v>
                </c:pt>
                <c:pt idx="34046">
                  <c:v>41263.645833250761</c:v>
                </c:pt>
                <c:pt idx="34047">
                  <c:v>41263.656249917425</c:v>
                </c:pt>
                <c:pt idx="34048">
                  <c:v>41263.666666584089</c:v>
                </c:pt>
                <c:pt idx="34049">
                  <c:v>41263.677083250754</c:v>
                </c:pt>
                <c:pt idx="34050">
                  <c:v>41263.687499917418</c:v>
                </c:pt>
                <c:pt idx="34051">
                  <c:v>41263.697916584082</c:v>
                </c:pt>
                <c:pt idx="34052">
                  <c:v>41263.708333250746</c:v>
                </c:pt>
                <c:pt idx="34053">
                  <c:v>41263.718749917411</c:v>
                </c:pt>
                <c:pt idx="34054">
                  <c:v>41263.729166584075</c:v>
                </c:pt>
                <c:pt idx="34055">
                  <c:v>41263.739583250739</c:v>
                </c:pt>
                <c:pt idx="34056">
                  <c:v>41263.749999917403</c:v>
                </c:pt>
                <c:pt idx="34057">
                  <c:v>41263.760416584068</c:v>
                </c:pt>
                <c:pt idx="34058">
                  <c:v>41263.770833250732</c:v>
                </c:pt>
                <c:pt idx="34059">
                  <c:v>41263.781249917396</c:v>
                </c:pt>
                <c:pt idx="34060">
                  <c:v>41263.79166658406</c:v>
                </c:pt>
                <c:pt idx="34061">
                  <c:v>41263.802083250725</c:v>
                </c:pt>
                <c:pt idx="34062">
                  <c:v>41263.812499917389</c:v>
                </c:pt>
                <c:pt idx="34063">
                  <c:v>41263.822916584053</c:v>
                </c:pt>
                <c:pt idx="34064">
                  <c:v>41263.833333250717</c:v>
                </c:pt>
                <c:pt idx="34065">
                  <c:v>41263.843749917382</c:v>
                </c:pt>
                <c:pt idx="34066">
                  <c:v>41263.854166584046</c:v>
                </c:pt>
                <c:pt idx="34067">
                  <c:v>41263.86458325071</c:v>
                </c:pt>
                <c:pt idx="34068">
                  <c:v>41263.874999917374</c:v>
                </c:pt>
                <c:pt idx="34069">
                  <c:v>41263.885416584038</c:v>
                </c:pt>
                <c:pt idx="34070">
                  <c:v>41263.895833250703</c:v>
                </c:pt>
                <c:pt idx="34071">
                  <c:v>41263.906249917367</c:v>
                </c:pt>
                <c:pt idx="34072">
                  <c:v>41263.916666584031</c:v>
                </c:pt>
                <c:pt idx="34073">
                  <c:v>41263.927083250695</c:v>
                </c:pt>
                <c:pt idx="34074">
                  <c:v>41263.93749991736</c:v>
                </c:pt>
                <c:pt idx="34075">
                  <c:v>41263.947916584024</c:v>
                </c:pt>
                <c:pt idx="34076">
                  <c:v>41263.958333250688</c:v>
                </c:pt>
                <c:pt idx="34077">
                  <c:v>41263.968749917352</c:v>
                </c:pt>
                <c:pt idx="34078">
                  <c:v>41263.979166584017</c:v>
                </c:pt>
                <c:pt idx="34079">
                  <c:v>41263.989583250681</c:v>
                </c:pt>
                <c:pt idx="34080">
                  <c:v>41263.999999917345</c:v>
                </c:pt>
                <c:pt idx="34081">
                  <c:v>41264.010416584009</c:v>
                </c:pt>
                <c:pt idx="34082">
                  <c:v>41264.020833250674</c:v>
                </c:pt>
                <c:pt idx="34083">
                  <c:v>41264.031249917338</c:v>
                </c:pt>
                <c:pt idx="34084">
                  <c:v>41264.041666584002</c:v>
                </c:pt>
                <c:pt idx="34085">
                  <c:v>41264.052083250666</c:v>
                </c:pt>
                <c:pt idx="34086">
                  <c:v>41264.062499917331</c:v>
                </c:pt>
                <c:pt idx="34087">
                  <c:v>41264.072916583995</c:v>
                </c:pt>
                <c:pt idx="34088">
                  <c:v>41264.083333250659</c:v>
                </c:pt>
                <c:pt idx="34089">
                  <c:v>41264.093749917323</c:v>
                </c:pt>
                <c:pt idx="34090">
                  <c:v>41264.104166583988</c:v>
                </c:pt>
                <c:pt idx="34091">
                  <c:v>41264.114583250652</c:v>
                </c:pt>
                <c:pt idx="34092">
                  <c:v>41264.124999917316</c:v>
                </c:pt>
                <c:pt idx="34093">
                  <c:v>41264.13541658398</c:v>
                </c:pt>
                <c:pt idx="34094">
                  <c:v>41264.145833250645</c:v>
                </c:pt>
                <c:pt idx="34095">
                  <c:v>41264.156249917309</c:v>
                </c:pt>
                <c:pt idx="34096">
                  <c:v>41264.166666583973</c:v>
                </c:pt>
                <c:pt idx="34097">
                  <c:v>41264.177083250637</c:v>
                </c:pt>
                <c:pt idx="34098">
                  <c:v>41264.187499917301</c:v>
                </c:pt>
                <c:pt idx="34099">
                  <c:v>41264.197916583966</c:v>
                </c:pt>
                <c:pt idx="34100">
                  <c:v>41264.20833325063</c:v>
                </c:pt>
                <c:pt idx="34101">
                  <c:v>41264.218749917294</c:v>
                </c:pt>
                <c:pt idx="34102">
                  <c:v>41264.229166583958</c:v>
                </c:pt>
                <c:pt idx="34103">
                  <c:v>41264.239583250623</c:v>
                </c:pt>
                <c:pt idx="34104">
                  <c:v>41264.249999917287</c:v>
                </c:pt>
                <c:pt idx="34105">
                  <c:v>41264.260416583951</c:v>
                </c:pt>
                <c:pt idx="34106">
                  <c:v>41264.270833250615</c:v>
                </c:pt>
                <c:pt idx="34107">
                  <c:v>41264.28124991728</c:v>
                </c:pt>
                <c:pt idx="34108">
                  <c:v>41264.291666583944</c:v>
                </c:pt>
                <c:pt idx="34109">
                  <c:v>41264.302083250608</c:v>
                </c:pt>
                <c:pt idx="34110">
                  <c:v>41264.312499917272</c:v>
                </c:pt>
                <c:pt idx="34111">
                  <c:v>41264.322916583937</c:v>
                </c:pt>
                <c:pt idx="34112">
                  <c:v>41264.333333250601</c:v>
                </c:pt>
                <c:pt idx="34113">
                  <c:v>41264.343749917265</c:v>
                </c:pt>
                <c:pt idx="34114">
                  <c:v>41264.354166583929</c:v>
                </c:pt>
                <c:pt idx="34115">
                  <c:v>41264.364583250594</c:v>
                </c:pt>
                <c:pt idx="34116">
                  <c:v>41264.374999917258</c:v>
                </c:pt>
                <c:pt idx="34117">
                  <c:v>41264.385416583922</c:v>
                </c:pt>
                <c:pt idx="34118">
                  <c:v>41264.395833250586</c:v>
                </c:pt>
                <c:pt idx="34119">
                  <c:v>41264.406249917251</c:v>
                </c:pt>
                <c:pt idx="34120">
                  <c:v>41264.416666583915</c:v>
                </c:pt>
                <c:pt idx="34121">
                  <c:v>41264.427083250579</c:v>
                </c:pt>
                <c:pt idx="34122">
                  <c:v>41264.437499917243</c:v>
                </c:pt>
                <c:pt idx="34123">
                  <c:v>41264.447916583907</c:v>
                </c:pt>
                <c:pt idx="34124">
                  <c:v>41264.458333250572</c:v>
                </c:pt>
                <c:pt idx="34125">
                  <c:v>41264.468749917236</c:v>
                </c:pt>
                <c:pt idx="34126">
                  <c:v>41264.4791665839</c:v>
                </c:pt>
                <c:pt idx="34127">
                  <c:v>41264.489583250564</c:v>
                </c:pt>
                <c:pt idx="34128">
                  <c:v>41264.499999917229</c:v>
                </c:pt>
                <c:pt idx="34129">
                  <c:v>41264.510416583893</c:v>
                </c:pt>
                <c:pt idx="34130">
                  <c:v>41264.520833250557</c:v>
                </c:pt>
                <c:pt idx="34131">
                  <c:v>41264.531249917221</c:v>
                </c:pt>
                <c:pt idx="34132">
                  <c:v>41264.541666583886</c:v>
                </c:pt>
                <c:pt idx="34133">
                  <c:v>41264.55208325055</c:v>
                </c:pt>
                <c:pt idx="34134">
                  <c:v>41264.562499917214</c:v>
                </c:pt>
                <c:pt idx="34135">
                  <c:v>41264.572916583878</c:v>
                </c:pt>
                <c:pt idx="34136">
                  <c:v>41264.583333250543</c:v>
                </c:pt>
                <c:pt idx="34137">
                  <c:v>41264.593749917207</c:v>
                </c:pt>
                <c:pt idx="34138">
                  <c:v>41264.604166583871</c:v>
                </c:pt>
                <c:pt idx="34139">
                  <c:v>41264.614583250535</c:v>
                </c:pt>
                <c:pt idx="34140">
                  <c:v>41264.6249999172</c:v>
                </c:pt>
                <c:pt idx="34141">
                  <c:v>41264.635416583864</c:v>
                </c:pt>
                <c:pt idx="34142">
                  <c:v>41264.645833250528</c:v>
                </c:pt>
                <c:pt idx="34143">
                  <c:v>41264.656249917192</c:v>
                </c:pt>
                <c:pt idx="34144">
                  <c:v>41264.666666583857</c:v>
                </c:pt>
                <c:pt idx="34145">
                  <c:v>41264.677083250521</c:v>
                </c:pt>
                <c:pt idx="34146">
                  <c:v>41264.687499917185</c:v>
                </c:pt>
                <c:pt idx="34147">
                  <c:v>41264.697916583849</c:v>
                </c:pt>
                <c:pt idx="34148">
                  <c:v>41264.708333250514</c:v>
                </c:pt>
                <c:pt idx="34149">
                  <c:v>41264.718749917178</c:v>
                </c:pt>
                <c:pt idx="34150">
                  <c:v>41264.729166583842</c:v>
                </c:pt>
                <c:pt idx="34151">
                  <c:v>41264.739583250506</c:v>
                </c:pt>
                <c:pt idx="34152">
                  <c:v>41264.74999991717</c:v>
                </c:pt>
                <c:pt idx="34153">
                  <c:v>41264.760416583835</c:v>
                </c:pt>
                <c:pt idx="34154">
                  <c:v>41264.770833250499</c:v>
                </c:pt>
                <c:pt idx="34155">
                  <c:v>41264.781249917163</c:v>
                </c:pt>
                <c:pt idx="34156">
                  <c:v>41264.791666583827</c:v>
                </c:pt>
                <c:pt idx="34157">
                  <c:v>41264.802083250492</c:v>
                </c:pt>
                <c:pt idx="34158">
                  <c:v>41264.812499917156</c:v>
                </c:pt>
                <c:pt idx="34159">
                  <c:v>41264.82291658382</c:v>
                </c:pt>
                <c:pt idx="34160">
                  <c:v>41264.833333250484</c:v>
                </c:pt>
                <c:pt idx="34161">
                  <c:v>41264.843749917149</c:v>
                </c:pt>
                <c:pt idx="34162">
                  <c:v>41264.854166583813</c:v>
                </c:pt>
                <c:pt idx="34163">
                  <c:v>41264.864583250477</c:v>
                </c:pt>
                <c:pt idx="34164">
                  <c:v>41264.874999917141</c:v>
                </c:pt>
                <c:pt idx="34165">
                  <c:v>41264.885416583806</c:v>
                </c:pt>
                <c:pt idx="34166">
                  <c:v>41264.89583325047</c:v>
                </c:pt>
                <c:pt idx="34167">
                  <c:v>41264.906249917134</c:v>
                </c:pt>
                <c:pt idx="34168">
                  <c:v>41264.916666583798</c:v>
                </c:pt>
                <c:pt idx="34169">
                  <c:v>41264.927083250463</c:v>
                </c:pt>
                <c:pt idx="34170">
                  <c:v>41264.937499917127</c:v>
                </c:pt>
                <c:pt idx="34171">
                  <c:v>41264.947916583791</c:v>
                </c:pt>
                <c:pt idx="34172">
                  <c:v>41264.958333250455</c:v>
                </c:pt>
                <c:pt idx="34173">
                  <c:v>41264.96874991712</c:v>
                </c:pt>
                <c:pt idx="34174">
                  <c:v>41264.979166583784</c:v>
                </c:pt>
                <c:pt idx="34175">
                  <c:v>41264.989583250448</c:v>
                </c:pt>
                <c:pt idx="34176">
                  <c:v>41264.999999917112</c:v>
                </c:pt>
                <c:pt idx="34177">
                  <c:v>41265.010416583777</c:v>
                </c:pt>
                <c:pt idx="34178">
                  <c:v>41265.020833250441</c:v>
                </c:pt>
                <c:pt idx="34179">
                  <c:v>41265.031249917105</c:v>
                </c:pt>
                <c:pt idx="34180">
                  <c:v>41265.041666583769</c:v>
                </c:pt>
                <c:pt idx="34181">
                  <c:v>41265.052083250433</c:v>
                </c:pt>
                <c:pt idx="34182">
                  <c:v>41265.062499917098</c:v>
                </c:pt>
                <c:pt idx="34183">
                  <c:v>41265.072916583762</c:v>
                </c:pt>
                <c:pt idx="34184">
                  <c:v>41265.083333250426</c:v>
                </c:pt>
                <c:pt idx="34185">
                  <c:v>41265.09374991709</c:v>
                </c:pt>
                <c:pt idx="34186">
                  <c:v>41265.104166583755</c:v>
                </c:pt>
                <c:pt idx="34187">
                  <c:v>41265.114583250419</c:v>
                </c:pt>
                <c:pt idx="34188">
                  <c:v>41265.124999917083</c:v>
                </c:pt>
                <c:pt idx="34189">
                  <c:v>41265.135416583747</c:v>
                </c:pt>
                <c:pt idx="34190">
                  <c:v>41265.145833250412</c:v>
                </c:pt>
                <c:pt idx="34191">
                  <c:v>41265.156249917076</c:v>
                </c:pt>
                <c:pt idx="34192">
                  <c:v>41265.16666658374</c:v>
                </c:pt>
                <c:pt idx="34193">
                  <c:v>41265.177083250404</c:v>
                </c:pt>
                <c:pt idx="34194">
                  <c:v>41265.187499917069</c:v>
                </c:pt>
                <c:pt idx="34195">
                  <c:v>41265.197916583733</c:v>
                </c:pt>
                <c:pt idx="34196">
                  <c:v>41265.208333250397</c:v>
                </c:pt>
                <c:pt idx="34197">
                  <c:v>41265.218749917061</c:v>
                </c:pt>
                <c:pt idx="34198">
                  <c:v>41265.229166583726</c:v>
                </c:pt>
                <c:pt idx="34199">
                  <c:v>41265.23958325039</c:v>
                </c:pt>
                <c:pt idx="34200">
                  <c:v>41265.249999917054</c:v>
                </c:pt>
                <c:pt idx="34201">
                  <c:v>41265.260416583718</c:v>
                </c:pt>
                <c:pt idx="34202">
                  <c:v>41265.270833250383</c:v>
                </c:pt>
                <c:pt idx="34203">
                  <c:v>41265.281249917047</c:v>
                </c:pt>
                <c:pt idx="34204">
                  <c:v>41265.291666583711</c:v>
                </c:pt>
                <c:pt idx="34205">
                  <c:v>41265.302083250375</c:v>
                </c:pt>
                <c:pt idx="34206">
                  <c:v>41265.31249991704</c:v>
                </c:pt>
                <c:pt idx="34207">
                  <c:v>41265.322916583704</c:v>
                </c:pt>
                <c:pt idx="34208">
                  <c:v>41265.333333250368</c:v>
                </c:pt>
                <c:pt idx="34209">
                  <c:v>41265.343749917032</c:v>
                </c:pt>
                <c:pt idx="34210">
                  <c:v>41265.354166583696</c:v>
                </c:pt>
                <c:pt idx="34211">
                  <c:v>41265.364583250361</c:v>
                </c:pt>
                <c:pt idx="34212">
                  <c:v>41265.374999917025</c:v>
                </c:pt>
                <c:pt idx="34213">
                  <c:v>41265.385416583689</c:v>
                </c:pt>
                <c:pt idx="34214">
                  <c:v>41265.395833250353</c:v>
                </c:pt>
                <c:pt idx="34215">
                  <c:v>41265.406249917018</c:v>
                </c:pt>
                <c:pt idx="34216">
                  <c:v>41265.416666583682</c:v>
                </c:pt>
                <c:pt idx="34217">
                  <c:v>41265.427083250346</c:v>
                </c:pt>
                <c:pt idx="34218">
                  <c:v>41265.43749991701</c:v>
                </c:pt>
                <c:pt idx="34219">
                  <c:v>41265.447916583675</c:v>
                </c:pt>
                <c:pt idx="34220">
                  <c:v>41265.458333250339</c:v>
                </c:pt>
                <c:pt idx="34221">
                  <c:v>41265.468749917003</c:v>
                </c:pt>
                <c:pt idx="34222">
                  <c:v>41265.479166583667</c:v>
                </c:pt>
                <c:pt idx="34223">
                  <c:v>41265.489583250332</c:v>
                </c:pt>
                <c:pt idx="34224">
                  <c:v>41265.499999916996</c:v>
                </c:pt>
                <c:pt idx="34225">
                  <c:v>41265.51041658366</c:v>
                </c:pt>
                <c:pt idx="34226">
                  <c:v>41265.520833250324</c:v>
                </c:pt>
                <c:pt idx="34227">
                  <c:v>41265.531249916989</c:v>
                </c:pt>
                <c:pt idx="34228">
                  <c:v>41265.541666583653</c:v>
                </c:pt>
                <c:pt idx="34229">
                  <c:v>41265.552083250317</c:v>
                </c:pt>
                <c:pt idx="34230">
                  <c:v>41265.562499916981</c:v>
                </c:pt>
                <c:pt idx="34231">
                  <c:v>41265.572916583646</c:v>
                </c:pt>
                <c:pt idx="34232">
                  <c:v>41265.58333325031</c:v>
                </c:pt>
                <c:pt idx="34233">
                  <c:v>41265.593749916974</c:v>
                </c:pt>
                <c:pt idx="34234">
                  <c:v>41265.604166583638</c:v>
                </c:pt>
                <c:pt idx="34235">
                  <c:v>41265.614583250303</c:v>
                </c:pt>
                <c:pt idx="34236">
                  <c:v>41265.624999916967</c:v>
                </c:pt>
                <c:pt idx="34237">
                  <c:v>41265.635416583631</c:v>
                </c:pt>
                <c:pt idx="34238">
                  <c:v>41265.645833250295</c:v>
                </c:pt>
                <c:pt idx="34239">
                  <c:v>41265.656249916959</c:v>
                </c:pt>
                <c:pt idx="34240">
                  <c:v>41265.666666583624</c:v>
                </c:pt>
                <c:pt idx="34241">
                  <c:v>41265.677083250288</c:v>
                </c:pt>
                <c:pt idx="34242">
                  <c:v>41265.687499916952</c:v>
                </c:pt>
                <c:pt idx="34243">
                  <c:v>41265.697916583616</c:v>
                </c:pt>
                <c:pt idx="34244">
                  <c:v>41265.708333250281</c:v>
                </c:pt>
                <c:pt idx="34245">
                  <c:v>41265.718749916945</c:v>
                </c:pt>
                <c:pt idx="34246">
                  <c:v>41265.729166583609</c:v>
                </c:pt>
                <c:pt idx="34247">
                  <c:v>41265.739583250273</c:v>
                </c:pt>
                <c:pt idx="34248">
                  <c:v>41265.749999916938</c:v>
                </c:pt>
                <c:pt idx="34249">
                  <c:v>41265.760416583602</c:v>
                </c:pt>
                <c:pt idx="34250">
                  <c:v>41265.770833250266</c:v>
                </c:pt>
                <c:pt idx="34251">
                  <c:v>41265.78124991693</c:v>
                </c:pt>
                <c:pt idx="34252">
                  <c:v>41265.791666583595</c:v>
                </c:pt>
                <c:pt idx="34253">
                  <c:v>41265.802083250259</c:v>
                </c:pt>
                <c:pt idx="34254">
                  <c:v>41265.812499916923</c:v>
                </c:pt>
                <c:pt idx="34255">
                  <c:v>41265.822916583587</c:v>
                </c:pt>
                <c:pt idx="34256">
                  <c:v>41265.833333250252</c:v>
                </c:pt>
                <c:pt idx="34257">
                  <c:v>41265.843749916916</c:v>
                </c:pt>
                <c:pt idx="34258">
                  <c:v>41265.85416658358</c:v>
                </c:pt>
                <c:pt idx="34259">
                  <c:v>41265.864583250244</c:v>
                </c:pt>
                <c:pt idx="34260">
                  <c:v>41265.874999916909</c:v>
                </c:pt>
                <c:pt idx="34261">
                  <c:v>41265.885416583573</c:v>
                </c:pt>
                <c:pt idx="34262">
                  <c:v>41265.895833250237</c:v>
                </c:pt>
                <c:pt idx="34263">
                  <c:v>41265.906249916901</c:v>
                </c:pt>
                <c:pt idx="34264">
                  <c:v>41265.916666583566</c:v>
                </c:pt>
                <c:pt idx="34265">
                  <c:v>41265.92708325023</c:v>
                </c:pt>
                <c:pt idx="34266">
                  <c:v>41265.937499916894</c:v>
                </c:pt>
                <c:pt idx="34267">
                  <c:v>41265.947916583558</c:v>
                </c:pt>
                <c:pt idx="34268">
                  <c:v>41265.958333250222</c:v>
                </c:pt>
                <c:pt idx="34269">
                  <c:v>41265.968749916887</c:v>
                </c:pt>
                <c:pt idx="34270">
                  <c:v>41265.979166583551</c:v>
                </c:pt>
                <c:pt idx="34271">
                  <c:v>41265.989583250215</c:v>
                </c:pt>
                <c:pt idx="34272">
                  <c:v>41265.999999916879</c:v>
                </c:pt>
                <c:pt idx="34273">
                  <c:v>41266.010416583544</c:v>
                </c:pt>
                <c:pt idx="34274">
                  <c:v>41266.020833250208</c:v>
                </c:pt>
                <c:pt idx="34275">
                  <c:v>41266.031249916872</c:v>
                </c:pt>
                <c:pt idx="34276">
                  <c:v>41266.041666583536</c:v>
                </c:pt>
                <c:pt idx="34277">
                  <c:v>41266.052083250201</c:v>
                </c:pt>
                <c:pt idx="34278">
                  <c:v>41266.062499916865</c:v>
                </c:pt>
                <c:pt idx="34279">
                  <c:v>41266.072916583529</c:v>
                </c:pt>
                <c:pt idx="34280">
                  <c:v>41266.083333250193</c:v>
                </c:pt>
                <c:pt idx="34281">
                  <c:v>41266.093749916858</c:v>
                </c:pt>
                <c:pt idx="34282">
                  <c:v>41266.104166583522</c:v>
                </c:pt>
                <c:pt idx="34283">
                  <c:v>41266.114583250186</c:v>
                </c:pt>
                <c:pt idx="34284">
                  <c:v>41266.12499991685</c:v>
                </c:pt>
                <c:pt idx="34285">
                  <c:v>41266.135416583515</c:v>
                </c:pt>
                <c:pt idx="34286">
                  <c:v>41266.145833250179</c:v>
                </c:pt>
                <c:pt idx="34287">
                  <c:v>41266.156249916843</c:v>
                </c:pt>
                <c:pt idx="34288">
                  <c:v>41266.166666583507</c:v>
                </c:pt>
                <c:pt idx="34289">
                  <c:v>41266.177083250172</c:v>
                </c:pt>
                <c:pt idx="34290">
                  <c:v>41266.187499916836</c:v>
                </c:pt>
                <c:pt idx="34291">
                  <c:v>41266.1979165835</c:v>
                </c:pt>
                <c:pt idx="34292">
                  <c:v>41266.208333250164</c:v>
                </c:pt>
                <c:pt idx="34293">
                  <c:v>41266.218749916829</c:v>
                </c:pt>
                <c:pt idx="34294">
                  <c:v>41266.229166583493</c:v>
                </c:pt>
                <c:pt idx="34295">
                  <c:v>41266.239583250157</c:v>
                </c:pt>
                <c:pt idx="34296">
                  <c:v>41266.249999916821</c:v>
                </c:pt>
                <c:pt idx="34297">
                  <c:v>41266.260416583485</c:v>
                </c:pt>
                <c:pt idx="34298">
                  <c:v>41266.27083325015</c:v>
                </c:pt>
                <c:pt idx="34299">
                  <c:v>41266.281249916814</c:v>
                </c:pt>
                <c:pt idx="34300">
                  <c:v>41266.291666583478</c:v>
                </c:pt>
                <c:pt idx="34301">
                  <c:v>41266.302083250142</c:v>
                </c:pt>
                <c:pt idx="34302">
                  <c:v>41266.312499916807</c:v>
                </c:pt>
                <c:pt idx="34303">
                  <c:v>41266.322916583471</c:v>
                </c:pt>
                <c:pt idx="34304">
                  <c:v>41266.333333250135</c:v>
                </c:pt>
                <c:pt idx="34305">
                  <c:v>41266.343749916799</c:v>
                </c:pt>
                <c:pt idx="34306">
                  <c:v>41266.354166583464</c:v>
                </c:pt>
                <c:pt idx="34307">
                  <c:v>41266.364583250128</c:v>
                </c:pt>
                <c:pt idx="34308">
                  <c:v>41266.374999916792</c:v>
                </c:pt>
                <c:pt idx="34309">
                  <c:v>41266.385416583456</c:v>
                </c:pt>
                <c:pt idx="34310">
                  <c:v>41266.395833250121</c:v>
                </c:pt>
                <c:pt idx="34311">
                  <c:v>41266.406249916785</c:v>
                </c:pt>
                <c:pt idx="34312">
                  <c:v>41266.416666583449</c:v>
                </c:pt>
                <c:pt idx="34313">
                  <c:v>41266.427083250113</c:v>
                </c:pt>
                <c:pt idx="34314">
                  <c:v>41266.437499916778</c:v>
                </c:pt>
                <c:pt idx="34315">
                  <c:v>41266.447916583442</c:v>
                </c:pt>
                <c:pt idx="34316">
                  <c:v>41266.458333250106</c:v>
                </c:pt>
                <c:pt idx="34317">
                  <c:v>41266.46874991677</c:v>
                </c:pt>
                <c:pt idx="34318">
                  <c:v>41266.479166583435</c:v>
                </c:pt>
                <c:pt idx="34319">
                  <c:v>41266.489583250099</c:v>
                </c:pt>
                <c:pt idx="34320">
                  <c:v>41266.499999916763</c:v>
                </c:pt>
                <c:pt idx="34321">
                  <c:v>41266.510416583427</c:v>
                </c:pt>
                <c:pt idx="34322">
                  <c:v>41266.520833250092</c:v>
                </c:pt>
                <c:pt idx="34323">
                  <c:v>41266.531249916756</c:v>
                </c:pt>
                <c:pt idx="34324">
                  <c:v>41266.54166658342</c:v>
                </c:pt>
                <c:pt idx="34325">
                  <c:v>41266.552083250084</c:v>
                </c:pt>
                <c:pt idx="34326">
                  <c:v>41266.562499916748</c:v>
                </c:pt>
                <c:pt idx="34327">
                  <c:v>41266.572916583413</c:v>
                </c:pt>
                <c:pt idx="34328">
                  <c:v>41266.583333250077</c:v>
                </c:pt>
                <c:pt idx="34329">
                  <c:v>41266.593749916741</c:v>
                </c:pt>
                <c:pt idx="34330">
                  <c:v>41266.604166583405</c:v>
                </c:pt>
                <c:pt idx="34331">
                  <c:v>41266.61458325007</c:v>
                </c:pt>
                <c:pt idx="34332">
                  <c:v>41266.624999916734</c:v>
                </c:pt>
                <c:pt idx="34333">
                  <c:v>41266.635416583398</c:v>
                </c:pt>
                <c:pt idx="34334">
                  <c:v>41266.645833250062</c:v>
                </c:pt>
                <c:pt idx="34335">
                  <c:v>41266.656249916727</c:v>
                </c:pt>
                <c:pt idx="34336">
                  <c:v>41266.666666583391</c:v>
                </c:pt>
                <c:pt idx="34337">
                  <c:v>41266.677083250055</c:v>
                </c:pt>
                <c:pt idx="34338">
                  <c:v>41266.687499916719</c:v>
                </c:pt>
                <c:pt idx="34339">
                  <c:v>41266.697916583384</c:v>
                </c:pt>
                <c:pt idx="34340">
                  <c:v>41266.708333250048</c:v>
                </c:pt>
                <c:pt idx="34341">
                  <c:v>41266.718749916712</c:v>
                </c:pt>
                <c:pt idx="34342">
                  <c:v>41266.729166583376</c:v>
                </c:pt>
                <c:pt idx="34343">
                  <c:v>41266.739583250041</c:v>
                </c:pt>
                <c:pt idx="34344">
                  <c:v>41266.749999916705</c:v>
                </c:pt>
                <c:pt idx="34345">
                  <c:v>41266.760416583369</c:v>
                </c:pt>
                <c:pt idx="34346">
                  <c:v>41266.770833250033</c:v>
                </c:pt>
                <c:pt idx="34347">
                  <c:v>41266.781249916698</c:v>
                </c:pt>
                <c:pt idx="34348">
                  <c:v>41266.791666583362</c:v>
                </c:pt>
                <c:pt idx="34349">
                  <c:v>41266.802083250026</c:v>
                </c:pt>
                <c:pt idx="34350">
                  <c:v>41266.81249991669</c:v>
                </c:pt>
                <c:pt idx="34351">
                  <c:v>41266.822916583355</c:v>
                </c:pt>
                <c:pt idx="34352">
                  <c:v>41266.833333250019</c:v>
                </c:pt>
                <c:pt idx="34353">
                  <c:v>41266.843749916683</c:v>
                </c:pt>
                <c:pt idx="34354">
                  <c:v>41266.854166583347</c:v>
                </c:pt>
                <c:pt idx="34355">
                  <c:v>41266.864583250011</c:v>
                </c:pt>
                <c:pt idx="34356">
                  <c:v>41266.874999916676</c:v>
                </c:pt>
                <c:pt idx="34357">
                  <c:v>41266.88541658334</c:v>
                </c:pt>
                <c:pt idx="34358">
                  <c:v>41266.895833250004</c:v>
                </c:pt>
                <c:pt idx="34359">
                  <c:v>41266.906249916668</c:v>
                </c:pt>
                <c:pt idx="34360">
                  <c:v>41266.916666583333</c:v>
                </c:pt>
                <c:pt idx="34361">
                  <c:v>41266.927083249997</c:v>
                </c:pt>
                <c:pt idx="34362">
                  <c:v>41266.937499916661</c:v>
                </c:pt>
                <c:pt idx="34363">
                  <c:v>41266.947916583325</c:v>
                </c:pt>
                <c:pt idx="34364">
                  <c:v>41266.95833324999</c:v>
                </c:pt>
                <c:pt idx="34365">
                  <c:v>41266.968749916654</c:v>
                </c:pt>
                <c:pt idx="34366">
                  <c:v>41266.979166583318</c:v>
                </c:pt>
                <c:pt idx="34367">
                  <c:v>41266.989583249982</c:v>
                </c:pt>
                <c:pt idx="34368">
                  <c:v>41266.999999916647</c:v>
                </c:pt>
                <c:pt idx="34369">
                  <c:v>41267.010416583311</c:v>
                </c:pt>
                <c:pt idx="34370">
                  <c:v>41267.020833249975</c:v>
                </c:pt>
                <c:pt idx="34371">
                  <c:v>41267.031249916639</c:v>
                </c:pt>
                <c:pt idx="34372">
                  <c:v>41267.041666583304</c:v>
                </c:pt>
                <c:pt idx="34373">
                  <c:v>41267.052083249968</c:v>
                </c:pt>
                <c:pt idx="34374">
                  <c:v>41267.062499916632</c:v>
                </c:pt>
                <c:pt idx="34375">
                  <c:v>41267.072916583296</c:v>
                </c:pt>
                <c:pt idx="34376">
                  <c:v>41267.083333249961</c:v>
                </c:pt>
                <c:pt idx="34377">
                  <c:v>41267.093749916625</c:v>
                </c:pt>
                <c:pt idx="34378">
                  <c:v>41267.104166583289</c:v>
                </c:pt>
                <c:pt idx="34379">
                  <c:v>41267.114583249953</c:v>
                </c:pt>
                <c:pt idx="34380">
                  <c:v>41267.124999916618</c:v>
                </c:pt>
                <c:pt idx="34381">
                  <c:v>41267.135416583282</c:v>
                </c:pt>
                <c:pt idx="34382">
                  <c:v>41267.145833249946</c:v>
                </c:pt>
                <c:pt idx="34383">
                  <c:v>41267.15624991661</c:v>
                </c:pt>
                <c:pt idx="34384">
                  <c:v>41267.166666583274</c:v>
                </c:pt>
                <c:pt idx="34385">
                  <c:v>41267.177083249939</c:v>
                </c:pt>
                <c:pt idx="34386">
                  <c:v>41267.187499916603</c:v>
                </c:pt>
                <c:pt idx="34387">
                  <c:v>41267.197916583267</c:v>
                </c:pt>
                <c:pt idx="34388">
                  <c:v>41267.208333249931</c:v>
                </c:pt>
                <c:pt idx="34389">
                  <c:v>41267.218749916596</c:v>
                </c:pt>
                <c:pt idx="34390">
                  <c:v>41267.22916658326</c:v>
                </c:pt>
                <c:pt idx="34391">
                  <c:v>41267.239583249924</c:v>
                </c:pt>
                <c:pt idx="34392">
                  <c:v>41267.249999916588</c:v>
                </c:pt>
                <c:pt idx="34393">
                  <c:v>41267.260416583253</c:v>
                </c:pt>
                <c:pt idx="34394">
                  <c:v>41267.270833249917</c:v>
                </c:pt>
                <c:pt idx="34395">
                  <c:v>41267.281249916581</c:v>
                </c:pt>
                <c:pt idx="34396">
                  <c:v>41267.291666583245</c:v>
                </c:pt>
                <c:pt idx="34397">
                  <c:v>41267.30208324991</c:v>
                </c:pt>
                <c:pt idx="34398">
                  <c:v>41267.312499916574</c:v>
                </c:pt>
                <c:pt idx="34399">
                  <c:v>41267.322916583238</c:v>
                </c:pt>
                <c:pt idx="34400">
                  <c:v>41267.333333249902</c:v>
                </c:pt>
                <c:pt idx="34401">
                  <c:v>41267.343749916567</c:v>
                </c:pt>
                <c:pt idx="34402">
                  <c:v>41267.354166583231</c:v>
                </c:pt>
                <c:pt idx="34403">
                  <c:v>41267.364583249895</c:v>
                </c:pt>
                <c:pt idx="34404">
                  <c:v>41267.374999916559</c:v>
                </c:pt>
                <c:pt idx="34405">
                  <c:v>41267.385416583224</c:v>
                </c:pt>
                <c:pt idx="34406">
                  <c:v>41267.395833249888</c:v>
                </c:pt>
                <c:pt idx="34407">
                  <c:v>41267.406249916552</c:v>
                </c:pt>
                <c:pt idx="34408">
                  <c:v>41267.416666583216</c:v>
                </c:pt>
                <c:pt idx="34409">
                  <c:v>41267.427083249881</c:v>
                </c:pt>
                <c:pt idx="34410">
                  <c:v>41267.437499916545</c:v>
                </c:pt>
                <c:pt idx="34411">
                  <c:v>41267.447916583209</c:v>
                </c:pt>
                <c:pt idx="34412">
                  <c:v>41267.458333249873</c:v>
                </c:pt>
                <c:pt idx="34413">
                  <c:v>41267.468749916537</c:v>
                </c:pt>
                <c:pt idx="34414">
                  <c:v>41267.479166583202</c:v>
                </c:pt>
                <c:pt idx="34415">
                  <c:v>41267.489583249866</c:v>
                </c:pt>
                <c:pt idx="34416">
                  <c:v>41267.49999991653</c:v>
                </c:pt>
                <c:pt idx="34417">
                  <c:v>41267.510416583194</c:v>
                </c:pt>
                <c:pt idx="34418">
                  <c:v>41267.520833249859</c:v>
                </c:pt>
                <c:pt idx="34419">
                  <c:v>41267.531249916523</c:v>
                </c:pt>
                <c:pt idx="34420">
                  <c:v>41267.541666583187</c:v>
                </c:pt>
                <c:pt idx="34421">
                  <c:v>41267.552083249851</c:v>
                </c:pt>
                <c:pt idx="34422">
                  <c:v>41267.562499916516</c:v>
                </c:pt>
                <c:pt idx="34423">
                  <c:v>41267.57291658318</c:v>
                </c:pt>
                <c:pt idx="34424">
                  <c:v>41267.583333249844</c:v>
                </c:pt>
                <c:pt idx="34425">
                  <c:v>41267.593749916508</c:v>
                </c:pt>
                <c:pt idx="34426">
                  <c:v>41267.604166583173</c:v>
                </c:pt>
                <c:pt idx="34427">
                  <c:v>41267.614583249837</c:v>
                </c:pt>
                <c:pt idx="34428">
                  <c:v>41267.624999916501</c:v>
                </c:pt>
                <c:pt idx="34429">
                  <c:v>41267.635416583165</c:v>
                </c:pt>
                <c:pt idx="34430">
                  <c:v>41267.64583324983</c:v>
                </c:pt>
                <c:pt idx="34431">
                  <c:v>41267.656249916494</c:v>
                </c:pt>
                <c:pt idx="34432">
                  <c:v>41267.666666583158</c:v>
                </c:pt>
                <c:pt idx="34433">
                  <c:v>41267.677083249822</c:v>
                </c:pt>
                <c:pt idx="34434">
                  <c:v>41267.687499916487</c:v>
                </c:pt>
                <c:pt idx="34435">
                  <c:v>41267.697916583151</c:v>
                </c:pt>
                <c:pt idx="34436">
                  <c:v>41267.708333249815</c:v>
                </c:pt>
                <c:pt idx="34437">
                  <c:v>41267.718749916479</c:v>
                </c:pt>
                <c:pt idx="34438">
                  <c:v>41267.729166583144</c:v>
                </c:pt>
                <c:pt idx="34439">
                  <c:v>41267.739583249808</c:v>
                </c:pt>
                <c:pt idx="34440">
                  <c:v>41267.749999916472</c:v>
                </c:pt>
                <c:pt idx="34441">
                  <c:v>41267.760416583136</c:v>
                </c:pt>
                <c:pt idx="34442">
                  <c:v>41267.7708332498</c:v>
                </c:pt>
                <c:pt idx="34443">
                  <c:v>41267.781249916465</c:v>
                </c:pt>
                <c:pt idx="34444">
                  <c:v>41267.791666583129</c:v>
                </c:pt>
                <c:pt idx="34445">
                  <c:v>41267.802083249793</c:v>
                </c:pt>
                <c:pt idx="34446">
                  <c:v>41267.812499916457</c:v>
                </c:pt>
                <c:pt idx="34447">
                  <c:v>41267.822916583122</c:v>
                </c:pt>
                <c:pt idx="34448">
                  <c:v>41267.833333249786</c:v>
                </c:pt>
                <c:pt idx="34449">
                  <c:v>41267.84374991645</c:v>
                </c:pt>
                <c:pt idx="34450">
                  <c:v>41267.854166583114</c:v>
                </c:pt>
                <c:pt idx="34451">
                  <c:v>41267.864583249779</c:v>
                </c:pt>
                <c:pt idx="34452">
                  <c:v>41267.874999916443</c:v>
                </c:pt>
                <c:pt idx="34453">
                  <c:v>41267.885416583107</c:v>
                </c:pt>
                <c:pt idx="34454">
                  <c:v>41267.895833249771</c:v>
                </c:pt>
                <c:pt idx="34455">
                  <c:v>41267.906249916436</c:v>
                </c:pt>
                <c:pt idx="34456">
                  <c:v>41267.9166665831</c:v>
                </c:pt>
                <c:pt idx="34457">
                  <c:v>41267.927083249764</c:v>
                </c:pt>
                <c:pt idx="34458">
                  <c:v>41267.937499916428</c:v>
                </c:pt>
                <c:pt idx="34459">
                  <c:v>41267.947916583093</c:v>
                </c:pt>
                <c:pt idx="34460">
                  <c:v>41267.958333249757</c:v>
                </c:pt>
                <c:pt idx="34461">
                  <c:v>41267.968749916421</c:v>
                </c:pt>
                <c:pt idx="34462">
                  <c:v>41267.979166583085</c:v>
                </c:pt>
                <c:pt idx="34463">
                  <c:v>41267.98958324975</c:v>
                </c:pt>
                <c:pt idx="34464">
                  <c:v>41267.999999916414</c:v>
                </c:pt>
                <c:pt idx="34465">
                  <c:v>41268.010416583078</c:v>
                </c:pt>
                <c:pt idx="34466">
                  <c:v>41268.020833249742</c:v>
                </c:pt>
                <c:pt idx="34467">
                  <c:v>41268.031249916407</c:v>
                </c:pt>
                <c:pt idx="34468">
                  <c:v>41268.041666583071</c:v>
                </c:pt>
                <c:pt idx="34469">
                  <c:v>41268.052083249735</c:v>
                </c:pt>
                <c:pt idx="34470">
                  <c:v>41268.062499916399</c:v>
                </c:pt>
                <c:pt idx="34471">
                  <c:v>41268.072916583063</c:v>
                </c:pt>
                <c:pt idx="34472">
                  <c:v>41268.083333249728</c:v>
                </c:pt>
                <c:pt idx="34473">
                  <c:v>41268.093749916392</c:v>
                </c:pt>
                <c:pt idx="34474">
                  <c:v>41268.104166583056</c:v>
                </c:pt>
                <c:pt idx="34475">
                  <c:v>41268.11458324972</c:v>
                </c:pt>
                <c:pt idx="34476">
                  <c:v>41268.124999916385</c:v>
                </c:pt>
                <c:pt idx="34477">
                  <c:v>41268.135416583049</c:v>
                </c:pt>
                <c:pt idx="34478">
                  <c:v>41268.145833249713</c:v>
                </c:pt>
                <c:pt idx="34479">
                  <c:v>41268.156249916377</c:v>
                </c:pt>
                <c:pt idx="34480">
                  <c:v>41268.166666583042</c:v>
                </c:pt>
                <c:pt idx="34481">
                  <c:v>41268.177083249706</c:v>
                </c:pt>
                <c:pt idx="34482">
                  <c:v>41268.18749991637</c:v>
                </c:pt>
                <c:pt idx="34483">
                  <c:v>41268.197916583034</c:v>
                </c:pt>
                <c:pt idx="34484">
                  <c:v>41268.208333249699</c:v>
                </c:pt>
                <c:pt idx="34485">
                  <c:v>41268.218749916363</c:v>
                </c:pt>
                <c:pt idx="34486">
                  <c:v>41268.229166583027</c:v>
                </c:pt>
                <c:pt idx="34487">
                  <c:v>41268.239583249691</c:v>
                </c:pt>
                <c:pt idx="34488">
                  <c:v>41268.249999916356</c:v>
                </c:pt>
                <c:pt idx="34489">
                  <c:v>41268.26041658302</c:v>
                </c:pt>
                <c:pt idx="34490">
                  <c:v>41268.270833249684</c:v>
                </c:pt>
                <c:pt idx="34491">
                  <c:v>41268.281249916348</c:v>
                </c:pt>
                <c:pt idx="34492">
                  <c:v>41268.291666583013</c:v>
                </c:pt>
                <c:pt idx="34493">
                  <c:v>41268.302083249677</c:v>
                </c:pt>
                <c:pt idx="34494">
                  <c:v>41268.312499916341</c:v>
                </c:pt>
                <c:pt idx="34495">
                  <c:v>41268.322916583005</c:v>
                </c:pt>
                <c:pt idx="34496">
                  <c:v>41268.33333324967</c:v>
                </c:pt>
                <c:pt idx="34497">
                  <c:v>41268.343749916334</c:v>
                </c:pt>
                <c:pt idx="34498">
                  <c:v>41268.354166582998</c:v>
                </c:pt>
                <c:pt idx="34499">
                  <c:v>41268.364583249662</c:v>
                </c:pt>
                <c:pt idx="34500">
                  <c:v>41268.374999916326</c:v>
                </c:pt>
                <c:pt idx="34501">
                  <c:v>41268.385416582991</c:v>
                </c:pt>
                <c:pt idx="34502">
                  <c:v>41268.395833249655</c:v>
                </c:pt>
                <c:pt idx="34503">
                  <c:v>41268.406249916319</c:v>
                </c:pt>
                <c:pt idx="34504">
                  <c:v>41268.416666582983</c:v>
                </c:pt>
                <c:pt idx="34505">
                  <c:v>41268.427083249648</c:v>
                </c:pt>
                <c:pt idx="34506">
                  <c:v>41268.437499916312</c:v>
                </c:pt>
                <c:pt idx="34507">
                  <c:v>41268.447916582976</c:v>
                </c:pt>
                <c:pt idx="34508">
                  <c:v>41268.45833324964</c:v>
                </c:pt>
                <c:pt idx="34509">
                  <c:v>41268.468749916305</c:v>
                </c:pt>
                <c:pt idx="34510">
                  <c:v>41268.479166582969</c:v>
                </c:pt>
                <c:pt idx="34511">
                  <c:v>41268.489583249633</c:v>
                </c:pt>
                <c:pt idx="34512">
                  <c:v>41268.499999916297</c:v>
                </c:pt>
                <c:pt idx="34513">
                  <c:v>41268.510416582962</c:v>
                </c:pt>
                <c:pt idx="34514">
                  <c:v>41268.520833249626</c:v>
                </c:pt>
                <c:pt idx="34515">
                  <c:v>41268.53124991629</c:v>
                </c:pt>
                <c:pt idx="34516">
                  <c:v>41268.541666582954</c:v>
                </c:pt>
                <c:pt idx="34517">
                  <c:v>41268.552083249619</c:v>
                </c:pt>
                <c:pt idx="34518">
                  <c:v>41268.562499916283</c:v>
                </c:pt>
                <c:pt idx="34519">
                  <c:v>41268.572916582947</c:v>
                </c:pt>
                <c:pt idx="34520">
                  <c:v>41268.583333249611</c:v>
                </c:pt>
                <c:pt idx="34521">
                  <c:v>41268.593749916276</c:v>
                </c:pt>
                <c:pt idx="34522">
                  <c:v>41268.60416658294</c:v>
                </c:pt>
                <c:pt idx="34523">
                  <c:v>41268.614583249604</c:v>
                </c:pt>
                <c:pt idx="34524">
                  <c:v>41268.624999916268</c:v>
                </c:pt>
                <c:pt idx="34525">
                  <c:v>41268.635416582933</c:v>
                </c:pt>
                <c:pt idx="34526">
                  <c:v>41268.645833249597</c:v>
                </c:pt>
                <c:pt idx="34527">
                  <c:v>41268.656249916261</c:v>
                </c:pt>
                <c:pt idx="34528">
                  <c:v>41268.666666582925</c:v>
                </c:pt>
                <c:pt idx="34529">
                  <c:v>41268.677083249589</c:v>
                </c:pt>
                <c:pt idx="34530">
                  <c:v>41268.687499916254</c:v>
                </c:pt>
                <c:pt idx="34531">
                  <c:v>41268.697916582918</c:v>
                </c:pt>
                <c:pt idx="34532">
                  <c:v>41268.708333249582</c:v>
                </c:pt>
                <c:pt idx="34533">
                  <c:v>41268.718749916246</c:v>
                </c:pt>
                <c:pt idx="34534">
                  <c:v>41268.729166582911</c:v>
                </c:pt>
                <c:pt idx="34535">
                  <c:v>41268.739583249575</c:v>
                </c:pt>
                <c:pt idx="34536">
                  <c:v>41268.749999916239</c:v>
                </c:pt>
                <c:pt idx="34537">
                  <c:v>41268.760416582903</c:v>
                </c:pt>
                <c:pt idx="34538">
                  <c:v>41268.770833249568</c:v>
                </c:pt>
                <c:pt idx="34539">
                  <c:v>41268.781249916232</c:v>
                </c:pt>
                <c:pt idx="34540">
                  <c:v>41268.791666582896</c:v>
                </c:pt>
                <c:pt idx="34541">
                  <c:v>41268.80208324956</c:v>
                </c:pt>
                <c:pt idx="34542">
                  <c:v>41268.812499916225</c:v>
                </c:pt>
                <c:pt idx="34543">
                  <c:v>41268.822916582889</c:v>
                </c:pt>
                <c:pt idx="34544">
                  <c:v>41268.833333249553</c:v>
                </c:pt>
                <c:pt idx="34545">
                  <c:v>41268.843749916217</c:v>
                </c:pt>
                <c:pt idx="34546">
                  <c:v>41268.854166582882</c:v>
                </c:pt>
                <c:pt idx="34547">
                  <c:v>41268.864583249546</c:v>
                </c:pt>
                <c:pt idx="34548">
                  <c:v>41268.87499991621</c:v>
                </c:pt>
                <c:pt idx="34549">
                  <c:v>41268.885416582874</c:v>
                </c:pt>
                <c:pt idx="34550">
                  <c:v>41268.895833249539</c:v>
                </c:pt>
                <c:pt idx="34551">
                  <c:v>41268.906249916203</c:v>
                </c:pt>
                <c:pt idx="34552">
                  <c:v>41268.916666582867</c:v>
                </c:pt>
                <c:pt idx="34553">
                  <c:v>41268.927083249531</c:v>
                </c:pt>
                <c:pt idx="34554">
                  <c:v>41268.937499916196</c:v>
                </c:pt>
                <c:pt idx="34555">
                  <c:v>41268.94791658286</c:v>
                </c:pt>
                <c:pt idx="34556">
                  <c:v>41268.958333249524</c:v>
                </c:pt>
                <c:pt idx="34557">
                  <c:v>41268.968749916188</c:v>
                </c:pt>
                <c:pt idx="34558">
                  <c:v>41268.979166582852</c:v>
                </c:pt>
                <c:pt idx="34559">
                  <c:v>41268.989583249517</c:v>
                </c:pt>
                <c:pt idx="34560">
                  <c:v>41268.999999916181</c:v>
                </c:pt>
                <c:pt idx="34561">
                  <c:v>41269.010416582845</c:v>
                </c:pt>
                <c:pt idx="34562">
                  <c:v>41269.020833249509</c:v>
                </c:pt>
                <c:pt idx="34563">
                  <c:v>41269.031249916174</c:v>
                </c:pt>
                <c:pt idx="34564">
                  <c:v>41269.041666582838</c:v>
                </c:pt>
                <c:pt idx="34565">
                  <c:v>41269.052083249502</c:v>
                </c:pt>
                <c:pt idx="34566">
                  <c:v>41269.062499916166</c:v>
                </c:pt>
                <c:pt idx="34567">
                  <c:v>41269.072916582831</c:v>
                </c:pt>
                <c:pt idx="34568">
                  <c:v>41269.083333249495</c:v>
                </c:pt>
                <c:pt idx="34569">
                  <c:v>41269.093749916159</c:v>
                </c:pt>
                <c:pt idx="34570">
                  <c:v>41269.104166582823</c:v>
                </c:pt>
                <c:pt idx="34571">
                  <c:v>41269.114583249488</c:v>
                </c:pt>
                <c:pt idx="34572">
                  <c:v>41269.124999916152</c:v>
                </c:pt>
                <c:pt idx="34573">
                  <c:v>41269.135416582816</c:v>
                </c:pt>
                <c:pt idx="34574">
                  <c:v>41269.14583324948</c:v>
                </c:pt>
                <c:pt idx="34575">
                  <c:v>41269.156249916145</c:v>
                </c:pt>
                <c:pt idx="34576">
                  <c:v>41269.166666582809</c:v>
                </c:pt>
                <c:pt idx="34577">
                  <c:v>41269.177083249473</c:v>
                </c:pt>
                <c:pt idx="34578">
                  <c:v>41269.187499916137</c:v>
                </c:pt>
                <c:pt idx="34579">
                  <c:v>41269.197916582802</c:v>
                </c:pt>
                <c:pt idx="34580">
                  <c:v>41269.208333249466</c:v>
                </c:pt>
                <c:pt idx="34581">
                  <c:v>41269.21874991613</c:v>
                </c:pt>
                <c:pt idx="34582">
                  <c:v>41269.229166582794</c:v>
                </c:pt>
                <c:pt idx="34583">
                  <c:v>41269.239583249459</c:v>
                </c:pt>
                <c:pt idx="34584">
                  <c:v>41269.249999916123</c:v>
                </c:pt>
                <c:pt idx="34585">
                  <c:v>41269.260416582787</c:v>
                </c:pt>
                <c:pt idx="34586">
                  <c:v>41269.270833249451</c:v>
                </c:pt>
                <c:pt idx="34587">
                  <c:v>41269.281249916115</c:v>
                </c:pt>
                <c:pt idx="34588">
                  <c:v>41269.29166658278</c:v>
                </c:pt>
                <c:pt idx="34589">
                  <c:v>41269.302083249444</c:v>
                </c:pt>
                <c:pt idx="34590">
                  <c:v>41269.312499916108</c:v>
                </c:pt>
                <c:pt idx="34591">
                  <c:v>41269.322916582772</c:v>
                </c:pt>
                <c:pt idx="34592">
                  <c:v>41269.333333249437</c:v>
                </c:pt>
                <c:pt idx="34593">
                  <c:v>41269.343749916101</c:v>
                </c:pt>
                <c:pt idx="34594">
                  <c:v>41269.354166582765</c:v>
                </c:pt>
                <c:pt idx="34595">
                  <c:v>41269.364583249429</c:v>
                </c:pt>
                <c:pt idx="34596">
                  <c:v>41269.374999916094</c:v>
                </c:pt>
                <c:pt idx="34597">
                  <c:v>41269.385416582758</c:v>
                </c:pt>
                <c:pt idx="34598">
                  <c:v>41269.395833249422</c:v>
                </c:pt>
                <c:pt idx="34599">
                  <c:v>41269.406249916086</c:v>
                </c:pt>
                <c:pt idx="34600">
                  <c:v>41269.416666582751</c:v>
                </c:pt>
                <c:pt idx="34601">
                  <c:v>41269.427083249415</c:v>
                </c:pt>
                <c:pt idx="34602">
                  <c:v>41269.437499916079</c:v>
                </c:pt>
                <c:pt idx="34603">
                  <c:v>41269.447916582743</c:v>
                </c:pt>
                <c:pt idx="34604">
                  <c:v>41269.458333249408</c:v>
                </c:pt>
                <c:pt idx="34605">
                  <c:v>41269.468749916072</c:v>
                </c:pt>
                <c:pt idx="34606">
                  <c:v>41269.479166582736</c:v>
                </c:pt>
                <c:pt idx="34607">
                  <c:v>41269.4895832494</c:v>
                </c:pt>
                <c:pt idx="34608">
                  <c:v>41269.499999916065</c:v>
                </c:pt>
                <c:pt idx="34609">
                  <c:v>41269.510416582729</c:v>
                </c:pt>
                <c:pt idx="34610">
                  <c:v>41269.520833249393</c:v>
                </c:pt>
                <c:pt idx="34611">
                  <c:v>41269.531249916057</c:v>
                </c:pt>
                <c:pt idx="34612">
                  <c:v>41269.541666582722</c:v>
                </c:pt>
                <c:pt idx="34613">
                  <c:v>41269.552083249386</c:v>
                </c:pt>
                <c:pt idx="34614">
                  <c:v>41269.56249991605</c:v>
                </c:pt>
                <c:pt idx="34615">
                  <c:v>41269.572916582714</c:v>
                </c:pt>
                <c:pt idx="34616">
                  <c:v>41269.583333249378</c:v>
                </c:pt>
                <c:pt idx="34617">
                  <c:v>41269.593749916043</c:v>
                </c:pt>
                <c:pt idx="34618">
                  <c:v>41269.604166582707</c:v>
                </c:pt>
                <c:pt idx="34619">
                  <c:v>41269.614583249371</c:v>
                </c:pt>
                <c:pt idx="34620">
                  <c:v>41269.624999916035</c:v>
                </c:pt>
                <c:pt idx="34621">
                  <c:v>41269.6354165827</c:v>
                </c:pt>
                <c:pt idx="34622">
                  <c:v>41269.645833249364</c:v>
                </c:pt>
                <c:pt idx="34623">
                  <c:v>41269.656249916028</c:v>
                </c:pt>
                <c:pt idx="34624">
                  <c:v>41269.666666582692</c:v>
                </c:pt>
                <c:pt idx="34625">
                  <c:v>41269.677083249357</c:v>
                </c:pt>
                <c:pt idx="34626">
                  <c:v>41269.687499916021</c:v>
                </c:pt>
                <c:pt idx="34627">
                  <c:v>41269.697916582685</c:v>
                </c:pt>
                <c:pt idx="34628">
                  <c:v>41269.708333249349</c:v>
                </c:pt>
                <c:pt idx="34629">
                  <c:v>41269.718749916014</c:v>
                </c:pt>
                <c:pt idx="34630">
                  <c:v>41269.729166582678</c:v>
                </c:pt>
                <c:pt idx="34631">
                  <c:v>41269.739583249342</c:v>
                </c:pt>
                <c:pt idx="34632">
                  <c:v>41269.749999916006</c:v>
                </c:pt>
                <c:pt idx="34633">
                  <c:v>41269.760416582671</c:v>
                </c:pt>
                <c:pt idx="34634">
                  <c:v>41269.770833249335</c:v>
                </c:pt>
                <c:pt idx="34635">
                  <c:v>41269.781249915999</c:v>
                </c:pt>
                <c:pt idx="34636">
                  <c:v>41269.791666582663</c:v>
                </c:pt>
                <c:pt idx="34637">
                  <c:v>41269.802083249328</c:v>
                </c:pt>
                <c:pt idx="34638">
                  <c:v>41269.812499915992</c:v>
                </c:pt>
                <c:pt idx="34639">
                  <c:v>41269.822916582656</c:v>
                </c:pt>
                <c:pt idx="34640">
                  <c:v>41269.83333324932</c:v>
                </c:pt>
                <c:pt idx="34641">
                  <c:v>41269.843749915985</c:v>
                </c:pt>
                <c:pt idx="34642">
                  <c:v>41269.854166582649</c:v>
                </c:pt>
                <c:pt idx="34643">
                  <c:v>41269.864583249313</c:v>
                </c:pt>
                <c:pt idx="34644">
                  <c:v>41269.874999915977</c:v>
                </c:pt>
                <c:pt idx="34645">
                  <c:v>41269.885416582641</c:v>
                </c:pt>
                <c:pt idx="34646">
                  <c:v>41269.895833249306</c:v>
                </c:pt>
                <c:pt idx="34647">
                  <c:v>41269.90624991597</c:v>
                </c:pt>
                <c:pt idx="34648">
                  <c:v>41269.916666582634</c:v>
                </c:pt>
                <c:pt idx="34649">
                  <c:v>41269.927083249298</c:v>
                </c:pt>
                <c:pt idx="34650">
                  <c:v>41269.937499915963</c:v>
                </c:pt>
                <c:pt idx="34651">
                  <c:v>41269.947916582627</c:v>
                </c:pt>
                <c:pt idx="34652">
                  <c:v>41269.958333249291</c:v>
                </c:pt>
                <c:pt idx="34653">
                  <c:v>41269.968749915955</c:v>
                </c:pt>
                <c:pt idx="34654">
                  <c:v>41269.97916658262</c:v>
                </c:pt>
                <c:pt idx="34655">
                  <c:v>41269.989583249284</c:v>
                </c:pt>
                <c:pt idx="34656">
                  <c:v>41269.999999915948</c:v>
                </c:pt>
                <c:pt idx="34657">
                  <c:v>41270.010416582612</c:v>
                </c:pt>
                <c:pt idx="34658">
                  <c:v>41270.020833249277</c:v>
                </c:pt>
                <c:pt idx="34659">
                  <c:v>41270.031249915941</c:v>
                </c:pt>
                <c:pt idx="34660">
                  <c:v>41270.041666582605</c:v>
                </c:pt>
                <c:pt idx="34661">
                  <c:v>41270.052083249269</c:v>
                </c:pt>
                <c:pt idx="34662">
                  <c:v>41270.062499915934</c:v>
                </c:pt>
                <c:pt idx="34663">
                  <c:v>41270.072916582598</c:v>
                </c:pt>
                <c:pt idx="34664">
                  <c:v>41270.083333249262</c:v>
                </c:pt>
                <c:pt idx="34665">
                  <c:v>41270.093749915926</c:v>
                </c:pt>
                <c:pt idx="34666">
                  <c:v>41270.104166582591</c:v>
                </c:pt>
                <c:pt idx="34667">
                  <c:v>41270.114583249255</c:v>
                </c:pt>
                <c:pt idx="34668">
                  <c:v>41270.124999915919</c:v>
                </c:pt>
                <c:pt idx="34669">
                  <c:v>41270.135416582583</c:v>
                </c:pt>
                <c:pt idx="34670">
                  <c:v>41270.145833249248</c:v>
                </c:pt>
                <c:pt idx="34671">
                  <c:v>41270.156249915912</c:v>
                </c:pt>
                <c:pt idx="34672">
                  <c:v>41270.166666582576</c:v>
                </c:pt>
                <c:pt idx="34673">
                  <c:v>41270.17708324924</c:v>
                </c:pt>
                <c:pt idx="34674">
                  <c:v>41270.187499915904</c:v>
                </c:pt>
                <c:pt idx="34675">
                  <c:v>41270.197916582569</c:v>
                </c:pt>
                <c:pt idx="34676">
                  <c:v>41270.208333249233</c:v>
                </c:pt>
                <c:pt idx="34677">
                  <c:v>41270.218749915897</c:v>
                </c:pt>
                <c:pt idx="34678">
                  <c:v>41270.229166582561</c:v>
                </c:pt>
                <c:pt idx="34679">
                  <c:v>41270.239583249226</c:v>
                </c:pt>
                <c:pt idx="34680">
                  <c:v>41270.24999991589</c:v>
                </c:pt>
                <c:pt idx="34681">
                  <c:v>41270.260416582554</c:v>
                </c:pt>
                <c:pt idx="34682">
                  <c:v>41270.270833249218</c:v>
                </c:pt>
                <c:pt idx="34683">
                  <c:v>41270.281249915883</c:v>
                </c:pt>
                <c:pt idx="34684">
                  <c:v>41270.291666582547</c:v>
                </c:pt>
                <c:pt idx="34685">
                  <c:v>41270.302083249211</c:v>
                </c:pt>
                <c:pt idx="34686">
                  <c:v>41270.312499915875</c:v>
                </c:pt>
                <c:pt idx="34687">
                  <c:v>41270.32291658254</c:v>
                </c:pt>
                <c:pt idx="34688">
                  <c:v>41270.333333249204</c:v>
                </c:pt>
                <c:pt idx="34689">
                  <c:v>41270.343749915868</c:v>
                </c:pt>
                <c:pt idx="34690">
                  <c:v>41270.354166582532</c:v>
                </c:pt>
                <c:pt idx="34691">
                  <c:v>41270.364583249197</c:v>
                </c:pt>
                <c:pt idx="34692">
                  <c:v>41270.374999915861</c:v>
                </c:pt>
                <c:pt idx="34693">
                  <c:v>41270.385416582525</c:v>
                </c:pt>
                <c:pt idx="34694">
                  <c:v>41270.395833249189</c:v>
                </c:pt>
                <c:pt idx="34695">
                  <c:v>41270.406249915854</c:v>
                </c:pt>
                <c:pt idx="34696">
                  <c:v>41270.416666582518</c:v>
                </c:pt>
                <c:pt idx="34697">
                  <c:v>41270.427083249182</c:v>
                </c:pt>
                <c:pt idx="34698">
                  <c:v>41270.437499915846</c:v>
                </c:pt>
                <c:pt idx="34699">
                  <c:v>41270.447916582511</c:v>
                </c:pt>
                <c:pt idx="34700">
                  <c:v>41270.458333249175</c:v>
                </c:pt>
                <c:pt idx="34701">
                  <c:v>41270.468749915839</c:v>
                </c:pt>
                <c:pt idx="34702">
                  <c:v>41270.479166582503</c:v>
                </c:pt>
                <c:pt idx="34703">
                  <c:v>41270.489583249167</c:v>
                </c:pt>
                <c:pt idx="34704">
                  <c:v>41270.499999915832</c:v>
                </c:pt>
                <c:pt idx="34705">
                  <c:v>41270.510416582496</c:v>
                </c:pt>
                <c:pt idx="34706">
                  <c:v>41270.52083324916</c:v>
                </c:pt>
                <c:pt idx="34707">
                  <c:v>41270.531249915824</c:v>
                </c:pt>
                <c:pt idx="34708">
                  <c:v>41270.541666582489</c:v>
                </c:pt>
                <c:pt idx="34709">
                  <c:v>41270.552083249153</c:v>
                </c:pt>
                <c:pt idx="34710">
                  <c:v>41270.562499915817</c:v>
                </c:pt>
                <c:pt idx="34711">
                  <c:v>41270.572916582481</c:v>
                </c:pt>
                <c:pt idx="34712">
                  <c:v>41270.583333249146</c:v>
                </c:pt>
                <c:pt idx="34713">
                  <c:v>41270.59374991581</c:v>
                </c:pt>
                <c:pt idx="34714">
                  <c:v>41270.604166582474</c:v>
                </c:pt>
                <c:pt idx="34715">
                  <c:v>41270.614583249138</c:v>
                </c:pt>
                <c:pt idx="34716">
                  <c:v>41270.624999915803</c:v>
                </c:pt>
                <c:pt idx="34717">
                  <c:v>41270.635416582467</c:v>
                </c:pt>
                <c:pt idx="34718">
                  <c:v>41270.645833249131</c:v>
                </c:pt>
                <c:pt idx="34719">
                  <c:v>41270.656249915795</c:v>
                </c:pt>
                <c:pt idx="34720">
                  <c:v>41270.66666658246</c:v>
                </c:pt>
                <c:pt idx="34721">
                  <c:v>41270.677083249124</c:v>
                </c:pt>
                <c:pt idx="34722">
                  <c:v>41270.687499915788</c:v>
                </c:pt>
                <c:pt idx="34723">
                  <c:v>41270.697916582452</c:v>
                </c:pt>
                <c:pt idx="34724">
                  <c:v>41270.708333249117</c:v>
                </c:pt>
                <c:pt idx="34725">
                  <c:v>41270.718749915781</c:v>
                </c:pt>
                <c:pt idx="34726">
                  <c:v>41270.729166582445</c:v>
                </c:pt>
                <c:pt idx="34727">
                  <c:v>41270.739583249109</c:v>
                </c:pt>
                <c:pt idx="34728">
                  <c:v>41270.749999915774</c:v>
                </c:pt>
                <c:pt idx="34729">
                  <c:v>41270.760416582438</c:v>
                </c:pt>
                <c:pt idx="34730">
                  <c:v>41270.770833249102</c:v>
                </c:pt>
                <c:pt idx="34731">
                  <c:v>41270.781249915766</c:v>
                </c:pt>
                <c:pt idx="34732">
                  <c:v>41270.79166658243</c:v>
                </c:pt>
                <c:pt idx="34733">
                  <c:v>41270.802083249095</c:v>
                </c:pt>
                <c:pt idx="34734">
                  <c:v>41270.812499915759</c:v>
                </c:pt>
                <c:pt idx="34735">
                  <c:v>41270.822916582423</c:v>
                </c:pt>
                <c:pt idx="34736">
                  <c:v>41270.833333249087</c:v>
                </c:pt>
                <c:pt idx="34737">
                  <c:v>41270.843749915752</c:v>
                </c:pt>
                <c:pt idx="34738">
                  <c:v>41270.854166582416</c:v>
                </c:pt>
                <c:pt idx="34739">
                  <c:v>41270.86458324908</c:v>
                </c:pt>
                <c:pt idx="34740">
                  <c:v>41270.874999915744</c:v>
                </c:pt>
                <c:pt idx="34741">
                  <c:v>41270.885416582409</c:v>
                </c:pt>
                <c:pt idx="34742">
                  <c:v>41270.895833249073</c:v>
                </c:pt>
                <c:pt idx="34743">
                  <c:v>41270.906249915737</c:v>
                </c:pt>
                <c:pt idx="34744">
                  <c:v>41270.916666582401</c:v>
                </c:pt>
                <c:pt idx="34745">
                  <c:v>41270.927083249066</c:v>
                </c:pt>
                <c:pt idx="34746">
                  <c:v>41270.93749991573</c:v>
                </c:pt>
                <c:pt idx="34747">
                  <c:v>41270.947916582394</c:v>
                </c:pt>
                <c:pt idx="34748">
                  <c:v>41270.958333249058</c:v>
                </c:pt>
                <c:pt idx="34749">
                  <c:v>41270.968749915723</c:v>
                </c:pt>
                <c:pt idx="34750">
                  <c:v>41270.979166582387</c:v>
                </c:pt>
                <c:pt idx="34751">
                  <c:v>41270.989583249051</c:v>
                </c:pt>
                <c:pt idx="34752">
                  <c:v>41270.999999915715</c:v>
                </c:pt>
                <c:pt idx="34753">
                  <c:v>41271.01041658238</c:v>
                </c:pt>
                <c:pt idx="34754">
                  <c:v>41271.020833249044</c:v>
                </c:pt>
                <c:pt idx="34755">
                  <c:v>41271.031249915708</c:v>
                </c:pt>
                <c:pt idx="34756">
                  <c:v>41271.041666582372</c:v>
                </c:pt>
                <c:pt idx="34757">
                  <c:v>41271.052083249037</c:v>
                </c:pt>
                <c:pt idx="34758">
                  <c:v>41271.062499915701</c:v>
                </c:pt>
                <c:pt idx="34759">
                  <c:v>41271.072916582365</c:v>
                </c:pt>
                <c:pt idx="34760">
                  <c:v>41271.083333249029</c:v>
                </c:pt>
                <c:pt idx="34761">
                  <c:v>41271.093749915693</c:v>
                </c:pt>
                <c:pt idx="34762">
                  <c:v>41271.104166582358</c:v>
                </c:pt>
                <c:pt idx="34763">
                  <c:v>41271.114583249022</c:v>
                </c:pt>
                <c:pt idx="34764">
                  <c:v>41271.124999915686</c:v>
                </c:pt>
                <c:pt idx="34765">
                  <c:v>41271.13541658235</c:v>
                </c:pt>
                <c:pt idx="34766">
                  <c:v>41271.145833249015</c:v>
                </c:pt>
                <c:pt idx="34767">
                  <c:v>41271.156249915679</c:v>
                </c:pt>
                <c:pt idx="34768">
                  <c:v>41271.166666582343</c:v>
                </c:pt>
                <c:pt idx="34769">
                  <c:v>41271.177083249007</c:v>
                </c:pt>
                <c:pt idx="34770">
                  <c:v>41271.187499915672</c:v>
                </c:pt>
                <c:pt idx="34771">
                  <c:v>41271.197916582336</c:v>
                </c:pt>
                <c:pt idx="34772">
                  <c:v>41271.208333249</c:v>
                </c:pt>
                <c:pt idx="34773">
                  <c:v>41271.218749915664</c:v>
                </c:pt>
                <c:pt idx="34774">
                  <c:v>41271.229166582329</c:v>
                </c:pt>
                <c:pt idx="34775">
                  <c:v>41271.239583248993</c:v>
                </c:pt>
                <c:pt idx="34776">
                  <c:v>41271.249999915657</c:v>
                </c:pt>
                <c:pt idx="34777">
                  <c:v>41271.260416582321</c:v>
                </c:pt>
                <c:pt idx="34778">
                  <c:v>41271.270833248986</c:v>
                </c:pt>
                <c:pt idx="34779">
                  <c:v>41271.28124991565</c:v>
                </c:pt>
                <c:pt idx="34780">
                  <c:v>41271.291666582314</c:v>
                </c:pt>
                <c:pt idx="34781">
                  <c:v>41271.302083248978</c:v>
                </c:pt>
                <c:pt idx="34782">
                  <c:v>41271.312499915643</c:v>
                </c:pt>
                <c:pt idx="34783">
                  <c:v>41271.322916582307</c:v>
                </c:pt>
                <c:pt idx="34784">
                  <c:v>41271.333333248971</c:v>
                </c:pt>
                <c:pt idx="34785">
                  <c:v>41271.343749915635</c:v>
                </c:pt>
                <c:pt idx="34786">
                  <c:v>41271.3541665823</c:v>
                </c:pt>
                <c:pt idx="34787">
                  <c:v>41271.364583248964</c:v>
                </c:pt>
                <c:pt idx="34788">
                  <c:v>41271.374999915628</c:v>
                </c:pt>
                <c:pt idx="34789">
                  <c:v>41271.385416582292</c:v>
                </c:pt>
                <c:pt idx="34790">
                  <c:v>41271.395833248956</c:v>
                </c:pt>
                <c:pt idx="34791">
                  <c:v>41271.406249915621</c:v>
                </c:pt>
                <c:pt idx="34792">
                  <c:v>41271.416666582285</c:v>
                </c:pt>
                <c:pt idx="34793">
                  <c:v>41271.427083248949</c:v>
                </c:pt>
                <c:pt idx="34794">
                  <c:v>41271.437499915613</c:v>
                </c:pt>
                <c:pt idx="34795">
                  <c:v>41271.447916582278</c:v>
                </c:pt>
                <c:pt idx="34796">
                  <c:v>41271.458333248942</c:v>
                </c:pt>
                <c:pt idx="34797">
                  <c:v>41271.468749915606</c:v>
                </c:pt>
                <c:pt idx="34798">
                  <c:v>41271.47916658227</c:v>
                </c:pt>
                <c:pt idx="34799">
                  <c:v>41271.489583248935</c:v>
                </c:pt>
                <c:pt idx="34800">
                  <c:v>41271.499999915599</c:v>
                </c:pt>
                <c:pt idx="34801">
                  <c:v>41271.510416582263</c:v>
                </c:pt>
                <c:pt idx="34802">
                  <c:v>41271.520833248927</c:v>
                </c:pt>
                <c:pt idx="34803">
                  <c:v>41271.531249915592</c:v>
                </c:pt>
                <c:pt idx="34804">
                  <c:v>41271.541666582256</c:v>
                </c:pt>
                <c:pt idx="34805">
                  <c:v>41271.55208324892</c:v>
                </c:pt>
                <c:pt idx="34806">
                  <c:v>41271.562499915584</c:v>
                </c:pt>
                <c:pt idx="34807">
                  <c:v>41271.572916582249</c:v>
                </c:pt>
                <c:pt idx="34808">
                  <c:v>41271.583333248913</c:v>
                </c:pt>
                <c:pt idx="34809">
                  <c:v>41271.593749915577</c:v>
                </c:pt>
                <c:pt idx="34810">
                  <c:v>41271.604166582241</c:v>
                </c:pt>
                <c:pt idx="34811">
                  <c:v>41271.614583248906</c:v>
                </c:pt>
                <c:pt idx="34812">
                  <c:v>41271.62499991557</c:v>
                </c:pt>
                <c:pt idx="34813">
                  <c:v>41271.635416582234</c:v>
                </c:pt>
                <c:pt idx="34814">
                  <c:v>41271.645833248898</c:v>
                </c:pt>
                <c:pt idx="34815">
                  <c:v>41271.656249915563</c:v>
                </c:pt>
                <c:pt idx="34816">
                  <c:v>41271.666666582227</c:v>
                </c:pt>
                <c:pt idx="34817">
                  <c:v>41271.677083248891</c:v>
                </c:pt>
                <c:pt idx="34818">
                  <c:v>41271.687499915555</c:v>
                </c:pt>
                <c:pt idx="34819">
                  <c:v>41271.697916582219</c:v>
                </c:pt>
                <c:pt idx="34820">
                  <c:v>41271.708333248884</c:v>
                </c:pt>
                <c:pt idx="34821">
                  <c:v>41271.718749915548</c:v>
                </c:pt>
                <c:pt idx="34822">
                  <c:v>41271.729166582212</c:v>
                </c:pt>
                <c:pt idx="34823">
                  <c:v>41271.739583248876</c:v>
                </c:pt>
                <c:pt idx="34824">
                  <c:v>41271.749999915541</c:v>
                </c:pt>
                <c:pt idx="34825">
                  <c:v>41271.760416582205</c:v>
                </c:pt>
                <c:pt idx="34826">
                  <c:v>41271.770833248869</c:v>
                </c:pt>
                <c:pt idx="34827">
                  <c:v>41271.781249915533</c:v>
                </c:pt>
                <c:pt idx="34828">
                  <c:v>41271.791666582198</c:v>
                </c:pt>
                <c:pt idx="34829">
                  <c:v>41271.802083248862</c:v>
                </c:pt>
                <c:pt idx="34830">
                  <c:v>41271.812499915526</c:v>
                </c:pt>
                <c:pt idx="34831">
                  <c:v>41271.82291658219</c:v>
                </c:pt>
                <c:pt idx="34832">
                  <c:v>41271.833333248855</c:v>
                </c:pt>
                <c:pt idx="34833">
                  <c:v>41271.843749915519</c:v>
                </c:pt>
                <c:pt idx="34834">
                  <c:v>41271.854166582183</c:v>
                </c:pt>
                <c:pt idx="34835">
                  <c:v>41271.864583248847</c:v>
                </c:pt>
                <c:pt idx="34836">
                  <c:v>41271.874999915512</c:v>
                </c:pt>
                <c:pt idx="34837">
                  <c:v>41271.885416582176</c:v>
                </c:pt>
                <c:pt idx="34838">
                  <c:v>41271.89583324884</c:v>
                </c:pt>
                <c:pt idx="34839">
                  <c:v>41271.906249915504</c:v>
                </c:pt>
                <c:pt idx="34840">
                  <c:v>41271.916666582169</c:v>
                </c:pt>
                <c:pt idx="34841">
                  <c:v>41271.927083248833</c:v>
                </c:pt>
                <c:pt idx="34842">
                  <c:v>41271.937499915497</c:v>
                </c:pt>
                <c:pt idx="34843">
                  <c:v>41271.947916582161</c:v>
                </c:pt>
                <c:pt idx="34844">
                  <c:v>41271.958333248826</c:v>
                </c:pt>
                <c:pt idx="34845">
                  <c:v>41271.96874991549</c:v>
                </c:pt>
                <c:pt idx="34846">
                  <c:v>41271.979166582154</c:v>
                </c:pt>
                <c:pt idx="34847">
                  <c:v>41271.989583248818</c:v>
                </c:pt>
                <c:pt idx="34848">
                  <c:v>41271.999999915482</c:v>
                </c:pt>
                <c:pt idx="34849">
                  <c:v>41272.010416582147</c:v>
                </c:pt>
                <c:pt idx="34850">
                  <c:v>41272.020833248811</c:v>
                </c:pt>
                <c:pt idx="34851">
                  <c:v>41272.031249915475</c:v>
                </c:pt>
                <c:pt idx="34852">
                  <c:v>41272.041666582139</c:v>
                </c:pt>
                <c:pt idx="34853">
                  <c:v>41272.052083248804</c:v>
                </c:pt>
                <c:pt idx="34854">
                  <c:v>41272.062499915468</c:v>
                </c:pt>
                <c:pt idx="34855">
                  <c:v>41272.072916582132</c:v>
                </c:pt>
                <c:pt idx="34856">
                  <c:v>41272.083333248796</c:v>
                </c:pt>
                <c:pt idx="34857">
                  <c:v>41272.093749915461</c:v>
                </c:pt>
                <c:pt idx="34858">
                  <c:v>41272.104166582125</c:v>
                </c:pt>
                <c:pt idx="34859">
                  <c:v>41272.114583248789</c:v>
                </c:pt>
                <c:pt idx="34860">
                  <c:v>41272.124999915453</c:v>
                </c:pt>
                <c:pt idx="34861">
                  <c:v>41272.135416582118</c:v>
                </c:pt>
                <c:pt idx="34862">
                  <c:v>41272.145833248782</c:v>
                </c:pt>
                <c:pt idx="34863">
                  <c:v>41272.156249915446</c:v>
                </c:pt>
                <c:pt idx="34864">
                  <c:v>41272.16666658211</c:v>
                </c:pt>
                <c:pt idx="34865">
                  <c:v>41272.177083248775</c:v>
                </c:pt>
                <c:pt idx="34866">
                  <c:v>41272.187499915439</c:v>
                </c:pt>
                <c:pt idx="34867">
                  <c:v>41272.197916582103</c:v>
                </c:pt>
                <c:pt idx="34868">
                  <c:v>41272.208333248767</c:v>
                </c:pt>
                <c:pt idx="34869">
                  <c:v>41272.218749915432</c:v>
                </c:pt>
                <c:pt idx="34870">
                  <c:v>41272.229166582096</c:v>
                </c:pt>
                <c:pt idx="34871">
                  <c:v>41272.23958324876</c:v>
                </c:pt>
                <c:pt idx="34872">
                  <c:v>41272.249999915424</c:v>
                </c:pt>
                <c:pt idx="34873">
                  <c:v>41272.260416582089</c:v>
                </c:pt>
                <c:pt idx="34874">
                  <c:v>41272.270833248753</c:v>
                </c:pt>
                <c:pt idx="34875">
                  <c:v>41272.281249915417</c:v>
                </c:pt>
                <c:pt idx="34876">
                  <c:v>41272.291666582081</c:v>
                </c:pt>
                <c:pt idx="34877">
                  <c:v>41272.302083248745</c:v>
                </c:pt>
                <c:pt idx="34878">
                  <c:v>41272.31249991541</c:v>
                </c:pt>
                <c:pt idx="34879">
                  <c:v>41272.322916582074</c:v>
                </c:pt>
                <c:pt idx="34880">
                  <c:v>41272.333333248738</c:v>
                </c:pt>
                <c:pt idx="34881">
                  <c:v>41272.343749915402</c:v>
                </c:pt>
                <c:pt idx="34882">
                  <c:v>41272.354166582067</c:v>
                </c:pt>
                <c:pt idx="34883">
                  <c:v>41272.364583248731</c:v>
                </c:pt>
                <c:pt idx="34884">
                  <c:v>41272.374999915395</c:v>
                </c:pt>
                <c:pt idx="34885">
                  <c:v>41272.385416582059</c:v>
                </c:pt>
                <c:pt idx="34886">
                  <c:v>41272.395833248724</c:v>
                </c:pt>
                <c:pt idx="34887">
                  <c:v>41272.406249915388</c:v>
                </c:pt>
                <c:pt idx="34888">
                  <c:v>41272.416666582052</c:v>
                </c:pt>
                <c:pt idx="34889">
                  <c:v>41272.427083248716</c:v>
                </c:pt>
                <c:pt idx="34890">
                  <c:v>41272.437499915381</c:v>
                </c:pt>
                <c:pt idx="34891">
                  <c:v>41272.447916582045</c:v>
                </c:pt>
                <c:pt idx="34892">
                  <c:v>41272.458333248709</c:v>
                </c:pt>
                <c:pt idx="34893">
                  <c:v>41272.468749915373</c:v>
                </c:pt>
                <c:pt idx="34894">
                  <c:v>41272.479166582038</c:v>
                </c:pt>
                <c:pt idx="34895">
                  <c:v>41272.489583248702</c:v>
                </c:pt>
                <c:pt idx="34896">
                  <c:v>41272.499999915366</c:v>
                </c:pt>
                <c:pt idx="34897">
                  <c:v>41272.51041658203</c:v>
                </c:pt>
                <c:pt idx="34898">
                  <c:v>41272.520833248695</c:v>
                </c:pt>
                <c:pt idx="34899">
                  <c:v>41272.531249915359</c:v>
                </c:pt>
                <c:pt idx="34900">
                  <c:v>41272.541666582023</c:v>
                </c:pt>
                <c:pt idx="34901">
                  <c:v>41272.552083248687</c:v>
                </c:pt>
                <c:pt idx="34902">
                  <c:v>41272.562499915352</c:v>
                </c:pt>
                <c:pt idx="34903">
                  <c:v>41272.572916582016</c:v>
                </c:pt>
                <c:pt idx="34904">
                  <c:v>41272.58333324868</c:v>
                </c:pt>
                <c:pt idx="34905">
                  <c:v>41272.593749915344</c:v>
                </c:pt>
                <c:pt idx="34906">
                  <c:v>41272.604166582008</c:v>
                </c:pt>
                <c:pt idx="34907">
                  <c:v>41272.614583248673</c:v>
                </c:pt>
                <c:pt idx="34908">
                  <c:v>41272.624999915337</c:v>
                </c:pt>
                <c:pt idx="34909">
                  <c:v>41272.635416582001</c:v>
                </c:pt>
                <c:pt idx="34910">
                  <c:v>41272.645833248665</c:v>
                </c:pt>
                <c:pt idx="34911">
                  <c:v>41272.65624991533</c:v>
                </c:pt>
                <c:pt idx="34912">
                  <c:v>41272.666666581994</c:v>
                </c:pt>
                <c:pt idx="34913">
                  <c:v>41272.677083248658</c:v>
                </c:pt>
                <c:pt idx="34914">
                  <c:v>41272.687499915322</c:v>
                </c:pt>
                <c:pt idx="34915">
                  <c:v>41272.697916581987</c:v>
                </c:pt>
                <c:pt idx="34916">
                  <c:v>41272.708333248651</c:v>
                </c:pt>
                <c:pt idx="34917">
                  <c:v>41272.718749915315</c:v>
                </c:pt>
                <c:pt idx="34918">
                  <c:v>41272.729166581979</c:v>
                </c:pt>
                <c:pt idx="34919">
                  <c:v>41272.739583248644</c:v>
                </c:pt>
                <c:pt idx="34920">
                  <c:v>41272.749999915308</c:v>
                </c:pt>
                <c:pt idx="34921">
                  <c:v>41272.760416581972</c:v>
                </c:pt>
                <c:pt idx="34922">
                  <c:v>41272.770833248636</c:v>
                </c:pt>
                <c:pt idx="34923">
                  <c:v>41272.781249915301</c:v>
                </c:pt>
                <c:pt idx="34924">
                  <c:v>41272.791666581965</c:v>
                </c:pt>
                <c:pt idx="34925">
                  <c:v>41272.802083248629</c:v>
                </c:pt>
                <c:pt idx="34926">
                  <c:v>41272.812499915293</c:v>
                </c:pt>
                <c:pt idx="34927">
                  <c:v>41272.822916581958</c:v>
                </c:pt>
                <c:pt idx="34928">
                  <c:v>41272.833333248622</c:v>
                </c:pt>
                <c:pt idx="34929">
                  <c:v>41272.843749915286</c:v>
                </c:pt>
                <c:pt idx="34930">
                  <c:v>41272.85416658195</c:v>
                </c:pt>
                <c:pt idx="34931">
                  <c:v>41272.864583248615</c:v>
                </c:pt>
                <c:pt idx="34932">
                  <c:v>41272.874999915279</c:v>
                </c:pt>
                <c:pt idx="34933">
                  <c:v>41272.885416581943</c:v>
                </c:pt>
                <c:pt idx="34934">
                  <c:v>41272.895833248607</c:v>
                </c:pt>
                <c:pt idx="34935">
                  <c:v>41272.906249915271</c:v>
                </c:pt>
                <c:pt idx="34936">
                  <c:v>41272.916666581936</c:v>
                </c:pt>
                <c:pt idx="34937">
                  <c:v>41272.9270832486</c:v>
                </c:pt>
                <c:pt idx="34938">
                  <c:v>41272.937499915264</c:v>
                </c:pt>
                <c:pt idx="34939">
                  <c:v>41272.947916581928</c:v>
                </c:pt>
                <c:pt idx="34940">
                  <c:v>41272.958333248593</c:v>
                </c:pt>
                <c:pt idx="34941">
                  <c:v>41272.968749915257</c:v>
                </c:pt>
                <c:pt idx="34942">
                  <c:v>41272.979166581921</c:v>
                </c:pt>
                <c:pt idx="34943">
                  <c:v>41272.989583248585</c:v>
                </c:pt>
                <c:pt idx="34944">
                  <c:v>41272.99999991525</c:v>
                </c:pt>
                <c:pt idx="34945">
                  <c:v>41273.010416581914</c:v>
                </c:pt>
                <c:pt idx="34946">
                  <c:v>41273.020833248578</c:v>
                </c:pt>
                <c:pt idx="34947">
                  <c:v>41273.031249915242</c:v>
                </c:pt>
                <c:pt idx="34948">
                  <c:v>41273.041666581907</c:v>
                </c:pt>
                <c:pt idx="34949">
                  <c:v>41273.052083248571</c:v>
                </c:pt>
                <c:pt idx="34950">
                  <c:v>41273.062499915235</c:v>
                </c:pt>
                <c:pt idx="34951">
                  <c:v>41273.072916581899</c:v>
                </c:pt>
                <c:pt idx="34952">
                  <c:v>41273.083333248564</c:v>
                </c:pt>
                <c:pt idx="34953">
                  <c:v>41273.093749915228</c:v>
                </c:pt>
                <c:pt idx="34954">
                  <c:v>41273.104166581892</c:v>
                </c:pt>
                <c:pt idx="34955">
                  <c:v>41273.114583248556</c:v>
                </c:pt>
                <c:pt idx="34956">
                  <c:v>41273.124999915221</c:v>
                </c:pt>
                <c:pt idx="34957">
                  <c:v>41273.135416581885</c:v>
                </c:pt>
                <c:pt idx="34958">
                  <c:v>41273.145833248549</c:v>
                </c:pt>
                <c:pt idx="34959">
                  <c:v>41273.156249915213</c:v>
                </c:pt>
                <c:pt idx="34960">
                  <c:v>41273.166666581878</c:v>
                </c:pt>
                <c:pt idx="34961">
                  <c:v>41273.177083248542</c:v>
                </c:pt>
                <c:pt idx="34962">
                  <c:v>41273.187499915206</c:v>
                </c:pt>
                <c:pt idx="34963">
                  <c:v>41273.19791658187</c:v>
                </c:pt>
                <c:pt idx="34964">
                  <c:v>41273.208333248534</c:v>
                </c:pt>
                <c:pt idx="34965">
                  <c:v>41273.218749915199</c:v>
                </c:pt>
                <c:pt idx="34966">
                  <c:v>41273.229166581863</c:v>
                </c:pt>
                <c:pt idx="34967">
                  <c:v>41273.239583248527</c:v>
                </c:pt>
                <c:pt idx="34968">
                  <c:v>41273.249999915191</c:v>
                </c:pt>
                <c:pt idx="34969">
                  <c:v>41273.260416581856</c:v>
                </c:pt>
                <c:pt idx="34970">
                  <c:v>41273.27083324852</c:v>
                </c:pt>
                <c:pt idx="34971">
                  <c:v>41273.281249915184</c:v>
                </c:pt>
                <c:pt idx="34972">
                  <c:v>41273.291666581848</c:v>
                </c:pt>
                <c:pt idx="34973">
                  <c:v>41273.302083248513</c:v>
                </c:pt>
                <c:pt idx="34974">
                  <c:v>41273.312499915177</c:v>
                </c:pt>
                <c:pt idx="34975">
                  <c:v>41273.322916581841</c:v>
                </c:pt>
                <c:pt idx="34976">
                  <c:v>41273.333333248505</c:v>
                </c:pt>
                <c:pt idx="34977">
                  <c:v>41273.34374991517</c:v>
                </c:pt>
                <c:pt idx="34978">
                  <c:v>41273.354166581834</c:v>
                </c:pt>
                <c:pt idx="34979">
                  <c:v>41273.364583248498</c:v>
                </c:pt>
                <c:pt idx="34980">
                  <c:v>41273.374999915162</c:v>
                </c:pt>
                <c:pt idx="34981">
                  <c:v>41273.385416581827</c:v>
                </c:pt>
                <c:pt idx="34982">
                  <c:v>41273.395833248491</c:v>
                </c:pt>
                <c:pt idx="34983">
                  <c:v>41273.406249915155</c:v>
                </c:pt>
                <c:pt idx="34984">
                  <c:v>41273.416666581819</c:v>
                </c:pt>
                <c:pt idx="34985">
                  <c:v>41273.427083248484</c:v>
                </c:pt>
                <c:pt idx="34986">
                  <c:v>41273.437499915148</c:v>
                </c:pt>
                <c:pt idx="34987">
                  <c:v>41273.447916581812</c:v>
                </c:pt>
                <c:pt idx="34988">
                  <c:v>41273.458333248476</c:v>
                </c:pt>
                <c:pt idx="34989">
                  <c:v>41273.468749915141</c:v>
                </c:pt>
                <c:pt idx="34990">
                  <c:v>41273.479166581805</c:v>
                </c:pt>
                <c:pt idx="34991">
                  <c:v>41273.489583248469</c:v>
                </c:pt>
                <c:pt idx="34992">
                  <c:v>41273.499999915133</c:v>
                </c:pt>
                <c:pt idx="34993">
                  <c:v>41273.510416581797</c:v>
                </c:pt>
                <c:pt idx="34994">
                  <c:v>41273.520833248462</c:v>
                </c:pt>
                <c:pt idx="34995">
                  <c:v>41273.531249915126</c:v>
                </c:pt>
                <c:pt idx="34996">
                  <c:v>41273.54166658179</c:v>
                </c:pt>
                <c:pt idx="34997">
                  <c:v>41273.552083248454</c:v>
                </c:pt>
                <c:pt idx="34998">
                  <c:v>41273.562499915119</c:v>
                </c:pt>
                <c:pt idx="34999">
                  <c:v>41273.572916581783</c:v>
                </c:pt>
                <c:pt idx="35000">
                  <c:v>41273.583333248447</c:v>
                </c:pt>
                <c:pt idx="35001">
                  <c:v>41273.593749915111</c:v>
                </c:pt>
                <c:pt idx="35002">
                  <c:v>41273.604166581776</c:v>
                </c:pt>
                <c:pt idx="35003">
                  <c:v>41273.61458324844</c:v>
                </c:pt>
                <c:pt idx="35004">
                  <c:v>41273.624999915104</c:v>
                </c:pt>
                <c:pt idx="35005">
                  <c:v>41273.635416581768</c:v>
                </c:pt>
                <c:pt idx="35006">
                  <c:v>41273.645833248433</c:v>
                </c:pt>
                <c:pt idx="35007">
                  <c:v>41273.656249915097</c:v>
                </c:pt>
                <c:pt idx="35008">
                  <c:v>41273.666666581761</c:v>
                </c:pt>
                <c:pt idx="35009">
                  <c:v>41273.677083248425</c:v>
                </c:pt>
                <c:pt idx="35010">
                  <c:v>41273.68749991509</c:v>
                </c:pt>
                <c:pt idx="35011">
                  <c:v>41273.697916581754</c:v>
                </c:pt>
                <c:pt idx="35012">
                  <c:v>41273.708333248418</c:v>
                </c:pt>
                <c:pt idx="35013">
                  <c:v>41273.718749915082</c:v>
                </c:pt>
                <c:pt idx="35014">
                  <c:v>41273.729166581747</c:v>
                </c:pt>
                <c:pt idx="35015">
                  <c:v>41273.739583248411</c:v>
                </c:pt>
                <c:pt idx="35016">
                  <c:v>41273.749999915075</c:v>
                </c:pt>
                <c:pt idx="35017">
                  <c:v>41273.760416581739</c:v>
                </c:pt>
                <c:pt idx="35018">
                  <c:v>41273.770833248404</c:v>
                </c:pt>
                <c:pt idx="35019">
                  <c:v>41273.781249915068</c:v>
                </c:pt>
                <c:pt idx="35020">
                  <c:v>41273.791666581732</c:v>
                </c:pt>
                <c:pt idx="35021">
                  <c:v>41273.802083248396</c:v>
                </c:pt>
                <c:pt idx="35022">
                  <c:v>41273.81249991506</c:v>
                </c:pt>
                <c:pt idx="35023">
                  <c:v>41273.822916581725</c:v>
                </c:pt>
                <c:pt idx="35024">
                  <c:v>41273.833333248389</c:v>
                </c:pt>
                <c:pt idx="35025">
                  <c:v>41273.843749915053</c:v>
                </c:pt>
                <c:pt idx="35026">
                  <c:v>41273.854166581717</c:v>
                </c:pt>
                <c:pt idx="35027">
                  <c:v>41273.864583248382</c:v>
                </c:pt>
                <c:pt idx="35028">
                  <c:v>41273.874999915046</c:v>
                </c:pt>
                <c:pt idx="35029">
                  <c:v>41273.88541658171</c:v>
                </c:pt>
                <c:pt idx="35030">
                  <c:v>41273.895833248374</c:v>
                </c:pt>
                <c:pt idx="35031">
                  <c:v>41273.906249915039</c:v>
                </c:pt>
                <c:pt idx="35032">
                  <c:v>41273.916666581703</c:v>
                </c:pt>
                <c:pt idx="35033">
                  <c:v>41273.927083248367</c:v>
                </c:pt>
                <c:pt idx="35034">
                  <c:v>41273.937499915031</c:v>
                </c:pt>
                <c:pt idx="35035">
                  <c:v>41273.947916581696</c:v>
                </c:pt>
                <c:pt idx="35036">
                  <c:v>41273.95833324836</c:v>
                </c:pt>
                <c:pt idx="35037">
                  <c:v>41273.968749915024</c:v>
                </c:pt>
                <c:pt idx="35038">
                  <c:v>41273.979166581688</c:v>
                </c:pt>
                <c:pt idx="35039">
                  <c:v>41273.989583248353</c:v>
                </c:pt>
              </c:numCache>
            </c:numRef>
          </c:cat>
          <c:val>
            <c:numRef>
              <c:f>carLoadBreakdown!$K$2:$K$675</c:f>
              <c:numCache>
                <c:formatCode>0</c:formatCode>
                <c:ptCount val="67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5.1857085714285702</c:v>
                </c:pt>
                <c:pt idx="143">
                  <c:v>5.1857085714285702</c:v>
                </c:pt>
                <c:pt idx="144">
                  <c:v>5.1857085714285702</c:v>
                </c:pt>
                <c:pt idx="145">
                  <c:v>5.1857085714285702</c:v>
                </c:pt>
                <c:pt idx="146">
                  <c:v>5.1857085714285702</c:v>
                </c:pt>
                <c:pt idx="147">
                  <c:v>5.1857085714285702</c:v>
                </c:pt>
                <c:pt idx="148">
                  <c:v>5.1857085714285702</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5.6247749999999996</c:v>
                </c:pt>
                <c:pt idx="216">
                  <c:v>5.6247749999999996</c:v>
                </c:pt>
                <c:pt idx="217">
                  <c:v>5.6247749999999996</c:v>
                </c:pt>
                <c:pt idx="218">
                  <c:v>5.6247749999999996</c:v>
                </c:pt>
                <c:pt idx="219">
                  <c:v>5.6247749999999996</c:v>
                </c:pt>
                <c:pt idx="220">
                  <c:v>5.6247749999999996</c:v>
                </c:pt>
                <c:pt idx="221">
                  <c:v>5.6247749999999996</c:v>
                </c:pt>
                <c:pt idx="222">
                  <c:v>5.6247749999999996</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6.0923076923076902</c:v>
                </c:pt>
                <c:pt idx="341">
                  <c:v>6.0923076923076902</c:v>
                </c:pt>
                <c:pt idx="342">
                  <c:v>6.0923076923076902</c:v>
                </c:pt>
                <c:pt idx="343">
                  <c:v>6.0923076923076902</c:v>
                </c:pt>
                <c:pt idx="344">
                  <c:v>6.0923076923076902</c:v>
                </c:pt>
                <c:pt idx="345">
                  <c:v>6.0923076923076902</c:v>
                </c:pt>
                <c:pt idx="346">
                  <c:v>6.0923076923076902</c:v>
                </c:pt>
                <c:pt idx="347">
                  <c:v>6.0923076923076902</c:v>
                </c:pt>
                <c:pt idx="348">
                  <c:v>6.0923076923076902</c:v>
                </c:pt>
                <c:pt idx="349">
                  <c:v>6.0923076923076902</c:v>
                </c:pt>
                <c:pt idx="350">
                  <c:v>6.0923076923076902</c:v>
                </c:pt>
                <c:pt idx="351">
                  <c:v>6.0923076923076902</c:v>
                </c:pt>
                <c:pt idx="352">
                  <c:v>6.0923076923076902</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3.4478800000000001</c:v>
                </c:pt>
                <c:pt idx="437">
                  <c:v>3.4478800000000001</c:v>
                </c:pt>
                <c:pt idx="438">
                  <c:v>3.4478800000000001</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5.9778244444444404</c:v>
                </c:pt>
                <c:pt idx="512">
                  <c:v>5.9778244444444404</c:v>
                </c:pt>
                <c:pt idx="513">
                  <c:v>5.9778244444444404</c:v>
                </c:pt>
                <c:pt idx="514">
                  <c:v>5.9778244444444404</c:v>
                </c:pt>
                <c:pt idx="515">
                  <c:v>5.9778244444444404</c:v>
                </c:pt>
                <c:pt idx="516">
                  <c:v>5.9778244444444404</c:v>
                </c:pt>
                <c:pt idx="517">
                  <c:v>5.9778244444444404</c:v>
                </c:pt>
                <c:pt idx="518">
                  <c:v>5.9778244444444404</c:v>
                </c:pt>
                <c:pt idx="519">
                  <c:v>5.9778244444444404</c:v>
                </c:pt>
                <c:pt idx="520">
                  <c:v>5.9778244444444404</c:v>
                </c:pt>
                <c:pt idx="521">
                  <c:v>5.9778244444444404</c:v>
                </c:pt>
                <c:pt idx="522">
                  <c:v>5.9778244444444404</c:v>
                </c:pt>
                <c:pt idx="523">
                  <c:v>5.9778244444444404</c:v>
                </c:pt>
                <c:pt idx="524">
                  <c:v>5.9778244444444404</c:v>
                </c:pt>
                <c:pt idx="525">
                  <c:v>5.9778244444444404</c:v>
                </c:pt>
                <c:pt idx="526">
                  <c:v>5.9778244444444404</c:v>
                </c:pt>
                <c:pt idx="527">
                  <c:v>5.9778244444444404</c:v>
                </c:pt>
                <c:pt idx="528">
                  <c:v>5.9778244444444404</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numCache>
            </c:numRef>
          </c:val>
          <c:extLst>
            <c:ext xmlns:c16="http://schemas.microsoft.com/office/drawing/2014/chart" uri="{C3380CC4-5D6E-409C-BE32-E72D297353CC}">
              <c16:uniqueId val="{00000004-0528-48EF-83D4-CA8F90EA44FA}"/>
            </c:ext>
          </c:extLst>
        </c:ser>
        <c:ser>
          <c:idx val="4"/>
          <c:order val="5"/>
          <c:tx>
            <c:strRef>
              <c:f>carLoadBreakdown!$L$1</c:f>
              <c:strCache>
                <c:ptCount val="1"/>
                <c:pt idx="0">
                  <c:v>Charger 6</c:v>
                </c:pt>
              </c:strCache>
            </c:strRef>
          </c:tx>
          <c:spPr>
            <a:solidFill>
              <a:schemeClr val="accent6"/>
            </a:solidFill>
            <a:ln>
              <a:noFill/>
            </a:ln>
            <a:effectLst/>
          </c:spPr>
          <c:cat>
            <c:numRef>
              <c:f>carLoadBreakdown!$C$2:$C$35041</c:f>
              <c:numCache>
                <c:formatCode>[$-F400]h:mm:ss\ AM/PM</c:formatCode>
                <c:ptCount val="35040"/>
                <c:pt idx="0">
                  <c:v>40909</c:v>
                </c:pt>
                <c:pt idx="1">
                  <c:v>40909.010416666664</c:v>
                </c:pt>
                <c:pt idx="2">
                  <c:v>40909.020833333328</c:v>
                </c:pt>
                <c:pt idx="3">
                  <c:v>40909.031249999993</c:v>
                </c:pt>
                <c:pt idx="4">
                  <c:v>40909.041666666657</c:v>
                </c:pt>
                <c:pt idx="5">
                  <c:v>40909.052083333321</c:v>
                </c:pt>
                <c:pt idx="6">
                  <c:v>40909.062499999985</c:v>
                </c:pt>
                <c:pt idx="7">
                  <c:v>40909.07291666665</c:v>
                </c:pt>
                <c:pt idx="8">
                  <c:v>40909.083333333314</c:v>
                </c:pt>
                <c:pt idx="9">
                  <c:v>40909.093749999978</c:v>
                </c:pt>
                <c:pt idx="10">
                  <c:v>40909.104166666642</c:v>
                </c:pt>
                <c:pt idx="11">
                  <c:v>40909.114583333307</c:v>
                </c:pt>
                <c:pt idx="12">
                  <c:v>40909.124999999971</c:v>
                </c:pt>
                <c:pt idx="13">
                  <c:v>40909.135416666635</c:v>
                </c:pt>
                <c:pt idx="14">
                  <c:v>40909.145833333299</c:v>
                </c:pt>
                <c:pt idx="15">
                  <c:v>40909.156249999964</c:v>
                </c:pt>
                <c:pt idx="16">
                  <c:v>40909.166666666628</c:v>
                </c:pt>
                <c:pt idx="17">
                  <c:v>40909.177083333292</c:v>
                </c:pt>
                <c:pt idx="18">
                  <c:v>40909.187499999956</c:v>
                </c:pt>
                <c:pt idx="19">
                  <c:v>40909.197916666621</c:v>
                </c:pt>
                <c:pt idx="20">
                  <c:v>40909.208333333285</c:v>
                </c:pt>
                <c:pt idx="21">
                  <c:v>40909.218749999949</c:v>
                </c:pt>
                <c:pt idx="22">
                  <c:v>40909.229166666613</c:v>
                </c:pt>
                <c:pt idx="23">
                  <c:v>40909.239583333278</c:v>
                </c:pt>
                <c:pt idx="24">
                  <c:v>40909.249999999942</c:v>
                </c:pt>
                <c:pt idx="25">
                  <c:v>40909.260416666606</c:v>
                </c:pt>
                <c:pt idx="26">
                  <c:v>40909.27083333327</c:v>
                </c:pt>
                <c:pt idx="27">
                  <c:v>40909.281249999935</c:v>
                </c:pt>
                <c:pt idx="28">
                  <c:v>40909.291666666599</c:v>
                </c:pt>
                <c:pt idx="29">
                  <c:v>40909.302083333263</c:v>
                </c:pt>
                <c:pt idx="30">
                  <c:v>40909.312499999927</c:v>
                </c:pt>
                <c:pt idx="31">
                  <c:v>40909.322916666591</c:v>
                </c:pt>
                <c:pt idx="32">
                  <c:v>40909.333333333256</c:v>
                </c:pt>
                <c:pt idx="33">
                  <c:v>40909.34374999992</c:v>
                </c:pt>
                <c:pt idx="34">
                  <c:v>40909.354166666584</c:v>
                </c:pt>
                <c:pt idx="35">
                  <c:v>40909.364583333248</c:v>
                </c:pt>
                <c:pt idx="36">
                  <c:v>40909.374999999913</c:v>
                </c:pt>
                <c:pt idx="37">
                  <c:v>40909.385416666577</c:v>
                </c:pt>
                <c:pt idx="38">
                  <c:v>40909.395833333241</c:v>
                </c:pt>
                <c:pt idx="39">
                  <c:v>40909.406249999905</c:v>
                </c:pt>
                <c:pt idx="40">
                  <c:v>40909.41666666657</c:v>
                </c:pt>
                <c:pt idx="41">
                  <c:v>40909.427083333234</c:v>
                </c:pt>
                <c:pt idx="42">
                  <c:v>40909.437499999898</c:v>
                </c:pt>
                <c:pt idx="43">
                  <c:v>40909.447916666562</c:v>
                </c:pt>
                <c:pt idx="44">
                  <c:v>40909.458333333227</c:v>
                </c:pt>
                <c:pt idx="45">
                  <c:v>40909.468749999891</c:v>
                </c:pt>
                <c:pt idx="46">
                  <c:v>40909.479166666555</c:v>
                </c:pt>
                <c:pt idx="47">
                  <c:v>40909.489583333219</c:v>
                </c:pt>
                <c:pt idx="48">
                  <c:v>40909.499999999884</c:v>
                </c:pt>
                <c:pt idx="49">
                  <c:v>40909.510416666548</c:v>
                </c:pt>
                <c:pt idx="50">
                  <c:v>40909.520833333212</c:v>
                </c:pt>
                <c:pt idx="51">
                  <c:v>40909.531249999876</c:v>
                </c:pt>
                <c:pt idx="52">
                  <c:v>40909.541666666541</c:v>
                </c:pt>
                <c:pt idx="53">
                  <c:v>40909.552083333205</c:v>
                </c:pt>
                <c:pt idx="54">
                  <c:v>40909.562499999869</c:v>
                </c:pt>
                <c:pt idx="55">
                  <c:v>40909.572916666533</c:v>
                </c:pt>
                <c:pt idx="56">
                  <c:v>40909.583333333198</c:v>
                </c:pt>
                <c:pt idx="57">
                  <c:v>40909.593749999862</c:v>
                </c:pt>
                <c:pt idx="58">
                  <c:v>40909.604166666526</c:v>
                </c:pt>
                <c:pt idx="59">
                  <c:v>40909.61458333319</c:v>
                </c:pt>
                <c:pt idx="60">
                  <c:v>40909.624999999854</c:v>
                </c:pt>
                <c:pt idx="61">
                  <c:v>40909.635416666519</c:v>
                </c:pt>
                <c:pt idx="62">
                  <c:v>40909.645833333183</c:v>
                </c:pt>
                <c:pt idx="63">
                  <c:v>40909.656249999847</c:v>
                </c:pt>
                <c:pt idx="64">
                  <c:v>40909.666666666511</c:v>
                </c:pt>
                <c:pt idx="65">
                  <c:v>40909.677083333176</c:v>
                </c:pt>
                <c:pt idx="66">
                  <c:v>40909.68749999984</c:v>
                </c:pt>
                <c:pt idx="67">
                  <c:v>40909.697916666504</c:v>
                </c:pt>
                <c:pt idx="68">
                  <c:v>40909.708333333168</c:v>
                </c:pt>
                <c:pt idx="69">
                  <c:v>40909.718749999833</c:v>
                </c:pt>
                <c:pt idx="70">
                  <c:v>40909.729166666497</c:v>
                </c:pt>
                <c:pt idx="71">
                  <c:v>40909.739583333161</c:v>
                </c:pt>
                <c:pt idx="72">
                  <c:v>40909.749999999825</c:v>
                </c:pt>
                <c:pt idx="73">
                  <c:v>40909.76041666649</c:v>
                </c:pt>
                <c:pt idx="74">
                  <c:v>40909.770833333154</c:v>
                </c:pt>
                <c:pt idx="75">
                  <c:v>40909.781249999818</c:v>
                </c:pt>
                <c:pt idx="76">
                  <c:v>40909.791666666482</c:v>
                </c:pt>
                <c:pt idx="77">
                  <c:v>40909.802083333147</c:v>
                </c:pt>
                <c:pt idx="78">
                  <c:v>40909.812499999811</c:v>
                </c:pt>
                <c:pt idx="79">
                  <c:v>40909.822916666475</c:v>
                </c:pt>
                <c:pt idx="80">
                  <c:v>40909.833333333139</c:v>
                </c:pt>
                <c:pt idx="81">
                  <c:v>40909.843749999804</c:v>
                </c:pt>
                <c:pt idx="82">
                  <c:v>40909.854166666468</c:v>
                </c:pt>
                <c:pt idx="83">
                  <c:v>40909.864583333132</c:v>
                </c:pt>
                <c:pt idx="84">
                  <c:v>40909.874999999796</c:v>
                </c:pt>
                <c:pt idx="85">
                  <c:v>40909.885416666461</c:v>
                </c:pt>
                <c:pt idx="86">
                  <c:v>40909.895833333125</c:v>
                </c:pt>
                <c:pt idx="87">
                  <c:v>40909.906249999789</c:v>
                </c:pt>
                <c:pt idx="88">
                  <c:v>40909.916666666453</c:v>
                </c:pt>
                <c:pt idx="89">
                  <c:v>40909.927083333117</c:v>
                </c:pt>
                <c:pt idx="90">
                  <c:v>40909.937499999782</c:v>
                </c:pt>
                <c:pt idx="91">
                  <c:v>40909.947916666446</c:v>
                </c:pt>
                <c:pt idx="92">
                  <c:v>40909.95833333311</c:v>
                </c:pt>
                <c:pt idx="93">
                  <c:v>40909.968749999774</c:v>
                </c:pt>
                <c:pt idx="94">
                  <c:v>40909.979166666439</c:v>
                </c:pt>
                <c:pt idx="95">
                  <c:v>40909.989583333103</c:v>
                </c:pt>
                <c:pt idx="96">
                  <c:v>40909.999999999767</c:v>
                </c:pt>
                <c:pt idx="97">
                  <c:v>40910.010416666431</c:v>
                </c:pt>
                <c:pt idx="98">
                  <c:v>40910.020833333096</c:v>
                </c:pt>
                <c:pt idx="99">
                  <c:v>40910.03124999976</c:v>
                </c:pt>
                <c:pt idx="100">
                  <c:v>40910.041666666424</c:v>
                </c:pt>
                <c:pt idx="101">
                  <c:v>40910.052083333088</c:v>
                </c:pt>
                <c:pt idx="102">
                  <c:v>40910.062499999753</c:v>
                </c:pt>
                <c:pt idx="103">
                  <c:v>40910.072916666417</c:v>
                </c:pt>
                <c:pt idx="104">
                  <c:v>40910.083333333081</c:v>
                </c:pt>
                <c:pt idx="105">
                  <c:v>40910.093749999745</c:v>
                </c:pt>
                <c:pt idx="106">
                  <c:v>40910.10416666641</c:v>
                </c:pt>
                <c:pt idx="107">
                  <c:v>40910.114583333074</c:v>
                </c:pt>
                <c:pt idx="108">
                  <c:v>40910.124999999738</c:v>
                </c:pt>
                <c:pt idx="109">
                  <c:v>40910.135416666402</c:v>
                </c:pt>
                <c:pt idx="110">
                  <c:v>40910.145833333067</c:v>
                </c:pt>
                <c:pt idx="111">
                  <c:v>40910.156249999731</c:v>
                </c:pt>
                <c:pt idx="112">
                  <c:v>40910.166666666395</c:v>
                </c:pt>
                <c:pt idx="113">
                  <c:v>40910.177083333059</c:v>
                </c:pt>
                <c:pt idx="114">
                  <c:v>40910.187499999724</c:v>
                </c:pt>
                <c:pt idx="115">
                  <c:v>40910.197916666388</c:v>
                </c:pt>
                <c:pt idx="116">
                  <c:v>40910.208333333052</c:v>
                </c:pt>
                <c:pt idx="117">
                  <c:v>40910.218749999716</c:v>
                </c:pt>
                <c:pt idx="118">
                  <c:v>40910.22916666638</c:v>
                </c:pt>
                <c:pt idx="119">
                  <c:v>40910.239583333045</c:v>
                </c:pt>
                <c:pt idx="120">
                  <c:v>40910.249999999709</c:v>
                </c:pt>
                <c:pt idx="121">
                  <c:v>40910.260416666373</c:v>
                </c:pt>
                <c:pt idx="122">
                  <c:v>40910.270833333037</c:v>
                </c:pt>
                <c:pt idx="123">
                  <c:v>40910.281249999702</c:v>
                </c:pt>
                <c:pt idx="124">
                  <c:v>40910.291666666366</c:v>
                </c:pt>
                <c:pt idx="125">
                  <c:v>40910.30208333303</c:v>
                </c:pt>
                <c:pt idx="126">
                  <c:v>40910.312499999694</c:v>
                </c:pt>
                <c:pt idx="127">
                  <c:v>40910.322916666359</c:v>
                </c:pt>
                <c:pt idx="128">
                  <c:v>40910.333333333023</c:v>
                </c:pt>
                <c:pt idx="129">
                  <c:v>40910.343749999687</c:v>
                </c:pt>
                <c:pt idx="130">
                  <c:v>40910.354166666351</c:v>
                </c:pt>
                <c:pt idx="131">
                  <c:v>40910.364583333016</c:v>
                </c:pt>
                <c:pt idx="132">
                  <c:v>40910.37499999968</c:v>
                </c:pt>
                <c:pt idx="133">
                  <c:v>40910.385416666344</c:v>
                </c:pt>
                <c:pt idx="134">
                  <c:v>40910.395833333008</c:v>
                </c:pt>
                <c:pt idx="135">
                  <c:v>40910.406249999673</c:v>
                </c:pt>
                <c:pt idx="136">
                  <c:v>40910.416666666337</c:v>
                </c:pt>
                <c:pt idx="137">
                  <c:v>40910.427083333001</c:v>
                </c:pt>
                <c:pt idx="138">
                  <c:v>40910.437499999665</c:v>
                </c:pt>
                <c:pt idx="139">
                  <c:v>40910.44791666633</c:v>
                </c:pt>
                <c:pt idx="140">
                  <c:v>40910.458333332994</c:v>
                </c:pt>
                <c:pt idx="141">
                  <c:v>40910.468749999658</c:v>
                </c:pt>
                <c:pt idx="142">
                  <c:v>40910.479166666322</c:v>
                </c:pt>
                <c:pt idx="143">
                  <c:v>40910.489583332987</c:v>
                </c:pt>
                <c:pt idx="144">
                  <c:v>40910.499999999651</c:v>
                </c:pt>
                <c:pt idx="145">
                  <c:v>40910.510416666315</c:v>
                </c:pt>
                <c:pt idx="146">
                  <c:v>40910.520833332979</c:v>
                </c:pt>
                <c:pt idx="147">
                  <c:v>40910.531249999643</c:v>
                </c:pt>
                <c:pt idx="148">
                  <c:v>40910.541666666308</c:v>
                </c:pt>
                <c:pt idx="149">
                  <c:v>40910.552083332972</c:v>
                </c:pt>
                <c:pt idx="150">
                  <c:v>40910.562499999636</c:v>
                </c:pt>
                <c:pt idx="151">
                  <c:v>40910.5729166663</c:v>
                </c:pt>
                <c:pt idx="152">
                  <c:v>40910.583333332965</c:v>
                </c:pt>
                <c:pt idx="153">
                  <c:v>40910.593749999629</c:v>
                </c:pt>
                <c:pt idx="154">
                  <c:v>40910.604166666293</c:v>
                </c:pt>
                <c:pt idx="155">
                  <c:v>40910.614583332957</c:v>
                </c:pt>
                <c:pt idx="156">
                  <c:v>40910.624999999622</c:v>
                </c:pt>
                <c:pt idx="157">
                  <c:v>40910.635416666286</c:v>
                </c:pt>
                <c:pt idx="158">
                  <c:v>40910.64583333295</c:v>
                </c:pt>
                <c:pt idx="159">
                  <c:v>40910.656249999614</c:v>
                </c:pt>
                <c:pt idx="160">
                  <c:v>40910.666666666279</c:v>
                </c:pt>
                <c:pt idx="161">
                  <c:v>40910.677083332943</c:v>
                </c:pt>
                <c:pt idx="162">
                  <c:v>40910.687499999607</c:v>
                </c:pt>
                <c:pt idx="163">
                  <c:v>40910.697916666271</c:v>
                </c:pt>
                <c:pt idx="164">
                  <c:v>40910.708333332936</c:v>
                </c:pt>
                <c:pt idx="165">
                  <c:v>40910.7187499996</c:v>
                </c:pt>
                <c:pt idx="166">
                  <c:v>40910.729166666264</c:v>
                </c:pt>
                <c:pt idx="167">
                  <c:v>40910.739583332928</c:v>
                </c:pt>
                <c:pt idx="168">
                  <c:v>40910.749999999593</c:v>
                </c:pt>
                <c:pt idx="169">
                  <c:v>40910.760416666257</c:v>
                </c:pt>
                <c:pt idx="170">
                  <c:v>40910.770833332921</c:v>
                </c:pt>
                <c:pt idx="171">
                  <c:v>40910.781249999585</c:v>
                </c:pt>
                <c:pt idx="172">
                  <c:v>40910.79166666625</c:v>
                </c:pt>
                <c:pt idx="173">
                  <c:v>40910.802083332914</c:v>
                </c:pt>
                <c:pt idx="174">
                  <c:v>40910.812499999578</c:v>
                </c:pt>
                <c:pt idx="175">
                  <c:v>40910.822916666242</c:v>
                </c:pt>
                <c:pt idx="176">
                  <c:v>40910.833333332906</c:v>
                </c:pt>
                <c:pt idx="177">
                  <c:v>40910.843749999571</c:v>
                </c:pt>
                <c:pt idx="178">
                  <c:v>40910.854166666235</c:v>
                </c:pt>
                <c:pt idx="179">
                  <c:v>40910.864583332899</c:v>
                </c:pt>
                <c:pt idx="180">
                  <c:v>40910.874999999563</c:v>
                </c:pt>
                <c:pt idx="181">
                  <c:v>40910.885416666228</c:v>
                </c:pt>
                <c:pt idx="182">
                  <c:v>40910.895833332892</c:v>
                </c:pt>
                <c:pt idx="183">
                  <c:v>40910.906249999556</c:v>
                </c:pt>
                <c:pt idx="184">
                  <c:v>40910.91666666622</c:v>
                </c:pt>
                <c:pt idx="185">
                  <c:v>40910.927083332885</c:v>
                </c:pt>
                <c:pt idx="186">
                  <c:v>40910.937499999549</c:v>
                </c:pt>
                <c:pt idx="187">
                  <c:v>40910.947916666213</c:v>
                </c:pt>
                <c:pt idx="188">
                  <c:v>40910.958333332877</c:v>
                </c:pt>
                <c:pt idx="189">
                  <c:v>40910.968749999542</c:v>
                </c:pt>
                <c:pt idx="190">
                  <c:v>40910.979166666206</c:v>
                </c:pt>
                <c:pt idx="191">
                  <c:v>40910.98958333287</c:v>
                </c:pt>
                <c:pt idx="192">
                  <c:v>40910.999999999534</c:v>
                </c:pt>
                <c:pt idx="193">
                  <c:v>40911.010416666199</c:v>
                </c:pt>
                <c:pt idx="194">
                  <c:v>40911.020833332863</c:v>
                </c:pt>
                <c:pt idx="195">
                  <c:v>40911.031249999527</c:v>
                </c:pt>
                <c:pt idx="196">
                  <c:v>40911.041666666191</c:v>
                </c:pt>
                <c:pt idx="197">
                  <c:v>40911.052083332856</c:v>
                </c:pt>
                <c:pt idx="198">
                  <c:v>40911.06249999952</c:v>
                </c:pt>
                <c:pt idx="199">
                  <c:v>40911.072916666184</c:v>
                </c:pt>
                <c:pt idx="200">
                  <c:v>40911.083333332848</c:v>
                </c:pt>
                <c:pt idx="201">
                  <c:v>40911.093749999513</c:v>
                </c:pt>
                <c:pt idx="202">
                  <c:v>40911.104166666177</c:v>
                </c:pt>
                <c:pt idx="203">
                  <c:v>40911.114583332841</c:v>
                </c:pt>
                <c:pt idx="204">
                  <c:v>40911.124999999505</c:v>
                </c:pt>
                <c:pt idx="205">
                  <c:v>40911.135416666169</c:v>
                </c:pt>
                <c:pt idx="206">
                  <c:v>40911.145833332834</c:v>
                </c:pt>
                <c:pt idx="207">
                  <c:v>40911.156249999498</c:v>
                </c:pt>
                <c:pt idx="208">
                  <c:v>40911.166666666162</c:v>
                </c:pt>
                <c:pt idx="209">
                  <c:v>40911.177083332826</c:v>
                </c:pt>
                <c:pt idx="210">
                  <c:v>40911.187499999491</c:v>
                </c:pt>
                <c:pt idx="211">
                  <c:v>40911.197916666155</c:v>
                </c:pt>
                <c:pt idx="212">
                  <c:v>40911.208333332819</c:v>
                </c:pt>
                <c:pt idx="213">
                  <c:v>40911.218749999483</c:v>
                </c:pt>
                <c:pt idx="214">
                  <c:v>40911.229166666148</c:v>
                </c:pt>
                <c:pt idx="215">
                  <c:v>40911.239583332812</c:v>
                </c:pt>
                <c:pt idx="216">
                  <c:v>40911.249999999476</c:v>
                </c:pt>
                <c:pt idx="217">
                  <c:v>40911.26041666614</c:v>
                </c:pt>
                <c:pt idx="218">
                  <c:v>40911.270833332805</c:v>
                </c:pt>
                <c:pt idx="219">
                  <c:v>40911.281249999469</c:v>
                </c:pt>
                <c:pt idx="220">
                  <c:v>40911.291666666133</c:v>
                </c:pt>
                <c:pt idx="221">
                  <c:v>40911.302083332797</c:v>
                </c:pt>
                <c:pt idx="222">
                  <c:v>40911.312499999462</c:v>
                </c:pt>
                <c:pt idx="223">
                  <c:v>40911.322916666126</c:v>
                </c:pt>
                <c:pt idx="224">
                  <c:v>40911.33333333279</c:v>
                </c:pt>
                <c:pt idx="225">
                  <c:v>40911.343749999454</c:v>
                </c:pt>
                <c:pt idx="226">
                  <c:v>40911.354166666119</c:v>
                </c:pt>
                <c:pt idx="227">
                  <c:v>40911.364583332783</c:v>
                </c:pt>
                <c:pt idx="228">
                  <c:v>40911.374999999447</c:v>
                </c:pt>
                <c:pt idx="229">
                  <c:v>40911.385416666111</c:v>
                </c:pt>
                <c:pt idx="230">
                  <c:v>40911.395833332776</c:v>
                </c:pt>
                <c:pt idx="231">
                  <c:v>40911.40624999944</c:v>
                </c:pt>
                <c:pt idx="232">
                  <c:v>40911.416666666104</c:v>
                </c:pt>
                <c:pt idx="233">
                  <c:v>40911.427083332768</c:v>
                </c:pt>
                <c:pt idx="234">
                  <c:v>40911.437499999432</c:v>
                </c:pt>
                <c:pt idx="235">
                  <c:v>40911.447916666097</c:v>
                </c:pt>
                <c:pt idx="236">
                  <c:v>40911.458333332761</c:v>
                </c:pt>
                <c:pt idx="237">
                  <c:v>40911.468749999425</c:v>
                </c:pt>
                <c:pt idx="238">
                  <c:v>40911.479166666089</c:v>
                </c:pt>
                <c:pt idx="239">
                  <c:v>40911.489583332754</c:v>
                </c:pt>
                <c:pt idx="240">
                  <c:v>40911.499999999418</c:v>
                </c:pt>
                <c:pt idx="241">
                  <c:v>40911.510416666082</c:v>
                </c:pt>
                <c:pt idx="242">
                  <c:v>40911.520833332746</c:v>
                </c:pt>
                <c:pt idx="243">
                  <c:v>40911.531249999411</c:v>
                </c:pt>
                <c:pt idx="244">
                  <c:v>40911.541666666075</c:v>
                </c:pt>
                <c:pt idx="245">
                  <c:v>40911.552083332739</c:v>
                </c:pt>
                <c:pt idx="246">
                  <c:v>40911.562499999403</c:v>
                </c:pt>
                <c:pt idx="247">
                  <c:v>40911.572916666068</c:v>
                </c:pt>
                <c:pt idx="248">
                  <c:v>40911.583333332732</c:v>
                </c:pt>
                <c:pt idx="249">
                  <c:v>40911.593749999396</c:v>
                </c:pt>
                <c:pt idx="250">
                  <c:v>40911.60416666606</c:v>
                </c:pt>
                <c:pt idx="251">
                  <c:v>40911.614583332725</c:v>
                </c:pt>
                <c:pt idx="252">
                  <c:v>40911.624999999389</c:v>
                </c:pt>
                <c:pt idx="253">
                  <c:v>40911.635416666053</c:v>
                </c:pt>
                <c:pt idx="254">
                  <c:v>40911.645833332717</c:v>
                </c:pt>
                <c:pt idx="255">
                  <c:v>40911.656249999382</c:v>
                </c:pt>
                <c:pt idx="256">
                  <c:v>40911.666666666046</c:v>
                </c:pt>
                <c:pt idx="257">
                  <c:v>40911.67708333271</c:v>
                </c:pt>
                <c:pt idx="258">
                  <c:v>40911.687499999374</c:v>
                </c:pt>
                <c:pt idx="259">
                  <c:v>40911.697916666039</c:v>
                </c:pt>
                <c:pt idx="260">
                  <c:v>40911.708333332703</c:v>
                </c:pt>
                <c:pt idx="261">
                  <c:v>40911.718749999367</c:v>
                </c:pt>
                <c:pt idx="262">
                  <c:v>40911.729166666031</c:v>
                </c:pt>
                <c:pt idx="263">
                  <c:v>40911.739583332695</c:v>
                </c:pt>
                <c:pt idx="264">
                  <c:v>40911.74999999936</c:v>
                </c:pt>
                <c:pt idx="265">
                  <c:v>40911.760416666024</c:v>
                </c:pt>
                <c:pt idx="266">
                  <c:v>40911.770833332688</c:v>
                </c:pt>
                <c:pt idx="267">
                  <c:v>40911.781249999352</c:v>
                </c:pt>
                <c:pt idx="268">
                  <c:v>40911.791666666017</c:v>
                </c:pt>
                <c:pt idx="269">
                  <c:v>40911.802083332681</c:v>
                </c:pt>
                <c:pt idx="270">
                  <c:v>40911.812499999345</c:v>
                </c:pt>
                <c:pt idx="271">
                  <c:v>40911.822916666009</c:v>
                </c:pt>
                <c:pt idx="272">
                  <c:v>40911.833333332674</c:v>
                </c:pt>
                <c:pt idx="273">
                  <c:v>40911.843749999338</c:v>
                </c:pt>
                <c:pt idx="274">
                  <c:v>40911.854166666002</c:v>
                </c:pt>
                <c:pt idx="275">
                  <c:v>40911.864583332666</c:v>
                </c:pt>
                <c:pt idx="276">
                  <c:v>40911.874999999331</c:v>
                </c:pt>
                <c:pt idx="277">
                  <c:v>40911.885416665995</c:v>
                </c:pt>
                <c:pt idx="278">
                  <c:v>40911.895833332659</c:v>
                </c:pt>
                <c:pt idx="279">
                  <c:v>40911.906249999323</c:v>
                </c:pt>
                <c:pt idx="280">
                  <c:v>40911.916666665988</c:v>
                </c:pt>
                <c:pt idx="281">
                  <c:v>40911.927083332652</c:v>
                </c:pt>
                <c:pt idx="282">
                  <c:v>40911.937499999316</c:v>
                </c:pt>
                <c:pt idx="283">
                  <c:v>40911.94791666598</c:v>
                </c:pt>
                <c:pt idx="284">
                  <c:v>40911.958333332645</c:v>
                </c:pt>
                <c:pt idx="285">
                  <c:v>40911.968749999309</c:v>
                </c:pt>
                <c:pt idx="286">
                  <c:v>40911.979166665973</c:v>
                </c:pt>
                <c:pt idx="287">
                  <c:v>40911.989583332637</c:v>
                </c:pt>
                <c:pt idx="288">
                  <c:v>40911.999999999302</c:v>
                </c:pt>
                <c:pt idx="289">
                  <c:v>40912.010416665966</c:v>
                </c:pt>
                <c:pt idx="290">
                  <c:v>40912.02083333263</c:v>
                </c:pt>
                <c:pt idx="291">
                  <c:v>40912.031249999294</c:v>
                </c:pt>
                <c:pt idx="292">
                  <c:v>40912.041666665958</c:v>
                </c:pt>
                <c:pt idx="293">
                  <c:v>40912.052083332623</c:v>
                </c:pt>
                <c:pt idx="294">
                  <c:v>40912.062499999287</c:v>
                </c:pt>
                <c:pt idx="295">
                  <c:v>40912.072916665951</c:v>
                </c:pt>
                <c:pt idx="296">
                  <c:v>40912.083333332615</c:v>
                </c:pt>
                <c:pt idx="297">
                  <c:v>40912.09374999928</c:v>
                </c:pt>
                <c:pt idx="298">
                  <c:v>40912.104166665944</c:v>
                </c:pt>
                <c:pt idx="299">
                  <c:v>40912.114583332608</c:v>
                </c:pt>
                <c:pt idx="300">
                  <c:v>40912.124999999272</c:v>
                </c:pt>
                <c:pt idx="301">
                  <c:v>40912.135416665937</c:v>
                </c:pt>
                <c:pt idx="302">
                  <c:v>40912.145833332601</c:v>
                </c:pt>
                <c:pt idx="303">
                  <c:v>40912.156249999265</c:v>
                </c:pt>
                <c:pt idx="304">
                  <c:v>40912.166666665929</c:v>
                </c:pt>
                <c:pt idx="305">
                  <c:v>40912.177083332594</c:v>
                </c:pt>
                <c:pt idx="306">
                  <c:v>40912.187499999258</c:v>
                </c:pt>
                <c:pt idx="307">
                  <c:v>40912.197916665922</c:v>
                </c:pt>
                <c:pt idx="308">
                  <c:v>40912.208333332586</c:v>
                </c:pt>
                <c:pt idx="309">
                  <c:v>40912.218749999251</c:v>
                </c:pt>
                <c:pt idx="310">
                  <c:v>40912.229166665915</c:v>
                </c:pt>
                <c:pt idx="311">
                  <c:v>40912.239583332579</c:v>
                </c:pt>
                <c:pt idx="312">
                  <c:v>40912.249999999243</c:v>
                </c:pt>
                <c:pt idx="313">
                  <c:v>40912.260416665908</c:v>
                </c:pt>
                <c:pt idx="314">
                  <c:v>40912.270833332572</c:v>
                </c:pt>
                <c:pt idx="315">
                  <c:v>40912.281249999236</c:v>
                </c:pt>
                <c:pt idx="316">
                  <c:v>40912.2916666659</c:v>
                </c:pt>
                <c:pt idx="317">
                  <c:v>40912.302083332565</c:v>
                </c:pt>
                <c:pt idx="318">
                  <c:v>40912.312499999229</c:v>
                </c:pt>
                <c:pt idx="319">
                  <c:v>40912.322916665893</c:v>
                </c:pt>
                <c:pt idx="320">
                  <c:v>40912.333333332557</c:v>
                </c:pt>
                <c:pt idx="321">
                  <c:v>40912.343749999221</c:v>
                </c:pt>
                <c:pt idx="322">
                  <c:v>40912.354166665886</c:v>
                </c:pt>
                <c:pt idx="323">
                  <c:v>40912.36458333255</c:v>
                </c:pt>
                <c:pt idx="324">
                  <c:v>40912.374999999214</c:v>
                </c:pt>
                <c:pt idx="325">
                  <c:v>40912.385416665878</c:v>
                </c:pt>
                <c:pt idx="326">
                  <c:v>40912.395833332543</c:v>
                </c:pt>
                <c:pt idx="327">
                  <c:v>40912.406249999207</c:v>
                </c:pt>
                <c:pt idx="328">
                  <c:v>40912.416666665871</c:v>
                </c:pt>
                <c:pt idx="329">
                  <c:v>40912.427083332535</c:v>
                </c:pt>
                <c:pt idx="330">
                  <c:v>40912.4374999992</c:v>
                </c:pt>
                <c:pt idx="331">
                  <c:v>40912.447916665864</c:v>
                </c:pt>
                <c:pt idx="332">
                  <c:v>40912.458333332528</c:v>
                </c:pt>
                <c:pt idx="333">
                  <c:v>40912.468749999192</c:v>
                </c:pt>
                <c:pt idx="334">
                  <c:v>40912.479166665857</c:v>
                </c:pt>
                <c:pt idx="335">
                  <c:v>40912.489583332521</c:v>
                </c:pt>
                <c:pt idx="336">
                  <c:v>40912.499999999185</c:v>
                </c:pt>
                <c:pt idx="337">
                  <c:v>40912.510416665849</c:v>
                </c:pt>
                <c:pt idx="338">
                  <c:v>40912.520833332514</c:v>
                </c:pt>
                <c:pt idx="339">
                  <c:v>40912.531249999178</c:v>
                </c:pt>
                <c:pt idx="340">
                  <c:v>40912.541666665842</c:v>
                </c:pt>
                <c:pt idx="341">
                  <c:v>40912.552083332506</c:v>
                </c:pt>
                <c:pt idx="342">
                  <c:v>40912.562499999171</c:v>
                </c:pt>
                <c:pt idx="343">
                  <c:v>40912.572916665835</c:v>
                </c:pt>
                <c:pt idx="344">
                  <c:v>40912.583333332499</c:v>
                </c:pt>
                <c:pt idx="345">
                  <c:v>40912.593749999163</c:v>
                </c:pt>
                <c:pt idx="346">
                  <c:v>40912.604166665828</c:v>
                </c:pt>
                <c:pt idx="347">
                  <c:v>40912.614583332492</c:v>
                </c:pt>
                <c:pt idx="348">
                  <c:v>40912.624999999156</c:v>
                </c:pt>
                <c:pt idx="349">
                  <c:v>40912.63541666582</c:v>
                </c:pt>
                <c:pt idx="350">
                  <c:v>40912.645833332484</c:v>
                </c:pt>
                <c:pt idx="351">
                  <c:v>40912.656249999149</c:v>
                </c:pt>
                <c:pt idx="352">
                  <c:v>40912.666666665813</c:v>
                </c:pt>
                <c:pt idx="353">
                  <c:v>40912.677083332477</c:v>
                </c:pt>
                <c:pt idx="354">
                  <c:v>40912.687499999141</c:v>
                </c:pt>
                <c:pt idx="355">
                  <c:v>40912.697916665806</c:v>
                </c:pt>
                <c:pt idx="356">
                  <c:v>40912.70833333247</c:v>
                </c:pt>
                <c:pt idx="357">
                  <c:v>40912.718749999134</c:v>
                </c:pt>
                <c:pt idx="358">
                  <c:v>40912.729166665798</c:v>
                </c:pt>
                <c:pt idx="359">
                  <c:v>40912.739583332463</c:v>
                </c:pt>
                <c:pt idx="360">
                  <c:v>40912.749999999127</c:v>
                </c:pt>
                <c:pt idx="361">
                  <c:v>40912.760416665791</c:v>
                </c:pt>
                <c:pt idx="362">
                  <c:v>40912.770833332455</c:v>
                </c:pt>
                <c:pt idx="363">
                  <c:v>40912.78124999912</c:v>
                </c:pt>
                <c:pt idx="364">
                  <c:v>40912.791666665784</c:v>
                </c:pt>
                <c:pt idx="365">
                  <c:v>40912.802083332448</c:v>
                </c:pt>
                <c:pt idx="366">
                  <c:v>40912.812499999112</c:v>
                </c:pt>
                <c:pt idx="367">
                  <c:v>40912.822916665777</c:v>
                </c:pt>
                <c:pt idx="368">
                  <c:v>40912.833333332441</c:v>
                </c:pt>
                <c:pt idx="369">
                  <c:v>40912.843749999105</c:v>
                </c:pt>
                <c:pt idx="370">
                  <c:v>40912.854166665769</c:v>
                </c:pt>
                <c:pt idx="371">
                  <c:v>40912.864583332434</c:v>
                </c:pt>
                <c:pt idx="372">
                  <c:v>40912.874999999098</c:v>
                </c:pt>
                <c:pt idx="373">
                  <c:v>40912.885416665762</c:v>
                </c:pt>
                <c:pt idx="374">
                  <c:v>40912.895833332426</c:v>
                </c:pt>
                <c:pt idx="375">
                  <c:v>40912.906249999091</c:v>
                </c:pt>
                <c:pt idx="376">
                  <c:v>40912.916666665755</c:v>
                </c:pt>
                <c:pt idx="377">
                  <c:v>40912.927083332419</c:v>
                </c:pt>
                <c:pt idx="378">
                  <c:v>40912.937499999083</c:v>
                </c:pt>
                <c:pt idx="379">
                  <c:v>40912.947916665747</c:v>
                </c:pt>
                <c:pt idx="380">
                  <c:v>40912.958333332412</c:v>
                </c:pt>
                <c:pt idx="381">
                  <c:v>40912.968749999076</c:v>
                </c:pt>
                <c:pt idx="382">
                  <c:v>40912.97916666574</c:v>
                </c:pt>
                <c:pt idx="383">
                  <c:v>40912.989583332404</c:v>
                </c:pt>
                <c:pt idx="384">
                  <c:v>40912.999999999069</c:v>
                </c:pt>
                <c:pt idx="385">
                  <c:v>40913.010416665733</c:v>
                </c:pt>
                <c:pt idx="386">
                  <c:v>40913.020833332397</c:v>
                </c:pt>
                <c:pt idx="387">
                  <c:v>40913.031249999061</c:v>
                </c:pt>
                <c:pt idx="388">
                  <c:v>40913.041666665726</c:v>
                </c:pt>
                <c:pt idx="389">
                  <c:v>40913.05208333239</c:v>
                </c:pt>
                <c:pt idx="390">
                  <c:v>40913.062499999054</c:v>
                </c:pt>
                <c:pt idx="391">
                  <c:v>40913.072916665718</c:v>
                </c:pt>
                <c:pt idx="392">
                  <c:v>40913.083333332383</c:v>
                </c:pt>
                <c:pt idx="393">
                  <c:v>40913.093749999047</c:v>
                </c:pt>
                <c:pt idx="394">
                  <c:v>40913.104166665711</c:v>
                </c:pt>
                <c:pt idx="395">
                  <c:v>40913.114583332375</c:v>
                </c:pt>
                <c:pt idx="396">
                  <c:v>40913.12499999904</c:v>
                </c:pt>
                <c:pt idx="397">
                  <c:v>40913.135416665704</c:v>
                </c:pt>
                <c:pt idx="398">
                  <c:v>40913.145833332368</c:v>
                </c:pt>
                <c:pt idx="399">
                  <c:v>40913.156249999032</c:v>
                </c:pt>
                <c:pt idx="400">
                  <c:v>40913.166666665697</c:v>
                </c:pt>
                <c:pt idx="401">
                  <c:v>40913.177083332361</c:v>
                </c:pt>
                <c:pt idx="402">
                  <c:v>40913.187499999025</c:v>
                </c:pt>
                <c:pt idx="403">
                  <c:v>40913.197916665689</c:v>
                </c:pt>
                <c:pt idx="404">
                  <c:v>40913.208333332354</c:v>
                </c:pt>
                <c:pt idx="405">
                  <c:v>40913.218749999018</c:v>
                </c:pt>
                <c:pt idx="406">
                  <c:v>40913.229166665682</c:v>
                </c:pt>
                <c:pt idx="407">
                  <c:v>40913.239583332346</c:v>
                </c:pt>
                <c:pt idx="408">
                  <c:v>40913.24999999901</c:v>
                </c:pt>
                <c:pt idx="409">
                  <c:v>40913.260416665675</c:v>
                </c:pt>
                <c:pt idx="410">
                  <c:v>40913.270833332339</c:v>
                </c:pt>
                <c:pt idx="411">
                  <c:v>40913.281249999003</c:v>
                </c:pt>
                <c:pt idx="412">
                  <c:v>40913.291666665667</c:v>
                </c:pt>
                <c:pt idx="413">
                  <c:v>40913.302083332332</c:v>
                </c:pt>
                <c:pt idx="414">
                  <c:v>40913.312499998996</c:v>
                </c:pt>
                <c:pt idx="415">
                  <c:v>40913.32291666566</c:v>
                </c:pt>
                <c:pt idx="416">
                  <c:v>40913.333333332324</c:v>
                </c:pt>
                <c:pt idx="417">
                  <c:v>40913.343749998989</c:v>
                </c:pt>
                <c:pt idx="418">
                  <c:v>40913.354166665653</c:v>
                </c:pt>
                <c:pt idx="419">
                  <c:v>40913.364583332317</c:v>
                </c:pt>
                <c:pt idx="420">
                  <c:v>40913.374999998981</c:v>
                </c:pt>
                <c:pt idx="421">
                  <c:v>40913.385416665646</c:v>
                </c:pt>
                <c:pt idx="422">
                  <c:v>40913.39583333231</c:v>
                </c:pt>
                <c:pt idx="423">
                  <c:v>40913.406249998974</c:v>
                </c:pt>
                <c:pt idx="424">
                  <c:v>40913.416666665638</c:v>
                </c:pt>
                <c:pt idx="425">
                  <c:v>40913.427083332303</c:v>
                </c:pt>
                <c:pt idx="426">
                  <c:v>40913.437499998967</c:v>
                </c:pt>
                <c:pt idx="427">
                  <c:v>40913.447916665631</c:v>
                </c:pt>
                <c:pt idx="428">
                  <c:v>40913.458333332295</c:v>
                </c:pt>
                <c:pt idx="429">
                  <c:v>40913.46874999896</c:v>
                </c:pt>
                <c:pt idx="430">
                  <c:v>40913.479166665624</c:v>
                </c:pt>
                <c:pt idx="431">
                  <c:v>40913.489583332288</c:v>
                </c:pt>
                <c:pt idx="432">
                  <c:v>40913.499999998952</c:v>
                </c:pt>
                <c:pt idx="433">
                  <c:v>40913.510416665617</c:v>
                </c:pt>
                <c:pt idx="434">
                  <c:v>40913.520833332281</c:v>
                </c:pt>
                <c:pt idx="435">
                  <c:v>40913.531249998945</c:v>
                </c:pt>
                <c:pt idx="436">
                  <c:v>40913.541666665609</c:v>
                </c:pt>
                <c:pt idx="437">
                  <c:v>40913.552083332273</c:v>
                </c:pt>
                <c:pt idx="438">
                  <c:v>40913.562499998938</c:v>
                </c:pt>
                <c:pt idx="439">
                  <c:v>40913.572916665602</c:v>
                </c:pt>
                <c:pt idx="440">
                  <c:v>40913.583333332266</c:v>
                </c:pt>
                <c:pt idx="441">
                  <c:v>40913.59374999893</c:v>
                </c:pt>
                <c:pt idx="442">
                  <c:v>40913.604166665595</c:v>
                </c:pt>
                <c:pt idx="443">
                  <c:v>40913.614583332259</c:v>
                </c:pt>
                <c:pt idx="444">
                  <c:v>40913.624999998923</c:v>
                </c:pt>
                <c:pt idx="445">
                  <c:v>40913.635416665587</c:v>
                </c:pt>
                <c:pt idx="446">
                  <c:v>40913.645833332252</c:v>
                </c:pt>
                <c:pt idx="447">
                  <c:v>40913.656249998916</c:v>
                </c:pt>
                <c:pt idx="448">
                  <c:v>40913.66666666558</c:v>
                </c:pt>
                <c:pt idx="449">
                  <c:v>40913.677083332244</c:v>
                </c:pt>
                <c:pt idx="450">
                  <c:v>40913.687499998909</c:v>
                </c:pt>
                <c:pt idx="451">
                  <c:v>40913.697916665573</c:v>
                </c:pt>
                <c:pt idx="452">
                  <c:v>40913.708333332237</c:v>
                </c:pt>
                <c:pt idx="453">
                  <c:v>40913.718749998901</c:v>
                </c:pt>
                <c:pt idx="454">
                  <c:v>40913.729166665566</c:v>
                </c:pt>
                <c:pt idx="455">
                  <c:v>40913.73958333223</c:v>
                </c:pt>
                <c:pt idx="456">
                  <c:v>40913.749999998894</c:v>
                </c:pt>
                <c:pt idx="457">
                  <c:v>40913.760416665558</c:v>
                </c:pt>
                <c:pt idx="458">
                  <c:v>40913.770833332223</c:v>
                </c:pt>
                <c:pt idx="459">
                  <c:v>40913.781249998887</c:v>
                </c:pt>
                <c:pt idx="460">
                  <c:v>40913.791666665551</c:v>
                </c:pt>
                <c:pt idx="461">
                  <c:v>40913.802083332215</c:v>
                </c:pt>
                <c:pt idx="462">
                  <c:v>40913.81249999888</c:v>
                </c:pt>
                <c:pt idx="463">
                  <c:v>40913.822916665544</c:v>
                </c:pt>
                <c:pt idx="464">
                  <c:v>40913.833333332208</c:v>
                </c:pt>
                <c:pt idx="465">
                  <c:v>40913.843749998872</c:v>
                </c:pt>
                <c:pt idx="466">
                  <c:v>40913.854166665536</c:v>
                </c:pt>
                <c:pt idx="467">
                  <c:v>40913.864583332201</c:v>
                </c:pt>
                <c:pt idx="468">
                  <c:v>40913.874999998865</c:v>
                </c:pt>
                <c:pt idx="469">
                  <c:v>40913.885416665529</c:v>
                </c:pt>
                <c:pt idx="470">
                  <c:v>40913.895833332193</c:v>
                </c:pt>
                <c:pt idx="471">
                  <c:v>40913.906249998858</c:v>
                </c:pt>
                <c:pt idx="472">
                  <c:v>40913.916666665522</c:v>
                </c:pt>
                <c:pt idx="473">
                  <c:v>40913.927083332186</c:v>
                </c:pt>
                <c:pt idx="474">
                  <c:v>40913.93749999885</c:v>
                </c:pt>
                <c:pt idx="475">
                  <c:v>40913.947916665515</c:v>
                </c:pt>
                <c:pt idx="476">
                  <c:v>40913.958333332179</c:v>
                </c:pt>
                <c:pt idx="477">
                  <c:v>40913.968749998843</c:v>
                </c:pt>
                <c:pt idx="478">
                  <c:v>40913.979166665507</c:v>
                </c:pt>
                <c:pt idx="479">
                  <c:v>40913.989583332172</c:v>
                </c:pt>
                <c:pt idx="480">
                  <c:v>40913.999999998836</c:v>
                </c:pt>
                <c:pt idx="481">
                  <c:v>40914.0104166655</c:v>
                </c:pt>
                <c:pt idx="482">
                  <c:v>40914.020833332164</c:v>
                </c:pt>
                <c:pt idx="483">
                  <c:v>40914.031249998829</c:v>
                </c:pt>
                <c:pt idx="484">
                  <c:v>40914.041666665493</c:v>
                </c:pt>
                <c:pt idx="485">
                  <c:v>40914.052083332157</c:v>
                </c:pt>
                <c:pt idx="486">
                  <c:v>40914.062499998821</c:v>
                </c:pt>
                <c:pt idx="487">
                  <c:v>40914.072916665486</c:v>
                </c:pt>
                <c:pt idx="488">
                  <c:v>40914.08333333215</c:v>
                </c:pt>
                <c:pt idx="489">
                  <c:v>40914.093749998814</c:v>
                </c:pt>
                <c:pt idx="490">
                  <c:v>40914.104166665478</c:v>
                </c:pt>
                <c:pt idx="491">
                  <c:v>40914.114583332143</c:v>
                </c:pt>
                <c:pt idx="492">
                  <c:v>40914.124999998807</c:v>
                </c:pt>
                <c:pt idx="493">
                  <c:v>40914.135416665471</c:v>
                </c:pt>
                <c:pt idx="494">
                  <c:v>40914.145833332135</c:v>
                </c:pt>
                <c:pt idx="495">
                  <c:v>40914.156249998799</c:v>
                </c:pt>
                <c:pt idx="496">
                  <c:v>40914.166666665464</c:v>
                </c:pt>
                <c:pt idx="497">
                  <c:v>40914.177083332128</c:v>
                </c:pt>
                <c:pt idx="498">
                  <c:v>40914.187499998792</c:v>
                </c:pt>
                <c:pt idx="499">
                  <c:v>40914.197916665456</c:v>
                </c:pt>
                <c:pt idx="500">
                  <c:v>40914.208333332121</c:v>
                </c:pt>
                <c:pt idx="501">
                  <c:v>40914.218749998785</c:v>
                </c:pt>
                <c:pt idx="502">
                  <c:v>40914.229166665449</c:v>
                </c:pt>
                <c:pt idx="503">
                  <c:v>40914.239583332113</c:v>
                </c:pt>
                <c:pt idx="504">
                  <c:v>40914.249999998778</c:v>
                </c:pt>
                <c:pt idx="505">
                  <c:v>40914.260416665442</c:v>
                </c:pt>
                <c:pt idx="506">
                  <c:v>40914.270833332106</c:v>
                </c:pt>
                <c:pt idx="507">
                  <c:v>40914.28124999877</c:v>
                </c:pt>
                <c:pt idx="508">
                  <c:v>40914.291666665435</c:v>
                </c:pt>
                <c:pt idx="509">
                  <c:v>40914.302083332099</c:v>
                </c:pt>
                <c:pt idx="510">
                  <c:v>40914.312499998763</c:v>
                </c:pt>
                <c:pt idx="511">
                  <c:v>40914.322916665427</c:v>
                </c:pt>
                <c:pt idx="512">
                  <c:v>40914.333333332092</c:v>
                </c:pt>
                <c:pt idx="513">
                  <c:v>40914.343749998756</c:v>
                </c:pt>
                <c:pt idx="514">
                  <c:v>40914.35416666542</c:v>
                </c:pt>
                <c:pt idx="515">
                  <c:v>40914.364583332084</c:v>
                </c:pt>
                <c:pt idx="516">
                  <c:v>40914.374999998749</c:v>
                </c:pt>
                <c:pt idx="517">
                  <c:v>40914.385416665413</c:v>
                </c:pt>
                <c:pt idx="518">
                  <c:v>40914.395833332077</c:v>
                </c:pt>
                <c:pt idx="519">
                  <c:v>40914.406249998741</c:v>
                </c:pt>
                <c:pt idx="520">
                  <c:v>40914.416666665406</c:v>
                </c:pt>
                <c:pt idx="521">
                  <c:v>40914.42708333207</c:v>
                </c:pt>
                <c:pt idx="522">
                  <c:v>40914.437499998734</c:v>
                </c:pt>
                <c:pt idx="523">
                  <c:v>40914.447916665398</c:v>
                </c:pt>
                <c:pt idx="524">
                  <c:v>40914.458333332062</c:v>
                </c:pt>
                <c:pt idx="525">
                  <c:v>40914.468749998727</c:v>
                </c:pt>
                <c:pt idx="526">
                  <c:v>40914.479166665391</c:v>
                </c:pt>
                <c:pt idx="527">
                  <c:v>40914.489583332055</c:v>
                </c:pt>
                <c:pt idx="528">
                  <c:v>40914.499999998719</c:v>
                </c:pt>
                <c:pt idx="529">
                  <c:v>40914.510416665384</c:v>
                </c:pt>
                <c:pt idx="530">
                  <c:v>40914.520833332048</c:v>
                </c:pt>
                <c:pt idx="531">
                  <c:v>40914.531249998712</c:v>
                </c:pt>
                <c:pt idx="532">
                  <c:v>40914.541666665376</c:v>
                </c:pt>
                <c:pt idx="533">
                  <c:v>40914.552083332041</c:v>
                </c:pt>
                <c:pt idx="534">
                  <c:v>40914.562499998705</c:v>
                </c:pt>
                <c:pt idx="535">
                  <c:v>40914.572916665369</c:v>
                </c:pt>
                <c:pt idx="536">
                  <c:v>40914.583333332033</c:v>
                </c:pt>
                <c:pt idx="537">
                  <c:v>40914.593749998698</c:v>
                </c:pt>
                <c:pt idx="538">
                  <c:v>40914.604166665362</c:v>
                </c:pt>
                <c:pt idx="539">
                  <c:v>40914.614583332026</c:v>
                </c:pt>
                <c:pt idx="540">
                  <c:v>40914.62499999869</c:v>
                </c:pt>
                <c:pt idx="541">
                  <c:v>40914.635416665355</c:v>
                </c:pt>
                <c:pt idx="542">
                  <c:v>40914.645833332019</c:v>
                </c:pt>
                <c:pt idx="543">
                  <c:v>40914.656249998683</c:v>
                </c:pt>
                <c:pt idx="544">
                  <c:v>40914.666666665347</c:v>
                </c:pt>
                <c:pt idx="545">
                  <c:v>40914.677083332012</c:v>
                </c:pt>
                <c:pt idx="546">
                  <c:v>40914.687499998676</c:v>
                </c:pt>
                <c:pt idx="547">
                  <c:v>40914.69791666534</c:v>
                </c:pt>
                <c:pt idx="548">
                  <c:v>40914.708333332004</c:v>
                </c:pt>
                <c:pt idx="549">
                  <c:v>40914.718749998668</c:v>
                </c:pt>
                <c:pt idx="550">
                  <c:v>40914.729166665333</c:v>
                </c:pt>
                <c:pt idx="551">
                  <c:v>40914.739583331997</c:v>
                </c:pt>
                <c:pt idx="552">
                  <c:v>40914.749999998661</c:v>
                </c:pt>
                <c:pt idx="553">
                  <c:v>40914.760416665325</c:v>
                </c:pt>
                <c:pt idx="554">
                  <c:v>40914.77083333199</c:v>
                </c:pt>
                <c:pt idx="555">
                  <c:v>40914.781249998654</c:v>
                </c:pt>
                <c:pt idx="556">
                  <c:v>40914.791666665318</c:v>
                </c:pt>
                <c:pt idx="557">
                  <c:v>40914.802083331982</c:v>
                </c:pt>
                <c:pt idx="558">
                  <c:v>40914.812499998647</c:v>
                </c:pt>
                <c:pt idx="559">
                  <c:v>40914.822916665311</c:v>
                </c:pt>
                <c:pt idx="560">
                  <c:v>40914.833333331975</c:v>
                </c:pt>
                <c:pt idx="561">
                  <c:v>40914.843749998639</c:v>
                </c:pt>
                <c:pt idx="562">
                  <c:v>40914.854166665304</c:v>
                </c:pt>
                <c:pt idx="563">
                  <c:v>40914.864583331968</c:v>
                </c:pt>
                <c:pt idx="564">
                  <c:v>40914.874999998632</c:v>
                </c:pt>
                <c:pt idx="565">
                  <c:v>40914.885416665296</c:v>
                </c:pt>
                <c:pt idx="566">
                  <c:v>40914.895833331961</c:v>
                </c:pt>
                <c:pt idx="567">
                  <c:v>40914.906249998625</c:v>
                </c:pt>
                <c:pt idx="568">
                  <c:v>40914.916666665289</c:v>
                </c:pt>
                <c:pt idx="569">
                  <c:v>40914.927083331953</c:v>
                </c:pt>
                <c:pt idx="570">
                  <c:v>40914.937499998618</c:v>
                </c:pt>
                <c:pt idx="571">
                  <c:v>40914.947916665282</c:v>
                </c:pt>
                <c:pt idx="572">
                  <c:v>40914.958333331946</c:v>
                </c:pt>
                <c:pt idx="573">
                  <c:v>40914.96874999861</c:v>
                </c:pt>
                <c:pt idx="574">
                  <c:v>40914.979166665275</c:v>
                </c:pt>
                <c:pt idx="575">
                  <c:v>40914.989583331939</c:v>
                </c:pt>
                <c:pt idx="576">
                  <c:v>40914.999999998603</c:v>
                </c:pt>
                <c:pt idx="577">
                  <c:v>40915.010416665267</c:v>
                </c:pt>
                <c:pt idx="578">
                  <c:v>40915.020833331931</c:v>
                </c:pt>
                <c:pt idx="579">
                  <c:v>40915.031249998596</c:v>
                </c:pt>
                <c:pt idx="580">
                  <c:v>40915.04166666526</c:v>
                </c:pt>
                <c:pt idx="581">
                  <c:v>40915.052083331924</c:v>
                </c:pt>
                <c:pt idx="582">
                  <c:v>40915.062499998588</c:v>
                </c:pt>
                <c:pt idx="583">
                  <c:v>40915.072916665253</c:v>
                </c:pt>
                <c:pt idx="584">
                  <c:v>40915.083333331917</c:v>
                </c:pt>
                <c:pt idx="585">
                  <c:v>40915.093749998581</c:v>
                </c:pt>
                <c:pt idx="586">
                  <c:v>40915.104166665245</c:v>
                </c:pt>
                <c:pt idx="587">
                  <c:v>40915.11458333191</c:v>
                </c:pt>
                <c:pt idx="588">
                  <c:v>40915.124999998574</c:v>
                </c:pt>
                <c:pt idx="589">
                  <c:v>40915.135416665238</c:v>
                </c:pt>
                <c:pt idx="590">
                  <c:v>40915.145833331902</c:v>
                </c:pt>
                <c:pt idx="591">
                  <c:v>40915.156249998567</c:v>
                </c:pt>
                <c:pt idx="592">
                  <c:v>40915.166666665231</c:v>
                </c:pt>
                <c:pt idx="593">
                  <c:v>40915.177083331895</c:v>
                </c:pt>
                <c:pt idx="594">
                  <c:v>40915.187499998559</c:v>
                </c:pt>
                <c:pt idx="595">
                  <c:v>40915.197916665224</c:v>
                </c:pt>
                <c:pt idx="596">
                  <c:v>40915.208333331888</c:v>
                </c:pt>
                <c:pt idx="597">
                  <c:v>40915.218749998552</c:v>
                </c:pt>
                <c:pt idx="598">
                  <c:v>40915.229166665216</c:v>
                </c:pt>
                <c:pt idx="599">
                  <c:v>40915.239583331881</c:v>
                </c:pt>
                <c:pt idx="600">
                  <c:v>40915.249999998545</c:v>
                </c:pt>
                <c:pt idx="601">
                  <c:v>40915.260416665209</c:v>
                </c:pt>
                <c:pt idx="602">
                  <c:v>40915.270833331873</c:v>
                </c:pt>
                <c:pt idx="603">
                  <c:v>40915.281249998538</c:v>
                </c:pt>
                <c:pt idx="604">
                  <c:v>40915.291666665202</c:v>
                </c:pt>
                <c:pt idx="605">
                  <c:v>40915.302083331866</c:v>
                </c:pt>
                <c:pt idx="606">
                  <c:v>40915.31249999853</c:v>
                </c:pt>
                <c:pt idx="607">
                  <c:v>40915.322916665194</c:v>
                </c:pt>
                <c:pt idx="608">
                  <c:v>40915.333333331859</c:v>
                </c:pt>
                <c:pt idx="609">
                  <c:v>40915.343749998523</c:v>
                </c:pt>
                <c:pt idx="610">
                  <c:v>40915.354166665187</c:v>
                </c:pt>
                <c:pt idx="611">
                  <c:v>40915.364583331851</c:v>
                </c:pt>
                <c:pt idx="612">
                  <c:v>40915.374999998516</c:v>
                </c:pt>
                <c:pt idx="613">
                  <c:v>40915.38541666518</c:v>
                </c:pt>
                <c:pt idx="614">
                  <c:v>40915.395833331844</c:v>
                </c:pt>
                <c:pt idx="615">
                  <c:v>40915.406249998508</c:v>
                </c:pt>
                <c:pt idx="616">
                  <c:v>40915.416666665173</c:v>
                </c:pt>
                <c:pt idx="617">
                  <c:v>40915.427083331837</c:v>
                </c:pt>
                <c:pt idx="618">
                  <c:v>40915.437499998501</c:v>
                </c:pt>
                <c:pt idx="619">
                  <c:v>40915.447916665165</c:v>
                </c:pt>
                <c:pt idx="620">
                  <c:v>40915.45833333183</c:v>
                </c:pt>
                <c:pt idx="621">
                  <c:v>40915.468749998494</c:v>
                </c:pt>
                <c:pt idx="622">
                  <c:v>40915.479166665158</c:v>
                </c:pt>
                <c:pt idx="623">
                  <c:v>40915.489583331822</c:v>
                </c:pt>
                <c:pt idx="624">
                  <c:v>40915.499999998487</c:v>
                </c:pt>
                <c:pt idx="625">
                  <c:v>40915.510416665151</c:v>
                </c:pt>
                <c:pt idx="626">
                  <c:v>40915.520833331815</c:v>
                </c:pt>
                <c:pt idx="627">
                  <c:v>40915.531249998479</c:v>
                </c:pt>
                <c:pt idx="628">
                  <c:v>40915.541666665144</c:v>
                </c:pt>
                <c:pt idx="629">
                  <c:v>40915.552083331808</c:v>
                </c:pt>
                <c:pt idx="630">
                  <c:v>40915.562499998472</c:v>
                </c:pt>
                <c:pt idx="631">
                  <c:v>40915.572916665136</c:v>
                </c:pt>
                <c:pt idx="632">
                  <c:v>40915.583333331801</c:v>
                </c:pt>
                <c:pt idx="633">
                  <c:v>40915.593749998465</c:v>
                </c:pt>
                <c:pt idx="634">
                  <c:v>40915.604166665129</c:v>
                </c:pt>
                <c:pt idx="635">
                  <c:v>40915.614583331793</c:v>
                </c:pt>
                <c:pt idx="636">
                  <c:v>40915.624999998457</c:v>
                </c:pt>
                <c:pt idx="637">
                  <c:v>40915.635416665122</c:v>
                </c:pt>
                <c:pt idx="638">
                  <c:v>40915.645833331786</c:v>
                </c:pt>
                <c:pt idx="639">
                  <c:v>40915.65624999845</c:v>
                </c:pt>
                <c:pt idx="640">
                  <c:v>40915.666666665114</c:v>
                </c:pt>
                <c:pt idx="641">
                  <c:v>40915.677083331779</c:v>
                </c:pt>
                <c:pt idx="642">
                  <c:v>40915.687499998443</c:v>
                </c:pt>
                <c:pt idx="643">
                  <c:v>40915.697916665107</c:v>
                </c:pt>
                <c:pt idx="644">
                  <c:v>40915.708333331771</c:v>
                </c:pt>
                <c:pt idx="645">
                  <c:v>40915.718749998436</c:v>
                </c:pt>
                <c:pt idx="646">
                  <c:v>40915.7291666651</c:v>
                </c:pt>
                <c:pt idx="647">
                  <c:v>40915.739583331764</c:v>
                </c:pt>
                <c:pt idx="648">
                  <c:v>40915.749999998428</c:v>
                </c:pt>
                <c:pt idx="649">
                  <c:v>40915.760416665093</c:v>
                </c:pt>
                <c:pt idx="650">
                  <c:v>40915.770833331757</c:v>
                </c:pt>
                <c:pt idx="651">
                  <c:v>40915.781249998421</c:v>
                </c:pt>
                <c:pt idx="652">
                  <c:v>40915.791666665085</c:v>
                </c:pt>
                <c:pt idx="653">
                  <c:v>40915.80208333175</c:v>
                </c:pt>
                <c:pt idx="654">
                  <c:v>40915.812499998414</c:v>
                </c:pt>
                <c:pt idx="655">
                  <c:v>40915.822916665078</c:v>
                </c:pt>
                <c:pt idx="656">
                  <c:v>40915.833333331742</c:v>
                </c:pt>
                <c:pt idx="657">
                  <c:v>40915.843749998407</c:v>
                </c:pt>
                <c:pt idx="658">
                  <c:v>40915.854166665071</c:v>
                </c:pt>
                <c:pt idx="659">
                  <c:v>40915.864583331735</c:v>
                </c:pt>
                <c:pt idx="660">
                  <c:v>40915.874999998399</c:v>
                </c:pt>
                <c:pt idx="661">
                  <c:v>40915.885416665064</c:v>
                </c:pt>
                <c:pt idx="662">
                  <c:v>40915.895833331728</c:v>
                </c:pt>
                <c:pt idx="663">
                  <c:v>40915.906249998392</c:v>
                </c:pt>
                <c:pt idx="664">
                  <c:v>40915.916666665056</c:v>
                </c:pt>
                <c:pt idx="665">
                  <c:v>40915.92708333172</c:v>
                </c:pt>
                <c:pt idx="666">
                  <c:v>40915.937499998385</c:v>
                </c:pt>
                <c:pt idx="667">
                  <c:v>40915.947916665049</c:v>
                </c:pt>
                <c:pt idx="668">
                  <c:v>40915.958333331713</c:v>
                </c:pt>
                <c:pt idx="669">
                  <c:v>40915.968749998377</c:v>
                </c:pt>
                <c:pt idx="670">
                  <c:v>40915.979166665042</c:v>
                </c:pt>
                <c:pt idx="671">
                  <c:v>40915.989583331706</c:v>
                </c:pt>
                <c:pt idx="672">
                  <c:v>40915.99999999837</c:v>
                </c:pt>
                <c:pt idx="673">
                  <c:v>40916.010416665034</c:v>
                </c:pt>
                <c:pt idx="674">
                  <c:v>40916.020833331699</c:v>
                </c:pt>
                <c:pt idx="675">
                  <c:v>40916.031249998363</c:v>
                </c:pt>
                <c:pt idx="676">
                  <c:v>40916.041666665027</c:v>
                </c:pt>
                <c:pt idx="677">
                  <c:v>40916.052083331691</c:v>
                </c:pt>
                <c:pt idx="678">
                  <c:v>40916.062499998356</c:v>
                </c:pt>
                <c:pt idx="679">
                  <c:v>40916.07291666502</c:v>
                </c:pt>
                <c:pt idx="680">
                  <c:v>40916.083333331684</c:v>
                </c:pt>
                <c:pt idx="681">
                  <c:v>40916.093749998348</c:v>
                </c:pt>
                <c:pt idx="682">
                  <c:v>40916.104166665013</c:v>
                </c:pt>
                <c:pt idx="683">
                  <c:v>40916.114583331677</c:v>
                </c:pt>
                <c:pt idx="684">
                  <c:v>40916.124999998341</c:v>
                </c:pt>
                <c:pt idx="685">
                  <c:v>40916.135416665005</c:v>
                </c:pt>
                <c:pt idx="686">
                  <c:v>40916.14583333167</c:v>
                </c:pt>
                <c:pt idx="687">
                  <c:v>40916.156249998334</c:v>
                </c:pt>
                <c:pt idx="688">
                  <c:v>40916.166666664998</c:v>
                </c:pt>
                <c:pt idx="689">
                  <c:v>40916.177083331662</c:v>
                </c:pt>
                <c:pt idx="690">
                  <c:v>40916.187499998327</c:v>
                </c:pt>
                <c:pt idx="691">
                  <c:v>40916.197916664991</c:v>
                </c:pt>
                <c:pt idx="692">
                  <c:v>40916.208333331655</c:v>
                </c:pt>
                <c:pt idx="693">
                  <c:v>40916.218749998319</c:v>
                </c:pt>
                <c:pt idx="694">
                  <c:v>40916.229166664983</c:v>
                </c:pt>
                <c:pt idx="695">
                  <c:v>40916.239583331648</c:v>
                </c:pt>
                <c:pt idx="696">
                  <c:v>40916.249999998312</c:v>
                </c:pt>
                <c:pt idx="697">
                  <c:v>40916.260416664976</c:v>
                </c:pt>
                <c:pt idx="698">
                  <c:v>40916.27083333164</c:v>
                </c:pt>
                <c:pt idx="699">
                  <c:v>40916.281249998305</c:v>
                </c:pt>
                <c:pt idx="700">
                  <c:v>40916.291666664969</c:v>
                </c:pt>
                <c:pt idx="701">
                  <c:v>40916.302083331633</c:v>
                </c:pt>
                <c:pt idx="702">
                  <c:v>40916.312499998297</c:v>
                </c:pt>
                <c:pt idx="703">
                  <c:v>40916.322916664962</c:v>
                </c:pt>
                <c:pt idx="704">
                  <c:v>40916.333333331626</c:v>
                </c:pt>
                <c:pt idx="705">
                  <c:v>40916.34374999829</c:v>
                </c:pt>
                <c:pt idx="706">
                  <c:v>40916.354166664954</c:v>
                </c:pt>
                <c:pt idx="707">
                  <c:v>40916.364583331619</c:v>
                </c:pt>
                <c:pt idx="708">
                  <c:v>40916.374999998283</c:v>
                </c:pt>
                <c:pt idx="709">
                  <c:v>40916.385416664947</c:v>
                </c:pt>
                <c:pt idx="710">
                  <c:v>40916.395833331611</c:v>
                </c:pt>
                <c:pt idx="711">
                  <c:v>40916.406249998276</c:v>
                </c:pt>
                <c:pt idx="712">
                  <c:v>40916.41666666494</c:v>
                </c:pt>
                <c:pt idx="713">
                  <c:v>40916.427083331604</c:v>
                </c:pt>
                <c:pt idx="714">
                  <c:v>40916.437499998268</c:v>
                </c:pt>
                <c:pt idx="715">
                  <c:v>40916.447916664933</c:v>
                </c:pt>
                <c:pt idx="716">
                  <c:v>40916.458333331597</c:v>
                </c:pt>
                <c:pt idx="717">
                  <c:v>40916.468749998261</c:v>
                </c:pt>
                <c:pt idx="718">
                  <c:v>40916.479166664925</c:v>
                </c:pt>
                <c:pt idx="719">
                  <c:v>40916.48958333159</c:v>
                </c:pt>
                <c:pt idx="720">
                  <c:v>40916.499999998254</c:v>
                </c:pt>
                <c:pt idx="721">
                  <c:v>40916.510416664918</c:v>
                </c:pt>
                <c:pt idx="722">
                  <c:v>40916.520833331582</c:v>
                </c:pt>
                <c:pt idx="723">
                  <c:v>40916.531249998246</c:v>
                </c:pt>
                <c:pt idx="724">
                  <c:v>40916.541666664911</c:v>
                </c:pt>
                <c:pt idx="725">
                  <c:v>40916.552083331575</c:v>
                </c:pt>
                <c:pt idx="726">
                  <c:v>40916.562499998239</c:v>
                </c:pt>
                <c:pt idx="727">
                  <c:v>40916.572916664903</c:v>
                </c:pt>
                <c:pt idx="728">
                  <c:v>40916.583333331568</c:v>
                </c:pt>
                <c:pt idx="729">
                  <c:v>40916.593749998232</c:v>
                </c:pt>
                <c:pt idx="730">
                  <c:v>40916.604166664896</c:v>
                </c:pt>
                <c:pt idx="731">
                  <c:v>40916.61458333156</c:v>
                </c:pt>
                <c:pt idx="732">
                  <c:v>40916.624999998225</c:v>
                </c:pt>
                <c:pt idx="733">
                  <c:v>40916.635416664889</c:v>
                </c:pt>
                <c:pt idx="734">
                  <c:v>40916.645833331553</c:v>
                </c:pt>
                <c:pt idx="735">
                  <c:v>40916.656249998217</c:v>
                </c:pt>
                <c:pt idx="736">
                  <c:v>40916.666666664882</c:v>
                </c:pt>
                <c:pt idx="737">
                  <c:v>40916.677083331546</c:v>
                </c:pt>
                <c:pt idx="738">
                  <c:v>40916.68749999821</c:v>
                </c:pt>
                <c:pt idx="739">
                  <c:v>40916.697916664874</c:v>
                </c:pt>
                <c:pt idx="740">
                  <c:v>40916.708333331539</c:v>
                </c:pt>
                <c:pt idx="741">
                  <c:v>40916.718749998203</c:v>
                </c:pt>
                <c:pt idx="742">
                  <c:v>40916.729166664867</c:v>
                </c:pt>
                <c:pt idx="743">
                  <c:v>40916.739583331531</c:v>
                </c:pt>
                <c:pt idx="744">
                  <c:v>40916.749999998196</c:v>
                </c:pt>
                <c:pt idx="745">
                  <c:v>40916.76041666486</c:v>
                </c:pt>
                <c:pt idx="746">
                  <c:v>40916.770833331524</c:v>
                </c:pt>
                <c:pt idx="747">
                  <c:v>40916.781249998188</c:v>
                </c:pt>
                <c:pt idx="748">
                  <c:v>40916.791666664853</c:v>
                </c:pt>
                <c:pt idx="749">
                  <c:v>40916.802083331517</c:v>
                </c:pt>
                <c:pt idx="750">
                  <c:v>40916.812499998181</c:v>
                </c:pt>
                <c:pt idx="751">
                  <c:v>40916.822916664845</c:v>
                </c:pt>
                <c:pt idx="752">
                  <c:v>40916.833333331509</c:v>
                </c:pt>
                <c:pt idx="753">
                  <c:v>40916.843749998174</c:v>
                </c:pt>
                <c:pt idx="754">
                  <c:v>40916.854166664838</c:v>
                </c:pt>
                <c:pt idx="755">
                  <c:v>40916.864583331502</c:v>
                </c:pt>
                <c:pt idx="756">
                  <c:v>40916.874999998166</c:v>
                </c:pt>
                <c:pt idx="757">
                  <c:v>40916.885416664831</c:v>
                </c:pt>
                <c:pt idx="758">
                  <c:v>40916.895833331495</c:v>
                </c:pt>
                <c:pt idx="759">
                  <c:v>40916.906249998159</c:v>
                </c:pt>
                <c:pt idx="760">
                  <c:v>40916.916666664823</c:v>
                </c:pt>
                <c:pt idx="761">
                  <c:v>40916.927083331488</c:v>
                </c:pt>
                <c:pt idx="762">
                  <c:v>40916.937499998152</c:v>
                </c:pt>
                <c:pt idx="763">
                  <c:v>40916.947916664816</c:v>
                </c:pt>
                <c:pt idx="764">
                  <c:v>40916.95833333148</c:v>
                </c:pt>
                <c:pt idx="765">
                  <c:v>40916.968749998145</c:v>
                </c:pt>
                <c:pt idx="766">
                  <c:v>40916.979166664809</c:v>
                </c:pt>
                <c:pt idx="767">
                  <c:v>40916.989583331473</c:v>
                </c:pt>
                <c:pt idx="768">
                  <c:v>40916.999999998137</c:v>
                </c:pt>
                <c:pt idx="769">
                  <c:v>40917.010416664802</c:v>
                </c:pt>
                <c:pt idx="770">
                  <c:v>40917.020833331466</c:v>
                </c:pt>
                <c:pt idx="771">
                  <c:v>40917.03124999813</c:v>
                </c:pt>
                <c:pt idx="772">
                  <c:v>40917.041666664794</c:v>
                </c:pt>
                <c:pt idx="773">
                  <c:v>40917.052083331459</c:v>
                </c:pt>
                <c:pt idx="774">
                  <c:v>40917.062499998123</c:v>
                </c:pt>
                <c:pt idx="775">
                  <c:v>40917.072916664787</c:v>
                </c:pt>
                <c:pt idx="776">
                  <c:v>40917.083333331451</c:v>
                </c:pt>
                <c:pt idx="777">
                  <c:v>40917.093749998116</c:v>
                </c:pt>
                <c:pt idx="778">
                  <c:v>40917.10416666478</c:v>
                </c:pt>
                <c:pt idx="779">
                  <c:v>40917.114583331444</c:v>
                </c:pt>
                <c:pt idx="780">
                  <c:v>40917.124999998108</c:v>
                </c:pt>
                <c:pt idx="781">
                  <c:v>40917.135416664772</c:v>
                </c:pt>
                <c:pt idx="782">
                  <c:v>40917.145833331437</c:v>
                </c:pt>
                <c:pt idx="783">
                  <c:v>40917.156249998101</c:v>
                </c:pt>
                <c:pt idx="784">
                  <c:v>40917.166666664765</c:v>
                </c:pt>
                <c:pt idx="785">
                  <c:v>40917.177083331429</c:v>
                </c:pt>
                <c:pt idx="786">
                  <c:v>40917.187499998094</c:v>
                </c:pt>
                <c:pt idx="787">
                  <c:v>40917.197916664758</c:v>
                </c:pt>
                <c:pt idx="788">
                  <c:v>40917.208333331422</c:v>
                </c:pt>
                <c:pt idx="789">
                  <c:v>40917.218749998086</c:v>
                </c:pt>
                <c:pt idx="790">
                  <c:v>40917.229166664751</c:v>
                </c:pt>
                <c:pt idx="791">
                  <c:v>40917.239583331415</c:v>
                </c:pt>
                <c:pt idx="792">
                  <c:v>40917.249999998079</c:v>
                </c:pt>
                <c:pt idx="793">
                  <c:v>40917.260416664743</c:v>
                </c:pt>
                <c:pt idx="794">
                  <c:v>40917.270833331408</c:v>
                </c:pt>
                <c:pt idx="795">
                  <c:v>40917.281249998072</c:v>
                </c:pt>
                <c:pt idx="796">
                  <c:v>40917.291666664736</c:v>
                </c:pt>
                <c:pt idx="797">
                  <c:v>40917.3020833314</c:v>
                </c:pt>
                <c:pt idx="798">
                  <c:v>40917.312499998065</c:v>
                </c:pt>
                <c:pt idx="799">
                  <c:v>40917.322916664729</c:v>
                </c:pt>
                <c:pt idx="800">
                  <c:v>40917.333333331393</c:v>
                </c:pt>
                <c:pt idx="801">
                  <c:v>40917.343749998057</c:v>
                </c:pt>
                <c:pt idx="802">
                  <c:v>40917.354166664722</c:v>
                </c:pt>
                <c:pt idx="803">
                  <c:v>40917.364583331386</c:v>
                </c:pt>
                <c:pt idx="804">
                  <c:v>40917.37499999805</c:v>
                </c:pt>
                <c:pt idx="805">
                  <c:v>40917.385416664714</c:v>
                </c:pt>
                <c:pt idx="806">
                  <c:v>40917.395833331379</c:v>
                </c:pt>
                <c:pt idx="807">
                  <c:v>40917.406249998043</c:v>
                </c:pt>
                <c:pt idx="808">
                  <c:v>40917.416666664707</c:v>
                </c:pt>
                <c:pt idx="809">
                  <c:v>40917.427083331371</c:v>
                </c:pt>
                <c:pt idx="810">
                  <c:v>40917.437499998035</c:v>
                </c:pt>
                <c:pt idx="811">
                  <c:v>40917.4479166647</c:v>
                </c:pt>
                <c:pt idx="812">
                  <c:v>40917.458333331364</c:v>
                </c:pt>
                <c:pt idx="813">
                  <c:v>40917.468749998028</c:v>
                </c:pt>
                <c:pt idx="814">
                  <c:v>40917.479166664692</c:v>
                </c:pt>
                <c:pt idx="815">
                  <c:v>40917.489583331357</c:v>
                </c:pt>
                <c:pt idx="816">
                  <c:v>40917.499999998021</c:v>
                </c:pt>
                <c:pt idx="817">
                  <c:v>40917.510416664685</c:v>
                </c:pt>
                <c:pt idx="818">
                  <c:v>40917.520833331349</c:v>
                </c:pt>
                <c:pt idx="819">
                  <c:v>40917.531249998014</c:v>
                </c:pt>
                <c:pt idx="820">
                  <c:v>40917.541666664678</c:v>
                </c:pt>
                <c:pt idx="821">
                  <c:v>40917.552083331342</c:v>
                </c:pt>
                <c:pt idx="822">
                  <c:v>40917.562499998006</c:v>
                </c:pt>
                <c:pt idx="823">
                  <c:v>40917.572916664671</c:v>
                </c:pt>
                <c:pt idx="824">
                  <c:v>40917.583333331335</c:v>
                </c:pt>
                <c:pt idx="825">
                  <c:v>40917.593749997999</c:v>
                </c:pt>
                <c:pt idx="826">
                  <c:v>40917.604166664663</c:v>
                </c:pt>
                <c:pt idx="827">
                  <c:v>40917.614583331328</c:v>
                </c:pt>
                <c:pt idx="828">
                  <c:v>40917.624999997992</c:v>
                </c:pt>
                <c:pt idx="829">
                  <c:v>40917.635416664656</c:v>
                </c:pt>
                <c:pt idx="830">
                  <c:v>40917.64583333132</c:v>
                </c:pt>
                <c:pt idx="831">
                  <c:v>40917.656249997985</c:v>
                </c:pt>
                <c:pt idx="832">
                  <c:v>40917.666666664649</c:v>
                </c:pt>
                <c:pt idx="833">
                  <c:v>40917.677083331313</c:v>
                </c:pt>
                <c:pt idx="834">
                  <c:v>40917.687499997977</c:v>
                </c:pt>
                <c:pt idx="835">
                  <c:v>40917.697916664642</c:v>
                </c:pt>
                <c:pt idx="836">
                  <c:v>40917.708333331306</c:v>
                </c:pt>
                <c:pt idx="837">
                  <c:v>40917.71874999797</c:v>
                </c:pt>
                <c:pt idx="838">
                  <c:v>40917.729166664634</c:v>
                </c:pt>
                <c:pt idx="839">
                  <c:v>40917.739583331298</c:v>
                </c:pt>
                <c:pt idx="840">
                  <c:v>40917.749999997963</c:v>
                </c:pt>
                <c:pt idx="841">
                  <c:v>40917.760416664627</c:v>
                </c:pt>
                <c:pt idx="842">
                  <c:v>40917.770833331291</c:v>
                </c:pt>
                <c:pt idx="843">
                  <c:v>40917.781249997955</c:v>
                </c:pt>
                <c:pt idx="844">
                  <c:v>40917.79166666462</c:v>
                </c:pt>
                <c:pt idx="845">
                  <c:v>40917.802083331284</c:v>
                </c:pt>
                <c:pt idx="846">
                  <c:v>40917.812499997948</c:v>
                </c:pt>
                <c:pt idx="847">
                  <c:v>40917.822916664612</c:v>
                </c:pt>
                <c:pt idx="848">
                  <c:v>40917.833333331277</c:v>
                </c:pt>
                <c:pt idx="849">
                  <c:v>40917.843749997941</c:v>
                </c:pt>
                <c:pt idx="850">
                  <c:v>40917.854166664605</c:v>
                </c:pt>
                <c:pt idx="851">
                  <c:v>40917.864583331269</c:v>
                </c:pt>
                <c:pt idx="852">
                  <c:v>40917.874999997934</c:v>
                </c:pt>
                <c:pt idx="853">
                  <c:v>40917.885416664598</c:v>
                </c:pt>
                <c:pt idx="854">
                  <c:v>40917.895833331262</c:v>
                </c:pt>
                <c:pt idx="855">
                  <c:v>40917.906249997926</c:v>
                </c:pt>
                <c:pt idx="856">
                  <c:v>40917.916666664591</c:v>
                </c:pt>
                <c:pt idx="857">
                  <c:v>40917.927083331255</c:v>
                </c:pt>
                <c:pt idx="858">
                  <c:v>40917.937499997919</c:v>
                </c:pt>
                <c:pt idx="859">
                  <c:v>40917.947916664583</c:v>
                </c:pt>
                <c:pt idx="860">
                  <c:v>40917.958333331248</c:v>
                </c:pt>
                <c:pt idx="861">
                  <c:v>40917.968749997912</c:v>
                </c:pt>
                <c:pt idx="862">
                  <c:v>40917.979166664576</c:v>
                </c:pt>
                <c:pt idx="863">
                  <c:v>40917.98958333124</c:v>
                </c:pt>
                <c:pt idx="864">
                  <c:v>40917.999999997905</c:v>
                </c:pt>
                <c:pt idx="865">
                  <c:v>40918.010416664569</c:v>
                </c:pt>
                <c:pt idx="866">
                  <c:v>40918.020833331233</c:v>
                </c:pt>
                <c:pt idx="867">
                  <c:v>40918.031249997897</c:v>
                </c:pt>
                <c:pt idx="868">
                  <c:v>40918.041666664561</c:v>
                </c:pt>
                <c:pt idx="869">
                  <c:v>40918.052083331226</c:v>
                </c:pt>
                <c:pt idx="870">
                  <c:v>40918.06249999789</c:v>
                </c:pt>
                <c:pt idx="871">
                  <c:v>40918.072916664554</c:v>
                </c:pt>
                <c:pt idx="872">
                  <c:v>40918.083333331218</c:v>
                </c:pt>
                <c:pt idx="873">
                  <c:v>40918.093749997883</c:v>
                </c:pt>
                <c:pt idx="874">
                  <c:v>40918.104166664547</c:v>
                </c:pt>
                <c:pt idx="875">
                  <c:v>40918.114583331211</c:v>
                </c:pt>
                <c:pt idx="876">
                  <c:v>40918.124999997875</c:v>
                </c:pt>
                <c:pt idx="877">
                  <c:v>40918.13541666454</c:v>
                </c:pt>
                <c:pt idx="878">
                  <c:v>40918.145833331204</c:v>
                </c:pt>
                <c:pt idx="879">
                  <c:v>40918.156249997868</c:v>
                </c:pt>
                <c:pt idx="880">
                  <c:v>40918.166666664532</c:v>
                </c:pt>
                <c:pt idx="881">
                  <c:v>40918.177083331197</c:v>
                </c:pt>
                <c:pt idx="882">
                  <c:v>40918.187499997861</c:v>
                </c:pt>
                <c:pt idx="883">
                  <c:v>40918.197916664525</c:v>
                </c:pt>
                <c:pt idx="884">
                  <c:v>40918.208333331189</c:v>
                </c:pt>
                <c:pt idx="885">
                  <c:v>40918.218749997854</c:v>
                </c:pt>
                <c:pt idx="886">
                  <c:v>40918.229166664518</c:v>
                </c:pt>
                <c:pt idx="887">
                  <c:v>40918.239583331182</c:v>
                </c:pt>
                <c:pt idx="888">
                  <c:v>40918.249999997846</c:v>
                </c:pt>
                <c:pt idx="889">
                  <c:v>40918.260416664511</c:v>
                </c:pt>
                <c:pt idx="890">
                  <c:v>40918.270833331175</c:v>
                </c:pt>
                <c:pt idx="891">
                  <c:v>40918.281249997839</c:v>
                </c:pt>
                <c:pt idx="892">
                  <c:v>40918.291666664503</c:v>
                </c:pt>
                <c:pt idx="893">
                  <c:v>40918.302083331168</c:v>
                </c:pt>
                <c:pt idx="894">
                  <c:v>40918.312499997832</c:v>
                </c:pt>
                <c:pt idx="895">
                  <c:v>40918.322916664496</c:v>
                </c:pt>
                <c:pt idx="896">
                  <c:v>40918.33333333116</c:v>
                </c:pt>
                <c:pt idx="897">
                  <c:v>40918.343749997824</c:v>
                </c:pt>
                <c:pt idx="898">
                  <c:v>40918.354166664489</c:v>
                </c:pt>
                <c:pt idx="899">
                  <c:v>40918.364583331153</c:v>
                </c:pt>
                <c:pt idx="900">
                  <c:v>40918.374999997817</c:v>
                </c:pt>
                <c:pt idx="901">
                  <c:v>40918.385416664481</c:v>
                </c:pt>
                <c:pt idx="902">
                  <c:v>40918.395833331146</c:v>
                </c:pt>
                <c:pt idx="903">
                  <c:v>40918.40624999781</c:v>
                </c:pt>
                <c:pt idx="904">
                  <c:v>40918.416666664474</c:v>
                </c:pt>
                <c:pt idx="905">
                  <c:v>40918.427083331138</c:v>
                </c:pt>
                <c:pt idx="906">
                  <c:v>40918.437499997803</c:v>
                </c:pt>
                <c:pt idx="907">
                  <c:v>40918.447916664467</c:v>
                </c:pt>
                <c:pt idx="908">
                  <c:v>40918.458333331131</c:v>
                </c:pt>
                <c:pt idx="909">
                  <c:v>40918.468749997795</c:v>
                </c:pt>
                <c:pt idx="910">
                  <c:v>40918.47916666446</c:v>
                </c:pt>
                <c:pt idx="911">
                  <c:v>40918.489583331124</c:v>
                </c:pt>
                <c:pt idx="912">
                  <c:v>40918.499999997788</c:v>
                </c:pt>
                <c:pt idx="913">
                  <c:v>40918.510416664452</c:v>
                </c:pt>
                <c:pt idx="914">
                  <c:v>40918.520833331117</c:v>
                </c:pt>
                <c:pt idx="915">
                  <c:v>40918.531249997781</c:v>
                </c:pt>
                <c:pt idx="916">
                  <c:v>40918.541666664445</c:v>
                </c:pt>
                <c:pt idx="917">
                  <c:v>40918.552083331109</c:v>
                </c:pt>
                <c:pt idx="918">
                  <c:v>40918.562499997774</c:v>
                </c:pt>
                <c:pt idx="919">
                  <c:v>40918.572916664438</c:v>
                </c:pt>
                <c:pt idx="920">
                  <c:v>40918.583333331102</c:v>
                </c:pt>
                <c:pt idx="921">
                  <c:v>40918.593749997766</c:v>
                </c:pt>
                <c:pt idx="922">
                  <c:v>40918.604166664431</c:v>
                </c:pt>
                <c:pt idx="923">
                  <c:v>40918.614583331095</c:v>
                </c:pt>
                <c:pt idx="924">
                  <c:v>40918.624999997759</c:v>
                </c:pt>
                <c:pt idx="925">
                  <c:v>40918.635416664423</c:v>
                </c:pt>
                <c:pt idx="926">
                  <c:v>40918.645833331087</c:v>
                </c:pt>
                <c:pt idx="927">
                  <c:v>40918.656249997752</c:v>
                </c:pt>
                <c:pt idx="928">
                  <c:v>40918.666666664416</c:v>
                </c:pt>
                <c:pt idx="929">
                  <c:v>40918.67708333108</c:v>
                </c:pt>
                <c:pt idx="930">
                  <c:v>40918.687499997744</c:v>
                </c:pt>
                <c:pt idx="931">
                  <c:v>40918.697916664409</c:v>
                </c:pt>
                <c:pt idx="932">
                  <c:v>40918.708333331073</c:v>
                </c:pt>
                <c:pt idx="933">
                  <c:v>40918.718749997737</c:v>
                </c:pt>
                <c:pt idx="934">
                  <c:v>40918.729166664401</c:v>
                </c:pt>
                <c:pt idx="935">
                  <c:v>40918.739583331066</c:v>
                </c:pt>
                <c:pt idx="936">
                  <c:v>40918.74999999773</c:v>
                </c:pt>
                <c:pt idx="937">
                  <c:v>40918.760416664394</c:v>
                </c:pt>
                <c:pt idx="938">
                  <c:v>40918.770833331058</c:v>
                </c:pt>
                <c:pt idx="939">
                  <c:v>40918.781249997723</c:v>
                </c:pt>
                <c:pt idx="940">
                  <c:v>40918.791666664387</c:v>
                </c:pt>
                <c:pt idx="941">
                  <c:v>40918.802083331051</c:v>
                </c:pt>
                <c:pt idx="942">
                  <c:v>40918.812499997715</c:v>
                </c:pt>
                <c:pt idx="943">
                  <c:v>40918.82291666438</c:v>
                </c:pt>
                <c:pt idx="944">
                  <c:v>40918.833333331044</c:v>
                </c:pt>
                <c:pt idx="945">
                  <c:v>40918.843749997708</c:v>
                </c:pt>
                <c:pt idx="946">
                  <c:v>40918.854166664372</c:v>
                </c:pt>
                <c:pt idx="947">
                  <c:v>40918.864583331037</c:v>
                </c:pt>
                <c:pt idx="948">
                  <c:v>40918.874999997701</c:v>
                </c:pt>
                <c:pt idx="949">
                  <c:v>40918.885416664365</c:v>
                </c:pt>
                <c:pt idx="950">
                  <c:v>40918.895833331029</c:v>
                </c:pt>
                <c:pt idx="951">
                  <c:v>40918.906249997694</c:v>
                </c:pt>
                <c:pt idx="952">
                  <c:v>40918.916666664358</c:v>
                </c:pt>
                <c:pt idx="953">
                  <c:v>40918.927083331022</c:v>
                </c:pt>
                <c:pt idx="954">
                  <c:v>40918.937499997686</c:v>
                </c:pt>
                <c:pt idx="955">
                  <c:v>40918.94791666435</c:v>
                </c:pt>
                <c:pt idx="956">
                  <c:v>40918.958333331015</c:v>
                </c:pt>
                <c:pt idx="957">
                  <c:v>40918.968749997679</c:v>
                </c:pt>
                <c:pt idx="958">
                  <c:v>40918.979166664343</c:v>
                </c:pt>
                <c:pt idx="959">
                  <c:v>40918.989583331007</c:v>
                </c:pt>
                <c:pt idx="960">
                  <c:v>40918.999999997672</c:v>
                </c:pt>
                <c:pt idx="961">
                  <c:v>40919.010416664336</c:v>
                </c:pt>
                <c:pt idx="962">
                  <c:v>40919.020833331</c:v>
                </c:pt>
                <c:pt idx="963">
                  <c:v>40919.031249997664</c:v>
                </c:pt>
                <c:pt idx="964">
                  <c:v>40919.041666664329</c:v>
                </c:pt>
                <c:pt idx="965">
                  <c:v>40919.052083330993</c:v>
                </c:pt>
                <c:pt idx="966">
                  <c:v>40919.062499997657</c:v>
                </c:pt>
                <c:pt idx="967">
                  <c:v>40919.072916664321</c:v>
                </c:pt>
                <c:pt idx="968">
                  <c:v>40919.083333330986</c:v>
                </c:pt>
                <c:pt idx="969">
                  <c:v>40919.09374999765</c:v>
                </c:pt>
                <c:pt idx="970">
                  <c:v>40919.104166664314</c:v>
                </c:pt>
                <c:pt idx="971">
                  <c:v>40919.114583330978</c:v>
                </c:pt>
                <c:pt idx="972">
                  <c:v>40919.124999997643</c:v>
                </c:pt>
                <c:pt idx="973">
                  <c:v>40919.135416664307</c:v>
                </c:pt>
                <c:pt idx="974">
                  <c:v>40919.145833330971</c:v>
                </c:pt>
                <c:pt idx="975">
                  <c:v>40919.156249997635</c:v>
                </c:pt>
                <c:pt idx="976">
                  <c:v>40919.1666666643</c:v>
                </c:pt>
                <c:pt idx="977">
                  <c:v>40919.177083330964</c:v>
                </c:pt>
                <c:pt idx="978">
                  <c:v>40919.187499997628</c:v>
                </c:pt>
                <c:pt idx="979">
                  <c:v>40919.197916664292</c:v>
                </c:pt>
                <c:pt idx="980">
                  <c:v>40919.208333330957</c:v>
                </c:pt>
                <c:pt idx="981">
                  <c:v>40919.218749997621</c:v>
                </c:pt>
                <c:pt idx="982">
                  <c:v>40919.229166664285</c:v>
                </c:pt>
                <c:pt idx="983">
                  <c:v>40919.239583330949</c:v>
                </c:pt>
                <c:pt idx="984">
                  <c:v>40919.249999997613</c:v>
                </c:pt>
                <c:pt idx="985">
                  <c:v>40919.260416664278</c:v>
                </c:pt>
                <c:pt idx="986">
                  <c:v>40919.270833330942</c:v>
                </c:pt>
                <c:pt idx="987">
                  <c:v>40919.281249997606</c:v>
                </c:pt>
                <c:pt idx="988">
                  <c:v>40919.29166666427</c:v>
                </c:pt>
                <c:pt idx="989">
                  <c:v>40919.302083330935</c:v>
                </c:pt>
                <c:pt idx="990">
                  <c:v>40919.312499997599</c:v>
                </c:pt>
                <c:pt idx="991">
                  <c:v>40919.322916664263</c:v>
                </c:pt>
                <c:pt idx="992">
                  <c:v>40919.333333330927</c:v>
                </c:pt>
                <c:pt idx="993">
                  <c:v>40919.343749997592</c:v>
                </c:pt>
                <c:pt idx="994">
                  <c:v>40919.354166664256</c:v>
                </c:pt>
                <c:pt idx="995">
                  <c:v>40919.36458333092</c:v>
                </c:pt>
                <c:pt idx="996">
                  <c:v>40919.374999997584</c:v>
                </c:pt>
                <c:pt idx="997">
                  <c:v>40919.385416664249</c:v>
                </c:pt>
                <c:pt idx="998">
                  <c:v>40919.395833330913</c:v>
                </c:pt>
                <c:pt idx="999">
                  <c:v>40919.406249997577</c:v>
                </c:pt>
                <c:pt idx="1000">
                  <c:v>40919.416666664241</c:v>
                </c:pt>
                <c:pt idx="1001">
                  <c:v>40919.427083330906</c:v>
                </c:pt>
                <c:pt idx="1002">
                  <c:v>40919.43749999757</c:v>
                </c:pt>
                <c:pt idx="1003">
                  <c:v>40919.447916664234</c:v>
                </c:pt>
                <c:pt idx="1004">
                  <c:v>40919.458333330898</c:v>
                </c:pt>
                <c:pt idx="1005">
                  <c:v>40919.468749997563</c:v>
                </c:pt>
                <c:pt idx="1006">
                  <c:v>40919.479166664227</c:v>
                </c:pt>
                <c:pt idx="1007">
                  <c:v>40919.489583330891</c:v>
                </c:pt>
                <c:pt idx="1008">
                  <c:v>40919.499999997555</c:v>
                </c:pt>
                <c:pt idx="1009">
                  <c:v>40919.51041666422</c:v>
                </c:pt>
                <c:pt idx="1010">
                  <c:v>40919.520833330884</c:v>
                </c:pt>
                <c:pt idx="1011">
                  <c:v>40919.531249997548</c:v>
                </c:pt>
                <c:pt idx="1012">
                  <c:v>40919.541666664212</c:v>
                </c:pt>
                <c:pt idx="1013">
                  <c:v>40919.552083330876</c:v>
                </c:pt>
                <c:pt idx="1014">
                  <c:v>40919.562499997541</c:v>
                </c:pt>
                <c:pt idx="1015">
                  <c:v>40919.572916664205</c:v>
                </c:pt>
                <c:pt idx="1016">
                  <c:v>40919.583333330869</c:v>
                </c:pt>
                <c:pt idx="1017">
                  <c:v>40919.593749997533</c:v>
                </c:pt>
                <c:pt idx="1018">
                  <c:v>40919.604166664198</c:v>
                </c:pt>
                <c:pt idx="1019">
                  <c:v>40919.614583330862</c:v>
                </c:pt>
                <c:pt idx="1020">
                  <c:v>40919.624999997526</c:v>
                </c:pt>
                <c:pt idx="1021">
                  <c:v>40919.63541666419</c:v>
                </c:pt>
                <c:pt idx="1022">
                  <c:v>40919.645833330855</c:v>
                </c:pt>
                <c:pt idx="1023">
                  <c:v>40919.656249997519</c:v>
                </c:pt>
                <c:pt idx="1024">
                  <c:v>40919.666666664183</c:v>
                </c:pt>
                <c:pt idx="1025">
                  <c:v>40919.677083330847</c:v>
                </c:pt>
                <c:pt idx="1026">
                  <c:v>40919.687499997512</c:v>
                </c:pt>
                <c:pt idx="1027">
                  <c:v>40919.697916664176</c:v>
                </c:pt>
                <c:pt idx="1028">
                  <c:v>40919.70833333084</c:v>
                </c:pt>
                <c:pt idx="1029">
                  <c:v>40919.718749997504</c:v>
                </c:pt>
                <c:pt idx="1030">
                  <c:v>40919.729166664169</c:v>
                </c:pt>
                <c:pt idx="1031">
                  <c:v>40919.739583330833</c:v>
                </c:pt>
                <c:pt idx="1032">
                  <c:v>40919.749999997497</c:v>
                </c:pt>
                <c:pt idx="1033">
                  <c:v>40919.760416664161</c:v>
                </c:pt>
                <c:pt idx="1034">
                  <c:v>40919.770833330826</c:v>
                </c:pt>
                <c:pt idx="1035">
                  <c:v>40919.78124999749</c:v>
                </c:pt>
                <c:pt idx="1036">
                  <c:v>40919.791666664154</c:v>
                </c:pt>
                <c:pt idx="1037">
                  <c:v>40919.802083330818</c:v>
                </c:pt>
                <c:pt idx="1038">
                  <c:v>40919.812499997483</c:v>
                </c:pt>
                <c:pt idx="1039">
                  <c:v>40919.822916664147</c:v>
                </c:pt>
                <c:pt idx="1040">
                  <c:v>40919.833333330811</c:v>
                </c:pt>
                <c:pt idx="1041">
                  <c:v>40919.843749997475</c:v>
                </c:pt>
                <c:pt idx="1042">
                  <c:v>40919.854166664139</c:v>
                </c:pt>
                <c:pt idx="1043">
                  <c:v>40919.864583330804</c:v>
                </c:pt>
                <c:pt idx="1044">
                  <c:v>40919.874999997468</c:v>
                </c:pt>
                <c:pt idx="1045">
                  <c:v>40919.885416664132</c:v>
                </c:pt>
                <c:pt idx="1046">
                  <c:v>40919.895833330796</c:v>
                </c:pt>
                <c:pt idx="1047">
                  <c:v>40919.906249997461</c:v>
                </c:pt>
                <c:pt idx="1048">
                  <c:v>40919.916666664125</c:v>
                </c:pt>
                <c:pt idx="1049">
                  <c:v>40919.927083330789</c:v>
                </c:pt>
                <c:pt idx="1050">
                  <c:v>40919.937499997453</c:v>
                </c:pt>
                <c:pt idx="1051">
                  <c:v>40919.947916664118</c:v>
                </c:pt>
                <c:pt idx="1052">
                  <c:v>40919.958333330782</c:v>
                </c:pt>
                <c:pt idx="1053">
                  <c:v>40919.968749997446</c:v>
                </c:pt>
                <c:pt idx="1054">
                  <c:v>40919.97916666411</c:v>
                </c:pt>
                <c:pt idx="1055">
                  <c:v>40919.989583330775</c:v>
                </c:pt>
                <c:pt idx="1056">
                  <c:v>40919.999999997439</c:v>
                </c:pt>
                <c:pt idx="1057">
                  <c:v>40920.010416664103</c:v>
                </c:pt>
                <c:pt idx="1058">
                  <c:v>40920.020833330767</c:v>
                </c:pt>
                <c:pt idx="1059">
                  <c:v>40920.031249997432</c:v>
                </c:pt>
                <c:pt idx="1060">
                  <c:v>40920.041666664096</c:v>
                </c:pt>
                <c:pt idx="1061">
                  <c:v>40920.05208333076</c:v>
                </c:pt>
                <c:pt idx="1062">
                  <c:v>40920.062499997424</c:v>
                </c:pt>
                <c:pt idx="1063">
                  <c:v>40920.072916664089</c:v>
                </c:pt>
                <c:pt idx="1064">
                  <c:v>40920.083333330753</c:v>
                </c:pt>
                <c:pt idx="1065">
                  <c:v>40920.093749997417</c:v>
                </c:pt>
                <c:pt idx="1066">
                  <c:v>40920.104166664081</c:v>
                </c:pt>
                <c:pt idx="1067">
                  <c:v>40920.114583330746</c:v>
                </c:pt>
                <c:pt idx="1068">
                  <c:v>40920.12499999741</c:v>
                </c:pt>
                <c:pt idx="1069">
                  <c:v>40920.135416664074</c:v>
                </c:pt>
                <c:pt idx="1070">
                  <c:v>40920.145833330738</c:v>
                </c:pt>
                <c:pt idx="1071">
                  <c:v>40920.156249997402</c:v>
                </c:pt>
                <c:pt idx="1072">
                  <c:v>40920.166666664067</c:v>
                </c:pt>
                <c:pt idx="1073">
                  <c:v>40920.177083330731</c:v>
                </c:pt>
                <c:pt idx="1074">
                  <c:v>40920.187499997395</c:v>
                </c:pt>
                <c:pt idx="1075">
                  <c:v>40920.197916664059</c:v>
                </c:pt>
                <c:pt idx="1076">
                  <c:v>40920.208333330724</c:v>
                </c:pt>
                <c:pt idx="1077">
                  <c:v>40920.218749997388</c:v>
                </c:pt>
                <c:pt idx="1078">
                  <c:v>40920.229166664052</c:v>
                </c:pt>
                <c:pt idx="1079">
                  <c:v>40920.239583330716</c:v>
                </c:pt>
                <c:pt idx="1080">
                  <c:v>40920.249999997381</c:v>
                </c:pt>
                <c:pt idx="1081">
                  <c:v>40920.260416664045</c:v>
                </c:pt>
                <c:pt idx="1082">
                  <c:v>40920.270833330709</c:v>
                </c:pt>
                <c:pt idx="1083">
                  <c:v>40920.281249997373</c:v>
                </c:pt>
                <c:pt idx="1084">
                  <c:v>40920.291666664038</c:v>
                </c:pt>
                <c:pt idx="1085">
                  <c:v>40920.302083330702</c:v>
                </c:pt>
                <c:pt idx="1086">
                  <c:v>40920.312499997366</c:v>
                </c:pt>
                <c:pt idx="1087">
                  <c:v>40920.32291666403</c:v>
                </c:pt>
                <c:pt idx="1088">
                  <c:v>40920.333333330695</c:v>
                </c:pt>
                <c:pt idx="1089">
                  <c:v>40920.343749997359</c:v>
                </c:pt>
                <c:pt idx="1090">
                  <c:v>40920.354166664023</c:v>
                </c:pt>
                <c:pt idx="1091">
                  <c:v>40920.364583330687</c:v>
                </c:pt>
                <c:pt idx="1092">
                  <c:v>40920.374999997352</c:v>
                </c:pt>
                <c:pt idx="1093">
                  <c:v>40920.385416664016</c:v>
                </c:pt>
                <c:pt idx="1094">
                  <c:v>40920.39583333068</c:v>
                </c:pt>
                <c:pt idx="1095">
                  <c:v>40920.406249997344</c:v>
                </c:pt>
                <c:pt idx="1096">
                  <c:v>40920.416666664009</c:v>
                </c:pt>
                <c:pt idx="1097">
                  <c:v>40920.427083330673</c:v>
                </c:pt>
                <c:pt idx="1098">
                  <c:v>40920.437499997337</c:v>
                </c:pt>
                <c:pt idx="1099">
                  <c:v>40920.447916664001</c:v>
                </c:pt>
                <c:pt idx="1100">
                  <c:v>40920.458333330665</c:v>
                </c:pt>
                <c:pt idx="1101">
                  <c:v>40920.46874999733</c:v>
                </c:pt>
                <c:pt idx="1102">
                  <c:v>40920.479166663994</c:v>
                </c:pt>
                <c:pt idx="1103">
                  <c:v>40920.489583330658</c:v>
                </c:pt>
                <c:pt idx="1104">
                  <c:v>40920.499999997322</c:v>
                </c:pt>
                <c:pt idx="1105">
                  <c:v>40920.510416663987</c:v>
                </c:pt>
                <c:pt idx="1106">
                  <c:v>40920.520833330651</c:v>
                </c:pt>
                <c:pt idx="1107">
                  <c:v>40920.531249997315</c:v>
                </c:pt>
                <c:pt idx="1108">
                  <c:v>40920.541666663979</c:v>
                </c:pt>
                <c:pt idx="1109">
                  <c:v>40920.552083330644</c:v>
                </c:pt>
                <c:pt idx="1110">
                  <c:v>40920.562499997308</c:v>
                </c:pt>
                <c:pt idx="1111">
                  <c:v>40920.572916663972</c:v>
                </c:pt>
                <c:pt idx="1112">
                  <c:v>40920.583333330636</c:v>
                </c:pt>
                <c:pt idx="1113">
                  <c:v>40920.593749997301</c:v>
                </c:pt>
                <c:pt idx="1114">
                  <c:v>40920.604166663965</c:v>
                </c:pt>
                <c:pt idx="1115">
                  <c:v>40920.614583330629</c:v>
                </c:pt>
                <c:pt idx="1116">
                  <c:v>40920.624999997293</c:v>
                </c:pt>
                <c:pt idx="1117">
                  <c:v>40920.635416663958</c:v>
                </c:pt>
                <c:pt idx="1118">
                  <c:v>40920.645833330622</c:v>
                </c:pt>
                <c:pt idx="1119">
                  <c:v>40920.656249997286</c:v>
                </c:pt>
                <c:pt idx="1120">
                  <c:v>40920.66666666395</c:v>
                </c:pt>
                <c:pt idx="1121">
                  <c:v>40920.677083330615</c:v>
                </c:pt>
                <c:pt idx="1122">
                  <c:v>40920.687499997279</c:v>
                </c:pt>
                <c:pt idx="1123">
                  <c:v>40920.697916663943</c:v>
                </c:pt>
                <c:pt idx="1124">
                  <c:v>40920.708333330607</c:v>
                </c:pt>
                <c:pt idx="1125">
                  <c:v>40920.718749997272</c:v>
                </c:pt>
                <c:pt idx="1126">
                  <c:v>40920.729166663936</c:v>
                </c:pt>
                <c:pt idx="1127">
                  <c:v>40920.7395833306</c:v>
                </c:pt>
                <c:pt idx="1128">
                  <c:v>40920.749999997264</c:v>
                </c:pt>
                <c:pt idx="1129">
                  <c:v>40920.760416663928</c:v>
                </c:pt>
                <c:pt idx="1130">
                  <c:v>40920.770833330593</c:v>
                </c:pt>
                <c:pt idx="1131">
                  <c:v>40920.781249997257</c:v>
                </c:pt>
                <c:pt idx="1132">
                  <c:v>40920.791666663921</c:v>
                </c:pt>
                <c:pt idx="1133">
                  <c:v>40920.802083330585</c:v>
                </c:pt>
                <c:pt idx="1134">
                  <c:v>40920.81249999725</c:v>
                </c:pt>
                <c:pt idx="1135">
                  <c:v>40920.822916663914</c:v>
                </c:pt>
                <c:pt idx="1136">
                  <c:v>40920.833333330578</c:v>
                </c:pt>
                <c:pt idx="1137">
                  <c:v>40920.843749997242</c:v>
                </c:pt>
                <c:pt idx="1138">
                  <c:v>40920.854166663907</c:v>
                </c:pt>
                <c:pt idx="1139">
                  <c:v>40920.864583330571</c:v>
                </c:pt>
                <c:pt idx="1140">
                  <c:v>40920.874999997235</c:v>
                </c:pt>
                <c:pt idx="1141">
                  <c:v>40920.885416663899</c:v>
                </c:pt>
                <c:pt idx="1142">
                  <c:v>40920.895833330564</c:v>
                </c:pt>
                <c:pt idx="1143">
                  <c:v>40920.906249997228</c:v>
                </c:pt>
                <c:pt idx="1144">
                  <c:v>40920.916666663892</c:v>
                </c:pt>
                <c:pt idx="1145">
                  <c:v>40920.927083330556</c:v>
                </c:pt>
                <c:pt idx="1146">
                  <c:v>40920.937499997221</c:v>
                </c:pt>
                <c:pt idx="1147">
                  <c:v>40920.947916663885</c:v>
                </c:pt>
                <c:pt idx="1148">
                  <c:v>40920.958333330549</c:v>
                </c:pt>
                <c:pt idx="1149">
                  <c:v>40920.968749997213</c:v>
                </c:pt>
                <c:pt idx="1150">
                  <c:v>40920.979166663878</c:v>
                </c:pt>
                <c:pt idx="1151">
                  <c:v>40920.989583330542</c:v>
                </c:pt>
                <c:pt idx="1152">
                  <c:v>40920.999999997206</c:v>
                </c:pt>
                <c:pt idx="1153">
                  <c:v>40921.01041666387</c:v>
                </c:pt>
                <c:pt idx="1154">
                  <c:v>40921.020833330535</c:v>
                </c:pt>
                <c:pt idx="1155">
                  <c:v>40921.031249997199</c:v>
                </c:pt>
                <c:pt idx="1156">
                  <c:v>40921.041666663863</c:v>
                </c:pt>
                <c:pt idx="1157">
                  <c:v>40921.052083330527</c:v>
                </c:pt>
                <c:pt idx="1158">
                  <c:v>40921.062499997191</c:v>
                </c:pt>
                <c:pt idx="1159">
                  <c:v>40921.072916663856</c:v>
                </c:pt>
                <c:pt idx="1160">
                  <c:v>40921.08333333052</c:v>
                </c:pt>
                <c:pt idx="1161">
                  <c:v>40921.093749997184</c:v>
                </c:pt>
                <c:pt idx="1162">
                  <c:v>40921.104166663848</c:v>
                </c:pt>
                <c:pt idx="1163">
                  <c:v>40921.114583330513</c:v>
                </c:pt>
                <c:pt idx="1164">
                  <c:v>40921.124999997177</c:v>
                </c:pt>
                <c:pt idx="1165">
                  <c:v>40921.135416663841</c:v>
                </c:pt>
                <c:pt idx="1166">
                  <c:v>40921.145833330505</c:v>
                </c:pt>
                <c:pt idx="1167">
                  <c:v>40921.15624999717</c:v>
                </c:pt>
                <c:pt idx="1168">
                  <c:v>40921.166666663834</c:v>
                </c:pt>
                <c:pt idx="1169">
                  <c:v>40921.177083330498</c:v>
                </c:pt>
                <c:pt idx="1170">
                  <c:v>40921.187499997162</c:v>
                </c:pt>
                <c:pt idx="1171">
                  <c:v>40921.197916663827</c:v>
                </c:pt>
                <c:pt idx="1172">
                  <c:v>40921.208333330491</c:v>
                </c:pt>
                <c:pt idx="1173">
                  <c:v>40921.218749997155</c:v>
                </c:pt>
                <c:pt idx="1174">
                  <c:v>40921.229166663819</c:v>
                </c:pt>
                <c:pt idx="1175">
                  <c:v>40921.239583330484</c:v>
                </c:pt>
                <c:pt idx="1176">
                  <c:v>40921.249999997148</c:v>
                </c:pt>
                <c:pt idx="1177">
                  <c:v>40921.260416663812</c:v>
                </c:pt>
                <c:pt idx="1178">
                  <c:v>40921.270833330476</c:v>
                </c:pt>
                <c:pt idx="1179">
                  <c:v>40921.281249997141</c:v>
                </c:pt>
                <c:pt idx="1180">
                  <c:v>40921.291666663805</c:v>
                </c:pt>
                <c:pt idx="1181">
                  <c:v>40921.302083330469</c:v>
                </c:pt>
                <c:pt idx="1182">
                  <c:v>40921.312499997133</c:v>
                </c:pt>
                <c:pt idx="1183">
                  <c:v>40921.322916663798</c:v>
                </c:pt>
                <c:pt idx="1184">
                  <c:v>40921.333333330462</c:v>
                </c:pt>
                <c:pt idx="1185">
                  <c:v>40921.343749997126</c:v>
                </c:pt>
                <c:pt idx="1186">
                  <c:v>40921.35416666379</c:v>
                </c:pt>
                <c:pt idx="1187">
                  <c:v>40921.364583330454</c:v>
                </c:pt>
                <c:pt idx="1188">
                  <c:v>40921.374999997119</c:v>
                </c:pt>
                <c:pt idx="1189">
                  <c:v>40921.385416663783</c:v>
                </c:pt>
                <c:pt idx="1190">
                  <c:v>40921.395833330447</c:v>
                </c:pt>
                <c:pt idx="1191">
                  <c:v>40921.406249997111</c:v>
                </c:pt>
                <c:pt idx="1192">
                  <c:v>40921.416666663776</c:v>
                </c:pt>
                <c:pt idx="1193">
                  <c:v>40921.42708333044</c:v>
                </c:pt>
                <c:pt idx="1194">
                  <c:v>40921.437499997104</c:v>
                </c:pt>
                <c:pt idx="1195">
                  <c:v>40921.447916663768</c:v>
                </c:pt>
                <c:pt idx="1196">
                  <c:v>40921.458333330433</c:v>
                </c:pt>
                <c:pt idx="1197">
                  <c:v>40921.468749997097</c:v>
                </c:pt>
                <c:pt idx="1198">
                  <c:v>40921.479166663761</c:v>
                </c:pt>
                <c:pt idx="1199">
                  <c:v>40921.489583330425</c:v>
                </c:pt>
                <c:pt idx="1200">
                  <c:v>40921.49999999709</c:v>
                </c:pt>
                <c:pt idx="1201">
                  <c:v>40921.510416663754</c:v>
                </c:pt>
                <c:pt idx="1202">
                  <c:v>40921.520833330418</c:v>
                </c:pt>
                <c:pt idx="1203">
                  <c:v>40921.531249997082</c:v>
                </c:pt>
                <c:pt idx="1204">
                  <c:v>40921.541666663747</c:v>
                </c:pt>
                <c:pt idx="1205">
                  <c:v>40921.552083330411</c:v>
                </c:pt>
                <c:pt idx="1206">
                  <c:v>40921.562499997075</c:v>
                </c:pt>
                <c:pt idx="1207">
                  <c:v>40921.572916663739</c:v>
                </c:pt>
                <c:pt idx="1208">
                  <c:v>40921.583333330404</c:v>
                </c:pt>
                <c:pt idx="1209">
                  <c:v>40921.593749997068</c:v>
                </c:pt>
                <c:pt idx="1210">
                  <c:v>40921.604166663732</c:v>
                </c:pt>
                <c:pt idx="1211">
                  <c:v>40921.614583330396</c:v>
                </c:pt>
                <c:pt idx="1212">
                  <c:v>40921.624999997061</c:v>
                </c:pt>
                <c:pt idx="1213">
                  <c:v>40921.635416663725</c:v>
                </c:pt>
                <c:pt idx="1214">
                  <c:v>40921.645833330389</c:v>
                </c:pt>
                <c:pt idx="1215">
                  <c:v>40921.656249997053</c:v>
                </c:pt>
                <c:pt idx="1216">
                  <c:v>40921.666666663717</c:v>
                </c:pt>
                <c:pt idx="1217">
                  <c:v>40921.677083330382</c:v>
                </c:pt>
                <c:pt idx="1218">
                  <c:v>40921.687499997046</c:v>
                </c:pt>
                <c:pt idx="1219">
                  <c:v>40921.69791666371</c:v>
                </c:pt>
                <c:pt idx="1220">
                  <c:v>40921.708333330374</c:v>
                </c:pt>
                <c:pt idx="1221">
                  <c:v>40921.718749997039</c:v>
                </c:pt>
                <c:pt idx="1222">
                  <c:v>40921.729166663703</c:v>
                </c:pt>
                <c:pt idx="1223">
                  <c:v>40921.739583330367</c:v>
                </c:pt>
                <c:pt idx="1224">
                  <c:v>40921.749999997031</c:v>
                </c:pt>
                <c:pt idx="1225">
                  <c:v>40921.760416663696</c:v>
                </c:pt>
                <c:pt idx="1226">
                  <c:v>40921.77083333036</c:v>
                </c:pt>
                <c:pt idx="1227">
                  <c:v>40921.781249997024</c:v>
                </c:pt>
                <c:pt idx="1228">
                  <c:v>40921.791666663688</c:v>
                </c:pt>
                <c:pt idx="1229">
                  <c:v>40921.802083330353</c:v>
                </c:pt>
                <c:pt idx="1230">
                  <c:v>40921.812499997017</c:v>
                </c:pt>
                <c:pt idx="1231">
                  <c:v>40921.822916663681</c:v>
                </c:pt>
                <c:pt idx="1232">
                  <c:v>40921.833333330345</c:v>
                </c:pt>
                <c:pt idx="1233">
                  <c:v>40921.84374999701</c:v>
                </c:pt>
                <c:pt idx="1234">
                  <c:v>40921.854166663674</c:v>
                </c:pt>
                <c:pt idx="1235">
                  <c:v>40921.864583330338</c:v>
                </c:pt>
                <c:pt idx="1236">
                  <c:v>40921.874999997002</c:v>
                </c:pt>
                <c:pt idx="1237">
                  <c:v>40921.885416663667</c:v>
                </c:pt>
                <c:pt idx="1238">
                  <c:v>40921.895833330331</c:v>
                </c:pt>
                <c:pt idx="1239">
                  <c:v>40921.906249996995</c:v>
                </c:pt>
                <c:pt idx="1240">
                  <c:v>40921.916666663659</c:v>
                </c:pt>
                <c:pt idx="1241">
                  <c:v>40921.927083330324</c:v>
                </c:pt>
                <c:pt idx="1242">
                  <c:v>40921.937499996988</c:v>
                </c:pt>
                <c:pt idx="1243">
                  <c:v>40921.947916663652</c:v>
                </c:pt>
                <c:pt idx="1244">
                  <c:v>40921.958333330316</c:v>
                </c:pt>
                <c:pt idx="1245">
                  <c:v>40921.96874999698</c:v>
                </c:pt>
                <c:pt idx="1246">
                  <c:v>40921.979166663645</c:v>
                </c:pt>
                <c:pt idx="1247">
                  <c:v>40921.989583330309</c:v>
                </c:pt>
                <c:pt idx="1248">
                  <c:v>40921.999999996973</c:v>
                </c:pt>
                <c:pt idx="1249">
                  <c:v>40922.010416663637</c:v>
                </c:pt>
                <c:pt idx="1250">
                  <c:v>40922.020833330302</c:v>
                </c:pt>
                <c:pt idx="1251">
                  <c:v>40922.031249996966</c:v>
                </c:pt>
                <c:pt idx="1252">
                  <c:v>40922.04166666363</c:v>
                </c:pt>
                <c:pt idx="1253">
                  <c:v>40922.052083330294</c:v>
                </c:pt>
                <c:pt idx="1254">
                  <c:v>40922.062499996959</c:v>
                </c:pt>
                <c:pt idx="1255">
                  <c:v>40922.072916663623</c:v>
                </c:pt>
                <c:pt idx="1256">
                  <c:v>40922.083333330287</c:v>
                </c:pt>
                <c:pt idx="1257">
                  <c:v>40922.093749996951</c:v>
                </c:pt>
                <c:pt idx="1258">
                  <c:v>40922.104166663616</c:v>
                </c:pt>
                <c:pt idx="1259">
                  <c:v>40922.11458333028</c:v>
                </c:pt>
                <c:pt idx="1260">
                  <c:v>40922.124999996944</c:v>
                </c:pt>
                <c:pt idx="1261">
                  <c:v>40922.135416663608</c:v>
                </c:pt>
                <c:pt idx="1262">
                  <c:v>40922.145833330273</c:v>
                </c:pt>
                <c:pt idx="1263">
                  <c:v>40922.156249996937</c:v>
                </c:pt>
                <c:pt idx="1264">
                  <c:v>40922.166666663601</c:v>
                </c:pt>
                <c:pt idx="1265">
                  <c:v>40922.177083330265</c:v>
                </c:pt>
                <c:pt idx="1266">
                  <c:v>40922.18749999693</c:v>
                </c:pt>
                <c:pt idx="1267">
                  <c:v>40922.197916663594</c:v>
                </c:pt>
                <c:pt idx="1268">
                  <c:v>40922.208333330258</c:v>
                </c:pt>
                <c:pt idx="1269">
                  <c:v>40922.218749996922</c:v>
                </c:pt>
                <c:pt idx="1270">
                  <c:v>40922.229166663587</c:v>
                </c:pt>
                <c:pt idx="1271">
                  <c:v>40922.239583330251</c:v>
                </c:pt>
                <c:pt idx="1272">
                  <c:v>40922.249999996915</c:v>
                </c:pt>
                <c:pt idx="1273">
                  <c:v>40922.260416663579</c:v>
                </c:pt>
                <c:pt idx="1274">
                  <c:v>40922.270833330243</c:v>
                </c:pt>
                <c:pt idx="1275">
                  <c:v>40922.281249996908</c:v>
                </c:pt>
                <c:pt idx="1276">
                  <c:v>40922.291666663572</c:v>
                </c:pt>
                <c:pt idx="1277">
                  <c:v>40922.302083330236</c:v>
                </c:pt>
                <c:pt idx="1278">
                  <c:v>40922.3124999969</c:v>
                </c:pt>
                <c:pt idx="1279">
                  <c:v>40922.322916663565</c:v>
                </c:pt>
                <c:pt idx="1280">
                  <c:v>40922.333333330229</c:v>
                </c:pt>
                <c:pt idx="1281">
                  <c:v>40922.343749996893</c:v>
                </c:pt>
                <c:pt idx="1282">
                  <c:v>40922.354166663557</c:v>
                </c:pt>
                <c:pt idx="1283">
                  <c:v>40922.364583330222</c:v>
                </c:pt>
                <c:pt idx="1284">
                  <c:v>40922.374999996886</c:v>
                </c:pt>
                <c:pt idx="1285">
                  <c:v>40922.38541666355</c:v>
                </c:pt>
                <c:pt idx="1286">
                  <c:v>40922.395833330214</c:v>
                </c:pt>
                <c:pt idx="1287">
                  <c:v>40922.406249996879</c:v>
                </c:pt>
                <c:pt idx="1288">
                  <c:v>40922.416666663543</c:v>
                </c:pt>
                <c:pt idx="1289">
                  <c:v>40922.427083330207</c:v>
                </c:pt>
                <c:pt idx="1290">
                  <c:v>40922.437499996871</c:v>
                </c:pt>
                <c:pt idx="1291">
                  <c:v>40922.447916663536</c:v>
                </c:pt>
                <c:pt idx="1292">
                  <c:v>40922.4583333302</c:v>
                </c:pt>
                <c:pt idx="1293">
                  <c:v>40922.468749996864</c:v>
                </c:pt>
                <c:pt idx="1294">
                  <c:v>40922.479166663528</c:v>
                </c:pt>
                <c:pt idx="1295">
                  <c:v>40922.489583330193</c:v>
                </c:pt>
                <c:pt idx="1296">
                  <c:v>40922.499999996857</c:v>
                </c:pt>
                <c:pt idx="1297">
                  <c:v>40922.510416663521</c:v>
                </c:pt>
                <c:pt idx="1298">
                  <c:v>40922.520833330185</c:v>
                </c:pt>
                <c:pt idx="1299">
                  <c:v>40922.53124999685</c:v>
                </c:pt>
                <c:pt idx="1300">
                  <c:v>40922.541666663514</c:v>
                </c:pt>
                <c:pt idx="1301">
                  <c:v>40922.552083330178</c:v>
                </c:pt>
                <c:pt idx="1302">
                  <c:v>40922.562499996842</c:v>
                </c:pt>
                <c:pt idx="1303">
                  <c:v>40922.572916663506</c:v>
                </c:pt>
                <c:pt idx="1304">
                  <c:v>40922.583333330171</c:v>
                </c:pt>
                <c:pt idx="1305">
                  <c:v>40922.593749996835</c:v>
                </c:pt>
                <c:pt idx="1306">
                  <c:v>40922.604166663499</c:v>
                </c:pt>
                <c:pt idx="1307">
                  <c:v>40922.614583330163</c:v>
                </c:pt>
                <c:pt idx="1308">
                  <c:v>40922.624999996828</c:v>
                </c:pt>
                <c:pt idx="1309">
                  <c:v>40922.635416663492</c:v>
                </c:pt>
                <c:pt idx="1310">
                  <c:v>40922.645833330156</c:v>
                </c:pt>
                <c:pt idx="1311">
                  <c:v>40922.65624999682</c:v>
                </c:pt>
                <c:pt idx="1312">
                  <c:v>40922.666666663485</c:v>
                </c:pt>
                <c:pt idx="1313">
                  <c:v>40922.677083330149</c:v>
                </c:pt>
                <c:pt idx="1314">
                  <c:v>40922.687499996813</c:v>
                </c:pt>
                <c:pt idx="1315">
                  <c:v>40922.697916663477</c:v>
                </c:pt>
                <c:pt idx="1316">
                  <c:v>40922.708333330142</c:v>
                </c:pt>
                <c:pt idx="1317">
                  <c:v>40922.718749996806</c:v>
                </c:pt>
                <c:pt idx="1318">
                  <c:v>40922.72916666347</c:v>
                </c:pt>
                <c:pt idx="1319">
                  <c:v>40922.739583330134</c:v>
                </c:pt>
                <c:pt idx="1320">
                  <c:v>40922.749999996799</c:v>
                </c:pt>
                <c:pt idx="1321">
                  <c:v>40922.760416663463</c:v>
                </c:pt>
                <c:pt idx="1322">
                  <c:v>40922.770833330127</c:v>
                </c:pt>
                <c:pt idx="1323">
                  <c:v>40922.781249996791</c:v>
                </c:pt>
                <c:pt idx="1324">
                  <c:v>40922.791666663456</c:v>
                </c:pt>
                <c:pt idx="1325">
                  <c:v>40922.80208333012</c:v>
                </c:pt>
                <c:pt idx="1326">
                  <c:v>40922.812499996784</c:v>
                </c:pt>
                <c:pt idx="1327">
                  <c:v>40922.822916663448</c:v>
                </c:pt>
                <c:pt idx="1328">
                  <c:v>40922.833333330113</c:v>
                </c:pt>
                <c:pt idx="1329">
                  <c:v>40922.843749996777</c:v>
                </c:pt>
                <c:pt idx="1330">
                  <c:v>40922.854166663441</c:v>
                </c:pt>
                <c:pt idx="1331">
                  <c:v>40922.864583330105</c:v>
                </c:pt>
                <c:pt idx="1332">
                  <c:v>40922.874999996769</c:v>
                </c:pt>
                <c:pt idx="1333">
                  <c:v>40922.885416663434</c:v>
                </c:pt>
                <c:pt idx="1334">
                  <c:v>40922.895833330098</c:v>
                </c:pt>
                <c:pt idx="1335">
                  <c:v>40922.906249996762</c:v>
                </c:pt>
                <c:pt idx="1336">
                  <c:v>40922.916666663426</c:v>
                </c:pt>
                <c:pt idx="1337">
                  <c:v>40922.927083330091</c:v>
                </c:pt>
                <c:pt idx="1338">
                  <c:v>40922.937499996755</c:v>
                </c:pt>
                <c:pt idx="1339">
                  <c:v>40922.947916663419</c:v>
                </c:pt>
                <c:pt idx="1340">
                  <c:v>40922.958333330083</c:v>
                </c:pt>
                <c:pt idx="1341">
                  <c:v>40922.968749996748</c:v>
                </c:pt>
                <c:pt idx="1342">
                  <c:v>40922.979166663412</c:v>
                </c:pt>
                <c:pt idx="1343">
                  <c:v>40922.989583330076</c:v>
                </c:pt>
                <c:pt idx="1344">
                  <c:v>40922.99999999674</c:v>
                </c:pt>
                <c:pt idx="1345">
                  <c:v>40923.010416663405</c:v>
                </c:pt>
                <c:pt idx="1346">
                  <c:v>40923.020833330069</c:v>
                </c:pt>
                <c:pt idx="1347">
                  <c:v>40923.031249996733</c:v>
                </c:pt>
                <c:pt idx="1348">
                  <c:v>40923.041666663397</c:v>
                </c:pt>
                <c:pt idx="1349">
                  <c:v>40923.052083330062</c:v>
                </c:pt>
                <c:pt idx="1350">
                  <c:v>40923.062499996726</c:v>
                </c:pt>
                <c:pt idx="1351">
                  <c:v>40923.07291666339</c:v>
                </c:pt>
                <c:pt idx="1352">
                  <c:v>40923.083333330054</c:v>
                </c:pt>
                <c:pt idx="1353">
                  <c:v>40923.093749996719</c:v>
                </c:pt>
                <c:pt idx="1354">
                  <c:v>40923.104166663383</c:v>
                </c:pt>
                <c:pt idx="1355">
                  <c:v>40923.114583330047</c:v>
                </c:pt>
                <c:pt idx="1356">
                  <c:v>40923.124999996711</c:v>
                </c:pt>
                <c:pt idx="1357">
                  <c:v>40923.135416663376</c:v>
                </c:pt>
                <c:pt idx="1358">
                  <c:v>40923.14583333004</c:v>
                </c:pt>
                <c:pt idx="1359">
                  <c:v>40923.156249996704</c:v>
                </c:pt>
                <c:pt idx="1360">
                  <c:v>40923.166666663368</c:v>
                </c:pt>
                <c:pt idx="1361">
                  <c:v>40923.177083330032</c:v>
                </c:pt>
                <c:pt idx="1362">
                  <c:v>40923.187499996697</c:v>
                </c:pt>
                <c:pt idx="1363">
                  <c:v>40923.197916663361</c:v>
                </c:pt>
                <c:pt idx="1364">
                  <c:v>40923.208333330025</c:v>
                </c:pt>
                <c:pt idx="1365">
                  <c:v>40923.218749996689</c:v>
                </c:pt>
                <c:pt idx="1366">
                  <c:v>40923.229166663354</c:v>
                </c:pt>
                <c:pt idx="1367">
                  <c:v>40923.239583330018</c:v>
                </c:pt>
                <c:pt idx="1368">
                  <c:v>40923.249999996682</c:v>
                </c:pt>
                <c:pt idx="1369">
                  <c:v>40923.260416663346</c:v>
                </c:pt>
                <c:pt idx="1370">
                  <c:v>40923.270833330011</c:v>
                </c:pt>
                <c:pt idx="1371">
                  <c:v>40923.281249996675</c:v>
                </c:pt>
                <c:pt idx="1372">
                  <c:v>40923.291666663339</c:v>
                </c:pt>
                <c:pt idx="1373">
                  <c:v>40923.302083330003</c:v>
                </c:pt>
                <c:pt idx="1374">
                  <c:v>40923.312499996668</c:v>
                </c:pt>
                <c:pt idx="1375">
                  <c:v>40923.322916663332</c:v>
                </c:pt>
                <c:pt idx="1376">
                  <c:v>40923.333333329996</c:v>
                </c:pt>
                <c:pt idx="1377">
                  <c:v>40923.34374999666</c:v>
                </c:pt>
                <c:pt idx="1378">
                  <c:v>40923.354166663325</c:v>
                </c:pt>
                <c:pt idx="1379">
                  <c:v>40923.364583329989</c:v>
                </c:pt>
                <c:pt idx="1380">
                  <c:v>40923.374999996653</c:v>
                </c:pt>
                <c:pt idx="1381">
                  <c:v>40923.385416663317</c:v>
                </c:pt>
                <c:pt idx="1382">
                  <c:v>40923.395833329982</c:v>
                </c:pt>
                <c:pt idx="1383">
                  <c:v>40923.406249996646</c:v>
                </c:pt>
                <c:pt idx="1384">
                  <c:v>40923.41666666331</c:v>
                </c:pt>
                <c:pt idx="1385">
                  <c:v>40923.427083329974</c:v>
                </c:pt>
                <c:pt idx="1386">
                  <c:v>40923.437499996639</c:v>
                </c:pt>
                <c:pt idx="1387">
                  <c:v>40923.447916663303</c:v>
                </c:pt>
                <c:pt idx="1388">
                  <c:v>40923.458333329967</c:v>
                </c:pt>
                <c:pt idx="1389">
                  <c:v>40923.468749996631</c:v>
                </c:pt>
                <c:pt idx="1390">
                  <c:v>40923.479166663295</c:v>
                </c:pt>
                <c:pt idx="1391">
                  <c:v>40923.48958332996</c:v>
                </c:pt>
                <c:pt idx="1392">
                  <c:v>40923.499999996624</c:v>
                </c:pt>
                <c:pt idx="1393">
                  <c:v>40923.510416663288</c:v>
                </c:pt>
                <c:pt idx="1394">
                  <c:v>40923.520833329952</c:v>
                </c:pt>
                <c:pt idx="1395">
                  <c:v>40923.531249996617</c:v>
                </c:pt>
                <c:pt idx="1396">
                  <c:v>40923.541666663281</c:v>
                </c:pt>
                <c:pt idx="1397">
                  <c:v>40923.552083329945</c:v>
                </c:pt>
                <c:pt idx="1398">
                  <c:v>40923.562499996609</c:v>
                </c:pt>
                <c:pt idx="1399">
                  <c:v>40923.572916663274</c:v>
                </c:pt>
                <c:pt idx="1400">
                  <c:v>40923.583333329938</c:v>
                </c:pt>
                <c:pt idx="1401">
                  <c:v>40923.593749996602</c:v>
                </c:pt>
                <c:pt idx="1402">
                  <c:v>40923.604166663266</c:v>
                </c:pt>
                <c:pt idx="1403">
                  <c:v>40923.614583329931</c:v>
                </c:pt>
                <c:pt idx="1404">
                  <c:v>40923.624999996595</c:v>
                </c:pt>
                <c:pt idx="1405">
                  <c:v>40923.635416663259</c:v>
                </c:pt>
                <c:pt idx="1406">
                  <c:v>40923.645833329923</c:v>
                </c:pt>
                <c:pt idx="1407">
                  <c:v>40923.656249996588</c:v>
                </c:pt>
                <c:pt idx="1408">
                  <c:v>40923.666666663252</c:v>
                </c:pt>
                <c:pt idx="1409">
                  <c:v>40923.677083329916</c:v>
                </c:pt>
                <c:pt idx="1410">
                  <c:v>40923.68749999658</c:v>
                </c:pt>
                <c:pt idx="1411">
                  <c:v>40923.697916663245</c:v>
                </c:pt>
                <c:pt idx="1412">
                  <c:v>40923.708333329909</c:v>
                </c:pt>
                <c:pt idx="1413">
                  <c:v>40923.718749996573</c:v>
                </c:pt>
                <c:pt idx="1414">
                  <c:v>40923.729166663237</c:v>
                </c:pt>
                <c:pt idx="1415">
                  <c:v>40923.739583329902</c:v>
                </c:pt>
                <c:pt idx="1416">
                  <c:v>40923.749999996566</c:v>
                </c:pt>
                <c:pt idx="1417">
                  <c:v>40923.76041666323</c:v>
                </c:pt>
                <c:pt idx="1418">
                  <c:v>40923.770833329894</c:v>
                </c:pt>
                <c:pt idx="1419">
                  <c:v>40923.781249996558</c:v>
                </c:pt>
                <c:pt idx="1420">
                  <c:v>40923.791666663223</c:v>
                </c:pt>
                <c:pt idx="1421">
                  <c:v>40923.802083329887</c:v>
                </c:pt>
                <c:pt idx="1422">
                  <c:v>40923.812499996551</c:v>
                </c:pt>
                <c:pt idx="1423">
                  <c:v>40923.822916663215</c:v>
                </c:pt>
                <c:pt idx="1424">
                  <c:v>40923.83333332988</c:v>
                </c:pt>
                <c:pt idx="1425">
                  <c:v>40923.843749996544</c:v>
                </c:pt>
                <c:pt idx="1426">
                  <c:v>40923.854166663208</c:v>
                </c:pt>
                <c:pt idx="1427">
                  <c:v>40923.864583329872</c:v>
                </c:pt>
                <c:pt idx="1428">
                  <c:v>40923.874999996537</c:v>
                </c:pt>
                <c:pt idx="1429">
                  <c:v>40923.885416663201</c:v>
                </c:pt>
                <c:pt idx="1430">
                  <c:v>40923.895833329865</c:v>
                </c:pt>
                <c:pt idx="1431">
                  <c:v>40923.906249996529</c:v>
                </c:pt>
                <c:pt idx="1432">
                  <c:v>40923.916666663194</c:v>
                </c:pt>
                <c:pt idx="1433">
                  <c:v>40923.927083329858</c:v>
                </c:pt>
                <c:pt idx="1434">
                  <c:v>40923.937499996522</c:v>
                </c:pt>
                <c:pt idx="1435">
                  <c:v>40923.947916663186</c:v>
                </c:pt>
                <c:pt idx="1436">
                  <c:v>40923.958333329851</c:v>
                </c:pt>
                <c:pt idx="1437">
                  <c:v>40923.968749996515</c:v>
                </c:pt>
                <c:pt idx="1438">
                  <c:v>40923.979166663179</c:v>
                </c:pt>
                <c:pt idx="1439">
                  <c:v>40923.989583329843</c:v>
                </c:pt>
                <c:pt idx="1440">
                  <c:v>40923.999999996508</c:v>
                </c:pt>
                <c:pt idx="1441">
                  <c:v>40924.010416663172</c:v>
                </c:pt>
                <c:pt idx="1442">
                  <c:v>40924.020833329836</c:v>
                </c:pt>
                <c:pt idx="1443">
                  <c:v>40924.0312499965</c:v>
                </c:pt>
                <c:pt idx="1444">
                  <c:v>40924.041666663165</c:v>
                </c:pt>
                <c:pt idx="1445">
                  <c:v>40924.052083329829</c:v>
                </c:pt>
                <c:pt idx="1446">
                  <c:v>40924.062499996493</c:v>
                </c:pt>
                <c:pt idx="1447">
                  <c:v>40924.072916663157</c:v>
                </c:pt>
                <c:pt idx="1448">
                  <c:v>40924.083333329821</c:v>
                </c:pt>
                <c:pt idx="1449">
                  <c:v>40924.093749996486</c:v>
                </c:pt>
                <c:pt idx="1450">
                  <c:v>40924.10416666315</c:v>
                </c:pt>
                <c:pt idx="1451">
                  <c:v>40924.114583329814</c:v>
                </c:pt>
                <c:pt idx="1452">
                  <c:v>40924.124999996478</c:v>
                </c:pt>
                <c:pt idx="1453">
                  <c:v>40924.135416663143</c:v>
                </c:pt>
                <c:pt idx="1454">
                  <c:v>40924.145833329807</c:v>
                </c:pt>
                <c:pt idx="1455">
                  <c:v>40924.156249996471</c:v>
                </c:pt>
                <c:pt idx="1456">
                  <c:v>40924.166666663135</c:v>
                </c:pt>
                <c:pt idx="1457">
                  <c:v>40924.1770833298</c:v>
                </c:pt>
                <c:pt idx="1458">
                  <c:v>40924.187499996464</c:v>
                </c:pt>
                <c:pt idx="1459">
                  <c:v>40924.197916663128</c:v>
                </c:pt>
                <c:pt idx="1460">
                  <c:v>40924.208333329792</c:v>
                </c:pt>
                <c:pt idx="1461">
                  <c:v>40924.218749996457</c:v>
                </c:pt>
                <c:pt idx="1462">
                  <c:v>40924.229166663121</c:v>
                </c:pt>
                <c:pt idx="1463">
                  <c:v>40924.239583329785</c:v>
                </c:pt>
                <c:pt idx="1464">
                  <c:v>40924.249999996449</c:v>
                </c:pt>
                <c:pt idx="1465">
                  <c:v>40924.260416663114</c:v>
                </c:pt>
                <c:pt idx="1466">
                  <c:v>40924.270833329778</c:v>
                </c:pt>
                <c:pt idx="1467">
                  <c:v>40924.281249996442</c:v>
                </c:pt>
                <c:pt idx="1468">
                  <c:v>40924.291666663106</c:v>
                </c:pt>
                <c:pt idx="1469">
                  <c:v>40924.302083329771</c:v>
                </c:pt>
                <c:pt idx="1470">
                  <c:v>40924.312499996435</c:v>
                </c:pt>
                <c:pt idx="1471">
                  <c:v>40924.322916663099</c:v>
                </c:pt>
                <c:pt idx="1472">
                  <c:v>40924.333333329763</c:v>
                </c:pt>
                <c:pt idx="1473">
                  <c:v>40924.343749996428</c:v>
                </c:pt>
                <c:pt idx="1474">
                  <c:v>40924.354166663092</c:v>
                </c:pt>
                <c:pt idx="1475">
                  <c:v>40924.364583329756</c:v>
                </c:pt>
                <c:pt idx="1476">
                  <c:v>40924.37499999642</c:v>
                </c:pt>
                <c:pt idx="1477">
                  <c:v>40924.385416663084</c:v>
                </c:pt>
                <c:pt idx="1478">
                  <c:v>40924.395833329749</c:v>
                </c:pt>
                <c:pt idx="1479">
                  <c:v>40924.406249996413</c:v>
                </c:pt>
                <c:pt idx="1480">
                  <c:v>40924.416666663077</c:v>
                </c:pt>
                <c:pt idx="1481">
                  <c:v>40924.427083329741</c:v>
                </c:pt>
                <c:pt idx="1482">
                  <c:v>40924.437499996406</c:v>
                </c:pt>
                <c:pt idx="1483">
                  <c:v>40924.44791666307</c:v>
                </c:pt>
                <c:pt idx="1484">
                  <c:v>40924.458333329734</c:v>
                </c:pt>
                <c:pt idx="1485">
                  <c:v>40924.468749996398</c:v>
                </c:pt>
                <c:pt idx="1486">
                  <c:v>40924.479166663063</c:v>
                </c:pt>
                <c:pt idx="1487">
                  <c:v>40924.489583329727</c:v>
                </c:pt>
                <c:pt idx="1488">
                  <c:v>40924.499999996391</c:v>
                </c:pt>
                <c:pt idx="1489">
                  <c:v>40924.510416663055</c:v>
                </c:pt>
                <c:pt idx="1490">
                  <c:v>40924.52083332972</c:v>
                </c:pt>
                <c:pt idx="1491">
                  <c:v>40924.531249996384</c:v>
                </c:pt>
                <c:pt idx="1492">
                  <c:v>40924.541666663048</c:v>
                </c:pt>
                <c:pt idx="1493">
                  <c:v>40924.552083329712</c:v>
                </c:pt>
                <c:pt idx="1494">
                  <c:v>40924.562499996377</c:v>
                </c:pt>
                <c:pt idx="1495">
                  <c:v>40924.572916663041</c:v>
                </c:pt>
                <c:pt idx="1496">
                  <c:v>40924.583333329705</c:v>
                </c:pt>
                <c:pt idx="1497">
                  <c:v>40924.593749996369</c:v>
                </c:pt>
                <c:pt idx="1498">
                  <c:v>40924.604166663034</c:v>
                </c:pt>
                <c:pt idx="1499">
                  <c:v>40924.614583329698</c:v>
                </c:pt>
                <c:pt idx="1500">
                  <c:v>40924.624999996362</c:v>
                </c:pt>
                <c:pt idx="1501">
                  <c:v>40924.635416663026</c:v>
                </c:pt>
                <c:pt idx="1502">
                  <c:v>40924.645833329691</c:v>
                </c:pt>
                <c:pt idx="1503">
                  <c:v>40924.656249996355</c:v>
                </c:pt>
                <c:pt idx="1504">
                  <c:v>40924.666666663019</c:v>
                </c:pt>
                <c:pt idx="1505">
                  <c:v>40924.677083329683</c:v>
                </c:pt>
                <c:pt idx="1506">
                  <c:v>40924.687499996347</c:v>
                </c:pt>
                <c:pt idx="1507">
                  <c:v>40924.697916663012</c:v>
                </c:pt>
                <c:pt idx="1508">
                  <c:v>40924.708333329676</c:v>
                </c:pt>
                <c:pt idx="1509">
                  <c:v>40924.71874999634</c:v>
                </c:pt>
                <c:pt idx="1510">
                  <c:v>40924.729166663004</c:v>
                </c:pt>
                <c:pt idx="1511">
                  <c:v>40924.739583329669</c:v>
                </c:pt>
                <c:pt idx="1512">
                  <c:v>40924.749999996333</c:v>
                </c:pt>
                <c:pt idx="1513">
                  <c:v>40924.760416662997</c:v>
                </c:pt>
                <c:pt idx="1514">
                  <c:v>40924.770833329661</c:v>
                </c:pt>
                <c:pt idx="1515">
                  <c:v>40924.781249996326</c:v>
                </c:pt>
                <c:pt idx="1516">
                  <c:v>40924.79166666299</c:v>
                </c:pt>
                <c:pt idx="1517">
                  <c:v>40924.802083329654</c:v>
                </c:pt>
                <c:pt idx="1518">
                  <c:v>40924.812499996318</c:v>
                </c:pt>
                <c:pt idx="1519">
                  <c:v>40924.822916662983</c:v>
                </c:pt>
                <c:pt idx="1520">
                  <c:v>40924.833333329647</c:v>
                </c:pt>
                <c:pt idx="1521">
                  <c:v>40924.843749996311</c:v>
                </c:pt>
                <c:pt idx="1522">
                  <c:v>40924.854166662975</c:v>
                </c:pt>
                <c:pt idx="1523">
                  <c:v>40924.86458332964</c:v>
                </c:pt>
                <c:pt idx="1524">
                  <c:v>40924.874999996304</c:v>
                </c:pt>
                <c:pt idx="1525">
                  <c:v>40924.885416662968</c:v>
                </c:pt>
                <c:pt idx="1526">
                  <c:v>40924.895833329632</c:v>
                </c:pt>
                <c:pt idx="1527">
                  <c:v>40924.906249996297</c:v>
                </c:pt>
                <c:pt idx="1528">
                  <c:v>40924.916666662961</c:v>
                </c:pt>
                <c:pt idx="1529">
                  <c:v>40924.927083329625</c:v>
                </c:pt>
                <c:pt idx="1530">
                  <c:v>40924.937499996289</c:v>
                </c:pt>
                <c:pt idx="1531">
                  <c:v>40924.947916662954</c:v>
                </c:pt>
                <c:pt idx="1532">
                  <c:v>40924.958333329618</c:v>
                </c:pt>
                <c:pt idx="1533">
                  <c:v>40924.968749996282</c:v>
                </c:pt>
                <c:pt idx="1534">
                  <c:v>40924.979166662946</c:v>
                </c:pt>
                <c:pt idx="1535">
                  <c:v>40924.98958332961</c:v>
                </c:pt>
                <c:pt idx="1536">
                  <c:v>40924.999999996275</c:v>
                </c:pt>
                <c:pt idx="1537">
                  <c:v>40925.010416662939</c:v>
                </c:pt>
                <c:pt idx="1538">
                  <c:v>40925.020833329603</c:v>
                </c:pt>
                <c:pt idx="1539">
                  <c:v>40925.031249996267</c:v>
                </c:pt>
                <c:pt idx="1540">
                  <c:v>40925.041666662932</c:v>
                </c:pt>
                <c:pt idx="1541">
                  <c:v>40925.052083329596</c:v>
                </c:pt>
                <c:pt idx="1542">
                  <c:v>40925.06249999626</c:v>
                </c:pt>
                <c:pt idx="1543">
                  <c:v>40925.072916662924</c:v>
                </c:pt>
                <c:pt idx="1544">
                  <c:v>40925.083333329589</c:v>
                </c:pt>
                <c:pt idx="1545">
                  <c:v>40925.093749996253</c:v>
                </c:pt>
                <c:pt idx="1546">
                  <c:v>40925.104166662917</c:v>
                </c:pt>
                <c:pt idx="1547">
                  <c:v>40925.114583329581</c:v>
                </c:pt>
                <c:pt idx="1548">
                  <c:v>40925.124999996246</c:v>
                </c:pt>
                <c:pt idx="1549">
                  <c:v>40925.13541666291</c:v>
                </c:pt>
                <c:pt idx="1550">
                  <c:v>40925.145833329574</c:v>
                </c:pt>
                <c:pt idx="1551">
                  <c:v>40925.156249996238</c:v>
                </c:pt>
                <c:pt idx="1552">
                  <c:v>40925.166666662903</c:v>
                </c:pt>
                <c:pt idx="1553">
                  <c:v>40925.177083329567</c:v>
                </c:pt>
                <c:pt idx="1554">
                  <c:v>40925.187499996231</c:v>
                </c:pt>
                <c:pt idx="1555">
                  <c:v>40925.197916662895</c:v>
                </c:pt>
                <c:pt idx="1556">
                  <c:v>40925.20833332956</c:v>
                </c:pt>
                <c:pt idx="1557">
                  <c:v>40925.218749996224</c:v>
                </c:pt>
                <c:pt idx="1558">
                  <c:v>40925.229166662888</c:v>
                </c:pt>
                <c:pt idx="1559">
                  <c:v>40925.239583329552</c:v>
                </c:pt>
                <c:pt idx="1560">
                  <c:v>40925.249999996217</c:v>
                </c:pt>
                <c:pt idx="1561">
                  <c:v>40925.260416662881</c:v>
                </c:pt>
                <c:pt idx="1562">
                  <c:v>40925.270833329545</c:v>
                </c:pt>
                <c:pt idx="1563">
                  <c:v>40925.281249996209</c:v>
                </c:pt>
                <c:pt idx="1564">
                  <c:v>40925.291666662873</c:v>
                </c:pt>
                <c:pt idx="1565">
                  <c:v>40925.302083329538</c:v>
                </c:pt>
                <c:pt idx="1566">
                  <c:v>40925.312499996202</c:v>
                </c:pt>
                <c:pt idx="1567">
                  <c:v>40925.322916662866</c:v>
                </c:pt>
                <c:pt idx="1568">
                  <c:v>40925.33333332953</c:v>
                </c:pt>
                <c:pt idx="1569">
                  <c:v>40925.343749996195</c:v>
                </c:pt>
                <c:pt idx="1570">
                  <c:v>40925.354166662859</c:v>
                </c:pt>
                <c:pt idx="1571">
                  <c:v>40925.364583329523</c:v>
                </c:pt>
                <c:pt idx="1572">
                  <c:v>40925.374999996187</c:v>
                </c:pt>
                <c:pt idx="1573">
                  <c:v>40925.385416662852</c:v>
                </c:pt>
                <c:pt idx="1574">
                  <c:v>40925.395833329516</c:v>
                </c:pt>
                <c:pt idx="1575">
                  <c:v>40925.40624999618</c:v>
                </c:pt>
                <c:pt idx="1576">
                  <c:v>40925.416666662844</c:v>
                </c:pt>
                <c:pt idx="1577">
                  <c:v>40925.427083329509</c:v>
                </c:pt>
                <c:pt idx="1578">
                  <c:v>40925.437499996173</c:v>
                </c:pt>
                <c:pt idx="1579">
                  <c:v>40925.447916662837</c:v>
                </c:pt>
                <c:pt idx="1580">
                  <c:v>40925.458333329501</c:v>
                </c:pt>
                <c:pt idx="1581">
                  <c:v>40925.468749996166</c:v>
                </c:pt>
                <c:pt idx="1582">
                  <c:v>40925.47916666283</c:v>
                </c:pt>
                <c:pt idx="1583">
                  <c:v>40925.489583329494</c:v>
                </c:pt>
                <c:pt idx="1584">
                  <c:v>40925.499999996158</c:v>
                </c:pt>
                <c:pt idx="1585">
                  <c:v>40925.510416662823</c:v>
                </c:pt>
                <c:pt idx="1586">
                  <c:v>40925.520833329487</c:v>
                </c:pt>
                <c:pt idx="1587">
                  <c:v>40925.531249996151</c:v>
                </c:pt>
                <c:pt idx="1588">
                  <c:v>40925.541666662815</c:v>
                </c:pt>
                <c:pt idx="1589">
                  <c:v>40925.55208332948</c:v>
                </c:pt>
                <c:pt idx="1590">
                  <c:v>40925.562499996144</c:v>
                </c:pt>
                <c:pt idx="1591">
                  <c:v>40925.572916662808</c:v>
                </c:pt>
                <c:pt idx="1592">
                  <c:v>40925.583333329472</c:v>
                </c:pt>
                <c:pt idx="1593">
                  <c:v>40925.593749996136</c:v>
                </c:pt>
                <c:pt idx="1594">
                  <c:v>40925.604166662801</c:v>
                </c:pt>
                <c:pt idx="1595">
                  <c:v>40925.614583329465</c:v>
                </c:pt>
                <c:pt idx="1596">
                  <c:v>40925.624999996129</c:v>
                </c:pt>
                <c:pt idx="1597">
                  <c:v>40925.635416662793</c:v>
                </c:pt>
                <c:pt idx="1598">
                  <c:v>40925.645833329458</c:v>
                </c:pt>
                <c:pt idx="1599">
                  <c:v>40925.656249996122</c:v>
                </c:pt>
                <c:pt idx="1600">
                  <c:v>40925.666666662786</c:v>
                </c:pt>
                <c:pt idx="1601">
                  <c:v>40925.67708332945</c:v>
                </c:pt>
                <c:pt idx="1602">
                  <c:v>40925.687499996115</c:v>
                </c:pt>
                <c:pt idx="1603">
                  <c:v>40925.697916662779</c:v>
                </c:pt>
                <c:pt idx="1604">
                  <c:v>40925.708333329443</c:v>
                </c:pt>
                <c:pt idx="1605">
                  <c:v>40925.718749996107</c:v>
                </c:pt>
                <c:pt idx="1606">
                  <c:v>40925.729166662772</c:v>
                </c:pt>
                <c:pt idx="1607">
                  <c:v>40925.739583329436</c:v>
                </c:pt>
                <c:pt idx="1608">
                  <c:v>40925.7499999961</c:v>
                </c:pt>
                <c:pt idx="1609">
                  <c:v>40925.760416662764</c:v>
                </c:pt>
                <c:pt idx="1610">
                  <c:v>40925.770833329429</c:v>
                </c:pt>
                <c:pt idx="1611">
                  <c:v>40925.781249996093</c:v>
                </c:pt>
                <c:pt idx="1612">
                  <c:v>40925.791666662757</c:v>
                </c:pt>
                <c:pt idx="1613">
                  <c:v>40925.802083329421</c:v>
                </c:pt>
                <c:pt idx="1614">
                  <c:v>40925.812499996086</c:v>
                </c:pt>
                <c:pt idx="1615">
                  <c:v>40925.82291666275</c:v>
                </c:pt>
                <c:pt idx="1616">
                  <c:v>40925.833333329414</c:v>
                </c:pt>
                <c:pt idx="1617">
                  <c:v>40925.843749996078</c:v>
                </c:pt>
                <c:pt idx="1618">
                  <c:v>40925.854166662743</c:v>
                </c:pt>
                <c:pt idx="1619">
                  <c:v>40925.864583329407</c:v>
                </c:pt>
                <c:pt idx="1620">
                  <c:v>40925.874999996071</c:v>
                </c:pt>
                <c:pt idx="1621">
                  <c:v>40925.885416662735</c:v>
                </c:pt>
                <c:pt idx="1622">
                  <c:v>40925.895833329399</c:v>
                </c:pt>
                <c:pt idx="1623">
                  <c:v>40925.906249996064</c:v>
                </c:pt>
                <c:pt idx="1624">
                  <c:v>40925.916666662728</c:v>
                </c:pt>
                <c:pt idx="1625">
                  <c:v>40925.927083329392</c:v>
                </c:pt>
                <c:pt idx="1626">
                  <c:v>40925.937499996056</c:v>
                </c:pt>
                <c:pt idx="1627">
                  <c:v>40925.947916662721</c:v>
                </c:pt>
                <c:pt idx="1628">
                  <c:v>40925.958333329385</c:v>
                </c:pt>
                <c:pt idx="1629">
                  <c:v>40925.968749996049</c:v>
                </c:pt>
                <c:pt idx="1630">
                  <c:v>40925.979166662713</c:v>
                </c:pt>
                <c:pt idx="1631">
                  <c:v>40925.989583329378</c:v>
                </c:pt>
                <c:pt idx="1632">
                  <c:v>40925.999999996042</c:v>
                </c:pt>
                <c:pt idx="1633">
                  <c:v>40926.010416662706</c:v>
                </c:pt>
                <c:pt idx="1634">
                  <c:v>40926.02083332937</c:v>
                </c:pt>
                <c:pt idx="1635">
                  <c:v>40926.031249996035</c:v>
                </c:pt>
                <c:pt idx="1636">
                  <c:v>40926.041666662699</c:v>
                </c:pt>
                <c:pt idx="1637">
                  <c:v>40926.052083329363</c:v>
                </c:pt>
                <c:pt idx="1638">
                  <c:v>40926.062499996027</c:v>
                </c:pt>
                <c:pt idx="1639">
                  <c:v>40926.072916662692</c:v>
                </c:pt>
                <c:pt idx="1640">
                  <c:v>40926.083333329356</c:v>
                </c:pt>
                <c:pt idx="1641">
                  <c:v>40926.09374999602</c:v>
                </c:pt>
                <c:pt idx="1642">
                  <c:v>40926.104166662684</c:v>
                </c:pt>
                <c:pt idx="1643">
                  <c:v>40926.114583329349</c:v>
                </c:pt>
                <c:pt idx="1644">
                  <c:v>40926.124999996013</c:v>
                </c:pt>
                <c:pt idx="1645">
                  <c:v>40926.135416662677</c:v>
                </c:pt>
                <c:pt idx="1646">
                  <c:v>40926.145833329341</c:v>
                </c:pt>
                <c:pt idx="1647">
                  <c:v>40926.156249996005</c:v>
                </c:pt>
                <c:pt idx="1648">
                  <c:v>40926.16666666267</c:v>
                </c:pt>
                <c:pt idx="1649">
                  <c:v>40926.177083329334</c:v>
                </c:pt>
                <c:pt idx="1650">
                  <c:v>40926.187499995998</c:v>
                </c:pt>
                <c:pt idx="1651">
                  <c:v>40926.197916662662</c:v>
                </c:pt>
                <c:pt idx="1652">
                  <c:v>40926.208333329327</c:v>
                </c:pt>
                <c:pt idx="1653">
                  <c:v>40926.218749995991</c:v>
                </c:pt>
                <c:pt idx="1654">
                  <c:v>40926.229166662655</c:v>
                </c:pt>
                <c:pt idx="1655">
                  <c:v>40926.239583329319</c:v>
                </c:pt>
                <c:pt idx="1656">
                  <c:v>40926.249999995984</c:v>
                </c:pt>
                <c:pt idx="1657">
                  <c:v>40926.260416662648</c:v>
                </c:pt>
                <c:pt idx="1658">
                  <c:v>40926.270833329312</c:v>
                </c:pt>
                <c:pt idx="1659">
                  <c:v>40926.281249995976</c:v>
                </c:pt>
                <c:pt idx="1660">
                  <c:v>40926.291666662641</c:v>
                </c:pt>
                <c:pt idx="1661">
                  <c:v>40926.302083329305</c:v>
                </c:pt>
                <c:pt idx="1662">
                  <c:v>40926.312499995969</c:v>
                </c:pt>
                <c:pt idx="1663">
                  <c:v>40926.322916662633</c:v>
                </c:pt>
                <c:pt idx="1664">
                  <c:v>40926.333333329298</c:v>
                </c:pt>
                <c:pt idx="1665">
                  <c:v>40926.343749995962</c:v>
                </c:pt>
                <c:pt idx="1666">
                  <c:v>40926.354166662626</c:v>
                </c:pt>
                <c:pt idx="1667">
                  <c:v>40926.36458332929</c:v>
                </c:pt>
                <c:pt idx="1668">
                  <c:v>40926.374999995955</c:v>
                </c:pt>
                <c:pt idx="1669">
                  <c:v>40926.385416662619</c:v>
                </c:pt>
                <c:pt idx="1670">
                  <c:v>40926.395833329283</c:v>
                </c:pt>
                <c:pt idx="1671">
                  <c:v>40926.406249995947</c:v>
                </c:pt>
                <c:pt idx="1672">
                  <c:v>40926.416666662612</c:v>
                </c:pt>
                <c:pt idx="1673">
                  <c:v>40926.427083329276</c:v>
                </c:pt>
                <c:pt idx="1674">
                  <c:v>40926.43749999594</c:v>
                </c:pt>
                <c:pt idx="1675">
                  <c:v>40926.447916662604</c:v>
                </c:pt>
                <c:pt idx="1676">
                  <c:v>40926.458333329268</c:v>
                </c:pt>
                <c:pt idx="1677">
                  <c:v>40926.468749995933</c:v>
                </c:pt>
                <c:pt idx="1678">
                  <c:v>40926.479166662597</c:v>
                </c:pt>
                <c:pt idx="1679">
                  <c:v>40926.489583329261</c:v>
                </c:pt>
                <c:pt idx="1680">
                  <c:v>40926.499999995925</c:v>
                </c:pt>
                <c:pt idx="1681">
                  <c:v>40926.51041666259</c:v>
                </c:pt>
                <c:pt idx="1682">
                  <c:v>40926.520833329254</c:v>
                </c:pt>
                <c:pt idx="1683">
                  <c:v>40926.531249995918</c:v>
                </c:pt>
                <c:pt idx="1684">
                  <c:v>40926.541666662582</c:v>
                </c:pt>
                <c:pt idx="1685">
                  <c:v>40926.552083329247</c:v>
                </c:pt>
                <c:pt idx="1686">
                  <c:v>40926.562499995911</c:v>
                </c:pt>
                <c:pt idx="1687">
                  <c:v>40926.572916662575</c:v>
                </c:pt>
                <c:pt idx="1688">
                  <c:v>40926.583333329239</c:v>
                </c:pt>
                <c:pt idx="1689">
                  <c:v>40926.593749995904</c:v>
                </c:pt>
                <c:pt idx="1690">
                  <c:v>40926.604166662568</c:v>
                </c:pt>
                <c:pt idx="1691">
                  <c:v>40926.614583329232</c:v>
                </c:pt>
                <c:pt idx="1692">
                  <c:v>40926.624999995896</c:v>
                </c:pt>
                <c:pt idx="1693">
                  <c:v>40926.635416662561</c:v>
                </c:pt>
                <c:pt idx="1694">
                  <c:v>40926.645833329225</c:v>
                </c:pt>
                <c:pt idx="1695">
                  <c:v>40926.656249995889</c:v>
                </c:pt>
                <c:pt idx="1696">
                  <c:v>40926.666666662553</c:v>
                </c:pt>
                <c:pt idx="1697">
                  <c:v>40926.677083329218</c:v>
                </c:pt>
                <c:pt idx="1698">
                  <c:v>40926.687499995882</c:v>
                </c:pt>
                <c:pt idx="1699">
                  <c:v>40926.697916662546</c:v>
                </c:pt>
                <c:pt idx="1700">
                  <c:v>40926.70833332921</c:v>
                </c:pt>
                <c:pt idx="1701">
                  <c:v>40926.718749995875</c:v>
                </c:pt>
                <c:pt idx="1702">
                  <c:v>40926.729166662539</c:v>
                </c:pt>
                <c:pt idx="1703">
                  <c:v>40926.739583329203</c:v>
                </c:pt>
                <c:pt idx="1704">
                  <c:v>40926.749999995867</c:v>
                </c:pt>
                <c:pt idx="1705">
                  <c:v>40926.760416662531</c:v>
                </c:pt>
                <c:pt idx="1706">
                  <c:v>40926.770833329196</c:v>
                </c:pt>
                <c:pt idx="1707">
                  <c:v>40926.78124999586</c:v>
                </c:pt>
                <c:pt idx="1708">
                  <c:v>40926.791666662524</c:v>
                </c:pt>
                <c:pt idx="1709">
                  <c:v>40926.802083329188</c:v>
                </c:pt>
                <c:pt idx="1710">
                  <c:v>40926.812499995853</c:v>
                </c:pt>
                <c:pt idx="1711">
                  <c:v>40926.822916662517</c:v>
                </c:pt>
                <c:pt idx="1712">
                  <c:v>40926.833333329181</c:v>
                </c:pt>
                <c:pt idx="1713">
                  <c:v>40926.843749995845</c:v>
                </c:pt>
                <c:pt idx="1714">
                  <c:v>40926.85416666251</c:v>
                </c:pt>
                <c:pt idx="1715">
                  <c:v>40926.864583329174</c:v>
                </c:pt>
                <c:pt idx="1716">
                  <c:v>40926.874999995838</c:v>
                </c:pt>
                <c:pt idx="1717">
                  <c:v>40926.885416662502</c:v>
                </c:pt>
                <c:pt idx="1718">
                  <c:v>40926.895833329167</c:v>
                </c:pt>
                <c:pt idx="1719">
                  <c:v>40926.906249995831</c:v>
                </c:pt>
                <c:pt idx="1720">
                  <c:v>40926.916666662495</c:v>
                </c:pt>
                <c:pt idx="1721">
                  <c:v>40926.927083329159</c:v>
                </c:pt>
                <c:pt idx="1722">
                  <c:v>40926.937499995824</c:v>
                </c:pt>
                <c:pt idx="1723">
                  <c:v>40926.947916662488</c:v>
                </c:pt>
                <c:pt idx="1724">
                  <c:v>40926.958333329152</c:v>
                </c:pt>
                <c:pt idx="1725">
                  <c:v>40926.968749995816</c:v>
                </c:pt>
                <c:pt idx="1726">
                  <c:v>40926.979166662481</c:v>
                </c:pt>
                <c:pt idx="1727">
                  <c:v>40926.989583329145</c:v>
                </c:pt>
                <c:pt idx="1728">
                  <c:v>40926.999999995809</c:v>
                </c:pt>
                <c:pt idx="1729">
                  <c:v>40927.010416662473</c:v>
                </c:pt>
                <c:pt idx="1730">
                  <c:v>40927.020833329138</c:v>
                </c:pt>
                <c:pt idx="1731">
                  <c:v>40927.031249995802</c:v>
                </c:pt>
                <c:pt idx="1732">
                  <c:v>40927.041666662466</c:v>
                </c:pt>
                <c:pt idx="1733">
                  <c:v>40927.05208332913</c:v>
                </c:pt>
                <c:pt idx="1734">
                  <c:v>40927.062499995794</c:v>
                </c:pt>
                <c:pt idx="1735">
                  <c:v>40927.072916662459</c:v>
                </c:pt>
                <c:pt idx="1736">
                  <c:v>40927.083333329123</c:v>
                </c:pt>
                <c:pt idx="1737">
                  <c:v>40927.093749995787</c:v>
                </c:pt>
                <c:pt idx="1738">
                  <c:v>40927.104166662451</c:v>
                </c:pt>
                <c:pt idx="1739">
                  <c:v>40927.114583329116</c:v>
                </c:pt>
                <c:pt idx="1740">
                  <c:v>40927.12499999578</c:v>
                </c:pt>
                <c:pt idx="1741">
                  <c:v>40927.135416662444</c:v>
                </c:pt>
                <c:pt idx="1742">
                  <c:v>40927.145833329108</c:v>
                </c:pt>
                <c:pt idx="1743">
                  <c:v>40927.156249995773</c:v>
                </c:pt>
                <c:pt idx="1744">
                  <c:v>40927.166666662437</c:v>
                </c:pt>
                <c:pt idx="1745">
                  <c:v>40927.177083329101</c:v>
                </c:pt>
                <c:pt idx="1746">
                  <c:v>40927.187499995765</c:v>
                </c:pt>
                <c:pt idx="1747">
                  <c:v>40927.19791666243</c:v>
                </c:pt>
                <c:pt idx="1748">
                  <c:v>40927.208333329094</c:v>
                </c:pt>
                <c:pt idx="1749">
                  <c:v>40927.218749995758</c:v>
                </c:pt>
                <c:pt idx="1750">
                  <c:v>40927.229166662422</c:v>
                </c:pt>
                <c:pt idx="1751">
                  <c:v>40927.239583329087</c:v>
                </c:pt>
                <c:pt idx="1752">
                  <c:v>40927.249999995751</c:v>
                </c:pt>
                <c:pt idx="1753">
                  <c:v>40927.260416662415</c:v>
                </c:pt>
                <c:pt idx="1754">
                  <c:v>40927.270833329079</c:v>
                </c:pt>
                <c:pt idx="1755">
                  <c:v>40927.281249995744</c:v>
                </c:pt>
                <c:pt idx="1756">
                  <c:v>40927.291666662408</c:v>
                </c:pt>
                <c:pt idx="1757">
                  <c:v>40927.302083329072</c:v>
                </c:pt>
                <c:pt idx="1758">
                  <c:v>40927.312499995736</c:v>
                </c:pt>
                <c:pt idx="1759">
                  <c:v>40927.322916662401</c:v>
                </c:pt>
                <c:pt idx="1760">
                  <c:v>40927.333333329065</c:v>
                </c:pt>
                <c:pt idx="1761">
                  <c:v>40927.343749995729</c:v>
                </c:pt>
                <c:pt idx="1762">
                  <c:v>40927.354166662393</c:v>
                </c:pt>
                <c:pt idx="1763">
                  <c:v>40927.364583329057</c:v>
                </c:pt>
                <c:pt idx="1764">
                  <c:v>40927.374999995722</c:v>
                </c:pt>
                <c:pt idx="1765">
                  <c:v>40927.385416662386</c:v>
                </c:pt>
                <c:pt idx="1766">
                  <c:v>40927.39583332905</c:v>
                </c:pt>
                <c:pt idx="1767">
                  <c:v>40927.406249995714</c:v>
                </c:pt>
                <c:pt idx="1768">
                  <c:v>40927.416666662379</c:v>
                </c:pt>
                <c:pt idx="1769">
                  <c:v>40927.427083329043</c:v>
                </c:pt>
                <c:pt idx="1770">
                  <c:v>40927.437499995707</c:v>
                </c:pt>
                <c:pt idx="1771">
                  <c:v>40927.447916662371</c:v>
                </c:pt>
                <c:pt idx="1772">
                  <c:v>40927.458333329036</c:v>
                </c:pt>
                <c:pt idx="1773">
                  <c:v>40927.4687499957</c:v>
                </c:pt>
                <c:pt idx="1774">
                  <c:v>40927.479166662364</c:v>
                </c:pt>
                <c:pt idx="1775">
                  <c:v>40927.489583329028</c:v>
                </c:pt>
                <c:pt idx="1776">
                  <c:v>40927.499999995693</c:v>
                </c:pt>
                <c:pt idx="1777">
                  <c:v>40927.510416662357</c:v>
                </c:pt>
                <c:pt idx="1778">
                  <c:v>40927.520833329021</c:v>
                </c:pt>
                <c:pt idx="1779">
                  <c:v>40927.531249995685</c:v>
                </c:pt>
                <c:pt idx="1780">
                  <c:v>40927.54166666235</c:v>
                </c:pt>
                <c:pt idx="1781">
                  <c:v>40927.552083329014</c:v>
                </c:pt>
                <c:pt idx="1782">
                  <c:v>40927.562499995678</c:v>
                </c:pt>
                <c:pt idx="1783">
                  <c:v>40927.572916662342</c:v>
                </c:pt>
                <c:pt idx="1784">
                  <c:v>40927.583333329007</c:v>
                </c:pt>
                <c:pt idx="1785">
                  <c:v>40927.593749995671</c:v>
                </c:pt>
                <c:pt idx="1786">
                  <c:v>40927.604166662335</c:v>
                </c:pt>
                <c:pt idx="1787">
                  <c:v>40927.614583328999</c:v>
                </c:pt>
                <c:pt idx="1788">
                  <c:v>40927.624999995664</c:v>
                </c:pt>
                <c:pt idx="1789">
                  <c:v>40927.635416662328</c:v>
                </c:pt>
                <c:pt idx="1790">
                  <c:v>40927.645833328992</c:v>
                </c:pt>
                <c:pt idx="1791">
                  <c:v>40927.656249995656</c:v>
                </c:pt>
                <c:pt idx="1792">
                  <c:v>40927.66666666232</c:v>
                </c:pt>
                <c:pt idx="1793">
                  <c:v>40927.677083328985</c:v>
                </c:pt>
                <c:pt idx="1794">
                  <c:v>40927.687499995649</c:v>
                </c:pt>
                <c:pt idx="1795">
                  <c:v>40927.697916662313</c:v>
                </c:pt>
                <c:pt idx="1796">
                  <c:v>40927.708333328977</c:v>
                </c:pt>
                <c:pt idx="1797">
                  <c:v>40927.718749995642</c:v>
                </c:pt>
                <c:pt idx="1798">
                  <c:v>40927.729166662306</c:v>
                </c:pt>
                <c:pt idx="1799">
                  <c:v>40927.73958332897</c:v>
                </c:pt>
                <c:pt idx="1800">
                  <c:v>40927.749999995634</c:v>
                </c:pt>
                <c:pt idx="1801">
                  <c:v>40927.760416662299</c:v>
                </c:pt>
                <c:pt idx="1802">
                  <c:v>40927.770833328963</c:v>
                </c:pt>
                <c:pt idx="1803">
                  <c:v>40927.781249995627</c:v>
                </c:pt>
                <c:pt idx="1804">
                  <c:v>40927.791666662291</c:v>
                </c:pt>
                <c:pt idx="1805">
                  <c:v>40927.802083328956</c:v>
                </c:pt>
                <c:pt idx="1806">
                  <c:v>40927.81249999562</c:v>
                </c:pt>
                <c:pt idx="1807">
                  <c:v>40927.822916662284</c:v>
                </c:pt>
                <c:pt idx="1808">
                  <c:v>40927.833333328948</c:v>
                </c:pt>
                <c:pt idx="1809">
                  <c:v>40927.843749995613</c:v>
                </c:pt>
                <c:pt idx="1810">
                  <c:v>40927.854166662277</c:v>
                </c:pt>
                <c:pt idx="1811">
                  <c:v>40927.864583328941</c:v>
                </c:pt>
                <c:pt idx="1812">
                  <c:v>40927.874999995605</c:v>
                </c:pt>
                <c:pt idx="1813">
                  <c:v>40927.88541666227</c:v>
                </c:pt>
                <c:pt idx="1814">
                  <c:v>40927.895833328934</c:v>
                </c:pt>
                <c:pt idx="1815">
                  <c:v>40927.906249995598</c:v>
                </c:pt>
                <c:pt idx="1816">
                  <c:v>40927.916666662262</c:v>
                </c:pt>
                <c:pt idx="1817">
                  <c:v>40927.927083328927</c:v>
                </c:pt>
                <c:pt idx="1818">
                  <c:v>40927.937499995591</c:v>
                </c:pt>
                <c:pt idx="1819">
                  <c:v>40927.947916662255</c:v>
                </c:pt>
                <c:pt idx="1820">
                  <c:v>40927.958333328919</c:v>
                </c:pt>
                <c:pt idx="1821">
                  <c:v>40927.968749995583</c:v>
                </c:pt>
                <c:pt idx="1822">
                  <c:v>40927.979166662248</c:v>
                </c:pt>
                <c:pt idx="1823">
                  <c:v>40927.989583328912</c:v>
                </c:pt>
                <c:pt idx="1824">
                  <c:v>40927.999999995576</c:v>
                </c:pt>
                <c:pt idx="1825">
                  <c:v>40928.01041666224</c:v>
                </c:pt>
                <c:pt idx="1826">
                  <c:v>40928.020833328905</c:v>
                </c:pt>
                <c:pt idx="1827">
                  <c:v>40928.031249995569</c:v>
                </c:pt>
                <c:pt idx="1828">
                  <c:v>40928.041666662233</c:v>
                </c:pt>
                <c:pt idx="1829">
                  <c:v>40928.052083328897</c:v>
                </c:pt>
                <c:pt idx="1830">
                  <c:v>40928.062499995562</c:v>
                </c:pt>
                <c:pt idx="1831">
                  <c:v>40928.072916662226</c:v>
                </c:pt>
                <c:pt idx="1832">
                  <c:v>40928.08333332889</c:v>
                </c:pt>
                <c:pt idx="1833">
                  <c:v>40928.093749995554</c:v>
                </c:pt>
                <c:pt idx="1834">
                  <c:v>40928.104166662219</c:v>
                </c:pt>
                <c:pt idx="1835">
                  <c:v>40928.114583328883</c:v>
                </c:pt>
                <c:pt idx="1836">
                  <c:v>40928.124999995547</c:v>
                </c:pt>
                <c:pt idx="1837">
                  <c:v>40928.135416662211</c:v>
                </c:pt>
                <c:pt idx="1838">
                  <c:v>40928.145833328876</c:v>
                </c:pt>
                <c:pt idx="1839">
                  <c:v>40928.15624999554</c:v>
                </c:pt>
                <c:pt idx="1840">
                  <c:v>40928.166666662204</c:v>
                </c:pt>
                <c:pt idx="1841">
                  <c:v>40928.177083328868</c:v>
                </c:pt>
                <c:pt idx="1842">
                  <c:v>40928.187499995533</c:v>
                </c:pt>
                <c:pt idx="1843">
                  <c:v>40928.197916662197</c:v>
                </c:pt>
                <c:pt idx="1844">
                  <c:v>40928.208333328861</c:v>
                </c:pt>
                <c:pt idx="1845">
                  <c:v>40928.218749995525</c:v>
                </c:pt>
                <c:pt idx="1846">
                  <c:v>40928.22916666219</c:v>
                </c:pt>
                <c:pt idx="1847">
                  <c:v>40928.239583328854</c:v>
                </c:pt>
                <c:pt idx="1848">
                  <c:v>40928.249999995518</c:v>
                </c:pt>
                <c:pt idx="1849">
                  <c:v>40928.260416662182</c:v>
                </c:pt>
                <c:pt idx="1850">
                  <c:v>40928.270833328846</c:v>
                </c:pt>
                <c:pt idx="1851">
                  <c:v>40928.281249995511</c:v>
                </c:pt>
                <c:pt idx="1852">
                  <c:v>40928.291666662175</c:v>
                </c:pt>
                <c:pt idx="1853">
                  <c:v>40928.302083328839</c:v>
                </c:pt>
                <c:pt idx="1854">
                  <c:v>40928.312499995503</c:v>
                </c:pt>
                <c:pt idx="1855">
                  <c:v>40928.322916662168</c:v>
                </c:pt>
                <c:pt idx="1856">
                  <c:v>40928.333333328832</c:v>
                </c:pt>
                <c:pt idx="1857">
                  <c:v>40928.343749995496</c:v>
                </c:pt>
                <c:pt idx="1858">
                  <c:v>40928.35416666216</c:v>
                </c:pt>
                <c:pt idx="1859">
                  <c:v>40928.364583328825</c:v>
                </c:pt>
                <c:pt idx="1860">
                  <c:v>40928.374999995489</c:v>
                </c:pt>
                <c:pt idx="1861">
                  <c:v>40928.385416662153</c:v>
                </c:pt>
                <c:pt idx="1862">
                  <c:v>40928.395833328817</c:v>
                </c:pt>
                <c:pt idx="1863">
                  <c:v>40928.406249995482</c:v>
                </c:pt>
                <c:pt idx="1864">
                  <c:v>40928.416666662146</c:v>
                </c:pt>
                <c:pt idx="1865">
                  <c:v>40928.42708332881</c:v>
                </c:pt>
                <c:pt idx="1866">
                  <c:v>40928.437499995474</c:v>
                </c:pt>
                <c:pt idx="1867">
                  <c:v>40928.447916662139</c:v>
                </c:pt>
                <c:pt idx="1868">
                  <c:v>40928.458333328803</c:v>
                </c:pt>
                <c:pt idx="1869">
                  <c:v>40928.468749995467</c:v>
                </c:pt>
                <c:pt idx="1870">
                  <c:v>40928.479166662131</c:v>
                </c:pt>
                <c:pt idx="1871">
                  <c:v>40928.489583328796</c:v>
                </c:pt>
                <c:pt idx="1872">
                  <c:v>40928.49999999546</c:v>
                </c:pt>
                <c:pt idx="1873">
                  <c:v>40928.510416662124</c:v>
                </c:pt>
                <c:pt idx="1874">
                  <c:v>40928.520833328788</c:v>
                </c:pt>
                <c:pt idx="1875">
                  <c:v>40928.531249995453</c:v>
                </c:pt>
                <c:pt idx="1876">
                  <c:v>40928.541666662117</c:v>
                </c:pt>
                <c:pt idx="1877">
                  <c:v>40928.552083328781</c:v>
                </c:pt>
                <c:pt idx="1878">
                  <c:v>40928.562499995445</c:v>
                </c:pt>
                <c:pt idx="1879">
                  <c:v>40928.572916662109</c:v>
                </c:pt>
                <c:pt idx="1880">
                  <c:v>40928.583333328774</c:v>
                </c:pt>
                <c:pt idx="1881">
                  <c:v>40928.593749995438</c:v>
                </c:pt>
                <c:pt idx="1882">
                  <c:v>40928.604166662102</c:v>
                </c:pt>
                <c:pt idx="1883">
                  <c:v>40928.614583328766</c:v>
                </c:pt>
                <c:pt idx="1884">
                  <c:v>40928.624999995431</c:v>
                </c:pt>
                <c:pt idx="1885">
                  <c:v>40928.635416662095</c:v>
                </c:pt>
                <c:pt idx="1886">
                  <c:v>40928.645833328759</c:v>
                </c:pt>
                <c:pt idx="1887">
                  <c:v>40928.656249995423</c:v>
                </c:pt>
                <c:pt idx="1888">
                  <c:v>40928.666666662088</c:v>
                </c:pt>
                <c:pt idx="1889">
                  <c:v>40928.677083328752</c:v>
                </c:pt>
                <c:pt idx="1890">
                  <c:v>40928.687499995416</c:v>
                </c:pt>
                <c:pt idx="1891">
                  <c:v>40928.69791666208</c:v>
                </c:pt>
                <c:pt idx="1892">
                  <c:v>40928.708333328745</c:v>
                </c:pt>
                <c:pt idx="1893">
                  <c:v>40928.718749995409</c:v>
                </c:pt>
                <c:pt idx="1894">
                  <c:v>40928.729166662073</c:v>
                </c:pt>
                <c:pt idx="1895">
                  <c:v>40928.739583328737</c:v>
                </c:pt>
                <c:pt idx="1896">
                  <c:v>40928.749999995402</c:v>
                </c:pt>
                <c:pt idx="1897">
                  <c:v>40928.760416662066</c:v>
                </c:pt>
                <c:pt idx="1898">
                  <c:v>40928.77083332873</c:v>
                </c:pt>
                <c:pt idx="1899">
                  <c:v>40928.781249995394</c:v>
                </c:pt>
                <c:pt idx="1900">
                  <c:v>40928.791666662059</c:v>
                </c:pt>
                <c:pt idx="1901">
                  <c:v>40928.802083328723</c:v>
                </c:pt>
                <c:pt idx="1902">
                  <c:v>40928.812499995387</c:v>
                </c:pt>
                <c:pt idx="1903">
                  <c:v>40928.822916662051</c:v>
                </c:pt>
                <c:pt idx="1904">
                  <c:v>40928.833333328716</c:v>
                </c:pt>
                <c:pt idx="1905">
                  <c:v>40928.84374999538</c:v>
                </c:pt>
                <c:pt idx="1906">
                  <c:v>40928.854166662044</c:v>
                </c:pt>
                <c:pt idx="1907">
                  <c:v>40928.864583328708</c:v>
                </c:pt>
                <c:pt idx="1908">
                  <c:v>40928.874999995372</c:v>
                </c:pt>
                <c:pt idx="1909">
                  <c:v>40928.885416662037</c:v>
                </c:pt>
                <c:pt idx="1910">
                  <c:v>40928.895833328701</c:v>
                </c:pt>
                <c:pt idx="1911">
                  <c:v>40928.906249995365</c:v>
                </c:pt>
                <c:pt idx="1912">
                  <c:v>40928.916666662029</c:v>
                </c:pt>
                <c:pt idx="1913">
                  <c:v>40928.927083328694</c:v>
                </c:pt>
                <c:pt idx="1914">
                  <c:v>40928.937499995358</c:v>
                </c:pt>
                <c:pt idx="1915">
                  <c:v>40928.947916662022</c:v>
                </c:pt>
                <c:pt idx="1916">
                  <c:v>40928.958333328686</c:v>
                </c:pt>
                <c:pt idx="1917">
                  <c:v>40928.968749995351</c:v>
                </c:pt>
                <c:pt idx="1918">
                  <c:v>40928.979166662015</c:v>
                </c:pt>
                <c:pt idx="1919">
                  <c:v>40928.989583328679</c:v>
                </c:pt>
                <c:pt idx="1920">
                  <c:v>40928.999999995343</c:v>
                </c:pt>
                <c:pt idx="1921">
                  <c:v>40929.010416662008</c:v>
                </c:pt>
                <c:pt idx="1922">
                  <c:v>40929.020833328672</c:v>
                </c:pt>
                <c:pt idx="1923">
                  <c:v>40929.031249995336</c:v>
                </c:pt>
                <c:pt idx="1924">
                  <c:v>40929.041666662</c:v>
                </c:pt>
                <c:pt idx="1925">
                  <c:v>40929.052083328665</c:v>
                </c:pt>
                <c:pt idx="1926">
                  <c:v>40929.062499995329</c:v>
                </c:pt>
                <c:pt idx="1927">
                  <c:v>40929.072916661993</c:v>
                </c:pt>
                <c:pt idx="1928">
                  <c:v>40929.083333328657</c:v>
                </c:pt>
                <c:pt idx="1929">
                  <c:v>40929.093749995322</c:v>
                </c:pt>
                <c:pt idx="1930">
                  <c:v>40929.104166661986</c:v>
                </c:pt>
                <c:pt idx="1931">
                  <c:v>40929.11458332865</c:v>
                </c:pt>
                <c:pt idx="1932">
                  <c:v>40929.124999995314</c:v>
                </c:pt>
                <c:pt idx="1933">
                  <c:v>40929.135416661979</c:v>
                </c:pt>
                <c:pt idx="1934">
                  <c:v>40929.145833328643</c:v>
                </c:pt>
                <c:pt idx="1935">
                  <c:v>40929.156249995307</c:v>
                </c:pt>
                <c:pt idx="1936">
                  <c:v>40929.166666661971</c:v>
                </c:pt>
                <c:pt idx="1937">
                  <c:v>40929.177083328635</c:v>
                </c:pt>
                <c:pt idx="1938">
                  <c:v>40929.1874999953</c:v>
                </c:pt>
                <c:pt idx="1939">
                  <c:v>40929.197916661964</c:v>
                </c:pt>
                <c:pt idx="1940">
                  <c:v>40929.208333328628</c:v>
                </c:pt>
                <c:pt idx="1941">
                  <c:v>40929.218749995292</c:v>
                </c:pt>
                <c:pt idx="1942">
                  <c:v>40929.229166661957</c:v>
                </c:pt>
                <c:pt idx="1943">
                  <c:v>40929.239583328621</c:v>
                </c:pt>
                <c:pt idx="1944">
                  <c:v>40929.249999995285</c:v>
                </c:pt>
                <c:pt idx="1945">
                  <c:v>40929.260416661949</c:v>
                </c:pt>
                <c:pt idx="1946">
                  <c:v>40929.270833328614</c:v>
                </c:pt>
                <c:pt idx="1947">
                  <c:v>40929.281249995278</c:v>
                </c:pt>
                <c:pt idx="1948">
                  <c:v>40929.291666661942</c:v>
                </c:pt>
                <c:pt idx="1949">
                  <c:v>40929.302083328606</c:v>
                </c:pt>
                <c:pt idx="1950">
                  <c:v>40929.312499995271</c:v>
                </c:pt>
                <c:pt idx="1951">
                  <c:v>40929.322916661935</c:v>
                </c:pt>
                <c:pt idx="1952">
                  <c:v>40929.333333328599</c:v>
                </c:pt>
                <c:pt idx="1953">
                  <c:v>40929.343749995263</c:v>
                </c:pt>
                <c:pt idx="1954">
                  <c:v>40929.354166661928</c:v>
                </c:pt>
                <c:pt idx="1955">
                  <c:v>40929.364583328592</c:v>
                </c:pt>
                <c:pt idx="1956">
                  <c:v>40929.374999995256</c:v>
                </c:pt>
                <c:pt idx="1957">
                  <c:v>40929.38541666192</c:v>
                </c:pt>
                <c:pt idx="1958">
                  <c:v>40929.395833328585</c:v>
                </c:pt>
                <c:pt idx="1959">
                  <c:v>40929.406249995249</c:v>
                </c:pt>
                <c:pt idx="1960">
                  <c:v>40929.416666661913</c:v>
                </c:pt>
                <c:pt idx="1961">
                  <c:v>40929.427083328577</c:v>
                </c:pt>
                <c:pt idx="1962">
                  <c:v>40929.437499995242</c:v>
                </c:pt>
                <c:pt idx="1963">
                  <c:v>40929.447916661906</c:v>
                </c:pt>
                <c:pt idx="1964">
                  <c:v>40929.45833332857</c:v>
                </c:pt>
                <c:pt idx="1965">
                  <c:v>40929.468749995234</c:v>
                </c:pt>
                <c:pt idx="1966">
                  <c:v>40929.479166661898</c:v>
                </c:pt>
                <c:pt idx="1967">
                  <c:v>40929.489583328563</c:v>
                </c:pt>
                <c:pt idx="1968">
                  <c:v>40929.499999995227</c:v>
                </c:pt>
                <c:pt idx="1969">
                  <c:v>40929.510416661891</c:v>
                </c:pt>
                <c:pt idx="1970">
                  <c:v>40929.520833328555</c:v>
                </c:pt>
                <c:pt idx="1971">
                  <c:v>40929.53124999522</c:v>
                </c:pt>
                <c:pt idx="1972">
                  <c:v>40929.541666661884</c:v>
                </c:pt>
                <c:pt idx="1973">
                  <c:v>40929.552083328548</c:v>
                </c:pt>
                <c:pt idx="1974">
                  <c:v>40929.562499995212</c:v>
                </c:pt>
                <c:pt idx="1975">
                  <c:v>40929.572916661877</c:v>
                </c:pt>
                <c:pt idx="1976">
                  <c:v>40929.583333328541</c:v>
                </c:pt>
                <c:pt idx="1977">
                  <c:v>40929.593749995205</c:v>
                </c:pt>
                <c:pt idx="1978">
                  <c:v>40929.604166661869</c:v>
                </c:pt>
                <c:pt idx="1979">
                  <c:v>40929.614583328534</c:v>
                </c:pt>
                <c:pt idx="1980">
                  <c:v>40929.624999995198</c:v>
                </c:pt>
                <c:pt idx="1981">
                  <c:v>40929.635416661862</c:v>
                </c:pt>
                <c:pt idx="1982">
                  <c:v>40929.645833328526</c:v>
                </c:pt>
                <c:pt idx="1983">
                  <c:v>40929.656249995191</c:v>
                </c:pt>
                <c:pt idx="1984">
                  <c:v>40929.666666661855</c:v>
                </c:pt>
                <c:pt idx="1985">
                  <c:v>40929.677083328519</c:v>
                </c:pt>
                <c:pt idx="1986">
                  <c:v>40929.687499995183</c:v>
                </c:pt>
                <c:pt idx="1987">
                  <c:v>40929.697916661848</c:v>
                </c:pt>
                <c:pt idx="1988">
                  <c:v>40929.708333328512</c:v>
                </c:pt>
                <c:pt idx="1989">
                  <c:v>40929.718749995176</c:v>
                </c:pt>
                <c:pt idx="1990">
                  <c:v>40929.72916666184</c:v>
                </c:pt>
                <c:pt idx="1991">
                  <c:v>40929.739583328505</c:v>
                </c:pt>
                <c:pt idx="1992">
                  <c:v>40929.749999995169</c:v>
                </c:pt>
                <c:pt idx="1993">
                  <c:v>40929.760416661833</c:v>
                </c:pt>
                <c:pt idx="1994">
                  <c:v>40929.770833328497</c:v>
                </c:pt>
                <c:pt idx="1995">
                  <c:v>40929.781249995161</c:v>
                </c:pt>
                <c:pt idx="1996">
                  <c:v>40929.791666661826</c:v>
                </c:pt>
                <c:pt idx="1997">
                  <c:v>40929.80208332849</c:v>
                </c:pt>
                <c:pt idx="1998">
                  <c:v>40929.812499995154</c:v>
                </c:pt>
                <c:pt idx="1999">
                  <c:v>40929.822916661818</c:v>
                </c:pt>
                <c:pt idx="2000">
                  <c:v>40929.833333328483</c:v>
                </c:pt>
                <c:pt idx="2001">
                  <c:v>40929.843749995147</c:v>
                </c:pt>
                <c:pt idx="2002">
                  <c:v>40929.854166661811</c:v>
                </c:pt>
                <c:pt idx="2003">
                  <c:v>40929.864583328475</c:v>
                </c:pt>
                <c:pt idx="2004">
                  <c:v>40929.87499999514</c:v>
                </c:pt>
                <c:pt idx="2005">
                  <c:v>40929.885416661804</c:v>
                </c:pt>
                <c:pt idx="2006">
                  <c:v>40929.895833328468</c:v>
                </c:pt>
                <c:pt idx="2007">
                  <c:v>40929.906249995132</c:v>
                </c:pt>
                <c:pt idx="2008">
                  <c:v>40929.916666661797</c:v>
                </c:pt>
                <c:pt idx="2009">
                  <c:v>40929.927083328461</c:v>
                </c:pt>
                <c:pt idx="2010">
                  <c:v>40929.937499995125</c:v>
                </c:pt>
                <c:pt idx="2011">
                  <c:v>40929.947916661789</c:v>
                </c:pt>
                <c:pt idx="2012">
                  <c:v>40929.958333328454</c:v>
                </c:pt>
                <c:pt idx="2013">
                  <c:v>40929.968749995118</c:v>
                </c:pt>
                <c:pt idx="2014">
                  <c:v>40929.979166661782</c:v>
                </c:pt>
                <c:pt idx="2015">
                  <c:v>40929.989583328446</c:v>
                </c:pt>
                <c:pt idx="2016">
                  <c:v>40929.999999995111</c:v>
                </c:pt>
                <c:pt idx="2017">
                  <c:v>40930.010416661775</c:v>
                </c:pt>
                <c:pt idx="2018">
                  <c:v>40930.020833328439</c:v>
                </c:pt>
                <c:pt idx="2019">
                  <c:v>40930.031249995103</c:v>
                </c:pt>
                <c:pt idx="2020">
                  <c:v>40930.041666661768</c:v>
                </c:pt>
                <c:pt idx="2021">
                  <c:v>40930.052083328432</c:v>
                </c:pt>
                <c:pt idx="2022">
                  <c:v>40930.062499995096</c:v>
                </c:pt>
                <c:pt idx="2023">
                  <c:v>40930.07291666176</c:v>
                </c:pt>
                <c:pt idx="2024">
                  <c:v>40930.083333328424</c:v>
                </c:pt>
                <c:pt idx="2025">
                  <c:v>40930.093749995089</c:v>
                </c:pt>
                <c:pt idx="2026">
                  <c:v>40930.104166661753</c:v>
                </c:pt>
                <c:pt idx="2027">
                  <c:v>40930.114583328417</c:v>
                </c:pt>
                <c:pt idx="2028">
                  <c:v>40930.124999995081</c:v>
                </c:pt>
                <c:pt idx="2029">
                  <c:v>40930.135416661746</c:v>
                </c:pt>
                <c:pt idx="2030">
                  <c:v>40930.14583332841</c:v>
                </c:pt>
                <c:pt idx="2031">
                  <c:v>40930.156249995074</c:v>
                </c:pt>
                <c:pt idx="2032">
                  <c:v>40930.166666661738</c:v>
                </c:pt>
                <c:pt idx="2033">
                  <c:v>40930.177083328403</c:v>
                </c:pt>
                <c:pt idx="2034">
                  <c:v>40930.187499995067</c:v>
                </c:pt>
                <c:pt idx="2035">
                  <c:v>40930.197916661731</c:v>
                </c:pt>
                <c:pt idx="2036">
                  <c:v>40930.208333328395</c:v>
                </c:pt>
                <c:pt idx="2037">
                  <c:v>40930.21874999506</c:v>
                </c:pt>
                <c:pt idx="2038">
                  <c:v>40930.229166661724</c:v>
                </c:pt>
                <c:pt idx="2039">
                  <c:v>40930.239583328388</c:v>
                </c:pt>
                <c:pt idx="2040">
                  <c:v>40930.249999995052</c:v>
                </c:pt>
                <c:pt idx="2041">
                  <c:v>40930.260416661717</c:v>
                </c:pt>
                <c:pt idx="2042">
                  <c:v>40930.270833328381</c:v>
                </c:pt>
                <c:pt idx="2043">
                  <c:v>40930.281249995045</c:v>
                </c:pt>
                <c:pt idx="2044">
                  <c:v>40930.291666661709</c:v>
                </c:pt>
                <c:pt idx="2045">
                  <c:v>40930.302083328374</c:v>
                </c:pt>
                <c:pt idx="2046">
                  <c:v>40930.312499995038</c:v>
                </c:pt>
                <c:pt idx="2047">
                  <c:v>40930.322916661702</c:v>
                </c:pt>
                <c:pt idx="2048">
                  <c:v>40930.333333328366</c:v>
                </c:pt>
                <c:pt idx="2049">
                  <c:v>40930.343749995031</c:v>
                </c:pt>
                <c:pt idx="2050">
                  <c:v>40930.354166661695</c:v>
                </c:pt>
                <c:pt idx="2051">
                  <c:v>40930.364583328359</c:v>
                </c:pt>
                <c:pt idx="2052">
                  <c:v>40930.374999995023</c:v>
                </c:pt>
                <c:pt idx="2053">
                  <c:v>40930.385416661687</c:v>
                </c:pt>
                <c:pt idx="2054">
                  <c:v>40930.395833328352</c:v>
                </c:pt>
                <c:pt idx="2055">
                  <c:v>40930.406249995016</c:v>
                </c:pt>
                <c:pt idx="2056">
                  <c:v>40930.41666666168</c:v>
                </c:pt>
                <c:pt idx="2057">
                  <c:v>40930.427083328344</c:v>
                </c:pt>
                <c:pt idx="2058">
                  <c:v>40930.437499995009</c:v>
                </c:pt>
                <c:pt idx="2059">
                  <c:v>40930.447916661673</c:v>
                </c:pt>
                <c:pt idx="2060">
                  <c:v>40930.458333328337</c:v>
                </c:pt>
                <c:pt idx="2061">
                  <c:v>40930.468749995001</c:v>
                </c:pt>
                <c:pt idx="2062">
                  <c:v>40930.479166661666</c:v>
                </c:pt>
                <c:pt idx="2063">
                  <c:v>40930.48958332833</c:v>
                </c:pt>
                <c:pt idx="2064">
                  <c:v>40930.499999994994</c:v>
                </c:pt>
                <c:pt idx="2065">
                  <c:v>40930.510416661658</c:v>
                </c:pt>
                <c:pt idx="2066">
                  <c:v>40930.520833328323</c:v>
                </c:pt>
                <c:pt idx="2067">
                  <c:v>40930.531249994987</c:v>
                </c:pt>
                <c:pt idx="2068">
                  <c:v>40930.541666661651</c:v>
                </c:pt>
                <c:pt idx="2069">
                  <c:v>40930.552083328315</c:v>
                </c:pt>
                <c:pt idx="2070">
                  <c:v>40930.56249999498</c:v>
                </c:pt>
                <c:pt idx="2071">
                  <c:v>40930.572916661644</c:v>
                </c:pt>
                <c:pt idx="2072">
                  <c:v>40930.583333328308</c:v>
                </c:pt>
                <c:pt idx="2073">
                  <c:v>40930.593749994972</c:v>
                </c:pt>
                <c:pt idx="2074">
                  <c:v>40930.604166661637</c:v>
                </c:pt>
                <c:pt idx="2075">
                  <c:v>40930.614583328301</c:v>
                </c:pt>
                <c:pt idx="2076">
                  <c:v>40930.624999994965</c:v>
                </c:pt>
                <c:pt idx="2077">
                  <c:v>40930.635416661629</c:v>
                </c:pt>
                <c:pt idx="2078">
                  <c:v>40930.645833328294</c:v>
                </c:pt>
                <c:pt idx="2079">
                  <c:v>40930.656249994958</c:v>
                </c:pt>
                <c:pt idx="2080">
                  <c:v>40930.666666661622</c:v>
                </c:pt>
                <c:pt idx="2081">
                  <c:v>40930.677083328286</c:v>
                </c:pt>
                <c:pt idx="2082">
                  <c:v>40930.68749999495</c:v>
                </c:pt>
                <c:pt idx="2083">
                  <c:v>40930.697916661615</c:v>
                </c:pt>
                <c:pt idx="2084">
                  <c:v>40930.708333328279</c:v>
                </c:pt>
                <c:pt idx="2085">
                  <c:v>40930.718749994943</c:v>
                </c:pt>
                <c:pt idx="2086">
                  <c:v>40930.729166661607</c:v>
                </c:pt>
                <c:pt idx="2087">
                  <c:v>40930.739583328272</c:v>
                </c:pt>
                <c:pt idx="2088">
                  <c:v>40930.749999994936</c:v>
                </c:pt>
                <c:pt idx="2089">
                  <c:v>40930.7604166616</c:v>
                </c:pt>
                <c:pt idx="2090">
                  <c:v>40930.770833328264</c:v>
                </c:pt>
                <c:pt idx="2091">
                  <c:v>40930.781249994929</c:v>
                </c:pt>
                <c:pt idx="2092">
                  <c:v>40930.791666661593</c:v>
                </c:pt>
                <c:pt idx="2093">
                  <c:v>40930.802083328257</c:v>
                </c:pt>
                <c:pt idx="2094">
                  <c:v>40930.812499994921</c:v>
                </c:pt>
                <c:pt idx="2095">
                  <c:v>40930.822916661586</c:v>
                </c:pt>
                <c:pt idx="2096">
                  <c:v>40930.83333332825</c:v>
                </c:pt>
                <c:pt idx="2097">
                  <c:v>40930.843749994914</c:v>
                </c:pt>
                <c:pt idx="2098">
                  <c:v>40930.854166661578</c:v>
                </c:pt>
                <c:pt idx="2099">
                  <c:v>40930.864583328243</c:v>
                </c:pt>
                <c:pt idx="2100">
                  <c:v>40930.874999994907</c:v>
                </c:pt>
                <c:pt idx="2101">
                  <c:v>40930.885416661571</c:v>
                </c:pt>
                <c:pt idx="2102">
                  <c:v>40930.895833328235</c:v>
                </c:pt>
                <c:pt idx="2103">
                  <c:v>40930.9062499949</c:v>
                </c:pt>
                <c:pt idx="2104">
                  <c:v>40930.916666661564</c:v>
                </c:pt>
                <c:pt idx="2105">
                  <c:v>40930.927083328228</c:v>
                </c:pt>
                <c:pt idx="2106">
                  <c:v>40930.937499994892</c:v>
                </c:pt>
                <c:pt idx="2107">
                  <c:v>40930.947916661557</c:v>
                </c:pt>
                <c:pt idx="2108">
                  <c:v>40930.958333328221</c:v>
                </c:pt>
                <c:pt idx="2109">
                  <c:v>40930.968749994885</c:v>
                </c:pt>
                <c:pt idx="2110">
                  <c:v>40930.979166661549</c:v>
                </c:pt>
                <c:pt idx="2111">
                  <c:v>40930.989583328213</c:v>
                </c:pt>
                <c:pt idx="2112">
                  <c:v>40930.999999994878</c:v>
                </c:pt>
                <c:pt idx="2113">
                  <c:v>40931.010416661542</c:v>
                </c:pt>
                <c:pt idx="2114">
                  <c:v>40931.020833328206</c:v>
                </c:pt>
                <c:pt idx="2115">
                  <c:v>40931.03124999487</c:v>
                </c:pt>
                <c:pt idx="2116">
                  <c:v>40931.041666661535</c:v>
                </c:pt>
                <c:pt idx="2117">
                  <c:v>40931.052083328199</c:v>
                </c:pt>
                <c:pt idx="2118">
                  <c:v>40931.062499994863</c:v>
                </c:pt>
                <c:pt idx="2119">
                  <c:v>40931.072916661527</c:v>
                </c:pt>
                <c:pt idx="2120">
                  <c:v>40931.083333328192</c:v>
                </c:pt>
                <c:pt idx="2121">
                  <c:v>40931.093749994856</c:v>
                </c:pt>
                <c:pt idx="2122">
                  <c:v>40931.10416666152</c:v>
                </c:pt>
                <c:pt idx="2123">
                  <c:v>40931.114583328184</c:v>
                </c:pt>
                <c:pt idx="2124">
                  <c:v>40931.124999994849</c:v>
                </c:pt>
                <c:pt idx="2125">
                  <c:v>40931.135416661513</c:v>
                </c:pt>
                <c:pt idx="2126">
                  <c:v>40931.145833328177</c:v>
                </c:pt>
                <c:pt idx="2127">
                  <c:v>40931.156249994841</c:v>
                </c:pt>
                <c:pt idx="2128">
                  <c:v>40931.166666661506</c:v>
                </c:pt>
                <c:pt idx="2129">
                  <c:v>40931.17708332817</c:v>
                </c:pt>
                <c:pt idx="2130">
                  <c:v>40931.187499994834</c:v>
                </c:pt>
                <c:pt idx="2131">
                  <c:v>40931.197916661498</c:v>
                </c:pt>
                <c:pt idx="2132">
                  <c:v>40931.208333328163</c:v>
                </c:pt>
                <c:pt idx="2133">
                  <c:v>40931.218749994827</c:v>
                </c:pt>
                <c:pt idx="2134">
                  <c:v>40931.229166661491</c:v>
                </c:pt>
                <c:pt idx="2135">
                  <c:v>40931.239583328155</c:v>
                </c:pt>
                <c:pt idx="2136">
                  <c:v>40931.24999999482</c:v>
                </c:pt>
                <c:pt idx="2137">
                  <c:v>40931.260416661484</c:v>
                </c:pt>
                <c:pt idx="2138">
                  <c:v>40931.270833328148</c:v>
                </c:pt>
                <c:pt idx="2139">
                  <c:v>40931.281249994812</c:v>
                </c:pt>
                <c:pt idx="2140">
                  <c:v>40931.291666661476</c:v>
                </c:pt>
                <c:pt idx="2141">
                  <c:v>40931.302083328141</c:v>
                </c:pt>
                <c:pt idx="2142">
                  <c:v>40931.312499994805</c:v>
                </c:pt>
                <c:pt idx="2143">
                  <c:v>40931.322916661469</c:v>
                </c:pt>
                <c:pt idx="2144">
                  <c:v>40931.333333328133</c:v>
                </c:pt>
                <c:pt idx="2145">
                  <c:v>40931.343749994798</c:v>
                </c:pt>
                <c:pt idx="2146">
                  <c:v>40931.354166661462</c:v>
                </c:pt>
                <c:pt idx="2147">
                  <c:v>40931.364583328126</c:v>
                </c:pt>
                <c:pt idx="2148">
                  <c:v>40931.37499999479</c:v>
                </c:pt>
                <c:pt idx="2149">
                  <c:v>40931.385416661455</c:v>
                </c:pt>
                <c:pt idx="2150">
                  <c:v>40931.395833328119</c:v>
                </c:pt>
                <c:pt idx="2151">
                  <c:v>40931.406249994783</c:v>
                </c:pt>
                <c:pt idx="2152">
                  <c:v>40931.416666661447</c:v>
                </c:pt>
                <c:pt idx="2153">
                  <c:v>40931.427083328112</c:v>
                </c:pt>
                <c:pt idx="2154">
                  <c:v>40931.437499994776</c:v>
                </c:pt>
                <c:pt idx="2155">
                  <c:v>40931.44791666144</c:v>
                </c:pt>
                <c:pt idx="2156">
                  <c:v>40931.458333328104</c:v>
                </c:pt>
                <c:pt idx="2157">
                  <c:v>40931.468749994769</c:v>
                </c:pt>
                <c:pt idx="2158">
                  <c:v>40931.479166661433</c:v>
                </c:pt>
                <c:pt idx="2159">
                  <c:v>40931.489583328097</c:v>
                </c:pt>
                <c:pt idx="2160">
                  <c:v>40931.499999994761</c:v>
                </c:pt>
                <c:pt idx="2161">
                  <c:v>40931.510416661426</c:v>
                </c:pt>
                <c:pt idx="2162">
                  <c:v>40931.52083332809</c:v>
                </c:pt>
                <c:pt idx="2163">
                  <c:v>40931.531249994754</c:v>
                </c:pt>
                <c:pt idx="2164">
                  <c:v>40931.541666661418</c:v>
                </c:pt>
                <c:pt idx="2165">
                  <c:v>40931.552083328083</c:v>
                </c:pt>
                <c:pt idx="2166">
                  <c:v>40931.562499994747</c:v>
                </c:pt>
                <c:pt idx="2167">
                  <c:v>40931.572916661411</c:v>
                </c:pt>
                <c:pt idx="2168">
                  <c:v>40931.583333328075</c:v>
                </c:pt>
                <c:pt idx="2169">
                  <c:v>40931.593749994739</c:v>
                </c:pt>
                <c:pt idx="2170">
                  <c:v>40931.604166661404</c:v>
                </c:pt>
                <c:pt idx="2171">
                  <c:v>40931.614583328068</c:v>
                </c:pt>
                <c:pt idx="2172">
                  <c:v>40931.624999994732</c:v>
                </c:pt>
                <c:pt idx="2173">
                  <c:v>40931.635416661396</c:v>
                </c:pt>
                <c:pt idx="2174">
                  <c:v>40931.645833328061</c:v>
                </c:pt>
                <c:pt idx="2175">
                  <c:v>40931.656249994725</c:v>
                </c:pt>
                <c:pt idx="2176">
                  <c:v>40931.666666661389</c:v>
                </c:pt>
                <c:pt idx="2177">
                  <c:v>40931.677083328053</c:v>
                </c:pt>
                <c:pt idx="2178">
                  <c:v>40931.687499994718</c:v>
                </c:pt>
                <c:pt idx="2179">
                  <c:v>40931.697916661382</c:v>
                </c:pt>
                <c:pt idx="2180">
                  <c:v>40931.708333328046</c:v>
                </c:pt>
                <c:pt idx="2181">
                  <c:v>40931.71874999471</c:v>
                </c:pt>
                <c:pt idx="2182">
                  <c:v>40931.729166661375</c:v>
                </c:pt>
                <c:pt idx="2183">
                  <c:v>40931.739583328039</c:v>
                </c:pt>
                <c:pt idx="2184">
                  <c:v>40931.749999994703</c:v>
                </c:pt>
                <c:pt idx="2185">
                  <c:v>40931.760416661367</c:v>
                </c:pt>
                <c:pt idx="2186">
                  <c:v>40931.770833328032</c:v>
                </c:pt>
                <c:pt idx="2187">
                  <c:v>40931.781249994696</c:v>
                </c:pt>
                <c:pt idx="2188">
                  <c:v>40931.79166666136</c:v>
                </c:pt>
                <c:pt idx="2189">
                  <c:v>40931.802083328024</c:v>
                </c:pt>
                <c:pt idx="2190">
                  <c:v>40931.812499994689</c:v>
                </c:pt>
                <c:pt idx="2191">
                  <c:v>40931.822916661353</c:v>
                </c:pt>
                <c:pt idx="2192">
                  <c:v>40931.833333328017</c:v>
                </c:pt>
                <c:pt idx="2193">
                  <c:v>40931.843749994681</c:v>
                </c:pt>
                <c:pt idx="2194">
                  <c:v>40931.854166661346</c:v>
                </c:pt>
                <c:pt idx="2195">
                  <c:v>40931.86458332801</c:v>
                </c:pt>
                <c:pt idx="2196">
                  <c:v>40931.874999994674</c:v>
                </c:pt>
                <c:pt idx="2197">
                  <c:v>40931.885416661338</c:v>
                </c:pt>
                <c:pt idx="2198">
                  <c:v>40931.895833328002</c:v>
                </c:pt>
                <c:pt idx="2199">
                  <c:v>40931.906249994667</c:v>
                </c:pt>
                <c:pt idx="2200">
                  <c:v>40931.916666661331</c:v>
                </c:pt>
                <c:pt idx="2201">
                  <c:v>40931.927083327995</c:v>
                </c:pt>
                <c:pt idx="2202">
                  <c:v>40931.937499994659</c:v>
                </c:pt>
                <c:pt idx="2203">
                  <c:v>40931.947916661324</c:v>
                </c:pt>
                <c:pt idx="2204">
                  <c:v>40931.958333327988</c:v>
                </c:pt>
                <c:pt idx="2205">
                  <c:v>40931.968749994652</c:v>
                </c:pt>
                <c:pt idx="2206">
                  <c:v>40931.979166661316</c:v>
                </c:pt>
                <c:pt idx="2207">
                  <c:v>40931.989583327981</c:v>
                </c:pt>
                <c:pt idx="2208">
                  <c:v>40931.999999994645</c:v>
                </c:pt>
                <c:pt idx="2209">
                  <c:v>40932.010416661309</c:v>
                </c:pt>
                <c:pt idx="2210">
                  <c:v>40932.020833327973</c:v>
                </c:pt>
                <c:pt idx="2211">
                  <c:v>40932.031249994638</c:v>
                </c:pt>
                <c:pt idx="2212">
                  <c:v>40932.041666661302</c:v>
                </c:pt>
                <c:pt idx="2213">
                  <c:v>40932.052083327966</c:v>
                </c:pt>
                <c:pt idx="2214">
                  <c:v>40932.06249999463</c:v>
                </c:pt>
                <c:pt idx="2215">
                  <c:v>40932.072916661295</c:v>
                </c:pt>
                <c:pt idx="2216">
                  <c:v>40932.083333327959</c:v>
                </c:pt>
                <c:pt idx="2217">
                  <c:v>40932.093749994623</c:v>
                </c:pt>
                <c:pt idx="2218">
                  <c:v>40932.104166661287</c:v>
                </c:pt>
                <c:pt idx="2219">
                  <c:v>40932.114583327952</c:v>
                </c:pt>
                <c:pt idx="2220">
                  <c:v>40932.124999994616</c:v>
                </c:pt>
                <c:pt idx="2221">
                  <c:v>40932.13541666128</c:v>
                </c:pt>
                <c:pt idx="2222">
                  <c:v>40932.145833327944</c:v>
                </c:pt>
                <c:pt idx="2223">
                  <c:v>40932.156249994609</c:v>
                </c:pt>
                <c:pt idx="2224">
                  <c:v>40932.166666661273</c:v>
                </c:pt>
                <c:pt idx="2225">
                  <c:v>40932.177083327937</c:v>
                </c:pt>
                <c:pt idx="2226">
                  <c:v>40932.187499994601</c:v>
                </c:pt>
                <c:pt idx="2227">
                  <c:v>40932.197916661265</c:v>
                </c:pt>
                <c:pt idx="2228">
                  <c:v>40932.20833332793</c:v>
                </c:pt>
                <c:pt idx="2229">
                  <c:v>40932.218749994594</c:v>
                </c:pt>
                <c:pt idx="2230">
                  <c:v>40932.229166661258</c:v>
                </c:pt>
                <c:pt idx="2231">
                  <c:v>40932.239583327922</c:v>
                </c:pt>
                <c:pt idx="2232">
                  <c:v>40932.249999994587</c:v>
                </c:pt>
                <c:pt idx="2233">
                  <c:v>40932.260416661251</c:v>
                </c:pt>
                <c:pt idx="2234">
                  <c:v>40932.270833327915</c:v>
                </c:pt>
                <c:pt idx="2235">
                  <c:v>40932.281249994579</c:v>
                </c:pt>
                <c:pt idx="2236">
                  <c:v>40932.291666661244</c:v>
                </c:pt>
                <c:pt idx="2237">
                  <c:v>40932.302083327908</c:v>
                </c:pt>
                <c:pt idx="2238">
                  <c:v>40932.312499994572</c:v>
                </c:pt>
                <c:pt idx="2239">
                  <c:v>40932.322916661236</c:v>
                </c:pt>
                <c:pt idx="2240">
                  <c:v>40932.333333327901</c:v>
                </c:pt>
                <c:pt idx="2241">
                  <c:v>40932.343749994565</c:v>
                </c:pt>
                <c:pt idx="2242">
                  <c:v>40932.354166661229</c:v>
                </c:pt>
                <c:pt idx="2243">
                  <c:v>40932.364583327893</c:v>
                </c:pt>
                <c:pt idx="2244">
                  <c:v>40932.374999994558</c:v>
                </c:pt>
                <c:pt idx="2245">
                  <c:v>40932.385416661222</c:v>
                </c:pt>
                <c:pt idx="2246">
                  <c:v>40932.395833327886</c:v>
                </c:pt>
                <c:pt idx="2247">
                  <c:v>40932.40624999455</c:v>
                </c:pt>
                <c:pt idx="2248">
                  <c:v>40932.416666661215</c:v>
                </c:pt>
                <c:pt idx="2249">
                  <c:v>40932.427083327879</c:v>
                </c:pt>
                <c:pt idx="2250">
                  <c:v>40932.437499994543</c:v>
                </c:pt>
                <c:pt idx="2251">
                  <c:v>40932.447916661207</c:v>
                </c:pt>
                <c:pt idx="2252">
                  <c:v>40932.458333327872</c:v>
                </c:pt>
                <c:pt idx="2253">
                  <c:v>40932.468749994536</c:v>
                </c:pt>
                <c:pt idx="2254">
                  <c:v>40932.4791666612</c:v>
                </c:pt>
                <c:pt idx="2255">
                  <c:v>40932.489583327864</c:v>
                </c:pt>
                <c:pt idx="2256">
                  <c:v>40932.499999994528</c:v>
                </c:pt>
                <c:pt idx="2257">
                  <c:v>40932.510416661193</c:v>
                </c:pt>
                <c:pt idx="2258">
                  <c:v>40932.520833327857</c:v>
                </c:pt>
                <c:pt idx="2259">
                  <c:v>40932.531249994521</c:v>
                </c:pt>
                <c:pt idx="2260">
                  <c:v>40932.541666661185</c:v>
                </c:pt>
                <c:pt idx="2261">
                  <c:v>40932.55208332785</c:v>
                </c:pt>
                <c:pt idx="2262">
                  <c:v>40932.562499994514</c:v>
                </c:pt>
                <c:pt idx="2263">
                  <c:v>40932.572916661178</c:v>
                </c:pt>
                <c:pt idx="2264">
                  <c:v>40932.583333327842</c:v>
                </c:pt>
                <c:pt idx="2265">
                  <c:v>40932.593749994507</c:v>
                </c:pt>
                <c:pt idx="2266">
                  <c:v>40932.604166661171</c:v>
                </c:pt>
                <c:pt idx="2267">
                  <c:v>40932.614583327835</c:v>
                </c:pt>
                <c:pt idx="2268">
                  <c:v>40932.624999994499</c:v>
                </c:pt>
                <c:pt idx="2269">
                  <c:v>40932.635416661164</c:v>
                </c:pt>
                <c:pt idx="2270">
                  <c:v>40932.645833327828</c:v>
                </c:pt>
                <c:pt idx="2271">
                  <c:v>40932.656249994492</c:v>
                </c:pt>
                <c:pt idx="2272">
                  <c:v>40932.666666661156</c:v>
                </c:pt>
                <c:pt idx="2273">
                  <c:v>40932.677083327821</c:v>
                </c:pt>
                <c:pt idx="2274">
                  <c:v>40932.687499994485</c:v>
                </c:pt>
                <c:pt idx="2275">
                  <c:v>40932.697916661149</c:v>
                </c:pt>
                <c:pt idx="2276">
                  <c:v>40932.708333327813</c:v>
                </c:pt>
                <c:pt idx="2277">
                  <c:v>40932.718749994478</c:v>
                </c:pt>
                <c:pt idx="2278">
                  <c:v>40932.729166661142</c:v>
                </c:pt>
                <c:pt idx="2279">
                  <c:v>40932.739583327806</c:v>
                </c:pt>
                <c:pt idx="2280">
                  <c:v>40932.74999999447</c:v>
                </c:pt>
                <c:pt idx="2281">
                  <c:v>40932.760416661135</c:v>
                </c:pt>
                <c:pt idx="2282">
                  <c:v>40932.770833327799</c:v>
                </c:pt>
                <c:pt idx="2283">
                  <c:v>40932.781249994463</c:v>
                </c:pt>
                <c:pt idx="2284">
                  <c:v>40932.791666661127</c:v>
                </c:pt>
                <c:pt idx="2285">
                  <c:v>40932.802083327791</c:v>
                </c:pt>
                <c:pt idx="2286">
                  <c:v>40932.812499994456</c:v>
                </c:pt>
                <c:pt idx="2287">
                  <c:v>40932.82291666112</c:v>
                </c:pt>
                <c:pt idx="2288">
                  <c:v>40932.833333327784</c:v>
                </c:pt>
                <c:pt idx="2289">
                  <c:v>40932.843749994448</c:v>
                </c:pt>
                <c:pt idx="2290">
                  <c:v>40932.854166661113</c:v>
                </c:pt>
                <c:pt idx="2291">
                  <c:v>40932.864583327777</c:v>
                </c:pt>
                <c:pt idx="2292">
                  <c:v>40932.874999994441</c:v>
                </c:pt>
                <c:pt idx="2293">
                  <c:v>40932.885416661105</c:v>
                </c:pt>
                <c:pt idx="2294">
                  <c:v>40932.89583332777</c:v>
                </c:pt>
                <c:pt idx="2295">
                  <c:v>40932.906249994434</c:v>
                </c:pt>
                <c:pt idx="2296">
                  <c:v>40932.916666661098</c:v>
                </c:pt>
                <c:pt idx="2297">
                  <c:v>40932.927083327762</c:v>
                </c:pt>
                <c:pt idx="2298">
                  <c:v>40932.937499994427</c:v>
                </c:pt>
                <c:pt idx="2299">
                  <c:v>40932.947916661091</c:v>
                </c:pt>
                <c:pt idx="2300">
                  <c:v>40932.958333327755</c:v>
                </c:pt>
                <c:pt idx="2301">
                  <c:v>40932.968749994419</c:v>
                </c:pt>
                <c:pt idx="2302">
                  <c:v>40932.979166661084</c:v>
                </c:pt>
                <c:pt idx="2303">
                  <c:v>40932.989583327748</c:v>
                </c:pt>
                <c:pt idx="2304">
                  <c:v>40932.999999994412</c:v>
                </c:pt>
                <c:pt idx="2305">
                  <c:v>40933.010416661076</c:v>
                </c:pt>
                <c:pt idx="2306">
                  <c:v>40933.020833327741</c:v>
                </c:pt>
                <c:pt idx="2307">
                  <c:v>40933.031249994405</c:v>
                </c:pt>
                <c:pt idx="2308">
                  <c:v>40933.041666661069</c:v>
                </c:pt>
                <c:pt idx="2309">
                  <c:v>40933.052083327733</c:v>
                </c:pt>
                <c:pt idx="2310">
                  <c:v>40933.062499994398</c:v>
                </c:pt>
                <c:pt idx="2311">
                  <c:v>40933.072916661062</c:v>
                </c:pt>
                <c:pt idx="2312">
                  <c:v>40933.083333327726</c:v>
                </c:pt>
                <c:pt idx="2313">
                  <c:v>40933.09374999439</c:v>
                </c:pt>
                <c:pt idx="2314">
                  <c:v>40933.104166661054</c:v>
                </c:pt>
                <c:pt idx="2315">
                  <c:v>40933.114583327719</c:v>
                </c:pt>
                <c:pt idx="2316">
                  <c:v>40933.124999994383</c:v>
                </c:pt>
                <c:pt idx="2317">
                  <c:v>40933.135416661047</c:v>
                </c:pt>
                <c:pt idx="2318">
                  <c:v>40933.145833327711</c:v>
                </c:pt>
                <c:pt idx="2319">
                  <c:v>40933.156249994376</c:v>
                </c:pt>
                <c:pt idx="2320">
                  <c:v>40933.16666666104</c:v>
                </c:pt>
                <c:pt idx="2321">
                  <c:v>40933.177083327704</c:v>
                </c:pt>
                <c:pt idx="2322">
                  <c:v>40933.187499994368</c:v>
                </c:pt>
                <c:pt idx="2323">
                  <c:v>40933.197916661033</c:v>
                </c:pt>
                <c:pt idx="2324">
                  <c:v>40933.208333327697</c:v>
                </c:pt>
                <c:pt idx="2325">
                  <c:v>40933.218749994361</c:v>
                </c:pt>
                <c:pt idx="2326">
                  <c:v>40933.229166661025</c:v>
                </c:pt>
                <c:pt idx="2327">
                  <c:v>40933.23958332769</c:v>
                </c:pt>
                <c:pt idx="2328">
                  <c:v>40933.249999994354</c:v>
                </c:pt>
                <c:pt idx="2329">
                  <c:v>40933.260416661018</c:v>
                </c:pt>
                <c:pt idx="2330">
                  <c:v>40933.270833327682</c:v>
                </c:pt>
                <c:pt idx="2331">
                  <c:v>40933.281249994347</c:v>
                </c:pt>
                <c:pt idx="2332">
                  <c:v>40933.291666661011</c:v>
                </c:pt>
                <c:pt idx="2333">
                  <c:v>40933.302083327675</c:v>
                </c:pt>
                <c:pt idx="2334">
                  <c:v>40933.312499994339</c:v>
                </c:pt>
                <c:pt idx="2335">
                  <c:v>40933.322916661004</c:v>
                </c:pt>
                <c:pt idx="2336">
                  <c:v>40933.333333327668</c:v>
                </c:pt>
                <c:pt idx="2337">
                  <c:v>40933.343749994332</c:v>
                </c:pt>
                <c:pt idx="2338">
                  <c:v>40933.354166660996</c:v>
                </c:pt>
                <c:pt idx="2339">
                  <c:v>40933.364583327661</c:v>
                </c:pt>
                <c:pt idx="2340">
                  <c:v>40933.374999994325</c:v>
                </c:pt>
                <c:pt idx="2341">
                  <c:v>40933.385416660989</c:v>
                </c:pt>
                <c:pt idx="2342">
                  <c:v>40933.395833327653</c:v>
                </c:pt>
                <c:pt idx="2343">
                  <c:v>40933.406249994317</c:v>
                </c:pt>
                <c:pt idx="2344">
                  <c:v>40933.416666660982</c:v>
                </c:pt>
                <c:pt idx="2345">
                  <c:v>40933.427083327646</c:v>
                </c:pt>
                <c:pt idx="2346">
                  <c:v>40933.43749999431</c:v>
                </c:pt>
                <c:pt idx="2347">
                  <c:v>40933.447916660974</c:v>
                </c:pt>
                <c:pt idx="2348">
                  <c:v>40933.458333327639</c:v>
                </c:pt>
                <c:pt idx="2349">
                  <c:v>40933.468749994303</c:v>
                </c:pt>
                <c:pt idx="2350">
                  <c:v>40933.479166660967</c:v>
                </c:pt>
                <c:pt idx="2351">
                  <c:v>40933.489583327631</c:v>
                </c:pt>
                <c:pt idx="2352">
                  <c:v>40933.499999994296</c:v>
                </c:pt>
                <c:pt idx="2353">
                  <c:v>40933.51041666096</c:v>
                </c:pt>
                <c:pt idx="2354">
                  <c:v>40933.520833327624</c:v>
                </c:pt>
                <c:pt idx="2355">
                  <c:v>40933.531249994288</c:v>
                </c:pt>
                <c:pt idx="2356">
                  <c:v>40933.541666660953</c:v>
                </c:pt>
                <c:pt idx="2357">
                  <c:v>40933.552083327617</c:v>
                </c:pt>
                <c:pt idx="2358">
                  <c:v>40933.562499994281</c:v>
                </c:pt>
                <c:pt idx="2359">
                  <c:v>40933.572916660945</c:v>
                </c:pt>
                <c:pt idx="2360">
                  <c:v>40933.58333332761</c:v>
                </c:pt>
                <c:pt idx="2361">
                  <c:v>40933.593749994274</c:v>
                </c:pt>
                <c:pt idx="2362">
                  <c:v>40933.604166660938</c:v>
                </c:pt>
                <c:pt idx="2363">
                  <c:v>40933.614583327602</c:v>
                </c:pt>
                <c:pt idx="2364">
                  <c:v>40933.624999994267</c:v>
                </c:pt>
                <c:pt idx="2365">
                  <c:v>40933.635416660931</c:v>
                </c:pt>
                <c:pt idx="2366">
                  <c:v>40933.645833327595</c:v>
                </c:pt>
                <c:pt idx="2367">
                  <c:v>40933.656249994259</c:v>
                </c:pt>
                <c:pt idx="2368">
                  <c:v>40933.666666660924</c:v>
                </c:pt>
                <c:pt idx="2369">
                  <c:v>40933.677083327588</c:v>
                </c:pt>
                <c:pt idx="2370">
                  <c:v>40933.687499994252</c:v>
                </c:pt>
                <c:pt idx="2371">
                  <c:v>40933.697916660916</c:v>
                </c:pt>
                <c:pt idx="2372">
                  <c:v>40933.70833332758</c:v>
                </c:pt>
                <c:pt idx="2373">
                  <c:v>40933.718749994245</c:v>
                </c:pt>
                <c:pt idx="2374">
                  <c:v>40933.729166660909</c:v>
                </c:pt>
                <c:pt idx="2375">
                  <c:v>40933.739583327573</c:v>
                </c:pt>
                <c:pt idx="2376">
                  <c:v>40933.749999994237</c:v>
                </c:pt>
                <c:pt idx="2377">
                  <c:v>40933.760416660902</c:v>
                </c:pt>
                <c:pt idx="2378">
                  <c:v>40933.770833327566</c:v>
                </c:pt>
                <c:pt idx="2379">
                  <c:v>40933.78124999423</c:v>
                </c:pt>
                <c:pt idx="2380">
                  <c:v>40933.791666660894</c:v>
                </c:pt>
                <c:pt idx="2381">
                  <c:v>40933.802083327559</c:v>
                </c:pt>
                <c:pt idx="2382">
                  <c:v>40933.812499994223</c:v>
                </c:pt>
                <c:pt idx="2383">
                  <c:v>40933.822916660887</c:v>
                </c:pt>
                <c:pt idx="2384">
                  <c:v>40933.833333327551</c:v>
                </c:pt>
                <c:pt idx="2385">
                  <c:v>40933.843749994216</c:v>
                </c:pt>
                <c:pt idx="2386">
                  <c:v>40933.85416666088</c:v>
                </c:pt>
                <c:pt idx="2387">
                  <c:v>40933.864583327544</c:v>
                </c:pt>
                <c:pt idx="2388">
                  <c:v>40933.874999994208</c:v>
                </c:pt>
                <c:pt idx="2389">
                  <c:v>40933.885416660873</c:v>
                </c:pt>
                <c:pt idx="2390">
                  <c:v>40933.895833327537</c:v>
                </c:pt>
                <c:pt idx="2391">
                  <c:v>40933.906249994201</c:v>
                </c:pt>
                <c:pt idx="2392">
                  <c:v>40933.916666660865</c:v>
                </c:pt>
                <c:pt idx="2393">
                  <c:v>40933.92708332753</c:v>
                </c:pt>
                <c:pt idx="2394">
                  <c:v>40933.937499994194</c:v>
                </c:pt>
                <c:pt idx="2395">
                  <c:v>40933.947916660858</c:v>
                </c:pt>
                <c:pt idx="2396">
                  <c:v>40933.958333327522</c:v>
                </c:pt>
                <c:pt idx="2397">
                  <c:v>40933.968749994187</c:v>
                </c:pt>
                <c:pt idx="2398">
                  <c:v>40933.979166660851</c:v>
                </c:pt>
                <c:pt idx="2399">
                  <c:v>40933.989583327515</c:v>
                </c:pt>
                <c:pt idx="2400">
                  <c:v>40933.999999994179</c:v>
                </c:pt>
                <c:pt idx="2401">
                  <c:v>40934.010416660843</c:v>
                </c:pt>
                <c:pt idx="2402">
                  <c:v>40934.020833327508</c:v>
                </c:pt>
                <c:pt idx="2403">
                  <c:v>40934.031249994172</c:v>
                </c:pt>
                <c:pt idx="2404">
                  <c:v>40934.041666660836</c:v>
                </c:pt>
                <c:pt idx="2405">
                  <c:v>40934.0520833275</c:v>
                </c:pt>
                <c:pt idx="2406">
                  <c:v>40934.062499994165</c:v>
                </c:pt>
                <c:pt idx="2407">
                  <c:v>40934.072916660829</c:v>
                </c:pt>
                <c:pt idx="2408">
                  <c:v>40934.083333327493</c:v>
                </c:pt>
                <c:pt idx="2409">
                  <c:v>40934.093749994157</c:v>
                </c:pt>
                <c:pt idx="2410">
                  <c:v>40934.104166660822</c:v>
                </c:pt>
                <c:pt idx="2411">
                  <c:v>40934.114583327486</c:v>
                </c:pt>
                <c:pt idx="2412">
                  <c:v>40934.12499999415</c:v>
                </c:pt>
                <c:pt idx="2413">
                  <c:v>40934.135416660814</c:v>
                </c:pt>
                <c:pt idx="2414">
                  <c:v>40934.145833327479</c:v>
                </c:pt>
                <c:pt idx="2415">
                  <c:v>40934.156249994143</c:v>
                </c:pt>
                <c:pt idx="2416">
                  <c:v>40934.166666660807</c:v>
                </c:pt>
                <c:pt idx="2417">
                  <c:v>40934.177083327471</c:v>
                </c:pt>
                <c:pt idx="2418">
                  <c:v>40934.187499994136</c:v>
                </c:pt>
                <c:pt idx="2419">
                  <c:v>40934.1979166608</c:v>
                </c:pt>
                <c:pt idx="2420">
                  <c:v>40934.208333327464</c:v>
                </c:pt>
                <c:pt idx="2421">
                  <c:v>40934.218749994128</c:v>
                </c:pt>
                <c:pt idx="2422">
                  <c:v>40934.229166660793</c:v>
                </c:pt>
                <c:pt idx="2423">
                  <c:v>40934.239583327457</c:v>
                </c:pt>
                <c:pt idx="2424">
                  <c:v>40934.249999994121</c:v>
                </c:pt>
                <c:pt idx="2425">
                  <c:v>40934.260416660785</c:v>
                </c:pt>
                <c:pt idx="2426">
                  <c:v>40934.27083332745</c:v>
                </c:pt>
                <c:pt idx="2427">
                  <c:v>40934.281249994114</c:v>
                </c:pt>
                <c:pt idx="2428">
                  <c:v>40934.291666660778</c:v>
                </c:pt>
                <c:pt idx="2429">
                  <c:v>40934.302083327442</c:v>
                </c:pt>
                <c:pt idx="2430">
                  <c:v>40934.312499994106</c:v>
                </c:pt>
                <c:pt idx="2431">
                  <c:v>40934.322916660771</c:v>
                </c:pt>
                <c:pt idx="2432">
                  <c:v>40934.333333327435</c:v>
                </c:pt>
                <c:pt idx="2433">
                  <c:v>40934.343749994099</c:v>
                </c:pt>
                <c:pt idx="2434">
                  <c:v>40934.354166660763</c:v>
                </c:pt>
                <c:pt idx="2435">
                  <c:v>40934.364583327428</c:v>
                </c:pt>
                <c:pt idx="2436">
                  <c:v>40934.374999994092</c:v>
                </c:pt>
                <c:pt idx="2437">
                  <c:v>40934.385416660756</c:v>
                </c:pt>
                <c:pt idx="2438">
                  <c:v>40934.39583332742</c:v>
                </c:pt>
                <c:pt idx="2439">
                  <c:v>40934.406249994085</c:v>
                </c:pt>
                <c:pt idx="2440">
                  <c:v>40934.416666660749</c:v>
                </c:pt>
                <c:pt idx="2441">
                  <c:v>40934.427083327413</c:v>
                </c:pt>
                <c:pt idx="2442">
                  <c:v>40934.437499994077</c:v>
                </c:pt>
                <c:pt idx="2443">
                  <c:v>40934.447916660742</c:v>
                </c:pt>
                <c:pt idx="2444">
                  <c:v>40934.458333327406</c:v>
                </c:pt>
                <c:pt idx="2445">
                  <c:v>40934.46874999407</c:v>
                </c:pt>
                <c:pt idx="2446">
                  <c:v>40934.479166660734</c:v>
                </c:pt>
                <c:pt idx="2447">
                  <c:v>40934.489583327399</c:v>
                </c:pt>
                <c:pt idx="2448">
                  <c:v>40934.499999994063</c:v>
                </c:pt>
                <c:pt idx="2449">
                  <c:v>40934.510416660727</c:v>
                </c:pt>
                <c:pt idx="2450">
                  <c:v>40934.520833327391</c:v>
                </c:pt>
                <c:pt idx="2451">
                  <c:v>40934.531249994056</c:v>
                </c:pt>
                <c:pt idx="2452">
                  <c:v>40934.54166666072</c:v>
                </c:pt>
                <c:pt idx="2453">
                  <c:v>40934.552083327384</c:v>
                </c:pt>
                <c:pt idx="2454">
                  <c:v>40934.562499994048</c:v>
                </c:pt>
                <c:pt idx="2455">
                  <c:v>40934.572916660713</c:v>
                </c:pt>
                <c:pt idx="2456">
                  <c:v>40934.583333327377</c:v>
                </c:pt>
                <c:pt idx="2457">
                  <c:v>40934.593749994041</c:v>
                </c:pt>
                <c:pt idx="2458">
                  <c:v>40934.604166660705</c:v>
                </c:pt>
                <c:pt idx="2459">
                  <c:v>40934.614583327369</c:v>
                </c:pt>
                <c:pt idx="2460">
                  <c:v>40934.624999994034</c:v>
                </c:pt>
                <c:pt idx="2461">
                  <c:v>40934.635416660698</c:v>
                </c:pt>
                <c:pt idx="2462">
                  <c:v>40934.645833327362</c:v>
                </c:pt>
                <c:pt idx="2463">
                  <c:v>40934.656249994026</c:v>
                </c:pt>
                <c:pt idx="2464">
                  <c:v>40934.666666660691</c:v>
                </c:pt>
                <c:pt idx="2465">
                  <c:v>40934.677083327355</c:v>
                </c:pt>
                <c:pt idx="2466">
                  <c:v>40934.687499994019</c:v>
                </c:pt>
                <c:pt idx="2467">
                  <c:v>40934.697916660683</c:v>
                </c:pt>
                <c:pt idx="2468">
                  <c:v>40934.708333327348</c:v>
                </c:pt>
                <c:pt idx="2469">
                  <c:v>40934.718749994012</c:v>
                </c:pt>
                <c:pt idx="2470">
                  <c:v>40934.729166660676</c:v>
                </c:pt>
                <c:pt idx="2471">
                  <c:v>40934.73958332734</c:v>
                </c:pt>
                <c:pt idx="2472">
                  <c:v>40934.749999994005</c:v>
                </c:pt>
                <c:pt idx="2473">
                  <c:v>40934.760416660669</c:v>
                </c:pt>
                <c:pt idx="2474">
                  <c:v>40934.770833327333</c:v>
                </c:pt>
                <c:pt idx="2475">
                  <c:v>40934.781249993997</c:v>
                </c:pt>
                <c:pt idx="2476">
                  <c:v>40934.791666660662</c:v>
                </c:pt>
                <c:pt idx="2477">
                  <c:v>40934.802083327326</c:v>
                </c:pt>
                <c:pt idx="2478">
                  <c:v>40934.81249999399</c:v>
                </c:pt>
                <c:pt idx="2479">
                  <c:v>40934.822916660654</c:v>
                </c:pt>
                <c:pt idx="2480">
                  <c:v>40934.833333327319</c:v>
                </c:pt>
                <c:pt idx="2481">
                  <c:v>40934.843749993983</c:v>
                </c:pt>
                <c:pt idx="2482">
                  <c:v>40934.854166660647</c:v>
                </c:pt>
                <c:pt idx="2483">
                  <c:v>40934.864583327311</c:v>
                </c:pt>
                <c:pt idx="2484">
                  <c:v>40934.874999993976</c:v>
                </c:pt>
                <c:pt idx="2485">
                  <c:v>40934.88541666064</c:v>
                </c:pt>
                <c:pt idx="2486">
                  <c:v>40934.895833327304</c:v>
                </c:pt>
                <c:pt idx="2487">
                  <c:v>40934.906249993968</c:v>
                </c:pt>
                <c:pt idx="2488">
                  <c:v>40934.916666660632</c:v>
                </c:pt>
                <c:pt idx="2489">
                  <c:v>40934.927083327297</c:v>
                </c:pt>
                <c:pt idx="2490">
                  <c:v>40934.937499993961</c:v>
                </c:pt>
                <c:pt idx="2491">
                  <c:v>40934.947916660625</c:v>
                </c:pt>
                <c:pt idx="2492">
                  <c:v>40934.958333327289</c:v>
                </c:pt>
                <c:pt idx="2493">
                  <c:v>40934.968749993954</c:v>
                </c:pt>
                <c:pt idx="2494">
                  <c:v>40934.979166660618</c:v>
                </c:pt>
                <c:pt idx="2495">
                  <c:v>40934.989583327282</c:v>
                </c:pt>
                <c:pt idx="2496">
                  <c:v>40934.999999993946</c:v>
                </c:pt>
                <c:pt idx="2497">
                  <c:v>40935.010416660611</c:v>
                </c:pt>
                <c:pt idx="2498">
                  <c:v>40935.020833327275</c:v>
                </c:pt>
                <c:pt idx="2499">
                  <c:v>40935.031249993939</c:v>
                </c:pt>
                <c:pt idx="2500">
                  <c:v>40935.041666660603</c:v>
                </c:pt>
                <c:pt idx="2501">
                  <c:v>40935.052083327268</c:v>
                </c:pt>
                <c:pt idx="2502">
                  <c:v>40935.062499993932</c:v>
                </c:pt>
                <c:pt idx="2503">
                  <c:v>40935.072916660596</c:v>
                </c:pt>
                <c:pt idx="2504">
                  <c:v>40935.08333332726</c:v>
                </c:pt>
                <c:pt idx="2505">
                  <c:v>40935.093749993925</c:v>
                </c:pt>
                <c:pt idx="2506">
                  <c:v>40935.104166660589</c:v>
                </c:pt>
                <c:pt idx="2507">
                  <c:v>40935.114583327253</c:v>
                </c:pt>
                <c:pt idx="2508">
                  <c:v>40935.124999993917</c:v>
                </c:pt>
                <c:pt idx="2509">
                  <c:v>40935.135416660582</c:v>
                </c:pt>
                <c:pt idx="2510">
                  <c:v>40935.145833327246</c:v>
                </c:pt>
                <c:pt idx="2511">
                  <c:v>40935.15624999391</c:v>
                </c:pt>
                <c:pt idx="2512">
                  <c:v>40935.166666660574</c:v>
                </c:pt>
                <c:pt idx="2513">
                  <c:v>40935.177083327239</c:v>
                </c:pt>
                <c:pt idx="2514">
                  <c:v>40935.187499993903</c:v>
                </c:pt>
                <c:pt idx="2515">
                  <c:v>40935.197916660567</c:v>
                </c:pt>
                <c:pt idx="2516">
                  <c:v>40935.208333327231</c:v>
                </c:pt>
                <c:pt idx="2517">
                  <c:v>40935.218749993895</c:v>
                </c:pt>
                <c:pt idx="2518">
                  <c:v>40935.22916666056</c:v>
                </c:pt>
                <c:pt idx="2519">
                  <c:v>40935.239583327224</c:v>
                </c:pt>
                <c:pt idx="2520">
                  <c:v>40935.249999993888</c:v>
                </c:pt>
                <c:pt idx="2521">
                  <c:v>40935.260416660552</c:v>
                </c:pt>
                <c:pt idx="2522">
                  <c:v>40935.270833327217</c:v>
                </c:pt>
                <c:pt idx="2523">
                  <c:v>40935.281249993881</c:v>
                </c:pt>
                <c:pt idx="2524">
                  <c:v>40935.291666660545</c:v>
                </c:pt>
                <c:pt idx="2525">
                  <c:v>40935.302083327209</c:v>
                </c:pt>
                <c:pt idx="2526">
                  <c:v>40935.312499993874</c:v>
                </c:pt>
                <c:pt idx="2527">
                  <c:v>40935.322916660538</c:v>
                </c:pt>
                <c:pt idx="2528">
                  <c:v>40935.333333327202</c:v>
                </c:pt>
                <c:pt idx="2529">
                  <c:v>40935.343749993866</c:v>
                </c:pt>
                <c:pt idx="2530">
                  <c:v>40935.354166660531</c:v>
                </c:pt>
                <c:pt idx="2531">
                  <c:v>40935.364583327195</c:v>
                </c:pt>
                <c:pt idx="2532">
                  <c:v>40935.374999993859</c:v>
                </c:pt>
                <c:pt idx="2533">
                  <c:v>40935.385416660523</c:v>
                </c:pt>
                <c:pt idx="2534">
                  <c:v>40935.395833327188</c:v>
                </c:pt>
                <c:pt idx="2535">
                  <c:v>40935.406249993852</c:v>
                </c:pt>
                <c:pt idx="2536">
                  <c:v>40935.416666660516</c:v>
                </c:pt>
                <c:pt idx="2537">
                  <c:v>40935.42708332718</c:v>
                </c:pt>
                <c:pt idx="2538">
                  <c:v>40935.437499993845</c:v>
                </c:pt>
                <c:pt idx="2539">
                  <c:v>40935.447916660509</c:v>
                </c:pt>
                <c:pt idx="2540">
                  <c:v>40935.458333327173</c:v>
                </c:pt>
                <c:pt idx="2541">
                  <c:v>40935.468749993837</c:v>
                </c:pt>
                <c:pt idx="2542">
                  <c:v>40935.479166660502</c:v>
                </c:pt>
                <c:pt idx="2543">
                  <c:v>40935.489583327166</c:v>
                </c:pt>
                <c:pt idx="2544">
                  <c:v>40935.49999999383</c:v>
                </c:pt>
                <c:pt idx="2545">
                  <c:v>40935.510416660494</c:v>
                </c:pt>
                <c:pt idx="2546">
                  <c:v>40935.520833327158</c:v>
                </c:pt>
                <c:pt idx="2547">
                  <c:v>40935.531249993823</c:v>
                </c:pt>
                <c:pt idx="2548">
                  <c:v>40935.541666660487</c:v>
                </c:pt>
                <c:pt idx="2549">
                  <c:v>40935.552083327151</c:v>
                </c:pt>
                <c:pt idx="2550">
                  <c:v>40935.562499993815</c:v>
                </c:pt>
                <c:pt idx="2551">
                  <c:v>40935.57291666048</c:v>
                </c:pt>
                <c:pt idx="2552">
                  <c:v>40935.583333327144</c:v>
                </c:pt>
                <c:pt idx="2553">
                  <c:v>40935.593749993808</c:v>
                </c:pt>
                <c:pt idx="2554">
                  <c:v>40935.604166660472</c:v>
                </c:pt>
                <c:pt idx="2555">
                  <c:v>40935.614583327137</c:v>
                </c:pt>
                <c:pt idx="2556">
                  <c:v>40935.624999993801</c:v>
                </c:pt>
                <c:pt idx="2557">
                  <c:v>40935.635416660465</c:v>
                </c:pt>
                <c:pt idx="2558">
                  <c:v>40935.645833327129</c:v>
                </c:pt>
                <c:pt idx="2559">
                  <c:v>40935.656249993794</c:v>
                </c:pt>
                <c:pt idx="2560">
                  <c:v>40935.666666660458</c:v>
                </c:pt>
                <c:pt idx="2561">
                  <c:v>40935.677083327122</c:v>
                </c:pt>
                <c:pt idx="2562">
                  <c:v>40935.687499993786</c:v>
                </c:pt>
                <c:pt idx="2563">
                  <c:v>40935.697916660451</c:v>
                </c:pt>
                <c:pt idx="2564">
                  <c:v>40935.708333327115</c:v>
                </c:pt>
                <c:pt idx="2565">
                  <c:v>40935.718749993779</c:v>
                </c:pt>
                <c:pt idx="2566">
                  <c:v>40935.729166660443</c:v>
                </c:pt>
                <c:pt idx="2567">
                  <c:v>40935.739583327108</c:v>
                </c:pt>
                <c:pt idx="2568">
                  <c:v>40935.749999993772</c:v>
                </c:pt>
                <c:pt idx="2569">
                  <c:v>40935.760416660436</c:v>
                </c:pt>
                <c:pt idx="2570">
                  <c:v>40935.7708333271</c:v>
                </c:pt>
                <c:pt idx="2571">
                  <c:v>40935.781249993765</c:v>
                </c:pt>
                <c:pt idx="2572">
                  <c:v>40935.791666660429</c:v>
                </c:pt>
                <c:pt idx="2573">
                  <c:v>40935.802083327093</c:v>
                </c:pt>
                <c:pt idx="2574">
                  <c:v>40935.812499993757</c:v>
                </c:pt>
                <c:pt idx="2575">
                  <c:v>40935.822916660421</c:v>
                </c:pt>
                <c:pt idx="2576">
                  <c:v>40935.833333327086</c:v>
                </c:pt>
                <c:pt idx="2577">
                  <c:v>40935.84374999375</c:v>
                </c:pt>
                <c:pt idx="2578">
                  <c:v>40935.854166660414</c:v>
                </c:pt>
                <c:pt idx="2579">
                  <c:v>40935.864583327078</c:v>
                </c:pt>
                <c:pt idx="2580">
                  <c:v>40935.874999993743</c:v>
                </c:pt>
                <c:pt idx="2581">
                  <c:v>40935.885416660407</c:v>
                </c:pt>
                <c:pt idx="2582">
                  <c:v>40935.895833327071</c:v>
                </c:pt>
                <c:pt idx="2583">
                  <c:v>40935.906249993735</c:v>
                </c:pt>
                <c:pt idx="2584">
                  <c:v>40935.9166666604</c:v>
                </c:pt>
                <c:pt idx="2585">
                  <c:v>40935.927083327064</c:v>
                </c:pt>
                <c:pt idx="2586">
                  <c:v>40935.937499993728</c:v>
                </c:pt>
                <c:pt idx="2587">
                  <c:v>40935.947916660392</c:v>
                </c:pt>
                <c:pt idx="2588">
                  <c:v>40935.958333327057</c:v>
                </c:pt>
                <c:pt idx="2589">
                  <c:v>40935.968749993721</c:v>
                </c:pt>
                <c:pt idx="2590">
                  <c:v>40935.979166660385</c:v>
                </c:pt>
                <c:pt idx="2591">
                  <c:v>40935.989583327049</c:v>
                </c:pt>
                <c:pt idx="2592">
                  <c:v>40935.999999993714</c:v>
                </c:pt>
                <c:pt idx="2593">
                  <c:v>40936.010416660378</c:v>
                </c:pt>
                <c:pt idx="2594">
                  <c:v>40936.020833327042</c:v>
                </c:pt>
                <c:pt idx="2595">
                  <c:v>40936.031249993706</c:v>
                </c:pt>
                <c:pt idx="2596">
                  <c:v>40936.041666660371</c:v>
                </c:pt>
                <c:pt idx="2597">
                  <c:v>40936.052083327035</c:v>
                </c:pt>
                <c:pt idx="2598">
                  <c:v>40936.062499993699</c:v>
                </c:pt>
                <c:pt idx="2599">
                  <c:v>40936.072916660363</c:v>
                </c:pt>
                <c:pt idx="2600">
                  <c:v>40936.083333327028</c:v>
                </c:pt>
                <c:pt idx="2601">
                  <c:v>40936.093749993692</c:v>
                </c:pt>
                <c:pt idx="2602">
                  <c:v>40936.104166660356</c:v>
                </c:pt>
                <c:pt idx="2603">
                  <c:v>40936.11458332702</c:v>
                </c:pt>
                <c:pt idx="2604">
                  <c:v>40936.124999993684</c:v>
                </c:pt>
                <c:pt idx="2605">
                  <c:v>40936.135416660349</c:v>
                </c:pt>
                <c:pt idx="2606">
                  <c:v>40936.145833327013</c:v>
                </c:pt>
                <c:pt idx="2607">
                  <c:v>40936.156249993677</c:v>
                </c:pt>
                <c:pt idx="2608">
                  <c:v>40936.166666660341</c:v>
                </c:pt>
                <c:pt idx="2609">
                  <c:v>40936.177083327006</c:v>
                </c:pt>
                <c:pt idx="2610">
                  <c:v>40936.18749999367</c:v>
                </c:pt>
                <c:pt idx="2611">
                  <c:v>40936.197916660334</c:v>
                </c:pt>
                <c:pt idx="2612">
                  <c:v>40936.208333326998</c:v>
                </c:pt>
                <c:pt idx="2613">
                  <c:v>40936.218749993663</c:v>
                </c:pt>
                <c:pt idx="2614">
                  <c:v>40936.229166660327</c:v>
                </c:pt>
                <c:pt idx="2615">
                  <c:v>40936.239583326991</c:v>
                </c:pt>
                <c:pt idx="2616">
                  <c:v>40936.249999993655</c:v>
                </c:pt>
                <c:pt idx="2617">
                  <c:v>40936.26041666032</c:v>
                </c:pt>
                <c:pt idx="2618">
                  <c:v>40936.270833326984</c:v>
                </c:pt>
                <c:pt idx="2619">
                  <c:v>40936.281249993648</c:v>
                </c:pt>
                <c:pt idx="2620">
                  <c:v>40936.291666660312</c:v>
                </c:pt>
                <c:pt idx="2621">
                  <c:v>40936.302083326977</c:v>
                </c:pt>
                <c:pt idx="2622">
                  <c:v>40936.312499993641</c:v>
                </c:pt>
                <c:pt idx="2623">
                  <c:v>40936.322916660305</c:v>
                </c:pt>
                <c:pt idx="2624">
                  <c:v>40936.333333326969</c:v>
                </c:pt>
                <c:pt idx="2625">
                  <c:v>40936.343749993634</c:v>
                </c:pt>
                <c:pt idx="2626">
                  <c:v>40936.354166660298</c:v>
                </c:pt>
                <c:pt idx="2627">
                  <c:v>40936.364583326962</c:v>
                </c:pt>
                <c:pt idx="2628">
                  <c:v>40936.374999993626</c:v>
                </c:pt>
                <c:pt idx="2629">
                  <c:v>40936.385416660291</c:v>
                </c:pt>
                <c:pt idx="2630">
                  <c:v>40936.395833326955</c:v>
                </c:pt>
                <c:pt idx="2631">
                  <c:v>40936.406249993619</c:v>
                </c:pt>
                <c:pt idx="2632">
                  <c:v>40936.416666660283</c:v>
                </c:pt>
                <c:pt idx="2633">
                  <c:v>40936.427083326947</c:v>
                </c:pt>
                <c:pt idx="2634">
                  <c:v>40936.437499993612</c:v>
                </c:pt>
                <c:pt idx="2635">
                  <c:v>40936.447916660276</c:v>
                </c:pt>
                <c:pt idx="2636">
                  <c:v>40936.45833332694</c:v>
                </c:pt>
                <c:pt idx="2637">
                  <c:v>40936.468749993604</c:v>
                </c:pt>
                <c:pt idx="2638">
                  <c:v>40936.479166660269</c:v>
                </c:pt>
                <c:pt idx="2639">
                  <c:v>40936.489583326933</c:v>
                </c:pt>
                <c:pt idx="2640">
                  <c:v>40936.499999993597</c:v>
                </c:pt>
                <c:pt idx="2641">
                  <c:v>40936.510416660261</c:v>
                </c:pt>
                <c:pt idx="2642">
                  <c:v>40936.520833326926</c:v>
                </c:pt>
                <c:pt idx="2643">
                  <c:v>40936.53124999359</c:v>
                </c:pt>
                <c:pt idx="2644">
                  <c:v>40936.541666660254</c:v>
                </c:pt>
                <c:pt idx="2645">
                  <c:v>40936.552083326918</c:v>
                </c:pt>
                <c:pt idx="2646">
                  <c:v>40936.562499993583</c:v>
                </c:pt>
                <c:pt idx="2647">
                  <c:v>40936.572916660247</c:v>
                </c:pt>
                <c:pt idx="2648">
                  <c:v>40936.583333326911</c:v>
                </c:pt>
                <c:pt idx="2649">
                  <c:v>40936.593749993575</c:v>
                </c:pt>
                <c:pt idx="2650">
                  <c:v>40936.60416666024</c:v>
                </c:pt>
                <c:pt idx="2651">
                  <c:v>40936.614583326904</c:v>
                </c:pt>
                <c:pt idx="2652">
                  <c:v>40936.624999993568</c:v>
                </c:pt>
                <c:pt idx="2653">
                  <c:v>40936.635416660232</c:v>
                </c:pt>
                <c:pt idx="2654">
                  <c:v>40936.645833326897</c:v>
                </c:pt>
                <c:pt idx="2655">
                  <c:v>40936.656249993561</c:v>
                </c:pt>
                <c:pt idx="2656">
                  <c:v>40936.666666660225</c:v>
                </c:pt>
                <c:pt idx="2657">
                  <c:v>40936.677083326889</c:v>
                </c:pt>
                <c:pt idx="2658">
                  <c:v>40936.687499993554</c:v>
                </c:pt>
                <c:pt idx="2659">
                  <c:v>40936.697916660218</c:v>
                </c:pt>
                <c:pt idx="2660">
                  <c:v>40936.708333326882</c:v>
                </c:pt>
                <c:pt idx="2661">
                  <c:v>40936.718749993546</c:v>
                </c:pt>
                <c:pt idx="2662">
                  <c:v>40936.72916666021</c:v>
                </c:pt>
                <c:pt idx="2663">
                  <c:v>40936.739583326875</c:v>
                </c:pt>
                <c:pt idx="2664">
                  <c:v>40936.749999993539</c:v>
                </c:pt>
                <c:pt idx="2665">
                  <c:v>40936.760416660203</c:v>
                </c:pt>
                <c:pt idx="2666">
                  <c:v>40936.770833326867</c:v>
                </c:pt>
                <c:pt idx="2667">
                  <c:v>40936.781249993532</c:v>
                </c:pt>
                <c:pt idx="2668">
                  <c:v>40936.791666660196</c:v>
                </c:pt>
                <c:pt idx="2669">
                  <c:v>40936.80208332686</c:v>
                </c:pt>
                <c:pt idx="2670">
                  <c:v>40936.812499993524</c:v>
                </c:pt>
                <c:pt idx="2671">
                  <c:v>40936.822916660189</c:v>
                </c:pt>
                <c:pt idx="2672">
                  <c:v>40936.833333326853</c:v>
                </c:pt>
                <c:pt idx="2673">
                  <c:v>40936.843749993517</c:v>
                </c:pt>
                <c:pt idx="2674">
                  <c:v>40936.854166660181</c:v>
                </c:pt>
                <c:pt idx="2675">
                  <c:v>40936.864583326846</c:v>
                </c:pt>
                <c:pt idx="2676">
                  <c:v>40936.87499999351</c:v>
                </c:pt>
                <c:pt idx="2677">
                  <c:v>40936.885416660174</c:v>
                </c:pt>
                <c:pt idx="2678">
                  <c:v>40936.895833326838</c:v>
                </c:pt>
                <c:pt idx="2679">
                  <c:v>40936.906249993503</c:v>
                </c:pt>
                <c:pt idx="2680">
                  <c:v>40936.916666660167</c:v>
                </c:pt>
                <c:pt idx="2681">
                  <c:v>40936.927083326831</c:v>
                </c:pt>
                <c:pt idx="2682">
                  <c:v>40936.937499993495</c:v>
                </c:pt>
                <c:pt idx="2683">
                  <c:v>40936.94791666016</c:v>
                </c:pt>
                <c:pt idx="2684">
                  <c:v>40936.958333326824</c:v>
                </c:pt>
                <c:pt idx="2685">
                  <c:v>40936.968749993488</c:v>
                </c:pt>
                <c:pt idx="2686">
                  <c:v>40936.979166660152</c:v>
                </c:pt>
                <c:pt idx="2687">
                  <c:v>40936.989583326817</c:v>
                </c:pt>
                <c:pt idx="2688">
                  <c:v>40936.999999993481</c:v>
                </c:pt>
                <c:pt idx="2689">
                  <c:v>40937.010416660145</c:v>
                </c:pt>
                <c:pt idx="2690">
                  <c:v>40937.020833326809</c:v>
                </c:pt>
                <c:pt idx="2691">
                  <c:v>40937.031249993473</c:v>
                </c:pt>
                <c:pt idx="2692">
                  <c:v>40937.041666660138</c:v>
                </c:pt>
                <c:pt idx="2693">
                  <c:v>40937.052083326802</c:v>
                </c:pt>
                <c:pt idx="2694">
                  <c:v>40937.062499993466</c:v>
                </c:pt>
                <c:pt idx="2695">
                  <c:v>40937.07291666013</c:v>
                </c:pt>
                <c:pt idx="2696">
                  <c:v>40937.083333326795</c:v>
                </c:pt>
                <c:pt idx="2697">
                  <c:v>40937.093749993459</c:v>
                </c:pt>
                <c:pt idx="2698">
                  <c:v>40937.104166660123</c:v>
                </c:pt>
                <c:pt idx="2699">
                  <c:v>40937.114583326787</c:v>
                </c:pt>
                <c:pt idx="2700">
                  <c:v>40937.124999993452</c:v>
                </c:pt>
                <c:pt idx="2701">
                  <c:v>40937.135416660116</c:v>
                </c:pt>
                <c:pt idx="2702">
                  <c:v>40937.14583332678</c:v>
                </c:pt>
                <c:pt idx="2703">
                  <c:v>40937.156249993444</c:v>
                </c:pt>
                <c:pt idx="2704">
                  <c:v>40937.166666660109</c:v>
                </c:pt>
                <c:pt idx="2705">
                  <c:v>40937.177083326773</c:v>
                </c:pt>
                <c:pt idx="2706">
                  <c:v>40937.187499993437</c:v>
                </c:pt>
                <c:pt idx="2707">
                  <c:v>40937.197916660101</c:v>
                </c:pt>
                <c:pt idx="2708">
                  <c:v>40937.208333326766</c:v>
                </c:pt>
                <c:pt idx="2709">
                  <c:v>40937.21874999343</c:v>
                </c:pt>
                <c:pt idx="2710">
                  <c:v>40937.229166660094</c:v>
                </c:pt>
                <c:pt idx="2711">
                  <c:v>40937.239583326758</c:v>
                </c:pt>
                <c:pt idx="2712">
                  <c:v>40937.249999993423</c:v>
                </c:pt>
                <c:pt idx="2713">
                  <c:v>40937.260416660087</c:v>
                </c:pt>
                <c:pt idx="2714">
                  <c:v>40937.270833326751</c:v>
                </c:pt>
                <c:pt idx="2715">
                  <c:v>40937.281249993415</c:v>
                </c:pt>
                <c:pt idx="2716">
                  <c:v>40937.291666660079</c:v>
                </c:pt>
                <c:pt idx="2717">
                  <c:v>40937.302083326744</c:v>
                </c:pt>
                <c:pt idx="2718">
                  <c:v>40937.312499993408</c:v>
                </c:pt>
                <c:pt idx="2719">
                  <c:v>40937.322916660072</c:v>
                </c:pt>
                <c:pt idx="2720">
                  <c:v>40937.333333326736</c:v>
                </c:pt>
                <c:pt idx="2721">
                  <c:v>40937.343749993401</c:v>
                </c:pt>
                <c:pt idx="2722">
                  <c:v>40937.354166660065</c:v>
                </c:pt>
                <c:pt idx="2723">
                  <c:v>40937.364583326729</c:v>
                </c:pt>
                <c:pt idx="2724">
                  <c:v>40937.374999993393</c:v>
                </c:pt>
                <c:pt idx="2725">
                  <c:v>40937.385416660058</c:v>
                </c:pt>
                <c:pt idx="2726">
                  <c:v>40937.395833326722</c:v>
                </c:pt>
                <c:pt idx="2727">
                  <c:v>40937.406249993386</c:v>
                </c:pt>
                <c:pt idx="2728">
                  <c:v>40937.41666666005</c:v>
                </c:pt>
                <c:pt idx="2729">
                  <c:v>40937.427083326715</c:v>
                </c:pt>
                <c:pt idx="2730">
                  <c:v>40937.437499993379</c:v>
                </c:pt>
                <c:pt idx="2731">
                  <c:v>40937.447916660043</c:v>
                </c:pt>
                <c:pt idx="2732">
                  <c:v>40937.458333326707</c:v>
                </c:pt>
                <c:pt idx="2733">
                  <c:v>40937.468749993372</c:v>
                </c:pt>
                <c:pt idx="2734">
                  <c:v>40937.479166660036</c:v>
                </c:pt>
                <c:pt idx="2735">
                  <c:v>40937.4895833267</c:v>
                </c:pt>
                <c:pt idx="2736">
                  <c:v>40937.499999993364</c:v>
                </c:pt>
                <c:pt idx="2737">
                  <c:v>40937.510416660029</c:v>
                </c:pt>
                <c:pt idx="2738">
                  <c:v>40937.520833326693</c:v>
                </c:pt>
                <c:pt idx="2739">
                  <c:v>40937.531249993357</c:v>
                </c:pt>
                <c:pt idx="2740">
                  <c:v>40937.541666660021</c:v>
                </c:pt>
                <c:pt idx="2741">
                  <c:v>40937.552083326686</c:v>
                </c:pt>
                <c:pt idx="2742">
                  <c:v>40937.56249999335</c:v>
                </c:pt>
                <c:pt idx="2743">
                  <c:v>40937.572916660014</c:v>
                </c:pt>
                <c:pt idx="2744">
                  <c:v>40937.583333326678</c:v>
                </c:pt>
                <c:pt idx="2745">
                  <c:v>40937.593749993342</c:v>
                </c:pt>
                <c:pt idx="2746">
                  <c:v>40937.604166660007</c:v>
                </c:pt>
                <c:pt idx="2747">
                  <c:v>40937.614583326671</c:v>
                </c:pt>
                <c:pt idx="2748">
                  <c:v>40937.624999993335</c:v>
                </c:pt>
                <c:pt idx="2749">
                  <c:v>40937.635416659999</c:v>
                </c:pt>
                <c:pt idx="2750">
                  <c:v>40937.645833326664</c:v>
                </c:pt>
                <c:pt idx="2751">
                  <c:v>40937.656249993328</c:v>
                </c:pt>
                <c:pt idx="2752">
                  <c:v>40937.666666659992</c:v>
                </c:pt>
                <c:pt idx="2753">
                  <c:v>40937.677083326656</c:v>
                </c:pt>
                <c:pt idx="2754">
                  <c:v>40937.687499993321</c:v>
                </c:pt>
                <c:pt idx="2755">
                  <c:v>40937.697916659985</c:v>
                </c:pt>
                <c:pt idx="2756">
                  <c:v>40937.708333326649</c:v>
                </c:pt>
                <c:pt idx="2757">
                  <c:v>40937.718749993313</c:v>
                </c:pt>
                <c:pt idx="2758">
                  <c:v>40937.729166659978</c:v>
                </c:pt>
                <c:pt idx="2759">
                  <c:v>40937.739583326642</c:v>
                </c:pt>
                <c:pt idx="2760">
                  <c:v>40937.749999993306</c:v>
                </c:pt>
                <c:pt idx="2761">
                  <c:v>40937.76041665997</c:v>
                </c:pt>
                <c:pt idx="2762">
                  <c:v>40937.770833326635</c:v>
                </c:pt>
                <c:pt idx="2763">
                  <c:v>40937.781249993299</c:v>
                </c:pt>
                <c:pt idx="2764">
                  <c:v>40937.791666659963</c:v>
                </c:pt>
                <c:pt idx="2765">
                  <c:v>40937.802083326627</c:v>
                </c:pt>
                <c:pt idx="2766">
                  <c:v>40937.812499993292</c:v>
                </c:pt>
                <c:pt idx="2767">
                  <c:v>40937.822916659956</c:v>
                </c:pt>
                <c:pt idx="2768">
                  <c:v>40937.83333332662</c:v>
                </c:pt>
                <c:pt idx="2769">
                  <c:v>40937.843749993284</c:v>
                </c:pt>
                <c:pt idx="2770">
                  <c:v>40937.854166659949</c:v>
                </c:pt>
                <c:pt idx="2771">
                  <c:v>40937.864583326613</c:v>
                </c:pt>
                <c:pt idx="2772">
                  <c:v>40937.874999993277</c:v>
                </c:pt>
                <c:pt idx="2773">
                  <c:v>40937.885416659941</c:v>
                </c:pt>
                <c:pt idx="2774">
                  <c:v>40937.895833326605</c:v>
                </c:pt>
                <c:pt idx="2775">
                  <c:v>40937.90624999327</c:v>
                </c:pt>
                <c:pt idx="2776">
                  <c:v>40937.916666659934</c:v>
                </c:pt>
                <c:pt idx="2777">
                  <c:v>40937.927083326598</c:v>
                </c:pt>
                <c:pt idx="2778">
                  <c:v>40937.937499993262</c:v>
                </c:pt>
                <c:pt idx="2779">
                  <c:v>40937.947916659927</c:v>
                </c:pt>
                <c:pt idx="2780">
                  <c:v>40937.958333326591</c:v>
                </c:pt>
                <c:pt idx="2781">
                  <c:v>40937.968749993255</c:v>
                </c:pt>
                <c:pt idx="2782">
                  <c:v>40937.979166659919</c:v>
                </c:pt>
                <c:pt idx="2783">
                  <c:v>40937.989583326584</c:v>
                </c:pt>
                <c:pt idx="2784">
                  <c:v>40937.999999993248</c:v>
                </c:pt>
                <c:pt idx="2785">
                  <c:v>40938.010416659912</c:v>
                </c:pt>
                <c:pt idx="2786">
                  <c:v>40938.020833326576</c:v>
                </c:pt>
                <c:pt idx="2787">
                  <c:v>40938.031249993241</c:v>
                </c:pt>
                <c:pt idx="2788">
                  <c:v>40938.041666659905</c:v>
                </c:pt>
                <c:pt idx="2789">
                  <c:v>40938.052083326569</c:v>
                </c:pt>
                <c:pt idx="2790">
                  <c:v>40938.062499993233</c:v>
                </c:pt>
                <c:pt idx="2791">
                  <c:v>40938.072916659898</c:v>
                </c:pt>
                <c:pt idx="2792">
                  <c:v>40938.083333326562</c:v>
                </c:pt>
                <c:pt idx="2793">
                  <c:v>40938.093749993226</c:v>
                </c:pt>
                <c:pt idx="2794">
                  <c:v>40938.10416665989</c:v>
                </c:pt>
                <c:pt idx="2795">
                  <c:v>40938.114583326555</c:v>
                </c:pt>
                <c:pt idx="2796">
                  <c:v>40938.124999993219</c:v>
                </c:pt>
                <c:pt idx="2797">
                  <c:v>40938.135416659883</c:v>
                </c:pt>
                <c:pt idx="2798">
                  <c:v>40938.145833326547</c:v>
                </c:pt>
                <c:pt idx="2799">
                  <c:v>40938.156249993212</c:v>
                </c:pt>
                <c:pt idx="2800">
                  <c:v>40938.166666659876</c:v>
                </c:pt>
                <c:pt idx="2801">
                  <c:v>40938.17708332654</c:v>
                </c:pt>
                <c:pt idx="2802">
                  <c:v>40938.187499993204</c:v>
                </c:pt>
                <c:pt idx="2803">
                  <c:v>40938.197916659868</c:v>
                </c:pt>
                <c:pt idx="2804">
                  <c:v>40938.208333326533</c:v>
                </c:pt>
                <c:pt idx="2805">
                  <c:v>40938.218749993197</c:v>
                </c:pt>
                <c:pt idx="2806">
                  <c:v>40938.229166659861</c:v>
                </c:pt>
                <c:pt idx="2807">
                  <c:v>40938.239583326525</c:v>
                </c:pt>
                <c:pt idx="2808">
                  <c:v>40938.24999999319</c:v>
                </c:pt>
                <c:pt idx="2809">
                  <c:v>40938.260416659854</c:v>
                </c:pt>
                <c:pt idx="2810">
                  <c:v>40938.270833326518</c:v>
                </c:pt>
                <c:pt idx="2811">
                  <c:v>40938.281249993182</c:v>
                </c:pt>
                <c:pt idx="2812">
                  <c:v>40938.291666659847</c:v>
                </c:pt>
                <c:pt idx="2813">
                  <c:v>40938.302083326511</c:v>
                </c:pt>
                <c:pt idx="2814">
                  <c:v>40938.312499993175</c:v>
                </c:pt>
                <c:pt idx="2815">
                  <c:v>40938.322916659839</c:v>
                </c:pt>
                <c:pt idx="2816">
                  <c:v>40938.333333326504</c:v>
                </c:pt>
                <c:pt idx="2817">
                  <c:v>40938.343749993168</c:v>
                </c:pt>
                <c:pt idx="2818">
                  <c:v>40938.354166659832</c:v>
                </c:pt>
                <c:pt idx="2819">
                  <c:v>40938.364583326496</c:v>
                </c:pt>
                <c:pt idx="2820">
                  <c:v>40938.374999993161</c:v>
                </c:pt>
                <c:pt idx="2821">
                  <c:v>40938.385416659825</c:v>
                </c:pt>
                <c:pt idx="2822">
                  <c:v>40938.395833326489</c:v>
                </c:pt>
                <c:pt idx="2823">
                  <c:v>40938.406249993153</c:v>
                </c:pt>
                <c:pt idx="2824">
                  <c:v>40938.416666659818</c:v>
                </c:pt>
                <c:pt idx="2825">
                  <c:v>40938.427083326482</c:v>
                </c:pt>
                <c:pt idx="2826">
                  <c:v>40938.437499993146</c:v>
                </c:pt>
                <c:pt idx="2827">
                  <c:v>40938.44791665981</c:v>
                </c:pt>
                <c:pt idx="2828">
                  <c:v>40938.458333326475</c:v>
                </c:pt>
                <c:pt idx="2829">
                  <c:v>40938.468749993139</c:v>
                </c:pt>
                <c:pt idx="2830">
                  <c:v>40938.479166659803</c:v>
                </c:pt>
                <c:pt idx="2831">
                  <c:v>40938.489583326467</c:v>
                </c:pt>
                <c:pt idx="2832">
                  <c:v>40938.499999993131</c:v>
                </c:pt>
                <c:pt idx="2833">
                  <c:v>40938.510416659796</c:v>
                </c:pt>
                <c:pt idx="2834">
                  <c:v>40938.52083332646</c:v>
                </c:pt>
                <c:pt idx="2835">
                  <c:v>40938.531249993124</c:v>
                </c:pt>
                <c:pt idx="2836">
                  <c:v>40938.541666659788</c:v>
                </c:pt>
                <c:pt idx="2837">
                  <c:v>40938.552083326453</c:v>
                </c:pt>
                <c:pt idx="2838">
                  <c:v>40938.562499993117</c:v>
                </c:pt>
                <c:pt idx="2839">
                  <c:v>40938.572916659781</c:v>
                </c:pt>
                <c:pt idx="2840">
                  <c:v>40938.583333326445</c:v>
                </c:pt>
                <c:pt idx="2841">
                  <c:v>40938.59374999311</c:v>
                </c:pt>
                <c:pt idx="2842">
                  <c:v>40938.604166659774</c:v>
                </c:pt>
                <c:pt idx="2843">
                  <c:v>40938.614583326438</c:v>
                </c:pt>
                <c:pt idx="2844">
                  <c:v>40938.624999993102</c:v>
                </c:pt>
                <c:pt idx="2845">
                  <c:v>40938.635416659767</c:v>
                </c:pt>
                <c:pt idx="2846">
                  <c:v>40938.645833326431</c:v>
                </c:pt>
                <c:pt idx="2847">
                  <c:v>40938.656249993095</c:v>
                </c:pt>
                <c:pt idx="2848">
                  <c:v>40938.666666659759</c:v>
                </c:pt>
                <c:pt idx="2849">
                  <c:v>40938.677083326424</c:v>
                </c:pt>
                <c:pt idx="2850">
                  <c:v>40938.687499993088</c:v>
                </c:pt>
                <c:pt idx="2851">
                  <c:v>40938.697916659752</c:v>
                </c:pt>
                <c:pt idx="2852">
                  <c:v>40938.708333326416</c:v>
                </c:pt>
                <c:pt idx="2853">
                  <c:v>40938.718749993081</c:v>
                </c:pt>
                <c:pt idx="2854">
                  <c:v>40938.729166659745</c:v>
                </c:pt>
                <c:pt idx="2855">
                  <c:v>40938.739583326409</c:v>
                </c:pt>
                <c:pt idx="2856">
                  <c:v>40938.749999993073</c:v>
                </c:pt>
                <c:pt idx="2857">
                  <c:v>40938.760416659738</c:v>
                </c:pt>
                <c:pt idx="2858">
                  <c:v>40938.770833326402</c:v>
                </c:pt>
                <c:pt idx="2859">
                  <c:v>40938.781249993066</c:v>
                </c:pt>
                <c:pt idx="2860">
                  <c:v>40938.79166665973</c:v>
                </c:pt>
                <c:pt idx="2861">
                  <c:v>40938.802083326394</c:v>
                </c:pt>
                <c:pt idx="2862">
                  <c:v>40938.812499993059</c:v>
                </c:pt>
                <c:pt idx="2863">
                  <c:v>40938.822916659723</c:v>
                </c:pt>
                <c:pt idx="2864">
                  <c:v>40938.833333326387</c:v>
                </c:pt>
                <c:pt idx="2865">
                  <c:v>40938.843749993051</c:v>
                </c:pt>
                <c:pt idx="2866">
                  <c:v>40938.854166659716</c:v>
                </c:pt>
                <c:pt idx="2867">
                  <c:v>40938.86458332638</c:v>
                </c:pt>
                <c:pt idx="2868">
                  <c:v>40938.874999993044</c:v>
                </c:pt>
                <c:pt idx="2869">
                  <c:v>40938.885416659708</c:v>
                </c:pt>
                <c:pt idx="2870">
                  <c:v>40938.895833326373</c:v>
                </c:pt>
                <c:pt idx="2871">
                  <c:v>40938.906249993037</c:v>
                </c:pt>
                <c:pt idx="2872">
                  <c:v>40938.916666659701</c:v>
                </c:pt>
                <c:pt idx="2873">
                  <c:v>40938.927083326365</c:v>
                </c:pt>
                <c:pt idx="2874">
                  <c:v>40938.93749999303</c:v>
                </c:pt>
                <c:pt idx="2875">
                  <c:v>40938.947916659694</c:v>
                </c:pt>
                <c:pt idx="2876">
                  <c:v>40938.958333326358</c:v>
                </c:pt>
                <c:pt idx="2877">
                  <c:v>40938.968749993022</c:v>
                </c:pt>
                <c:pt idx="2878">
                  <c:v>40938.979166659687</c:v>
                </c:pt>
                <c:pt idx="2879">
                  <c:v>40938.989583326351</c:v>
                </c:pt>
                <c:pt idx="2880">
                  <c:v>40938.999999993015</c:v>
                </c:pt>
                <c:pt idx="2881">
                  <c:v>40939.010416659679</c:v>
                </c:pt>
                <c:pt idx="2882">
                  <c:v>40939.020833326344</c:v>
                </c:pt>
                <c:pt idx="2883">
                  <c:v>40939.031249993008</c:v>
                </c:pt>
                <c:pt idx="2884">
                  <c:v>40939.041666659672</c:v>
                </c:pt>
                <c:pt idx="2885">
                  <c:v>40939.052083326336</c:v>
                </c:pt>
                <c:pt idx="2886">
                  <c:v>40939.062499993001</c:v>
                </c:pt>
                <c:pt idx="2887">
                  <c:v>40939.072916659665</c:v>
                </c:pt>
                <c:pt idx="2888">
                  <c:v>40939.083333326329</c:v>
                </c:pt>
                <c:pt idx="2889">
                  <c:v>40939.093749992993</c:v>
                </c:pt>
                <c:pt idx="2890">
                  <c:v>40939.104166659657</c:v>
                </c:pt>
                <c:pt idx="2891">
                  <c:v>40939.114583326322</c:v>
                </c:pt>
                <c:pt idx="2892">
                  <c:v>40939.124999992986</c:v>
                </c:pt>
                <c:pt idx="2893">
                  <c:v>40939.13541665965</c:v>
                </c:pt>
                <c:pt idx="2894">
                  <c:v>40939.145833326314</c:v>
                </c:pt>
                <c:pt idx="2895">
                  <c:v>40939.156249992979</c:v>
                </c:pt>
                <c:pt idx="2896">
                  <c:v>40939.166666659643</c:v>
                </c:pt>
                <c:pt idx="2897">
                  <c:v>40939.177083326307</c:v>
                </c:pt>
                <c:pt idx="2898">
                  <c:v>40939.187499992971</c:v>
                </c:pt>
                <c:pt idx="2899">
                  <c:v>40939.197916659636</c:v>
                </c:pt>
                <c:pt idx="2900">
                  <c:v>40939.2083333263</c:v>
                </c:pt>
                <c:pt idx="2901">
                  <c:v>40939.218749992964</c:v>
                </c:pt>
                <c:pt idx="2902">
                  <c:v>40939.229166659628</c:v>
                </c:pt>
                <c:pt idx="2903">
                  <c:v>40939.239583326293</c:v>
                </c:pt>
                <c:pt idx="2904">
                  <c:v>40939.249999992957</c:v>
                </c:pt>
                <c:pt idx="2905">
                  <c:v>40939.260416659621</c:v>
                </c:pt>
                <c:pt idx="2906">
                  <c:v>40939.270833326285</c:v>
                </c:pt>
                <c:pt idx="2907">
                  <c:v>40939.28124999295</c:v>
                </c:pt>
                <c:pt idx="2908">
                  <c:v>40939.291666659614</c:v>
                </c:pt>
                <c:pt idx="2909">
                  <c:v>40939.302083326278</c:v>
                </c:pt>
                <c:pt idx="2910">
                  <c:v>40939.312499992942</c:v>
                </c:pt>
                <c:pt idx="2911">
                  <c:v>40939.322916659607</c:v>
                </c:pt>
                <c:pt idx="2912">
                  <c:v>40939.333333326271</c:v>
                </c:pt>
                <c:pt idx="2913">
                  <c:v>40939.343749992935</c:v>
                </c:pt>
                <c:pt idx="2914">
                  <c:v>40939.354166659599</c:v>
                </c:pt>
                <c:pt idx="2915">
                  <c:v>40939.364583326264</c:v>
                </c:pt>
                <c:pt idx="2916">
                  <c:v>40939.374999992928</c:v>
                </c:pt>
                <c:pt idx="2917">
                  <c:v>40939.385416659592</c:v>
                </c:pt>
                <c:pt idx="2918">
                  <c:v>40939.395833326256</c:v>
                </c:pt>
                <c:pt idx="2919">
                  <c:v>40939.40624999292</c:v>
                </c:pt>
                <c:pt idx="2920">
                  <c:v>40939.416666659585</c:v>
                </c:pt>
                <c:pt idx="2921">
                  <c:v>40939.427083326249</c:v>
                </c:pt>
                <c:pt idx="2922">
                  <c:v>40939.437499992913</c:v>
                </c:pt>
                <c:pt idx="2923">
                  <c:v>40939.447916659577</c:v>
                </c:pt>
                <c:pt idx="2924">
                  <c:v>40939.458333326242</c:v>
                </c:pt>
                <c:pt idx="2925">
                  <c:v>40939.468749992906</c:v>
                </c:pt>
                <c:pt idx="2926">
                  <c:v>40939.47916665957</c:v>
                </c:pt>
                <c:pt idx="2927">
                  <c:v>40939.489583326234</c:v>
                </c:pt>
                <c:pt idx="2928">
                  <c:v>40939.499999992899</c:v>
                </c:pt>
                <c:pt idx="2929">
                  <c:v>40939.510416659563</c:v>
                </c:pt>
                <c:pt idx="2930">
                  <c:v>40939.520833326227</c:v>
                </c:pt>
                <c:pt idx="2931">
                  <c:v>40939.531249992891</c:v>
                </c:pt>
                <c:pt idx="2932">
                  <c:v>40939.541666659556</c:v>
                </c:pt>
                <c:pt idx="2933">
                  <c:v>40939.55208332622</c:v>
                </c:pt>
                <c:pt idx="2934">
                  <c:v>40939.562499992884</c:v>
                </c:pt>
                <c:pt idx="2935">
                  <c:v>40939.572916659548</c:v>
                </c:pt>
                <c:pt idx="2936">
                  <c:v>40939.583333326213</c:v>
                </c:pt>
                <c:pt idx="2937">
                  <c:v>40939.593749992877</c:v>
                </c:pt>
                <c:pt idx="2938">
                  <c:v>40939.604166659541</c:v>
                </c:pt>
                <c:pt idx="2939">
                  <c:v>40939.614583326205</c:v>
                </c:pt>
                <c:pt idx="2940">
                  <c:v>40939.62499999287</c:v>
                </c:pt>
                <c:pt idx="2941">
                  <c:v>40939.635416659534</c:v>
                </c:pt>
                <c:pt idx="2942">
                  <c:v>40939.645833326198</c:v>
                </c:pt>
                <c:pt idx="2943">
                  <c:v>40939.656249992862</c:v>
                </c:pt>
                <c:pt idx="2944">
                  <c:v>40939.666666659527</c:v>
                </c:pt>
                <c:pt idx="2945">
                  <c:v>40939.677083326191</c:v>
                </c:pt>
                <c:pt idx="2946">
                  <c:v>40939.687499992855</c:v>
                </c:pt>
                <c:pt idx="2947">
                  <c:v>40939.697916659519</c:v>
                </c:pt>
                <c:pt idx="2948">
                  <c:v>40939.708333326183</c:v>
                </c:pt>
                <c:pt idx="2949">
                  <c:v>40939.718749992848</c:v>
                </c:pt>
                <c:pt idx="2950">
                  <c:v>40939.729166659512</c:v>
                </c:pt>
                <c:pt idx="2951">
                  <c:v>40939.739583326176</c:v>
                </c:pt>
                <c:pt idx="2952">
                  <c:v>40939.74999999284</c:v>
                </c:pt>
                <c:pt idx="2953">
                  <c:v>40939.760416659505</c:v>
                </c:pt>
                <c:pt idx="2954">
                  <c:v>40939.770833326169</c:v>
                </c:pt>
                <c:pt idx="2955">
                  <c:v>40939.781249992833</c:v>
                </c:pt>
                <c:pt idx="2956">
                  <c:v>40939.791666659497</c:v>
                </c:pt>
                <c:pt idx="2957">
                  <c:v>40939.802083326162</c:v>
                </c:pt>
                <c:pt idx="2958">
                  <c:v>40939.812499992826</c:v>
                </c:pt>
                <c:pt idx="2959">
                  <c:v>40939.82291665949</c:v>
                </c:pt>
                <c:pt idx="2960">
                  <c:v>40939.833333326154</c:v>
                </c:pt>
                <c:pt idx="2961">
                  <c:v>40939.843749992819</c:v>
                </c:pt>
                <c:pt idx="2962">
                  <c:v>40939.854166659483</c:v>
                </c:pt>
                <c:pt idx="2963">
                  <c:v>40939.864583326147</c:v>
                </c:pt>
                <c:pt idx="2964">
                  <c:v>40939.874999992811</c:v>
                </c:pt>
                <c:pt idx="2965">
                  <c:v>40939.885416659476</c:v>
                </c:pt>
                <c:pt idx="2966">
                  <c:v>40939.89583332614</c:v>
                </c:pt>
                <c:pt idx="2967">
                  <c:v>40939.906249992804</c:v>
                </c:pt>
                <c:pt idx="2968">
                  <c:v>40939.916666659468</c:v>
                </c:pt>
                <c:pt idx="2969">
                  <c:v>40939.927083326133</c:v>
                </c:pt>
                <c:pt idx="2970">
                  <c:v>40939.937499992797</c:v>
                </c:pt>
                <c:pt idx="2971">
                  <c:v>40939.947916659461</c:v>
                </c:pt>
                <c:pt idx="2972">
                  <c:v>40939.958333326125</c:v>
                </c:pt>
                <c:pt idx="2973">
                  <c:v>40939.96874999279</c:v>
                </c:pt>
                <c:pt idx="2974">
                  <c:v>40939.979166659454</c:v>
                </c:pt>
                <c:pt idx="2975">
                  <c:v>40939.989583326118</c:v>
                </c:pt>
                <c:pt idx="2976">
                  <c:v>40939.999999992782</c:v>
                </c:pt>
                <c:pt idx="2977">
                  <c:v>40940.010416659446</c:v>
                </c:pt>
                <c:pt idx="2978">
                  <c:v>40940.020833326111</c:v>
                </c:pt>
                <c:pt idx="2979">
                  <c:v>40940.031249992775</c:v>
                </c:pt>
                <c:pt idx="2980">
                  <c:v>40940.041666659439</c:v>
                </c:pt>
                <c:pt idx="2981">
                  <c:v>40940.052083326103</c:v>
                </c:pt>
                <c:pt idx="2982">
                  <c:v>40940.062499992768</c:v>
                </c:pt>
                <c:pt idx="2983">
                  <c:v>40940.072916659432</c:v>
                </c:pt>
                <c:pt idx="2984">
                  <c:v>40940.083333326096</c:v>
                </c:pt>
                <c:pt idx="2985">
                  <c:v>40940.09374999276</c:v>
                </c:pt>
                <c:pt idx="2986">
                  <c:v>40940.104166659425</c:v>
                </c:pt>
                <c:pt idx="2987">
                  <c:v>40940.114583326089</c:v>
                </c:pt>
                <c:pt idx="2988">
                  <c:v>40940.124999992753</c:v>
                </c:pt>
                <c:pt idx="2989">
                  <c:v>40940.135416659417</c:v>
                </c:pt>
                <c:pt idx="2990">
                  <c:v>40940.145833326082</c:v>
                </c:pt>
                <c:pt idx="2991">
                  <c:v>40940.156249992746</c:v>
                </c:pt>
                <c:pt idx="2992">
                  <c:v>40940.16666665941</c:v>
                </c:pt>
                <c:pt idx="2993">
                  <c:v>40940.177083326074</c:v>
                </c:pt>
                <c:pt idx="2994">
                  <c:v>40940.187499992739</c:v>
                </c:pt>
                <c:pt idx="2995">
                  <c:v>40940.197916659403</c:v>
                </c:pt>
                <c:pt idx="2996">
                  <c:v>40940.208333326067</c:v>
                </c:pt>
                <c:pt idx="2997">
                  <c:v>40940.218749992731</c:v>
                </c:pt>
                <c:pt idx="2998">
                  <c:v>40940.229166659396</c:v>
                </c:pt>
                <c:pt idx="2999">
                  <c:v>40940.23958332606</c:v>
                </c:pt>
                <c:pt idx="3000">
                  <c:v>40940.249999992724</c:v>
                </c:pt>
                <c:pt idx="3001">
                  <c:v>40940.260416659388</c:v>
                </c:pt>
                <c:pt idx="3002">
                  <c:v>40940.270833326053</c:v>
                </c:pt>
                <c:pt idx="3003">
                  <c:v>40940.281249992717</c:v>
                </c:pt>
                <c:pt idx="3004">
                  <c:v>40940.291666659381</c:v>
                </c:pt>
                <c:pt idx="3005">
                  <c:v>40940.302083326045</c:v>
                </c:pt>
                <c:pt idx="3006">
                  <c:v>40940.312499992709</c:v>
                </c:pt>
                <c:pt idx="3007">
                  <c:v>40940.322916659374</c:v>
                </c:pt>
                <c:pt idx="3008">
                  <c:v>40940.333333326038</c:v>
                </c:pt>
                <c:pt idx="3009">
                  <c:v>40940.343749992702</c:v>
                </c:pt>
                <c:pt idx="3010">
                  <c:v>40940.354166659366</c:v>
                </c:pt>
                <c:pt idx="3011">
                  <c:v>40940.364583326031</c:v>
                </c:pt>
                <c:pt idx="3012">
                  <c:v>40940.374999992695</c:v>
                </c:pt>
                <c:pt idx="3013">
                  <c:v>40940.385416659359</c:v>
                </c:pt>
                <c:pt idx="3014">
                  <c:v>40940.395833326023</c:v>
                </c:pt>
                <c:pt idx="3015">
                  <c:v>40940.406249992688</c:v>
                </c:pt>
                <c:pt idx="3016">
                  <c:v>40940.416666659352</c:v>
                </c:pt>
                <c:pt idx="3017">
                  <c:v>40940.427083326016</c:v>
                </c:pt>
                <c:pt idx="3018">
                  <c:v>40940.43749999268</c:v>
                </c:pt>
                <c:pt idx="3019">
                  <c:v>40940.447916659345</c:v>
                </c:pt>
                <c:pt idx="3020">
                  <c:v>40940.458333326009</c:v>
                </c:pt>
                <c:pt idx="3021">
                  <c:v>40940.468749992673</c:v>
                </c:pt>
                <c:pt idx="3022">
                  <c:v>40940.479166659337</c:v>
                </c:pt>
                <c:pt idx="3023">
                  <c:v>40940.489583326002</c:v>
                </c:pt>
                <c:pt idx="3024">
                  <c:v>40940.499999992666</c:v>
                </c:pt>
                <c:pt idx="3025">
                  <c:v>40940.51041665933</c:v>
                </c:pt>
                <c:pt idx="3026">
                  <c:v>40940.520833325994</c:v>
                </c:pt>
                <c:pt idx="3027">
                  <c:v>40940.531249992659</c:v>
                </c:pt>
                <c:pt idx="3028">
                  <c:v>40940.541666659323</c:v>
                </c:pt>
                <c:pt idx="3029">
                  <c:v>40940.552083325987</c:v>
                </c:pt>
                <c:pt idx="3030">
                  <c:v>40940.562499992651</c:v>
                </c:pt>
                <c:pt idx="3031">
                  <c:v>40940.572916659316</c:v>
                </c:pt>
                <c:pt idx="3032">
                  <c:v>40940.58333332598</c:v>
                </c:pt>
                <c:pt idx="3033">
                  <c:v>40940.593749992644</c:v>
                </c:pt>
                <c:pt idx="3034">
                  <c:v>40940.604166659308</c:v>
                </c:pt>
                <c:pt idx="3035">
                  <c:v>40940.614583325972</c:v>
                </c:pt>
                <c:pt idx="3036">
                  <c:v>40940.624999992637</c:v>
                </c:pt>
                <c:pt idx="3037">
                  <c:v>40940.635416659301</c:v>
                </c:pt>
                <c:pt idx="3038">
                  <c:v>40940.645833325965</c:v>
                </c:pt>
                <c:pt idx="3039">
                  <c:v>40940.656249992629</c:v>
                </c:pt>
                <c:pt idx="3040">
                  <c:v>40940.666666659294</c:v>
                </c:pt>
                <c:pt idx="3041">
                  <c:v>40940.677083325958</c:v>
                </c:pt>
                <c:pt idx="3042">
                  <c:v>40940.687499992622</c:v>
                </c:pt>
                <c:pt idx="3043">
                  <c:v>40940.697916659286</c:v>
                </c:pt>
                <c:pt idx="3044">
                  <c:v>40940.708333325951</c:v>
                </c:pt>
                <c:pt idx="3045">
                  <c:v>40940.718749992615</c:v>
                </c:pt>
                <c:pt idx="3046">
                  <c:v>40940.729166659279</c:v>
                </c:pt>
                <c:pt idx="3047">
                  <c:v>40940.739583325943</c:v>
                </c:pt>
                <c:pt idx="3048">
                  <c:v>40940.749999992608</c:v>
                </c:pt>
                <c:pt idx="3049">
                  <c:v>40940.760416659272</c:v>
                </c:pt>
                <c:pt idx="3050">
                  <c:v>40940.770833325936</c:v>
                </c:pt>
                <c:pt idx="3051">
                  <c:v>40940.7812499926</c:v>
                </c:pt>
                <c:pt idx="3052">
                  <c:v>40940.791666659265</c:v>
                </c:pt>
                <c:pt idx="3053">
                  <c:v>40940.802083325929</c:v>
                </c:pt>
                <c:pt idx="3054">
                  <c:v>40940.812499992593</c:v>
                </c:pt>
                <c:pt idx="3055">
                  <c:v>40940.822916659257</c:v>
                </c:pt>
                <c:pt idx="3056">
                  <c:v>40940.833333325922</c:v>
                </c:pt>
                <c:pt idx="3057">
                  <c:v>40940.843749992586</c:v>
                </c:pt>
                <c:pt idx="3058">
                  <c:v>40940.85416665925</c:v>
                </c:pt>
                <c:pt idx="3059">
                  <c:v>40940.864583325914</c:v>
                </c:pt>
                <c:pt idx="3060">
                  <c:v>40940.874999992579</c:v>
                </c:pt>
                <c:pt idx="3061">
                  <c:v>40940.885416659243</c:v>
                </c:pt>
                <c:pt idx="3062">
                  <c:v>40940.895833325907</c:v>
                </c:pt>
                <c:pt idx="3063">
                  <c:v>40940.906249992571</c:v>
                </c:pt>
                <c:pt idx="3064">
                  <c:v>40940.916666659235</c:v>
                </c:pt>
                <c:pt idx="3065">
                  <c:v>40940.9270833259</c:v>
                </c:pt>
                <c:pt idx="3066">
                  <c:v>40940.937499992564</c:v>
                </c:pt>
                <c:pt idx="3067">
                  <c:v>40940.947916659228</c:v>
                </c:pt>
                <c:pt idx="3068">
                  <c:v>40940.958333325892</c:v>
                </c:pt>
                <c:pt idx="3069">
                  <c:v>40940.968749992557</c:v>
                </c:pt>
                <c:pt idx="3070">
                  <c:v>40940.979166659221</c:v>
                </c:pt>
                <c:pt idx="3071">
                  <c:v>40940.989583325885</c:v>
                </c:pt>
                <c:pt idx="3072">
                  <c:v>40940.999999992549</c:v>
                </c:pt>
                <c:pt idx="3073">
                  <c:v>40941.010416659214</c:v>
                </c:pt>
                <c:pt idx="3074">
                  <c:v>40941.020833325878</c:v>
                </c:pt>
                <c:pt idx="3075">
                  <c:v>40941.031249992542</c:v>
                </c:pt>
                <c:pt idx="3076">
                  <c:v>40941.041666659206</c:v>
                </c:pt>
                <c:pt idx="3077">
                  <c:v>40941.052083325871</c:v>
                </c:pt>
                <c:pt idx="3078">
                  <c:v>40941.062499992535</c:v>
                </c:pt>
                <c:pt idx="3079">
                  <c:v>40941.072916659199</c:v>
                </c:pt>
                <c:pt idx="3080">
                  <c:v>40941.083333325863</c:v>
                </c:pt>
                <c:pt idx="3081">
                  <c:v>40941.093749992528</c:v>
                </c:pt>
                <c:pt idx="3082">
                  <c:v>40941.104166659192</c:v>
                </c:pt>
                <c:pt idx="3083">
                  <c:v>40941.114583325856</c:v>
                </c:pt>
                <c:pt idx="3084">
                  <c:v>40941.12499999252</c:v>
                </c:pt>
                <c:pt idx="3085">
                  <c:v>40941.135416659185</c:v>
                </c:pt>
                <c:pt idx="3086">
                  <c:v>40941.145833325849</c:v>
                </c:pt>
                <c:pt idx="3087">
                  <c:v>40941.156249992513</c:v>
                </c:pt>
                <c:pt idx="3088">
                  <c:v>40941.166666659177</c:v>
                </c:pt>
                <c:pt idx="3089">
                  <c:v>40941.177083325842</c:v>
                </c:pt>
                <c:pt idx="3090">
                  <c:v>40941.187499992506</c:v>
                </c:pt>
                <c:pt idx="3091">
                  <c:v>40941.19791665917</c:v>
                </c:pt>
                <c:pt idx="3092">
                  <c:v>40941.208333325834</c:v>
                </c:pt>
                <c:pt idx="3093">
                  <c:v>40941.218749992498</c:v>
                </c:pt>
                <c:pt idx="3094">
                  <c:v>40941.229166659163</c:v>
                </c:pt>
                <c:pt idx="3095">
                  <c:v>40941.239583325827</c:v>
                </c:pt>
                <c:pt idx="3096">
                  <c:v>40941.249999992491</c:v>
                </c:pt>
                <c:pt idx="3097">
                  <c:v>40941.260416659155</c:v>
                </c:pt>
                <c:pt idx="3098">
                  <c:v>40941.27083332582</c:v>
                </c:pt>
                <c:pt idx="3099">
                  <c:v>40941.281249992484</c:v>
                </c:pt>
                <c:pt idx="3100">
                  <c:v>40941.291666659148</c:v>
                </c:pt>
                <c:pt idx="3101">
                  <c:v>40941.302083325812</c:v>
                </c:pt>
                <c:pt idx="3102">
                  <c:v>40941.312499992477</c:v>
                </c:pt>
                <c:pt idx="3103">
                  <c:v>40941.322916659141</c:v>
                </c:pt>
                <c:pt idx="3104">
                  <c:v>40941.333333325805</c:v>
                </c:pt>
                <c:pt idx="3105">
                  <c:v>40941.343749992469</c:v>
                </c:pt>
                <c:pt idx="3106">
                  <c:v>40941.354166659134</c:v>
                </c:pt>
                <c:pt idx="3107">
                  <c:v>40941.364583325798</c:v>
                </c:pt>
                <c:pt idx="3108">
                  <c:v>40941.374999992462</c:v>
                </c:pt>
                <c:pt idx="3109">
                  <c:v>40941.385416659126</c:v>
                </c:pt>
                <c:pt idx="3110">
                  <c:v>40941.395833325791</c:v>
                </c:pt>
                <c:pt idx="3111">
                  <c:v>40941.406249992455</c:v>
                </c:pt>
                <c:pt idx="3112">
                  <c:v>40941.416666659119</c:v>
                </c:pt>
                <c:pt idx="3113">
                  <c:v>40941.427083325783</c:v>
                </c:pt>
                <c:pt idx="3114">
                  <c:v>40941.437499992448</c:v>
                </c:pt>
                <c:pt idx="3115">
                  <c:v>40941.447916659112</c:v>
                </c:pt>
                <c:pt idx="3116">
                  <c:v>40941.458333325776</c:v>
                </c:pt>
                <c:pt idx="3117">
                  <c:v>40941.46874999244</c:v>
                </c:pt>
                <c:pt idx="3118">
                  <c:v>40941.479166659105</c:v>
                </c:pt>
                <c:pt idx="3119">
                  <c:v>40941.489583325769</c:v>
                </c:pt>
                <c:pt idx="3120">
                  <c:v>40941.499999992433</c:v>
                </c:pt>
                <c:pt idx="3121">
                  <c:v>40941.510416659097</c:v>
                </c:pt>
                <c:pt idx="3122">
                  <c:v>40941.520833325761</c:v>
                </c:pt>
                <c:pt idx="3123">
                  <c:v>40941.531249992426</c:v>
                </c:pt>
                <c:pt idx="3124">
                  <c:v>40941.54166665909</c:v>
                </c:pt>
                <c:pt idx="3125">
                  <c:v>40941.552083325754</c:v>
                </c:pt>
                <c:pt idx="3126">
                  <c:v>40941.562499992418</c:v>
                </c:pt>
                <c:pt idx="3127">
                  <c:v>40941.572916659083</c:v>
                </c:pt>
                <c:pt idx="3128">
                  <c:v>40941.583333325747</c:v>
                </c:pt>
                <c:pt idx="3129">
                  <c:v>40941.593749992411</c:v>
                </c:pt>
                <c:pt idx="3130">
                  <c:v>40941.604166659075</c:v>
                </c:pt>
                <c:pt idx="3131">
                  <c:v>40941.61458332574</c:v>
                </c:pt>
                <c:pt idx="3132">
                  <c:v>40941.624999992404</c:v>
                </c:pt>
                <c:pt idx="3133">
                  <c:v>40941.635416659068</c:v>
                </c:pt>
                <c:pt idx="3134">
                  <c:v>40941.645833325732</c:v>
                </c:pt>
                <c:pt idx="3135">
                  <c:v>40941.656249992397</c:v>
                </c:pt>
                <c:pt idx="3136">
                  <c:v>40941.666666659061</c:v>
                </c:pt>
                <c:pt idx="3137">
                  <c:v>40941.677083325725</c:v>
                </c:pt>
                <c:pt idx="3138">
                  <c:v>40941.687499992389</c:v>
                </c:pt>
                <c:pt idx="3139">
                  <c:v>40941.697916659054</c:v>
                </c:pt>
                <c:pt idx="3140">
                  <c:v>40941.708333325718</c:v>
                </c:pt>
                <c:pt idx="3141">
                  <c:v>40941.718749992382</c:v>
                </c:pt>
                <c:pt idx="3142">
                  <c:v>40941.729166659046</c:v>
                </c:pt>
                <c:pt idx="3143">
                  <c:v>40941.739583325711</c:v>
                </c:pt>
                <c:pt idx="3144">
                  <c:v>40941.749999992375</c:v>
                </c:pt>
                <c:pt idx="3145">
                  <c:v>40941.760416659039</c:v>
                </c:pt>
                <c:pt idx="3146">
                  <c:v>40941.770833325703</c:v>
                </c:pt>
                <c:pt idx="3147">
                  <c:v>40941.781249992368</c:v>
                </c:pt>
                <c:pt idx="3148">
                  <c:v>40941.791666659032</c:v>
                </c:pt>
                <c:pt idx="3149">
                  <c:v>40941.802083325696</c:v>
                </c:pt>
                <c:pt idx="3150">
                  <c:v>40941.81249999236</c:v>
                </c:pt>
                <c:pt idx="3151">
                  <c:v>40941.822916659024</c:v>
                </c:pt>
                <c:pt idx="3152">
                  <c:v>40941.833333325689</c:v>
                </c:pt>
                <c:pt idx="3153">
                  <c:v>40941.843749992353</c:v>
                </c:pt>
                <c:pt idx="3154">
                  <c:v>40941.854166659017</c:v>
                </c:pt>
                <c:pt idx="3155">
                  <c:v>40941.864583325681</c:v>
                </c:pt>
                <c:pt idx="3156">
                  <c:v>40941.874999992346</c:v>
                </c:pt>
                <c:pt idx="3157">
                  <c:v>40941.88541665901</c:v>
                </c:pt>
                <c:pt idx="3158">
                  <c:v>40941.895833325674</c:v>
                </c:pt>
                <c:pt idx="3159">
                  <c:v>40941.906249992338</c:v>
                </c:pt>
                <c:pt idx="3160">
                  <c:v>40941.916666659003</c:v>
                </c:pt>
                <c:pt idx="3161">
                  <c:v>40941.927083325667</c:v>
                </c:pt>
                <c:pt idx="3162">
                  <c:v>40941.937499992331</c:v>
                </c:pt>
                <c:pt idx="3163">
                  <c:v>40941.947916658995</c:v>
                </c:pt>
                <c:pt idx="3164">
                  <c:v>40941.95833332566</c:v>
                </c:pt>
                <c:pt idx="3165">
                  <c:v>40941.968749992324</c:v>
                </c:pt>
                <c:pt idx="3166">
                  <c:v>40941.979166658988</c:v>
                </c:pt>
                <c:pt idx="3167">
                  <c:v>40941.989583325652</c:v>
                </c:pt>
                <c:pt idx="3168">
                  <c:v>40941.999999992317</c:v>
                </c:pt>
                <c:pt idx="3169">
                  <c:v>40942.010416658981</c:v>
                </c:pt>
                <c:pt idx="3170">
                  <c:v>40942.020833325645</c:v>
                </c:pt>
                <c:pt idx="3171">
                  <c:v>40942.031249992309</c:v>
                </c:pt>
                <c:pt idx="3172">
                  <c:v>40942.041666658974</c:v>
                </c:pt>
                <c:pt idx="3173">
                  <c:v>40942.052083325638</c:v>
                </c:pt>
                <c:pt idx="3174">
                  <c:v>40942.062499992302</c:v>
                </c:pt>
                <c:pt idx="3175">
                  <c:v>40942.072916658966</c:v>
                </c:pt>
                <c:pt idx="3176">
                  <c:v>40942.083333325631</c:v>
                </c:pt>
                <c:pt idx="3177">
                  <c:v>40942.093749992295</c:v>
                </c:pt>
                <c:pt idx="3178">
                  <c:v>40942.104166658959</c:v>
                </c:pt>
                <c:pt idx="3179">
                  <c:v>40942.114583325623</c:v>
                </c:pt>
                <c:pt idx="3180">
                  <c:v>40942.124999992287</c:v>
                </c:pt>
                <c:pt idx="3181">
                  <c:v>40942.135416658952</c:v>
                </c:pt>
                <c:pt idx="3182">
                  <c:v>40942.145833325616</c:v>
                </c:pt>
                <c:pt idx="3183">
                  <c:v>40942.15624999228</c:v>
                </c:pt>
                <c:pt idx="3184">
                  <c:v>40942.166666658944</c:v>
                </c:pt>
                <c:pt idx="3185">
                  <c:v>40942.177083325609</c:v>
                </c:pt>
                <c:pt idx="3186">
                  <c:v>40942.187499992273</c:v>
                </c:pt>
                <c:pt idx="3187">
                  <c:v>40942.197916658937</c:v>
                </c:pt>
                <c:pt idx="3188">
                  <c:v>40942.208333325601</c:v>
                </c:pt>
                <c:pt idx="3189">
                  <c:v>40942.218749992266</c:v>
                </c:pt>
                <c:pt idx="3190">
                  <c:v>40942.22916665893</c:v>
                </c:pt>
                <c:pt idx="3191">
                  <c:v>40942.239583325594</c:v>
                </c:pt>
                <c:pt idx="3192">
                  <c:v>40942.249999992258</c:v>
                </c:pt>
                <c:pt idx="3193">
                  <c:v>40942.260416658923</c:v>
                </c:pt>
                <c:pt idx="3194">
                  <c:v>40942.270833325587</c:v>
                </c:pt>
                <c:pt idx="3195">
                  <c:v>40942.281249992251</c:v>
                </c:pt>
                <c:pt idx="3196">
                  <c:v>40942.291666658915</c:v>
                </c:pt>
                <c:pt idx="3197">
                  <c:v>40942.30208332558</c:v>
                </c:pt>
                <c:pt idx="3198">
                  <c:v>40942.312499992244</c:v>
                </c:pt>
                <c:pt idx="3199">
                  <c:v>40942.322916658908</c:v>
                </c:pt>
                <c:pt idx="3200">
                  <c:v>40942.333333325572</c:v>
                </c:pt>
                <c:pt idx="3201">
                  <c:v>40942.343749992237</c:v>
                </c:pt>
                <c:pt idx="3202">
                  <c:v>40942.354166658901</c:v>
                </c:pt>
                <c:pt idx="3203">
                  <c:v>40942.364583325565</c:v>
                </c:pt>
                <c:pt idx="3204">
                  <c:v>40942.374999992229</c:v>
                </c:pt>
                <c:pt idx="3205">
                  <c:v>40942.385416658894</c:v>
                </c:pt>
                <c:pt idx="3206">
                  <c:v>40942.395833325558</c:v>
                </c:pt>
                <c:pt idx="3207">
                  <c:v>40942.406249992222</c:v>
                </c:pt>
                <c:pt idx="3208">
                  <c:v>40942.416666658886</c:v>
                </c:pt>
                <c:pt idx="3209">
                  <c:v>40942.42708332555</c:v>
                </c:pt>
                <c:pt idx="3210">
                  <c:v>40942.437499992215</c:v>
                </c:pt>
                <c:pt idx="3211">
                  <c:v>40942.447916658879</c:v>
                </c:pt>
                <c:pt idx="3212">
                  <c:v>40942.458333325543</c:v>
                </c:pt>
                <c:pt idx="3213">
                  <c:v>40942.468749992207</c:v>
                </c:pt>
                <c:pt idx="3214">
                  <c:v>40942.479166658872</c:v>
                </c:pt>
                <c:pt idx="3215">
                  <c:v>40942.489583325536</c:v>
                </c:pt>
                <c:pt idx="3216">
                  <c:v>40942.4999999922</c:v>
                </c:pt>
                <c:pt idx="3217">
                  <c:v>40942.510416658864</c:v>
                </c:pt>
                <c:pt idx="3218">
                  <c:v>40942.520833325529</c:v>
                </c:pt>
                <c:pt idx="3219">
                  <c:v>40942.531249992193</c:v>
                </c:pt>
                <c:pt idx="3220">
                  <c:v>40942.541666658857</c:v>
                </c:pt>
                <c:pt idx="3221">
                  <c:v>40942.552083325521</c:v>
                </c:pt>
                <c:pt idx="3222">
                  <c:v>40942.562499992186</c:v>
                </c:pt>
                <c:pt idx="3223">
                  <c:v>40942.57291665885</c:v>
                </c:pt>
                <c:pt idx="3224">
                  <c:v>40942.583333325514</c:v>
                </c:pt>
                <c:pt idx="3225">
                  <c:v>40942.593749992178</c:v>
                </c:pt>
                <c:pt idx="3226">
                  <c:v>40942.604166658843</c:v>
                </c:pt>
                <c:pt idx="3227">
                  <c:v>40942.614583325507</c:v>
                </c:pt>
                <c:pt idx="3228">
                  <c:v>40942.624999992171</c:v>
                </c:pt>
                <c:pt idx="3229">
                  <c:v>40942.635416658835</c:v>
                </c:pt>
                <c:pt idx="3230">
                  <c:v>40942.6458333255</c:v>
                </c:pt>
                <c:pt idx="3231">
                  <c:v>40942.656249992164</c:v>
                </c:pt>
                <c:pt idx="3232">
                  <c:v>40942.666666658828</c:v>
                </c:pt>
                <c:pt idx="3233">
                  <c:v>40942.677083325492</c:v>
                </c:pt>
                <c:pt idx="3234">
                  <c:v>40942.687499992157</c:v>
                </c:pt>
                <c:pt idx="3235">
                  <c:v>40942.697916658821</c:v>
                </c:pt>
                <c:pt idx="3236">
                  <c:v>40942.708333325485</c:v>
                </c:pt>
                <c:pt idx="3237">
                  <c:v>40942.718749992149</c:v>
                </c:pt>
                <c:pt idx="3238">
                  <c:v>40942.729166658813</c:v>
                </c:pt>
                <c:pt idx="3239">
                  <c:v>40942.739583325478</c:v>
                </c:pt>
                <c:pt idx="3240">
                  <c:v>40942.749999992142</c:v>
                </c:pt>
                <c:pt idx="3241">
                  <c:v>40942.760416658806</c:v>
                </c:pt>
                <c:pt idx="3242">
                  <c:v>40942.77083332547</c:v>
                </c:pt>
                <c:pt idx="3243">
                  <c:v>40942.781249992135</c:v>
                </c:pt>
                <c:pt idx="3244">
                  <c:v>40942.791666658799</c:v>
                </c:pt>
                <c:pt idx="3245">
                  <c:v>40942.802083325463</c:v>
                </c:pt>
                <c:pt idx="3246">
                  <c:v>40942.812499992127</c:v>
                </c:pt>
                <c:pt idx="3247">
                  <c:v>40942.822916658792</c:v>
                </c:pt>
                <c:pt idx="3248">
                  <c:v>40942.833333325456</c:v>
                </c:pt>
                <c:pt idx="3249">
                  <c:v>40942.84374999212</c:v>
                </c:pt>
                <c:pt idx="3250">
                  <c:v>40942.854166658784</c:v>
                </c:pt>
                <c:pt idx="3251">
                  <c:v>40942.864583325449</c:v>
                </c:pt>
                <c:pt idx="3252">
                  <c:v>40942.874999992113</c:v>
                </c:pt>
                <c:pt idx="3253">
                  <c:v>40942.885416658777</c:v>
                </c:pt>
                <c:pt idx="3254">
                  <c:v>40942.895833325441</c:v>
                </c:pt>
                <c:pt idx="3255">
                  <c:v>40942.906249992106</c:v>
                </c:pt>
                <c:pt idx="3256">
                  <c:v>40942.91666665877</c:v>
                </c:pt>
                <c:pt idx="3257">
                  <c:v>40942.927083325434</c:v>
                </c:pt>
                <c:pt idx="3258">
                  <c:v>40942.937499992098</c:v>
                </c:pt>
                <c:pt idx="3259">
                  <c:v>40942.947916658763</c:v>
                </c:pt>
                <c:pt idx="3260">
                  <c:v>40942.958333325427</c:v>
                </c:pt>
                <c:pt idx="3261">
                  <c:v>40942.968749992091</c:v>
                </c:pt>
                <c:pt idx="3262">
                  <c:v>40942.979166658755</c:v>
                </c:pt>
                <c:pt idx="3263">
                  <c:v>40942.98958332542</c:v>
                </c:pt>
                <c:pt idx="3264">
                  <c:v>40942.999999992084</c:v>
                </c:pt>
                <c:pt idx="3265">
                  <c:v>40943.010416658748</c:v>
                </c:pt>
                <c:pt idx="3266">
                  <c:v>40943.020833325412</c:v>
                </c:pt>
                <c:pt idx="3267">
                  <c:v>40943.031249992076</c:v>
                </c:pt>
                <c:pt idx="3268">
                  <c:v>40943.041666658741</c:v>
                </c:pt>
                <c:pt idx="3269">
                  <c:v>40943.052083325405</c:v>
                </c:pt>
                <c:pt idx="3270">
                  <c:v>40943.062499992069</c:v>
                </c:pt>
                <c:pt idx="3271">
                  <c:v>40943.072916658733</c:v>
                </c:pt>
                <c:pt idx="3272">
                  <c:v>40943.083333325398</c:v>
                </c:pt>
                <c:pt idx="3273">
                  <c:v>40943.093749992062</c:v>
                </c:pt>
                <c:pt idx="3274">
                  <c:v>40943.104166658726</c:v>
                </c:pt>
                <c:pt idx="3275">
                  <c:v>40943.11458332539</c:v>
                </c:pt>
                <c:pt idx="3276">
                  <c:v>40943.124999992055</c:v>
                </c:pt>
                <c:pt idx="3277">
                  <c:v>40943.135416658719</c:v>
                </c:pt>
                <c:pt idx="3278">
                  <c:v>40943.145833325383</c:v>
                </c:pt>
                <c:pt idx="3279">
                  <c:v>40943.156249992047</c:v>
                </c:pt>
                <c:pt idx="3280">
                  <c:v>40943.166666658712</c:v>
                </c:pt>
                <c:pt idx="3281">
                  <c:v>40943.177083325376</c:v>
                </c:pt>
                <c:pt idx="3282">
                  <c:v>40943.18749999204</c:v>
                </c:pt>
                <c:pt idx="3283">
                  <c:v>40943.197916658704</c:v>
                </c:pt>
                <c:pt idx="3284">
                  <c:v>40943.208333325369</c:v>
                </c:pt>
                <c:pt idx="3285">
                  <c:v>40943.218749992033</c:v>
                </c:pt>
                <c:pt idx="3286">
                  <c:v>40943.229166658697</c:v>
                </c:pt>
                <c:pt idx="3287">
                  <c:v>40943.239583325361</c:v>
                </c:pt>
                <c:pt idx="3288">
                  <c:v>40943.249999992026</c:v>
                </c:pt>
                <c:pt idx="3289">
                  <c:v>40943.26041665869</c:v>
                </c:pt>
                <c:pt idx="3290">
                  <c:v>40943.270833325354</c:v>
                </c:pt>
                <c:pt idx="3291">
                  <c:v>40943.281249992018</c:v>
                </c:pt>
                <c:pt idx="3292">
                  <c:v>40943.291666658683</c:v>
                </c:pt>
                <c:pt idx="3293">
                  <c:v>40943.302083325347</c:v>
                </c:pt>
                <c:pt idx="3294">
                  <c:v>40943.312499992011</c:v>
                </c:pt>
                <c:pt idx="3295">
                  <c:v>40943.322916658675</c:v>
                </c:pt>
                <c:pt idx="3296">
                  <c:v>40943.333333325339</c:v>
                </c:pt>
                <c:pt idx="3297">
                  <c:v>40943.343749992004</c:v>
                </c:pt>
                <c:pt idx="3298">
                  <c:v>40943.354166658668</c:v>
                </c:pt>
                <c:pt idx="3299">
                  <c:v>40943.364583325332</c:v>
                </c:pt>
                <c:pt idx="3300">
                  <c:v>40943.374999991996</c:v>
                </c:pt>
                <c:pt idx="3301">
                  <c:v>40943.385416658661</c:v>
                </c:pt>
                <c:pt idx="3302">
                  <c:v>40943.395833325325</c:v>
                </c:pt>
                <c:pt idx="3303">
                  <c:v>40943.406249991989</c:v>
                </c:pt>
                <c:pt idx="3304">
                  <c:v>40943.416666658653</c:v>
                </c:pt>
                <c:pt idx="3305">
                  <c:v>40943.427083325318</c:v>
                </c:pt>
                <c:pt idx="3306">
                  <c:v>40943.437499991982</c:v>
                </c:pt>
                <c:pt idx="3307">
                  <c:v>40943.447916658646</c:v>
                </c:pt>
                <c:pt idx="3308">
                  <c:v>40943.45833332531</c:v>
                </c:pt>
                <c:pt idx="3309">
                  <c:v>40943.468749991975</c:v>
                </c:pt>
                <c:pt idx="3310">
                  <c:v>40943.479166658639</c:v>
                </c:pt>
                <c:pt idx="3311">
                  <c:v>40943.489583325303</c:v>
                </c:pt>
                <c:pt idx="3312">
                  <c:v>40943.499999991967</c:v>
                </c:pt>
                <c:pt idx="3313">
                  <c:v>40943.510416658632</c:v>
                </c:pt>
                <c:pt idx="3314">
                  <c:v>40943.520833325296</c:v>
                </c:pt>
                <c:pt idx="3315">
                  <c:v>40943.53124999196</c:v>
                </c:pt>
                <c:pt idx="3316">
                  <c:v>40943.541666658624</c:v>
                </c:pt>
                <c:pt idx="3317">
                  <c:v>40943.552083325289</c:v>
                </c:pt>
                <c:pt idx="3318">
                  <c:v>40943.562499991953</c:v>
                </c:pt>
                <c:pt idx="3319">
                  <c:v>40943.572916658617</c:v>
                </c:pt>
                <c:pt idx="3320">
                  <c:v>40943.583333325281</c:v>
                </c:pt>
                <c:pt idx="3321">
                  <c:v>40943.593749991946</c:v>
                </c:pt>
                <c:pt idx="3322">
                  <c:v>40943.60416665861</c:v>
                </c:pt>
                <c:pt idx="3323">
                  <c:v>40943.614583325274</c:v>
                </c:pt>
                <c:pt idx="3324">
                  <c:v>40943.624999991938</c:v>
                </c:pt>
                <c:pt idx="3325">
                  <c:v>40943.635416658602</c:v>
                </c:pt>
                <c:pt idx="3326">
                  <c:v>40943.645833325267</c:v>
                </c:pt>
                <c:pt idx="3327">
                  <c:v>40943.656249991931</c:v>
                </c:pt>
                <c:pt idx="3328">
                  <c:v>40943.666666658595</c:v>
                </c:pt>
                <c:pt idx="3329">
                  <c:v>40943.677083325259</c:v>
                </c:pt>
                <c:pt idx="3330">
                  <c:v>40943.687499991924</c:v>
                </c:pt>
                <c:pt idx="3331">
                  <c:v>40943.697916658588</c:v>
                </c:pt>
                <c:pt idx="3332">
                  <c:v>40943.708333325252</c:v>
                </c:pt>
                <c:pt idx="3333">
                  <c:v>40943.718749991916</c:v>
                </c:pt>
                <c:pt idx="3334">
                  <c:v>40943.729166658581</c:v>
                </c:pt>
                <c:pt idx="3335">
                  <c:v>40943.739583325245</c:v>
                </c:pt>
                <c:pt idx="3336">
                  <c:v>40943.749999991909</c:v>
                </c:pt>
                <c:pt idx="3337">
                  <c:v>40943.760416658573</c:v>
                </c:pt>
                <c:pt idx="3338">
                  <c:v>40943.770833325238</c:v>
                </c:pt>
                <c:pt idx="3339">
                  <c:v>40943.781249991902</c:v>
                </c:pt>
                <c:pt idx="3340">
                  <c:v>40943.791666658566</c:v>
                </c:pt>
                <c:pt idx="3341">
                  <c:v>40943.80208332523</c:v>
                </c:pt>
                <c:pt idx="3342">
                  <c:v>40943.812499991895</c:v>
                </c:pt>
                <c:pt idx="3343">
                  <c:v>40943.822916658559</c:v>
                </c:pt>
                <c:pt idx="3344">
                  <c:v>40943.833333325223</c:v>
                </c:pt>
                <c:pt idx="3345">
                  <c:v>40943.843749991887</c:v>
                </c:pt>
                <c:pt idx="3346">
                  <c:v>40943.854166658552</c:v>
                </c:pt>
                <c:pt idx="3347">
                  <c:v>40943.864583325216</c:v>
                </c:pt>
                <c:pt idx="3348">
                  <c:v>40943.87499999188</c:v>
                </c:pt>
                <c:pt idx="3349">
                  <c:v>40943.885416658544</c:v>
                </c:pt>
                <c:pt idx="3350">
                  <c:v>40943.895833325209</c:v>
                </c:pt>
                <c:pt idx="3351">
                  <c:v>40943.906249991873</c:v>
                </c:pt>
                <c:pt idx="3352">
                  <c:v>40943.916666658537</c:v>
                </c:pt>
                <c:pt idx="3353">
                  <c:v>40943.927083325201</c:v>
                </c:pt>
                <c:pt idx="3354">
                  <c:v>40943.937499991865</c:v>
                </c:pt>
                <c:pt idx="3355">
                  <c:v>40943.94791665853</c:v>
                </c:pt>
                <c:pt idx="3356">
                  <c:v>40943.958333325194</c:v>
                </c:pt>
                <c:pt idx="3357">
                  <c:v>40943.968749991858</c:v>
                </c:pt>
                <c:pt idx="3358">
                  <c:v>40943.979166658522</c:v>
                </c:pt>
                <c:pt idx="3359">
                  <c:v>40943.989583325187</c:v>
                </c:pt>
                <c:pt idx="3360">
                  <c:v>40943.999999991851</c:v>
                </c:pt>
                <c:pt idx="3361">
                  <c:v>40944.010416658515</c:v>
                </c:pt>
                <c:pt idx="3362">
                  <c:v>40944.020833325179</c:v>
                </c:pt>
                <c:pt idx="3363">
                  <c:v>40944.031249991844</c:v>
                </c:pt>
                <c:pt idx="3364">
                  <c:v>40944.041666658508</c:v>
                </c:pt>
                <c:pt idx="3365">
                  <c:v>40944.052083325172</c:v>
                </c:pt>
                <c:pt idx="3366">
                  <c:v>40944.062499991836</c:v>
                </c:pt>
                <c:pt idx="3367">
                  <c:v>40944.072916658501</c:v>
                </c:pt>
                <c:pt idx="3368">
                  <c:v>40944.083333325165</c:v>
                </c:pt>
                <c:pt idx="3369">
                  <c:v>40944.093749991829</c:v>
                </c:pt>
                <c:pt idx="3370">
                  <c:v>40944.104166658493</c:v>
                </c:pt>
                <c:pt idx="3371">
                  <c:v>40944.114583325158</c:v>
                </c:pt>
                <c:pt idx="3372">
                  <c:v>40944.124999991822</c:v>
                </c:pt>
                <c:pt idx="3373">
                  <c:v>40944.135416658486</c:v>
                </c:pt>
                <c:pt idx="3374">
                  <c:v>40944.14583332515</c:v>
                </c:pt>
                <c:pt idx="3375">
                  <c:v>40944.156249991815</c:v>
                </c:pt>
                <c:pt idx="3376">
                  <c:v>40944.166666658479</c:v>
                </c:pt>
                <c:pt idx="3377">
                  <c:v>40944.177083325143</c:v>
                </c:pt>
                <c:pt idx="3378">
                  <c:v>40944.187499991807</c:v>
                </c:pt>
                <c:pt idx="3379">
                  <c:v>40944.197916658472</c:v>
                </c:pt>
                <c:pt idx="3380">
                  <c:v>40944.208333325136</c:v>
                </c:pt>
                <c:pt idx="3381">
                  <c:v>40944.2187499918</c:v>
                </c:pt>
                <c:pt idx="3382">
                  <c:v>40944.229166658464</c:v>
                </c:pt>
                <c:pt idx="3383">
                  <c:v>40944.239583325128</c:v>
                </c:pt>
                <c:pt idx="3384">
                  <c:v>40944.249999991793</c:v>
                </c:pt>
                <c:pt idx="3385">
                  <c:v>40944.260416658457</c:v>
                </c:pt>
                <c:pt idx="3386">
                  <c:v>40944.270833325121</c:v>
                </c:pt>
                <c:pt idx="3387">
                  <c:v>40944.281249991785</c:v>
                </c:pt>
                <c:pt idx="3388">
                  <c:v>40944.29166665845</c:v>
                </c:pt>
                <c:pt idx="3389">
                  <c:v>40944.302083325114</c:v>
                </c:pt>
                <c:pt idx="3390">
                  <c:v>40944.312499991778</c:v>
                </c:pt>
                <c:pt idx="3391">
                  <c:v>40944.322916658442</c:v>
                </c:pt>
                <c:pt idx="3392">
                  <c:v>40944.333333325107</c:v>
                </c:pt>
                <c:pt idx="3393">
                  <c:v>40944.343749991771</c:v>
                </c:pt>
                <c:pt idx="3394">
                  <c:v>40944.354166658435</c:v>
                </c:pt>
                <c:pt idx="3395">
                  <c:v>40944.364583325099</c:v>
                </c:pt>
                <c:pt idx="3396">
                  <c:v>40944.374999991764</c:v>
                </c:pt>
                <c:pt idx="3397">
                  <c:v>40944.385416658428</c:v>
                </c:pt>
                <c:pt idx="3398">
                  <c:v>40944.395833325092</c:v>
                </c:pt>
                <c:pt idx="3399">
                  <c:v>40944.406249991756</c:v>
                </c:pt>
                <c:pt idx="3400">
                  <c:v>40944.416666658421</c:v>
                </c:pt>
                <c:pt idx="3401">
                  <c:v>40944.427083325085</c:v>
                </c:pt>
                <c:pt idx="3402">
                  <c:v>40944.437499991749</c:v>
                </c:pt>
                <c:pt idx="3403">
                  <c:v>40944.447916658413</c:v>
                </c:pt>
                <c:pt idx="3404">
                  <c:v>40944.458333325078</c:v>
                </c:pt>
                <c:pt idx="3405">
                  <c:v>40944.468749991742</c:v>
                </c:pt>
                <c:pt idx="3406">
                  <c:v>40944.479166658406</c:v>
                </c:pt>
                <c:pt idx="3407">
                  <c:v>40944.48958332507</c:v>
                </c:pt>
                <c:pt idx="3408">
                  <c:v>40944.499999991735</c:v>
                </c:pt>
                <c:pt idx="3409">
                  <c:v>40944.510416658399</c:v>
                </c:pt>
                <c:pt idx="3410">
                  <c:v>40944.520833325063</c:v>
                </c:pt>
                <c:pt idx="3411">
                  <c:v>40944.531249991727</c:v>
                </c:pt>
                <c:pt idx="3412">
                  <c:v>40944.541666658391</c:v>
                </c:pt>
                <c:pt idx="3413">
                  <c:v>40944.552083325056</c:v>
                </c:pt>
                <c:pt idx="3414">
                  <c:v>40944.56249999172</c:v>
                </c:pt>
                <c:pt idx="3415">
                  <c:v>40944.572916658384</c:v>
                </c:pt>
                <c:pt idx="3416">
                  <c:v>40944.583333325048</c:v>
                </c:pt>
                <c:pt idx="3417">
                  <c:v>40944.593749991713</c:v>
                </c:pt>
                <c:pt idx="3418">
                  <c:v>40944.604166658377</c:v>
                </c:pt>
                <c:pt idx="3419">
                  <c:v>40944.614583325041</c:v>
                </c:pt>
                <c:pt idx="3420">
                  <c:v>40944.624999991705</c:v>
                </c:pt>
                <c:pt idx="3421">
                  <c:v>40944.63541665837</c:v>
                </c:pt>
                <c:pt idx="3422">
                  <c:v>40944.645833325034</c:v>
                </c:pt>
                <c:pt idx="3423">
                  <c:v>40944.656249991698</c:v>
                </c:pt>
                <c:pt idx="3424">
                  <c:v>40944.666666658362</c:v>
                </c:pt>
                <c:pt idx="3425">
                  <c:v>40944.677083325027</c:v>
                </c:pt>
                <c:pt idx="3426">
                  <c:v>40944.687499991691</c:v>
                </c:pt>
                <c:pt idx="3427">
                  <c:v>40944.697916658355</c:v>
                </c:pt>
                <c:pt idx="3428">
                  <c:v>40944.708333325019</c:v>
                </c:pt>
                <c:pt idx="3429">
                  <c:v>40944.718749991684</c:v>
                </c:pt>
                <c:pt idx="3430">
                  <c:v>40944.729166658348</c:v>
                </c:pt>
                <c:pt idx="3431">
                  <c:v>40944.739583325012</c:v>
                </c:pt>
                <c:pt idx="3432">
                  <c:v>40944.749999991676</c:v>
                </c:pt>
                <c:pt idx="3433">
                  <c:v>40944.760416658341</c:v>
                </c:pt>
                <c:pt idx="3434">
                  <c:v>40944.770833325005</c:v>
                </c:pt>
                <c:pt idx="3435">
                  <c:v>40944.781249991669</c:v>
                </c:pt>
                <c:pt idx="3436">
                  <c:v>40944.791666658333</c:v>
                </c:pt>
                <c:pt idx="3437">
                  <c:v>40944.802083324998</c:v>
                </c:pt>
                <c:pt idx="3438">
                  <c:v>40944.812499991662</c:v>
                </c:pt>
                <c:pt idx="3439">
                  <c:v>40944.822916658326</c:v>
                </c:pt>
                <c:pt idx="3440">
                  <c:v>40944.83333332499</c:v>
                </c:pt>
                <c:pt idx="3441">
                  <c:v>40944.843749991654</c:v>
                </c:pt>
                <c:pt idx="3442">
                  <c:v>40944.854166658319</c:v>
                </c:pt>
                <c:pt idx="3443">
                  <c:v>40944.864583324983</c:v>
                </c:pt>
                <c:pt idx="3444">
                  <c:v>40944.874999991647</c:v>
                </c:pt>
                <c:pt idx="3445">
                  <c:v>40944.885416658311</c:v>
                </c:pt>
                <c:pt idx="3446">
                  <c:v>40944.895833324976</c:v>
                </c:pt>
                <c:pt idx="3447">
                  <c:v>40944.90624999164</c:v>
                </c:pt>
                <c:pt idx="3448">
                  <c:v>40944.916666658304</c:v>
                </c:pt>
                <c:pt idx="3449">
                  <c:v>40944.927083324968</c:v>
                </c:pt>
                <c:pt idx="3450">
                  <c:v>40944.937499991633</c:v>
                </c:pt>
                <c:pt idx="3451">
                  <c:v>40944.947916658297</c:v>
                </c:pt>
                <c:pt idx="3452">
                  <c:v>40944.958333324961</c:v>
                </c:pt>
                <c:pt idx="3453">
                  <c:v>40944.968749991625</c:v>
                </c:pt>
                <c:pt idx="3454">
                  <c:v>40944.97916665829</c:v>
                </c:pt>
                <c:pt idx="3455">
                  <c:v>40944.989583324954</c:v>
                </c:pt>
                <c:pt idx="3456">
                  <c:v>40944.999999991618</c:v>
                </c:pt>
                <c:pt idx="3457">
                  <c:v>40945.010416658282</c:v>
                </c:pt>
                <c:pt idx="3458">
                  <c:v>40945.020833324947</c:v>
                </c:pt>
                <c:pt idx="3459">
                  <c:v>40945.031249991611</c:v>
                </c:pt>
                <c:pt idx="3460">
                  <c:v>40945.041666658275</c:v>
                </c:pt>
                <c:pt idx="3461">
                  <c:v>40945.052083324939</c:v>
                </c:pt>
                <c:pt idx="3462">
                  <c:v>40945.062499991604</c:v>
                </c:pt>
                <c:pt idx="3463">
                  <c:v>40945.072916658268</c:v>
                </c:pt>
                <c:pt idx="3464">
                  <c:v>40945.083333324932</c:v>
                </c:pt>
                <c:pt idx="3465">
                  <c:v>40945.093749991596</c:v>
                </c:pt>
                <c:pt idx="3466">
                  <c:v>40945.104166658261</c:v>
                </c:pt>
                <c:pt idx="3467">
                  <c:v>40945.114583324925</c:v>
                </c:pt>
                <c:pt idx="3468">
                  <c:v>40945.124999991589</c:v>
                </c:pt>
                <c:pt idx="3469">
                  <c:v>40945.135416658253</c:v>
                </c:pt>
                <c:pt idx="3470">
                  <c:v>40945.145833324917</c:v>
                </c:pt>
                <c:pt idx="3471">
                  <c:v>40945.156249991582</c:v>
                </c:pt>
                <c:pt idx="3472">
                  <c:v>40945.166666658246</c:v>
                </c:pt>
                <c:pt idx="3473">
                  <c:v>40945.17708332491</c:v>
                </c:pt>
                <c:pt idx="3474">
                  <c:v>40945.187499991574</c:v>
                </c:pt>
                <c:pt idx="3475">
                  <c:v>40945.197916658239</c:v>
                </c:pt>
                <c:pt idx="3476">
                  <c:v>40945.208333324903</c:v>
                </c:pt>
                <c:pt idx="3477">
                  <c:v>40945.218749991567</c:v>
                </c:pt>
                <c:pt idx="3478">
                  <c:v>40945.229166658231</c:v>
                </c:pt>
                <c:pt idx="3479">
                  <c:v>40945.239583324896</c:v>
                </c:pt>
                <c:pt idx="3480">
                  <c:v>40945.24999999156</c:v>
                </c:pt>
                <c:pt idx="3481">
                  <c:v>40945.260416658224</c:v>
                </c:pt>
                <c:pt idx="3482">
                  <c:v>40945.270833324888</c:v>
                </c:pt>
                <c:pt idx="3483">
                  <c:v>40945.281249991553</c:v>
                </c:pt>
                <c:pt idx="3484">
                  <c:v>40945.291666658217</c:v>
                </c:pt>
                <c:pt idx="3485">
                  <c:v>40945.302083324881</c:v>
                </c:pt>
                <c:pt idx="3486">
                  <c:v>40945.312499991545</c:v>
                </c:pt>
                <c:pt idx="3487">
                  <c:v>40945.32291665821</c:v>
                </c:pt>
                <c:pt idx="3488">
                  <c:v>40945.333333324874</c:v>
                </c:pt>
                <c:pt idx="3489">
                  <c:v>40945.343749991538</c:v>
                </c:pt>
                <c:pt idx="3490">
                  <c:v>40945.354166658202</c:v>
                </c:pt>
                <c:pt idx="3491">
                  <c:v>40945.364583324867</c:v>
                </c:pt>
                <c:pt idx="3492">
                  <c:v>40945.374999991531</c:v>
                </c:pt>
                <c:pt idx="3493">
                  <c:v>40945.385416658195</c:v>
                </c:pt>
                <c:pt idx="3494">
                  <c:v>40945.395833324859</c:v>
                </c:pt>
                <c:pt idx="3495">
                  <c:v>40945.406249991524</c:v>
                </c:pt>
                <c:pt idx="3496">
                  <c:v>40945.416666658188</c:v>
                </c:pt>
                <c:pt idx="3497">
                  <c:v>40945.427083324852</c:v>
                </c:pt>
                <c:pt idx="3498">
                  <c:v>40945.437499991516</c:v>
                </c:pt>
                <c:pt idx="3499">
                  <c:v>40945.44791665818</c:v>
                </c:pt>
                <c:pt idx="3500">
                  <c:v>40945.458333324845</c:v>
                </c:pt>
                <c:pt idx="3501">
                  <c:v>40945.468749991509</c:v>
                </c:pt>
                <c:pt idx="3502">
                  <c:v>40945.479166658173</c:v>
                </c:pt>
                <c:pt idx="3503">
                  <c:v>40945.489583324837</c:v>
                </c:pt>
                <c:pt idx="3504">
                  <c:v>40945.499999991502</c:v>
                </c:pt>
                <c:pt idx="3505">
                  <c:v>40945.510416658166</c:v>
                </c:pt>
                <c:pt idx="3506">
                  <c:v>40945.52083332483</c:v>
                </c:pt>
                <c:pt idx="3507">
                  <c:v>40945.531249991494</c:v>
                </c:pt>
                <c:pt idx="3508">
                  <c:v>40945.541666658159</c:v>
                </c:pt>
                <c:pt idx="3509">
                  <c:v>40945.552083324823</c:v>
                </c:pt>
                <c:pt idx="3510">
                  <c:v>40945.562499991487</c:v>
                </c:pt>
                <c:pt idx="3511">
                  <c:v>40945.572916658151</c:v>
                </c:pt>
                <c:pt idx="3512">
                  <c:v>40945.583333324816</c:v>
                </c:pt>
                <c:pt idx="3513">
                  <c:v>40945.59374999148</c:v>
                </c:pt>
                <c:pt idx="3514">
                  <c:v>40945.604166658144</c:v>
                </c:pt>
                <c:pt idx="3515">
                  <c:v>40945.614583324808</c:v>
                </c:pt>
                <c:pt idx="3516">
                  <c:v>40945.624999991473</c:v>
                </c:pt>
                <c:pt idx="3517">
                  <c:v>40945.635416658137</c:v>
                </c:pt>
                <c:pt idx="3518">
                  <c:v>40945.645833324801</c:v>
                </c:pt>
                <c:pt idx="3519">
                  <c:v>40945.656249991465</c:v>
                </c:pt>
                <c:pt idx="3520">
                  <c:v>40945.66666665813</c:v>
                </c:pt>
                <c:pt idx="3521">
                  <c:v>40945.677083324794</c:v>
                </c:pt>
                <c:pt idx="3522">
                  <c:v>40945.687499991458</c:v>
                </c:pt>
                <c:pt idx="3523">
                  <c:v>40945.697916658122</c:v>
                </c:pt>
                <c:pt idx="3524">
                  <c:v>40945.708333324787</c:v>
                </c:pt>
                <c:pt idx="3525">
                  <c:v>40945.718749991451</c:v>
                </c:pt>
                <c:pt idx="3526">
                  <c:v>40945.729166658115</c:v>
                </c:pt>
                <c:pt idx="3527">
                  <c:v>40945.739583324779</c:v>
                </c:pt>
                <c:pt idx="3528">
                  <c:v>40945.749999991443</c:v>
                </c:pt>
                <c:pt idx="3529">
                  <c:v>40945.760416658108</c:v>
                </c:pt>
                <c:pt idx="3530">
                  <c:v>40945.770833324772</c:v>
                </c:pt>
                <c:pt idx="3531">
                  <c:v>40945.781249991436</c:v>
                </c:pt>
                <c:pt idx="3532">
                  <c:v>40945.7916666581</c:v>
                </c:pt>
                <c:pt idx="3533">
                  <c:v>40945.802083324765</c:v>
                </c:pt>
                <c:pt idx="3534">
                  <c:v>40945.812499991429</c:v>
                </c:pt>
                <c:pt idx="3535">
                  <c:v>40945.822916658093</c:v>
                </c:pt>
                <c:pt idx="3536">
                  <c:v>40945.833333324757</c:v>
                </c:pt>
                <c:pt idx="3537">
                  <c:v>40945.843749991422</c:v>
                </c:pt>
                <c:pt idx="3538">
                  <c:v>40945.854166658086</c:v>
                </c:pt>
                <c:pt idx="3539">
                  <c:v>40945.86458332475</c:v>
                </c:pt>
                <c:pt idx="3540">
                  <c:v>40945.874999991414</c:v>
                </c:pt>
                <c:pt idx="3541">
                  <c:v>40945.885416658079</c:v>
                </c:pt>
                <c:pt idx="3542">
                  <c:v>40945.895833324743</c:v>
                </c:pt>
                <c:pt idx="3543">
                  <c:v>40945.906249991407</c:v>
                </c:pt>
                <c:pt idx="3544">
                  <c:v>40945.916666658071</c:v>
                </c:pt>
                <c:pt idx="3545">
                  <c:v>40945.927083324736</c:v>
                </c:pt>
                <c:pt idx="3546">
                  <c:v>40945.9374999914</c:v>
                </c:pt>
                <c:pt idx="3547">
                  <c:v>40945.947916658064</c:v>
                </c:pt>
                <c:pt idx="3548">
                  <c:v>40945.958333324728</c:v>
                </c:pt>
                <c:pt idx="3549">
                  <c:v>40945.968749991393</c:v>
                </c:pt>
                <c:pt idx="3550">
                  <c:v>40945.979166658057</c:v>
                </c:pt>
                <c:pt idx="3551">
                  <c:v>40945.989583324721</c:v>
                </c:pt>
                <c:pt idx="3552">
                  <c:v>40945.999999991385</c:v>
                </c:pt>
                <c:pt idx="3553">
                  <c:v>40946.01041665805</c:v>
                </c:pt>
                <c:pt idx="3554">
                  <c:v>40946.020833324714</c:v>
                </c:pt>
                <c:pt idx="3555">
                  <c:v>40946.031249991378</c:v>
                </c:pt>
                <c:pt idx="3556">
                  <c:v>40946.041666658042</c:v>
                </c:pt>
                <c:pt idx="3557">
                  <c:v>40946.052083324706</c:v>
                </c:pt>
                <c:pt idx="3558">
                  <c:v>40946.062499991371</c:v>
                </c:pt>
                <c:pt idx="3559">
                  <c:v>40946.072916658035</c:v>
                </c:pt>
                <c:pt idx="3560">
                  <c:v>40946.083333324699</c:v>
                </c:pt>
                <c:pt idx="3561">
                  <c:v>40946.093749991363</c:v>
                </c:pt>
                <c:pt idx="3562">
                  <c:v>40946.104166658028</c:v>
                </c:pt>
                <c:pt idx="3563">
                  <c:v>40946.114583324692</c:v>
                </c:pt>
                <c:pt idx="3564">
                  <c:v>40946.124999991356</c:v>
                </c:pt>
                <c:pt idx="3565">
                  <c:v>40946.13541665802</c:v>
                </c:pt>
                <c:pt idx="3566">
                  <c:v>40946.145833324685</c:v>
                </c:pt>
                <c:pt idx="3567">
                  <c:v>40946.156249991349</c:v>
                </c:pt>
                <c:pt idx="3568">
                  <c:v>40946.166666658013</c:v>
                </c:pt>
                <c:pt idx="3569">
                  <c:v>40946.177083324677</c:v>
                </c:pt>
                <c:pt idx="3570">
                  <c:v>40946.187499991342</c:v>
                </c:pt>
                <c:pt idx="3571">
                  <c:v>40946.197916658006</c:v>
                </c:pt>
                <c:pt idx="3572">
                  <c:v>40946.20833332467</c:v>
                </c:pt>
                <c:pt idx="3573">
                  <c:v>40946.218749991334</c:v>
                </c:pt>
                <c:pt idx="3574">
                  <c:v>40946.229166657999</c:v>
                </c:pt>
                <c:pt idx="3575">
                  <c:v>40946.239583324663</c:v>
                </c:pt>
                <c:pt idx="3576">
                  <c:v>40946.249999991327</c:v>
                </c:pt>
                <c:pt idx="3577">
                  <c:v>40946.260416657991</c:v>
                </c:pt>
                <c:pt idx="3578">
                  <c:v>40946.270833324656</c:v>
                </c:pt>
                <c:pt idx="3579">
                  <c:v>40946.28124999132</c:v>
                </c:pt>
                <c:pt idx="3580">
                  <c:v>40946.291666657984</c:v>
                </c:pt>
                <c:pt idx="3581">
                  <c:v>40946.302083324648</c:v>
                </c:pt>
                <c:pt idx="3582">
                  <c:v>40946.312499991313</c:v>
                </c:pt>
                <c:pt idx="3583">
                  <c:v>40946.322916657977</c:v>
                </c:pt>
                <c:pt idx="3584">
                  <c:v>40946.333333324641</c:v>
                </c:pt>
                <c:pt idx="3585">
                  <c:v>40946.343749991305</c:v>
                </c:pt>
                <c:pt idx="3586">
                  <c:v>40946.354166657969</c:v>
                </c:pt>
                <c:pt idx="3587">
                  <c:v>40946.364583324634</c:v>
                </c:pt>
                <c:pt idx="3588">
                  <c:v>40946.374999991298</c:v>
                </c:pt>
                <c:pt idx="3589">
                  <c:v>40946.385416657962</c:v>
                </c:pt>
                <c:pt idx="3590">
                  <c:v>40946.395833324626</c:v>
                </c:pt>
                <c:pt idx="3591">
                  <c:v>40946.406249991291</c:v>
                </c:pt>
                <c:pt idx="3592">
                  <c:v>40946.416666657955</c:v>
                </c:pt>
                <c:pt idx="3593">
                  <c:v>40946.427083324619</c:v>
                </c:pt>
                <c:pt idx="3594">
                  <c:v>40946.437499991283</c:v>
                </c:pt>
                <c:pt idx="3595">
                  <c:v>40946.447916657948</c:v>
                </c:pt>
                <c:pt idx="3596">
                  <c:v>40946.458333324612</c:v>
                </c:pt>
                <c:pt idx="3597">
                  <c:v>40946.468749991276</c:v>
                </c:pt>
                <c:pt idx="3598">
                  <c:v>40946.47916665794</c:v>
                </c:pt>
                <c:pt idx="3599">
                  <c:v>40946.489583324605</c:v>
                </c:pt>
                <c:pt idx="3600">
                  <c:v>40946.499999991269</c:v>
                </c:pt>
                <c:pt idx="3601">
                  <c:v>40946.510416657933</c:v>
                </c:pt>
                <c:pt idx="3602">
                  <c:v>40946.520833324597</c:v>
                </c:pt>
                <c:pt idx="3603">
                  <c:v>40946.531249991262</c:v>
                </c:pt>
                <c:pt idx="3604">
                  <c:v>40946.541666657926</c:v>
                </c:pt>
                <c:pt idx="3605">
                  <c:v>40946.55208332459</c:v>
                </c:pt>
                <c:pt idx="3606">
                  <c:v>40946.562499991254</c:v>
                </c:pt>
                <c:pt idx="3607">
                  <c:v>40946.572916657919</c:v>
                </c:pt>
                <c:pt idx="3608">
                  <c:v>40946.583333324583</c:v>
                </c:pt>
                <c:pt idx="3609">
                  <c:v>40946.593749991247</c:v>
                </c:pt>
                <c:pt idx="3610">
                  <c:v>40946.604166657911</c:v>
                </c:pt>
                <c:pt idx="3611">
                  <c:v>40946.614583324576</c:v>
                </c:pt>
                <c:pt idx="3612">
                  <c:v>40946.62499999124</c:v>
                </c:pt>
                <c:pt idx="3613">
                  <c:v>40946.635416657904</c:v>
                </c:pt>
                <c:pt idx="3614">
                  <c:v>40946.645833324568</c:v>
                </c:pt>
                <c:pt idx="3615">
                  <c:v>40946.656249991232</c:v>
                </c:pt>
                <c:pt idx="3616">
                  <c:v>40946.666666657897</c:v>
                </c:pt>
                <c:pt idx="3617">
                  <c:v>40946.677083324561</c:v>
                </c:pt>
                <c:pt idx="3618">
                  <c:v>40946.687499991225</c:v>
                </c:pt>
                <c:pt idx="3619">
                  <c:v>40946.697916657889</c:v>
                </c:pt>
                <c:pt idx="3620">
                  <c:v>40946.708333324554</c:v>
                </c:pt>
                <c:pt idx="3621">
                  <c:v>40946.718749991218</c:v>
                </c:pt>
                <c:pt idx="3622">
                  <c:v>40946.729166657882</c:v>
                </c:pt>
                <c:pt idx="3623">
                  <c:v>40946.739583324546</c:v>
                </c:pt>
                <c:pt idx="3624">
                  <c:v>40946.749999991211</c:v>
                </c:pt>
                <c:pt idx="3625">
                  <c:v>40946.760416657875</c:v>
                </c:pt>
                <c:pt idx="3626">
                  <c:v>40946.770833324539</c:v>
                </c:pt>
                <c:pt idx="3627">
                  <c:v>40946.781249991203</c:v>
                </c:pt>
                <c:pt idx="3628">
                  <c:v>40946.791666657868</c:v>
                </c:pt>
                <c:pt idx="3629">
                  <c:v>40946.802083324532</c:v>
                </c:pt>
                <c:pt idx="3630">
                  <c:v>40946.812499991196</c:v>
                </c:pt>
                <c:pt idx="3631">
                  <c:v>40946.82291665786</c:v>
                </c:pt>
                <c:pt idx="3632">
                  <c:v>40946.833333324525</c:v>
                </c:pt>
                <c:pt idx="3633">
                  <c:v>40946.843749991189</c:v>
                </c:pt>
                <c:pt idx="3634">
                  <c:v>40946.854166657853</c:v>
                </c:pt>
                <c:pt idx="3635">
                  <c:v>40946.864583324517</c:v>
                </c:pt>
                <c:pt idx="3636">
                  <c:v>40946.874999991182</c:v>
                </c:pt>
                <c:pt idx="3637">
                  <c:v>40946.885416657846</c:v>
                </c:pt>
                <c:pt idx="3638">
                  <c:v>40946.89583332451</c:v>
                </c:pt>
                <c:pt idx="3639">
                  <c:v>40946.906249991174</c:v>
                </c:pt>
                <c:pt idx="3640">
                  <c:v>40946.916666657839</c:v>
                </c:pt>
                <c:pt idx="3641">
                  <c:v>40946.927083324503</c:v>
                </c:pt>
                <c:pt idx="3642">
                  <c:v>40946.937499991167</c:v>
                </c:pt>
                <c:pt idx="3643">
                  <c:v>40946.947916657831</c:v>
                </c:pt>
                <c:pt idx="3644">
                  <c:v>40946.958333324495</c:v>
                </c:pt>
                <c:pt idx="3645">
                  <c:v>40946.96874999116</c:v>
                </c:pt>
                <c:pt idx="3646">
                  <c:v>40946.979166657824</c:v>
                </c:pt>
                <c:pt idx="3647">
                  <c:v>40946.989583324488</c:v>
                </c:pt>
                <c:pt idx="3648">
                  <c:v>40946.999999991152</c:v>
                </c:pt>
                <c:pt idx="3649">
                  <c:v>40947.010416657817</c:v>
                </c:pt>
                <c:pt idx="3650">
                  <c:v>40947.020833324481</c:v>
                </c:pt>
                <c:pt idx="3651">
                  <c:v>40947.031249991145</c:v>
                </c:pt>
                <c:pt idx="3652">
                  <c:v>40947.041666657809</c:v>
                </c:pt>
                <c:pt idx="3653">
                  <c:v>40947.052083324474</c:v>
                </c:pt>
                <c:pt idx="3654">
                  <c:v>40947.062499991138</c:v>
                </c:pt>
                <c:pt idx="3655">
                  <c:v>40947.072916657802</c:v>
                </c:pt>
                <c:pt idx="3656">
                  <c:v>40947.083333324466</c:v>
                </c:pt>
                <c:pt idx="3657">
                  <c:v>40947.093749991131</c:v>
                </c:pt>
                <c:pt idx="3658">
                  <c:v>40947.104166657795</c:v>
                </c:pt>
                <c:pt idx="3659">
                  <c:v>40947.114583324459</c:v>
                </c:pt>
                <c:pt idx="3660">
                  <c:v>40947.124999991123</c:v>
                </c:pt>
                <c:pt idx="3661">
                  <c:v>40947.135416657788</c:v>
                </c:pt>
                <c:pt idx="3662">
                  <c:v>40947.145833324452</c:v>
                </c:pt>
                <c:pt idx="3663">
                  <c:v>40947.156249991116</c:v>
                </c:pt>
                <c:pt idx="3664">
                  <c:v>40947.16666665778</c:v>
                </c:pt>
                <c:pt idx="3665">
                  <c:v>40947.177083324445</c:v>
                </c:pt>
                <c:pt idx="3666">
                  <c:v>40947.187499991109</c:v>
                </c:pt>
                <c:pt idx="3667">
                  <c:v>40947.197916657773</c:v>
                </c:pt>
                <c:pt idx="3668">
                  <c:v>40947.208333324437</c:v>
                </c:pt>
                <c:pt idx="3669">
                  <c:v>40947.218749991102</c:v>
                </c:pt>
                <c:pt idx="3670">
                  <c:v>40947.229166657766</c:v>
                </c:pt>
                <c:pt idx="3671">
                  <c:v>40947.23958332443</c:v>
                </c:pt>
                <c:pt idx="3672">
                  <c:v>40947.249999991094</c:v>
                </c:pt>
                <c:pt idx="3673">
                  <c:v>40947.260416657758</c:v>
                </c:pt>
                <c:pt idx="3674">
                  <c:v>40947.270833324423</c:v>
                </c:pt>
                <c:pt idx="3675">
                  <c:v>40947.281249991087</c:v>
                </c:pt>
                <c:pt idx="3676">
                  <c:v>40947.291666657751</c:v>
                </c:pt>
                <c:pt idx="3677">
                  <c:v>40947.302083324415</c:v>
                </c:pt>
                <c:pt idx="3678">
                  <c:v>40947.31249999108</c:v>
                </c:pt>
                <c:pt idx="3679">
                  <c:v>40947.322916657744</c:v>
                </c:pt>
                <c:pt idx="3680">
                  <c:v>40947.333333324408</c:v>
                </c:pt>
                <c:pt idx="3681">
                  <c:v>40947.343749991072</c:v>
                </c:pt>
                <c:pt idx="3682">
                  <c:v>40947.354166657737</c:v>
                </c:pt>
                <c:pt idx="3683">
                  <c:v>40947.364583324401</c:v>
                </c:pt>
                <c:pt idx="3684">
                  <c:v>40947.374999991065</c:v>
                </c:pt>
                <c:pt idx="3685">
                  <c:v>40947.385416657729</c:v>
                </c:pt>
                <c:pt idx="3686">
                  <c:v>40947.395833324394</c:v>
                </c:pt>
                <c:pt idx="3687">
                  <c:v>40947.406249991058</c:v>
                </c:pt>
                <c:pt idx="3688">
                  <c:v>40947.416666657722</c:v>
                </c:pt>
                <c:pt idx="3689">
                  <c:v>40947.427083324386</c:v>
                </c:pt>
                <c:pt idx="3690">
                  <c:v>40947.437499991051</c:v>
                </c:pt>
                <c:pt idx="3691">
                  <c:v>40947.447916657715</c:v>
                </c:pt>
                <c:pt idx="3692">
                  <c:v>40947.458333324379</c:v>
                </c:pt>
                <c:pt idx="3693">
                  <c:v>40947.468749991043</c:v>
                </c:pt>
                <c:pt idx="3694">
                  <c:v>40947.479166657708</c:v>
                </c:pt>
                <c:pt idx="3695">
                  <c:v>40947.489583324372</c:v>
                </c:pt>
                <c:pt idx="3696">
                  <c:v>40947.499999991036</c:v>
                </c:pt>
                <c:pt idx="3697">
                  <c:v>40947.5104166577</c:v>
                </c:pt>
                <c:pt idx="3698">
                  <c:v>40947.520833324365</c:v>
                </c:pt>
                <c:pt idx="3699">
                  <c:v>40947.531249991029</c:v>
                </c:pt>
                <c:pt idx="3700">
                  <c:v>40947.541666657693</c:v>
                </c:pt>
                <c:pt idx="3701">
                  <c:v>40947.552083324357</c:v>
                </c:pt>
                <c:pt idx="3702">
                  <c:v>40947.562499991021</c:v>
                </c:pt>
                <c:pt idx="3703">
                  <c:v>40947.572916657686</c:v>
                </c:pt>
                <c:pt idx="3704">
                  <c:v>40947.58333332435</c:v>
                </c:pt>
                <c:pt idx="3705">
                  <c:v>40947.593749991014</c:v>
                </c:pt>
                <c:pt idx="3706">
                  <c:v>40947.604166657678</c:v>
                </c:pt>
                <c:pt idx="3707">
                  <c:v>40947.614583324343</c:v>
                </c:pt>
                <c:pt idx="3708">
                  <c:v>40947.624999991007</c:v>
                </c:pt>
                <c:pt idx="3709">
                  <c:v>40947.635416657671</c:v>
                </c:pt>
                <c:pt idx="3710">
                  <c:v>40947.645833324335</c:v>
                </c:pt>
                <c:pt idx="3711">
                  <c:v>40947.656249991</c:v>
                </c:pt>
                <c:pt idx="3712">
                  <c:v>40947.666666657664</c:v>
                </c:pt>
                <c:pt idx="3713">
                  <c:v>40947.677083324328</c:v>
                </c:pt>
                <c:pt idx="3714">
                  <c:v>40947.687499990992</c:v>
                </c:pt>
                <c:pt idx="3715">
                  <c:v>40947.697916657657</c:v>
                </c:pt>
                <c:pt idx="3716">
                  <c:v>40947.708333324321</c:v>
                </c:pt>
                <c:pt idx="3717">
                  <c:v>40947.718749990985</c:v>
                </c:pt>
                <c:pt idx="3718">
                  <c:v>40947.729166657649</c:v>
                </c:pt>
                <c:pt idx="3719">
                  <c:v>40947.739583324314</c:v>
                </c:pt>
                <c:pt idx="3720">
                  <c:v>40947.749999990978</c:v>
                </c:pt>
                <c:pt idx="3721">
                  <c:v>40947.760416657642</c:v>
                </c:pt>
                <c:pt idx="3722">
                  <c:v>40947.770833324306</c:v>
                </c:pt>
                <c:pt idx="3723">
                  <c:v>40947.781249990971</c:v>
                </c:pt>
                <c:pt idx="3724">
                  <c:v>40947.791666657635</c:v>
                </c:pt>
                <c:pt idx="3725">
                  <c:v>40947.802083324299</c:v>
                </c:pt>
                <c:pt idx="3726">
                  <c:v>40947.812499990963</c:v>
                </c:pt>
                <c:pt idx="3727">
                  <c:v>40947.822916657628</c:v>
                </c:pt>
                <c:pt idx="3728">
                  <c:v>40947.833333324292</c:v>
                </c:pt>
                <c:pt idx="3729">
                  <c:v>40947.843749990956</c:v>
                </c:pt>
                <c:pt idx="3730">
                  <c:v>40947.85416665762</c:v>
                </c:pt>
                <c:pt idx="3731">
                  <c:v>40947.864583324284</c:v>
                </c:pt>
                <c:pt idx="3732">
                  <c:v>40947.874999990949</c:v>
                </c:pt>
                <c:pt idx="3733">
                  <c:v>40947.885416657613</c:v>
                </c:pt>
                <c:pt idx="3734">
                  <c:v>40947.895833324277</c:v>
                </c:pt>
                <c:pt idx="3735">
                  <c:v>40947.906249990941</c:v>
                </c:pt>
                <c:pt idx="3736">
                  <c:v>40947.916666657606</c:v>
                </c:pt>
                <c:pt idx="3737">
                  <c:v>40947.92708332427</c:v>
                </c:pt>
                <c:pt idx="3738">
                  <c:v>40947.937499990934</c:v>
                </c:pt>
                <c:pt idx="3739">
                  <c:v>40947.947916657598</c:v>
                </c:pt>
                <c:pt idx="3740">
                  <c:v>40947.958333324263</c:v>
                </c:pt>
                <c:pt idx="3741">
                  <c:v>40947.968749990927</c:v>
                </c:pt>
                <c:pt idx="3742">
                  <c:v>40947.979166657591</c:v>
                </c:pt>
                <c:pt idx="3743">
                  <c:v>40947.989583324255</c:v>
                </c:pt>
                <c:pt idx="3744">
                  <c:v>40947.99999999092</c:v>
                </c:pt>
                <c:pt idx="3745">
                  <c:v>40948.010416657584</c:v>
                </c:pt>
                <c:pt idx="3746">
                  <c:v>40948.020833324248</c:v>
                </c:pt>
                <c:pt idx="3747">
                  <c:v>40948.031249990912</c:v>
                </c:pt>
                <c:pt idx="3748">
                  <c:v>40948.041666657577</c:v>
                </c:pt>
                <c:pt idx="3749">
                  <c:v>40948.052083324241</c:v>
                </c:pt>
                <c:pt idx="3750">
                  <c:v>40948.062499990905</c:v>
                </c:pt>
                <c:pt idx="3751">
                  <c:v>40948.072916657569</c:v>
                </c:pt>
                <c:pt idx="3752">
                  <c:v>40948.083333324234</c:v>
                </c:pt>
                <c:pt idx="3753">
                  <c:v>40948.093749990898</c:v>
                </c:pt>
                <c:pt idx="3754">
                  <c:v>40948.104166657562</c:v>
                </c:pt>
                <c:pt idx="3755">
                  <c:v>40948.114583324226</c:v>
                </c:pt>
                <c:pt idx="3756">
                  <c:v>40948.124999990891</c:v>
                </c:pt>
                <c:pt idx="3757">
                  <c:v>40948.135416657555</c:v>
                </c:pt>
                <c:pt idx="3758">
                  <c:v>40948.145833324219</c:v>
                </c:pt>
                <c:pt idx="3759">
                  <c:v>40948.156249990883</c:v>
                </c:pt>
                <c:pt idx="3760">
                  <c:v>40948.166666657547</c:v>
                </c:pt>
                <c:pt idx="3761">
                  <c:v>40948.177083324212</c:v>
                </c:pt>
                <c:pt idx="3762">
                  <c:v>40948.187499990876</c:v>
                </c:pt>
                <c:pt idx="3763">
                  <c:v>40948.19791665754</c:v>
                </c:pt>
                <c:pt idx="3764">
                  <c:v>40948.208333324204</c:v>
                </c:pt>
                <c:pt idx="3765">
                  <c:v>40948.218749990869</c:v>
                </c:pt>
                <c:pt idx="3766">
                  <c:v>40948.229166657533</c:v>
                </c:pt>
                <c:pt idx="3767">
                  <c:v>40948.239583324197</c:v>
                </c:pt>
                <c:pt idx="3768">
                  <c:v>40948.249999990861</c:v>
                </c:pt>
                <c:pt idx="3769">
                  <c:v>40948.260416657526</c:v>
                </c:pt>
                <c:pt idx="3770">
                  <c:v>40948.27083332419</c:v>
                </c:pt>
                <c:pt idx="3771">
                  <c:v>40948.281249990854</c:v>
                </c:pt>
                <c:pt idx="3772">
                  <c:v>40948.291666657518</c:v>
                </c:pt>
                <c:pt idx="3773">
                  <c:v>40948.302083324183</c:v>
                </c:pt>
                <c:pt idx="3774">
                  <c:v>40948.312499990847</c:v>
                </c:pt>
                <c:pt idx="3775">
                  <c:v>40948.322916657511</c:v>
                </c:pt>
                <c:pt idx="3776">
                  <c:v>40948.333333324175</c:v>
                </c:pt>
                <c:pt idx="3777">
                  <c:v>40948.34374999084</c:v>
                </c:pt>
                <c:pt idx="3778">
                  <c:v>40948.354166657504</c:v>
                </c:pt>
                <c:pt idx="3779">
                  <c:v>40948.364583324168</c:v>
                </c:pt>
                <c:pt idx="3780">
                  <c:v>40948.374999990832</c:v>
                </c:pt>
                <c:pt idx="3781">
                  <c:v>40948.385416657497</c:v>
                </c:pt>
                <c:pt idx="3782">
                  <c:v>40948.395833324161</c:v>
                </c:pt>
                <c:pt idx="3783">
                  <c:v>40948.406249990825</c:v>
                </c:pt>
                <c:pt idx="3784">
                  <c:v>40948.416666657489</c:v>
                </c:pt>
                <c:pt idx="3785">
                  <c:v>40948.427083324154</c:v>
                </c:pt>
                <c:pt idx="3786">
                  <c:v>40948.437499990818</c:v>
                </c:pt>
                <c:pt idx="3787">
                  <c:v>40948.447916657482</c:v>
                </c:pt>
                <c:pt idx="3788">
                  <c:v>40948.458333324146</c:v>
                </c:pt>
                <c:pt idx="3789">
                  <c:v>40948.46874999081</c:v>
                </c:pt>
                <c:pt idx="3790">
                  <c:v>40948.479166657475</c:v>
                </c:pt>
                <c:pt idx="3791">
                  <c:v>40948.489583324139</c:v>
                </c:pt>
                <c:pt idx="3792">
                  <c:v>40948.499999990803</c:v>
                </c:pt>
                <c:pt idx="3793">
                  <c:v>40948.510416657467</c:v>
                </c:pt>
                <c:pt idx="3794">
                  <c:v>40948.520833324132</c:v>
                </c:pt>
                <c:pt idx="3795">
                  <c:v>40948.531249990796</c:v>
                </c:pt>
                <c:pt idx="3796">
                  <c:v>40948.54166665746</c:v>
                </c:pt>
                <c:pt idx="3797">
                  <c:v>40948.552083324124</c:v>
                </c:pt>
                <c:pt idx="3798">
                  <c:v>40948.562499990789</c:v>
                </c:pt>
                <c:pt idx="3799">
                  <c:v>40948.572916657453</c:v>
                </c:pt>
                <c:pt idx="3800">
                  <c:v>40948.583333324117</c:v>
                </c:pt>
                <c:pt idx="3801">
                  <c:v>40948.593749990781</c:v>
                </c:pt>
                <c:pt idx="3802">
                  <c:v>40948.604166657446</c:v>
                </c:pt>
                <c:pt idx="3803">
                  <c:v>40948.61458332411</c:v>
                </c:pt>
                <c:pt idx="3804">
                  <c:v>40948.624999990774</c:v>
                </c:pt>
                <c:pt idx="3805">
                  <c:v>40948.635416657438</c:v>
                </c:pt>
                <c:pt idx="3806">
                  <c:v>40948.645833324103</c:v>
                </c:pt>
                <c:pt idx="3807">
                  <c:v>40948.656249990767</c:v>
                </c:pt>
                <c:pt idx="3808">
                  <c:v>40948.666666657431</c:v>
                </c:pt>
                <c:pt idx="3809">
                  <c:v>40948.677083324095</c:v>
                </c:pt>
                <c:pt idx="3810">
                  <c:v>40948.68749999076</c:v>
                </c:pt>
                <c:pt idx="3811">
                  <c:v>40948.697916657424</c:v>
                </c:pt>
                <c:pt idx="3812">
                  <c:v>40948.708333324088</c:v>
                </c:pt>
                <c:pt idx="3813">
                  <c:v>40948.718749990752</c:v>
                </c:pt>
                <c:pt idx="3814">
                  <c:v>40948.729166657416</c:v>
                </c:pt>
                <c:pt idx="3815">
                  <c:v>40948.739583324081</c:v>
                </c:pt>
                <c:pt idx="3816">
                  <c:v>40948.749999990745</c:v>
                </c:pt>
                <c:pt idx="3817">
                  <c:v>40948.760416657409</c:v>
                </c:pt>
                <c:pt idx="3818">
                  <c:v>40948.770833324073</c:v>
                </c:pt>
                <c:pt idx="3819">
                  <c:v>40948.781249990738</c:v>
                </c:pt>
                <c:pt idx="3820">
                  <c:v>40948.791666657402</c:v>
                </c:pt>
                <c:pt idx="3821">
                  <c:v>40948.802083324066</c:v>
                </c:pt>
                <c:pt idx="3822">
                  <c:v>40948.81249999073</c:v>
                </c:pt>
                <c:pt idx="3823">
                  <c:v>40948.822916657395</c:v>
                </c:pt>
                <c:pt idx="3824">
                  <c:v>40948.833333324059</c:v>
                </c:pt>
                <c:pt idx="3825">
                  <c:v>40948.843749990723</c:v>
                </c:pt>
                <c:pt idx="3826">
                  <c:v>40948.854166657387</c:v>
                </c:pt>
                <c:pt idx="3827">
                  <c:v>40948.864583324052</c:v>
                </c:pt>
                <c:pt idx="3828">
                  <c:v>40948.874999990716</c:v>
                </c:pt>
                <c:pt idx="3829">
                  <c:v>40948.88541665738</c:v>
                </c:pt>
                <c:pt idx="3830">
                  <c:v>40948.895833324044</c:v>
                </c:pt>
                <c:pt idx="3831">
                  <c:v>40948.906249990709</c:v>
                </c:pt>
                <c:pt idx="3832">
                  <c:v>40948.916666657373</c:v>
                </c:pt>
                <c:pt idx="3833">
                  <c:v>40948.927083324037</c:v>
                </c:pt>
                <c:pt idx="3834">
                  <c:v>40948.937499990701</c:v>
                </c:pt>
                <c:pt idx="3835">
                  <c:v>40948.947916657366</c:v>
                </c:pt>
                <c:pt idx="3836">
                  <c:v>40948.95833332403</c:v>
                </c:pt>
                <c:pt idx="3837">
                  <c:v>40948.968749990694</c:v>
                </c:pt>
                <c:pt idx="3838">
                  <c:v>40948.979166657358</c:v>
                </c:pt>
                <c:pt idx="3839">
                  <c:v>40948.989583324023</c:v>
                </c:pt>
                <c:pt idx="3840">
                  <c:v>40948.999999990687</c:v>
                </c:pt>
                <c:pt idx="3841">
                  <c:v>40949.010416657351</c:v>
                </c:pt>
                <c:pt idx="3842">
                  <c:v>40949.020833324015</c:v>
                </c:pt>
                <c:pt idx="3843">
                  <c:v>40949.031249990679</c:v>
                </c:pt>
                <c:pt idx="3844">
                  <c:v>40949.041666657344</c:v>
                </c:pt>
                <c:pt idx="3845">
                  <c:v>40949.052083324008</c:v>
                </c:pt>
                <c:pt idx="3846">
                  <c:v>40949.062499990672</c:v>
                </c:pt>
                <c:pt idx="3847">
                  <c:v>40949.072916657336</c:v>
                </c:pt>
                <c:pt idx="3848">
                  <c:v>40949.083333324001</c:v>
                </c:pt>
                <c:pt idx="3849">
                  <c:v>40949.093749990665</c:v>
                </c:pt>
                <c:pt idx="3850">
                  <c:v>40949.104166657329</c:v>
                </c:pt>
                <c:pt idx="3851">
                  <c:v>40949.114583323993</c:v>
                </c:pt>
                <c:pt idx="3852">
                  <c:v>40949.124999990658</c:v>
                </c:pt>
                <c:pt idx="3853">
                  <c:v>40949.135416657322</c:v>
                </c:pt>
                <c:pt idx="3854">
                  <c:v>40949.145833323986</c:v>
                </c:pt>
                <c:pt idx="3855">
                  <c:v>40949.15624999065</c:v>
                </c:pt>
                <c:pt idx="3856">
                  <c:v>40949.166666657315</c:v>
                </c:pt>
                <c:pt idx="3857">
                  <c:v>40949.177083323979</c:v>
                </c:pt>
                <c:pt idx="3858">
                  <c:v>40949.187499990643</c:v>
                </c:pt>
                <c:pt idx="3859">
                  <c:v>40949.197916657307</c:v>
                </c:pt>
                <c:pt idx="3860">
                  <c:v>40949.208333323972</c:v>
                </c:pt>
                <c:pt idx="3861">
                  <c:v>40949.218749990636</c:v>
                </c:pt>
                <c:pt idx="3862">
                  <c:v>40949.2291666573</c:v>
                </c:pt>
                <c:pt idx="3863">
                  <c:v>40949.239583323964</c:v>
                </c:pt>
                <c:pt idx="3864">
                  <c:v>40949.249999990629</c:v>
                </c:pt>
                <c:pt idx="3865">
                  <c:v>40949.260416657293</c:v>
                </c:pt>
                <c:pt idx="3866">
                  <c:v>40949.270833323957</c:v>
                </c:pt>
                <c:pt idx="3867">
                  <c:v>40949.281249990621</c:v>
                </c:pt>
                <c:pt idx="3868">
                  <c:v>40949.291666657286</c:v>
                </c:pt>
                <c:pt idx="3869">
                  <c:v>40949.30208332395</c:v>
                </c:pt>
                <c:pt idx="3870">
                  <c:v>40949.312499990614</c:v>
                </c:pt>
                <c:pt idx="3871">
                  <c:v>40949.322916657278</c:v>
                </c:pt>
                <c:pt idx="3872">
                  <c:v>40949.333333323942</c:v>
                </c:pt>
                <c:pt idx="3873">
                  <c:v>40949.343749990607</c:v>
                </c:pt>
                <c:pt idx="3874">
                  <c:v>40949.354166657271</c:v>
                </c:pt>
                <c:pt idx="3875">
                  <c:v>40949.364583323935</c:v>
                </c:pt>
                <c:pt idx="3876">
                  <c:v>40949.374999990599</c:v>
                </c:pt>
                <c:pt idx="3877">
                  <c:v>40949.385416657264</c:v>
                </c:pt>
                <c:pt idx="3878">
                  <c:v>40949.395833323928</c:v>
                </c:pt>
                <c:pt idx="3879">
                  <c:v>40949.406249990592</c:v>
                </c:pt>
                <c:pt idx="3880">
                  <c:v>40949.416666657256</c:v>
                </c:pt>
                <c:pt idx="3881">
                  <c:v>40949.427083323921</c:v>
                </c:pt>
                <c:pt idx="3882">
                  <c:v>40949.437499990585</c:v>
                </c:pt>
                <c:pt idx="3883">
                  <c:v>40949.447916657249</c:v>
                </c:pt>
                <c:pt idx="3884">
                  <c:v>40949.458333323913</c:v>
                </c:pt>
                <c:pt idx="3885">
                  <c:v>40949.468749990578</c:v>
                </c:pt>
                <c:pt idx="3886">
                  <c:v>40949.479166657242</c:v>
                </c:pt>
                <c:pt idx="3887">
                  <c:v>40949.489583323906</c:v>
                </c:pt>
                <c:pt idx="3888">
                  <c:v>40949.49999999057</c:v>
                </c:pt>
                <c:pt idx="3889">
                  <c:v>40949.510416657235</c:v>
                </c:pt>
                <c:pt idx="3890">
                  <c:v>40949.520833323899</c:v>
                </c:pt>
                <c:pt idx="3891">
                  <c:v>40949.531249990563</c:v>
                </c:pt>
                <c:pt idx="3892">
                  <c:v>40949.541666657227</c:v>
                </c:pt>
                <c:pt idx="3893">
                  <c:v>40949.552083323892</c:v>
                </c:pt>
                <c:pt idx="3894">
                  <c:v>40949.562499990556</c:v>
                </c:pt>
                <c:pt idx="3895">
                  <c:v>40949.57291665722</c:v>
                </c:pt>
                <c:pt idx="3896">
                  <c:v>40949.583333323884</c:v>
                </c:pt>
                <c:pt idx="3897">
                  <c:v>40949.593749990549</c:v>
                </c:pt>
                <c:pt idx="3898">
                  <c:v>40949.604166657213</c:v>
                </c:pt>
                <c:pt idx="3899">
                  <c:v>40949.614583323877</c:v>
                </c:pt>
                <c:pt idx="3900">
                  <c:v>40949.624999990541</c:v>
                </c:pt>
                <c:pt idx="3901">
                  <c:v>40949.635416657205</c:v>
                </c:pt>
                <c:pt idx="3902">
                  <c:v>40949.64583332387</c:v>
                </c:pt>
                <c:pt idx="3903">
                  <c:v>40949.656249990534</c:v>
                </c:pt>
                <c:pt idx="3904">
                  <c:v>40949.666666657198</c:v>
                </c:pt>
                <c:pt idx="3905">
                  <c:v>40949.677083323862</c:v>
                </c:pt>
                <c:pt idx="3906">
                  <c:v>40949.687499990527</c:v>
                </c:pt>
                <c:pt idx="3907">
                  <c:v>40949.697916657191</c:v>
                </c:pt>
                <c:pt idx="3908">
                  <c:v>40949.708333323855</c:v>
                </c:pt>
                <c:pt idx="3909">
                  <c:v>40949.718749990519</c:v>
                </c:pt>
                <c:pt idx="3910">
                  <c:v>40949.729166657184</c:v>
                </c:pt>
                <c:pt idx="3911">
                  <c:v>40949.739583323848</c:v>
                </c:pt>
                <c:pt idx="3912">
                  <c:v>40949.749999990512</c:v>
                </c:pt>
                <c:pt idx="3913">
                  <c:v>40949.760416657176</c:v>
                </c:pt>
                <c:pt idx="3914">
                  <c:v>40949.770833323841</c:v>
                </c:pt>
                <c:pt idx="3915">
                  <c:v>40949.781249990505</c:v>
                </c:pt>
                <c:pt idx="3916">
                  <c:v>40949.791666657169</c:v>
                </c:pt>
                <c:pt idx="3917">
                  <c:v>40949.802083323833</c:v>
                </c:pt>
                <c:pt idx="3918">
                  <c:v>40949.812499990498</c:v>
                </c:pt>
                <c:pt idx="3919">
                  <c:v>40949.822916657162</c:v>
                </c:pt>
                <c:pt idx="3920">
                  <c:v>40949.833333323826</c:v>
                </c:pt>
                <c:pt idx="3921">
                  <c:v>40949.84374999049</c:v>
                </c:pt>
                <c:pt idx="3922">
                  <c:v>40949.854166657155</c:v>
                </c:pt>
                <c:pt idx="3923">
                  <c:v>40949.864583323819</c:v>
                </c:pt>
                <c:pt idx="3924">
                  <c:v>40949.874999990483</c:v>
                </c:pt>
                <c:pt idx="3925">
                  <c:v>40949.885416657147</c:v>
                </c:pt>
                <c:pt idx="3926">
                  <c:v>40949.895833323812</c:v>
                </c:pt>
                <c:pt idx="3927">
                  <c:v>40949.906249990476</c:v>
                </c:pt>
                <c:pt idx="3928">
                  <c:v>40949.91666665714</c:v>
                </c:pt>
                <c:pt idx="3929">
                  <c:v>40949.927083323804</c:v>
                </c:pt>
                <c:pt idx="3930">
                  <c:v>40949.937499990468</c:v>
                </c:pt>
                <c:pt idx="3931">
                  <c:v>40949.947916657133</c:v>
                </c:pt>
                <c:pt idx="3932">
                  <c:v>40949.958333323797</c:v>
                </c:pt>
                <c:pt idx="3933">
                  <c:v>40949.968749990461</c:v>
                </c:pt>
                <c:pt idx="3934">
                  <c:v>40949.979166657125</c:v>
                </c:pt>
                <c:pt idx="3935">
                  <c:v>40949.98958332379</c:v>
                </c:pt>
                <c:pt idx="3936">
                  <c:v>40949.999999990454</c:v>
                </c:pt>
                <c:pt idx="3937">
                  <c:v>40950.010416657118</c:v>
                </c:pt>
                <c:pt idx="3938">
                  <c:v>40950.020833323782</c:v>
                </c:pt>
                <c:pt idx="3939">
                  <c:v>40950.031249990447</c:v>
                </c:pt>
                <c:pt idx="3940">
                  <c:v>40950.041666657111</c:v>
                </c:pt>
                <c:pt idx="3941">
                  <c:v>40950.052083323775</c:v>
                </c:pt>
                <c:pt idx="3942">
                  <c:v>40950.062499990439</c:v>
                </c:pt>
                <c:pt idx="3943">
                  <c:v>40950.072916657104</c:v>
                </c:pt>
                <c:pt idx="3944">
                  <c:v>40950.083333323768</c:v>
                </c:pt>
                <c:pt idx="3945">
                  <c:v>40950.093749990432</c:v>
                </c:pt>
                <c:pt idx="3946">
                  <c:v>40950.104166657096</c:v>
                </c:pt>
                <c:pt idx="3947">
                  <c:v>40950.114583323761</c:v>
                </c:pt>
                <c:pt idx="3948">
                  <c:v>40950.124999990425</c:v>
                </c:pt>
                <c:pt idx="3949">
                  <c:v>40950.135416657089</c:v>
                </c:pt>
                <c:pt idx="3950">
                  <c:v>40950.145833323753</c:v>
                </c:pt>
                <c:pt idx="3951">
                  <c:v>40950.156249990418</c:v>
                </c:pt>
                <c:pt idx="3952">
                  <c:v>40950.166666657082</c:v>
                </c:pt>
                <c:pt idx="3953">
                  <c:v>40950.177083323746</c:v>
                </c:pt>
                <c:pt idx="3954">
                  <c:v>40950.18749999041</c:v>
                </c:pt>
                <c:pt idx="3955">
                  <c:v>40950.197916657075</c:v>
                </c:pt>
                <c:pt idx="3956">
                  <c:v>40950.208333323739</c:v>
                </c:pt>
                <c:pt idx="3957">
                  <c:v>40950.218749990403</c:v>
                </c:pt>
                <c:pt idx="3958">
                  <c:v>40950.229166657067</c:v>
                </c:pt>
                <c:pt idx="3959">
                  <c:v>40950.239583323731</c:v>
                </c:pt>
                <c:pt idx="3960">
                  <c:v>40950.249999990396</c:v>
                </c:pt>
                <c:pt idx="3961">
                  <c:v>40950.26041665706</c:v>
                </c:pt>
                <c:pt idx="3962">
                  <c:v>40950.270833323724</c:v>
                </c:pt>
                <c:pt idx="3963">
                  <c:v>40950.281249990388</c:v>
                </c:pt>
                <c:pt idx="3964">
                  <c:v>40950.291666657053</c:v>
                </c:pt>
                <c:pt idx="3965">
                  <c:v>40950.302083323717</c:v>
                </c:pt>
                <c:pt idx="3966">
                  <c:v>40950.312499990381</c:v>
                </c:pt>
                <c:pt idx="3967">
                  <c:v>40950.322916657045</c:v>
                </c:pt>
                <c:pt idx="3968">
                  <c:v>40950.33333332371</c:v>
                </c:pt>
                <c:pt idx="3969">
                  <c:v>40950.343749990374</c:v>
                </c:pt>
                <c:pt idx="3970">
                  <c:v>40950.354166657038</c:v>
                </c:pt>
                <c:pt idx="3971">
                  <c:v>40950.364583323702</c:v>
                </c:pt>
                <c:pt idx="3972">
                  <c:v>40950.374999990367</c:v>
                </c:pt>
                <c:pt idx="3973">
                  <c:v>40950.385416657031</c:v>
                </c:pt>
                <c:pt idx="3974">
                  <c:v>40950.395833323695</c:v>
                </c:pt>
                <c:pt idx="3975">
                  <c:v>40950.406249990359</c:v>
                </c:pt>
                <c:pt idx="3976">
                  <c:v>40950.416666657024</c:v>
                </c:pt>
                <c:pt idx="3977">
                  <c:v>40950.427083323688</c:v>
                </c:pt>
                <c:pt idx="3978">
                  <c:v>40950.437499990352</c:v>
                </c:pt>
                <c:pt idx="3979">
                  <c:v>40950.447916657016</c:v>
                </c:pt>
                <c:pt idx="3980">
                  <c:v>40950.458333323681</c:v>
                </c:pt>
                <c:pt idx="3981">
                  <c:v>40950.468749990345</c:v>
                </c:pt>
                <c:pt idx="3982">
                  <c:v>40950.479166657009</c:v>
                </c:pt>
                <c:pt idx="3983">
                  <c:v>40950.489583323673</c:v>
                </c:pt>
                <c:pt idx="3984">
                  <c:v>40950.499999990338</c:v>
                </c:pt>
                <c:pt idx="3985">
                  <c:v>40950.510416657002</c:v>
                </c:pt>
                <c:pt idx="3986">
                  <c:v>40950.520833323666</c:v>
                </c:pt>
                <c:pt idx="3987">
                  <c:v>40950.53124999033</c:v>
                </c:pt>
                <c:pt idx="3988">
                  <c:v>40950.541666656994</c:v>
                </c:pt>
                <c:pt idx="3989">
                  <c:v>40950.552083323659</c:v>
                </c:pt>
                <c:pt idx="3990">
                  <c:v>40950.562499990323</c:v>
                </c:pt>
                <c:pt idx="3991">
                  <c:v>40950.572916656987</c:v>
                </c:pt>
                <c:pt idx="3992">
                  <c:v>40950.583333323651</c:v>
                </c:pt>
                <c:pt idx="3993">
                  <c:v>40950.593749990316</c:v>
                </c:pt>
                <c:pt idx="3994">
                  <c:v>40950.60416665698</c:v>
                </c:pt>
                <c:pt idx="3995">
                  <c:v>40950.614583323644</c:v>
                </c:pt>
                <c:pt idx="3996">
                  <c:v>40950.624999990308</c:v>
                </c:pt>
                <c:pt idx="3997">
                  <c:v>40950.635416656973</c:v>
                </c:pt>
                <c:pt idx="3998">
                  <c:v>40950.645833323637</c:v>
                </c:pt>
                <c:pt idx="3999">
                  <c:v>40950.656249990301</c:v>
                </c:pt>
                <c:pt idx="4000">
                  <c:v>40950.666666656965</c:v>
                </c:pt>
                <c:pt idx="4001">
                  <c:v>40950.67708332363</c:v>
                </c:pt>
                <c:pt idx="4002">
                  <c:v>40950.687499990294</c:v>
                </c:pt>
                <c:pt idx="4003">
                  <c:v>40950.697916656958</c:v>
                </c:pt>
                <c:pt idx="4004">
                  <c:v>40950.708333323622</c:v>
                </c:pt>
                <c:pt idx="4005">
                  <c:v>40950.718749990287</c:v>
                </c:pt>
                <c:pt idx="4006">
                  <c:v>40950.729166656951</c:v>
                </c:pt>
                <c:pt idx="4007">
                  <c:v>40950.739583323615</c:v>
                </c:pt>
                <c:pt idx="4008">
                  <c:v>40950.749999990279</c:v>
                </c:pt>
                <c:pt idx="4009">
                  <c:v>40950.760416656944</c:v>
                </c:pt>
                <c:pt idx="4010">
                  <c:v>40950.770833323608</c:v>
                </c:pt>
                <c:pt idx="4011">
                  <c:v>40950.781249990272</c:v>
                </c:pt>
                <c:pt idx="4012">
                  <c:v>40950.791666656936</c:v>
                </c:pt>
                <c:pt idx="4013">
                  <c:v>40950.802083323601</c:v>
                </c:pt>
                <c:pt idx="4014">
                  <c:v>40950.812499990265</c:v>
                </c:pt>
                <c:pt idx="4015">
                  <c:v>40950.822916656929</c:v>
                </c:pt>
                <c:pt idx="4016">
                  <c:v>40950.833333323593</c:v>
                </c:pt>
                <c:pt idx="4017">
                  <c:v>40950.843749990257</c:v>
                </c:pt>
                <c:pt idx="4018">
                  <c:v>40950.854166656922</c:v>
                </c:pt>
                <c:pt idx="4019">
                  <c:v>40950.864583323586</c:v>
                </c:pt>
                <c:pt idx="4020">
                  <c:v>40950.87499999025</c:v>
                </c:pt>
                <c:pt idx="4021">
                  <c:v>40950.885416656914</c:v>
                </c:pt>
                <c:pt idx="4022">
                  <c:v>40950.895833323579</c:v>
                </c:pt>
                <c:pt idx="4023">
                  <c:v>40950.906249990243</c:v>
                </c:pt>
                <c:pt idx="4024">
                  <c:v>40950.916666656907</c:v>
                </c:pt>
                <c:pt idx="4025">
                  <c:v>40950.927083323571</c:v>
                </c:pt>
                <c:pt idx="4026">
                  <c:v>40950.937499990236</c:v>
                </c:pt>
                <c:pt idx="4027">
                  <c:v>40950.9479166569</c:v>
                </c:pt>
                <c:pt idx="4028">
                  <c:v>40950.958333323564</c:v>
                </c:pt>
                <c:pt idx="4029">
                  <c:v>40950.968749990228</c:v>
                </c:pt>
                <c:pt idx="4030">
                  <c:v>40950.979166656893</c:v>
                </c:pt>
                <c:pt idx="4031">
                  <c:v>40950.989583323557</c:v>
                </c:pt>
                <c:pt idx="4032">
                  <c:v>40950.999999990221</c:v>
                </c:pt>
                <c:pt idx="4033">
                  <c:v>40951.010416656885</c:v>
                </c:pt>
                <c:pt idx="4034">
                  <c:v>40951.02083332355</c:v>
                </c:pt>
                <c:pt idx="4035">
                  <c:v>40951.031249990214</c:v>
                </c:pt>
                <c:pt idx="4036">
                  <c:v>40951.041666656878</c:v>
                </c:pt>
                <c:pt idx="4037">
                  <c:v>40951.052083323542</c:v>
                </c:pt>
                <c:pt idx="4038">
                  <c:v>40951.062499990207</c:v>
                </c:pt>
                <c:pt idx="4039">
                  <c:v>40951.072916656871</c:v>
                </c:pt>
                <c:pt idx="4040">
                  <c:v>40951.083333323535</c:v>
                </c:pt>
                <c:pt idx="4041">
                  <c:v>40951.093749990199</c:v>
                </c:pt>
                <c:pt idx="4042">
                  <c:v>40951.104166656864</c:v>
                </c:pt>
                <c:pt idx="4043">
                  <c:v>40951.114583323528</c:v>
                </c:pt>
                <c:pt idx="4044">
                  <c:v>40951.124999990192</c:v>
                </c:pt>
                <c:pt idx="4045">
                  <c:v>40951.135416656856</c:v>
                </c:pt>
                <c:pt idx="4046">
                  <c:v>40951.14583332352</c:v>
                </c:pt>
                <c:pt idx="4047">
                  <c:v>40951.156249990185</c:v>
                </c:pt>
                <c:pt idx="4048">
                  <c:v>40951.166666656849</c:v>
                </c:pt>
                <c:pt idx="4049">
                  <c:v>40951.177083323513</c:v>
                </c:pt>
                <c:pt idx="4050">
                  <c:v>40951.187499990177</c:v>
                </c:pt>
                <c:pt idx="4051">
                  <c:v>40951.197916656842</c:v>
                </c:pt>
                <c:pt idx="4052">
                  <c:v>40951.208333323506</c:v>
                </c:pt>
                <c:pt idx="4053">
                  <c:v>40951.21874999017</c:v>
                </c:pt>
                <c:pt idx="4054">
                  <c:v>40951.229166656834</c:v>
                </c:pt>
                <c:pt idx="4055">
                  <c:v>40951.239583323499</c:v>
                </c:pt>
                <c:pt idx="4056">
                  <c:v>40951.249999990163</c:v>
                </c:pt>
                <c:pt idx="4057">
                  <c:v>40951.260416656827</c:v>
                </c:pt>
                <c:pt idx="4058">
                  <c:v>40951.270833323491</c:v>
                </c:pt>
                <c:pt idx="4059">
                  <c:v>40951.281249990156</c:v>
                </c:pt>
                <c:pt idx="4060">
                  <c:v>40951.29166665682</c:v>
                </c:pt>
                <c:pt idx="4061">
                  <c:v>40951.302083323484</c:v>
                </c:pt>
                <c:pt idx="4062">
                  <c:v>40951.312499990148</c:v>
                </c:pt>
                <c:pt idx="4063">
                  <c:v>40951.322916656813</c:v>
                </c:pt>
                <c:pt idx="4064">
                  <c:v>40951.333333323477</c:v>
                </c:pt>
                <c:pt idx="4065">
                  <c:v>40951.343749990141</c:v>
                </c:pt>
                <c:pt idx="4066">
                  <c:v>40951.354166656805</c:v>
                </c:pt>
                <c:pt idx="4067">
                  <c:v>40951.36458332347</c:v>
                </c:pt>
                <c:pt idx="4068">
                  <c:v>40951.374999990134</c:v>
                </c:pt>
                <c:pt idx="4069">
                  <c:v>40951.385416656798</c:v>
                </c:pt>
                <c:pt idx="4070">
                  <c:v>40951.395833323462</c:v>
                </c:pt>
                <c:pt idx="4071">
                  <c:v>40951.406249990127</c:v>
                </c:pt>
                <c:pt idx="4072">
                  <c:v>40951.416666656791</c:v>
                </c:pt>
                <c:pt idx="4073">
                  <c:v>40951.427083323455</c:v>
                </c:pt>
                <c:pt idx="4074">
                  <c:v>40951.437499990119</c:v>
                </c:pt>
                <c:pt idx="4075">
                  <c:v>40951.447916656783</c:v>
                </c:pt>
                <c:pt idx="4076">
                  <c:v>40951.458333323448</c:v>
                </c:pt>
                <c:pt idx="4077">
                  <c:v>40951.468749990112</c:v>
                </c:pt>
                <c:pt idx="4078">
                  <c:v>40951.479166656776</c:v>
                </c:pt>
                <c:pt idx="4079">
                  <c:v>40951.48958332344</c:v>
                </c:pt>
                <c:pt idx="4080">
                  <c:v>40951.499999990105</c:v>
                </c:pt>
                <c:pt idx="4081">
                  <c:v>40951.510416656769</c:v>
                </c:pt>
                <c:pt idx="4082">
                  <c:v>40951.520833323433</c:v>
                </c:pt>
                <c:pt idx="4083">
                  <c:v>40951.531249990097</c:v>
                </c:pt>
                <c:pt idx="4084">
                  <c:v>40951.541666656762</c:v>
                </c:pt>
                <c:pt idx="4085">
                  <c:v>40951.552083323426</c:v>
                </c:pt>
                <c:pt idx="4086">
                  <c:v>40951.56249999009</c:v>
                </c:pt>
                <c:pt idx="4087">
                  <c:v>40951.572916656754</c:v>
                </c:pt>
                <c:pt idx="4088">
                  <c:v>40951.583333323419</c:v>
                </c:pt>
                <c:pt idx="4089">
                  <c:v>40951.593749990083</c:v>
                </c:pt>
                <c:pt idx="4090">
                  <c:v>40951.604166656747</c:v>
                </c:pt>
                <c:pt idx="4091">
                  <c:v>40951.614583323411</c:v>
                </c:pt>
                <c:pt idx="4092">
                  <c:v>40951.624999990076</c:v>
                </c:pt>
                <c:pt idx="4093">
                  <c:v>40951.63541665674</c:v>
                </c:pt>
                <c:pt idx="4094">
                  <c:v>40951.645833323404</c:v>
                </c:pt>
                <c:pt idx="4095">
                  <c:v>40951.656249990068</c:v>
                </c:pt>
                <c:pt idx="4096">
                  <c:v>40951.666666656733</c:v>
                </c:pt>
                <c:pt idx="4097">
                  <c:v>40951.677083323397</c:v>
                </c:pt>
                <c:pt idx="4098">
                  <c:v>40951.687499990061</c:v>
                </c:pt>
                <c:pt idx="4099">
                  <c:v>40951.697916656725</c:v>
                </c:pt>
                <c:pt idx="4100">
                  <c:v>40951.70833332339</c:v>
                </c:pt>
                <c:pt idx="4101">
                  <c:v>40951.718749990054</c:v>
                </c:pt>
                <c:pt idx="4102">
                  <c:v>40951.729166656718</c:v>
                </c:pt>
                <c:pt idx="4103">
                  <c:v>40951.739583323382</c:v>
                </c:pt>
                <c:pt idx="4104">
                  <c:v>40951.749999990046</c:v>
                </c:pt>
                <c:pt idx="4105">
                  <c:v>40951.760416656711</c:v>
                </c:pt>
                <c:pt idx="4106">
                  <c:v>40951.770833323375</c:v>
                </c:pt>
                <c:pt idx="4107">
                  <c:v>40951.781249990039</c:v>
                </c:pt>
                <c:pt idx="4108">
                  <c:v>40951.791666656703</c:v>
                </c:pt>
                <c:pt idx="4109">
                  <c:v>40951.802083323368</c:v>
                </c:pt>
                <c:pt idx="4110">
                  <c:v>40951.812499990032</c:v>
                </c:pt>
                <c:pt idx="4111">
                  <c:v>40951.822916656696</c:v>
                </c:pt>
                <c:pt idx="4112">
                  <c:v>40951.83333332336</c:v>
                </c:pt>
                <c:pt idx="4113">
                  <c:v>40951.843749990025</c:v>
                </c:pt>
                <c:pt idx="4114">
                  <c:v>40951.854166656689</c:v>
                </c:pt>
                <c:pt idx="4115">
                  <c:v>40951.864583323353</c:v>
                </c:pt>
                <c:pt idx="4116">
                  <c:v>40951.874999990017</c:v>
                </c:pt>
                <c:pt idx="4117">
                  <c:v>40951.885416656682</c:v>
                </c:pt>
                <c:pt idx="4118">
                  <c:v>40951.895833323346</c:v>
                </c:pt>
                <c:pt idx="4119">
                  <c:v>40951.90624999001</c:v>
                </c:pt>
                <c:pt idx="4120">
                  <c:v>40951.916666656674</c:v>
                </c:pt>
                <c:pt idx="4121">
                  <c:v>40951.927083323339</c:v>
                </c:pt>
                <c:pt idx="4122">
                  <c:v>40951.937499990003</c:v>
                </c:pt>
                <c:pt idx="4123">
                  <c:v>40951.947916656667</c:v>
                </c:pt>
                <c:pt idx="4124">
                  <c:v>40951.958333323331</c:v>
                </c:pt>
                <c:pt idx="4125">
                  <c:v>40951.968749989996</c:v>
                </c:pt>
                <c:pt idx="4126">
                  <c:v>40951.97916665666</c:v>
                </c:pt>
                <c:pt idx="4127">
                  <c:v>40951.989583323324</c:v>
                </c:pt>
                <c:pt idx="4128">
                  <c:v>40951.999999989988</c:v>
                </c:pt>
                <c:pt idx="4129">
                  <c:v>40952.010416656653</c:v>
                </c:pt>
                <c:pt idx="4130">
                  <c:v>40952.020833323317</c:v>
                </c:pt>
                <c:pt idx="4131">
                  <c:v>40952.031249989981</c:v>
                </c:pt>
                <c:pt idx="4132">
                  <c:v>40952.041666656645</c:v>
                </c:pt>
                <c:pt idx="4133">
                  <c:v>40952.052083323309</c:v>
                </c:pt>
                <c:pt idx="4134">
                  <c:v>40952.062499989974</c:v>
                </c:pt>
                <c:pt idx="4135">
                  <c:v>40952.072916656638</c:v>
                </c:pt>
                <c:pt idx="4136">
                  <c:v>40952.083333323302</c:v>
                </c:pt>
                <c:pt idx="4137">
                  <c:v>40952.093749989966</c:v>
                </c:pt>
                <c:pt idx="4138">
                  <c:v>40952.104166656631</c:v>
                </c:pt>
                <c:pt idx="4139">
                  <c:v>40952.114583323295</c:v>
                </c:pt>
                <c:pt idx="4140">
                  <c:v>40952.124999989959</c:v>
                </c:pt>
                <c:pt idx="4141">
                  <c:v>40952.135416656623</c:v>
                </c:pt>
                <c:pt idx="4142">
                  <c:v>40952.145833323288</c:v>
                </c:pt>
                <c:pt idx="4143">
                  <c:v>40952.156249989952</c:v>
                </c:pt>
                <c:pt idx="4144">
                  <c:v>40952.166666656616</c:v>
                </c:pt>
                <c:pt idx="4145">
                  <c:v>40952.17708332328</c:v>
                </c:pt>
                <c:pt idx="4146">
                  <c:v>40952.187499989945</c:v>
                </c:pt>
                <c:pt idx="4147">
                  <c:v>40952.197916656609</c:v>
                </c:pt>
                <c:pt idx="4148">
                  <c:v>40952.208333323273</c:v>
                </c:pt>
                <c:pt idx="4149">
                  <c:v>40952.218749989937</c:v>
                </c:pt>
                <c:pt idx="4150">
                  <c:v>40952.229166656602</c:v>
                </c:pt>
                <c:pt idx="4151">
                  <c:v>40952.239583323266</c:v>
                </c:pt>
                <c:pt idx="4152">
                  <c:v>40952.24999998993</c:v>
                </c:pt>
                <c:pt idx="4153">
                  <c:v>40952.260416656594</c:v>
                </c:pt>
                <c:pt idx="4154">
                  <c:v>40952.270833323259</c:v>
                </c:pt>
                <c:pt idx="4155">
                  <c:v>40952.281249989923</c:v>
                </c:pt>
                <c:pt idx="4156">
                  <c:v>40952.291666656587</c:v>
                </c:pt>
                <c:pt idx="4157">
                  <c:v>40952.302083323251</c:v>
                </c:pt>
                <c:pt idx="4158">
                  <c:v>40952.312499989916</c:v>
                </c:pt>
                <c:pt idx="4159">
                  <c:v>40952.32291665658</c:v>
                </c:pt>
                <c:pt idx="4160">
                  <c:v>40952.333333323244</c:v>
                </c:pt>
                <c:pt idx="4161">
                  <c:v>40952.343749989908</c:v>
                </c:pt>
                <c:pt idx="4162">
                  <c:v>40952.354166656572</c:v>
                </c:pt>
                <c:pt idx="4163">
                  <c:v>40952.364583323237</c:v>
                </c:pt>
                <c:pt idx="4164">
                  <c:v>40952.374999989901</c:v>
                </c:pt>
                <c:pt idx="4165">
                  <c:v>40952.385416656565</c:v>
                </c:pt>
                <c:pt idx="4166">
                  <c:v>40952.395833323229</c:v>
                </c:pt>
                <c:pt idx="4167">
                  <c:v>40952.406249989894</c:v>
                </c:pt>
                <c:pt idx="4168">
                  <c:v>40952.416666656558</c:v>
                </c:pt>
                <c:pt idx="4169">
                  <c:v>40952.427083323222</c:v>
                </c:pt>
                <c:pt idx="4170">
                  <c:v>40952.437499989886</c:v>
                </c:pt>
                <c:pt idx="4171">
                  <c:v>40952.447916656551</c:v>
                </c:pt>
                <c:pt idx="4172">
                  <c:v>40952.458333323215</c:v>
                </c:pt>
                <c:pt idx="4173">
                  <c:v>40952.468749989879</c:v>
                </c:pt>
                <c:pt idx="4174">
                  <c:v>40952.479166656543</c:v>
                </c:pt>
                <c:pt idx="4175">
                  <c:v>40952.489583323208</c:v>
                </c:pt>
                <c:pt idx="4176">
                  <c:v>40952.499999989872</c:v>
                </c:pt>
                <c:pt idx="4177">
                  <c:v>40952.510416656536</c:v>
                </c:pt>
                <c:pt idx="4178">
                  <c:v>40952.5208333232</c:v>
                </c:pt>
                <c:pt idx="4179">
                  <c:v>40952.531249989865</c:v>
                </c:pt>
                <c:pt idx="4180">
                  <c:v>40952.541666656529</c:v>
                </c:pt>
                <c:pt idx="4181">
                  <c:v>40952.552083323193</c:v>
                </c:pt>
                <c:pt idx="4182">
                  <c:v>40952.562499989857</c:v>
                </c:pt>
                <c:pt idx="4183">
                  <c:v>40952.572916656522</c:v>
                </c:pt>
                <c:pt idx="4184">
                  <c:v>40952.583333323186</c:v>
                </c:pt>
                <c:pt idx="4185">
                  <c:v>40952.59374998985</c:v>
                </c:pt>
                <c:pt idx="4186">
                  <c:v>40952.604166656514</c:v>
                </c:pt>
                <c:pt idx="4187">
                  <c:v>40952.614583323179</c:v>
                </c:pt>
                <c:pt idx="4188">
                  <c:v>40952.624999989843</c:v>
                </c:pt>
                <c:pt idx="4189">
                  <c:v>40952.635416656507</c:v>
                </c:pt>
                <c:pt idx="4190">
                  <c:v>40952.645833323171</c:v>
                </c:pt>
                <c:pt idx="4191">
                  <c:v>40952.656249989835</c:v>
                </c:pt>
                <c:pt idx="4192">
                  <c:v>40952.6666666565</c:v>
                </c:pt>
                <c:pt idx="4193">
                  <c:v>40952.677083323164</c:v>
                </c:pt>
                <c:pt idx="4194">
                  <c:v>40952.687499989828</c:v>
                </c:pt>
                <c:pt idx="4195">
                  <c:v>40952.697916656492</c:v>
                </c:pt>
                <c:pt idx="4196">
                  <c:v>40952.708333323157</c:v>
                </c:pt>
                <c:pt idx="4197">
                  <c:v>40952.718749989821</c:v>
                </c:pt>
                <c:pt idx="4198">
                  <c:v>40952.729166656485</c:v>
                </c:pt>
                <c:pt idx="4199">
                  <c:v>40952.739583323149</c:v>
                </c:pt>
                <c:pt idx="4200">
                  <c:v>40952.749999989814</c:v>
                </c:pt>
                <c:pt idx="4201">
                  <c:v>40952.760416656478</c:v>
                </c:pt>
                <c:pt idx="4202">
                  <c:v>40952.770833323142</c:v>
                </c:pt>
                <c:pt idx="4203">
                  <c:v>40952.781249989806</c:v>
                </c:pt>
                <c:pt idx="4204">
                  <c:v>40952.791666656471</c:v>
                </c:pt>
                <c:pt idx="4205">
                  <c:v>40952.802083323135</c:v>
                </c:pt>
                <c:pt idx="4206">
                  <c:v>40952.812499989799</c:v>
                </c:pt>
                <c:pt idx="4207">
                  <c:v>40952.822916656463</c:v>
                </c:pt>
                <c:pt idx="4208">
                  <c:v>40952.833333323128</c:v>
                </c:pt>
                <c:pt idx="4209">
                  <c:v>40952.843749989792</c:v>
                </c:pt>
                <c:pt idx="4210">
                  <c:v>40952.854166656456</c:v>
                </c:pt>
                <c:pt idx="4211">
                  <c:v>40952.86458332312</c:v>
                </c:pt>
                <c:pt idx="4212">
                  <c:v>40952.874999989785</c:v>
                </c:pt>
                <c:pt idx="4213">
                  <c:v>40952.885416656449</c:v>
                </c:pt>
                <c:pt idx="4214">
                  <c:v>40952.895833323113</c:v>
                </c:pt>
                <c:pt idx="4215">
                  <c:v>40952.906249989777</c:v>
                </c:pt>
                <c:pt idx="4216">
                  <c:v>40952.916666656442</c:v>
                </c:pt>
                <c:pt idx="4217">
                  <c:v>40952.927083323106</c:v>
                </c:pt>
                <c:pt idx="4218">
                  <c:v>40952.93749998977</c:v>
                </c:pt>
                <c:pt idx="4219">
                  <c:v>40952.947916656434</c:v>
                </c:pt>
                <c:pt idx="4220">
                  <c:v>40952.958333323098</c:v>
                </c:pt>
                <c:pt idx="4221">
                  <c:v>40952.968749989763</c:v>
                </c:pt>
                <c:pt idx="4222">
                  <c:v>40952.979166656427</c:v>
                </c:pt>
                <c:pt idx="4223">
                  <c:v>40952.989583323091</c:v>
                </c:pt>
                <c:pt idx="4224">
                  <c:v>40952.999999989755</c:v>
                </c:pt>
                <c:pt idx="4225">
                  <c:v>40953.01041665642</c:v>
                </c:pt>
                <c:pt idx="4226">
                  <c:v>40953.020833323084</c:v>
                </c:pt>
                <c:pt idx="4227">
                  <c:v>40953.031249989748</c:v>
                </c:pt>
                <c:pt idx="4228">
                  <c:v>40953.041666656412</c:v>
                </c:pt>
                <c:pt idx="4229">
                  <c:v>40953.052083323077</c:v>
                </c:pt>
                <c:pt idx="4230">
                  <c:v>40953.062499989741</c:v>
                </c:pt>
                <c:pt idx="4231">
                  <c:v>40953.072916656405</c:v>
                </c:pt>
                <c:pt idx="4232">
                  <c:v>40953.083333323069</c:v>
                </c:pt>
                <c:pt idx="4233">
                  <c:v>40953.093749989734</c:v>
                </c:pt>
                <c:pt idx="4234">
                  <c:v>40953.104166656398</c:v>
                </c:pt>
                <c:pt idx="4235">
                  <c:v>40953.114583323062</c:v>
                </c:pt>
                <c:pt idx="4236">
                  <c:v>40953.124999989726</c:v>
                </c:pt>
                <c:pt idx="4237">
                  <c:v>40953.135416656391</c:v>
                </c:pt>
                <c:pt idx="4238">
                  <c:v>40953.145833323055</c:v>
                </c:pt>
                <c:pt idx="4239">
                  <c:v>40953.156249989719</c:v>
                </c:pt>
                <c:pt idx="4240">
                  <c:v>40953.166666656383</c:v>
                </c:pt>
                <c:pt idx="4241">
                  <c:v>40953.177083323048</c:v>
                </c:pt>
                <c:pt idx="4242">
                  <c:v>40953.187499989712</c:v>
                </c:pt>
                <c:pt idx="4243">
                  <c:v>40953.197916656376</c:v>
                </c:pt>
                <c:pt idx="4244">
                  <c:v>40953.20833332304</c:v>
                </c:pt>
                <c:pt idx="4245">
                  <c:v>40953.218749989705</c:v>
                </c:pt>
                <c:pt idx="4246">
                  <c:v>40953.229166656369</c:v>
                </c:pt>
                <c:pt idx="4247">
                  <c:v>40953.239583323033</c:v>
                </c:pt>
                <c:pt idx="4248">
                  <c:v>40953.249999989697</c:v>
                </c:pt>
                <c:pt idx="4249">
                  <c:v>40953.260416656361</c:v>
                </c:pt>
                <c:pt idx="4250">
                  <c:v>40953.270833323026</c:v>
                </c:pt>
                <c:pt idx="4251">
                  <c:v>40953.28124998969</c:v>
                </c:pt>
                <c:pt idx="4252">
                  <c:v>40953.291666656354</c:v>
                </c:pt>
                <c:pt idx="4253">
                  <c:v>40953.302083323018</c:v>
                </c:pt>
                <c:pt idx="4254">
                  <c:v>40953.312499989683</c:v>
                </c:pt>
                <c:pt idx="4255">
                  <c:v>40953.322916656347</c:v>
                </c:pt>
                <c:pt idx="4256">
                  <c:v>40953.333333323011</c:v>
                </c:pt>
                <c:pt idx="4257">
                  <c:v>40953.343749989675</c:v>
                </c:pt>
                <c:pt idx="4258">
                  <c:v>40953.35416665634</c:v>
                </c:pt>
                <c:pt idx="4259">
                  <c:v>40953.364583323004</c:v>
                </c:pt>
                <c:pt idx="4260">
                  <c:v>40953.374999989668</c:v>
                </c:pt>
                <c:pt idx="4261">
                  <c:v>40953.385416656332</c:v>
                </c:pt>
                <c:pt idx="4262">
                  <c:v>40953.395833322997</c:v>
                </c:pt>
                <c:pt idx="4263">
                  <c:v>40953.406249989661</c:v>
                </c:pt>
                <c:pt idx="4264">
                  <c:v>40953.416666656325</c:v>
                </c:pt>
                <c:pt idx="4265">
                  <c:v>40953.427083322989</c:v>
                </c:pt>
                <c:pt idx="4266">
                  <c:v>40953.437499989654</c:v>
                </c:pt>
                <c:pt idx="4267">
                  <c:v>40953.447916656318</c:v>
                </c:pt>
                <c:pt idx="4268">
                  <c:v>40953.458333322982</c:v>
                </c:pt>
                <c:pt idx="4269">
                  <c:v>40953.468749989646</c:v>
                </c:pt>
                <c:pt idx="4270">
                  <c:v>40953.479166656311</c:v>
                </c:pt>
                <c:pt idx="4271">
                  <c:v>40953.489583322975</c:v>
                </c:pt>
                <c:pt idx="4272">
                  <c:v>40953.499999989639</c:v>
                </c:pt>
                <c:pt idx="4273">
                  <c:v>40953.510416656303</c:v>
                </c:pt>
                <c:pt idx="4274">
                  <c:v>40953.520833322968</c:v>
                </c:pt>
                <c:pt idx="4275">
                  <c:v>40953.531249989632</c:v>
                </c:pt>
                <c:pt idx="4276">
                  <c:v>40953.541666656296</c:v>
                </c:pt>
                <c:pt idx="4277">
                  <c:v>40953.55208332296</c:v>
                </c:pt>
                <c:pt idx="4278">
                  <c:v>40953.562499989624</c:v>
                </c:pt>
                <c:pt idx="4279">
                  <c:v>40953.572916656289</c:v>
                </c:pt>
                <c:pt idx="4280">
                  <c:v>40953.583333322953</c:v>
                </c:pt>
                <c:pt idx="4281">
                  <c:v>40953.593749989617</c:v>
                </c:pt>
                <c:pt idx="4282">
                  <c:v>40953.604166656281</c:v>
                </c:pt>
                <c:pt idx="4283">
                  <c:v>40953.614583322946</c:v>
                </c:pt>
                <c:pt idx="4284">
                  <c:v>40953.62499998961</c:v>
                </c:pt>
                <c:pt idx="4285">
                  <c:v>40953.635416656274</c:v>
                </c:pt>
                <c:pt idx="4286">
                  <c:v>40953.645833322938</c:v>
                </c:pt>
                <c:pt idx="4287">
                  <c:v>40953.656249989603</c:v>
                </c:pt>
                <c:pt idx="4288">
                  <c:v>40953.666666656267</c:v>
                </c:pt>
                <c:pt idx="4289">
                  <c:v>40953.677083322931</c:v>
                </c:pt>
                <c:pt idx="4290">
                  <c:v>40953.687499989595</c:v>
                </c:pt>
                <c:pt idx="4291">
                  <c:v>40953.69791665626</c:v>
                </c:pt>
                <c:pt idx="4292">
                  <c:v>40953.708333322924</c:v>
                </c:pt>
                <c:pt idx="4293">
                  <c:v>40953.718749989588</c:v>
                </c:pt>
                <c:pt idx="4294">
                  <c:v>40953.729166656252</c:v>
                </c:pt>
                <c:pt idx="4295">
                  <c:v>40953.739583322917</c:v>
                </c:pt>
                <c:pt idx="4296">
                  <c:v>40953.749999989581</c:v>
                </c:pt>
                <c:pt idx="4297">
                  <c:v>40953.760416656245</c:v>
                </c:pt>
                <c:pt idx="4298">
                  <c:v>40953.770833322909</c:v>
                </c:pt>
                <c:pt idx="4299">
                  <c:v>40953.781249989574</c:v>
                </c:pt>
                <c:pt idx="4300">
                  <c:v>40953.791666656238</c:v>
                </c:pt>
                <c:pt idx="4301">
                  <c:v>40953.802083322902</c:v>
                </c:pt>
                <c:pt idx="4302">
                  <c:v>40953.812499989566</c:v>
                </c:pt>
                <c:pt idx="4303">
                  <c:v>40953.822916656231</c:v>
                </c:pt>
                <c:pt idx="4304">
                  <c:v>40953.833333322895</c:v>
                </c:pt>
                <c:pt idx="4305">
                  <c:v>40953.843749989559</c:v>
                </c:pt>
                <c:pt idx="4306">
                  <c:v>40953.854166656223</c:v>
                </c:pt>
                <c:pt idx="4307">
                  <c:v>40953.864583322887</c:v>
                </c:pt>
                <c:pt idx="4308">
                  <c:v>40953.874999989552</c:v>
                </c:pt>
                <c:pt idx="4309">
                  <c:v>40953.885416656216</c:v>
                </c:pt>
                <c:pt idx="4310">
                  <c:v>40953.89583332288</c:v>
                </c:pt>
                <c:pt idx="4311">
                  <c:v>40953.906249989544</c:v>
                </c:pt>
                <c:pt idx="4312">
                  <c:v>40953.916666656209</c:v>
                </c:pt>
                <c:pt idx="4313">
                  <c:v>40953.927083322873</c:v>
                </c:pt>
                <c:pt idx="4314">
                  <c:v>40953.937499989537</c:v>
                </c:pt>
                <c:pt idx="4315">
                  <c:v>40953.947916656201</c:v>
                </c:pt>
                <c:pt idx="4316">
                  <c:v>40953.958333322866</c:v>
                </c:pt>
                <c:pt idx="4317">
                  <c:v>40953.96874998953</c:v>
                </c:pt>
                <c:pt idx="4318">
                  <c:v>40953.979166656194</c:v>
                </c:pt>
                <c:pt idx="4319">
                  <c:v>40953.989583322858</c:v>
                </c:pt>
                <c:pt idx="4320">
                  <c:v>40953.999999989523</c:v>
                </c:pt>
                <c:pt idx="4321">
                  <c:v>40954.010416656187</c:v>
                </c:pt>
                <c:pt idx="4322">
                  <c:v>40954.020833322851</c:v>
                </c:pt>
                <c:pt idx="4323">
                  <c:v>40954.031249989515</c:v>
                </c:pt>
                <c:pt idx="4324">
                  <c:v>40954.04166665618</c:v>
                </c:pt>
                <c:pt idx="4325">
                  <c:v>40954.052083322844</c:v>
                </c:pt>
                <c:pt idx="4326">
                  <c:v>40954.062499989508</c:v>
                </c:pt>
                <c:pt idx="4327">
                  <c:v>40954.072916656172</c:v>
                </c:pt>
                <c:pt idx="4328">
                  <c:v>40954.083333322837</c:v>
                </c:pt>
                <c:pt idx="4329">
                  <c:v>40954.093749989501</c:v>
                </c:pt>
                <c:pt idx="4330">
                  <c:v>40954.104166656165</c:v>
                </c:pt>
                <c:pt idx="4331">
                  <c:v>40954.114583322829</c:v>
                </c:pt>
                <c:pt idx="4332">
                  <c:v>40954.124999989494</c:v>
                </c:pt>
                <c:pt idx="4333">
                  <c:v>40954.135416656158</c:v>
                </c:pt>
                <c:pt idx="4334">
                  <c:v>40954.145833322822</c:v>
                </c:pt>
                <c:pt idx="4335">
                  <c:v>40954.156249989486</c:v>
                </c:pt>
                <c:pt idx="4336">
                  <c:v>40954.16666665615</c:v>
                </c:pt>
                <c:pt idx="4337">
                  <c:v>40954.177083322815</c:v>
                </c:pt>
                <c:pt idx="4338">
                  <c:v>40954.187499989479</c:v>
                </c:pt>
                <c:pt idx="4339">
                  <c:v>40954.197916656143</c:v>
                </c:pt>
                <c:pt idx="4340">
                  <c:v>40954.208333322807</c:v>
                </c:pt>
                <c:pt idx="4341">
                  <c:v>40954.218749989472</c:v>
                </c:pt>
                <c:pt idx="4342">
                  <c:v>40954.229166656136</c:v>
                </c:pt>
                <c:pt idx="4343">
                  <c:v>40954.2395833228</c:v>
                </c:pt>
                <c:pt idx="4344">
                  <c:v>40954.249999989464</c:v>
                </c:pt>
                <c:pt idx="4345">
                  <c:v>40954.260416656129</c:v>
                </c:pt>
                <c:pt idx="4346">
                  <c:v>40954.270833322793</c:v>
                </c:pt>
                <c:pt idx="4347">
                  <c:v>40954.281249989457</c:v>
                </c:pt>
                <c:pt idx="4348">
                  <c:v>40954.291666656121</c:v>
                </c:pt>
                <c:pt idx="4349">
                  <c:v>40954.302083322786</c:v>
                </c:pt>
                <c:pt idx="4350">
                  <c:v>40954.31249998945</c:v>
                </c:pt>
                <c:pt idx="4351">
                  <c:v>40954.322916656114</c:v>
                </c:pt>
                <c:pt idx="4352">
                  <c:v>40954.333333322778</c:v>
                </c:pt>
                <c:pt idx="4353">
                  <c:v>40954.343749989443</c:v>
                </c:pt>
                <c:pt idx="4354">
                  <c:v>40954.354166656107</c:v>
                </c:pt>
                <c:pt idx="4355">
                  <c:v>40954.364583322771</c:v>
                </c:pt>
                <c:pt idx="4356">
                  <c:v>40954.374999989435</c:v>
                </c:pt>
                <c:pt idx="4357">
                  <c:v>40954.3854166561</c:v>
                </c:pt>
                <c:pt idx="4358">
                  <c:v>40954.395833322764</c:v>
                </c:pt>
                <c:pt idx="4359">
                  <c:v>40954.406249989428</c:v>
                </c:pt>
                <c:pt idx="4360">
                  <c:v>40954.416666656092</c:v>
                </c:pt>
                <c:pt idx="4361">
                  <c:v>40954.427083322757</c:v>
                </c:pt>
                <c:pt idx="4362">
                  <c:v>40954.437499989421</c:v>
                </c:pt>
                <c:pt idx="4363">
                  <c:v>40954.447916656085</c:v>
                </c:pt>
                <c:pt idx="4364">
                  <c:v>40954.458333322749</c:v>
                </c:pt>
                <c:pt idx="4365">
                  <c:v>40954.468749989413</c:v>
                </c:pt>
                <c:pt idx="4366">
                  <c:v>40954.479166656078</c:v>
                </c:pt>
                <c:pt idx="4367">
                  <c:v>40954.489583322742</c:v>
                </c:pt>
                <c:pt idx="4368">
                  <c:v>40954.499999989406</c:v>
                </c:pt>
                <c:pt idx="4369">
                  <c:v>40954.51041665607</c:v>
                </c:pt>
                <c:pt idx="4370">
                  <c:v>40954.520833322735</c:v>
                </c:pt>
                <c:pt idx="4371">
                  <c:v>40954.531249989399</c:v>
                </c:pt>
                <c:pt idx="4372">
                  <c:v>40954.541666656063</c:v>
                </c:pt>
                <c:pt idx="4373">
                  <c:v>40954.552083322727</c:v>
                </c:pt>
                <c:pt idx="4374">
                  <c:v>40954.562499989392</c:v>
                </c:pt>
                <c:pt idx="4375">
                  <c:v>40954.572916656056</c:v>
                </c:pt>
                <c:pt idx="4376">
                  <c:v>40954.58333332272</c:v>
                </c:pt>
                <c:pt idx="4377">
                  <c:v>40954.593749989384</c:v>
                </c:pt>
                <c:pt idx="4378">
                  <c:v>40954.604166656049</c:v>
                </c:pt>
                <c:pt idx="4379">
                  <c:v>40954.614583322713</c:v>
                </c:pt>
                <c:pt idx="4380">
                  <c:v>40954.624999989377</c:v>
                </c:pt>
                <c:pt idx="4381">
                  <c:v>40954.635416656041</c:v>
                </c:pt>
                <c:pt idx="4382">
                  <c:v>40954.645833322706</c:v>
                </c:pt>
                <c:pt idx="4383">
                  <c:v>40954.65624998937</c:v>
                </c:pt>
                <c:pt idx="4384">
                  <c:v>40954.666666656034</c:v>
                </c:pt>
                <c:pt idx="4385">
                  <c:v>40954.677083322698</c:v>
                </c:pt>
                <c:pt idx="4386">
                  <c:v>40954.687499989363</c:v>
                </c:pt>
                <c:pt idx="4387">
                  <c:v>40954.697916656027</c:v>
                </c:pt>
                <c:pt idx="4388">
                  <c:v>40954.708333322691</c:v>
                </c:pt>
                <c:pt idx="4389">
                  <c:v>40954.718749989355</c:v>
                </c:pt>
                <c:pt idx="4390">
                  <c:v>40954.72916665602</c:v>
                </c:pt>
                <c:pt idx="4391">
                  <c:v>40954.739583322684</c:v>
                </c:pt>
                <c:pt idx="4392">
                  <c:v>40954.749999989348</c:v>
                </c:pt>
                <c:pt idx="4393">
                  <c:v>40954.760416656012</c:v>
                </c:pt>
                <c:pt idx="4394">
                  <c:v>40954.770833322676</c:v>
                </c:pt>
                <c:pt idx="4395">
                  <c:v>40954.781249989341</c:v>
                </c:pt>
                <c:pt idx="4396">
                  <c:v>40954.791666656005</c:v>
                </c:pt>
                <c:pt idx="4397">
                  <c:v>40954.802083322669</c:v>
                </c:pt>
                <c:pt idx="4398">
                  <c:v>40954.812499989333</c:v>
                </c:pt>
                <c:pt idx="4399">
                  <c:v>40954.822916655998</c:v>
                </c:pt>
                <c:pt idx="4400">
                  <c:v>40954.833333322662</c:v>
                </c:pt>
                <c:pt idx="4401">
                  <c:v>40954.843749989326</c:v>
                </c:pt>
                <c:pt idx="4402">
                  <c:v>40954.85416665599</c:v>
                </c:pt>
                <c:pt idx="4403">
                  <c:v>40954.864583322655</c:v>
                </c:pt>
                <c:pt idx="4404">
                  <c:v>40954.874999989319</c:v>
                </c:pt>
                <c:pt idx="4405">
                  <c:v>40954.885416655983</c:v>
                </c:pt>
                <c:pt idx="4406">
                  <c:v>40954.895833322647</c:v>
                </c:pt>
                <c:pt idx="4407">
                  <c:v>40954.906249989312</c:v>
                </c:pt>
                <c:pt idx="4408">
                  <c:v>40954.916666655976</c:v>
                </c:pt>
                <c:pt idx="4409">
                  <c:v>40954.92708332264</c:v>
                </c:pt>
                <c:pt idx="4410">
                  <c:v>40954.937499989304</c:v>
                </c:pt>
                <c:pt idx="4411">
                  <c:v>40954.947916655969</c:v>
                </c:pt>
                <c:pt idx="4412">
                  <c:v>40954.958333322633</c:v>
                </c:pt>
                <c:pt idx="4413">
                  <c:v>40954.968749989297</c:v>
                </c:pt>
                <c:pt idx="4414">
                  <c:v>40954.979166655961</c:v>
                </c:pt>
                <c:pt idx="4415">
                  <c:v>40954.989583322626</c:v>
                </c:pt>
                <c:pt idx="4416">
                  <c:v>40954.99999998929</c:v>
                </c:pt>
                <c:pt idx="4417">
                  <c:v>40955.010416655954</c:v>
                </c:pt>
                <c:pt idx="4418">
                  <c:v>40955.020833322618</c:v>
                </c:pt>
                <c:pt idx="4419">
                  <c:v>40955.031249989283</c:v>
                </c:pt>
                <c:pt idx="4420">
                  <c:v>40955.041666655947</c:v>
                </c:pt>
                <c:pt idx="4421">
                  <c:v>40955.052083322611</c:v>
                </c:pt>
                <c:pt idx="4422">
                  <c:v>40955.062499989275</c:v>
                </c:pt>
                <c:pt idx="4423">
                  <c:v>40955.072916655939</c:v>
                </c:pt>
                <c:pt idx="4424">
                  <c:v>40955.083333322604</c:v>
                </c:pt>
                <c:pt idx="4425">
                  <c:v>40955.093749989268</c:v>
                </c:pt>
                <c:pt idx="4426">
                  <c:v>40955.104166655932</c:v>
                </c:pt>
                <c:pt idx="4427">
                  <c:v>40955.114583322596</c:v>
                </c:pt>
                <c:pt idx="4428">
                  <c:v>40955.124999989261</c:v>
                </c:pt>
                <c:pt idx="4429">
                  <c:v>40955.135416655925</c:v>
                </c:pt>
                <c:pt idx="4430">
                  <c:v>40955.145833322589</c:v>
                </c:pt>
                <c:pt idx="4431">
                  <c:v>40955.156249989253</c:v>
                </c:pt>
                <c:pt idx="4432">
                  <c:v>40955.166666655918</c:v>
                </c:pt>
                <c:pt idx="4433">
                  <c:v>40955.177083322582</c:v>
                </c:pt>
                <c:pt idx="4434">
                  <c:v>40955.187499989246</c:v>
                </c:pt>
                <c:pt idx="4435">
                  <c:v>40955.19791665591</c:v>
                </c:pt>
                <c:pt idx="4436">
                  <c:v>40955.208333322575</c:v>
                </c:pt>
                <c:pt idx="4437">
                  <c:v>40955.218749989239</c:v>
                </c:pt>
                <c:pt idx="4438">
                  <c:v>40955.229166655903</c:v>
                </c:pt>
                <c:pt idx="4439">
                  <c:v>40955.239583322567</c:v>
                </c:pt>
                <c:pt idx="4440">
                  <c:v>40955.249999989232</c:v>
                </c:pt>
                <c:pt idx="4441">
                  <c:v>40955.260416655896</c:v>
                </c:pt>
                <c:pt idx="4442">
                  <c:v>40955.27083332256</c:v>
                </c:pt>
                <c:pt idx="4443">
                  <c:v>40955.281249989224</c:v>
                </c:pt>
                <c:pt idx="4444">
                  <c:v>40955.291666655889</c:v>
                </c:pt>
                <c:pt idx="4445">
                  <c:v>40955.302083322553</c:v>
                </c:pt>
                <c:pt idx="4446">
                  <c:v>40955.312499989217</c:v>
                </c:pt>
                <c:pt idx="4447">
                  <c:v>40955.322916655881</c:v>
                </c:pt>
                <c:pt idx="4448">
                  <c:v>40955.333333322546</c:v>
                </c:pt>
                <c:pt idx="4449">
                  <c:v>40955.34374998921</c:v>
                </c:pt>
                <c:pt idx="4450">
                  <c:v>40955.354166655874</c:v>
                </c:pt>
                <c:pt idx="4451">
                  <c:v>40955.364583322538</c:v>
                </c:pt>
                <c:pt idx="4452">
                  <c:v>40955.374999989202</c:v>
                </c:pt>
                <c:pt idx="4453">
                  <c:v>40955.385416655867</c:v>
                </c:pt>
                <c:pt idx="4454">
                  <c:v>40955.395833322531</c:v>
                </c:pt>
                <c:pt idx="4455">
                  <c:v>40955.406249989195</c:v>
                </c:pt>
                <c:pt idx="4456">
                  <c:v>40955.416666655859</c:v>
                </c:pt>
                <c:pt idx="4457">
                  <c:v>40955.427083322524</c:v>
                </c:pt>
                <c:pt idx="4458">
                  <c:v>40955.437499989188</c:v>
                </c:pt>
                <c:pt idx="4459">
                  <c:v>40955.447916655852</c:v>
                </c:pt>
                <c:pt idx="4460">
                  <c:v>40955.458333322516</c:v>
                </c:pt>
                <c:pt idx="4461">
                  <c:v>40955.468749989181</c:v>
                </c:pt>
                <c:pt idx="4462">
                  <c:v>40955.479166655845</c:v>
                </c:pt>
                <c:pt idx="4463">
                  <c:v>40955.489583322509</c:v>
                </c:pt>
                <c:pt idx="4464">
                  <c:v>40955.499999989173</c:v>
                </c:pt>
                <c:pt idx="4465">
                  <c:v>40955.510416655838</c:v>
                </c:pt>
                <c:pt idx="4466">
                  <c:v>40955.520833322502</c:v>
                </c:pt>
                <c:pt idx="4467">
                  <c:v>40955.531249989166</c:v>
                </c:pt>
                <c:pt idx="4468">
                  <c:v>40955.54166665583</c:v>
                </c:pt>
                <c:pt idx="4469">
                  <c:v>40955.552083322495</c:v>
                </c:pt>
                <c:pt idx="4470">
                  <c:v>40955.562499989159</c:v>
                </c:pt>
                <c:pt idx="4471">
                  <c:v>40955.572916655823</c:v>
                </c:pt>
                <c:pt idx="4472">
                  <c:v>40955.583333322487</c:v>
                </c:pt>
                <c:pt idx="4473">
                  <c:v>40955.593749989152</c:v>
                </c:pt>
                <c:pt idx="4474">
                  <c:v>40955.604166655816</c:v>
                </c:pt>
                <c:pt idx="4475">
                  <c:v>40955.61458332248</c:v>
                </c:pt>
                <c:pt idx="4476">
                  <c:v>40955.624999989144</c:v>
                </c:pt>
                <c:pt idx="4477">
                  <c:v>40955.635416655809</c:v>
                </c:pt>
                <c:pt idx="4478">
                  <c:v>40955.645833322473</c:v>
                </c:pt>
                <c:pt idx="4479">
                  <c:v>40955.656249989137</c:v>
                </c:pt>
                <c:pt idx="4480">
                  <c:v>40955.666666655801</c:v>
                </c:pt>
                <c:pt idx="4481">
                  <c:v>40955.677083322465</c:v>
                </c:pt>
                <c:pt idx="4482">
                  <c:v>40955.68749998913</c:v>
                </c:pt>
                <c:pt idx="4483">
                  <c:v>40955.697916655794</c:v>
                </c:pt>
                <c:pt idx="4484">
                  <c:v>40955.708333322458</c:v>
                </c:pt>
                <c:pt idx="4485">
                  <c:v>40955.718749989122</c:v>
                </c:pt>
                <c:pt idx="4486">
                  <c:v>40955.729166655787</c:v>
                </c:pt>
                <c:pt idx="4487">
                  <c:v>40955.739583322451</c:v>
                </c:pt>
                <c:pt idx="4488">
                  <c:v>40955.749999989115</c:v>
                </c:pt>
                <c:pt idx="4489">
                  <c:v>40955.760416655779</c:v>
                </c:pt>
                <c:pt idx="4490">
                  <c:v>40955.770833322444</c:v>
                </c:pt>
                <c:pt idx="4491">
                  <c:v>40955.781249989108</c:v>
                </c:pt>
                <c:pt idx="4492">
                  <c:v>40955.791666655772</c:v>
                </c:pt>
                <c:pt idx="4493">
                  <c:v>40955.802083322436</c:v>
                </c:pt>
                <c:pt idx="4494">
                  <c:v>40955.812499989101</c:v>
                </c:pt>
                <c:pt idx="4495">
                  <c:v>40955.822916655765</c:v>
                </c:pt>
                <c:pt idx="4496">
                  <c:v>40955.833333322429</c:v>
                </c:pt>
                <c:pt idx="4497">
                  <c:v>40955.843749989093</c:v>
                </c:pt>
                <c:pt idx="4498">
                  <c:v>40955.854166655758</c:v>
                </c:pt>
                <c:pt idx="4499">
                  <c:v>40955.864583322422</c:v>
                </c:pt>
                <c:pt idx="4500">
                  <c:v>40955.874999989086</c:v>
                </c:pt>
                <c:pt idx="4501">
                  <c:v>40955.88541665575</c:v>
                </c:pt>
                <c:pt idx="4502">
                  <c:v>40955.895833322415</c:v>
                </c:pt>
                <c:pt idx="4503">
                  <c:v>40955.906249989079</c:v>
                </c:pt>
                <c:pt idx="4504">
                  <c:v>40955.916666655743</c:v>
                </c:pt>
                <c:pt idx="4505">
                  <c:v>40955.927083322407</c:v>
                </c:pt>
                <c:pt idx="4506">
                  <c:v>40955.937499989072</c:v>
                </c:pt>
                <c:pt idx="4507">
                  <c:v>40955.947916655736</c:v>
                </c:pt>
                <c:pt idx="4508">
                  <c:v>40955.9583333224</c:v>
                </c:pt>
                <c:pt idx="4509">
                  <c:v>40955.968749989064</c:v>
                </c:pt>
                <c:pt idx="4510">
                  <c:v>40955.979166655728</c:v>
                </c:pt>
                <c:pt idx="4511">
                  <c:v>40955.989583322393</c:v>
                </c:pt>
                <c:pt idx="4512">
                  <c:v>40955.999999989057</c:v>
                </c:pt>
                <c:pt idx="4513">
                  <c:v>40956.010416655721</c:v>
                </c:pt>
                <c:pt idx="4514">
                  <c:v>40956.020833322385</c:v>
                </c:pt>
                <c:pt idx="4515">
                  <c:v>40956.03124998905</c:v>
                </c:pt>
                <c:pt idx="4516">
                  <c:v>40956.041666655714</c:v>
                </c:pt>
                <c:pt idx="4517">
                  <c:v>40956.052083322378</c:v>
                </c:pt>
                <c:pt idx="4518">
                  <c:v>40956.062499989042</c:v>
                </c:pt>
                <c:pt idx="4519">
                  <c:v>40956.072916655707</c:v>
                </c:pt>
                <c:pt idx="4520">
                  <c:v>40956.083333322371</c:v>
                </c:pt>
                <c:pt idx="4521">
                  <c:v>40956.093749989035</c:v>
                </c:pt>
                <c:pt idx="4522">
                  <c:v>40956.104166655699</c:v>
                </c:pt>
                <c:pt idx="4523">
                  <c:v>40956.114583322364</c:v>
                </c:pt>
                <c:pt idx="4524">
                  <c:v>40956.124999989028</c:v>
                </c:pt>
                <c:pt idx="4525">
                  <c:v>40956.135416655692</c:v>
                </c:pt>
                <c:pt idx="4526">
                  <c:v>40956.145833322356</c:v>
                </c:pt>
                <c:pt idx="4527">
                  <c:v>40956.156249989021</c:v>
                </c:pt>
                <c:pt idx="4528">
                  <c:v>40956.166666655685</c:v>
                </c:pt>
                <c:pt idx="4529">
                  <c:v>40956.177083322349</c:v>
                </c:pt>
                <c:pt idx="4530">
                  <c:v>40956.187499989013</c:v>
                </c:pt>
                <c:pt idx="4531">
                  <c:v>40956.197916655678</c:v>
                </c:pt>
                <c:pt idx="4532">
                  <c:v>40956.208333322342</c:v>
                </c:pt>
                <c:pt idx="4533">
                  <c:v>40956.218749989006</c:v>
                </c:pt>
                <c:pt idx="4534">
                  <c:v>40956.22916665567</c:v>
                </c:pt>
                <c:pt idx="4535">
                  <c:v>40956.239583322335</c:v>
                </c:pt>
                <c:pt idx="4536">
                  <c:v>40956.249999988999</c:v>
                </c:pt>
                <c:pt idx="4537">
                  <c:v>40956.260416655663</c:v>
                </c:pt>
                <c:pt idx="4538">
                  <c:v>40956.270833322327</c:v>
                </c:pt>
                <c:pt idx="4539">
                  <c:v>40956.281249988991</c:v>
                </c:pt>
                <c:pt idx="4540">
                  <c:v>40956.291666655656</c:v>
                </c:pt>
                <c:pt idx="4541">
                  <c:v>40956.30208332232</c:v>
                </c:pt>
                <c:pt idx="4542">
                  <c:v>40956.312499988984</c:v>
                </c:pt>
                <c:pt idx="4543">
                  <c:v>40956.322916655648</c:v>
                </c:pt>
                <c:pt idx="4544">
                  <c:v>40956.333333322313</c:v>
                </c:pt>
                <c:pt idx="4545">
                  <c:v>40956.343749988977</c:v>
                </c:pt>
                <c:pt idx="4546">
                  <c:v>40956.354166655641</c:v>
                </c:pt>
                <c:pt idx="4547">
                  <c:v>40956.364583322305</c:v>
                </c:pt>
                <c:pt idx="4548">
                  <c:v>40956.37499998897</c:v>
                </c:pt>
                <c:pt idx="4549">
                  <c:v>40956.385416655634</c:v>
                </c:pt>
                <c:pt idx="4550">
                  <c:v>40956.395833322298</c:v>
                </c:pt>
                <c:pt idx="4551">
                  <c:v>40956.406249988962</c:v>
                </c:pt>
                <c:pt idx="4552">
                  <c:v>40956.416666655627</c:v>
                </c:pt>
                <c:pt idx="4553">
                  <c:v>40956.427083322291</c:v>
                </c:pt>
                <c:pt idx="4554">
                  <c:v>40956.437499988955</c:v>
                </c:pt>
                <c:pt idx="4555">
                  <c:v>40956.447916655619</c:v>
                </c:pt>
                <c:pt idx="4556">
                  <c:v>40956.458333322284</c:v>
                </c:pt>
                <c:pt idx="4557">
                  <c:v>40956.468749988948</c:v>
                </c:pt>
                <c:pt idx="4558">
                  <c:v>40956.479166655612</c:v>
                </c:pt>
                <c:pt idx="4559">
                  <c:v>40956.489583322276</c:v>
                </c:pt>
                <c:pt idx="4560">
                  <c:v>40956.499999988941</c:v>
                </c:pt>
                <c:pt idx="4561">
                  <c:v>40956.510416655605</c:v>
                </c:pt>
                <c:pt idx="4562">
                  <c:v>40956.520833322269</c:v>
                </c:pt>
                <c:pt idx="4563">
                  <c:v>40956.531249988933</c:v>
                </c:pt>
                <c:pt idx="4564">
                  <c:v>40956.541666655598</c:v>
                </c:pt>
                <c:pt idx="4565">
                  <c:v>40956.552083322262</c:v>
                </c:pt>
                <c:pt idx="4566">
                  <c:v>40956.562499988926</c:v>
                </c:pt>
                <c:pt idx="4567">
                  <c:v>40956.57291665559</c:v>
                </c:pt>
                <c:pt idx="4568">
                  <c:v>40956.583333322254</c:v>
                </c:pt>
                <c:pt idx="4569">
                  <c:v>40956.593749988919</c:v>
                </c:pt>
                <c:pt idx="4570">
                  <c:v>40956.604166655583</c:v>
                </c:pt>
                <c:pt idx="4571">
                  <c:v>40956.614583322247</c:v>
                </c:pt>
                <c:pt idx="4572">
                  <c:v>40956.624999988911</c:v>
                </c:pt>
                <c:pt idx="4573">
                  <c:v>40956.635416655576</c:v>
                </c:pt>
                <c:pt idx="4574">
                  <c:v>40956.64583332224</c:v>
                </c:pt>
                <c:pt idx="4575">
                  <c:v>40956.656249988904</c:v>
                </c:pt>
                <c:pt idx="4576">
                  <c:v>40956.666666655568</c:v>
                </c:pt>
                <c:pt idx="4577">
                  <c:v>40956.677083322233</c:v>
                </c:pt>
                <c:pt idx="4578">
                  <c:v>40956.687499988897</c:v>
                </c:pt>
                <c:pt idx="4579">
                  <c:v>40956.697916655561</c:v>
                </c:pt>
                <c:pt idx="4580">
                  <c:v>40956.708333322225</c:v>
                </c:pt>
                <c:pt idx="4581">
                  <c:v>40956.71874998889</c:v>
                </c:pt>
                <c:pt idx="4582">
                  <c:v>40956.729166655554</c:v>
                </c:pt>
                <c:pt idx="4583">
                  <c:v>40956.739583322218</c:v>
                </c:pt>
                <c:pt idx="4584">
                  <c:v>40956.749999988882</c:v>
                </c:pt>
                <c:pt idx="4585">
                  <c:v>40956.760416655547</c:v>
                </c:pt>
                <c:pt idx="4586">
                  <c:v>40956.770833322211</c:v>
                </c:pt>
                <c:pt idx="4587">
                  <c:v>40956.781249988875</c:v>
                </c:pt>
                <c:pt idx="4588">
                  <c:v>40956.791666655539</c:v>
                </c:pt>
                <c:pt idx="4589">
                  <c:v>40956.802083322204</c:v>
                </c:pt>
                <c:pt idx="4590">
                  <c:v>40956.812499988868</c:v>
                </c:pt>
                <c:pt idx="4591">
                  <c:v>40956.822916655532</c:v>
                </c:pt>
                <c:pt idx="4592">
                  <c:v>40956.833333322196</c:v>
                </c:pt>
                <c:pt idx="4593">
                  <c:v>40956.843749988861</c:v>
                </c:pt>
                <c:pt idx="4594">
                  <c:v>40956.854166655525</c:v>
                </c:pt>
                <c:pt idx="4595">
                  <c:v>40956.864583322189</c:v>
                </c:pt>
                <c:pt idx="4596">
                  <c:v>40956.874999988853</c:v>
                </c:pt>
                <c:pt idx="4597">
                  <c:v>40956.885416655517</c:v>
                </c:pt>
                <c:pt idx="4598">
                  <c:v>40956.895833322182</c:v>
                </c:pt>
                <c:pt idx="4599">
                  <c:v>40956.906249988846</c:v>
                </c:pt>
                <c:pt idx="4600">
                  <c:v>40956.91666665551</c:v>
                </c:pt>
                <c:pt idx="4601">
                  <c:v>40956.927083322174</c:v>
                </c:pt>
                <c:pt idx="4602">
                  <c:v>40956.937499988839</c:v>
                </c:pt>
                <c:pt idx="4603">
                  <c:v>40956.947916655503</c:v>
                </c:pt>
                <c:pt idx="4604">
                  <c:v>40956.958333322167</c:v>
                </c:pt>
                <c:pt idx="4605">
                  <c:v>40956.968749988831</c:v>
                </c:pt>
                <c:pt idx="4606">
                  <c:v>40956.979166655496</c:v>
                </c:pt>
                <c:pt idx="4607">
                  <c:v>40956.98958332216</c:v>
                </c:pt>
                <c:pt idx="4608">
                  <c:v>40956.999999988824</c:v>
                </c:pt>
                <c:pt idx="4609">
                  <c:v>40957.010416655488</c:v>
                </c:pt>
                <c:pt idx="4610">
                  <c:v>40957.020833322153</c:v>
                </c:pt>
                <c:pt idx="4611">
                  <c:v>40957.031249988817</c:v>
                </c:pt>
                <c:pt idx="4612">
                  <c:v>40957.041666655481</c:v>
                </c:pt>
                <c:pt idx="4613">
                  <c:v>40957.052083322145</c:v>
                </c:pt>
                <c:pt idx="4614">
                  <c:v>40957.06249998881</c:v>
                </c:pt>
                <c:pt idx="4615">
                  <c:v>40957.072916655474</c:v>
                </c:pt>
                <c:pt idx="4616">
                  <c:v>40957.083333322138</c:v>
                </c:pt>
                <c:pt idx="4617">
                  <c:v>40957.093749988802</c:v>
                </c:pt>
                <c:pt idx="4618">
                  <c:v>40957.104166655467</c:v>
                </c:pt>
                <c:pt idx="4619">
                  <c:v>40957.114583322131</c:v>
                </c:pt>
                <c:pt idx="4620">
                  <c:v>40957.124999988795</c:v>
                </c:pt>
                <c:pt idx="4621">
                  <c:v>40957.135416655459</c:v>
                </c:pt>
                <c:pt idx="4622">
                  <c:v>40957.145833322124</c:v>
                </c:pt>
                <c:pt idx="4623">
                  <c:v>40957.156249988788</c:v>
                </c:pt>
                <c:pt idx="4624">
                  <c:v>40957.166666655452</c:v>
                </c:pt>
                <c:pt idx="4625">
                  <c:v>40957.177083322116</c:v>
                </c:pt>
                <c:pt idx="4626">
                  <c:v>40957.18749998878</c:v>
                </c:pt>
                <c:pt idx="4627">
                  <c:v>40957.197916655445</c:v>
                </c:pt>
                <c:pt idx="4628">
                  <c:v>40957.208333322109</c:v>
                </c:pt>
                <c:pt idx="4629">
                  <c:v>40957.218749988773</c:v>
                </c:pt>
                <c:pt idx="4630">
                  <c:v>40957.229166655437</c:v>
                </c:pt>
                <c:pt idx="4631">
                  <c:v>40957.239583322102</c:v>
                </c:pt>
                <c:pt idx="4632">
                  <c:v>40957.249999988766</c:v>
                </c:pt>
                <c:pt idx="4633">
                  <c:v>40957.26041665543</c:v>
                </c:pt>
                <c:pt idx="4634">
                  <c:v>40957.270833322094</c:v>
                </c:pt>
                <c:pt idx="4635">
                  <c:v>40957.281249988759</c:v>
                </c:pt>
                <c:pt idx="4636">
                  <c:v>40957.291666655423</c:v>
                </c:pt>
                <c:pt idx="4637">
                  <c:v>40957.302083322087</c:v>
                </c:pt>
                <c:pt idx="4638">
                  <c:v>40957.312499988751</c:v>
                </c:pt>
                <c:pt idx="4639">
                  <c:v>40957.322916655416</c:v>
                </c:pt>
                <c:pt idx="4640">
                  <c:v>40957.33333332208</c:v>
                </c:pt>
                <c:pt idx="4641">
                  <c:v>40957.343749988744</c:v>
                </c:pt>
                <c:pt idx="4642">
                  <c:v>40957.354166655408</c:v>
                </c:pt>
                <c:pt idx="4643">
                  <c:v>40957.364583322073</c:v>
                </c:pt>
                <c:pt idx="4644">
                  <c:v>40957.374999988737</c:v>
                </c:pt>
                <c:pt idx="4645">
                  <c:v>40957.385416655401</c:v>
                </c:pt>
                <c:pt idx="4646">
                  <c:v>40957.395833322065</c:v>
                </c:pt>
                <c:pt idx="4647">
                  <c:v>40957.40624998873</c:v>
                </c:pt>
                <c:pt idx="4648">
                  <c:v>40957.416666655394</c:v>
                </c:pt>
                <c:pt idx="4649">
                  <c:v>40957.427083322058</c:v>
                </c:pt>
                <c:pt idx="4650">
                  <c:v>40957.437499988722</c:v>
                </c:pt>
                <c:pt idx="4651">
                  <c:v>40957.447916655387</c:v>
                </c:pt>
                <c:pt idx="4652">
                  <c:v>40957.458333322051</c:v>
                </c:pt>
                <c:pt idx="4653">
                  <c:v>40957.468749988715</c:v>
                </c:pt>
                <c:pt idx="4654">
                  <c:v>40957.479166655379</c:v>
                </c:pt>
                <c:pt idx="4655">
                  <c:v>40957.489583322043</c:v>
                </c:pt>
                <c:pt idx="4656">
                  <c:v>40957.499999988708</c:v>
                </c:pt>
                <c:pt idx="4657">
                  <c:v>40957.510416655372</c:v>
                </c:pt>
                <c:pt idx="4658">
                  <c:v>40957.520833322036</c:v>
                </c:pt>
                <c:pt idx="4659">
                  <c:v>40957.5312499887</c:v>
                </c:pt>
                <c:pt idx="4660">
                  <c:v>40957.541666655365</c:v>
                </c:pt>
                <c:pt idx="4661">
                  <c:v>40957.552083322029</c:v>
                </c:pt>
                <c:pt idx="4662">
                  <c:v>40957.562499988693</c:v>
                </c:pt>
                <c:pt idx="4663">
                  <c:v>40957.572916655357</c:v>
                </c:pt>
                <c:pt idx="4664">
                  <c:v>40957.583333322022</c:v>
                </c:pt>
                <c:pt idx="4665">
                  <c:v>40957.593749988686</c:v>
                </c:pt>
                <c:pt idx="4666">
                  <c:v>40957.60416665535</c:v>
                </c:pt>
                <c:pt idx="4667">
                  <c:v>40957.614583322014</c:v>
                </c:pt>
                <c:pt idx="4668">
                  <c:v>40957.624999988679</c:v>
                </c:pt>
                <c:pt idx="4669">
                  <c:v>40957.635416655343</c:v>
                </c:pt>
                <c:pt idx="4670">
                  <c:v>40957.645833322007</c:v>
                </c:pt>
                <c:pt idx="4671">
                  <c:v>40957.656249988671</c:v>
                </c:pt>
                <c:pt idx="4672">
                  <c:v>40957.666666655336</c:v>
                </c:pt>
                <c:pt idx="4673">
                  <c:v>40957.677083322</c:v>
                </c:pt>
                <c:pt idx="4674">
                  <c:v>40957.687499988664</c:v>
                </c:pt>
                <c:pt idx="4675">
                  <c:v>40957.697916655328</c:v>
                </c:pt>
                <c:pt idx="4676">
                  <c:v>40957.708333321993</c:v>
                </c:pt>
                <c:pt idx="4677">
                  <c:v>40957.718749988657</c:v>
                </c:pt>
                <c:pt idx="4678">
                  <c:v>40957.729166655321</c:v>
                </c:pt>
                <c:pt idx="4679">
                  <c:v>40957.739583321985</c:v>
                </c:pt>
                <c:pt idx="4680">
                  <c:v>40957.74999998865</c:v>
                </c:pt>
                <c:pt idx="4681">
                  <c:v>40957.760416655314</c:v>
                </c:pt>
                <c:pt idx="4682">
                  <c:v>40957.770833321978</c:v>
                </c:pt>
                <c:pt idx="4683">
                  <c:v>40957.781249988642</c:v>
                </c:pt>
                <c:pt idx="4684">
                  <c:v>40957.791666655306</c:v>
                </c:pt>
                <c:pt idx="4685">
                  <c:v>40957.802083321971</c:v>
                </c:pt>
                <c:pt idx="4686">
                  <c:v>40957.812499988635</c:v>
                </c:pt>
                <c:pt idx="4687">
                  <c:v>40957.822916655299</c:v>
                </c:pt>
                <c:pt idx="4688">
                  <c:v>40957.833333321963</c:v>
                </c:pt>
                <c:pt idx="4689">
                  <c:v>40957.843749988628</c:v>
                </c:pt>
                <c:pt idx="4690">
                  <c:v>40957.854166655292</c:v>
                </c:pt>
                <c:pt idx="4691">
                  <c:v>40957.864583321956</c:v>
                </c:pt>
                <c:pt idx="4692">
                  <c:v>40957.87499998862</c:v>
                </c:pt>
                <c:pt idx="4693">
                  <c:v>40957.885416655285</c:v>
                </c:pt>
                <c:pt idx="4694">
                  <c:v>40957.895833321949</c:v>
                </c:pt>
                <c:pt idx="4695">
                  <c:v>40957.906249988613</c:v>
                </c:pt>
                <c:pt idx="4696">
                  <c:v>40957.916666655277</c:v>
                </c:pt>
                <c:pt idx="4697">
                  <c:v>40957.927083321942</c:v>
                </c:pt>
                <c:pt idx="4698">
                  <c:v>40957.937499988606</c:v>
                </c:pt>
                <c:pt idx="4699">
                  <c:v>40957.94791665527</c:v>
                </c:pt>
                <c:pt idx="4700">
                  <c:v>40957.958333321934</c:v>
                </c:pt>
                <c:pt idx="4701">
                  <c:v>40957.968749988599</c:v>
                </c:pt>
                <c:pt idx="4702">
                  <c:v>40957.979166655263</c:v>
                </c:pt>
                <c:pt idx="4703">
                  <c:v>40957.989583321927</c:v>
                </c:pt>
                <c:pt idx="4704">
                  <c:v>40957.999999988591</c:v>
                </c:pt>
                <c:pt idx="4705">
                  <c:v>40958.010416655256</c:v>
                </c:pt>
                <c:pt idx="4706">
                  <c:v>40958.02083332192</c:v>
                </c:pt>
                <c:pt idx="4707">
                  <c:v>40958.031249988584</c:v>
                </c:pt>
                <c:pt idx="4708">
                  <c:v>40958.041666655248</c:v>
                </c:pt>
                <c:pt idx="4709">
                  <c:v>40958.052083321913</c:v>
                </c:pt>
                <c:pt idx="4710">
                  <c:v>40958.062499988577</c:v>
                </c:pt>
                <c:pt idx="4711">
                  <c:v>40958.072916655241</c:v>
                </c:pt>
                <c:pt idx="4712">
                  <c:v>40958.083333321905</c:v>
                </c:pt>
                <c:pt idx="4713">
                  <c:v>40958.093749988569</c:v>
                </c:pt>
                <c:pt idx="4714">
                  <c:v>40958.104166655234</c:v>
                </c:pt>
                <c:pt idx="4715">
                  <c:v>40958.114583321898</c:v>
                </c:pt>
                <c:pt idx="4716">
                  <c:v>40958.124999988562</c:v>
                </c:pt>
                <c:pt idx="4717">
                  <c:v>40958.135416655226</c:v>
                </c:pt>
                <c:pt idx="4718">
                  <c:v>40958.145833321891</c:v>
                </c:pt>
                <c:pt idx="4719">
                  <c:v>40958.156249988555</c:v>
                </c:pt>
                <c:pt idx="4720">
                  <c:v>40958.166666655219</c:v>
                </c:pt>
                <c:pt idx="4721">
                  <c:v>40958.177083321883</c:v>
                </c:pt>
                <c:pt idx="4722">
                  <c:v>40958.187499988548</c:v>
                </c:pt>
                <c:pt idx="4723">
                  <c:v>40958.197916655212</c:v>
                </c:pt>
                <c:pt idx="4724">
                  <c:v>40958.208333321876</c:v>
                </c:pt>
                <c:pt idx="4725">
                  <c:v>40958.21874998854</c:v>
                </c:pt>
                <c:pt idx="4726">
                  <c:v>40958.229166655205</c:v>
                </c:pt>
                <c:pt idx="4727">
                  <c:v>40958.239583321869</c:v>
                </c:pt>
                <c:pt idx="4728">
                  <c:v>40958.249999988533</c:v>
                </c:pt>
                <c:pt idx="4729">
                  <c:v>40958.260416655197</c:v>
                </c:pt>
                <c:pt idx="4730">
                  <c:v>40958.270833321862</c:v>
                </c:pt>
                <c:pt idx="4731">
                  <c:v>40958.281249988526</c:v>
                </c:pt>
                <c:pt idx="4732">
                  <c:v>40958.29166665519</c:v>
                </c:pt>
                <c:pt idx="4733">
                  <c:v>40958.302083321854</c:v>
                </c:pt>
                <c:pt idx="4734">
                  <c:v>40958.312499988519</c:v>
                </c:pt>
                <c:pt idx="4735">
                  <c:v>40958.322916655183</c:v>
                </c:pt>
                <c:pt idx="4736">
                  <c:v>40958.333333321847</c:v>
                </c:pt>
                <c:pt idx="4737">
                  <c:v>40958.343749988511</c:v>
                </c:pt>
                <c:pt idx="4738">
                  <c:v>40958.354166655176</c:v>
                </c:pt>
                <c:pt idx="4739">
                  <c:v>40958.36458332184</c:v>
                </c:pt>
                <c:pt idx="4740">
                  <c:v>40958.374999988504</c:v>
                </c:pt>
                <c:pt idx="4741">
                  <c:v>40958.385416655168</c:v>
                </c:pt>
                <c:pt idx="4742">
                  <c:v>40958.395833321832</c:v>
                </c:pt>
                <c:pt idx="4743">
                  <c:v>40958.406249988497</c:v>
                </c:pt>
                <c:pt idx="4744">
                  <c:v>40958.416666655161</c:v>
                </c:pt>
                <c:pt idx="4745">
                  <c:v>40958.427083321825</c:v>
                </c:pt>
                <c:pt idx="4746">
                  <c:v>40958.437499988489</c:v>
                </c:pt>
                <c:pt idx="4747">
                  <c:v>40958.447916655154</c:v>
                </c:pt>
                <c:pt idx="4748">
                  <c:v>40958.458333321818</c:v>
                </c:pt>
                <c:pt idx="4749">
                  <c:v>40958.468749988482</c:v>
                </c:pt>
                <c:pt idx="4750">
                  <c:v>40958.479166655146</c:v>
                </c:pt>
                <c:pt idx="4751">
                  <c:v>40958.489583321811</c:v>
                </c:pt>
                <c:pt idx="4752">
                  <c:v>40958.499999988475</c:v>
                </c:pt>
                <c:pt idx="4753">
                  <c:v>40958.510416655139</c:v>
                </c:pt>
                <c:pt idx="4754">
                  <c:v>40958.520833321803</c:v>
                </c:pt>
                <c:pt idx="4755">
                  <c:v>40958.531249988468</c:v>
                </c:pt>
                <c:pt idx="4756">
                  <c:v>40958.541666655132</c:v>
                </c:pt>
                <c:pt idx="4757">
                  <c:v>40958.552083321796</c:v>
                </c:pt>
                <c:pt idx="4758">
                  <c:v>40958.56249998846</c:v>
                </c:pt>
                <c:pt idx="4759">
                  <c:v>40958.572916655125</c:v>
                </c:pt>
                <c:pt idx="4760">
                  <c:v>40958.583333321789</c:v>
                </c:pt>
                <c:pt idx="4761">
                  <c:v>40958.593749988453</c:v>
                </c:pt>
                <c:pt idx="4762">
                  <c:v>40958.604166655117</c:v>
                </c:pt>
                <c:pt idx="4763">
                  <c:v>40958.614583321782</c:v>
                </c:pt>
                <c:pt idx="4764">
                  <c:v>40958.624999988446</c:v>
                </c:pt>
                <c:pt idx="4765">
                  <c:v>40958.63541665511</c:v>
                </c:pt>
                <c:pt idx="4766">
                  <c:v>40958.645833321774</c:v>
                </c:pt>
                <c:pt idx="4767">
                  <c:v>40958.656249988439</c:v>
                </c:pt>
                <c:pt idx="4768">
                  <c:v>40958.666666655103</c:v>
                </c:pt>
                <c:pt idx="4769">
                  <c:v>40958.677083321767</c:v>
                </c:pt>
                <c:pt idx="4770">
                  <c:v>40958.687499988431</c:v>
                </c:pt>
                <c:pt idx="4771">
                  <c:v>40958.697916655095</c:v>
                </c:pt>
                <c:pt idx="4772">
                  <c:v>40958.70833332176</c:v>
                </c:pt>
                <c:pt idx="4773">
                  <c:v>40958.718749988424</c:v>
                </c:pt>
                <c:pt idx="4774">
                  <c:v>40958.729166655088</c:v>
                </c:pt>
                <c:pt idx="4775">
                  <c:v>40958.739583321752</c:v>
                </c:pt>
                <c:pt idx="4776">
                  <c:v>40958.749999988417</c:v>
                </c:pt>
                <c:pt idx="4777">
                  <c:v>40958.760416655081</c:v>
                </c:pt>
                <c:pt idx="4778">
                  <c:v>40958.770833321745</c:v>
                </c:pt>
                <c:pt idx="4779">
                  <c:v>40958.781249988409</c:v>
                </c:pt>
                <c:pt idx="4780">
                  <c:v>40958.791666655074</c:v>
                </c:pt>
                <c:pt idx="4781">
                  <c:v>40958.802083321738</c:v>
                </c:pt>
                <c:pt idx="4782">
                  <c:v>40958.812499988402</c:v>
                </c:pt>
                <c:pt idx="4783">
                  <c:v>40958.822916655066</c:v>
                </c:pt>
                <c:pt idx="4784">
                  <c:v>40958.833333321731</c:v>
                </c:pt>
                <c:pt idx="4785">
                  <c:v>40958.843749988395</c:v>
                </c:pt>
                <c:pt idx="4786">
                  <c:v>40958.854166655059</c:v>
                </c:pt>
                <c:pt idx="4787">
                  <c:v>40958.864583321723</c:v>
                </c:pt>
                <c:pt idx="4788">
                  <c:v>40958.874999988388</c:v>
                </c:pt>
                <c:pt idx="4789">
                  <c:v>40958.885416655052</c:v>
                </c:pt>
                <c:pt idx="4790">
                  <c:v>40958.895833321716</c:v>
                </c:pt>
                <c:pt idx="4791">
                  <c:v>40958.90624998838</c:v>
                </c:pt>
                <c:pt idx="4792">
                  <c:v>40958.916666655045</c:v>
                </c:pt>
                <c:pt idx="4793">
                  <c:v>40958.927083321709</c:v>
                </c:pt>
                <c:pt idx="4794">
                  <c:v>40958.937499988373</c:v>
                </c:pt>
                <c:pt idx="4795">
                  <c:v>40958.947916655037</c:v>
                </c:pt>
                <c:pt idx="4796">
                  <c:v>40958.958333321702</c:v>
                </c:pt>
                <c:pt idx="4797">
                  <c:v>40958.968749988366</c:v>
                </c:pt>
                <c:pt idx="4798">
                  <c:v>40958.97916665503</c:v>
                </c:pt>
                <c:pt idx="4799">
                  <c:v>40958.989583321694</c:v>
                </c:pt>
                <c:pt idx="4800">
                  <c:v>40958.999999988358</c:v>
                </c:pt>
                <c:pt idx="4801">
                  <c:v>40959.010416655023</c:v>
                </c:pt>
                <c:pt idx="4802">
                  <c:v>40959.020833321687</c:v>
                </c:pt>
                <c:pt idx="4803">
                  <c:v>40959.031249988351</c:v>
                </c:pt>
                <c:pt idx="4804">
                  <c:v>40959.041666655015</c:v>
                </c:pt>
                <c:pt idx="4805">
                  <c:v>40959.05208332168</c:v>
                </c:pt>
                <c:pt idx="4806">
                  <c:v>40959.062499988344</c:v>
                </c:pt>
                <c:pt idx="4807">
                  <c:v>40959.072916655008</c:v>
                </c:pt>
                <c:pt idx="4808">
                  <c:v>40959.083333321672</c:v>
                </c:pt>
                <c:pt idx="4809">
                  <c:v>40959.093749988337</c:v>
                </c:pt>
                <c:pt idx="4810">
                  <c:v>40959.104166655001</c:v>
                </c:pt>
                <c:pt idx="4811">
                  <c:v>40959.114583321665</c:v>
                </c:pt>
                <c:pt idx="4812">
                  <c:v>40959.124999988329</c:v>
                </c:pt>
                <c:pt idx="4813">
                  <c:v>40959.135416654994</c:v>
                </c:pt>
                <c:pt idx="4814">
                  <c:v>40959.145833321658</c:v>
                </c:pt>
                <c:pt idx="4815">
                  <c:v>40959.156249988322</c:v>
                </c:pt>
                <c:pt idx="4816">
                  <c:v>40959.166666654986</c:v>
                </c:pt>
                <c:pt idx="4817">
                  <c:v>40959.177083321651</c:v>
                </c:pt>
                <c:pt idx="4818">
                  <c:v>40959.187499988315</c:v>
                </c:pt>
                <c:pt idx="4819">
                  <c:v>40959.197916654979</c:v>
                </c:pt>
                <c:pt idx="4820">
                  <c:v>40959.208333321643</c:v>
                </c:pt>
                <c:pt idx="4821">
                  <c:v>40959.218749988308</c:v>
                </c:pt>
                <c:pt idx="4822">
                  <c:v>40959.229166654972</c:v>
                </c:pt>
                <c:pt idx="4823">
                  <c:v>40959.239583321636</c:v>
                </c:pt>
                <c:pt idx="4824">
                  <c:v>40959.2499999883</c:v>
                </c:pt>
                <c:pt idx="4825">
                  <c:v>40959.260416654965</c:v>
                </c:pt>
                <c:pt idx="4826">
                  <c:v>40959.270833321629</c:v>
                </c:pt>
                <c:pt idx="4827">
                  <c:v>40959.281249988293</c:v>
                </c:pt>
                <c:pt idx="4828">
                  <c:v>40959.291666654957</c:v>
                </c:pt>
                <c:pt idx="4829">
                  <c:v>40959.302083321621</c:v>
                </c:pt>
                <c:pt idx="4830">
                  <c:v>40959.312499988286</c:v>
                </c:pt>
                <c:pt idx="4831">
                  <c:v>40959.32291665495</c:v>
                </c:pt>
                <c:pt idx="4832">
                  <c:v>40959.333333321614</c:v>
                </c:pt>
                <c:pt idx="4833">
                  <c:v>40959.343749988278</c:v>
                </c:pt>
                <c:pt idx="4834">
                  <c:v>40959.354166654943</c:v>
                </c:pt>
                <c:pt idx="4835">
                  <c:v>40959.364583321607</c:v>
                </c:pt>
                <c:pt idx="4836">
                  <c:v>40959.374999988271</c:v>
                </c:pt>
                <c:pt idx="4837">
                  <c:v>40959.385416654935</c:v>
                </c:pt>
                <c:pt idx="4838">
                  <c:v>40959.3958333216</c:v>
                </c:pt>
                <c:pt idx="4839">
                  <c:v>40959.406249988264</c:v>
                </c:pt>
                <c:pt idx="4840">
                  <c:v>40959.416666654928</c:v>
                </c:pt>
                <c:pt idx="4841">
                  <c:v>40959.427083321592</c:v>
                </c:pt>
                <c:pt idx="4842">
                  <c:v>40959.437499988257</c:v>
                </c:pt>
                <c:pt idx="4843">
                  <c:v>40959.447916654921</c:v>
                </c:pt>
                <c:pt idx="4844">
                  <c:v>40959.458333321585</c:v>
                </c:pt>
                <c:pt idx="4845">
                  <c:v>40959.468749988249</c:v>
                </c:pt>
                <c:pt idx="4846">
                  <c:v>40959.479166654914</c:v>
                </c:pt>
                <c:pt idx="4847">
                  <c:v>40959.489583321578</c:v>
                </c:pt>
                <c:pt idx="4848">
                  <c:v>40959.499999988242</c:v>
                </c:pt>
                <c:pt idx="4849">
                  <c:v>40959.510416654906</c:v>
                </c:pt>
                <c:pt idx="4850">
                  <c:v>40959.520833321571</c:v>
                </c:pt>
                <c:pt idx="4851">
                  <c:v>40959.531249988235</c:v>
                </c:pt>
                <c:pt idx="4852">
                  <c:v>40959.541666654899</c:v>
                </c:pt>
                <c:pt idx="4853">
                  <c:v>40959.552083321563</c:v>
                </c:pt>
                <c:pt idx="4854">
                  <c:v>40959.562499988228</c:v>
                </c:pt>
                <c:pt idx="4855">
                  <c:v>40959.572916654892</c:v>
                </c:pt>
                <c:pt idx="4856">
                  <c:v>40959.583333321556</c:v>
                </c:pt>
                <c:pt idx="4857">
                  <c:v>40959.59374998822</c:v>
                </c:pt>
                <c:pt idx="4858">
                  <c:v>40959.604166654884</c:v>
                </c:pt>
                <c:pt idx="4859">
                  <c:v>40959.614583321549</c:v>
                </c:pt>
                <c:pt idx="4860">
                  <c:v>40959.624999988213</c:v>
                </c:pt>
                <c:pt idx="4861">
                  <c:v>40959.635416654877</c:v>
                </c:pt>
                <c:pt idx="4862">
                  <c:v>40959.645833321541</c:v>
                </c:pt>
                <c:pt idx="4863">
                  <c:v>40959.656249988206</c:v>
                </c:pt>
                <c:pt idx="4864">
                  <c:v>40959.66666665487</c:v>
                </c:pt>
                <c:pt idx="4865">
                  <c:v>40959.677083321534</c:v>
                </c:pt>
                <c:pt idx="4866">
                  <c:v>40959.687499988198</c:v>
                </c:pt>
                <c:pt idx="4867">
                  <c:v>40959.697916654863</c:v>
                </c:pt>
                <c:pt idx="4868">
                  <c:v>40959.708333321527</c:v>
                </c:pt>
                <c:pt idx="4869">
                  <c:v>40959.718749988191</c:v>
                </c:pt>
                <c:pt idx="4870">
                  <c:v>40959.729166654855</c:v>
                </c:pt>
                <c:pt idx="4871">
                  <c:v>40959.73958332152</c:v>
                </c:pt>
                <c:pt idx="4872">
                  <c:v>40959.749999988184</c:v>
                </c:pt>
                <c:pt idx="4873">
                  <c:v>40959.760416654848</c:v>
                </c:pt>
                <c:pt idx="4874">
                  <c:v>40959.770833321512</c:v>
                </c:pt>
                <c:pt idx="4875">
                  <c:v>40959.781249988177</c:v>
                </c:pt>
                <c:pt idx="4876">
                  <c:v>40959.791666654841</c:v>
                </c:pt>
                <c:pt idx="4877">
                  <c:v>40959.802083321505</c:v>
                </c:pt>
                <c:pt idx="4878">
                  <c:v>40959.812499988169</c:v>
                </c:pt>
                <c:pt idx="4879">
                  <c:v>40959.822916654834</c:v>
                </c:pt>
                <c:pt idx="4880">
                  <c:v>40959.833333321498</c:v>
                </c:pt>
                <c:pt idx="4881">
                  <c:v>40959.843749988162</c:v>
                </c:pt>
                <c:pt idx="4882">
                  <c:v>40959.854166654826</c:v>
                </c:pt>
                <c:pt idx="4883">
                  <c:v>40959.86458332149</c:v>
                </c:pt>
                <c:pt idx="4884">
                  <c:v>40959.874999988155</c:v>
                </c:pt>
                <c:pt idx="4885">
                  <c:v>40959.885416654819</c:v>
                </c:pt>
                <c:pt idx="4886">
                  <c:v>40959.895833321483</c:v>
                </c:pt>
                <c:pt idx="4887">
                  <c:v>40959.906249988147</c:v>
                </c:pt>
                <c:pt idx="4888">
                  <c:v>40959.916666654812</c:v>
                </c:pt>
                <c:pt idx="4889">
                  <c:v>40959.927083321476</c:v>
                </c:pt>
                <c:pt idx="4890">
                  <c:v>40959.93749998814</c:v>
                </c:pt>
                <c:pt idx="4891">
                  <c:v>40959.947916654804</c:v>
                </c:pt>
                <c:pt idx="4892">
                  <c:v>40959.958333321469</c:v>
                </c:pt>
                <c:pt idx="4893">
                  <c:v>40959.968749988133</c:v>
                </c:pt>
                <c:pt idx="4894">
                  <c:v>40959.979166654797</c:v>
                </c:pt>
                <c:pt idx="4895">
                  <c:v>40959.989583321461</c:v>
                </c:pt>
                <c:pt idx="4896">
                  <c:v>40959.999999988126</c:v>
                </c:pt>
                <c:pt idx="4897">
                  <c:v>40960.01041665479</c:v>
                </c:pt>
                <c:pt idx="4898">
                  <c:v>40960.020833321454</c:v>
                </c:pt>
                <c:pt idx="4899">
                  <c:v>40960.031249988118</c:v>
                </c:pt>
                <c:pt idx="4900">
                  <c:v>40960.041666654783</c:v>
                </c:pt>
                <c:pt idx="4901">
                  <c:v>40960.052083321447</c:v>
                </c:pt>
                <c:pt idx="4902">
                  <c:v>40960.062499988111</c:v>
                </c:pt>
                <c:pt idx="4903">
                  <c:v>40960.072916654775</c:v>
                </c:pt>
                <c:pt idx="4904">
                  <c:v>40960.08333332144</c:v>
                </c:pt>
                <c:pt idx="4905">
                  <c:v>40960.093749988104</c:v>
                </c:pt>
                <c:pt idx="4906">
                  <c:v>40960.104166654768</c:v>
                </c:pt>
                <c:pt idx="4907">
                  <c:v>40960.114583321432</c:v>
                </c:pt>
                <c:pt idx="4908">
                  <c:v>40960.124999988097</c:v>
                </c:pt>
                <c:pt idx="4909">
                  <c:v>40960.135416654761</c:v>
                </c:pt>
                <c:pt idx="4910">
                  <c:v>40960.145833321425</c:v>
                </c:pt>
                <c:pt idx="4911">
                  <c:v>40960.156249988089</c:v>
                </c:pt>
                <c:pt idx="4912">
                  <c:v>40960.166666654753</c:v>
                </c:pt>
                <c:pt idx="4913">
                  <c:v>40960.177083321418</c:v>
                </c:pt>
                <c:pt idx="4914">
                  <c:v>40960.187499988082</c:v>
                </c:pt>
                <c:pt idx="4915">
                  <c:v>40960.197916654746</c:v>
                </c:pt>
                <c:pt idx="4916">
                  <c:v>40960.20833332141</c:v>
                </c:pt>
                <c:pt idx="4917">
                  <c:v>40960.218749988075</c:v>
                </c:pt>
                <c:pt idx="4918">
                  <c:v>40960.229166654739</c:v>
                </c:pt>
                <c:pt idx="4919">
                  <c:v>40960.239583321403</c:v>
                </c:pt>
                <c:pt idx="4920">
                  <c:v>40960.249999988067</c:v>
                </c:pt>
                <c:pt idx="4921">
                  <c:v>40960.260416654732</c:v>
                </c:pt>
                <c:pt idx="4922">
                  <c:v>40960.270833321396</c:v>
                </c:pt>
                <c:pt idx="4923">
                  <c:v>40960.28124998806</c:v>
                </c:pt>
                <c:pt idx="4924">
                  <c:v>40960.291666654724</c:v>
                </c:pt>
                <c:pt idx="4925">
                  <c:v>40960.302083321389</c:v>
                </c:pt>
                <c:pt idx="4926">
                  <c:v>40960.312499988053</c:v>
                </c:pt>
                <c:pt idx="4927">
                  <c:v>40960.322916654717</c:v>
                </c:pt>
                <c:pt idx="4928">
                  <c:v>40960.333333321381</c:v>
                </c:pt>
                <c:pt idx="4929">
                  <c:v>40960.343749988046</c:v>
                </c:pt>
                <c:pt idx="4930">
                  <c:v>40960.35416665471</c:v>
                </c:pt>
                <c:pt idx="4931">
                  <c:v>40960.364583321374</c:v>
                </c:pt>
                <c:pt idx="4932">
                  <c:v>40960.374999988038</c:v>
                </c:pt>
                <c:pt idx="4933">
                  <c:v>40960.385416654703</c:v>
                </c:pt>
                <c:pt idx="4934">
                  <c:v>40960.395833321367</c:v>
                </c:pt>
                <c:pt idx="4935">
                  <c:v>40960.406249988031</c:v>
                </c:pt>
                <c:pt idx="4936">
                  <c:v>40960.416666654695</c:v>
                </c:pt>
                <c:pt idx="4937">
                  <c:v>40960.42708332136</c:v>
                </c:pt>
                <c:pt idx="4938">
                  <c:v>40960.437499988024</c:v>
                </c:pt>
                <c:pt idx="4939">
                  <c:v>40960.447916654688</c:v>
                </c:pt>
                <c:pt idx="4940">
                  <c:v>40960.458333321352</c:v>
                </c:pt>
                <c:pt idx="4941">
                  <c:v>40960.468749988016</c:v>
                </c:pt>
                <c:pt idx="4942">
                  <c:v>40960.479166654681</c:v>
                </c:pt>
                <c:pt idx="4943">
                  <c:v>40960.489583321345</c:v>
                </c:pt>
                <c:pt idx="4944">
                  <c:v>40960.499999988009</c:v>
                </c:pt>
                <c:pt idx="4945">
                  <c:v>40960.510416654673</c:v>
                </c:pt>
                <c:pt idx="4946">
                  <c:v>40960.520833321338</c:v>
                </c:pt>
                <c:pt idx="4947">
                  <c:v>40960.531249988002</c:v>
                </c:pt>
                <c:pt idx="4948">
                  <c:v>40960.541666654666</c:v>
                </c:pt>
                <c:pt idx="4949">
                  <c:v>40960.55208332133</c:v>
                </c:pt>
                <c:pt idx="4950">
                  <c:v>40960.562499987995</c:v>
                </c:pt>
                <c:pt idx="4951">
                  <c:v>40960.572916654659</c:v>
                </c:pt>
                <c:pt idx="4952">
                  <c:v>40960.583333321323</c:v>
                </c:pt>
                <c:pt idx="4953">
                  <c:v>40960.593749987987</c:v>
                </c:pt>
                <c:pt idx="4954">
                  <c:v>40960.604166654652</c:v>
                </c:pt>
                <c:pt idx="4955">
                  <c:v>40960.614583321316</c:v>
                </c:pt>
                <c:pt idx="4956">
                  <c:v>40960.62499998798</c:v>
                </c:pt>
                <c:pt idx="4957">
                  <c:v>40960.635416654644</c:v>
                </c:pt>
                <c:pt idx="4958">
                  <c:v>40960.645833321309</c:v>
                </c:pt>
                <c:pt idx="4959">
                  <c:v>40960.656249987973</c:v>
                </c:pt>
                <c:pt idx="4960">
                  <c:v>40960.666666654637</c:v>
                </c:pt>
                <c:pt idx="4961">
                  <c:v>40960.677083321301</c:v>
                </c:pt>
                <c:pt idx="4962">
                  <c:v>40960.687499987966</c:v>
                </c:pt>
                <c:pt idx="4963">
                  <c:v>40960.69791665463</c:v>
                </c:pt>
                <c:pt idx="4964">
                  <c:v>40960.708333321294</c:v>
                </c:pt>
                <c:pt idx="4965">
                  <c:v>40960.718749987958</c:v>
                </c:pt>
                <c:pt idx="4966">
                  <c:v>40960.729166654623</c:v>
                </c:pt>
                <c:pt idx="4967">
                  <c:v>40960.739583321287</c:v>
                </c:pt>
                <c:pt idx="4968">
                  <c:v>40960.749999987951</c:v>
                </c:pt>
                <c:pt idx="4969">
                  <c:v>40960.760416654615</c:v>
                </c:pt>
                <c:pt idx="4970">
                  <c:v>40960.770833321279</c:v>
                </c:pt>
                <c:pt idx="4971">
                  <c:v>40960.781249987944</c:v>
                </c:pt>
                <c:pt idx="4972">
                  <c:v>40960.791666654608</c:v>
                </c:pt>
                <c:pt idx="4973">
                  <c:v>40960.802083321272</c:v>
                </c:pt>
                <c:pt idx="4974">
                  <c:v>40960.812499987936</c:v>
                </c:pt>
                <c:pt idx="4975">
                  <c:v>40960.822916654601</c:v>
                </c:pt>
                <c:pt idx="4976">
                  <c:v>40960.833333321265</c:v>
                </c:pt>
                <c:pt idx="4977">
                  <c:v>40960.843749987929</c:v>
                </c:pt>
                <c:pt idx="4978">
                  <c:v>40960.854166654593</c:v>
                </c:pt>
                <c:pt idx="4979">
                  <c:v>40960.864583321258</c:v>
                </c:pt>
                <c:pt idx="4980">
                  <c:v>40960.874999987922</c:v>
                </c:pt>
                <c:pt idx="4981">
                  <c:v>40960.885416654586</c:v>
                </c:pt>
                <c:pt idx="4982">
                  <c:v>40960.89583332125</c:v>
                </c:pt>
                <c:pt idx="4983">
                  <c:v>40960.906249987915</c:v>
                </c:pt>
                <c:pt idx="4984">
                  <c:v>40960.916666654579</c:v>
                </c:pt>
                <c:pt idx="4985">
                  <c:v>40960.927083321243</c:v>
                </c:pt>
                <c:pt idx="4986">
                  <c:v>40960.937499987907</c:v>
                </c:pt>
                <c:pt idx="4987">
                  <c:v>40960.947916654572</c:v>
                </c:pt>
                <c:pt idx="4988">
                  <c:v>40960.958333321236</c:v>
                </c:pt>
                <c:pt idx="4989">
                  <c:v>40960.9687499879</c:v>
                </c:pt>
                <c:pt idx="4990">
                  <c:v>40960.979166654564</c:v>
                </c:pt>
                <c:pt idx="4991">
                  <c:v>40960.989583321229</c:v>
                </c:pt>
                <c:pt idx="4992">
                  <c:v>40960.999999987893</c:v>
                </c:pt>
                <c:pt idx="4993">
                  <c:v>40961.010416654557</c:v>
                </c:pt>
                <c:pt idx="4994">
                  <c:v>40961.020833321221</c:v>
                </c:pt>
                <c:pt idx="4995">
                  <c:v>40961.031249987886</c:v>
                </c:pt>
                <c:pt idx="4996">
                  <c:v>40961.04166665455</c:v>
                </c:pt>
                <c:pt idx="4997">
                  <c:v>40961.052083321214</c:v>
                </c:pt>
                <c:pt idx="4998">
                  <c:v>40961.062499987878</c:v>
                </c:pt>
                <c:pt idx="4999">
                  <c:v>40961.072916654542</c:v>
                </c:pt>
                <c:pt idx="5000">
                  <c:v>40961.083333321207</c:v>
                </c:pt>
                <c:pt idx="5001">
                  <c:v>40961.093749987871</c:v>
                </c:pt>
                <c:pt idx="5002">
                  <c:v>40961.104166654535</c:v>
                </c:pt>
                <c:pt idx="5003">
                  <c:v>40961.114583321199</c:v>
                </c:pt>
                <c:pt idx="5004">
                  <c:v>40961.124999987864</c:v>
                </c:pt>
                <c:pt idx="5005">
                  <c:v>40961.135416654528</c:v>
                </c:pt>
                <c:pt idx="5006">
                  <c:v>40961.145833321192</c:v>
                </c:pt>
                <c:pt idx="5007">
                  <c:v>40961.156249987856</c:v>
                </c:pt>
                <c:pt idx="5008">
                  <c:v>40961.166666654521</c:v>
                </c:pt>
                <c:pt idx="5009">
                  <c:v>40961.177083321185</c:v>
                </c:pt>
                <c:pt idx="5010">
                  <c:v>40961.187499987849</c:v>
                </c:pt>
                <c:pt idx="5011">
                  <c:v>40961.197916654513</c:v>
                </c:pt>
                <c:pt idx="5012">
                  <c:v>40961.208333321178</c:v>
                </c:pt>
                <c:pt idx="5013">
                  <c:v>40961.218749987842</c:v>
                </c:pt>
                <c:pt idx="5014">
                  <c:v>40961.229166654506</c:v>
                </c:pt>
                <c:pt idx="5015">
                  <c:v>40961.23958332117</c:v>
                </c:pt>
                <c:pt idx="5016">
                  <c:v>40961.249999987835</c:v>
                </c:pt>
                <c:pt idx="5017">
                  <c:v>40961.260416654499</c:v>
                </c:pt>
                <c:pt idx="5018">
                  <c:v>40961.270833321163</c:v>
                </c:pt>
                <c:pt idx="5019">
                  <c:v>40961.281249987827</c:v>
                </c:pt>
                <c:pt idx="5020">
                  <c:v>40961.291666654492</c:v>
                </c:pt>
                <c:pt idx="5021">
                  <c:v>40961.302083321156</c:v>
                </c:pt>
                <c:pt idx="5022">
                  <c:v>40961.31249998782</c:v>
                </c:pt>
                <c:pt idx="5023">
                  <c:v>40961.322916654484</c:v>
                </c:pt>
                <c:pt idx="5024">
                  <c:v>40961.333333321149</c:v>
                </c:pt>
                <c:pt idx="5025">
                  <c:v>40961.343749987813</c:v>
                </c:pt>
                <c:pt idx="5026">
                  <c:v>40961.354166654477</c:v>
                </c:pt>
                <c:pt idx="5027">
                  <c:v>40961.364583321141</c:v>
                </c:pt>
                <c:pt idx="5028">
                  <c:v>40961.374999987805</c:v>
                </c:pt>
                <c:pt idx="5029">
                  <c:v>40961.38541665447</c:v>
                </c:pt>
                <c:pt idx="5030">
                  <c:v>40961.395833321134</c:v>
                </c:pt>
                <c:pt idx="5031">
                  <c:v>40961.406249987798</c:v>
                </c:pt>
                <c:pt idx="5032">
                  <c:v>40961.416666654462</c:v>
                </c:pt>
                <c:pt idx="5033">
                  <c:v>40961.427083321127</c:v>
                </c:pt>
                <c:pt idx="5034">
                  <c:v>40961.437499987791</c:v>
                </c:pt>
                <c:pt idx="5035">
                  <c:v>40961.447916654455</c:v>
                </c:pt>
                <c:pt idx="5036">
                  <c:v>40961.458333321119</c:v>
                </c:pt>
                <c:pt idx="5037">
                  <c:v>40961.468749987784</c:v>
                </c:pt>
                <c:pt idx="5038">
                  <c:v>40961.479166654448</c:v>
                </c:pt>
                <c:pt idx="5039">
                  <c:v>40961.489583321112</c:v>
                </c:pt>
                <c:pt idx="5040">
                  <c:v>40961.499999987776</c:v>
                </c:pt>
                <c:pt idx="5041">
                  <c:v>40961.510416654441</c:v>
                </c:pt>
                <c:pt idx="5042">
                  <c:v>40961.520833321105</c:v>
                </c:pt>
                <c:pt idx="5043">
                  <c:v>40961.531249987769</c:v>
                </c:pt>
                <c:pt idx="5044">
                  <c:v>40961.541666654433</c:v>
                </c:pt>
                <c:pt idx="5045">
                  <c:v>40961.552083321098</c:v>
                </c:pt>
                <c:pt idx="5046">
                  <c:v>40961.562499987762</c:v>
                </c:pt>
                <c:pt idx="5047">
                  <c:v>40961.572916654426</c:v>
                </c:pt>
                <c:pt idx="5048">
                  <c:v>40961.58333332109</c:v>
                </c:pt>
                <c:pt idx="5049">
                  <c:v>40961.593749987755</c:v>
                </c:pt>
                <c:pt idx="5050">
                  <c:v>40961.604166654419</c:v>
                </c:pt>
                <c:pt idx="5051">
                  <c:v>40961.614583321083</c:v>
                </c:pt>
                <c:pt idx="5052">
                  <c:v>40961.624999987747</c:v>
                </c:pt>
                <c:pt idx="5053">
                  <c:v>40961.635416654412</c:v>
                </c:pt>
                <c:pt idx="5054">
                  <c:v>40961.645833321076</c:v>
                </c:pt>
                <c:pt idx="5055">
                  <c:v>40961.65624998774</c:v>
                </c:pt>
                <c:pt idx="5056">
                  <c:v>40961.666666654404</c:v>
                </c:pt>
                <c:pt idx="5057">
                  <c:v>40961.677083321068</c:v>
                </c:pt>
                <c:pt idx="5058">
                  <c:v>40961.687499987733</c:v>
                </c:pt>
                <c:pt idx="5059">
                  <c:v>40961.697916654397</c:v>
                </c:pt>
                <c:pt idx="5060">
                  <c:v>40961.708333321061</c:v>
                </c:pt>
                <c:pt idx="5061">
                  <c:v>40961.718749987725</c:v>
                </c:pt>
                <c:pt idx="5062">
                  <c:v>40961.72916665439</c:v>
                </c:pt>
                <c:pt idx="5063">
                  <c:v>40961.739583321054</c:v>
                </c:pt>
                <c:pt idx="5064">
                  <c:v>40961.749999987718</c:v>
                </c:pt>
                <c:pt idx="5065">
                  <c:v>40961.760416654382</c:v>
                </c:pt>
                <c:pt idx="5066">
                  <c:v>40961.770833321047</c:v>
                </c:pt>
                <c:pt idx="5067">
                  <c:v>40961.781249987711</c:v>
                </c:pt>
                <c:pt idx="5068">
                  <c:v>40961.791666654375</c:v>
                </c:pt>
                <c:pt idx="5069">
                  <c:v>40961.802083321039</c:v>
                </c:pt>
                <c:pt idx="5070">
                  <c:v>40961.812499987704</c:v>
                </c:pt>
                <c:pt idx="5071">
                  <c:v>40961.822916654368</c:v>
                </c:pt>
                <c:pt idx="5072">
                  <c:v>40961.833333321032</c:v>
                </c:pt>
                <c:pt idx="5073">
                  <c:v>40961.843749987696</c:v>
                </c:pt>
                <c:pt idx="5074">
                  <c:v>40961.854166654361</c:v>
                </c:pt>
                <c:pt idx="5075">
                  <c:v>40961.864583321025</c:v>
                </c:pt>
                <c:pt idx="5076">
                  <c:v>40961.874999987689</c:v>
                </c:pt>
                <c:pt idx="5077">
                  <c:v>40961.885416654353</c:v>
                </c:pt>
                <c:pt idx="5078">
                  <c:v>40961.895833321018</c:v>
                </c:pt>
                <c:pt idx="5079">
                  <c:v>40961.906249987682</c:v>
                </c:pt>
                <c:pt idx="5080">
                  <c:v>40961.916666654346</c:v>
                </c:pt>
                <c:pt idx="5081">
                  <c:v>40961.92708332101</c:v>
                </c:pt>
                <c:pt idx="5082">
                  <c:v>40961.937499987675</c:v>
                </c:pt>
                <c:pt idx="5083">
                  <c:v>40961.947916654339</c:v>
                </c:pt>
                <c:pt idx="5084">
                  <c:v>40961.958333321003</c:v>
                </c:pt>
                <c:pt idx="5085">
                  <c:v>40961.968749987667</c:v>
                </c:pt>
                <c:pt idx="5086">
                  <c:v>40961.979166654331</c:v>
                </c:pt>
                <c:pt idx="5087">
                  <c:v>40961.989583320996</c:v>
                </c:pt>
                <c:pt idx="5088">
                  <c:v>40961.99999998766</c:v>
                </c:pt>
                <c:pt idx="5089">
                  <c:v>40962.010416654324</c:v>
                </c:pt>
                <c:pt idx="5090">
                  <c:v>40962.020833320988</c:v>
                </c:pt>
                <c:pt idx="5091">
                  <c:v>40962.031249987653</c:v>
                </c:pt>
                <c:pt idx="5092">
                  <c:v>40962.041666654317</c:v>
                </c:pt>
                <c:pt idx="5093">
                  <c:v>40962.052083320981</c:v>
                </c:pt>
                <c:pt idx="5094">
                  <c:v>40962.062499987645</c:v>
                </c:pt>
                <c:pt idx="5095">
                  <c:v>40962.07291665431</c:v>
                </c:pt>
                <c:pt idx="5096">
                  <c:v>40962.083333320974</c:v>
                </c:pt>
                <c:pt idx="5097">
                  <c:v>40962.093749987638</c:v>
                </c:pt>
                <c:pt idx="5098">
                  <c:v>40962.104166654302</c:v>
                </c:pt>
                <c:pt idx="5099">
                  <c:v>40962.114583320967</c:v>
                </c:pt>
                <c:pt idx="5100">
                  <c:v>40962.124999987631</c:v>
                </c:pt>
                <c:pt idx="5101">
                  <c:v>40962.135416654295</c:v>
                </c:pt>
                <c:pt idx="5102">
                  <c:v>40962.145833320959</c:v>
                </c:pt>
                <c:pt idx="5103">
                  <c:v>40962.156249987624</c:v>
                </c:pt>
                <c:pt idx="5104">
                  <c:v>40962.166666654288</c:v>
                </c:pt>
                <c:pt idx="5105">
                  <c:v>40962.177083320952</c:v>
                </c:pt>
                <c:pt idx="5106">
                  <c:v>40962.187499987616</c:v>
                </c:pt>
                <c:pt idx="5107">
                  <c:v>40962.197916654281</c:v>
                </c:pt>
                <c:pt idx="5108">
                  <c:v>40962.208333320945</c:v>
                </c:pt>
                <c:pt idx="5109">
                  <c:v>40962.218749987609</c:v>
                </c:pt>
                <c:pt idx="5110">
                  <c:v>40962.229166654273</c:v>
                </c:pt>
                <c:pt idx="5111">
                  <c:v>40962.239583320938</c:v>
                </c:pt>
                <c:pt idx="5112">
                  <c:v>40962.249999987602</c:v>
                </c:pt>
                <c:pt idx="5113">
                  <c:v>40962.260416654266</c:v>
                </c:pt>
                <c:pt idx="5114">
                  <c:v>40962.27083332093</c:v>
                </c:pt>
                <c:pt idx="5115">
                  <c:v>40962.281249987594</c:v>
                </c:pt>
                <c:pt idx="5116">
                  <c:v>40962.291666654259</c:v>
                </c:pt>
                <c:pt idx="5117">
                  <c:v>40962.302083320923</c:v>
                </c:pt>
                <c:pt idx="5118">
                  <c:v>40962.312499987587</c:v>
                </c:pt>
                <c:pt idx="5119">
                  <c:v>40962.322916654251</c:v>
                </c:pt>
                <c:pt idx="5120">
                  <c:v>40962.333333320916</c:v>
                </c:pt>
                <c:pt idx="5121">
                  <c:v>40962.34374998758</c:v>
                </c:pt>
                <c:pt idx="5122">
                  <c:v>40962.354166654244</c:v>
                </c:pt>
                <c:pt idx="5123">
                  <c:v>40962.364583320908</c:v>
                </c:pt>
                <c:pt idx="5124">
                  <c:v>40962.374999987573</c:v>
                </c:pt>
                <c:pt idx="5125">
                  <c:v>40962.385416654237</c:v>
                </c:pt>
                <c:pt idx="5126">
                  <c:v>40962.395833320901</c:v>
                </c:pt>
                <c:pt idx="5127">
                  <c:v>40962.406249987565</c:v>
                </c:pt>
                <c:pt idx="5128">
                  <c:v>40962.41666665423</c:v>
                </c:pt>
                <c:pt idx="5129">
                  <c:v>40962.427083320894</c:v>
                </c:pt>
                <c:pt idx="5130">
                  <c:v>40962.437499987558</c:v>
                </c:pt>
                <c:pt idx="5131">
                  <c:v>40962.447916654222</c:v>
                </c:pt>
                <c:pt idx="5132">
                  <c:v>40962.458333320887</c:v>
                </c:pt>
                <c:pt idx="5133">
                  <c:v>40962.468749987551</c:v>
                </c:pt>
                <c:pt idx="5134">
                  <c:v>40962.479166654215</c:v>
                </c:pt>
                <c:pt idx="5135">
                  <c:v>40962.489583320879</c:v>
                </c:pt>
                <c:pt idx="5136">
                  <c:v>40962.499999987544</c:v>
                </c:pt>
                <c:pt idx="5137">
                  <c:v>40962.510416654208</c:v>
                </c:pt>
                <c:pt idx="5138">
                  <c:v>40962.520833320872</c:v>
                </c:pt>
                <c:pt idx="5139">
                  <c:v>40962.531249987536</c:v>
                </c:pt>
                <c:pt idx="5140">
                  <c:v>40962.541666654201</c:v>
                </c:pt>
                <c:pt idx="5141">
                  <c:v>40962.552083320865</c:v>
                </c:pt>
                <c:pt idx="5142">
                  <c:v>40962.562499987529</c:v>
                </c:pt>
                <c:pt idx="5143">
                  <c:v>40962.572916654193</c:v>
                </c:pt>
                <c:pt idx="5144">
                  <c:v>40962.583333320857</c:v>
                </c:pt>
                <c:pt idx="5145">
                  <c:v>40962.593749987522</c:v>
                </c:pt>
                <c:pt idx="5146">
                  <c:v>40962.604166654186</c:v>
                </c:pt>
                <c:pt idx="5147">
                  <c:v>40962.61458332085</c:v>
                </c:pt>
                <c:pt idx="5148">
                  <c:v>40962.624999987514</c:v>
                </c:pt>
                <c:pt idx="5149">
                  <c:v>40962.635416654179</c:v>
                </c:pt>
                <c:pt idx="5150">
                  <c:v>40962.645833320843</c:v>
                </c:pt>
                <c:pt idx="5151">
                  <c:v>40962.656249987507</c:v>
                </c:pt>
                <c:pt idx="5152">
                  <c:v>40962.666666654171</c:v>
                </c:pt>
                <c:pt idx="5153">
                  <c:v>40962.677083320836</c:v>
                </c:pt>
                <c:pt idx="5154">
                  <c:v>40962.6874999875</c:v>
                </c:pt>
                <c:pt idx="5155">
                  <c:v>40962.697916654164</c:v>
                </c:pt>
                <c:pt idx="5156">
                  <c:v>40962.708333320828</c:v>
                </c:pt>
                <c:pt idx="5157">
                  <c:v>40962.718749987493</c:v>
                </c:pt>
                <c:pt idx="5158">
                  <c:v>40962.729166654157</c:v>
                </c:pt>
                <c:pt idx="5159">
                  <c:v>40962.739583320821</c:v>
                </c:pt>
                <c:pt idx="5160">
                  <c:v>40962.749999987485</c:v>
                </c:pt>
                <c:pt idx="5161">
                  <c:v>40962.76041665415</c:v>
                </c:pt>
                <c:pt idx="5162">
                  <c:v>40962.770833320814</c:v>
                </c:pt>
                <c:pt idx="5163">
                  <c:v>40962.781249987478</c:v>
                </c:pt>
                <c:pt idx="5164">
                  <c:v>40962.791666654142</c:v>
                </c:pt>
                <c:pt idx="5165">
                  <c:v>40962.802083320807</c:v>
                </c:pt>
                <c:pt idx="5166">
                  <c:v>40962.812499987471</c:v>
                </c:pt>
                <c:pt idx="5167">
                  <c:v>40962.822916654135</c:v>
                </c:pt>
                <c:pt idx="5168">
                  <c:v>40962.833333320799</c:v>
                </c:pt>
                <c:pt idx="5169">
                  <c:v>40962.843749987464</c:v>
                </c:pt>
                <c:pt idx="5170">
                  <c:v>40962.854166654128</c:v>
                </c:pt>
                <c:pt idx="5171">
                  <c:v>40962.864583320792</c:v>
                </c:pt>
                <c:pt idx="5172">
                  <c:v>40962.874999987456</c:v>
                </c:pt>
                <c:pt idx="5173">
                  <c:v>40962.88541665412</c:v>
                </c:pt>
                <c:pt idx="5174">
                  <c:v>40962.895833320785</c:v>
                </c:pt>
                <c:pt idx="5175">
                  <c:v>40962.906249987449</c:v>
                </c:pt>
                <c:pt idx="5176">
                  <c:v>40962.916666654113</c:v>
                </c:pt>
                <c:pt idx="5177">
                  <c:v>40962.927083320777</c:v>
                </c:pt>
                <c:pt idx="5178">
                  <c:v>40962.937499987442</c:v>
                </c:pt>
                <c:pt idx="5179">
                  <c:v>40962.947916654106</c:v>
                </c:pt>
                <c:pt idx="5180">
                  <c:v>40962.95833332077</c:v>
                </c:pt>
                <c:pt idx="5181">
                  <c:v>40962.968749987434</c:v>
                </c:pt>
                <c:pt idx="5182">
                  <c:v>40962.979166654099</c:v>
                </c:pt>
                <c:pt idx="5183">
                  <c:v>40962.989583320763</c:v>
                </c:pt>
                <c:pt idx="5184">
                  <c:v>40962.999999987427</c:v>
                </c:pt>
                <c:pt idx="5185">
                  <c:v>40963.010416654091</c:v>
                </c:pt>
                <c:pt idx="5186">
                  <c:v>40963.020833320756</c:v>
                </c:pt>
                <c:pt idx="5187">
                  <c:v>40963.03124998742</c:v>
                </c:pt>
                <c:pt idx="5188">
                  <c:v>40963.041666654084</c:v>
                </c:pt>
                <c:pt idx="5189">
                  <c:v>40963.052083320748</c:v>
                </c:pt>
                <c:pt idx="5190">
                  <c:v>40963.062499987413</c:v>
                </c:pt>
                <c:pt idx="5191">
                  <c:v>40963.072916654077</c:v>
                </c:pt>
                <c:pt idx="5192">
                  <c:v>40963.083333320741</c:v>
                </c:pt>
                <c:pt idx="5193">
                  <c:v>40963.093749987405</c:v>
                </c:pt>
                <c:pt idx="5194">
                  <c:v>40963.10416665407</c:v>
                </c:pt>
                <c:pt idx="5195">
                  <c:v>40963.114583320734</c:v>
                </c:pt>
                <c:pt idx="5196">
                  <c:v>40963.124999987398</c:v>
                </c:pt>
                <c:pt idx="5197">
                  <c:v>40963.135416654062</c:v>
                </c:pt>
                <c:pt idx="5198">
                  <c:v>40963.145833320727</c:v>
                </c:pt>
                <c:pt idx="5199">
                  <c:v>40963.156249987391</c:v>
                </c:pt>
                <c:pt idx="5200">
                  <c:v>40963.166666654055</c:v>
                </c:pt>
                <c:pt idx="5201">
                  <c:v>40963.177083320719</c:v>
                </c:pt>
                <c:pt idx="5202">
                  <c:v>40963.187499987383</c:v>
                </c:pt>
                <c:pt idx="5203">
                  <c:v>40963.197916654048</c:v>
                </c:pt>
                <c:pt idx="5204">
                  <c:v>40963.208333320712</c:v>
                </c:pt>
                <c:pt idx="5205">
                  <c:v>40963.218749987376</c:v>
                </c:pt>
                <c:pt idx="5206">
                  <c:v>40963.22916665404</c:v>
                </c:pt>
                <c:pt idx="5207">
                  <c:v>40963.239583320705</c:v>
                </c:pt>
                <c:pt idx="5208">
                  <c:v>40963.249999987369</c:v>
                </c:pt>
                <c:pt idx="5209">
                  <c:v>40963.260416654033</c:v>
                </c:pt>
                <c:pt idx="5210">
                  <c:v>40963.270833320697</c:v>
                </c:pt>
                <c:pt idx="5211">
                  <c:v>40963.281249987362</c:v>
                </c:pt>
                <c:pt idx="5212">
                  <c:v>40963.291666654026</c:v>
                </c:pt>
                <c:pt idx="5213">
                  <c:v>40963.30208332069</c:v>
                </c:pt>
                <c:pt idx="5214">
                  <c:v>40963.312499987354</c:v>
                </c:pt>
                <c:pt idx="5215">
                  <c:v>40963.322916654019</c:v>
                </c:pt>
                <c:pt idx="5216">
                  <c:v>40963.333333320683</c:v>
                </c:pt>
                <c:pt idx="5217">
                  <c:v>40963.343749987347</c:v>
                </c:pt>
                <c:pt idx="5218">
                  <c:v>40963.354166654011</c:v>
                </c:pt>
                <c:pt idx="5219">
                  <c:v>40963.364583320676</c:v>
                </c:pt>
                <c:pt idx="5220">
                  <c:v>40963.37499998734</c:v>
                </c:pt>
                <c:pt idx="5221">
                  <c:v>40963.385416654004</c:v>
                </c:pt>
                <c:pt idx="5222">
                  <c:v>40963.395833320668</c:v>
                </c:pt>
                <c:pt idx="5223">
                  <c:v>40963.406249987333</c:v>
                </c:pt>
                <c:pt idx="5224">
                  <c:v>40963.416666653997</c:v>
                </c:pt>
                <c:pt idx="5225">
                  <c:v>40963.427083320661</c:v>
                </c:pt>
                <c:pt idx="5226">
                  <c:v>40963.437499987325</c:v>
                </c:pt>
                <c:pt idx="5227">
                  <c:v>40963.44791665399</c:v>
                </c:pt>
                <c:pt idx="5228">
                  <c:v>40963.458333320654</c:v>
                </c:pt>
                <c:pt idx="5229">
                  <c:v>40963.468749987318</c:v>
                </c:pt>
                <c:pt idx="5230">
                  <c:v>40963.479166653982</c:v>
                </c:pt>
                <c:pt idx="5231">
                  <c:v>40963.489583320646</c:v>
                </c:pt>
                <c:pt idx="5232">
                  <c:v>40963.499999987311</c:v>
                </c:pt>
                <c:pt idx="5233">
                  <c:v>40963.510416653975</c:v>
                </c:pt>
                <c:pt idx="5234">
                  <c:v>40963.520833320639</c:v>
                </c:pt>
                <c:pt idx="5235">
                  <c:v>40963.531249987303</c:v>
                </c:pt>
                <c:pt idx="5236">
                  <c:v>40963.541666653968</c:v>
                </c:pt>
                <c:pt idx="5237">
                  <c:v>40963.552083320632</c:v>
                </c:pt>
                <c:pt idx="5238">
                  <c:v>40963.562499987296</c:v>
                </c:pt>
                <c:pt idx="5239">
                  <c:v>40963.57291665396</c:v>
                </c:pt>
                <c:pt idx="5240">
                  <c:v>40963.583333320625</c:v>
                </c:pt>
                <c:pt idx="5241">
                  <c:v>40963.593749987289</c:v>
                </c:pt>
                <c:pt idx="5242">
                  <c:v>40963.604166653953</c:v>
                </c:pt>
                <c:pt idx="5243">
                  <c:v>40963.614583320617</c:v>
                </c:pt>
                <c:pt idx="5244">
                  <c:v>40963.624999987282</c:v>
                </c:pt>
                <c:pt idx="5245">
                  <c:v>40963.635416653946</c:v>
                </c:pt>
                <c:pt idx="5246">
                  <c:v>40963.64583332061</c:v>
                </c:pt>
                <c:pt idx="5247">
                  <c:v>40963.656249987274</c:v>
                </c:pt>
                <c:pt idx="5248">
                  <c:v>40963.666666653939</c:v>
                </c:pt>
                <c:pt idx="5249">
                  <c:v>40963.677083320603</c:v>
                </c:pt>
                <c:pt idx="5250">
                  <c:v>40963.687499987267</c:v>
                </c:pt>
                <c:pt idx="5251">
                  <c:v>40963.697916653931</c:v>
                </c:pt>
                <c:pt idx="5252">
                  <c:v>40963.708333320596</c:v>
                </c:pt>
                <c:pt idx="5253">
                  <c:v>40963.71874998726</c:v>
                </c:pt>
                <c:pt idx="5254">
                  <c:v>40963.729166653924</c:v>
                </c:pt>
                <c:pt idx="5255">
                  <c:v>40963.739583320588</c:v>
                </c:pt>
                <c:pt idx="5256">
                  <c:v>40963.749999987253</c:v>
                </c:pt>
                <c:pt idx="5257">
                  <c:v>40963.760416653917</c:v>
                </c:pt>
                <c:pt idx="5258">
                  <c:v>40963.770833320581</c:v>
                </c:pt>
                <c:pt idx="5259">
                  <c:v>40963.781249987245</c:v>
                </c:pt>
                <c:pt idx="5260">
                  <c:v>40963.791666653909</c:v>
                </c:pt>
                <c:pt idx="5261">
                  <c:v>40963.802083320574</c:v>
                </c:pt>
                <c:pt idx="5262">
                  <c:v>40963.812499987238</c:v>
                </c:pt>
                <c:pt idx="5263">
                  <c:v>40963.822916653902</c:v>
                </c:pt>
                <c:pt idx="5264">
                  <c:v>40963.833333320566</c:v>
                </c:pt>
                <c:pt idx="5265">
                  <c:v>40963.843749987231</c:v>
                </c:pt>
                <c:pt idx="5266">
                  <c:v>40963.854166653895</c:v>
                </c:pt>
                <c:pt idx="5267">
                  <c:v>40963.864583320559</c:v>
                </c:pt>
                <c:pt idx="5268">
                  <c:v>40963.874999987223</c:v>
                </c:pt>
                <c:pt idx="5269">
                  <c:v>40963.885416653888</c:v>
                </c:pt>
                <c:pt idx="5270">
                  <c:v>40963.895833320552</c:v>
                </c:pt>
                <c:pt idx="5271">
                  <c:v>40963.906249987216</c:v>
                </c:pt>
                <c:pt idx="5272">
                  <c:v>40963.91666665388</c:v>
                </c:pt>
                <c:pt idx="5273">
                  <c:v>40963.927083320545</c:v>
                </c:pt>
                <c:pt idx="5274">
                  <c:v>40963.937499987209</c:v>
                </c:pt>
                <c:pt idx="5275">
                  <c:v>40963.947916653873</c:v>
                </c:pt>
                <c:pt idx="5276">
                  <c:v>40963.958333320537</c:v>
                </c:pt>
                <c:pt idx="5277">
                  <c:v>40963.968749987202</c:v>
                </c:pt>
                <c:pt idx="5278">
                  <c:v>40963.979166653866</c:v>
                </c:pt>
                <c:pt idx="5279">
                  <c:v>40963.98958332053</c:v>
                </c:pt>
                <c:pt idx="5280">
                  <c:v>40963.999999987194</c:v>
                </c:pt>
                <c:pt idx="5281">
                  <c:v>40964.010416653859</c:v>
                </c:pt>
                <c:pt idx="5282">
                  <c:v>40964.020833320523</c:v>
                </c:pt>
                <c:pt idx="5283">
                  <c:v>40964.031249987187</c:v>
                </c:pt>
                <c:pt idx="5284">
                  <c:v>40964.041666653851</c:v>
                </c:pt>
                <c:pt idx="5285">
                  <c:v>40964.052083320516</c:v>
                </c:pt>
                <c:pt idx="5286">
                  <c:v>40964.06249998718</c:v>
                </c:pt>
                <c:pt idx="5287">
                  <c:v>40964.072916653844</c:v>
                </c:pt>
                <c:pt idx="5288">
                  <c:v>40964.083333320508</c:v>
                </c:pt>
                <c:pt idx="5289">
                  <c:v>40964.093749987172</c:v>
                </c:pt>
                <c:pt idx="5290">
                  <c:v>40964.104166653837</c:v>
                </c:pt>
                <c:pt idx="5291">
                  <c:v>40964.114583320501</c:v>
                </c:pt>
                <c:pt idx="5292">
                  <c:v>40964.124999987165</c:v>
                </c:pt>
                <c:pt idx="5293">
                  <c:v>40964.135416653829</c:v>
                </c:pt>
                <c:pt idx="5294">
                  <c:v>40964.145833320494</c:v>
                </c:pt>
                <c:pt idx="5295">
                  <c:v>40964.156249987158</c:v>
                </c:pt>
                <c:pt idx="5296">
                  <c:v>40964.166666653822</c:v>
                </c:pt>
                <c:pt idx="5297">
                  <c:v>40964.177083320486</c:v>
                </c:pt>
                <c:pt idx="5298">
                  <c:v>40964.187499987151</c:v>
                </c:pt>
                <c:pt idx="5299">
                  <c:v>40964.197916653815</c:v>
                </c:pt>
                <c:pt idx="5300">
                  <c:v>40964.208333320479</c:v>
                </c:pt>
                <c:pt idx="5301">
                  <c:v>40964.218749987143</c:v>
                </c:pt>
                <c:pt idx="5302">
                  <c:v>40964.229166653808</c:v>
                </c:pt>
                <c:pt idx="5303">
                  <c:v>40964.239583320472</c:v>
                </c:pt>
                <c:pt idx="5304">
                  <c:v>40964.249999987136</c:v>
                </c:pt>
                <c:pt idx="5305">
                  <c:v>40964.2604166538</c:v>
                </c:pt>
                <c:pt idx="5306">
                  <c:v>40964.270833320465</c:v>
                </c:pt>
                <c:pt idx="5307">
                  <c:v>40964.281249987129</c:v>
                </c:pt>
                <c:pt idx="5308">
                  <c:v>40964.291666653793</c:v>
                </c:pt>
                <c:pt idx="5309">
                  <c:v>40964.302083320457</c:v>
                </c:pt>
                <c:pt idx="5310">
                  <c:v>40964.312499987122</c:v>
                </c:pt>
                <c:pt idx="5311">
                  <c:v>40964.322916653786</c:v>
                </c:pt>
                <c:pt idx="5312">
                  <c:v>40964.33333332045</c:v>
                </c:pt>
                <c:pt idx="5313">
                  <c:v>40964.343749987114</c:v>
                </c:pt>
                <c:pt idx="5314">
                  <c:v>40964.354166653779</c:v>
                </c:pt>
                <c:pt idx="5315">
                  <c:v>40964.364583320443</c:v>
                </c:pt>
                <c:pt idx="5316">
                  <c:v>40964.374999987107</c:v>
                </c:pt>
                <c:pt idx="5317">
                  <c:v>40964.385416653771</c:v>
                </c:pt>
                <c:pt idx="5318">
                  <c:v>40964.395833320435</c:v>
                </c:pt>
                <c:pt idx="5319">
                  <c:v>40964.4062499871</c:v>
                </c:pt>
                <c:pt idx="5320">
                  <c:v>40964.416666653764</c:v>
                </c:pt>
                <c:pt idx="5321">
                  <c:v>40964.427083320428</c:v>
                </c:pt>
                <c:pt idx="5322">
                  <c:v>40964.437499987092</c:v>
                </c:pt>
                <c:pt idx="5323">
                  <c:v>40964.447916653757</c:v>
                </c:pt>
                <c:pt idx="5324">
                  <c:v>40964.458333320421</c:v>
                </c:pt>
                <c:pt idx="5325">
                  <c:v>40964.468749987085</c:v>
                </c:pt>
                <c:pt idx="5326">
                  <c:v>40964.479166653749</c:v>
                </c:pt>
                <c:pt idx="5327">
                  <c:v>40964.489583320414</c:v>
                </c:pt>
                <c:pt idx="5328">
                  <c:v>40964.499999987078</c:v>
                </c:pt>
                <c:pt idx="5329">
                  <c:v>40964.510416653742</c:v>
                </c:pt>
                <c:pt idx="5330">
                  <c:v>40964.520833320406</c:v>
                </c:pt>
                <c:pt idx="5331">
                  <c:v>40964.531249987071</c:v>
                </c:pt>
                <c:pt idx="5332">
                  <c:v>40964.541666653735</c:v>
                </c:pt>
                <c:pt idx="5333">
                  <c:v>40964.552083320399</c:v>
                </c:pt>
                <c:pt idx="5334">
                  <c:v>40964.562499987063</c:v>
                </c:pt>
                <c:pt idx="5335">
                  <c:v>40964.572916653728</c:v>
                </c:pt>
                <c:pt idx="5336">
                  <c:v>40964.583333320392</c:v>
                </c:pt>
                <c:pt idx="5337">
                  <c:v>40964.593749987056</c:v>
                </c:pt>
                <c:pt idx="5338">
                  <c:v>40964.60416665372</c:v>
                </c:pt>
                <c:pt idx="5339">
                  <c:v>40964.614583320385</c:v>
                </c:pt>
                <c:pt idx="5340">
                  <c:v>40964.624999987049</c:v>
                </c:pt>
                <c:pt idx="5341">
                  <c:v>40964.635416653713</c:v>
                </c:pt>
                <c:pt idx="5342">
                  <c:v>40964.645833320377</c:v>
                </c:pt>
                <c:pt idx="5343">
                  <c:v>40964.656249987042</c:v>
                </c:pt>
                <c:pt idx="5344">
                  <c:v>40964.666666653706</c:v>
                </c:pt>
                <c:pt idx="5345">
                  <c:v>40964.67708332037</c:v>
                </c:pt>
                <c:pt idx="5346">
                  <c:v>40964.687499987034</c:v>
                </c:pt>
                <c:pt idx="5347">
                  <c:v>40964.697916653698</c:v>
                </c:pt>
                <c:pt idx="5348">
                  <c:v>40964.708333320363</c:v>
                </c:pt>
                <c:pt idx="5349">
                  <c:v>40964.718749987027</c:v>
                </c:pt>
                <c:pt idx="5350">
                  <c:v>40964.729166653691</c:v>
                </c:pt>
                <c:pt idx="5351">
                  <c:v>40964.739583320355</c:v>
                </c:pt>
                <c:pt idx="5352">
                  <c:v>40964.74999998702</c:v>
                </c:pt>
                <c:pt idx="5353">
                  <c:v>40964.760416653684</c:v>
                </c:pt>
                <c:pt idx="5354">
                  <c:v>40964.770833320348</c:v>
                </c:pt>
                <c:pt idx="5355">
                  <c:v>40964.781249987012</c:v>
                </c:pt>
                <c:pt idx="5356">
                  <c:v>40964.791666653677</c:v>
                </c:pt>
                <c:pt idx="5357">
                  <c:v>40964.802083320341</c:v>
                </c:pt>
                <c:pt idx="5358">
                  <c:v>40964.812499987005</c:v>
                </c:pt>
                <c:pt idx="5359">
                  <c:v>40964.822916653669</c:v>
                </c:pt>
                <c:pt idx="5360">
                  <c:v>40964.833333320334</c:v>
                </c:pt>
                <c:pt idx="5361">
                  <c:v>40964.843749986998</c:v>
                </c:pt>
                <c:pt idx="5362">
                  <c:v>40964.854166653662</c:v>
                </c:pt>
                <c:pt idx="5363">
                  <c:v>40964.864583320326</c:v>
                </c:pt>
                <c:pt idx="5364">
                  <c:v>40964.874999986991</c:v>
                </c:pt>
                <c:pt idx="5365">
                  <c:v>40964.885416653655</c:v>
                </c:pt>
                <c:pt idx="5366">
                  <c:v>40964.895833320319</c:v>
                </c:pt>
                <c:pt idx="5367">
                  <c:v>40964.906249986983</c:v>
                </c:pt>
                <c:pt idx="5368">
                  <c:v>40964.916666653648</c:v>
                </c:pt>
                <c:pt idx="5369">
                  <c:v>40964.927083320312</c:v>
                </c:pt>
                <c:pt idx="5370">
                  <c:v>40964.937499986976</c:v>
                </c:pt>
                <c:pt idx="5371">
                  <c:v>40964.94791665364</c:v>
                </c:pt>
                <c:pt idx="5372">
                  <c:v>40964.958333320305</c:v>
                </c:pt>
                <c:pt idx="5373">
                  <c:v>40964.968749986969</c:v>
                </c:pt>
                <c:pt idx="5374">
                  <c:v>40964.979166653633</c:v>
                </c:pt>
                <c:pt idx="5375">
                  <c:v>40964.989583320297</c:v>
                </c:pt>
                <c:pt idx="5376">
                  <c:v>40964.999999986961</c:v>
                </c:pt>
                <c:pt idx="5377">
                  <c:v>40965.010416653626</c:v>
                </c:pt>
                <c:pt idx="5378">
                  <c:v>40965.02083332029</c:v>
                </c:pt>
                <c:pt idx="5379">
                  <c:v>40965.031249986954</c:v>
                </c:pt>
                <c:pt idx="5380">
                  <c:v>40965.041666653618</c:v>
                </c:pt>
                <c:pt idx="5381">
                  <c:v>40965.052083320283</c:v>
                </c:pt>
                <c:pt idx="5382">
                  <c:v>40965.062499986947</c:v>
                </c:pt>
                <c:pt idx="5383">
                  <c:v>40965.072916653611</c:v>
                </c:pt>
                <c:pt idx="5384">
                  <c:v>40965.083333320275</c:v>
                </c:pt>
                <c:pt idx="5385">
                  <c:v>40965.09374998694</c:v>
                </c:pt>
                <c:pt idx="5386">
                  <c:v>40965.104166653604</c:v>
                </c:pt>
                <c:pt idx="5387">
                  <c:v>40965.114583320268</c:v>
                </c:pt>
                <c:pt idx="5388">
                  <c:v>40965.124999986932</c:v>
                </c:pt>
                <c:pt idx="5389">
                  <c:v>40965.135416653597</c:v>
                </c:pt>
                <c:pt idx="5390">
                  <c:v>40965.145833320261</c:v>
                </c:pt>
                <c:pt idx="5391">
                  <c:v>40965.156249986925</c:v>
                </c:pt>
                <c:pt idx="5392">
                  <c:v>40965.166666653589</c:v>
                </c:pt>
                <c:pt idx="5393">
                  <c:v>40965.177083320254</c:v>
                </c:pt>
                <c:pt idx="5394">
                  <c:v>40965.187499986918</c:v>
                </c:pt>
                <c:pt idx="5395">
                  <c:v>40965.197916653582</c:v>
                </c:pt>
                <c:pt idx="5396">
                  <c:v>40965.208333320246</c:v>
                </c:pt>
                <c:pt idx="5397">
                  <c:v>40965.218749986911</c:v>
                </c:pt>
                <c:pt idx="5398">
                  <c:v>40965.229166653575</c:v>
                </c:pt>
                <c:pt idx="5399">
                  <c:v>40965.239583320239</c:v>
                </c:pt>
                <c:pt idx="5400">
                  <c:v>40965.249999986903</c:v>
                </c:pt>
                <c:pt idx="5401">
                  <c:v>40965.260416653568</c:v>
                </c:pt>
                <c:pt idx="5402">
                  <c:v>40965.270833320232</c:v>
                </c:pt>
                <c:pt idx="5403">
                  <c:v>40965.281249986896</c:v>
                </c:pt>
                <c:pt idx="5404">
                  <c:v>40965.29166665356</c:v>
                </c:pt>
                <c:pt idx="5405">
                  <c:v>40965.302083320224</c:v>
                </c:pt>
                <c:pt idx="5406">
                  <c:v>40965.312499986889</c:v>
                </c:pt>
                <c:pt idx="5407">
                  <c:v>40965.322916653553</c:v>
                </c:pt>
                <c:pt idx="5408">
                  <c:v>40965.333333320217</c:v>
                </c:pt>
                <c:pt idx="5409">
                  <c:v>40965.343749986881</c:v>
                </c:pt>
                <c:pt idx="5410">
                  <c:v>40965.354166653546</c:v>
                </c:pt>
                <c:pt idx="5411">
                  <c:v>40965.36458332021</c:v>
                </c:pt>
                <c:pt idx="5412">
                  <c:v>40965.374999986874</c:v>
                </c:pt>
                <c:pt idx="5413">
                  <c:v>40965.385416653538</c:v>
                </c:pt>
                <c:pt idx="5414">
                  <c:v>40965.395833320203</c:v>
                </c:pt>
                <c:pt idx="5415">
                  <c:v>40965.406249986867</c:v>
                </c:pt>
                <c:pt idx="5416">
                  <c:v>40965.416666653531</c:v>
                </c:pt>
                <c:pt idx="5417">
                  <c:v>40965.427083320195</c:v>
                </c:pt>
                <c:pt idx="5418">
                  <c:v>40965.43749998686</c:v>
                </c:pt>
                <c:pt idx="5419">
                  <c:v>40965.447916653524</c:v>
                </c:pt>
                <c:pt idx="5420">
                  <c:v>40965.458333320188</c:v>
                </c:pt>
                <c:pt idx="5421">
                  <c:v>40965.468749986852</c:v>
                </c:pt>
                <c:pt idx="5422">
                  <c:v>40965.479166653517</c:v>
                </c:pt>
                <c:pt idx="5423">
                  <c:v>40965.489583320181</c:v>
                </c:pt>
                <c:pt idx="5424">
                  <c:v>40965.499999986845</c:v>
                </c:pt>
                <c:pt idx="5425">
                  <c:v>40965.510416653509</c:v>
                </c:pt>
                <c:pt idx="5426">
                  <c:v>40965.520833320174</c:v>
                </c:pt>
                <c:pt idx="5427">
                  <c:v>40965.531249986838</c:v>
                </c:pt>
                <c:pt idx="5428">
                  <c:v>40965.541666653502</c:v>
                </c:pt>
                <c:pt idx="5429">
                  <c:v>40965.552083320166</c:v>
                </c:pt>
                <c:pt idx="5430">
                  <c:v>40965.562499986831</c:v>
                </c:pt>
                <c:pt idx="5431">
                  <c:v>40965.572916653495</c:v>
                </c:pt>
                <c:pt idx="5432">
                  <c:v>40965.583333320159</c:v>
                </c:pt>
                <c:pt idx="5433">
                  <c:v>40965.593749986823</c:v>
                </c:pt>
                <c:pt idx="5434">
                  <c:v>40965.604166653487</c:v>
                </c:pt>
                <c:pt idx="5435">
                  <c:v>40965.614583320152</c:v>
                </c:pt>
                <c:pt idx="5436">
                  <c:v>40965.624999986816</c:v>
                </c:pt>
                <c:pt idx="5437">
                  <c:v>40965.63541665348</c:v>
                </c:pt>
                <c:pt idx="5438">
                  <c:v>40965.645833320144</c:v>
                </c:pt>
                <c:pt idx="5439">
                  <c:v>40965.656249986809</c:v>
                </c:pt>
                <c:pt idx="5440">
                  <c:v>40965.666666653473</c:v>
                </c:pt>
                <c:pt idx="5441">
                  <c:v>40965.677083320137</c:v>
                </c:pt>
                <c:pt idx="5442">
                  <c:v>40965.687499986801</c:v>
                </c:pt>
                <c:pt idx="5443">
                  <c:v>40965.697916653466</c:v>
                </c:pt>
                <c:pt idx="5444">
                  <c:v>40965.70833332013</c:v>
                </c:pt>
                <c:pt idx="5445">
                  <c:v>40965.718749986794</c:v>
                </c:pt>
                <c:pt idx="5446">
                  <c:v>40965.729166653458</c:v>
                </c:pt>
                <c:pt idx="5447">
                  <c:v>40965.739583320123</c:v>
                </c:pt>
                <c:pt idx="5448">
                  <c:v>40965.749999986787</c:v>
                </c:pt>
                <c:pt idx="5449">
                  <c:v>40965.760416653451</c:v>
                </c:pt>
                <c:pt idx="5450">
                  <c:v>40965.770833320115</c:v>
                </c:pt>
                <c:pt idx="5451">
                  <c:v>40965.78124998678</c:v>
                </c:pt>
                <c:pt idx="5452">
                  <c:v>40965.791666653444</c:v>
                </c:pt>
                <c:pt idx="5453">
                  <c:v>40965.802083320108</c:v>
                </c:pt>
                <c:pt idx="5454">
                  <c:v>40965.812499986772</c:v>
                </c:pt>
                <c:pt idx="5455">
                  <c:v>40965.822916653437</c:v>
                </c:pt>
                <c:pt idx="5456">
                  <c:v>40965.833333320101</c:v>
                </c:pt>
                <c:pt idx="5457">
                  <c:v>40965.843749986765</c:v>
                </c:pt>
                <c:pt idx="5458">
                  <c:v>40965.854166653429</c:v>
                </c:pt>
                <c:pt idx="5459">
                  <c:v>40965.864583320094</c:v>
                </c:pt>
                <c:pt idx="5460">
                  <c:v>40965.874999986758</c:v>
                </c:pt>
                <c:pt idx="5461">
                  <c:v>40965.885416653422</c:v>
                </c:pt>
                <c:pt idx="5462">
                  <c:v>40965.895833320086</c:v>
                </c:pt>
                <c:pt idx="5463">
                  <c:v>40965.90624998675</c:v>
                </c:pt>
                <c:pt idx="5464">
                  <c:v>40965.916666653415</c:v>
                </c:pt>
                <c:pt idx="5465">
                  <c:v>40965.927083320079</c:v>
                </c:pt>
                <c:pt idx="5466">
                  <c:v>40965.937499986743</c:v>
                </c:pt>
                <c:pt idx="5467">
                  <c:v>40965.947916653407</c:v>
                </c:pt>
                <c:pt idx="5468">
                  <c:v>40965.958333320072</c:v>
                </c:pt>
                <c:pt idx="5469">
                  <c:v>40965.968749986736</c:v>
                </c:pt>
                <c:pt idx="5470">
                  <c:v>40965.9791666534</c:v>
                </c:pt>
                <c:pt idx="5471">
                  <c:v>40965.989583320064</c:v>
                </c:pt>
                <c:pt idx="5472">
                  <c:v>40965.999999986729</c:v>
                </c:pt>
                <c:pt idx="5473">
                  <c:v>40966.010416653393</c:v>
                </c:pt>
                <c:pt idx="5474">
                  <c:v>40966.020833320057</c:v>
                </c:pt>
                <c:pt idx="5475">
                  <c:v>40966.031249986721</c:v>
                </c:pt>
                <c:pt idx="5476">
                  <c:v>40966.041666653386</c:v>
                </c:pt>
                <c:pt idx="5477">
                  <c:v>40966.05208332005</c:v>
                </c:pt>
                <c:pt idx="5478">
                  <c:v>40966.062499986714</c:v>
                </c:pt>
                <c:pt idx="5479">
                  <c:v>40966.072916653378</c:v>
                </c:pt>
                <c:pt idx="5480">
                  <c:v>40966.083333320043</c:v>
                </c:pt>
                <c:pt idx="5481">
                  <c:v>40966.093749986707</c:v>
                </c:pt>
                <c:pt idx="5482">
                  <c:v>40966.104166653371</c:v>
                </c:pt>
                <c:pt idx="5483">
                  <c:v>40966.114583320035</c:v>
                </c:pt>
                <c:pt idx="5484">
                  <c:v>40966.1249999867</c:v>
                </c:pt>
                <c:pt idx="5485">
                  <c:v>40966.135416653364</c:v>
                </c:pt>
                <c:pt idx="5486">
                  <c:v>40966.145833320028</c:v>
                </c:pt>
                <c:pt idx="5487">
                  <c:v>40966.156249986692</c:v>
                </c:pt>
                <c:pt idx="5488">
                  <c:v>40966.166666653357</c:v>
                </c:pt>
                <c:pt idx="5489">
                  <c:v>40966.177083320021</c:v>
                </c:pt>
                <c:pt idx="5490">
                  <c:v>40966.187499986685</c:v>
                </c:pt>
                <c:pt idx="5491">
                  <c:v>40966.197916653349</c:v>
                </c:pt>
                <c:pt idx="5492">
                  <c:v>40966.208333320013</c:v>
                </c:pt>
                <c:pt idx="5493">
                  <c:v>40966.218749986678</c:v>
                </c:pt>
                <c:pt idx="5494">
                  <c:v>40966.229166653342</c:v>
                </c:pt>
                <c:pt idx="5495">
                  <c:v>40966.239583320006</c:v>
                </c:pt>
                <c:pt idx="5496">
                  <c:v>40966.24999998667</c:v>
                </c:pt>
                <c:pt idx="5497">
                  <c:v>40966.260416653335</c:v>
                </c:pt>
                <c:pt idx="5498">
                  <c:v>40966.270833319999</c:v>
                </c:pt>
                <c:pt idx="5499">
                  <c:v>40966.281249986663</c:v>
                </c:pt>
                <c:pt idx="5500">
                  <c:v>40966.291666653327</c:v>
                </c:pt>
                <c:pt idx="5501">
                  <c:v>40966.302083319992</c:v>
                </c:pt>
                <c:pt idx="5502">
                  <c:v>40966.312499986656</c:v>
                </c:pt>
                <c:pt idx="5503">
                  <c:v>40966.32291665332</c:v>
                </c:pt>
                <c:pt idx="5504">
                  <c:v>40966.333333319984</c:v>
                </c:pt>
                <c:pt idx="5505">
                  <c:v>40966.343749986649</c:v>
                </c:pt>
                <c:pt idx="5506">
                  <c:v>40966.354166653313</c:v>
                </c:pt>
                <c:pt idx="5507">
                  <c:v>40966.364583319977</c:v>
                </c:pt>
                <c:pt idx="5508">
                  <c:v>40966.374999986641</c:v>
                </c:pt>
                <c:pt idx="5509">
                  <c:v>40966.385416653306</c:v>
                </c:pt>
                <c:pt idx="5510">
                  <c:v>40966.39583331997</c:v>
                </c:pt>
                <c:pt idx="5511">
                  <c:v>40966.406249986634</c:v>
                </c:pt>
                <c:pt idx="5512">
                  <c:v>40966.416666653298</c:v>
                </c:pt>
                <c:pt idx="5513">
                  <c:v>40966.427083319963</c:v>
                </c:pt>
                <c:pt idx="5514">
                  <c:v>40966.437499986627</c:v>
                </c:pt>
                <c:pt idx="5515">
                  <c:v>40966.447916653291</c:v>
                </c:pt>
                <c:pt idx="5516">
                  <c:v>40966.458333319955</c:v>
                </c:pt>
                <c:pt idx="5517">
                  <c:v>40966.46874998662</c:v>
                </c:pt>
                <c:pt idx="5518">
                  <c:v>40966.479166653284</c:v>
                </c:pt>
                <c:pt idx="5519">
                  <c:v>40966.489583319948</c:v>
                </c:pt>
                <c:pt idx="5520">
                  <c:v>40966.499999986612</c:v>
                </c:pt>
                <c:pt idx="5521">
                  <c:v>40966.510416653276</c:v>
                </c:pt>
                <c:pt idx="5522">
                  <c:v>40966.520833319941</c:v>
                </c:pt>
                <c:pt idx="5523">
                  <c:v>40966.531249986605</c:v>
                </c:pt>
                <c:pt idx="5524">
                  <c:v>40966.541666653269</c:v>
                </c:pt>
                <c:pt idx="5525">
                  <c:v>40966.552083319933</c:v>
                </c:pt>
                <c:pt idx="5526">
                  <c:v>40966.562499986598</c:v>
                </c:pt>
                <c:pt idx="5527">
                  <c:v>40966.572916653262</c:v>
                </c:pt>
                <c:pt idx="5528">
                  <c:v>40966.583333319926</c:v>
                </c:pt>
                <c:pt idx="5529">
                  <c:v>40966.59374998659</c:v>
                </c:pt>
                <c:pt idx="5530">
                  <c:v>40966.604166653255</c:v>
                </c:pt>
                <c:pt idx="5531">
                  <c:v>40966.614583319919</c:v>
                </c:pt>
                <c:pt idx="5532">
                  <c:v>40966.624999986583</c:v>
                </c:pt>
                <c:pt idx="5533">
                  <c:v>40966.635416653247</c:v>
                </c:pt>
                <c:pt idx="5534">
                  <c:v>40966.645833319912</c:v>
                </c:pt>
                <c:pt idx="5535">
                  <c:v>40966.656249986576</c:v>
                </c:pt>
                <c:pt idx="5536">
                  <c:v>40966.66666665324</c:v>
                </c:pt>
                <c:pt idx="5537">
                  <c:v>40966.677083319904</c:v>
                </c:pt>
                <c:pt idx="5538">
                  <c:v>40966.687499986569</c:v>
                </c:pt>
                <c:pt idx="5539">
                  <c:v>40966.697916653233</c:v>
                </c:pt>
                <c:pt idx="5540">
                  <c:v>40966.708333319897</c:v>
                </c:pt>
                <c:pt idx="5541">
                  <c:v>40966.718749986561</c:v>
                </c:pt>
                <c:pt idx="5542">
                  <c:v>40966.729166653226</c:v>
                </c:pt>
                <c:pt idx="5543">
                  <c:v>40966.73958331989</c:v>
                </c:pt>
                <c:pt idx="5544">
                  <c:v>40966.749999986554</c:v>
                </c:pt>
                <c:pt idx="5545">
                  <c:v>40966.760416653218</c:v>
                </c:pt>
                <c:pt idx="5546">
                  <c:v>40966.770833319883</c:v>
                </c:pt>
                <c:pt idx="5547">
                  <c:v>40966.781249986547</c:v>
                </c:pt>
                <c:pt idx="5548">
                  <c:v>40966.791666653211</c:v>
                </c:pt>
                <c:pt idx="5549">
                  <c:v>40966.802083319875</c:v>
                </c:pt>
                <c:pt idx="5550">
                  <c:v>40966.812499986539</c:v>
                </c:pt>
                <c:pt idx="5551">
                  <c:v>40966.822916653204</c:v>
                </c:pt>
                <c:pt idx="5552">
                  <c:v>40966.833333319868</c:v>
                </c:pt>
                <c:pt idx="5553">
                  <c:v>40966.843749986532</c:v>
                </c:pt>
                <c:pt idx="5554">
                  <c:v>40966.854166653196</c:v>
                </c:pt>
                <c:pt idx="5555">
                  <c:v>40966.864583319861</c:v>
                </c:pt>
                <c:pt idx="5556">
                  <c:v>40966.874999986525</c:v>
                </c:pt>
                <c:pt idx="5557">
                  <c:v>40966.885416653189</c:v>
                </c:pt>
                <c:pt idx="5558">
                  <c:v>40966.895833319853</c:v>
                </c:pt>
                <c:pt idx="5559">
                  <c:v>40966.906249986518</c:v>
                </c:pt>
                <c:pt idx="5560">
                  <c:v>40966.916666653182</c:v>
                </c:pt>
                <c:pt idx="5561">
                  <c:v>40966.927083319846</c:v>
                </c:pt>
                <c:pt idx="5562">
                  <c:v>40966.93749998651</c:v>
                </c:pt>
                <c:pt idx="5563">
                  <c:v>40966.947916653175</c:v>
                </c:pt>
                <c:pt idx="5564">
                  <c:v>40966.958333319839</c:v>
                </c:pt>
                <c:pt idx="5565">
                  <c:v>40966.968749986503</c:v>
                </c:pt>
                <c:pt idx="5566">
                  <c:v>40966.979166653167</c:v>
                </c:pt>
                <c:pt idx="5567">
                  <c:v>40966.989583319832</c:v>
                </c:pt>
                <c:pt idx="5568">
                  <c:v>40966.999999986496</c:v>
                </c:pt>
                <c:pt idx="5569">
                  <c:v>40967.01041665316</c:v>
                </c:pt>
                <c:pt idx="5570">
                  <c:v>40967.020833319824</c:v>
                </c:pt>
                <c:pt idx="5571">
                  <c:v>40967.031249986489</c:v>
                </c:pt>
                <c:pt idx="5572">
                  <c:v>40967.041666653153</c:v>
                </c:pt>
                <c:pt idx="5573">
                  <c:v>40967.052083319817</c:v>
                </c:pt>
                <c:pt idx="5574">
                  <c:v>40967.062499986481</c:v>
                </c:pt>
                <c:pt idx="5575">
                  <c:v>40967.072916653146</c:v>
                </c:pt>
                <c:pt idx="5576">
                  <c:v>40967.08333331981</c:v>
                </c:pt>
                <c:pt idx="5577">
                  <c:v>40967.093749986474</c:v>
                </c:pt>
                <c:pt idx="5578">
                  <c:v>40967.104166653138</c:v>
                </c:pt>
                <c:pt idx="5579">
                  <c:v>40967.114583319802</c:v>
                </c:pt>
                <c:pt idx="5580">
                  <c:v>40967.124999986467</c:v>
                </c:pt>
                <c:pt idx="5581">
                  <c:v>40967.135416653131</c:v>
                </c:pt>
                <c:pt idx="5582">
                  <c:v>40967.145833319795</c:v>
                </c:pt>
                <c:pt idx="5583">
                  <c:v>40967.156249986459</c:v>
                </c:pt>
                <c:pt idx="5584">
                  <c:v>40967.166666653124</c:v>
                </c:pt>
                <c:pt idx="5585">
                  <c:v>40967.177083319788</c:v>
                </c:pt>
                <c:pt idx="5586">
                  <c:v>40967.187499986452</c:v>
                </c:pt>
                <c:pt idx="5587">
                  <c:v>40967.197916653116</c:v>
                </c:pt>
                <c:pt idx="5588">
                  <c:v>40967.208333319781</c:v>
                </c:pt>
                <c:pt idx="5589">
                  <c:v>40967.218749986445</c:v>
                </c:pt>
                <c:pt idx="5590">
                  <c:v>40967.229166653109</c:v>
                </c:pt>
                <c:pt idx="5591">
                  <c:v>40967.239583319773</c:v>
                </c:pt>
                <c:pt idx="5592">
                  <c:v>40967.249999986438</c:v>
                </c:pt>
                <c:pt idx="5593">
                  <c:v>40967.260416653102</c:v>
                </c:pt>
                <c:pt idx="5594">
                  <c:v>40967.270833319766</c:v>
                </c:pt>
                <c:pt idx="5595">
                  <c:v>40967.28124998643</c:v>
                </c:pt>
                <c:pt idx="5596">
                  <c:v>40967.291666653095</c:v>
                </c:pt>
                <c:pt idx="5597">
                  <c:v>40967.302083319759</c:v>
                </c:pt>
                <c:pt idx="5598">
                  <c:v>40967.312499986423</c:v>
                </c:pt>
                <c:pt idx="5599">
                  <c:v>40967.322916653087</c:v>
                </c:pt>
                <c:pt idx="5600">
                  <c:v>40967.333333319752</c:v>
                </c:pt>
                <c:pt idx="5601">
                  <c:v>40967.343749986416</c:v>
                </c:pt>
                <c:pt idx="5602">
                  <c:v>40967.35416665308</c:v>
                </c:pt>
                <c:pt idx="5603">
                  <c:v>40967.364583319744</c:v>
                </c:pt>
                <c:pt idx="5604">
                  <c:v>40967.374999986409</c:v>
                </c:pt>
                <c:pt idx="5605">
                  <c:v>40967.385416653073</c:v>
                </c:pt>
                <c:pt idx="5606">
                  <c:v>40967.395833319737</c:v>
                </c:pt>
                <c:pt idx="5607">
                  <c:v>40967.406249986401</c:v>
                </c:pt>
                <c:pt idx="5608">
                  <c:v>40967.416666653065</c:v>
                </c:pt>
                <c:pt idx="5609">
                  <c:v>40967.42708331973</c:v>
                </c:pt>
                <c:pt idx="5610">
                  <c:v>40967.437499986394</c:v>
                </c:pt>
                <c:pt idx="5611">
                  <c:v>40967.447916653058</c:v>
                </c:pt>
                <c:pt idx="5612">
                  <c:v>40967.458333319722</c:v>
                </c:pt>
                <c:pt idx="5613">
                  <c:v>40967.468749986387</c:v>
                </c:pt>
                <c:pt idx="5614">
                  <c:v>40967.479166653051</c:v>
                </c:pt>
                <c:pt idx="5615">
                  <c:v>40967.489583319715</c:v>
                </c:pt>
                <c:pt idx="5616">
                  <c:v>40967.499999986379</c:v>
                </c:pt>
                <c:pt idx="5617">
                  <c:v>40967.510416653044</c:v>
                </c:pt>
                <c:pt idx="5618">
                  <c:v>40967.520833319708</c:v>
                </c:pt>
                <c:pt idx="5619">
                  <c:v>40967.531249986372</c:v>
                </c:pt>
                <c:pt idx="5620">
                  <c:v>40967.541666653036</c:v>
                </c:pt>
                <c:pt idx="5621">
                  <c:v>40967.552083319701</c:v>
                </c:pt>
                <c:pt idx="5622">
                  <c:v>40967.562499986365</c:v>
                </c:pt>
                <c:pt idx="5623">
                  <c:v>40967.572916653029</c:v>
                </c:pt>
                <c:pt idx="5624">
                  <c:v>40967.583333319693</c:v>
                </c:pt>
                <c:pt idx="5625">
                  <c:v>40967.593749986358</c:v>
                </c:pt>
                <c:pt idx="5626">
                  <c:v>40967.604166653022</c:v>
                </c:pt>
                <c:pt idx="5627">
                  <c:v>40967.614583319686</c:v>
                </c:pt>
                <c:pt idx="5628">
                  <c:v>40967.62499998635</c:v>
                </c:pt>
                <c:pt idx="5629">
                  <c:v>40967.635416653015</c:v>
                </c:pt>
                <c:pt idx="5630">
                  <c:v>40967.645833319679</c:v>
                </c:pt>
                <c:pt idx="5631">
                  <c:v>40967.656249986343</c:v>
                </c:pt>
                <c:pt idx="5632">
                  <c:v>40967.666666653007</c:v>
                </c:pt>
                <c:pt idx="5633">
                  <c:v>40967.677083319672</c:v>
                </c:pt>
                <c:pt idx="5634">
                  <c:v>40967.687499986336</c:v>
                </c:pt>
                <c:pt idx="5635">
                  <c:v>40967.697916653</c:v>
                </c:pt>
                <c:pt idx="5636">
                  <c:v>40967.708333319664</c:v>
                </c:pt>
                <c:pt idx="5637">
                  <c:v>40967.718749986328</c:v>
                </c:pt>
                <c:pt idx="5638">
                  <c:v>40967.729166652993</c:v>
                </c:pt>
                <c:pt idx="5639">
                  <c:v>40967.739583319657</c:v>
                </c:pt>
                <c:pt idx="5640">
                  <c:v>40967.749999986321</c:v>
                </c:pt>
                <c:pt idx="5641">
                  <c:v>40967.760416652985</c:v>
                </c:pt>
                <c:pt idx="5642">
                  <c:v>40967.77083331965</c:v>
                </c:pt>
                <c:pt idx="5643">
                  <c:v>40967.781249986314</c:v>
                </c:pt>
                <c:pt idx="5644">
                  <c:v>40967.791666652978</c:v>
                </c:pt>
                <c:pt idx="5645">
                  <c:v>40967.802083319642</c:v>
                </c:pt>
                <c:pt idx="5646">
                  <c:v>40967.812499986307</c:v>
                </c:pt>
                <c:pt idx="5647">
                  <c:v>40967.822916652971</c:v>
                </c:pt>
                <c:pt idx="5648">
                  <c:v>40967.833333319635</c:v>
                </c:pt>
                <c:pt idx="5649">
                  <c:v>40967.843749986299</c:v>
                </c:pt>
                <c:pt idx="5650">
                  <c:v>40967.854166652964</c:v>
                </c:pt>
                <c:pt idx="5651">
                  <c:v>40967.864583319628</c:v>
                </c:pt>
                <c:pt idx="5652">
                  <c:v>40967.874999986292</c:v>
                </c:pt>
                <c:pt idx="5653">
                  <c:v>40967.885416652956</c:v>
                </c:pt>
                <c:pt idx="5654">
                  <c:v>40967.895833319621</c:v>
                </c:pt>
                <c:pt idx="5655">
                  <c:v>40967.906249986285</c:v>
                </c:pt>
                <c:pt idx="5656">
                  <c:v>40967.916666652949</c:v>
                </c:pt>
                <c:pt idx="5657">
                  <c:v>40967.927083319613</c:v>
                </c:pt>
                <c:pt idx="5658">
                  <c:v>40967.937499986278</c:v>
                </c:pt>
                <c:pt idx="5659">
                  <c:v>40967.947916652942</c:v>
                </c:pt>
                <c:pt idx="5660">
                  <c:v>40967.958333319606</c:v>
                </c:pt>
                <c:pt idx="5661">
                  <c:v>40967.96874998627</c:v>
                </c:pt>
                <c:pt idx="5662">
                  <c:v>40967.979166652935</c:v>
                </c:pt>
                <c:pt idx="5663">
                  <c:v>40967.989583319599</c:v>
                </c:pt>
                <c:pt idx="5664">
                  <c:v>40967.999999986263</c:v>
                </c:pt>
                <c:pt idx="5665">
                  <c:v>40968.010416652927</c:v>
                </c:pt>
                <c:pt idx="5666">
                  <c:v>40968.020833319591</c:v>
                </c:pt>
                <c:pt idx="5667">
                  <c:v>40968.031249986256</c:v>
                </c:pt>
                <c:pt idx="5668">
                  <c:v>40968.04166665292</c:v>
                </c:pt>
                <c:pt idx="5669">
                  <c:v>40968.052083319584</c:v>
                </c:pt>
                <c:pt idx="5670">
                  <c:v>40968.062499986248</c:v>
                </c:pt>
                <c:pt idx="5671">
                  <c:v>40968.072916652913</c:v>
                </c:pt>
                <c:pt idx="5672">
                  <c:v>40968.083333319577</c:v>
                </c:pt>
                <c:pt idx="5673">
                  <c:v>40968.093749986241</c:v>
                </c:pt>
                <c:pt idx="5674">
                  <c:v>40968.104166652905</c:v>
                </c:pt>
                <c:pt idx="5675">
                  <c:v>40968.11458331957</c:v>
                </c:pt>
                <c:pt idx="5676">
                  <c:v>40968.124999986234</c:v>
                </c:pt>
                <c:pt idx="5677">
                  <c:v>40968.135416652898</c:v>
                </c:pt>
                <c:pt idx="5678">
                  <c:v>40968.145833319562</c:v>
                </c:pt>
                <c:pt idx="5679">
                  <c:v>40968.156249986227</c:v>
                </c:pt>
                <c:pt idx="5680">
                  <c:v>40968.166666652891</c:v>
                </c:pt>
                <c:pt idx="5681">
                  <c:v>40968.177083319555</c:v>
                </c:pt>
                <c:pt idx="5682">
                  <c:v>40968.187499986219</c:v>
                </c:pt>
                <c:pt idx="5683">
                  <c:v>40968.197916652884</c:v>
                </c:pt>
                <c:pt idx="5684">
                  <c:v>40968.208333319548</c:v>
                </c:pt>
                <c:pt idx="5685">
                  <c:v>40968.218749986212</c:v>
                </c:pt>
                <c:pt idx="5686">
                  <c:v>40968.229166652876</c:v>
                </c:pt>
                <c:pt idx="5687">
                  <c:v>40968.239583319541</c:v>
                </c:pt>
                <c:pt idx="5688">
                  <c:v>40968.249999986205</c:v>
                </c:pt>
                <c:pt idx="5689">
                  <c:v>40968.260416652869</c:v>
                </c:pt>
                <c:pt idx="5690">
                  <c:v>40968.270833319533</c:v>
                </c:pt>
                <c:pt idx="5691">
                  <c:v>40968.281249986198</c:v>
                </c:pt>
                <c:pt idx="5692">
                  <c:v>40968.291666652862</c:v>
                </c:pt>
                <c:pt idx="5693">
                  <c:v>40968.302083319526</c:v>
                </c:pt>
                <c:pt idx="5694">
                  <c:v>40968.31249998619</c:v>
                </c:pt>
                <c:pt idx="5695">
                  <c:v>40968.322916652854</c:v>
                </c:pt>
                <c:pt idx="5696">
                  <c:v>40968.333333319519</c:v>
                </c:pt>
                <c:pt idx="5697">
                  <c:v>40968.343749986183</c:v>
                </c:pt>
                <c:pt idx="5698">
                  <c:v>40968.354166652847</c:v>
                </c:pt>
                <c:pt idx="5699">
                  <c:v>40968.364583319511</c:v>
                </c:pt>
                <c:pt idx="5700">
                  <c:v>40968.374999986176</c:v>
                </c:pt>
                <c:pt idx="5701">
                  <c:v>40968.38541665284</c:v>
                </c:pt>
                <c:pt idx="5702">
                  <c:v>40968.395833319504</c:v>
                </c:pt>
                <c:pt idx="5703">
                  <c:v>40968.406249986168</c:v>
                </c:pt>
                <c:pt idx="5704">
                  <c:v>40968.416666652833</c:v>
                </c:pt>
                <c:pt idx="5705">
                  <c:v>40968.427083319497</c:v>
                </c:pt>
                <c:pt idx="5706">
                  <c:v>40968.437499986161</c:v>
                </c:pt>
                <c:pt idx="5707">
                  <c:v>40968.447916652825</c:v>
                </c:pt>
                <c:pt idx="5708">
                  <c:v>40968.45833331949</c:v>
                </c:pt>
                <c:pt idx="5709">
                  <c:v>40968.468749986154</c:v>
                </c:pt>
                <c:pt idx="5710">
                  <c:v>40968.479166652818</c:v>
                </c:pt>
                <c:pt idx="5711">
                  <c:v>40968.489583319482</c:v>
                </c:pt>
                <c:pt idx="5712">
                  <c:v>40968.499999986147</c:v>
                </c:pt>
                <c:pt idx="5713">
                  <c:v>40968.510416652811</c:v>
                </c:pt>
                <c:pt idx="5714">
                  <c:v>40968.520833319475</c:v>
                </c:pt>
                <c:pt idx="5715">
                  <c:v>40968.531249986139</c:v>
                </c:pt>
                <c:pt idx="5716">
                  <c:v>40968.541666652804</c:v>
                </c:pt>
                <c:pt idx="5717">
                  <c:v>40968.552083319468</c:v>
                </c:pt>
                <c:pt idx="5718">
                  <c:v>40968.562499986132</c:v>
                </c:pt>
                <c:pt idx="5719">
                  <c:v>40968.572916652796</c:v>
                </c:pt>
                <c:pt idx="5720">
                  <c:v>40968.583333319461</c:v>
                </c:pt>
                <c:pt idx="5721">
                  <c:v>40968.593749986125</c:v>
                </c:pt>
                <c:pt idx="5722">
                  <c:v>40968.604166652789</c:v>
                </c:pt>
                <c:pt idx="5723">
                  <c:v>40968.614583319453</c:v>
                </c:pt>
                <c:pt idx="5724">
                  <c:v>40968.624999986117</c:v>
                </c:pt>
                <c:pt idx="5725">
                  <c:v>40968.635416652782</c:v>
                </c:pt>
                <c:pt idx="5726">
                  <c:v>40968.645833319446</c:v>
                </c:pt>
                <c:pt idx="5727">
                  <c:v>40968.65624998611</c:v>
                </c:pt>
                <c:pt idx="5728">
                  <c:v>40968.666666652774</c:v>
                </c:pt>
                <c:pt idx="5729">
                  <c:v>40968.677083319439</c:v>
                </c:pt>
                <c:pt idx="5730">
                  <c:v>40968.687499986103</c:v>
                </c:pt>
                <c:pt idx="5731">
                  <c:v>40968.697916652767</c:v>
                </c:pt>
                <c:pt idx="5732">
                  <c:v>40968.708333319431</c:v>
                </c:pt>
                <c:pt idx="5733">
                  <c:v>40968.718749986096</c:v>
                </c:pt>
                <c:pt idx="5734">
                  <c:v>40968.72916665276</c:v>
                </c:pt>
                <c:pt idx="5735">
                  <c:v>40968.739583319424</c:v>
                </c:pt>
                <c:pt idx="5736">
                  <c:v>40968.749999986088</c:v>
                </c:pt>
                <c:pt idx="5737">
                  <c:v>40968.760416652753</c:v>
                </c:pt>
                <c:pt idx="5738">
                  <c:v>40968.770833319417</c:v>
                </c:pt>
                <c:pt idx="5739">
                  <c:v>40968.781249986081</c:v>
                </c:pt>
                <c:pt idx="5740">
                  <c:v>40968.791666652745</c:v>
                </c:pt>
                <c:pt idx="5741">
                  <c:v>40968.80208331941</c:v>
                </c:pt>
                <c:pt idx="5742">
                  <c:v>40968.812499986074</c:v>
                </c:pt>
                <c:pt idx="5743">
                  <c:v>40968.822916652738</c:v>
                </c:pt>
                <c:pt idx="5744">
                  <c:v>40968.833333319402</c:v>
                </c:pt>
                <c:pt idx="5745">
                  <c:v>40968.843749986067</c:v>
                </c:pt>
                <c:pt idx="5746">
                  <c:v>40968.854166652731</c:v>
                </c:pt>
                <c:pt idx="5747">
                  <c:v>40968.864583319395</c:v>
                </c:pt>
                <c:pt idx="5748">
                  <c:v>40968.874999986059</c:v>
                </c:pt>
                <c:pt idx="5749">
                  <c:v>40968.885416652724</c:v>
                </c:pt>
                <c:pt idx="5750">
                  <c:v>40968.895833319388</c:v>
                </c:pt>
                <c:pt idx="5751">
                  <c:v>40968.906249986052</c:v>
                </c:pt>
                <c:pt idx="5752">
                  <c:v>40968.916666652716</c:v>
                </c:pt>
                <c:pt idx="5753">
                  <c:v>40968.92708331938</c:v>
                </c:pt>
                <c:pt idx="5754">
                  <c:v>40968.937499986045</c:v>
                </c:pt>
                <c:pt idx="5755">
                  <c:v>40968.947916652709</c:v>
                </c:pt>
                <c:pt idx="5756">
                  <c:v>40968.958333319373</c:v>
                </c:pt>
                <c:pt idx="5757">
                  <c:v>40968.968749986037</c:v>
                </c:pt>
                <c:pt idx="5758">
                  <c:v>40968.979166652702</c:v>
                </c:pt>
                <c:pt idx="5759">
                  <c:v>40968.989583319366</c:v>
                </c:pt>
                <c:pt idx="5760">
                  <c:v>40968.99999998603</c:v>
                </c:pt>
                <c:pt idx="5761">
                  <c:v>40969.010416652694</c:v>
                </c:pt>
                <c:pt idx="5762">
                  <c:v>40969.020833319359</c:v>
                </c:pt>
                <c:pt idx="5763">
                  <c:v>40969.031249986023</c:v>
                </c:pt>
                <c:pt idx="5764">
                  <c:v>40969.041666652687</c:v>
                </c:pt>
                <c:pt idx="5765">
                  <c:v>40969.052083319351</c:v>
                </c:pt>
                <c:pt idx="5766">
                  <c:v>40969.062499986016</c:v>
                </c:pt>
                <c:pt idx="5767">
                  <c:v>40969.07291665268</c:v>
                </c:pt>
                <c:pt idx="5768">
                  <c:v>40969.083333319344</c:v>
                </c:pt>
                <c:pt idx="5769">
                  <c:v>40969.093749986008</c:v>
                </c:pt>
                <c:pt idx="5770">
                  <c:v>40969.104166652673</c:v>
                </c:pt>
                <c:pt idx="5771">
                  <c:v>40969.114583319337</c:v>
                </c:pt>
                <c:pt idx="5772">
                  <c:v>40969.124999986001</c:v>
                </c:pt>
                <c:pt idx="5773">
                  <c:v>40969.135416652665</c:v>
                </c:pt>
                <c:pt idx="5774">
                  <c:v>40969.14583331933</c:v>
                </c:pt>
                <c:pt idx="5775">
                  <c:v>40969.156249985994</c:v>
                </c:pt>
                <c:pt idx="5776">
                  <c:v>40969.166666652658</c:v>
                </c:pt>
                <c:pt idx="5777">
                  <c:v>40969.177083319322</c:v>
                </c:pt>
                <c:pt idx="5778">
                  <c:v>40969.187499985987</c:v>
                </c:pt>
                <c:pt idx="5779">
                  <c:v>40969.197916652651</c:v>
                </c:pt>
                <c:pt idx="5780">
                  <c:v>40969.208333319315</c:v>
                </c:pt>
                <c:pt idx="5781">
                  <c:v>40969.218749985979</c:v>
                </c:pt>
                <c:pt idx="5782">
                  <c:v>40969.229166652643</c:v>
                </c:pt>
                <c:pt idx="5783">
                  <c:v>40969.239583319308</c:v>
                </c:pt>
                <c:pt idx="5784">
                  <c:v>40969.249999985972</c:v>
                </c:pt>
                <c:pt idx="5785">
                  <c:v>40969.260416652636</c:v>
                </c:pt>
                <c:pt idx="5786">
                  <c:v>40969.2708333193</c:v>
                </c:pt>
                <c:pt idx="5787">
                  <c:v>40969.281249985965</c:v>
                </c:pt>
                <c:pt idx="5788">
                  <c:v>40969.291666652629</c:v>
                </c:pt>
                <c:pt idx="5789">
                  <c:v>40969.302083319293</c:v>
                </c:pt>
                <c:pt idx="5790">
                  <c:v>40969.312499985957</c:v>
                </c:pt>
                <c:pt idx="5791">
                  <c:v>40969.322916652622</c:v>
                </c:pt>
                <c:pt idx="5792">
                  <c:v>40969.333333319286</c:v>
                </c:pt>
                <c:pt idx="5793">
                  <c:v>40969.34374998595</c:v>
                </c:pt>
                <c:pt idx="5794">
                  <c:v>40969.354166652614</c:v>
                </c:pt>
                <c:pt idx="5795">
                  <c:v>40969.364583319279</c:v>
                </c:pt>
                <c:pt idx="5796">
                  <c:v>40969.374999985943</c:v>
                </c:pt>
                <c:pt idx="5797">
                  <c:v>40969.385416652607</c:v>
                </c:pt>
                <c:pt idx="5798">
                  <c:v>40969.395833319271</c:v>
                </c:pt>
                <c:pt idx="5799">
                  <c:v>40969.406249985936</c:v>
                </c:pt>
                <c:pt idx="5800">
                  <c:v>40969.4166666526</c:v>
                </c:pt>
                <c:pt idx="5801">
                  <c:v>40969.427083319264</c:v>
                </c:pt>
                <c:pt idx="5802">
                  <c:v>40969.437499985928</c:v>
                </c:pt>
                <c:pt idx="5803">
                  <c:v>40969.447916652593</c:v>
                </c:pt>
                <c:pt idx="5804">
                  <c:v>40969.458333319257</c:v>
                </c:pt>
                <c:pt idx="5805">
                  <c:v>40969.468749985921</c:v>
                </c:pt>
                <c:pt idx="5806">
                  <c:v>40969.479166652585</c:v>
                </c:pt>
                <c:pt idx="5807">
                  <c:v>40969.48958331925</c:v>
                </c:pt>
                <c:pt idx="5808">
                  <c:v>40969.499999985914</c:v>
                </c:pt>
                <c:pt idx="5809">
                  <c:v>40969.510416652578</c:v>
                </c:pt>
                <c:pt idx="5810">
                  <c:v>40969.520833319242</c:v>
                </c:pt>
                <c:pt idx="5811">
                  <c:v>40969.531249985906</c:v>
                </c:pt>
                <c:pt idx="5812">
                  <c:v>40969.541666652571</c:v>
                </c:pt>
                <c:pt idx="5813">
                  <c:v>40969.552083319235</c:v>
                </c:pt>
                <c:pt idx="5814">
                  <c:v>40969.562499985899</c:v>
                </c:pt>
                <c:pt idx="5815">
                  <c:v>40969.572916652563</c:v>
                </c:pt>
                <c:pt idx="5816">
                  <c:v>40969.583333319228</c:v>
                </c:pt>
                <c:pt idx="5817">
                  <c:v>40969.593749985892</c:v>
                </c:pt>
                <c:pt idx="5818">
                  <c:v>40969.604166652556</c:v>
                </c:pt>
                <c:pt idx="5819">
                  <c:v>40969.61458331922</c:v>
                </c:pt>
                <c:pt idx="5820">
                  <c:v>40969.624999985885</c:v>
                </c:pt>
                <c:pt idx="5821">
                  <c:v>40969.635416652549</c:v>
                </c:pt>
                <c:pt idx="5822">
                  <c:v>40969.645833319213</c:v>
                </c:pt>
                <c:pt idx="5823">
                  <c:v>40969.656249985877</c:v>
                </c:pt>
                <c:pt idx="5824">
                  <c:v>40969.666666652542</c:v>
                </c:pt>
                <c:pt idx="5825">
                  <c:v>40969.677083319206</c:v>
                </c:pt>
                <c:pt idx="5826">
                  <c:v>40969.68749998587</c:v>
                </c:pt>
                <c:pt idx="5827">
                  <c:v>40969.697916652534</c:v>
                </c:pt>
                <c:pt idx="5828">
                  <c:v>40969.708333319199</c:v>
                </c:pt>
                <c:pt idx="5829">
                  <c:v>40969.718749985863</c:v>
                </c:pt>
                <c:pt idx="5830">
                  <c:v>40969.729166652527</c:v>
                </c:pt>
                <c:pt idx="5831">
                  <c:v>40969.739583319191</c:v>
                </c:pt>
                <c:pt idx="5832">
                  <c:v>40969.749999985856</c:v>
                </c:pt>
                <c:pt idx="5833">
                  <c:v>40969.76041665252</c:v>
                </c:pt>
                <c:pt idx="5834">
                  <c:v>40969.770833319184</c:v>
                </c:pt>
                <c:pt idx="5835">
                  <c:v>40969.781249985848</c:v>
                </c:pt>
                <c:pt idx="5836">
                  <c:v>40969.791666652513</c:v>
                </c:pt>
                <c:pt idx="5837">
                  <c:v>40969.802083319177</c:v>
                </c:pt>
                <c:pt idx="5838">
                  <c:v>40969.812499985841</c:v>
                </c:pt>
                <c:pt idx="5839">
                  <c:v>40969.822916652505</c:v>
                </c:pt>
                <c:pt idx="5840">
                  <c:v>40969.833333319169</c:v>
                </c:pt>
                <c:pt idx="5841">
                  <c:v>40969.843749985834</c:v>
                </c:pt>
                <c:pt idx="5842">
                  <c:v>40969.854166652498</c:v>
                </c:pt>
                <c:pt idx="5843">
                  <c:v>40969.864583319162</c:v>
                </c:pt>
                <c:pt idx="5844">
                  <c:v>40969.874999985826</c:v>
                </c:pt>
                <c:pt idx="5845">
                  <c:v>40969.885416652491</c:v>
                </c:pt>
                <c:pt idx="5846">
                  <c:v>40969.895833319155</c:v>
                </c:pt>
                <c:pt idx="5847">
                  <c:v>40969.906249985819</c:v>
                </c:pt>
                <c:pt idx="5848">
                  <c:v>40969.916666652483</c:v>
                </c:pt>
                <c:pt idx="5849">
                  <c:v>40969.927083319148</c:v>
                </c:pt>
                <c:pt idx="5850">
                  <c:v>40969.937499985812</c:v>
                </c:pt>
                <c:pt idx="5851">
                  <c:v>40969.947916652476</c:v>
                </c:pt>
                <c:pt idx="5852">
                  <c:v>40969.95833331914</c:v>
                </c:pt>
                <c:pt idx="5853">
                  <c:v>40969.968749985805</c:v>
                </c:pt>
                <c:pt idx="5854">
                  <c:v>40969.979166652469</c:v>
                </c:pt>
                <c:pt idx="5855">
                  <c:v>40969.989583319133</c:v>
                </c:pt>
                <c:pt idx="5856">
                  <c:v>40969.999999985797</c:v>
                </c:pt>
                <c:pt idx="5857">
                  <c:v>40970.010416652462</c:v>
                </c:pt>
                <c:pt idx="5858">
                  <c:v>40970.020833319126</c:v>
                </c:pt>
                <c:pt idx="5859">
                  <c:v>40970.03124998579</c:v>
                </c:pt>
                <c:pt idx="5860">
                  <c:v>40970.041666652454</c:v>
                </c:pt>
                <c:pt idx="5861">
                  <c:v>40970.052083319119</c:v>
                </c:pt>
                <c:pt idx="5862">
                  <c:v>40970.062499985783</c:v>
                </c:pt>
                <c:pt idx="5863">
                  <c:v>40970.072916652447</c:v>
                </c:pt>
                <c:pt idx="5864">
                  <c:v>40970.083333319111</c:v>
                </c:pt>
                <c:pt idx="5865">
                  <c:v>40970.093749985776</c:v>
                </c:pt>
                <c:pt idx="5866">
                  <c:v>40970.10416665244</c:v>
                </c:pt>
                <c:pt idx="5867">
                  <c:v>40970.114583319104</c:v>
                </c:pt>
                <c:pt idx="5868">
                  <c:v>40970.124999985768</c:v>
                </c:pt>
                <c:pt idx="5869">
                  <c:v>40970.135416652432</c:v>
                </c:pt>
                <c:pt idx="5870">
                  <c:v>40970.145833319097</c:v>
                </c:pt>
                <c:pt idx="5871">
                  <c:v>40970.156249985761</c:v>
                </c:pt>
                <c:pt idx="5872">
                  <c:v>40970.166666652425</c:v>
                </c:pt>
                <c:pt idx="5873">
                  <c:v>40970.177083319089</c:v>
                </c:pt>
                <c:pt idx="5874">
                  <c:v>40970.187499985754</c:v>
                </c:pt>
                <c:pt idx="5875">
                  <c:v>40970.197916652418</c:v>
                </c:pt>
                <c:pt idx="5876">
                  <c:v>40970.208333319082</c:v>
                </c:pt>
                <c:pt idx="5877">
                  <c:v>40970.218749985746</c:v>
                </c:pt>
                <c:pt idx="5878">
                  <c:v>40970.229166652411</c:v>
                </c:pt>
                <c:pt idx="5879">
                  <c:v>40970.239583319075</c:v>
                </c:pt>
                <c:pt idx="5880">
                  <c:v>40970.249999985739</c:v>
                </c:pt>
                <c:pt idx="5881">
                  <c:v>40970.260416652403</c:v>
                </c:pt>
                <c:pt idx="5882">
                  <c:v>40970.270833319068</c:v>
                </c:pt>
                <c:pt idx="5883">
                  <c:v>40970.281249985732</c:v>
                </c:pt>
                <c:pt idx="5884">
                  <c:v>40970.291666652396</c:v>
                </c:pt>
                <c:pt idx="5885">
                  <c:v>40970.30208331906</c:v>
                </c:pt>
                <c:pt idx="5886">
                  <c:v>40970.312499985725</c:v>
                </c:pt>
                <c:pt idx="5887">
                  <c:v>40970.322916652389</c:v>
                </c:pt>
                <c:pt idx="5888">
                  <c:v>40970.333333319053</c:v>
                </c:pt>
                <c:pt idx="5889">
                  <c:v>40970.343749985717</c:v>
                </c:pt>
                <c:pt idx="5890">
                  <c:v>40970.354166652382</c:v>
                </c:pt>
                <c:pt idx="5891">
                  <c:v>40970.364583319046</c:v>
                </c:pt>
                <c:pt idx="5892">
                  <c:v>40970.37499998571</c:v>
                </c:pt>
                <c:pt idx="5893">
                  <c:v>40970.385416652374</c:v>
                </c:pt>
                <c:pt idx="5894">
                  <c:v>40970.395833319039</c:v>
                </c:pt>
                <c:pt idx="5895">
                  <c:v>40970.406249985703</c:v>
                </c:pt>
                <c:pt idx="5896">
                  <c:v>40970.416666652367</c:v>
                </c:pt>
                <c:pt idx="5897">
                  <c:v>40970.427083319031</c:v>
                </c:pt>
                <c:pt idx="5898">
                  <c:v>40970.437499985695</c:v>
                </c:pt>
                <c:pt idx="5899">
                  <c:v>40970.44791665236</c:v>
                </c:pt>
                <c:pt idx="5900">
                  <c:v>40970.458333319024</c:v>
                </c:pt>
                <c:pt idx="5901">
                  <c:v>40970.468749985688</c:v>
                </c:pt>
                <c:pt idx="5902">
                  <c:v>40970.479166652352</c:v>
                </c:pt>
                <c:pt idx="5903">
                  <c:v>40970.489583319017</c:v>
                </c:pt>
                <c:pt idx="5904">
                  <c:v>40970.499999985681</c:v>
                </c:pt>
                <c:pt idx="5905">
                  <c:v>40970.510416652345</c:v>
                </c:pt>
                <c:pt idx="5906">
                  <c:v>40970.520833319009</c:v>
                </c:pt>
                <c:pt idx="5907">
                  <c:v>40970.531249985674</c:v>
                </c:pt>
                <c:pt idx="5908">
                  <c:v>40970.541666652338</c:v>
                </c:pt>
                <c:pt idx="5909">
                  <c:v>40970.552083319002</c:v>
                </c:pt>
                <c:pt idx="5910">
                  <c:v>40970.562499985666</c:v>
                </c:pt>
                <c:pt idx="5911">
                  <c:v>40970.572916652331</c:v>
                </c:pt>
                <c:pt idx="5912">
                  <c:v>40970.583333318995</c:v>
                </c:pt>
                <c:pt idx="5913">
                  <c:v>40970.593749985659</c:v>
                </c:pt>
                <c:pt idx="5914">
                  <c:v>40970.604166652323</c:v>
                </c:pt>
                <c:pt idx="5915">
                  <c:v>40970.614583318988</c:v>
                </c:pt>
                <c:pt idx="5916">
                  <c:v>40970.624999985652</c:v>
                </c:pt>
                <c:pt idx="5917">
                  <c:v>40970.635416652316</c:v>
                </c:pt>
                <c:pt idx="5918">
                  <c:v>40970.64583331898</c:v>
                </c:pt>
                <c:pt idx="5919">
                  <c:v>40970.656249985645</c:v>
                </c:pt>
                <c:pt idx="5920">
                  <c:v>40970.666666652309</c:v>
                </c:pt>
                <c:pt idx="5921">
                  <c:v>40970.677083318973</c:v>
                </c:pt>
                <c:pt idx="5922">
                  <c:v>40970.687499985637</c:v>
                </c:pt>
                <c:pt idx="5923">
                  <c:v>40970.697916652302</c:v>
                </c:pt>
                <c:pt idx="5924">
                  <c:v>40970.708333318966</c:v>
                </c:pt>
                <c:pt idx="5925">
                  <c:v>40970.71874998563</c:v>
                </c:pt>
                <c:pt idx="5926">
                  <c:v>40970.729166652294</c:v>
                </c:pt>
                <c:pt idx="5927">
                  <c:v>40970.739583318958</c:v>
                </c:pt>
                <c:pt idx="5928">
                  <c:v>40970.749999985623</c:v>
                </c:pt>
                <c:pt idx="5929">
                  <c:v>40970.760416652287</c:v>
                </c:pt>
                <c:pt idx="5930">
                  <c:v>40970.770833318951</c:v>
                </c:pt>
                <c:pt idx="5931">
                  <c:v>40970.781249985615</c:v>
                </c:pt>
                <c:pt idx="5932">
                  <c:v>40970.79166665228</c:v>
                </c:pt>
                <c:pt idx="5933">
                  <c:v>40970.802083318944</c:v>
                </c:pt>
                <c:pt idx="5934">
                  <c:v>40970.812499985608</c:v>
                </c:pt>
                <c:pt idx="5935">
                  <c:v>40970.822916652272</c:v>
                </c:pt>
                <c:pt idx="5936">
                  <c:v>40970.833333318937</c:v>
                </c:pt>
                <c:pt idx="5937">
                  <c:v>40970.843749985601</c:v>
                </c:pt>
                <c:pt idx="5938">
                  <c:v>40970.854166652265</c:v>
                </c:pt>
                <c:pt idx="5939">
                  <c:v>40970.864583318929</c:v>
                </c:pt>
                <c:pt idx="5940">
                  <c:v>40970.874999985594</c:v>
                </c:pt>
                <c:pt idx="5941">
                  <c:v>40970.885416652258</c:v>
                </c:pt>
                <c:pt idx="5942">
                  <c:v>40970.895833318922</c:v>
                </c:pt>
                <c:pt idx="5943">
                  <c:v>40970.906249985586</c:v>
                </c:pt>
                <c:pt idx="5944">
                  <c:v>40970.916666652251</c:v>
                </c:pt>
                <c:pt idx="5945">
                  <c:v>40970.927083318915</c:v>
                </c:pt>
                <c:pt idx="5946">
                  <c:v>40970.937499985579</c:v>
                </c:pt>
                <c:pt idx="5947">
                  <c:v>40970.947916652243</c:v>
                </c:pt>
                <c:pt idx="5948">
                  <c:v>40970.958333318908</c:v>
                </c:pt>
                <c:pt idx="5949">
                  <c:v>40970.968749985572</c:v>
                </c:pt>
                <c:pt idx="5950">
                  <c:v>40970.979166652236</c:v>
                </c:pt>
                <c:pt idx="5951">
                  <c:v>40970.9895833189</c:v>
                </c:pt>
                <c:pt idx="5952">
                  <c:v>40970.999999985565</c:v>
                </c:pt>
                <c:pt idx="5953">
                  <c:v>40971.010416652229</c:v>
                </c:pt>
                <c:pt idx="5954">
                  <c:v>40971.020833318893</c:v>
                </c:pt>
                <c:pt idx="5955">
                  <c:v>40971.031249985557</c:v>
                </c:pt>
                <c:pt idx="5956">
                  <c:v>40971.041666652221</c:v>
                </c:pt>
                <c:pt idx="5957">
                  <c:v>40971.052083318886</c:v>
                </c:pt>
                <c:pt idx="5958">
                  <c:v>40971.06249998555</c:v>
                </c:pt>
                <c:pt idx="5959">
                  <c:v>40971.072916652214</c:v>
                </c:pt>
                <c:pt idx="5960">
                  <c:v>40971.083333318878</c:v>
                </c:pt>
                <c:pt idx="5961">
                  <c:v>40971.093749985543</c:v>
                </c:pt>
                <c:pt idx="5962">
                  <c:v>40971.104166652207</c:v>
                </c:pt>
                <c:pt idx="5963">
                  <c:v>40971.114583318871</c:v>
                </c:pt>
                <c:pt idx="5964">
                  <c:v>40971.124999985535</c:v>
                </c:pt>
                <c:pt idx="5965">
                  <c:v>40971.1354166522</c:v>
                </c:pt>
                <c:pt idx="5966">
                  <c:v>40971.145833318864</c:v>
                </c:pt>
                <c:pt idx="5967">
                  <c:v>40971.156249985528</c:v>
                </c:pt>
                <c:pt idx="5968">
                  <c:v>40971.166666652192</c:v>
                </c:pt>
                <c:pt idx="5969">
                  <c:v>40971.177083318857</c:v>
                </c:pt>
                <c:pt idx="5970">
                  <c:v>40971.187499985521</c:v>
                </c:pt>
                <c:pt idx="5971">
                  <c:v>40971.197916652185</c:v>
                </c:pt>
                <c:pt idx="5972">
                  <c:v>40971.208333318849</c:v>
                </c:pt>
                <c:pt idx="5973">
                  <c:v>40971.218749985514</c:v>
                </c:pt>
                <c:pt idx="5974">
                  <c:v>40971.229166652178</c:v>
                </c:pt>
                <c:pt idx="5975">
                  <c:v>40971.239583318842</c:v>
                </c:pt>
                <c:pt idx="5976">
                  <c:v>40971.249999985506</c:v>
                </c:pt>
                <c:pt idx="5977">
                  <c:v>40971.260416652171</c:v>
                </c:pt>
                <c:pt idx="5978">
                  <c:v>40971.270833318835</c:v>
                </c:pt>
                <c:pt idx="5979">
                  <c:v>40971.281249985499</c:v>
                </c:pt>
                <c:pt idx="5980">
                  <c:v>40971.291666652163</c:v>
                </c:pt>
                <c:pt idx="5981">
                  <c:v>40971.302083318827</c:v>
                </c:pt>
                <c:pt idx="5982">
                  <c:v>40971.312499985492</c:v>
                </c:pt>
                <c:pt idx="5983">
                  <c:v>40971.322916652156</c:v>
                </c:pt>
                <c:pt idx="5984">
                  <c:v>40971.33333331882</c:v>
                </c:pt>
                <c:pt idx="5985">
                  <c:v>40971.343749985484</c:v>
                </c:pt>
                <c:pt idx="5986">
                  <c:v>40971.354166652149</c:v>
                </c:pt>
                <c:pt idx="5987">
                  <c:v>40971.364583318813</c:v>
                </c:pt>
                <c:pt idx="5988">
                  <c:v>40971.374999985477</c:v>
                </c:pt>
                <c:pt idx="5989">
                  <c:v>40971.385416652141</c:v>
                </c:pt>
                <c:pt idx="5990">
                  <c:v>40971.395833318806</c:v>
                </c:pt>
                <c:pt idx="5991">
                  <c:v>40971.40624998547</c:v>
                </c:pt>
                <c:pt idx="5992">
                  <c:v>40971.416666652134</c:v>
                </c:pt>
                <c:pt idx="5993">
                  <c:v>40971.427083318798</c:v>
                </c:pt>
                <c:pt idx="5994">
                  <c:v>40971.437499985463</c:v>
                </c:pt>
                <c:pt idx="5995">
                  <c:v>40971.447916652127</c:v>
                </c:pt>
                <c:pt idx="5996">
                  <c:v>40971.458333318791</c:v>
                </c:pt>
                <c:pt idx="5997">
                  <c:v>40971.468749985455</c:v>
                </c:pt>
                <c:pt idx="5998">
                  <c:v>40971.47916665212</c:v>
                </c:pt>
                <c:pt idx="5999">
                  <c:v>40971.489583318784</c:v>
                </c:pt>
                <c:pt idx="6000">
                  <c:v>40971.499999985448</c:v>
                </c:pt>
                <c:pt idx="6001">
                  <c:v>40971.510416652112</c:v>
                </c:pt>
                <c:pt idx="6002">
                  <c:v>40971.520833318777</c:v>
                </c:pt>
                <c:pt idx="6003">
                  <c:v>40971.531249985441</c:v>
                </c:pt>
                <c:pt idx="6004">
                  <c:v>40971.541666652105</c:v>
                </c:pt>
                <c:pt idx="6005">
                  <c:v>40971.552083318769</c:v>
                </c:pt>
                <c:pt idx="6006">
                  <c:v>40971.562499985434</c:v>
                </c:pt>
                <c:pt idx="6007">
                  <c:v>40971.572916652098</c:v>
                </c:pt>
                <c:pt idx="6008">
                  <c:v>40971.583333318762</c:v>
                </c:pt>
                <c:pt idx="6009">
                  <c:v>40971.593749985426</c:v>
                </c:pt>
                <c:pt idx="6010">
                  <c:v>40971.60416665209</c:v>
                </c:pt>
                <c:pt idx="6011">
                  <c:v>40971.614583318755</c:v>
                </c:pt>
                <c:pt idx="6012">
                  <c:v>40971.624999985419</c:v>
                </c:pt>
                <c:pt idx="6013">
                  <c:v>40971.635416652083</c:v>
                </c:pt>
                <c:pt idx="6014">
                  <c:v>40971.645833318747</c:v>
                </c:pt>
                <c:pt idx="6015">
                  <c:v>40971.656249985412</c:v>
                </c:pt>
                <c:pt idx="6016">
                  <c:v>40971.666666652076</c:v>
                </c:pt>
                <c:pt idx="6017">
                  <c:v>40971.67708331874</c:v>
                </c:pt>
                <c:pt idx="6018">
                  <c:v>40971.687499985404</c:v>
                </c:pt>
                <c:pt idx="6019">
                  <c:v>40971.697916652069</c:v>
                </c:pt>
                <c:pt idx="6020">
                  <c:v>40971.708333318733</c:v>
                </c:pt>
                <c:pt idx="6021">
                  <c:v>40971.718749985397</c:v>
                </c:pt>
                <c:pt idx="6022">
                  <c:v>40971.729166652061</c:v>
                </c:pt>
                <c:pt idx="6023">
                  <c:v>40971.739583318726</c:v>
                </c:pt>
                <c:pt idx="6024">
                  <c:v>40971.74999998539</c:v>
                </c:pt>
                <c:pt idx="6025">
                  <c:v>40971.760416652054</c:v>
                </c:pt>
                <c:pt idx="6026">
                  <c:v>40971.770833318718</c:v>
                </c:pt>
                <c:pt idx="6027">
                  <c:v>40971.781249985383</c:v>
                </c:pt>
                <c:pt idx="6028">
                  <c:v>40971.791666652047</c:v>
                </c:pt>
                <c:pt idx="6029">
                  <c:v>40971.802083318711</c:v>
                </c:pt>
                <c:pt idx="6030">
                  <c:v>40971.812499985375</c:v>
                </c:pt>
                <c:pt idx="6031">
                  <c:v>40971.82291665204</c:v>
                </c:pt>
                <c:pt idx="6032">
                  <c:v>40971.833333318704</c:v>
                </c:pt>
                <c:pt idx="6033">
                  <c:v>40971.843749985368</c:v>
                </c:pt>
                <c:pt idx="6034">
                  <c:v>40971.854166652032</c:v>
                </c:pt>
                <c:pt idx="6035">
                  <c:v>40971.864583318697</c:v>
                </c:pt>
                <c:pt idx="6036">
                  <c:v>40971.874999985361</c:v>
                </c:pt>
                <c:pt idx="6037">
                  <c:v>40971.885416652025</c:v>
                </c:pt>
                <c:pt idx="6038">
                  <c:v>40971.895833318689</c:v>
                </c:pt>
                <c:pt idx="6039">
                  <c:v>40971.906249985353</c:v>
                </c:pt>
                <c:pt idx="6040">
                  <c:v>40971.916666652018</c:v>
                </c:pt>
                <c:pt idx="6041">
                  <c:v>40971.927083318682</c:v>
                </c:pt>
                <c:pt idx="6042">
                  <c:v>40971.937499985346</c:v>
                </c:pt>
                <c:pt idx="6043">
                  <c:v>40971.94791665201</c:v>
                </c:pt>
                <c:pt idx="6044">
                  <c:v>40971.958333318675</c:v>
                </c:pt>
                <c:pt idx="6045">
                  <c:v>40971.968749985339</c:v>
                </c:pt>
                <c:pt idx="6046">
                  <c:v>40971.979166652003</c:v>
                </c:pt>
                <c:pt idx="6047">
                  <c:v>40971.989583318667</c:v>
                </c:pt>
                <c:pt idx="6048">
                  <c:v>40971.999999985332</c:v>
                </c:pt>
                <c:pt idx="6049">
                  <c:v>40972.010416651996</c:v>
                </c:pt>
                <c:pt idx="6050">
                  <c:v>40972.02083331866</c:v>
                </c:pt>
                <c:pt idx="6051">
                  <c:v>40972.031249985324</c:v>
                </c:pt>
                <c:pt idx="6052">
                  <c:v>40972.041666651989</c:v>
                </c:pt>
                <c:pt idx="6053">
                  <c:v>40972.052083318653</c:v>
                </c:pt>
                <c:pt idx="6054">
                  <c:v>40972.062499985317</c:v>
                </c:pt>
                <c:pt idx="6055">
                  <c:v>40972.072916651981</c:v>
                </c:pt>
                <c:pt idx="6056">
                  <c:v>40972.083333318646</c:v>
                </c:pt>
                <c:pt idx="6057">
                  <c:v>40972.09374998531</c:v>
                </c:pt>
                <c:pt idx="6058">
                  <c:v>40972.104166651974</c:v>
                </c:pt>
                <c:pt idx="6059">
                  <c:v>40972.114583318638</c:v>
                </c:pt>
                <c:pt idx="6060">
                  <c:v>40972.124999985303</c:v>
                </c:pt>
                <c:pt idx="6061">
                  <c:v>40972.135416651967</c:v>
                </c:pt>
                <c:pt idx="6062">
                  <c:v>40972.145833318631</c:v>
                </c:pt>
                <c:pt idx="6063">
                  <c:v>40972.156249985295</c:v>
                </c:pt>
                <c:pt idx="6064">
                  <c:v>40972.16666665196</c:v>
                </c:pt>
                <c:pt idx="6065">
                  <c:v>40972.177083318624</c:v>
                </c:pt>
                <c:pt idx="6066">
                  <c:v>40972.187499985288</c:v>
                </c:pt>
                <c:pt idx="6067">
                  <c:v>40972.197916651952</c:v>
                </c:pt>
                <c:pt idx="6068">
                  <c:v>40972.208333318616</c:v>
                </c:pt>
                <c:pt idx="6069">
                  <c:v>40972.218749985281</c:v>
                </c:pt>
                <c:pt idx="6070">
                  <c:v>40972.229166651945</c:v>
                </c:pt>
                <c:pt idx="6071">
                  <c:v>40972.239583318609</c:v>
                </c:pt>
                <c:pt idx="6072">
                  <c:v>40972.249999985273</c:v>
                </c:pt>
                <c:pt idx="6073">
                  <c:v>40972.260416651938</c:v>
                </c:pt>
                <c:pt idx="6074">
                  <c:v>40972.270833318602</c:v>
                </c:pt>
                <c:pt idx="6075">
                  <c:v>40972.281249985266</c:v>
                </c:pt>
                <c:pt idx="6076">
                  <c:v>40972.29166665193</c:v>
                </c:pt>
                <c:pt idx="6077">
                  <c:v>40972.302083318595</c:v>
                </c:pt>
                <c:pt idx="6078">
                  <c:v>40972.312499985259</c:v>
                </c:pt>
                <c:pt idx="6079">
                  <c:v>40972.322916651923</c:v>
                </c:pt>
                <c:pt idx="6080">
                  <c:v>40972.333333318587</c:v>
                </c:pt>
                <c:pt idx="6081">
                  <c:v>40972.343749985252</c:v>
                </c:pt>
                <c:pt idx="6082">
                  <c:v>40972.354166651916</c:v>
                </c:pt>
                <c:pt idx="6083">
                  <c:v>40972.36458331858</c:v>
                </c:pt>
                <c:pt idx="6084">
                  <c:v>40972.374999985244</c:v>
                </c:pt>
                <c:pt idx="6085">
                  <c:v>40972.385416651909</c:v>
                </c:pt>
                <c:pt idx="6086">
                  <c:v>40972.395833318573</c:v>
                </c:pt>
                <c:pt idx="6087">
                  <c:v>40972.406249985237</c:v>
                </c:pt>
                <c:pt idx="6088">
                  <c:v>40972.416666651901</c:v>
                </c:pt>
                <c:pt idx="6089">
                  <c:v>40972.427083318566</c:v>
                </c:pt>
                <c:pt idx="6090">
                  <c:v>40972.43749998523</c:v>
                </c:pt>
                <c:pt idx="6091">
                  <c:v>40972.447916651894</c:v>
                </c:pt>
                <c:pt idx="6092">
                  <c:v>40972.458333318558</c:v>
                </c:pt>
                <c:pt idx="6093">
                  <c:v>40972.468749985223</c:v>
                </c:pt>
                <c:pt idx="6094">
                  <c:v>40972.479166651887</c:v>
                </c:pt>
                <c:pt idx="6095">
                  <c:v>40972.489583318551</c:v>
                </c:pt>
                <c:pt idx="6096">
                  <c:v>40972.499999985215</c:v>
                </c:pt>
                <c:pt idx="6097">
                  <c:v>40972.510416651879</c:v>
                </c:pt>
                <c:pt idx="6098">
                  <c:v>40972.520833318544</c:v>
                </c:pt>
                <c:pt idx="6099">
                  <c:v>40972.531249985208</c:v>
                </c:pt>
                <c:pt idx="6100">
                  <c:v>40972.541666651872</c:v>
                </c:pt>
                <c:pt idx="6101">
                  <c:v>40972.552083318536</c:v>
                </c:pt>
                <c:pt idx="6102">
                  <c:v>40972.562499985201</c:v>
                </c:pt>
                <c:pt idx="6103">
                  <c:v>40972.572916651865</c:v>
                </c:pt>
                <c:pt idx="6104">
                  <c:v>40972.583333318529</c:v>
                </c:pt>
                <c:pt idx="6105">
                  <c:v>40972.593749985193</c:v>
                </c:pt>
                <c:pt idx="6106">
                  <c:v>40972.604166651858</c:v>
                </c:pt>
                <c:pt idx="6107">
                  <c:v>40972.614583318522</c:v>
                </c:pt>
                <c:pt idx="6108">
                  <c:v>40972.624999985186</c:v>
                </c:pt>
                <c:pt idx="6109">
                  <c:v>40972.63541665185</c:v>
                </c:pt>
                <c:pt idx="6110">
                  <c:v>40972.645833318515</c:v>
                </c:pt>
                <c:pt idx="6111">
                  <c:v>40972.656249985179</c:v>
                </c:pt>
                <c:pt idx="6112">
                  <c:v>40972.666666651843</c:v>
                </c:pt>
                <c:pt idx="6113">
                  <c:v>40972.677083318507</c:v>
                </c:pt>
                <c:pt idx="6114">
                  <c:v>40972.687499985172</c:v>
                </c:pt>
                <c:pt idx="6115">
                  <c:v>40972.697916651836</c:v>
                </c:pt>
                <c:pt idx="6116">
                  <c:v>40972.7083333185</c:v>
                </c:pt>
                <c:pt idx="6117">
                  <c:v>40972.718749985164</c:v>
                </c:pt>
                <c:pt idx="6118">
                  <c:v>40972.729166651829</c:v>
                </c:pt>
                <c:pt idx="6119">
                  <c:v>40972.739583318493</c:v>
                </c:pt>
                <c:pt idx="6120">
                  <c:v>40972.749999985157</c:v>
                </c:pt>
                <c:pt idx="6121">
                  <c:v>40972.760416651821</c:v>
                </c:pt>
                <c:pt idx="6122">
                  <c:v>40972.770833318486</c:v>
                </c:pt>
                <c:pt idx="6123">
                  <c:v>40972.78124998515</c:v>
                </c:pt>
                <c:pt idx="6124">
                  <c:v>40972.791666651814</c:v>
                </c:pt>
                <c:pt idx="6125">
                  <c:v>40972.802083318478</c:v>
                </c:pt>
                <c:pt idx="6126">
                  <c:v>40972.812499985142</c:v>
                </c:pt>
                <c:pt idx="6127">
                  <c:v>40972.822916651807</c:v>
                </c:pt>
                <c:pt idx="6128">
                  <c:v>40972.833333318471</c:v>
                </c:pt>
                <c:pt idx="6129">
                  <c:v>40972.843749985135</c:v>
                </c:pt>
                <c:pt idx="6130">
                  <c:v>40972.854166651799</c:v>
                </c:pt>
                <c:pt idx="6131">
                  <c:v>40972.864583318464</c:v>
                </c:pt>
                <c:pt idx="6132">
                  <c:v>40972.874999985128</c:v>
                </c:pt>
                <c:pt idx="6133">
                  <c:v>40972.885416651792</c:v>
                </c:pt>
                <c:pt idx="6134">
                  <c:v>40972.895833318456</c:v>
                </c:pt>
                <c:pt idx="6135">
                  <c:v>40972.906249985121</c:v>
                </c:pt>
                <c:pt idx="6136">
                  <c:v>40972.916666651785</c:v>
                </c:pt>
                <c:pt idx="6137">
                  <c:v>40972.927083318449</c:v>
                </c:pt>
                <c:pt idx="6138">
                  <c:v>40972.937499985113</c:v>
                </c:pt>
                <c:pt idx="6139">
                  <c:v>40972.947916651778</c:v>
                </c:pt>
                <c:pt idx="6140">
                  <c:v>40972.958333318442</c:v>
                </c:pt>
                <c:pt idx="6141">
                  <c:v>40972.968749985106</c:v>
                </c:pt>
                <c:pt idx="6142">
                  <c:v>40972.97916665177</c:v>
                </c:pt>
                <c:pt idx="6143">
                  <c:v>40972.989583318435</c:v>
                </c:pt>
                <c:pt idx="6144">
                  <c:v>40972.999999985099</c:v>
                </c:pt>
                <c:pt idx="6145">
                  <c:v>40973.010416651763</c:v>
                </c:pt>
                <c:pt idx="6146">
                  <c:v>40973.020833318427</c:v>
                </c:pt>
                <c:pt idx="6147">
                  <c:v>40973.031249985092</c:v>
                </c:pt>
                <c:pt idx="6148">
                  <c:v>40973.041666651756</c:v>
                </c:pt>
                <c:pt idx="6149">
                  <c:v>40973.05208331842</c:v>
                </c:pt>
                <c:pt idx="6150">
                  <c:v>40973.062499985084</c:v>
                </c:pt>
                <c:pt idx="6151">
                  <c:v>40973.072916651749</c:v>
                </c:pt>
                <c:pt idx="6152">
                  <c:v>40973.083333318413</c:v>
                </c:pt>
                <c:pt idx="6153">
                  <c:v>40973.093749985077</c:v>
                </c:pt>
                <c:pt idx="6154">
                  <c:v>40973.104166651741</c:v>
                </c:pt>
                <c:pt idx="6155">
                  <c:v>40973.114583318405</c:v>
                </c:pt>
                <c:pt idx="6156">
                  <c:v>40973.12499998507</c:v>
                </c:pt>
                <c:pt idx="6157">
                  <c:v>40973.135416651734</c:v>
                </c:pt>
                <c:pt idx="6158">
                  <c:v>40973.145833318398</c:v>
                </c:pt>
                <c:pt idx="6159">
                  <c:v>40973.156249985062</c:v>
                </c:pt>
                <c:pt idx="6160">
                  <c:v>40973.166666651727</c:v>
                </c:pt>
                <c:pt idx="6161">
                  <c:v>40973.177083318391</c:v>
                </c:pt>
                <c:pt idx="6162">
                  <c:v>40973.187499985055</c:v>
                </c:pt>
                <c:pt idx="6163">
                  <c:v>40973.197916651719</c:v>
                </c:pt>
                <c:pt idx="6164">
                  <c:v>40973.208333318384</c:v>
                </c:pt>
                <c:pt idx="6165">
                  <c:v>40973.218749985048</c:v>
                </c:pt>
                <c:pt idx="6166">
                  <c:v>40973.229166651712</c:v>
                </c:pt>
                <c:pt idx="6167">
                  <c:v>40973.239583318376</c:v>
                </c:pt>
                <c:pt idx="6168">
                  <c:v>40973.249999985041</c:v>
                </c:pt>
                <c:pt idx="6169">
                  <c:v>40973.260416651705</c:v>
                </c:pt>
                <c:pt idx="6170">
                  <c:v>40973.270833318369</c:v>
                </c:pt>
                <c:pt idx="6171">
                  <c:v>40973.281249985033</c:v>
                </c:pt>
                <c:pt idx="6172">
                  <c:v>40973.291666651698</c:v>
                </c:pt>
                <c:pt idx="6173">
                  <c:v>40973.302083318362</c:v>
                </c:pt>
                <c:pt idx="6174">
                  <c:v>40973.312499985026</c:v>
                </c:pt>
                <c:pt idx="6175">
                  <c:v>40973.32291665169</c:v>
                </c:pt>
                <c:pt idx="6176">
                  <c:v>40973.333333318355</c:v>
                </c:pt>
                <c:pt idx="6177">
                  <c:v>40973.343749985019</c:v>
                </c:pt>
                <c:pt idx="6178">
                  <c:v>40973.354166651683</c:v>
                </c:pt>
                <c:pt idx="6179">
                  <c:v>40973.364583318347</c:v>
                </c:pt>
                <c:pt idx="6180">
                  <c:v>40973.374999985012</c:v>
                </c:pt>
                <c:pt idx="6181">
                  <c:v>40973.385416651676</c:v>
                </c:pt>
                <c:pt idx="6182">
                  <c:v>40973.39583331834</c:v>
                </c:pt>
                <c:pt idx="6183">
                  <c:v>40973.406249985004</c:v>
                </c:pt>
                <c:pt idx="6184">
                  <c:v>40973.416666651668</c:v>
                </c:pt>
                <c:pt idx="6185">
                  <c:v>40973.427083318333</c:v>
                </c:pt>
                <c:pt idx="6186">
                  <c:v>40973.437499984997</c:v>
                </c:pt>
                <c:pt idx="6187">
                  <c:v>40973.447916651661</c:v>
                </c:pt>
                <c:pt idx="6188">
                  <c:v>40973.458333318325</c:v>
                </c:pt>
                <c:pt idx="6189">
                  <c:v>40973.46874998499</c:v>
                </c:pt>
                <c:pt idx="6190">
                  <c:v>40973.479166651654</c:v>
                </c:pt>
                <c:pt idx="6191">
                  <c:v>40973.489583318318</c:v>
                </c:pt>
                <c:pt idx="6192">
                  <c:v>40973.499999984982</c:v>
                </c:pt>
                <c:pt idx="6193">
                  <c:v>40973.510416651647</c:v>
                </c:pt>
                <c:pt idx="6194">
                  <c:v>40973.520833318311</c:v>
                </c:pt>
                <c:pt idx="6195">
                  <c:v>40973.531249984975</c:v>
                </c:pt>
                <c:pt idx="6196">
                  <c:v>40973.541666651639</c:v>
                </c:pt>
                <c:pt idx="6197">
                  <c:v>40973.552083318304</c:v>
                </c:pt>
                <c:pt idx="6198">
                  <c:v>40973.562499984968</c:v>
                </c:pt>
                <c:pt idx="6199">
                  <c:v>40973.572916651632</c:v>
                </c:pt>
                <c:pt idx="6200">
                  <c:v>40973.583333318296</c:v>
                </c:pt>
                <c:pt idx="6201">
                  <c:v>40973.593749984961</c:v>
                </c:pt>
                <c:pt idx="6202">
                  <c:v>40973.604166651625</c:v>
                </c:pt>
                <c:pt idx="6203">
                  <c:v>40973.614583318289</c:v>
                </c:pt>
                <c:pt idx="6204">
                  <c:v>40973.624999984953</c:v>
                </c:pt>
                <c:pt idx="6205">
                  <c:v>40973.635416651618</c:v>
                </c:pt>
                <c:pt idx="6206">
                  <c:v>40973.645833318282</c:v>
                </c:pt>
                <c:pt idx="6207">
                  <c:v>40973.656249984946</c:v>
                </c:pt>
                <c:pt idx="6208">
                  <c:v>40973.66666665161</c:v>
                </c:pt>
                <c:pt idx="6209">
                  <c:v>40973.677083318275</c:v>
                </c:pt>
                <c:pt idx="6210">
                  <c:v>40973.687499984939</c:v>
                </c:pt>
                <c:pt idx="6211">
                  <c:v>40973.697916651603</c:v>
                </c:pt>
                <c:pt idx="6212">
                  <c:v>40973.708333318267</c:v>
                </c:pt>
                <c:pt idx="6213">
                  <c:v>40973.718749984931</c:v>
                </c:pt>
                <c:pt idx="6214">
                  <c:v>40973.729166651596</c:v>
                </c:pt>
                <c:pt idx="6215">
                  <c:v>40973.73958331826</c:v>
                </c:pt>
                <c:pt idx="6216">
                  <c:v>40973.749999984924</c:v>
                </c:pt>
                <c:pt idx="6217">
                  <c:v>40973.760416651588</c:v>
                </c:pt>
                <c:pt idx="6218">
                  <c:v>40973.770833318253</c:v>
                </c:pt>
                <c:pt idx="6219">
                  <c:v>40973.781249984917</c:v>
                </c:pt>
                <c:pt idx="6220">
                  <c:v>40973.791666651581</c:v>
                </c:pt>
                <c:pt idx="6221">
                  <c:v>40973.802083318245</c:v>
                </c:pt>
                <c:pt idx="6222">
                  <c:v>40973.81249998491</c:v>
                </c:pt>
                <c:pt idx="6223">
                  <c:v>40973.822916651574</c:v>
                </c:pt>
                <c:pt idx="6224">
                  <c:v>40973.833333318238</c:v>
                </c:pt>
                <c:pt idx="6225">
                  <c:v>40973.843749984902</c:v>
                </c:pt>
                <c:pt idx="6226">
                  <c:v>40973.854166651567</c:v>
                </c:pt>
                <c:pt idx="6227">
                  <c:v>40973.864583318231</c:v>
                </c:pt>
                <c:pt idx="6228">
                  <c:v>40973.874999984895</c:v>
                </c:pt>
                <c:pt idx="6229">
                  <c:v>40973.885416651559</c:v>
                </c:pt>
                <c:pt idx="6230">
                  <c:v>40973.895833318224</c:v>
                </c:pt>
                <c:pt idx="6231">
                  <c:v>40973.906249984888</c:v>
                </c:pt>
                <c:pt idx="6232">
                  <c:v>40973.916666651552</c:v>
                </c:pt>
                <c:pt idx="6233">
                  <c:v>40973.927083318216</c:v>
                </c:pt>
                <c:pt idx="6234">
                  <c:v>40973.937499984881</c:v>
                </c:pt>
                <c:pt idx="6235">
                  <c:v>40973.947916651545</c:v>
                </c:pt>
                <c:pt idx="6236">
                  <c:v>40973.958333318209</c:v>
                </c:pt>
                <c:pt idx="6237">
                  <c:v>40973.968749984873</c:v>
                </c:pt>
                <c:pt idx="6238">
                  <c:v>40973.979166651538</c:v>
                </c:pt>
                <c:pt idx="6239">
                  <c:v>40973.989583318202</c:v>
                </c:pt>
                <c:pt idx="6240">
                  <c:v>40973.999999984866</c:v>
                </c:pt>
                <c:pt idx="6241">
                  <c:v>40974.01041665153</c:v>
                </c:pt>
                <c:pt idx="6242">
                  <c:v>40974.020833318194</c:v>
                </c:pt>
                <c:pt idx="6243">
                  <c:v>40974.031249984859</c:v>
                </c:pt>
                <c:pt idx="6244">
                  <c:v>40974.041666651523</c:v>
                </c:pt>
                <c:pt idx="6245">
                  <c:v>40974.052083318187</c:v>
                </c:pt>
                <c:pt idx="6246">
                  <c:v>40974.062499984851</c:v>
                </c:pt>
                <c:pt idx="6247">
                  <c:v>40974.072916651516</c:v>
                </c:pt>
                <c:pt idx="6248">
                  <c:v>40974.08333331818</c:v>
                </c:pt>
                <c:pt idx="6249">
                  <c:v>40974.093749984844</c:v>
                </c:pt>
                <c:pt idx="6250">
                  <c:v>40974.104166651508</c:v>
                </c:pt>
                <c:pt idx="6251">
                  <c:v>40974.114583318173</c:v>
                </c:pt>
                <c:pt idx="6252">
                  <c:v>40974.124999984837</c:v>
                </c:pt>
                <c:pt idx="6253">
                  <c:v>40974.135416651501</c:v>
                </c:pt>
                <c:pt idx="6254">
                  <c:v>40974.145833318165</c:v>
                </c:pt>
                <c:pt idx="6255">
                  <c:v>40974.15624998483</c:v>
                </c:pt>
                <c:pt idx="6256">
                  <c:v>40974.166666651494</c:v>
                </c:pt>
                <c:pt idx="6257">
                  <c:v>40974.177083318158</c:v>
                </c:pt>
                <c:pt idx="6258">
                  <c:v>40974.187499984822</c:v>
                </c:pt>
                <c:pt idx="6259">
                  <c:v>40974.197916651487</c:v>
                </c:pt>
                <c:pt idx="6260">
                  <c:v>40974.208333318151</c:v>
                </c:pt>
                <c:pt idx="6261">
                  <c:v>40974.218749984815</c:v>
                </c:pt>
                <c:pt idx="6262">
                  <c:v>40974.229166651479</c:v>
                </c:pt>
                <c:pt idx="6263">
                  <c:v>40974.239583318144</c:v>
                </c:pt>
                <c:pt idx="6264">
                  <c:v>40974.249999984808</c:v>
                </c:pt>
                <c:pt idx="6265">
                  <c:v>40974.260416651472</c:v>
                </c:pt>
                <c:pt idx="6266">
                  <c:v>40974.270833318136</c:v>
                </c:pt>
                <c:pt idx="6267">
                  <c:v>40974.281249984801</c:v>
                </c:pt>
                <c:pt idx="6268">
                  <c:v>40974.291666651465</c:v>
                </c:pt>
                <c:pt idx="6269">
                  <c:v>40974.302083318129</c:v>
                </c:pt>
                <c:pt idx="6270">
                  <c:v>40974.312499984793</c:v>
                </c:pt>
                <c:pt idx="6271">
                  <c:v>40974.322916651457</c:v>
                </c:pt>
                <c:pt idx="6272">
                  <c:v>40974.333333318122</c:v>
                </c:pt>
                <c:pt idx="6273">
                  <c:v>40974.343749984786</c:v>
                </c:pt>
                <c:pt idx="6274">
                  <c:v>40974.35416665145</c:v>
                </c:pt>
                <c:pt idx="6275">
                  <c:v>40974.364583318114</c:v>
                </c:pt>
                <c:pt idx="6276">
                  <c:v>40974.374999984779</c:v>
                </c:pt>
                <c:pt idx="6277">
                  <c:v>40974.385416651443</c:v>
                </c:pt>
                <c:pt idx="6278">
                  <c:v>40974.395833318107</c:v>
                </c:pt>
                <c:pt idx="6279">
                  <c:v>40974.406249984771</c:v>
                </c:pt>
                <c:pt idx="6280">
                  <c:v>40974.416666651436</c:v>
                </c:pt>
                <c:pt idx="6281">
                  <c:v>40974.4270833181</c:v>
                </c:pt>
                <c:pt idx="6282">
                  <c:v>40974.437499984764</c:v>
                </c:pt>
                <c:pt idx="6283">
                  <c:v>40974.447916651428</c:v>
                </c:pt>
                <c:pt idx="6284">
                  <c:v>40974.458333318093</c:v>
                </c:pt>
                <c:pt idx="6285">
                  <c:v>40974.468749984757</c:v>
                </c:pt>
                <c:pt idx="6286">
                  <c:v>40974.479166651421</c:v>
                </c:pt>
                <c:pt idx="6287">
                  <c:v>40974.489583318085</c:v>
                </c:pt>
                <c:pt idx="6288">
                  <c:v>40974.49999998475</c:v>
                </c:pt>
                <c:pt idx="6289">
                  <c:v>40974.510416651414</c:v>
                </c:pt>
                <c:pt idx="6290">
                  <c:v>40974.520833318078</c:v>
                </c:pt>
                <c:pt idx="6291">
                  <c:v>40974.531249984742</c:v>
                </c:pt>
                <c:pt idx="6292">
                  <c:v>40974.541666651407</c:v>
                </c:pt>
                <c:pt idx="6293">
                  <c:v>40974.552083318071</c:v>
                </c:pt>
                <c:pt idx="6294">
                  <c:v>40974.562499984735</c:v>
                </c:pt>
                <c:pt idx="6295">
                  <c:v>40974.572916651399</c:v>
                </c:pt>
                <c:pt idx="6296">
                  <c:v>40974.583333318064</c:v>
                </c:pt>
                <c:pt idx="6297">
                  <c:v>40974.593749984728</c:v>
                </c:pt>
                <c:pt idx="6298">
                  <c:v>40974.604166651392</c:v>
                </c:pt>
                <c:pt idx="6299">
                  <c:v>40974.614583318056</c:v>
                </c:pt>
                <c:pt idx="6300">
                  <c:v>40974.62499998472</c:v>
                </c:pt>
                <c:pt idx="6301">
                  <c:v>40974.635416651385</c:v>
                </c:pt>
                <c:pt idx="6302">
                  <c:v>40974.645833318049</c:v>
                </c:pt>
                <c:pt idx="6303">
                  <c:v>40974.656249984713</c:v>
                </c:pt>
                <c:pt idx="6304">
                  <c:v>40974.666666651377</c:v>
                </c:pt>
                <c:pt idx="6305">
                  <c:v>40974.677083318042</c:v>
                </c:pt>
                <c:pt idx="6306">
                  <c:v>40974.687499984706</c:v>
                </c:pt>
                <c:pt idx="6307">
                  <c:v>40974.69791665137</c:v>
                </c:pt>
                <c:pt idx="6308">
                  <c:v>40974.708333318034</c:v>
                </c:pt>
                <c:pt idx="6309">
                  <c:v>40974.718749984699</c:v>
                </c:pt>
                <c:pt idx="6310">
                  <c:v>40974.729166651363</c:v>
                </c:pt>
                <c:pt idx="6311">
                  <c:v>40974.739583318027</c:v>
                </c:pt>
                <c:pt idx="6312">
                  <c:v>40974.749999984691</c:v>
                </c:pt>
                <c:pt idx="6313">
                  <c:v>40974.760416651356</c:v>
                </c:pt>
                <c:pt idx="6314">
                  <c:v>40974.77083331802</c:v>
                </c:pt>
                <c:pt idx="6315">
                  <c:v>40974.781249984684</c:v>
                </c:pt>
                <c:pt idx="6316">
                  <c:v>40974.791666651348</c:v>
                </c:pt>
                <c:pt idx="6317">
                  <c:v>40974.802083318013</c:v>
                </c:pt>
                <c:pt idx="6318">
                  <c:v>40974.812499984677</c:v>
                </c:pt>
                <c:pt idx="6319">
                  <c:v>40974.822916651341</c:v>
                </c:pt>
                <c:pt idx="6320">
                  <c:v>40974.833333318005</c:v>
                </c:pt>
                <c:pt idx="6321">
                  <c:v>40974.84374998467</c:v>
                </c:pt>
                <c:pt idx="6322">
                  <c:v>40974.854166651334</c:v>
                </c:pt>
                <c:pt idx="6323">
                  <c:v>40974.864583317998</c:v>
                </c:pt>
                <c:pt idx="6324">
                  <c:v>40974.874999984662</c:v>
                </c:pt>
                <c:pt idx="6325">
                  <c:v>40974.885416651327</c:v>
                </c:pt>
                <c:pt idx="6326">
                  <c:v>40974.895833317991</c:v>
                </c:pt>
                <c:pt idx="6327">
                  <c:v>40974.906249984655</c:v>
                </c:pt>
                <c:pt idx="6328">
                  <c:v>40974.916666651319</c:v>
                </c:pt>
                <c:pt idx="6329">
                  <c:v>40974.927083317983</c:v>
                </c:pt>
                <c:pt idx="6330">
                  <c:v>40974.937499984648</c:v>
                </c:pt>
                <c:pt idx="6331">
                  <c:v>40974.947916651312</c:v>
                </c:pt>
                <c:pt idx="6332">
                  <c:v>40974.958333317976</c:v>
                </c:pt>
                <c:pt idx="6333">
                  <c:v>40974.96874998464</c:v>
                </c:pt>
                <c:pt idx="6334">
                  <c:v>40974.979166651305</c:v>
                </c:pt>
                <c:pt idx="6335">
                  <c:v>40974.989583317969</c:v>
                </c:pt>
                <c:pt idx="6336">
                  <c:v>40974.999999984633</c:v>
                </c:pt>
                <c:pt idx="6337">
                  <c:v>40975.010416651297</c:v>
                </c:pt>
                <c:pt idx="6338">
                  <c:v>40975.020833317962</c:v>
                </c:pt>
                <c:pt idx="6339">
                  <c:v>40975.031249984626</c:v>
                </c:pt>
                <c:pt idx="6340">
                  <c:v>40975.04166665129</c:v>
                </c:pt>
                <c:pt idx="6341">
                  <c:v>40975.052083317954</c:v>
                </c:pt>
                <c:pt idx="6342">
                  <c:v>40975.062499984619</c:v>
                </c:pt>
                <c:pt idx="6343">
                  <c:v>40975.072916651283</c:v>
                </c:pt>
                <c:pt idx="6344">
                  <c:v>40975.083333317947</c:v>
                </c:pt>
                <c:pt idx="6345">
                  <c:v>40975.093749984611</c:v>
                </c:pt>
                <c:pt idx="6346">
                  <c:v>40975.104166651276</c:v>
                </c:pt>
                <c:pt idx="6347">
                  <c:v>40975.11458331794</c:v>
                </c:pt>
                <c:pt idx="6348">
                  <c:v>40975.124999984604</c:v>
                </c:pt>
                <c:pt idx="6349">
                  <c:v>40975.135416651268</c:v>
                </c:pt>
                <c:pt idx="6350">
                  <c:v>40975.145833317933</c:v>
                </c:pt>
                <c:pt idx="6351">
                  <c:v>40975.156249984597</c:v>
                </c:pt>
                <c:pt idx="6352">
                  <c:v>40975.166666651261</c:v>
                </c:pt>
                <c:pt idx="6353">
                  <c:v>40975.177083317925</c:v>
                </c:pt>
                <c:pt idx="6354">
                  <c:v>40975.18749998459</c:v>
                </c:pt>
                <c:pt idx="6355">
                  <c:v>40975.197916651254</c:v>
                </c:pt>
                <c:pt idx="6356">
                  <c:v>40975.208333317918</c:v>
                </c:pt>
                <c:pt idx="6357">
                  <c:v>40975.218749984582</c:v>
                </c:pt>
                <c:pt idx="6358">
                  <c:v>40975.229166651246</c:v>
                </c:pt>
                <c:pt idx="6359">
                  <c:v>40975.239583317911</c:v>
                </c:pt>
                <c:pt idx="6360">
                  <c:v>40975.249999984575</c:v>
                </c:pt>
                <c:pt idx="6361">
                  <c:v>40975.260416651239</c:v>
                </c:pt>
                <c:pt idx="6362">
                  <c:v>40975.270833317903</c:v>
                </c:pt>
                <c:pt idx="6363">
                  <c:v>40975.281249984568</c:v>
                </c:pt>
                <c:pt idx="6364">
                  <c:v>40975.291666651232</c:v>
                </c:pt>
                <c:pt idx="6365">
                  <c:v>40975.302083317896</c:v>
                </c:pt>
                <c:pt idx="6366">
                  <c:v>40975.31249998456</c:v>
                </c:pt>
                <c:pt idx="6367">
                  <c:v>40975.322916651225</c:v>
                </c:pt>
                <c:pt idx="6368">
                  <c:v>40975.333333317889</c:v>
                </c:pt>
                <c:pt idx="6369">
                  <c:v>40975.343749984553</c:v>
                </c:pt>
                <c:pt idx="6370">
                  <c:v>40975.354166651217</c:v>
                </c:pt>
                <c:pt idx="6371">
                  <c:v>40975.364583317882</c:v>
                </c:pt>
                <c:pt idx="6372">
                  <c:v>40975.374999984546</c:v>
                </c:pt>
                <c:pt idx="6373">
                  <c:v>40975.38541665121</c:v>
                </c:pt>
                <c:pt idx="6374">
                  <c:v>40975.395833317874</c:v>
                </c:pt>
                <c:pt idx="6375">
                  <c:v>40975.406249984539</c:v>
                </c:pt>
                <c:pt idx="6376">
                  <c:v>40975.416666651203</c:v>
                </c:pt>
                <c:pt idx="6377">
                  <c:v>40975.427083317867</c:v>
                </c:pt>
                <c:pt idx="6378">
                  <c:v>40975.437499984531</c:v>
                </c:pt>
                <c:pt idx="6379">
                  <c:v>40975.447916651196</c:v>
                </c:pt>
                <c:pt idx="6380">
                  <c:v>40975.45833331786</c:v>
                </c:pt>
                <c:pt idx="6381">
                  <c:v>40975.468749984524</c:v>
                </c:pt>
                <c:pt idx="6382">
                  <c:v>40975.479166651188</c:v>
                </c:pt>
                <c:pt idx="6383">
                  <c:v>40975.489583317853</c:v>
                </c:pt>
                <c:pt idx="6384">
                  <c:v>40975.499999984517</c:v>
                </c:pt>
                <c:pt idx="6385">
                  <c:v>40975.510416651181</c:v>
                </c:pt>
                <c:pt idx="6386">
                  <c:v>40975.520833317845</c:v>
                </c:pt>
                <c:pt idx="6387">
                  <c:v>40975.531249984509</c:v>
                </c:pt>
                <c:pt idx="6388">
                  <c:v>40975.541666651174</c:v>
                </c:pt>
                <c:pt idx="6389">
                  <c:v>40975.552083317838</c:v>
                </c:pt>
                <c:pt idx="6390">
                  <c:v>40975.562499984502</c:v>
                </c:pt>
                <c:pt idx="6391">
                  <c:v>40975.572916651166</c:v>
                </c:pt>
                <c:pt idx="6392">
                  <c:v>40975.583333317831</c:v>
                </c:pt>
                <c:pt idx="6393">
                  <c:v>40975.593749984495</c:v>
                </c:pt>
                <c:pt idx="6394">
                  <c:v>40975.604166651159</c:v>
                </c:pt>
                <c:pt idx="6395">
                  <c:v>40975.614583317823</c:v>
                </c:pt>
                <c:pt idx="6396">
                  <c:v>40975.624999984488</c:v>
                </c:pt>
                <c:pt idx="6397">
                  <c:v>40975.635416651152</c:v>
                </c:pt>
                <c:pt idx="6398">
                  <c:v>40975.645833317816</c:v>
                </c:pt>
                <c:pt idx="6399">
                  <c:v>40975.65624998448</c:v>
                </c:pt>
                <c:pt idx="6400">
                  <c:v>40975.666666651145</c:v>
                </c:pt>
                <c:pt idx="6401">
                  <c:v>40975.677083317809</c:v>
                </c:pt>
                <c:pt idx="6402">
                  <c:v>40975.687499984473</c:v>
                </c:pt>
                <c:pt idx="6403">
                  <c:v>40975.697916651137</c:v>
                </c:pt>
                <c:pt idx="6404">
                  <c:v>40975.708333317802</c:v>
                </c:pt>
                <c:pt idx="6405">
                  <c:v>40975.718749984466</c:v>
                </c:pt>
                <c:pt idx="6406">
                  <c:v>40975.72916665113</c:v>
                </c:pt>
                <c:pt idx="6407">
                  <c:v>40975.739583317794</c:v>
                </c:pt>
                <c:pt idx="6408">
                  <c:v>40975.749999984459</c:v>
                </c:pt>
                <c:pt idx="6409">
                  <c:v>40975.760416651123</c:v>
                </c:pt>
                <c:pt idx="6410">
                  <c:v>40975.770833317787</c:v>
                </c:pt>
                <c:pt idx="6411">
                  <c:v>40975.781249984451</c:v>
                </c:pt>
                <c:pt idx="6412">
                  <c:v>40975.791666651116</c:v>
                </c:pt>
                <c:pt idx="6413">
                  <c:v>40975.80208331778</c:v>
                </c:pt>
                <c:pt idx="6414">
                  <c:v>40975.812499984444</c:v>
                </c:pt>
                <c:pt idx="6415">
                  <c:v>40975.822916651108</c:v>
                </c:pt>
                <c:pt idx="6416">
                  <c:v>40975.833333317772</c:v>
                </c:pt>
                <c:pt idx="6417">
                  <c:v>40975.843749984437</c:v>
                </c:pt>
                <c:pt idx="6418">
                  <c:v>40975.854166651101</c:v>
                </c:pt>
                <c:pt idx="6419">
                  <c:v>40975.864583317765</c:v>
                </c:pt>
                <c:pt idx="6420">
                  <c:v>40975.874999984429</c:v>
                </c:pt>
                <c:pt idx="6421">
                  <c:v>40975.885416651094</c:v>
                </c:pt>
                <c:pt idx="6422">
                  <c:v>40975.895833317758</c:v>
                </c:pt>
                <c:pt idx="6423">
                  <c:v>40975.906249984422</c:v>
                </c:pt>
                <c:pt idx="6424">
                  <c:v>40975.916666651086</c:v>
                </c:pt>
                <c:pt idx="6425">
                  <c:v>40975.927083317751</c:v>
                </c:pt>
                <c:pt idx="6426">
                  <c:v>40975.937499984415</c:v>
                </c:pt>
                <c:pt idx="6427">
                  <c:v>40975.947916651079</c:v>
                </c:pt>
                <c:pt idx="6428">
                  <c:v>40975.958333317743</c:v>
                </c:pt>
                <c:pt idx="6429">
                  <c:v>40975.968749984408</c:v>
                </c:pt>
                <c:pt idx="6430">
                  <c:v>40975.979166651072</c:v>
                </c:pt>
                <c:pt idx="6431">
                  <c:v>40975.989583317736</c:v>
                </c:pt>
                <c:pt idx="6432">
                  <c:v>40975.9999999844</c:v>
                </c:pt>
                <c:pt idx="6433">
                  <c:v>40976.010416651065</c:v>
                </c:pt>
                <c:pt idx="6434">
                  <c:v>40976.020833317729</c:v>
                </c:pt>
                <c:pt idx="6435">
                  <c:v>40976.031249984393</c:v>
                </c:pt>
                <c:pt idx="6436">
                  <c:v>40976.041666651057</c:v>
                </c:pt>
                <c:pt idx="6437">
                  <c:v>40976.052083317722</c:v>
                </c:pt>
                <c:pt idx="6438">
                  <c:v>40976.062499984386</c:v>
                </c:pt>
                <c:pt idx="6439">
                  <c:v>40976.07291665105</c:v>
                </c:pt>
                <c:pt idx="6440">
                  <c:v>40976.083333317714</c:v>
                </c:pt>
                <c:pt idx="6441">
                  <c:v>40976.093749984379</c:v>
                </c:pt>
                <c:pt idx="6442">
                  <c:v>40976.104166651043</c:v>
                </c:pt>
                <c:pt idx="6443">
                  <c:v>40976.114583317707</c:v>
                </c:pt>
                <c:pt idx="6444">
                  <c:v>40976.124999984371</c:v>
                </c:pt>
                <c:pt idx="6445">
                  <c:v>40976.135416651035</c:v>
                </c:pt>
                <c:pt idx="6446">
                  <c:v>40976.1458333177</c:v>
                </c:pt>
                <c:pt idx="6447">
                  <c:v>40976.156249984364</c:v>
                </c:pt>
                <c:pt idx="6448">
                  <c:v>40976.166666651028</c:v>
                </c:pt>
                <c:pt idx="6449">
                  <c:v>40976.177083317692</c:v>
                </c:pt>
                <c:pt idx="6450">
                  <c:v>40976.187499984357</c:v>
                </c:pt>
                <c:pt idx="6451">
                  <c:v>40976.197916651021</c:v>
                </c:pt>
                <c:pt idx="6452">
                  <c:v>40976.208333317685</c:v>
                </c:pt>
                <c:pt idx="6453">
                  <c:v>40976.218749984349</c:v>
                </c:pt>
                <c:pt idx="6454">
                  <c:v>40976.229166651014</c:v>
                </c:pt>
                <c:pt idx="6455">
                  <c:v>40976.239583317678</c:v>
                </c:pt>
                <c:pt idx="6456">
                  <c:v>40976.249999984342</c:v>
                </c:pt>
                <c:pt idx="6457">
                  <c:v>40976.260416651006</c:v>
                </c:pt>
                <c:pt idx="6458">
                  <c:v>40976.270833317671</c:v>
                </c:pt>
                <c:pt idx="6459">
                  <c:v>40976.281249984335</c:v>
                </c:pt>
                <c:pt idx="6460">
                  <c:v>40976.291666650999</c:v>
                </c:pt>
                <c:pt idx="6461">
                  <c:v>40976.302083317663</c:v>
                </c:pt>
                <c:pt idx="6462">
                  <c:v>40976.312499984328</c:v>
                </c:pt>
                <c:pt idx="6463">
                  <c:v>40976.322916650992</c:v>
                </c:pt>
                <c:pt idx="6464">
                  <c:v>40976.333333317656</c:v>
                </c:pt>
                <c:pt idx="6465">
                  <c:v>40976.34374998432</c:v>
                </c:pt>
                <c:pt idx="6466">
                  <c:v>40976.354166650985</c:v>
                </c:pt>
                <c:pt idx="6467">
                  <c:v>40976.364583317649</c:v>
                </c:pt>
                <c:pt idx="6468">
                  <c:v>40976.374999984313</c:v>
                </c:pt>
                <c:pt idx="6469">
                  <c:v>40976.385416650977</c:v>
                </c:pt>
                <c:pt idx="6470">
                  <c:v>40976.395833317642</c:v>
                </c:pt>
                <c:pt idx="6471">
                  <c:v>40976.406249984306</c:v>
                </c:pt>
                <c:pt idx="6472">
                  <c:v>40976.41666665097</c:v>
                </c:pt>
                <c:pt idx="6473">
                  <c:v>40976.427083317634</c:v>
                </c:pt>
                <c:pt idx="6474">
                  <c:v>40976.437499984298</c:v>
                </c:pt>
                <c:pt idx="6475">
                  <c:v>40976.447916650963</c:v>
                </c:pt>
                <c:pt idx="6476">
                  <c:v>40976.458333317627</c:v>
                </c:pt>
                <c:pt idx="6477">
                  <c:v>40976.468749984291</c:v>
                </c:pt>
                <c:pt idx="6478">
                  <c:v>40976.479166650955</c:v>
                </c:pt>
                <c:pt idx="6479">
                  <c:v>40976.48958331762</c:v>
                </c:pt>
                <c:pt idx="6480">
                  <c:v>40976.499999984284</c:v>
                </c:pt>
                <c:pt idx="6481">
                  <c:v>40976.510416650948</c:v>
                </c:pt>
                <c:pt idx="6482">
                  <c:v>40976.520833317612</c:v>
                </c:pt>
                <c:pt idx="6483">
                  <c:v>40976.531249984277</c:v>
                </c:pt>
                <c:pt idx="6484">
                  <c:v>40976.541666650941</c:v>
                </c:pt>
                <c:pt idx="6485">
                  <c:v>40976.552083317605</c:v>
                </c:pt>
                <c:pt idx="6486">
                  <c:v>40976.562499984269</c:v>
                </c:pt>
                <c:pt idx="6487">
                  <c:v>40976.572916650934</c:v>
                </c:pt>
                <c:pt idx="6488">
                  <c:v>40976.583333317598</c:v>
                </c:pt>
                <c:pt idx="6489">
                  <c:v>40976.593749984262</c:v>
                </c:pt>
                <c:pt idx="6490">
                  <c:v>40976.604166650926</c:v>
                </c:pt>
                <c:pt idx="6491">
                  <c:v>40976.614583317591</c:v>
                </c:pt>
                <c:pt idx="6492">
                  <c:v>40976.624999984255</c:v>
                </c:pt>
                <c:pt idx="6493">
                  <c:v>40976.635416650919</c:v>
                </c:pt>
                <c:pt idx="6494">
                  <c:v>40976.645833317583</c:v>
                </c:pt>
                <c:pt idx="6495">
                  <c:v>40976.656249984248</c:v>
                </c:pt>
                <c:pt idx="6496">
                  <c:v>40976.666666650912</c:v>
                </c:pt>
                <c:pt idx="6497">
                  <c:v>40976.677083317576</c:v>
                </c:pt>
                <c:pt idx="6498">
                  <c:v>40976.68749998424</c:v>
                </c:pt>
                <c:pt idx="6499">
                  <c:v>40976.697916650905</c:v>
                </c:pt>
                <c:pt idx="6500">
                  <c:v>40976.708333317569</c:v>
                </c:pt>
                <c:pt idx="6501">
                  <c:v>40976.718749984233</c:v>
                </c:pt>
                <c:pt idx="6502">
                  <c:v>40976.729166650897</c:v>
                </c:pt>
                <c:pt idx="6503">
                  <c:v>40976.739583317561</c:v>
                </c:pt>
                <c:pt idx="6504">
                  <c:v>40976.749999984226</c:v>
                </c:pt>
                <c:pt idx="6505">
                  <c:v>40976.76041665089</c:v>
                </c:pt>
                <c:pt idx="6506">
                  <c:v>40976.770833317554</c:v>
                </c:pt>
                <c:pt idx="6507">
                  <c:v>40976.781249984218</c:v>
                </c:pt>
                <c:pt idx="6508">
                  <c:v>40976.791666650883</c:v>
                </c:pt>
                <c:pt idx="6509">
                  <c:v>40976.802083317547</c:v>
                </c:pt>
                <c:pt idx="6510">
                  <c:v>40976.812499984211</c:v>
                </c:pt>
                <c:pt idx="6511">
                  <c:v>40976.822916650875</c:v>
                </c:pt>
                <c:pt idx="6512">
                  <c:v>40976.83333331754</c:v>
                </c:pt>
                <c:pt idx="6513">
                  <c:v>40976.843749984204</c:v>
                </c:pt>
                <c:pt idx="6514">
                  <c:v>40976.854166650868</c:v>
                </c:pt>
                <c:pt idx="6515">
                  <c:v>40976.864583317532</c:v>
                </c:pt>
                <c:pt idx="6516">
                  <c:v>40976.874999984197</c:v>
                </c:pt>
                <c:pt idx="6517">
                  <c:v>40976.885416650861</c:v>
                </c:pt>
                <c:pt idx="6518">
                  <c:v>40976.895833317525</c:v>
                </c:pt>
                <c:pt idx="6519">
                  <c:v>40976.906249984189</c:v>
                </c:pt>
                <c:pt idx="6520">
                  <c:v>40976.916666650854</c:v>
                </c:pt>
                <c:pt idx="6521">
                  <c:v>40976.927083317518</c:v>
                </c:pt>
                <c:pt idx="6522">
                  <c:v>40976.937499984182</c:v>
                </c:pt>
                <c:pt idx="6523">
                  <c:v>40976.947916650846</c:v>
                </c:pt>
                <c:pt idx="6524">
                  <c:v>40976.958333317511</c:v>
                </c:pt>
                <c:pt idx="6525">
                  <c:v>40976.968749984175</c:v>
                </c:pt>
                <c:pt idx="6526">
                  <c:v>40976.979166650839</c:v>
                </c:pt>
                <c:pt idx="6527">
                  <c:v>40976.989583317503</c:v>
                </c:pt>
                <c:pt idx="6528">
                  <c:v>40976.999999984168</c:v>
                </c:pt>
                <c:pt idx="6529">
                  <c:v>40977.010416650832</c:v>
                </c:pt>
                <c:pt idx="6530">
                  <c:v>40977.020833317496</c:v>
                </c:pt>
                <c:pt idx="6531">
                  <c:v>40977.03124998416</c:v>
                </c:pt>
                <c:pt idx="6532">
                  <c:v>40977.041666650824</c:v>
                </c:pt>
                <c:pt idx="6533">
                  <c:v>40977.052083317489</c:v>
                </c:pt>
                <c:pt idx="6534">
                  <c:v>40977.062499984153</c:v>
                </c:pt>
                <c:pt idx="6535">
                  <c:v>40977.072916650817</c:v>
                </c:pt>
                <c:pt idx="6536">
                  <c:v>40977.083333317481</c:v>
                </c:pt>
                <c:pt idx="6537">
                  <c:v>40977.093749984146</c:v>
                </c:pt>
                <c:pt idx="6538">
                  <c:v>40977.10416665081</c:v>
                </c:pt>
                <c:pt idx="6539">
                  <c:v>40977.114583317474</c:v>
                </c:pt>
                <c:pt idx="6540">
                  <c:v>40977.124999984138</c:v>
                </c:pt>
                <c:pt idx="6541">
                  <c:v>40977.135416650803</c:v>
                </c:pt>
                <c:pt idx="6542">
                  <c:v>40977.145833317467</c:v>
                </c:pt>
                <c:pt idx="6543">
                  <c:v>40977.156249984131</c:v>
                </c:pt>
                <c:pt idx="6544">
                  <c:v>40977.166666650795</c:v>
                </c:pt>
                <c:pt idx="6545">
                  <c:v>40977.17708331746</c:v>
                </c:pt>
                <c:pt idx="6546">
                  <c:v>40977.187499984124</c:v>
                </c:pt>
                <c:pt idx="6547">
                  <c:v>40977.197916650788</c:v>
                </c:pt>
                <c:pt idx="6548">
                  <c:v>40977.208333317452</c:v>
                </c:pt>
                <c:pt idx="6549">
                  <c:v>40977.218749984117</c:v>
                </c:pt>
                <c:pt idx="6550">
                  <c:v>40977.229166650781</c:v>
                </c:pt>
                <c:pt idx="6551">
                  <c:v>40977.239583317445</c:v>
                </c:pt>
                <c:pt idx="6552">
                  <c:v>40977.249999984109</c:v>
                </c:pt>
                <c:pt idx="6553">
                  <c:v>40977.260416650774</c:v>
                </c:pt>
                <c:pt idx="6554">
                  <c:v>40977.270833317438</c:v>
                </c:pt>
                <c:pt idx="6555">
                  <c:v>40977.281249984102</c:v>
                </c:pt>
                <c:pt idx="6556">
                  <c:v>40977.291666650766</c:v>
                </c:pt>
                <c:pt idx="6557">
                  <c:v>40977.302083317431</c:v>
                </c:pt>
                <c:pt idx="6558">
                  <c:v>40977.312499984095</c:v>
                </c:pt>
                <c:pt idx="6559">
                  <c:v>40977.322916650759</c:v>
                </c:pt>
                <c:pt idx="6560">
                  <c:v>40977.333333317423</c:v>
                </c:pt>
                <c:pt idx="6561">
                  <c:v>40977.343749984087</c:v>
                </c:pt>
                <c:pt idx="6562">
                  <c:v>40977.354166650752</c:v>
                </c:pt>
                <c:pt idx="6563">
                  <c:v>40977.364583317416</c:v>
                </c:pt>
                <c:pt idx="6564">
                  <c:v>40977.37499998408</c:v>
                </c:pt>
                <c:pt idx="6565">
                  <c:v>40977.385416650744</c:v>
                </c:pt>
                <c:pt idx="6566">
                  <c:v>40977.395833317409</c:v>
                </c:pt>
                <c:pt idx="6567">
                  <c:v>40977.406249984073</c:v>
                </c:pt>
                <c:pt idx="6568">
                  <c:v>40977.416666650737</c:v>
                </c:pt>
                <c:pt idx="6569">
                  <c:v>40977.427083317401</c:v>
                </c:pt>
                <c:pt idx="6570">
                  <c:v>40977.437499984066</c:v>
                </c:pt>
                <c:pt idx="6571">
                  <c:v>40977.44791665073</c:v>
                </c:pt>
                <c:pt idx="6572">
                  <c:v>40977.458333317394</c:v>
                </c:pt>
                <c:pt idx="6573">
                  <c:v>40977.468749984058</c:v>
                </c:pt>
                <c:pt idx="6574">
                  <c:v>40977.479166650723</c:v>
                </c:pt>
                <c:pt idx="6575">
                  <c:v>40977.489583317387</c:v>
                </c:pt>
                <c:pt idx="6576">
                  <c:v>40977.499999984051</c:v>
                </c:pt>
                <c:pt idx="6577">
                  <c:v>40977.510416650715</c:v>
                </c:pt>
                <c:pt idx="6578">
                  <c:v>40977.52083331738</c:v>
                </c:pt>
                <c:pt idx="6579">
                  <c:v>40977.531249984044</c:v>
                </c:pt>
                <c:pt idx="6580">
                  <c:v>40977.541666650708</c:v>
                </c:pt>
                <c:pt idx="6581">
                  <c:v>40977.552083317372</c:v>
                </c:pt>
                <c:pt idx="6582">
                  <c:v>40977.562499984037</c:v>
                </c:pt>
                <c:pt idx="6583">
                  <c:v>40977.572916650701</c:v>
                </c:pt>
                <c:pt idx="6584">
                  <c:v>40977.583333317365</c:v>
                </c:pt>
                <c:pt idx="6585">
                  <c:v>40977.593749984029</c:v>
                </c:pt>
                <c:pt idx="6586">
                  <c:v>40977.604166650694</c:v>
                </c:pt>
                <c:pt idx="6587">
                  <c:v>40977.614583317358</c:v>
                </c:pt>
                <c:pt idx="6588">
                  <c:v>40977.624999984022</c:v>
                </c:pt>
                <c:pt idx="6589">
                  <c:v>40977.635416650686</c:v>
                </c:pt>
                <c:pt idx="6590">
                  <c:v>40977.64583331735</c:v>
                </c:pt>
                <c:pt idx="6591">
                  <c:v>40977.656249984015</c:v>
                </c:pt>
                <c:pt idx="6592">
                  <c:v>40977.666666650679</c:v>
                </c:pt>
                <c:pt idx="6593">
                  <c:v>40977.677083317343</c:v>
                </c:pt>
                <c:pt idx="6594">
                  <c:v>40977.687499984007</c:v>
                </c:pt>
                <c:pt idx="6595">
                  <c:v>40977.697916650672</c:v>
                </c:pt>
                <c:pt idx="6596">
                  <c:v>40977.708333317336</c:v>
                </c:pt>
                <c:pt idx="6597">
                  <c:v>40977.718749984</c:v>
                </c:pt>
                <c:pt idx="6598">
                  <c:v>40977.729166650664</c:v>
                </c:pt>
                <c:pt idx="6599">
                  <c:v>40977.739583317329</c:v>
                </c:pt>
                <c:pt idx="6600">
                  <c:v>40977.749999983993</c:v>
                </c:pt>
                <c:pt idx="6601">
                  <c:v>40977.760416650657</c:v>
                </c:pt>
                <c:pt idx="6602">
                  <c:v>40977.770833317321</c:v>
                </c:pt>
                <c:pt idx="6603">
                  <c:v>40977.781249983986</c:v>
                </c:pt>
                <c:pt idx="6604">
                  <c:v>40977.79166665065</c:v>
                </c:pt>
                <c:pt idx="6605">
                  <c:v>40977.802083317314</c:v>
                </c:pt>
                <c:pt idx="6606">
                  <c:v>40977.812499983978</c:v>
                </c:pt>
                <c:pt idx="6607">
                  <c:v>40977.822916650643</c:v>
                </c:pt>
                <c:pt idx="6608">
                  <c:v>40977.833333317307</c:v>
                </c:pt>
                <c:pt idx="6609">
                  <c:v>40977.843749983971</c:v>
                </c:pt>
                <c:pt idx="6610">
                  <c:v>40977.854166650635</c:v>
                </c:pt>
                <c:pt idx="6611">
                  <c:v>40977.8645833173</c:v>
                </c:pt>
                <c:pt idx="6612">
                  <c:v>40977.874999983964</c:v>
                </c:pt>
                <c:pt idx="6613">
                  <c:v>40977.885416650628</c:v>
                </c:pt>
                <c:pt idx="6614">
                  <c:v>40977.895833317292</c:v>
                </c:pt>
                <c:pt idx="6615">
                  <c:v>40977.906249983957</c:v>
                </c:pt>
                <c:pt idx="6616">
                  <c:v>40977.916666650621</c:v>
                </c:pt>
                <c:pt idx="6617">
                  <c:v>40977.927083317285</c:v>
                </c:pt>
                <c:pt idx="6618">
                  <c:v>40977.937499983949</c:v>
                </c:pt>
                <c:pt idx="6619">
                  <c:v>40977.947916650613</c:v>
                </c:pt>
                <c:pt idx="6620">
                  <c:v>40977.958333317278</c:v>
                </c:pt>
                <c:pt idx="6621">
                  <c:v>40977.968749983942</c:v>
                </c:pt>
                <c:pt idx="6622">
                  <c:v>40977.979166650606</c:v>
                </c:pt>
                <c:pt idx="6623">
                  <c:v>40977.98958331727</c:v>
                </c:pt>
                <c:pt idx="6624">
                  <c:v>40977.999999983935</c:v>
                </c:pt>
                <c:pt idx="6625">
                  <c:v>40978.010416650599</c:v>
                </c:pt>
                <c:pt idx="6626">
                  <c:v>40978.020833317263</c:v>
                </c:pt>
                <c:pt idx="6627">
                  <c:v>40978.031249983927</c:v>
                </c:pt>
                <c:pt idx="6628">
                  <c:v>40978.041666650592</c:v>
                </c:pt>
                <c:pt idx="6629">
                  <c:v>40978.052083317256</c:v>
                </c:pt>
                <c:pt idx="6630">
                  <c:v>40978.06249998392</c:v>
                </c:pt>
                <c:pt idx="6631">
                  <c:v>40978.072916650584</c:v>
                </c:pt>
                <c:pt idx="6632">
                  <c:v>40978.083333317249</c:v>
                </c:pt>
                <c:pt idx="6633">
                  <c:v>40978.093749983913</c:v>
                </c:pt>
                <c:pt idx="6634">
                  <c:v>40978.104166650577</c:v>
                </c:pt>
                <c:pt idx="6635">
                  <c:v>40978.114583317241</c:v>
                </c:pt>
                <c:pt idx="6636">
                  <c:v>40978.124999983906</c:v>
                </c:pt>
                <c:pt idx="6637">
                  <c:v>40978.13541665057</c:v>
                </c:pt>
                <c:pt idx="6638">
                  <c:v>40978.145833317234</c:v>
                </c:pt>
                <c:pt idx="6639">
                  <c:v>40978.156249983898</c:v>
                </c:pt>
                <c:pt idx="6640">
                  <c:v>40978.166666650563</c:v>
                </c:pt>
                <c:pt idx="6641">
                  <c:v>40978.177083317227</c:v>
                </c:pt>
                <c:pt idx="6642">
                  <c:v>40978.187499983891</c:v>
                </c:pt>
                <c:pt idx="6643">
                  <c:v>40978.197916650555</c:v>
                </c:pt>
                <c:pt idx="6644">
                  <c:v>40978.20833331722</c:v>
                </c:pt>
                <c:pt idx="6645">
                  <c:v>40978.218749983884</c:v>
                </c:pt>
                <c:pt idx="6646">
                  <c:v>40978.229166650548</c:v>
                </c:pt>
                <c:pt idx="6647">
                  <c:v>40978.239583317212</c:v>
                </c:pt>
                <c:pt idx="6648">
                  <c:v>40978.249999983876</c:v>
                </c:pt>
                <c:pt idx="6649">
                  <c:v>40978.260416650541</c:v>
                </c:pt>
                <c:pt idx="6650">
                  <c:v>40978.270833317205</c:v>
                </c:pt>
                <c:pt idx="6651">
                  <c:v>40978.281249983869</c:v>
                </c:pt>
                <c:pt idx="6652">
                  <c:v>40978.291666650533</c:v>
                </c:pt>
                <c:pt idx="6653">
                  <c:v>40978.302083317198</c:v>
                </c:pt>
                <c:pt idx="6654">
                  <c:v>40978.312499983862</c:v>
                </c:pt>
                <c:pt idx="6655">
                  <c:v>40978.322916650526</c:v>
                </c:pt>
                <c:pt idx="6656">
                  <c:v>40978.33333331719</c:v>
                </c:pt>
                <c:pt idx="6657">
                  <c:v>40978.343749983855</c:v>
                </c:pt>
                <c:pt idx="6658">
                  <c:v>40978.354166650519</c:v>
                </c:pt>
                <c:pt idx="6659">
                  <c:v>40978.364583317183</c:v>
                </c:pt>
                <c:pt idx="6660">
                  <c:v>40978.374999983847</c:v>
                </c:pt>
                <c:pt idx="6661">
                  <c:v>40978.385416650512</c:v>
                </c:pt>
                <c:pt idx="6662">
                  <c:v>40978.395833317176</c:v>
                </c:pt>
                <c:pt idx="6663">
                  <c:v>40978.40624998384</c:v>
                </c:pt>
                <c:pt idx="6664">
                  <c:v>40978.416666650504</c:v>
                </c:pt>
                <c:pt idx="6665">
                  <c:v>40978.427083317169</c:v>
                </c:pt>
                <c:pt idx="6666">
                  <c:v>40978.437499983833</c:v>
                </c:pt>
                <c:pt idx="6667">
                  <c:v>40978.447916650497</c:v>
                </c:pt>
                <c:pt idx="6668">
                  <c:v>40978.458333317161</c:v>
                </c:pt>
                <c:pt idx="6669">
                  <c:v>40978.468749983826</c:v>
                </c:pt>
                <c:pt idx="6670">
                  <c:v>40978.47916665049</c:v>
                </c:pt>
                <c:pt idx="6671">
                  <c:v>40978.489583317154</c:v>
                </c:pt>
                <c:pt idx="6672">
                  <c:v>40978.499999983818</c:v>
                </c:pt>
                <c:pt idx="6673">
                  <c:v>40978.510416650483</c:v>
                </c:pt>
                <c:pt idx="6674">
                  <c:v>40978.520833317147</c:v>
                </c:pt>
                <c:pt idx="6675">
                  <c:v>40978.531249983811</c:v>
                </c:pt>
                <c:pt idx="6676">
                  <c:v>40978.541666650475</c:v>
                </c:pt>
                <c:pt idx="6677">
                  <c:v>40978.552083317139</c:v>
                </c:pt>
                <c:pt idx="6678">
                  <c:v>40978.562499983804</c:v>
                </c:pt>
                <c:pt idx="6679">
                  <c:v>40978.572916650468</c:v>
                </c:pt>
                <c:pt idx="6680">
                  <c:v>40978.583333317132</c:v>
                </c:pt>
                <c:pt idx="6681">
                  <c:v>40978.593749983796</c:v>
                </c:pt>
                <c:pt idx="6682">
                  <c:v>40978.604166650461</c:v>
                </c:pt>
                <c:pt idx="6683">
                  <c:v>40978.614583317125</c:v>
                </c:pt>
                <c:pt idx="6684">
                  <c:v>40978.624999983789</c:v>
                </c:pt>
                <c:pt idx="6685">
                  <c:v>40978.635416650453</c:v>
                </c:pt>
                <c:pt idx="6686">
                  <c:v>40978.645833317118</c:v>
                </c:pt>
                <c:pt idx="6687">
                  <c:v>40978.656249983782</c:v>
                </c:pt>
                <c:pt idx="6688">
                  <c:v>40978.666666650446</c:v>
                </c:pt>
                <c:pt idx="6689">
                  <c:v>40978.67708331711</c:v>
                </c:pt>
                <c:pt idx="6690">
                  <c:v>40978.687499983775</c:v>
                </c:pt>
                <c:pt idx="6691">
                  <c:v>40978.697916650439</c:v>
                </c:pt>
                <c:pt idx="6692">
                  <c:v>40978.708333317103</c:v>
                </c:pt>
                <c:pt idx="6693">
                  <c:v>40978.718749983767</c:v>
                </c:pt>
                <c:pt idx="6694">
                  <c:v>40978.729166650432</c:v>
                </c:pt>
                <c:pt idx="6695">
                  <c:v>40978.739583317096</c:v>
                </c:pt>
                <c:pt idx="6696">
                  <c:v>40978.74999998376</c:v>
                </c:pt>
                <c:pt idx="6697">
                  <c:v>40978.760416650424</c:v>
                </c:pt>
                <c:pt idx="6698">
                  <c:v>40978.770833317089</c:v>
                </c:pt>
                <c:pt idx="6699">
                  <c:v>40978.781249983753</c:v>
                </c:pt>
                <c:pt idx="6700">
                  <c:v>40978.791666650417</c:v>
                </c:pt>
                <c:pt idx="6701">
                  <c:v>40978.802083317081</c:v>
                </c:pt>
                <c:pt idx="6702">
                  <c:v>40978.812499983746</c:v>
                </c:pt>
                <c:pt idx="6703">
                  <c:v>40978.82291665041</c:v>
                </c:pt>
                <c:pt idx="6704">
                  <c:v>40978.833333317074</c:v>
                </c:pt>
                <c:pt idx="6705">
                  <c:v>40978.843749983738</c:v>
                </c:pt>
                <c:pt idx="6706">
                  <c:v>40978.854166650402</c:v>
                </c:pt>
                <c:pt idx="6707">
                  <c:v>40978.864583317067</c:v>
                </c:pt>
                <c:pt idx="6708">
                  <c:v>40978.874999983731</c:v>
                </c:pt>
                <c:pt idx="6709">
                  <c:v>40978.885416650395</c:v>
                </c:pt>
                <c:pt idx="6710">
                  <c:v>40978.895833317059</c:v>
                </c:pt>
                <c:pt idx="6711">
                  <c:v>40978.906249983724</c:v>
                </c:pt>
                <c:pt idx="6712">
                  <c:v>40978.916666650388</c:v>
                </c:pt>
                <c:pt idx="6713">
                  <c:v>40978.927083317052</c:v>
                </c:pt>
                <c:pt idx="6714">
                  <c:v>40978.937499983716</c:v>
                </c:pt>
                <c:pt idx="6715">
                  <c:v>40978.947916650381</c:v>
                </c:pt>
                <c:pt idx="6716">
                  <c:v>40978.958333317045</c:v>
                </c:pt>
                <c:pt idx="6717">
                  <c:v>40978.968749983709</c:v>
                </c:pt>
                <c:pt idx="6718">
                  <c:v>40978.979166650373</c:v>
                </c:pt>
                <c:pt idx="6719">
                  <c:v>40978.989583317038</c:v>
                </c:pt>
                <c:pt idx="6720">
                  <c:v>40978.999999983702</c:v>
                </c:pt>
                <c:pt idx="6721">
                  <c:v>40979.010416650366</c:v>
                </c:pt>
                <c:pt idx="6722">
                  <c:v>40979.02083331703</c:v>
                </c:pt>
                <c:pt idx="6723">
                  <c:v>40979.031249983695</c:v>
                </c:pt>
                <c:pt idx="6724">
                  <c:v>40979.041666650359</c:v>
                </c:pt>
                <c:pt idx="6725">
                  <c:v>40979.052083317023</c:v>
                </c:pt>
                <c:pt idx="6726">
                  <c:v>40979.062499983687</c:v>
                </c:pt>
                <c:pt idx="6727">
                  <c:v>40979.072916650352</c:v>
                </c:pt>
                <c:pt idx="6728">
                  <c:v>40979.083333317016</c:v>
                </c:pt>
                <c:pt idx="6729">
                  <c:v>40979.09374998368</c:v>
                </c:pt>
                <c:pt idx="6730">
                  <c:v>40979.104166650344</c:v>
                </c:pt>
                <c:pt idx="6731">
                  <c:v>40979.114583317009</c:v>
                </c:pt>
                <c:pt idx="6732">
                  <c:v>40979.124999983673</c:v>
                </c:pt>
                <c:pt idx="6733">
                  <c:v>40979.135416650337</c:v>
                </c:pt>
                <c:pt idx="6734">
                  <c:v>40979.145833317001</c:v>
                </c:pt>
                <c:pt idx="6735">
                  <c:v>40979.156249983665</c:v>
                </c:pt>
                <c:pt idx="6736">
                  <c:v>40979.16666665033</c:v>
                </c:pt>
                <c:pt idx="6737">
                  <c:v>40979.177083316994</c:v>
                </c:pt>
                <c:pt idx="6738">
                  <c:v>40979.187499983658</c:v>
                </c:pt>
                <c:pt idx="6739">
                  <c:v>40979.197916650322</c:v>
                </c:pt>
                <c:pt idx="6740">
                  <c:v>40979.208333316987</c:v>
                </c:pt>
                <c:pt idx="6741">
                  <c:v>40979.218749983651</c:v>
                </c:pt>
                <c:pt idx="6742">
                  <c:v>40979.229166650315</c:v>
                </c:pt>
                <c:pt idx="6743">
                  <c:v>40979.239583316979</c:v>
                </c:pt>
                <c:pt idx="6744">
                  <c:v>40979.249999983644</c:v>
                </c:pt>
                <c:pt idx="6745">
                  <c:v>40979.260416650308</c:v>
                </c:pt>
                <c:pt idx="6746">
                  <c:v>40979.270833316972</c:v>
                </c:pt>
                <c:pt idx="6747">
                  <c:v>40979.281249983636</c:v>
                </c:pt>
                <c:pt idx="6748">
                  <c:v>40979.291666650301</c:v>
                </c:pt>
                <c:pt idx="6749">
                  <c:v>40979.302083316965</c:v>
                </c:pt>
                <c:pt idx="6750">
                  <c:v>40979.312499983629</c:v>
                </c:pt>
                <c:pt idx="6751">
                  <c:v>40979.322916650293</c:v>
                </c:pt>
                <c:pt idx="6752">
                  <c:v>40979.333333316958</c:v>
                </c:pt>
                <c:pt idx="6753">
                  <c:v>40979.343749983622</c:v>
                </c:pt>
                <c:pt idx="6754">
                  <c:v>40979.354166650286</c:v>
                </c:pt>
                <c:pt idx="6755">
                  <c:v>40979.36458331695</c:v>
                </c:pt>
                <c:pt idx="6756">
                  <c:v>40979.374999983615</c:v>
                </c:pt>
                <c:pt idx="6757">
                  <c:v>40979.385416650279</c:v>
                </c:pt>
                <c:pt idx="6758">
                  <c:v>40979.395833316943</c:v>
                </c:pt>
                <c:pt idx="6759">
                  <c:v>40979.406249983607</c:v>
                </c:pt>
                <c:pt idx="6760">
                  <c:v>40979.416666650272</c:v>
                </c:pt>
                <c:pt idx="6761">
                  <c:v>40979.427083316936</c:v>
                </c:pt>
                <c:pt idx="6762">
                  <c:v>40979.4374999836</c:v>
                </c:pt>
                <c:pt idx="6763">
                  <c:v>40979.447916650264</c:v>
                </c:pt>
                <c:pt idx="6764">
                  <c:v>40979.458333316928</c:v>
                </c:pt>
                <c:pt idx="6765">
                  <c:v>40979.468749983593</c:v>
                </c:pt>
                <c:pt idx="6766">
                  <c:v>40979.479166650257</c:v>
                </c:pt>
                <c:pt idx="6767">
                  <c:v>40979.489583316921</c:v>
                </c:pt>
                <c:pt idx="6768">
                  <c:v>40979.499999983585</c:v>
                </c:pt>
                <c:pt idx="6769">
                  <c:v>40979.51041665025</c:v>
                </c:pt>
                <c:pt idx="6770">
                  <c:v>40979.520833316914</c:v>
                </c:pt>
                <c:pt idx="6771">
                  <c:v>40979.531249983578</c:v>
                </c:pt>
                <c:pt idx="6772">
                  <c:v>40979.541666650242</c:v>
                </c:pt>
                <c:pt idx="6773">
                  <c:v>40979.552083316907</c:v>
                </c:pt>
                <c:pt idx="6774">
                  <c:v>40979.562499983571</c:v>
                </c:pt>
                <c:pt idx="6775">
                  <c:v>40979.572916650235</c:v>
                </c:pt>
                <c:pt idx="6776">
                  <c:v>40979.583333316899</c:v>
                </c:pt>
                <c:pt idx="6777">
                  <c:v>40979.593749983564</c:v>
                </c:pt>
                <c:pt idx="6778">
                  <c:v>40979.604166650228</c:v>
                </c:pt>
                <c:pt idx="6779">
                  <c:v>40979.614583316892</c:v>
                </c:pt>
                <c:pt idx="6780">
                  <c:v>40979.624999983556</c:v>
                </c:pt>
                <c:pt idx="6781">
                  <c:v>40979.635416650221</c:v>
                </c:pt>
                <c:pt idx="6782">
                  <c:v>40979.645833316885</c:v>
                </c:pt>
                <c:pt idx="6783">
                  <c:v>40979.656249983549</c:v>
                </c:pt>
                <c:pt idx="6784">
                  <c:v>40979.666666650213</c:v>
                </c:pt>
                <c:pt idx="6785">
                  <c:v>40979.677083316878</c:v>
                </c:pt>
                <c:pt idx="6786">
                  <c:v>40979.687499983542</c:v>
                </c:pt>
                <c:pt idx="6787">
                  <c:v>40979.697916650206</c:v>
                </c:pt>
                <c:pt idx="6788">
                  <c:v>40979.70833331687</c:v>
                </c:pt>
                <c:pt idx="6789">
                  <c:v>40979.718749983535</c:v>
                </c:pt>
                <c:pt idx="6790">
                  <c:v>40979.729166650199</c:v>
                </c:pt>
                <c:pt idx="6791">
                  <c:v>40979.739583316863</c:v>
                </c:pt>
                <c:pt idx="6792">
                  <c:v>40979.749999983527</c:v>
                </c:pt>
                <c:pt idx="6793">
                  <c:v>40979.760416650191</c:v>
                </c:pt>
                <c:pt idx="6794">
                  <c:v>40979.770833316856</c:v>
                </c:pt>
                <c:pt idx="6795">
                  <c:v>40979.78124998352</c:v>
                </c:pt>
                <c:pt idx="6796">
                  <c:v>40979.791666650184</c:v>
                </c:pt>
                <c:pt idx="6797">
                  <c:v>40979.802083316848</c:v>
                </c:pt>
                <c:pt idx="6798">
                  <c:v>40979.812499983513</c:v>
                </c:pt>
                <c:pt idx="6799">
                  <c:v>40979.822916650177</c:v>
                </c:pt>
                <c:pt idx="6800">
                  <c:v>40979.833333316841</c:v>
                </c:pt>
                <c:pt idx="6801">
                  <c:v>40979.843749983505</c:v>
                </c:pt>
                <c:pt idx="6802">
                  <c:v>40979.85416665017</c:v>
                </c:pt>
                <c:pt idx="6803">
                  <c:v>40979.864583316834</c:v>
                </c:pt>
                <c:pt idx="6804">
                  <c:v>40979.874999983498</c:v>
                </c:pt>
                <c:pt idx="6805">
                  <c:v>40979.885416650162</c:v>
                </c:pt>
                <c:pt idx="6806">
                  <c:v>40979.895833316827</c:v>
                </c:pt>
                <c:pt idx="6807">
                  <c:v>40979.906249983491</c:v>
                </c:pt>
                <c:pt idx="6808">
                  <c:v>40979.916666650155</c:v>
                </c:pt>
                <c:pt idx="6809">
                  <c:v>40979.927083316819</c:v>
                </c:pt>
                <c:pt idx="6810">
                  <c:v>40979.937499983484</c:v>
                </c:pt>
                <c:pt idx="6811">
                  <c:v>40979.947916650148</c:v>
                </c:pt>
                <c:pt idx="6812">
                  <c:v>40979.958333316812</c:v>
                </c:pt>
                <c:pt idx="6813">
                  <c:v>40979.968749983476</c:v>
                </c:pt>
                <c:pt idx="6814">
                  <c:v>40979.979166650141</c:v>
                </c:pt>
                <c:pt idx="6815">
                  <c:v>40979.989583316805</c:v>
                </c:pt>
                <c:pt idx="6816">
                  <c:v>40979.999999983469</c:v>
                </c:pt>
                <c:pt idx="6817">
                  <c:v>40980.010416650133</c:v>
                </c:pt>
                <c:pt idx="6818">
                  <c:v>40980.020833316798</c:v>
                </c:pt>
                <c:pt idx="6819">
                  <c:v>40980.031249983462</c:v>
                </c:pt>
                <c:pt idx="6820">
                  <c:v>40980.041666650126</c:v>
                </c:pt>
                <c:pt idx="6821">
                  <c:v>40980.05208331679</c:v>
                </c:pt>
                <c:pt idx="6822">
                  <c:v>40980.062499983454</c:v>
                </c:pt>
                <c:pt idx="6823">
                  <c:v>40980.072916650119</c:v>
                </c:pt>
                <c:pt idx="6824">
                  <c:v>40980.083333316783</c:v>
                </c:pt>
                <c:pt idx="6825">
                  <c:v>40980.093749983447</c:v>
                </c:pt>
                <c:pt idx="6826">
                  <c:v>40980.104166650111</c:v>
                </c:pt>
                <c:pt idx="6827">
                  <c:v>40980.114583316776</c:v>
                </c:pt>
                <c:pt idx="6828">
                  <c:v>40980.12499998344</c:v>
                </c:pt>
                <c:pt idx="6829">
                  <c:v>40980.135416650104</c:v>
                </c:pt>
                <c:pt idx="6830">
                  <c:v>40980.145833316768</c:v>
                </c:pt>
                <c:pt idx="6831">
                  <c:v>40980.156249983433</c:v>
                </c:pt>
                <c:pt idx="6832">
                  <c:v>40980.166666650097</c:v>
                </c:pt>
                <c:pt idx="6833">
                  <c:v>40980.177083316761</c:v>
                </c:pt>
                <c:pt idx="6834">
                  <c:v>40980.187499983425</c:v>
                </c:pt>
                <c:pt idx="6835">
                  <c:v>40980.19791665009</c:v>
                </c:pt>
                <c:pt idx="6836">
                  <c:v>40980.208333316754</c:v>
                </c:pt>
                <c:pt idx="6837">
                  <c:v>40980.218749983418</c:v>
                </c:pt>
                <c:pt idx="6838">
                  <c:v>40980.229166650082</c:v>
                </c:pt>
                <c:pt idx="6839">
                  <c:v>40980.239583316747</c:v>
                </c:pt>
                <c:pt idx="6840">
                  <c:v>40980.249999983411</c:v>
                </c:pt>
                <c:pt idx="6841">
                  <c:v>40980.260416650075</c:v>
                </c:pt>
                <c:pt idx="6842">
                  <c:v>40980.270833316739</c:v>
                </c:pt>
                <c:pt idx="6843">
                  <c:v>40980.281249983404</c:v>
                </c:pt>
                <c:pt idx="6844">
                  <c:v>40980.291666650068</c:v>
                </c:pt>
                <c:pt idx="6845">
                  <c:v>40980.302083316732</c:v>
                </c:pt>
                <c:pt idx="6846">
                  <c:v>40980.312499983396</c:v>
                </c:pt>
                <c:pt idx="6847">
                  <c:v>40980.322916650061</c:v>
                </c:pt>
                <c:pt idx="6848">
                  <c:v>40980.333333316725</c:v>
                </c:pt>
                <c:pt idx="6849">
                  <c:v>40980.343749983389</c:v>
                </c:pt>
                <c:pt idx="6850">
                  <c:v>40980.354166650053</c:v>
                </c:pt>
                <c:pt idx="6851">
                  <c:v>40980.364583316717</c:v>
                </c:pt>
                <c:pt idx="6852">
                  <c:v>40980.374999983382</c:v>
                </c:pt>
                <c:pt idx="6853">
                  <c:v>40980.385416650046</c:v>
                </c:pt>
                <c:pt idx="6854">
                  <c:v>40980.39583331671</c:v>
                </c:pt>
                <c:pt idx="6855">
                  <c:v>40980.406249983374</c:v>
                </c:pt>
                <c:pt idx="6856">
                  <c:v>40980.416666650039</c:v>
                </c:pt>
                <c:pt idx="6857">
                  <c:v>40980.427083316703</c:v>
                </c:pt>
                <c:pt idx="6858">
                  <c:v>40980.437499983367</c:v>
                </c:pt>
                <c:pt idx="6859">
                  <c:v>40980.447916650031</c:v>
                </c:pt>
                <c:pt idx="6860">
                  <c:v>40980.458333316696</c:v>
                </c:pt>
                <c:pt idx="6861">
                  <c:v>40980.46874998336</c:v>
                </c:pt>
                <c:pt idx="6862">
                  <c:v>40980.479166650024</c:v>
                </c:pt>
                <c:pt idx="6863">
                  <c:v>40980.489583316688</c:v>
                </c:pt>
                <c:pt idx="6864">
                  <c:v>40980.499999983353</c:v>
                </c:pt>
                <c:pt idx="6865">
                  <c:v>40980.510416650017</c:v>
                </c:pt>
                <c:pt idx="6866">
                  <c:v>40980.520833316681</c:v>
                </c:pt>
                <c:pt idx="6867">
                  <c:v>40980.531249983345</c:v>
                </c:pt>
                <c:pt idx="6868">
                  <c:v>40980.54166665001</c:v>
                </c:pt>
                <c:pt idx="6869">
                  <c:v>40980.552083316674</c:v>
                </c:pt>
                <c:pt idx="6870">
                  <c:v>40980.562499983338</c:v>
                </c:pt>
                <c:pt idx="6871">
                  <c:v>40980.572916650002</c:v>
                </c:pt>
                <c:pt idx="6872">
                  <c:v>40980.583333316667</c:v>
                </c:pt>
                <c:pt idx="6873">
                  <c:v>40980.593749983331</c:v>
                </c:pt>
                <c:pt idx="6874">
                  <c:v>40980.604166649995</c:v>
                </c:pt>
                <c:pt idx="6875">
                  <c:v>40980.614583316659</c:v>
                </c:pt>
                <c:pt idx="6876">
                  <c:v>40980.624999983324</c:v>
                </c:pt>
                <c:pt idx="6877">
                  <c:v>40980.635416649988</c:v>
                </c:pt>
                <c:pt idx="6878">
                  <c:v>40980.645833316652</c:v>
                </c:pt>
                <c:pt idx="6879">
                  <c:v>40980.656249983316</c:v>
                </c:pt>
                <c:pt idx="6880">
                  <c:v>40980.66666664998</c:v>
                </c:pt>
                <c:pt idx="6881">
                  <c:v>40980.677083316645</c:v>
                </c:pt>
                <c:pt idx="6882">
                  <c:v>40980.687499983309</c:v>
                </c:pt>
                <c:pt idx="6883">
                  <c:v>40980.697916649973</c:v>
                </c:pt>
                <c:pt idx="6884">
                  <c:v>40980.708333316637</c:v>
                </c:pt>
                <c:pt idx="6885">
                  <c:v>40980.718749983302</c:v>
                </c:pt>
                <c:pt idx="6886">
                  <c:v>40980.729166649966</c:v>
                </c:pt>
                <c:pt idx="6887">
                  <c:v>40980.73958331663</c:v>
                </c:pt>
                <c:pt idx="6888">
                  <c:v>40980.749999983294</c:v>
                </c:pt>
                <c:pt idx="6889">
                  <c:v>40980.760416649959</c:v>
                </c:pt>
                <c:pt idx="6890">
                  <c:v>40980.770833316623</c:v>
                </c:pt>
                <c:pt idx="6891">
                  <c:v>40980.781249983287</c:v>
                </c:pt>
                <c:pt idx="6892">
                  <c:v>40980.791666649951</c:v>
                </c:pt>
                <c:pt idx="6893">
                  <c:v>40980.802083316616</c:v>
                </c:pt>
                <c:pt idx="6894">
                  <c:v>40980.81249998328</c:v>
                </c:pt>
                <c:pt idx="6895">
                  <c:v>40980.822916649944</c:v>
                </c:pt>
                <c:pt idx="6896">
                  <c:v>40980.833333316608</c:v>
                </c:pt>
                <c:pt idx="6897">
                  <c:v>40980.843749983273</c:v>
                </c:pt>
                <c:pt idx="6898">
                  <c:v>40980.854166649937</c:v>
                </c:pt>
                <c:pt idx="6899">
                  <c:v>40980.864583316601</c:v>
                </c:pt>
                <c:pt idx="6900">
                  <c:v>40980.874999983265</c:v>
                </c:pt>
                <c:pt idx="6901">
                  <c:v>40980.88541664993</c:v>
                </c:pt>
                <c:pt idx="6902">
                  <c:v>40980.895833316594</c:v>
                </c:pt>
                <c:pt idx="6903">
                  <c:v>40980.906249983258</c:v>
                </c:pt>
                <c:pt idx="6904">
                  <c:v>40980.916666649922</c:v>
                </c:pt>
                <c:pt idx="6905">
                  <c:v>40980.927083316587</c:v>
                </c:pt>
                <c:pt idx="6906">
                  <c:v>40980.937499983251</c:v>
                </c:pt>
                <c:pt idx="6907">
                  <c:v>40980.947916649915</c:v>
                </c:pt>
                <c:pt idx="6908">
                  <c:v>40980.958333316579</c:v>
                </c:pt>
                <c:pt idx="6909">
                  <c:v>40980.968749983243</c:v>
                </c:pt>
                <c:pt idx="6910">
                  <c:v>40980.979166649908</c:v>
                </c:pt>
                <c:pt idx="6911">
                  <c:v>40980.989583316572</c:v>
                </c:pt>
                <c:pt idx="6912">
                  <c:v>40980.999999983236</c:v>
                </c:pt>
                <c:pt idx="6913">
                  <c:v>40981.0104166499</c:v>
                </c:pt>
                <c:pt idx="6914">
                  <c:v>40981.020833316565</c:v>
                </c:pt>
                <c:pt idx="6915">
                  <c:v>40981.031249983229</c:v>
                </c:pt>
                <c:pt idx="6916">
                  <c:v>40981.041666649893</c:v>
                </c:pt>
                <c:pt idx="6917">
                  <c:v>40981.052083316557</c:v>
                </c:pt>
                <c:pt idx="6918">
                  <c:v>40981.062499983222</c:v>
                </c:pt>
                <c:pt idx="6919">
                  <c:v>40981.072916649886</c:v>
                </c:pt>
                <c:pt idx="6920">
                  <c:v>40981.08333331655</c:v>
                </c:pt>
                <c:pt idx="6921">
                  <c:v>40981.093749983214</c:v>
                </c:pt>
                <c:pt idx="6922">
                  <c:v>40981.104166649879</c:v>
                </c:pt>
                <c:pt idx="6923">
                  <c:v>40981.114583316543</c:v>
                </c:pt>
                <c:pt idx="6924">
                  <c:v>40981.124999983207</c:v>
                </c:pt>
                <c:pt idx="6925">
                  <c:v>40981.135416649871</c:v>
                </c:pt>
                <c:pt idx="6926">
                  <c:v>40981.145833316536</c:v>
                </c:pt>
                <c:pt idx="6927">
                  <c:v>40981.1562499832</c:v>
                </c:pt>
                <c:pt idx="6928">
                  <c:v>40981.166666649864</c:v>
                </c:pt>
                <c:pt idx="6929">
                  <c:v>40981.177083316528</c:v>
                </c:pt>
                <c:pt idx="6930">
                  <c:v>40981.187499983193</c:v>
                </c:pt>
                <c:pt idx="6931">
                  <c:v>40981.197916649857</c:v>
                </c:pt>
                <c:pt idx="6932">
                  <c:v>40981.208333316521</c:v>
                </c:pt>
                <c:pt idx="6933">
                  <c:v>40981.218749983185</c:v>
                </c:pt>
                <c:pt idx="6934">
                  <c:v>40981.22916664985</c:v>
                </c:pt>
                <c:pt idx="6935">
                  <c:v>40981.239583316514</c:v>
                </c:pt>
                <c:pt idx="6936">
                  <c:v>40981.249999983178</c:v>
                </c:pt>
                <c:pt idx="6937">
                  <c:v>40981.260416649842</c:v>
                </c:pt>
                <c:pt idx="6938">
                  <c:v>40981.270833316506</c:v>
                </c:pt>
                <c:pt idx="6939">
                  <c:v>40981.281249983171</c:v>
                </c:pt>
                <c:pt idx="6940">
                  <c:v>40981.291666649835</c:v>
                </c:pt>
                <c:pt idx="6941">
                  <c:v>40981.302083316499</c:v>
                </c:pt>
                <c:pt idx="6942">
                  <c:v>40981.312499983163</c:v>
                </c:pt>
                <c:pt idx="6943">
                  <c:v>40981.322916649828</c:v>
                </c:pt>
                <c:pt idx="6944">
                  <c:v>40981.333333316492</c:v>
                </c:pt>
                <c:pt idx="6945">
                  <c:v>40981.343749983156</c:v>
                </c:pt>
                <c:pt idx="6946">
                  <c:v>40981.35416664982</c:v>
                </c:pt>
                <c:pt idx="6947">
                  <c:v>40981.364583316485</c:v>
                </c:pt>
                <c:pt idx="6948">
                  <c:v>40981.374999983149</c:v>
                </c:pt>
                <c:pt idx="6949">
                  <c:v>40981.385416649813</c:v>
                </c:pt>
                <c:pt idx="6950">
                  <c:v>40981.395833316477</c:v>
                </c:pt>
                <c:pt idx="6951">
                  <c:v>40981.406249983142</c:v>
                </c:pt>
                <c:pt idx="6952">
                  <c:v>40981.416666649806</c:v>
                </c:pt>
                <c:pt idx="6953">
                  <c:v>40981.42708331647</c:v>
                </c:pt>
                <c:pt idx="6954">
                  <c:v>40981.437499983134</c:v>
                </c:pt>
                <c:pt idx="6955">
                  <c:v>40981.447916649799</c:v>
                </c:pt>
                <c:pt idx="6956">
                  <c:v>40981.458333316463</c:v>
                </c:pt>
                <c:pt idx="6957">
                  <c:v>40981.468749983127</c:v>
                </c:pt>
                <c:pt idx="6958">
                  <c:v>40981.479166649791</c:v>
                </c:pt>
                <c:pt idx="6959">
                  <c:v>40981.489583316456</c:v>
                </c:pt>
                <c:pt idx="6960">
                  <c:v>40981.49999998312</c:v>
                </c:pt>
                <c:pt idx="6961">
                  <c:v>40981.510416649784</c:v>
                </c:pt>
                <c:pt idx="6962">
                  <c:v>40981.520833316448</c:v>
                </c:pt>
                <c:pt idx="6963">
                  <c:v>40981.531249983113</c:v>
                </c:pt>
                <c:pt idx="6964">
                  <c:v>40981.541666649777</c:v>
                </c:pt>
                <c:pt idx="6965">
                  <c:v>40981.552083316441</c:v>
                </c:pt>
                <c:pt idx="6966">
                  <c:v>40981.562499983105</c:v>
                </c:pt>
                <c:pt idx="6967">
                  <c:v>40981.572916649769</c:v>
                </c:pt>
                <c:pt idx="6968">
                  <c:v>40981.583333316434</c:v>
                </c:pt>
                <c:pt idx="6969">
                  <c:v>40981.593749983098</c:v>
                </c:pt>
                <c:pt idx="6970">
                  <c:v>40981.604166649762</c:v>
                </c:pt>
                <c:pt idx="6971">
                  <c:v>40981.614583316426</c:v>
                </c:pt>
                <c:pt idx="6972">
                  <c:v>40981.624999983091</c:v>
                </c:pt>
                <c:pt idx="6973">
                  <c:v>40981.635416649755</c:v>
                </c:pt>
                <c:pt idx="6974">
                  <c:v>40981.645833316419</c:v>
                </c:pt>
                <c:pt idx="6975">
                  <c:v>40981.656249983083</c:v>
                </c:pt>
                <c:pt idx="6976">
                  <c:v>40981.666666649748</c:v>
                </c:pt>
                <c:pt idx="6977">
                  <c:v>40981.677083316412</c:v>
                </c:pt>
                <c:pt idx="6978">
                  <c:v>40981.687499983076</c:v>
                </c:pt>
                <c:pt idx="6979">
                  <c:v>40981.69791664974</c:v>
                </c:pt>
                <c:pt idx="6980">
                  <c:v>40981.708333316405</c:v>
                </c:pt>
                <c:pt idx="6981">
                  <c:v>40981.718749983069</c:v>
                </c:pt>
                <c:pt idx="6982">
                  <c:v>40981.729166649733</c:v>
                </c:pt>
                <c:pt idx="6983">
                  <c:v>40981.739583316397</c:v>
                </c:pt>
                <c:pt idx="6984">
                  <c:v>40981.749999983062</c:v>
                </c:pt>
                <c:pt idx="6985">
                  <c:v>40981.760416649726</c:v>
                </c:pt>
                <c:pt idx="6986">
                  <c:v>40981.77083331639</c:v>
                </c:pt>
                <c:pt idx="6987">
                  <c:v>40981.781249983054</c:v>
                </c:pt>
                <c:pt idx="6988">
                  <c:v>40981.791666649719</c:v>
                </c:pt>
                <c:pt idx="6989">
                  <c:v>40981.802083316383</c:v>
                </c:pt>
                <c:pt idx="6990">
                  <c:v>40981.812499983047</c:v>
                </c:pt>
                <c:pt idx="6991">
                  <c:v>40981.822916649711</c:v>
                </c:pt>
                <c:pt idx="6992">
                  <c:v>40981.833333316376</c:v>
                </c:pt>
                <c:pt idx="6993">
                  <c:v>40981.84374998304</c:v>
                </c:pt>
                <c:pt idx="6994">
                  <c:v>40981.854166649704</c:v>
                </c:pt>
                <c:pt idx="6995">
                  <c:v>40981.864583316368</c:v>
                </c:pt>
                <c:pt idx="6996">
                  <c:v>40981.874999983032</c:v>
                </c:pt>
                <c:pt idx="6997">
                  <c:v>40981.885416649697</c:v>
                </c:pt>
                <c:pt idx="6998">
                  <c:v>40981.895833316361</c:v>
                </c:pt>
                <c:pt idx="6999">
                  <c:v>40981.906249983025</c:v>
                </c:pt>
                <c:pt idx="7000">
                  <c:v>40981.916666649689</c:v>
                </c:pt>
                <c:pt idx="7001">
                  <c:v>40981.927083316354</c:v>
                </c:pt>
                <c:pt idx="7002">
                  <c:v>40981.937499983018</c:v>
                </c:pt>
                <c:pt idx="7003">
                  <c:v>40981.947916649682</c:v>
                </c:pt>
                <c:pt idx="7004">
                  <c:v>40981.958333316346</c:v>
                </c:pt>
                <c:pt idx="7005">
                  <c:v>40981.968749983011</c:v>
                </c:pt>
                <c:pt idx="7006">
                  <c:v>40981.979166649675</c:v>
                </c:pt>
                <c:pt idx="7007">
                  <c:v>40981.989583316339</c:v>
                </c:pt>
                <c:pt idx="7008">
                  <c:v>40981.999999983003</c:v>
                </c:pt>
                <c:pt idx="7009">
                  <c:v>40982.010416649668</c:v>
                </c:pt>
                <c:pt idx="7010">
                  <c:v>40982.020833316332</c:v>
                </c:pt>
                <c:pt idx="7011">
                  <c:v>40982.031249982996</c:v>
                </c:pt>
                <c:pt idx="7012">
                  <c:v>40982.04166664966</c:v>
                </c:pt>
                <c:pt idx="7013">
                  <c:v>40982.052083316325</c:v>
                </c:pt>
                <c:pt idx="7014">
                  <c:v>40982.062499982989</c:v>
                </c:pt>
                <c:pt idx="7015">
                  <c:v>40982.072916649653</c:v>
                </c:pt>
                <c:pt idx="7016">
                  <c:v>40982.083333316317</c:v>
                </c:pt>
                <c:pt idx="7017">
                  <c:v>40982.093749982982</c:v>
                </c:pt>
                <c:pt idx="7018">
                  <c:v>40982.104166649646</c:v>
                </c:pt>
                <c:pt idx="7019">
                  <c:v>40982.11458331631</c:v>
                </c:pt>
                <c:pt idx="7020">
                  <c:v>40982.124999982974</c:v>
                </c:pt>
                <c:pt idx="7021">
                  <c:v>40982.135416649639</c:v>
                </c:pt>
                <c:pt idx="7022">
                  <c:v>40982.145833316303</c:v>
                </c:pt>
                <c:pt idx="7023">
                  <c:v>40982.156249982967</c:v>
                </c:pt>
                <c:pt idx="7024">
                  <c:v>40982.166666649631</c:v>
                </c:pt>
                <c:pt idx="7025">
                  <c:v>40982.177083316295</c:v>
                </c:pt>
                <c:pt idx="7026">
                  <c:v>40982.18749998296</c:v>
                </c:pt>
                <c:pt idx="7027">
                  <c:v>40982.197916649624</c:v>
                </c:pt>
                <c:pt idx="7028">
                  <c:v>40982.208333316288</c:v>
                </c:pt>
                <c:pt idx="7029">
                  <c:v>40982.218749982952</c:v>
                </c:pt>
                <c:pt idx="7030">
                  <c:v>40982.229166649617</c:v>
                </c:pt>
                <c:pt idx="7031">
                  <c:v>40982.239583316281</c:v>
                </c:pt>
                <c:pt idx="7032">
                  <c:v>40982.249999982945</c:v>
                </c:pt>
                <c:pt idx="7033">
                  <c:v>40982.260416649609</c:v>
                </c:pt>
                <c:pt idx="7034">
                  <c:v>40982.270833316274</c:v>
                </c:pt>
                <c:pt idx="7035">
                  <c:v>40982.281249982938</c:v>
                </c:pt>
                <c:pt idx="7036">
                  <c:v>40982.291666649602</c:v>
                </c:pt>
                <c:pt idx="7037">
                  <c:v>40982.302083316266</c:v>
                </c:pt>
                <c:pt idx="7038">
                  <c:v>40982.312499982931</c:v>
                </c:pt>
                <c:pt idx="7039">
                  <c:v>40982.322916649595</c:v>
                </c:pt>
                <c:pt idx="7040">
                  <c:v>40982.333333316259</c:v>
                </c:pt>
                <c:pt idx="7041">
                  <c:v>40982.343749982923</c:v>
                </c:pt>
                <c:pt idx="7042">
                  <c:v>40982.354166649588</c:v>
                </c:pt>
                <c:pt idx="7043">
                  <c:v>40982.364583316252</c:v>
                </c:pt>
                <c:pt idx="7044">
                  <c:v>40982.374999982916</c:v>
                </c:pt>
                <c:pt idx="7045">
                  <c:v>40982.38541664958</c:v>
                </c:pt>
                <c:pt idx="7046">
                  <c:v>40982.395833316245</c:v>
                </c:pt>
                <c:pt idx="7047">
                  <c:v>40982.406249982909</c:v>
                </c:pt>
                <c:pt idx="7048">
                  <c:v>40982.416666649573</c:v>
                </c:pt>
                <c:pt idx="7049">
                  <c:v>40982.427083316237</c:v>
                </c:pt>
                <c:pt idx="7050">
                  <c:v>40982.437499982901</c:v>
                </c:pt>
                <c:pt idx="7051">
                  <c:v>40982.447916649566</c:v>
                </c:pt>
                <c:pt idx="7052">
                  <c:v>40982.45833331623</c:v>
                </c:pt>
                <c:pt idx="7053">
                  <c:v>40982.468749982894</c:v>
                </c:pt>
                <c:pt idx="7054">
                  <c:v>40982.479166649558</c:v>
                </c:pt>
                <c:pt idx="7055">
                  <c:v>40982.489583316223</c:v>
                </c:pt>
                <c:pt idx="7056">
                  <c:v>40982.499999982887</c:v>
                </c:pt>
                <c:pt idx="7057">
                  <c:v>40982.510416649551</c:v>
                </c:pt>
                <c:pt idx="7058">
                  <c:v>40982.520833316215</c:v>
                </c:pt>
                <c:pt idx="7059">
                  <c:v>40982.53124998288</c:v>
                </c:pt>
                <c:pt idx="7060">
                  <c:v>40982.541666649544</c:v>
                </c:pt>
                <c:pt idx="7061">
                  <c:v>40982.552083316208</c:v>
                </c:pt>
                <c:pt idx="7062">
                  <c:v>40982.562499982872</c:v>
                </c:pt>
                <c:pt idx="7063">
                  <c:v>40982.572916649537</c:v>
                </c:pt>
                <c:pt idx="7064">
                  <c:v>40982.583333316201</c:v>
                </c:pt>
                <c:pt idx="7065">
                  <c:v>40982.593749982865</c:v>
                </c:pt>
                <c:pt idx="7066">
                  <c:v>40982.604166649529</c:v>
                </c:pt>
                <c:pt idx="7067">
                  <c:v>40982.614583316194</c:v>
                </c:pt>
                <c:pt idx="7068">
                  <c:v>40982.624999982858</c:v>
                </c:pt>
                <c:pt idx="7069">
                  <c:v>40982.635416649522</c:v>
                </c:pt>
                <c:pt idx="7070">
                  <c:v>40982.645833316186</c:v>
                </c:pt>
                <c:pt idx="7071">
                  <c:v>40982.656249982851</c:v>
                </c:pt>
                <c:pt idx="7072">
                  <c:v>40982.666666649515</c:v>
                </c:pt>
                <c:pt idx="7073">
                  <c:v>40982.677083316179</c:v>
                </c:pt>
                <c:pt idx="7074">
                  <c:v>40982.687499982843</c:v>
                </c:pt>
                <c:pt idx="7075">
                  <c:v>40982.697916649508</c:v>
                </c:pt>
                <c:pt idx="7076">
                  <c:v>40982.708333316172</c:v>
                </c:pt>
                <c:pt idx="7077">
                  <c:v>40982.718749982836</c:v>
                </c:pt>
                <c:pt idx="7078">
                  <c:v>40982.7291666495</c:v>
                </c:pt>
                <c:pt idx="7079">
                  <c:v>40982.739583316164</c:v>
                </c:pt>
                <c:pt idx="7080">
                  <c:v>40982.749999982829</c:v>
                </c:pt>
                <c:pt idx="7081">
                  <c:v>40982.760416649493</c:v>
                </c:pt>
                <c:pt idx="7082">
                  <c:v>40982.770833316157</c:v>
                </c:pt>
                <c:pt idx="7083">
                  <c:v>40982.781249982821</c:v>
                </c:pt>
                <c:pt idx="7084">
                  <c:v>40982.791666649486</c:v>
                </c:pt>
                <c:pt idx="7085">
                  <c:v>40982.80208331615</c:v>
                </c:pt>
                <c:pt idx="7086">
                  <c:v>40982.812499982814</c:v>
                </c:pt>
                <c:pt idx="7087">
                  <c:v>40982.822916649478</c:v>
                </c:pt>
                <c:pt idx="7088">
                  <c:v>40982.833333316143</c:v>
                </c:pt>
                <c:pt idx="7089">
                  <c:v>40982.843749982807</c:v>
                </c:pt>
                <c:pt idx="7090">
                  <c:v>40982.854166649471</c:v>
                </c:pt>
                <c:pt idx="7091">
                  <c:v>40982.864583316135</c:v>
                </c:pt>
                <c:pt idx="7092">
                  <c:v>40982.8749999828</c:v>
                </c:pt>
                <c:pt idx="7093">
                  <c:v>40982.885416649464</c:v>
                </c:pt>
                <c:pt idx="7094">
                  <c:v>40982.895833316128</c:v>
                </c:pt>
                <c:pt idx="7095">
                  <c:v>40982.906249982792</c:v>
                </c:pt>
                <c:pt idx="7096">
                  <c:v>40982.916666649457</c:v>
                </c:pt>
                <c:pt idx="7097">
                  <c:v>40982.927083316121</c:v>
                </c:pt>
                <c:pt idx="7098">
                  <c:v>40982.937499982785</c:v>
                </c:pt>
                <c:pt idx="7099">
                  <c:v>40982.947916649449</c:v>
                </c:pt>
                <c:pt idx="7100">
                  <c:v>40982.958333316114</c:v>
                </c:pt>
                <c:pt idx="7101">
                  <c:v>40982.968749982778</c:v>
                </c:pt>
                <c:pt idx="7102">
                  <c:v>40982.979166649442</c:v>
                </c:pt>
                <c:pt idx="7103">
                  <c:v>40982.989583316106</c:v>
                </c:pt>
                <c:pt idx="7104">
                  <c:v>40982.999999982771</c:v>
                </c:pt>
                <c:pt idx="7105">
                  <c:v>40983.010416649435</c:v>
                </c:pt>
                <c:pt idx="7106">
                  <c:v>40983.020833316099</c:v>
                </c:pt>
                <c:pt idx="7107">
                  <c:v>40983.031249982763</c:v>
                </c:pt>
                <c:pt idx="7108">
                  <c:v>40983.041666649427</c:v>
                </c:pt>
                <c:pt idx="7109">
                  <c:v>40983.052083316092</c:v>
                </c:pt>
                <c:pt idx="7110">
                  <c:v>40983.062499982756</c:v>
                </c:pt>
                <c:pt idx="7111">
                  <c:v>40983.07291664942</c:v>
                </c:pt>
                <c:pt idx="7112">
                  <c:v>40983.083333316084</c:v>
                </c:pt>
                <c:pt idx="7113">
                  <c:v>40983.093749982749</c:v>
                </c:pt>
                <c:pt idx="7114">
                  <c:v>40983.104166649413</c:v>
                </c:pt>
                <c:pt idx="7115">
                  <c:v>40983.114583316077</c:v>
                </c:pt>
                <c:pt idx="7116">
                  <c:v>40983.124999982741</c:v>
                </c:pt>
                <c:pt idx="7117">
                  <c:v>40983.135416649406</c:v>
                </c:pt>
                <c:pt idx="7118">
                  <c:v>40983.14583331607</c:v>
                </c:pt>
                <c:pt idx="7119">
                  <c:v>40983.156249982734</c:v>
                </c:pt>
                <c:pt idx="7120">
                  <c:v>40983.166666649398</c:v>
                </c:pt>
                <c:pt idx="7121">
                  <c:v>40983.177083316063</c:v>
                </c:pt>
                <c:pt idx="7122">
                  <c:v>40983.187499982727</c:v>
                </c:pt>
                <c:pt idx="7123">
                  <c:v>40983.197916649391</c:v>
                </c:pt>
                <c:pt idx="7124">
                  <c:v>40983.208333316055</c:v>
                </c:pt>
                <c:pt idx="7125">
                  <c:v>40983.21874998272</c:v>
                </c:pt>
                <c:pt idx="7126">
                  <c:v>40983.229166649384</c:v>
                </c:pt>
                <c:pt idx="7127">
                  <c:v>40983.239583316048</c:v>
                </c:pt>
                <c:pt idx="7128">
                  <c:v>40983.249999982712</c:v>
                </c:pt>
                <c:pt idx="7129">
                  <c:v>40983.260416649377</c:v>
                </c:pt>
                <c:pt idx="7130">
                  <c:v>40983.270833316041</c:v>
                </c:pt>
                <c:pt idx="7131">
                  <c:v>40983.281249982705</c:v>
                </c:pt>
                <c:pt idx="7132">
                  <c:v>40983.291666649369</c:v>
                </c:pt>
                <c:pt idx="7133">
                  <c:v>40983.302083316034</c:v>
                </c:pt>
                <c:pt idx="7134">
                  <c:v>40983.312499982698</c:v>
                </c:pt>
                <c:pt idx="7135">
                  <c:v>40983.322916649362</c:v>
                </c:pt>
                <c:pt idx="7136">
                  <c:v>40983.333333316026</c:v>
                </c:pt>
                <c:pt idx="7137">
                  <c:v>40983.34374998269</c:v>
                </c:pt>
                <c:pt idx="7138">
                  <c:v>40983.354166649355</c:v>
                </c:pt>
                <c:pt idx="7139">
                  <c:v>40983.364583316019</c:v>
                </c:pt>
                <c:pt idx="7140">
                  <c:v>40983.374999982683</c:v>
                </c:pt>
                <c:pt idx="7141">
                  <c:v>40983.385416649347</c:v>
                </c:pt>
                <c:pt idx="7142">
                  <c:v>40983.395833316012</c:v>
                </c:pt>
                <c:pt idx="7143">
                  <c:v>40983.406249982676</c:v>
                </c:pt>
                <c:pt idx="7144">
                  <c:v>40983.41666664934</c:v>
                </c:pt>
                <c:pt idx="7145">
                  <c:v>40983.427083316004</c:v>
                </c:pt>
                <c:pt idx="7146">
                  <c:v>40983.437499982669</c:v>
                </c:pt>
                <c:pt idx="7147">
                  <c:v>40983.447916649333</c:v>
                </c:pt>
                <c:pt idx="7148">
                  <c:v>40983.458333315997</c:v>
                </c:pt>
                <c:pt idx="7149">
                  <c:v>40983.468749982661</c:v>
                </c:pt>
                <c:pt idx="7150">
                  <c:v>40983.479166649326</c:v>
                </c:pt>
                <c:pt idx="7151">
                  <c:v>40983.48958331599</c:v>
                </c:pt>
                <c:pt idx="7152">
                  <c:v>40983.499999982654</c:v>
                </c:pt>
                <c:pt idx="7153">
                  <c:v>40983.510416649318</c:v>
                </c:pt>
                <c:pt idx="7154">
                  <c:v>40983.520833315983</c:v>
                </c:pt>
                <c:pt idx="7155">
                  <c:v>40983.531249982647</c:v>
                </c:pt>
                <c:pt idx="7156">
                  <c:v>40983.541666649311</c:v>
                </c:pt>
                <c:pt idx="7157">
                  <c:v>40983.552083315975</c:v>
                </c:pt>
                <c:pt idx="7158">
                  <c:v>40983.56249998264</c:v>
                </c:pt>
                <c:pt idx="7159">
                  <c:v>40983.572916649304</c:v>
                </c:pt>
                <c:pt idx="7160">
                  <c:v>40983.583333315968</c:v>
                </c:pt>
                <c:pt idx="7161">
                  <c:v>40983.593749982632</c:v>
                </c:pt>
                <c:pt idx="7162">
                  <c:v>40983.604166649297</c:v>
                </c:pt>
                <c:pt idx="7163">
                  <c:v>40983.614583315961</c:v>
                </c:pt>
                <c:pt idx="7164">
                  <c:v>40983.624999982625</c:v>
                </c:pt>
                <c:pt idx="7165">
                  <c:v>40983.635416649289</c:v>
                </c:pt>
                <c:pt idx="7166">
                  <c:v>40983.645833315953</c:v>
                </c:pt>
                <c:pt idx="7167">
                  <c:v>40983.656249982618</c:v>
                </c:pt>
                <c:pt idx="7168">
                  <c:v>40983.666666649282</c:v>
                </c:pt>
                <c:pt idx="7169">
                  <c:v>40983.677083315946</c:v>
                </c:pt>
                <c:pt idx="7170">
                  <c:v>40983.68749998261</c:v>
                </c:pt>
                <c:pt idx="7171">
                  <c:v>40983.697916649275</c:v>
                </c:pt>
                <c:pt idx="7172">
                  <c:v>40983.708333315939</c:v>
                </c:pt>
                <c:pt idx="7173">
                  <c:v>40983.718749982603</c:v>
                </c:pt>
                <c:pt idx="7174">
                  <c:v>40983.729166649267</c:v>
                </c:pt>
                <c:pt idx="7175">
                  <c:v>40983.739583315932</c:v>
                </c:pt>
                <c:pt idx="7176">
                  <c:v>40983.749999982596</c:v>
                </c:pt>
                <c:pt idx="7177">
                  <c:v>40983.76041664926</c:v>
                </c:pt>
                <c:pt idx="7178">
                  <c:v>40983.770833315924</c:v>
                </c:pt>
                <c:pt idx="7179">
                  <c:v>40983.781249982589</c:v>
                </c:pt>
                <c:pt idx="7180">
                  <c:v>40983.791666649253</c:v>
                </c:pt>
                <c:pt idx="7181">
                  <c:v>40983.802083315917</c:v>
                </c:pt>
                <c:pt idx="7182">
                  <c:v>40983.812499982581</c:v>
                </c:pt>
                <c:pt idx="7183">
                  <c:v>40983.822916649246</c:v>
                </c:pt>
                <c:pt idx="7184">
                  <c:v>40983.83333331591</c:v>
                </c:pt>
                <c:pt idx="7185">
                  <c:v>40983.843749982574</c:v>
                </c:pt>
                <c:pt idx="7186">
                  <c:v>40983.854166649238</c:v>
                </c:pt>
                <c:pt idx="7187">
                  <c:v>40983.864583315903</c:v>
                </c:pt>
                <c:pt idx="7188">
                  <c:v>40983.874999982567</c:v>
                </c:pt>
                <c:pt idx="7189">
                  <c:v>40983.885416649231</c:v>
                </c:pt>
                <c:pt idx="7190">
                  <c:v>40983.895833315895</c:v>
                </c:pt>
                <c:pt idx="7191">
                  <c:v>40983.90624998256</c:v>
                </c:pt>
                <c:pt idx="7192">
                  <c:v>40983.916666649224</c:v>
                </c:pt>
                <c:pt idx="7193">
                  <c:v>40983.927083315888</c:v>
                </c:pt>
                <c:pt idx="7194">
                  <c:v>40983.937499982552</c:v>
                </c:pt>
                <c:pt idx="7195">
                  <c:v>40983.947916649216</c:v>
                </c:pt>
                <c:pt idx="7196">
                  <c:v>40983.958333315881</c:v>
                </c:pt>
                <c:pt idx="7197">
                  <c:v>40983.968749982545</c:v>
                </c:pt>
                <c:pt idx="7198">
                  <c:v>40983.979166649209</c:v>
                </c:pt>
                <c:pt idx="7199">
                  <c:v>40983.989583315873</c:v>
                </c:pt>
                <c:pt idx="7200">
                  <c:v>40983.999999982538</c:v>
                </c:pt>
                <c:pt idx="7201">
                  <c:v>40984.010416649202</c:v>
                </c:pt>
                <c:pt idx="7202">
                  <c:v>40984.020833315866</c:v>
                </c:pt>
                <c:pt idx="7203">
                  <c:v>40984.03124998253</c:v>
                </c:pt>
                <c:pt idx="7204">
                  <c:v>40984.041666649195</c:v>
                </c:pt>
                <c:pt idx="7205">
                  <c:v>40984.052083315859</c:v>
                </c:pt>
                <c:pt idx="7206">
                  <c:v>40984.062499982523</c:v>
                </c:pt>
                <c:pt idx="7207">
                  <c:v>40984.072916649187</c:v>
                </c:pt>
                <c:pt idx="7208">
                  <c:v>40984.083333315852</c:v>
                </c:pt>
                <c:pt idx="7209">
                  <c:v>40984.093749982516</c:v>
                </c:pt>
                <c:pt idx="7210">
                  <c:v>40984.10416664918</c:v>
                </c:pt>
                <c:pt idx="7211">
                  <c:v>40984.114583315844</c:v>
                </c:pt>
                <c:pt idx="7212">
                  <c:v>40984.124999982509</c:v>
                </c:pt>
                <c:pt idx="7213">
                  <c:v>40984.135416649173</c:v>
                </c:pt>
                <c:pt idx="7214">
                  <c:v>40984.145833315837</c:v>
                </c:pt>
                <c:pt idx="7215">
                  <c:v>40984.156249982501</c:v>
                </c:pt>
                <c:pt idx="7216">
                  <c:v>40984.166666649166</c:v>
                </c:pt>
                <c:pt idx="7217">
                  <c:v>40984.17708331583</c:v>
                </c:pt>
                <c:pt idx="7218">
                  <c:v>40984.187499982494</c:v>
                </c:pt>
                <c:pt idx="7219">
                  <c:v>40984.197916649158</c:v>
                </c:pt>
                <c:pt idx="7220">
                  <c:v>40984.208333315823</c:v>
                </c:pt>
                <c:pt idx="7221">
                  <c:v>40984.218749982487</c:v>
                </c:pt>
                <c:pt idx="7222">
                  <c:v>40984.229166649151</c:v>
                </c:pt>
                <c:pt idx="7223">
                  <c:v>40984.239583315815</c:v>
                </c:pt>
                <c:pt idx="7224">
                  <c:v>40984.249999982479</c:v>
                </c:pt>
                <c:pt idx="7225">
                  <c:v>40984.260416649144</c:v>
                </c:pt>
                <c:pt idx="7226">
                  <c:v>40984.270833315808</c:v>
                </c:pt>
                <c:pt idx="7227">
                  <c:v>40984.281249982472</c:v>
                </c:pt>
                <c:pt idx="7228">
                  <c:v>40984.291666649136</c:v>
                </c:pt>
                <c:pt idx="7229">
                  <c:v>40984.302083315801</c:v>
                </c:pt>
                <c:pt idx="7230">
                  <c:v>40984.312499982465</c:v>
                </c:pt>
                <c:pt idx="7231">
                  <c:v>40984.322916649129</c:v>
                </c:pt>
                <c:pt idx="7232">
                  <c:v>40984.333333315793</c:v>
                </c:pt>
                <c:pt idx="7233">
                  <c:v>40984.343749982458</c:v>
                </c:pt>
                <c:pt idx="7234">
                  <c:v>40984.354166649122</c:v>
                </c:pt>
                <c:pt idx="7235">
                  <c:v>40984.364583315786</c:v>
                </c:pt>
                <c:pt idx="7236">
                  <c:v>40984.37499998245</c:v>
                </c:pt>
                <c:pt idx="7237">
                  <c:v>40984.385416649115</c:v>
                </c:pt>
                <c:pt idx="7238">
                  <c:v>40984.395833315779</c:v>
                </c:pt>
                <c:pt idx="7239">
                  <c:v>40984.406249982443</c:v>
                </c:pt>
                <c:pt idx="7240">
                  <c:v>40984.416666649107</c:v>
                </c:pt>
                <c:pt idx="7241">
                  <c:v>40984.427083315772</c:v>
                </c:pt>
                <c:pt idx="7242">
                  <c:v>40984.437499982436</c:v>
                </c:pt>
                <c:pt idx="7243">
                  <c:v>40984.4479166491</c:v>
                </c:pt>
                <c:pt idx="7244">
                  <c:v>40984.458333315764</c:v>
                </c:pt>
                <c:pt idx="7245">
                  <c:v>40984.468749982429</c:v>
                </c:pt>
                <c:pt idx="7246">
                  <c:v>40984.479166649093</c:v>
                </c:pt>
                <c:pt idx="7247">
                  <c:v>40984.489583315757</c:v>
                </c:pt>
                <c:pt idx="7248">
                  <c:v>40984.499999982421</c:v>
                </c:pt>
                <c:pt idx="7249">
                  <c:v>40984.510416649086</c:v>
                </c:pt>
                <c:pt idx="7250">
                  <c:v>40984.52083331575</c:v>
                </c:pt>
                <c:pt idx="7251">
                  <c:v>40984.531249982414</c:v>
                </c:pt>
                <c:pt idx="7252">
                  <c:v>40984.541666649078</c:v>
                </c:pt>
                <c:pt idx="7253">
                  <c:v>40984.552083315742</c:v>
                </c:pt>
                <c:pt idx="7254">
                  <c:v>40984.562499982407</c:v>
                </c:pt>
                <c:pt idx="7255">
                  <c:v>40984.572916649071</c:v>
                </c:pt>
                <c:pt idx="7256">
                  <c:v>40984.583333315735</c:v>
                </c:pt>
                <c:pt idx="7257">
                  <c:v>40984.593749982399</c:v>
                </c:pt>
                <c:pt idx="7258">
                  <c:v>40984.604166649064</c:v>
                </c:pt>
                <c:pt idx="7259">
                  <c:v>40984.614583315728</c:v>
                </c:pt>
                <c:pt idx="7260">
                  <c:v>40984.624999982392</c:v>
                </c:pt>
                <c:pt idx="7261">
                  <c:v>40984.635416649056</c:v>
                </c:pt>
                <c:pt idx="7262">
                  <c:v>40984.645833315721</c:v>
                </c:pt>
                <c:pt idx="7263">
                  <c:v>40984.656249982385</c:v>
                </c:pt>
                <c:pt idx="7264">
                  <c:v>40984.666666649049</c:v>
                </c:pt>
                <c:pt idx="7265">
                  <c:v>40984.677083315713</c:v>
                </c:pt>
                <c:pt idx="7266">
                  <c:v>40984.687499982378</c:v>
                </c:pt>
                <c:pt idx="7267">
                  <c:v>40984.697916649042</c:v>
                </c:pt>
                <c:pt idx="7268">
                  <c:v>40984.708333315706</c:v>
                </c:pt>
                <c:pt idx="7269">
                  <c:v>40984.71874998237</c:v>
                </c:pt>
                <c:pt idx="7270">
                  <c:v>40984.729166649035</c:v>
                </c:pt>
                <c:pt idx="7271">
                  <c:v>40984.739583315699</c:v>
                </c:pt>
                <c:pt idx="7272">
                  <c:v>40984.749999982363</c:v>
                </c:pt>
                <c:pt idx="7273">
                  <c:v>40984.760416649027</c:v>
                </c:pt>
                <c:pt idx="7274">
                  <c:v>40984.770833315692</c:v>
                </c:pt>
                <c:pt idx="7275">
                  <c:v>40984.781249982356</c:v>
                </c:pt>
                <c:pt idx="7276">
                  <c:v>40984.79166664902</c:v>
                </c:pt>
                <c:pt idx="7277">
                  <c:v>40984.802083315684</c:v>
                </c:pt>
                <c:pt idx="7278">
                  <c:v>40984.812499982349</c:v>
                </c:pt>
                <c:pt idx="7279">
                  <c:v>40984.822916649013</c:v>
                </c:pt>
                <c:pt idx="7280">
                  <c:v>40984.833333315677</c:v>
                </c:pt>
                <c:pt idx="7281">
                  <c:v>40984.843749982341</c:v>
                </c:pt>
                <c:pt idx="7282">
                  <c:v>40984.854166649005</c:v>
                </c:pt>
                <c:pt idx="7283">
                  <c:v>40984.86458331567</c:v>
                </c:pt>
                <c:pt idx="7284">
                  <c:v>40984.874999982334</c:v>
                </c:pt>
                <c:pt idx="7285">
                  <c:v>40984.885416648998</c:v>
                </c:pt>
                <c:pt idx="7286">
                  <c:v>40984.895833315662</c:v>
                </c:pt>
                <c:pt idx="7287">
                  <c:v>40984.906249982327</c:v>
                </c:pt>
                <c:pt idx="7288">
                  <c:v>40984.916666648991</c:v>
                </c:pt>
                <c:pt idx="7289">
                  <c:v>40984.927083315655</c:v>
                </c:pt>
                <c:pt idx="7290">
                  <c:v>40984.937499982319</c:v>
                </c:pt>
                <c:pt idx="7291">
                  <c:v>40984.947916648984</c:v>
                </c:pt>
                <c:pt idx="7292">
                  <c:v>40984.958333315648</c:v>
                </c:pt>
                <c:pt idx="7293">
                  <c:v>40984.968749982312</c:v>
                </c:pt>
                <c:pt idx="7294">
                  <c:v>40984.979166648976</c:v>
                </c:pt>
                <c:pt idx="7295">
                  <c:v>40984.989583315641</c:v>
                </c:pt>
                <c:pt idx="7296">
                  <c:v>40984.999999982305</c:v>
                </c:pt>
                <c:pt idx="7297">
                  <c:v>40985.010416648969</c:v>
                </c:pt>
                <c:pt idx="7298">
                  <c:v>40985.020833315633</c:v>
                </c:pt>
                <c:pt idx="7299">
                  <c:v>40985.031249982298</c:v>
                </c:pt>
                <c:pt idx="7300">
                  <c:v>40985.041666648962</c:v>
                </c:pt>
                <c:pt idx="7301">
                  <c:v>40985.052083315626</c:v>
                </c:pt>
                <c:pt idx="7302">
                  <c:v>40985.06249998229</c:v>
                </c:pt>
                <c:pt idx="7303">
                  <c:v>40985.072916648955</c:v>
                </c:pt>
                <c:pt idx="7304">
                  <c:v>40985.083333315619</c:v>
                </c:pt>
                <c:pt idx="7305">
                  <c:v>40985.093749982283</c:v>
                </c:pt>
                <c:pt idx="7306">
                  <c:v>40985.104166648947</c:v>
                </c:pt>
                <c:pt idx="7307">
                  <c:v>40985.114583315612</c:v>
                </c:pt>
                <c:pt idx="7308">
                  <c:v>40985.124999982276</c:v>
                </c:pt>
                <c:pt idx="7309">
                  <c:v>40985.13541664894</c:v>
                </c:pt>
                <c:pt idx="7310">
                  <c:v>40985.145833315604</c:v>
                </c:pt>
                <c:pt idx="7311">
                  <c:v>40985.156249982268</c:v>
                </c:pt>
                <c:pt idx="7312">
                  <c:v>40985.166666648933</c:v>
                </c:pt>
                <c:pt idx="7313">
                  <c:v>40985.177083315597</c:v>
                </c:pt>
                <c:pt idx="7314">
                  <c:v>40985.187499982261</c:v>
                </c:pt>
                <c:pt idx="7315">
                  <c:v>40985.197916648925</c:v>
                </c:pt>
                <c:pt idx="7316">
                  <c:v>40985.20833331559</c:v>
                </c:pt>
                <c:pt idx="7317">
                  <c:v>40985.218749982254</c:v>
                </c:pt>
                <c:pt idx="7318">
                  <c:v>40985.229166648918</c:v>
                </c:pt>
                <c:pt idx="7319">
                  <c:v>40985.239583315582</c:v>
                </c:pt>
                <c:pt idx="7320">
                  <c:v>40985.249999982247</c:v>
                </c:pt>
                <c:pt idx="7321">
                  <c:v>40985.260416648911</c:v>
                </c:pt>
                <c:pt idx="7322">
                  <c:v>40985.270833315575</c:v>
                </c:pt>
                <c:pt idx="7323">
                  <c:v>40985.281249982239</c:v>
                </c:pt>
                <c:pt idx="7324">
                  <c:v>40985.291666648904</c:v>
                </c:pt>
                <c:pt idx="7325">
                  <c:v>40985.302083315568</c:v>
                </c:pt>
                <c:pt idx="7326">
                  <c:v>40985.312499982232</c:v>
                </c:pt>
                <c:pt idx="7327">
                  <c:v>40985.322916648896</c:v>
                </c:pt>
                <c:pt idx="7328">
                  <c:v>40985.333333315561</c:v>
                </c:pt>
                <c:pt idx="7329">
                  <c:v>40985.343749982225</c:v>
                </c:pt>
                <c:pt idx="7330">
                  <c:v>40985.354166648889</c:v>
                </c:pt>
                <c:pt idx="7331">
                  <c:v>40985.364583315553</c:v>
                </c:pt>
                <c:pt idx="7332">
                  <c:v>40985.374999982218</c:v>
                </c:pt>
                <c:pt idx="7333">
                  <c:v>40985.385416648882</c:v>
                </c:pt>
                <c:pt idx="7334">
                  <c:v>40985.395833315546</c:v>
                </c:pt>
                <c:pt idx="7335">
                  <c:v>40985.40624998221</c:v>
                </c:pt>
                <c:pt idx="7336">
                  <c:v>40985.416666648875</c:v>
                </c:pt>
                <c:pt idx="7337">
                  <c:v>40985.427083315539</c:v>
                </c:pt>
                <c:pt idx="7338">
                  <c:v>40985.437499982203</c:v>
                </c:pt>
                <c:pt idx="7339">
                  <c:v>40985.447916648867</c:v>
                </c:pt>
                <c:pt idx="7340">
                  <c:v>40985.458333315531</c:v>
                </c:pt>
                <c:pt idx="7341">
                  <c:v>40985.468749982196</c:v>
                </c:pt>
                <c:pt idx="7342">
                  <c:v>40985.47916664886</c:v>
                </c:pt>
                <c:pt idx="7343">
                  <c:v>40985.489583315524</c:v>
                </c:pt>
                <c:pt idx="7344">
                  <c:v>40985.499999982188</c:v>
                </c:pt>
                <c:pt idx="7345">
                  <c:v>40985.510416648853</c:v>
                </c:pt>
                <c:pt idx="7346">
                  <c:v>40985.520833315517</c:v>
                </c:pt>
                <c:pt idx="7347">
                  <c:v>40985.531249982181</c:v>
                </c:pt>
                <c:pt idx="7348">
                  <c:v>40985.541666648845</c:v>
                </c:pt>
                <c:pt idx="7349">
                  <c:v>40985.55208331551</c:v>
                </c:pt>
                <c:pt idx="7350">
                  <c:v>40985.562499982174</c:v>
                </c:pt>
                <c:pt idx="7351">
                  <c:v>40985.572916648838</c:v>
                </c:pt>
                <c:pt idx="7352">
                  <c:v>40985.583333315502</c:v>
                </c:pt>
                <c:pt idx="7353">
                  <c:v>40985.593749982167</c:v>
                </c:pt>
                <c:pt idx="7354">
                  <c:v>40985.604166648831</c:v>
                </c:pt>
                <c:pt idx="7355">
                  <c:v>40985.614583315495</c:v>
                </c:pt>
                <c:pt idx="7356">
                  <c:v>40985.624999982159</c:v>
                </c:pt>
                <c:pt idx="7357">
                  <c:v>40985.635416648824</c:v>
                </c:pt>
                <c:pt idx="7358">
                  <c:v>40985.645833315488</c:v>
                </c:pt>
                <c:pt idx="7359">
                  <c:v>40985.656249982152</c:v>
                </c:pt>
                <c:pt idx="7360">
                  <c:v>40985.666666648816</c:v>
                </c:pt>
                <c:pt idx="7361">
                  <c:v>40985.677083315481</c:v>
                </c:pt>
                <c:pt idx="7362">
                  <c:v>40985.687499982145</c:v>
                </c:pt>
                <c:pt idx="7363">
                  <c:v>40985.697916648809</c:v>
                </c:pt>
                <c:pt idx="7364">
                  <c:v>40985.708333315473</c:v>
                </c:pt>
                <c:pt idx="7365">
                  <c:v>40985.718749982138</c:v>
                </c:pt>
                <c:pt idx="7366">
                  <c:v>40985.729166648802</c:v>
                </c:pt>
                <c:pt idx="7367">
                  <c:v>40985.739583315466</c:v>
                </c:pt>
                <c:pt idx="7368">
                  <c:v>40985.74999998213</c:v>
                </c:pt>
                <c:pt idx="7369">
                  <c:v>40985.760416648794</c:v>
                </c:pt>
                <c:pt idx="7370">
                  <c:v>40985.770833315459</c:v>
                </c:pt>
                <c:pt idx="7371">
                  <c:v>40985.781249982123</c:v>
                </c:pt>
                <c:pt idx="7372">
                  <c:v>40985.791666648787</c:v>
                </c:pt>
                <c:pt idx="7373">
                  <c:v>40985.802083315451</c:v>
                </c:pt>
                <c:pt idx="7374">
                  <c:v>40985.812499982116</c:v>
                </c:pt>
                <c:pt idx="7375">
                  <c:v>40985.82291664878</c:v>
                </c:pt>
                <c:pt idx="7376">
                  <c:v>40985.833333315444</c:v>
                </c:pt>
                <c:pt idx="7377">
                  <c:v>40985.843749982108</c:v>
                </c:pt>
                <c:pt idx="7378">
                  <c:v>40985.854166648773</c:v>
                </c:pt>
                <c:pt idx="7379">
                  <c:v>40985.864583315437</c:v>
                </c:pt>
                <c:pt idx="7380">
                  <c:v>40985.874999982101</c:v>
                </c:pt>
                <c:pt idx="7381">
                  <c:v>40985.885416648765</c:v>
                </c:pt>
                <c:pt idx="7382">
                  <c:v>40985.89583331543</c:v>
                </c:pt>
                <c:pt idx="7383">
                  <c:v>40985.906249982094</c:v>
                </c:pt>
                <c:pt idx="7384">
                  <c:v>40985.916666648758</c:v>
                </c:pt>
                <c:pt idx="7385">
                  <c:v>40985.927083315422</c:v>
                </c:pt>
                <c:pt idx="7386">
                  <c:v>40985.937499982087</c:v>
                </c:pt>
                <c:pt idx="7387">
                  <c:v>40985.947916648751</c:v>
                </c:pt>
                <c:pt idx="7388">
                  <c:v>40985.958333315415</c:v>
                </c:pt>
                <c:pt idx="7389">
                  <c:v>40985.968749982079</c:v>
                </c:pt>
                <c:pt idx="7390">
                  <c:v>40985.979166648744</c:v>
                </c:pt>
                <c:pt idx="7391">
                  <c:v>40985.989583315408</c:v>
                </c:pt>
                <c:pt idx="7392">
                  <c:v>40985.999999982072</c:v>
                </c:pt>
                <c:pt idx="7393">
                  <c:v>40986.010416648736</c:v>
                </c:pt>
                <c:pt idx="7394">
                  <c:v>40986.020833315401</c:v>
                </c:pt>
                <c:pt idx="7395">
                  <c:v>40986.031249982065</c:v>
                </c:pt>
                <c:pt idx="7396">
                  <c:v>40986.041666648729</c:v>
                </c:pt>
                <c:pt idx="7397">
                  <c:v>40986.052083315393</c:v>
                </c:pt>
                <c:pt idx="7398">
                  <c:v>40986.062499982057</c:v>
                </c:pt>
                <c:pt idx="7399">
                  <c:v>40986.072916648722</c:v>
                </c:pt>
                <c:pt idx="7400">
                  <c:v>40986.083333315386</c:v>
                </c:pt>
                <c:pt idx="7401">
                  <c:v>40986.09374998205</c:v>
                </c:pt>
                <c:pt idx="7402">
                  <c:v>40986.104166648714</c:v>
                </c:pt>
                <c:pt idx="7403">
                  <c:v>40986.114583315379</c:v>
                </c:pt>
                <c:pt idx="7404">
                  <c:v>40986.124999982043</c:v>
                </c:pt>
                <c:pt idx="7405">
                  <c:v>40986.135416648707</c:v>
                </c:pt>
                <c:pt idx="7406">
                  <c:v>40986.145833315371</c:v>
                </c:pt>
                <c:pt idx="7407">
                  <c:v>40986.156249982036</c:v>
                </c:pt>
                <c:pt idx="7408">
                  <c:v>40986.1666666487</c:v>
                </c:pt>
                <c:pt idx="7409">
                  <c:v>40986.177083315364</c:v>
                </c:pt>
                <c:pt idx="7410">
                  <c:v>40986.187499982028</c:v>
                </c:pt>
                <c:pt idx="7411">
                  <c:v>40986.197916648693</c:v>
                </c:pt>
                <c:pt idx="7412">
                  <c:v>40986.208333315357</c:v>
                </c:pt>
                <c:pt idx="7413">
                  <c:v>40986.218749982021</c:v>
                </c:pt>
                <c:pt idx="7414">
                  <c:v>40986.229166648685</c:v>
                </c:pt>
                <c:pt idx="7415">
                  <c:v>40986.23958331535</c:v>
                </c:pt>
                <c:pt idx="7416">
                  <c:v>40986.249999982014</c:v>
                </c:pt>
                <c:pt idx="7417">
                  <c:v>40986.260416648678</c:v>
                </c:pt>
                <c:pt idx="7418">
                  <c:v>40986.270833315342</c:v>
                </c:pt>
                <c:pt idx="7419">
                  <c:v>40986.281249982007</c:v>
                </c:pt>
                <c:pt idx="7420">
                  <c:v>40986.291666648671</c:v>
                </c:pt>
                <c:pt idx="7421">
                  <c:v>40986.302083315335</c:v>
                </c:pt>
                <c:pt idx="7422">
                  <c:v>40986.312499981999</c:v>
                </c:pt>
                <c:pt idx="7423">
                  <c:v>40986.322916648664</c:v>
                </c:pt>
                <c:pt idx="7424">
                  <c:v>40986.333333315328</c:v>
                </c:pt>
                <c:pt idx="7425">
                  <c:v>40986.343749981992</c:v>
                </c:pt>
                <c:pt idx="7426">
                  <c:v>40986.354166648656</c:v>
                </c:pt>
                <c:pt idx="7427">
                  <c:v>40986.36458331532</c:v>
                </c:pt>
                <c:pt idx="7428">
                  <c:v>40986.374999981985</c:v>
                </c:pt>
                <c:pt idx="7429">
                  <c:v>40986.385416648649</c:v>
                </c:pt>
                <c:pt idx="7430">
                  <c:v>40986.395833315313</c:v>
                </c:pt>
                <c:pt idx="7431">
                  <c:v>40986.406249981977</c:v>
                </c:pt>
                <c:pt idx="7432">
                  <c:v>40986.416666648642</c:v>
                </c:pt>
                <c:pt idx="7433">
                  <c:v>40986.427083315306</c:v>
                </c:pt>
                <c:pt idx="7434">
                  <c:v>40986.43749998197</c:v>
                </c:pt>
                <c:pt idx="7435">
                  <c:v>40986.447916648634</c:v>
                </c:pt>
                <c:pt idx="7436">
                  <c:v>40986.458333315299</c:v>
                </c:pt>
                <c:pt idx="7437">
                  <c:v>40986.468749981963</c:v>
                </c:pt>
                <c:pt idx="7438">
                  <c:v>40986.479166648627</c:v>
                </c:pt>
                <c:pt idx="7439">
                  <c:v>40986.489583315291</c:v>
                </c:pt>
                <c:pt idx="7440">
                  <c:v>40986.499999981956</c:v>
                </c:pt>
                <c:pt idx="7441">
                  <c:v>40986.51041664862</c:v>
                </c:pt>
                <c:pt idx="7442">
                  <c:v>40986.520833315284</c:v>
                </c:pt>
                <c:pt idx="7443">
                  <c:v>40986.531249981948</c:v>
                </c:pt>
                <c:pt idx="7444">
                  <c:v>40986.541666648613</c:v>
                </c:pt>
                <c:pt idx="7445">
                  <c:v>40986.552083315277</c:v>
                </c:pt>
                <c:pt idx="7446">
                  <c:v>40986.562499981941</c:v>
                </c:pt>
                <c:pt idx="7447">
                  <c:v>40986.572916648605</c:v>
                </c:pt>
                <c:pt idx="7448">
                  <c:v>40986.58333331527</c:v>
                </c:pt>
                <c:pt idx="7449">
                  <c:v>40986.593749981934</c:v>
                </c:pt>
                <c:pt idx="7450">
                  <c:v>40986.604166648598</c:v>
                </c:pt>
                <c:pt idx="7451">
                  <c:v>40986.614583315262</c:v>
                </c:pt>
                <c:pt idx="7452">
                  <c:v>40986.624999981927</c:v>
                </c:pt>
                <c:pt idx="7453">
                  <c:v>40986.635416648591</c:v>
                </c:pt>
                <c:pt idx="7454">
                  <c:v>40986.645833315255</c:v>
                </c:pt>
                <c:pt idx="7455">
                  <c:v>40986.656249981919</c:v>
                </c:pt>
                <c:pt idx="7456">
                  <c:v>40986.666666648583</c:v>
                </c:pt>
                <c:pt idx="7457">
                  <c:v>40986.677083315248</c:v>
                </c:pt>
                <c:pt idx="7458">
                  <c:v>40986.687499981912</c:v>
                </c:pt>
                <c:pt idx="7459">
                  <c:v>40986.697916648576</c:v>
                </c:pt>
                <c:pt idx="7460">
                  <c:v>40986.70833331524</c:v>
                </c:pt>
                <c:pt idx="7461">
                  <c:v>40986.718749981905</c:v>
                </c:pt>
                <c:pt idx="7462">
                  <c:v>40986.729166648569</c:v>
                </c:pt>
                <c:pt idx="7463">
                  <c:v>40986.739583315233</c:v>
                </c:pt>
                <c:pt idx="7464">
                  <c:v>40986.749999981897</c:v>
                </c:pt>
                <c:pt idx="7465">
                  <c:v>40986.760416648562</c:v>
                </c:pt>
                <c:pt idx="7466">
                  <c:v>40986.770833315226</c:v>
                </c:pt>
                <c:pt idx="7467">
                  <c:v>40986.78124998189</c:v>
                </c:pt>
                <c:pt idx="7468">
                  <c:v>40986.791666648554</c:v>
                </c:pt>
                <c:pt idx="7469">
                  <c:v>40986.802083315219</c:v>
                </c:pt>
                <c:pt idx="7470">
                  <c:v>40986.812499981883</c:v>
                </c:pt>
                <c:pt idx="7471">
                  <c:v>40986.822916648547</c:v>
                </c:pt>
                <c:pt idx="7472">
                  <c:v>40986.833333315211</c:v>
                </c:pt>
                <c:pt idx="7473">
                  <c:v>40986.843749981876</c:v>
                </c:pt>
                <c:pt idx="7474">
                  <c:v>40986.85416664854</c:v>
                </c:pt>
                <c:pt idx="7475">
                  <c:v>40986.864583315204</c:v>
                </c:pt>
                <c:pt idx="7476">
                  <c:v>40986.874999981868</c:v>
                </c:pt>
                <c:pt idx="7477">
                  <c:v>40986.885416648533</c:v>
                </c:pt>
                <c:pt idx="7478">
                  <c:v>40986.895833315197</c:v>
                </c:pt>
                <c:pt idx="7479">
                  <c:v>40986.906249981861</c:v>
                </c:pt>
                <c:pt idx="7480">
                  <c:v>40986.916666648525</c:v>
                </c:pt>
                <c:pt idx="7481">
                  <c:v>40986.92708331519</c:v>
                </c:pt>
                <c:pt idx="7482">
                  <c:v>40986.937499981854</c:v>
                </c:pt>
                <c:pt idx="7483">
                  <c:v>40986.947916648518</c:v>
                </c:pt>
                <c:pt idx="7484">
                  <c:v>40986.958333315182</c:v>
                </c:pt>
                <c:pt idx="7485">
                  <c:v>40986.968749981846</c:v>
                </c:pt>
                <c:pt idx="7486">
                  <c:v>40986.979166648511</c:v>
                </c:pt>
                <c:pt idx="7487">
                  <c:v>40986.989583315175</c:v>
                </c:pt>
                <c:pt idx="7488">
                  <c:v>40986.999999981839</c:v>
                </c:pt>
                <c:pt idx="7489">
                  <c:v>40987.010416648503</c:v>
                </c:pt>
                <c:pt idx="7490">
                  <c:v>40987.020833315168</c:v>
                </c:pt>
                <c:pt idx="7491">
                  <c:v>40987.031249981832</c:v>
                </c:pt>
                <c:pt idx="7492">
                  <c:v>40987.041666648496</c:v>
                </c:pt>
                <c:pt idx="7493">
                  <c:v>40987.05208331516</c:v>
                </c:pt>
                <c:pt idx="7494">
                  <c:v>40987.062499981825</c:v>
                </c:pt>
                <c:pt idx="7495">
                  <c:v>40987.072916648489</c:v>
                </c:pt>
                <c:pt idx="7496">
                  <c:v>40987.083333315153</c:v>
                </c:pt>
                <c:pt idx="7497">
                  <c:v>40987.093749981817</c:v>
                </c:pt>
                <c:pt idx="7498">
                  <c:v>40987.104166648482</c:v>
                </c:pt>
                <c:pt idx="7499">
                  <c:v>40987.114583315146</c:v>
                </c:pt>
                <c:pt idx="7500">
                  <c:v>40987.12499998181</c:v>
                </c:pt>
                <c:pt idx="7501">
                  <c:v>40987.135416648474</c:v>
                </c:pt>
                <c:pt idx="7502">
                  <c:v>40987.145833315139</c:v>
                </c:pt>
                <c:pt idx="7503">
                  <c:v>40987.156249981803</c:v>
                </c:pt>
                <c:pt idx="7504">
                  <c:v>40987.166666648467</c:v>
                </c:pt>
                <c:pt idx="7505">
                  <c:v>40987.177083315131</c:v>
                </c:pt>
                <c:pt idx="7506">
                  <c:v>40987.187499981796</c:v>
                </c:pt>
                <c:pt idx="7507">
                  <c:v>40987.19791664846</c:v>
                </c:pt>
                <c:pt idx="7508">
                  <c:v>40987.208333315124</c:v>
                </c:pt>
                <c:pt idx="7509">
                  <c:v>40987.218749981788</c:v>
                </c:pt>
                <c:pt idx="7510">
                  <c:v>40987.229166648453</c:v>
                </c:pt>
                <c:pt idx="7511">
                  <c:v>40987.239583315117</c:v>
                </c:pt>
                <c:pt idx="7512">
                  <c:v>40987.249999981781</c:v>
                </c:pt>
                <c:pt idx="7513">
                  <c:v>40987.260416648445</c:v>
                </c:pt>
                <c:pt idx="7514">
                  <c:v>40987.270833315109</c:v>
                </c:pt>
                <c:pt idx="7515">
                  <c:v>40987.281249981774</c:v>
                </c:pt>
                <c:pt idx="7516">
                  <c:v>40987.291666648438</c:v>
                </c:pt>
                <c:pt idx="7517">
                  <c:v>40987.302083315102</c:v>
                </c:pt>
                <c:pt idx="7518">
                  <c:v>40987.312499981766</c:v>
                </c:pt>
                <c:pt idx="7519">
                  <c:v>40987.322916648431</c:v>
                </c:pt>
                <c:pt idx="7520">
                  <c:v>40987.333333315095</c:v>
                </c:pt>
                <c:pt idx="7521">
                  <c:v>40987.343749981759</c:v>
                </c:pt>
                <c:pt idx="7522">
                  <c:v>40987.354166648423</c:v>
                </c:pt>
                <c:pt idx="7523">
                  <c:v>40987.364583315088</c:v>
                </c:pt>
                <c:pt idx="7524">
                  <c:v>40987.374999981752</c:v>
                </c:pt>
                <c:pt idx="7525">
                  <c:v>40987.385416648416</c:v>
                </c:pt>
                <c:pt idx="7526">
                  <c:v>40987.39583331508</c:v>
                </c:pt>
                <c:pt idx="7527">
                  <c:v>40987.406249981745</c:v>
                </c:pt>
                <c:pt idx="7528">
                  <c:v>40987.416666648409</c:v>
                </c:pt>
                <c:pt idx="7529">
                  <c:v>40987.427083315073</c:v>
                </c:pt>
                <c:pt idx="7530">
                  <c:v>40987.437499981737</c:v>
                </c:pt>
                <c:pt idx="7531">
                  <c:v>40987.447916648402</c:v>
                </c:pt>
                <c:pt idx="7532">
                  <c:v>40987.458333315066</c:v>
                </c:pt>
                <c:pt idx="7533">
                  <c:v>40987.46874998173</c:v>
                </c:pt>
                <c:pt idx="7534">
                  <c:v>40987.479166648394</c:v>
                </c:pt>
                <c:pt idx="7535">
                  <c:v>40987.489583315059</c:v>
                </c:pt>
                <c:pt idx="7536">
                  <c:v>40987.499999981723</c:v>
                </c:pt>
                <c:pt idx="7537">
                  <c:v>40987.510416648387</c:v>
                </c:pt>
                <c:pt idx="7538">
                  <c:v>40987.520833315051</c:v>
                </c:pt>
                <c:pt idx="7539">
                  <c:v>40987.531249981716</c:v>
                </c:pt>
                <c:pt idx="7540">
                  <c:v>40987.54166664838</c:v>
                </c:pt>
                <c:pt idx="7541">
                  <c:v>40987.552083315044</c:v>
                </c:pt>
                <c:pt idx="7542">
                  <c:v>40987.562499981708</c:v>
                </c:pt>
                <c:pt idx="7543">
                  <c:v>40987.572916648372</c:v>
                </c:pt>
                <c:pt idx="7544">
                  <c:v>40987.583333315037</c:v>
                </c:pt>
                <c:pt idx="7545">
                  <c:v>40987.593749981701</c:v>
                </c:pt>
                <c:pt idx="7546">
                  <c:v>40987.604166648365</c:v>
                </c:pt>
                <c:pt idx="7547">
                  <c:v>40987.614583315029</c:v>
                </c:pt>
                <c:pt idx="7548">
                  <c:v>40987.624999981694</c:v>
                </c:pt>
                <c:pt idx="7549">
                  <c:v>40987.635416648358</c:v>
                </c:pt>
                <c:pt idx="7550">
                  <c:v>40987.645833315022</c:v>
                </c:pt>
                <c:pt idx="7551">
                  <c:v>40987.656249981686</c:v>
                </c:pt>
                <c:pt idx="7552">
                  <c:v>40987.666666648351</c:v>
                </c:pt>
                <c:pt idx="7553">
                  <c:v>40987.677083315015</c:v>
                </c:pt>
                <c:pt idx="7554">
                  <c:v>40987.687499981679</c:v>
                </c:pt>
                <c:pt idx="7555">
                  <c:v>40987.697916648343</c:v>
                </c:pt>
                <c:pt idx="7556">
                  <c:v>40987.708333315008</c:v>
                </c:pt>
                <c:pt idx="7557">
                  <c:v>40987.718749981672</c:v>
                </c:pt>
                <c:pt idx="7558">
                  <c:v>40987.729166648336</c:v>
                </c:pt>
                <c:pt idx="7559">
                  <c:v>40987.739583315</c:v>
                </c:pt>
                <c:pt idx="7560">
                  <c:v>40987.749999981665</c:v>
                </c:pt>
                <c:pt idx="7561">
                  <c:v>40987.760416648329</c:v>
                </c:pt>
                <c:pt idx="7562">
                  <c:v>40987.770833314993</c:v>
                </c:pt>
                <c:pt idx="7563">
                  <c:v>40987.781249981657</c:v>
                </c:pt>
                <c:pt idx="7564">
                  <c:v>40987.791666648322</c:v>
                </c:pt>
                <c:pt idx="7565">
                  <c:v>40987.802083314986</c:v>
                </c:pt>
                <c:pt idx="7566">
                  <c:v>40987.81249998165</c:v>
                </c:pt>
                <c:pt idx="7567">
                  <c:v>40987.822916648314</c:v>
                </c:pt>
                <c:pt idx="7568">
                  <c:v>40987.833333314979</c:v>
                </c:pt>
                <c:pt idx="7569">
                  <c:v>40987.843749981643</c:v>
                </c:pt>
                <c:pt idx="7570">
                  <c:v>40987.854166648307</c:v>
                </c:pt>
                <c:pt idx="7571">
                  <c:v>40987.864583314971</c:v>
                </c:pt>
                <c:pt idx="7572">
                  <c:v>40987.874999981635</c:v>
                </c:pt>
                <c:pt idx="7573">
                  <c:v>40987.8854166483</c:v>
                </c:pt>
                <c:pt idx="7574">
                  <c:v>40987.895833314964</c:v>
                </c:pt>
                <c:pt idx="7575">
                  <c:v>40987.906249981628</c:v>
                </c:pt>
                <c:pt idx="7576">
                  <c:v>40987.916666648292</c:v>
                </c:pt>
                <c:pt idx="7577">
                  <c:v>40987.927083314957</c:v>
                </c:pt>
                <c:pt idx="7578">
                  <c:v>40987.937499981621</c:v>
                </c:pt>
                <c:pt idx="7579">
                  <c:v>40987.947916648285</c:v>
                </c:pt>
                <c:pt idx="7580">
                  <c:v>40987.958333314949</c:v>
                </c:pt>
                <c:pt idx="7581">
                  <c:v>40987.968749981614</c:v>
                </c:pt>
                <c:pt idx="7582">
                  <c:v>40987.979166648278</c:v>
                </c:pt>
                <c:pt idx="7583">
                  <c:v>40987.989583314942</c:v>
                </c:pt>
                <c:pt idx="7584">
                  <c:v>40987.999999981606</c:v>
                </c:pt>
                <c:pt idx="7585">
                  <c:v>40988.010416648271</c:v>
                </c:pt>
                <c:pt idx="7586">
                  <c:v>40988.020833314935</c:v>
                </c:pt>
                <c:pt idx="7587">
                  <c:v>40988.031249981599</c:v>
                </c:pt>
                <c:pt idx="7588">
                  <c:v>40988.041666648263</c:v>
                </c:pt>
                <c:pt idx="7589">
                  <c:v>40988.052083314928</c:v>
                </c:pt>
                <c:pt idx="7590">
                  <c:v>40988.062499981592</c:v>
                </c:pt>
                <c:pt idx="7591">
                  <c:v>40988.072916648256</c:v>
                </c:pt>
                <c:pt idx="7592">
                  <c:v>40988.08333331492</c:v>
                </c:pt>
                <c:pt idx="7593">
                  <c:v>40988.093749981585</c:v>
                </c:pt>
                <c:pt idx="7594">
                  <c:v>40988.104166648249</c:v>
                </c:pt>
                <c:pt idx="7595">
                  <c:v>40988.114583314913</c:v>
                </c:pt>
                <c:pt idx="7596">
                  <c:v>40988.124999981577</c:v>
                </c:pt>
                <c:pt idx="7597">
                  <c:v>40988.135416648242</c:v>
                </c:pt>
                <c:pt idx="7598">
                  <c:v>40988.145833314906</c:v>
                </c:pt>
                <c:pt idx="7599">
                  <c:v>40988.15624998157</c:v>
                </c:pt>
                <c:pt idx="7600">
                  <c:v>40988.166666648234</c:v>
                </c:pt>
                <c:pt idx="7601">
                  <c:v>40988.177083314898</c:v>
                </c:pt>
                <c:pt idx="7602">
                  <c:v>40988.187499981563</c:v>
                </c:pt>
                <c:pt idx="7603">
                  <c:v>40988.197916648227</c:v>
                </c:pt>
                <c:pt idx="7604">
                  <c:v>40988.208333314891</c:v>
                </c:pt>
                <c:pt idx="7605">
                  <c:v>40988.218749981555</c:v>
                </c:pt>
                <c:pt idx="7606">
                  <c:v>40988.22916664822</c:v>
                </c:pt>
                <c:pt idx="7607">
                  <c:v>40988.239583314884</c:v>
                </c:pt>
                <c:pt idx="7608">
                  <c:v>40988.249999981548</c:v>
                </c:pt>
                <c:pt idx="7609">
                  <c:v>40988.260416648212</c:v>
                </c:pt>
                <c:pt idx="7610">
                  <c:v>40988.270833314877</c:v>
                </c:pt>
                <c:pt idx="7611">
                  <c:v>40988.281249981541</c:v>
                </c:pt>
                <c:pt idx="7612">
                  <c:v>40988.291666648205</c:v>
                </c:pt>
                <c:pt idx="7613">
                  <c:v>40988.302083314869</c:v>
                </c:pt>
                <c:pt idx="7614">
                  <c:v>40988.312499981534</c:v>
                </c:pt>
                <c:pt idx="7615">
                  <c:v>40988.322916648198</c:v>
                </c:pt>
                <c:pt idx="7616">
                  <c:v>40988.333333314862</c:v>
                </c:pt>
                <c:pt idx="7617">
                  <c:v>40988.343749981526</c:v>
                </c:pt>
                <c:pt idx="7618">
                  <c:v>40988.354166648191</c:v>
                </c:pt>
                <c:pt idx="7619">
                  <c:v>40988.364583314855</c:v>
                </c:pt>
                <c:pt idx="7620">
                  <c:v>40988.374999981519</c:v>
                </c:pt>
                <c:pt idx="7621">
                  <c:v>40988.385416648183</c:v>
                </c:pt>
                <c:pt idx="7622">
                  <c:v>40988.395833314848</c:v>
                </c:pt>
                <c:pt idx="7623">
                  <c:v>40988.406249981512</c:v>
                </c:pt>
                <c:pt idx="7624">
                  <c:v>40988.416666648176</c:v>
                </c:pt>
                <c:pt idx="7625">
                  <c:v>40988.42708331484</c:v>
                </c:pt>
                <c:pt idx="7626">
                  <c:v>40988.437499981505</c:v>
                </c:pt>
                <c:pt idx="7627">
                  <c:v>40988.447916648169</c:v>
                </c:pt>
                <c:pt idx="7628">
                  <c:v>40988.458333314833</c:v>
                </c:pt>
                <c:pt idx="7629">
                  <c:v>40988.468749981497</c:v>
                </c:pt>
                <c:pt idx="7630">
                  <c:v>40988.479166648161</c:v>
                </c:pt>
                <c:pt idx="7631">
                  <c:v>40988.489583314826</c:v>
                </c:pt>
                <c:pt idx="7632">
                  <c:v>40988.49999998149</c:v>
                </c:pt>
                <c:pt idx="7633">
                  <c:v>40988.510416648154</c:v>
                </c:pt>
                <c:pt idx="7634">
                  <c:v>40988.520833314818</c:v>
                </c:pt>
                <c:pt idx="7635">
                  <c:v>40988.531249981483</c:v>
                </c:pt>
                <c:pt idx="7636">
                  <c:v>40988.541666648147</c:v>
                </c:pt>
                <c:pt idx="7637">
                  <c:v>40988.552083314811</c:v>
                </c:pt>
                <c:pt idx="7638">
                  <c:v>40988.562499981475</c:v>
                </c:pt>
                <c:pt idx="7639">
                  <c:v>40988.57291664814</c:v>
                </c:pt>
                <c:pt idx="7640">
                  <c:v>40988.583333314804</c:v>
                </c:pt>
                <c:pt idx="7641">
                  <c:v>40988.593749981468</c:v>
                </c:pt>
                <c:pt idx="7642">
                  <c:v>40988.604166648132</c:v>
                </c:pt>
                <c:pt idx="7643">
                  <c:v>40988.614583314797</c:v>
                </c:pt>
                <c:pt idx="7644">
                  <c:v>40988.624999981461</c:v>
                </c:pt>
                <c:pt idx="7645">
                  <c:v>40988.635416648125</c:v>
                </c:pt>
                <c:pt idx="7646">
                  <c:v>40988.645833314789</c:v>
                </c:pt>
                <c:pt idx="7647">
                  <c:v>40988.656249981454</c:v>
                </c:pt>
                <c:pt idx="7648">
                  <c:v>40988.666666648118</c:v>
                </c:pt>
                <c:pt idx="7649">
                  <c:v>40988.677083314782</c:v>
                </c:pt>
                <c:pt idx="7650">
                  <c:v>40988.687499981446</c:v>
                </c:pt>
                <c:pt idx="7651">
                  <c:v>40988.697916648111</c:v>
                </c:pt>
                <c:pt idx="7652">
                  <c:v>40988.708333314775</c:v>
                </c:pt>
                <c:pt idx="7653">
                  <c:v>40988.718749981439</c:v>
                </c:pt>
                <c:pt idx="7654">
                  <c:v>40988.729166648103</c:v>
                </c:pt>
                <c:pt idx="7655">
                  <c:v>40988.739583314768</c:v>
                </c:pt>
                <c:pt idx="7656">
                  <c:v>40988.749999981432</c:v>
                </c:pt>
                <c:pt idx="7657">
                  <c:v>40988.760416648096</c:v>
                </c:pt>
                <c:pt idx="7658">
                  <c:v>40988.77083331476</c:v>
                </c:pt>
                <c:pt idx="7659">
                  <c:v>40988.781249981424</c:v>
                </c:pt>
                <c:pt idx="7660">
                  <c:v>40988.791666648089</c:v>
                </c:pt>
                <c:pt idx="7661">
                  <c:v>40988.802083314753</c:v>
                </c:pt>
                <c:pt idx="7662">
                  <c:v>40988.812499981417</c:v>
                </c:pt>
                <c:pt idx="7663">
                  <c:v>40988.822916648081</c:v>
                </c:pt>
                <c:pt idx="7664">
                  <c:v>40988.833333314746</c:v>
                </c:pt>
                <c:pt idx="7665">
                  <c:v>40988.84374998141</c:v>
                </c:pt>
                <c:pt idx="7666">
                  <c:v>40988.854166648074</c:v>
                </c:pt>
                <c:pt idx="7667">
                  <c:v>40988.864583314738</c:v>
                </c:pt>
                <c:pt idx="7668">
                  <c:v>40988.874999981403</c:v>
                </c:pt>
                <c:pt idx="7669">
                  <c:v>40988.885416648067</c:v>
                </c:pt>
                <c:pt idx="7670">
                  <c:v>40988.895833314731</c:v>
                </c:pt>
                <c:pt idx="7671">
                  <c:v>40988.906249981395</c:v>
                </c:pt>
                <c:pt idx="7672">
                  <c:v>40988.91666664806</c:v>
                </c:pt>
                <c:pt idx="7673">
                  <c:v>40988.927083314724</c:v>
                </c:pt>
                <c:pt idx="7674">
                  <c:v>40988.937499981388</c:v>
                </c:pt>
                <c:pt idx="7675">
                  <c:v>40988.947916648052</c:v>
                </c:pt>
                <c:pt idx="7676">
                  <c:v>40988.958333314717</c:v>
                </c:pt>
                <c:pt idx="7677">
                  <c:v>40988.968749981381</c:v>
                </c:pt>
                <c:pt idx="7678">
                  <c:v>40988.979166648045</c:v>
                </c:pt>
                <c:pt idx="7679">
                  <c:v>40988.989583314709</c:v>
                </c:pt>
                <c:pt idx="7680">
                  <c:v>40988.999999981374</c:v>
                </c:pt>
                <c:pt idx="7681">
                  <c:v>40989.010416648038</c:v>
                </c:pt>
                <c:pt idx="7682">
                  <c:v>40989.020833314702</c:v>
                </c:pt>
                <c:pt idx="7683">
                  <c:v>40989.031249981366</c:v>
                </c:pt>
                <c:pt idx="7684">
                  <c:v>40989.041666648031</c:v>
                </c:pt>
                <c:pt idx="7685">
                  <c:v>40989.052083314695</c:v>
                </c:pt>
                <c:pt idx="7686">
                  <c:v>40989.062499981359</c:v>
                </c:pt>
                <c:pt idx="7687">
                  <c:v>40989.072916648023</c:v>
                </c:pt>
                <c:pt idx="7688">
                  <c:v>40989.083333314687</c:v>
                </c:pt>
                <c:pt idx="7689">
                  <c:v>40989.093749981352</c:v>
                </c:pt>
                <c:pt idx="7690">
                  <c:v>40989.104166648016</c:v>
                </c:pt>
                <c:pt idx="7691">
                  <c:v>40989.11458331468</c:v>
                </c:pt>
                <c:pt idx="7692">
                  <c:v>40989.124999981344</c:v>
                </c:pt>
                <c:pt idx="7693">
                  <c:v>40989.135416648009</c:v>
                </c:pt>
                <c:pt idx="7694">
                  <c:v>40989.145833314673</c:v>
                </c:pt>
                <c:pt idx="7695">
                  <c:v>40989.156249981337</c:v>
                </c:pt>
                <c:pt idx="7696">
                  <c:v>40989.166666648001</c:v>
                </c:pt>
                <c:pt idx="7697">
                  <c:v>40989.177083314666</c:v>
                </c:pt>
                <c:pt idx="7698">
                  <c:v>40989.18749998133</c:v>
                </c:pt>
                <c:pt idx="7699">
                  <c:v>40989.197916647994</c:v>
                </c:pt>
                <c:pt idx="7700">
                  <c:v>40989.208333314658</c:v>
                </c:pt>
                <c:pt idx="7701">
                  <c:v>40989.218749981323</c:v>
                </c:pt>
                <c:pt idx="7702">
                  <c:v>40989.229166647987</c:v>
                </c:pt>
                <c:pt idx="7703">
                  <c:v>40989.239583314651</c:v>
                </c:pt>
                <c:pt idx="7704">
                  <c:v>40989.249999981315</c:v>
                </c:pt>
                <c:pt idx="7705">
                  <c:v>40989.26041664798</c:v>
                </c:pt>
                <c:pt idx="7706">
                  <c:v>40989.270833314644</c:v>
                </c:pt>
                <c:pt idx="7707">
                  <c:v>40989.281249981308</c:v>
                </c:pt>
                <c:pt idx="7708">
                  <c:v>40989.291666647972</c:v>
                </c:pt>
                <c:pt idx="7709">
                  <c:v>40989.302083314637</c:v>
                </c:pt>
                <c:pt idx="7710">
                  <c:v>40989.312499981301</c:v>
                </c:pt>
                <c:pt idx="7711">
                  <c:v>40989.322916647965</c:v>
                </c:pt>
                <c:pt idx="7712">
                  <c:v>40989.333333314629</c:v>
                </c:pt>
                <c:pt idx="7713">
                  <c:v>40989.343749981294</c:v>
                </c:pt>
                <c:pt idx="7714">
                  <c:v>40989.354166647958</c:v>
                </c:pt>
                <c:pt idx="7715">
                  <c:v>40989.364583314622</c:v>
                </c:pt>
                <c:pt idx="7716">
                  <c:v>40989.374999981286</c:v>
                </c:pt>
                <c:pt idx="7717">
                  <c:v>40989.38541664795</c:v>
                </c:pt>
                <c:pt idx="7718">
                  <c:v>40989.395833314615</c:v>
                </c:pt>
                <c:pt idx="7719">
                  <c:v>40989.406249981279</c:v>
                </c:pt>
                <c:pt idx="7720">
                  <c:v>40989.416666647943</c:v>
                </c:pt>
                <c:pt idx="7721">
                  <c:v>40989.427083314607</c:v>
                </c:pt>
                <c:pt idx="7722">
                  <c:v>40989.437499981272</c:v>
                </c:pt>
                <c:pt idx="7723">
                  <c:v>40989.447916647936</c:v>
                </c:pt>
                <c:pt idx="7724">
                  <c:v>40989.4583333146</c:v>
                </c:pt>
                <c:pt idx="7725">
                  <c:v>40989.468749981264</c:v>
                </c:pt>
                <c:pt idx="7726">
                  <c:v>40989.479166647929</c:v>
                </c:pt>
                <c:pt idx="7727">
                  <c:v>40989.489583314593</c:v>
                </c:pt>
                <c:pt idx="7728">
                  <c:v>40989.499999981257</c:v>
                </c:pt>
                <c:pt idx="7729">
                  <c:v>40989.510416647921</c:v>
                </c:pt>
                <c:pt idx="7730">
                  <c:v>40989.520833314586</c:v>
                </c:pt>
                <c:pt idx="7731">
                  <c:v>40989.53124998125</c:v>
                </c:pt>
                <c:pt idx="7732">
                  <c:v>40989.541666647914</c:v>
                </c:pt>
                <c:pt idx="7733">
                  <c:v>40989.552083314578</c:v>
                </c:pt>
                <c:pt idx="7734">
                  <c:v>40989.562499981243</c:v>
                </c:pt>
                <c:pt idx="7735">
                  <c:v>40989.572916647907</c:v>
                </c:pt>
                <c:pt idx="7736">
                  <c:v>40989.583333314571</c:v>
                </c:pt>
                <c:pt idx="7737">
                  <c:v>40989.593749981235</c:v>
                </c:pt>
                <c:pt idx="7738">
                  <c:v>40989.6041666479</c:v>
                </c:pt>
                <c:pt idx="7739">
                  <c:v>40989.614583314564</c:v>
                </c:pt>
                <c:pt idx="7740">
                  <c:v>40989.624999981228</c:v>
                </c:pt>
                <c:pt idx="7741">
                  <c:v>40989.635416647892</c:v>
                </c:pt>
                <c:pt idx="7742">
                  <c:v>40989.645833314557</c:v>
                </c:pt>
                <c:pt idx="7743">
                  <c:v>40989.656249981221</c:v>
                </c:pt>
                <c:pt idx="7744">
                  <c:v>40989.666666647885</c:v>
                </c:pt>
                <c:pt idx="7745">
                  <c:v>40989.677083314549</c:v>
                </c:pt>
                <c:pt idx="7746">
                  <c:v>40989.687499981213</c:v>
                </c:pt>
                <c:pt idx="7747">
                  <c:v>40989.697916647878</c:v>
                </c:pt>
                <c:pt idx="7748">
                  <c:v>40989.708333314542</c:v>
                </c:pt>
                <c:pt idx="7749">
                  <c:v>40989.718749981206</c:v>
                </c:pt>
                <c:pt idx="7750">
                  <c:v>40989.72916664787</c:v>
                </c:pt>
                <c:pt idx="7751">
                  <c:v>40989.739583314535</c:v>
                </c:pt>
                <c:pt idx="7752">
                  <c:v>40989.749999981199</c:v>
                </c:pt>
                <c:pt idx="7753">
                  <c:v>40989.760416647863</c:v>
                </c:pt>
                <c:pt idx="7754">
                  <c:v>40989.770833314527</c:v>
                </c:pt>
                <c:pt idx="7755">
                  <c:v>40989.781249981192</c:v>
                </c:pt>
                <c:pt idx="7756">
                  <c:v>40989.791666647856</c:v>
                </c:pt>
                <c:pt idx="7757">
                  <c:v>40989.80208331452</c:v>
                </c:pt>
                <c:pt idx="7758">
                  <c:v>40989.812499981184</c:v>
                </c:pt>
                <c:pt idx="7759">
                  <c:v>40989.822916647849</c:v>
                </c:pt>
                <c:pt idx="7760">
                  <c:v>40989.833333314513</c:v>
                </c:pt>
                <c:pt idx="7761">
                  <c:v>40989.843749981177</c:v>
                </c:pt>
                <c:pt idx="7762">
                  <c:v>40989.854166647841</c:v>
                </c:pt>
                <c:pt idx="7763">
                  <c:v>40989.864583314506</c:v>
                </c:pt>
                <c:pt idx="7764">
                  <c:v>40989.87499998117</c:v>
                </c:pt>
                <c:pt idx="7765">
                  <c:v>40989.885416647834</c:v>
                </c:pt>
                <c:pt idx="7766">
                  <c:v>40989.895833314498</c:v>
                </c:pt>
                <c:pt idx="7767">
                  <c:v>40989.906249981163</c:v>
                </c:pt>
                <c:pt idx="7768">
                  <c:v>40989.916666647827</c:v>
                </c:pt>
                <c:pt idx="7769">
                  <c:v>40989.927083314491</c:v>
                </c:pt>
                <c:pt idx="7770">
                  <c:v>40989.937499981155</c:v>
                </c:pt>
                <c:pt idx="7771">
                  <c:v>40989.94791664782</c:v>
                </c:pt>
                <c:pt idx="7772">
                  <c:v>40989.958333314484</c:v>
                </c:pt>
                <c:pt idx="7773">
                  <c:v>40989.968749981148</c:v>
                </c:pt>
                <c:pt idx="7774">
                  <c:v>40989.979166647812</c:v>
                </c:pt>
                <c:pt idx="7775">
                  <c:v>40989.989583314476</c:v>
                </c:pt>
                <c:pt idx="7776">
                  <c:v>40989.999999981141</c:v>
                </c:pt>
                <c:pt idx="7777">
                  <c:v>40990.010416647805</c:v>
                </c:pt>
                <c:pt idx="7778">
                  <c:v>40990.020833314469</c:v>
                </c:pt>
                <c:pt idx="7779">
                  <c:v>40990.031249981133</c:v>
                </c:pt>
                <c:pt idx="7780">
                  <c:v>40990.041666647798</c:v>
                </c:pt>
                <c:pt idx="7781">
                  <c:v>40990.052083314462</c:v>
                </c:pt>
                <c:pt idx="7782">
                  <c:v>40990.062499981126</c:v>
                </c:pt>
                <c:pt idx="7783">
                  <c:v>40990.07291664779</c:v>
                </c:pt>
                <c:pt idx="7784">
                  <c:v>40990.083333314455</c:v>
                </c:pt>
                <c:pt idx="7785">
                  <c:v>40990.093749981119</c:v>
                </c:pt>
                <c:pt idx="7786">
                  <c:v>40990.104166647783</c:v>
                </c:pt>
                <c:pt idx="7787">
                  <c:v>40990.114583314447</c:v>
                </c:pt>
                <c:pt idx="7788">
                  <c:v>40990.124999981112</c:v>
                </c:pt>
                <c:pt idx="7789">
                  <c:v>40990.135416647776</c:v>
                </c:pt>
                <c:pt idx="7790">
                  <c:v>40990.14583331444</c:v>
                </c:pt>
                <c:pt idx="7791">
                  <c:v>40990.156249981104</c:v>
                </c:pt>
                <c:pt idx="7792">
                  <c:v>40990.166666647769</c:v>
                </c:pt>
                <c:pt idx="7793">
                  <c:v>40990.177083314433</c:v>
                </c:pt>
                <c:pt idx="7794">
                  <c:v>40990.187499981097</c:v>
                </c:pt>
                <c:pt idx="7795">
                  <c:v>40990.197916647761</c:v>
                </c:pt>
                <c:pt idx="7796">
                  <c:v>40990.208333314426</c:v>
                </c:pt>
                <c:pt idx="7797">
                  <c:v>40990.21874998109</c:v>
                </c:pt>
                <c:pt idx="7798">
                  <c:v>40990.229166647754</c:v>
                </c:pt>
                <c:pt idx="7799">
                  <c:v>40990.239583314418</c:v>
                </c:pt>
                <c:pt idx="7800">
                  <c:v>40990.249999981083</c:v>
                </c:pt>
                <c:pt idx="7801">
                  <c:v>40990.260416647747</c:v>
                </c:pt>
                <c:pt idx="7802">
                  <c:v>40990.270833314411</c:v>
                </c:pt>
                <c:pt idx="7803">
                  <c:v>40990.281249981075</c:v>
                </c:pt>
                <c:pt idx="7804">
                  <c:v>40990.291666647739</c:v>
                </c:pt>
                <c:pt idx="7805">
                  <c:v>40990.302083314404</c:v>
                </c:pt>
                <c:pt idx="7806">
                  <c:v>40990.312499981068</c:v>
                </c:pt>
                <c:pt idx="7807">
                  <c:v>40990.322916647732</c:v>
                </c:pt>
                <c:pt idx="7808">
                  <c:v>40990.333333314396</c:v>
                </c:pt>
                <c:pt idx="7809">
                  <c:v>40990.343749981061</c:v>
                </c:pt>
                <c:pt idx="7810">
                  <c:v>40990.354166647725</c:v>
                </c:pt>
                <c:pt idx="7811">
                  <c:v>40990.364583314389</c:v>
                </c:pt>
                <c:pt idx="7812">
                  <c:v>40990.374999981053</c:v>
                </c:pt>
                <c:pt idx="7813">
                  <c:v>40990.385416647718</c:v>
                </c:pt>
                <c:pt idx="7814">
                  <c:v>40990.395833314382</c:v>
                </c:pt>
                <c:pt idx="7815">
                  <c:v>40990.406249981046</c:v>
                </c:pt>
                <c:pt idx="7816">
                  <c:v>40990.41666664771</c:v>
                </c:pt>
                <c:pt idx="7817">
                  <c:v>40990.427083314375</c:v>
                </c:pt>
                <c:pt idx="7818">
                  <c:v>40990.437499981039</c:v>
                </c:pt>
                <c:pt idx="7819">
                  <c:v>40990.447916647703</c:v>
                </c:pt>
                <c:pt idx="7820">
                  <c:v>40990.458333314367</c:v>
                </c:pt>
                <c:pt idx="7821">
                  <c:v>40990.468749981032</c:v>
                </c:pt>
                <c:pt idx="7822">
                  <c:v>40990.479166647696</c:v>
                </c:pt>
                <c:pt idx="7823">
                  <c:v>40990.48958331436</c:v>
                </c:pt>
                <c:pt idx="7824">
                  <c:v>40990.499999981024</c:v>
                </c:pt>
                <c:pt idx="7825">
                  <c:v>40990.510416647689</c:v>
                </c:pt>
                <c:pt idx="7826">
                  <c:v>40990.520833314353</c:v>
                </c:pt>
                <c:pt idx="7827">
                  <c:v>40990.531249981017</c:v>
                </c:pt>
                <c:pt idx="7828">
                  <c:v>40990.541666647681</c:v>
                </c:pt>
                <c:pt idx="7829">
                  <c:v>40990.552083314346</c:v>
                </c:pt>
                <c:pt idx="7830">
                  <c:v>40990.56249998101</c:v>
                </c:pt>
                <c:pt idx="7831">
                  <c:v>40990.572916647674</c:v>
                </c:pt>
                <c:pt idx="7832">
                  <c:v>40990.583333314338</c:v>
                </c:pt>
                <c:pt idx="7833">
                  <c:v>40990.593749981002</c:v>
                </c:pt>
                <c:pt idx="7834">
                  <c:v>40990.604166647667</c:v>
                </c:pt>
                <c:pt idx="7835">
                  <c:v>40990.614583314331</c:v>
                </c:pt>
                <c:pt idx="7836">
                  <c:v>40990.624999980995</c:v>
                </c:pt>
                <c:pt idx="7837">
                  <c:v>40990.635416647659</c:v>
                </c:pt>
                <c:pt idx="7838">
                  <c:v>40990.645833314324</c:v>
                </c:pt>
                <c:pt idx="7839">
                  <c:v>40990.656249980988</c:v>
                </c:pt>
                <c:pt idx="7840">
                  <c:v>40990.666666647652</c:v>
                </c:pt>
                <c:pt idx="7841">
                  <c:v>40990.677083314316</c:v>
                </c:pt>
                <c:pt idx="7842">
                  <c:v>40990.687499980981</c:v>
                </c:pt>
                <c:pt idx="7843">
                  <c:v>40990.697916647645</c:v>
                </c:pt>
                <c:pt idx="7844">
                  <c:v>40990.708333314309</c:v>
                </c:pt>
                <c:pt idx="7845">
                  <c:v>40990.718749980973</c:v>
                </c:pt>
                <c:pt idx="7846">
                  <c:v>40990.729166647638</c:v>
                </c:pt>
                <c:pt idx="7847">
                  <c:v>40990.739583314302</c:v>
                </c:pt>
                <c:pt idx="7848">
                  <c:v>40990.749999980966</c:v>
                </c:pt>
                <c:pt idx="7849">
                  <c:v>40990.76041664763</c:v>
                </c:pt>
                <c:pt idx="7850">
                  <c:v>40990.770833314295</c:v>
                </c:pt>
                <c:pt idx="7851">
                  <c:v>40990.781249980959</c:v>
                </c:pt>
                <c:pt idx="7852">
                  <c:v>40990.791666647623</c:v>
                </c:pt>
                <c:pt idx="7853">
                  <c:v>40990.802083314287</c:v>
                </c:pt>
                <c:pt idx="7854">
                  <c:v>40990.812499980952</c:v>
                </c:pt>
                <c:pt idx="7855">
                  <c:v>40990.822916647616</c:v>
                </c:pt>
                <c:pt idx="7856">
                  <c:v>40990.83333331428</c:v>
                </c:pt>
                <c:pt idx="7857">
                  <c:v>40990.843749980944</c:v>
                </c:pt>
                <c:pt idx="7858">
                  <c:v>40990.854166647609</c:v>
                </c:pt>
                <c:pt idx="7859">
                  <c:v>40990.864583314273</c:v>
                </c:pt>
                <c:pt idx="7860">
                  <c:v>40990.874999980937</c:v>
                </c:pt>
                <c:pt idx="7861">
                  <c:v>40990.885416647601</c:v>
                </c:pt>
                <c:pt idx="7862">
                  <c:v>40990.895833314265</c:v>
                </c:pt>
                <c:pt idx="7863">
                  <c:v>40990.90624998093</c:v>
                </c:pt>
                <c:pt idx="7864">
                  <c:v>40990.916666647594</c:v>
                </c:pt>
                <c:pt idx="7865">
                  <c:v>40990.927083314258</c:v>
                </c:pt>
                <c:pt idx="7866">
                  <c:v>40990.937499980922</c:v>
                </c:pt>
                <c:pt idx="7867">
                  <c:v>40990.947916647587</c:v>
                </c:pt>
                <c:pt idx="7868">
                  <c:v>40990.958333314251</c:v>
                </c:pt>
                <c:pt idx="7869">
                  <c:v>40990.968749980915</c:v>
                </c:pt>
                <c:pt idx="7870">
                  <c:v>40990.979166647579</c:v>
                </c:pt>
                <c:pt idx="7871">
                  <c:v>40990.989583314244</c:v>
                </c:pt>
                <c:pt idx="7872">
                  <c:v>40990.999999980908</c:v>
                </c:pt>
                <c:pt idx="7873">
                  <c:v>40991.010416647572</c:v>
                </c:pt>
                <c:pt idx="7874">
                  <c:v>40991.020833314236</c:v>
                </c:pt>
                <c:pt idx="7875">
                  <c:v>40991.031249980901</c:v>
                </c:pt>
                <c:pt idx="7876">
                  <c:v>40991.041666647565</c:v>
                </c:pt>
                <c:pt idx="7877">
                  <c:v>40991.052083314229</c:v>
                </c:pt>
                <c:pt idx="7878">
                  <c:v>40991.062499980893</c:v>
                </c:pt>
                <c:pt idx="7879">
                  <c:v>40991.072916647558</c:v>
                </c:pt>
                <c:pt idx="7880">
                  <c:v>40991.083333314222</c:v>
                </c:pt>
                <c:pt idx="7881">
                  <c:v>40991.093749980886</c:v>
                </c:pt>
                <c:pt idx="7882">
                  <c:v>40991.10416664755</c:v>
                </c:pt>
                <c:pt idx="7883">
                  <c:v>40991.114583314215</c:v>
                </c:pt>
                <c:pt idx="7884">
                  <c:v>40991.124999980879</c:v>
                </c:pt>
                <c:pt idx="7885">
                  <c:v>40991.135416647543</c:v>
                </c:pt>
                <c:pt idx="7886">
                  <c:v>40991.145833314207</c:v>
                </c:pt>
                <c:pt idx="7887">
                  <c:v>40991.156249980872</c:v>
                </c:pt>
                <c:pt idx="7888">
                  <c:v>40991.166666647536</c:v>
                </c:pt>
                <c:pt idx="7889">
                  <c:v>40991.1770833142</c:v>
                </c:pt>
                <c:pt idx="7890">
                  <c:v>40991.187499980864</c:v>
                </c:pt>
                <c:pt idx="7891">
                  <c:v>40991.197916647528</c:v>
                </c:pt>
                <c:pt idx="7892">
                  <c:v>40991.208333314193</c:v>
                </c:pt>
                <c:pt idx="7893">
                  <c:v>40991.218749980857</c:v>
                </c:pt>
                <c:pt idx="7894">
                  <c:v>40991.229166647521</c:v>
                </c:pt>
                <c:pt idx="7895">
                  <c:v>40991.239583314185</c:v>
                </c:pt>
                <c:pt idx="7896">
                  <c:v>40991.24999998085</c:v>
                </c:pt>
                <c:pt idx="7897">
                  <c:v>40991.260416647514</c:v>
                </c:pt>
                <c:pt idx="7898">
                  <c:v>40991.270833314178</c:v>
                </c:pt>
                <c:pt idx="7899">
                  <c:v>40991.281249980842</c:v>
                </c:pt>
                <c:pt idx="7900">
                  <c:v>40991.291666647507</c:v>
                </c:pt>
                <c:pt idx="7901">
                  <c:v>40991.302083314171</c:v>
                </c:pt>
                <c:pt idx="7902">
                  <c:v>40991.312499980835</c:v>
                </c:pt>
                <c:pt idx="7903">
                  <c:v>40991.322916647499</c:v>
                </c:pt>
                <c:pt idx="7904">
                  <c:v>40991.333333314164</c:v>
                </c:pt>
                <c:pt idx="7905">
                  <c:v>40991.343749980828</c:v>
                </c:pt>
                <c:pt idx="7906">
                  <c:v>40991.354166647492</c:v>
                </c:pt>
                <c:pt idx="7907">
                  <c:v>40991.364583314156</c:v>
                </c:pt>
                <c:pt idx="7908">
                  <c:v>40991.374999980821</c:v>
                </c:pt>
                <c:pt idx="7909">
                  <c:v>40991.385416647485</c:v>
                </c:pt>
                <c:pt idx="7910">
                  <c:v>40991.395833314149</c:v>
                </c:pt>
                <c:pt idx="7911">
                  <c:v>40991.406249980813</c:v>
                </c:pt>
                <c:pt idx="7912">
                  <c:v>40991.416666647478</c:v>
                </c:pt>
                <c:pt idx="7913">
                  <c:v>40991.427083314142</c:v>
                </c:pt>
                <c:pt idx="7914">
                  <c:v>40991.437499980806</c:v>
                </c:pt>
                <c:pt idx="7915">
                  <c:v>40991.44791664747</c:v>
                </c:pt>
                <c:pt idx="7916">
                  <c:v>40991.458333314135</c:v>
                </c:pt>
                <c:pt idx="7917">
                  <c:v>40991.468749980799</c:v>
                </c:pt>
                <c:pt idx="7918">
                  <c:v>40991.479166647463</c:v>
                </c:pt>
                <c:pt idx="7919">
                  <c:v>40991.489583314127</c:v>
                </c:pt>
                <c:pt idx="7920">
                  <c:v>40991.499999980791</c:v>
                </c:pt>
                <c:pt idx="7921">
                  <c:v>40991.510416647456</c:v>
                </c:pt>
                <c:pt idx="7922">
                  <c:v>40991.52083331412</c:v>
                </c:pt>
                <c:pt idx="7923">
                  <c:v>40991.531249980784</c:v>
                </c:pt>
                <c:pt idx="7924">
                  <c:v>40991.541666647448</c:v>
                </c:pt>
                <c:pt idx="7925">
                  <c:v>40991.552083314113</c:v>
                </c:pt>
                <c:pt idx="7926">
                  <c:v>40991.562499980777</c:v>
                </c:pt>
                <c:pt idx="7927">
                  <c:v>40991.572916647441</c:v>
                </c:pt>
                <c:pt idx="7928">
                  <c:v>40991.583333314105</c:v>
                </c:pt>
                <c:pt idx="7929">
                  <c:v>40991.59374998077</c:v>
                </c:pt>
                <c:pt idx="7930">
                  <c:v>40991.604166647434</c:v>
                </c:pt>
                <c:pt idx="7931">
                  <c:v>40991.614583314098</c:v>
                </c:pt>
                <c:pt idx="7932">
                  <c:v>40991.624999980762</c:v>
                </c:pt>
                <c:pt idx="7933">
                  <c:v>40991.635416647427</c:v>
                </c:pt>
                <c:pt idx="7934">
                  <c:v>40991.645833314091</c:v>
                </c:pt>
                <c:pt idx="7935">
                  <c:v>40991.656249980755</c:v>
                </c:pt>
                <c:pt idx="7936">
                  <c:v>40991.666666647419</c:v>
                </c:pt>
                <c:pt idx="7937">
                  <c:v>40991.677083314084</c:v>
                </c:pt>
                <c:pt idx="7938">
                  <c:v>40991.687499980748</c:v>
                </c:pt>
                <c:pt idx="7939">
                  <c:v>40991.697916647412</c:v>
                </c:pt>
                <c:pt idx="7940">
                  <c:v>40991.708333314076</c:v>
                </c:pt>
                <c:pt idx="7941">
                  <c:v>40991.718749980741</c:v>
                </c:pt>
                <c:pt idx="7942">
                  <c:v>40991.729166647405</c:v>
                </c:pt>
                <c:pt idx="7943">
                  <c:v>40991.739583314069</c:v>
                </c:pt>
                <c:pt idx="7944">
                  <c:v>40991.749999980733</c:v>
                </c:pt>
                <c:pt idx="7945">
                  <c:v>40991.760416647398</c:v>
                </c:pt>
                <c:pt idx="7946">
                  <c:v>40991.770833314062</c:v>
                </c:pt>
                <c:pt idx="7947">
                  <c:v>40991.781249980726</c:v>
                </c:pt>
                <c:pt idx="7948">
                  <c:v>40991.79166664739</c:v>
                </c:pt>
                <c:pt idx="7949">
                  <c:v>40991.802083314054</c:v>
                </c:pt>
                <c:pt idx="7950">
                  <c:v>40991.812499980719</c:v>
                </c:pt>
                <c:pt idx="7951">
                  <c:v>40991.822916647383</c:v>
                </c:pt>
                <c:pt idx="7952">
                  <c:v>40991.833333314047</c:v>
                </c:pt>
                <c:pt idx="7953">
                  <c:v>40991.843749980711</c:v>
                </c:pt>
                <c:pt idx="7954">
                  <c:v>40991.854166647376</c:v>
                </c:pt>
                <c:pt idx="7955">
                  <c:v>40991.86458331404</c:v>
                </c:pt>
                <c:pt idx="7956">
                  <c:v>40991.874999980704</c:v>
                </c:pt>
                <c:pt idx="7957">
                  <c:v>40991.885416647368</c:v>
                </c:pt>
                <c:pt idx="7958">
                  <c:v>40991.895833314033</c:v>
                </c:pt>
                <c:pt idx="7959">
                  <c:v>40991.906249980697</c:v>
                </c:pt>
                <c:pt idx="7960">
                  <c:v>40991.916666647361</c:v>
                </c:pt>
                <c:pt idx="7961">
                  <c:v>40991.927083314025</c:v>
                </c:pt>
                <c:pt idx="7962">
                  <c:v>40991.93749998069</c:v>
                </c:pt>
                <c:pt idx="7963">
                  <c:v>40991.947916647354</c:v>
                </c:pt>
                <c:pt idx="7964">
                  <c:v>40991.958333314018</c:v>
                </c:pt>
                <c:pt idx="7965">
                  <c:v>40991.968749980682</c:v>
                </c:pt>
                <c:pt idx="7966">
                  <c:v>40991.979166647347</c:v>
                </c:pt>
                <c:pt idx="7967">
                  <c:v>40991.989583314011</c:v>
                </c:pt>
                <c:pt idx="7968">
                  <c:v>40991.999999980675</c:v>
                </c:pt>
                <c:pt idx="7969">
                  <c:v>40992.010416647339</c:v>
                </c:pt>
                <c:pt idx="7970">
                  <c:v>40992.020833314004</c:v>
                </c:pt>
                <c:pt idx="7971">
                  <c:v>40992.031249980668</c:v>
                </c:pt>
                <c:pt idx="7972">
                  <c:v>40992.041666647332</c:v>
                </c:pt>
                <c:pt idx="7973">
                  <c:v>40992.052083313996</c:v>
                </c:pt>
                <c:pt idx="7974">
                  <c:v>40992.062499980661</c:v>
                </c:pt>
                <c:pt idx="7975">
                  <c:v>40992.072916647325</c:v>
                </c:pt>
                <c:pt idx="7976">
                  <c:v>40992.083333313989</c:v>
                </c:pt>
                <c:pt idx="7977">
                  <c:v>40992.093749980653</c:v>
                </c:pt>
                <c:pt idx="7978">
                  <c:v>40992.104166647317</c:v>
                </c:pt>
                <c:pt idx="7979">
                  <c:v>40992.114583313982</c:v>
                </c:pt>
                <c:pt idx="7980">
                  <c:v>40992.124999980646</c:v>
                </c:pt>
                <c:pt idx="7981">
                  <c:v>40992.13541664731</c:v>
                </c:pt>
                <c:pt idx="7982">
                  <c:v>40992.145833313974</c:v>
                </c:pt>
                <c:pt idx="7983">
                  <c:v>40992.156249980639</c:v>
                </c:pt>
                <c:pt idx="7984">
                  <c:v>40992.166666647303</c:v>
                </c:pt>
                <c:pt idx="7985">
                  <c:v>40992.177083313967</c:v>
                </c:pt>
                <c:pt idx="7986">
                  <c:v>40992.187499980631</c:v>
                </c:pt>
                <c:pt idx="7987">
                  <c:v>40992.197916647296</c:v>
                </c:pt>
                <c:pt idx="7988">
                  <c:v>40992.20833331396</c:v>
                </c:pt>
                <c:pt idx="7989">
                  <c:v>40992.218749980624</c:v>
                </c:pt>
                <c:pt idx="7990">
                  <c:v>40992.229166647288</c:v>
                </c:pt>
                <c:pt idx="7991">
                  <c:v>40992.239583313953</c:v>
                </c:pt>
                <c:pt idx="7992">
                  <c:v>40992.249999980617</c:v>
                </c:pt>
                <c:pt idx="7993">
                  <c:v>40992.260416647281</c:v>
                </c:pt>
                <c:pt idx="7994">
                  <c:v>40992.270833313945</c:v>
                </c:pt>
                <c:pt idx="7995">
                  <c:v>40992.28124998061</c:v>
                </c:pt>
                <c:pt idx="7996">
                  <c:v>40992.291666647274</c:v>
                </c:pt>
                <c:pt idx="7997">
                  <c:v>40992.302083313938</c:v>
                </c:pt>
                <c:pt idx="7998">
                  <c:v>40992.312499980602</c:v>
                </c:pt>
                <c:pt idx="7999">
                  <c:v>40992.322916647267</c:v>
                </c:pt>
                <c:pt idx="8000">
                  <c:v>40992.333333313931</c:v>
                </c:pt>
                <c:pt idx="8001">
                  <c:v>40992.343749980595</c:v>
                </c:pt>
                <c:pt idx="8002">
                  <c:v>40992.354166647259</c:v>
                </c:pt>
                <c:pt idx="8003">
                  <c:v>40992.364583313924</c:v>
                </c:pt>
                <c:pt idx="8004">
                  <c:v>40992.374999980588</c:v>
                </c:pt>
                <c:pt idx="8005">
                  <c:v>40992.385416647252</c:v>
                </c:pt>
                <c:pt idx="8006">
                  <c:v>40992.395833313916</c:v>
                </c:pt>
                <c:pt idx="8007">
                  <c:v>40992.40624998058</c:v>
                </c:pt>
                <c:pt idx="8008">
                  <c:v>40992.416666647245</c:v>
                </c:pt>
                <c:pt idx="8009">
                  <c:v>40992.427083313909</c:v>
                </c:pt>
                <c:pt idx="8010">
                  <c:v>40992.437499980573</c:v>
                </c:pt>
                <c:pt idx="8011">
                  <c:v>40992.447916647237</c:v>
                </c:pt>
                <c:pt idx="8012">
                  <c:v>40992.458333313902</c:v>
                </c:pt>
                <c:pt idx="8013">
                  <c:v>40992.468749980566</c:v>
                </c:pt>
                <c:pt idx="8014">
                  <c:v>40992.47916664723</c:v>
                </c:pt>
                <c:pt idx="8015">
                  <c:v>40992.489583313894</c:v>
                </c:pt>
                <c:pt idx="8016">
                  <c:v>40992.499999980559</c:v>
                </c:pt>
                <c:pt idx="8017">
                  <c:v>40992.510416647223</c:v>
                </c:pt>
                <c:pt idx="8018">
                  <c:v>40992.520833313887</c:v>
                </c:pt>
                <c:pt idx="8019">
                  <c:v>40992.531249980551</c:v>
                </c:pt>
                <c:pt idx="8020">
                  <c:v>40992.541666647216</c:v>
                </c:pt>
                <c:pt idx="8021">
                  <c:v>40992.55208331388</c:v>
                </c:pt>
                <c:pt idx="8022">
                  <c:v>40992.562499980544</c:v>
                </c:pt>
                <c:pt idx="8023">
                  <c:v>40992.572916647208</c:v>
                </c:pt>
                <c:pt idx="8024">
                  <c:v>40992.583333313873</c:v>
                </c:pt>
                <c:pt idx="8025">
                  <c:v>40992.593749980537</c:v>
                </c:pt>
                <c:pt idx="8026">
                  <c:v>40992.604166647201</c:v>
                </c:pt>
                <c:pt idx="8027">
                  <c:v>40992.614583313865</c:v>
                </c:pt>
                <c:pt idx="8028">
                  <c:v>40992.62499998053</c:v>
                </c:pt>
                <c:pt idx="8029">
                  <c:v>40992.635416647194</c:v>
                </c:pt>
                <c:pt idx="8030">
                  <c:v>40992.645833313858</c:v>
                </c:pt>
                <c:pt idx="8031">
                  <c:v>40992.656249980522</c:v>
                </c:pt>
                <c:pt idx="8032">
                  <c:v>40992.666666647187</c:v>
                </c:pt>
                <c:pt idx="8033">
                  <c:v>40992.677083313851</c:v>
                </c:pt>
                <c:pt idx="8034">
                  <c:v>40992.687499980515</c:v>
                </c:pt>
                <c:pt idx="8035">
                  <c:v>40992.697916647179</c:v>
                </c:pt>
                <c:pt idx="8036">
                  <c:v>40992.708333313843</c:v>
                </c:pt>
                <c:pt idx="8037">
                  <c:v>40992.718749980508</c:v>
                </c:pt>
                <c:pt idx="8038">
                  <c:v>40992.729166647172</c:v>
                </c:pt>
                <c:pt idx="8039">
                  <c:v>40992.739583313836</c:v>
                </c:pt>
                <c:pt idx="8040">
                  <c:v>40992.7499999805</c:v>
                </c:pt>
                <c:pt idx="8041">
                  <c:v>40992.760416647165</c:v>
                </c:pt>
                <c:pt idx="8042">
                  <c:v>40992.770833313829</c:v>
                </c:pt>
                <c:pt idx="8043">
                  <c:v>40992.781249980493</c:v>
                </c:pt>
                <c:pt idx="8044">
                  <c:v>40992.791666647157</c:v>
                </c:pt>
                <c:pt idx="8045">
                  <c:v>40992.802083313822</c:v>
                </c:pt>
                <c:pt idx="8046">
                  <c:v>40992.812499980486</c:v>
                </c:pt>
                <c:pt idx="8047">
                  <c:v>40992.82291664715</c:v>
                </c:pt>
                <c:pt idx="8048">
                  <c:v>40992.833333313814</c:v>
                </c:pt>
                <c:pt idx="8049">
                  <c:v>40992.843749980479</c:v>
                </c:pt>
                <c:pt idx="8050">
                  <c:v>40992.854166647143</c:v>
                </c:pt>
                <c:pt idx="8051">
                  <c:v>40992.864583313807</c:v>
                </c:pt>
                <c:pt idx="8052">
                  <c:v>40992.874999980471</c:v>
                </c:pt>
                <c:pt idx="8053">
                  <c:v>40992.885416647136</c:v>
                </c:pt>
                <c:pt idx="8054">
                  <c:v>40992.8958333138</c:v>
                </c:pt>
                <c:pt idx="8055">
                  <c:v>40992.906249980464</c:v>
                </c:pt>
                <c:pt idx="8056">
                  <c:v>40992.916666647128</c:v>
                </c:pt>
                <c:pt idx="8057">
                  <c:v>40992.927083313793</c:v>
                </c:pt>
                <c:pt idx="8058">
                  <c:v>40992.937499980457</c:v>
                </c:pt>
                <c:pt idx="8059">
                  <c:v>40992.947916647121</c:v>
                </c:pt>
                <c:pt idx="8060">
                  <c:v>40992.958333313785</c:v>
                </c:pt>
                <c:pt idx="8061">
                  <c:v>40992.96874998045</c:v>
                </c:pt>
                <c:pt idx="8062">
                  <c:v>40992.979166647114</c:v>
                </c:pt>
                <c:pt idx="8063">
                  <c:v>40992.989583313778</c:v>
                </c:pt>
                <c:pt idx="8064">
                  <c:v>40992.999999980442</c:v>
                </c:pt>
                <c:pt idx="8065">
                  <c:v>40993.010416647106</c:v>
                </c:pt>
                <c:pt idx="8066">
                  <c:v>40993.020833313771</c:v>
                </c:pt>
                <c:pt idx="8067">
                  <c:v>40993.031249980435</c:v>
                </c:pt>
                <c:pt idx="8068">
                  <c:v>40993.041666647099</c:v>
                </c:pt>
                <c:pt idx="8069">
                  <c:v>40993.052083313763</c:v>
                </c:pt>
                <c:pt idx="8070">
                  <c:v>40993.062499980428</c:v>
                </c:pt>
                <c:pt idx="8071">
                  <c:v>40993.072916647092</c:v>
                </c:pt>
                <c:pt idx="8072">
                  <c:v>40993.083333313756</c:v>
                </c:pt>
                <c:pt idx="8073">
                  <c:v>40993.09374998042</c:v>
                </c:pt>
                <c:pt idx="8074">
                  <c:v>40993.104166647085</c:v>
                </c:pt>
                <c:pt idx="8075">
                  <c:v>40993.114583313749</c:v>
                </c:pt>
                <c:pt idx="8076">
                  <c:v>40993.124999980413</c:v>
                </c:pt>
                <c:pt idx="8077">
                  <c:v>40993.135416647077</c:v>
                </c:pt>
                <c:pt idx="8078">
                  <c:v>40993.145833313742</c:v>
                </c:pt>
                <c:pt idx="8079">
                  <c:v>40993.156249980406</c:v>
                </c:pt>
                <c:pt idx="8080">
                  <c:v>40993.16666664707</c:v>
                </c:pt>
                <c:pt idx="8081">
                  <c:v>40993.177083313734</c:v>
                </c:pt>
                <c:pt idx="8082">
                  <c:v>40993.187499980399</c:v>
                </c:pt>
                <c:pt idx="8083">
                  <c:v>40993.197916647063</c:v>
                </c:pt>
                <c:pt idx="8084">
                  <c:v>40993.208333313727</c:v>
                </c:pt>
                <c:pt idx="8085">
                  <c:v>40993.218749980391</c:v>
                </c:pt>
                <c:pt idx="8086">
                  <c:v>40993.229166647056</c:v>
                </c:pt>
                <c:pt idx="8087">
                  <c:v>40993.23958331372</c:v>
                </c:pt>
                <c:pt idx="8088">
                  <c:v>40993.249999980384</c:v>
                </c:pt>
                <c:pt idx="8089">
                  <c:v>40993.260416647048</c:v>
                </c:pt>
                <c:pt idx="8090">
                  <c:v>40993.270833313713</c:v>
                </c:pt>
                <c:pt idx="8091">
                  <c:v>40993.281249980377</c:v>
                </c:pt>
                <c:pt idx="8092">
                  <c:v>40993.291666647041</c:v>
                </c:pt>
                <c:pt idx="8093">
                  <c:v>40993.302083313705</c:v>
                </c:pt>
                <c:pt idx="8094">
                  <c:v>40993.312499980369</c:v>
                </c:pt>
                <c:pt idx="8095">
                  <c:v>40993.322916647034</c:v>
                </c:pt>
                <c:pt idx="8096">
                  <c:v>40993.333333313698</c:v>
                </c:pt>
                <c:pt idx="8097">
                  <c:v>40993.343749980362</c:v>
                </c:pt>
                <c:pt idx="8098">
                  <c:v>40993.354166647026</c:v>
                </c:pt>
                <c:pt idx="8099">
                  <c:v>40993.364583313691</c:v>
                </c:pt>
                <c:pt idx="8100">
                  <c:v>40993.374999980355</c:v>
                </c:pt>
                <c:pt idx="8101">
                  <c:v>40993.385416647019</c:v>
                </c:pt>
                <c:pt idx="8102">
                  <c:v>40993.395833313683</c:v>
                </c:pt>
                <c:pt idx="8103">
                  <c:v>40993.406249980348</c:v>
                </c:pt>
                <c:pt idx="8104">
                  <c:v>40993.416666647012</c:v>
                </c:pt>
                <c:pt idx="8105">
                  <c:v>40993.427083313676</c:v>
                </c:pt>
                <c:pt idx="8106">
                  <c:v>40993.43749998034</c:v>
                </c:pt>
                <c:pt idx="8107">
                  <c:v>40993.447916647005</c:v>
                </c:pt>
                <c:pt idx="8108">
                  <c:v>40993.458333313669</c:v>
                </c:pt>
                <c:pt idx="8109">
                  <c:v>40993.468749980333</c:v>
                </c:pt>
                <c:pt idx="8110">
                  <c:v>40993.479166646997</c:v>
                </c:pt>
                <c:pt idx="8111">
                  <c:v>40993.489583313662</c:v>
                </c:pt>
                <c:pt idx="8112">
                  <c:v>40993.499999980326</c:v>
                </c:pt>
                <c:pt idx="8113">
                  <c:v>40993.51041664699</c:v>
                </c:pt>
                <c:pt idx="8114">
                  <c:v>40993.520833313654</c:v>
                </c:pt>
                <c:pt idx="8115">
                  <c:v>40993.531249980319</c:v>
                </c:pt>
                <c:pt idx="8116">
                  <c:v>40993.541666646983</c:v>
                </c:pt>
                <c:pt idx="8117">
                  <c:v>40993.552083313647</c:v>
                </c:pt>
                <c:pt idx="8118">
                  <c:v>40993.562499980311</c:v>
                </c:pt>
                <c:pt idx="8119">
                  <c:v>40993.572916646976</c:v>
                </c:pt>
                <c:pt idx="8120">
                  <c:v>40993.58333331364</c:v>
                </c:pt>
                <c:pt idx="8121">
                  <c:v>40993.593749980304</c:v>
                </c:pt>
                <c:pt idx="8122">
                  <c:v>40993.604166646968</c:v>
                </c:pt>
                <c:pt idx="8123">
                  <c:v>40993.614583313632</c:v>
                </c:pt>
                <c:pt idx="8124">
                  <c:v>40993.624999980297</c:v>
                </c:pt>
                <c:pt idx="8125">
                  <c:v>40993.635416646961</c:v>
                </c:pt>
                <c:pt idx="8126">
                  <c:v>40993.645833313625</c:v>
                </c:pt>
                <c:pt idx="8127">
                  <c:v>40993.656249980289</c:v>
                </c:pt>
                <c:pt idx="8128">
                  <c:v>40993.666666646954</c:v>
                </c:pt>
                <c:pt idx="8129">
                  <c:v>40993.677083313618</c:v>
                </c:pt>
                <c:pt idx="8130">
                  <c:v>40993.687499980282</c:v>
                </c:pt>
                <c:pt idx="8131">
                  <c:v>40993.697916646946</c:v>
                </c:pt>
                <c:pt idx="8132">
                  <c:v>40993.708333313611</c:v>
                </c:pt>
                <c:pt idx="8133">
                  <c:v>40993.718749980275</c:v>
                </c:pt>
                <c:pt idx="8134">
                  <c:v>40993.729166646939</c:v>
                </c:pt>
                <c:pt idx="8135">
                  <c:v>40993.739583313603</c:v>
                </c:pt>
                <c:pt idx="8136">
                  <c:v>40993.749999980268</c:v>
                </c:pt>
                <c:pt idx="8137">
                  <c:v>40993.760416646932</c:v>
                </c:pt>
                <c:pt idx="8138">
                  <c:v>40993.770833313596</c:v>
                </c:pt>
                <c:pt idx="8139">
                  <c:v>40993.78124998026</c:v>
                </c:pt>
                <c:pt idx="8140">
                  <c:v>40993.791666646925</c:v>
                </c:pt>
                <c:pt idx="8141">
                  <c:v>40993.802083313589</c:v>
                </c:pt>
                <c:pt idx="8142">
                  <c:v>40993.812499980253</c:v>
                </c:pt>
                <c:pt idx="8143">
                  <c:v>40993.822916646917</c:v>
                </c:pt>
                <c:pt idx="8144">
                  <c:v>40993.833333313582</c:v>
                </c:pt>
                <c:pt idx="8145">
                  <c:v>40993.843749980246</c:v>
                </c:pt>
                <c:pt idx="8146">
                  <c:v>40993.85416664691</c:v>
                </c:pt>
                <c:pt idx="8147">
                  <c:v>40993.864583313574</c:v>
                </c:pt>
                <c:pt idx="8148">
                  <c:v>40993.874999980238</c:v>
                </c:pt>
                <c:pt idx="8149">
                  <c:v>40993.885416646903</c:v>
                </c:pt>
                <c:pt idx="8150">
                  <c:v>40993.895833313567</c:v>
                </c:pt>
                <c:pt idx="8151">
                  <c:v>40993.906249980231</c:v>
                </c:pt>
                <c:pt idx="8152">
                  <c:v>40993.916666646895</c:v>
                </c:pt>
                <c:pt idx="8153">
                  <c:v>40993.92708331356</c:v>
                </c:pt>
                <c:pt idx="8154">
                  <c:v>40993.937499980224</c:v>
                </c:pt>
                <c:pt idx="8155">
                  <c:v>40993.947916646888</c:v>
                </c:pt>
                <c:pt idx="8156">
                  <c:v>40993.958333313552</c:v>
                </c:pt>
                <c:pt idx="8157">
                  <c:v>40993.968749980217</c:v>
                </c:pt>
                <c:pt idx="8158">
                  <c:v>40993.979166646881</c:v>
                </c:pt>
                <c:pt idx="8159">
                  <c:v>40993.989583313545</c:v>
                </c:pt>
                <c:pt idx="8160">
                  <c:v>40993.999999980209</c:v>
                </c:pt>
                <c:pt idx="8161">
                  <c:v>40994.010416646874</c:v>
                </c:pt>
                <c:pt idx="8162">
                  <c:v>40994.020833313538</c:v>
                </c:pt>
                <c:pt idx="8163">
                  <c:v>40994.031249980202</c:v>
                </c:pt>
                <c:pt idx="8164">
                  <c:v>40994.041666646866</c:v>
                </c:pt>
                <c:pt idx="8165">
                  <c:v>40994.052083313531</c:v>
                </c:pt>
                <c:pt idx="8166">
                  <c:v>40994.062499980195</c:v>
                </c:pt>
                <c:pt idx="8167">
                  <c:v>40994.072916646859</c:v>
                </c:pt>
                <c:pt idx="8168">
                  <c:v>40994.083333313523</c:v>
                </c:pt>
                <c:pt idx="8169">
                  <c:v>40994.093749980188</c:v>
                </c:pt>
                <c:pt idx="8170">
                  <c:v>40994.104166646852</c:v>
                </c:pt>
                <c:pt idx="8171">
                  <c:v>40994.114583313516</c:v>
                </c:pt>
                <c:pt idx="8172">
                  <c:v>40994.12499998018</c:v>
                </c:pt>
                <c:pt idx="8173">
                  <c:v>40994.135416646845</c:v>
                </c:pt>
                <c:pt idx="8174">
                  <c:v>40994.145833313509</c:v>
                </c:pt>
                <c:pt idx="8175">
                  <c:v>40994.156249980173</c:v>
                </c:pt>
                <c:pt idx="8176">
                  <c:v>40994.166666646837</c:v>
                </c:pt>
                <c:pt idx="8177">
                  <c:v>40994.177083313501</c:v>
                </c:pt>
                <c:pt idx="8178">
                  <c:v>40994.187499980166</c:v>
                </c:pt>
                <c:pt idx="8179">
                  <c:v>40994.19791664683</c:v>
                </c:pt>
                <c:pt idx="8180">
                  <c:v>40994.208333313494</c:v>
                </c:pt>
                <c:pt idx="8181">
                  <c:v>40994.218749980158</c:v>
                </c:pt>
                <c:pt idx="8182">
                  <c:v>40994.229166646823</c:v>
                </c:pt>
                <c:pt idx="8183">
                  <c:v>40994.239583313487</c:v>
                </c:pt>
                <c:pt idx="8184">
                  <c:v>40994.249999980151</c:v>
                </c:pt>
                <c:pt idx="8185">
                  <c:v>40994.260416646815</c:v>
                </c:pt>
                <c:pt idx="8186">
                  <c:v>40994.27083331348</c:v>
                </c:pt>
                <c:pt idx="8187">
                  <c:v>40994.281249980144</c:v>
                </c:pt>
                <c:pt idx="8188">
                  <c:v>40994.291666646808</c:v>
                </c:pt>
                <c:pt idx="8189">
                  <c:v>40994.302083313472</c:v>
                </c:pt>
                <c:pt idx="8190">
                  <c:v>40994.312499980137</c:v>
                </c:pt>
                <c:pt idx="8191">
                  <c:v>40994.322916646801</c:v>
                </c:pt>
                <c:pt idx="8192">
                  <c:v>40994.333333313465</c:v>
                </c:pt>
                <c:pt idx="8193">
                  <c:v>40994.343749980129</c:v>
                </c:pt>
                <c:pt idx="8194">
                  <c:v>40994.354166646794</c:v>
                </c:pt>
                <c:pt idx="8195">
                  <c:v>40994.364583313458</c:v>
                </c:pt>
                <c:pt idx="8196">
                  <c:v>40994.374999980122</c:v>
                </c:pt>
                <c:pt idx="8197">
                  <c:v>40994.385416646786</c:v>
                </c:pt>
                <c:pt idx="8198">
                  <c:v>40994.395833313451</c:v>
                </c:pt>
                <c:pt idx="8199">
                  <c:v>40994.406249980115</c:v>
                </c:pt>
                <c:pt idx="8200">
                  <c:v>40994.416666646779</c:v>
                </c:pt>
                <c:pt idx="8201">
                  <c:v>40994.427083313443</c:v>
                </c:pt>
                <c:pt idx="8202">
                  <c:v>40994.437499980108</c:v>
                </c:pt>
                <c:pt idx="8203">
                  <c:v>40994.447916646772</c:v>
                </c:pt>
                <c:pt idx="8204">
                  <c:v>40994.458333313436</c:v>
                </c:pt>
                <c:pt idx="8205">
                  <c:v>40994.4687499801</c:v>
                </c:pt>
                <c:pt idx="8206">
                  <c:v>40994.479166646764</c:v>
                </c:pt>
                <c:pt idx="8207">
                  <c:v>40994.489583313429</c:v>
                </c:pt>
                <c:pt idx="8208">
                  <c:v>40994.499999980093</c:v>
                </c:pt>
                <c:pt idx="8209">
                  <c:v>40994.510416646757</c:v>
                </c:pt>
                <c:pt idx="8210">
                  <c:v>40994.520833313421</c:v>
                </c:pt>
                <c:pt idx="8211">
                  <c:v>40994.531249980086</c:v>
                </c:pt>
                <c:pt idx="8212">
                  <c:v>40994.54166664675</c:v>
                </c:pt>
                <c:pt idx="8213">
                  <c:v>40994.552083313414</c:v>
                </c:pt>
                <c:pt idx="8214">
                  <c:v>40994.562499980078</c:v>
                </c:pt>
                <c:pt idx="8215">
                  <c:v>40994.572916646743</c:v>
                </c:pt>
                <c:pt idx="8216">
                  <c:v>40994.583333313407</c:v>
                </c:pt>
                <c:pt idx="8217">
                  <c:v>40994.593749980071</c:v>
                </c:pt>
                <c:pt idx="8218">
                  <c:v>40994.604166646735</c:v>
                </c:pt>
                <c:pt idx="8219">
                  <c:v>40994.6145833134</c:v>
                </c:pt>
                <c:pt idx="8220">
                  <c:v>40994.624999980064</c:v>
                </c:pt>
                <c:pt idx="8221">
                  <c:v>40994.635416646728</c:v>
                </c:pt>
                <c:pt idx="8222">
                  <c:v>40994.645833313392</c:v>
                </c:pt>
                <c:pt idx="8223">
                  <c:v>40994.656249980057</c:v>
                </c:pt>
                <c:pt idx="8224">
                  <c:v>40994.666666646721</c:v>
                </c:pt>
                <c:pt idx="8225">
                  <c:v>40994.677083313385</c:v>
                </c:pt>
                <c:pt idx="8226">
                  <c:v>40994.687499980049</c:v>
                </c:pt>
                <c:pt idx="8227">
                  <c:v>40994.697916646714</c:v>
                </c:pt>
                <c:pt idx="8228">
                  <c:v>40994.708333313378</c:v>
                </c:pt>
                <c:pt idx="8229">
                  <c:v>40994.718749980042</c:v>
                </c:pt>
                <c:pt idx="8230">
                  <c:v>40994.729166646706</c:v>
                </c:pt>
                <c:pt idx="8231">
                  <c:v>40994.739583313371</c:v>
                </c:pt>
                <c:pt idx="8232">
                  <c:v>40994.749999980035</c:v>
                </c:pt>
                <c:pt idx="8233">
                  <c:v>40994.760416646699</c:v>
                </c:pt>
                <c:pt idx="8234">
                  <c:v>40994.770833313363</c:v>
                </c:pt>
                <c:pt idx="8235">
                  <c:v>40994.781249980027</c:v>
                </c:pt>
                <c:pt idx="8236">
                  <c:v>40994.791666646692</c:v>
                </c:pt>
                <c:pt idx="8237">
                  <c:v>40994.802083313356</c:v>
                </c:pt>
                <c:pt idx="8238">
                  <c:v>40994.81249998002</c:v>
                </c:pt>
                <c:pt idx="8239">
                  <c:v>40994.822916646684</c:v>
                </c:pt>
                <c:pt idx="8240">
                  <c:v>40994.833333313349</c:v>
                </c:pt>
                <c:pt idx="8241">
                  <c:v>40994.843749980013</c:v>
                </c:pt>
                <c:pt idx="8242">
                  <c:v>40994.854166646677</c:v>
                </c:pt>
                <c:pt idx="8243">
                  <c:v>40994.864583313341</c:v>
                </c:pt>
                <c:pt idx="8244">
                  <c:v>40994.874999980006</c:v>
                </c:pt>
                <c:pt idx="8245">
                  <c:v>40994.88541664667</c:v>
                </c:pt>
                <c:pt idx="8246">
                  <c:v>40994.895833313334</c:v>
                </c:pt>
                <c:pt idx="8247">
                  <c:v>40994.906249979998</c:v>
                </c:pt>
                <c:pt idx="8248">
                  <c:v>40994.916666646663</c:v>
                </c:pt>
                <c:pt idx="8249">
                  <c:v>40994.927083313327</c:v>
                </c:pt>
                <c:pt idx="8250">
                  <c:v>40994.937499979991</c:v>
                </c:pt>
                <c:pt idx="8251">
                  <c:v>40994.947916646655</c:v>
                </c:pt>
                <c:pt idx="8252">
                  <c:v>40994.95833331332</c:v>
                </c:pt>
                <c:pt idx="8253">
                  <c:v>40994.968749979984</c:v>
                </c:pt>
                <c:pt idx="8254">
                  <c:v>40994.979166646648</c:v>
                </c:pt>
                <c:pt idx="8255">
                  <c:v>40994.989583313312</c:v>
                </c:pt>
                <c:pt idx="8256">
                  <c:v>40994.999999979977</c:v>
                </c:pt>
                <c:pt idx="8257">
                  <c:v>40995.010416646641</c:v>
                </c:pt>
                <c:pt idx="8258">
                  <c:v>40995.020833313305</c:v>
                </c:pt>
                <c:pt idx="8259">
                  <c:v>40995.031249979969</c:v>
                </c:pt>
                <c:pt idx="8260">
                  <c:v>40995.041666646634</c:v>
                </c:pt>
                <c:pt idx="8261">
                  <c:v>40995.052083313298</c:v>
                </c:pt>
                <c:pt idx="8262">
                  <c:v>40995.062499979962</c:v>
                </c:pt>
                <c:pt idx="8263">
                  <c:v>40995.072916646626</c:v>
                </c:pt>
                <c:pt idx="8264">
                  <c:v>40995.08333331329</c:v>
                </c:pt>
                <c:pt idx="8265">
                  <c:v>40995.093749979955</c:v>
                </c:pt>
                <c:pt idx="8266">
                  <c:v>40995.104166646619</c:v>
                </c:pt>
                <c:pt idx="8267">
                  <c:v>40995.114583313283</c:v>
                </c:pt>
                <c:pt idx="8268">
                  <c:v>40995.124999979947</c:v>
                </c:pt>
                <c:pt idx="8269">
                  <c:v>40995.135416646612</c:v>
                </c:pt>
                <c:pt idx="8270">
                  <c:v>40995.145833313276</c:v>
                </c:pt>
                <c:pt idx="8271">
                  <c:v>40995.15624997994</c:v>
                </c:pt>
                <c:pt idx="8272">
                  <c:v>40995.166666646604</c:v>
                </c:pt>
                <c:pt idx="8273">
                  <c:v>40995.177083313269</c:v>
                </c:pt>
                <c:pt idx="8274">
                  <c:v>40995.187499979933</c:v>
                </c:pt>
                <c:pt idx="8275">
                  <c:v>40995.197916646597</c:v>
                </c:pt>
                <c:pt idx="8276">
                  <c:v>40995.208333313261</c:v>
                </c:pt>
                <c:pt idx="8277">
                  <c:v>40995.218749979926</c:v>
                </c:pt>
                <c:pt idx="8278">
                  <c:v>40995.22916664659</c:v>
                </c:pt>
                <c:pt idx="8279">
                  <c:v>40995.239583313254</c:v>
                </c:pt>
                <c:pt idx="8280">
                  <c:v>40995.249999979918</c:v>
                </c:pt>
                <c:pt idx="8281">
                  <c:v>40995.260416646583</c:v>
                </c:pt>
                <c:pt idx="8282">
                  <c:v>40995.270833313247</c:v>
                </c:pt>
                <c:pt idx="8283">
                  <c:v>40995.281249979911</c:v>
                </c:pt>
                <c:pt idx="8284">
                  <c:v>40995.291666646575</c:v>
                </c:pt>
                <c:pt idx="8285">
                  <c:v>40995.30208331324</c:v>
                </c:pt>
                <c:pt idx="8286">
                  <c:v>40995.312499979904</c:v>
                </c:pt>
                <c:pt idx="8287">
                  <c:v>40995.322916646568</c:v>
                </c:pt>
                <c:pt idx="8288">
                  <c:v>40995.333333313232</c:v>
                </c:pt>
                <c:pt idx="8289">
                  <c:v>40995.343749979897</c:v>
                </c:pt>
                <c:pt idx="8290">
                  <c:v>40995.354166646561</c:v>
                </c:pt>
                <c:pt idx="8291">
                  <c:v>40995.364583313225</c:v>
                </c:pt>
                <c:pt idx="8292">
                  <c:v>40995.374999979889</c:v>
                </c:pt>
                <c:pt idx="8293">
                  <c:v>40995.385416646553</c:v>
                </c:pt>
                <c:pt idx="8294">
                  <c:v>40995.395833313218</c:v>
                </c:pt>
                <c:pt idx="8295">
                  <c:v>40995.406249979882</c:v>
                </c:pt>
                <c:pt idx="8296">
                  <c:v>40995.416666646546</c:v>
                </c:pt>
                <c:pt idx="8297">
                  <c:v>40995.42708331321</c:v>
                </c:pt>
                <c:pt idx="8298">
                  <c:v>40995.437499979875</c:v>
                </c:pt>
                <c:pt idx="8299">
                  <c:v>40995.447916646539</c:v>
                </c:pt>
                <c:pt idx="8300">
                  <c:v>40995.458333313203</c:v>
                </c:pt>
                <c:pt idx="8301">
                  <c:v>40995.468749979867</c:v>
                </c:pt>
                <c:pt idx="8302">
                  <c:v>40995.479166646532</c:v>
                </c:pt>
                <c:pt idx="8303">
                  <c:v>40995.489583313196</c:v>
                </c:pt>
                <c:pt idx="8304">
                  <c:v>40995.49999997986</c:v>
                </c:pt>
                <c:pt idx="8305">
                  <c:v>40995.510416646524</c:v>
                </c:pt>
                <c:pt idx="8306">
                  <c:v>40995.520833313189</c:v>
                </c:pt>
                <c:pt idx="8307">
                  <c:v>40995.531249979853</c:v>
                </c:pt>
                <c:pt idx="8308">
                  <c:v>40995.541666646517</c:v>
                </c:pt>
                <c:pt idx="8309">
                  <c:v>40995.552083313181</c:v>
                </c:pt>
                <c:pt idx="8310">
                  <c:v>40995.562499979846</c:v>
                </c:pt>
                <c:pt idx="8311">
                  <c:v>40995.57291664651</c:v>
                </c:pt>
                <c:pt idx="8312">
                  <c:v>40995.583333313174</c:v>
                </c:pt>
                <c:pt idx="8313">
                  <c:v>40995.593749979838</c:v>
                </c:pt>
                <c:pt idx="8314">
                  <c:v>40995.604166646503</c:v>
                </c:pt>
                <c:pt idx="8315">
                  <c:v>40995.614583313167</c:v>
                </c:pt>
                <c:pt idx="8316">
                  <c:v>40995.624999979831</c:v>
                </c:pt>
                <c:pt idx="8317">
                  <c:v>40995.635416646495</c:v>
                </c:pt>
                <c:pt idx="8318">
                  <c:v>40995.64583331316</c:v>
                </c:pt>
                <c:pt idx="8319">
                  <c:v>40995.656249979824</c:v>
                </c:pt>
                <c:pt idx="8320">
                  <c:v>40995.666666646488</c:v>
                </c:pt>
                <c:pt idx="8321">
                  <c:v>40995.677083313152</c:v>
                </c:pt>
                <c:pt idx="8322">
                  <c:v>40995.687499979816</c:v>
                </c:pt>
                <c:pt idx="8323">
                  <c:v>40995.697916646481</c:v>
                </c:pt>
                <c:pt idx="8324">
                  <c:v>40995.708333313145</c:v>
                </c:pt>
                <c:pt idx="8325">
                  <c:v>40995.718749979809</c:v>
                </c:pt>
                <c:pt idx="8326">
                  <c:v>40995.729166646473</c:v>
                </c:pt>
                <c:pt idx="8327">
                  <c:v>40995.739583313138</c:v>
                </c:pt>
                <c:pt idx="8328">
                  <c:v>40995.749999979802</c:v>
                </c:pt>
                <c:pt idx="8329">
                  <c:v>40995.760416646466</c:v>
                </c:pt>
                <c:pt idx="8330">
                  <c:v>40995.77083331313</c:v>
                </c:pt>
                <c:pt idx="8331">
                  <c:v>40995.781249979795</c:v>
                </c:pt>
                <c:pt idx="8332">
                  <c:v>40995.791666646459</c:v>
                </c:pt>
                <c:pt idx="8333">
                  <c:v>40995.802083313123</c:v>
                </c:pt>
                <c:pt idx="8334">
                  <c:v>40995.812499979787</c:v>
                </c:pt>
                <c:pt idx="8335">
                  <c:v>40995.822916646452</c:v>
                </c:pt>
                <c:pt idx="8336">
                  <c:v>40995.833333313116</c:v>
                </c:pt>
                <c:pt idx="8337">
                  <c:v>40995.84374997978</c:v>
                </c:pt>
                <c:pt idx="8338">
                  <c:v>40995.854166646444</c:v>
                </c:pt>
                <c:pt idx="8339">
                  <c:v>40995.864583313109</c:v>
                </c:pt>
                <c:pt idx="8340">
                  <c:v>40995.874999979773</c:v>
                </c:pt>
                <c:pt idx="8341">
                  <c:v>40995.885416646437</c:v>
                </c:pt>
                <c:pt idx="8342">
                  <c:v>40995.895833313101</c:v>
                </c:pt>
                <c:pt idx="8343">
                  <c:v>40995.906249979766</c:v>
                </c:pt>
                <c:pt idx="8344">
                  <c:v>40995.91666664643</c:v>
                </c:pt>
                <c:pt idx="8345">
                  <c:v>40995.927083313094</c:v>
                </c:pt>
                <c:pt idx="8346">
                  <c:v>40995.937499979758</c:v>
                </c:pt>
                <c:pt idx="8347">
                  <c:v>40995.947916646423</c:v>
                </c:pt>
                <c:pt idx="8348">
                  <c:v>40995.958333313087</c:v>
                </c:pt>
                <c:pt idx="8349">
                  <c:v>40995.968749979751</c:v>
                </c:pt>
                <c:pt idx="8350">
                  <c:v>40995.979166646415</c:v>
                </c:pt>
                <c:pt idx="8351">
                  <c:v>40995.989583313079</c:v>
                </c:pt>
                <c:pt idx="8352">
                  <c:v>40995.999999979744</c:v>
                </c:pt>
                <c:pt idx="8353">
                  <c:v>40996.010416646408</c:v>
                </c:pt>
                <c:pt idx="8354">
                  <c:v>40996.020833313072</c:v>
                </c:pt>
                <c:pt idx="8355">
                  <c:v>40996.031249979736</c:v>
                </c:pt>
                <c:pt idx="8356">
                  <c:v>40996.041666646401</c:v>
                </c:pt>
                <c:pt idx="8357">
                  <c:v>40996.052083313065</c:v>
                </c:pt>
                <c:pt idx="8358">
                  <c:v>40996.062499979729</c:v>
                </c:pt>
                <c:pt idx="8359">
                  <c:v>40996.072916646393</c:v>
                </c:pt>
                <c:pt idx="8360">
                  <c:v>40996.083333313058</c:v>
                </c:pt>
                <c:pt idx="8361">
                  <c:v>40996.093749979722</c:v>
                </c:pt>
                <c:pt idx="8362">
                  <c:v>40996.104166646386</c:v>
                </c:pt>
                <c:pt idx="8363">
                  <c:v>40996.11458331305</c:v>
                </c:pt>
                <c:pt idx="8364">
                  <c:v>40996.124999979715</c:v>
                </c:pt>
                <c:pt idx="8365">
                  <c:v>40996.135416646379</c:v>
                </c:pt>
                <c:pt idx="8366">
                  <c:v>40996.145833313043</c:v>
                </c:pt>
                <c:pt idx="8367">
                  <c:v>40996.156249979707</c:v>
                </c:pt>
                <c:pt idx="8368">
                  <c:v>40996.166666646372</c:v>
                </c:pt>
                <c:pt idx="8369">
                  <c:v>40996.177083313036</c:v>
                </c:pt>
                <c:pt idx="8370">
                  <c:v>40996.1874999797</c:v>
                </c:pt>
                <c:pt idx="8371">
                  <c:v>40996.197916646364</c:v>
                </c:pt>
                <c:pt idx="8372">
                  <c:v>40996.208333313029</c:v>
                </c:pt>
                <c:pt idx="8373">
                  <c:v>40996.218749979693</c:v>
                </c:pt>
                <c:pt idx="8374">
                  <c:v>40996.229166646357</c:v>
                </c:pt>
                <c:pt idx="8375">
                  <c:v>40996.239583313021</c:v>
                </c:pt>
                <c:pt idx="8376">
                  <c:v>40996.249999979686</c:v>
                </c:pt>
                <c:pt idx="8377">
                  <c:v>40996.26041664635</c:v>
                </c:pt>
                <c:pt idx="8378">
                  <c:v>40996.270833313014</c:v>
                </c:pt>
                <c:pt idx="8379">
                  <c:v>40996.281249979678</c:v>
                </c:pt>
                <c:pt idx="8380">
                  <c:v>40996.291666646342</c:v>
                </c:pt>
                <c:pt idx="8381">
                  <c:v>40996.302083313007</c:v>
                </c:pt>
                <c:pt idx="8382">
                  <c:v>40996.312499979671</c:v>
                </c:pt>
                <c:pt idx="8383">
                  <c:v>40996.322916646335</c:v>
                </c:pt>
                <c:pt idx="8384">
                  <c:v>40996.333333312999</c:v>
                </c:pt>
                <c:pt idx="8385">
                  <c:v>40996.343749979664</c:v>
                </c:pt>
                <c:pt idx="8386">
                  <c:v>40996.354166646328</c:v>
                </c:pt>
                <c:pt idx="8387">
                  <c:v>40996.364583312992</c:v>
                </c:pt>
                <c:pt idx="8388">
                  <c:v>40996.374999979656</c:v>
                </c:pt>
                <c:pt idx="8389">
                  <c:v>40996.385416646321</c:v>
                </c:pt>
                <c:pt idx="8390">
                  <c:v>40996.395833312985</c:v>
                </c:pt>
                <c:pt idx="8391">
                  <c:v>40996.406249979649</c:v>
                </c:pt>
                <c:pt idx="8392">
                  <c:v>40996.416666646313</c:v>
                </c:pt>
                <c:pt idx="8393">
                  <c:v>40996.427083312978</c:v>
                </c:pt>
                <c:pt idx="8394">
                  <c:v>40996.437499979642</c:v>
                </c:pt>
                <c:pt idx="8395">
                  <c:v>40996.447916646306</c:v>
                </c:pt>
                <c:pt idx="8396">
                  <c:v>40996.45833331297</c:v>
                </c:pt>
                <c:pt idx="8397">
                  <c:v>40996.468749979635</c:v>
                </c:pt>
                <c:pt idx="8398">
                  <c:v>40996.479166646299</c:v>
                </c:pt>
                <c:pt idx="8399">
                  <c:v>40996.489583312963</c:v>
                </c:pt>
                <c:pt idx="8400">
                  <c:v>40996.499999979627</c:v>
                </c:pt>
                <c:pt idx="8401">
                  <c:v>40996.510416646292</c:v>
                </c:pt>
                <c:pt idx="8402">
                  <c:v>40996.520833312956</c:v>
                </c:pt>
                <c:pt idx="8403">
                  <c:v>40996.53124997962</c:v>
                </c:pt>
                <c:pt idx="8404">
                  <c:v>40996.541666646284</c:v>
                </c:pt>
                <c:pt idx="8405">
                  <c:v>40996.552083312949</c:v>
                </c:pt>
                <c:pt idx="8406">
                  <c:v>40996.562499979613</c:v>
                </c:pt>
                <c:pt idx="8407">
                  <c:v>40996.572916646277</c:v>
                </c:pt>
                <c:pt idx="8408">
                  <c:v>40996.583333312941</c:v>
                </c:pt>
                <c:pt idx="8409">
                  <c:v>40996.593749979605</c:v>
                </c:pt>
                <c:pt idx="8410">
                  <c:v>40996.60416664627</c:v>
                </c:pt>
                <c:pt idx="8411">
                  <c:v>40996.614583312934</c:v>
                </c:pt>
                <c:pt idx="8412">
                  <c:v>40996.624999979598</c:v>
                </c:pt>
                <c:pt idx="8413">
                  <c:v>40996.635416646262</c:v>
                </c:pt>
                <c:pt idx="8414">
                  <c:v>40996.645833312927</c:v>
                </c:pt>
                <c:pt idx="8415">
                  <c:v>40996.656249979591</c:v>
                </c:pt>
                <c:pt idx="8416">
                  <c:v>40996.666666646255</c:v>
                </c:pt>
                <c:pt idx="8417">
                  <c:v>40996.677083312919</c:v>
                </c:pt>
                <c:pt idx="8418">
                  <c:v>40996.687499979584</c:v>
                </c:pt>
                <c:pt idx="8419">
                  <c:v>40996.697916646248</c:v>
                </c:pt>
                <c:pt idx="8420">
                  <c:v>40996.708333312912</c:v>
                </c:pt>
                <c:pt idx="8421">
                  <c:v>40996.718749979576</c:v>
                </c:pt>
                <c:pt idx="8422">
                  <c:v>40996.729166646241</c:v>
                </c:pt>
                <c:pt idx="8423">
                  <c:v>40996.739583312905</c:v>
                </c:pt>
                <c:pt idx="8424">
                  <c:v>40996.749999979569</c:v>
                </c:pt>
                <c:pt idx="8425">
                  <c:v>40996.760416646233</c:v>
                </c:pt>
                <c:pt idx="8426">
                  <c:v>40996.770833312898</c:v>
                </c:pt>
                <c:pt idx="8427">
                  <c:v>40996.781249979562</c:v>
                </c:pt>
                <c:pt idx="8428">
                  <c:v>40996.791666646226</c:v>
                </c:pt>
                <c:pt idx="8429">
                  <c:v>40996.80208331289</c:v>
                </c:pt>
                <c:pt idx="8430">
                  <c:v>40996.812499979555</c:v>
                </c:pt>
                <c:pt idx="8431">
                  <c:v>40996.822916646219</c:v>
                </c:pt>
                <c:pt idx="8432">
                  <c:v>40996.833333312883</c:v>
                </c:pt>
                <c:pt idx="8433">
                  <c:v>40996.843749979547</c:v>
                </c:pt>
                <c:pt idx="8434">
                  <c:v>40996.854166646212</c:v>
                </c:pt>
                <c:pt idx="8435">
                  <c:v>40996.864583312876</c:v>
                </c:pt>
                <c:pt idx="8436">
                  <c:v>40996.87499997954</c:v>
                </c:pt>
                <c:pt idx="8437">
                  <c:v>40996.885416646204</c:v>
                </c:pt>
                <c:pt idx="8438">
                  <c:v>40996.895833312868</c:v>
                </c:pt>
                <c:pt idx="8439">
                  <c:v>40996.906249979533</c:v>
                </c:pt>
                <c:pt idx="8440">
                  <c:v>40996.916666646197</c:v>
                </c:pt>
                <c:pt idx="8441">
                  <c:v>40996.927083312861</c:v>
                </c:pt>
                <c:pt idx="8442">
                  <c:v>40996.937499979525</c:v>
                </c:pt>
                <c:pt idx="8443">
                  <c:v>40996.94791664619</c:v>
                </c:pt>
                <c:pt idx="8444">
                  <c:v>40996.958333312854</c:v>
                </c:pt>
                <c:pt idx="8445">
                  <c:v>40996.968749979518</c:v>
                </c:pt>
                <c:pt idx="8446">
                  <c:v>40996.979166646182</c:v>
                </c:pt>
                <c:pt idx="8447">
                  <c:v>40996.989583312847</c:v>
                </c:pt>
                <c:pt idx="8448">
                  <c:v>40996.999999979511</c:v>
                </c:pt>
                <c:pt idx="8449">
                  <c:v>40997.010416646175</c:v>
                </c:pt>
                <c:pt idx="8450">
                  <c:v>40997.020833312839</c:v>
                </c:pt>
                <c:pt idx="8451">
                  <c:v>40997.031249979504</c:v>
                </c:pt>
                <c:pt idx="8452">
                  <c:v>40997.041666646168</c:v>
                </c:pt>
                <c:pt idx="8453">
                  <c:v>40997.052083312832</c:v>
                </c:pt>
                <c:pt idx="8454">
                  <c:v>40997.062499979496</c:v>
                </c:pt>
                <c:pt idx="8455">
                  <c:v>40997.072916646161</c:v>
                </c:pt>
                <c:pt idx="8456">
                  <c:v>40997.083333312825</c:v>
                </c:pt>
                <c:pt idx="8457">
                  <c:v>40997.093749979489</c:v>
                </c:pt>
                <c:pt idx="8458">
                  <c:v>40997.104166646153</c:v>
                </c:pt>
                <c:pt idx="8459">
                  <c:v>40997.114583312818</c:v>
                </c:pt>
                <c:pt idx="8460">
                  <c:v>40997.124999979482</c:v>
                </c:pt>
                <c:pt idx="8461">
                  <c:v>40997.135416646146</c:v>
                </c:pt>
                <c:pt idx="8462">
                  <c:v>40997.14583331281</c:v>
                </c:pt>
                <c:pt idx="8463">
                  <c:v>40997.156249979475</c:v>
                </c:pt>
                <c:pt idx="8464">
                  <c:v>40997.166666646139</c:v>
                </c:pt>
                <c:pt idx="8465">
                  <c:v>40997.177083312803</c:v>
                </c:pt>
                <c:pt idx="8466">
                  <c:v>40997.187499979467</c:v>
                </c:pt>
                <c:pt idx="8467">
                  <c:v>40997.197916646131</c:v>
                </c:pt>
                <c:pt idx="8468">
                  <c:v>40997.208333312796</c:v>
                </c:pt>
                <c:pt idx="8469">
                  <c:v>40997.21874997946</c:v>
                </c:pt>
                <c:pt idx="8470">
                  <c:v>40997.229166646124</c:v>
                </c:pt>
                <c:pt idx="8471">
                  <c:v>40997.239583312788</c:v>
                </c:pt>
                <c:pt idx="8472">
                  <c:v>40997.249999979453</c:v>
                </c:pt>
                <c:pt idx="8473">
                  <c:v>40997.260416646117</c:v>
                </c:pt>
                <c:pt idx="8474">
                  <c:v>40997.270833312781</c:v>
                </c:pt>
                <c:pt idx="8475">
                  <c:v>40997.281249979445</c:v>
                </c:pt>
                <c:pt idx="8476">
                  <c:v>40997.29166664611</c:v>
                </c:pt>
                <c:pt idx="8477">
                  <c:v>40997.302083312774</c:v>
                </c:pt>
                <c:pt idx="8478">
                  <c:v>40997.312499979438</c:v>
                </c:pt>
                <c:pt idx="8479">
                  <c:v>40997.322916646102</c:v>
                </c:pt>
                <c:pt idx="8480">
                  <c:v>40997.333333312767</c:v>
                </c:pt>
                <c:pt idx="8481">
                  <c:v>40997.343749979431</c:v>
                </c:pt>
                <c:pt idx="8482">
                  <c:v>40997.354166646095</c:v>
                </c:pt>
                <c:pt idx="8483">
                  <c:v>40997.364583312759</c:v>
                </c:pt>
                <c:pt idx="8484">
                  <c:v>40997.374999979424</c:v>
                </c:pt>
                <c:pt idx="8485">
                  <c:v>40997.385416646088</c:v>
                </c:pt>
                <c:pt idx="8486">
                  <c:v>40997.395833312752</c:v>
                </c:pt>
                <c:pt idx="8487">
                  <c:v>40997.406249979416</c:v>
                </c:pt>
                <c:pt idx="8488">
                  <c:v>40997.416666646081</c:v>
                </c:pt>
                <c:pt idx="8489">
                  <c:v>40997.427083312745</c:v>
                </c:pt>
                <c:pt idx="8490">
                  <c:v>40997.437499979409</c:v>
                </c:pt>
                <c:pt idx="8491">
                  <c:v>40997.447916646073</c:v>
                </c:pt>
                <c:pt idx="8492">
                  <c:v>40997.458333312738</c:v>
                </c:pt>
                <c:pt idx="8493">
                  <c:v>40997.468749979402</c:v>
                </c:pt>
                <c:pt idx="8494">
                  <c:v>40997.479166646066</c:v>
                </c:pt>
                <c:pt idx="8495">
                  <c:v>40997.48958331273</c:v>
                </c:pt>
                <c:pt idx="8496">
                  <c:v>40997.499999979394</c:v>
                </c:pt>
                <c:pt idx="8497">
                  <c:v>40997.510416646059</c:v>
                </c:pt>
                <c:pt idx="8498">
                  <c:v>40997.520833312723</c:v>
                </c:pt>
                <c:pt idx="8499">
                  <c:v>40997.531249979387</c:v>
                </c:pt>
                <c:pt idx="8500">
                  <c:v>40997.541666646051</c:v>
                </c:pt>
                <c:pt idx="8501">
                  <c:v>40997.552083312716</c:v>
                </c:pt>
                <c:pt idx="8502">
                  <c:v>40997.56249997938</c:v>
                </c:pt>
                <c:pt idx="8503">
                  <c:v>40997.572916646044</c:v>
                </c:pt>
                <c:pt idx="8504">
                  <c:v>40997.583333312708</c:v>
                </c:pt>
                <c:pt idx="8505">
                  <c:v>40997.593749979373</c:v>
                </c:pt>
                <c:pt idx="8506">
                  <c:v>40997.604166646037</c:v>
                </c:pt>
                <c:pt idx="8507">
                  <c:v>40997.614583312701</c:v>
                </c:pt>
                <c:pt idx="8508">
                  <c:v>40997.624999979365</c:v>
                </c:pt>
                <c:pt idx="8509">
                  <c:v>40997.63541664603</c:v>
                </c:pt>
                <c:pt idx="8510">
                  <c:v>40997.645833312694</c:v>
                </c:pt>
                <c:pt idx="8511">
                  <c:v>40997.656249979358</c:v>
                </c:pt>
                <c:pt idx="8512">
                  <c:v>40997.666666646022</c:v>
                </c:pt>
                <c:pt idx="8513">
                  <c:v>40997.677083312687</c:v>
                </c:pt>
                <c:pt idx="8514">
                  <c:v>40997.687499979351</c:v>
                </c:pt>
                <c:pt idx="8515">
                  <c:v>40997.697916646015</c:v>
                </c:pt>
                <c:pt idx="8516">
                  <c:v>40997.708333312679</c:v>
                </c:pt>
                <c:pt idx="8517">
                  <c:v>40997.718749979344</c:v>
                </c:pt>
                <c:pt idx="8518">
                  <c:v>40997.729166646008</c:v>
                </c:pt>
                <c:pt idx="8519">
                  <c:v>40997.739583312672</c:v>
                </c:pt>
                <c:pt idx="8520">
                  <c:v>40997.749999979336</c:v>
                </c:pt>
                <c:pt idx="8521">
                  <c:v>40997.760416646001</c:v>
                </c:pt>
                <c:pt idx="8522">
                  <c:v>40997.770833312665</c:v>
                </c:pt>
                <c:pt idx="8523">
                  <c:v>40997.781249979329</c:v>
                </c:pt>
                <c:pt idx="8524">
                  <c:v>40997.791666645993</c:v>
                </c:pt>
                <c:pt idx="8525">
                  <c:v>40997.802083312657</c:v>
                </c:pt>
                <c:pt idx="8526">
                  <c:v>40997.812499979322</c:v>
                </c:pt>
                <c:pt idx="8527">
                  <c:v>40997.822916645986</c:v>
                </c:pt>
                <c:pt idx="8528">
                  <c:v>40997.83333331265</c:v>
                </c:pt>
                <c:pt idx="8529">
                  <c:v>40997.843749979314</c:v>
                </c:pt>
                <c:pt idx="8530">
                  <c:v>40997.854166645979</c:v>
                </c:pt>
                <c:pt idx="8531">
                  <c:v>40997.864583312643</c:v>
                </c:pt>
                <c:pt idx="8532">
                  <c:v>40997.874999979307</c:v>
                </c:pt>
                <c:pt idx="8533">
                  <c:v>40997.885416645971</c:v>
                </c:pt>
                <c:pt idx="8534">
                  <c:v>40997.895833312636</c:v>
                </c:pt>
                <c:pt idx="8535">
                  <c:v>40997.9062499793</c:v>
                </c:pt>
                <c:pt idx="8536">
                  <c:v>40997.916666645964</c:v>
                </c:pt>
                <c:pt idx="8537">
                  <c:v>40997.927083312628</c:v>
                </c:pt>
                <c:pt idx="8538">
                  <c:v>40997.937499979293</c:v>
                </c:pt>
                <c:pt idx="8539">
                  <c:v>40997.947916645957</c:v>
                </c:pt>
                <c:pt idx="8540">
                  <c:v>40997.958333312621</c:v>
                </c:pt>
                <c:pt idx="8541">
                  <c:v>40997.968749979285</c:v>
                </c:pt>
                <c:pt idx="8542">
                  <c:v>40997.97916664595</c:v>
                </c:pt>
                <c:pt idx="8543">
                  <c:v>40997.989583312614</c:v>
                </c:pt>
                <c:pt idx="8544">
                  <c:v>40997.999999979278</c:v>
                </c:pt>
                <c:pt idx="8545">
                  <c:v>40998.010416645942</c:v>
                </c:pt>
                <c:pt idx="8546">
                  <c:v>40998.020833312607</c:v>
                </c:pt>
                <c:pt idx="8547">
                  <c:v>40998.031249979271</c:v>
                </c:pt>
                <c:pt idx="8548">
                  <c:v>40998.041666645935</c:v>
                </c:pt>
                <c:pt idx="8549">
                  <c:v>40998.052083312599</c:v>
                </c:pt>
                <c:pt idx="8550">
                  <c:v>40998.062499979264</c:v>
                </c:pt>
                <c:pt idx="8551">
                  <c:v>40998.072916645928</c:v>
                </c:pt>
                <c:pt idx="8552">
                  <c:v>40998.083333312592</c:v>
                </c:pt>
                <c:pt idx="8553">
                  <c:v>40998.093749979256</c:v>
                </c:pt>
                <c:pt idx="8554">
                  <c:v>40998.10416664592</c:v>
                </c:pt>
                <c:pt idx="8555">
                  <c:v>40998.114583312585</c:v>
                </c:pt>
                <c:pt idx="8556">
                  <c:v>40998.124999979249</c:v>
                </c:pt>
                <c:pt idx="8557">
                  <c:v>40998.135416645913</c:v>
                </c:pt>
                <c:pt idx="8558">
                  <c:v>40998.145833312577</c:v>
                </c:pt>
                <c:pt idx="8559">
                  <c:v>40998.156249979242</c:v>
                </c:pt>
                <c:pt idx="8560">
                  <c:v>40998.166666645906</c:v>
                </c:pt>
                <c:pt idx="8561">
                  <c:v>40998.17708331257</c:v>
                </c:pt>
                <c:pt idx="8562">
                  <c:v>40998.187499979234</c:v>
                </c:pt>
                <c:pt idx="8563">
                  <c:v>40998.197916645899</c:v>
                </c:pt>
                <c:pt idx="8564">
                  <c:v>40998.208333312563</c:v>
                </c:pt>
                <c:pt idx="8565">
                  <c:v>40998.218749979227</c:v>
                </c:pt>
                <c:pt idx="8566">
                  <c:v>40998.229166645891</c:v>
                </c:pt>
                <c:pt idx="8567">
                  <c:v>40998.239583312556</c:v>
                </c:pt>
                <c:pt idx="8568">
                  <c:v>40998.24999997922</c:v>
                </c:pt>
                <c:pt idx="8569">
                  <c:v>40998.260416645884</c:v>
                </c:pt>
                <c:pt idx="8570">
                  <c:v>40998.270833312548</c:v>
                </c:pt>
                <c:pt idx="8571">
                  <c:v>40998.281249979213</c:v>
                </c:pt>
                <c:pt idx="8572">
                  <c:v>40998.291666645877</c:v>
                </c:pt>
                <c:pt idx="8573">
                  <c:v>40998.302083312541</c:v>
                </c:pt>
                <c:pt idx="8574">
                  <c:v>40998.312499979205</c:v>
                </c:pt>
                <c:pt idx="8575">
                  <c:v>40998.32291664587</c:v>
                </c:pt>
                <c:pt idx="8576">
                  <c:v>40998.333333312534</c:v>
                </c:pt>
                <c:pt idx="8577">
                  <c:v>40998.343749979198</c:v>
                </c:pt>
                <c:pt idx="8578">
                  <c:v>40998.354166645862</c:v>
                </c:pt>
                <c:pt idx="8579">
                  <c:v>40998.364583312527</c:v>
                </c:pt>
                <c:pt idx="8580">
                  <c:v>40998.374999979191</c:v>
                </c:pt>
                <c:pt idx="8581">
                  <c:v>40998.385416645855</c:v>
                </c:pt>
                <c:pt idx="8582">
                  <c:v>40998.395833312519</c:v>
                </c:pt>
                <c:pt idx="8583">
                  <c:v>40998.406249979183</c:v>
                </c:pt>
                <c:pt idx="8584">
                  <c:v>40998.416666645848</c:v>
                </c:pt>
                <c:pt idx="8585">
                  <c:v>40998.427083312512</c:v>
                </c:pt>
                <c:pt idx="8586">
                  <c:v>40998.437499979176</c:v>
                </c:pt>
                <c:pt idx="8587">
                  <c:v>40998.44791664584</c:v>
                </c:pt>
                <c:pt idx="8588">
                  <c:v>40998.458333312505</c:v>
                </c:pt>
                <c:pt idx="8589">
                  <c:v>40998.468749979169</c:v>
                </c:pt>
                <c:pt idx="8590">
                  <c:v>40998.479166645833</c:v>
                </c:pt>
                <c:pt idx="8591">
                  <c:v>40998.489583312497</c:v>
                </c:pt>
                <c:pt idx="8592">
                  <c:v>40998.499999979162</c:v>
                </c:pt>
                <c:pt idx="8593">
                  <c:v>40998.510416645826</c:v>
                </c:pt>
                <c:pt idx="8594">
                  <c:v>40998.52083331249</c:v>
                </c:pt>
                <c:pt idx="8595">
                  <c:v>40998.531249979154</c:v>
                </c:pt>
                <c:pt idx="8596">
                  <c:v>40998.541666645819</c:v>
                </c:pt>
                <c:pt idx="8597">
                  <c:v>40998.552083312483</c:v>
                </c:pt>
                <c:pt idx="8598">
                  <c:v>40998.562499979147</c:v>
                </c:pt>
                <c:pt idx="8599">
                  <c:v>40998.572916645811</c:v>
                </c:pt>
                <c:pt idx="8600">
                  <c:v>40998.583333312476</c:v>
                </c:pt>
                <c:pt idx="8601">
                  <c:v>40998.59374997914</c:v>
                </c:pt>
                <c:pt idx="8602">
                  <c:v>40998.604166645804</c:v>
                </c:pt>
                <c:pt idx="8603">
                  <c:v>40998.614583312468</c:v>
                </c:pt>
                <c:pt idx="8604">
                  <c:v>40998.624999979133</c:v>
                </c:pt>
                <c:pt idx="8605">
                  <c:v>40998.635416645797</c:v>
                </c:pt>
                <c:pt idx="8606">
                  <c:v>40998.645833312461</c:v>
                </c:pt>
                <c:pt idx="8607">
                  <c:v>40998.656249979125</c:v>
                </c:pt>
                <c:pt idx="8608">
                  <c:v>40998.66666664579</c:v>
                </c:pt>
                <c:pt idx="8609">
                  <c:v>40998.677083312454</c:v>
                </c:pt>
                <c:pt idx="8610">
                  <c:v>40998.687499979118</c:v>
                </c:pt>
                <c:pt idx="8611">
                  <c:v>40998.697916645782</c:v>
                </c:pt>
                <c:pt idx="8612">
                  <c:v>40998.708333312446</c:v>
                </c:pt>
                <c:pt idx="8613">
                  <c:v>40998.718749979111</c:v>
                </c:pt>
                <c:pt idx="8614">
                  <c:v>40998.729166645775</c:v>
                </c:pt>
                <c:pt idx="8615">
                  <c:v>40998.739583312439</c:v>
                </c:pt>
                <c:pt idx="8616">
                  <c:v>40998.749999979103</c:v>
                </c:pt>
                <c:pt idx="8617">
                  <c:v>40998.760416645768</c:v>
                </c:pt>
                <c:pt idx="8618">
                  <c:v>40998.770833312432</c:v>
                </c:pt>
                <c:pt idx="8619">
                  <c:v>40998.781249979096</c:v>
                </c:pt>
                <c:pt idx="8620">
                  <c:v>40998.79166664576</c:v>
                </c:pt>
                <c:pt idx="8621">
                  <c:v>40998.802083312425</c:v>
                </c:pt>
                <c:pt idx="8622">
                  <c:v>40998.812499979089</c:v>
                </c:pt>
                <c:pt idx="8623">
                  <c:v>40998.822916645753</c:v>
                </c:pt>
                <c:pt idx="8624">
                  <c:v>40998.833333312417</c:v>
                </c:pt>
                <c:pt idx="8625">
                  <c:v>40998.843749979082</c:v>
                </c:pt>
                <c:pt idx="8626">
                  <c:v>40998.854166645746</c:v>
                </c:pt>
                <c:pt idx="8627">
                  <c:v>40998.86458331241</c:v>
                </c:pt>
                <c:pt idx="8628">
                  <c:v>40998.874999979074</c:v>
                </c:pt>
                <c:pt idx="8629">
                  <c:v>40998.885416645739</c:v>
                </c:pt>
                <c:pt idx="8630">
                  <c:v>40998.895833312403</c:v>
                </c:pt>
                <c:pt idx="8631">
                  <c:v>40998.906249979067</c:v>
                </c:pt>
                <c:pt idx="8632">
                  <c:v>40998.916666645731</c:v>
                </c:pt>
                <c:pt idx="8633">
                  <c:v>40998.927083312396</c:v>
                </c:pt>
                <c:pt idx="8634">
                  <c:v>40998.93749997906</c:v>
                </c:pt>
                <c:pt idx="8635">
                  <c:v>40998.947916645724</c:v>
                </c:pt>
                <c:pt idx="8636">
                  <c:v>40998.958333312388</c:v>
                </c:pt>
                <c:pt idx="8637">
                  <c:v>40998.968749979053</c:v>
                </c:pt>
                <c:pt idx="8638">
                  <c:v>40998.979166645717</c:v>
                </c:pt>
                <c:pt idx="8639">
                  <c:v>40998.989583312381</c:v>
                </c:pt>
                <c:pt idx="8640">
                  <c:v>40998.999999979045</c:v>
                </c:pt>
                <c:pt idx="8641">
                  <c:v>40999.010416645709</c:v>
                </c:pt>
                <c:pt idx="8642">
                  <c:v>40999.020833312374</c:v>
                </c:pt>
                <c:pt idx="8643">
                  <c:v>40999.031249979038</c:v>
                </c:pt>
                <c:pt idx="8644">
                  <c:v>40999.041666645702</c:v>
                </c:pt>
                <c:pt idx="8645">
                  <c:v>40999.052083312366</c:v>
                </c:pt>
                <c:pt idx="8646">
                  <c:v>40999.062499979031</c:v>
                </c:pt>
                <c:pt idx="8647">
                  <c:v>40999.072916645695</c:v>
                </c:pt>
                <c:pt idx="8648">
                  <c:v>40999.083333312359</c:v>
                </c:pt>
                <c:pt idx="8649">
                  <c:v>40999.093749979023</c:v>
                </c:pt>
                <c:pt idx="8650">
                  <c:v>40999.104166645688</c:v>
                </c:pt>
                <c:pt idx="8651">
                  <c:v>40999.114583312352</c:v>
                </c:pt>
                <c:pt idx="8652">
                  <c:v>40999.124999979016</c:v>
                </c:pt>
                <c:pt idx="8653">
                  <c:v>40999.13541664568</c:v>
                </c:pt>
                <c:pt idx="8654">
                  <c:v>40999.145833312345</c:v>
                </c:pt>
                <c:pt idx="8655">
                  <c:v>40999.156249979009</c:v>
                </c:pt>
                <c:pt idx="8656">
                  <c:v>40999.166666645673</c:v>
                </c:pt>
                <c:pt idx="8657">
                  <c:v>40999.177083312337</c:v>
                </c:pt>
                <c:pt idx="8658">
                  <c:v>40999.187499979002</c:v>
                </c:pt>
                <c:pt idx="8659">
                  <c:v>40999.197916645666</c:v>
                </c:pt>
                <c:pt idx="8660">
                  <c:v>40999.20833331233</c:v>
                </c:pt>
                <c:pt idx="8661">
                  <c:v>40999.218749978994</c:v>
                </c:pt>
                <c:pt idx="8662">
                  <c:v>40999.229166645659</c:v>
                </c:pt>
                <c:pt idx="8663">
                  <c:v>40999.239583312323</c:v>
                </c:pt>
                <c:pt idx="8664">
                  <c:v>40999.249999978987</c:v>
                </c:pt>
                <c:pt idx="8665">
                  <c:v>40999.260416645651</c:v>
                </c:pt>
                <c:pt idx="8666">
                  <c:v>40999.270833312316</c:v>
                </c:pt>
                <c:pt idx="8667">
                  <c:v>40999.28124997898</c:v>
                </c:pt>
                <c:pt idx="8668">
                  <c:v>40999.291666645644</c:v>
                </c:pt>
                <c:pt idx="8669">
                  <c:v>40999.302083312308</c:v>
                </c:pt>
                <c:pt idx="8670">
                  <c:v>40999.312499978972</c:v>
                </c:pt>
                <c:pt idx="8671">
                  <c:v>40999.322916645637</c:v>
                </c:pt>
                <c:pt idx="8672">
                  <c:v>40999.333333312301</c:v>
                </c:pt>
                <c:pt idx="8673">
                  <c:v>40999.343749978965</c:v>
                </c:pt>
                <c:pt idx="8674">
                  <c:v>40999.354166645629</c:v>
                </c:pt>
                <c:pt idx="8675">
                  <c:v>40999.364583312294</c:v>
                </c:pt>
                <c:pt idx="8676">
                  <c:v>40999.374999978958</c:v>
                </c:pt>
                <c:pt idx="8677">
                  <c:v>40999.385416645622</c:v>
                </c:pt>
                <c:pt idx="8678">
                  <c:v>40999.395833312286</c:v>
                </c:pt>
                <c:pt idx="8679">
                  <c:v>40999.406249978951</c:v>
                </c:pt>
                <c:pt idx="8680">
                  <c:v>40999.416666645615</c:v>
                </c:pt>
                <c:pt idx="8681">
                  <c:v>40999.427083312279</c:v>
                </c:pt>
                <c:pt idx="8682">
                  <c:v>40999.437499978943</c:v>
                </c:pt>
                <c:pt idx="8683">
                  <c:v>40999.447916645608</c:v>
                </c:pt>
                <c:pt idx="8684">
                  <c:v>40999.458333312272</c:v>
                </c:pt>
                <c:pt idx="8685">
                  <c:v>40999.468749978936</c:v>
                </c:pt>
                <c:pt idx="8686">
                  <c:v>40999.4791666456</c:v>
                </c:pt>
                <c:pt idx="8687">
                  <c:v>40999.489583312265</c:v>
                </c:pt>
                <c:pt idx="8688">
                  <c:v>40999.499999978929</c:v>
                </c:pt>
                <c:pt idx="8689">
                  <c:v>40999.510416645593</c:v>
                </c:pt>
                <c:pt idx="8690">
                  <c:v>40999.520833312257</c:v>
                </c:pt>
                <c:pt idx="8691">
                  <c:v>40999.531249978922</c:v>
                </c:pt>
                <c:pt idx="8692">
                  <c:v>40999.541666645586</c:v>
                </c:pt>
                <c:pt idx="8693">
                  <c:v>40999.55208331225</c:v>
                </c:pt>
                <c:pt idx="8694">
                  <c:v>40999.562499978914</c:v>
                </c:pt>
                <c:pt idx="8695">
                  <c:v>40999.572916645579</c:v>
                </c:pt>
                <c:pt idx="8696">
                  <c:v>40999.583333312243</c:v>
                </c:pt>
                <c:pt idx="8697">
                  <c:v>40999.593749978907</c:v>
                </c:pt>
                <c:pt idx="8698">
                  <c:v>40999.604166645571</c:v>
                </c:pt>
                <c:pt idx="8699">
                  <c:v>40999.614583312235</c:v>
                </c:pt>
                <c:pt idx="8700">
                  <c:v>40999.6249999789</c:v>
                </c:pt>
                <c:pt idx="8701">
                  <c:v>40999.635416645564</c:v>
                </c:pt>
                <c:pt idx="8702">
                  <c:v>40999.645833312228</c:v>
                </c:pt>
                <c:pt idx="8703">
                  <c:v>40999.656249978892</c:v>
                </c:pt>
                <c:pt idx="8704">
                  <c:v>40999.666666645557</c:v>
                </c:pt>
                <c:pt idx="8705">
                  <c:v>40999.677083312221</c:v>
                </c:pt>
                <c:pt idx="8706">
                  <c:v>40999.687499978885</c:v>
                </c:pt>
                <c:pt idx="8707">
                  <c:v>40999.697916645549</c:v>
                </c:pt>
                <c:pt idx="8708">
                  <c:v>40999.708333312214</c:v>
                </c:pt>
                <c:pt idx="8709">
                  <c:v>40999.718749978878</c:v>
                </c:pt>
                <c:pt idx="8710">
                  <c:v>40999.729166645542</c:v>
                </c:pt>
                <c:pt idx="8711">
                  <c:v>40999.739583312206</c:v>
                </c:pt>
                <c:pt idx="8712">
                  <c:v>40999.749999978871</c:v>
                </c:pt>
                <c:pt idx="8713">
                  <c:v>40999.760416645535</c:v>
                </c:pt>
                <c:pt idx="8714">
                  <c:v>40999.770833312199</c:v>
                </c:pt>
                <c:pt idx="8715">
                  <c:v>40999.781249978863</c:v>
                </c:pt>
                <c:pt idx="8716">
                  <c:v>40999.791666645528</c:v>
                </c:pt>
                <c:pt idx="8717">
                  <c:v>40999.802083312192</c:v>
                </c:pt>
                <c:pt idx="8718">
                  <c:v>40999.812499978856</c:v>
                </c:pt>
                <c:pt idx="8719">
                  <c:v>40999.82291664552</c:v>
                </c:pt>
                <c:pt idx="8720">
                  <c:v>40999.833333312185</c:v>
                </c:pt>
                <c:pt idx="8721">
                  <c:v>40999.843749978849</c:v>
                </c:pt>
                <c:pt idx="8722">
                  <c:v>40999.854166645513</c:v>
                </c:pt>
                <c:pt idx="8723">
                  <c:v>40999.864583312177</c:v>
                </c:pt>
                <c:pt idx="8724">
                  <c:v>40999.874999978842</c:v>
                </c:pt>
                <c:pt idx="8725">
                  <c:v>40999.885416645506</c:v>
                </c:pt>
                <c:pt idx="8726">
                  <c:v>40999.89583331217</c:v>
                </c:pt>
                <c:pt idx="8727">
                  <c:v>40999.906249978834</c:v>
                </c:pt>
                <c:pt idx="8728">
                  <c:v>40999.916666645498</c:v>
                </c:pt>
                <c:pt idx="8729">
                  <c:v>40999.927083312163</c:v>
                </c:pt>
                <c:pt idx="8730">
                  <c:v>40999.937499978827</c:v>
                </c:pt>
                <c:pt idx="8731">
                  <c:v>40999.947916645491</c:v>
                </c:pt>
                <c:pt idx="8732">
                  <c:v>40999.958333312155</c:v>
                </c:pt>
                <c:pt idx="8733">
                  <c:v>40999.96874997882</c:v>
                </c:pt>
                <c:pt idx="8734">
                  <c:v>40999.979166645484</c:v>
                </c:pt>
                <c:pt idx="8735">
                  <c:v>40999.989583312148</c:v>
                </c:pt>
                <c:pt idx="8736">
                  <c:v>40999.999999978812</c:v>
                </c:pt>
                <c:pt idx="8737">
                  <c:v>41000.010416645477</c:v>
                </c:pt>
                <c:pt idx="8738">
                  <c:v>41000.020833312141</c:v>
                </c:pt>
                <c:pt idx="8739">
                  <c:v>41000.031249978805</c:v>
                </c:pt>
                <c:pt idx="8740">
                  <c:v>41000.041666645469</c:v>
                </c:pt>
                <c:pt idx="8741">
                  <c:v>41000.052083312134</c:v>
                </c:pt>
                <c:pt idx="8742">
                  <c:v>41000.062499978798</c:v>
                </c:pt>
                <c:pt idx="8743">
                  <c:v>41000.072916645462</c:v>
                </c:pt>
                <c:pt idx="8744">
                  <c:v>41000.083333312126</c:v>
                </c:pt>
                <c:pt idx="8745">
                  <c:v>41000.093749978791</c:v>
                </c:pt>
                <c:pt idx="8746">
                  <c:v>41000.104166645455</c:v>
                </c:pt>
                <c:pt idx="8747">
                  <c:v>41000.114583312119</c:v>
                </c:pt>
                <c:pt idx="8748">
                  <c:v>41000.124999978783</c:v>
                </c:pt>
                <c:pt idx="8749">
                  <c:v>41000.135416645448</c:v>
                </c:pt>
                <c:pt idx="8750">
                  <c:v>41000.145833312112</c:v>
                </c:pt>
                <c:pt idx="8751">
                  <c:v>41000.156249978776</c:v>
                </c:pt>
                <c:pt idx="8752">
                  <c:v>41000.16666664544</c:v>
                </c:pt>
                <c:pt idx="8753">
                  <c:v>41000.177083312105</c:v>
                </c:pt>
                <c:pt idx="8754">
                  <c:v>41000.187499978769</c:v>
                </c:pt>
                <c:pt idx="8755">
                  <c:v>41000.197916645433</c:v>
                </c:pt>
                <c:pt idx="8756">
                  <c:v>41000.208333312097</c:v>
                </c:pt>
                <c:pt idx="8757">
                  <c:v>41000.218749978761</c:v>
                </c:pt>
                <c:pt idx="8758">
                  <c:v>41000.229166645426</c:v>
                </c:pt>
                <c:pt idx="8759">
                  <c:v>41000.23958331209</c:v>
                </c:pt>
                <c:pt idx="8760">
                  <c:v>41000.249999978754</c:v>
                </c:pt>
                <c:pt idx="8761">
                  <c:v>41000.260416645418</c:v>
                </c:pt>
                <c:pt idx="8762">
                  <c:v>41000.270833312083</c:v>
                </c:pt>
                <c:pt idx="8763">
                  <c:v>41000.281249978747</c:v>
                </c:pt>
                <c:pt idx="8764">
                  <c:v>41000.291666645411</c:v>
                </c:pt>
                <c:pt idx="8765">
                  <c:v>41000.302083312075</c:v>
                </c:pt>
                <c:pt idx="8766">
                  <c:v>41000.31249997874</c:v>
                </c:pt>
                <c:pt idx="8767">
                  <c:v>41000.322916645404</c:v>
                </c:pt>
                <c:pt idx="8768">
                  <c:v>41000.333333312068</c:v>
                </c:pt>
                <c:pt idx="8769">
                  <c:v>41000.343749978732</c:v>
                </c:pt>
                <c:pt idx="8770">
                  <c:v>41000.354166645397</c:v>
                </c:pt>
                <c:pt idx="8771">
                  <c:v>41000.364583312061</c:v>
                </c:pt>
                <c:pt idx="8772">
                  <c:v>41000.374999978725</c:v>
                </c:pt>
                <c:pt idx="8773">
                  <c:v>41000.385416645389</c:v>
                </c:pt>
                <c:pt idx="8774">
                  <c:v>41000.395833312054</c:v>
                </c:pt>
                <c:pt idx="8775">
                  <c:v>41000.406249978718</c:v>
                </c:pt>
                <c:pt idx="8776">
                  <c:v>41000.416666645382</c:v>
                </c:pt>
                <c:pt idx="8777">
                  <c:v>41000.427083312046</c:v>
                </c:pt>
                <c:pt idx="8778">
                  <c:v>41000.437499978711</c:v>
                </c:pt>
                <c:pt idx="8779">
                  <c:v>41000.447916645375</c:v>
                </c:pt>
                <c:pt idx="8780">
                  <c:v>41000.458333312039</c:v>
                </c:pt>
                <c:pt idx="8781">
                  <c:v>41000.468749978703</c:v>
                </c:pt>
                <c:pt idx="8782">
                  <c:v>41000.479166645368</c:v>
                </c:pt>
                <c:pt idx="8783">
                  <c:v>41000.489583312032</c:v>
                </c:pt>
                <c:pt idx="8784">
                  <c:v>41000.499999978696</c:v>
                </c:pt>
                <c:pt idx="8785">
                  <c:v>41000.51041664536</c:v>
                </c:pt>
                <c:pt idx="8786">
                  <c:v>41000.520833312024</c:v>
                </c:pt>
                <c:pt idx="8787">
                  <c:v>41000.531249978689</c:v>
                </c:pt>
                <c:pt idx="8788">
                  <c:v>41000.541666645353</c:v>
                </c:pt>
                <c:pt idx="8789">
                  <c:v>41000.552083312017</c:v>
                </c:pt>
                <c:pt idx="8790">
                  <c:v>41000.562499978681</c:v>
                </c:pt>
                <c:pt idx="8791">
                  <c:v>41000.572916645346</c:v>
                </c:pt>
                <c:pt idx="8792">
                  <c:v>41000.58333331201</c:v>
                </c:pt>
                <c:pt idx="8793">
                  <c:v>41000.593749978674</c:v>
                </c:pt>
                <c:pt idx="8794">
                  <c:v>41000.604166645338</c:v>
                </c:pt>
                <c:pt idx="8795">
                  <c:v>41000.614583312003</c:v>
                </c:pt>
                <c:pt idx="8796">
                  <c:v>41000.624999978667</c:v>
                </c:pt>
                <c:pt idx="8797">
                  <c:v>41000.635416645331</c:v>
                </c:pt>
                <c:pt idx="8798">
                  <c:v>41000.645833311995</c:v>
                </c:pt>
                <c:pt idx="8799">
                  <c:v>41000.65624997866</c:v>
                </c:pt>
                <c:pt idx="8800">
                  <c:v>41000.666666645324</c:v>
                </c:pt>
                <c:pt idx="8801">
                  <c:v>41000.677083311988</c:v>
                </c:pt>
                <c:pt idx="8802">
                  <c:v>41000.687499978652</c:v>
                </c:pt>
                <c:pt idx="8803">
                  <c:v>41000.697916645317</c:v>
                </c:pt>
                <c:pt idx="8804">
                  <c:v>41000.708333311981</c:v>
                </c:pt>
                <c:pt idx="8805">
                  <c:v>41000.718749978645</c:v>
                </c:pt>
                <c:pt idx="8806">
                  <c:v>41000.729166645309</c:v>
                </c:pt>
                <c:pt idx="8807">
                  <c:v>41000.739583311974</c:v>
                </c:pt>
                <c:pt idx="8808">
                  <c:v>41000.749999978638</c:v>
                </c:pt>
                <c:pt idx="8809">
                  <c:v>41000.760416645302</c:v>
                </c:pt>
                <c:pt idx="8810">
                  <c:v>41000.770833311966</c:v>
                </c:pt>
                <c:pt idx="8811">
                  <c:v>41000.781249978631</c:v>
                </c:pt>
                <c:pt idx="8812">
                  <c:v>41000.791666645295</c:v>
                </c:pt>
                <c:pt idx="8813">
                  <c:v>41000.802083311959</c:v>
                </c:pt>
                <c:pt idx="8814">
                  <c:v>41000.812499978623</c:v>
                </c:pt>
                <c:pt idx="8815">
                  <c:v>41000.822916645287</c:v>
                </c:pt>
                <c:pt idx="8816">
                  <c:v>41000.833333311952</c:v>
                </c:pt>
                <c:pt idx="8817">
                  <c:v>41000.843749978616</c:v>
                </c:pt>
                <c:pt idx="8818">
                  <c:v>41000.85416664528</c:v>
                </c:pt>
                <c:pt idx="8819">
                  <c:v>41000.864583311944</c:v>
                </c:pt>
                <c:pt idx="8820">
                  <c:v>41000.874999978609</c:v>
                </c:pt>
                <c:pt idx="8821">
                  <c:v>41000.885416645273</c:v>
                </c:pt>
                <c:pt idx="8822">
                  <c:v>41000.895833311937</c:v>
                </c:pt>
                <c:pt idx="8823">
                  <c:v>41000.906249978601</c:v>
                </c:pt>
                <c:pt idx="8824">
                  <c:v>41000.916666645266</c:v>
                </c:pt>
                <c:pt idx="8825">
                  <c:v>41000.92708331193</c:v>
                </c:pt>
                <c:pt idx="8826">
                  <c:v>41000.937499978594</c:v>
                </c:pt>
                <c:pt idx="8827">
                  <c:v>41000.947916645258</c:v>
                </c:pt>
                <c:pt idx="8828">
                  <c:v>41000.958333311923</c:v>
                </c:pt>
                <c:pt idx="8829">
                  <c:v>41000.968749978587</c:v>
                </c:pt>
                <c:pt idx="8830">
                  <c:v>41000.979166645251</c:v>
                </c:pt>
                <c:pt idx="8831">
                  <c:v>41000.989583311915</c:v>
                </c:pt>
                <c:pt idx="8832">
                  <c:v>41000.99999997858</c:v>
                </c:pt>
                <c:pt idx="8833">
                  <c:v>41001.010416645244</c:v>
                </c:pt>
                <c:pt idx="8834">
                  <c:v>41001.020833311908</c:v>
                </c:pt>
                <c:pt idx="8835">
                  <c:v>41001.031249978572</c:v>
                </c:pt>
                <c:pt idx="8836">
                  <c:v>41001.041666645237</c:v>
                </c:pt>
                <c:pt idx="8837">
                  <c:v>41001.052083311901</c:v>
                </c:pt>
                <c:pt idx="8838">
                  <c:v>41001.062499978565</c:v>
                </c:pt>
                <c:pt idx="8839">
                  <c:v>41001.072916645229</c:v>
                </c:pt>
                <c:pt idx="8840">
                  <c:v>41001.083333311894</c:v>
                </c:pt>
                <c:pt idx="8841">
                  <c:v>41001.093749978558</c:v>
                </c:pt>
                <c:pt idx="8842">
                  <c:v>41001.104166645222</c:v>
                </c:pt>
                <c:pt idx="8843">
                  <c:v>41001.114583311886</c:v>
                </c:pt>
                <c:pt idx="8844">
                  <c:v>41001.12499997855</c:v>
                </c:pt>
                <c:pt idx="8845">
                  <c:v>41001.135416645215</c:v>
                </c:pt>
                <c:pt idx="8846">
                  <c:v>41001.145833311879</c:v>
                </c:pt>
                <c:pt idx="8847">
                  <c:v>41001.156249978543</c:v>
                </c:pt>
                <c:pt idx="8848">
                  <c:v>41001.166666645207</c:v>
                </c:pt>
                <c:pt idx="8849">
                  <c:v>41001.177083311872</c:v>
                </c:pt>
                <c:pt idx="8850">
                  <c:v>41001.187499978536</c:v>
                </c:pt>
                <c:pt idx="8851">
                  <c:v>41001.1979166452</c:v>
                </c:pt>
                <c:pt idx="8852">
                  <c:v>41001.208333311864</c:v>
                </c:pt>
                <c:pt idx="8853">
                  <c:v>41001.218749978529</c:v>
                </c:pt>
                <c:pt idx="8854">
                  <c:v>41001.229166645193</c:v>
                </c:pt>
                <c:pt idx="8855">
                  <c:v>41001.239583311857</c:v>
                </c:pt>
                <c:pt idx="8856">
                  <c:v>41001.249999978521</c:v>
                </c:pt>
                <c:pt idx="8857">
                  <c:v>41001.260416645186</c:v>
                </c:pt>
                <c:pt idx="8858">
                  <c:v>41001.27083331185</c:v>
                </c:pt>
                <c:pt idx="8859">
                  <c:v>41001.281249978514</c:v>
                </c:pt>
                <c:pt idx="8860">
                  <c:v>41001.291666645178</c:v>
                </c:pt>
                <c:pt idx="8861">
                  <c:v>41001.302083311843</c:v>
                </c:pt>
                <c:pt idx="8862">
                  <c:v>41001.312499978507</c:v>
                </c:pt>
                <c:pt idx="8863">
                  <c:v>41001.322916645171</c:v>
                </c:pt>
                <c:pt idx="8864">
                  <c:v>41001.333333311835</c:v>
                </c:pt>
                <c:pt idx="8865">
                  <c:v>41001.3437499785</c:v>
                </c:pt>
                <c:pt idx="8866">
                  <c:v>41001.354166645164</c:v>
                </c:pt>
                <c:pt idx="8867">
                  <c:v>41001.364583311828</c:v>
                </c:pt>
                <c:pt idx="8868">
                  <c:v>41001.374999978492</c:v>
                </c:pt>
                <c:pt idx="8869">
                  <c:v>41001.385416645157</c:v>
                </c:pt>
                <c:pt idx="8870">
                  <c:v>41001.395833311821</c:v>
                </c:pt>
                <c:pt idx="8871">
                  <c:v>41001.406249978485</c:v>
                </c:pt>
                <c:pt idx="8872">
                  <c:v>41001.416666645149</c:v>
                </c:pt>
                <c:pt idx="8873">
                  <c:v>41001.427083311813</c:v>
                </c:pt>
                <c:pt idx="8874">
                  <c:v>41001.437499978478</c:v>
                </c:pt>
                <c:pt idx="8875">
                  <c:v>41001.447916645142</c:v>
                </c:pt>
                <c:pt idx="8876">
                  <c:v>41001.458333311806</c:v>
                </c:pt>
                <c:pt idx="8877">
                  <c:v>41001.46874997847</c:v>
                </c:pt>
                <c:pt idx="8878">
                  <c:v>41001.479166645135</c:v>
                </c:pt>
                <c:pt idx="8879">
                  <c:v>41001.489583311799</c:v>
                </c:pt>
                <c:pt idx="8880">
                  <c:v>41001.499999978463</c:v>
                </c:pt>
                <c:pt idx="8881">
                  <c:v>41001.510416645127</c:v>
                </c:pt>
                <c:pt idx="8882">
                  <c:v>41001.520833311792</c:v>
                </c:pt>
                <c:pt idx="8883">
                  <c:v>41001.531249978456</c:v>
                </c:pt>
                <c:pt idx="8884">
                  <c:v>41001.54166664512</c:v>
                </c:pt>
                <c:pt idx="8885">
                  <c:v>41001.552083311784</c:v>
                </c:pt>
                <c:pt idx="8886">
                  <c:v>41001.562499978449</c:v>
                </c:pt>
                <c:pt idx="8887">
                  <c:v>41001.572916645113</c:v>
                </c:pt>
                <c:pt idx="8888">
                  <c:v>41001.583333311777</c:v>
                </c:pt>
                <c:pt idx="8889">
                  <c:v>41001.593749978441</c:v>
                </c:pt>
                <c:pt idx="8890">
                  <c:v>41001.604166645106</c:v>
                </c:pt>
                <c:pt idx="8891">
                  <c:v>41001.61458331177</c:v>
                </c:pt>
                <c:pt idx="8892">
                  <c:v>41001.624999978434</c:v>
                </c:pt>
                <c:pt idx="8893">
                  <c:v>41001.635416645098</c:v>
                </c:pt>
                <c:pt idx="8894">
                  <c:v>41001.645833311763</c:v>
                </c:pt>
                <c:pt idx="8895">
                  <c:v>41001.656249978427</c:v>
                </c:pt>
                <c:pt idx="8896">
                  <c:v>41001.666666645091</c:v>
                </c:pt>
                <c:pt idx="8897">
                  <c:v>41001.677083311755</c:v>
                </c:pt>
                <c:pt idx="8898">
                  <c:v>41001.68749997842</c:v>
                </c:pt>
                <c:pt idx="8899">
                  <c:v>41001.697916645084</c:v>
                </c:pt>
                <c:pt idx="8900">
                  <c:v>41001.708333311748</c:v>
                </c:pt>
                <c:pt idx="8901">
                  <c:v>41001.718749978412</c:v>
                </c:pt>
                <c:pt idx="8902">
                  <c:v>41001.729166645076</c:v>
                </c:pt>
                <c:pt idx="8903">
                  <c:v>41001.739583311741</c:v>
                </c:pt>
                <c:pt idx="8904">
                  <c:v>41001.749999978405</c:v>
                </c:pt>
                <c:pt idx="8905">
                  <c:v>41001.760416645069</c:v>
                </c:pt>
                <c:pt idx="8906">
                  <c:v>41001.770833311733</c:v>
                </c:pt>
                <c:pt idx="8907">
                  <c:v>41001.781249978398</c:v>
                </c:pt>
                <c:pt idx="8908">
                  <c:v>41001.791666645062</c:v>
                </c:pt>
                <c:pt idx="8909">
                  <c:v>41001.802083311726</c:v>
                </c:pt>
                <c:pt idx="8910">
                  <c:v>41001.81249997839</c:v>
                </c:pt>
                <c:pt idx="8911">
                  <c:v>41001.822916645055</c:v>
                </c:pt>
                <c:pt idx="8912">
                  <c:v>41001.833333311719</c:v>
                </c:pt>
                <c:pt idx="8913">
                  <c:v>41001.843749978383</c:v>
                </c:pt>
                <c:pt idx="8914">
                  <c:v>41001.854166645047</c:v>
                </c:pt>
                <c:pt idx="8915">
                  <c:v>41001.864583311712</c:v>
                </c:pt>
                <c:pt idx="8916">
                  <c:v>41001.874999978376</c:v>
                </c:pt>
                <c:pt idx="8917">
                  <c:v>41001.88541664504</c:v>
                </c:pt>
                <c:pt idx="8918">
                  <c:v>41001.895833311704</c:v>
                </c:pt>
                <c:pt idx="8919">
                  <c:v>41001.906249978369</c:v>
                </c:pt>
                <c:pt idx="8920">
                  <c:v>41001.916666645033</c:v>
                </c:pt>
                <c:pt idx="8921">
                  <c:v>41001.927083311697</c:v>
                </c:pt>
                <c:pt idx="8922">
                  <c:v>41001.937499978361</c:v>
                </c:pt>
                <c:pt idx="8923">
                  <c:v>41001.947916645026</c:v>
                </c:pt>
                <c:pt idx="8924">
                  <c:v>41001.95833331169</c:v>
                </c:pt>
                <c:pt idx="8925">
                  <c:v>41001.968749978354</c:v>
                </c:pt>
                <c:pt idx="8926">
                  <c:v>41001.979166645018</c:v>
                </c:pt>
                <c:pt idx="8927">
                  <c:v>41001.989583311683</c:v>
                </c:pt>
                <c:pt idx="8928">
                  <c:v>41001.999999978347</c:v>
                </c:pt>
                <c:pt idx="8929">
                  <c:v>41002.010416645011</c:v>
                </c:pt>
                <c:pt idx="8930">
                  <c:v>41002.020833311675</c:v>
                </c:pt>
                <c:pt idx="8931">
                  <c:v>41002.031249978339</c:v>
                </c:pt>
                <c:pt idx="8932">
                  <c:v>41002.041666645004</c:v>
                </c:pt>
                <c:pt idx="8933">
                  <c:v>41002.052083311668</c:v>
                </c:pt>
                <c:pt idx="8934">
                  <c:v>41002.062499978332</c:v>
                </c:pt>
                <c:pt idx="8935">
                  <c:v>41002.072916644996</c:v>
                </c:pt>
                <c:pt idx="8936">
                  <c:v>41002.083333311661</c:v>
                </c:pt>
                <c:pt idx="8937">
                  <c:v>41002.093749978325</c:v>
                </c:pt>
                <c:pt idx="8938">
                  <c:v>41002.104166644989</c:v>
                </c:pt>
                <c:pt idx="8939">
                  <c:v>41002.114583311653</c:v>
                </c:pt>
                <c:pt idx="8940">
                  <c:v>41002.124999978318</c:v>
                </c:pt>
                <c:pt idx="8941">
                  <c:v>41002.135416644982</c:v>
                </c:pt>
                <c:pt idx="8942">
                  <c:v>41002.145833311646</c:v>
                </c:pt>
                <c:pt idx="8943">
                  <c:v>41002.15624997831</c:v>
                </c:pt>
                <c:pt idx="8944">
                  <c:v>41002.166666644975</c:v>
                </c:pt>
                <c:pt idx="8945">
                  <c:v>41002.177083311639</c:v>
                </c:pt>
                <c:pt idx="8946">
                  <c:v>41002.187499978303</c:v>
                </c:pt>
                <c:pt idx="8947">
                  <c:v>41002.197916644967</c:v>
                </c:pt>
                <c:pt idx="8948">
                  <c:v>41002.208333311632</c:v>
                </c:pt>
                <c:pt idx="8949">
                  <c:v>41002.218749978296</c:v>
                </c:pt>
                <c:pt idx="8950">
                  <c:v>41002.22916664496</c:v>
                </c:pt>
                <c:pt idx="8951">
                  <c:v>41002.239583311624</c:v>
                </c:pt>
                <c:pt idx="8952">
                  <c:v>41002.249999978289</c:v>
                </c:pt>
                <c:pt idx="8953">
                  <c:v>41002.260416644953</c:v>
                </c:pt>
                <c:pt idx="8954">
                  <c:v>41002.270833311617</c:v>
                </c:pt>
                <c:pt idx="8955">
                  <c:v>41002.281249978281</c:v>
                </c:pt>
                <c:pt idx="8956">
                  <c:v>41002.291666644946</c:v>
                </c:pt>
                <c:pt idx="8957">
                  <c:v>41002.30208331161</c:v>
                </c:pt>
                <c:pt idx="8958">
                  <c:v>41002.312499978274</c:v>
                </c:pt>
                <c:pt idx="8959">
                  <c:v>41002.322916644938</c:v>
                </c:pt>
                <c:pt idx="8960">
                  <c:v>41002.333333311602</c:v>
                </c:pt>
                <c:pt idx="8961">
                  <c:v>41002.343749978267</c:v>
                </c:pt>
                <c:pt idx="8962">
                  <c:v>41002.354166644931</c:v>
                </c:pt>
                <c:pt idx="8963">
                  <c:v>41002.364583311595</c:v>
                </c:pt>
                <c:pt idx="8964">
                  <c:v>41002.374999978259</c:v>
                </c:pt>
                <c:pt idx="8965">
                  <c:v>41002.385416644924</c:v>
                </c:pt>
                <c:pt idx="8966">
                  <c:v>41002.395833311588</c:v>
                </c:pt>
                <c:pt idx="8967">
                  <c:v>41002.406249978252</c:v>
                </c:pt>
                <c:pt idx="8968">
                  <c:v>41002.416666644916</c:v>
                </c:pt>
                <c:pt idx="8969">
                  <c:v>41002.427083311581</c:v>
                </c:pt>
                <c:pt idx="8970">
                  <c:v>41002.437499978245</c:v>
                </c:pt>
                <c:pt idx="8971">
                  <c:v>41002.447916644909</c:v>
                </c:pt>
                <c:pt idx="8972">
                  <c:v>41002.458333311573</c:v>
                </c:pt>
                <c:pt idx="8973">
                  <c:v>41002.468749978238</c:v>
                </c:pt>
                <c:pt idx="8974">
                  <c:v>41002.479166644902</c:v>
                </c:pt>
                <c:pt idx="8975">
                  <c:v>41002.489583311566</c:v>
                </c:pt>
                <c:pt idx="8976">
                  <c:v>41002.49999997823</c:v>
                </c:pt>
                <c:pt idx="8977">
                  <c:v>41002.510416644895</c:v>
                </c:pt>
                <c:pt idx="8978">
                  <c:v>41002.520833311559</c:v>
                </c:pt>
                <c:pt idx="8979">
                  <c:v>41002.531249978223</c:v>
                </c:pt>
                <c:pt idx="8980">
                  <c:v>41002.541666644887</c:v>
                </c:pt>
                <c:pt idx="8981">
                  <c:v>41002.552083311552</c:v>
                </c:pt>
                <c:pt idx="8982">
                  <c:v>41002.562499978216</c:v>
                </c:pt>
                <c:pt idx="8983">
                  <c:v>41002.57291664488</c:v>
                </c:pt>
                <c:pt idx="8984">
                  <c:v>41002.583333311544</c:v>
                </c:pt>
                <c:pt idx="8985">
                  <c:v>41002.593749978209</c:v>
                </c:pt>
                <c:pt idx="8986">
                  <c:v>41002.604166644873</c:v>
                </c:pt>
                <c:pt idx="8987">
                  <c:v>41002.614583311537</c:v>
                </c:pt>
                <c:pt idx="8988">
                  <c:v>41002.624999978201</c:v>
                </c:pt>
                <c:pt idx="8989">
                  <c:v>41002.635416644865</c:v>
                </c:pt>
                <c:pt idx="8990">
                  <c:v>41002.64583331153</c:v>
                </c:pt>
                <c:pt idx="8991">
                  <c:v>41002.656249978194</c:v>
                </c:pt>
                <c:pt idx="8992">
                  <c:v>41002.666666644858</c:v>
                </c:pt>
                <c:pt idx="8993">
                  <c:v>41002.677083311522</c:v>
                </c:pt>
                <c:pt idx="8994">
                  <c:v>41002.687499978187</c:v>
                </c:pt>
                <c:pt idx="8995">
                  <c:v>41002.697916644851</c:v>
                </c:pt>
                <c:pt idx="8996">
                  <c:v>41002.708333311515</c:v>
                </c:pt>
                <c:pt idx="8997">
                  <c:v>41002.718749978179</c:v>
                </c:pt>
                <c:pt idx="8998">
                  <c:v>41002.729166644844</c:v>
                </c:pt>
                <c:pt idx="8999">
                  <c:v>41002.739583311508</c:v>
                </c:pt>
                <c:pt idx="9000">
                  <c:v>41002.749999978172</c:v>
                </c:pt>
                <c:pt idx="9001">
                  <c:v>41002.760416644836</c:v>
                </c:pt>
                <c:pt idx="9002">
                  <c:v>41002.770833311501</c:v>
                </c:pt>
                <c:pt idx="9003">
                  <c:v>41002.781249978165</c:v>
                </c:pt>
                <c:pt idx="9004">
                  <c:v>41002.791666644829</c:v>
                </c:pt>
                <c:pt idx="9005">
                  <c:v>41002.802083311493</c:v>
                </c:pt>
                <c:pt idx="9006">
                  <c:v>41002.812499978158</c:v>
                </c:pt>
                <c:pt idx="9007">
                  <c:v>41002.822916644822</c:v>
                </c:pt>
                <c:pt idx="9008">
                  <c:v>41002.833333311486</c:v>
                </c:pt>
                <c:pt idx="9009">
                  <c:v>41002.84374997815</c:v>
                </c:pt>
                <c:pt idx="9010">
                  <c:v>41002.854166644815</c:v>
                </c:pt>
                <c:pt idx="9011">
                  <c:v>41002.864583311479</c:v>
                </c:pt>
                <c:pt idx="9012">
                  <c:v>41002.874999978143</c:v>
                </c:pt>
                <c:pt idx="9013">
                  <c:v>41002.885416644807</c:v>
                </c:pt>
                <c:pt idx="9014">
                  <c:v>41002.895833311472</c:v>
                </c:pt>
                <c:pt idx="9015">
                  <c:v>41002.906249978136</c:v>
                </c:pt>
                <c:pt idx="9016">
                  <c:v>41002.9166666448</c:v>
                </c:pt>
                <c:pt idx="9017">
                  <c:v>41002.927083311464</c:v>
                </c:pt>
                <c:pt idx="9018">
                  <c:v>41002.937499978128</c:v>
                </c:pt>
                <c:pt idx="9019">
                  <c:v>41002.947916644793</c:v>
                </c:pt>
                <c:pt idx="9020">
                  <c:v>41002.958333311457</c:v>
                </c:pt>
                <c:pt idx="9021">
                  <c:v>41002.968749978121</c:v>
                </c:pt>
                <c:pt idx="9022">
                  <c:v>41002.979166644785</c:v>
                </c:pt>
                <c:pt idx="9023">
                  <c:v>41002.98958331145</c:v>
                </c:pt>
                <c:pt idx="9024">
                  <c:v>41002.999999978114</c:v>
                </c:pt>
                <c:pt idx="9025">
                  <c:v>41003.010416644778</c:v>
                </c:pt>
                <c:pt idx="9026">
                  <c:v>41003.020833311442</c:v>
                </c:pt>
                <c:pt idx="9027">
                  <c:v>41003.031249978107</c:v>
                </c:pt>
                <c:pt idx="9028">
                  <c:v>41003.041666644771</c:v>
                </c:pt>
                <c:pt idx="9029">
                  <c:v>41003.052083311435</c:v>
                </c:pt>
                <c:pt idx="9030">
                  <c:v>41003.062499978099</c:v>
                </c:pt>
                <c:pt idx="9031">
                  <c:v>41003.072916644764</c:v>
                </c:pt>
                <c:pt idx="9032">
                  <c:v>41003.083333311428</c:v>
                </c:pt>
                <c:pt idx="9033">
                  <c:v>41003.093749978092</c:v>
                </c:pt>
                <c:pt idx="9034">
                  <c:v>41003.104166644756</c:v>
                </c:pt>
                <c:pt idx="9035">
                  <c:v>41003.114583311421</c:v>
                </c:pt>
                <c:pt idx="9036">
                  <c:v>41003.124999978085</c:v>
                </c:pt>
                <c:pt idx="9037">
                  <c:v>41003.135416644749</c:v>
                </c:pt>
                <c:pt idx="9038">
                  <c:v>41003.145833311413</c:v>
                </c:pt>
                <c:pt idx="9039">
                  <c:v>41003.156249978078</c:v>
                </c:pt>
                <c:pt idx="9040">
                  <c:v>41003.166666644742</c:v>
                </c:pt>
                <c:pt idx="9041">
                  <c:v>41003.177083311406</c:v>
                </c:pt>
                <c:pt idx="9042">
                  <c:v>41003.18749997807</c:v>
                </c:pt>
                <c:pt idx="9043">
                  <c:v>41003.197916644735</c:v>
                </c:pt>
                <c:pt idx="9044">
                  <c:v>41003.208333311399</c:v>
                </c:pt>
                <c:pt idx="9045">
                  <c:v>41003.218749978063</c:v>
                </c:pt>
                <c:pt idx="9046">
                  <c:v>41003.229166644727</c:v>
                </c:pt>
                <c:pt idx="9047">
                  <c:v>41003.239583311391</c:v>
                </c:pt>
                <c:pt idx="9048">
                  <c:v>41003.249999978056</c:v>
                </c:pt>
                <c:pt idx="9049">
                  <c:v>41003.26041664472</c:v>
                </c:pt>
                <c:pt idx="9050">
                  <c:v>41003.270833311384</c:v>
                </c:pt>
                <c:pt idx="9051">
                  <c:v>41003.281249978048</c:v>
                </c:pt>
                <c:pt idx="9052">
                  <c:v>41003.291666644713</c:v>
                </c:pt>
                <c:pt idx="9053">
                  <c:v>41003.302083311377</c:v>
                </c:pt>
                <c:pt idx="9054">
                  <c:v>41003.312499978041</c:v>
                </c:pt>
                <c:pt idx="9055">
                  <c:v>41003.322916644705</c:v>
                </c:pt>
                <c:pt idx="9056">
                  <c:v>41003.33333331137</c:v>
                </c:pt>
                <c:pt idx="9057">
                  <c:v>41003.343749978034</c:v>
                </c:pt>
                <c:pt idx="9058">
                  <c:v>41003.354166644698</c:v>
                </c:pt>
                <c:pt idx="9059">
                  <c:v>41003.364583311362</c:v>
                </c:pt>
                <c:pt idx="9060">
                  <c:v>41003.374999978027</c:v>
                </c:pt>
                <c:pt idx="9061">
                  <c:v>41003.385416644691</c:v>
                </c:pt>
                <c:pt idx="9062">
                  <c:v>41003.395833311355</c:v>
                </c:pt>
                <c:pt idx="9063">
                  <c:v>41003.406249978019</c:v>
                </c:pt>
                <c:pt idx="9064">
                  <c:v>41003.416666644684</c:v>
                </c:pt>
                <c:pt idx="9065">
                  <c:v>41003.427083311348</c:v>
                </c:pt>
                <c:pt idx="9066">
                  <c:v>41003.437499978012</c:v>
                </c:pt>
                <c:pt idx="9067">
                  <c:v>41003.447916644676</c:v>
                </c:pt>
                <c:pt idx="9068">
                  <c:v>41003.458333311341</c:v>
                </c:pt>
                <c:pt idx="9069">
                  <c:v>41003.468749978005</c:v>
                </c:pt>
                <c:pt idx="9070">
                  <c:v>41003.479166644669</c:v>
                </c:pt>
                <c:pt idx="9071">
                  <c:v>41003.489583311333</c:v>
                </c:pt>
                <c:pt idx="9072">
                  <c:v>41003.499999977998</c:v>
                </c:pt>
                <c:pt idx="9073">
                  <c:v>41003.510416644662</c:v>
                </c:pt>
                <c:pt idx="9074">
                  <c:v>41003.520833311326</c:v>
                </c:pt>
                <c:pt idx="9075">
                  <c:v>41003.53124997799</c:v>
                </c:pt>
                <c:pt idx="9076">
                  <c:v>41003.541666644654</c:v>
                </c:pt>
                <c:pt idx="9077">
                  <c:v>41003.552083311319</c:v>
                </c:pt>
                <c:pt idx="9078">
                  <c:v>41003.562499977983</c:v>
                </c:pt>
                <c:pt idx="9079">
                  <c:v>41003.572916644647</c:v>
                </c:pt>
                <c:pt idx="9080">
                  <c:v>41003.583333311311</c:v>
                </c:pt>
                <c:pt idx="9081">
                  <c:v>41003.593749977976</c:v>
                </c:pt>
                <c:pt idx="9082">
                  <c:v>41003.60416664464</c:v>
                </c:pt>
                <c:pt idx="9083">
                  <c:v>41003.614583311304</c:v>
                </c:pt>
                <c:pt idx="9084">
                  <c:v>41003.624999977968</c:v>
                </c:pt>
                <c:pt idx="9085">
                  <c:v>41003.635416644633</c:v>
                </c:pt>
                <c:pt idx="9086">
                  <c:v>41003.645833311297</c:v>
                </c:pt>
                <c:pt idx="9087">
                  <c:v>41003.656249977961</c:v>
                </c:pt>
                <c:pt idx="9088">
                  <c:v>41003.666666644625</c:v>
                </c:pt>
                <c:pt idx="9089">
                  <c:v>41003.67708331129</c:v>
                </c:pt>
                <c:pt idx="9090">
                  <c:v>41003.687499977954</c:v>
                </c:pt>
                <c:pt idx="9091">
                  <c:v>41003.697916644618</c:v>
                </c:pt>
                <c:pt idx="9092">
                  <c:v>41003.708333311282</c:v>
                </c:pt>
                <c:pt idx="9093">
                  <c:v>41003.718749977947</c:v>
                </c:pt>
                <c:pt idx="9094">
                  <c:v>41003.729166644611</c:v>
                </c:pt>
                <c:pt idx="9095">
                  <c:v>41003.739583311275</c:v>
                </c:pt>
                <c:pt idx="9096">
                  <c:v>41003.749999977939</c:v>
                </c:pt>
                <c:pt idx="9097">
                  <c:v>41003.760416644604</c:v>
                </c:pt>
                <c:pt idx="9098">
                  <c:v>41003.770833311268</c:v>
                </c:pt>
                <c:pt idx="9099">
                  <c:v>41003.781249977932</c:v>
                </c:pt>
                <c:pt idx="9100">
                  <c:v>41003.791666644596</c:v>
                </c:pt>
                <c:pt idx="9101">
                  <c:v>41003.802083311261</c:v>
                </c:pt>
                <c:pt idx="9102">
                  <c:v>41003.812499977925</c:v>
                </c:pt>
                <c:pt idx="9103">
                  <c:v>41003.822916644589</c:v>
                </c:pt>
                <c:pt idx="9104">
                  <c:v>41003.833333311253</c:v>
                </c:pt>
                <c:pt idx="9105">
                  <c:v>41003.843749977917</c:v>
                </c:pt>
                <c:pt idx="9106">
                  <c:v>41003.854166644582</c:v>
                </c:pt>
                <c:pt idx="9107">
                  <c:v>41003.864583311246</c:v>
                </c:pt>
                <c:pt idx="9108">
                  <c:v>41003.87499997791</c:v>
                </c:pt>
                <c:pt idx="9109">
                  <c:v>41003.885416644574</c:v>
                </c:pt>
                <c:pt idx="9110">
                  <c:v>41003.895833311239</c:v>
                </c:pt>
                <c:pt idx="9111">
                  <c:v>41003.906249977903</c:v>
                </c:pt>
                <c:pt idx="9112">
                  <c:v>41003.916666644567</c:v>
                </c:pt>
                <c:pt idx="9113">
                  <c:v>41003.927083311231</c:v>
                </c:pt>
                <c:pt idx="9114">
                  <c:v>41003.937499977896</c:v>
                </c:pt>
                <c:pt idx="9115">
                  <c:v>41003.94791664456</c:v>
                </c:pt>
                <c:pt idx="9116">
                  <c:v>41003.958333311224</c:v>
                </c:pt>
                <c:pt idx="9117">
                  <c:v>41003.968749977888</c:v>
                </c:pt>
                <c:pt idx="9118">
                  <c:v>41003.979166644553</c:v>
                </c:pt>
                <c:pt idx="9119">
                  <c:v>41003.989583311217</c:v>
                </c:pt>
                <c:pt idx="9120">
                  <c:v>41003.999999977881</c:v>
                </c:pt>
                <c:pt idx="9121">
                  <c:v>41004.010416644545</c:v>
                </c:pt>
                <c:pt idx="9122">
                  <c:v>41004.02083331121</c:v>
                </c:pt>
                <c:pt idx="9123">
                  <c:v>41004.031249977874</c:v>
                </c:pt>
                <c:pt idx="9124">
                  <c:v>41004.041666644538</c:v>
                </c:pt>
                <c:pt idx="9125">
                  <c:v>41004.052083311202</c:v>
                </c:pt>
                <c:pt idx="9126">
                  <c:v>41004.062499977867</c:v>
                </c:pt>
                <c:pt idx="9127">
                  <c:v>41004.072916644531</c:v>
                </c:pt>
                <c:pt idx="9128">
                  <c:v>41004.083333311195</c:v>
                </c:pt>
                <c:pt idx="9129">
                  <c:v>41004.093749977859</c:v>
                </c:pt>
                <c:pt idx="9130">
                  <c:v>41004.104166644524</c:v>
                </c:pt>
                <c:pt idx="9131">
                  <c:v>41004.114583311188</c:v>
                </c:pt>
                <c:pt idx="9132">
                  <c:v>41004.124999977852</c:v>
                </c:pt>
                <c:pt idx="9133">
                  <c:v>41004.135416644516</c:v>
                </c:pt>
                <c:pt idx="9134">
                  <c:v>41004.14583331118</c:v>
                </c:pt>
                <c:pt idx="9135">
                  <c:v>41004.156249977845</c:v>
                </c:pt>
                <c:pt idx="9136">
                  <c:v>41004.166666644509</c:v>
                </c:pt>
                <c:pt idx="9137">
                  <c:v>41004.177083311173</c:v>
                </c:pt>
                <c:pt idx="9138">
                  <c:v>41004.187499977837</c:v>
                </c:pt>
                <c:pt idx="9139">
                  <c:v>41004.197916644502</c:v>
                </c:pt>
                <c:pt idx="9140">
                  <c:v>41004.208333311166</c:v>
                </c:pt>
                <c:pt idx="9141">
                  <c:v>41004.21874997783</c:v>
                </c:pt>
                <c:pt idx="9142">
                  <c:v>41004.229166644494</c:v>
                </c:pt>
                <c:pt idx="9143">
                  <c:v>41004.239583311159</c:v>
                </c:pt>
                <c:pt idx="9144">
                  <c:v>41004.249999977823</c:v>
                </c:pt>
                <c:pt idx="9145">
                  <c:v>41004.260416644487</c:v>
                </c:pt>
                <c:pt idx="9146">
                  <c:v>41004.270833311151</c:v>
                </c:pt>
                <c:pt idx="9147">
                  <c:v>41004.281249977816</c:v>
                </c:pt>
                <c:pt idx="9148">
                  <c:v>41004.29166664448</c:v>
                </c:pt>
                <c:pt idx="9149">
                  <c:v>41004.302083311144</c:v>
                </c:pt>
                <c:pt idx="9150">
                  <c:v>41004.312499977808</c:v>
                </c:pt>
                <c:pt idx="9151">
                  <c:v>41004.322916644473</c:v>
                </c:pt>
                <c:pt idx="9152">
                  <c:v>41004.333333311137</c:v>
                </c:pt>
                <c:pt idx="9153">
                  <c:v>41004.343749977801</c:v>
                </c:pt>
                <c:pt idx="9154">
                  <c:v>41004.354166644465</c:v>
                </c:pt>
                <c:pt idx="9155">
                  <c:v>41004.36458331113</c:v>
                </c:pt>
                <c:pt idx="9156">
                  <c:v>41004.374999977794</c:v>
                </c:pt>
                <c:pt idx="9157">
                  <c:v>41004.385416644458</c:v>
                </c:pt>
                <c:pt idx="9158">
                  <c:v>41004.395833311122</c:v>
                </c:pt>
                <c:pt idx="9159">
                  <c:v>41004.406249977787</c:v>
                </c:pt>
                <c:pt idx="9160">
                  <c:v>41004.416666644451</c:v>
                </c:pt>
                <c:pt idx="9161">
                  <c:v>41004.427083311115</c:v>
                </c:pt>
                <c:pt idx="9162">
                  <c:v>41004.437499977779</c:v>
                </c:pt>
                <c:pt idx="9163">
                  <c:v>41004.447916644443</c:v>
                </c:pt>
                <c:pt idx="9164">
                  <c:v>41004.458333311108</c:v>
                </c:pt>
                <c:pt idx="9165">
                  <c:v>41004.468749977772</c:v>
                </c:pt>
                <c:pt idx="9166">
                  <c:v>41004.479166644436</c:v>
                </c:pt>
                <c:pt idx="9167">
                  <c:v>41004.4895833111</c:v>
                </c:pt>
                <c:pt idx="9168">
                  <c:v>41004.499999977765</c:v>
                </c:pt>
                <c:pt idx="9169">
                  <c:v>41004.510416644429</c:v>
                </c:pt>
                <c:pt idx="9170">
                  <c:v>41004.520833311093</c:v>
                </c:pt>
                <c:pt idx="9171">
                  <c:v>41004.531249977757</c:v>
                </c:pt>
                <c:pt idx="9172">
                  <c:v>41004.541666644422</c:v>
                </c:pt>
                <c:pt idx="9173">
                  <c:v>41004.552083311086</c:v>
                </c:pt>
                <c:pt idx="9174">
                  <c:v>41004.56249997775</c:v>
                </c:pt>
                <c:pt idx="9175">
                  <c:v>41004.572916644414</c:v>
                </c:pt>
                <c:pt idx="9176">
                  <c:v>41004.583333311079</c:v>
                </c:pt>
                <c:pt idx="9177">
                  <c:v>41004.593749977743</c:v>
                </c:pt>
                <c:pt idx="9178">
                  <c:v>41004.604166644407</c:v>
                </c:pt>
                <c:pt idx="9179">
                  <c:v>41004.614583311071</c:v>
                </c:pt>
                <c:pt idx="9180">
                  <c:v>41004.624999977736</c:v>
                </c:pt>
                <c:pt idx="9181">
                  <c:v>41004.6354166444</c:v>
                </c:pt>
                <c:pt idx="9182">
                  <c:v>41004.645833311064</c:v>
                </c:pt>
                <c:pt idx="9183">
                  <c:v>41004.656249977728</c:v>
                </c:pt>
                <c:pt idx="9184">
                  <c:v>41004.666666644393</c:v>
                </c:pt>
                <c:pt idx="9185">
                  <c:v>41004.677083311057</c:v>
                </c:pt>
                <c:pt idx="9186">
                  <c:v>41004.687499977721</c:v>
                </c:pt>
                <c:pt idx="9187">
                  <c:v>41004.697916644385</c:v>
                </c:pt>
                <c:pt idx="9188">
                  <c:v>41004.70833331105</c:v>
                </c:pt>
                <c:pt idx="9189">
                  <c:v>41004.718749977714</c:v>
                </c:pt>
                <c:pt idx="9190">
                  <c:v>41004.729166644378</c:v>
                </c:pt>
                <c:pt idx="9191">
                  <c:v>41004.739583311042</c:v>
                </c:pt>
                <c:pt idx="9192">
                  <c:v>41004.749999977706</c:v>
                </c:pt>
                <c:pt idx="9193">
                  <c:v>41004.760416644371</c:v>
                </c:pt>
                <c:pt idx="9194">
                  <c:v>41004.770833311035</c:v>
                </c:pt>
                <c:pt idx="9195">
                  <c:v>41004.781249977699</c:v>
                </c:pt>
                <c:pt idx="9196">
                  <c:v>41004.791666644363</c:v>
                </c:pt>
                <c:pt idx="9197">
                  <c:v>41004.802083311028</c:v>
                </c:pt>
                <c:pt idx="9198">
                  <c:v>41004.812499977692</c:v>
                </c:pt>
                <c:pt idx="9199">
                  <c:v>41004.822916644356</c:v>
                </c:pt>
                <c:pt idx="9200">
                  <c:v>41004.83333331102</c:v>
                </c:pt>
                <c:pt idx="9201">
                  <c:v>41004.843749977685</c:v>
                </c:pt>
                <c:pt idx="9202">
                  <c:v>41004.854166644349</c:v>
                </c:pt>
                <c:pt idx="9203">
                  <c:v>41004.864583311013</c:v>
                </c:pt>
                <c:pt idx="9204">
                  <c:v>41004.874999977677</c:v>
                </c:pt>
                <c:pt idx="9205">
                  <c:v>41004.885416644342</c:v>
                </c:pt>
                <c:pt idx="9206">
                  <c:v>41004.895833311006</c:v>
                </c:pt>
                <c:pt idx="9207">
                  <c:v>41004.90624997767</c:v>
                </c:pt>
                <c:pt idx="9208">
                  <c:v>41004.916666644334</c:v>
                </c:pt>
                <c:pt idx="9209">
                  <c:v>41004.927083310999</c:v>
                </c:pt>
                <c:pt idx="9210">
                  <c:v>41004.937499977663</c:v>
                </c:pt>
                <c:pt idx="9211">
                  <c:v>41004.947916644327</c:v>
                </c:pt>
                <c:pt idx="9212">
                  <c:v>41004.958333310991</c:v>
                </c:pt>
                <c:pt idx="9213">
                  <c:v>41004.968749977656</c:v>
                </c:pt>
                <c:pt idx="9214">
                  <c:v>41004.97916664432</c:v>
                </c:pt>
                <c:pt idx="9215">
                  <c:v>41004.989583310984</c:v>
                </c:pt>
                <c:pt idx="9216">
                  <c:v>41004.999999977648</c:v>
                </c:pt>
                <c:pt idx="9217">
                  <c:v>41005.010416644312</c:v>
                </c:pt>
                <c:pt idx="9218">
                  <c:v>41005.020833310977</c:v>
                </c:pt>
                <c:pt idx="9219">
                  <c:v>41005.031249977641</c:v>
                </c:pt>
                <c:pt idx="9220">
                  <c:v>41005.041666644305</c:v>
                </c:pt>
                <c:pt idx="9221">
                  <c:v>41005.052083310969</c:v>
                </c:pt>
                <c:pt idx="9222">
                  <c:v>41005.062499977634</c:v>
                </c:pt>
                <c:pt idx="9223">
                  <c:v>41005.072916644298</c:v>
                </c:pt>
                <c:pt idx="9224">
                  <c:v>41005.083333310962</c:v>
                </c:pt>
                <c:pt idx="9225">
                  <c:v>41005.093749977626</c:v>
                </c:pt>
                <c:pt idx="9226">
                  <c:v>41005.104166644291</c:v>
                </c:pt>
                <c:pt idx="9227">
                  <c:v>41005.114583310955</c:v>
                </c:pt>
                <c:pt idx="9228">
                  <c:v>41005.124999977619</c:v>
                </c:pt>
                <c:pt idx="9229">
                  <c:v>41005.135416644283</c:v>
                </c:pt>
                <c:pt idx="9230">
                  <c:v>41005.145833310948</c:v>
                </c:pt>
                <c:pt idx="9231">
                  <c:v>41005.156249977612</c:v>
                </c:pt>
                <c:pt idx="9232">
                  <c:v>41005.166666644276</c:v>
                </c:pt>
                <c:pt idx="9233">
                  <c:v>41005.17708331094</c:v>
                </c:pt>
                <c:pt idx="9234">
                  <c:v>41005.187499977605</c:v>
                </c:pt>
                <c:pt idx="9235">
                  <c:v>41005.197916644269</c:v>
                </c:pt>
                <c:pt idx="9236">
                  <c:v>41005.208333310933</c:v>
                </c:pt>
                <c:pt idx="9237">
                  <c:v>41005.218749977597</c:v>
                </c:pt>
                <c:pt idx="9238">
                  <c:v>41005.229166644262</c:v>
                </c:pt>
                <c:pt idx="9239">
                  <c:v>41005.239583310926</c:v>
                </c:pt>
                <c:pt idx="9240">
                  <c:v>41005.24999997759</c:v>
                </c:pt>
                <c:pt idx="9241">
                  <c:v>41005.260416644254</c:v>
                </c:pt>
                <c:pt idx="9242">
                  <c:v>41005.270833310919</c:v>
                </c:pt>
                <c:pt idx="9243">
                  <c:v>41005.281249977583</c:v>
                </c:pt>
                <c:pt idx="9244">
                  <c:v>41005.291666644247</c:v>
                </c:pt>
                <c:pt idx="9245">
                  <c:v>41005.302083310911</c:v>
                </c:pt>
                <c:pt idx="9246">
                  <c:v>41005.312499977575</c:v>
                </c:pt>
                <c:pt idx="9247">
                  <c:v>41005.32291664424</c:v>
                </c:pt>
                <c:pt idx="9248">
                  <c:v>41005.333333310904</c:v>
                </c:pt>
                <c:pt idx="9249">
                  <c:v>41005.343749977568</c:v>
                </c:pt>
                <c:pt idx="9250">
                  <c:v>41005.354166644232</c:v>
                </c:pt>
                <c:pt idx="9251">
                  <c:v>41005.364583310897</c:v>
                </c:pt>
                <c:pt idx="9252">
                  <c:v>41005.374999977561</c:v>
                </c:pt>
                <c:pt idx="9253">
                  <c:v>41005.385416644225</c:v>
                </c:pt>
                <c:pt idx="9254">
                  <c:v>41005.395833310889</c:v>
                </c:pt>
                <c:pt idx="9255">
                  <c:v>41005.406249977554</c:v>
                </c:pt>
                <c:pt idx="9256">
                  <c:v>41005.416666644218</c:v>
                </c:pt>
                <c:pt idx="9257">
                  <c:v>41005.427083310882</c:v>
                </c:pt>
                <c:pt idx="9258">
                  <c:v>41005.437499977546</c:v>
                </c:pt>
                <c:pt idx="9259">
                  <c:v>41005.447916644211</c:v>
                </c:pt>
                <c:pt idx="9260">
                  <c:v>41005.458333310875</c:v>
                </c:pt>
                <c:pt idx="9261">
                  <c:v>41005.468749977539</c:v>
                </c:pt>
                <c:pt idx="9262">
                  <c:v>41005.479166644203</c:v>
                </c:pt>
                <c:pt idx="9263">
                  <c:v>41005.489583310868</c:v>
                </c:pt>
                <c:pt idx="9264">
                  <c:v>41005.499999977532</c:v>
                </c:pt>
                <c:pt idx="9265">
                  <c:v>41005.510416644196</c:v>
                </c:pt>
                <c:pt idx="9266">
                  <c:v>41005.52083331086</c:v>
                </c:pt>
                <c:pt idx="9267">
                  <c:v>41005.531249977525</c:v>
                </c:pt>
                <c:pt idx="9268">
                  <c:v>41005.541666644189</c:v>
                </c:pt>
                <c:pt idx="9269">
                  <c:v>41005.552083310853</c:v>
                </c:pt>
                <c:pt idx="9270">
                  <c:v>41005.562499977517</c:v>
                </c:pt>
                <c:pt idx="9271">
                  <c:v>41005.572916644182</c:v>
                </c:pt>
                <c:pt idx="9272">
                  <c:v>41005.583333310846</c:v>
                </c:pt>
                <c:pt idx="9273">
                  <c:v>41005.59374997751</c:v>
                </c:pt>
                <c:pt idx="9274">
                  <c:v>41005.604166644174</c:v>
                </c:pt>
                <c:pt idx="9275">
                  <c:v>41005.614583310838</c:v>
                </c:pt>
                <c:pt idx="9276">
                  <c:v>41005.624999977503</c:v>
                </c:pt>
                <c:pt idx="9277">
                  <c:v>41005.635416644167</c:v>
                </c:pt>
                <c:pt idx="9278">
                  <c:v>41005.645833310831</c:v>
                </c:pt>
                <c:pt idx="9279">
                  <c:v>41005.656249977495</c:v>
                </c:pt>
                <c:pt idx="9280">
                  <c:v>41005.66666664416</c:v>
                </c:pt>
                <c:pt idx="9281">
                  <c:v>41005.677083310824</c:v>
                </c:pt>
                <c:pt idx="9282">
                  <c:v>41005.687499977488</c:v>
                </c:pt>
                <c:pt idx="9283">
                  <c:v>41005.697916644152</c:v>
                </c:pt>
                <c:pt idx="9284">
                  <c:v>41005.708333310817</c:v>
                </c:pt>
                <c:pt idx="9285">
                  <c:v>41005.718749977481</c:v>
                </c:pt>
                <c:pt idx="9286">
                  <c:v>41005.729166644145</c:v>
                </c:pt>
                <c:pt idx="9287">
                  <c:v>41005.739583310809</c:v>
                </c:pt>
                <c:pt idx="9288">
                  <c:v>41005.749999977474</c:v>
                </c:pt>
                <c:pt idx="9289">
                  <c:v>41005.760416644138</c:v>
                </c:pt>
                <c:pt idx="9290">
                  <c:v>41005.770833310802</c:v>
                </c:pt>
                <c:pt idx="9291">
                  <c:v>41005.781249977466</c:v>
                </c:pt>
                <c:pt idx="9292">
                  <c:v>41005.791666644131</c:v>
                </c:pt>
                <c:pt idx="9293">
                  <c:v>41005.802083310795</c:v>
                </c:pt>
                <c:pt idx="9294">
                  <c:v>41005.812499977459</c:v>
                </c:pt>
                <c:pt idx="9295">
                  <c:v>41005.822916644123</c:v>
                </c:pt>
                <c:pt idx="9296">
                  <c:v>41005.833333310788</c:v>
                </c:pt>
                <c:pt idx="9297">
                  <c:v>41005.843749977452</c:v>
                </c:pt>
                <c:pt idx="9298">
                  <c:v>41005.854166644116</c:v>
                </c:pt>
                <c:pt idx="9299">
                  <c:v>41005.86458331078</c:v>
                </c:pt>
                <c:pt idx="9300">
                  <c:v>41005.874999977445</c:v>
                </c:pt>
                <c:pt idx="9301">
                  <c:v>41005.885416644109</c:v>
                </c:pt>
                <c:pt idx="9302">
                  <c:v>41005.895833310773</c:v>
                </c:pt>
                <c:pt idx="9303">
                  <c:v>41005.906249977437</c:v>
                </c:pt>
                <c:pt idx="9304">
                  <c:v>41005.916666644101</c:v>
                </c:pt>
                <c:pt idx="9305">
                  <c:v>41005.927083310766</c:v>
                </c:pt>
                <c:pt idx="9306">
                  <c:v>41005.93749997743</c:v>
                </c:pt>
                <c:pt idx="9307">
                  <c:v>41005.947916644094</c:v>
                </c:pt>
                <c:pt idx="9308">
                  <c:v>41005.958333310758</c:v>
                </c:pt>
                <c:pt idx="9309">
                  <c:v>41005.968749977423</c:v>
                </c:pt>
                <c:pt idx="9310">
                  <c:v>41005.979166644087</c:v>
                </c:pt>
                <c:pt idx="9311">
                  <c:v>41005.989583310751</c:v>
                </c:pt>
                <c:pt idx="9312">
                  <c:v>41005.999999977415</c:v>
                </c:pt>
                <c:pt idx="9313">
                  <c:v>41006.01041664408</c:v>
                </c:pt>
                <c:pt idx="9314">
                  <c:v>41006.020833310744</c:v>
                </c:pt>
                <c:pt idx="9315">
                  <c:v>41006.031249977408</c:v>
                </c:pt>
                <c:pt idx="9316">
                  <c:v>41006.041666644072</c:v>
                </c:pt>
                <c:pt idx="9317">
                  <c:v>41006.052083310737</c:v>
                </c:pt>
                <c:pt idx="9318">
                  <c:v>41006.062499977401</c:v>
                </c:pt>
                <c:pt idx="9319">
                  <c:v>41006.072916644065</c:v>
                </c:pt>
                <c:pt idx="9320">
                  <c:v>41006.083333310729</c:v>
                </c:pt>
                <c:pt idx="9321">
                  <c:v>41006.093749977394</c:v>
                </c:pt>
                <c:pt idx="9322">
                  <c:v>41006.104166644058</c:v>
                </c:pt>
                <c:pt idx="9323">
                  <c:v>41006.114583310722</c:v>
                </c:pt>
                <c:pt idx="9324">
                  <c:v>41006.124999977386</c:v>
                </c:pt>
                <c:pt idx="9325">
                  <c:v>41006.135416644051</c:v>
                </c:pt>
                <c:pt idx="9326">
                  <c:v>41006.145833310715</c:v>
                </c:pt>
                <c:pt idx="9327">
                  <c:v>41006.156249977379</c:v>
                </c:pt>
                <c:pt idx="9328">
                  <c:v>41006.166666644043</c:v>
                </c:pt>
                <c:pt idx="9329">
                  <c:v>41006.177083310708</c:v>
                </c:pt>
                <c:pt idx="9330">
                  <c:v>41006.187499977372</c:v>
                </c:pt>
                <c:pt idx="9331">
                  <c:v>41006.197916644036</c:v>
                </c:pt>
                <c:pt idx="9332">
                  <c:v>41006.2083333107</c:v>
                </c:pt>
                <c:pt idx="9333">
                  <c:v>41006.218749977364</c:v>
                </c:pt>
                <c:pt idx="9334">
                  <c:v>41006.229166644029</c:v>
                </c:pt>
                <c:pt idx="9335">
                  <c:v>41006.239583310693</c:v>
                </c:pt>
                <c:pt idx="9336">
                  <c:v>41006.249999977357</c:v>
                </c:pt>
                <c:pt idx="9337">
                  <c:v>41006.260416644021</c:v>
                </c:pt>
                <c:pt idx="9338">
                  <c:v>41006.270833310686</c:v>
                </c:pt>
                <c:pt idx="9339">
                  <c:v>41006.28124997735</c:v>
                </c:pt>
                <c:pt idx="9340">
                  <c:v>41006.291666644014</c:v>
                </c:pt>
                <c:pt idx="9341">
                  <c:v>41006.302083310678</c:v>
                </c:pt>
                <c:pt idx="9342">
                  <c:v>41006.312499977343</c:v>
                </c:pt>
                <c:pt idx="9343">
                  <c:v>41006.322916644007</c:v>
                </c:pt>
                <c:pt idx="9344">
                  <c:v>41006.333333310671</c:v>
                </c:pt>
                <c:pt idx="9345">
                  <c:v>41006.343749977335</c:v>
                </c:pt>
                <c:pt idx="9346">
                  <c:v>41006.354166644</c:v>
                </c:pt>
                <c:pt idx="9347">
                  <c:v>41006.364583310664</c:v>
                </c:pt>
                <c:pt idx="9348">
                  <c:v>41006.374999977328</c:v>
                </c:pt>
                <c:pt idx="9349">
                  <c:v>41006.385416643992</c:v>
                </c:pt>
                <c:pt idx="9350">
                  <c:v>41006.395833310657</c:v>
                </c:pt>
                <c:pt idx="9351">
                  <c:v>41006.406249977321</c:v>
                </c:pt>
                <c:pt idx="9352">
                  <c:v>41006.416666643985</c:v>
                </c:pt>
                <c:pt idx="9353">
                  <c:v>41006.427083310649</c:v>
                </c:pt>
                <c:pt idx="9354">
                  <c:v>41006.437499977314</c:v>
                </c:pt>
                <c:pt idx="9355">
                  <c:v>41006.447916643978</c:v>
                </c:pt>
                <c:pt idx="9356">
                  <c:v>41006.458333310642</c:v>
                </c:pt>
                <c:pt idx="9357">
                  <c:v>41006.468749977306</c:v>
                </c:pt>
                <c:pt idx="9358">
                  <c:v>41006.479166643971</c:v>
                </c:pt>
                <c:pt idx="9359">
                  <c:v>41006.489583310635</c:v>
                </c:pt>
                <c:pt idx="9360">
                  <c:v>41006.499999977299</c:v>
                </c:pt>
                <c:pt idx="9361">
                  <c:v>41006.510416643963</c:v>
                </c:pt>
                <c:pt idx="9362">
                  <c:v>41006.520833310627</c:v>
                </c:pt>
                <c:pt idx="9363">
                  <c:v>41006.531249977292</c:v>
                </c:pt>
                <c:pt idx="9364">
                  <c:v>41006.541666643956</c:v>
                </c:pt>
                <c:pt idx="9365">
                  <c:v>41006.55208331062</c:v>
                </c:pt>
                <c:pt idx="9366">
                  <c:v>41006.562499977284</c:v>
                </c:pt>
                <c:pt idx="9367">
                  <c:v>41006.572916643949</c:v>
                </c:pt>
                <c:pt idx="9368">
                  <c:v>41006.583333310613</c:v>
                </c:pt>
                <c:pt idx="9369">
                  <c:v>41006.593749977277</c:v>
                </c:pt>
                <c:pt idx="9370">
                  <c:v>41006.604166643941</c:v>
                </c:pt>
                <c:pt idx="9371">
                  <c:v>41006.614583310606</c:v>
                </c:pt>
                <c:pt idx="9372">
                  <c:v>41006.62499997727</c:v>
                </c:pt>
                <c:pt idx="9373">
                  <c:v>41006.635416643934</c:v>
                </c:pt>
                <c:pt idx="9374">
                  <c:v>41006.645833310598</c:v>
                </c:pt>
                <c:pt idx="9375">
                  <c:v>41006.656249977263</c:v>
                </c:pt>
                <c:pt idx="9376">
                  <c:v>41006.666666643927</c:v>
                </c:pt>
                <c:pt idx="9377">
                  <c:v>41006.677083310591</c:v>
                </c:pt>
                <c:pt idx="9378">
                  <c:v>41006.687499977255</c:v>
                </c:pt>
                <c:pt idx="9379">
                  <c:v>41006.69791664392</c:v>
                </c:pt>
                <c:pt idx="9380">
                  <c:v>41006.708333310584</c:v>
                </c:pt>
                <c:pt idx="9381">
                  <c:v>41006.718749977248</c:v>
                </c:pt>
                <c:pt idx="9382">
                  <c:v>41006.729166643912</c:v>
                </c:pt>
                <c:pt idx="9383">
                  <c:v>41006.739583310577</c:v>
                </c:pt>
                <c:pt idx="9384">
                  <c:v>41006.749999977241</c:v>
                </c:pt>
                <c:pt idx="9385">
                  <c:v>41006.760416643905</c:v>
                </c:pt>
                <c:pt idx="9386">
                  <c:v>41006.770833310569</c:v>
                </c:pt>
                <c:pt idx="9387">
                  <c:v>41006.781249977234</c:v>
                </c:pt>
                <c:pt idx="9388">
                  <c:v>41006.791666643898</c:v>
                </c:pt>
                <c:pt idx="9389">
                  <c:v>41006.802083310562</c:v>
                </c:pt>
                <c:pt idx="9390">
                  <c:v>41006.812499977226</c:v>
                </c:pt>
                <c:pt idx="9391">
                  <c:v>41006.82291664389</c:v>
                </c:pt>
                <c:pt idx="9392">
                  <c:v>41006.833333310555</c:v>
                </c:pt>
                <c:pt idx="9393">
                  <c:v>41006.843749977219</c:v>
                </c:pt>
                <c:pt idx="9394">
                  <c:v>41006.854166643883</c:v>
                </c:pt>
                <c:pt idx="9395">
                  <c:v>41006.864583310547</c:v>
                </c:pt>
                <c:pt idx="9396">
                  <c:v>41006.874999977212</c:v>
                </c:pt>
                <c:pt idx="9397">
                  <c:v>41006.885416643876</c:v>
                </c:pt>
                <c:pt idx="9398">
                  <c:v>41006.89583331054</c:v>
                </c:pt>
                <c:pt idx="9399">
                  <c:v>41006.906249977204</c:v>
                </c:pt>
                <c:pt idx="9400">
                  <c:v>41006.916666643869</c:v>
                </c:pt>
                <c:pt idx="9401">
                  <c:v>41006.927083310533</c:v>
                </c:pt>
                <c:pt idx="9402">
                  <c:v>41006.937499977197</c:v>
                </c:pt>
                <c:pt idx="9403">
                  <c:v>41006.947916643861</c:v>
                </c:pt>
                <c:pt idx="9404">
                  <c:v>41006.958333310526</c:v>
                </c:pt>
                <c:pt idx="9405">
                  <c:v>41006.96874997719</c:v>
                </c:pt>
                <c:pt idx="9406">
                  <c:v>41006.979166643854</c:v>
                </c:pt>
                <c:pt idx="9407">
                  <c:v>41006.989583310518</c:v>
                </c:pt>
                <c:pt idx="9408">
                  <c:v>41006.999999977183</c:v>
                </c:pt>
                <c:pt idx="9409">
                  <c:v>41007.010416643847</c:v>
                </c:pt>
                <c:pt idx="9410">
                  <c:v>41007.020833310511</c:v>
                </c:pt>
                <c:pt idx="9411">
                  <c:v>41007.031249977175</c:v>
                </c:pt>
                <c:pt idx="9412">
                  <c:v>41007.04166664384</c:v>
                </c:pt>
                <c:pt idx="9413">
                  <c:v>41007.052083310504</c:v>
                </c:pt>
                <c:pt idx="9414">
                  <c:v>41007.062499977168</c:v>
                </c:pt>
                <c:pt idx="9415">
                  <c:v>41007.072916643832</c:v>
                </c:pt>
                <c:pt idx="9416">
                  <c:v>41007.083333310497</c:v>
                </c:pt>
                <c:pt idx="9417">
                  <c:v>41007.093749977161</c:v>
                </c:pt>
                <c:pt idx="9418">
                  <c:v>41007.104166643825</c:v>
                </c:pt>
                <c:pt idx="9419">
                  <c:v>41007.114583310489</c:v>
                </c:pt>
                <c:pt idx="9420">
                  <c:v>41007.124999977153</c:v>
                </c:pt>
                <c:pt idx="9421">
                  <c:v>41007.135416643818</c:v>
                </c:pt>
                <c:pt idx="9422">
                  <c:v>41007.145833310482</c:v>
                </c:pt>
                <c:pt idx="9423">
                  <c:v>41007.156249977146</c:v>
                </c:pt>
                <c:pt idx="9424">
                  <c:v>41007.16666664381</c:v>
                </c:pt>
                <c:pt idx="9425">
                  <c:v>41007.177083310475</c:v>
                </c:pt>
                <c:pt idx="9426">
                  <c:v>41007.187499977139</c:v>
                </c:pt>
                <c:pt idx="9427">
                  <c:v>41007.197916643803</c:v>
                </c:pt>
                <c:pt idx="9428">
                  <c:v>41007.208333310467</c:v>
                </c:pt>
                <c:pt idx="9429">
                  <c:v>41007.218749977132</c:v>
                </c:pt>
                <c:pt idx="9430">
                  <c:v>41007.229166643796</c:v>
                </c:pt>
                <c:pt idx="9431">
                  <c:v>41007.23958331046</c:v>
                </c:pt>
                <c:pt idx="9432">
                  <c:v>41007.249999977124</c:v>
                </c:pt>
                <c:pt idx="9433">
                  <c:v>41007.260416643789</c:v>
                </c:pt>
                <c:pt idx="9434">
                  <c:v>41007.270833310453</c:v>
                </c:pt>
                <c:pt idx="9435">
                  <c:v>41007.281249977117</c:v>
                </c:pt>
                <c:pt idx="9436">
                  <c:v>41007.291666643781</c:v>
                </c:pt>
                <c:pt idx="9437">
                  <c:v>41007.302083310446</c:v>
                </c:pt>
                <c:pt idx="9438">
                  <c:v>41007.31249997711</c:v>
                </c:pt>
                <c:pt idx="9439">
                  <c:v>41007.322916643774</c:v>
                </c:pt>
                <c:pt idx="9440">
                  <c:v>41007.333333310438</c:v>
                </c:pt>
                <c:pt idx="9441">
                  <c:v>41007.343749977103</c:v>
                </c:pt>
                <c:pt idx="9442">
                  <c:v>41007.354166643767</c:v>
                </c:pt>
                <c:pt idx="9443">
                  <c:v>41007.364583310431</c:v>
                </c:pt>
                <c:pt idx="9444">
                  <c:v>41007.374999977095</c:v>
                </c:pt>
                <c:pt idx="9445">
                  <c:v>41007.38541664376</c:v>
                </c:pt>
                <c:pt idx="9446">
                  <c:v>41007.395833310424</c:v>
                </c:pt>
                <c:pt idx="9447">
                  <c:v>41007.406249977088</c:v>
                </c:pt>
                <c:pt idx="9448">
                  <c:v>41007.416666643752</c:v>
                </c:pt>
                <c:pt idx="9449">
                  <c:v>41007.427083310416</c:v>
                </c:pt>
                <c:pt idx="9450">
                  <c:v>41007.437499977081</c:v>
                </c:pt>
                <c:pt idx="9451">
                  <c:v>41007.447916643745</c:v>
                </c:pt>
                <c:pt idx="9452">
                  <c:v>41007.458333310409</c:v>
                </c:pt>
                <c:pt idx="9453">
                  <c:v>41007.468749977073</c:v>
                </c:pt>
                <c:pt idx="9454">
                  <c:v>41007.479166643738</c:v>
                </c:pt>
                <c:pt idx="9455">
                  <c:v>41007.489583310402</c:v>
                </c:pt>
                <c:pt idx="9456">
                  <c:v>41007.499999977066</c:v>
                </c:pt>
                <c:pt idx="9457">
                  <c:v>41007.51041664373</c:v>
                </c:pt>
                <c:pt idx="9458">
                  <c:v>41007.520833310395</c:v>
                </c:pt>
                <c:pt idx="9459">
                  <c:v>41007.531249977059</c:v>
                </c:pt>
                <c:pt idx="9460">
                  <c:v>41007.541666643723</c:v>
                </c:pt>
                <c:pt idx="9461">
                  <c:v>41007.552083310387</c:v>
                </c:pt>
                <c:pt idx="9462">
                  <c:v>41007.562499977052</c:v>
                </c:pt>
                <c:pt idx="9463">
                  <c:v>41007.572916643716</c:v>
                </c:pt>
                <c:pt idx="9464">
                  <c:v>41007.58333331038</c:v>
                </c:pt>
                <c:pt idx="9465">
                  <c:v>41007.593749977044</c:v>
                </c:pt>
                <c:pt idx="9466">
                  <c:v>41007.604166643709</c:v>
                </c:pt>
                <c:pt idx="9467">
                  <c:v>41007.614583310373</c:v>
                </c:pt>
                <c:pt idx="9468">
                  <c:v>41007.624999977037</c:v>
                </c:pt>
                <c:pt idx="9469">
                  <c:v>41007.635416643701</c:v>
                </c:pt>
                <c:pt idx="9470">
                  <c:v>41007.645833310366</c:v>
                </c:pt>
                <c:pt idx="9471">
                  <c:v>41007.65624997703</c:v>
                </c:pt>
                <c:pt idx="9472">
                  <c:v>41007.666666643694</c:v>
                </c:pt>
                <c:pt idx="9473">
                  <c:v>41007.677083310358</c:v>
                </c:pt>
                <c:pt idx="9474">
                  <c:v>41007.687499977023</c:v>
                </c:pt>
                <c:pt idx="9475">
                  <c:v>41007.697916643687</c:v>
                </c:pt>
                <c:pt idx="9476">
                  <c:v>41007.708333310351</c:v>
                </c:pt>
                <c:pt idx="9477">
                  <c:v>41007.718749977015</c:v>
                </c:pt>
                <c:pt idx="9478">
                  <c:v>41007.729166643679</c:v>
                </c:pt>
                <c:pt idx="9479">
                  <c:v>41007.739583310344</c:v>
                </c:pt>
                <c:pt idx="9480">
                  <c:v>41007.749999977008</c:v>
                </c:pt>
                <c:pt idx="9481">
                  <c:v>41007.760416643672</c:v>
                </c:pt>
                <c:pt idx="9482">
                  <c:v>41007.770833310336</c:v>
                </c:pt>
                <c:pt idx="9483">
                  <c:v>41007.781249977001</c:v>
                </c:pt>
                <c:pt idx="9484">
                  <c:v>41007.791666643665</c:v>
                </c:pt>
                <c:pt idx="9485">
                  <c:v>41007.802083310329</c:v>
                </c:pt>
                <c:pt idx="9486">
                  <c:v>41007.812499976993</c:v>
                </c:pt>
                <c:pt idx="9487">
                  <c:v>41007.822916643658</c:v>
                </c:pt>
                <c:pt idx="9488">
                  <c:v>41007.833333310322</c:v>
                </c:pt>
                <c:pt idx="9489">
                  <c:v>41007.843749976986</c:v>
                </c:pt>
                <c:pt idx="9490">
                  <c:v>41007.85416664365</c:v>
                </c:pt>
                <c:pt idx="9491">
                  <c:v>41007.864583310315</c:v>
                </c:pt>
                <c:pt idx="9492">
                  <c:v>41007.874999976979</c:v>
                </c:pt>
                <c:pt idx="9493">
                  <c:v>41007.885416643643</c:v>
                </c:pt>
                <c:pt idx="9494">
                  <c:v>41007.895833310307</c:v>
                </c:pt>
                <c:pt idx="9495">
                  <c:v>41007.906249976972</c:v>
                </c:pt>
                <c:pt idx="9496">
                  <c:v>41007.916666643636</c:v>
                </c:pt>
                <c:pt idx="9497">
                  <c:v>41007.9270833103</c:v>
                </c:pt>
                <c:pt idx="9498">
                  <c:v>41007.937499976964</c:v>
                </c:pt>
                <c:pt idx="9499">
                  <c:v>41007.947916643629</c:v>
                </c:pt>
                <c:pt idx="9500">
                  <c:v>41007.958333310293</c:v>
                </c:pt>
                <c:pt idx="9501">
                  <c:v>41007.968749976957</c:v>
                </c:pt>
                <c:pt idx="9502">
                  <c:v>41007.979166643621</c:v>
                </c:pt>
                <c:pt idx="9503">
                  <c:v>41007.989583310286</c:v>
                </c:pt>
                <c:pt idx="9504">
                  <c:v>41007.99999997695</c:v>
                </c:pt>
                <c:pt idx="9505">
                  <c:v>41008.010416643614</c:v>
                </c:pt>
                <c:pt idx="9506">
                  <c:v>41008.020833310278</c:v>
                </c:pt>
                <c:pt idx="9507">
                  <c:v>41008.031249976942</c:v>
                </c:pt>
                <c:pt idx="9508">
                  <c:v>41008.041666643607</c:v>
                </c:pt>
                <c:pt idx="9509">
                  <c:v>41008.052083310271</c:v>
                </c:pt>
                <c:pt idx="9510">
                  <c:v>41008.062499976935</c:v>
                </c:pt>
                <c:pt idx="9511">
                  <c:v>41008.072916643599</c:v>
                </c:pt>
                <c:pt idx="9512">
                  <c:v>41008.083333310264</c:v>
                </c:pt>
                <c:pt idx="9513">
                  <c:v>41008.093749976928</c:v>
                </c:pt>
                <c:pt idx="9514">
                  <c:v>41008.104166643592</c:v>
                </c:pt>
                <c:pt idx="9515">
                  <c:v>41008.114583310256</c:v>
                </c:pt>
                <c:pt idx="9516">
                  <c:v>41008.124999976921</c:v>
                </c:pt>
                <c:pt idx="9517">
                  <c:v>41008.135416643585</c:v>
                </c:pt>
                <c:pt idx="9518">
                  <c:v>41008.145833310249</c:v>
                </c:pt>
                <c:pt idx="9519">
                  <c:v>41008.156249976913</c:v>
                </c:pt>
                <c:pt idx="9520">
                  <c:v>41008.166666643578</c:v>
                </c:pt>
                <c:pt idx="9521">
                  <c:v>41008.177083310242</c:v>
                </c:pt>
                <c:pt idx="9522">
                  <c:v>41008.187499976906</c:v>
                </c:pt>
                <c:pt idx="9523">
                  <c:v>41008.19791664357</c:v>
                </c:pt>
                <c:pt idx="9524">
                  <c:v>41008.208333310235</c:v>
                </c:pt>
                <c:pt idx="9525">
                  <c:v>41008.218749976899</c:v>
                </c:pt>
                <c:pt idx="9526">
                  <c:v>41008.229166643563</c:v>
                </c:pt>
                <c:pt idx="9527">
                  <c:v>41008.239583310227</c:v>
                </c:pt>
                <c:pt idx="9528">
                  <c:v>41008.249999976892</c:v>
                </c:pt>
                <c:pt idx="9529">
                  <c:v>41008.260416643556</c:v>
                </c:pt>
                <c:pt idx="9530">
                  <c:v>41008.27083331022</c:v>
                </c:pt>
                <c:pt idx="9531">
                  <c:v>41008.281249976884</c:v>
                </c:pt>
                <c:pt idx="9532">
                  <c:v>41008.291666643549</c:v>
                </c:pt>
                <c:pt idx="9533">
                  <c:v>41008.302083310213</c:v>
                </c:pt>
                <c:pt idx="9534">
                  <c:v>41008.312499976877</c:v>
                </c:pt>
                <c:pt idx="9535">
                  <c:v>41008.322916643541</c:v>
                </c:pt>
                <c:pt idx="9536">
                  <c:v>41008.333333310205</c:v>
                </c:pt>
                <c:pt idx="9537">
                  <c:v>41008.34374997687</c:v>
                </c:pt>
                <c:pt idx="9538">
                  <c:v>41008.354166643534</c:v>
                </c:pt>
                <c:pt idx="9539">
                  <c:v>41008.364583310198</c:v>
                </c:pt>
                <c:pt idx="9540">
                  <c:v>41008.374999976862</c:v>
                </c:pt>
                <c:pt idx="9541">
                  <c:v>41008.385416643527</c:v>
                </c:pt>
                <c:pt idx="9542">
                  <c:v>41008.395833310191</c:v>
                </c:pt>
                <c:pt idx="9543">
                  <c:v>41008.406249976855</c:v>
                </c:pt>
                <c:pt idx="9544">
                  <c:v>41008.416666643519</c:v>
                </c:pt>
                <c:pt idx="9545">
                  <c:v>41008.427083310184</c:v>
                </c:pt>
                <c:pt idx="9546">
                  <c:v>41008.437499976848</c:v>
                </c:pt>
                <c:pt idx="9547">
                  <c:v>41008.447916643512</c:v>
                </c:pt>
                <c:pt idx="9548">
                  <c:v>41008.458333310176</c:v>
                </c:pt>
                <c:pt idx="9549">
                  <c:v>41008.468749976841</c:v>
                </c:pt>
                <c:pt idx="9550">
                  <c:v>41008.479166643505</c:v>
                </c:pt>
                <c:pt idx="9551">
                  <c:v>41008.489583310169</c:v>
                </c:pt>
                <c:pt idx="9552">
                  <c:v>41008.499999976833</c:v>
                </c:pt>
                <c:pt idx="9553">
                  <c:v>41008.510416643498</c:v>
                </c:pt>
                <c:pt idx="9554">
                  <c:v>41008.520833310162</c:v>
                </c:pt>
                <c:pt idx="9555">
                  <c:v>41008.531249976826</c:v>
                </c:pt>
                <c:pt idx="9556">
                  <c:v>41008.54166664349</c:v>
                </c:pt>
                <c:pt idx="9557">
                  <c:v>41008.552083310155</c:v>
                </c:pt>
                <c:pt idx="9558">
                  <c:v>41008.562499976819</c:v>
                </c:pt>
                <c:pt idx="9559">
                  <c:v>41008.572916643483</c:v>
                </c:pt>
                <c:pt idx="9560">
                  <c:v>41008.583333310147</c:v>
                </c:pt>
                <c:pt idx="9561">
                  <c:v>41008.593749976812</c:v>
                </c:pt>
                <c:pt idx="9562">
                  <c:v>41008.604166643476</c:v>
                </c:pt>
                <c:pt idx="9563">
                  <c:v>41008.61458331014</c:v>
                </c:pt>
                <c:pt idx="9564">
                  <c:v>41008.624999976804</c:v>
                </c:pt>
                <c:pt idx="9565">
                  <c:v>41008.635416643468</c:v>
                </c:pt>
                <c:pt idx="9566">
                  <c:v>41008.645833310133</c:v>
                </c:pt>
                <c:pt idx="9567">
                  <c:v>41008.656249976797</c:v>
                </c:pt>
                <c:pt idx="9568">
                  <c:v>41008.666666643461</c:v>
                </c:pt>
                <c:pt idx="9569">
                  <c:v>41008.677083310125</c:v>
                </c:pt>
                <c:pt idx="9570">
                  <c:v>41008.68749997679</c:v>
                </c:pt>
                <c:pt idx="9571">
                  <c:v>41008.697916643454</c:v>
                </c:pt>
                <c:pt idx="9572">
                  <c:v>41008.708333310118</c:v>
                </c:pt>
                <c:pt idx="9573">
                  <c:v>41008.718749976782</c:v>
                </c:pt>
                <c:pt idx="9574">
                  <c:v>41008.729166643447</c:v>
                </c:pt>
                <c:pt idx="9575">
                  <c:v>41008.739583310111</c:v>
                </c:pt>
                <c:pt idx="9576">
                  <c:v>41008.749999976775</c:v>
                </c:pt>
                <c:pt idx="9577">
                  <c:v>41008.760416643439</c:v>
                </c:pt>
                <c:pt idx="9578">
                  <c:v>41008.770833310104</c:v>
                </c:pt>
                <c:pt idx="9579">
                  <c:v>41008.781249976768</c:v>
                </c:pt>
                <c:pt idx="9580">
                  <c:v>41008.791666643432</c:v>
                </c:pt>
                <c:pt idx="9581">
                  <c:v>41008.802083310096</c:v>
                </c:pt>
                <c:pt idx="9582">
                  <c:v>41008.812499976761</c:v>
                </c:pt>
                <c:pt idx="9583">
                  <c:v>41008.822916643425</c:v>
                </c:pt>
                <c:pt idx="9584">
                  <c:v>41008.833333310089</c:v>
                </c:pt>
                <c:pt idx="9585">
                  <c:v>41008.843749976753</c:v>
                </c:pt>
                <c:pt idx="9586">
                  <c:v>41008.854166643418</c:v>
                </c:pt>
                <c:pt idx="9587">
                  <c:v>41008.864583310082</c:v>
                </c:pt>
                <c:pt idx="9588">
                  <c:v>41008.874999976746</c:v>
                </c:pt>
                <c:pt idx="9589">
                  <c:v>41008.88541664341</c:v>
                </c:pt>
                <c:pt idx="9590">
                  <c:v>41008.895833310075</c:v>
                </c:pt>
                <c:pt idx="9591">
                  <c:v>41008.906249976739</c:v>
                </c:pt>
                <c:pt idx="9592">
                  <c:v>41008.916666643403</c:v>
                </c:pt>
                <c:pt idx="9593">
                  <c:v>41008.927083310067</c:v>
                </c:pt>
                <c:pt idx="9594">
                  <c:v>41008.937499976731</c:v>
                </c:pt>
                <c:pt idx="9595">
                  <c:v>41008.947916643396</c:v>
                </c:pt>
                <c:pt idx="9596">
                  <c:v>41008.95833331006</c:v>
                </c:pt>
                <c:pt idx="9597">
                  <c:v>41008.968749976724</c:v>
                </c:pt>
                <c:pt idx="9598">
                  <c:v>41008.979166643388</c:v>
                </c:pt>
                <c:pt idx="9599">
                  <c:v>41008.989583310053</c:v>
                </c:pt>
                <c:pt idx="9600">
                  <c:v>41008.999999976717</c:v>
                </c:pt>
                <c:pt idx="9601">
                  <c:v>41009.010416643381</c:v>
                </c:pt>
                <c:pt idx="9602">
                  <c:v>41009.020833310045</c:v>
                </c:pt>
                <c:pt idx="9603">
                  <c:v>41009.03124997671</c:v>
                </c:pt>
                <c:pt idx="9604">
                  <c:v>41009.041666643374</c:v>
                </c:pt>
                <c:pt idx="9605">
                  <c:v>41009.052083310038</c:v>
                </c:pt>
                <c:pt idx="9606">
                  <c:v>41009.062499976702</c:v>
                </c:pt>
                <c:pt idx="9607">
                  <c:v>41009.072916643367</c:v>
                </c:pt>
                <c:pt idx="9608">
                  <c:v>41009.083333310031</c:v>
                </c:pt>
                <c:pt idx="9609">
                  <c:v>41009.093749976695</c:v>
                </c:pt>
                <c:pt idx="9610">
                  <c:v>41009.104166643359</c:v>
                </c:pt>
                <c:pt idx="9611">
                  <c:v>41009.114583310024</c:v>
                </c:pt>
                <c:pt idx="9612">
                  <c:v>41009.124999976688</c:v>
                </c:pt>
                <c:pt idx="9613">
                  <c:v>41009.135416643352</c:v>
                </c:pt>
                <c:pt idx="9614">
                  <c:v>41009.145833310016</c:v>
                </c:pt>
                <c:pt idx="9615">
                  <c:v>41009.156249976681</c:v>
                </c:pt>
                <c:pt idx="9616">
                  <c:v>41009.166666643345</c:v>
                </c:pt>
                <c:pt idx="9617">
                  <c:v>41009.177083310009</c:v>
                </c:pt>
                <c:pt idx="9618">
                  <c:v>41009.187499976673</c:v>
                </c:pt>
                <c:pt idx="9619">
                  <c:v>41009.197916643338</c:v>
                </c:pt>
                <c:pt idx="9620">
                  <c:v>41009.208333310002</c:v>
                </c:pt>
                <c:pt idx="9621">
                  <c:v>41009.218749976666</c:v>
                </c:pt>
                <c:pt idx="9622">
                  <c:v>41009.22916664333</c:v>
                </c:pt>
                <c:pt idx="9623">
                  <c:v>41009.239583309994</c:v>
                </c:pt>
                <c:pt idx="9624">
                  <c:v>41009.249999976659</c:v>
                </c:pt>
                <c:pt idx="9625">
                  <c:v>41009.260416643323</c:v>
                </c:pt>
                <c:pt idx="9626">
                  <c:v>41009.270833309987</c:v>
                </c:pt>
                <c:pt idx="9627">
                  <c:v>41009.281249976651</c:v>
                </c:pt>
                <c:pt idx="9628">
                  <c:v>41009.291666643316</c:v>
                </c:pt>
                <c:pt idx="9629">
                  <c:v>41009.30208330998</c:v>
                </c:pt>
                <c:pt idx="9630">
                  <c:v>41009.312499976644</c:v>
                </c:pt>
                <c:pt idx="9631">
                  <c:v>41009.322916643308</c:v>
                </c:pt>
                <c:pt idx="9632">
                  <c:v>41009.333333309973</c:v>
                </c:pt>
                <c:pt idx="9633">
                  <c:v>41009.343749976637</c:v>
                </c:pt>
                <c:pt idx="9634">
                  <c:v>41009.354166643301</c:v>
                </c:pt>
                <c:pt idx="9635">
                  <c:v>41009.364583309965</c:v>
                </c:pt>
                <c:pt idx="9636">
                  <c:v>41009.37499997663</c:v>
                </c:pt>
                <c:pt idx="9637">
                  <c:v>41009.385416643294</c:v>
                </c:pt>
                <c:pt idx="9638">
                  <c:v>41009.395833309958</c:v>
                </c:pt>
                <c:pt idx="9639">
                  <c:v>41009.406249976622</c:v>
                </c:pt>
                <c:pt idx="9640">
                  <c:v>41009.416666643287</c:v>
                </c:pt>
                <c:pt idx="9641">
                  <c:v>41009.427083309951</c:v>
                </c:pt>
                <c:pt idx="9642">
                  <c:v>41009.437499976615</c:v>
                </c:pt>
                <c:pt idx="9643">
                  <c:v>41009.447916643279</c:v>
                </c:pt>
                <c:pt idx="9644">
                  <c:v>41009.458333309944</c:v>
                </c:pt>
                <c:pt idx="9645">
                  <c:v>41009.468749976608</c:v>
                </c:pt>
                <c:pt idx="9646">
                  <c:v>41009.479166643272</c:v>
                </c:pt>
                <c:pt idx="9647">
                  <c:v>41009.489583309936</c:v>
                </c:pt>
                <c:pt idx="9648">
                  <c:v>41009.499999976601</c:v>
                </c:pt>
                <c:pt idx="9649">
                  <c:v>41009.510416643265</c:v>
                </c:pt>
                <c:pt idx="9650">
                  <c:v>41009.520833309929</c:v>
                </c:pt>
                <c:pt idx="9651">
                  <c:v>41009.531249976593</c:v>
                </c:pt>
                <c:pt idx="9652">
                  <c:v>41009.541666643257</c:v>
                </c:pt>
                <c:pt idx="9653">
                  <c:v>41009.552083309922</c:v>
                </c:pt>
                <c:pt idx="9654">
                  <c:v>41009.562499976586</c:v>
                </c:pt>
                <c:pt idx="9655">
                  <c:v>41009.57291664325</c:v>
                </c:pt>
                <c:pt idx="9656">
                  <c:v>41009.583333309914</c:v>
                </c:pt>
                <c:pt idx="9657">
                  <c:v>41009.593749976579</c:v>
                </c:pt>
                <c:pt idx="9658">
                  <c:v>41009.604166643243</c:v>
                </c:pt>
                <c:pt idx="9659">
                  <c:v>41009.614583309907</c:v>
                </c:pt>
                <c:pt idx="9660">
                  <c:v>41009.624999976571</c:v>
                </c:pt>
                <c:pt idx="9661">
                  <c:v>41009.635416643236</c:v>
                </c:pt>
                <c:pt idx="9662">
                  <c:v>41009.6458333099</c:v>
                </c:pt>
                <c:pt idx="9663">
                  <c:v>41009.656249976564</c:v>
                </c:pt>
                <c:pt idx="9664">
                  <c:v>41009.666666643228</c:v>
                </c:pt>
                <c:pt idx="9665">
                  <c:v>41009.677083309893</c:v>
                </c:pt>
                <c:pt idx="9666">
                  <c:v>41009.687499976557</c:v>
                </c:pt>
                <c:pt idx="9667">
                  <c:v>41009.697916643221</c:v>
                </c:pt>
                <c:pt idx="9668">
                  <c:v>41009.708333309885</c:v>
                </c:pt>
                <c:pt idx="9669">
                  <c:v>41009.71874997655</c:v>
                </c:pt>
                <c:pt idx="9670">
                  <c:v>41009.729166643214</c:v>
                </c:pt>
                <c:pt idx="9671">
                  <c:v>41009.739583309878</c:v>
                </c:pt>
                <c:pt idx="9672">
                  <c:v>41009.749999976542</c:v>
                </c:pt>
                <c:pt idx="9673">
                  <c:v>41009.760416643207</c:v>
                </c:pt>
                <c:pt idx="9674">
                  <c:v>41009.770833309871</c:v>
                </c:pt>
                <c:pt idx="9675">
                  <c:v>41009.781249976535</c:v>
                </c:pt>
                <c:pt idx="9676">
                  <c:v>41009.791666643199</c:v>
                </c:pt>
                <c:pt idx="9677">
                  <c:v>41009.802083309864</c:v>
                </c:pt>
                <c:pt idx="9678">
                  <c:v>41009.812499976528</c:v>
                </c:pt>
                <c:pt idx="9679">
                  <c:v>41009.822916643192</c:v>
                </c:pt>
                <c:pt idx="9680">
                  <c:v>41009.833333309856</c:v>
                </c:pt>
                <c:pt idx="9681">
                  <c:v>41009.84374997652</c:v>
                </c:pt>
                <c:pt idx="9682">
                  <c:v>41009.854166643185</c:v>
                </c:pt>
                <c:pt idx="9683">
                  <c:v>41009.864583309849</c:v>
                </c:pt>
                <c:pt idx="9684">
                  <c:v>41009.874999976513</c:v>
                </c:pt>
                <c:pt idx="9685">
                  <c:v>41009.885416643177</c:v>
                </c:pt>
                <c:pt idx="9686">
                  <c:v>41009.895833309842</c:v>
                </c:pt>
                <c:pt idx="9687">
                  <c:v>41009.906249976506</c:v>
                </c:pt>
                <c:pt idx="9688">
                  <c:v>41009.91666664317</c:v>
                </c:pt>
                <c:pt idx="9689">
                  <c:v>41009.927083309834</c:v>
                </c:pt>
                <c:pt idx="9690">
                  <c:v>41009.937499976499</c:v>
                </c:pt>
                <c:pt idx="9691">
                  <c:v>41009.947916643163</c:v>
                </c:pt>
                <c:pt idx="9692">
                  <c:v>41009.958333309827</c:v>
                </c:pt>
                <c:pt idx="9693">
                  <c:v>41009.968749976491</c:v>
                </c:pt>
                <c:pt idx="9694">
                  <c:v>41009.979166643156</c:v>
                </c:pt>
                <c:pt idx="9695">
                  <c:v>41009.98958330982</c:v>
                </c:pt>
                <c:pt idx="9696">
                  <c:v>41009.999999976484</c:v>
                </c:pt>
                <c:pt idx="9697">
                  <c:v>41010.010416643148</c:v>
                </c:pt>
                <c:pt idx="9698">
                  <c:v>41010.020833309813</c:v>
                </c:pt>
                <c:pt idx="9699">
                  <c:v>41010.031249976477</c:v>
                </c:pt>
                <c:pt idx="9700">
                  <c:v>41010.041666643141</c:v>
                </c:pt>
                <c:pt idx="9701">
                  <c:v>41010.052083309805</c:v>
                </c:pt>
                <c:pt idx="9702">
                  <c:v>41010.06249997647</c:v>
                </c:pt>
                <c:pt idx="9703">
                  <c:v>41010.072916643134</c:v>
                </c:pt>
                <c:pt idx="9704">
                  <c:v>41010.083333309798</c:v>
                </c:pt>
                <c:pt idx="9705">
                  <c:v>41010.093749976462</c:v>
                </c:pt>
                <c:pt idx="9706">
                  <c:v>41010.104166643127</c:v>
                </c:pt>
                <c:pt idx="9707">
                  <c:v>41010.114583309791</c:v>
                </c:pt>
                <c:pt idx="9708">
                  <c:v>41010.124999976455</c:v>
                </c:pt>
                <c:pt idx="9709">
                  <c:v>41010.135416643119</c:v>
                </c:pt>
                <c:pt idx="9710">
                  <c:v>41010.145833309783</c:v>
                </c:pt>
                <c:pt idx="9711">
                  <c:v>41010.156249976448</c:v>
                </c:pt>
                <c:pt idx="9712">
                  <c:v>41010.166666643112</c:v>
                </c:pt>
                <c:pt idx="9713">
                  <c:v>41010.177083309776</c:v>
                </c:pt>
                <c:pt idx="9714">
                  <c:v>41010.18749997644</c:v>
                </c:pt>
                <c:pt idx="9715">
                  <c:v>41010.197916643105</c:v>
                </c:pt>
                <c:pt idx="9716">
                  <c:v>41010.208333309769</c:v>
                </c:pt>
                <c:pt idx="9717">
                  <c:v>41010.218749976433</c:v>
                </c:pt>
                <c:pt idx="9718">
                  <c:v>41010.229166643097</c:v>
                </c:pt>
                <c:pt idx="9719">
                  <c:v>41010.239583309762</c:v>
                </c:pt>
                <c:pt idx="9720">
                  <c:v>41010.249999976426</c:v>
                </c:pt>
                <c:pt idx="9721">
                  <c:v>41010.26041664309</c:v>
                </c:pt>
                <c:pt idx="9722">
                  <c:v>41010.270833309754</c:v>
                </c:pt>
                <c:pt idx="9723">
                  <c:v>41010.281249976419</c:v>
                </c:pt>
                <c:pt idx="9724">
                  <c:v>41010.291666643083</c:v>
                </c:pt>
                <c:pt idx="9725">
                  <c:v>41010.302083309747</c:v>
                </c:pt>
                <c:pt idx="9726">
                  <c:v>41010.312499976411</c:v>
                </c:pt>
                <c:pt idx="9727">
                  <c:v>41010.322916643076</c:v>
                </c:pt>
                <c:pt idx="9728">
                  <c:v>41010.33333330974</c:v>
                </c:pt>
                <c:pt idx="9729">
                  <c:v>41010.343749976404</c:v>
                </c:pt>
                <c:pt idx="9730">
                  <c:v>41010.354166643068</c:v>
                </c:pt>
                <c:pt idx="9731">
                  <c:v>41010.364583309733</c:v>
                </c:pt>
                <c:pt idx="9732">
                  <c:v>41010.374999976397</c:v>
                </c:pt>
                <c:pt idx="9733">
                  <c:v>41010.385416643061</c:v>
                </c:pt>
                <c:pt idx="9734">
                  <c:v>41010.395833309725</c:v>
                </c:pt>
                <c:pt idx="9735">
                  <c:v>41010.40624997639</c:v>
                </c:pt>
                <c:pt idx="9736">
                  <c:v>41010.416666643054</c:v>
                </c:pt>
                <c:pt idx="9737">
                  <c:v>41010.427083309718</c:v>
                </c:pt>
                <c:pt idx="9738">
                  <c:v>41010.437499976382</c:v>
                </c:pt>
                <c:pt idx="9739">
                  <c:v>41010.447916643046</c:v>
                </c:pt>
                <c:pt idx="9740">
                  <c:v>41010.458333309711</c:v>
                </c:pt>
                <c:pt idx="9741">
                  <c:v>41010.468749976375</c:v>
                </c:pt>
                <c:pt idx="9742">
                  <c:v>41010.479166643039</c:v>
                </c:pt>
                <c:pt idx="9743">
                  <c:v>41010.489583309703</c:v>
                </c:pt>
                <c:pt idx="9744">
                  <c:v>41010.499999976368</c:v>
                </c:pt>
                <c:pt idx="9745">
                  <c:v>41010.510416643032</c:v>
                </c:pt>
                <c:pt idx="9746">
                  <c:v>41010.520833309696</c:v>
                </c:pt>
                <c:pt idx="9747">
                  <c:v>41010.53124997636</c:v>
                </c:pt>
                <c:pt idx="9748">
                  <c:v>41010.541666643025</c:v>
                </c:pt>
                <c:pt idx="9749">
                  <c:v>41010.552083309689</c:v>
                </c:pt>
                <c:pt idx="9750">
                  <c:v>41010.562499976353</c:v>
                </c:pt>
                <c:pt idx="9751">
                  <c:v>41010.572916643017</c:v>
                </c:pt>
                <c:pt idx="9752">
                  <c:v>41010.583333309682</c:v>
                </c:pt>
                <c:pt idx="9753">
                  <c:v>41010.593749976346</c:v>
                </c:pt>
                <c:pt idx="9754">
                  <c:v>41010.60416664301</c:v>
                </c:pt>
                <c:pt idx="9755">
                  <c:v>41010.614583309674</c:v>
                </c:pt>
                <c:pt idx="9756">
                  <c:v>41010.624999976339</c:v>
                </c:pt>
                <c:pt idx="9757">
                  <c:v>41010.635416643003</c:v>
                </c:pt>
                <c:pt idx="9758">
                  <c:v>41010.645833309667</c:v>
                </c:pt>
                <c:pt idx="9759">
                  <c:v>41010.656249976331</c:v>
                </c:pt>
                <c:pt idx="9760">
                  <c:v>41010.666666642996</c:v>
                </c:pt>
                <c:pt idx="9761">
                  <c:v>41010.67708330966</c:v>
                </c:pt>
                <c:pt idx="9762">
                  <c:v>41010.687499976324</c:v>
                </c:pt>
                <c:pt idx="9763">
                  <c:v>41010.697916642988</c:v>
                </c:pt>
                <c:pt idx="9764">
                  <c:v>41010.708333309653</c:v>
                </c:pt>
                <c:pt idx="9765">
                  <c:v>41010.718749976317</c:v>
                </c:pt>
                <c:pt idx="9766">
                  <c:v>41010.729166642981</c:v>
                </c:pt>
                <c:pt idx="9767">
                  <c:v>41010.739583309645</c:v>
                </c:pt>
                <c:pt idx="9768">
                  <c:v>41010.749999976309</c:v>
                </c:pt>
                <c:pt idx="9769">
                  <c:v>41010.760416642974</c:v>
                </c:pt>
                <c:pt idx="9770">
                  <c:v>41010.770833309638</c:v>
                </c:pt>
                <c:pt idx="9771">
                  <c:v>41010.781249976302</c:v>
                </c:pt>
                <c:pt idx="9772">
                  <c:v>41010.791666642966</c:v>
                </c:pt>
                <c:pt idx="9773">
                  <c:v>41010.802083309631</c:v>
                </c:pt>
                <c:pt idx="9774">
                  <c:v>41010.812499976295</c:v>
                </c:pt>
                <c:pt idx="9775">
                  <c:v>41010.822916642959</c:v>
                </c:pt>
                <c:pt idx="9776">
                  <c:v>41010.833333309623</c:v>
                </c:pt>
                <c:pt idx="9777">
                  <c:v>41010.843749976288</c:v>
                </c:pt>
                <c:pt idx="9778">
                  <c:v>41010.854166642952</c:v>
                </c:pt>
                <c:pt idx="9779">
                  <c:v>41010.864583309616</c:v>
                </c:pt>
                <c:pt idx="9780">
                  <c:v>41010.87499997628</c:v>
                </c:pt>
                <c:pt idx="9781">
                  <c:v>41010.885416642945</c:v>
                </c:pt>
                <c:pt idx="9782">
                  <c:v>41010.895833309609</c:v>
                </c:pt>
                <c:pt idx="9783">
                  <c:v>41010.906249976273</c:v>
                </c:pt>
                <c:pt idx="9784">
                  <c:v>41010.916666642937</c:v>
                </c:pt>
                <c:pt idx="9785">
                  <c:v>41010.927083309602</c:v>
                </c:pt>
                <c:pt idx="9786">
                  <c:v>41010.937499976266</c:v>
                </c:pt>
                <c:pt idx="9787">
                  <c:v>41010.94791664293</c:v>
                </c:pt>
                <c:pt idx="9788">
                  <c:v>41010.958333309594</c:v>
                </c:pt>
                <c:pt idx="9789">
                  <c:v>41010.968749976259</c:v>
                </c:pt>
                <c:pt idx="9790">
                  <c:v>41010.979166642923</c:v>
                </c:pt>
                <c:pt idx="9791">
                  <c:v>41010.989583309587</c:v>
                </c:pt>
                <c:pt idx="9792">
                  <c:v>41010.999999976251</c:v>
                </c:pt>
                <c:pt idx="9793">
                  <c:v>41011.010416642916</c:v>
                </c:pt>
                <c:pt idx="9794">
                  <c:v>41011.02083330958</c:v>
                </c:pt>
                <c:pt idx="9795">
                  <c:v>41011.031249976244</c:v>
                </c:pt>
                <c:pt idx="9796">
                  <c:v>41011.041666642908</c:v>
                </c:pt>
                <c:pt idx="9797">
                  <c:v>41011.052083309572</c:v>
                </c:pt>
                <c:pt idx="9798">
                  <c:v>41011.062499976237</c:v>
                </c:pt>
                <c:pt idx="9799">
                  <c:v>41011.072916642901</c:v>
                </c:pt>
                <c:pt idx="9800">
                  <c:v>41011.083333309565</c:v>
                </c:pt>
                <c:pt idx="9801">
                  <c:v>41011.093749976229</c:v>
                </c:pt>
                <c:pt idx="9802">
                  <c:v>41011.104166642894</c:v>
                </c:pt>
                <c:pt idx="9803">
                  <c:v>41011.114583309558</c:v>
                </c:pt>
                <c:pt idx="9804">
                  <c:v>41011.124999976222</c:v>
                </c:pt>
                <c:pt idx="9805">
                  <c:v>41011.135416642886</c:v>
                </c:pt>
                <c:pt idx="9806">
                  <c:v>41011.145833309551</c:v>
                </c:pt>
                <c:pt idx="9807">
                  <c:v>41011.156249976215</c:v>
                </c:pt>
                <c:pt idx="9808">
                  <c:v>41011.166666642879</c:v>
                </c:pt>
                <c:pt idx="9809">
                  <c:v>41011.177083309543</c:v>
                </c:pt>
                <c:pt idx="9810">
                  <c:v>41011.187499976208</c:v>
                </c:pt>
                <c:pt idx="9811">
                  <c:v>41011.197916642872</c:v>
                </c:pt>
                <c:pt idx="9812">
                  <c:v>41011.208333309536</c:v>
                </c:pt>
                <c:pt idx="9813">
                  <c:v>41011.2187499762</c:v>
                </c:pt>
                <c:pt idx="9814">
                  <c:v>41011.229166642865</c:v>
                </c:pt>
                <c:pt idx="9815">
                  <c:v>41011.239583309529</c:v>
                </c:pt>
                <c:pt idx="9816">
                  <c:v>41011.249999976193</c:v>
                </c:pt>
                <c:pt idx="9817">
                  <c:v>41011.260416642857</c:v>
                </c:pt>
                <c:pt idx="9818">
                  <c:v>41011.270833309522</c:v>
                </c:pt>
                <c:pt idx="9819">
                  <c:v>41011.281249976186</c:v>
                </c:pt>
                <c:pt idx="9820">
                  <c:v>41011.29166664285</c:v>
                </c:pt>
                <c:pt idx="9821">
                  <c:v>41011.302083309514</c:v>
                </c:pt>
                <c:pt idx="9822">
                  <c:v>41011.312499976179</c:v>
                </c:pt>
                <c:pt idx="9823">
                  <c:v>41011.322916642843</c:v>
                </c:pt>
                <c:pt idx="9824">
                  <c:v>41011.333333309507</c:v>
                </c:pt>
                <c:pt idx="9825">
                  <c:v>41011.343749976171</c:v>
                </c:pt>
                <c:pt idx="9826">
                  <c:v>41011.354166642835</c:v>
                </c:pt>
                <c:pt idx="9827">
                  <c:v>41011.3645833095</c:v>
                </c:pt>
                <c:pt idx="9828">
                  <c:v>41011.374999976164</c:v>
                </c:pt>
                <c:pt idx="9829">
                  <c:v>41011.385416642828</c:v>
                </c:pt>
                <c:pt idx="9830">
                  <c:v>41011.395833309492</c:v>
                </c:pt>
                <c:pt idx="9831">
                  <c:v>41011.406249976157</c:v>
                </c:pt>
                <c:pt idx="9832">
                  <c:v>41011.416666642821</c:v>
                </c:pt>
                <c:pt idx="9833">
                  <c:v>41011.427083309485</c:v>
                </c:pt>
                <c:pt idx="9834">
                  <c:v>41011.437499976149</c:v>
                </c:pt>
                <c:pt idx="9835">
                  <c:v>41011.447916642814</c:v>
                </c:pt>
                <c:pt idx="9836">
                  <c:v>41011.458333309478</c:v>
                </c:pt>
                <c:pt idx="9837">
                  <c:v>41011.468749976142</c:v>
                </c:pt>
                <c:pt idx="9838">
                  <c:v>41011.479166642806</c:v>
                </c:pt>
                <c:pt idx="9839">
                  <c:v>41011.489583309471</c:v>
                </c:pt>
                <c:pt idx="9840">
                  <c:v>41011.499999976135</c:v>
                </c:pt>
                <c:pt idx="9841">
                  <c:v>41011.510416642799</c:v>
                </c:pt>
                <c:pt idx="9842">
                  <c:v>41011.520833309463</c:v>
                </c:pt>
                <c:pt idx="9843">
                  <c:v>41011.531249976128</c:v>
                </c:pt>
                <c:pt idx="9844">
                  <c:v>41011.541666642792</c:v>
                </c:pt>
                <c:pt idx="9845">
                  <c:v>41011.552083309456</c:v>
                </c:pt>
                <c:pt idx="9846">
                  <c:v>41011.56249997612</c:v>
                </c:pt>
                <c:pt idx="9847">
                  <c:v>41011.572916642785</c:v>
                </c:pt>
                <c:pt idx="9848">
                  <c:v>41011.583333309449</c:v>
                </c:pt>
                <c:pt idx="9849">
                  <c:v>41011.593749976113</c:v>
                </c:pt>
                <c:pt idx="9850">
                  <c:v>41011.604166642777</c:v>
                </c:pt>
                <c:pt idx="9851">
                  <c:v>41011.614583309442</c:v>
                </c:pt>
                <c:pt idx="9852">
                  <c:v>41011.624999976106</c:v>
                </c:pt>
                <c:pt idx="9853">
                  <c:v>41011.63541664277</c:v>
                </c:pt>
                <c:pt idx="9854">
                  <c:v>41011.645833309434</c:v>
                </c:pt>
                <c:pt idx="9855">
                  <c:v>41011.656249976098</c:v>
                </c:pt>
                <c:pt idx="9856">
                  <c:v>41011.666666642763</c:v>
                </c:pt>
                <c:pt idx="9857">
                  <c:v>41011.677083309427</c:v>
                </c:pt>
                <c:pt idx="9858">
                  <c:v>41011.687499976091</c:v>
                </c:pt>
                <c:pt idx="9859">
                  <c:v>41011.697916642755</c:v>
                </c:pt>
                <c:pt idx="9860">
                  <c:v>41011.70833330942</c:v>
                </c:pt>
                <c:pt idx="9861">
                  <c:v>41011.718749976084</c:v>
                </c:pt>
                <c:pt idx="9862">
                  <c:v>41011.729166642748</c:v>
                </c:pt>
                <c:pt idx="9863">
                  <c:v>41011.739583309412</c:v>
                </c:pt>
                <c:pt idx="9864">
                  <c:v>41011.749999976077</c:v>
                </c:pt>
                <c:pt idx="9865">
                  <c:v>41011.760416642741</c:v>
                </c:pt>
                <c:pt idx="9866">
                  <c:v>41011.770833309405</c:v>
                </c:pt>
                <c:pt idx="9867">
                  <c:v>41011.781249976069</c:v>
                </c:pt>
                <c:pt idx="9868">
                  <c:v>41011.791666642734</c:v>
                </c:pt>
                <c:pt idx="9869">
                  <c:v>41011.802083309398</c:v>
                </c:pt>
                <c:pt idx="9870">
                  <c:v>41011.812499976062</c:v>
                </c:pt>
                <c:pt idx="9871">
                  <c:v>41011.822916642726</c:v>
                </c:pt>
                <c:pt idx="9872">
                  <c:v>41011.833333309391</c:v>
                </c:pt>
                <c:pt idx="9873">
                  <c:v>41011.843749976055</c:v>
                </c:pt>
                <c:pt idx="9874">
                  <c:v>41011.854166642719</c:v>
                </c:pt>
                <c:pt idx="9875">
                  <c:v>41011.864583309383</c:v>
                </c:pt>
                <c:pt idx="9876">
                  <c:v>41011.874999976048</c:v>
                </c:pt>
                <c:pt idx="9877">
                  <c:v>41011.885416642712</c:v>
                </c:pt>
                <c:pt idx="9878">
                  <c:v>41011.895833309376</c:v>
                </c:pt>
                <c:pt idx="9879">
                  <c:v>41011.90624997604</c:v>
                </c:pt>
                <c:pt idx="9880">
                  <c:v>41011.916666642705</c:v>
                </c:pt>
                <c:pt idx="9881">
                  <c:v>41011.927083309369</c:v>
                </c:pt>
                <c:pt idx="9882">
                  <c:v>41011.937499976033</c:v>
                </c:pt>
                <c:pt idx="9883">
                  <c:v>41011.947916642697</c:v>
                </c:pt>
                <c:pt idx="9884">
                  <c:v>41011.958333309361</c:v>
                </c:pt>
                <c:pt idx="9885">
                  <c:v>41011.968749976026</c:v>
                </c:pt>
                <c:pt idx="9886">
                  <c:v>41011.97916664269</c:v>
                </c:pt>
                <c:pt idx="9887">
                  <c:v>41011.989583309354</c:v>
                </c:pt>
                <c:pt idx="9888">
                  <c:v>41011.999999976018</c:v>
                </c:pt>
                <c:pt idx="9889">
                  <c:v>41012.010416642683</c:v>
                </c:pt>
                <c:pt idx="9890">
                  <c:v>41012.020833309347</c:v>
                </c:pt>
                <c:pt idx="9891">
                  <c:v>41012.031249976011</c:v>
                </c:pt>
                <c:pt idx="9892">
                  <c:v>41012.041666642675</c:v>
                </c:pt>
                <c:pt idx="9893">
                  <c:v>41012.05208330934</c:v>
                </c:pt>
                <c:pt idx="9894">
                  <c:v>41012.062499976004</c:v>
                </c:pt>
                <c:pt idx="9895">
                  <c:v>41012.072916642668</c:v>
                </c:pt>
                <c:pt idx="9896">
                  <c:v>41012.083333309332</c:v>
                </c:pt>
                <c:pt idx="9897">
                  <c:v>41012.093749975997</c:v>
                </c:pt>
                <c:pt idx="9898">
                  <c:v>41012.104166642661</c:v>
                </c:pt>
                <c:pt idx="9899">
                  <c:v>41012.114583309325</c:v>
                </c:pt>
                <c:pt idx="9900">
                  <c:v>41012.124999975989</c:v>
                </c:pt>
                <c:pt idx="9901">
                  <c:v>41012.135416642654</c:v>
                </c:pt>
                <c:pt idx="9902">
                  <c:v>41012.145833309318</c:v>
                </c:pt>
                <c:pt idx="9903">
                  <c:v>41012.156249975982</c:v>
                </c:pt>
                <c:pt idx="9904">
                  <c:v>41012.166666642646</c:v>
                </c:pt>
                <c:pt idx="9905">
                  <c:v>41012.177083309311</c:v>
                </c:pt>
                <c:pt idx="9906">
                  <c:v>41012.187499975975</c:v>
                </c:pt>
                <c:pt idx="9907">
                  <c:v>41012.197916642639</c:v>
                </c:pt>
                <c:pt idx="9908">
                  <c:v>41012.208333309303</c:v>
                </c:pt>
                <c:pt idx="9909">
                  <c:v>41012.218749975968</c:v>
                </c:pt>
                <c:pt idx="9910">
                  <c:v>41012.229166642632</c:v>
                </c:pt>
                <c:pt idx="9911">
                  <c:v>41012.239583309296</c:v>
                </c:pt>
                <c:pt idx="9912">
                  <c:v>41012.24999997596</c:v>
                </c:pt>
                <c:pt idx="9913">
                  <c:v>41012.260416642624</c:v>
                </c:pt>
                <c:pt idx="9914">
                  <c:v>41012.270833309289</c:v>
                </c:pt>
                <c:pt idx="9915">
                  <c:v>41012.281249975953</c:v>
                </c:pt>
                <c:pt idx="9916">
                  <c:v>41012.291666642617</c:v>
                </c:pt>
                <c:pt idx="9917">
                  <c:v>41012.302083309281</c:v>
                </c:pt>
                <c:pt idx="9918">
                  <c:v>41012.312499975946</c:v>
                </c:pt>
                <c:pt idx="9919">
                  <c:v>41012.32291664261</c:v>
                </c:pt>
                <c:pt idx="9920">
                  <c:v>41012.333333309274</c:v>
                </c:pt>
                <c:pt idx="9921">
                  <c:v>41012.343749975938</c:v>
                </c:pt>
                <c:pt idx="9922">
                  <c:v>41012.354166642603</c:v>
                </c:pt>
                <c:pt idx="9923">
                  <c:v>41012.364583309267</c:v>
                </c:pt>
                <c:pt idx="9924">
                  <c:v>41012.374999975931</c:v>
                </c:pt>
                <c:pt idx="9925">
                  <c:v>41012.385416642595</c:v>
                </c:pt>
                <c:pt idx="9926">
                  <c:v>41012.39583330926</c:v>
                </c:pt>
                <c:pt idx="9927">
                  <c:v>41012.406249975924</c:v>
                </c:pt>
                <c:pt idx="9928">
                  <c:v>41012.416666642588</c:v>
                </c:pt>
                <c:pt idx="9929">
                  <c:v>41012.427083309252</c:v>
                </c:pt>
                <c:pt idx="9930">
                  <c:v>41012.437499975917</c:v>
                </c:pt>
                <c:pt idx="9931">
                  <c:v>41012.447916642581</c:v>
                </c:pt>
                <c:pt idx="9932">
                  <c:v>41012.458333309245</c:v>
                </c:pt>
                <c:pt idx="9933">
                  <c:v>41012.468749975909</c:v>
                </c:pt>
                <c:pt idx="9934">
                  <c:v>41012.479166642574</c:v>
                </c:pt>
                <c:pt idx="9935">
                  <c:v>41012.489583309238</c:v>
                </c:pt>
                <c:pt idx="9936">
                  <c:v>41012.499999975902</c:v>
                </c:pt>
                <c:pt idx="9937">
                  <c:v>41012.510416642566</c:v>
                </c:pt>
                <c:pt idx="9938">
                  <c:v>41012.520833309231</c:v>
                </c:pt>
                <c:pt idx="9939">
                  <c:v>41012.531249975895</c:v>
                </c:pt>
                <c:pt idx="9940">
                  <c:v>41012.541666642559</c:v>
                </c:pt>
                <c:pt idx="9941">
                  <c:v>41012.552083309223</c:v>
                </c:pt>
                <c:pt idx="9942">
                  <c:v>41012.562499975887</c:v>
                </c:pt>
                <c:pt idx="9943">
                  <c:v>41012.572916642552</c:v>
                </c:pt>
                <c:pt idx="9944">
                  <c:v>41012.583333309216</c:v>
                </c:pt>
                <c:pt idx="9945">
                  <c:v>41012.59374997588</c:v>
                </c:pt>
                <c:pt idx="9946">
                  <c:v>41012.604166642544</c:v>
                </c:pt>
                <c:pt idx="9947">
                  <c:v>41012.614583309209</c:v>
                </c:pt>
                <c:pt idx="9948">
                  <c:v>41012.624999975873</c:v>
                </c:pt>
                <c:pt idx="9949">
                  <c:v>41012.635416642537</c:v>
                </c:pt>
                <c:pt idx="9950">
                  <c:v>41012.645833309201</c:v>
                </c:pt>
                <c:pt idx="9951">
                  <c:v>41012.656249975866</c:v>
                </c:pt>
                <c:pt idx="9952">
                  <c:v>41012.66666664253</c:v>
                </c:pt>
                <c:pt idx="9953">
                  <c:v>41012.677083309194</c:v>
                </c:pt>
                <c:pt idx="9954">
                  <c:v>41012.687499975858</c:v>
                </c:pt>
                <c:pt idx="9955">
                  <c:v>41012.697916642523</c:v>
                </c:pt>
                <c:pt idx="9956">
                  <c:v>41012.708333309187</c:v>
                </c:pt>
                <c:pt idx="9957">
                  <c:v>41012.718749975851</c:v>
                </c:pt>
                <c:pt idx="9958">
                  <c:v>41012.729166642515</c:v>
                </c:pt>
                <c:pt idx="9959">
                  <c:v>41012.73958330918</c:v>
                </c:pt>
                <c:pt idx="9960">
                  <c:v>41012.749999975844</c:v>
                </c:pt>
                <c:pt idx="9961">
                  <c:v>41012.760416642508</c:v>
                </c:pt>
                <c:pt idx="9962">
                  <c:v>41012.770833309172</c:v>
                </c:pt>
                <c:pt idx="9963">
                  <c:v>41012.781249975837</c:v>
                </c:pt>
                <c:pt idx="9964">
                  <c:v>41012.791666642501</c:v>
                </c:pt>
                <c:pt idx="9965">
                  <c:v>41012.802083309165</c:v>
                </c:pt>
                <c:pt idx="9966">
                  <c:v>41012.812499975829</c:v>
                </c:pt>
                <c:pt idx="9967">
                  <c:v>41012.822916642494</c:v>
                </c:pt>
                <c:pt idx="9968">
                  <c:v>41012.833333309158</c:v>
                </c:pt>
                <c:pt idx="9969">
                  <c:v>41012.843749975822</c:v>
                </c:pt>
                <c:pt idx="9970">
                  <c:v>41012.854166642486</c:v>
                </c:pt>
                <c:pt idx="9971">
                  <c:v>41012.86458330915</c:v>
                </c:pt>
                <c:pt idx="9972">
                  <c:v>41012.874999975815</c:v>
                </c:pt>
                <c:pt idx="9973">
                  <c:v>41012.885416642479</c:v>
                </c:pt>
                <c:pt idx="9974">
                  <c:v>41012.895833309143</c:v>
                </c:pt>
                <c:pt idx="9975">
                  <c:v>41012.906249975807</c:v>
                </c:pt>
                <c:pt idx="9976">
                  <c:v>41012.916666642472</c:v>
                </c:pt>
                <c:pt idx="9977">
                  <c:v>41012.927083309136</c:v>
                </c:pt>
                <c:pt idx="9978">
                  <c:v>41012.9374999758</c:v>
                </c:pt>
                <c:pt idx="9979">
                  <c:v>41012.947916642464</c:v>
                </c:pt>
                <c:pt idx="9980">
                  <c:v>41012.958333309129</c:v>
                </c:pt>
                <c:pt idx="9981">
                  <c:v>41012.968749975793</c:v>
                </c:pt>
                <c:pt idx="9982">
                  <c:v>41012.979166642457</c:v>
                </c:pt>
                <c:pt idx="9983">
                  <c:v>41012.989583309121</c:v>
                </c:pt>
                <c:pt idx="9984">
                  <c:v>41012.999999975786</c:v>
                </c:pt>
                <c:pt idx="9985">
                  <c:v>41013.01041664245</c:v>
                </c:pt>
                <c:pt idx="9986">
                  <c:v>41013.020833309114</c:v>
                </c:pt>
                <c:pt idx="9987">
                  <c:v>41013.031249975778</c:v>
                </c:pt>
                <c:pt idx="9988">
                  <c:v>41013.041666642443</c:v>
                </c:pt>
                <c:pt idx="9989">
                  <c:v>41013.052083309107</c:v>
                </c:pt>
                <c:pt idx="9990">
                  <c:v>41013.062499975771</c:v>
                </c:pt>
                <c:pt idx="9991">
                  <c:v>41013.072916642435</c:v>
                </c:pt>
                <c:pt idx="9992">
                  <c:v>41013.0833333091</c:v>
                </c:pt>
                <c:pt idx="9993">
                  <c:v>41013.093749975764</c:v>
                </c:pt>
                <c:pt idx="9994">
                  <c:v>41013.104166642428</c:v>
                </c:pt>
                <c:pt idx="9995">
                  <c:v>41013.114583309092</c:v>
                </c:pt>
                <c:pt idx="9996">
                  <c:v>41013.124999975757</c:v>
                </c:pt>
                <c:pt idx="9997">
                  <c:v>41013.135416642421</c:v>
                </c:pt>
                <c:pt idx="9998">
                  <c:v>41013.145833309085</c:v>
                </c:pt>
                <c:pt idx="9999">
                  <c:v>41013.156249975749</c:v>
                </c:pt>
                <c:pt idx="10000">
                  <c:v>41013.166666642413</c:v>
                </c:pt>
                <c:pt idx="10001">
                  <c:v>41013.177083309078</c:v>
                </c:pt>
                <c:pt idx="10002">
                  <c:v>41013.187499975742</c:v>
                </c:pt>
                <c:pt idx="10003">
                  <c:v>41013.197916642406</c:v>
                </c:pt>
                <c:pt idx="10004">
                  <c:v>41013.20833330907</c:v>
                </c:pt>
                <c:pt idx="10005">
                  <c:v>41013.218749975735</c:v>
                </c:pt>
                <c:pt idx="10006">
                  <c:v>41013.229166642399</c:v>
                </c:pt>
                <c:pt idx="10007">
                  <c:v>41013.239583309063</c:v>
                </c:pt>
                <c:pt idx="10008">
                  <c:v>41013.249999975727</c:v>
                </c:pt>
                <c:pt idx="10009">
                  <c:v>41013.260416642392</c:v>
                </c:pt>
                <c:pt idx="10010">
                  <c:v>41013.270833309056</c:v>
                </c:pt>
                <c:pt idx="10011">
                  <c:v>41013.28124997572</c:v>
                </c:pt>
                <c:pt idx="10012">
                  <c:v>41013.291666642384</c:v>
                </c:pt>
                <c:pt idx="10013">
                  <c:v>41013.302083309049</c:v>
                </c:pt>
                <c:pt idx="10014">
                  <c:v>41013.312499975713</c:v>
                </c:pt>
                <c:pt idx="10015">
                  <c:v>41013.322916642377</c:v>
                </c:pt>
                <c:pt idx="10016">
                  <c:v>41013.333333309041</c:v>
                </c:pt>
                <c:pt idx="10017">
                  <c:v>41013.343749975706</c:v>
                </c:pt>
                <c:pt idx="10018">
                  <c:v>41013.35416664237</c:v>
                </c:pt>
                <c:pt idx="10019">
                  <c:v>41013.364583309034</c:v>
                </c:pt>
                <c:pt idx="10020">
                  <c:v>41013.374999975698</c:v>
                </c:pt>
                <c:pt idx="10021">
                  <c:v>41013.385416642363</c:v>
                </c:pt>
                <c:pt idx="10022">
                  <c:v>41013.395833309027</c:v>
                </c:pt>
                <c:pt idx="10023">
                  <c:v>41013.406249975691</c:v>
                </c:pt>
                <c:pt idx="10024">
                  <c:v>41013.416666642355</c:v>
                </c:pt>
                <c:pt idx="10025">
                  <c:v>41013.42708330902</c:v>
                </c:pt>
                <c:pt idx="10026">
                  <c:v>41013.437499975684</c:v>
                </c:pt>
                <c:pt idx="10027">
                  <c:v>41013.447916642348</c:v>
                </c:pt>
                <c:pt idx="10028">
                  <c:v>41013.458333309012</c:v>
                </c:pt>
                <c:pt idx="10029">
                  <c:v>41013.468749975676</c:v>
                </c:pt>
                <c:pt idx="10030">
                  <c:v>41013.479166642341</c:v>
                </c:pt>
                <c:pt idx="10031">
                  <c:v>41013.489583309005</c:v>
                </c:pt>
                <c:pt idx="10032">
                  <c:v>41013.499999975669</c:v>
                </c:pt>
                <c:pt idx="10033">
                  <c:v>41013.510416642333</c:v>
                </c:pt>
                <c:pt idx="10034">
                  <c:v>41013.520833308998</c:v>
                </c:pt>
                <c:pt idx="10035">
                  <c:v>41013.531249975662</c:v>
                </c:pt>
                <c:pt idx="10036">
                  <c:v>41013.541666642326</c:v>
                </c:pt>
                <c:pt idx="10037">
                  <c:v>41013.55208330899</c:v>
                </c:pt>
                <c:pt idx="10038">
                  <c:v>41013.562499975655</c:v>
                </c:pt>
                <c:pt idx="10039">
                  <c:v>41013.572916642319</c:v>
                </c:pt>
                <c:pt idx="10040">
                  <c:v>41013.583333308983</c:v>
                </c:pt>
                <c:pt idx="10041">
                  <c:v>41013.593749975647</c:v>
                </c:pt>
                <c:pt idx="10042">
                  <c:v>41013.604166642312</c:v>
                </c:pt>
                <c:pt idx="10043">
                  <c:v>41013.614583308976</c:v>
                </c:pt>
                <c:pt idx="10044">
                  <c:v>41013.62499997564</c:v>
                </c:pt>
                <c:pt idx="10045">
                  <c:v>41013.635416642304</c:v>
                </c:pt>
                <c:pt idx="10046">
                  <c:v>41013.645833308969</c:v>
                </c:pt>
                <c:pt idx="10047">
                  <c:v>41013.656249975633</c:v>
                </c:pt>
                <c:pt idx="10048">
                  <c:v>41013.666666642297</c:v>
                </c:pt>
                <c:pt idx="10049">
                  <c:v>41013.677083308961</c:v>
                </c:pt>
                <c:pt idx="10050">
                  <c:v>41013.687499975626</c:v>
                </c:pt>
                <c:pt idx="10051">
                  <c:v>41013.69791664229</c:v>
                </c:pt>
                <c:pt idx="10052">
                  <c:v>41013.708333308954</c:v>
                </c:pt>
                <c:pt idx="10053">
                  <c:v>41013.718749975618</c:v>
                </c:pt>
                <c:pt idx="10054">
                  <c:v>41013.729166642283</c:v>
                </c:pt>
                <c:pt idx="10055">
                  <c:v>41013.739583308947</c:v>
                </c:pt>
                <c:pt idx="10056">
                  <c:v>41013.749999975611</c:v>
                </c:pt>
                <c:pt idx="10057">
                  <c:v>41013.760416642275</c:v>
                </c:pt>
                <c:pt idx="10058">
                  <c:v>41013.770833308939</c:v>
                </c:pt>
                <c:pt idx="10059">
                  <c:v>41013.781249975604</c:v>
                </c:pt>
                <c:pt idx="10060">
                  <c:v>41013.791666642268</c:v>
                </c:pt>
                <c:pt idx="10061">
                  <c:v>41013.802083308932</c:v>
                </c:pt>
                <c:pt idx="10062">
                  <c:v>41013.812499975596</c:v>
                </c:pt>
                <c:pt idx="10063">
                  <c:v>41013.822916642261</c:v>
                </c:pt>
                <c:pt idx="10064">
                  <c:v>41013.833333308925</c:v>
                </c:pt>
                <c:pt idx="10065">
                  <c:v>41013.843749975589</c:v>
                </c:pt>
                <c:pt idx="10066">
                  <c:v>41013.854166642253</c:v>
                </c:pt>
                <c:pt idx="10067">
                  <c:v>41013.864583308918</c:v>
                </c:pt>
                <c:pt idx="10068">
                  <c:v>41013.874999975582</c:v>
                </c:pt>
                <c:pt idx="10069">
                  <c:v>41013.885416642246</c:v>
                </c:pt>
                <c:pt idx="10070">
                  <c:v>41013.89583330891</c:v>
                </c:pt>
                <c:pt idx="10071">
                  <c:v>41013.906249975575</c:v>
                </c:pt>
                <c:pt idx="10072">
                  <c:v>41013.916666642239</c:v>
                </c:pt>
                <c:pt idx="10073">
                  <c:v>41013.927083308903</c:v>
                </c:pt>
                <c:pt idx="10074">
                  <c:v>41013.937499975567</c:v>
                </c:pt>
                <c:pt idx="10075">
                  <c:v>41013.947916642232</c:v>
                </c:pt>
                <c:pt idx="10076">
                  <c:v>41013.958333308896</c:v>
                </c:pt>
                <c:pt idx="10077">
                  <c:v>41013.96874997556</c:v>
                </c:pt>
                <c:pt idx="10078">
                  <c:v>41013.979166642224</c:v>
                </c:pt>
                <c:pt idx="10079">
                  <c:v>41013.989583308889</c:v>
                </c:pt>
                <c:pt idx="10080">
                  <c:v>41013.999999975553</c:v>
                </c:pt>
                <c:pt idx="10081">
                  <c:v>41014.010416642217</c:v>
                </c:pt>
                <c:pt idx="10082">
                  <c:v>41014.020833308881</c:v>
                </c:pt>
                <c:pt idx="10083">
                  <c:v>41014.031249975546</c:v>
                </c:pt>
                <c:pt idx="10084">
                  <c:v>41014.04166664221</c:v>
                </c:pt>
                <c:pt idx="10085">
                  <c:v>41014.052083308874</c:v>
                </c:pt>
                <c:pt idx="10086">
                  <c:v>41014.062499975538</c:v>
                </c:pt>
                <c:pt idx="10087">
                  <c:v>41014.072916642202</c:v>
                </c:pt>
                <c:pt idx="10088">
                  <c:v>41014.083333308867</c:v>
                </c:pt>
                <c:pt idx="10089">
                  <c:v>41014.093749975531</c:v>
                </c:pt>
                <c:pt idx="10090">
                  <c:v>41014.104166642195</c:v>
                </c:pt>
                <c:pt idx="10091">
                  <c:v>41014.114583308859</c:v>
                </c:pt>
                <c:pt idx="10092">
                  <c:v>41014.124999975524</c:v>
                </c:pt>
                <c:pt idx="10093">
                  <c:v>41014.135416642188</c:v>
                </c:pt>
                <c:pt idx="10094">
                  <c:v>41014.145833308852</c:v>
                </c:pt>
                <c:pt idx="10095">
                  <c:v>41014.156249975516</c:v>
                </c:pt>
                <c:pt idx="10096">
                  <c:v>41014.166666642181</c:v>
                </c:pt>
                <c:pt idx="10097">
                  <c:v>41014.177083308845</c:v>
                </c:pt>
                <c:pt idx="10098">
                  <c:v>41014.187499975509</c:v>
                </c:pt>
                <c:pt idx="10099">
                  <c:v>41014.197916642173</c:v>
                </c:pt>
                <c:pt idx="10100">
                  <c:v>41014.208333308838</c:v>
                </c:pt>
                <c:pt idx="10101">
                  <c:v>41014.218749975502</c:v>
                </c:pt>
                <c:pt idx="10102">
                  <c:v>41014.229166642166</c:v>
                </c:pt>
                <c:pt idx="10103">
                  <c:v>41014.23958330883</c:v>
                </c:pt>
                <c:pt idx="10104">
                  <c:v>41014.249999975495</c:v>
                </c:pt>
                <c:pt idx="10105">
                  <c:v>41014.260416642159</c:v>
                </c:pt>
                <c:pt idx="10106">
                  <c:v>41014.270833308823</c:v>
                </c:pt>
                <c:pt idx="10107">
                  <c:v>41014.281249975487</c:v>
                </c:pt>
                <c:pt idx="10108">
                  <c:v>41014.291666642152</c:v>
                </c:pt>
                <c:pt idx="10109">
                  <c:v>41014.302083308816</c:v>
                </c:pt>
                <c:pt idx="10110">
                  <c:v>41014.31249997548</c:v>
                </c:pt>
                <c:pt idx="10111">
                  <c:v>41014.322916642144</c:v>
                </c:pt>
                <c:pt idx="10112">
                  <c:v>41014.333333308809</c:v>
                </c:pt>
                <c:pt idx="10113">
                  <c:v>41014.343749975473</c:v>
                </c:pt>
                <c:pt idx="10114">
                  <c:v>41014.354166642137</c:v>
                </c:pt>
                <c:pt idx="10115">
                  <c:v>41014.364583308801</c:v>
                </c:pt>
                <c:pt idx="10116">
                  <c:v>41014.374999975465</c:v>
                </c:pt>
                <c:pt idx="10117">
                  <c:v>41014.38541664213</c:v>
                </c:pt>
                <c:pt idx="10118">
                  <c:v>41014.395833308794</c:v>
                </c:pt>
                <c:pt idx="10119">
                  <c:v>41014.406249975458</c:v>
                </c:pt>
                <c:pt idx="10120">
                  <c:v>41014.416666642122</c:v>
                </c:pt>
                <c:pt idx="10121">
                  <c:v>41014.427083308787</c:v>
                </c:pt>
                <c:pt idx="10122">
                  <c:v>41014.437499975451</c:v>
                </c:pt>
                <c:pt idx="10123">
                  <c:v>41014.447916642115</c:v>
                </c:pt>
                <c:pt idx="10124">
                  <c:v>41014.458333308779</c:v>
                </c:pt>
                <c:pt idx="10125">
                  <c:v>41014.468749975444</c:v>
                </c:pt>
                <c:pt idx="10126">
                  <c:v>41014.479166642108</c:v>
                </c:pt>
                <c:pt idx="10127">
                  <c:v>41014.489583308772</c:v>
                </c:pt>
                <c:pt idx="10128">
                  <c:v>41014.499999975436</c:v>
                </c:pt>
                <c:pt idx="10129">
                  <c:v>41014.510416642101</c:v>
                </c:pt>
                <c:pt idx="10130">
                  <c:v>41014.520833308765</c:v>
                </c:pt>
                <c:pt idx="10131">
                  <c:v>41014.531249975429</c:v>
                </c:pt>
                <c:pt idx="10132">
                  <c:v>41014.541666642093</c:v>
                </c:pt>
                <c:pt idx="10133">
                  <c:v>41014.552083308758</c:v>
                </c:pt>
                <c:pt idx="10134">
                  <c:v>41014.562499975422</c:v>
                </c:pt>
                <c:pt idx="10135">
                  <c:v>41014.572916642086</c:v>
                </c:pt>
                <c:pt idx="10136">
                  <c:v>41014.58333330875</c:v>
                </c:pt>
                <c:pt idx="10137">
                  <c:v>41014.593749975415</c:v>
                </c:pt>
                <c:pt idx="10138">
                  <c:v>41014.604166642079</c:v>
                </c:pt>
                <c:pt idx="10139">
                  <c:v>41014.614583308743</c:v>
                </c:pt>
                <c:pt idx="10140">
                  <c:v>41014.624999975407</c:v>
                </c:pt>
                <c:pt idx="10141">
                  <c:v>41014.635416642072</c:v>
                </c:pt>
                <c:pt idx="10142">
                  <c:v>41014.645833308736</c:v>
                </c:pt>
                <c:pt idx="10143">
                  <c:v>41014.6562499754</c:v>
                </c:pt>
                <c:pt idx="10144">
                  <c:v>41014.666666642064</c:v>
                </c:pt>
                <c:pt idx="10145">
                  <c:v>41014.677083308728</c:v>
                </c:pt>
                <c:pt idx="10146">
                  <c:v>41014.687499975393</c:v>
                </c:pt>
                <c:pt idx="10147">
                  <c:v>41014.697916642057</c:v>
                </c:pt>
                <c:pt idx="10148">
                  <c:v>41014.708333308721</c:v>
                </c:pt>
                <c:pt idx="10149">
                  <c:v>41014.718749975385</c:v>
                </c:pt>
                <c:pt idx="10150">
                  <c:v>41014.72916664205</c:v>
                </c:pt>
                <c:pt idx="10151">
                  <c:v>41014.739583308714</c:v>
                </c:pt>
                <c:pt idx="10152">
                  <c:v>41014.749999975378</c:v>
                </c:pt>
                <c:pt idx="10153">
                  <c:v>41014.760416642042</c:v>
                </c:pt>
                <c:pt idx="10154">
                  <c:v>41014.770833308707</c:v>
                </c:pt>
                <c:pt idx="10155">
                  <c:v>41014.781249975371</c:v>
                </c:pt>
                <c:pt idx="10156">
                  <c:v>41014.791666642035</c:v>
                </c:pt>
                <c:pt idx="10157">
                  <c:v>41014.802083308699</c:v>
                </c:pt>
                <c:pt idx="10158">
                  <c:v>41014.812499975364</c:v>
                </c:pt>
                <c:pt idx="10159">
                  <c:v>41014.822916642028</c:v>
                </c:pt>
                <c:pt idx="10160">
                  <c:v>41014.833333308692</c:v>
                </c:pt>
                <c:pt idx="10161">
                  <c:v>41014.843749975356</c:v>
                </c:pt>
                <c:pt idx="10162">
                  <c:v>41014.854166642021</c:v>
                </c:pt>
                <c:pt idx="10163">
                  <c:v>41014.864583308685</c:v>
                </c:pt>
                <c:pt idx="10164">
                  <c:v>41014.874999975349</c:v>
                </c:pt>
                <c:pt idx="10165">
                  <c:v>41014.885416642013</c:v>
                </c:pt>
                <c:pt idx="10166">
                  <c:v>41014.895833308678</c:v>
                </c:pt>
                <c:pt idx="10167">
                  <c:v>41014.906249975342</c:v>
                </c:pt>
                <c:pt idx="10168">
                  <c:v>41014.916666642006</c:v>
                </c:pt>
                <c:pt idx="10169">
                  <c:v>41014.92708330867</c:v>
                </c:pt>
                <c:pt idx="10170">
                  <c:v>41014.937499975335</c:v>
                </c:pt>
                <c:pt idx="10171">
                  <c:v>41014.947916641999</c:v>
                </c:pt>
                <c:pt idx="10172">
                  <c:v>41014.958333308663</c:v>
                </c:pt>
                <c:pt idx="10173">
                  <c:v>41014.968749975327</c:v>
                </c:pt>
                <c:pt idx="10174">
                  <c:v>41014.979166641991</c:v>
                </c:pt>
                <c:pt idx="10175">
                  <c:v>41014.989583308656</c:v>
                </c:pt>
                <c:pt idx="10176">
                  <c:v>41014.99999997532</c:v>
                </c:pt>
                <c:pt idx="10177">
                  <c:v>41015.010416641984</c:v>
                </c:pt>
                <c:pt idx="10178">
                  <c:v>41015.020833308648</c:v>
                </c:pt>
                <c:pt idx="10179">
                  <c:v>41015.031249975313</c:v>
                </c:pt>
                <c:pt idx="10180">
                  <c:v>41015.041666641977</c:v>
                </c:pt>
                <c:pt idx="10181">
                  <c:v>41015.052083308641</c:v>
                </c:pt>
                <c:pt idx="10182">
                  <c:v>41015.062499975305</c:v>
                </c:pt>
                <c:pt idx="10183">
                  <c:v>41015.07291664197</c:v>
                </c:pt>
                <c:pt idx="10184">
                  <c:v>41015.083333308634</c:v>
                </c:pt>
                <c:pt idx="10185">
                  <c:v>41015.093749975298</c:v>
                </c:pt>
                <c:pt idx="10186">
                  <c:v>41015.104166641962</c:v>
                </c:pt>
                <c:pt idx="10187">
                  <c:v>41015.114583308627</c:v>
                </c:pt>
                <c:pt idx="10188">
                  <c:v>41015.124999975291</c:v>
                </c:pt>
                <c:pt idx="10189">
                  <c:v>41015.135416641955</c:v>
                </c:pt>
                <c:pt idx="10190">
                  <c:v>41015.145833308619</c:v>
                </c:pt>
                <c:pt idx="10191">
                  <c:v>41015.156249975284</c:v>
                </c:pt>
                <c:pt idx="10192">
                  <c:v>41015.166666641948</c:v>
                </c:pt>
                <c:pt idx="10193">
                  <c:v>41015.177083308612</c:v>
                </c:pt>
                <c:pt idx="10194">
                  <c:v>41015.187499975276</c:v>
                </c:pt>
                <c:pt idx="10195">
                  <c:v>41015.197916641941</c:v>
                </c:pt>
                <c:pt idx="10196">
                  <c:v>41015.208333308605</c:v>
                </c:pt>
                <c:pt idx="10197">
                  <c:v>41015.218749975269</c:v>
                </c:pt>
                <c:pt idx="10198">
                  <c:v>41015.229166641933</c:v>
                </c:pt>
                <c:pt idx="10199">
                  <c:v>41015.239583308598</c:v>
                </c:pt>
                <c:pt idx="10200">
                  <c:v>41015.249999975262</c:v>
                </c:pt>
                <c:pt idx="10201">
                  <c:v>41015.260416641926</c:v>
                </c:pt>
                <c:pt idx="10202">
                  <c:v>41015.27083330859</c:v>
                </c:pt>
                <c:pt idx="10203">
                  <c:v>41015.281249975254</c:v>
                </c:pt>
                <c:pt idx="10204">
                  <c:v>41015.291666641919</c:v>
                </c:pt>
                <c:pt idx="10205">
                  <c:v>41015.302083308583</c:v>
                </c:pt>
                <c:pt idx="10206">
                  <c:v>41015.312499975247</c:v>
                </c:pt>
                <c:pt idx="10207">
                  <c:v>41015.322916641911</c:v>
                </c:pt>
                <c:pt idx="10208">
                  <c:v>41015.333333308576</c:v>
                </c:pt>
                <c:pt idx="10209">
                  <c:v>41015.34374997524</c:v>
                </c:pt>
                <c:pt idx="10210">
                  <c:v>41015.354166641904</c:v>
                </c:pt>
                <c:pt idx="10211">
                  <c:v>41015.364583308568</c:v>
                </c:pt>
                <c:pt idx="10212">
                  <c:v>41015.374999975233</c:v>
                </c:pt>
                <c:pt idx="10213">
                  <c:v>41015.385416641897</c:v>
                </c:pt>
                <c:pt idx="10214">
                  <c:v>41015.395833308561</c:v>
                </c:pt>
                <c:pt idx="10215">
                  <c:v>41015.406249975225</c:v>
                </c:pt>
                <c:pt idx="10216">
                  <c:v>41015.41666664189</c:v>
                </c:pt>
                <c:pt idx="10217">
                  <c:v>41015.427083308554</c:v>
                </c:pt>
                <c:pt idx="10218">
                  <c:v>41015.437499975218</c:v>
                </c:pt>
                <c:pt idx="10219">
                  <c:v>41015.447916641882</c:v>
                </c:pt>
                <c:pt idx="10220">
                  <c:v>41015.458333308547</c:v>
                </c:pt>
                <c:pt idx="10221">
                  <c:v>41015.468749975211</c:v>
                </c:pt>
                <c:pt idx="10222">
                  <c:v>41015.479166641875</c:v>
                </c:pt>
                <c:pt idx="10223">
                  <c:v>41015.489583308539</c:v>
                </c:pt>
                <c:pt idx="10224">
                  <c:v>41015.499999975204</c:v>
                </c:pt>
                <c:pt idx="10225">
                  <c:v>41015.510416641868</c:v>
                </c:pt>
                <c:pt idx="10226">
                  <c:v>41015.520833308532</c:v>
                </c:pt>
                <c:pt idx="10227">
                  <c:v>41015.531249975196</c:v>
                </c:pt>
                <c:pt idx="10228">
                  <c:v>41015.541666641861</c:v>
                </c:pt>
                <c:pt idx="10229">
                  <c:v>41015.552083308525</c:v>
                </c:pt>
                <c:pt idx="10230">
                  <c:v>41015.562499975189</c:v>
                </c:pt>
                <c:pt idx="10231">
                  <c:v>41015.572916641853</c:v>
                </c:pt>
                <c:pt idx="10232">
                  <c:v>41015.583333308517</c:v>
                </c:pt>
                <c:pt idx="10233">
                  <c:v>41015.593749975182</c:v>
                </c:pt>
                <c:pt idx="10234">
                  <c:v>41015.604166641846</c:v>
                </c:pt>
                <c:pt idx="10235">
                  <c:v>41015.61458330851</c:v>
                </c:pt>
                <c:pt idx="10236">
                  <c:v>41015.624999975174</c:v>
                </c:pt>
                <c:pt idx="10237">
                  <c:v>41015.635416641839</c:v>
                </c:pt>
                <c:pt idx="10238">
                  <c:v>41015.645833308503</c:v>
                </c:pt>
                <c:pt idx="10239">
                  <c:v>41015.656249975167</c:v>
                </c:pt>
                <c:pt idx="10240">
                  <c:v>41015.666666641831</c:v>
                </c:pt>
                <c:pt idx="10241">
                  <c:v>41015.677083308496</c:v>
                </c:pt>
                <c:pt idx="10242">
                  <c:v>41015.68749997516</c:v>
                </c:pt>
                <c:pt idx="10243">
                  <c:v>41015.697916641824</c:v>
                </c:pt>
                <c:pt idx="10244">
                  <c:v>41015.708333308488</c:v>
                </c:pt>
                <c:pt idx="10245">
                  <c:v>41015.718749975153</c:v>
                </c:pt>
                <c:pt idx="10246">
                  <c:v>41015.729166641817</c:v>
                </c:pt>
                <c:pt idx="10247">
                  <c:v>41015.739583308481</c:v>
                </c:pt>
                <c:pt idx="10248">
                  <c:v>41015.749999975145</c:v>
                </c:pt>
                <c:pt idx="10249">
                  <c:v>41015.76041664181</c:v>
                </c:pt>
                <c:pt idx="10250">
                  <c:v>41015.770833308474</c:v>
                </c:pt>
                <c:pt idx="10251">
                  <c:v>41015.781249975138</c:v>
                </c:pt>
                <c:pt idx="10252">
                  <c:v>41015.791666641802</c:v>
                </c:pt>
                <c:pt idx="10253">
                  <c:v>41015.802083308467</c:v>
                </c:pt>
                <c:pt idx="10254">
                  <c:v>41015.812499975131</c:v>
                </c:pt>
                <c:pt idx="10255">
                  <c:v>41015.822916641795</c:v>
                </c:pt>
                <c:pt idx="10256">
                  <c:v>41015.833333308459</c:v>
                </c:pt>
                <c:pt idx="10257">
                  <c:v>41015.843749975124</c:v>
                </c:pt>
                <c:pt idx="10258">
                  <c:v>41015.854166641788</c:v>
                </c:pt>
                <c:pt idx="10259">
                  <c:v>41015.864583308452</c:v>
                </c:pt>
                <c:pt idx="10260">
                  <c:v>41015.874999975116</c:v>
                </c:pt>
                <c:pt idx="10261">
                  <c:v>41015.88541664178</c:v>
                </c:pt>
                <c:pt idx="10262">
                  <c:v>41015.895833308445</c:v>
                </c:pt>
                <c:pt idx="10263">
                  <c:v>41015.906249975109</c:v>
                </c:pt>
                <c:pt idx="10264">
                  <c:v>41015.916666641773</c:v>
                </c:pt>
                <c:pt idx="10265">
                  <c:v>41015.927083308437</c:v>
                </c:pt>
                <c:pt idx="10266">
                  <c:v>41015.937499975102</c:v>
                </c:pt>
                <c:pt idx="10267">
                  <c:v>41015.947916641766</c:v>
                </c:pt>
                <c:pt idx="10268">
                  <c:v>41015.95833330843</c:v>
                </c:pt>
                <c:pt idx="10269">
                  <c:v>41015.968749975094</c:v>
                </c:pt>
                <c:pt idx="10270">
                  <c:v>41015.979166641759</c:v>
                </c:pt>
                <c:pt idx="10271">
                  <c:v>41015.989583308423</c:v>
                </c:pt>
                <c:pt idx="10272">
                  <c:v>41015.999999975087</c:v>
                </c:pt>
                <c:pt idx="10273">
                  <c:v>41016.010416641751</c:v>
                </c:pt>
                <c:pt idx="10274">
                  <c:v>41016.020833308416</c:v>
                </c:pt>
                <c:pt idx="10275">
                  <c:v>41016.03124997508</c:v>
                </c:pt>
                <c:pt idx="10276">
                  <c:v>41016.041666641744</c:v>
                </c:pt>
                <c:pt idx="10277">
                  <c:v>41016.052083308408</c:v>
                </c:pt>
                <c:pt idx="10278">
                  <c:v>41016.062499975073</c:v>
                </c:pt>
                <c:pt idx="10279">
                  <c:v>41016.072916641737</c:v>
                </c:pt>
                <c:pt idx="10280">
                  <c:v>41016.083333308401</c:v>
                </c:pt>
                <c:pt idx="10281">
                  <c:v>41016.093749975065</c:v>
                </c:pt>
                <c:pt idx="10282">
                  <c:v>41016.10416664173</c:v>
                </c:pt>
                <c:pt idx="10283">
                  <c:v>41016.114583308394</c:v>
                </c:pt>
                <c:pt idx="10284">
                  <c:v>41016.124999975058</c:v>
                </c:pt>
                <c:pt idx="10285">
                  <c:v>41016.135416641722</c:v>
                </c:pt>
                <c:pt idx="10286">
                  <c:v>41016.145833308386</c:v>
                </c:pt>
                <c:pt idx="10287">
                  <c:v>41016.156249975051</c:v>
                </c:pt>
                <c:pt idx="10288">
                  <c:v>41016.166666641715</c:v>
                </c:pt>
                <c:pt idx="10289">
                  <c:v>41016.177083308379</c:v>
                </c:pt>
                <c:pt idx="10290">
                  <c:v>41016.187499975043</c:v>
                </c:pt>
                <c:pt idx="10291">
                  <c:v>41016.197916641708</c:v>
                </c:pt>
                <c:pt idx="10292">
                  <c:v>41016.208333308372</c:v>
                </c:pt>
                <c:pt idx="10293">
                  <c:v>41016.218749975036</c:v>
                </c:pt>
                <c:pt idx="10294">
                  <c:v>41016.2291666417</c:v>
                </c:pt>
                <c:pt idx="10295">
                  <c:v>41016.239583308365</c:v>
                </c:pt>
                <c:pt idx="10296">
                  <c:v>41016.249999975029</c:v>
                </c:pt>
                <c:pt idx="10297">
                  <c:v>41016.260416641693</c:v>
                </c:pt>
                <c:pt idx="10298">
                  <c:v>41016.270833308357</c:v>
                </c:pt>
                <c:pt idx="10299">
                  <c:v>41016.281249975022</c:v>
                </c:pt>
                <c:pt idx="10300">
                  <c:v>41016.291666641686</c:v>
                </c:pt>
                <c:pt idx="10301">
                  <c:v>41016.30208330835</c:v>
                </c:pt>
                <c:pt idx="10302">
                  <c:v>41016.312499975014</c:v>
                </c:pt>
                <c:pt idx="10303">
                  <c:v>41016.322916641679</c:v>
                </c:pt>
                <c:pt idx="10304">
                  <c:v>41016.333333308343</c:v>
                </c:pt>
                <c:pt idx="10305">
                  <c:v>41016.343749975007</c:v>
                </c:pt>
                <c:pt idx="10306">
                  <c:v>41016.354166641671</c:v>
                </c:pt>
                <c:pt idx="10307">
                  <c:v>41016.364583308336</c:v>
                </c:pt>
                <c:pt idx="10308">
                  <c:v>41016.374999975</c:v>
                </c:pt>
                <c:pt idx="10309">
                  <c:v>41016.385416641664</c:v>
                </c:pt>
                <c:pt idx="10310">
                  <c:v>41016.395833308328</c:v>
                </c:pt>
                <c:pt idx="10311">
                  <c:v>41016.406249974993</c:v>
                </c:pt>
                <c:pt idx="10312">
                  <c:v>41016.416666641657</c:v>
                </c:pt>
                <c:pt idx="10313">
                  <c:v>41016.427083308321</c:v>
                </c:pt>
                <c:pt idx="10314">
                  <c:v>41016.437499974985</c:v>
                </c:pt>
                <c:pt idx="10315">
                  <c:v>41016.447916641649</c:v>
                </c:pt>
                <c:pt idx="10316">
                  <c:v>41016.458333308314</c:v>
                </c:pt>
                <c:pt idx="10317">
                  <c:v>41016.468749974978</c:v>
                </c:pt>
                <c:pt idx="10318">
                  <c:v>41016.479166641642</c:v>
                </c:pt>
                <c:pt idx="10319">
                  <c:v>41016.489583308306</c:v>
                </c:pt>
                <c:pt idx="10320">
                  <c:v>41016.499999974971</c:v>
                </c:pt>
                <c:pt idx="10321">
                  <c:v>41016.510416641635</c:v>
                </c:pt>
                <c:pt idx="10322">
                  <c:v>41016.520833308299</c:v>
                </c:pt>
                <c:pt idx="10323">
                  <c:v>41016.531249974963</c:v>
                </c:pt>
                <c:pt idx="10324">
                  <c:v>41016.541666641628</c:v>
                </c:pt>
                <c:pt idx="10325">
                  <c:v>41016.552083308292</c:v>
                </c:pt>
                <c:pt idx="10326">
                  <c:v>41016.562499974956</c:v>
                </c:pt>
                <c:pt idx="10327">
                  <c:v>41016.57291664162</c:v>
                </c:pt>
                <c:pt idx="10328">
                  <c:v>41016.583333308285</c:v>
                </c:pt>
                <c:pt idx="10329">
                  <c:v>41016.593749974949</c:v>
                </c:pt>
                <c:pt idx="10330">
                  <c:v>41016.604166641613</c:v>
                </c:pt>
                <c:pt idx="10331">
                  <c:v>41016.614583308277</c:v>
                </c:pt>
                <c:pt idx="10332">
                  <c:v>41016.624999974942</c:v>
                </c:pt>
                <c:pt idx="10333">
                  <c:v>41016.635416641606</c:v>
                </c:pt>
                <c:pt idx="10334">
                  <c:v>41016.64583330827</c:v>
                </c:pt>
                <c:pt idx="10335">
                  <c:v>41016.656249974934</c:v>
                </c:pt>
                <c:pt idx="10336">
                  <c:v>41016.666666641599</c:v>
                </c:pt>
                <c:pt idx="10337">
                  <c:v>41016.677083308263</c:v>
                </c:pt>
                <c:pt idx="10338">
                  <c:v>41016.687499974927</c:v>
                </c:pt>
                <c:pt idx="10339">
                  <c:v>41016.697916641591</c:v>
                </c:pt>
                <c:pt idx="10340">
                  <c:v>41016.708333308256</c:v>
                </c:pt>
                <c:pt idx="10341">
                  <c:v>41016.71874997492</c:v>
                </c:pt>
                <c:pt idx="10342">
                  <c:v>41016.729166641584</c:v>
                </c:pt>
                <c:pt idx="10343">
                  <c:v>41016.739583308248</c:v>
                </c:pt>
                <c:pt idx="10344">
                  <c:v>41016.749999974912</c:v>
                </c:pt>
                <c:pt idx="10345">
                  <c:v>41016.760416641577</c:v>
                </c:pt>
                <c:pt idx="10346">
                  <c:v>41016.770833308241</c:v>
                </c:pt>
                <c:pt idx="10347">
                  <c:v>41016.781249974905</c:v>
                </c:pt>
                <c:pt idx="10348">
                  <c:v>41016.791666641569</c:v>
                </c:pt>
                <c:pt idx="10349">
                  <c:v>41016.802083308234</c:v>
                </c:pt>
                <c:pt idx="10350">
                  <c:v>41016.812499974898</c:v>
                </c:pt>
                <c:pt idx="10351">
                  <c:v>41016.822916641562</c:v>
                </c:pt>
                <c:pt idx="10352">
                  <c:v>41016.833333308226</c:v>
                </c:pt>
                <c:pt idx="10353">
                  <c:v>41016.843749974891</c:v>
                </c:pt>
                <c:pt idx="10354">
                  <c:v>41016.854166641555</c:v>
                </c:pt>
                <c:pt idx="10355">
                  <c:v>41016.864583308219</c:v>
                </c:pt>
                <c:pt idx="10356">
                  <c:v>41016.874999974883</c:v>
                </c:pt>
                <c:pt idx="10357">
                  <c:v>41016.885416641548</c:v>
                </c:pt>
                <c:pt idx="10358">
                  <c:v>41016.895833308212</c:v>
                </c:pt>
                <c:pt idx="10359">
                  <c:v>41016.906249974876</c:v>
                </c:pt>
                <c:pt idx="10360">
                  <c:v>41016.91666664154</c:v>
                </c:pt>
                <c:pt idx="10361">
                  <c:v>41016.927083308205</c:v>
                </c:pt>
                <c:pt idx="10362">
                  <c:v>41016.937499974869</c:v>
                </c:pt>
                <c:pt idx="10363">
                  <c:v>41016.947916641533</c:v>
                </c:pt>
                <c:pt idx="10364">
                  <c:v>41016.958333308197</c:v>
                </c:pt>
                <c:pt idx="10365">
                  <c:v>41016.968749974862</c:v>
                </c:pt>
                <c:pt idx="10366">
                  <c:v>41016.979166641526</c:v>
                </c:pt>
                <c:pt idx="10367">
                  <c:v>41016.98958330819</c:v>
                </c:pt>
                <c:pt idx="10368">
                  <c:v>41016.999999974854</c:v>
                </c:pt>
                <c:pt idx="10369">
                  <c:v>41017.010416641519</c:v>
                </c:pt>
                <c:pt idx="10370">
                  <c:v>41017.020833308183</c:v>
                </c:pt>
                <c:pt idx="10371">
                  <c:v>41017.031249974847</c:v>
                </c:pt>
                <c:pt idx="10372">
                  <c:v>41017.041666641511</c:v>
                </c:pt>
                <c:pt idx="10373">
                  <c:v>41017.052083308175</c:v>
                </c:pt>
                <c:pt idx="10374">
                  <c:v>41017.06249997484</c:v>
                </c:pt>
                <c:pt idx="10375">
                  <c:v>41017.072916641504</c:v>
                </c:pt>
                <c:pt idx="10376">
                  <c:v>41017.083333308168</c:v>
                </c:pt>
                <c:pt idx="10377">
                  <c:v>41017.093749974832</c:v>
                </c:pt>
                <c:pt idx="10378">
                  <c:v>41017.104166641497</c:v>
                </c:pt>
                <c:pt idx="10379">
                  <c:v>41017.114583308161</c:v>
                </c:pt>
                <c:pt idx="10380">
                  <c:v>41017.124999974825</c:v>
                </c:pt>
                <c:pt idx="10381">
                  <c:v>41017.135416641489</c:v>
                </c:pt>
                <c:pt idx="10382">
                  <c:v>41017.145833308154</c:v>
                </c:pt>
                <c:pt idx="10383">
                  <c:v>41017.156249974818</c:v>
                </c:pt>
                <c:pt idx="10384">
                  <c:v>41017.166666641482</c:v>
                </c:pt>
                <c:pt idx="10385">
                  <c:v>41017.177083308146</c:v>
                </c:pt>
                <c:pt idx="10386">
                  <c:v>41017.187499974811</c:v>
                </c:pt>
                <c:pt idx="10387">
                  <c:v>41017.197916641475</c:v>
                </c:pt>
                <c:pt idx="10388">
                  <c:v>41017.208333308139</c:v>
                </c:pt>
                <c:pt idx="10389">
                  <c:v>41017.218749974803</c:v>
                </c:pt>
                <c:pt idx="10390">
                  <c:v>41017.229166641468</c:v>
                </c:pt>
                <c:pt idx="10391">
                  <c:v>41017.239583308132</c:v>
                </c:pt>
                <c:pt idx="10392">
                  <c:v>41017.249999974796</c:v>
                </c:pt>
                <c:pt idx="10393">
                  <c:v>41017.26041664146</c:v>
                </c:pt>
                <c:pt idx="10394">
                  <c:v>41017.270833308125</c:v>
                </c:pt>
                <c:pt idx="10395">
                  <c:v>41017.281249974789</c:v>
                </c:pt>
                <c:pt idx="10396">
                  <c:v>41017.291666641453</c:v>
                </c:pt>
                <c:pt idx="10397">
                  <c:v>41017.302083308117</c:v>
                </c:pt>
                <c:pt idx="10398">
                  <c:v>41017.312499974782</c:v>
                </c:pt>
                <c:pt idx="10399">
                  <c:v>41017.322916641446</c:v>
                </c:pt>
                <c:pt idx="10400">
                  <c:v>41017.33333330811</c:v>
                </c:pt>
                <c:pt idx="10401">
                  <c:v>41017.343749974774</c:v>
                </c:pt>
                <c:pt idx="10402">
                  <c:v>41017.354166641438</c:v>
                </c:pt>
                <c:pt idx="10403">
                  <c:v>41017.364583308103</c:v>
                </c:pt>
                <c:pt idx="10404">
                  <c:v>41017.374999974767</c:v>
                </c:pt>
                <c:pt idx="10405">
                  <c:v>41017.385416641431</c:v>
                </c:pt>
                <c:pt idx="10406">
                  <c:v>41017.395833308095</c:v>
                </c:pt>
                <c:pt idx="10407">
                  <c:v>41017.40624997476</c:v>
                </c:pt>
                <c:pt idx="10408">
                  <c:v>41017.416666641424</c:v>
                </c:pt>
                <c:pt idx="10409">
                  <c:v>41017.427083308088</c:v>
                </c:pt>
                <c:pt idx="10410">
                  <c:v>41017.437499974752</c:v>
                </c:pt>
                <c:pt idx="10411">
                  <c:v>41017.447916641417</c:v>
                </c:pt>
                <c:pt idx="10412">
                  <c:v>41017.458333308081</c:v>
                </c:pt>
                <c:pt idx="10413">
                  <c:v>41017.468749974745</c:v>
                </c:pt>
                <c:pt idx="10414">
                  <c:v>41017.479166641409</c:v>
                </c:pt>
                <c:pt idx="10415">
                  <c:v>41017.489583308074</c:v>
                </c:pt>
                <c:pt idx="10416">
                  <c:v>41017.499999974738</c:v>
                </c:pt>
                <c:pt idx="10417">
                  <c:v>41017.510416641402</c:v>
                </c:pt>
                <c:pt idx="10418">
                  <c:v>41017.520833308066</c:v>
                </c:pt>
                <c:pt idx="10419">
                  <c:v>41017.531249974731</c:v>
                </c:pt>
                <c:pt idx="10420">
                  <c:v>41017.541666641395</c:v>
                </c:pt>
                <c:pt idx="10421">
                  <c:v>41017.552083308059</c:v>
                </c:pt>
                <c:pt idx="10422">
                  <c:v>41017.562499974723</c:v>
                </c:pt>
                <c:pt idx="10423">
                  <c:v>41017.572916641388</c:v>
                </c:pt>
                <c:pt idx="10424">
                  <c:v>41017.583333308052</c:v>
                </c:pt>
                <c:pt idx="10425">
                  <c:v>41017.593749974716</c:v>
                </c:pt>
                <c:pt idx="10426">
                  <c:v>41017.60416664138</c:v>
                </c:pt>
                <c:pt idx="10427">
                  <c:v>41017.614583308045</c:v>
                </c:pt>
                <c:pt idx="10428">
                  <c:v>41017.624999974709</c:v>
                </c:pt>
                <c:pt idx="10429">
                  <c:v>41017.635416641373</c:v>
                </c:pt>
                <c:pt idx="10430">
                  <c:v>41017.645833308037</c:v>
                </c:pt>
                <c:pt idx="10431">
                  <c:v>41017.656249974701</c:v>
                </c:pt>
                <c:pt idx="10432">
                  <c:v>41017.666666641366</c:v>
                </c:pt>
                <c:pt idx="10433">
                  <c:v>41017.67708330803</c:v>
                </c:pt>
                <c:pt idx="10434">
                  <c:v>41017.687499974694</c:v>
                </c:pt>
                <c:pt idx="10435">
                  <c:v>41017.697916641358</c:v>
                </c:pt>
                <c:pt idx="10436">
                  <c:v>41017.708333308023</c:v>
                </c:pt>
                <c:pt idx="10437">
                  <c:v>41017.718749974687</c:v>
                </c:pt>
                <c:pt idx="10438">
                  <c:v>41017.729166641351</c:v>
                </c:pt>
                <c:pt idx="10439">
                  <c:v>41017.739583308015</c:v>
                </c:pt>
                <c:pt idx="10440">
                  <c:v>41017.74999997468</c:v>
                </c:pt>
                <c:pt idx="10441">
                  <c:v>41017.760416641344</c:v>
                </c:pt>
                <c:pt idx="10442">
                  <c:v>41017.770833308008</c:v>
                </c:pt>
                <c:pt idx="10443">
                  <c:v>41017.781249974672</c:v>
                </c:pt>
                <c:pt idx="10444">
                  <c:v>41017.791666641337</c:v>
                </c:pt>
                <c:pt idx="10445">
                  <c:v>41017.802083308001</c:v>
                </c:pt>
                <c:pt idx="10446">
                  <c:v>41017.812499974665</c:v>
                </c:pt>
                <c:pt idx="10447">
                  <c:v>41017.822916641329</c:v>
                </c:pt>
                <c:pt idx="10448">
                  <c:v>41017.833333307994</c:v>
                </c:pt>
                <c:pt idx="10449">
                  <c:v>41017.843749974658</c:v>
                </c:pt>
                <c:pt idx="10450">
                  <c:v>41017.854166641322</c:v>
                </c:pt>
                <c:pt idx="10451">
                  <c:v>41017.864583307986</c:v>
                </c:pt>
                <c:pt idx="10452">
                  <c:v>41017.874999974651</c:v>
                </c:pt>
                <c:pt idx="10453">
                  <c:v>41017.885416641315</c:v>
                </c:pt>
                <c:pt idx="10454">
                  <c:v>41017.895833307979</c:v>
                </c:pt>
                <c:pt idx="10455">
                  <c:v>41017.906249974643</c:v>
                </c:pt>
                <c:pt idx="10456">
                  <c:v>41017.916666641308</c:v>
                </c:pt>
                <c:pt idx="10457">
                  <c:v>41017.927083307972</c:v>
                </c:pt>
                <c:pt idx="10458">
                  <c:v>41017.937499974636</c:v>
                </c:pt>
                <c:pt idx="10459">
                  <c:v>41017.9479166413</c:v>
                </c:pt>
                <c:pt idx="10460">
                  <c:v>41017.958333307964</c:v>
                </c:pt>
                <c:pt idx="10461">
                  <c:v>41017.968749974629</c:v>
                </c:pt>
                <c:pt idx="10462">
                  <c:v>41017.979166641293</c:v>
                </c:pt>
                <c:pt idx="10463">
                  <c:v>41017.989583307957</c:v>
                </c:pt>
                <c:pt idx="10464">
                  <c:v>41017.999999974621</c:v>
                </c:pt>
                <c:pt idx="10465">
                  <c:v>41018.010416641286</c:v>
                </c:pt>
                <c:pt idx="10466">
                  <c:v>41018.02083330795</c:v>
                </c:pt>
                <c:pt idx="10467">
                  <c:v>41018.031249974614</c:v>
                </c:pt>
                <c:pt idx="10468">
                  <c:v>41018.041666641278</c:v>
                </c:pt>
                <c:pt idx="10469">
                  <c:v>41018.052083307943</c:v>
                </c:pt>
                <c:pt idx="10470">
                  <c:v>41018.062499974607</c:v>
                </c:pt>
                <c:pt idx="10471">
                  <c:v>41018.072916641271</c:v>
                </c:pt>
                <c:pt idx="10472">
                  <c:v>41018.083333307935</c:v>
                </c:pt>
                <c:pt idx="10473">
                  <c:v>41018.0937499746</c:v>
                </c:pt>
                <c:pt idx="10474">
                  <c:v>41018.104166641264</c:v>
                </c:pt>
                <c:pt idx="10475">
                  <c:v>41018.114583307928</c:v>
                </c:pt>
                <c:pt idx="10476">
                  <c:v>41018.124999974592</c:v>
                </c:pt>
                <c:pt idx="10477">
                  <c:v>41018.135416641257</c:v>
                </c:pt>
                <c:pt idx="10478">
                  <c:v>41018.145833307921</c:v>
                </c:pt>
                <c:pt idx="10479">
                  <c:v>41018.156249974585</c:v>
                </c:pt>
                <c:pt idx="10480">
                  <c:v>41018.166666641249</c:v>
                </c:pt>
                <c:pt idx="10481">
                  <c:v>41018.177083307914</c:v>
                </c:pt>
                <c:pt idx="10482">
                  <c:v>41018.187499974578</c:v>
                </c:pt>
                <c:pt idx="10483">
                  <c:v>41018.197916641242</c:v>
                </c:pt>
                <c:pt idx="10484">
                  <c:v>41018.208333307906</c:v>
                </c:pt>
                <c:pt idx="10485">
                  <c:v>41018.218749974571</c:v>
                </c:pt>
                <c:pt idx="10486">
                  <c:v>41018.229166641235</c:v>
                </c:pt>
                <c:pt idx="10487">
                  <c:v>41018.239583307899</c:v>
                </c:pt>
                <c:pt idx="10488">
                  <c:v>41018.249999974563</c:v>
                </c:pt>
                <c:pt idx="10489">
                  <c:v>41018.260416641227</c:v>
                </c:pt>
                <c:pt idx="10490">
                  <c:v>41018.270833307892</c:v>
                </c:pt>
                <c:pt idx="10491">
                  <c:v>41018.281249974556</c:v>
                </c:pt>
                <c:pt idx="10492">
                  <c:v>41018.29166664122</c:v>
                </c:pt>
                <c:pt idx="10493">
                  <c:v>41018.302083307884</c:v>
                </c:pt>
                <c:pt idx="10494">
                  <c:v>41018.312499974549</c:v>
                </c:pt>
                <c:pt idx="10495">
                  <c:v>41018.322916641213</c:v>
                </c:pt>
                <c:pt idx="10496">
                  <c:v>41018.333333307877</c:v>
                </c:pt>
                <c:pt idx="10497">
                  <c:v>41018.343749974541</c:v>
                </c:pt>
                <c:pt idx="10498">
                  <c:v>41018.354166641206</c:v>
                </c:pt>
                <c:pt idx="10499">
                  <c:v>41018.36458330787</c:v>
                </c:pt>
                <c:pt idx="10500">
                  <c:v>41018.374999974534</c:v>
                </c:pt>
                <c:pt idx="10501">
                  <c:v>41018.385416641198</c:v>
                </c:pt>
                <c:pt idx="10502">
                  <c:v>41018.395833307863</c:v>
                </c:pt>
                <c:pt idx="10503">
                  <c:v>41018.406249974527</c:v>
                </c:pt>
                <c:pt idx="10504">
                  <c:v>41018.416666641191</c:v>
                </c:pt>
                <c:pt idx="10505">
                  <c:v>41018.427083307855</c:v>
                </c:pt>
                <c:pt idx="10506">
                  <c:v>41018.43749997452</c:v>
                </c:pt>
                <c:pt idx="10507">
                  <c:v>41018.447916641184</c:v>
                </c:pt>
                <c:pt idx="10508">
                  <c:v>41018.458333307848</c:v>
                </c:pt>
                <c:pt idx="10509">
                  <c:v>41018.468749974512</c:v>
                </c:pt>
                <c:pt idx="10510">
                  <c:v>41018.479166641177</c:v>
                </c:pt>
                <c:pt idx="10511">
                  <c:v>41018.489583307841</c:v>
                </c:pt>
                <c:pt idx="10512">
                  <c:v>41018.499999974505</c:v>
                </c:pt>
                <c:pt idx="10513">
                  <c:v>41018.510416641169</c:v>
                </c:pt>
                <c:pt idx="10514">
                  <c:v>41018.520833307834</c:v>
                </c:pt>
                <c:pt idx="10515">
                  <c:v>41018.531249974498</c:v>
                </c:pt>
                <c:pt idx="10516">
                  <c:v>41018.541666641162</c:v>
                </c:pt>
                <c:pt idx="10517">
                  <c:v>41018.552083307826</c:v>
                </c:pt>
                <c:pt idx="10518">
                  <c:v>41018.56249997449</c:v>
                </c:pt>
                <c:pt idx="10519">
                  <c:v>41018.572916641155</c:v>
                </c:pt>
                <c:pt idx="10520">
                  <c:v>41018.583333307819</c:v>
                </c:pt>
                <c:pt idx="10521">
                  <c:v>41018.593749974483</c:v>
                </c:pt>
                <c:pt idx="10522">
                  <c:v>41018.604166641147</c:v>
                </c:pt>
                <c:pt idx="10523">
                  <c:v>41018.614583307812</c:v>
                </c:pt>
                <c:pt idx="10524">
                  <c:v>41018.624999974476</c:v>
                </c:pt>
                <c:pt idx="10525">
                  <c:v>41018.63541664114</c:v>
                </c:pt>
                <c:pt idx="10526">
                  <c:v>41018.645833307804</c:v>
                </c:pt>
                <c:pt idx="10527">
                  <c:v>41018.656249974469</c:v>
                </c:pt>
                <c:pt idx="10528">
                  <c:v>41018.666666641133</c:v>
                </c:pt>
                <c:pt idx="10529">
                  <c:v>41018.677083307797</c:v>
                </c:pt>
                <c:pt idx="10530">
                  <c:v>41018.687499974461</c:v>
                </c:pt>
                <c:pt idx="10531">
                  <c:v>41018.697916641126</c:v>
                </c:pt>
                <c:pt idx="10532">
                  <c:v>41018.70833330779</c:v>
                </c:pt>
                <c:pt idx="10533">
                  <c:v>41018.718749974454</c:v>
                </c:pt>
                <c:pt idx="10534">
                  <c:v>41018.729166641118</c:v>
                </c:pt>
                <c:pt idx="10535">
                  <c:v>41018.739583307783</c:v>
                </c:pt>
                <c:pt idx="10536">
                  <c:v>41018.749999974447</c:v>
                </c:pt>
                <c:pt idx="10537">
                  <c:v>41018.760416641111</c:v>
                </c:pt>
                <c:pt idx="10538">
                  <c:v>41018.770833307775</c:v>
                </c:pt>
                <c:pt idx="10539">
                  <c:v>41018.78124997444</c:v>
                </c:pt>
                <c:pt idx="10540">
                  <c:v>41018.791666641104</c:v>
                </c:pt>
                <c:pt idx="10541">
                  <c:v>41018.802083307768</c:v>
                </c:pt>
                <c:pt idx="10542">
                  <c:v>41018.812499974432</c:v>
                </c:pt>
                <c:pt idx="10543">
                  <c:v>41018.822916641097</c:v>
                </c:pt>
                <c:pt idx="10544">
                  <c:v>41018.833333307761</c:v>
                </c:pt>
                <c:pt idx="10545">
                  <c:v>41018.843749974425</c:v>
                </c:pt>
                <c:pt idx="10546">
                  <c:v>41018.854166641089</c:v>
                </c:pt>
                <c:pt idx="10547">
                  <c:v>41018.864583307753</c:v>
                </c:pt>
                <c:pt idx="10548">
                  <c:v>41018.874999974418</c:v>
                </c:pt>
                <c:pt idx="10549">
                  <c:v>41018.885416641082</c:v>
                </c:pt>
                <c:pt idx="10550">
                  <c:v>41018.895833307746</c:v>
                </c:pt>
                <c:pt idx="10551">
                  <c:v>41018.90624997441</c:v>
                </c:pt>
                <c:pt idx="10552">
                  <c:v>41018.916666641075</c:v>
                </c:pt>
                <c:pt idx="10553">
                  <c:v>41018.927083307739</c:v>
                </c:pt>
                <c:pt idx="10554">
                  <c:v>41018.937499974403</c:v>
                </c:pt>
                <c:pt idx="10555">
                  <c:v>41018.947916641067</c:v>
                </c:pt>
                <c:pt idx="10556">
                  <c:v>41018.958333307732</c:v>
                </c:pt>
                <c:pt idx="10557">
                  <c:v>41018.968749974396</c:v>
                </c:pt>
                <c:pt idx="10558">
                  <c:v>41018.97916664106</c:v>
                </c:pt>
                <c:pt idx="10559">
                  <c:v>41018.989583307724</c:v>
                </c:pt>
                <c:pt idx="10560">
                  <c:v>41018.999999974389</c:v>
                </c:pt>
                <c:pt idx="10561">
                  <c:v>41019.010416641053</c:v>
                </c:pt>
                <c:pt idx="10562">
                  <c:v>41019.020833307717</c:v>
                </c:pt>
                <c:pt idx="10563">
                  <c:v>41019.031249974381</c:v>
                </c:pt>
                <c:pt idx="10564">
                  <c:v>41019.041666641046</c:v>
                </c:pt>
                <c:pt idx="10565">
                  <c:v>41019.05208330771</c:v>
                </c:pt>
                <c:pt idx="10566">
                  <c:v>41019.062499974374</c:v>
                </c:pt>
                <c:pt idx="10567">
                  <c:v>41019.072916641038</c:v>
                </c:pt>
                <c:pt idx="10568">
                  <c:v>41019.083333307703</c:v>
                </c:pt>
                <c:pt idx="10569">
                  <c:v>41019.093749974367</c:v>
                </c:pt>
                <c:pt idx="10570">
                  <c:v>41019.104166641031</c:v>
                </c:pt>
                <c:pt idx="10571">
                  <c:v>41019.114583307695</c:v>
                </c:pt>
                <c:pt idx="10572">
                  <c:v>41019.12499997436</c:v>
                </c:pt>
                <c:pt idx="10573">
                  <c:v>41019.135416641024</c:v>
                </c:pt>
                <c:pt idx="10574">
                  <c:v>41019.145833307688</c:v>
                </c:pt>
                <c:pt idx="10575">
                  <c:v>41019.156249974352</c:v>
                </c:pt>
                <c:pt idx="10576">
                  <c:v>41019.166666641016</c:v>
                </c:pt>
                <c:pt idx="10577">
                  <c:v>41019.177083307681</c:v>
                </c:pt>
                <c:pt idx="10578">
                  <c:v>41019.187499974345</c:v>
                </c:pt>
                <c:pt idx="10579">
                  <c:v>41019.197916641009</c:v>
                </c:pt>
                <c:pt idx="10580">
                  <c:v>41019.208333307673</c:v>
                </c:pt>
                <c:pt idx="10581">
                  <c:v>41019.218749974338</c:v>
                </c:pt>
                <c:pt idx="10582">
                  <c:v>41019.229166641002</c:v>
                </c:pt>
                <c:pt idx="10583">
                  <c:v>41019.239583307666</c:v>
                </c:pt>
                <c:pt idx="10584">
                  <c:v>41019.24999997433</c:v>
                </c:pt>
                <c:pt idx="10585">
                  <c:v>41019.260416640995</c:v>
                </c:pt>
                <c:pt idx="10586">
                  <c:v>41019.270833307659</c:v>
                </c:pt>
                <c:pt idx="10587">
                  <c:v>41019.281249974323</c:v>
                </c:pt>
                <c:pt idx="10588">
                  <c:v>41019.291666640987</c:v>
                </c:pt>
                <c:pt idx="10589">
                  <c:v>41019.302083307652</c:v>
                </c:pt>
                <c:pt idx="10590">
                  <c:v>41019.312499974316</c:v>
                </c:pt>
                <c:pt idx="10591">
                  <c:v>41019.32291664098</c:v>
                </c:pt>
                <c:pt idx="10592">
                  <c:v>41019.333333307644</c:v>
                </c:pt>
                <c:pt idx="10593">
                  <c:v>41019.343749974309</c:v>
                </c:pt>
                <c:pt idx="10594">
                  <c:v>41019.354166640973</c:v>
                </c:pt>
                <c:pt idx="10595">
                  <c:v>41019.364583307637</c:v>
                </c:pt>
                <c:pt idx="10596">
                  <c:v>41019.374999974301</c:v>
                </c:pt>
                <c:pt idx="10597">
                  <c:v>41019.385416640966</c:v>
                </c:pt>
                <c:pt idx="10598">
                  <c:v>41019.39583330763</c:v>
                </c:pt>
                <c:pt idx="10599">
                  <c:v>41019.406249974294</c:v>
                </c:pt>
                <c:pt idx="10600">
                  <c:v>41019.416666640958</c:v>
                </c:pt>
                <c:pt idx="10601">
                  <c:v>41019.427083307623</c:v>
                </c:pt>
                <c:pt idx="10602">
                  <c:v>41019.437499974287</c:v>
                </c:pt>
                <c:pt idx="10603">
                  <c:v>41019.447916640951</c:v>
                </c:pt>
                <c:pt idx="10604">
                  <c:v>41019.458333307615</c:v>
                </c:pt>
                <c:pt idx="10605">
                  <c:v>41019.468749974279</c:v>
                </c:pt>
                <c:pt idx="10606">
                  <c:v>41019.479166640944</c:v>
                </c:pt>
                <c:pt idx="10607">
                  <c:v>41019.489583307608</c:v>
                </c:pt>
                <c:pt idx="10608">
                  <c:v>41019.499999974272</c:v>
                </c:pt>
                <c:pt idx="10609">
                  <c:v>41019.510416640936</c:v>
                </c:pt>
                <c:pt idx="10610">
                  <c:v>41019.520833307601</c:v>
                </c:pt>
                <c:pt idx="10611">
                  <c:v>41019.531249974265</c:v>
                </c:pt>
                <c:pt idx="10612">
                  <c:v>41019.541666640929</c:v>
                </c:pt>
                <c:pt idx="10613">
                  <c:v>41019.552083307593</c:v>
                </c:pt>
                <c:pt idx="10614">
                  <c:v>41019.562499974258</c:v>
                </c:pt>
                <c:pt idx="10615">
                  <c:v>41019.572916640922</c:v>
                </c:pt>
                <c:pt idx="10616">
                  <c:v>41019.583333307586</c:v>
                </c:pt>
                <c:pt idx="10617">
                  <c:v>41019.59374997425</c:v>
                </c:pt>
                <c:pt idx="10618">
                  <c:v>41019.604166640915</c:v>
                </c:pt>
                <c:pt idx="10619">
                  <c:v>41019.614583307579</c:v>
                </c:pt>
                <c:pt idx="10620">
                  <c:v>41019.624999974243</c:v>
                </c:pt>
                <c:pt idx="10621">
                  <c:v>41019.635416640907</c:v>
                </c:pt>
                <c:pt idx="10622">
                  <c:v>41019.645833307572</c:v>
                </c:pt>
                <c:pt idx="10623">
                  <c:v>41019.656249974236</c:v>
                </c:pt>
                <c:pt idx="10624">
                  <c:v>41019.6666666409</c:v>
                </c:pt>
                <c:pt idx="10625">
                  <c:v>41019.677083307564</c:v>
                </c:pt>
                <c:pt idx="10626">
                  <c:v>41019.687499974229</c:v>
                </c:pt>
                <c:pt idx="10627">
                  <c:v>41019.697916640893</c:v>
                </c:pt>
                <c:pt idx="10628">
                  <c:v>41019.708333307557</c:v>
                </c:pt>
                <c:pt idx="10629">
                  <c:v>41019.718749974221</c:v>
                </c:pt>
                <c:pt idx="10630">
                  <c:v>41019.729166640886</c:v>
                </c:pt>
                <c:pt idx="10631">
                  <c:v>41019.73958330755</c:v>
                </c:pt>
                <c:pt idx="10632">
                  <c:v>41019.749999974214</c:v>
                </c:pt>
                <c:pt idx="10633">
                  <c:v>41019.760416640878</c:v>
                </c:pt>
                <c:pt idx="10634">
                  <c:v>41019.770833307542</c:v>
                </c:pt>
                <c:pt idx="10635">
                  <c:v>41019.781249974207</c:v>
                </c:pt>
                <c:pt idx="10636">
                  <c:v>41019.791666640871</c:v>
                </c:pt>
                <c:pt idx="10637">
                  <c:v>41019.802083307535</c:v>
                </c:pt>
                <c:pt idx="10638">
                  <c:v>41019.812499974199</c:v>
                </c:pt>
                <c:pt idx="10639">
                  <c:v>41019.822916640864</c:v>
                </c:pt>
                <c:pt idx="10640">
                  <c:v>41019.833333307528</c:v>
                </c:pt>
                <c:pt idx="10641">
                  <c:v>41019.843749974192</c:v>
                </c:pt>
                <c:pt idx="10642">
                  <c:v>41019.854166640856</c:v>
                </c:pt>
                <c:pt idx="10643">
                  <c:v>41019.864583307521</c:v>
                </c:pt>
                <c:pt idx="10644">
                  <c:v>41019.874999974185</c:v>
                </c:pt>
                <c:pt idx="10645">
                  <c:v>41019.885416640849</c:v>
                </c:pt>
                <c:pt idx="10646">
                  <c:v>41019.895833307513</c:v>
                </c:pt>
                <c:pt idx="10647">
                  <c:v>41019.906249974178</c:v>
                </c:pt>
                <c:pt idx="10648">
                  <c:v>41019.916666640842</c:v>
                </c:pt>
                <c:pt idx="10649">
                  <c:v>41019.927083307506</c:v>
                </c:pt>
                <c:pt idx="10650">
                  <c:v>41019.93749997417</c:v>
                </c:pt>
                <c:pt idx="10651">
                  <c:v>41019.947916640835</c:v>
                </c:pt>
                <c:pt idx="10652">
                  <c:v>41019.958333307499</c:v>
                </c:pt>
                <c:pt idx="10653">
                  <c:v>41019.968749974163</c:v>
                </c:pt>
                <c:pt idx="10654">
                  <c:v>41019.979166640827</c:v>
                </c:pt>
                <c:pt idx="10655">
                  <c:v>41019.989583307492</c:v>
                </c:pt>
                <c:pt idx="10656">
                  <c:v>41019.999999974156</c:v>
                </c:pt>
                <c:pt idx="10657">
                  <c:v>41020.01041664082</c:v>
                </c:pt>
                <c:pt idx="10658">
                  <c:v>41020.020833307484</c:v>
                </c:pt>
                <c:pt idx="10659">
                  <c:v>41020.031249974149</c:v>
                </c:pt>
                <c:pt idx="10660">
                  <c:v>41020.041666640813</c:v>
                </c:pt>
                <c:pt idx="10661">
                  <c:v>41020.052083307477</c:v>
                </c:pt>
                <c:pt idx="10662">
                  <c:v>41020.062499974141</c:v>
                </c:pt>
                <c:pt idx="10663">
                  <c:v>41020.072916640805</c:v>
                </c:pt>
                <c:pt idx="10664">
                  <c:v>41020.08333330747</c:v>
                </c:pt>
                <c:pt idx="10665">
                  <c:v>41020.093749974134</c:v>
                </c:pt>
                <c:pt idx="10666">
                  <c:v>41020.104166640798</c:v>
                </c:pt>
                <c:pt idx="10667">
                  <c:v>41020.114583307462</c:v>
                </c:pt>
                <c:pt idx="10668">
                  <c:v>41020.124999974127</c:v>
                </c:pt>
                <c:pt idx="10669">
                  <c:v>41020.135416640791</c:v>
                </c:pt>
                <c:pt idx="10670">
                  <c:v>41020.145833307455</c:v>
                </c:pt>
                <c:pt idx="10671">
                  <c:v>41020.156249974119</c:v>
                </c:pt>
                <c:pt idx="10672">
                  <c:v>41020.166666640784</c:v>
                </c:pt>
                <c:pt idx="10673">
                  <c:v>41020.177083307448</c:v>
                </c:pt>
                <c:pt idx="10674">
                  <c:v>41020.187499974112</c:v>
                </c:pt>
                <c:pt idx="10675">
                  <c:v>41020.197916640776</c:v>
                </c:pt>
                <c:pt idx="10676">
                  <c:v>41020.208333307441</c:v>
                </c:pt>
                <c:pt idx="10677">
                  <c:v>41020.218749974105</c:v>
                </c:pt>
                <c:pt idx="10678">
                  <c:v>41020.229166640769</c:v>
                </c:pt>
                <c:pt idx="10679">
                  <c:v>41020.239583307433</c:v>
                </c:pt>
                <c:pt idx="10680">
                  <c:v>41020.249999974098</c:v>
                </c:pt>
                <c:pt idx="10681">
                  <c:v>41020.260416640762</c:v>
                </c:pt>
                <c:pt idx="10682">
                  <c:v>41020.270833307426</c:v>
                </c:pt>
                <c:pt idx="10683">
                  <c:v>41020.28124997409</c:v>
                </c:pt>
                <c:pt idx="10684">
                  <c:v>41020.291666640755</c:v>
                </c:pt>
                <c:pt idx="10685">
                  <c:v>41020.302083307419</c:v>
                </c:pt>
                <c:pt idx="10686">
                  <c:v>41020.312499974083</c:v>
                </c:pt>
                <c:pt idx="10687">
                  <c:v>41020.322916640747</c:v>
                </c:pt>
                <c:pt idx="10688">
                  <c:v>41020.333333307412</c:v>
                </c:pt>
                <c:pt idx="10689">
                  <c:v>41020.343749974076</c:v>
                </c:pt>
                <c:pt idx="10690">
                  <c:v>41020.35416664074</c:v>
                </c:pt>
                <c:pt idx="10691">
                  <c:v>41020.364583307404</c:v>
                </c:pt>
                <c:pt idx="10692">
                  <c:v>41020.374999974068</c:v>
                </c:pt>
                <c:pt idx="10693">
                  <c:v>41020.385416640733</c:v>
                </c:pt>
                <c:pt idx="10694">
                  <c:v>41020.395833307397</c:v>
                </c:pt>
                <c:pt idx="10695">
                  <c:v>41020.406249974061</c:v>
                </c:pt>
                <c:pt idx="10696">
                  <c:v>41020.416666640725</c:v>
                </c:pt>
                <c:pt idx="10697">
                  <c:v>41020.42708330739</c:v>
                </c:pt>
                <c:pt idx="10698">
                  <c:v>41020.437499974054</c:v>
                </c:pt>
                <c:pt idx="10699">
                  <c:v>41020.447916640718</c:v>
                </c:pt>
                <c:pt idx="10700">
                  <c:v>41020.458333307382</c:v>
                </c:pt>
                <c:pt idx="10701">
                  <c:v>41020.468749974047</c:v>
                </c:pt>
                <c:pt idx="10702">
                  <c:v>41020.479166640711</c:v>
                </c:pt>
                <c:pt idx="10703">
                  <c:v>41020.489583307375</c:v>
                </c:pt>
                <c:pt idx="10704">
                  <c:v>41020.499999974039</c:v>
                </c:pt>
                <c:pt idx="10705">
                  <c:v>41020.510416640704</c:v>
                </c:pt>
                <c:pt idx="10706">
                  <c:v>41020.520833307368</c:v>
                </c:pt>
                <c:pt idx="10707">
                  <c:v>41020.531249974032</c:v>
                </c:pt>
                <c:pt idx="10708">
                  <c:v>41020.541666640696</c:v>
                </c:pt>
                <c:pt idx="10709">
                  <c:v>41020.552083307361</c:v>
                </c:pt>
                <c:pt idx="10710">
                  <c:v>41020.562499974025</c:v>
                </c:pt>
                <c:pt idx="10711">
                  <c:v>41020.572916640689</c:v>
                </c:pt>
                <c:pt idx="10712">
                  <c:v>41020.583333307353</c:v>
                </c:pt>
                <c:pt idx="10713">
                  <c:v>41020.593749974018</c:v>
                </c:pt>
                <c:pt idx="10714">
                  <c:v>41020.604166640682</c:v>
                </c:pt>
                <c:pt idx="10715">
                  <c:v>41020.614583307346</c:v>
                </c:pt>
                <c:pt idx="10716">
                  <c:v>41020.62499997401</c:v>
                </c:pt>
                <c:pt idx="10717">
                  <c:v>41020.635416640675</c:v>
                </c:pt>
                <c:pt idx="10718">
                  <c:v>41020.645833307339</c:v>
                </c:pt>
                <c:pt idx="10719">
                  <c:v>41020.656249974003</c:v>
                </c:pt>
                <c:pt idx="10720">
                  <c:v>41020.666666640667</c:v>
                </c:pt>
                <c:pt idx="10721">
                  <c:v>41020.677083307331</c:v>
                </c:pt>
                <c:pt idx="10722">
                  <c:v>41020.687499973996</c:v>
                </c:pt>
                <c:pt idx="10723">
                  <c:v>41020.69791664066</c:v>
                </c:pt>
                <c:pt idx="10724">
                  <c:v>41020.708333307324</c:v>
                </c:pt>
                <c:pt idx="10725">
                  <c:v>41020.718749973988</c:v>
                </c:pt>
                <c:pt idx="10726">
                  <c:v>41020.729166640653</c:v>
                </c:pt>
                <c:pt idx="10727">
                  <c:v>41020.739583307317</c:v>
                </c:pt>
                <c:pt idx="10728">
                  <c:v>41020.749999973981</c:v>
                </c:pt>
                <c:pt idx="10729">
                  <c:v>41020.760416640645</c:v>
                </c:pt>
                <c:pt idx="10730">
                  <c:v>41020.77083330731</c:v>
                </c:pt>
                <c:pt idx="10731">
                  <c:v>41020.781249973974</c:v>
                </c:pt>
                <c:pt idx="10732">
                  <c:v>41020.791666640638</c:v>
                </c:pt>
                <c:pt idx="10733">
                  <c:v>41020.802083307302</c:v>
                </c:pt>
                <c:pt idx="10734">
                  <c:v>41020.812499973967</c:v>
                </c:pt>
                <c:pt idx="10735">
                  <c:v>41020.822916640631</c:v>
                </c:pt>
                <c:pt idx="10736">
                  <c:v>41020.833333307295</c:v>
                </c:pt>
                <c:pt idx="10737">
                  <c:v>41020.843749973959</c:v>
                </c:pt>
                <c:pt idx="10738">
                  <c:v>41020.854166640624</c:v>
                </c:pt>
                <c:pt idx="10739">
                  <c:v>41020.864583307288</c:v>
                </c:pt>
                <c:pt idx="10740">
                  <c:v>41020.874999973952</c:v>
                </c:pt>
                <c:pt idx="10741">
                  <c:v>41020.885416640616</c:v>
                </c:pt>
                <c:pt idx="10742">
                  <c:v>41020.895833307281</c:v>
                </c:pt>
                <c:pt idx="10743">
                  <c:v>41020.906249973945</c:v>
                </c:pt>
                <c:pt idx="10744">
                  <c:v>41020.916666640609</c:v>
                </c:pt>
                <c:pt idx="10745">
                  <c:v>41020.927083307273</c:v>
                </c:pt>
                <c:pt idx="10746">
                  <c:v>41020.937499973938</c:v>
                </c:pt>
                <c:pt idx="10747">
                  <c:v>41020.947916640602</c:v>
                </c:pt>
                <c:pt idx="10748">
                  <c:v>41020.958333307266</c:v>
                </c:pt>
                <c:pt idx="10749">
                  <c:v>41020.96874997393</c:v>
                </c:pt>
                <c:pt idx="10750">
                  <c:v>41020.979166640594</c:v>
                </c:pt>
                <c:pt idx="10751">
                  <c:v>41020.989583307259</c:v>
                </c:pt>
                <c:pt idx="10752">
                  <c:v>41020.999999973923</c:v>
                </c:pt>
                <c:pt idx="10753">
                  <c:v>41021.010416640587</c:v>
                </c:pt>
                <c:pt idx="10754">
                  <c:v>41021.020833307251</c:v>
                </c:pt>
                <c:pt idx="10755">
                  <c:v>41021.031249973916</c:v>
                </c:pt>
                <c:pt idx="10756">
                  <c:v>41021.04166664058</c:v>
                </c:pt>
                <c:pt idx="10757">
                  <c:v>41021.052083307244</c:v>
                </c:pt>
                <c:pt idx="10758">
                  <c:v>41021.062499973908</c:v>
                </c:pt>
                <c:pt idx="10759">
                  <c:v>41021.072916640573</c:v>
                </c:pt>
                <c:pt idx="10760">
                  <c:v>41021.083333307237</c:v>
                </c:pt>
                <c:pt idx="10761">
                  <c:v>41021.093749973901</c:v>
                </c:pt>
                <c:pt idx="10762">
                  <c:v>41021.104166640565</c:v>
                </c:pt>
                <c:pt idx="10763">
                  <c:v>41021.11458330723</c:v>
                </c:pt>
                <c:pt idx="10764">
                  <c:v>41021.124999973894</c:v>
                </c:pt>
                <c:pt idx="10765">
                  <c:v>41021.135416640558</c:v>
                </c:pt>
                <c:pt idx="10766">
                  <c:v>41021.145833307222</c:v>
                </c:pt>
                <c:pt idx="10767">
                  <c:v>41021.156249973887</c:v>
                </c:pt>
                <c:pt idx="10768">
                  <c:v>41021.166666640551</c:v>
                </c:pt>
                <c:pt idx="10769">
                  <c:v>41021.177083307215</c:v>
                </c:pt>
                <c:pt idx="10770">
                  <c:v>41021.187499973879</c:v>
                </c:pt>
                <c:pt idx="10771">
                  <c:v>41021.197916640544</c:v>
                </c:pt>
                <c:pt idx="10772">
                  <c:v>41021.208333307208</c:v>
                </c:pt>
                <c:pt idx="10773">
                  <c:v>41021.218749973872</c:v>
                </c:pt>
                <c:pt idx="10774">
                  <c:v>41021.229166640536</c:v>
                </c:pt>
                <c:pt idx="10775">
                  <c:v>41021.239583307201</c:v>
                </c:pt>
                <c:pt idx="10776">
                  <c:v>41021.249999973865</c:v>
                </c:pt>
                <c:pt idx="10777">
                  <c:v>41021.260416640529</c:v>
                </c:pt>
                <c:pt idx="10778">
                  <c:v>41021.270833307193</c:v>
                </c:pt>
                <c:pt idx="10779">
                  <c:v>41021.281249973857</c:v>
                </c:pt>
                <c:pt idx="10780">
                  <c:v>41021.291666640522</c:v>
                </c:pt>
                <c:pt idx="10781">
                  <c:v>41021.302083307186</c:v>
                </c:pt>
                <c:pt idx="10782">
                  <c:v>41021.31249997385</c:v>
                </c:pt>
                <c:pt idx="10783">
                  <c:v>41021.322916640514</c:v>
                </c:pt>
                <c:pt idx="10784">
                  <c:v>41021.333333307179</c:v>
                </c:pt>
                <c:pt idx="10785">
                  <c:v>41021.343749973843</c:v>
                </c:pt>
                <c:pt idx="10786">
                  <c:v>41021.354166640507</c:v>
                </c:pt>
                <c:pt idx="10787">
                  <c:v>41021.364583307171</c:v>
                </c:pt>
                <c:pt idx="10788">
                  <c:v>41021.374999973836</c:v>
                </c:pt>
                <c:pt idx="10789">
                  <c:v>41021.3854166405</c:v>
                </c:pt>
                <c:pt idx="10790">
                  <c:v>41021.395833307164</c:v>
                </c:pt>
                <c:pt idx="10791">
                  <c:v>41021.406249973828</c:v>
                </c:pt>
                <c:pt idx="10792">
                  <c:v>41021.416666640493</c:v>
                </c:pt>
                <c:pt idx="10793">
                  <c:v>41021.427083307157</c:v>
                </c:pt>
                <c:pt idx="10794">
                  <c:v>41021.437499973821</c:v>
                </c:pt>
                <c:pt idx="10795">
                  <c:v>41021.447916640485</c:v>
                </c:pt>
                <c:pt idx="10796">
                  <c:v>41021.45833330715</c:v>
                </c:pt>
                <c:pt idx="10797">
                  <c:v>41021.468749973814</c:v>
                </c:pt>
                <c:pt idx="10798">
                  <c:v>41021.479166640478</c:v>
                </c:pt>
                <c:pt idx="10799">
                  <c:v>41021.489583307142</c:v>
                </c:pt>
                <c:pt idx="10800">
                  <c:v>41021.499999973807</c:v>
                </c:pt>
                <c:pt idx="10801">
                  <c:v>41021.510416640471</c:v>
                </c:pt>
                <c:pt idx="10802">
                  <c:v>41021.520833307135</c:v>
                </c:pt>
                <c:pt idx="10803">
                  <c:v>41021.531249973799</c:v>
                </c:pt>
                <c:pt idx="10804">
                  <c:v>41021.541666640464</c:v>
                </c:pt>
                <c:pt idx="10805">
                  <c:v>41021.552083307128</c:v>
                </c:pt>
                <c:pt idx="10806">
                  <c:v>41021.562499973792</c:v>
                </c:pt>
                <c:pt idx="10807">
                  <c:v>41021.572916640456</c:v>
                </c:pt>
                <c:pt idx="10808">
                  <c:v>41021.58333330712</c:v>
                </c:pt>
                <c:pt idx="10809">
                  <c:v>41021.593749973785</c:v>
                </c:pt>
                <c:pt idx="10810">
                  <c:v>41021.604166640449</c:v>
                </c:pt>
                <c:pt idx="10811">
                  <c:v>41021.614583307113</c:v>
                </c:pt>
                <c:pt idx="10812">
                  <c:v>41021.624999973777</c:v>
                </c:pt>
                <c:pt idx="10813">
                  <c:v>41021.635416640442</c:v>
                </c:pt>
                <c:pt idx="10814">
                  <c:v>41021.645833307106</c:v>
                </c:pt>
                <c:pt idx="10815">
                  <c:v>41021.65624997377</c:v>
                </c:pt>
                <c:pt idx="10816">
                  <c:v>41021.666666640434</c:v>
                </c:pt>
                <c:pt idx="10817">
                  <c:v>41021.677083307099</c:v>
                </c:pt>
                <c:pt idx="10818">
                  <c:v>41021.687499973763</c:v>
                </c:pt>
                <c:pt idx="10819">
                  <c:v>41021.697916640427</c:v>
                </c:pt>
                <c:pt idx="10820">
                  <c:v>41021.708333307091</c:v>
                </c:pt>
                <c:pt idx="10821">
                  <c:v>41021.718749973756</c:v>
                </c:pt>
                <c:pt idx="10822">
                  <c:v>41021.72916664042</c:v>
                </c:pt>
                <c:pt idx="10823">
                  <c:v>41021.739583307084</c:v>
                </c:pt>
                <c:pt idx="10824">
                  <c:v>41021.749999973748</c:v>
                </c:pt>
                <c:pt idx="10825">
                  <c:v>41021.760416640413</c:v>
                </c:pt>
                <c:pt idx="10826">
                  <c:v>41021.770833307077</c:v>
                </c:pt>
                <c:pt idx="10827">
                  <c:v>41021.781249973741</c:v>
                </c:pt>
                <c:pt idx="10828">
                  <c:v>41021.791666640405</c:v>
                </c:pt>
                <c:pt idx="10829">
                  <c:v>41021.80208330707</c:v>
                </c:pt>
                <c:pt idx="10830">
                  <c:v>41021.812499973734</c:v>
                </c:pt>
                <c:pt idx="10831">
                  <c:v>41021.822916640398</c:v>
                </c:pt>
                <c:pt idx="10832">
                  <c:v>41021.833333307062</c:v>
                </c:pt>
                <c:pt idx="10833">
                  <c:v>41021.843749973727</c:v>
                </c:pt>
                <c:pt idx="10834">
                  <c:v>41021.854166640391</c:v>
                </c:pt>
                <c:pt idx="10835">
                  <c:v>41021.864583307055</c:v>
                </c:pt>
                <c:pt idx="10836">
                  <c:v>41021.874999973719</c:v>
                </c:pt>
                <c:pt idx="10837">
                  <c:v>41021.885416640383</c:v>
                </c:pt>
                <c:pt idx="10838">
                  <c:v>41021.895833307048</c:v>
                </c:pt>
                <c:pt idx="10839">
                  <c:v>41021.906249973712</c:v>
                </c:pt>
                <c:pt idx="10840">
                  <c:v>41021.916666640376</c:v>
                </c:pt>
                <c:pt idx="10841">
                  <c:v>41021.92708330704</c:v>
                </c:pt>
                <c:pt idx="10842">
                  <c:v>41021.937499973705</c:v>
                </c:pt>
                <c:pt idx="10843">
                  <c:v>41021.947916640369</c:v>
                </c:pt>
                <c:pt idx="10844">
                  <c:v>41021.958333307033</c:v>
                </c:pt>
                <c:pt idx="10845">
                  <c:v>41021.968749973697</c:v>
                </c:pt>
                <c:pt idx="10846">
                  <c:v>41021.979166640362</c:v>
                </c:pt>
                <c:pt idx="10847">
                  <c:v>41021.989583307026</c:v>
                </c:pt>
                <c:pt idx="10848">
                  <c:v>41021.99999997369</c:v>
                </c:pt>
                <c:pt idx="10849">
                  <c:v>41022.010416640354</c:v>
                </c:pt>
                <c:pt idx="10850">
                  <c:v>41022.020833307019</c:v>
                </c:pt>
                <c:pt idx="10851">
                  <c:v>41022.031249973683</c:v>
                </c:pt>
                <c:pt idx="10852">
                  <c:v>41022.041666640347</c:v>
                </c:pt>
                <c:pt idx="10853">
                  <c:v>41022.052083307011</c:v>
                </c:pt>
                <c:pt idx="10854">
                  <c:v>41022.062499973676</c:v>
                </c:pt>
                <c:pt idx="10855">
                  <c:v>41022.07291664034</c:v>
                </c:pt>
                <c:pt idx="10856">
                  <c:v>41022.083333307004</c:v>
                </c:pt>
                <c:pt idx="10857">
                  <c:v>41022.093749973668</c:v>
                </c:pt>
                <c:pt idx="10858">
                  <c:v>41022.104166640333</c:v>
                </c:pt>
                <c:pt idx="10859">
                  <c:v>41022.114583306997</c:v>
                </c:pt>
                <c:pt idx="10860">
                  <c:v>41022.124999973661</c:v>
                </c:pt>
                <c:pt idx="10861">
                  <c:v>41022.135416640325</c:v>
                </c:pt>
                <c:pt idx="10862">
                  <c:v>41022.14583330699</c:v>
                </c:pt>
                <c:pt idx="10863">
                  <c:v>41022.156249973654</c:v>
                </c:pt>
                <c:pt idx="10864">
                  <c:v>41022.166666640318</c:v>
                </c:pt>
                <c:pt idx="10865">
                  <c:v>41022.177083306982</c:v>
                </c:pt>
                <c:pt idx="10866">
                  <c:v>41022.187499973646</c:v>
                </c:pt>
                <c:pt idx="10867">
                  <c:v>41022.197916640311</c:v>
                </c:pt>
                <c:pt idx="10868">
                  <c:v>41022.208333306975</c:v>
                </c:pt>
                <c:pt idx="10869">
                  <c:v>41022.218749973639</c:v>
                </c:pt>
                <c:pt idx="10870">
                  <c:v>41022.229166640303</c:v>
                </c:pt>
                <c:pt idx="10871">
                  <c:v>41022.239583306968</c:v>
                </c:pt>
                <c:pt idx="10872">
                  <c:v>41022.249999973632</c:v>
                </c:pt>
                <c:pt idx="10873">
                  <c:v>41022.260416640296</c:v>
                </c:pt>
                <c:pt idx="10874">
                  <c:v>41022.27083330696</c:v>
                </c:pt>
                <c:pt idx="10875">
                  <c:v>41022.281249973625</c:v>
                </c:pt>
                <c:pt idx="10876">
                  <c:v>41022.291666640289</c:v>
                </c:pt>
                <c:pt idx="10877">
                  <c:v>41022.302083306953</c:v>
                </c:pt>
                <c:pt idx="10878">
                  <c:v>41022.312499973617</c:v>
                </c:pt>
                <c:pt idx="10879">
                  <c:v>41022.322916640282</c:v>
                </c:pt>
                <c:pt idx="10880">
                  <c:v>41022.333333306946</c:v>
                </c:pt>
                <c:pt idx="10881">
                  <c:v>41022.34374997361</c:v>
                </c:pt>
                <c:pt idx="10882">
                  <c:v>41022.354166640274</c:v>
                </c:pt>
                <c:pt idx="10883">
                  <c:v>41022.364583306939</c:v>
                </c:pt>
                <c:pt idx="10884">
                  <c:v>41022.374999973603</c:v>
                </c:pt>
                <c:pt idx="10885">
                  <c:v>41022.385416640267</c:v>
                </c:pt>
                <c:pt idx="10886">
                  <c:v>41022.395833306931</c:v>
                </c:pt>
                <c:pt idx="10887">
                  <c:v>41022.406249973596</c:v>
                </c:pt>
                <c:pt idx="10888">
                  <c:v>41022.41666664026</c:v>
                </c:pt>
                <c:pt idx="10889">
                  <c:v>41022.427083306924</c:v>
                </c:pt>
                <c:pt idx="10890">
                  <c:v>41022.437499973588</c:v>
                </c:pt>
                <c:pt idx="10891">
                  <c:v>41022.447916640253</c:v>
                </c:pt>
                <c:pt idx="10892">
                  <c:v>41022.458333306917</c:v>
                </c:pt>
                <c:pt idx="10893">
                  <c:v>41022.468749973581</c:v>
                </c:pt>
                <c:pt idx="10894">
                  <c:v>41022.479166640245</c:v>
                </c:pt>
                <c:pt idx="10895">
                  <c:v>41022.489583306909</c:v>
                </c:pt>
                <c:pt idx="10896">
                  <c:v>41022.499999973574</c:v>
                </c:pt>
                <c:pt idx="10897">
                  <c:v>41022.510416640238</c:v>
                </c:pt>
                <c:pt idx="10898">
                  <c:v>41022.520833306902</c:v>
                </c:pt>
                <c:pt idx="10899">
                  <c:v>41022.531249973566</c:v>
                </c:pt>
                <c:pt idx="10900">
                  <c:v>41022.541666640231</c:v>
                </c:pt>
                <c:pt idx="10901">
                  <c:v>41022.552083306895</c:v>
                </c:pt>
                <c:pt idx="10902">
                  <c:v>41022.562499973559</c:v>
                </c:pt>
                <c:pt idx="10903">
                  <c:v>41022.572916640223</c:v>
                </c:pt>
                <c:pt idx="10904">
                  <c:v>41022.583333306888</c:v>
                </c:pt>
                <c:pt idx="10905">
                  <c:v>41022.593749973552</c:v>
                </c:pt>
                <c:pt idx="10906">
                  <c:v>41022.604166640216</c:v>
                </c:pt>
                <c:pt idx="10907">
                  <c:v>41022.61458330688</c:v>
                </c:pt>
                <c:pt idx="10908">
                  <c:v>41022.624999973545</c:v>
                </c:pt>
                <c:pt idx="10909">
                  <c:v>41022.635416640209</c:v>
                </c:pt>
                <c:pt idx="10910">
                  <c:v>41022.645833306873</c:v>
                </c:pt>
                <c:pt idx="10911">
                  <c:v>41022.656249973537</c:v>
                </c:pt>
                <c:pt idx="10912">
                  <c:v>41022.666666640202</c:v>
                </c:pt>
                <c:pt idx="10913">
                  <c:v>41022.677083306866</c:v>
                </c:pt>
                <c:pt idx="10914">
                  <c:v>41022.68749997353</c:v>
                </c:pt>
                <c:pt idx="10915">
                  <c:v>41022.697916640194</c:v>
                </c:pt>
                <c:pt idx="10916">
                  <c:v>41022.708333306859</c:v>
                </c:pt>
                <c:pt idx="10917">
                  <c:v>41022.718749973523</c:v>
                </c:pt>
                <c:pt idx="10918">
                  <c:v>41022.729166640187</c:v>
                </c:pt>
                <c:pt idx="10919">
                  <c:v>41022.739583306851</c:v>
                </c:pt>
                <c:pt idx="10920">
                  <c:v>41022.749999973516</c:v>
                </c:pt>
                <c:pt idx="10921">
                  <c:v>41022.76041664018</c:v>
                </c:pt>
                <c:pt idx="10922">
                  <c:v>41022.770833306844</c:v>
                </c:pt>
                <c:pt idx="10923">
                  <c:v>41022.781249973508</c:v>
                </c:pt>
                <c:pt idx="10924">
                  <c:v>41022.791666640172</c:v>
                </c:pt>
                <c:pt idx="10925">
                  <c:v>41022.802083306837</c:v>
                </c:pt>
                <c:pt idx="10926">
                  <c:v>41022.812499973501</c:v>
                </c:pt>
                <c:pt idx="10927">
                  <c:v>41022.822916640165</c:v>
                </c:pt>
                <c:pt idx="10928">
                  <c:v>41022.833333306829</c:v>
                </c:pt>
                <c:pt idx="10929">
                  <c:v>41022.843749973494</c:v>
                </c:pt>
                <c:pt idx="10930">
                  <c:v>41022.854166640158</c:v>
                </c:pt>
                <c:pt idx="10931">
                  <c:v>41022.864583306822</c:v>
                </c:pt>
                <c:pt idx="10932">
                  <c:v>41022.874999973486</c:v>
                </c:pt>
                <c:pt idx="10933">
                  <c:v>41022.885416640151</c:v>
                </c:pt>
                <c:pt idx="10934">
                  <c:v>41022.895833306815</c:v>
                </c:pt>
                <c:pt idx="10935">
                  <c:v>41022.906249973479</c:v>
                </c:pt>
                <c:pt idx="10936">
                  <c:v>41022.916666640143</c:v>
                </c:pt>
                <c:pt idx="10937">
                  <c:v>41022.927083306808</c:v>
                </c:pt>
                <c:pt idx="10938">
                  <c:v>41022.937499973472</c:v>
                </c:pt>
                <c:pt idx="10939">
                  <c:v>41022.947916640136</c:v>
                </c:pt>
                <c:pt idx="10940">
                  <c:v>41022.9583333068</c:v>
                </c:pt>
                <c:pt idx="10941">
                  <c:v>41022.968749973465</c:v>
                </c:pt>
                <c:pt idx="10942">
                  <c:v>41022.979166640129</c:v>
                </c:pt>
                <c:pt idx="10943">
                  <c:v>41022.989583306793</c:v>
                </c:pt>
                <c:pt idx="10944">
                  <c:v>41022.999999973457</c:v>
                </c:pt>
                <c:pt idx="10945">
                  <c:v>41023.010416640122</c:v>
                </c:pt>
                <c:pt idx="10946">
                  <c:v>41023.020833306786</c:v>
                </c:pt>
                <c:pt idx="10947">
                  <c:v>41023.03124997345</c:v>
                </c:pt>
                <c:pt idx="10948">
                  <c:v>41023.041666640114</c:v>
                </c:pt>
                <c:pt idx="10949">
                  <c:v>41023.052083306779</c:v>
                </c:pt>
                <c:pt idx="10950">
                  <c:v>41023.062499973443</c:v>
                </c:pt>
                <c:pt idx="10951">
                  <c:v>41023.072916640107</c:v>
                </c:pt>
                <c:pt idx="10952">
                  <c:v>41023.083333306771</c:v>
                </c:pt>
                <c:pt idx="10953">
                  <c:v>41023.093749973435</c:v>
                </c:pt>
                <c:pt idx="10954">
                  <c:v>41023.1041666401</c:v>
                </c:pt>
                <c:pt idx="10955">
                  <c:v>41023.114583306764</c:v>
                </c:pt>
                <c:pt idx="10956">
                  <c:v>41023.124999973428</c:v>
                </c:pt>
                <c:pt idx="10957">
                  <c:v>41023.135416640092</c:v>
                </c:pt>
                <c:pt idx="10958">
                  <c:v>41023.145833306757</c:v>
                </c:pt>
                <c:pt idx="10959">
                  <c:v>41023.156249973421</c:v>
                </c:pt>
                <c:pt idx="10960">
                  <c:v>41023.166666640085</c:v>
                </c:pt>
                <c:pt idx="10961">
                  <c:v>41023.177083306749</c:v>
                </c:pt>
                <c:pt idx="10962">
                  <c:v>41023.187499973414</c:v>
                </c:pt>
                <c:pt idx="10963">
                  <c:v>41023.197916640078</c:v>
                </c:pt>
                <c:pt idx="10964">
                  <c:v>41023.208333306742</c:v>
                </c:pt>
                <c:pt idx="10965">
                  <c:v>41023.218749973406</c:v>
                </c:pt>
                <c:pt idx="10966">
                  <c:v>41023.229166640071</c:v>
                </c:pt>
                <c:pt idx="10967">
                  <c:v>41023.239583306735</c:v>
                </c:pt>
                <c:pt idx="10968">
                  <c:v>41023.249999973399</c:v>
                </c:pt>
                <c:pt idx="10969">
                  <c:v>41023.260416640063</c:v>
                </c:pt>
                <c:pt idx="10970">
                  <c:v>41023.270833306728</c:v>
                </c:pt>
                <c:pt idx="10971">
                  <c:v>41023.281249973392</c:v>
                </c:pt>
                <c:pt idx="10972">
                  <c:v>41023.291666640056</c:v>
                </c:pt>
                <c:pt idx="10973">
                  <c:v>41023.30208330672</c:v>
                </c:pt>
                <c:pt idx="10974">
                  <c:v>41023.312499973385</c:v>
                </c:pt>
                <c:pt idx="10975">
                  <c:v>41023.322916640049</c:v>
                </c:pt>
                <c:pt idx="10976">
                  <c:v>41023.333333306713</c:v>
                </c:pt>
                <c:pt idx="10977">
                  <c:v>41023.343749973377</c:v>
                </c:pt>
                <c:pt idx="10978">
                  <c:v>41023.354166640042</c:v>
                </c:pt>
                <c:pt idx="10979">
                  <c:v>41023.364583306706</c:v>
                </c:pt>
                <c:pt idx="10980">
                  <c:v>41023.37499997337</c:v>
                </c:pt>
                <c:pt idx="10981">
                  <c:v>41023.385416640034</c:v>
                </c:pt>
                <c:pt idx="10982">
                  <c:v>41023.395833306698</c:v>
                </c:pt>
                <c:pt idx="10983">
                  <c:v>41023.406249973363</c:v>
                </c:pt>
                <c:pt idx="10984">
                  <c:v>41023.416666640027</c:v>
                </c:pt>
                <c:pt idx="10985">
                  <c:v>41023.427083306691</c:v>
                </c:pt>
                <c:pt idx="10986">
                  <c:v>41023.437499973355</c:v>
                </c:pt>
                <c:pt idx="10987">
                  <c:v>41023.44791664002</c:v>
                </c:pt>
                <c:pt idx="10988">
                  <c:v>41023.458333306684</c:v>
                </c:pt>
                <c:pt idx="10989">
                  <c:v>41023.468749973348</c:v>
                </c:pt>
                <c:pt idx="10990">
                  <c:v>41023.479166640012</c:v>
                </c:pt>
                <c:pt idx="10991">
                  <c:v>41023.489583306677</c:v>
                </c:pt>
                <c:pt idx="10992">
                  <c:v>41023.499999973341</c:v>
                </c:pt>
                <c:pt idx="10993">
                  <c:v>41023.510416640005</c:v>
                </c:pt>
                <c:pt idx="10994">
                  <c:v>41023.520833306669</c:v>
                </c:pt>
                <c:pt idx="10995">
                  <c:v>41023.531249973334</c:v>
                </c:pt>
                <c:pt idx="10996">
                  <c:v>41023.541666639998</c:v>
                </c:pt>
                <c:pt idx="10997">
                  <c:v>41023.552083306662</c:v>
                </c:pt>
                <c:pt idx="10998">
                  <c:v>41023.562499973326</c:v>
                </c:pt>
                <c:pt idx="10999">
                  <c:v>41023.572916639991</c:v>
                </c:pt>
                <c:pt idx="11000">
                  <c:v>41023.583333306655</c:v>
                </c:pt>
                <c:pt idx="11001">
                  <c:v>41023.593749973319</c:v>
                </c:pt>
                <c:pt idx="11002">
                  <c:v>41023.604166639983</c:v>
                </c:pt>
                <c:pt idx="11003">
                  <c:v>41023.614583306648</c:v>
                </c:pt>
                <c:pt idx="11004">
                  <c:v>41023.624999973312</c:v>
                </c:pt>
                <c:pt idx="11005">
                  <c:v>41023.635416639976</c:v>
                </c:pt>
                <c:pt idx="11006">
                  <c:v>41023.64583330664</c:v>
                </c:pt>
                <c:pt idx="11007">
                  <c:v>41023.656249973305</c:v>
                </c:pt>
                <c:pt idx="11008">
                  <c:v>41023.666666639969</c:v>
                </c:pt>
                <c:pt idx="11009">
                  <c:v>41023.677083306633</c:v>
                </c:pt>
                <c:pt idx="11010">
                  <c:v>41023.687499973297</c:v>
                </c:pt>
                <c:pt idx="11011">
                  <c:v>41023.697916639961</c:v>
                </c:pt>
                <c:pt idx="11012">
                  <c:v>41023.708333306626</c:v>
                </c:pt>
                <c:pt idx="11013">
                  <c:v>41023.71874997329</c:v>
                </c:pt>
                <c:pt idx="11014">
                  <c:v>41023.729166639954</c:v>
                </c:pt>
                <c:pt idx="11015">
                  <c:v>41023.739583306618</c:v>
                </c:pt>
                <c:pt idx="11016">
                  <c:v>41023.749999973283</c:v>
                </c:pt>
                <c:pt idx="11017">
                  <c:v>41023.760416639947</c:v>
                </c:pt>
                <c:pt idx="11018">
                  <c:v>41023.770833306611</c:v>
                </c:pt>
                <c:pt idx="11019">
                  <c:v>41023.781249973275</c:v>
                </c:pt>
                <c:pt idx="11020">
                  <c:v>41023.79166663994</c:v>
                </c:pt>
                <c:pt idx="11021">
                  <c:v>41023.802083306604</c:v>
                </c:pt>
                <c:pt idx="11022">
                  <c:v>41023.812499973268</c:v>
                </c:pt>
                <c:pt idx="11023">
                  <c:v>41023.822916639932</c:v>
                </c:pt>
                <c:pt idx="11024">
                  <c:v>41023.833333306597</c:v>
                </c:pt>
                <c:pt idx="11025">
                  <c:v>41023.843749973261</c:v>
                </c:pt>
                <c:pt idx="11026">
                  <c:v>41023.854166639925</c:v>
                </c:pt>
                <c:pt idx="11027">
                  <c:v>41023.864583306589</c:v>
                </c:pt>
                <c:pt idx="11028">
                  <c:v>41023.874999973254</c:v>
                </c:pt>
                <c:pt idx="11029">
                  <c:v>41023.885416639918</c:v>
                </c:pt>
                <c:pt idx="11030">
                  <c:v>41023.895833306582</c:v>
                </c:pt>
                <c:pt idx="11031">
                  <c:v>41023.906249973246</c:v>
                </c:pt>
                <c:pt idx="11032">
                  <c:v>41023.916666639911</c:v>
                </c:pt>
                <c:pt idx="11033">
                  <c:v>41023.927083306575</c:v>
                </c:pt>
                <c:pt idx="11034">
                  <c:v>41023.937499973239</c:v>
                </c:pt>
                <c:pt idx="11035">
                  <c:v>41023.947916639903</c:v>
                </c:pt>
                <c:pt idx="11036">
                  <c:v>41023.958333306568</c:v>
                </c:pt>
                <c:pt idx="11037">
                  <c:v>41023.968749973232</c:v>
                </c:pt>
                <c:pt idx="11038">
                  <c:v>41023.979166639896</c:v>
                </c:pt>
                <c:pt idx="11039">
                  <c:v>41023.98958330656</c:v>
                </c:pt>
                <c:pt idx="11040">
                  <c:v>41023.999999973224</c:v>
                </c:pt>
                <c:pt idx="11041">
                  <c:v>41024.010416639889</c:v>
                </c:pt>
                <c:pt idx="11042">
                  <c:v>41024.020833306553</c:v>
                </c:pt>
                <c:pt idx="11043">
                  <c:v>41024.031249973217</c:v>
                </c:pt>
                <c:pt idx="11044">
                  <c:v>41024.041666639881</c:v>
                </c:pt>
                <c:pt idx="11045">
                  <c:v>41024.052083306546</c:v>
                </c:pt>
                <c:pt idx="11046">
                  <c:v>41024.06249997321</c:v>
                </c:pt>
                <c:pt idx="11047">
                  <c:v>41024.072916639874</c:v>
                </c:pt>
                <c:pt idx="11048">
                  <c:v>41024.083333306538</c:v>
                </c:pt>
                <c:pt idx="11049">
                  <c:v>41024.093749973203</c:v>
                </c:pt>
                <c:pt idx="11050">
                  <c:v>41024.104166639867</c:v>
                </c:pt>
                <c:pt idx="11051">
                  <c:v>41024.114583306531</c:v>
                </c:pt>
                <c:pt idx="11052">
                  <c:v>41024.124999973195</c:v>
                </c:pt>
                <c:pt idx="11053">
                  <c:v>41024.13541663986</c:v>
                </c:pt>
                <c:pt idx="11054">
                  <c:v>41024.145833306524</c:v>
                </c:pt>
                <c:pt idx="11055">
                  <c:v>41024.156249973188</c:v>
                </c:pt>
                <c:pt idx="11056">
                  <c:v>41024.166666639852</c:v>
                </c:pt>
                <c:pt idx="11057">
                  <c:v>41024.177083306517</c:v>
                </c:pt>
                <c:pt idx="11058">
                  <c:v>41024.187499973181</c:v>
                </c:pt>
                <c:pt idx="11059">
                  <c:v>41024.197916639845</c:v>
                </c:pt>
                <c:pt idx="11060">
                  <c:v>41024.208333306509</c:v>
                </c:pt>
                <c:pt idx="11061">
                  <c:v>41024.218749973174</c:v>
                </c:pt>
                <c:pt idx="11062">
                  <c:v>41024.229166639838</c:v>
                </c:pt>
                <c:pt idx="11063">
                  <c:v>41024.239583306502</c:v>
                </c:pt>
                <c:pt idx="11064">
                  <c:v>41024.249999973166</c:v>
                </c:pt>
                <c:pt idx="11065">
                  <c:v>41024.260416639831</c:v>
                </c:pt>
                <c:pt idx="11066">
                  <c:v>41024.270833306495</c:v>
                </c:pt>
                <c:pt idx="11067">
                  <c:v>41024.281249973159</c:v>
                </c:pt>
                <c:pt idx="11068">
                  <c:v>41024.291666639823</c:v>
                </c:pt>
                <c:pt idx="11069">
                  <c:v>41024.302083306487</c:v>
                </c:pt>
                <c:pt idx="11070">
                  <c:v>41024.312499973152</c:v>
                </c:pt>
                <c:pt idx="11071">
                  <c:v>41024.322916639816</c:v>
                </c:pt>
                <c:pt idx="11072">
                  <c:v>41024.33333330648</c:v>
                </c:pt>
                <c:pt idx="11073">
                  <c:v>41024.343749973144</c:v>
                </c:pt>
                <c:pt idx="11074">
                  <c:v>41024.354166639809</c:v>
                </c:pt>
                <c:pt idx="11075">
                  <c:v>41024.364583306473</c:v>
                </c:pt>
                <c:pt idx="11076">
                  <c:v>41024.374999973137</c:v>
                </c:pt>
                <c:pt idx="11077">
                  <c:v>41024.385416639801</c:v>
                </c:pt>
                <c:pt idx="11078">
                  <c:v>41024.395833306466</c:v>
                </c:pt>
                <c:pt idx="11079">
                  <c:v>41024.40624997313</c:v>
                </c:pt>
                <c:pt idx="11080">
                  <c:v>41024.416666639794</c:v>
                </c:pt>
                <c:pt idx="11081">
                  <c:v>41024.427083306458</c:v>
                </c:pt>
                <c:pt idx="11082">
                  <c:v>41024.437499973123</c:v>
                </c:pt>
                <c:pt idx="11083">
                  <c:v>41024.447916639787</c:v>
                </c:pt>
                <c:pt idx="11084">
                  <c:v>41024.458333306451</c:v>
                </c:pt>
                <c:pt idx="11085">
                  <c:v>41024.468749973115</c:v>
                </c:pt>
                <c:pt idx="11086">
                  <c:v>41024.47916663978</c:v>
                </c:pt>
                <c:pt idx="11087">
                  <c:v>41024.489583306444</c:v>
                </c:pt>
                <c:pt idx="11088">
                  <c:v>41024.499999973108</c:v>
                </c:pt>
                <c:pt idx="11089">
                  <c:v>41024.510416639772</c:v>
                </c:pt>
                <c:pt idx="11090">
                  <c:v>41024.520833306437</c:v>
                </c:pt>
                <c:pt idx="11091">
                  <c:v>41024.531249973101</c:v>
                </c:pt>
                <c:pt idx="11092">
                  <c:v>41024.541666639765</c:v>
                </c:pt>
                <c:pt idx="11093">
                  <c:v>41024.552083306429</c:v>
                </c:pt>
                <c:pt idx="11094">
                  <c:v>41024.562499973094</c:v>
                </c:pt>
                <c:pt idx="11095">
                  <c:v>41024.572916639758</c:v>
                </c:pt>
                <c:pt idx="11096">
                  <c:v>41024.583333306422</c:v>
                </c:pt>
                <c:pt idx="11097">
                  <c:v>41024.593749973086</c:v>
                </c:pt>
                <c:pt idx="11098">
                  <c:v>41024.60416663975</c:v>
                </c:pt>
                <c:pt idx="11099">
                  <c:v>41024.614583306415</c:v>
                </c:pt>
                <c:pt idx="11100">
                  <c:v>41024.624999973079</c:v>
                </c:pt>
                <c:pt idx="11101">
                  <c:v>41024.635416639743</c:v>
                </c:pt>
                <c:pt idx="11102">
                  <c:v>41024.645833306407</c:v>
                </c:pt>
                <c:pt idx="11103">
                  <c:v>41024.656249973072</c:v>
                </c:pt>
                <c:pt idx="11104">
                  <c:v>41024.666666639736</c:v>
                </c:pt>
                <c:pt idx="11105">
                  <c:v>41024.6770833064</c:v>
                </c:pt>
                <c:pt idx="11106">
                  <c:v>41024.687499973064</c:v>
                </c:pt>
                <c:pt idx="11107">
                  <c:v>41024.697916639729</c:v>
                </c:pt>
                <c:pt idx="11108">
                  <c:v>41024.708333306393</c:v>
                </c:pt>
                <c:pt idx="11109">
                  <c:v>41024.718749973057</c:v>
                </c:pt>
                <c:pt idx="11110">
                  <c:v>41024.729166639721</c:v>
                </c:pt>
                <c:pt idx="11111">
                  <c:v>41024.739583306386</c:v>
                </c:pt>
                <c:pt idx="11112">
                  <c:v>41024.74999997305</c:v>
                </c:pt>
                <c:pt idx="11113">
                  <c:v>41024.760416639714</c:v>
                </c:pt>
                <c:pt idx="11114">
                  <c:v>41024.770833306378</c:v>
                </c:pt>
                <c:pt idx="11115">
                  <c:v>41024.781249973043</c:v>
                </c:pt>
                <c:pt idx="11116">
                  <c:v>41024.791666639707</c:v>
                </c:pt>
                <c:pt idx="11117">
                  <c:v>41024.802083306371</c:v>
                </c:pt>
                <c:pt idx="11118">
                  <c:v>41024.812499973035</c:v>
                </c:pt>
                <c:pt idx="11119">
                  <c:v>41024.8229166397</c:v>
                </c:pt>
                <c:pt idx="11120">
                  <c:v>41024.833333306364</c:v>
                </c:pt>
                <c:pt idx="11121">
                  <c:v>41024.843749973028</c:v>
                </c:pt>
                <c:pt idx="11122">
                  <c:v>41024.854166639692</c:v>
                </c:pt>
                <c:pt idx="11123">
                  <c:v>41024.864583306357</c:v>
                </c:pt>
                <c:pt idx="11124">
                  <c:v>41024.874999973021</c:v>
                </c:pt>
                <c:pt idx="11125">
                  <c:v>41024.885416639685</c:v>
                </c:pt>
                <c:pt idx="11126">
                  <c:v>41024.895833306349</c:v>
                </c:pt>
                <c:pt idx="11127">
                  <c:v>41024.906249973013</c:v>
                </c:pt>
                <c:pt idx="11128">
                  <c:v>41024.916666639678</c:v>
                </c:pt>
                <c:pt idx="11129">
                  <c:v>41024.927083306342</c:v>
                </c:pt>
                <c:pt idx="11130">
                  <c:v>41024.937499973006</c:v>
                </c:pt>
                <c:pt idx="11131">
                  <c:v>41024.94791663967</c:v>
                </c:pt>
                <c:pt idx="11132">
                  <c:v>41024.958333306335</c:v>
                </c:pt>
                <c:pt idx="11133">
                  <c:v>41024.968749972999</c:v>
                </c:pt>
                <c:pt idx="11134">
                  <c:v>41024.979166639663</c:v>
                </c:pt>
                <c:pt idx="11135">
                  <c:v>41024.989583306327</c:v>
                </c:pt>
                <c:pt idx="11136">
                  <c:v>41024.999999972992</c:v>
                </c:pt>
                <c:pt idx="11137">
                  <c:v>41025.010416639656</c:v>
                </c:pt>
                <c:pt idx="11138">
                  <c:v>41025.02083330632</c:v>
                </c:pt>
                <c:pt idx="11139">
                  <c:v>41025.031249972984</c:v>
                </c:pt>
                <c:pt idx="11140">
                  <c:v>41025.041666639649</c:v>
                </c:pt>
                <c:pt idx="11141">
                  <c:v>41025.052083306313</c:v>
                </c:pt>
                <c:pt idx="11142">
                  <c:v>41025.062499972977</c:v>
                </c:pt>
                <c:pt idx="11143">
                  <c:v>41025.072916639641</c:v>
                </c:pt>
                <c:pt idx="11144">
                  <c:v>41025.083333306306</c:v>
                </c:pt>
                <c:pt idx="11145">
                  <c:v>41025.09374997297</c:v>
                </c:pt>
                <c:pt idx="11146">
                  <c:v>41025.104166639634</c:v>
                </c:pt>
                <c:pt idx="11147">
                  <c:v>41025.114583306298</c:v>
                </c:pt>
                <c:pt idx="11148">
                  <c:v>41025.124999972963</c:v>
                </c:pt>
                <c:pt idx="11149">
                  <c:v>41025.135416639627</c:v>
                </c:pt>
                <c:pt idx="11150">
                  <c:v>41025.145833306291</c:v>
                </c:pt>
                <c:pt idx="11151">
                  <c:v>41025.156249972955</c:v>
                </c:pt>
                <c:pt idx="11152">
                  <c:v>41025.16666663962</c:v>
                </c:pt>
                <c:pt idx="11153">
                  <c:v>41025.177083306284</c:v>
                </c:pt>
                <c:pt idx="11154">
                  <c:v>41025.187499972948</c:v>
                </c:pt>
                <c:pt idx="11155">
                  <c:v>41025.197916639612</c:v>
                </c:pt>
                <c:pt idx="11156">
                  <c:v>41025.208333306276</c:v>
                </c:pt>
                <c:pt idx="11157">
                  <c:v>41025.218749972941</c:v>
                </c:pt>
                <c:pt idx="11158">
                  <c:v>41025.229166639605</c:v>
                </c:pt>
                <c:pt idx="11159">
                  <c:v>41025.239583306269</c:v>
                </c:pt>
                <c:pt idx="11160">
                  <c:v>41025.249999972933</c:v>
                </c:pt>
                <c:pt idx="11161">
                  <c:v>41025.260416639598</c:v>
                </c:pt>
                <c:pt idx="11162">
                  <c:v>41025.270833306262</c:v>
                </c:pt>
                <c:pt idx="11163">
                  <c:v>41025.281249972926</c:v>
                </c:pt>
                <c:pt idx="11164">
                  <c:v>41025.29166663959</c:v>
                </c:pt>
                <c:pt idx="11165">
                  <c:v>41025.302083306255</c:v>
                </c:pt>
                <c:pt idx="11166">
                  <c:v>41025.312499972919</c:v>
                </c:pt>
                <c:pt idx="11167">
                  <c:v>41025.322916639583</c:v>
                </c:pt>
                <c:pt idx="11168">
                  <c:v>41025.333333306247</c:v>
                </c:pt>
                <c:pt idx="11169">
                  <c:v>41025.343749972912</c:v>
                </c:pt>
                <c:pt idx="11170">
                  <c:v>41025.354166639576</c:v>
                </c:pt>
                <c:pt idx="11171">
                  <c:v>41025.36458330624</c:v>
                </c:pt>
                <c:pt idx="11172">
                  <c:v>41025.374999972904</c:v>
                </c:pt>
                <c:pt idx="11173">
                  <c:v>41025.385416639569</c:v>
                </c:pt>
                <c:pt idx="11174">
                  <c:v>41025.395833306233</c:v>
                </c:pt>
                <c:pt idx="11175">
                  <c:v>41025.406249972897</c:v>
                </c:pt>
                <c:pt idx="11176">
                  <c:v>41025.416666639561</c:v>
                </c:pt>
                <c:pt idx="11177">
                  <c:v>41025.427083306226</c:v>
                </c:pt>
                <c:pt idx="11178">
                  <c:v>41025.43749997289</c:v>
                </c:pt>
                <c:pt idx="11179">
                  <c:v>41025.447916639554</c:v>
                </c:pt>
                <c:pt idx="11180">
                  <c:v>41025.458333306218</c:v>
                </c:pt>
                <c:pt idx="11181">
                  <c:v>41025.468749972883</c:v>
                </c:pt>
                <c:pt idx="11182">
                  <c:v>41025.479166639547</c:v>
                </c:pt>
                <c:pt idx="11183">
                  <c:v>41025.489583306211</c:v>
                </c:pt>
                <c:pt idx="11184">
                  <c:v>41025.499999972875</c:v>
                </c:pt>
                <c:pt idx="11185">
                  <c:v>41025.510416639539</c:v>
                </c:pt>
                <c:pt idx="11186">
                  <c:v>41025.520833306204</c:v>
                </c:pt>
                <c:pt idx="11187">
                  <c:v>41025.531249972868</c:v>
                </c:pt>
                <c:pt idx="11188">
                  <c:v>41025.541666639532</c:v>
                </c:pt>
                <c:pt idx="11189">
                  <c:v>41025.552083306196</c:v>
                </c:pt>
                <c:pt idx="11190">
                  <c:v>41025.562499972861</c:v>
                </c:pt>
                <c:pt idx="11191">
                  <c:v>41025.572916639525</c:v>
                </c:pt>
                <c:pt idx="11192">
                  <c:v>41025.583333306189</c:v>
                </c:pt>
                <c:pt idx="11193">
                  <c:v>41025.593749972853</c:v>
                </c:pt>
                <c:pt idx="11194">
                  <c:v>41025.604166639518</c:v>
                </c:pt>
                <c:pt idx="11195">
                  <c:v>41025.614583306182</c:v>
                </c:pt>
                <c:pt idx="11196">
                  <c:v>41025.624999972846</c:v>
                </c:pt>
                <c:pt idx="11197">
                  <c:v>41025.63541663951</c:v>
                </c:pt>
                <c:pt idx="11198">
                  <c:v>41025.645833306175</c:v>
                </c:pt>
                <c:pt idx="11199">
                  <c:v>41025.656249972839</c:v>
                </c:pt>
                <c:pt idx="11200">
                  <c:v>41025.666666639503</c:v>
                </c:pt>
                <c:pt idx="11201">
                  <c:v>41025.677083306167</c:v>
                </c:pt>
                <c:pt idx="11202">
                  <c:v>41025.687499972832</c:v>
                </c:pt>
                <c:pt idx="11203">
                  <c:v>41025.697916639496</c:v>
                </c:pt>
                <c:pt idx="11204">
                  <c:v>41025.70833330616</c:v>
                </c:pt>
                <c:pt idx="11205">
                  <c:v>41025.718749972824</c:v>
                </c:pt>
                <c:pt idx="11206">
                  <c:v>41025.729166639489</c:v>
                </c:pt>
                <c:pt idx="11207">
                  <c:v>41025.739583306153</c:v>
                </c:pt>
                <c:pt idx="11208">
                  <c:v>41025.749999972817</c:v>
                </c:pt>
                <c:pt idx="11209">
                  <c:v>41025.760416639481</c:v>
                </c:pt>
                <c:pt idx="11210">
                  <c:v>41025.770833306146</c:v>
                </c:pt>
                <c:pt idx="11211">
                  <c:v>41025.78124997281</c:v>
                </c:pt>
                <c:pt idx="11212">
                  <c:v>41025.791666639474</c:v>
                </c:pt>
                <c:pt idx="11213">
                  <c:v>41025.802083306138</c:v>
                </c:pt>
                <c:pt idx="11214">
                  <c:v>41025.812499972802</c:v>
                </c:pt>
                <c:pt idx="11215">
                  <c:v>41025.822916639467</c:v>
                </c:pt>
                <c:pt idx="11216">
                  <c:v>41025.833333306131</c:v>
                </c:pt>
                <c:pt idx="11217">
                  <c:v>41025.843749972795</c:v>
                </c:pt>
                <c:pt idx="11218">
                  <c:v>41025.854166639459</c:v>
                </c:pt>
                <c:pt idx="11219">
                  <c:v>41025.864583306124</c:v>
                </c:pt>
                <c:pt idx="11220">
                  <c:v>41025.874999972788</c:v>
                </c:pt>
                <c:pt idx="11221">
                  <c:v>41025.885416639452</c:v>
                </c:pt>
                <c:pt idx="11222">
                  <c:v>41025.895833306116</c:v>
                </c:pt>
                <c:pt idx="11223">
                  <c:v>41025.906249972781</c:v>
                </c:pt>
                <c:pt idx="11224">
                  <c:v>41025.916666639445</c:v>
                </c:pt>
                <c:pt idx="11225">
                  <c:v>41025.927083306109</c:v>
                </c:pt>
                <c:pt idx="11226">
                  <c:v>41025.937499972773</c:v>
                </c:pt>
                <c:pt idx="11227">
                  <c:v>41025.947916639438</c:v>
                </c:pt>
                <c:pt idx="11228">
                  <c:v>41025.958333306102</c:v>
                </c:pt>
                <c:pt idx="11229">
                  <c:v>41025.968749972766</c:v>
                </c:pt>
                <c:pt idx="11230">
                  <c:v>41025.97916663943</c:v>
                </c:pt>
                <c:pt idx="11231">
                  <c:v>41025.989583306095</c:v>
                </c:pt>
                <c:pt idx="11232">
                  <c:v>41025.999999972759</c:v>
                </c:pt>
                <c:pt idx="11233">
                  <c:v>41026.010416639423</c:v>
                </c:pt>
                <c:pt idx="11234">
                  <c:v>41026.020833306087</c:v>
                </c:pt>
                <c:pt idx="11235">
                  <c:v>41026.031249972752</c:v>
                </c:pt>
                <c:pt idx="11236">
                  <c:v>41026.041666639416</c:v>
                </c:pt>
                <c:pt idx="11237">
                  <c:v>41026.05208330608</c:v>
                </c:pt>
                <c:pt idx="11238">
                  <c:v>41026.062499972744</c:v>
                </c:pt>
                <c:pt idx="11239">
                  <c:v>41026.072916639409</c:v>
                </c:pt>
                <c:pt idx="11240">
                  <c:v>41026.083333306073</c:v>
                </c:pt>
                <c:pt idx="11241">
                  <c:v>41026.093749972737</c:v>
                </c:pt>
                <c:pt idx="11242">
                  <c:v>41026.104166639401</c:v>
                </c:pt>
                <c:pt idx="11243">
                  <c:v>41026.114583306065</c:v>
                </c:pt>
                <c:pt idx="11244">
                  <c:v>41026.12499997273</c:v>
                </c:pt>
                <c:pt idx="11245">
                  <c:v>41026.135416639394</c:v>
                </c:pt>
                <c:pt idx="11246">
                  <c:v>41026.145833306058</c:v>
                </c:pt>
                <c:pt idx="11247">
                  <c:v>41026.156249972722</c:v>
                </c:pt>
                <c:pt idx="11248">
                  <c:v>41026.166666639387</c:v>
                </c:pt>
                <c:pt idx="11249">
                  <c:v>41026.177083306051</c:v>
                </c:pt>
                <c:pt idx="11250">
                  <c:v>41026.187499972715</c:v>
                </c:pt>
                <c:pt idx="11251">
                  <c:v>41026.197916639379</c:v>
                </c:pt>
                <c:pt idx="11252">
                  <c:v>41026.208333306044</c:v>
                </c:pt>
                <c:pt idx="11253">
                  <c:v>41026.218749972708</c:v>
                </c:pt>
                <c:pt idx="11254">
                  <c:v>41026.229166639372</c:v>
                </c:pt>
                <c:pt idx="11255">
                  <c:v>41026.239583306036</c:v>
                </c:pt>
                <c:pt idx="11256">
                  <c:v>41026.249999972701</c:v>
                </c:pt>
                <c:pt idx="11257">
                  <c:v>41026.260416639365</c:v>
                </c:pt>
                <c:pt idx="11258">
                  <c:v>41026.270833306029</c:v>
                </c:pt>
                <c:pt idx="11259">
                  <c:v>41026.281249972693</c:v>
                </c:pt>
                <c:pt idx="11260">
                  <c:v>41026.291666639358</c:v>
                </c:pt>
                <c:pt idx="11261">
                  <c:v>41026.302083306022</c:v>
                </c:pt>
                <c:pt idx="11262">
                  <c:v>41026.312499972686</c:v>
                </c:pt>
                <c:pt idx="11263">
                  <c:v>41026.32291663935</c:v>
                </c:pt>
                <c:pt idx="11264">
                  <c:v>41026.333333306015</c:v>
                </c:pt>
                <c:pt idx="11265">
                  <c:v>41026.343749972679</c:v>
                </c:pt>
                <c:pt idx="11266">
                  <c:v>41026.354166639343</c:v>
                </c:pt>
                <c:pt idx="11267">
                  <c:v>41026.364583306007</c:v>
                </c:pt>
                <c:pt idx="11268">
                  <c:v>41026.374999972672</c:v>
                </c:pt>
                <c:pt idx="11269">
                  <c:v>41026.385416639336</c:v>
                </c:pt>
                <c:pt idx="11270">
                  <c:v>41026.395833306</c:v>
                </c:pt>
                <c:pt idx="11271">
                  <c:v>41026.406249972664</c:v>
                </c:pt>
                <c:pt idx="11272">
                  <c:v>41026.416666639328</c:v>
                </c:pt>
                <c:pt idx="11273">
                  <c:v>41026.427083305993</c:v>
                </c:pt>
                <c:pt idx="11274">
                  <c:v>41026.437499972657</c:v>
                </c:pt>
                <c:pt idx="11275">
                  <c:v>41026.447916639321</c:v>
                </c:pt>
                <c:pt idx="11276">
                  <c:v>41026.458333305985</c:v>
                </c:pt>
                <c:pt idx="11277">
                  <c:v>41026.46874997265</c:v>
                </c:pt>
                <c:pt idx="11278">
                  <c:v>41026.479166639314</c:v>
                </c:pt>
                <c:pt idx="11279">
                  <c:v>41026.489583305978</c:v>
                </c:pt>
                <c:pt idx="11280">
                  <c:v>41026.499999972642</c:v>
                </c:pt>
                <c:pt idx="11281">
                  <c:v>41026.510416639307</c:v>
                </c:pt>
                <c:pt idx="11282">
                  <c:v>41026.520833305971</c:v>
                </c:pt>
                <c:pt idx="11283">
                  <c:v>41026.531249972635</c:v>
                </c:pt>
                <c:pt idx="11284">
                  <c:v>41026.541666639299</c:v>
                </c:pt>
                <c:pt idx="11285">
                  <c:v>41026.552083305964</c:v>
                </c:pt>
                <c:pt idx="11286">
                  <c:v>41026.562499972628</c:v>
                </c:pt>
                <c:pt idx="11287">
                  <c:v>41026.572916639292</c:v>
                </c:pt>
                <c:pt idx="11288">
                  <c:v>41026.583333305956</c:v>
                </c:pt>
                <c:pt idx="11289">
                  <c:v>41026.593749972621</c:v>
                </c:pt>
                <c:pt idx="11290">
                  <c:v>41026.604166639285</c:v>
                </c:pt>
                <c:pt idx="11291">
                  <c:v>41026.614583305949</c:v>
                </c:pt>
                <c:pt idx="11292">
                  <c:v>41026.624999972613</c:v>
                </c:pt>
                <c:pt idx="11293">
                  <c:v>41026.635416639278</c:v>
                </c:pt>
                <c:pt idx="11294">
                  <c:v>41026.645833305942</c:v>
                </c:pt>
                <c:pt idx="11295">
                  <c:v>41026.656249972606</c:v>
                </c:pt>
                <c:pt idx="11296">
                  <c:v>41026.66666663927</c:v>
                </c:pt>
                <c:pt idx="11297">
                  <c:v>41026.677083305935</c:v>
                </c:pt>
                <c:pt idx="11298">
                  <c:v>41026.687499972599</c:v>
                </c:pt>
                <c:pt idx="11299">
                  <c:v>41026.697916639263</c:v>
                </c:pt>
                <c:pt idx="11300">
                  <c:v>41026.708333305927</c:v>
                </c:pt>
                <c:pt idx="11301">
                  <c:v>41026.718749972591</c:v>
                </c:pt>
                <c:pt idx="11302">
                  <c:v>41026.729166639256</c:v>
                </c:pt>
                <c:pt idx="11303">
                  <c:v>41026.73958330592</c:v>
                </c:pt>
                <c:pt idx="11304">
                  <c:v>41026.749999972584</c:v>
                </c:pt>
                <c:pt idx="11305">
                  <c:v>41026.760416639248</c:v>
                </c:pt>
                <c:pt idx="11306">
                  <c:v>41026.770833305913</c:v>
                </c:pt>
                <c:pt idx="11307">
                  <c:v>41026.781249972577</c:v>
                </c:pt>
                <c:pt idx="11308">
                  <c:v>41026.791666639241</c:v>
                </c:pt>
                <c:pt idx="11309">
                  <c:v>41026.802083305905</c:v>
                </c:pt>
                <c:pt idx="11310">
                  <c:v>41026.81249997257</c:v>
                </c:pt>
                <c:pt idx="11311">
                  <c:v>41026.822916639234</c:v>
                </c:pt>
                <c:pt idx="11312">
                  <c:v>41026.833333305898</c:v>
                </c:pt>
                <c:pt idx="11313">
                  <c:v>41026.843749972562</c:v>
                </c:pt>
                <c:pt idx="11314">
                  <c:v>41026.854166639227</c:v>
                </c:pt>
                <c:pt idx="11315">
                  <c:v>41026.864583305891</c:v>
                </c:pt>
                <c:pt idx="11316">
                  <c:v>41026.874999972555</c:v>
                </c:pt>
                <c:pt idx="11317">
                  <c:v>41026.885416639219</c:v>
                </c:pt>
                <c:pt idx="11318">
                  <c:v>41026.895833305884</c:v>
                </c:pt>
                <c:pt idx="11319">
                  <c:v>41026.906249972548</c:v>
                </c:pt>
                <c:pt idx="11320">
                  <c:v>41026.916666639212</c:v>
                </c:pt>
                <c:pt idx="11321">
                  <c:v>41026.927083305876</c:v>
                </c:pt>
                <c:pt idx="11322">
                  <c:v>41026.937499972541</c:v>
                </c:pt>
                <c:pt idx="11323">
                  <c:v>41026.947916639205</c:v>
                </c:pt>
                <c:pt idx="11324">
                  <c:v>41026.958333305869</c:v>
                </c:pt>
                <c:pt idx="11325">
                  <c:v>41026.968749972533</c:v>
                </c:pt>
                <c:pt idx="11326">
                  <c:v>41026.979166639198</c:v>
                </c:pt>
                <c:pt idx="11327">
                  <c:v>41026.989583305862</c:v>
                </c:pt>
                <c:pt idx="11328">
                  <c:v>41026.999999972526</c:v>
                </c:pt>
                <c:pt idx="11329">
                  <c:v>41027.01041663919</c:v>
                </c:pt>
                <c:pt idx="11330">
                  <c:v>41027.020833305854</c:v>
                </c:pt>
                <c:pt idx="11331">
                  <c:v>41027.031249972519</c:v>
                </c:pt>
                <c:pt idx="11332">
                  <c:v>41027.041666639183</c:v>
                </c:pt>
                <c:pt idx="11333">
                  <c:v>41027.052083305847</c:v>
                </c:pt>
                <c:pt idx="11334">
                  <c:v>41027.062499972511</c:v>
                </c:pt>
                <c:pt idx="11335">
                  <c:v>41027.072916639176</c:v>
                </c:pt>
                <c:pt idx="11336">
                  <c:v>41027.08333330584</c:v>
                </c:pt>
                <c:pt idx="11337">
                  <c:v>41027.093749972504</c:v>
                </c:pt>
                <c:pt idx="11338">
                  <c:v>41027.104166639168</c:v>
                </c:pt>
                <c:pt idx="11339">
                  <c:v>41027.114583305833</c:v>
                </c:pt>
                <c:pt idx="11340">
                  <c:v>41027.124999972497</c:v>
                </c:pt>
                <c:pt idx="11341">
                  <c:v>41027.135416639161</c:v>
                </c:pt>
                <c:pt idx="11342">
                  <c:v>41027.145833305825</c:v>
                </c:pt>
                <c:pt idx="11343">
                  <c:v>41027.15624997249</c:v>
                </c:pt>
                <c:pt idx="11344">
                  <c:v>41027.166666639154</c:v>
                </c:pt>
                <c:pt idx="11345">
                  <c:v>41027.177083305818</c:v>
                </c:pt>
                <c:pt idx="11346">
                  <c:v>41027.187499972482</c:v>
                </c:pt>
                <c:pt idx="11347">
                  <c:v>41027.197916639147</c:v>
                </c:pt>
                <c:pt idx="11348">
                  <c:v>41027.208333305811</c:v>
                </c:pt>
                <c:pt idx="11349">
                  <c:v>41027.218749972475</c:v>
                </c:pt>
                <c:pt idx="11350">
                  <c:v>41027.229166639139</c:v>
                </c:pt>
                <c:pt idx="11351">
                  <c:v>41027.239583305804</c:v>
                </c:pt>
                <c:pt idx="11352">
                  <c:v>41027.249999972468</c:v>
                </c:pt>
                <c:pt idx="11353">
                  <c:v>41027.260416639132</c:v>
                </c:pt>
                <c:pt idx="11354">
                  <c:v>41027.270833305796</c:v>
                </c:pt>
                <c:pt idx="11355">
                  <c:v>41027.281249972461</c:v>
                </c:pt>
                <c:pt idx="11356">
                  <c:v>41027.291666639125</c:v>
                </c:pt>
                <c:pt idx="11357">
                  <c:v>41027.302083305789</c:v>
                </c:pt>
                <c:pt idx="11358">
                  <c:v>41027.312499972453</c:v>
                </c:pt>
                <c:pt idx="11359">
                  <c:v>41027.322916639117</c:v>
                </c:pt>
                <c:pt idx="11360">
                  <c:v>41027.333333305782</c:v>
                </c:pt>
                <c:pt idx="11361">
                  <c:v>41027.343749972446</c:v>
                </c:pt>
                <c:pt idx="11362">
                  <c:v>41027.35416663911</c:v>
                </c:pt>
                <c:pt idx="11363">
                  <c:v>41027.364583305774</c:v>
                </c:pt>
                <c:pt idx="11364">
                  <c:v>41027.374999972439</c:v>
                </c:pt>
                <c:pt idx="11365">
                  <c:v>41027.385416639103</c:v>
                </c:pt>
                <c:pt idx="11366">
                  <c:v>41027.395833305767</c:v>
                </c:pt>
                <c:pt idx="11367">
                  <c:v>41027.406249972431</c:v>
                </c:pt>
                <c:pt idx="11368">
                  <c:v>41027.416666639096</c:v>
                </c:pt>
                <c:pt idx="11369">
                  <c:v>41027.42708330576</c:v>
                </c:pt>
                <c:pt idx="11370">
                  <c:v>41027.437499972424</c:v>
                </c:pt>
                <c:pt idx="11371">
                  <c:v>41027.447916639088</c:v>
                </c:pt>
                <c:pt idx="11372">
                  <c:v>41027.458333305753</c:v>
                </c:pt>
                <c:pt idx="11373">
                  <c:v>41027.468749972417</c:v>
                </c:pt>
                <c:pt idx="11374">
                  <c:v>41027.479166639081</c:v>
                </c:pt>
                <c:pt idx="11375">
                  <c:v>41027.489583305745</c:v>
                </c:pt>
                <c:pt idx="11376">
                  <c:v>41027.49999997241</c:v>
                </c:pt>
                <c:pt idx="11377">
                  <c:v>41027.510416639074</c:v>
                </c:pt>
                <c:pt idx="11378">
                  <c:v>41027.520833305738</c:v>
                </c:pt>
                <c:pt idx="11379">
                  <c:v>41027.531249972402</c:v>
                </c:pt>
                <c:pt idx="11380">
                  <c:v>41027.541666639067</c:v>
                </c:pt>
                <c:pt idx="11381">
                  <c:v>41027.552083305731</c:v>
                </c:pt>
                <c:pt idx="11382">
                  <c:v>41027.562499972395</c:v>
                </c:pt>
                <c:pt idx="11383">
                  <c:v>41027.572916639059</c:v>
                </c:pt>
                <c:pt idx="11384">
                  <c:v>41027.583333305723</c:v>
                </c:pt>
                <c:pt idx="11385">
                  <c:v>41027.593749972388</c:v>
                </c:pt>
                <c:pt idx="11386">
                  <c:v>41027.604166639052</c:v>
                </c:pt>
                <c:pt idx="11387">
                  <c:v>41027.614583305716</c:v>
                </c:pt>
                <c:pt idx="11388">
                  <c:v>41027.62499997238</c:v>
                </c:pt>
                <c:pt idx="11389">
                  <c:v>41027.635416639045</c:v>
                </c:pt>
                <c:pt idx="11390">
                  <c:v>41027.645833305709</c:v>
                </c:pt>
                <c:pt idx="11391">
                  <c:v>41027.656249972373</c:v>
                </c:pt>
                <c:pt idx="11392">
                  <c:v>41027.666666639037</c:v>
                </c:pt>
                <c:pt idx="11393">
                  <c:v>41027.677083305702</c:v>
                </c:pt>
                <c:pt idx="11394">
                  <c:v>41027.687499972366</c:v>
                </c:pt>
                <c:pt idx="11395">
                  <c:v>41027.69791663903</c:v>
                </c:pt>
                <c:pt idx="11396">
                  <c:v>41027.708333305694</c:v>
                </c:pt>
                <c:pt idx="11397">
                  <c:v>41027.718749972359</c:v>
                </c:pt>
                <c:pt idx="11398">
                  <c:v>41027.729166639023</c:v>
                </c:pt>
                <c:pt idx="11399">
                  <c:v>41027.739583305687</c:v>
                </c:pt>
                <c:pt idx="11400">
                  <c:v>41027.749999972351</c:v>
                </c:pt>
                <c:pt idx="11401">
                  <c:v>41027.760416639016</c:v>
                </c:pt>
                <c:pt idx="11402">
                  <c:v>41027.77083330568</c:v>
                </c:pt>
                <c:pt idx="11403">
                  <c:v>41027.781249972344</c:v>
                </c:pt>
                <c:pt idx="11404">
                  <c:v>41027.791666639008</c:v>
                </c:pt>
                <c:pt idx="11405">
                  <c:v>41027.802083305673</c:v>
                </c:pt>
                <c:pt idx="11406">
                  <c:v>41027.812499972337</c:v>
                </c:pt>
                <c:pt idx="11407">
                  <c:v>41027.822916639001</c:v>
                </c:pt>
                <c:pt idx="11408">
                  <c:v>41027.833333305665</c:v>
                </c:pt>
                <c:pt idx="11409">
                  <c:v>41027.84374997233</c:v>
                </c:pt>
                <c:pt idx="11410">
                  <c:v>41027.854166638994</c:v>
                </c:pt>
                <c:pt idx="11411">
                  <c:v>41027.864583305658</c:v>
                </c:pt>
                <c:pt idx="11412">
                  <c:v>41027.874999972322</c:v>
                </c:pt>
                <c:pt idx="11413">
                  <c:v>41027.885416638986</c:v>
                </c:pt>
                <c:pt idx="11414">
                  <c:v>41027.895833305651</c:v>
                </c:pt>
                <c:pt idx="11415">
                  <c:v>41027.906249972315</c:v>
                </c:pt>
                <c:pt idx="11416">
                  <c:v>41027.916666638979</c:v>
                </c:pt>
                <c:pt idx="11417">
                  <c:v>41027.927083305643</c:v>
                </c:pt>
                <c:pt idx="11418">
                  <c:v>41027.937499972308</c:v>
                </c:pt>
                <c:pt idx="11419">
                  <c:v>41027.947916638972</c:v>
                </c:pt>
                <c:pt idx="11420">
                  <c:v>41027.958333305636</c:v>
                </c:pt>
                <c:pt idx="11421">
                  <c:v>41027.9687499723</c:v>
                </c:pt>
                <c:pt idx="11422">
                  <c:v>41027.979166638965</c:v>
                </c:pt>
                <c:pt idx="11423">
                  <c:v>41027.989583305629</c:v>
                </c:pt>
                <c:pt idx="11424">
                  <c:v>41027.999999972293</c:v>
                </c:pt>
                <c:pt idx="11425">
                  <c:v>41028.010416638957</c:v>
                </c:pt>
                <c:pt idx="11426">
                  <c:v>41028.020833305622</c:v>
                </c:pt>
                <c:pt idx="11427">
                  <c:v>41028.031249972286</c:v>
                </c:pt>
                <c:pt idx="11428">
                  <c:v>41028.04166663895</c:v>
                </c:pt>
                <c:pt idx="11429">
                  <c:v>41028.052083305614</c:v>
                </c:pt>
                <c:pt idx="11430">
                  <c:v>41028.062499972279</c:v>
                </c:pt>
                <c:pt idx="11431">
                  <c:v>41028.072916638943</c:v>
                </c:pt>
                <c:pt idx="11432">
                  <c:v>41028.083333305607</c:v>
                </c:pt>
                <c:pt idx="11433">
                  <c:v>41028.093749972271</c:v>
                </c:pt>
                <c:pt idx="11434">
                  <c:v>41028.104166638936</c:v>
                </c:pt>
                <c:pt idx="11435">
                  <c:v>41028.1145833056</c:v>
                </c:pt>
                <c:pt idx="11436">
                  <c:v>41028.124999972264</c:v>
                </c:pt>
                <c:pt idx="11437">
                  <c:v>41028.135416638928</c:v>
                </c:pt>
                <c:pt idx="11438">
                  <c:v>41028.145833305593</c:v>
                </c:pt>
                <c:pt idx="11439">
                  <c:v>41028.156249972257</c:v>
                </c:pt>
                <c:pt idx="11440">
                  <c:v>41028.166666638921</c:v>
                </c:pt>
                <c:pt idx="11441">
                  <c:v>41028.177083305585</c:v>
                </c:pt>
                <c:pt idx="11442">
                  <c:v>41028.187499972249</c:v>
                </c:pt>
                <c:pt idx="11443">
                  <c:v>41028.197916638914</c:v>
                </c:pt>
                <c:pt idx="11444">
                  <c:v>41028.208333305578</c:v>
                </c:pt>
                <c:pt idx="11445">
                  <c:v>41028.218749972242</c:v>
                </c:pt>
                <c:pt idx="11446">
                  <c:v>41028.229166638906</c:v>
                </c:pt>
                <c:pt idx="11447">
                  <c:v>41028.239583305571</c:v>
                </c:pt>
                <c:pt idx="11448">
                  <c:v>41028.249999972235</c:v>
                </c:pt>
                <c:pt idx="11449">
                  <c:v>41028.260416638899</c:v>
                </c:pt>
                <c:pt idx="11450">
                  <c:v>41028.270833305563</c:v>
                </c:pt>
                <c:pt idx="11451">
                  <c:v>41028.281249972228</c:v>
                </c:pt>
                <c:pt idx="11452">
                  <c:v>41028.291666638892</c:v>
                </c:pt>
                <c:pt idx="11453">
                  <c:v>41028.302083305556</c:v>
                </c:pt>
                <c:pt idx="11454">
                  <c:v>41028.31249997222</c:v>
                </c:pt>
                <c:pt idx="11455">
                  <c:v>41028.322916638885</c:v>
                </c:pt>
                <c:pt idx="11456">
                  <c:v>41028.333333305549</c:v>
                </c:pt>
                <c:pt idx="11457">
                  <c:v>41028.343749972213</c:v>
                </c:pt>
                <c:pt idx="11458">
                  <c:v>41028.354166638877</c:v>
                </c:pt>
                <c:pt idx="11459">
                  <c:v>41028.364583305542</c:v>
                </c:pt>
                <c:pt idx="11460">
                  <c:v>41028.374999972206</c:v>
                </c:pt>
                <c:pt idx="11461">
                  <c:v>41028.38541663887</c:v>
                </c:pt>
                <c:pt idx="11462">
                  <c:v>41028.395833305534</c:v>
                </c:pt>
                <c:pt idx="11463">
                  <c:v>41028.406249972199</c:v>
                </c:pt>
                <c:pt idx="11464">
                  <c:v>41028.416666638863</c:v>
                </c:pt>
                <c:pt idx="11465">
                  <c:v>41028.427083305527</c:v>
                </c:pt>
                <c:pt idx="11466">
                  <c:v>41028.437499972191</c:v>
                </c:pt>
                <c:pt idx="11467">
                  <c:v>41028.447916638856</c:v>
                </c:pt>
                <c:pt idx="11468">
                  <c:v>41028.45833330552</c:v>
                </c:pt>
                <c:pt idx="11469">
                  <c:v>41028.468749972184</c:v>
                </c:pt>
                <c:pt idx="11470">
                  <c:v>41028.479166638848</c:v>
                </c:pt>
                <c:pt idx="11471">
                  <c:v>41028.489583305512</c:v>
                </c:pt>
                <c:pt idx="11472">
                  <c:v>41028.499999972177</c:v>
                </c:pt>
                <c:pt idx="11473">
                  <c:v>41028.510416638841</c:v>
                </c:pt>
                <c:pt idx="11474">
                  <c:v>41028.520833305505</c:v>
                </c:pt>
                <c:pt idx="11475">
                  <c:v>41028.531249972169</c:v>
                </c:pt>
                <c:pt idx="11476">
                  <c:v>41028.541666638834</c:v>
                </c:pt>
                <c:pt idx="11477">
                  <c:v>41028.552083305498</c:v>
                </c:pt>
                <c:pt idx="11478">
                  <c:v>41028.562499972162</c:v>
                </c:pt>
                <c:pt idx="11479">
                  <c:v>41028.572916638826</c:v>
                </c:pt>
                <c:pt idx="11480">
                  <c:v>41028.583333305491</c:v>
                </c:pt>
                <c:pt idx="11481">
                  <c:v>41028.593749972155</c:v>
                </c:pt>
                <c:pt idx="11482">
                  <c:v>41028.604166638819</c:v>
                </c:pt>
                <c:pt idx="11483">
                  <c:v>41028.614583305483</c:v>
                </c:pt>
                <c:pt idx="11484">
                  <c:v>41028.624999972148</c:v>
                </c:pt>
                <c:pt idx="11485">
                  <c:v>41028.635416638812</c:v>
                </c:pt>
                <c:pt idx="11486">
                  <c:v>41028.645833305476</c:v>
                </c:pt>
                <c:pt idx="11487">
                  <c:v>41028.65624997214</c:v>
                </c:pt>
                <c:pt idx="11488">
                  <c:v>41028.666666638805</c:v>
                </c:pt>
                <c:pt idx="11489">
                  <c:v>41028.677083305469</c:v>
                </c:pt>
                <c:pt idx="11490">
                  <c:v>41028.687499972133</c:v>
                </c:pt>
                <c:pt idx="11491">
                  <c:v>41028.697916638797</c:v>
                </c:pt>
                <c:pt idx="11492">
                  <c:v>41028.708333305462</c:v>
                </c:pt>
                <c:pt idx="11493">
                  <c:v>41028.718749972126</c:v>
                </c:pt>
                <c:pt idx="11494">
                  <c:v>41028.72916663879</c:v>
                </c:pt>
                <c:pt idx="11495">
                  <c:v>41028.739583305454</c:v>
                </c:pt>
                <c:pt idx="11496">
                  <c:v>41028.749999972119</c:v>
                </c:pt>
                <c:pt idx="11497">
                  <c:v>41028.760416638783</c:v>
                </c:pt>
                <c:pt idx="11498">
                  <c:v>41028.770833305447</c:v>
                </c:pt>
                <c:pt idx="11499">
                  <c:v>41028.781249972111</c:v>
                </c:pt>
                <c:pt idx="11500">
                  <c:v>41028.791666638775</c:v>
                </c:pt>
                <c:pt idx="11501">
                  <c:v>41028.80208330544</c:v>
                </c:pt>
                <c:pt idx="11502">
                  <c:v>41028.812499972104</c:v>
                </c:pt>
                <c:pt idx="11503">
                  <c:v>41028.822916638768</c:v>
                </c:pt>
                <c:pt idx="11504">
                  <c:v>41028.833333305432</c:v>
                </c:pt>
                <c:pt idx="11505">
                  <c:v>41028.843749972097</c:v>
                </c:pt>
                <c:pt idx="11506">
                  <c:v>41028.854166638761</c:v>
                </c:pt>
                <c:pt idx="11507">
                  <c:v>41028.864583305425</c:v>
                </c:pt>
                <c:pt idx="11508">
                  <c:v>41028.874999972089</c:v>
                </c:pt>
                <c:pt idx="11509">
                  <c:v>41028.885416638754</c:v>
                </c:pt>
                <c:pt idx="11510">
                  <c:v>41028.895833305418</c:v>
                </c:pt>
                <c:pt idx="11511">
                  <c:v>41028.906249972082</c:v>
                </c:pt>
                <c:pt idx="11512">
                  <c:v>41028.916666638746</c:v>
                </c:pt>
                <c:pt idx="11513">
                  <c:v>41028.927083305411</c:v>
                </c:pt>
                <c:pt idx="11514">
                  <c:v>41028.937499972075</c:v>
                </c:pt>
                <c:pt idx="11515">
                  <c:v>41028.947916638739</c:v>
                </c:pt>
                <c:pt idx="11516">
                  <c:v>41028.958333305403</c:v>
                </c:pt>
                <c:pt idx="11517">
                  <c:v>41028.968749972068</c:v>
                </c:pt>
                <c:pt idx="11518">
                  <c:v>41028.979166638732</c:v>
                </c:pt>
                <c:pt idx="11519">
                  <c:v>41028.989583305396</c:v>
                </c:pt>
                <c:pt idx="11520">
                  <c:v>41028.99999997206</c:v>
                </c:pt>
                <c:pt idx="11521">
                  <c:v>41029.010416638725</c:v>
                </c:pt>
                <c:pt idx="11522">
                  <c:v>41029.020833305389</c:v>
                </c:pt>
                <c:pt idx="11523">
                  <c:v>41029.031249972053</c:v>
                </c:pt>
                <c:pt idx="11524">
                  <c:v>41029.041666638717</c:v>
                </c:pt>
                <c:pt idx="11525">
                  <c:v>41029.052083305382</c:v>
                </c:pt>
                <c:pt idx="11526">
                  <c:v>41029.062499972046</c:v>
                </c:pt>
                <c:pt idx="11527">
                  <c:v>41029.07291663871</c:v>
                </c:pt>
                <c:pt idx="11528">
                  <c:v>41029.083333305374</c:v>
                </c:pt>
                <c:pt idx="11529">
                  <c:v>41029.093749972038</c:v>
                </c:pt>
                <c:pt idx="11530">
                  <c:v>41029.104166638703</c:v>
                </c:pt>
                <c:pt idx="11531">
                  <c:v>41029.114583305367</c:v>
                </c:pt>
                <c:pt idx="11532">
                  <c:v>41029.124999972031</c:v>
                </c:pt>
                <c:pt idx="11533">
                  <c:v>41029.135416638695</c:v>
                </c:pt>
                <c:pt idx="11534">
                  <c:v>41029.14583330536</c:v>
                </c:pt>
                <c:pt idx="11535">
                  <c:v>41029.156249972024</c:v>
                </c:pt>
                <c:pt idx="11536">
                  <c:v>41029.166666638688</c:v>
                </c:pt>
                <c:pt idx="11537">
                  <c:v>41029.177083305352</c:v>
                </c:pt>
                <c:pt idx="11538">
                  <c:v>41029.187499972017</c:v>
                </c:pt>
                <c:pt idx="11539">
                  <c:v>41029.197916638681</c:v>
                </c:pt>
                <c:pt idx="11540">
                  <c:v>41029.208333305345</c:v>
                </c:pt>
                <c:pt idx="11541">
                  <c:v>41029.218749972009</c:v>
                </c:pt>
                <c:pt idx="11542">
                  <c:v>41029.229166638674</c:v>
                </c:pt>
                <c:pt idx="11543">
                  <c:v>41029.239583305338</c:v>
                </c:pt>
                <c:pt idx="11544">
                  <c:v>41029.249999972002</c:v>
                </c:pt>
                <c:pt idx="11545">
                  <c:v>41029.260416638666</c:v>
                </c:pt>
                <c:pt idx="11546">
                  <c:v>41029.270833305331</c:v>
                </c:pt>
                <c:pt idx="11547">
                  <c:v>41029.281249971995</c:v>
                </c:pt>
                <c:pt idx="11548">
                  <c:v>41029.291666638659</c:v>
                </c:pt>
                <c:pt idx="11549">
                  <c:v>41029.302083305323</c:v>
                </c:pt>
                <c:pt idx="11550">
                  <c:v>41029.312499971988</c:v>
                </c:pt>
                <c:pt idx="11551">
                  <c:v>41029.322916638652</c:v>
                </c:pt>
                <c:pt idx="11552">
                  <c:v>41029.333333305316</c:v>
                </c:pt>
                <c:pt idx="11553">
                  <c:v>41029.34374997198</c:v>
                </c:pt>
                <c:pt idx="11554">
                  <c:v>41029.354166638645</c:v>
                </c:pt>
                <c:pt idx="11555">
                  <c:v>41029.364583305309</c:v>
                </c:pt>
                <c:pt idx="11556">
                  <c:v>41029.374999971973</c:v>
                </c:pt>
                <c:pt idx="11557">
                  <c:v>41029.385416638637</c:v>
                </c:pt>
                <c:pt idx="11558">
                  <c:v>41029.395833305301</c:v>
                </c:pt>
                <c:pt idx="11559">
                  <c:v>41029.406249971966</c:v>
                </c:pt>
                <c:pt idx="11560">
                  <c:v>41029.41666663863</c:v>
                </c:pt>
                <c:pt idx="11561">
                  <c:v>41029.427083305294</c:v>
                </c:pt>
                <c:pt idx="11562">
                  <c:v>41029.437499971958</c:v>
                </c:pt>
                <c:pt idx="11563">
                  <c:v>41029.447916638623</c:v>
                </c:pt>
                <c:pt idx="11564">
                  <c:v>41029.458333305287</c:v>
                </c:pt>
                <c:pt idx="11565">
                  <c:v>41029.468749971951</c:v>
                </c:pt>
                <c:pt idx="11566">
                  <c:v>41029.479166638615</c:v>
                </c:pt>
                <c:pt idx="11567">
                  <c:v>41029.48958330528</c:v>
                </c:pt>
                <c:pt idx="11568">
                  <c:v>41029.499999971944</c:v>
                </c:pt>
                <c:pt idx="11569">
                  <c:v>41029.510416638608</c:v>
                </c:pt>
                <c:pt idx="11570">
                  <c:v>41029.520833305272</c:v>
                </c:pt>
                <c:pt idx="11571">
                  <c:v>41029.531249971937</c:v>
                </c:pt>
                <c:pt idx="11572">
                  <c:v>41029.541666638601</c:v>
                </c:pt>
                <c:pt idx="11573">
                  <c:v>41029.552083305265</c:v>
                </c:pt>
                <c:pt idx="11574">
                  <c:v>41029.562499971929</c:v>
                </c:pt>
                <c:pt idx="11575">
                  <c:v>41029.572916638594</c:v>
                </c:pt>
                <c:pt idx="11576">
                  <c:v>41029.583333305258</c:v>
                </c:pt>
                <c:pt idx="11577">
                  <c:v>41029.593749971922</c:v>
                </c:pt>
                <c:pt idx="11578">
                  <c:v>41029.604166638586</c:v>
                </c:pt>
                <c:pt idx="11579">
                  <c:v>41029.614583305251</c:v>
                </c:pt>
                <c:pt idx="11580">
                  <c:v>41029.624999971915</c:v>
                </c:pt>
                <c:pt idx="11581">
                  <c:v>41029.635416638579</c:v>
                </c:pt>
                <c:pt idx="11582">
                  <c:v>41029.645833305243</c:v>
                </c:pt>
                <c:pt idx="11583">
                  <c:v>41029.656249971908</c:v>
                </c:pt>
                <c:pt idx="11584">
                  <c:v>41029.666666638572</c:v>
                </c:pt>
                <c:pt idx="11585">
                  <c:v>41029.677083305236</c:v>
                </c:pt>
                <c:pt idx="11586">
                  <c:v>41029.6874999719</c:v>
                </c:pt>
                <c:pt idx="11587">
                  <c:v>41029.697916638564</c:v>
                </c:pt>
                <c:pt idx="11588">
                  <c:v>41029.708333305229</c:v>
                </c:pt>
                <c:pt idx="11589">
                  <c:v>41029.718749971893</c:v>
                </c:pt>
                <c:pt idx="11590">
                  <c:v>41029.729166638557</c:v>
                </c:pt>
                <c:pt idx="11591">
                  <c:v>41029.739583305221</c:v>
                </c:pt>
                <c:pt idx="11592">
                  <c:v>41029.749999971886</c:v>
                </c:pt>
                <c:pt idx="11593">
                  <c:v>41029.76041663855</c:v>
                </c:pt>
                <c:pt idx="11594">
                  <c:v>41029.770833305214</c:v>
                </c:pt>
                <c:pt idx="11595">
                  <c:v>41029.781249971878</c:v>
                </c:pt>
                <c:pt idx="11596">
                  <c:v>41029.791666638543</c:v>
                </c:pt>
                <c:pt idx="11597">
                  <c:v>41029.802083305207</c:v>
                </c:pt>
                <c:pt idx="11598">
                  <c:v>41029.812499971871</c:v>
                </c:pt>
                <c:pt idx="11599">
                  <c:v>41029.822916638535</c:v>
                </c:pt>
                <c:pt idx="11600">
                  <c:v>41029.8333333052</c:v>
                </c:pt>
                <c:pt idx="11601">
                  <c:v>41029.843749971864</c:v>
                </c:pt>
                <c:pt idx="11602">
                  <c:v>41029.854166638528</c:v>
                </c:pt>
                <c:pt idx="11603">
                  <c:v>41029.864583305192</c:v>
                </c:pt>
                <c:pt idx="11604">
                  <c:v>41029.874999971857</c:v>
                </c:pt>
                <c:pt idx="11605">
                  <c:v>41029.885416638521</c:v>
                </c:pt>
                <c:pt idx="11606">
                  <c:v>41029.895833305185</c:v>
                </c:pt>
                <c:pt idx="11607">
                  <c:v>41029.906249971849</c:v>
                </c:pt>
                <c:pt idx="11608">
                  <c:v>41029.916666638514</c:v>
                </c:pt>
                <c:pt idx="11609">
                  <c:v>41029.927083305178</c:v>
                </c:pt>
                <c:pt idx="11610">
                  <c:v>41029.937499971842</c:v>
                </c:pt>
                <c:pt idx="11611">
                  <c:v>41029.947916638506</c:v>
                </c:pt>
                <c:pt idx="11612">
                  <c:v>41029.958333305171</c:v>
                </c:pt>
                <c:pt idx="11613">
                  <c:v>41029.968749971835</c:v>
                </c:pt>
                <c:pt idx="11614">
                  <c:v>41029.979166638499</c:v>
                </c:pt>
                <c:pt idx="11615">
                  <c:v>41029.989583305163</c:v>
                </c:pt>
                <c:pt idx="11616">
                  <c:v>41029.999999971827</c:v>
                </c:pt>
                <c:pt idx="11617">
                  <c:v>41030.010416638492</c:v>
                </c:pt>
                <c:pt idx="11618">
                  <c:v>41030.020833305156</c:v>
                </c:pt>
                <c:pt idx="11619">
                  <c:v>41030.03124997182</c:v>
                </c:pt>
                <c:pt idx="11620">
                  <c:v>41030.041666638484</c:v>
                </c:pt>
                <c:pt idx="11621">
                  <c:v>41030.052083305149</c:v>
                </c:pt>
                <c:pt idx="11622">
                  <c:v>41030.062499971813</c:v>
                </c:pt>
                <c:pt idx="11623">
                  <c:v>41030.072916638477</c:v>
                </c:pt>
                <c:pt idx="11624">
                  <c:v>41030.083333305141</c:v>
                </c:pt>
                <c:pt idx="11625">
                  <c:v>41030.093749971806</c:v>
                </c:pt>
                <c:pt idx="11626">
                  <c:v>41030.10416663847</c:v>
                </c:pt>
                <c:pt idx="11627">
                  <c:v>41030.114583305134</c:v>
                </c:pt>
                <c:pt idx="11628">
                  <c:v>41030.124999971798</c:v>
                </c:pt>
                <c:pt idx="11629">
                  <c:v>41030.135416638463</c:v>
                </c:pt>
                <c:pt idx="11630">
                  <c:v>41030.145833305127</c:v>
                </c:pt>
                <c:pt idx="11631">
                  <c:v>41030.156249971791</c:v>
                </c:pt>
                <c:pt idx="11632">
                  <c:v>41030.166666638455</c:v>
                </c:pt>
                <c:pt idx="11633">
                  <c:v>41030.17708330512</c:v>
                </c:pt>
                <c:pt idx="11634">
                  <c:v>41030.187499971784</c:v>
                </c:pt>
                <c:pt idx="11635">
                  <c:v>41030.197916638448</c:v>
                </c:pt>
                <c:pt idx="11636">
                  <c:v>41030.208333305112</c:v>
                </c:pt>
                <c:pt idx="11637">
                  <c:v>41030.218749971777</c:v>
                </c:pt>
                <c:pt idx="11638">
                  <c:v>41030.229166638441</c:v>
                </c:pt>
                <c:pt idx="11639">
                  <c:v>41030.239583305105</c:v>
                </c:pt>
                <c:pt idx="11640">
                  <c:v>41030.249999971769</c:v>
                </c:pt>
                <c:pt idx="11641">
                  <c:v>41030.260416638434</c:v>
                </c:pt>
                <c:pt idx="11642">
                  <c:v>41030.270833305098</c:v>
                </c:pt>
                <c:pt idx="11643">
                  <c:v>41030.281249971762</c:v>
                </c:pt>
                <c:pt idx="11644">
                  <c:v>41030.291666638426</c:v>
                </c:pt>
                <c:pt idx="11645">
                  <c:v>41030.30208330509</c:v>
                </c:pt>
                <c:pt idx="11646">
                  <c:v>41030.312499971755</c:v>
                </c:pt>
                <c:pt idx="11647">
                  <c:v>41030.322916638419</c:v>
                </c:pt>
                <c:pt idx="11648">
                  <c:v>41030.333333305083</c:v>
                </c:pt>
                <c:pt idx="11649">
                  <c:v>41030.343749971747</c:v>
                </c:pt>
                <c:pt idx="11650">
                  <c:v>41030.354166638412</c:v>
                </c:pt>
                <c:pt idx="11651">
                  <c:v>41030.364583305076</c:v>
                </c:pt>
                <c:pt idx="11652">
                  <c:v>41030.37499997174</c:v>
                </c:pt>
                <c:pt idx="11653">
                  <c:v>41030.385416638404</c:v>
                </c:pt>
                <c:pt idx="11654">
                  <c:v>41030.395833305069</c:v>
                </c:pt>
                <c:pt idx="11655">
                  <c:v>41030.406249971733</c:v>
                </c:pt>
                <c:pt idx="11656">
                  <c:v>41030.416666638397</c:v>
                </c:pt>
                <c:pt idx="11657">
                  <c:v>41030.427083305061</c:v>
                </c:pt>
                <c:pt idx="11658">
                  <c:v>41030.437499971726</c:v>
                </c:pt>
                <c:pt idx="11659">
                  <c:v>41030.44791663839</c:v>
                </c:pt>
                <c:pt idx="11660">
                  <c:v>41030.458333305054</c:v>
                </c:pt>
                <c:pt idx="11661">
                  <c:v>41030.468749971718</c:v>
                </c:pt>
                <c:pt idx="11662">
                  <c:v>41030.479166638383</c:v>
                </c:pt>
                <c:pt idx="11663">
                  <c:v>41030.489583305047</c:v>
                </c:pt>
                <c:pt idx="11664">
                  <c:v>41030.499999971711</c:v>
                </c:pt>
                <c:pt idx="11665">
                  <c:v>41030.510416638375</c:v>
                </c:pt>
                <c:pt idx="11666">
                  <c:v>41030.52083330504</c:v>
                </c:pt>
                <c:pt idx="11667">
                  <c:v>41030.531249971704</c:v>
                </c:pt>
                <c:pt idx="11668">
                  <c:v>41030.541666638368</c:v>
                </c:pt>
                <c:pt idx="11669">
                  <c:v>41030.552083305032</c:v>
                </c:pt>
                <c:pt idx="11670">
                  <c:v>41030.562499971697</c:v>
                </c:pt>
                <c:pt idx="11671">
                  <c:v>41030.572916638361</c:v>
                </c:pt>
                <c:pt idx="11672">
                  <c:v>41030.583333305025</c:v>
                </c:pt>
                <c:pt idx="11673">
                  <c:v>41030.593749971689</c:v>
                </c:pt>
                <c:pt idx="11674">
                  <c:v>41030.604166638353</c:v>
                </c:pt>
                <c:pt idx="11675">
                  <c:v>41030.614583305018</c:v>
                </c:pt>
                <c:pt idx="11676">
                  <c:v>41030.624999971682</c:v>
                </c:pt>
                <c:pt idx="11677">
                  <c:v>41030.635416638346</c:v>
                </c:pt>
                <c:pt idx="11678">
                  <c:v>41030.64583330501</c:v>
                </c:pt>
                <c:pt idx="11679">
                  <c:v>41030.656249971675</c:v>
                </c:pt>
                <c:pt idx="11680">
                  <c:v>41030.666666638339</c:v>
                </c:pt>
                <c:pt idx="11681">
                  <c:v>41030.677083305003</c:v>
                </c:pt>
                <c:pt idx="11682">
                  <c:v>41030.687499971667</c:v>
                </c:pt>
                <c:pt idx="11683">
                  <c:v>41030.697916638332</c:v>
                </c:pt>
                <c:pt idx="11684">
                  <c:v>41030.708333304996</c:v>
                </c:pt>
                <c:pt idx="11685">
                  <c:v>41030.71874997166</c:v>
                </c:pt>
                <c:pt idx="11686">
                  <c:v>41030.729166638324</c:v>
                </c:pt>
                <c:pt idx="11687">
                  <c:v>41030.739583304989</c:v>
                </c:pt>
                <c:pt idx="11688">
                  <c:v>41030.749999971653</c:v>
                </c:pt>
                <c:pt idx="11689">
                  <c:v>41030.760416638317</c:v>
                </c:pt>
                <c:pt idx="11690">
                  <c:v>41030.770833304981</c:v>
                </c:pt>
                <c:pt idx="11691">
                  <c:v>41030.781249971646</c:v>
                </c:pt>
                <c:pt idx="11692">
                  <c:v>41030.79166663831</c:v>
                </c:pt>
                <c:pt idx="11693">
                  <c:v>41030.802083304974</c:v>
                </c:pt>
                <c:pt idx="11694">
                  <c:v>41030.812499971638</c:v>
                </c:pt>
                <c:pt idx="11695">
                  <c:v>41030.822916638303</c:v>
                </c:pt>
                <c:pt idx="11696">
                  <c:v>41030.833333304967</c:v>
                </c:pt>
                <c:pt idx="11697">
                  <c:v>41030.843749971631</c:v>
                </c:pt>
                <c:pt idx="11698">
                  <c:v>41030.854166638295</c:v>
                </c:pt>
                <c:pt idx="11699">
                  <c:v>41030.86458330496</c:v>
                </c:pt>
                <c:pt idx="11700">
                  <c:v>41030.874999971624</c:v>
                </c:pt>
                <c:pt idx="11701">
                  <c:v>41030.885416638288</c:v>
                </c:pt>
                <c:pt idx="11702">
                  <c:v>41030.895833304952</c:v>
                </c:pt>
                <c:pt idx="11703">
                  <c:v>41030.906249971616</c:v>
                </c:pt>
                <c:pt idx="11704">
                  <c:v>41030.916666638281</c:v>
                </c:pt>
                <c:pt idx="11705">
                  <c:v>41030.927083304945</c:v>
                </c:pt>
                <c:pt idx="11706">
                  <c:v>41030.937499971609</c:v>
                </c:pt>
                <c:pt idx="11707">
                  <c:v>41030.947916638273</c:v>
                </c:pt>
                <c:pt idx="11708">
                  <c:v>41030.958333304938</c:v>
                </c:pt>
                <c:pt idx="11709">
                  <c:v>41030.968749971602</c:v>
                </c:pt>
                <c:pt idx="11710">
                  <c:v>41030.979166638266</c:v>
                </c:pt>
                <c:pt idx="11711">
                  <c:v>41030.98958330493</c:v>
                </c:pt>
                <c:pt idx="11712">
                  <c:v>41030.999999971595</c:v>
                </c:pt>
                <c:pt idx="11713">
                  <c:v>41031.010416638259</c:v>
                </c:pt>
                <c:pt idx="11714">
                  <c:v>41031.020833304923</c:v>
                </c:pt>
                <c:pt idx="11715">
                  <c:v>41031.031249971587</c:v>
                </c:pt>
                <c:pt idx="11716">
                  <c:v>41031.041666638252</c:v>
                </c:pt>
                <c:pt idx="11717">
                  <c:v>41031.052083304916</c:v>
                </c:pt>
                <c:pt idx="11718">
                  <c:v>41031.06249997158</c:v>
                </c:pt>
                <c:pt idx="11719">
                  <c:v>41031.072916638244</c:v>
                </c:pt>
                <c:pt idx="11720">
                  <c:v>41031.083333304909</c:v>
                </c:pt>
                <c:pt idx="11721">
                  <c:v>41031.093749971573</c:v>
                </c:pt>
                <c:pt idx="11722">
                  <c:v>41031.104166638237</c:v>
                </c:pt>
                <c:pt idx="11723">
                  <c:v>41031.114583304901</c:v>
                </c:pt>
                <c:pt idx="11724">
                  <c:v>41031.124999971566</c:v>
                </c:pt>
                <c:pt idx="11725">
                  <c:v>41031.13541663823</c:v>
                </c:pt>
                <c:pt idx="11726">
                  <c:v>41031.145833304894</c:v>
                </c:pt>
                <c:pt idx="11727">
                  <c:v>41031.156249971558</c:v>
                </c:pt>
                <c:pt idx="11728">
                  <c:v>41031.166666638223</c:v>
                </c:pt>
                <c:pt idx="11729">
                  <c:v>41031.177083304887</c:v>
                </c:pt>
                <c:pt idx="11730">
                  <c:v>41031.187499971551</c:v>
                </c:pt>
                <c:pt idx="11731">
                  <c:v>41031.197916638215</c:v>
                </c:pt>
                <c:pt idx="11732">
                  <c:v>41031.208333304879</c:v>
                </c:pt>
                <c:pt idx="11733">
                  <c:v>41031.218749971544</c:v>
                </c:pt>
                <c:pt idx="11734">
                  <c:v>41031.229166638208</c:v>
                </c:pt>
                <c:pt idx="11735">
                  <c:v>41031.239583304872</c:v>
                </c:pt>
                <c:pt idx="11736">
                  <c:v>41031.249999971536</c:v>
                </c:pt>
                <c:pt idx="11737">
                  <c:v>41031.260416638201</c:v>
                </c:pt>
                <c:pt idx="11738">
                  <c:v>41031.270833304865</c:v>
                </c:pt>
                <c:pt idx="11739">
                  <c:v>41031.281249971529</c:v>
                </c:pt>
                <c:pt idx="11740">
                  <c:v>41031.291666638193</c:v>
                </c:pt>
                <c:pt idx="11741">
                  <c:v>41031.302083304858</c:v>
                </c:pt>
                <c:pt idx="11742">
                  <c:v>41031.312499971522</c:v>
                </c:pt>
                <c:pt idx="11743">
                  <c:v>41031.322916638186</c:v>
                </c:pt>
                <c:pt idx="11744">
                  <c:v>41031.33333330485</c:v>
                </c:pt>
                <c:pt idx="11745">
                  <c:v>41031.343749971515</c:v>
                </c:pt>
                <c:pt idx="11746">
                  <c:v>41031.354166638179</c:v>
                </c:pt>
                <c:pt idx="11747">
                  <c:v>41031.364583304843</c:v>
                </c:pt>
                <c:pt idx="11748">
                  <c:v>41031.374999971507</c:v>
                </c:pt>
                <c:pt idx="11749">
                  <c:v>41031.385416638172</c:v>
                </c:pt>
                <c:pt idx="11750">
                  <c:v>41031.395833304836</c:v>
                </c:pt>
                <c:pt idx="11751">
                  <c:v>41031.4062499715</c:v>
                </c:pt>
                <c:pt idx="11752">
                  <c:v>41031.416666638164</c:v>
                </c:pt>
                <c:pt idx="11753">
                  <c:v>41031.427083304829</c:v>
                </c:pt>
                <c:pt idx="11754">
                  <c:v>41031.437499971493</c:v>
                </c:pt>
                <c:pt idx="11755">
                  <c:v>41031.447916638157</c:v>
                </c:pt>
                <c:pt idx="11756">
                  <c:v>41031.458333304821</c:v>
                </c:pt>
                <c:pt idx="11757">
                  <c:v>41031.468749971486</c:v>
                </c:pt>
                <c:pt idx="11758">
                  <c:v>41031.47916663815</c:v>
                </c:pt>
                <c:pt idx="11759">
                  <c:v>41031.489583304814</c:v>
                </c:pt>
                <c:pt idx="11760">
                  <c:v>41031.499999971478</c:v>
                </c:pt>
                <c:pt idx="11761">
                  <c:v>41031.510416638142</c:v>
                </c:pt>
                <c:pt idx="11762">
                  <c:v>41031.520833304807</c:v>
                </c:pt>
                <c:pt idx="11763">
                  <c:v>41031.531249971471</c:v>
                </c:pt>
                <c:pt idx="11764">
                  <c:v>41031.541666638135</c:v>
                </c:pt>
                <c:pt idx="11765">
                  <c:v>41031.552083304799</c:v>
                </c:pt>
                <c:pt idx="11766">
                  <c:v>41031.562499971464</c:v>
                </c:pt>
                <c:pt idx="11767">
                  <c:v>41031.572916638128</c:v>
                </c:pt>
                <c:pt idx="11768">
                  <c:v>41031.583333304792</c:v>
                </c:pt>
                <c:pt idx="11769">
                  <c:v>41031.593749971456</c:v>
                </c:pt>
                <c:pt idx="11770">
                  <c:v>41031.604166638121</c:v>
                </c:pt>
                <c:pt idx="11771">
                  <c:v>41031.614583304785</c:v>
                </c:pt>
                <c:pt idx="11772">
                  <c:v>41031.624999971449</c:v>
                </c:pt>
                <c:pt idx="11773">
                  <c:v>41031.635416638113</c:v>
                </c:pt>
                <c:pt idx="11774">
                  <c:v>41031.645833304778</c:v>
                </c:pt>
                <c:pt idx="11775">
                  <c:v>41031.656249971442</c:v>
                </c:pt>
                <c:pt idx="11776">
                  <c:v>41031.666666638106</c:v>
                </c:pt>
                <c:pt idx="11777">
                  <c:v>41031.67708330477</c:v>
                </c:pt>
                <c:pt idx="11778">
                  <c:v>41031.687499971435</c:v>
                </c:pt>
                <c:pt idx="11779">
                  <c:v>41031.697916638099</c:v>
                </c:pt>
                <c:pt idx="11780">
                  <c:v>41031.708333304763</c:v>
                </c:pt>
                <c:pt idx="11781">
                  <c:v>41031.718749971427</c:v>
                </c:pt>
                <c:pt idx="11782">
                  <c:v>41031.729166638092</c:v>
                </c:pt>
                <c:pt idx="11783">
                  <c:v>41031.739583304756</c:v>
                </c:pt>
                <c:pt idx="11784">
                  <c:v>41031.74999997142</c:v>
                </c:pt>
                <c:pt idx="11785">
                  <c:v>41031.760416638084</c:v>
                </c:pt>
                <c:pt idx="11786">
                  <c:v>41031.770833304749</c:v>
                </c:pt>
                <c:pt idx="11787">
                  <c:v>41031.781249971413</c:v>
                </c:pt>
                <c:pt idx="11788">
                  <c:v>41031.791666638077</c:v>
                </c:pt>
                <c:pt idx="11789">
                  <c:v>41031.802083304741</c:v>
                </c:pt>
                <c:pt idx="11790">
                  <c:v>41031.812499971405</c:v>
                </c:pt>
                <c:pt idx="11791">
                  <c:v>41031.82291663807</c:v>
                </c:pt>
                <c:pt idx="11792">
                  <c:v>41031.833333304734</c:v>
                </c:pt>
                <c:pt idx="11793">
                  <c:v>41031.843749971398</c:v>
                </c:pt>
                <c:pt idx="11794">
                  <c:v>41031.854166638062</c:v>
                </c:pt>
                <c:pt idx="11795">
                  <c:v>41031.864583304727</c:v>
                </c:pt>
                <c:pt idx="11796">
                  <c:v>41031.874999971391</c:v>
                </c:pt>
                <c:pt idx="11797">
                  <c:v>41031.885416638055</c:v>
                </c:pt>
                <c:pt idx="11798">
                  <c:v>41031.895833304719</c:v>
                </c:pt>
                <c:pt idx="11799">
                  <c:v>41031.906249971384</c:v>
                </c:pt>
                <c:pt idx="11800">
                  <c:v>41031.916666638048</c:v>
                </c:pt>
                <c:pt idx="11801">
                  <c:v>41031.927083304712</c:v>
                </c:pt>
                <c:pt idx="11802">
                  <c:v>41031.937499971376</c:v>
                </c:pt>
                <c:pt idx="11803">
                  <c:v>41031.947916638041</c:v>
                </c:pt>
                <c:pt idx="11804">
                  <c:v>41031.958333304705</c:v>
                </c:pt>
                <c:pt idx="11805">
                  <c:v>41031.968749971369</c:v>
                </c:pt>
                <c:pt idx="11806">
                  <c:v>41031.979166638033</c:v>
                </c:pt>
                <c:pt idx="11807">
                  <c:v>41031.989583304698</c:v>
                </c:pt>
                <c:pt idx="11808">
                  <c:v>41031.999999971362</c:v>
                </c:pt>
                <c:pt idx="11809">
                  <c:v>41032.010416638026</c:v>
                </c:pt>
                <c:pt idx="11810">
                  <c:v>41032.02083330469</c:v>
                </c:pt>
                <c:pt idx="11811">
                  <c:v>41032.031249971355</c:v>
                </c:pt>
                <c:pt idx="11812">
                  <c:v>41032.041666638019</c:v>
                </c:pt>
                <c:pt idx="11813">
                  <c:v>41032.052083304683</c:v>
                </c:pt>
                <c:pt idx="11814">
                  <c:v>41032.062499971347</c:v>
                </c:pt>
                <c:pt idx="11815">
                  <c:v>41032.072916638012</c:v>
                </c:pt>
                <c:pt idx="11816">
                  <c:v>41032.083333304676</c:v>
                </c:pt>
                <c:pt idx="11817">
                  <c:v>41032.09374997134</c:v>
                </c:pt>
                <c:pt idx="11818">
                  <c:v>41032.104166638004</c:v>
                </c:pt>
                <c:pt idx="11819">
                  <c:v>41032.114583304668</c:v>
                </c:pt>
                <c:pt idx="11820">
                  <c:v>41032.124999971333</c:v>
                </c:pt>
                <c:pt idx="11821">
                  <c:v>41032.135416637997</c:v>
                </c:pt>
                <c:pt idx="11822">
                  <c:v>41032.145833304661</c:v>
                </c:pt>
                <c:pt idx="11823">
                  <c:v>41032.156249971325</c:v>
                </c:pt>
                <c:pt idx="11824">
                  <c:v>41032.16666663799</c:v>
                </c:pt>
                <c:pt idx="11825">
                  <c:v>41032.177083304654</c:v>
                </c:pt>
                <c:pt idx="11826">
                  <c:v>41032.187499971318</c:v>
                </c:pt>
                <c:pt idx="11827">
                  <c:v>41032.197916637982</c:v>
                </c:pt>
                <c:pt idx="11828">
                  <c:v>41032.208333304647</c:v>
                </c:pt>
                <c:pt idx="11829">
                  <c:v>41032.218749971311</c:v>
                </c:pt>
                <c:pt idx="11830">
                  <c:v>41032.229166637975</c:v>
                </c:pt>
                <c:pt idx="11831">
                  <c:v>41032.239583304639</c:v>
                </c:pt>
                <c:pt idx="11832">
                  <c:v>41032.249999971304</c:v>
                </c:pt>
                <c:pt idx="11833">
                  <c:v>41032.260416637968</c:v>
                </c:pt>
                <c:pt idx="11834">
                  <c:v>41032.270833304632</c:v>
                </c:pt>
                <c:pt idx="11835">
                  <c:v>41032.281249971296</c:v>
                </c:pt>
                <c:pt idx="11836">
                  <c:v>41032.291666637961</c:v>
                </c:pt>
                <c:pt idx="11837">
                  <c:v>41032.302083304625</c:v>
                </c:pt>
                <c:pt idx="11838">
                  <c:v>41032.312499971289</c:v>
                </c:pt>
                <c:pt idx="11839">
                  <c:v>41032.322916637953</c:v>
                </c:pt>
                <c:pt idx="11840">
                  <c:v>41032.333333304618</c:v>
                </c:pt>
                <c:pt idx="11841">
                  <c:v>41032.343749971282</c:v>
                </c:pt>
                <c:pt idx="11842">
                  <c:v>41032.354166637946</c:v>
                </c:pt>
                <c:pt idx="11843">
                  <c:v>41032.36458330461</c:v>
                </c:pt>
                <c:pt idx="11844">
                  <c:v>41032.374999971275</c:v>
                </c:pt>
                <c:pt idx="11845">
                  <c:v>41032.385416637939</c:v>
                </c:pt>
                <c:pt idx="11846">
                  <c:v>41032.395833304603</c:v>
                </c:pt>
                <c:pt idx="11847">
                  <c:v>41032.406249971267</c:v>
                </c:pt>
                <c:pt idx="11848">
                  <c:v>41032.416666637931</c:v>
                </c:pt>
                <c:pt idx="11849">
                  <c:v>41032.427083304596</c:v>
                </c:pt>
                <c:pt idx="11850">
                  <c:v>41032.43749997126</c:v>
                </c:pt>
                <c:pt idx="11851">
                  <c:v>41032.447916637924</c:v>
                </c:pt>
                <c:pt idx="11852">
                  <c:v>41032.458333304588</c:v>
                </c:pt>
                <c:pt idx="11853">
                  <c:v>41032.468749971253</c:v>
                </c:pt>
                <c:pt idx="11854">
                  <c:v>41032.479166637917</c:v>
                </c:pt>
                <c:pt idx="11855">
                  <c:v>41032.489583304581</c:v>
                </c:pt>
                <c:pt idx="11856">
                  <c:v>41032.499999971245</c:v>
                </c:pt>
                <c:pt idx="11857">
                  <c:v>41032.51041663791</c:v>
                </c:pt>
                <c:pt idx="11858">
                  <c:v>41032.520833304574</c:v>
                </c:pt>
                <c:pt idx="11859">
                  <c:v>41032.531249971238</c:v>
                </c:pt>
                <c:pt idx="11860">
                  <c:v>41032.541666637902</c:v>
                </c:pt>
                <c:pt idx="11861">
                  <c:v>41032.552083304567</c:v>
                </c:pt>
                <c:pt idx="11862">
                  <c:v>41032.562499971231</c:v>
                </c:pt>
                <c:pt idx="11863">
                  <c:v>41032.572916637895</c:v>
                </c:pt>
                <c:pt idx="11864">
                  <c:v>41032.583333304559</c:v>
                </c:pt>
                <c:pt idx="11865">
                  <c:v>41032.593749971224</c:v>
                </c:pt>
                <c:pt idx="11866">
                  <c:v>41032.604166637888</c:v>
                </c:pt>
                <c:pt idx="11867">
                  <c:v>41032.614583304552</c:v>
                </c:pt>
                <c:pt idx="11868">
                  <c:v>41032.624999971216</c:v>
                </c:pt>
                <c:pt idx="11869">
                  <c:v>41032.635416637881</c:v>
                </c:pt>
                <c:pt idx="11870">
                  <c:v>41032.645833304545</c:v>
                </c:pt>
                <c:pt idx="11871">
                  <c:v>41032.656249971209</c:v>
                </c:pt>
                <c:pt idx="11872">
                  <c:v>41032.666666637873</c:v>
                </c:pt>
                <c:pt idx="11873">
                  <c:v>41032.677083304538</c:v>
                </c:pt>
                <c:pt idx="11874">
                  <c:v>41032.687499971202</c:v>
                </c:pt>
                <c:pt idx="11875">
                  <c:v>41032.697916637866</c:v>
                </c:pt>
                <c:pt idx="11876">
                  <c:v>41032.70833330453</c:v>
                </c:pt>
                <c:pt idx="11877">
                  <c:v>41032.718749971194</c:v>
                </c:pt>
                <c:pt idx="11878">
                  <c:v>41032.729166637859</c:v>
                </c:pt>
                <c:pt idx="11879">
                  <c:v>41032.739583304523</c:v>
                </c:pt>
                <c:pt idx="11880">
                  <c:v>41032.749999971187</c:v>
                </c:pt>
                <c:pt idx="11881">
                  <c:v>41032.760416637851</c:v>
                </c:pt>
                <c:pt idx="11882">
                  <c:v>41032.770833304516</c:v>
                </c:pt>
                <c:pt idx="11883">
                  <c:v>41032.78124997118</c:v>
                </c:pt>
                <c:pt idx="11884">
                  <c:v>41032.791666637844</c:v>
                </c:pt>
                <c:pt idx="11885">
                  <c:v>41032.802083304508</c:v>
                </c:pt>
                <c:pt idx="11886">
                  <c:v>41032.812499971173</c:v>
                </c:pt>
                <c:pt idx="11887">
                  <c:v>41032.822916637837</c:v>
                </c:pt>
                <c:pt idx="11888">
                  <c:v>41032.833333304501</c:v>
                </c:pt>
                <c:pt idx="11889">
                  <c:v>41032.843749971165</c:v>
                </c:pt>
                <c:pt idx="11890">
                  <c:v>41032.85416663783</c:v>
                </c:pt>
                <c:pt idx="11891">
                  <c:v>41032.864583304494</c:v>
                </c:pt>
                <c:pt idx="11892">
                  <c:v>41032.874999971158</c:v>
                </c:pt>
                <c:pt idx="11893">
                  <c:v>41032.885416637822</c:v>
                </c:pt>
                <c:pt idx="11894">
                  <c:v>41032.895833304487</c:v>
                </c:pt>
                <c:pt idx="11895">
                  <c:v>41032.906249971151</c:v>
                </c:pt>
                <c:pt idx="11896">
                  <c:v>41032.916666637815</c:v>
                </c:pt>
                <c:pt idx="11897">
                  <c:v>41032.927083304479</c:v>
                </c:pt>
                <c:pt idx="11898">
                  <c:v>41032.937499971144</c:v>
                </c:pt>
                <c:pt idx="11899">
                  <c:v>41032.947916637808</c:v>
                </c:pt>
                <c:pt idx="11900">
                  <c:v>41032.958333304472</c:v>
                </c:pt>
                <c:pt idx="11901">
                  <c:v>41032.968749971136</c:v>
                </c:pt>
                <c:pt idx="11902">
                  <c:v>41032.979166637801</c:v>
                </c:pt>
                <c:pt idx="11903">
                  <c:v>41032.989583304465</c:v>
                </c:pt>
                <c:pt idx="11904">
                  <c:v>41032.999999971129</c:v>
                </c:pt>
                <c:pt idx="11905">
                  <c:v>41033.010416637793</c:v>
                </c:pt>
                <c:pt idx="11906">
                  <c:v>41033.020833304457</c:v>
                </c:pt>
                <c:pt idx="11907">
                  <c:v>41033.031249971122</c:v>
                </c:pt>
                <c:pt idx="11908">
                  <c:v>41033.041666637786</c:v>
                </c:pt>
                <c:pt idx="11909">
                  <c:v>41033.05208330445</c:v>
                </c:pt>
                <c:pt idx="11910">
                  <c:v>41033.062499971114</c:v>
                </c:pt>
                <c:pt idx="11911">
                  <c:v>41033.072916637779</c:v>
                </c:pt>
                <c:pt idx="11912">
                  <c:v>41033.083333304443</c:v>
                </c:pt>
                <c:pt idx="11913">
                  <c:v>41033.093749971107</c:v>
                </c:pt>
                <c:pt idx="11914">
                  <c:v>41033.104166637771</c:v>
                </c:pt>
                <c:pt idx="11915">
                  <c:v>41033.114583304436</c:v>
                </c:pt>
                <c:pt idx="11916">
                  <c:v>41033.1249999711</c:v>
                </c:pt>
                <c:pt idx="11917">
                  <c:v>41033.135416637764</c:v>
                </c:pt>
                <c:pt idx="11918">
                  <c:v>41033.145833304428</c:v>
                </c:pt>
                <c:pt idx="11919">
                  <c:v>41033.156249971093</c:v>
                </c:pt>
                <c:pt idx="11920">
                  <c:v>41033.166666637757</c:v>
                </c:pt>
                <c:pt idx="11921">
                  <c:v>41033.177083304421</c:v>
                </c:pt>
                <c:pt idx="11922">
                  <c:v>41033.187499971085</c:v>
                </c:pt>
                <c:pt idx="11923">
                  <c:v>41033.19791663775</c:v>
                </c:pt>
                <c:pt idx="11924">
                  <c:v>41033.208333304414</c:v>
                </c:pt>
                <c:pt idx="11925">
                  <c:v>41033.218749971078</c:v>
                </c:pt>
                <c:pt idx="11926">
                  <c:v>41033.229166637742</c:v>
                </c:pt>
                <c:pt idx="11927">
                  <c:v>41033.239583304407</c:v>
                </c:pt>
                <c:pt idx="11928">
                  <c:v>41033.249999971071</c:v>
                </c:pt>
                <c:pt idx="11929">
                  <c:v>41033.260416637735</c:v>
                </c:pt>
                <c:pt idx="11930">
                  <c:v>41033.270833304399</c:v>
                </c:pt>
                <c:pt idx="11931">
                  <c:v>41033.281249971064</c:v>
                </c:pt>
                <c:pt idx="11932">
                  <c:v>41033.291666637728</c:v>
                </c:pt>
                <c:pt idx="11933">
                  <c:v>41033.302083304392</c:v>
                </c:pt>
                <c:pt idx="11934">
                  <c:v>41033.312499971056</c:v>
                </c:pt>
                <c:pt idx="11935">
                  <c:v>41033.32291663772</c:v>
                </c:pt>
                <c:pt idx="11936">
                  <c:v>41033.333333304385</c:v>
                </c:pt>
                <c:pt idx="11937">
                  <c:v>41033.343749971049</c:v>
                </c:pt>
                <c:pt idx="11938">
                  <c:v>41033.354166637713</c:v>
                </c:pt>
                <c:pt idx="11939">
                  <c:v>41033.364583304377</c:v>
                </c:pt>
                <c:pt idx="11940">
                  <c:v>41033.374999971042</c:v>
                </c:pt>
                <c:pt idx="11941">
                  <c:v>41033.385416637706</c:v>
                </c:pt>
                <c:pt idx="11942">
                  <c:v>41033.39583330437</c:v>
                </c:pt>
                <c:pt idx="11943">
                  <c:v>41033.406249971034</c:v>
                </c:pt>
                <c:pt idx="11944">
                  <c:v>41033.416666637699</c:v>
                </c:pt>
                <c:pt idx="11945">
                  <c:v>41033.427083304363</c:v>
                </c:pt>
                <c:pt idx="11946">
                  <c:v>41033.437499971027</c:v>
                </c:pt>
                <c:pt idx="11947">
                  <c:v>41033.447916637691</c:v>
                </c:pt>
                <c:pt idx="11948">
                  <c:v>41033.458333304356</c:v>
                </c:pt>
                <c:pt idx="11949">
                  <c:v>41033.46874997102</c:v>
                </c:pt>
                <c:pt idx="11950">
                  <c:v>41033.479166637684</c:v>
                </c:pt>
                <c:pt idx="11951">
                  <c:v>41033.489583304348</c:v>
                </c:pt>
                <c:pt idx="11952">
                  <c:v>41033.499999971013</c:v>
                </c:pt>
                <c:pt idx="11953">
                  <c:v>41033.510416637677</c:v>
                </c:pt>
                <c:pt idx="11954">
                  <c:v>41033.520833304341</c:v>
                </c:pt>
                <c:pt idx="11955">
                  <c:v>41033.531249971005</c:v>
                </c:pt>
                <c:pt idx="11956">
                  <c:v>41033.54166663767</c:v>
                </c:pt>
                <c:pt idx="11957">
                  <c:v>41033.552083304334</c:v>
                </c:pt>
                <c:pt idx="11958">
                  <c:v>41033.562499970998</c:v>
                </c:pt>
                <c:pt idx="11959">
                  <c:v>41033.572916637662</c:v>
                </c:pt>
                <c:pt idx="11960">
                  <c:v>41033.583333304327</c:v>
                </c:pt>
                <c:pt idx="11961">
                  <c:v>41033.593749970991</c:v>
                </c:pt>
                <c:pt idx="11962">
                  <c:v>41033.604166637655</c:v>
                </c:pt>
                <c:pt idx="11963">
                  <c:v>41033.614583304319</c:v>
                </c:pt>
                <c:pt idx="11964">
                  <c:v>41033.624999970983</c:v>
                </c:pt>
                <c:pt idx="11965">
                  <c:v>41033.635416637648</c:v>
                </c:pt>
                <c:pt idx="11966">
                  <c:v>41033.645833304312</c:v>
                </c:pt>
                <c:pt idx="11967">
                  <c:v>41033.656249970976</c:v>
                </c:pt>
                <c:pt idx="11968">
                  <c:v>41033.66666663764</c:v>
                </c:pt>
                <c:pt idx="11969">
                  <c:v>41033.677083304305</c:v>
                </c:pt>
                <c:pt idx="11970">
                  <c:v>41033.687499970969</c:v>
                </c:pt>
                <c:pt idx="11971">
                  <c:v>41033.697916637633</c:v>
                </c:pt>
                <c:pt idx="11972">
                  <c:v>41033.708333304297</c:v>
                </c:pt>
                <c:pt idx="11973">
                  <c:v>41033.718749970962</c:v>
                </c:pt>
                <c:pt idx="11974">
                  <c:v>41033.729166637626</c:v>
                </c:pt>
                <c:pt idx="11975">
                  <c:v>41033.73958330429</c:v>
                </c:pt>
                <c:pt idx="11976">
                  <c:v>41033.749999970954</c:v>
                </c:pt>
                <c:pt idx="11977">
                  <c:v>41033.760416637619</c:v>
                </c:pt>
                <c:pt idx="11978">
                  <c:v>41033.770833304283</c:v>
                </c:pt>
                <c:pt idx="11979">
                  <c:v>41033.781249970947</c:v>
                </c:pt>
                <c:pt idx="11980">
                  <c:v>41033.791666637611</c:v>
                </c:pt>
                <c:pt idx="11981">
                  <c:v>41033.802083304276</c:v>
                </c:pt>
                <c:pt idx="11982">
                  <c:v>41033.81249997094</c:v>
                </c:pt>
                <c:pt idx="11983">
                  <c:v>41033.822916637604</c:v>
                </c:pt>
                <c:pt idx="11984">
                  <c:v>41033.833333304268</c:v>
                </c:pt>
                <c:pt idx="11985">
                  <c:v>41033.843749970933</c:v>
                </c:pt>
                <c:pt idx="11986">
                  <c:v>41033.854166637597</c:v>
                </c:pt>
                <c:pt idx="11987">
                  <c:v>41033.864583304261</c:v>
                </c:pt>
                <c:pt idx="11988">
                  <c:v>41033.874999970925</c:v>
                </c:pt>
                <c:pt idx="11989">
                  <c:v>41033.88541663759</c:v>
                </c:pt>
                <c:pt idx="11990">
                  <c:v>41033.895833304254</c:v>
                </c:pt>
                <c:pt idx="11991">
                  <c:v>41033.906249970918</c:v>
                </c:pt>
                <c:pt idx="11992">
                  <c:v>41033.916666637582</c:v>
                </c:pt>
                <c:pt idx="11993">
                  <c:v>41033.927083304246</c:v>
                </c:pt>
                <c:pt idx="11994">
                  <c:v>41033.937499970911</c:v>
                </c:pt>
                <c:pt idx="11995">
                  <c:v>41033.947916637575</c:v>
                </c:pt>
                <c:pt idx="11996">
                  <c:v>41033.958333304239</c:v>
                </c:pt>
                <c:pt idx="11997">
                  <c:v>41033.968749970903</c:v>
                </c:pt>
                <c:pt idx="11998">
                  <c:v>41033.979166637568</c:v>
                </c:pt>
                <c:pt idx="11999">
                  <c:v>41033.989583304232</c:v>
                </c:pt>
                <c:pt idx="12000">
                  <c:v>41033.999999970896</c:v>
                </c:pt>
                <c:pt idx="12001">
                  <c:v>41034.01041663756</c:v>
                </c:pt>
                <c:pt idx="12002">
                  <c:v>41034.020833304225</c:v>
                </c:pt>
                <c:pt idx="12003">
                  <c:v>41034.031249970889</c:v>
                </c:pt>
                <c:pt idx="12004">
                  <c:v>41034.041666637553</c:v>
                </c:pt>
                <c:pt idx="12005">
                  <c:v>41034.052083304217</c:v>
                </c:pt>
                <c:pt idx="12006">
                  <c:v>41034.062499970882</c:v>
                </c:pt>
                <c:pt idx="12007">
                  <c:v>41034.072916637546</c:v>
                </c:pt>
                <c:pt idx="12008">
                  <c:v>41034.08333330421</c:v>
                </c:pt>
                <c:pt idx="12009">
                  <c:v>41034.093749970874</c:v>
                </c:pt>
                <c:pt idx="12010">
                  <c:v>41034.104166637539</c:v>
                </c:pt>
                <c:pt idx="12011">
                  <c:v>41034.114583304203</c:v>
                </c:pt>
                <c:pt idx="12012">
                  <c:v>41034.124999970867</c:v>
                </c:pt>
                <c:pt idx="12013">
                  <c:v>41034.135416637531</c:v>
                </c:pt>
                <c:pt idx="12014">
                  <c:v>41034.145833304196</c:v>
                </c:pt>
                <c:pt idx="12015">
                  <c:v>41034.15624997086</c:v>
                </c:pt>
                <c:pt idx="12016">
                  <c:v>41034.166666637524</c:v>
                </c:pt>
                <c:pt idx="12017">
                  <c:v>41034.177083304188</c:v>
                </c:pt>
                <c:pt idx="12018">
                  <c:v>41034.187499970853</c:v>
                </c:pt>
                <c:pt idx="12019">
                  <c:v>41034.197916637517</c:v>
                </c:pt>
                <c:pt idx="12020">
                  <c:v>41034.208333304181</c:v>
                </c:pt>
                <c:pt idx="12021">
                  <c:v>41034.218749970845</c:v>
                </c:pt>
                <c:pt idx="12022">
                  <c:v>41034.229166637509</c:v>
                </c:pt>
                <c:pt idx="12023">
                  <c:v>41034.239583304174</c:v>
                </c:pt>
                <c:pt idx="12024">
                  <c:v>41034.249999970838</c:v>
                </c:pt>
                <c:pt idx="12025">
                  <c:v>41034.260416637502</c:v>
                </c:pt>
                <c:pt idx="12026">
                  <c:v>41034.270833304166</c:v>
                </c:pt>
                <c:pt idx="12027">
                  <c:v>41034.281249970831</c:v>
                </c:pt>
                <c:pt idx="12028">
                  <c:v>41034.291666637495</c:v>
                </c:pt>
                <c:pt idx="12029">
                  <c:v>41034.302083304159</c:v>
                </c:pt>
                <c:pt idx="12030">
                  <c:v>41034.312499970823</c:v>
                </c:pt>
                <c:pt idx="12031">
                  <c:v>41034.322916637488</c:v>
                </c:pt>
                <c:pt idx="12032">
                  <c:v>41034.333333304152</c:v>
                </c:pt>
                <c:pt idx="12033">
                  <c:v>41034.343749970816</c:v>
                </c:pt>
                <c:pt idx="12034">
                  <c:v>41034.35416663748</c:v>
                </c:pt>
                <c:pt idx="12035">
                  <c:v>41034.364583304145</c:v>
                </c:pt>
                <c:pt idx="12036">
                  <c:v>41034.374999970809</c:v>
                </c:pt>
                <c:pt idx="12037">
                  <c:v>41034.385416637473</c:v>
                </c:pt>
                <c:pt idx="12038">
                  <c:v>41034.395833304137</c:v>
                </c:pt>
                <c:pt idx="12039">
                  <c:v>41034.406249970802</c:v>
                </c:pt>
                <c:pt idx="12040">
                  <c:v>41034.416666637466</c:v>
                </c:pt>
                <c:pt idx="12041">
                  <c:v>41034.42708330413</c:v>
                </c:pt>
                <c:pt idx="12042">
                  <c:v>41034.437499970794</c:v>
                </c:pt>
                <c:pt idx="12043">
                  <c:v>41034.447916637459</c:v>
                </c:pt>
                <c:pt idx="12044">
                  <c:v>41034.458333304123</c:v>
                </c:pt>
                <c:pt idx="12045">
                  <c:v>41034.468749970787</c:v>
                </c:pt>
                <c:pt idx="12046">
                  <c:v>41034.479166637451</c:v>
                </c:pt>
                <c:pt idx="12047">
                  <c:v>41034.489583304116</c:v>
                </c:pt>
                <c:pt idx="12048">
                  <c:v>41034.49999997078</c:v>
                </c:pt>
                <c:pt idx="12049">
                  <c:v>41034.510416637444</c:v>
                </c:pt>
                <c:pt idx="12050">
                  <c:v>41034.520833304108</c:v>
                </c:pt>
                <c:pt idx="12051">
                  <c:v>41034.531249970772</c:v>
                </c:pt>
                <c:pt idx="12052">
                  <c:v>41034.541666637437</c:v>
                </c:pt>
                <c:pt idx="12053">
                  <c:v>41034.552083304101</c:v>
                </c:pt>
                <c:pt idx="12054">
                  <c:v>41034.562499970765</c:v>
                </c:pt>
                <c:pt idx="12055">
                  <c:v>41034.572916637429</c:v>
                </c:pt>
                <c:pt idx="12056">
                  <c:v>41034.583333304094</c:v>
                </c:pt>
                <c:pt idx="12057">
                  <c:v>41034.593749970758</c:v>
                </c:pt>
                <c:pt idx="12058">
                  <c:v>41034.604166637422</c:v>
                </c:pt>
                <c:pt idx="12059">
                  <c:v>41034.614583304086</c:v>
                </c:pt>
                <c:pt idx="12060">
                  <c:v>41034.624999970751</c:v>
                </c:pt>
                <c:pt idx="12061">
                  <c:v>41034.635416637415</c:v>
                </c:pt>
                <c:pt idx="12062">
                  <c:v>41034.645833304079</c:v>
                </c:pt>
                <c:pt idx="12063">
                  <c:v>41034.656249970743</c:v>
                </c:pt>
                <c:pt idx="12064">
                  <c:v>41034.666666637408</c:v>
                </c:pt>
                <c:pt idx="12065">
                  <c:v>41034.677083304072</c:v>
                </c:pt>
                <c:pt idx="12066">
                  <c:v>41034.687499970736</c:v>
                </c:pt>
                <c:pt idx="12067">
                  <c:v>41034.6979166374</c:v>
                </c:pt>
                <c:pt idx="12068">
                  <c:v>41034.708333304065</c:v>
                </c:pt>
                <c:pt idx="12069">
                  <c:v>41034.718749970729</c:v>
                </c:pt>
                <c:pt idx="12070">
                  <c:v>41034.729166637393</c:v>
                </c:pt>
                <c:pt idx="12071">
                  <c:v>41034.739583304057</c:v>
                </c:pt>
                <c:pt idx="12072">
                  <c:v>41034.749999970722</c:v>
                </c:pt>
                <c:pt idx="12073">
                  <c:v>41034.760416637386</c:v>
                </c:pt>
                <c:pt idx="12074">
                  <c:v>41034.77083330405</c:v>
                </c:pt>
                <c:pt idx="12075">
                  <c:v>41034.781249970714</c:v>
                </c:pt>
                <c:pt idx="12076">
                  <c:v>41034.791666637379</c:v>
                </c:pt>
                <c:pt idx="12077">
                  <c:v>41034.802083304043</c:v>
                </c:pt>
                <c:pt idx="12078">
                  <c:v>41034.812499970707</c:v>
                </c:pt>
                <c:pt idx="12079">
                  <c:v>41034.822916637371</c:v>
                </c:pt>
                <c:pt idx="12080">
                  <c:v>41034.833333304035</c:v>
                </c:pt>
                <c:pt idx="12081">
                  <c:v>41034.8437499707</c:v>
                </c:pt>
                <c:pt idx="12082">
                  <c:v>41034.854166637364</c:v>
                </c:pt>
                <c:pt idx="12083">
                  <c:v>41034.864583304028</c:v>
                </c:pt>
                <c:pt idx="12084">
                  <c:v>41034.874999970692</c:v>
                </c:pt>
                <c:pt idx="12085">
                  <c:v>41034.885416637357</c:v>
                </c:pt>
                <c:pt idx="12086">
                  <c:v>41034.895833304021</c:v>
                </c:pt>
                <c:pt idx="12087">
                  <c:v>41034.906249970685</c:v>
                </c:pt>
                <c:pt idx="12088">
                  <c:v>41034.916666637349</c:v>
                </c:pt>
                <c:pt idx="12089">
                  <c:v>41034.927083304014</c:v>
                </c:pt>
                <c:pt idx="12090">
                  <c:v>41034.937499970678</c:v>
                </c:pt>
                <c:pt idx="12091">
                  <c:v>41034.947916637342</c:v>
                </c:pt>
                <c:pt idx="12092">
                  <c:v>41034.958333304006</c:v>
                </c:pt>
                <c:pt idx="12093">
                  <c:v>41034.968749970671</c:v>
                </c:pt>
                <c:pt idx="12094">
                  <c:v>41034.979166637335</c:v>
                </c:pt>
                <c:pt idx="12095">
                  <c:v>41034.989583303999</c:v>
                </c:pt>
                <c:pt idx="12096">
                  <c:v>41034.999999970663</c:v>
                </c:pt>
                <c:pt idx="12097">
                  <c:v>41035.010416637328</c:v>
                </c:pt>
                <c:pt idx="12098">
                  <c:v>41035.020833303992</c:v>
                </c:pt>
                <c:pt idx="12099">
                  <c:v>41035.031249970656</c:v>
                </c:pt>
                <c:pt idx="12100">
                  <c:v>41035.04166663732</c:v>
                </c:pt>
                <c:pt idx="12101">
                  <c:v>41035.052083303985</c:v>
                </c:pt>
                <c:pt idx="12102">
                  <c:v>41035.062499970649</c:v>
                </c:pt>
                <c:pt idx="12103">
                  <c:v>41035.072916637313</c:v>
                </c:pt>
                <c:pt idx="12104">
                  <c:v>41035.083333303977</c:v>
                </c:pt>
                <c:pt idx="12105">
                  <c:v>41035.093749970642</c:v>
                </c:pt>
                <c:pt idx="12106">
                  <c:v>41035.104166637306</c:v>
                </c:pt>
                <c:pt idx="12107">
                  <c:v>41035.11458330397</c:v>
                </c:pt>
                <c:pt idx="12108">
                  <c:v>41035.124999970634</c:v>
                </c:pt>
                <c:pt idx="12109">
                  <c:v>41035.135416637298</c:v>
                </c:pt>
                <c:pt idx="12110">
                  <c:v>41035.145833303963</c:v>
                </c:pt>
                <c:pt idx="12111">
                  <c:v>41035.156249970627</c:v>
                </c:pt>
                <c:pt idx="12112">
                  <c:v>41035.166666637291</c:v>
                </c:pt>
                <c:pt idx="12113">
                  <c:v>41035.177083303955</c:v>
                </c:pt>
                <c:pt idx="12114">
                  <c:v>41035.18749997062</c:v>
                </c:pt>
                <c:pt idx="12115">
                  <c:v>41035.197916637284</c:v>
                </c:pt>
                <c:pt idx="12116">
                  <c:v>41035.208333303948</c:v>
                </c:pt>
                <c:pt idx="12117">
                  <c:v>41035.218749970612</c:v>
                </c:pt>
                <c:pt idx="12118">
                  <c:v>41035.229166637277</c:v>
                </c:pt>
                <c:pt idx="12119">
                  <c:v>41035.239583303941</c:v>
                </c:pt>
                <c:pt idx="12120">
                  <c:v>41035.249999970605</c:v>
                </c:pt>
                <c:pt idx="12121">
                  <c:v>41035.260416637269</c:v>
                </c:pt>
                <c:pt idx="12122">
                  <c:v>41035.270833303934</c:v>
                </c:pt>
                <c:pt idx="12123">
                  <c:v>41035.281249970598</c:v>
                </c:pt>
                <c:pt idx="12124">
                  <c:v>41035.291666637262</c:v>
                </c:pt>
                <c:pt idx="12125">
                  <c:v>41035.302083303926</c:v>
                </c:pt>
                <c:pt idx="12126">
                  <c:v>41035.312499970591</c:v>
                </c:pt>
                <c:pt idx="12127">
                  <c:v>41035.322916637255</c:v>
                </c:pt>
                <c:pt idx="12128">
                  <c:v>41035.333333303919</c:v>
                </c:pt>
                <c:pt idx="12129">
                  <c:v>41035.343749970583</c:v>
                </c:pt>
                <c:pt idx="12130">
                  <c:v>41035.354166637248</c:v>
                </c:pt>
                <c:pt idx="12131">
                  <c:v>41035.364583303912</c:v>
                </c:pt>
                <c:pt idx="12132">
                  <c:v>41035.374999970576</c:v>
                </c:pt>
                <c:pt idx="12133">
                  <c:v>41035.38541663724</c:v>
                </c:pt>
                <c:pt idx="12134">
                  <c:v>41035.395833303905</c:v>
                </c:pt>
                <c:pt idx="12135">
                  <c:v>41035.406249970569</c:v>
                </c:pt>
                <c:pt idx="12136">
                  <c:v>41035.416666637233</c:v>
                </c:pt>
                <c:pt idx="12137">
                  <c:v>41035.427083303897</c:v>
                </c:pt>
                <c:pt idx="12138">
                  <c:v>41035.437499970561</c:v>
                </c:pt>
                <c:pt idx="12139">
                  <c:v>41035.447916637226</c:v>
                </c:pt>
                <c:pt idx="12140">
                  <c:v>41035.45833330389</c:v>
                </c:pt>
                <c:pt idx="12141">
                  <c:v>41035.468749970554</c:v>
                </c:pt>
                <c:pt idx="12142">
                  <c:v>41035.479166637218</c:v>
                </c:pt>
                <c:pt idx="12143">
                  <c:v>41035.489583303883</c:v>
                </c:pt>
                <c:pt idx="12144">
                  <c:v>41035.499999970547</c:v>
                </c:pt>
                <c:pt idx="12145">
                  <c:v>41035.510416637211</c:v>
                </c:pt>
                <c:pt idx="12146">
                  <c:v>41035.520833303875</c:v>
                </c:pt>
                <c:pt idx="12147">
                  <c:v>41035.53124997054</c:v>
                </c:pt>
                <c:pt idx="12148">
                  <c:v>41035.541666637204</c:v>
                </c:pt>
                <c:pt idx="12149">
                  <c:v>41035.552083303868</c:v>
                </c:pt>
                <c:pt idx="12150">
                  <c:v>41035.562499970532</c:v>
                </c:pt>
                <c:pt idx="12151">
                  <c:v>41035.572916637197</c:v>
                </c:pt>
                <c:pt idx="12152">
                  <c:v>41035.583333303861</c:v>
                </c:pt>
                <c:pt idx="12153">
                  <c:v>41035.593749970525</c:v>
                </c:pt>
                <c:pt idx="12154">
                  <c:v>41035.604166637189</c:v>
                </c:pt>
                <c:pt idx="12155">
                  <c:v>41035.614583303854</c:v>
                </c:pt>
                <c:pt idx="12156">
                  <c:v>41035.624999970518</c:v>
                </c:pt>
                <c:pt idx="12157">
                  <c:v>41035.635416637182</c:v>
                </c:pt>
                <c:pt idx="12158">
                  <c:v>41035.645833303846</c:v>
                </c:pt>
                <c:pt idx="12159">
                  <c:v>41035.656249970511</c:v>
                </c:pt>
                <c:pt idx="12160">
                  <c:v>41035.666666637175</c:v>
                </c:pt>
                <c:pt idx="12161">
                  <c:v>41035.677083303839</c:v>
                </c:pt>
                <c:pt idx="12162">
                  <c:v>41035.687499970503</c:v>
                </c:pt>
                <c:pt idx="12163">
                  <c:v>41035.697916637168</c:v>
                </c:pt>
                <c:pt idx="12164">
                  <c:v>41035.708333303832</c:v>
                </c:pt>
                <c:pt idx="12165">
                  <c:v>41035.718749970496</c:v>
                </c:pt>
                <c:pt idx="12166">
                  <c:v>41035.72916663716</c:v>
                </c:pt>
                <c:pt idx="12167">
                  <c:v>41035.739583303824</c:v>
                </c:pt>
                <c:pt idx="12168">
                  <c:v>41035.749999970489</c:v>
                </c:pt>
                <c:pt idx="12169">
                  <c:v>41035.760416637153</c:v>
                </c:pt>
                <c:pt idx="12170">
                  <c:v>41035.770833303817</c:v>
                </c:pt>
                <c:pt idx="12171">
                  <c:v>41035.781249970481</c:v>
                </c:pt>
                <c:pt idx="12172">
                  <c:v>41035.791666637146</c:v>
                </c:pt>
                <c:pt idx="12173">
                  <c:v>41035.80208330381</c:v>
                </c:pt>
                <c:pt idx="12174">
                  <c:v>41035.812499970474</c:v>
                </c:pt>
                <c:pt idx="12175">
                  <c:v>41035.822916637138</c:v>
                </c:pt>
                <c:pt idx="12176">
                  <c:v>41035.833333303803</c:v>
                </c:pt>
                <c:pt idx="12177">
                  <c:v>41035.843749970467</c:v>
                </c:pt>
                <c:pt idx="12178">
                  <c:v>41035.854166637131</c:v>
                </c:pt>
                <c:pt idx="12179">
                  <c:v>41035.864583303795</c:v>
                </c:pt>
                <c:pt idx="12180">
                  <c:v>41035.87499997046</c:v>
                </c:pt>
                <c:pt idx="12181">
                  <c:v>41035.885416637124</c:v>
                </c:pt>
                <c:pt idx="12182">
                  <c:v>41035.895833303788</c:v>
                </c:pt>
                <c:pt idx="12183">
                  <c:v>41035.906249970452</c:v>
                </c:pt>
                <c:pt idx="12184">
                  <c:v>41035.916666637117</c:v>
                </c:pt>
                <c:pt idx="12185">
                  <c:v>41035.927083303781</c:v>
                </c:pt>
                <c:pt idx="12186">
                  <c:v>41035.937499970445</c:v>
                </c:pt>
                <c:pt idx="12187">
                  <c:v>41035.947916637109</c:v>
                </c:pt>
                <c:pt idx="12188">
                  <c:v>41035.958333303774</c:v>
                </c:pt>
                <c:pt idx="12189">
                  <c:v>41035.968749970438</c:v>
                </c:pt>
                <c:pt idx="12190">
                  <c:v>41035.979166637102</c:v>
                </c:pt>
                <c:pt idx="12191">
                  <c:v>41035.989583303766</c:v>
                </c:pt>
                <c:pt idx="12192">
                  <c:v>41035.999999970431</c:v>
                </c:pt>
                <c:pt idx="12193">
                  <c:v>41036.010416637095</c:v>
                </c:pt>
                <c:pt idx="12194">
                  <c:v>41036.020833303759</c:v>
                </c:pt>
                <c:pt idx="12195">
                  <c:v>41036.031249970423</c:v>
                </c:pt>
                <c:pt idx="12196">
                  <c:v>41036.041666637087</c:v>
                </c:pt>
                <c:pt idx="12197">
                  <c:v>41036.052083303752</c:v>
                </c:pt>
                <c:pt idx="12198">
                  <c:v>41036.062499970416</c:v>
                </c:pt>
                <c:pt idx="12199">
                  <c:v>41036.07291663708</c:v>
                </c:pt>
                <c:pt idx="12200">
                  <c:v>41036.083333303744</c:v>
                </c:pt>
                <c:pt idx="12201">
                  <c:v>41036.093749970409</c:v>
                </c:pt>
                <c:pt idx="12202">
                  <c:v>41036.104166637073</c:v>
                </c:pt>
                <c:pt idx="12203">
                  <c:v>41036.114583303737</c:v>
                </c:pt>
                <c:pt idx="12204">
                  <c:v>41036.124999970401</c:v>
                </c:pt>
                <c:pt idx="12205">
                  <c:v>41036.135416637066</c:v>
                </c:pt>
                <c:pt idx="12206">
                  <c:v>41036.14583330373</c:v>
                </c:pt>
                <c:pt idx="12207">
                  <c:v>41036.156249970394</c:v>
                </c:pt>
                <c:pt idx="12208">
                  <c:v>41036.166666637058</c:v>
                </c:pt>
                <c:pt idx="12209">
                  <c:v>41036.177083303723</c:v>
                </c:pt>
                <c:pt idx="12210">
                  <c:v>41036.187499970387</c:v>
                </c:pt>
                <c:pt idx="12211">
                  <c:v>41036.197916637051</c:v>
                </c:pt>
                <c:pt idx="12212">
                  <c:v>41036.208333303715</c:v>
                </c:pt>
                <c:pt idx="12213">
                  <c:v>41036.21874997038</c:v>
                </c:pt>
                <c:pt idx="12214">
                  <c:v>41036.229166637044</c:v>
                </c:pt>
                <c:pt idx="12215">
                  <c:v>41036.239583303708</c:v>
                </c:pt>
                <c:pt idx="12216">
                  <c:v>41036.249999970372</c:v>
                </c:pt>
                <c:pt idx="12217">
                  <c:v>41036.260416637037</c:v>
                </c:pt>
                <c:pt idx="12218">
                  <c:v>41036.270833303701</c:v>
                </c:pt>
                <c:pt idx="12219">
                  <c:v>41036.281249970365</c:v>
                </c:pt>
                <c:pt idx="12220">
                  <c:v>41036.291666637029</c:v>
                </c:pt>
                <c:pt idx="12221">
                  <c:v>41036.302083303694</c:v>
                </c:pt>
                <c:pt idx="12222">
                  <c:v>41036.312499970358</c:v>
                </c:pt>
                <c:pt idx="12223">
                  <c:v>41036.322916637022</c:v>
                </c:pt>
                <c:pt idx="12224">
                  <c:v>41036.333333303686</c:v>
                </c:pt>
                <c:pt idx="12225">
                  <c:v>41036.34374997035</c:v>
                </c:pt>
                <c:pt idx="12226">
                  <c:v>41036.354166637015</c:v>
                </c:pt>
                <c:pt idx="12227">
                  <c:v>41036.364583303679</c:v>
                </c:pt>
                <c:pt idx="12228">
                  <c:v>41036.374999970343</c:v>
                </c:pt>
                <c:pt idx="12229">
                  <c:v>41036.385416637007</c:v>
                </c:pt>
                <c:pt idx="12230">
                  <c:v>41036.395833303672</c:v>
                </c:pt>
                <c:pt idx="12231">
                  <c:v>41036.406249970336</c:v>
                </c:pt>
                <c:pt idx="12232">
                  <c:v>41036.416666637</c:v>
                </c:pt>
                <c:pt idx="12233">
                  <c:v>41036.427083303664</c:v>
                </c:pt>
                <c:pt idx="12234">
                  <c:v>41036.437499970329</c:v>
                </c:pt>
                <c:pt idx="12235">
                  <c:v>41036.447916636993</c:v>
                </c:pt>
                <c:pt idx="12236">
                  <c:v>41036.458333303657</c:v>
                </c:pt>
                <c:pt idx="12237">
                  <c:v>41036.468749970321</c:v>
                </c:pt>
                <c:pt idx="12238">
                  <c:v>41036.479166636986</c:v>
                </c:pt>
                <c:pt idx="12239">
                  <c:v>41036.48958330365</c:v>
                </c:pt>
                <c:pt idx="12240">
                  <c:v>41036.499999970314</c:v>
                </c:pt>
                <c:pt idx="12241">
                  <c:v>41036.510416636978</c:v>
                </c:pt>
                <c:pt idx="12242">
                  <c:v>41036.520833303643</c:v>
                </c:pt>
                <c:pt idx="12243">
                  <c:v>41036.531249970307</c:v>
                </c:pt>
                <c:pt idx="12244">
                  <c:v>41036.541666636971</c:v>
                </c:pt>
                <c:pt idx="12245">
                  <c:v>41036.552083303635</c:v>
                </c:pt>
                <c:pt idx="12246">
                  <c:v>41036.5624999703</c:v>
                </c:pt>
                <c:pt idx="12247">
                  <c:v>41036.572916636964</c:v>
                </c:pt>
                <c:pt idx="12248">
                  <c:v>41036.583333303628</c:v>
                </c:pt>
                <c:pt idx="12249">
                  <c:v>41036.593749970292</c:v>
                </c:pt>
                <c:pt idx="12250">
                  <c:v>41036.604166636957</c:v>
                </c:pt>
                <c:pt idx="12251">
                  <c:v>41036.614583303621</c:v>
                </c:pt>
                <c:pt idx="12252">
                  <c:v>41036.624999970285</c:v>
                </c:pt>
                <c:pt idx="12253">
                  <c:v>41036.635416636949</c:v>
                </c:pt>
                <c:pt idx="12254">
                  <c:v>41036.645833303613</c:v>
                </c:pt>
                <c:pt idx="12255">
                  <c:v>41036.656249970278</c:v>
                </c:pt>
                <c:pt idx="12256">
                  <c:v>41036.666666636942</c:v>
                </c:pt>
                <c:pt idx="12257">
                  <c:v>41036.677083303606</c:v>
                </c:pt>
                <c:pt idx="12258">
                  <c:v>41036.68749997027</c:v>
                </c:pt>
                <c:pt idx="12259">
                  <c:v>41036.697916636935</c:v>
                </c:pt>
                <c:pt idx="12260">
                  <c:v>41036.708333303599</c:v>
                </c:pt>
                <c:pt idx="12261">
                  <c:v>41036.718749970263</c:v>
                </c:pt>
                <c:pt idx="12262">
                  <c:v>41036.729166636927</c:v>
                </c:pt>
                <c:pt idx="12263">
                  <c:v>41036.739583303592</c:v>
                </c:pt>
                <c:pt idx="12264">
                  <c:v>41036.749999970256</c:v>
                </c:pt>
                <c:pt idx="12265">
                  <c:v>41036.76041663692</c:v>
                </c:pt>
                <c:pt idx="12266">
                  <c:v>41036.770833303584</c:v>
                </c:pt>
                <c:pt idx="12267">
                  <c:v>41036.781249970249</c:v>
                </c:pt>
                <c:pt idx="12268">
                  <c:v>41036.791666636913</c:v>
                </c:pt>
                <c:pt idx="12269">
                  <c:v>41036.802083303577</c:v>
                </c:pt>
                <c:pt idx="12270">
                  <c:v>41036.812499970241</c:v>
                </c:pt>
                <c:pt idx="12271">
                  <c:v>41036.822916636906</c:v>
                </c:pt>
                <c:pt idx="12272">
                  <c:v>41036.83333330357</c:v>
                </c:pt>
                <c:pt idx="12273">
                  <c:v>41036.843749970234</c:v>
                </c:pt>
                <c:pt idx="12274">
                  <c:v>41036.854166636898</c:v>
                </c:pt>
                <c:pt idx="12275">
                  <c:v>41036.864583303563</c:v>
                </c:pt>
                <c:pt idx="12276">
                  <c:v>41036.874999970227</c:v>
                </c:pt>
                <c:pt idx="12277">
                  <c:v>41036.885416636891</c:v>
                </c:pt>
                <c:pt idx="12278">
                  <c:v>41036.895833303555</c:v>
                </c:pt>
                <c:pt idx="12279">
                  <c:v>41036.90624997022</c:v>
                </c:pt>
                <c:pt idx="12280">
                  <c:v>41036.916666636884</c:v>
                </c:pt>
                <c:pt idx="12281">
                  <c:v>41036.927083303548</c:v>
                </c:pt>
                <c:pt idx="12282">
                  <c:v>41036.937499970212</c:v>
                </c:pt>
                <c:pt idx="12283">
                  <c:v>41036.947916636876</c:v>
                </c:pt>
                <c:pt idx="12284">
                  <c:v>41036.958333303541</c:v>
                </c:pt>
                <c:pt idx="12285">
                  <c:v>41036.968749970205</c:v>
                </c:pt>
                <c:pt idx="12286">
                  <c:v>41036.979166636869</c:v>
                </c:pt>
                <c:pt idx="12287">
                  <c:v>41036.989583303533</c:v>
                </c:pt>
                <c:pt idx="12288">
                  <c:v>41036.999999970198</c:v>
                </c:pt>
                <c:pt idx="12289">
                  <c:v>41037.010416636862</c:v>
                </c:pt>
                <c:pt idx="12290">
                  <c:v>41037.020833303526</c:v>
                </c:pt>
                <c:pt idx="12291">
                  <c:v>41037.03124997019</c:v>
                </c:pt>
                <c:pt idx="12292">
                  <c:v>41037.041666636855</c:v>
                </c:pt>
                <c:pt idx="12293">
                  <c:v>41037.052083303519</c:v>
                </c:pt>
                <c:pt idx="12294">
                  <c:v>41037.062499970183</c:v>
                </c:pt>
                <c:pt idx="12295">
                  <c:v>41037.072916636847</c:v>
                </c:pt>
                <c:pt idx="12296">
                  <c:v>41037.083333303512</c:v>
                </c:pt>
                <c:pt idx="12297">
                  <c:v>41037.093749970176</c:v>
                </c:pt>
                <c:pt idx="12298">
                  <c:v>41037.10416663684</c:v>
                </c:pt>
                <c:pt idx="12299">
                  <c:v>41037.114583303504</c:v>
                </c:pt>
                <c:pt idx="12300">
                  <c:v>41037.124999970169</c:v>
                </c:pt>
                <c:pt idx="12301">
                  <c:v>41037.135416636833</c:v>
                </c:pt>
                <c:pt idx="12302">
                  <c:v>41037.145833303497</c:v>
                </c:pt>
                <c:pt idx="12303">
                  <c:v>41037.156249970161</c:v>
                </c:pt>
                <c:pt idx="12304">
                  <c:v>41037.166666636826</c:v>
                </c:pt>
                <c:pt idx="12305">
                  <c:v>41037.17708330349</c:v>
                </c:pt>
                <c:pt idx="12306">
                  <c:v>41037.187499970154</c:v>
                </c:pt>
                <c:pt idx="12307">
                  <c:v>41037.197916636818</c:v>
                </c:pt>
                <c:pt idx="12308">
                  <c:v>41037.208333303483</c:v>
                </c:pt>
                <c:pt idx="12309">
                  <c:v>41037.218749970147</c:v>
                </c:pt>
                <c:pt idx="12310">
                  <c:v>41037.229166636811</c:v>
                </c:pt>
                <c:pt idx="12311">
                  <c:v>41037.239583303475</c:v>
                </c:pt>
                <c:pt idx="12312">
                  <c:v>41037.249999970139</c:v>
                </c:pt>
                <c:pt idx="12313">
                  <c:v>41037.260416636804</c:v>
                </c:pt>
                <c:pt idx="12314">
                  <c:v>41037.270833303468</c:v>
                </c:pt>
                <c:pt idx="12315">
                  <c:v>41037.281249970132</c:v>
                </c:pt>
                <c:pt idx="12316">
                  <c:v>41037.291666636796</c:v>
                </c:pt>
                <c:pt idx="12317">
                  <c:v>41037.302083303461</c:v>
                </c:pt>
                <c:pt idx="12318">
                  <c:v>41037.312499970125</c:v>
                </c:pt>
                <c:pt idx="12319">
                  <c:v>41037.322916636789</c:v>
                </c:pt>
                <c:pt idx="12320">
                  <c:v>41037.333333303453</c:v>
                </c:pt>
                <c:pt idx="12321">
                  <c:v>41037.343749970118</c:v>
                </c:pt>
                <c:pt idx="12322">
                  <c:v>41037.354166636782</c:v>
                </c:pt>
                <c:pt idx="12323">
                  <c:v>41037.364583303446</c:v>
                </c:pt>
                <c:pt idx="12324">
                  <c:v>41037.37499997011</c:v>
                </c:pt>
                <c:pt idx="12325">
                  <c:v>41037.385416636775</c:v>
                </c:pt>
                <c:pt idx="12326">
                  <c:v>41037.395833303439</c:v>
                </c:pt>
                <c:pt idx="12327">
                  <c:v>41037.406249970103</c:v>
                </c:pt>
                <c:pt idx="12328">
                  <c:v>41037.416666636767</c:v>
                </c:pt>
                <c:pt idx="12329">
                  <c:v>41037.427083303432</c:v>
                </c:pt>
                <c:pt idx="12330">
                  <c:v>41037.437499970096</c:v>
                </c:pt>
                <c:pt idx="12331">
                  <c:v>41037.44791663676</c:v>
                </c:pt>
                <c:pt idx="12332">
                  <c:v>41037.458333303424</c:v>
                </c:pt>
                <c:pt idx="12333">
                  <c:v>41037.468749970089</c:v>
                </c:pt>
                <c:pt idx="12334">
                  <c:v>41037.479166636753</c:v>
                </c:pt>
                <c:pt idx="12335">
                  <c:v>41037.489583303417</c:v>
                </c:pt>
                <c:pt idx="12336">
                  <c:v>41037.499999970081</c:v>
                </c:pt>
                <c:pt idx="12337">
                  <c:v>41037.510416636746</c:v>
                </c:pt>
                <c:pt idx="12338">
                  <c:v>41037.52083330341</c:v>
                </c:pt>
                <c:pt idx="12339">
                  <c:v>41037.531249970074</c:v>
                </c:pt>
                <c:pt idx="12340">
                  <c:v>41037.541666636738</c:v>
                </c:pt>
                <c:pt idx="12341">
                  <c:v>41037.552083303402</c:v>
                </c:pt>
                <c:pt idx="12342">
                  <c:v>41037.562499970067</c:v>
                </c:pt>
                <c:pt idx="12343">
                  <c:v>41037.572916636731</c:v>
                </c:pt>
                <c:pt idx="12344">
                  <c:v>41037.583333303395</c:v>
                </c:pt>
                <c:pt idx="12345">
                  <c:v>41037.593749970059</c:v>
                </c:pt>
                <c:pt idx="12346">
                  <c:v>41037.604166636724</c:v>
                </c:pt>
                <c:pt idx="12347">
                  <c:v>41037.614583303388</c:v>
                </c:pt>
                <c:pt idx="12348">
                  <c:v>41037.624999970052</c:v>
                </c:pt>
                <c:pt idx="12349">
                  <c:v>41037.635416636716</c:v>
                </c:pt>
                <c:pt idx="12350">
                  <c:v>41037.645833303381</c:v>
                </c:pt>
                <c:pt idx="12351">
                  <c:v>41037.656249970045</c:v>
                </c:pt>
                <c:pt idx="12352">
                  <c:v>41037.666666636709</c:v>
                </c:pt>
                <c:pt idx="12353">
                  <c:v>41037.677083303373</c:v>
                </c:pt>
                <c:pt idx="12354">
                  <c:v>41037.687499970038</c:v>
                </c:pt>
                <c:pt idx="12355">
                  <c:v>41037.697916636702</c:v>
                </c:pt>
                <c:pt idx="12356">
                  <c:v>41037.708333303366</c:v>
                </c:pt>
                <c:pt idx="12357">
                  <c:v>41037.71874997003</c:v>
                </c:pt>
                <c:pt idx="12358">
                  <c:v>41037.729166636695</c:v>
                </c:pt>
                <c:pt idx="12359">
                  <c:v>41037.739583303359</c:v>
                </c:pt>
                <c:pt idx="12360">
                  <c:v>41037.749999970023</c:v>
                </c:pt>
                <c:pt idx="12361">
                  <c:v>41037.760416636687</c:v>
                </c:pt>
                <c:pt idx="12362">
                  <c:v>41037.770833303352</c:v>
                </c:pt>
                <c:pt idx="12363">
                  <c:v>41037.781249970016</c:v>
                </c:pt>
                <c:pt idx="12364">
                  <c:v>41037.79166663668</c:v>
                </c:pt>
                <c:pt idx="12365">
                  <c:v>41037.802083303344</c:v>
                </c:pt>
                <c:pt idx="12366">
                  <c:v>41037.812499970009</c:v>
                </c:pt>
                <c:pt idx="12367">
                  <c:v>41037.822916636673</c:v>
                </c:pt>
                <c:pt idx="12368">
                  <c:v>41037.833333303337</c:v>
                </c:pt>
                <c:pt idx="12369">
                  <c:v>41037.843749970001</c:v>
                </c:pt>
                <c:pt idx="12370">
                  <c:v>41037.854166636665</c:v>
                </c:pt>
                <c:pt idx="12371">
                  <c:v>41037.86458330333</c:v>
                </c:pt>
                <c:pt idx="12372">
                  <c:v>41037.874999969994</c:v>
                </c:pt>
                <c:pt idx="12373">
                  <c:v>41037.885416636658</c:v>
                </c:pt>
                <c:pt idx="12374">
                  <c:v>41037.895833303322</c:v>
                </c:pt>
                <c:pt idx="12375">
                  <c:v>41037.906249969987</c:v>
                </c:pt>
                <c:pt idx="12376">
                  <c:v>41037.916666636651</c:v>
                </c:pt>
                <c:pt idx="12377">
                  <c:v>41037.927083303315</c:v>
                </c:pt>
                <c:pt idx="12378">
                  <c:v>41037.937499969979</c:v>
                </c:pt>
                <c:pt idx="12379">
                  <c:v>41037.947916636644</c:v>
                </c:pt>
                <c:pt idx="12380">
                  <c:v>41037.958333303308</c:v>
                </c:pt>
                <c:pt idx="12381">
                  <c:v>41037.968749969972</c:v>
                </c:pt>
                <c:pt idx="12382">
                  <c:v>41037.979166636636</c:v>
                </c:pt>
                <c:pt idx="12383">
                  <c:v>41037.989583303301</c:v>
                </c:pt>
                <c:pt idx="12384">
                  <c:v>41037.999999969965</c:v>
                </c:pt>
                <c:pt idx="12385">
                  <c:v>41038.010416636629</c:v>
                </c:pt>
                <c:pt idx="12386">
                  <c:v>41038.020833303293</c:v>
                </c:pt>
                <c:pt idx="12387">
                  <c:v>41038.031249969958</c:v>
                </c:pt>
                <c:pt idx="12388">
                  <c:v>41038.041666636622</c:v>
                </c:pt>
                <c:pt idx="12389">
                  <c:v>41038.052083303286</c:v>
                </c:pt>
                <c:pt idx="12390">
                  <c:v>41038.06249996995</c:v>
                </c:pt>
                <c:pt idx="12391">
                  <c:v>41038.072916636615</c:v>
                </c:pt>
                <c:pt idx="12392">
                  <c:v>41038.083333303279</c:v>
                </c:pt>
                <c:pt idx="12393">
                  <c:v>41038.093749969943</c:v>
                </c:pt>
                <c:pt idx="12394">
                  <c:v>41038.104166636607</c:v>
                </c:pt>
                <c:pt idx="12395">
                  <c:v>41038.114583303272</c:v>
                </c:pt>
                <c:pt idx="12396">
                  <c:v>41038.124999969936</c:v>
                </c:pt>
                <c:pt idx="12397">
                  <c:v>41038.1354166366</c:v>
                </c:pt>
                <c:pt idx="12398">
                  <c:v>41038.145833303264</c:v>
                </c:pt>
                <c:pt idx="12399">
                  <c:v>41038.156249969928</c:v>
                </c:pt>
                <c:pt idx="12400">
                  <c:v>41038.166666636593</c:v>
                </c:pt>
                <c:pt idx="12401">
                  <c:v>41038.177083303257</c:v>
                </c:pt>
                <c:pt idx="12402">
                  <c:v>41038.187499969921</c:v>
                </c:pt>
                <c:pt idx="12403">
                  <c:v>41038.197916636585</c:v>
                </c:pt>
                <c:pt idx="12404">
                  <c:v>41038.20833330325</c:v>
                </c:pt>
                <c:pt idx="12405">
                  <c:v>41038.218749969914</c:v>
                </c:pt>
                <c:pt idx="12406">
                  <c:v>41038.229166636578</c:v>
                </c:pt>
                <c:pt idx="12407">
                  <c:v>41038.239583303242</c:v>
                </c:pt>
                <c:pt idx="12408">
                  <c:v>41038.249999969907</c:v>
                </c:pt>
                <c:pt idx="12409">
                  <c:v>41038.260416636571</c:v>
                </c:pt>
                <c:pt idx="12410">
                  <c:v>41038.270833303235</c:v>
                </c:pt>
                <c:pt idx="12411">
                  <c:v>41038.281249969899</c:v>
                </c:pt>
                <c:pt idx="12412">
                  <c:v>41038.291666636564</c:v>
                </c:pt>
                <c:pt idx="12413">
                  <c:v>41038.302083303228</c:v>
                </c:pt>
                <c:pt idx="12414">
                  <c:v>41038.312499969892</c:v>
                </c:pt>
                <c:pt idx="12415">
                  <c:v>41038.322916636556</c:v>
                </c:pt>
                <c:pt idx="12416">
                  <c:v>41038.333333303221</c:v>
                </c:pt>
                <c:pt idx="12417">
                  <c:v>41038.343749969885</c:v>
                </c:pt>
                <c:pt idx="12418">
                  <c:v>41038.354166636549</c:v>
                </c:pt>
                <c:pt idx="12419">
                  <c:v>41038.364583303213</c:v>
                </c:pt>
                <c:pt idx="12420">
                  <c:v>41038.374999969878</c:v>
                </c:pt>
                <c:pt idx="12421">
                  <c:v>41038.385416636542</c:v>
                </c:pt>
                <c:pt idx="12422">
                  <c:v>41038.395833303206</c:v>
                </c:pt>
                <c:pt idx="12423">
                  <c:v>41038.40624996987</c:v>
                </c:pt>
                <c:pt idx="12424">
                  <c:v>41038.416666636535</c:v>
                </c:pt>
                <c:pt idx="12425">
                  <c:v>41038.427083303199</c:v>
                </c:pt>
                <c:pt idx="12426">
                  <c:v>41038.437499969863</c:v>
                </c:pt>
                <c:pt idx="12427">
                  <c:v>41038.447916636527</c:v>
                </c:pt>
                <c:pt idx="12428">
                  <c:v>41038.458333303191</c:v>
                </c:pt>
                <c:pt idx="12429">
                  <c:v>41038.468749969856</c:v>
                </c:pt>
                <c:pt idx="12430">
                  <c:v>41038.47916663652</c:v>
                </c:pt>
                <c:pt idx="12431">
                  <c:v>41038.489583303184</c:v>
                </c:pt>
                <c:pt idx="12432">
                  <c:v>41038.499999969848</c:v>
                </c:pt>
                <c:pt idx="12433">
                  <c:v>41038.510416636513</c:v>
                </c:pt>
                <c:pt idx="12434">
                  <c:v>41038.520833303177</c:v>
                </c:pt>
                <c:pt idx="12435">
                  <c:v>41038.531249969841</c:v>
                </c:pt>
                <c:pt idx="12436">
                  <c:v>41038.541666636505</c:v>
                </c:pt>
                <c:pt idx="12437">
                  <c:v>41038.55208330317</c:v>
                </c:pt>
                <c:pt idx="12438">
                  <c:v>41038.562499969834</c:v>
                </c:pt>
                <c:pt idx="12439">
                  <c:v>41038.572916636498</c:v>
                </c:pt>
                <c:pt idx="12440">
                  <c:v>41038.583333303162</c:v>
                </c:pt>
                <c:pt idx="12441">
                  <c:v>41038.593749969827</c:v>
                </c:pt>
                <c:pt idx="12442">
                  <c:v>41038.604166636491</c:v>
                </c:pt>
                <c:pt idx="12443">
                  <c:v>41038.614583303155</c:v>
                </c:pt>
                <c:pt idx="12444">
                  <c:v>41038.624999969819</c:v>
                </c:pt>
                <c:pt idx="12445">
                  <c:v>41038.635416636484</c:v>
                </c:pt>
                <c:pt idx="12446">
                  <c:v>41038.645833303148</c:v>
                </c:pt>
                <c:pt idx="12447">
                  <c:v>41038.656249969812</c:v>
                </c:pt>
                <c:pt idx="12448">
                  <c:v>41038.666666636476</c:v>
                </c:pt>
                <c:pt idx="12449">
                  <c:v>41038.677083303141</c:v>
                </c:pt>
                <c:pt idx="12450">
                  <c:v>41038.687499969805</c:v>
                </c:pt>
                <c:pt idx="12451">
                  <c:v>41038.697916636469</c:v>
                </c:pt>
                <c:pt idx="12452">
                  <c:v>41038.708333303133</c:v>
                </c:pt>
                <c:pt idx="12453">
                  <c:v>41038.718749969797</c:v>
                </c:pt>
                <c:pt idx="12454">
                  <c:v>41038.729166636462</c:v>
                </c:pt>
                <c:pt idx="12455">
                  <c:v>41038.739583303126</c:v>
                </c:pt>
                <c:pt idx="12456">
                  <c:v>41038.74999996979</c:v>
                </c:pt>
                <c:pt idx="12457">
                  <c:v>41038.760416636454</c:v>
                </c:pt>
                <c:pt idx="12458">
                  <c:v>41038.770833303119</c:v>
                </c:pt>
                <c:pt idx="12459">
                  <c:v>41038.781249969783</c:v>
                </c:pt>
                <c:pt idx="12460">
                  <c:v>41038.791666636447</c:v>
                </c:pt>
                <c:pt idx="12461">
                  <c:v>41038.802083303111</c:v>
                </c:pt>
                <c:pt idx="12462">
                  <c:v>41038.812499969776</c:v>
                </c:pt>
                <c:pt idx="12463">
                  <c:v>41038.82291663644</c:v>
                </c:pt>
                <c:pt idx="12464">
                  <c:v>41038.833333303104</c:v>
                </c:pt>
                <c:pt idx="12465">
                  <c:v>41038.843749969768</c:v>
                </c:pt>
                <c:pt idx="12466">
                  <c:v>41038.854166636433</c:v>
                </c:pt>
                <c:pt idx="12467">
                  <c:v>41038.864583303097</c:v>
                </c:pt>
                <c:pt idx="12468">
                  <c:v>41038.874999969761</c:v>
                </c:pt>
                <c:pt idx="12469">
                  <c:v>41038.885416636425</c:v>
                </c:pt>
                <c:pt idx="12470">
                  <c:v>41038.89583330309</c:v>
                </c:pt>
                <c:pt idx="12471">
                  <c:v>41038.906249969754</c:v>
                </c:pt>
                <c:pt idx="12472">
                  <c:v>41038.916666636418</c:v>
                </c:pt>
                <c:pt idx="12473">
                  <c:v>41038.927083303082</c:v>
                </c:pt>
                <c:pt idx="12474">
                  <c:v>41038.937499969747</c:v>
                </c:pt>
                <c:pt idx="12475">
                  <c:v>41038.947916636411</c:v>
                </c:pt>
                <c:pt idx="12476">
                  <c:v>41038.958333303075</c:v>
                </c:pt>
                <c:pt idx="12477">
                  <c:v>41038.968749969739</c:v>
                </c:pt>
                <c:pt idx="12478">
                  <c:v>41038.979166636404</c:v>
                </c:pt>
                <c:pt idx="12479">
                  <c:v>41038.989583303068</c:v>
                </c:pt>
                <c:pt idx="12480">
                  <c:v>41038.999999969732</c:v>
                </c:pt>
                <c:pt idx="12481">
                  <c:v>41039.010416636396</c:v>
                </c:pt>
                <c:pt idx="12482">
                  <c:v>41039.02083330306</c:v>
                </c:pt>
                <c:pt idx="12483">
                  <c:v>41039.031249969725</c:v>
                </c:pt>
                <c:pt idx="12484">
                  <c:v>41039.041666636389</c:v>
                </c:pt>
                <c:pt idx="12485">
                  <c:v>41039.052083303053</c:v>
                </c:pt>
                <c:pt idx="12486">
                  <c:v>41039.062499969717</c:v>
                </c:pt>
                <c:pt idx="12487">
                  <c:v>41039.072916636382</c:v>
                </c:pt>
                <c:pt idx="12488">
                  <c:v>41039.083333303046</c:v>
                </c:pt>
                <c:pt idx="12489">
                  <c:v>41039.09374996971</c:v>
                </c:pt>
                <c:pt idx="12490">
                  <c:v>41039.104166636374</c:v>
                </c:pt>
                <c:pt idx="12491">
                  <c:v>41039.114583303039</c:v>
                </c:pt>
                <c:pt idx="12492">
                  <c:v>41039.124999969703</c:v>
                </c:pt>
                <c:pt idx="12493">
                  <c:v>41039.135416636367</c:v>
                </c:pt>
                <c:pt idx="12494">
                  <c:v>41039.145833303031</c:v>
                </c:pt>
                <c:pt idx="12495">
                  <c:v>41039.156249969696</c:v>
                </c:pt>
                <c:pt idx="12496">
                  <c:v>41039.16666663636</c:v>
                </c:pt>
                <c:pt idx="12497">
                  <c:v>41039.177083303024</c:v>
                </c:pt>
                <c:pt idx="12498">
                  <c:v>41039.187499969688</c:v>
                </c:pt>
                <c:pt idx="12499">
                  <c:v>41039.197916636353</c:v>
                </c:pt>
                <c:pt idx="12500">
                  <c:v>41039.208333303017</c:v>
                </c:pt>
                <c:pt idx="12501">
                  <c:v>41039.218749969681</c:v>
                </c:pt>
                <c:pt idx="12502">
                  <c:v>41039.229166636345</c:v>
                </c:pt>
                <c:pt idx="12503">
                  <c:v>41039.23958330301</c:v>
                </c:pt>
                <c:pt idx="12504">
                  <c:v>41039.249999969674</c:v>
                </c:pt>
                <c:pt idx="12505">
                  <c:v>41039.260416636338</c:v>
                </c:pt>
                <c:pt idx="12506">
                  <c:v>41039.270833303002</c:v>
                </c:pt>
                <c:pt idx="12507">
                  <c:v>41039.281249969667</c:v>
                </c:pt>
                <c:pt idx="12508">
                  <c:v>41039.291666636331</c:v>
                </c:pt>
                <c:pt idx="12509">
                  <c:v>41039.302083302995</c:v>
                </c:pt>
                <c:pt idx="12510">
                  <c:v>41039.312499969659</c:v>
                </c:pt>
                <c:pt idx="12511">
                  <c:v>41039.322916636323</c:v>
                </c:pt>
                <c:pt idx="12512">
                  <c:v>41039.333333302988</c:v>
                </c:pt>
                <c:pt idx="12513">
                  <c:v>41039.343749969652</c:v>
                </c:pt>
                <c:pt idx="12514">
                  <c:v>41039.354166636316</c:v>
                </c:pt>
                <c:pt idx="12515">
                  <c:v>41039.36458330298</c:v>
                </c:pt>
                <c:pt idx="12516">
                  <c:v>41039.374999969645</c:v>
                </c:pt>
                <c:pt idx="12517">
                  <c:v>41039.385416636309</c:v>
                </c:pt>
                <c:pt idx="12518">
                  <c:v>41039.395833302973</c:v>
                </c:pt>
                <c:pt idx="12519">
                  <c:v>41039.406249969637</c:v>
                </c:pt>
                <c:pt idx="12520">
                  <c:v>41039.416666636302</c:v>
                </c:pt>
                <c:pt idx="12521">
                  <c:v>41039.427083302966</c:v>
                </c:pt>
                <c:pt idx="12522">
                  <c:v>41039.43749996963</c:v>
                </c:pt>
                <c:pt idx="12523">
                  <c:v>41039.447916636294</c:v>
                </c:pt>
                <c:pt idx="12524">
                  <c:v>41039.458333302959</c:v>
                </c:pt>
                <c:pt idx="12525">
                  <c:v>41039.468749969623</c:v>
                </c:pt>
                <c:pt idx="12526">
                  <c:v>41039.479166636287</c:v>
                </c:pt>
                <c:pt idx="12527">
                  <c:v>41039.489583302951</c:v>
                </c:pt>
                <c:pt idx="12528">
                  <c:v>41039.499999969616</c:v>
                </c:pt>
                <c:pt idx="12529">
                  <c:v>41039.51041663628</c:v>
                </c:pt>
                <c:pt idx="12530">
                  <c:v>41039.520833302944</c:v>
                </c:pt>
                <c:pt idx="12531">
                  <c:v>41039.531249969608</c:v>
                </c:pt>
                <c:pt idx="12532">
                  <c:v>41039.541666636273</c:v>
                </c:pt>
                <c:pt idx="12533">
                  <c:v>41039.552083302937</c:v>
                </c:pt>
                <c:pt idx="12534">
                  <c:v>41039.562499969601</c:v>
                </c:pt>
                <c:pt idx="12535">
                  <c:v>41039.572916636265</c:v>
                </c:pt>
                <c:pt idx="12536">
                  <c:v>41039.58333330293</c:v>
                </c:pt>
                <c:pt idx="12537">
                  <c:v>41039.593749969594</c:v>
                </c:pt>
                <c:pt idx="12538">
                  <c:v>41039.604166636258</c:v>
                </c:pt>
                <c:pt idx="12539">
                  <c:v>41039.614583302922</c:v>
                </c:pt>
                <c:pt idx="12540">
                  <c:v>41039.624999969586</c:v>
                </c:pt>
                <c:pt idx="12541">
                  <c:v>41039.635416636251</c:v>
                </c:pt>
                <c:pt idx="12542">
                  <c:v>41039.645833302915</c:v>
                </c:pt>
                <c:pt idx="12543">
                  <c:v>41039.656249969579</c:v>
                </c:pt>
                <c:pt idx="12544">
                  <c:v>41039.666666636243</c:v>
                </c:pt>
                <c:pt idx="12545">
                  <c:v>41039.677083302908</c:v>
                </c:pt>
                <c:pt idx="12546">
                  <c:v>41039.687499969572</c:v>
                </c:pt>
                <c:pt idx="12547">
                  <c:v>41039.697916636236</c:v>
                </c:pt>
                <c:pt idx="12548">
                  <c:v>41039.7083333029</c:v>
                </c:pt>
                <c:pt idx="12549">
                  <c:v>41039.718749969565</c:v>
                </c:pt>
                <c:pt idx="12550">
                  <c:v>41039.729166636229</c:v>
                </c:pt>
                <c:pt idx="12551">
                  <c:v>41039.739583302893</c:v>
                </c:pt>
                <c:pt idx="12552">
                  <c:v>41039.749999969557</c:v>
                </c:pt>
                <c:pt idx="12553">
                  <c:v>41039.760416636222</c:v>
                </c:pt>
                <c:pt idx="12554">
                  <c:v>41039.770833302886</c:v>
                </c:pt>
                <c:pt idx="12555">
                  <c:v>41039.78124996955</c:v>
                </c:pt>
                <c:pt idx="12556">
                  <c:v>41039.791666636214</c:v>
                </c:pt>
                <c:pt idx="12557">
                  <c:v>41039.802083302879</c:v>
                </c:pt>
                <c:pt idx="12558">
                  <c:v>41039.812499969543</c:v>
                </c:pt>
                <c:pt idx="12559">
                  <c:v>41039.822916636207</c:v>
                </c:pt>
                <c:pt idx="12560">
                  <c:v>41039.833333302871</c:v>
                </c:pt>
                <c:pt idx="12561">
                  <c:v>41039.843749969536</c:v>
                </c:pt>
                <c:pt idx="12562">
                  <c:v>41039.8541666362</c:v>
                </c:pt>
                <c:pt idx="12563">
                  <c:v>41039.864583302864</c:v>
                </c:pt>
                <c:pt idx="12564">
                  <c:v>41039.874999969528</c:v>
                </c:pt>
                <c:pt idx="12565">
                  <c:v>41039.885416636193</c:v>
                </c:pt>
                <c:pt idx="12566">
                  <c:v>41039.895833302857</c:v>
                </c:pt>
                <c:pt idx="12567">
                  <c:v>41039.906249969521</c:v>
                </c:pt>
                <c:pt idx="12568">
                  <c:v>41039.916666636185</c:v>
                </c:pt>
                <c:pt idx="12569">
                  <c:v>41039.927083302849</c:v>
                </c:pt>
                <c:pt idx="12570">
                  <c:v>41039.937499969514</c:v>
                </c:pt>
                <c:pt idx="12571">
                  <c:v>41039.947916636178</c:v>
                </c:pt>
                <c:pt idx="12572">
                  <c:v>41039.958333302842</c:v>
                </c:pt>
                <c:pt idx="12573">
                  <c:v>41039.968749969506</c:v>
                </c:pt>
                <c:pt idx="12574">
                  <c:v>41039.979166636171</c:v>
                </c:pt>
                <c:pt idx="12575">
                  <c:v>41039.989583302835</c:v>
                </c:pt>
                <c:pt idx="12576">
                  <c:v>41039.999999969499</c:v>
                </c:pt>
                <c:pt idx="12577">
                  <c:v>41040.010416636163</c:v>
                </c:pt>
                <c:pt idx="12578">
                  <c:v>41040.020833302828</c:v>
                </c:pt>
                <c:pt idx="12579">
                  <c:v>41040.031249969492</c:v>
                </c:pt>
                <c:pt idx="12580">
                  <c:v>41040.041666636156</c:v>
                </c:pt>
                <c:pt idx="12581">
                  <c:v>41040.05208330282</c:v>
                </c:pt>
                <c:pt idx="12582">
                  <c:v>41040.062499969485</c:v>
                </c:pt>
                <c:pt idx="12583">
                  <c:v>41040.072916636149</c:v>
                </c:pt>
                <c:pt idx="12584">
                  <c:v>41040.083333302813</c:v>
                </c:pt>
                <c:pt idx="12585">
                  <c:v>41040.093749969477</c:v>
                </c:pt>
                <c:pt idx="12586">
                  <c:v>41040.104166636142</c:v>
                </c:pt>
                <c:pt idx="12587">
                  <c:v>41040.114583302806</c:v>
                </c:pt>
                <c:pt idx="12588">
                  <c:v>41040.12499996947</c:v>
                </c:pt>
                <c:pt idx="12589">
                  <c:v>41040.135416636134</c:v>
                </c:pt>
                <c:pt idx="12590">
                  <c:v>41040.145833302799</c:v>
                </c:pt>
                <c:pt idx="12591">
                  <c:v>41040.156249969463</c:v>
                </c:pt>
                <c:pt idx="12592">
                  <c:v>41040.166666636127</c:v>
                </c:pt>
                <c:pt idx="12593">
                  <c:v>41040.177083302791</c:v>
                </c:pt>
                <c:pt idx="12594">
                  <c:v>41040.187499969456</c:v>
                </c:pt>
                <c:pt idx="12595">
                  <c:v>41040.19791663612</c:v>
                </c:pt>
                <c:pt idx="12596">
                  <c:v>41040.208333302784</c:v>
                </c:pt>
                <c:pt idx="12597">
                  <c:v>41040.218749969448</c:v>
                </c:pt>
                <c:pt idx="12598">
                  <c:v>41040.229166636112</c:v>
                </c:pt>
                <c:pt idx="12599">
                  <c:v>41040.239583302777</c:v>
                </c:pt>
                <c:pt idx="12600">
                  <c:v>41040.249999969441</c:v>
                </c:pt>
                <c:pt idx="12601">
                  <c:v>41040.260416636105</c:v>
                </c:pt>
                <c:pt idx="12602">
                  <c:v>41040.270833302769</c:v>
                </c:pt>
                <c:pt idx="12603">
                  <c:v>41040.281249969434</c:v>
                </c:pt>
                <c:pt idx="12604">
                  <c:v>41040.291666636098</c:v>
                </c:pt>
                <c:pt idx="12605">
                  <c:v>41040.302083302762</c:v>
                </c:pt>
                <c:pt idx="12606">
                  <c:v>41040.312499969426</c:v>
                </c:pt>
                <c:pt idx="12607">
                  <c:v>41040.322916636091</c:v>
                </c:pt>
                <c:pt idx="12608">
                  <c:v>41040.333333302755</c:v>
                </c:pt>
                <c:pt idx="12609">
                  <c:v>41040.343749969419</c:v>
                </c:pt>
                <c:pt idx="12610">
                  <c:v>41040.354166636083</c:v>
                </c:pt>
                <c:pt idx="12611">
                  <c:v>41040.364583302748</c:v>
                </c:pt>
                <c:pt idx="12612">
                  <c:v>41040.374999969412</c:v>
                </c:pt>
                <c:pt idx="12613">
                  <c:v>41040.385416636076</c:v>
                </c:pt>
                <c:pt idx="12614">
                  <c:v>41040.39583330274</c:v>
                </c:pt>
                <c:pt idx="12615">
                  <c:v>41040.406249969405</c:v>
                </c:pt>
                <c:pt idx="12616">
                  <c:v>41040.416666636069</c:v>
                </c:pt>
                <c:pt idx="12617">
                  <c:v>41040.427083302733</c:v>
                </c:pt>
                <c:pt idx="12618">
                  <c:v>41040.437499969397</c:v>
                </c:pt>
                <c:pt idx="12619">
                  <c:v>41040.447916636062</c:v>
                </c:pt>
                <c:pt idx="12620">
                  <c:v>41040.458333302726</c:v>
                </c:pt>
                <c:pt idx="12621">
                  <c:v>41040.46874996939</c:v>
                </c:pt>
                <c:pt idx="12622">
                  <c:v>41040.479166636054</c:v>
                </c:pt>
                <c:pt idx="12623">
                  <c:v>41040.489583302719</c:v>
                </c:pt>
                <c:pt idx="12624">
                  <c:v>41040.499999969383</c:v>
                </c:pt>
                <c:pt idx="12625">
                  <c:v>41040.510416636047</c:v>
                </c:pt>
                <c:pt idx="12626">
                  <c:v>41040.520833302711</c:v>
                </c:pt>
                <c:pt idx="12627">
                  <c:v>41040.531249969375</c:v>
                </c:pt>
                <c:pt idx="12628">
                  <c:v>41040.54166663604</c:v>
                </c:pt>
                <c:pt idx="12629">
                  <c:v>41040.552083302704</c:v>
                </c:pt>
                <c:pt idx="12630">
                  <c:v>41040.562499969368</c:v>
                </c:pt>
                <c:pt idx="12631">
                  <c:v>41040.572916636032</c:v>
                </c:pt>
                <c:pt idx="12632">
                  <c:v>41040.583333302697</c:v>
                </c:pt>
                <c:pt idx="12633">
                  <c:v>41040.593749969361</c:v>
                </c:pt>
                <c:pt idx="12634">
                  <c:v>41040.604166636025</c:v>
                </c:pt>
                <c:pt idx="12635">
                  <c:v>41040.614583302689</c:v>
                </c:pt>
                <c:pt idx="12636">
                  <c:v>41040.624999969354</c:v>
                </c:pt>
                <c:pt idx="12637">
                  <c:v>41040.635416636018</c:v>
                </c:pt>
                <c:pt idx="12638">
                  <c:v>41040.645833302682</c:v>
                </c:pt>
                <c:pt idx="12639">
                  <c:v>41040.656249969346</c:v>
                </c:pt>
                <c:pt idx="12640">
                  <c:v>41040.666666636011</c:v>
                </c:pt>
                <c:pt idx="12641">
                  <c:v>41040.677083302675</c:v>
                </c:pt>
                <c:pt idx="12642">
                  <c:v>41040.687499969339</c:v>
                </c:pt>
                <c:pt idx="12643">
                  <c:v>41040.697916636003</c:v>
                </c:pt>
                <c:pt idx="12644">
                  <c:v>41040.708333302668</c:v>
                </c:pt>
                <c:pt idx="12645">
                  <c:v>41040.718749969332</c:v>
                </c:pt>
                <c:pt idx="12646">
                  <c:v>41040.729166635996</c:v>
                </c:pt>
                <c:pt idx="12647">
                  <c:v>41040.73958330266</c:v>
                </c:pt>
                <c:pt idx="12648">
                  <c:v>41040.749999969325</c:v>
                </c:pt>
                <c:pt idx="12649">
                  <c:v>41040.760416635989</c:v>
                </c:pt>
                <c:pt idx="12650">
                  <c:v>41040.770833302653</c:v>
                </c:pt>
                <c:pt idx="12651">
                  <c:v>41040.781249969317</c:v>
                </c:pt>
                <c:pt idx="12652">
                  <c:v>41040.791666635982</c:v>
                </c:pt>
                <c:pt idx="12653">
                  <c:v>41040.802083302646</c:v>
                </c:pt>
                <c:pt idx="12654">
                  <c:v>41040.81249996931</c:v>
                </c:pt>
                <c:pt idx="12655">
                  <c:v>41040.822916635974</c:v>
                </c:pt>
                <c:pt idx="12656">
                  <c:v>41040.833333302638</c:v>
                </c:pt>
                <c:pt idx="12657">
                  <c:v>41040.843749969303</c:v>
                </c:pt>
                <c:pt idx="12658">
                  <c:v>41040.854166635967</c:v>
                </c:pt>
                <c:pt idx="12659">
                  <c:v>41040.864583302631</c:v>
                </c:pt>
                <c:pt idx="12660">
                  <c:v>41040.874999969295</c:v>
                </c:pt>
                <c:pt idx="12661">
                  <c:v>41040.88541663596</c:v>
                </c:pt>
                <c:pt idx="12662">
                  <c:v>41040.895833302624</c:v>
                </c:pt>
                <c:pt idx="12663">
                  <c:v>41040.906249969288</c:v>
                </c:pt>
                <c:pt idx="12664">
                  <c:v>41040.916666635952</c:v>
                </c:pt>
                <c:pt idx="12665">
                  <c:v>41040.927083302617</c:v>
                </c:pt>
                <c:pt idx="12666">
                  <c:v>41040.937499969281</c:v>
                </c:pt>
                <c:pt idx="12667">
                  <c:v>41040.947916635945</c:v>
                </c:pt>
                <c:pt idx="12668">
                  <c:v>41040.958333302609</c:v>
                </c:pt>
                <c:pt idx="12669">
                  <c:v>41040.968749969274</c:v>
                </c:pt>
                <c:pt idx="12670">
                  <c:v>41040.979166635938</c:v>
                </c:pt>
                <c:pt idx="12671">
                  <c:v>41040.989583302602</c:v>
                </c:pt>
                <c:pt idx="12672">
                  <c:v>41040.999999969266</c:v>
                </c:pt>
                <c:pt idx="12673">
                  <c:v>41041.010416635931</c:v>
                </c:pt>
                <c:pt idx="12674">
                  <c:v>41041.020833302595</c:v>
                </c:pt>
                <c:pt idx="12675">
                  <c:v>41041.031249969259</c:v>
                </c:pt>
                <c:pt idx="12676">
                  <c:v>41041.041666635923</c:v>
                </c:pt>
                <c:pt idx="12677">
                  <c:v>41041.052083302588</c:v>
                </c:pt>
                <c:pt idx="12678">
                  <c:v>41041.062499969252</c:v>
                </c:pt>
                <c:pt idx="12679">
                  <c:v>41041.072916635916</c:v>
                </c:pt>
                <c:pt idx="12680">
                  <c:v>41041.08333330258</c:v>
                </c:pt>
                <c:pt idx="12681">
                  <c:v>41041.093749969245</c:v>
                </c:pt>
                <c:pt idx="12682">
                  <c:v>41041.104166635909</c:v>
                </c:pt>
                <c:pt idx="12683">
                  <c:v>41041.114583302573</c:v>
                </c:pt>
                <c:pt idx="12684">
                  <c:v>41041.124999969237</c:v>
                </c:pt>
                <c:pt idx="12685">
                  <c:v>41041.135416635901</c:v>
                </c:pt>
                <c:pt idx="12686">
                  <c:v>41041.145833302566</c:v>
                </c:pt>
                <c:pt idx="12687">
                  <c:v>41041.15624996923</c:v>
                </c:pt>
                <c:pt idx="12688">
                  <c:v>41041.166666635894</c:v>
                </c:pt>
                <c:pt idx="12689">
                  <c:v>41041.177083302558</c:v>
                </c:pt>
                <c:pt idx="12690">
                  <c:v>41041.187499969223</c:v>
                </c:pt>
                <c:pt idx="12691">
                  <c:v>41041.197916635887</c:v>
                </c:pt>
                <c:pt idx="12692">
                  <c:v>41041.208333302551</c:v>
                </c:pt>
                <c:pt idx="12693">
                  <c:v>41041.218749969215</c:v>
                </c:pt>
                <c:pt idx="12694">
                  <c:v>41041.22916663588</c:v>
                </c:pt>
                <c:pt idx="12695">
                  <c:v>41041.239583302544</c:v>
                </c:pt>
                <c:pt idx="12696">
                  <c:v>41041.249999969208</c:v>
                </c:pt>
                <c:pt idx="12697">
                  <c:v>41041.260416635872</c:v>
                </c:pt>
                <c:pt idx="12698">
                  <c:v>41041.270833302537</c:v>
                </c:pt>
                <c:pt idx="12699">
                  <c:v>41041.281249969201</c:v>
                </c:pt>
                <c:pt idx="12700">
                  <c:v>41041.291666635865</c:v>
                </c:pt>
                <c:pt idx="12701">
                  <c:v>41041.302083302529</c:v>
                </c:pt>
                <c:pt idx="12702">
                  <c:v>41041.312499969194</c:v>
                </c:pt>
                <c:pt idx="12703">
                  <c:v>41041.322916635858</c:v>
                </c:pt>
                <c:pt idx="12704">
                  <c:v>41041.333333302522</c:v>
                </c:pt>
                <c:pt idx="12705">
                  <c:v>41041.343749969186</c:v>
                </c:pt>
                <c:pt idx="12706">
                  <c:v>41041.354166635851</c:v>
                </c:pt>
                <c:pt idx="12707">
                  <c:v>41041.364583302515</c:v>
                </c:pt>
                <c:pt idx="12708">
                  <c:v>41041.374999969179</c:v>
                </c:pt>
                <c:pt idx="12709">
                  <c:v>41041.385416635843</c:v>
                </c:pt>
                <c:pt idx="12710">
                  <c:v>41041.395833302508</c:v>
                </c:pt>
                <c:pt idx="12711">
                  <c:v>41041.406249969172</c:v>
                </c:pt>
                <c:pt idx="12712">
                  <c:v>41041.416666635836</c:v>
                </c:pt>
                <c:pt idx="12713">
                  <c:v>41041.4270833025</c:v>
                </c:pt>
                <c:pt idx="12714">
                  <c:v>41041.437499969164</c:v>
                </c:pt>
                <c:pt idx="12715">
                  <c:v>41041.447916635829</c:v>
                </c:pt>
                <c:pt idx="12716">
                  <c:v>41041.458333302493</c:v>
                </c:pt>
                <c:pt idx="12717">
                  <c:v>41041.468749969157</c:v>
                </c:pt>
                <c:pt idx="12718">
                  <c:v>41041.479166635821</c:v>
                </c:pt>
                <c:pt idx="12719">
                  <c:v>41041.489583302486</c:v>
                </c:pt>
                <c:pt idx="12720">
                  <c:v>41041.49999996915</c:v>
                </c:pt>
                <c:pt idx="12721">
                  <c:v>41041.510416635814</c:v>
                </c:pt>
                <c:pt idx="12722">
                  <c:v>41041.520833302478</c:v>
                </c:pt>
                <c:pt idx="12723">
                  <c:v>41041.531249969143</c:v>
                </c:pt>
                <c:pt idx="12724">
                  <c:v>41041.541666635807</c:v>
                </c:pt>
                <c:pt idx="12725">
                  <c:v>41041.552083302471</c:v>
                </c:pt>
                <c:pt idx="12726">
                  <c:v>41041.562499969135</c:v>
                </c:pt>
                <c:pt idx="12727">
                  <c:v>41041.5729166358</c:v>
                </c:pt>
                <c:pt idx="12728">
                  <c:v>41041.583333302464</c:v>
                </c:pt>
                <c:pt idx="12729">
                  <c:v>41041.593749969128</c:v>
                </c:pt>
                <c:pt idx="12730">
                  <c:v>41041.604166635792</c:v>
                </c:pt>
                <c:pt idx="12731">
                  <c:v>41041.614583302457</c:v>
                </c:pt>
                <c:pt idx="12732">
                  <c:v>41041.624999969121</c:v>
                </c:pt>
                <c:pt idx="12733">
                  <c:v>41041.635416635785</c:v>
                </c:pt>
                <c:pt idx="12734">
                  <c:v>41041.645833302449</c:v>
                </c:pt>
                <c:pt idx="12735">
                  <c:v>41041.656249969114</c:v>
                </c:pt>
                <c:pt idx="12736">
                  <c:v>41041.666666635778</c:v>
                </c:pt>
                <c:pt idx="12737">
                  <c:v>41041.677083302442</c:v>
                </c:pt>
                <c:pt idx="12738">
                  <c:v>41041.687499969106</c:v>
                </c:pt>
                <c:pt idx="12739">
                  <c:v>41041.697916635771</c:v>
                </c:pt>
                <c:pt idx="12740">
                  <c:v>41041.708333302435</c:v>
                </c:pt>
                <c:pt idx="12741">
                  <c:v>41041.718749969099</c:v>
                </c:pt>
                <c:pt idx="12742">
                  <c:v>41041.729166635763</c:v>
                </c:pt>
                <c:pt idx="12743">
                  <c:v>41041.739583302427</c:v>
                </c:pt>
                <c:pt idx="12744">
                  <c:v>41041.749999969092</c:v>
                </c:pt>
                <c:pt idx="12745">
                  <c:v>41041.760416635756</c:v>
                </c:pt>
                <c:pt idx="12746">
                  <c:v>41041.77083330242</c:v>
                </c:pt>
                <c:pt idx="12747">
                  <c:v>41041.781249969084</c:v>
                </c:pt>
                <c:pt idx="12748">
                  <c:v>41041.791666635749</c:v>
                </c:pt>
                <c:pt idx="12749">
                  <c:v>41041.802083302413</c:v>
                </c:pt>
                <c:pt idx="12750">
                  <c:v>41041.812499969077</c:v>
                </c:pt>
                <c:pt idx="12751">
                  <c:v>41041.822916635741</c:v>
                </c:pt>
                <c:pt idx="12752">
                  <c:v>41041.833333302406</c:v>
                </c:pt>
                <c:pt idx="12753">
                  <c:v>41041.84374996907</c:v>
                </c:pt>
                <c:pt idx="12754">
                  <c:v>41041.854166635734</c:v>
                </c:pt>
                <c:pt idx="12755">
                  <c:v>41041.864583302398</c:v>
                </c:pt>
                <c:pt idx="12756">
                  <c:v>41041.874999969063</c:v>
                </c:pt>
                <c:pt idx="12757">
                  <c:v>41041.885416635727</c:v>
                </c:pt>
                <c:pt idx="12758">
                  <c:v>41041.895833302391</c:v>
                </c:pt>
                <c:pt idx="12759">
                  <c:v>41041.906249969055</c:v>
                </c:pt>
                <c:pt idx="12760">
                  <c:v>41041.91666663572</c:v>
                </c:pt>
                <c:pt idx="12761">
                  <c:v>41041.927083302384</c:v>
                </c:pt>
                <c:pt idx="12762">
                  <c:v>41041.937499969048</c:v>
                </c:pt>
                <c:pt idx="12763">
                  <c:v>41041.947916635712</c:v>
                </c:pt>
                <c:pt idx="12764">
                  <c:v>41041.958333302377</c:v>
                </c:pt>
                <c:pt idx="12765">
                  <c:v>41041.968749969041</c:v>
                </c:pt>
                <c:pt idx="12766">
                  <c:v>41041.979166635705</c:v>
                </c:pt>
                <c:pt idx="12767">
                  <c:v>41041.989583302369</c:v>
                </c:pt>
                <c:pt idx="12768">
                  <c:v>41041.999999969034</c:v>
                </c:pt>
                <c:pt idx="12769">
                  <c:v>41042.010416635698</c:v>
                </c:pt>
                <c:pt idx="12770">
                  <c:v>41042.020833302362</c:v>
                </c:pt>
                <c:pt idx="12771">
                  <c:v>41042.031249969026</c:v>
                </c:pt>
                <c:pt idx="12772">
                  <c:v>41042.04166663569</c:v>
                </c:pt>
                <c:pt idx="12773">
                  <c:v>41042.052083302355</c:v>
                </c:pt>
                <c:pt idx="12774">
                  <c:v>41042.062499969019</c:v>
                </c:pt>
                <c:pt idx="12775">
                  <c:v>41042.072916635683</c:v>
                </c:pt>
                <c:pt idx="12776">
                  <c:v>41042.083333302347</c:v>
                </c:pt>
                <c:pt idx="12777">
                  <c:v>41042.093749969012</c:v>
                </c:pt>
                <c:pt idx="12778">
                  <c:v>41042.104166635676</c:v>
                </c:pt>
                <c:pt idx="12779">
                  <c:v>41042.11458330234</c:v>
                </c:pt>
                <c:pt idx="12780">
                  <c:v>41042.124999969004</c:v>
                </c:pt>
                <c:pt idx="12781">
                  <c:v>41042.135416635669</c:v>
                </c:pt>
                <c:pt idx="12782">
                  <c:v>41042.145833302333</c:v>
                </c:pt>
                <c:pt idx="12783">
                  <c:v>41042.156249968997</c:v>
                </c:pt>
                <c:pt idx="12784">
                  <c:v>41042.166666635661</c:v>
                </c:pt>
                <c:pt idx="12785">
                  <c:v>41042.177083302326</c:v>
                </c:pt>
                <c:pt idx="12786">
                  <c:v>41042.18749996899</c:v>
                </c:pt>
                <c:pt idx="12787">
                  <c:v>41042.197916635654</c:v>
                </c:pt>
                <c:pt idx="12788">
                  <c:v>41042.208333302318</c:v>
                </c:pt>
                <c:pt idx="12789">
                  <c:v>41042.218749968983</c:v>
                </c:pt>
                <c:pt idx="12790">
                  <c:v>41042.229166635647</c:v>
                </c:pt>
                <c:pt idx="12791">
                  <c:v>41042.239583302311</c:v>
                </c:pt>
                <c:pt idx="12792">
                  <c:v>41042.249999968975</c:v>
                </c:pt>
                <c:pt idx="12793">
                  <c:v>41042.26041663564</c:v>
                </c:pt>
                <c:pt idx="12794">
                  <c:v>41042.270833302304</c:v>
                </c:pt>
                <c:pt idx="12795">
                  <c:v>41042.281249968968</c:v>
                </c:pt>
                <c:pt idx="12796">
                  <c:v>41042.291666635632</c:v>
                </c:pt>
                <c:pt idx="12797">
                  <c:v>41042.302083302297</c:v>
                </c:pt>
                <c:pt idx="12798">
                  <c:v>41042.312499968961</c:v>
                </c:pt>
                <c:pt idx="12799">
                  <c:v>41042.322916635625</c:v>
                </c:pt>
                <c:pt idx="12800">
                  <c:v>41042.333333302289</c:v>
                </c:pt>
                <c:pt idx="12801">
                  <c:v>41042.343749968953</c:v>
                </c:pt>
                <c:pt idx="12802">
                  <c:v>41042.354166635618</c:v>
                </c:pt>
                <c:pt idx="12803">
                  <c:v>41042.364583302282</c:v>
                </c:pt>
                <c:pt idx="12804">
                  <c:v>41042.374999968946</c:v>
                </c:pt>
                <c:pt idx="12805">
                  <c:v>41042.38541663561</c:v>
                </c:pt>
                <c:pt idx="12806">
                  <c:v>41042.395833302275</c:v>
                </c:pt>
                <c:pt idx="12807">
                  <c:v>41042.406249968939</c:v>
                </c:pt>
                <c:pt idx="12808">
                  <c:v>41042.416666635603</c:v>
                </c:pt>
                <c:pt idx="12809">
                  <c:v>41042.427083302267</c:v>
                </c:pt>
                <c:pt idx="12810">
                  <c:v>41042.437499968932</c:v>
                </c:pt>
                <c:pt idx="12811">
                  <c:v>41042.447916635596</c:v>
                </c:pt>
                <c:pt idx="12812">
                  <c:v>41042.45833330226</c:v>
                </c:pt>
                <c:pt idx="12813">
                  <c:v>41042.468749968924</c:v>
                </c:pt>
                <c:pt idx="12814">
                  <c:v>41042.479166635589</c:v>
                </c:pt>
                <c:pt idx="12815">
                  <c:v>41042.489583302253</c:v>
                </c:pt>
                <c:pt idx="12816">
                  <c:v>41042.499999968917</c:v>
                </c:pt>
                <c:pt idx="12817">
                  <c:v>41042.510416635581</c:v>
                </c:pt>
                <c:pt idx="12818">
                  <c:v>41042.520833302246</c:v>
                </c:pt>
                <c:pt idx="12819">
                  <c:v>41042.53124996891</c:v>
                </c:pt>
                <c:pt idx="12820">
                  <c:v>41042.541666635574</c:v>
                </c:pt>
                <c:pt idx="12821">
                  <c:v>41042.552083302238</c:v>
                </c:pt>
                <c:pt idx="12822">
                  <c:v>41042.562499968903</c:v>
                </c:pt>
                <c:pt idx="12823">
                  <c:v>41042.572916635567</c:v>
                </c:pt>
                <c:pt idx="12824">
                  <c:v>41042.583333302231</c:v>
                </c:pt>
                <c:pt idx="12825">
                  <c:v>41042.593749968895</c:v>
                </c:pt>
                <c:pt idx="12826">
                  <c:v>41042.60416663556</c:v>
                </c:pt>
                <c:pt idx="12827">
                  <c:v>41042.614583302224</c:v>
                </c:pt>
                <c:pt idx="12828">
                  <c:v>41042.624999968888</c:v>
                </c:pt>
                <c:pt idx="12829">
                  <c:v>41042.635416635552</c:v>
                </c:pt>
                <c:pt idx="12830">
                  <c:v>41042.645833302216</c:v>
                </c:pt>
                <c:pt idx="12831">
                  <c:v>41042.656249968881</c:v>
                </c:pt>
                <c:pt idx="12832">
                  <c:v>41042.666666635545</c:v>
                </c:pt>
                <c:pt idx="12833">
                  <c:v>41042.677083302209</c:v>
                </c:pt>
                <c:pt idx="12834">
                  <c:v>41042.687499968873</c:v>
                </c:pt>
                <c:pt idx="12835">
                  <c:v>41042.697916635538</c:v>
                </c:pt>
                <c:pt idx="12836">
                  <c:v>41042.708333302202</c:v>
                </c:pt>
                <c:pt idx="12837">
                  <c:v>41042.718749968866</c:v>
                </c:pt>
                <c:pt idx="12838">
                  <c:v>41042.72916663553</c:v>
                </c:pt>
                <c:pt idx="12839">
                  <c:v>41042.739583302195</c:v>
                </c:pt>
                <c:pt idx="12840">
                  <c:v>41042.749999968859</c:v>
                </c:pt>
                <c:pt idx="12841">
                  <c:v>41042.760416635523</c:v>
                </c:pt>
                <c:pt idx="12842">
                  <c:v>41042.770833302187</c:v>
                </c:pt>
                <c:pt idx="12843">
                  <c:v>41042.781249968852</c:v>
                </c:pt>
                <c:pt idx="12844">
                  <c:v>41042.791666635516</c:v>
                </c:pt>
                <c:pt idx="12845">
                  <c:v>41042.80208330218</c:v>
                </c:pt>
                <c:pt idx="12846">
                  <c:v>41042.812499968844</c:v>
                </c:pt>
                <c:pt idx="12847">
                  <c:v>41042.822916635509</c:v>
                </c:pt>
                <c:pt idx="12848">
                  <c:v>41042.833333302173</c:v>
                </c:pt>
                <c:pt idx="12849">
                  <c:v>41042.843749968837</c:v>
                </c:pt>
                <c:pt idx="12850">
                  <c:v>41042.854166635501</c:v>
                </c:pt>
                <c:pt idx="12851">
                  <c:v>41042.864583302166</c:v>
                </c:pt>
                <c:pt idx="12852">
                  <c:v>41042.87499996883</c:v>
                </c:pt>
                <c:pt idx="12853">
                  <c:v>41042.885416635494</c:v>
                </c:pt>
                <c:pt idx="12854">
                  <c:v>41042.895833302158</c:v>
                </c:pt>
                <c:pt idx="12855">
                  <c:v>41042.906249968823</c:v>
                </c:pt>
                <c:pt idx="12856">
                  <c:v>41042.916666635487</c:v>
                </c:pt>
                <c:pt idx="12857">
                  <c:v>41042.927083302151</c:v>
                </c:pt>
                <c:pt idx="12858">
                  <c:v>41042.937499968815</c:v>
                </c:pt>
                <c:pt idx="12859">
                  <c:v>41042.947916635479</c:v>
                </c:pt>
                <c:pt idx="12860">
                  <c:v>41042.958333302144</c:v>
                </c:pt>
                <c:pt idx="12861">
                  <c:v>41042.968749968808</c:v>
                </c:pt>
                <c:pt idx="12862">
                  <c:v>41042.979166635472</c:v>
                </c:pt>
                <c:pt idx="12863">
                  <c:v>41042.989583302136</c:v>
                </c:pt>
                <c:pt idx="12864">
                  <c:v>41042.999999968801</c:v>
                </c:pt>
                <c:pt idx="12865">
                  <c:v>41043.010416635465</c:v>
                </c:pt>
                <c:pt idx="12866">
                  <c:v>41043.020833302129</c:v>
                </c:pt>
                <c:pt idx="12867">
                  <c:v>41043.031249968793</c:v>
                </c:pt>
                <c:pt idx="12868">
                  <c:v>41043.041666635458</c:v>
                </c:pt>
                <c:pt idx="12869">
                  <c:v>41043.052083302122</c:v>
                </c:pt>
                <c:pt idx="12870">
                  <c:v>41043.062499968786</c:v>
                </c:pt>
                <c:pt idx="12871">
                  <c:v>41043.07291663545</c:v>
                </c:pt>
                <c:pt idx="12872">
                  <c:v>41043.083333302115</c:v>
                </c:pt>
                <c:pt idx="12873">
                  <c:v>41043.093749968779</c:v>
                </c:pt>
                <c:pt idx="12874">
                  <c:v>41043.104166635443</c:v>
                </c:pt>
                <c:pt idx="12875">
                  <c:v>41043.114583302107</c:v>
                </c:pt>
                <c:pt idx="12876">
                  <c:v>41043.124999968772</c:v>
                </c:pt>
                <c:pt idx="12877">
                  <c:v>41043.135416635436</c:v>
                </c:pt>
                <c:pt idx="12878">
                  <c:v>41043.1458333021</c:v>
                </c:pt>
                <c:pt idx="12879">
                  <c:v>41043.156249968764</c:v>
                </c:pt>
                <c:pt idx="12880">
                  <c:v>41043.166666635429</c:v>
                </c:pt>
                <c:pt idx="12881">
                  <c:v>41043.177083302093</c:v>
                </c:pt>
                <c:pt idx="12882">
                  <c:v>41043.187499968757</c:v>
                </c:pt>
                <c:pt idx="12883">
                  <c:v>41043.197916635421</c:v>
                </c:pt>
                <c:pt idx="12884">
                  <c:v>41043.208333302086</c:v>
                </c:pt>
                <c:pt idx="12885">
                  <c:v>41043.21874996875</c:v>
                </c:pt>
                <c:pt idx="12886">
                  <c:v>41043.229166635414</c:v>
                </c:pt>
                <c:pt idx="12887">
                  <c:v>41043.239583302078</c:v>
                </c:pt>
                <c:pt idx="12888">
                  <c:v>41043.249999968742</c:v>
                </c:pt>
                <c:pt idx="12889">
                  <c:v>41043.260416635407</c:v>
                </c:pt>
                <c:pt idx="12890">
                  <c:v>41043.270833302071</c:v>
                </c:pt>
                <c:pt idx="12891">
                  <c:v>41043.281249968735</c:v>
                </c:pt>
                <c:pt idx="12892">
                  <c:v>41043.291666635399</c:v>
                </c:pt>
                <c:pt idx="12893">
                  <c:v>41043.302083302064</c:v>
                </c:pt>
                <c:pt idx="12894">
                  <c:v>41043.312499968728</c:v>
                </c:pt>
                <c:pt idx="12895">
                  <c:v>41043.322916635392</c:v>
                </c:pt>
                <c:pt idx="12896">
                  <c:v>41043.333333302056</c:v>
                </c:pt>
                <c:pt idx="12897">
                  <c:v>41043.343749968721</c:v>
                </c:pt>
                <c:pt idx="12898">
                  <c:v>41043.354166635385</c:v>
                </c:pt>
                <c:pt idx="12899">
                  <c:v>41043.364583302049</c:v>
                </c:pt>
                <c:pt idx="12900">
                  <c:v>41043.374999968713</c:v>
                </c:pt>
                <c:pt idx="12901">
                  <c:v>41043.385416635378</c:v>
                </c:pt>
                <c:pt idx="12902">
                  <c:v>41043.395833302042</c:v>
                </c:pt>
                <c:pt idx="12903">
                  <c:v>41043.406249968706</c:v>
                </c:pt>
                <c:pt idx="12904">
                  <c:v>41043.41666663537</c:v>
                </c:pt>
                <c:pt idx="12905">
                  <c:v>41043.427083302035</c:v>
                </c:pt>
                <c:pt idx="12906">
                  <c:v>41043.437499968699</c:v>
                </c:pt>
                <c:pt idx="12907">
                  <c:v>41043.447916635363</c:v>
                </c:pt>
                <c:pt idx="12908">
                  <c:v>41043.458333302027</c:v>
                </c:pt>
                <c:pt idx="12909">
                  <c:v>41043.468749968692</c:v>
                </c:pt>
                <c:pt idx="12910">
                  <c:v>41043.479166635356</c:v>
                </c:pt>
                <c:pt idx="12911">
                  <c:v>41043.48958330202</c:v>
                </c:pt>
                <c:pt idx="12912">
                  <c:v>41043.499999968684</c:v>
                </c:pt>
                <c:pt idx="12913">
                  <c:v>41043.510416635349</c:v>
                </c:pt>
                <c:pt idx="12914">
                  <c:v>41043.520833302013</c:v>
                </c:pt>
                <c:pt idx="12915">
                  <c:v>41043.531249968677</c:v>
                </c:pt>
                <c:pt idx="12916">
                  <c:v>41043.541666635341</c:v>
                </c:pt>
                <c:pt idx="12917">
                  <c:v>41043.552083302005</c:v>
                </c:pt>
                <c:pt idx="12918">
                  <c:v>41043.56249996867</c:v>
                </c:pt>
                <c:pt idx="12919">
                  <c:v>41043.572916635334</c:v>
                </c:pt>
                <c:pt idx="12920">
                  <c:v>41043.583333301998</c:v>
                </c:pt>
                <c:pt idx="12921">
                  <c:v>41043.593749968662</c:v>
                </c:pt>
                <c:pt idx="12922">
                  <c:v>41043.604166635327</c:v>
                </c:pt>
                <c:pt idx="12923">
                  <c:v>41043.614583301991</c:v>
                </c:pt>
                <c:pt idx="12924">
                  <c:v>41043.624999968655</c:v>
                </c:pt>
                <c:pt idx="12925">
                  <c:v>41043.635416635319</c:v>
                </c:pt>
                <c:pt idx="12926">
                  <c:v>41043.645833301984</c:v>
                </c:pt>
                <c:pt idx="12927">
                  <c:v>41043.656249968648</c:v>
                </c:pt>
                <c:pt idx="12928">
                  <c:v>41043.666666635312</c:v>
                </c:pt>
                <c:pt idx="12929">
                  <c:v>41043.677083301976</c:v>
                </c:pt>
                <c:pt idx="12930">
                  <c:v>41043.687499968641</c:v>
                </c:pt>
                <c:pt idx="12931">
                  <c:v>41043.697916635305</c:v>
                </c:pt>
                <c:pt idx="12932">
                  <c:v>41043.708333301969</c:v>
                </c:pt>
                <c:pt idx="12933">
                  <c:v>41043.718749968633</c:v>
                </c:pt>
                <c:pt idx="12934">
                  <c:v>41043.729166635298</c:v>
                </c:pt>
                <c:pt idx="12935">
                  <c:v>41043.739583301962</c:v>
                </c:pt>
                <c:pt idx="12936">
                  <c:v>41043.749999968626</c:v>
                </c:pt>
                <c:pt idx="12937">
                  <c:v>41043.76041663529</c:v>
                </c:pt>
                <c:pt idx="12938">
                  <c:v>41043.770833301955</c:v>
                </c:pt>
                <c:pt idx="12939">
                  <c:v>41043.781249968619</c:v>
                </c:pt>
                <c:pt idx="12940">
                  <c:v>41043.791666635283</c:v>
                </c:pt>
                <c:pt idx="12941">
                  <c:v>41043.802083301947</c:v>
                </c:pt>
                <c:pt idx="12942">
                  <c:v>41043.812499968612</c:v>
                </c:pt>
                <c:pt idx="12943">
                  <c:v>41043.822916635276</c:v>
                </c:pt>
                <c:pt idx="12944">
                  <c:v>41043.83333330194</c:v>
                </c:pt>
                <c:pt idx="12945">
                  <c:v>41043.843749968604</c:v>
                </c:pt>
                <c:pt idx="12946">
                  <c:v>41043.854166635268</c:v>
                </c:pt>
                <c:pt idx="12947">
                  <c:v>41043.864583301933</c:v>
                </c:pt>
                <c:pt idx="12948">
                  <c:v>41043.874999968597</c:v>
                </c:pt>
                <c:pt idx="12949">
                  <c:v>41043.885416635261</c:v>
                </c:pt>
                <c:pt idx="12950">
                  <c:v>41043.895833301925</c:v>
                </c:pt>
                <c:pt idx="12951">
                  <c:v>41043.90624996859</c:v>
                </c:pt>
                <c:pt idx="12952">
                  <c:v>41043.916666635254</c:v>
                </c:pt>
                <c:pt idx="12953">
                  <c:v>41043.927083301918</c:v>
                </c:pt>
                <c:pt idx="12954">
                  <c:v>41043.937499968582</c:v>
                </c:pt>
                <c:pt idx="12955">
                  <c:v>41043.947916635247</c:v>
                </c:pt>
                <c:pt idx="12956">
                  <c:v>41043.958333301911</c:v>
                </c:pt>
                <c:pt idx="12957">
                  <c:v>41043.968749968575</c:v>
                </c:pt>
                <c:pt idx="12958">
                  <c:v>41043.979166635239</c:v>
                </c:pt>
                <c:pt idx="12959">
                  <c:v>41043.989583301904</c:v>
                </c:pt>
                <c:pt idx="12960">
                  <c:v>41043.999999968568</c:v>
                </c:pt>
                <c:pt idx="12961">
                  <c:v>41044.010416635232</c:v>
                </c:pt>
                <c:pt idx="12962">
                  <c:v>41044.020833301896</c:v>
                </c:pt>
                <c:pt idx="12963">
                  <c:v>41044.031249968561</c:v>
                </c:pt>
                <c:pt idx="12964">
                  <c:v>41044.041666635225</c:v>
                </c:pt>
                <c:pt idx="12965">
                  <c:v>41044.052083301889</c:v>
                </c:pt>
                <c:pt idx="12966">
                  <c:v>41044.062499968553</c:v>
                </c:pt>
                <c:pt idx="12967">
                  <c:v>41044.072916635218</c:v>
                </c:pt>
                <c:pt idx="12968">
                  <c:v>41044.083333301882</c:v>
                </c:pt>
                <c:pt idx="12969">
                  <c:v>41044.093749968546</c:v>
                </c:pt>
                <c:pt idx="12970">
                  <c:v>41044.10416663521</c:v>
                </c:pt>
                <c:pt idx="12971">
                  <c:v>41044.114583301875</c:v>
                </c:pt>
                <c:pt idx="12972">
                  <c:v>41044.124999968539</c:v>
                </c:pt>
                <c:pt idx="12973">
                  <c:v>41044.135416635203</c:v>
                </c:pt>
                <c:pt idx="12974">
                  <c:v>41044.145833301867</c:v>
                </c:pt>
                <c:pt idx="12975">
                  <c:v>41044.156249968531</c:v>
                </c:pt>
                <c:pt idx="12976">
                  <c:v>41044.166666635196</c:v>
                </c:pt>
                <c:pt idx="12977">
                  <c:v>41044.17708330186</c:v>
                </c:pt>
                <c:pt idx="12978">
                  <c:v>41044.187499968524</c:v>
                </c:pt>
                <c:pt idx="12979">
                  <c:v>41044.197916635188</c:v>
                </c:pt>
                <c:pt idx="12980">
                  <c:v>41044.208333301853</c:v>
                </c:pt>
                <c:pt idx="12981">
                  <c:v>41044.218749968517</c:v>
                </c:pt>
                <c:pt idx="12982">
                  <c:v>41044.229166635181</c:v>
                </c:pt>
                <c:pt idx="12983">
                  <c:v>41044.239583301845</c:v>
                </c:pt>
                <c:pt idx="12984">
                  <c:v>41044.24999996851</c:v>
                </c:pt>
                <c:pt idx="12985">
                  <c:v>41044.260416635174</c:v>
                </c:pt>
                <c:pt idx="12986">
                  <c:v>41044.270833301838</c:v>
                </c:pt>
                <c:pt idx="12987">
                  <c:v>41044.281249968502</c:v>
                </c:pt>
                <c:pt idx="12988">
                  <c:v>41044.291666635167</c:v>
                </c:pt>
                <c:pt idx="12989">
                  <c:v>41044.302083301831</c:v>
                </c:pt>
                <c:pt idx="12990">
                  <c:v>41044.312499968495</c:v>
                </c:pt>
                <c:pt idx="12991">
                  <c:v>41044.322916635159</c:v>
                </c:pt>
                <c:pt idx="12992">
                  <c:v>41044.333333301824</c:v>
                </c:pt>
                <c:pt idx="12993">
                  <c:v>41044.343749968488</c:v>
                </c:pt>
                <c:pt idx="12994">
                  <c:v>41044.354166635152</c:v>
                </c:pt>
                <c:pt idx="12995">
                  <c:v>41044.364583301816</c:v>
                </c:pt>
                <c:pt idx="12996">
                  <c:v>41044.374999968481</c:v>
                </c:pt>
                <c:pt idx="12997">
                  <c:v>41044.385416635145</c:v>
                </c:pt>
                <c:pt idx="12998">
                  <c:v>41044.395833301809</c:v>
                </c:pt>
                <c:pt idx="12999">
                  <c:v>41044.406249968473</c:v>
                </c:pt>
                <c:pt idx="13000">
                  <c:v>41044.416666635138</c:v>
                </c:pt>
                <c:pt idx="13001">
                  <c:v>41044.427083301802</c:v>
                </c:pt>
                <c:pt idx="13002">
                  <c:v>41044.437499968466</c:v>
                </c:pt>
                <c:pt idx="13003">
                  <c:v>41044.44791663513</c:v>
                </c:pt>
                <c:pt idx="13004">
                  <c:v>41044.458333301794</c:v>
                </c:pt>
                <c:pt idx="13005">
                  <c:v>41044.468749968459</c:v>
                </c:pt>
                <c:pt idx="13006">
                  <c:v>41044.479166635123</c:v>
                </c:pt>
                <c:pt idx="13007">
                  <c:v>41044.489583301787</c:v>
                </c:pt>
                <c:pt idx="13008">
                  <c:v>41044.499999968451</c:v>
                </c:pt>
                <c:pt idx="13009">
                  <c:v>41044.510416635116</c:v>
                </c:pt>
                <c:pt idx="13010">
                  <c:v>41044.52083330178</c:v>
                </c:pt>
                <c:pt idx="13011">
                  <c:v>41044.531249968444</c:v>
                </c:pt>
                <c:pt idx="13012">
                  <c:v>41044.541666635108</c:v>
                </c:pt>
                <c:pt idx="13013">
                  <c:v>41044.552083301773</c:v>
                </c:pt>
                <c:pt idx="13014">
                  <c:v>41044.562499968437</c:v>
                </c:pt>
                <c:pt idx="13015">
                  <c:v>41044.572916635101</c:v>
                </c:pt>
                <c:pt idx="13016">
                  <c:v>41044.583333301765</c:v>
                </c:pt>
                <c:pt idx="13017">
                  <c:v>41044.59374996843</c:v>
                </c:pt>
                <c:pt idx="13018">
                  <c:v>41044.604166635094</c:v>
                </c:pt>
                <c:pt idx="13019">
                  <c:v>41044.614583301758</c:v>
                </c:pt>
                <c:pt idx="13020">
                  <c:v>41044.624999968422</c:v>
                </c:pt>
                <c:pt idx="13021">
                  <c:v>41044.635416635087</c:v>
                </c:pt>
                <c:pt idx="13022">
                  <c:v>41044.645833301751</c:v>
                </c:pt>
                <c:pt idx="13023">
                  <c:v>41044.656249968415</c:v>
                </c:pt>
                <c:pt idx="13024">
                  <c:v>41044.666666635079</c:v>
                </c:pt>
                <c:pt idx="13025">
                  <c:v>41044.677083301744</c:v>
                </c:pt>
                <c:pt idx="13026">
                  <c:v>41044.687499968408</c:v>
                </c:pt>
                <c:pt idx="13027">
                  <c:v>41044.697916635072</c:v>
                </c:pt>
                <c:pt idx="13028">
                  <c:v>41044.708333301736</c:v>
                </c:pt>
                <c:pt idx="13029">
                  <c:v>41044.718749968401</c:v>
                </c:pt>
                <c:pt idx="13030">
                  <c:v>41044.729166635065</c:v>
                </c:pt>
                <c:pt idx="13031">
                  <c:v>41044.739583301729</c:v>
                </c:pt>
                <c:pt idx="13032">
                  <c:v>41044.749999968393</c:v>
                </c:pt>
                <c:pt idx="13033">
                  <c:v>41044.760416635057</c:v>
                </c:pt>
                <c:pt idx="13034">
                  <c:v>41044.770833301722</c:v>
                </c:pt>
                <c:pt idx="13035">
                  <c:v>41044.781249968386</c:v>
                </c:pt>
                <c:pt idx="13036">
                  <c:v>41044.79166663505</c:v>
                </c:pt>
                <c:pt idx="13037">
                  <c:v>41044.802083301714</c:v>
                </c:pt>
                <c:pt idx="13038">
                  <c:v>41044.812499968379</c:v>
                </c:pt>
                <c:pt idx="13039">
                  <c:v>41044.822916635043</c:v>
                </c:pt>
                <c:pt idx="13040">
                  <c:v>41044.833333301707</c:v>
                </c:pt>
                <c:pt idx="13041">
                  <c:v>41044.843749968371</c:v>
                </c:pt>
                <c:pt idx="13042">
                  <c:v>41044.854166635036</c:v>
                </c:pt>
                <c:pt idx="13043">
                  <c:v>41044.8645833017</c:v>
                </c:pt>
                <c:pt idx="13044">
                  <c:v>41044.874999968364</c:v>
                </c:pt>
                <c:pt idx="13045">
                  <c:v>41044.885416635028</c:v>
                </c:pt>
                <c:pt idx="13046">
                  <c:v>41044.895833301693</c:v>
                </c:pt>
                <c:pt idx="13047">
                  <c:v>41044.906249968357</c:v>
                </c:pt>
                <c:pt idx="13048">
                  <c:v>41044.916666635021</c:v>
                </c:pt>
                <c:pt idx="13049">
                  <c:v>41044.927083301685</c:v>
                </c:pt>
                <c:pt idx="13050">
                  <c:v>41044.93749996835</c:v>
                </c:pt>
                <c:pt idx="13051">
                  <c:v>41044.947916635014</c:v>
                </c:pt>
                <c:pt idx="13052">
                  <c:v>41044.958333301678</c:v>
                </c:pt>
                <c:pt idx="13053">
                  <c:v>41044.968749968342</c:v>
                </c:pt>
                <c:pt idx="13054">
                  <c:v>41044.979166635007</c:v>
                </c:pt>
                <c:pt idx="13055">
                  <c:v>41044.989583301671</c:v>
                </c:pt>
                <c:pt idx="13056">
                  <c:v>41044.999999968335</c:v>
                </c:pt>
                <c:pt idx="13057">
                  <c:v>41045.010416634999</c:v>
                </c:pt>
                <c:pt idx="13058">
                  <c:v>41045.020833301664</c:v>
                </c:pt>
                <c:pt idx="13059">
                  <c:v>41045.031249968328</c:v>
                </c:pt>
                <c:pt idx="13060">
                  <c:v>41045.041666634992</c:v>
                </c:pt>
                <c:pt idx="13061">
                  <c:v>41045.052083301656</c:v>
                </c:pt>
                <c:pt idx="13062">
                  <c:v>41045.06249996832</c:v>
                </c:pt>
                <c:pt idx="13063">
                  <c:v>41045.072916634985</c:v>
                </c:pt>
                <c:pt idx="13064">
                  <c:v>41045.083333301649</c:v>
                </c:pt>
                <c:pt idx="13065">
                  <c:v>41045.093749968313</c:v>
                </c:pt>
                <c:pt idx="13066">
                  <c:v>41045.104166634977</c:v>
                </c:pt>
                <c:pt idx="13067">
                  <c:v>41045.114583301642</c:v>
                </c:pt>
                <c:pt idx="13068">
                  <c:v>41045.124999968306</c:v>
                </c:pt>
                <c:pt idx="13069">
                  <c:v>41045.13541663497</c:v>
                </c:pt>
                <c:pt idx="13070">
                  <c:v>41045.145833301634</c:v>
                </c:pt>
                <c:pt idx="13071">
                  <c:v>41045.156249968299</c:v>
                </c:pt>
                <c:pt idx="13072">
                  <c:v>41045.166666634963</c:v>
                </c:pt>
                <c:pt idx="13073">
                  <c:v>41045.177083301627</c:v>
                </c:pt>
                <c:pt idx="13074">
                  <c:v>41045.187499968291</c:v>
                </c:pt>
                <c:pt idx="13075">
                  <c:v>41045.197916634956</c:v>
                </c:pt>
                <c:pt idx="13076">
                  <c:v>41045.20833330162</c:v>
                </c:pt>
                <c:pt idx="13077">
                  <c:v>41045.218749968284</c:v>
                </c:pt>
                <c:pt idx="13078">
                  <c:v>41045.229166634948</c:v>
                </c:pt>
                <c:pt idx="13079">
                  <c:v>41045.239583301613</c:v>
                </c:pt>
                <c:pt idx="13080">
                  <c:v>41045.249999968277</c:v>
                </c:pt>
                <c:pt idx="13081">
                  <c:v>41045.260416634941</c:v>
                </c:pt>
                <c:pt idx="13082">
                  <c:v>41045.270833301605</c:v>
                </c:pt>
                <c:pt idx="13083">
                  <c:v>41045.28124996827</c:v>
                </c:pt>
                <c:pt idx="13084">
                  <c:v>41045.291666634934</c:v>
                </c:pt>
                <c:pt idx="13085">
                  <c:v>41045.302083301598</c:v>
                </c:pt>
                <c:pt idx="13086">
                  <c:v>41045.312499968262</c:v>
                </c:pt>
                <c:pt idx="13087">
                  <c:v>41045.322916634927</c:v>
                </c:pt>
                <c:pt idx="13088">
                  <c:v>41045.333333301591</c:v>
                </c:pt>
                <c:pt idx="13089">
                  <c:v>41045.343749968255</c:v>
                </c:pt>
                <c:pt idx="13090">
                  <c:v>41045.354166634919</c:v>
                </c:pt>
                <c:pt idx="13091">
                  <c:v>41045.364583301583</c:v>
                </c:pt>
                <c:pt idx="13092">
                  <c:v>41045.374999968248</c:v>
                </c:pt>
                <c:pt idx="13093">
                  <c:v>41045.385416634912</c:v>
                </c:pt>
                <c:pt idx="13094">
                  <c:v>41045.395833301576</c:v>
                </c:pt>
                <c:pt idx="13095">
                  <c:v>41045.40624996824</c:v>
                </c:pt>
                <c:pt idx="13096">
                  <c:v>41045.416666634905</c:v>
                </c:pt>
                <c:pt idx="13097">
                  <c:v>41045.427083301569</c:v>
                </c:pt>
                <c:pt idx="13098">
                  <c:v>41045.437499968233</c:v>
                </c:pt>
                <c:pt idx="13099">
                  <c:v>41045.447916634897</c:v>
                </c:pt>
                <c:pt idx="13100">
                  <c:v>41045.458333301562</c:v>
                </c:pt>
                <c:pt idx="13101">
                  <c:v>41045.468749968226</c:v>
                </c:pt>
                <c:pt idx="13102">
                  <c:v>41045.47916663489</c:v>
                </c:pt>
                <c:pt idx="13103">
                  <c:v>41045.489583301554</c:v>
                </c:pt>
                <c:pt idx="13104">
                  <c:v>41045.499999968219</c:v>
                </c:pt>
                <c:pt idx="13105">
                  <c:v>41045.510416634883</c:v>
                </c:pt>
                <c:pt idx="13106">
                  <c:v>41045.520833301547</c:v>
                </c:pt>
                <c:pt idx="13107">
                  <c:v>41045.531249968211</c:v>
                </c:pt>
                <c:pt idx="13108">
                  <c:v>41045.541666634876</c:v>
                </c:pt>
                <c:pt idx="13109">
                  <c:v>41045.55208330154</c:v>
                </c:pt>
                <c:pt idx="13110">
                  <c:v>41045.562499968204</c:v>
                </c:pt>
                <c:pt idx="13111">
                  <c:v>41045.572916634868</c:v>
                </c:pt>
                <c:pt idx="13112">
                  <c:v>41045.583333301533</c:v>
                </c:pt>
                <c:pt idx="13113">
                  <c:v>41045.593749968197</c:v>
                </c:pt>
                <c:pt idx="13114">
                  <c:v>41045.604166634861</c:v>
                </c:pt>
                <c:pt idx="13115">
                  <c:v>41045.614583301525</c:v>
                </c:pt>
                <c:pt idx="13116">
                  <c:v>41045.62499996819</c:v>
                </c:pt>
                <c:pt idx="13117">
                  <c:v>41045.635416634854</c:v>
                </c:pt>
                <c:pt idx="13118">
                  <c:v>41045.645833301518</c:v>
                </c:pt>
                <c:pt idx="13119">
                  <c:v>41045.656249968182</c:v>
                </c:pt>
                <c:pt idx="13120">
                  <c:v>41045.666666634846</c:v>
                </c:pt>
                <c:pt idx="13121">
                  <c:v>41045.677083301511</c:v>
                </c:pt>
                <c:pt idx="13122">
                  <c:v>41045.687499968175</c:v>
                </c:pt>
                <c:pt idx="13123">
                  <c:v>41045.697916634839</c:v>
                </c:pt>
                <c:pt idx="13124">
                  <c:v>41045.708333301503</c:v>
                </c:pt>
                <c:pt idx="13125">
                  <c:v>41045.718749968168</c:v>
                </c:pt>
                <c:pt idx="13126">
                  <c:v>41045.729166634832</c:v>
                </c:pt>
                <c:pt idx="13127">
                  <c:v>41045.739583301496</c:v>
                </c:pt>
                <c:pt idx="13128">
                  <c:v>41045.74999996816</c:v>
                </c:pt>
                <c:pt idx="13129">
                  <c:v>41045.760416634825</c:v>
                </c:pt>
                <c:pt idx="13130">
                  <c:v>41045.770833301489</c:v>
                </c:pt>
                <c:pt idx="13131">
                  <c:v>41045.781249968153</c:v>
                </c:pt>
                <c:pt idx="13132">
                  <c:v>41045.791666634817</c:v>
                </c:pt>
                <c:pt idx="13133">
                  <c:v>41045.802083301482</c:v>
                </c:pt>
                <c:pt idx="13134">
                  <c:v>41045.812499968146</c:v>
                </c:pt>
                <c:pt idx="13135">
                  <c:v>41045.82291663481</c:v>
                </c:pt>
                <c:pt idx="13136">
                  <c:v>41045.833333301474</c:v>
                </c:pt>
                <c:pt idx="13137">
                  <c:v>41045.843749968139</c:v>
                </c:pt>
                <c:pt idx="13138">
                  <c:v>41045.854166634803</c:v>
                </c:pt>
                <c:pt idx="13139">
                  <c:v>41045.864583301467</c:v>
                </c:pt>
                <c:pt idx="13140">
                  <c:v>41045.874999968131</c:v>
                </c:pt>
                <c:pt idx="13141">
                  <c:v>41045.885416634796</c:v>
                </c:pt>
                <c:pt idx="13142">
                  <c:v>41045.89583330146</c:v>
                </c:pt>
                <c:pt idx="13143">
                  <c:v>41045.906249968124</c:v>
                </c:pt>
                <c:pt idx="13144">
                  <c:v>41045.916666634788</c:v>
                </c:pt>
                <c:pt idx="13145">
                  <c:v>41045.927083301453</c:v>
                </c:pt>
                <c:pt idx="13146">
                  <c:v>41045.937499968117</c:v>
                </c:pt>
                <c:pt idx="13147">
                  <c:v>41045.947916634781</c:v>
                </c:pt>
                <c:pt idx="13148">
                  <c:v>41045.958333301445</c:v>
                </c:pt>
                <c:pt idx="13149">
                  <c:v>41045.968749968109</c:v>
                </c:pt>
                <c:pt idx="13150">
                  <c:v>41045.979166634774</c:v>
                </c:pt>
                <c:pt idx="13151">
                  <c:v>41045.989583301438</c:v>
                </c:pt>
                <c:pt idx="13152">
                  <c:v>41045.999999968102</c:v>
                </c:pt>
                <c:pt idx="13153">
                  <c:v>41046.010416634766</c:v>
                </c:pt>
                <c:pt idx="13154">
                  <c:v>41046.020833301431</c:v>
                </c:pt>
                <c:pt idx="13155">
                  <c:v>41046.031249968095</c:v>
                </c:pt>
                <c:pt idx="13156">
                  <c:v>41046.041666634759</c:v>
                </c:pt>
                <c:pt idx="13157">
                  <c:v>41046.052083301423</c:v>
                </c:pt>
                <c:pt idx="13158">
                  <c:v>41046.062499968088</c:v>
                </c:pt>
                <c:pt idx="13159">
                  <c:v>41046.072916634752</c:v>
                </c:pt>
                <c:pt idx="13160">
                  <c:v>41046.083333301416</c:v>
                </c:pt>
                <c:pt idx="13161">
                  <c:v>41046.09374996808</c:v>
                </c:pt>
                <c:pt idx="13162">
                  <c:v>41046.104166634745</c:v>
                </c:pt>
                <c:pt idx="13163">
                  <c:v>41046.114583301409</c:v>
                </c:pt>
                <c:pt idx="13164">
                  <c:v>41046.124999968073</c:v>
                </c:pt>
                <c:pt idx="13165">
                  <c:v>41046.135416634737</c:v>
                </c:pt>
                <c:pt idx="13166">
                  <c:v>41046.145833301402</c:v>
                </c:pt>
                <c:pt idx="13167">
                  <c:v>41046.156249968066</c:v>
                </c:pt>
                <c:pt idx="13168">
                  <c:v>41046.16666663473</c:v>
                </c:pt>
                <c:pt idx="13169">
                  <c:v>41046.177083301394</c:v>
                </c:pt>
                <c:pt idx="13170">
                  <c:v>41046.187499968059</c:v>
                </c:pt>
                <c:pt idx="13171">
                  <c:v>41046.197916634723</c:v>
                </c:pt>
                <c:pt idx="13172">
                  <c:v>41046.208333301387</c:v>
                </c:pt>
                <c:pt idx="13173">
                  <c:v>41046.218749968051</c:v>
                </c:pt>
                <c:pt idx="13174">
                  <c:v>41046.229166634716</c:v>
                </c:pt>
                <c:pt idx="13175">
                  <c:v>41046.23958330138</c:v>
                </c:pt>
                <c:pt idx="13176">
                  <c:v>41046.249999968044</c:v>
                </c:pt>
                <c:pt idx="13177">
                  <c:v>41046.260416634708</c:v>
                </c:pt>
                <c:pt idx="13178">
                  <c:v>41046.270833301372</c:v>
                </c:pt>
                <c:pt idx="13179">
                  <c:v>41046.281249968037</c:v>
                </c:pt>
                <c:pt idx="13180">
                  <c:v>41046.291666634701</c:v>
                </c:pt>
                <c:pt idx="13181">
                  <c:v>41046.302083301365</c:v>
                </c:pt>
                <c:pt idx="13182">
                  <c:v>41046.312499968029</c:v>
                </c:pt>
                <c:pt idx="13183">
                  <c:v>41046.322916634694</c:v>
                </c:pt>
                <c:pt idx="13184">
                  <c:v>41046.333333301358</c:v>
                </c:pt>
                <c:pt idx="13185">
                  <c:v>41046.343749968022</c:v>
                </c:pt>
                <c:pt idx="13186">
                  <c:v>41046.354166634686</c:v>
                </c:pt>
                <c:pt idx="13187">
                  <c:v>41046.364583301351</c:v>
                </c:pt>
                <c:pt idx="13188">
                  <c:v>41046.374999968015</c:v>
                </c:pt>
                <c:pt idx="13189">
                  <c:v>41046.385416634679</c:v>
                </c:pt>
                <c:pt idx="13190">
                  <c:v>41046.395833301343</c:v>
                </c:pt>
                <c:pt idx="13191">
                  <c:v>41046.406249968008</c:v>
                </c:pt>
                <c:pt idx="13192">
                  <c:v>41046.416666634672</c:v>
                </c:pt>
                <c:pt idx="13193">
                  <c:v>41046.427083301336</c:v>
                </c:pt>
                <c:pt idx="13194">
                  <c:v>41046.437499968</c:v>
                </c:pt>
                <c:pt idx="13195">
                  <c:v>41046.447916634665</c:v>
                </c:pt>
                <c:pt idx="13196">
                  <c:v>41046.458333301329</c:v>
                </c:pt>
                <c:pt idx="13197">
                  <c:v>41046.468749967993</c:v>
                </c:pt>
                <c:pt idx="13198">
                  <c:v>41046.479166634657</c:v>
                </c:pt>
                <c:pt idx="13199">
                  <c:v>41046.489583301322</c:v>
                </c:pt>
                <c:pt idx="13200">
                  <c:v>41046.499999967986</c:v>
                </c:pt>
                <c:pt idx="13201">
                  <c:v>41046.51041663465</c:v>
                </c:pt>
                <c:pt idx="13202">
                  <c:v>41046.520833301314</c:v>
                </c:pt>
                <c:pt idx="13203">
                  <c:v>41046.531249967979</c:v>
                </c:pt>
                <c:pt idx="13204">
                  <c:v>41046.541666634643</c:v>
                </c:pt>
                <c:pt idx="13205">
                  <c:v>41046.552083301307</c:v>
                </c:pt>
                <c:pt idx="13206">
                  <c:v>41046.562499967971</c:v>
                </c:pt>
                <c:pt idx="13207">
                  <c:v>41046.572916634635</c:v>
                </c:pt>
                <c:pt idx="13208">
                  <c:v>41046.5833333013</c:v>
                </c:pt>
                <c:pt idx="13209">
                  <c:v>41046.593749967964</c:v>
                </c:pt>
                <c:pt idx="13210">
                  <c:v>41046.604166634628</c:v>
                </c:pt>
                <c:pt idx="13211">
                  <c:v>41046.614583301292</c:v>
                </c:pt>
                <c:pt idx="13212">
                  <c:v>41046.624999967957</c:v>
                </c:pt>
                <c:pt idx="13213">
                  <c:v>41046.635416634621</c:v>
                </c:pt>
                <c:pt idx="13214">
                  <c:v>41046.645833301285</c:v>
                </c:pt>
                <c:pt idx="13215">
                  <c:v>41046.656249967949</c:v>
                </c:pt>
                <c:pt idx="13216">
                  <c:v>41046.666666634614</c:v>
                </c:pt>
                <c:pt idx="13217">
                  <c:v>41046.677083301278</c:v>
                </c:pt>
                <c:pt idx="13218">
                  <c:v>41046.687499967942</c:v>
                </c:pt>
                <c:pt idx="13219">
                  <c:v>41046.697916634606</c:v>
                </c:pt>
                <c:pt idx="13220">
                  <c:v>41046.708333301271</c:v>
                </c:pt>
                <c:pt idx="13221">
                  <c:v>41046.718749967935</c:v>
                </c:pt>
                <c:pt idx="13222">
                  <c:v>41046.729166634599</c:v>
                </c:pt>
                <c:pt idx="13223">
                  <c:v>41046.739583301263</c:v>
                </c:pt>
                <c:pt idx="13224">
                  <c:v>41046.749999967928</c:v>
                </c:pt>
                <c:pt idx="13225">
                  <c:v>41046.760416634592</c:v>
                </c:pt>
                <c:pt idx="13226">
                  <c:v>41046.770833301256</c:v>
                </c:pt>
                <c:pt idx="13227">
                  <c:v>41046.78124996792</c:v>
                </c:pt>
                <c:pt idx="13228">
                  <c:v>41046.791666634585</c:v>
                </c:pt>
                <c:pt idx="13229">
                  <c:v>41046.802083301249</c:v>
                </c:pt>
                <c:pt idx="13230">
                  <c:v>41046.812499967913</c:v>
                </c:pt>
                <c:pt idx="13231">
                  <c:v>41046.822916634577</c:v>
                </c:pt>
                <c:pt idx="13232">
                  <c:v>41046.833333301242</c:v>
                </c:pt>
                <c:pt idx="13233">
                  <c:v>41046.843749967906</c:v>
                </c:pt>
                <c:pt idx="13234">
                  <c:v>41046.85416663457</c:v>
                </c:pt>
                <c:pt idx="13235">
                  <c:v>41046.864583301234</c:v>
                </c:pt>
                <c:pt idx="13236">
                  <c:v>41046.874999967898</c:v>
                </c:pt>
                <c:pt idx="13237">
                  <c:v>41046.885416634563</c:v>
                </c:pt>
                <c:pt idx="13238">
                  <c:v>41046.895833301227</c:v>
                </c:pt>
                <c:pt idx="13239">
                  <c:v>41046.906249967891</c:v>
                </c:pt>
                <c:pt idx="13240">
                  <c:v>41046.916666634555</c:v>
                </c:pt>
                <c:pt idx="13241">
                  <c:v>41046.92708330122</c:v>
                </c:pt>
                <c:pt idx="13242">
                  <c:v>41046.937499967884</c:v>
                </c:pt>
                <c:pt idx="13243">
                  <c:v>41046.947916634548</c:v>
                </c:pt>
                <c:pt idx="13244">
                  <c:v>41046.958333301212</c:v>
                </c:pt>
                <c:pt idx="13245">
                  <c:v>41046.968749967877</c:v>
                </c:pt>
                <c:pt idx="13246">
                  <c:v>41046.979166634541</c:v>
                </c:pt>
                <c:pt idx="13247">
                  <c:v>41046.989583301205</c:v>
                </c:pt>
                <c:pt idx="13248">
                  <c:v>41046.999999967869</c:v>
                </c:pt>
                <c:pt idx="13249">
                  <c:v>41047.010416634534</c:v>
                </c:pt>
                <c:pt idx="13250">
                  <c:v>41047.020833301198</c:v>
                </c:pt>
                <c:pt idx="13251">
                  <c:v>41047.031249967862</c:v>
                </c:pt>
                <c:pt idx="13252">
                  <c:v>41047.041666634526</c:v>
                </c:pt>
                <c:pt idx="13253">
                  <c:v>41047.052083301191</c:v>
                </c:pt>
                <c:pt idx="13254">
                  <c:v>41047.062499967855</c:v>
                </c:pt>
                <c:pt idx="13255">
                  <c:v>41047.072916634519</c:v>
                </c:pt>
                <c:pt idx="13256">
                  <c:v>41047.083333301183</c:v>
                </c:pt>
                <c:pt idx="13257">
                  <c:v>41047.093749967848</c:v>
                </c:pt>
                <c:pt idx="13258">
                  <c:v>41047.104166634512</c:v>
                </c:pt>
                <c:pt idx="13259">
                  <c:v>41047.114583301176</c:v>
                </c:pt>
                <c:pt idx="13260">
                  <c:v>41047.12499996784</c:v>
                </c:pt>
                <c:pt idx="13261">
                  <c:v>41047.135416634505</c:v>
                </c:pt>
                <c:pt idx="13262">
                  <c:v>41047.145833301169</c:v>
                </c:pt>
                <c:pt idx="13263">
                  <c:v>41047.156249967833</c:v>
                </c:pt>
                <c:pt idx="13264">
                  <c:v>41047.166666634497</c:v>
                </c:pt>
                <c:pt idx="13265">
                  <c:v>41047.177083301161</c:v>
                </c:pt>
                <c:pt idx="13266">
                  <c:v>41047.187499967826</c:v>
                </c:pt>
                <c:pt idx="13267">
                  <c:v>41047.19791663449</c:v>
                </c:pt>
                <c:pt idx="13268">
                  <c:v>41047.208333301154</c:v>
                </c:pt>
                <c:pt idx="13269">
                  <c:v>41047.218749967818</c:v>
                </c:pt>
                <c:pt idx="13270">
                  <c:v>41047.229166634483</c:v>
                </c:pt>
                <c:pt idx="13271">
                  <c:v>41047.239583301147</c:v>
                </c:pt>
                <c:pt idx="13272">
                  <c:v>41047.249999967811</c:v>
                </c:pt>
                <c:pt idx="13273">
                  <c:v>41047.260416634475</c:v>
                </c:pt>
                <c:pt idx="13274">
                  <c:v>41047.27083330114</c:v>
                </c:pt>
                <c:pt idx="13275">
                  <c:v>41047.281249967804</c:v>
                </c:pt>
                <c:pt idx="13276">
                  <c:v>41047.291666634468</c:v>
                </c:pt>
                <c:pt idx="13277">
                  <c:v>41047.302083301132</c:v>
                </c:pt>
                <c:pt idx="13278">
                  <c:v>41047.312499967797</c:v>
                </c:pt>
                <c:pt idx="13279">
                  <c:v>41047.322916634461</c:v>
                </c:pt>
                <c:pt idx="13280">
                  <c:v>41047.333333301125</c:v>
                </c:pt>
                <c:pt idx="13281">
                  <c:v>41047.343749967789</c:v>
                </c:pt>
                <c:pt idx="13282">
                  <c:v>41047.354166634454</c:v>
                </c:pt>
                <c:pt idx="13283">
                  <c:v>41047.364583301118</c:v>
                </c:pt>
                <c:pt idx="13284">
                  <c:v>41047.374999967782</c:v>
                </c:pt>
                <c:pt idx="13285">
                  <c:v>41047.385416634446</c:v>
                </c:pt>
                <c:pt idx="13286">
                  <c:v>41047.395833301111</c:v>
                </c:pt>
                <c:pt idx="13287">
                  <c:v>41047.406249967775</c:v>
                </c:pt>
                <c:pt idx="13288">
                  <c:v>41047.416666634439</c:v>
                </c:pt>
                <c:pt idx="13289">
                  <c:v>41047.427083301103</c:v>
                </c:pt>
                <c:pt idx="13290">
                  <c:v>41047.437499967768</c:v>
                </c:pt>
                <c:pt idx="13291">
                  <c:v>41047.447916634432</c:v>
                </c:pt>
                <c:pt idx="13292">
                  <c:v>41047.458333301096</c:v>
                </c:pt>
                <c:pt idx="13293">
                  <c:v>41047.46874996776</c:v>
                </c:pt>
                <c:pt idx="13294">
                  <c:v>41047.479166634424</c:v>
                </c:pt>
                <c:pt idx="13295">
                  <c:v>41047.489583301089</c:v>
                </c:pt>
                <c:pt idx="13296">
                  <c:v>41047.499999967753</c:v>
                </c:pt>
                <c:pt idx="13297">
                  <c:v>41047.510416634417</c:v>
                </c:pt>
                <c:pt idx="13298">
                  <c:v>41047.520833301081</c:v>
                </c:pt>
                <c:pt idx="13299">
                  <c:v>41047.531249967746</c:v>
                </c:pt>
                <c:pt idx="13300">
                  <c:v>41047.54166663441</c:v>
                </c:pt>
                <c:pt idx="13301">
                  <c:v>41047.552083301074</c:v>
                </c:pt>
                <c:pt idx="13302">
                  <c:v>41047.562499967738</c:v>
                </c:pt>
                <c:pt idx="13303">
                  <c:v>41047.572916634403</c:v>
                </c:pt>
                <c:pt idx="13304">
                  <c:v>41047.583333301067</c:v>
                </c:pt>
                <c:pt idx="13305">
                  <c:v>41047.593749967731</c:v>
                </c:pt>
                <c:pt idx="13306">
                  <c:v>41047.604166634395</c:v>
                </c:pt>
                <c:pt idx="13307">
                  <c:v>41047.61458330106</c:v>
                </c:pt>
                <c:pt idx="13308">
                  <c:v>41047.624999967724</c:v>
                </c:pt>
                <c:pt idx="13309">
                  <c:v>41047.635416634388</c:v>
                </c:pt>
                <c:pt idx="13310">
                  <c:v>41047.645833301052</c:v>
                </c:pt>
                <c:pt idx="13311">
                  <c:v>41047.656249967717</c:v>
                </c:pt>
                <c:pt idx="13312">
                  <c:v>41047.666666634381</c:v>
                </c:pt>
                <c:pt idx="13313">
                  <c:v>41047.677083301045</c:v>
                </c:pt>
                <c:pt idx="13314">
                  <c:v>41047.687499967709</c:v>
                </c:pt>
                <c:pt idx="13315">
                  <c:v>41047.697916634374</c:v>
                </c:pt>
                <c:pt idx="13316">
                  <c:v>41047.708333301038</c:v>
                </c:pt>
                <c:pt idx="13317">
                  <c:v>41047.718749967702</c:v>
                </c:pt>
                <c:pt idx="13318">
                  <c:v>41047.729166634366</c:v>
                </c:pt>
                <c:pt idx="13319">
                  <c:v>41047.739583301031</c:v>
                </c:pt>
                <c:pt idx="13320">
                  <c:v>41047.749999967695</c:v>
                </c:pt>
                <c:pt idx="13321">
                  <c:v>41047.760416634359</c:v>
                </c:pt>
                <c:pt idx="13322">
                  <c:v>41047.770833301023</c:v>
                </c:pt>
                <c:pt idx="13323">
                  <c:v>41047.781249967687</c:v>
                </c:pt>
                <c:pt idx="13324">
                  <c:v>41047.791666634352</c:v>
                </c:pt>
                <c:pt idx="13325">
                  <c:v>41047.802083301016</c:v>
                </c:pt>
                <c:pt idx="13326">
                  <c:v>41047.81249996768</c:v>
                </c:pt>
                <c:pt idx="13327">
                  <c:v>41047.822916634344</c:v>
                </c:pt>
                <c:pt idx="13328">
                  <c:v>41047.833333301009</c:v>
                </c:pt>
                <c:pt idx="13329">
                  <c:v>41047.843749967673</c:v>
                </c:pt>
                <c:pt idx="13330">
                  <c:v>41047.854166634337</c:v>
                </c:pt>
                <c:pt idx="13331">
                  <c:v>41047.864583301001</c:v>
                </c:pt>
                <c:pt idx="13332">
                  <c:v>41047.874999967666</c:v>
                </c:pt>
                <c:pt idx="13333">
                  <c:v>41047.88541663433</c:v>
                </c:pt>
                <c:pt idx="13334">
                  <c:v>41047.895833300994</c:v>
                </c:pt>
                <c:pt idx="13335">
                  <c:v>41047.906249967658</c:v>
                </c:pt>
                <c:pt idx="13336">
                  <c:v>41047.916666634323</c:v>
                </c:pt>
                <c:pt idx="13337">
                  <c:v>41047.927083300987</c:v>
                </c:pt>
                <c:pt idx="13338">
                  <c:v>41047.937499967651</c:v>
                </c:pt>
                <c:pt idx="13339">
                  <c:v>41047.947916634315</c:v>
                </c:pt>
                <c:pt idx="13340">
                  <c:v>41047.95833330098</c:v>
                </c:pt>
                <c:pt idx="13341">
                  <c:v>41047.968749967644</c:v>
                </c:pt>
                <c:pt idx="13342">
                  <c:v>41047.979166634308</c:v>
                </c:pt>
                <c:pt idx="13343">
                  <c:v>41047.989583300972</c:v>
                </c:pt>
                <c:pt idx="13344">
                  <c:v>41047.999999967637</c:v>
                </c:pt>
                <c:pt idx="13345">
                  <c:v>41048.010416634301</c:v>
                </c:pt>
                <c:pt idx="13346">
                  <c:v>41048.020833300965</c:v>
                </c:pt>
                <c:pt idx="13347">
                  <c:v>41048.031249967629</c:v>
                </c:pt>
                <c:pt idx="13348">
                  <c:v>41048.041666634294</c:v>
                </c:pt>
                <c:pt idx="13349">
                  <c:v>41048.052083300958</c:v>
                </c:pt>
                <c:pt idx="13350">
                  <c:v>41048.062499967622</c:v>
                </c:pt>
                <c:pt idx="13351">
                  <c:v>41048.072916634286</c:v>
                </c:pt>
                <c:pt idx="13352">
                  <c:v>41048.08333330095</c:v>
                </c:pt>
                <c:pt idx="13353">
                  <c:v>41048.093749967615</c:v>
                </c:pt>
                <c:pt idx="13354">
                  <c:v>41048.104166634279</c:v>
                </c:pt>
                <c:pt idx="13355">
                  <c:v>41048.114583300943</c:v>
                </c:pt>
                <c:pt idx="13356">
                  <c:v>41048.124999967607</c:v>
                </c:pt>
                <c:pt idx="13357">
                  <c:v>41048.135416634272</c:v>
                </c:pt>
                <c:pt idx="13358">
                  <c:v>41048.145833300936</c:v>
                </c:pt>
                <c:pt idx="13359">
                  <c:v>41048.1562499676</c:v>
                </c:pt>
                <c:pt idx="13360">
                  <c:v>41048.166666634264</c:v>
                </c:pt>
                <c:pt idx="13361">
                  <c:v>41048.177083300929</c:v>
                </c:pt>
                <c:pt idx="13362">
                  <c:v>41048.187499967593</c:v>
                </c:pt>
                <c:pt idx="13363">
                  <c:v>41048.197916634257</c:v>
                </c:pt>
                <c:pt idx="13364">
                  <c:v>41048.208333300921</c:v>
                </c:pt>
                <c:pt idx="13365">
                  <c:v>41048.218749967586</c:v>
                </c:pt>
                <c:pt idx="13366">
                  <c:v>41048.22916663425</c:v>
                </c:pt>
                <c:pt idx="13367">
                  <c:v>41048.239583300914</c:v>
                </c:pt>
                <c:pt idx="13368">
                  <c:v>41048.249999967578</c:v>
                </c:pt>
                <c:pt idx="13369">
                  <c:v>41048.260416634243</c:v>
                </c:pt>
                <c:pt idx="13370">
                  <c:v>41048.270833300907</c:v>
                </c:pt>
                <c:pt idx="13371">
                  <c:v>41048.281249967571</c:v>
                </c:pt>
                <c:pt idx="13372">
                  <c:v>41048.291666634235</c:v>
                </c:pt>
                <c:pt idx="13373">
                  <c:v>41048.3020833009</c:v>
                </c:pt>
                <c:pt idx="13374">
                  <c:v>41048.312499967564</c:v>
                </c:pt>
                <c:pt idx="13375">
                  <c:v>41048.322916634228</c:v>
                </c:pt>
                <c:pt idx="13376">
                  <c:v>41048.333333300892</c:v>
                </c:pt>
                <c:pt idx="13377">
                  <c:v>41048.343749967557</c:v>
                </c:pt>
                <c:pt idx="13378">
                  <c:v>41048.354166634221</c:v>
                </c:pt>
                <c:pt idx="13379">
                  <c:v>41048.364583300885</c:v>
                </c:pt>
                <c:pt idx="13380">
                  <c:v>41048.374999967549</c:v>
                </c:pt>
                <c:pt idx="13381">
                  <c:v>41048.385416634213</c:v>
                </c:pt>
                <c:pt idx="13382">
                  <c:v>41048.395833300878</c:v>
                </c:pt>
                <c:pt idx="13383">
                  <c:v>41048.406249967542</c:v>
                </c:pt>
                <c:pt idx="13384">
                  <c:v>41048.416666634206</c:v>
                </c:pt>
                <c:pt idx="13385">
                  <c:v>41048.42708330087</c:v>
                </c:pt>
                <c:pt idx="13386">
                  <c:v>41048.437499967535</c:v>
                </c:pt>
                <c:pt idx="13387">
                  <c:v>41048.447916634199</c:v>
                </c:pt>
                <c:pt idx="13388">
                  <c:v>41048.458333300863</c:v>
                </c:pt>
                <c:pt idx="13389">
                  <c:v>41048.468749967527</c:v>
                </c:pt>
                <c:pt idx="13390">
                  <c:v>41048.479166634192</c:v>
                </c:pt>
                <c:pt idx="13391">
                  <c:v>41048.489583300856</c:v>
                </c:pt>
                <c:pt idx="13392">
                  <c:v>41048.49999996752</c:v>
                </c:pt>
                <c:pt idx="13393">
                  <c:v>41048.510416634184</c:v>
                </c:pt>
                <c:pt idx="13394">
                  <c:v>41048.520833300849</c:v>
                </c:pt>
                <c:pt idx="13395">
                  <c:v>41048.531249967513</c:v>
                </c:pt>
                <c:pt idx="13396">
                  <c:v>41048.541666634177</c:v>
                </c:pt>
                <c:pt idx="13397">
                  <c:v>41048.552083300841</c:v>
                </c:pt>
                <c:pt idx="13398">
                  <c:v>41048.562499967506</c:v>
                </c:pt>
                <c:pt idx="13399">
                  <c:v>41048.57291663417</c:v>
                </c:pt>
                <c:pt idx="13400">
                  <c:v>41048.583333300834</c:v>
                </c:pt>
                <c:pt idx="13401">
                  <c:v>41048.593749967498</c:v>
                </c:pt>
                <c:pt idx="13402">
                  <c:v>41048.604166634163</c:v>
                </c:pt>
                <c:pt idx="13403">
                  <c:v>41048.614583300827</c:v>
                </c:pt>
                <c:pt idx="13404">
                  <c:v>41048.624999967491</c:v>
                </c:pt>
                <c:pt idx="13405">
                  <c:v>41048.635416634155</c:v>
                </c:pt>
                <c:pt idx="13406">
                  <c:v>41048.64583330082</c:v>
                </c:pt>
                <c:pt idx="13407">
                  <c:v>41048.656249967484</c:v>
                </c:pt>
                <c:pt idx="13408">
                  <c:v>41048.666666634148</c:v>
                </c:pt>
                <c:pt idx="13409">
                  <c:v>41048.677083300812</c:v>
                </c:pt>
                <c:pt idx="13410">
                  <c:v>41048.687499967476</c:v>
                </c:pt>
                <c:pt idx="13411">
                  <c:v>41048.697916634141</c:v>
                </c:pt>
                <c:pt idx="13412">
                  <c:v>41048.708333300805</c:v>
                </c:pt>
                <c:pt idx="13413">
                  <c:v>41048.718749967469</c:v>
                </c:pt>
                <c:pt idx="13414">
                  <c:v>41048.729166634133</c:v>
                </c:pt>
                <c:pt idx="13415">
                  <c:v>41048.739583300798</c:v>
                </c:pt>
                <c:pt idx="13416">
                  <c:v>41048.749999967462</c:v>
                </c:pt>
                <c:pt idx="13417">
                  <c:v>41048.760416634126</c:v>
                </c:pt>
                <c:pt idx="13418">
                  <c:v>41048.77083330079</c:v>
                </c:pt>
                <c:pt idx="13419">
                  <c:v>41048.781249967455</c:v>
                </c:pt>
                <c:pt idx="13420">
                  <c:v>41048.791666634119</c:v>
                </c:pt>
                <c:pt idx="13421">
                  <c:v>41048.802083300783</c:v>
                </c:pt>
                <c:pt idx="13422">
                  <c:v>41048.812499967447</c:v>
                </c:pt>
                <c:pt idx="13423">
                  <c:v>41048.822916634112</c:v>
                </c:pt>
                <c:pt idx="13424">
                  <c:v>41048.833333300776</c:v>
                </c:pt>
                <c:pt idx="13425">
                  <c:v>41048.84374996744</c:v>
                </c:pt>
                <c:pt idx="13426">
                  <c:v>41048.854166634104</c:v>
                </c:pt>
                <c:pt idx="13427">
                  <c:v>41048.864583300769</c:v>
                </c:pt>
                <c:pt idx="13428">
                  <c:v>41048.874999967433</c:v>
                </c:pt>
                <c:pt idx="13429">
                  <c:v>41048.885416634097</c:v>
                </c:pt>
                <c:pt idx="13430">
                  <c:v>41048.895833300761</c:v>
                </c:pt>
                <c:pt idx="13431">
                  <c:v>41048.906249967426</c:v>
                </c:pt>
                <c:pt idx="13432">
                  <c:v>41048.91666663409</c:v>
                </c:pt>
                <c:pt idx="13433">
                  <c:v>41048.927083300754</c:v>
                </c:pt>
                <c:pt idx="13434">
                  <c:v>41048.937499967418</c:v>
                </c:pt>
                <c:pt idx="13435">
                  <c:v>41048.947916634083</c:v>
                </c:pt>
                <c:pt idx="13436">
                  <c:v>41048.958333300747</c:v>
                </c:pt>
                <c:pt idx="13437">
                  <c:v>41048.968749967411</c:v>
                </c:pt>
                <c:pt idx="13438">
                  <c:v>41048.979166634075</c:v>
                </c:pt>
                <c:pt idx="13439">
                  <c:v>41048.989583300739</c:v>
                </c:pt>
                <c:pt idx="13440">
                  <c:v>41048.999999967404</c:v>
                </c:pt>
                <c:pt idx="13441">
                  <c:v>41049.010416634068</c:v>
                </c:pt>
                <c:pt idx="13442">
                  <c:v>41049.020833300732</c:v>
                </c:pt>
                <c:pt idx="13443">
                  <c:v>41049.031249967396</c:v>
                </c:pt>
                <c:pt idx="13444">
                  <c:v>41049.041666634061</c:v>
                </c:pt>
                <c:pt idx="13445">
                  <c:v>41049.052083300725</c:v>
                </c:pt>
                <c:pt idx="13446">
                  <c:v>41049.062499967389</c:v>
                </c:pt>
                <c:pt idx="13447">
                  <c:v>41049.072916634053</c:v>
                </c:pt>
                <c:pt idx="13448">
                  <c:v>41049.083333300718</c:v>
                </c:pt>
                <c:pt idx="13449">
                  <c:v>41049.093749967382</c:v>
                </c:pt>
                <c:pt idx="13450">
                  <c:v>41049.104166634046</c:v>
                </c:pt>
                <c:pt idx="13451">
                  <c:v>41049.11458330071</c:v>
                </c:pt>
                <c:pt idx="13452">
                  <c:v>41049.124999967375</c:v>
                </c:pt>
                <c:pt idx="13453">
                  <c:v>41049.135416634039</c:v>
                </c:pt>
                <c:pt idx="13454">
                  <c:v>41049.145833300703</c:v>
                </c:pt>
                <c:pt idx="13455">
                  <c:v>41049.156249967367</c:v>
                </c:pt>
                <c:pt idx="13456">
                  <c:v>41049.166666634032</c:v>
                </c:pt>
                <c:pt idx="13457">
                  <c:v>41049.177083300696</c:v>
                </c:pt>
                <c:pt idx="13458">
                  <c:v>41049.18749996736</c:v>
                </c:pt>
                <c:pt idx="13459">
                  <c:v>41049.197916634024</c:v>
                </c:pt>
                <c:pt idx="13460">
                  <c:v>41049.208333300689</c:v>
                </c:pt>
                <c:pt idx="13461">
                  <c:v>41049.218749967353</c:v>
                </c:pt>
                <c:pt idx="13462">
                  <c:v>41049.229166634017</c:v>
                </c:pt>
                <c:pt idx="13463">
                  <c:v>41049.239583300681</c:v>
                </c:pt>
                <c:pt idx="13464">
                  <c:v>41049.249999967346</c:v>
                </c:pt>
                <c:pt idx="13465">
                  <c:v>41049.26041663401</c:v>
                </c:pt>
                <c:pt idx="13466">
                  <c:v>41049.270833300674</c:v>
                </c:pt>
                <c:pt idx="13467">
                  <c:v>41049.281249967338</c:v>
                </c:pt>
                <c:pt idx="13468">
                  <c:v>41049.291666634002</c:v>
                </c:pt>
                <c:pt idx="13469">
                  <c:v>41049.302083300667</c:v>
                </c:pt>
                <c:pt idx="13470">
                  <c:v>41049.312499967331</c:v>
                </c:pt>
                <c:pt idx="13471">
                  <c:v>41049.322916633995</c:v>
                </c:pt>
                <c:pt idx="13472">
                  <c:v>41049.333333300659</c:v>
                </c:pt>
                <c:pt idx="13473">
                  <c:v>41049.343749967324</c:v>
                </c:pt>
                <c:pt idx="13474">
                  <c:v>41049.354166633988</c:v>
                </c:pt>
                <c:pt idx="13475">
                  <c:v>41049.364583300652</c:v>
                </c:pt>
                <c:pt idx="13476">
                  <c:v>41049.374999967316</c:v>
                </c:pt>
                <c:pt idx="13477">
                  <c:v>41049.385416633981</c:v>
                </c:pt>
                <c:pt idx="13478">
                  <c:v>41049.395833300645</c:v>
                </c:pt>
                <c:pt idx="13479">
                  <c:v>41049.406249967309</c:v>
                </c:pt>
                <c:pt idx="13480">
                  <c:v>41049.416666633973</c:v>
                </c:pt>
                <c:pt idx="13481">
                  <c:v>41049.427083300638</c:v>
                </c:pt>
                <c:pt idx="13482">
                  <c:v>41049.437499967302</c:v>
                </c:pt>
                <c:pt idx="13483">
                  <c:v>41049.447916633966</c:v>
                </c:pt>
                <c:pt idx="13484">
                  <c:v>41049.45833330063</c:v>
                </c:pt>
                <c:pt idx="13485">
                  <c:v>41049.468749967295</c:v>
                </c:pt>
                <c:pt idx="13486">
                  <c:v>41049.479166633959</c:v>
                </c:pt>
                <c:pt idx="13487">
                  <c:v>41049.489583300623</c:v>
                </c:pt>
                <c:pt idx="13488">
                  <c:v>41049.499999967287</c:v>
                </c:pt>
                <c:pt idx="13489">
                  <c:v>41049.510416633952</c:v>
                </c:pt>
                <c:pt idx="13490">
                  <c:v>41049.520833300616</c:v>
                </c:pt>
                <c:pt idx="13491">
                  <c:v>41049.53124996728</c:v>
                </c:pt>
                <c:pt idx="13492">
                  <c:v>41049.541666633944</c:v>
                </c:pt>
                <c:pt idx="13493">
                  <c:v>41049.552083300609</c:v>
                </c:pt>
                <c:pt idx="13494">
                  <c:v>41049.562499967273</c:v>
                </c:pt>
                <c:pt idx="13495">
                  <c:v>41049.572916633937</c:v>
                </c:pt>
                <c:pt idx="13496">
                  <c:v>41049.583333300601</c:v>
                </c:pt>
                <c:pt idx="13497">
                  <c:v>41049.593749967265</c:v>
                </c:pt>
                <c:pt idx="13498">
                  <c:v>41049.60416663393</c:v>
                </c:pt>
                <c:pt idx="13499">
                  <c:v>41049.614583300594</c:v>
                </c:pt>
                <c:pt idx="13500">
                  <c:v>41049.624999967258</c:v>
                </c:pt>
                <c:pt idx="13501">
                  <c:v>41049.635416633922</c:v>
                </c:pt>
                <c:pt idx="13502">
                  <c:v>41049.645833300587</c:v>
                </c:pt>
                <c:pt idx="13503">
                  <c:v>41049.656249967251</c:v>
                </c:pt>
                <c:pt idx="13504">
                  <c:v>41049.666666633915</c:v>
                </c:pt>
                <c:pt idx="13505">
                  <c:v>41049.677083300579</c:v>
                </c:pt>
                <c:pt idx="13506">
                  <c:v>41049.687499967244</c:v>
                </c:pt>
                <c:pt idx="13507">
                  <c:v>41049.697916633908</c:v>
                </c:pt>
                <c:pt idx="13508">
                  <c:v>41049.708333300572</c:v>
                </c:pt>
                <c:pt idx="13509">
                  <c:v>41049.718749967236</c:v>
                </c:pt>
                <c:pt idx="13510">
                  <c:v>41049.729166633901</c:v>
                </c:pt>
                <c:pt idx="13511">
                  <c:v>41049.739583300565</c:v>
                </c:pt>
                <c:pt idx="13512">
                  <c:v>41049.749999967229</c:v>
                </c:pt>
                <c:pt idx="13513">
                  <c:v>41049.760416633893</c:v>
                </c:pt>
                <c:pt idx="13514">
                  <c:v>41049.770833300558</c:v>
                </c:pt>
                <c:pt idx="13515">
                  <c:v>41049.781249967222</c:v>
                </c:pt>
                <c:pt idx="13516">
                  <c:v>41049.791666633886</c:v>
                </c:pt>
                <c:pt idx="13517">
                  <c:v>41049.80208330055</c:v>
                </c:pt>
                <c:pt idx="13518">
                  <c:v>41049.812499967215</c:v>
                </c:pt>
                <c:pt idx="13519">
                  <c:v>41049.822916633879</c:v>
                </c:pt>
                <c:pt idx="13520">
                  <c:v>41049.833333300543</c:v>
                </c:pt>
                <c:pt idx="13521">
                  <c:v>41049.843749967207</c:v>
                </c:pt>
                <c:pt idx="13522">
                  <c:v>41049.854166633872</c:v>
                </c:pt>
                <c:pt idx="13523">
                  <c:v>41049.864583300536</c:v>
                </c:pt>
                <c:pt idx="13524">
                  <c:v>41049.8749999672</c:v>
                </c:pt>
                <c:pt idx="13525">
                  <c:v>41049.885416633864</c:v>
                </c:pt>
                <c:pt idx="13526">
                  <c:v>41049.895833300528</c:v>
                </c:pt>
                <c:pt idx="13527">
                  <c:v>41049.906249967193</c:v>
                </c:pt>
                <c:pt idx="13528">
                  <c:v>41049.916666633857</c:v>
                </c:pt>
                <c:pt idx="13529">
                  <c:v>41049.927083300521</c:v>
                </c:pt>
                <c:pt idx="13530">
                  <c:v>41049.937499967185</c:v>
                </c:pt>
                <c:pt idx="13531">
                  <c:v>41049.94791663385</c:v>
                </c:pt>
                <c:pt idx="13532">
                  <c:v>41049.958333300514</c:v>
                </c:pt>
                <c:pt idx="13533">
                  <c:v>41049.968749967178</c:v>
                </c:pt>
                <c:pt idx="13534">
                  <c:v>41049.979166633842</c:v>
                </c:pt>
                <c:pt idx="13535">
                  <c:v>41049.989583300507</c:v>
                </c:pt>
                <c:pt idx="13536">
                  <c:v>41049.999999967171</c:v>
                </c:pt>
                <c:pt idx="13537">
                  <c:v>41050.010416633835</c:v>
                </c:pt>
                <c:pt idx="13538">
                  <c:v>41050.020833300499</c:v>
                </c:pt>
                <c:pt idx="13539">
                  <c:v>41050.031249967164</c:v>
                </c:pt>
                <c:pt idx="13540">
                  <c:v>41050.041666633828</c:v>
                </c:pt>
                <c:pt idx="13541">
                  <c:v>41050.052083300492</c:v>
                </c:pt>
                <c:pt idx="13542">
                  <c:v>41050.062499967156</c:v>
                </c:pt>
                <c:pt idx="13543">
                  <c:v>41050.072916633821</c:v>
                </c:pt>
                <c:pt idx="13544">
                  <c:v>41050.083333300485</c:v>
                </c:pt>
                <c:pt idx="13545">
                  <c:v>41050.093749967149</c:v>
                </c:pt>
                <c:pt idx="13546">
                  <c:v>41050.104166633813</c:v>
                </c:pt>
                <c:pt idx="13547">
                  <c:v>41050.114583300478</c:v>
                </c:pt>
                <c:pt idx="13548">
                  <c:v>41050.124999967142</c:v>
                </c:pt>
                <c:pt idx="13549">
                  <c:v>41050.135416633806</c:v>
                </c:pt>
                <c:pt idx="13550">
                  <c:v>41050.14583330047</c:v>
                </c:pt>
                <c:pt idx="13551">
                  <c:v>41050.156249967134</c:v>
                </c:pt>
                <c:pt idx="13552">
                  <c:v>41050.166666633799</c:v>
                </c:pt>
                <c:pt idx="13553">
                  <c:v>41050.177083300463</c:v>
                </c:pt>
                <c:pt idx="13554">
                  <c:v>41050.187499967127</c:v>
                </c:pt>
                <c:pt idx="13555">
                  <c:v>41050.197916633791</c:v>
                </c:pt>
                <c:pt idx="13556">
                  <c:v>41050.208333300456</c:v>
                </c:pt>
                <c:pt idx="13557">
                  <c:v>41050.21874996712</c:v>
                </c:pt>
                <c:pt idx="13558">
                  <c:v>41050.229166633784</c:v>
                </c:pt>
                <c:pt idx="13559">
                  <c:v>41050.239583300448</c:v>
                </c:pt>
                <c:pt idx="13560">
                  <c:v>41050.249999967113</c:v>
                </c:pt>
                <c:pt idx="13561">
                  <c:v>41050.260416633777</c:v>
                </c:pt>
                <c:pt idx="13562">
                  <c:v>41050.270833300441</c:v>
                </c:pt>
                <c:pt idx="13563">
                  <c:v>41050.281249967105</c:v>
                </c:pt>
                <c:pt idx="13564">
                  <c:v>41050.29166663377</c:v>
                </c:pt>
                <c:pt idx="13565">
                  <c:v>41050.302083300434</c:v>
                </c:pt>
                <c:pt idx="13566">
                  <c:v>41050.312499967098</c:v>
                </c:pt>
                <c:pt idx="13567">
                  <c:v>41050.322916633762</c:v>
                </c:pt>
                <c:pt idx="13568">
                  <c:v>41050.333333300427</c:v>
                </c:pt>
                <c:pt idx="13569">
                  <c:v>41050.343749967091</c:v>
                </c:pt>
                <c:pt idx="13570">
                  <c:v>41050.354166633755</c:v>
                </c:pt>
                <c:pt idx="13571">
                  <c:v>41050.364583300419</c:v>
                </c:pt>
                <c:pt idx="13572">
                  <c:v>41050.374999967084</c:v>
                </c:pt>
                <c:pt idx="13573">
                  <c:v>41050.385416633748</c:v>
                </c:pt>
                <c:pt idx="13574">
                  <c:v>41050.395833300412</c:v>
                </c:pt>
                <c:pt idx="13575">
                  <c:v>41050.406249967076</c:v>
                </c:pt>
                <c:pt idx="13576">
                  <c:v>41050.416666633741</c:v>
                </c:pt>
                <c:pt idx="13577">
                  <c:v>41050.427083300405</c:v>
                </c:pt>
                <c:pt idx="13578">
                  <c:v>41050.437499967069</c:v>
                </c:pt>
                <c:pt idx="13579">
                  <c:v>41050.447916633733</c:v>
                </c:pt>
                <c:pt idx="13580">
                  <c:v>41050.458333300397</c:v>
                </c:pt>
                <c:pt idx="13581">
                  <c:v>41050.468749967062</c:v>
                </c:pt>
                <c:pt idx="13582">
                  <c:v>41050.479166633726</c:v>
                </c:pt>
                <c:pt idx="13583">
                  <c:v>41050.48958330039</c:v>
                </c:pt>
                <c:pt idx="13584">
                  <c:v>41050.499999967054</c:v>
                </c:pt>
                <c:pt idx="13585">
                  <c:v>41050.510416633719</c:v>
                </c:pt>
                <c:pt idx="13586">
                  <c:v>41050.520833300383</c:v>
                </c:pt>
                <c:pt idx="13587">
                  <c:v>41050.531249967047</c:v>
                </c:pt>
                <c:pt idx="13588">
                  <c:v>41050.541666633711</c:v>
                </c:pt>
                <c:pt idx="13589">
                  <c:v>41050.552083300376</c:v>
                </c:pt>
                <c:pt idx="13590">
                  <c:v>41050.56249996704</c:v>
                </c:pt>
                <c:pt idx="13591">
                  <c:v>41050.572916633704</c:v>
                </c:pt>
                <c:pt idx="13592">
                  <c:v>41050.583333300368</c:v>
                </c:pt>
                <c:pt idx="13593">
                  <c:v>41050.593749967033</c:v>
                </c:pt>
                <c:pt idx="13594">
                  <c:v>41050.604166633697</c:v>
                </c:pt>
                <c:pt idx="13595">
                  <c:v>41050.614583300361</c:v>
                </c:pt>
                <c:pt idx="13596">
                  <c:v>41050.624999967025</c:v>
                </c:pt>
                <c:pt idx="13597">
                  <c:v>41050.63541663369</c:v>
                </c:pt>
                <c:pt idx="13598">
                  <c:v>41050.645833300354</c:v>
                </c:pt>
                <c:pt idx="13599">
                  <c:v>41050.656249967018</c:v>
                </c:pt>
                <c:pt idx="13600">
                  <c:v>41050.666666633682</c:v>
                </c:pt>
                <c:pt idx="13601">
                  <c:v>41050.677083300347</c:v>
                </c:pt>
                <c:pt idx="13602">
                  <c:v>41050.687499967011</c:v>
                </c:pt>
                <c:pt idx="13603">
                  <c:v>41050.697916633675</c:v>
                </c:pt>
                <c:pt idx="13604">
                  <c:v>41050.708333300339</c:v>
                </c:pt>
                <c:pt idx="13605">
                  <c:v>41050.718749967004</c:v>
                </c:pt>
                <c:pt idx="13606">
                  <c:v>41050.729166633668</c:v>
                </c:pt>
                <c:pt idx="13607">
                  <c:v>41050.739583300332</c:v>
                </c:pt>
                <c:pt idx="13608">
                  <c:v>41050.749999966996</c:v>
                </c:pt>
                <c:pt idx="13609">
                  <c:v>41050.76041663366</c:v>
                </c:pt>
                <c:pt idx="13610">
                  <c:v>41050.770833300325</c:v>
                </c:pt>
                <c:pt idx="13611">
                  <c:v>41050.781249966989</c:v>
                </c:pt>
                <c:pt idx="13612">
                  <c:v>41050.791666633653</c:v>
                </c:pt>
                <c:pt idx="13613">
                  <c:v>41050.802083300317</c:v>
                </c:pt>
                <c:pt idx="13614">
                  <c:v>41050.812499966982</c:v>
                </c:pt>
                <c:pt idx="13615">
                  <c:v>41050.822916633646</c:v>
                </c:pt>
                <c:pt idx="13616">
                  <c:v>41050.83333330031</c:v>
                </c:pt>
                <c:pt idx="13617">
                  <c:v>41050.843749966974</c:v>
                </c:pt>
                <c:pt idx="13618">
                  <c:v>41050.854166633639</c:v>
                </c:pt>
                <c:pt idx="13619">
                  <c:v>41050.864583300303</c:v>
                </c:pt>
                <c:pt idx="13620">
                  <c:v>41050.874999966967</c:v>
                </c:pt>
                <c:pt idx="13621">
                  <c:v>41050.885416633631</c:v>
                </c:pt>
                <c:pt idx="13622">
                  <c:v>41050.895833300296</c:v>
                </c:pt>
                <c:pt idx="13623">
                  <c:v>41050.90624996696</c:v>
                </c:pt>
                <c:pt idx="13624">
                  <c:v>41050.916666633624</c:v>
                </c:pt>
                <c:pt idx="13625">
                  <c:v>41050.927083300288</c:v>
                </c:pt>
                <c:pt idx="13626">
                  <c:v>41050.937499966953</c:v>
                </c:pt>
                <c:pt idx="13627">
                  <c:v>41050.947916633617</c:v>
                </c:pt>
                <c:pt idx="13628">
                  <c:v>41050.958333300281</c:v>
                </c:pt>
                <c:pt idx="13629">
                  <c:v>41050.968749966945</c:v>
                </c:pt>
                <c:pt idx="13630">
                  <c:v>41050.97916663361</c:v>
                </c:pt>
                <c:pt idx="13631">
                  <c:v>41050.989583300274</c:v>
                </c:pt>
                <c:pt idx="13632">
                  <c:v>41050.999999966938</c:v>
                </c:pt>
                <c:pt idx="13633">
                  <c:v>41051.010416633602</c:v>
                </c:pt>
                <c:pt idx="13634">
                  <c:v>41051.020833300267</c:v>
                </c:pt>
                <c:pt idx="13635">
                  <c:v>41051.031249966931</c:v>
                </c:pt>
                <c:pt idx="13636">
                  <c:v>41051.041666633595</c:v>
                </c:pt>
                <c:pt idx="13637">
                  <c:v>41051.052083300259</c:v>
                </c:pt>
                <c:pt idx="13638">
                  <c:v>41051.062499966923</c:v>
                </c:pt>
                <c:pt idx="13639">
                  <c:v>41051.072916633588</c:v>
                </c:pt>
                <c:pt idx="13640">
                  <c:v>41051.083333300252</c:v>
                </c:pt>
                <c:pt idx="13641">
                  <c:v>41051.093749966916</c:v>
                </c:pt>
                <c:pt idx="13642">
                  <c:v>41051.10416663358</c:v>
                </c:pt>
                <c:pt idx="13643">
                  <c:v>41051.114583300245</c:v>
                </c:pt>
                <c:pt idx="13644">
                  <c:v>41051.124999966909</c:v>
                </c:pt>
                <c:pt idx="13645">
                  <c:v>41051.135416633573</c:v>
                </c:pt>
                <c:pt idx="13646">
                  <c:v>41051.145833300237</c:v>
                </c:pt>
                <c:pt idx="13647">
                  <c:v>41051.156249966902</c:v>
                </c:pt>
                <c:pt idx="13648">
                  <c:v>41051.166666633566</c:v>
                </c:pt>
                <c:pt idx="13649">
                  <c:v>41051.17708330023</c:v>
                </c:pt>
                <c:pt idx="13650">
                  <c:v>41051.187499966894</c:v>
                </c:pt>
                <c:pt idx="13651">
                  <c:v>41051.197916633559</c:v>
                </c:pt>
                <c:pt idx="13652">
                  <c:v>41051.208333300223</c:v>
                </c:pt>
                <c:pt idx="13653">
                  <c:v>41051.218749966887</c:v>
                </c:pt>
                <c:pt idx="13654">
                  <c:v>41051.229166633551</c:v>
                </c:pt>
                <c:pt idx="13655">
                  <c:v>41051.239583300216</c:v>
                </c:pt>
                <c:pt idx="13656">
                  <c:v>41051.24999996688</c:v>
                </c:pt>
                <c:pt idx="13657">
                  <c:v>41051.260416633544</c:v>
                </c:pt>
                <c:pt idx="13658">
                  <c:v>41051.270833300208</c:v>
                </c:pt>
                <c:pt idx="13659">
                  <c:v>41051.281249966873</c:v>
                </c:pt>
                <c:pt idx="13660">
                  <c:v>41051.291666633537</c:v>
                </c:pt>
                <c:pt idx="13661">
                  <c:v>41051.302083300201</c:v>
                </c:pt>
                <c:pt idx="13662">
                  <c:v>41051.312499966865</c:v>
                </c:pt>
                <c:pt idx="13663">
                  <c:v>41051.32291663353</c:v>
                </c:pt>
                <c:pt idx="13664">
                  <c:v>41051.333333300194</c:v>
                </c:pt>
                <c:pt idx="13665">
                  <c:v>41051.343749966858</c:v>
                </c:pt>
                <c:pt idx="13666">
                  <c:v>41051.354166633522</c:v>
                </c:pt>
                <c:pt idx="13667">
                  <c:v>41051.364583300186</c:v>
                </c:pt>
                <c:pt idx="13668">
                  <c:v>41051.374999966851</c:v>
                </c:pt>
                <c:pt idx="13669">
                  <c:v>41051.385416633515</c:v>
                </c:pt>
                <c:pt idx="13670">
                  <c:v>41051.395833300179</c:v>
                </c:pt>
                <c:pt idx="13671">
                  <c:v>41051.406249966843</c:v>
                </c:pt>
                <c:pt idx="13672">
                  <c:v>41051.416666633508</c:v>
                </c:pt>
                <c:pt idx="13673">
                  <c:v>41051.427083300172</c:v>
                </c:pt>
                <c:pt idx="13674">
                  <c:v>41051.437499966836</c:v>
                </c:pt>
                <c:pt idx="13675">
                  <c:v>41051.4479166335</c:v>
                </c:pt>
                <c:pt idx="13676">
                  <c:v>41051.458333300165</c:v>
                </c:pt>
                <c:pt idx="13677">
                  <c:v>41051.468749966829</c:v>
                </c:pt>
                <c:pt idx="13678">
                  <c:v>41051.479166633493</c:v>
                </c:pt>
                <c:pt idx="13679">
                  <c:v>41051.489583300157</c:v>
                </c:pt>
                <c:pt idx="13680">
                  <c:v>41051.499999966822</c:v>
                </c:pt>
                <c:pt idx="13681">
                  <c:v>41051.510416633486</c:v>
                </c:pt>
                <c:pt idx="13682">
                  <c:v>41051.52083330015</c:v>
                </c:pt>
                <c:pt idx="13683">
                  <c:v>41051.531249966814</c:v>
                </c:pt>
                <c:pt idx="13684">
                  <c:v>41051.541666633479</c:v>
                </c:pt>
                <c:pt idx="13685">
                  <c:v>41051.552083300143</c:v>
                </c:pt>
                <c:pt idx="13686">
                  <c:v>41051.562499966807</c:v>
                </c:pt>
                <c:pt idx="13687">
                  <c:v>41051.572916633471</c:v>
                </c:pt>
                <c:pt idx="13688">
                  <c:v>41051.583333300136</c:v>
                </c:pt>
                <c:pt idx="13689">
                  <c:v>41051.5937499668</c:v>
                </c:pt>
                <c:pt idx="13690">
                  <c:v>41051.604166633464</c:v>
                </c:pt>
                <c:pt idx="13691">
                  <c:v>41051.614583300128</c:v>
                </c:pt>
                <c:pt idx="13692">
                  <c:v>41051.624999966793</c:v>
                </c:pt>
                <c:pt idx="13693">
                  <c:v>41051.635416633457</c:v>
                </c:pt>
                <c:pt idx="13694">
                  <c:v>41051.645833300121</c:v>
                </c:pt>
                <c:pt idx="13695">
                  <c:v>41051.656249966785</c:v>
                </c:pt>
                <c:pt idx="13696">
                  <c:v>41051.666666633449</c:v>
                </c:pt>
                <c:pt idx="13697">
                  <c:v>41051.677083300114</c:v>
                </c:pt>
                <c:pt idx="13698">
                  <c:v>41051.687499966778</c:v>
                </c:pt>
                <c:pt idx="13699">
                  <c:v>41051.697916633442</c:v>
                </c:pt>
                <c:pt idx="13700">
                  <c:v>41051.708333300106</c:v>
                </c:pt>
                <c:pt idx="13701">
                  <c:v>41051.718749966771</c:v>
                </c:pt>
                <c:pt idx="13702">
                  <c:v>41051.729166633435</c:v>
                </c:pt>
                <c:pt idx="13703">
                  <c:v>41051.739583300099</c:v>
                </c:pt>
                <c:pt idx="13704">
                  <c:v>41051.749999966763</c:v>
                </c:pt>
                <c:pt idx="13705">
                  <c:v>41051.760416633428</c:v>
                </c:pt>
                <c:pt idx="13706">
                  <c:v>41051.770833300092</c:v>
                </c:pt>
                <c:pt idx="13707">
                  <c:v>41051.781249966756</c:v>
                </c:pt>
                <c:pt idx="13708">
                  <c:v>41051.79166663342</c:v>
                </c:pt>
                <c:pt idx="13709">
                  <c:v>41051.802083300085</c:v>
                </c:pt>
                <c:pt idx="13710">
                  <c:v>41051.812499966749</c:v>
                </c:pt>
                <c:pt idx="13711">
                  <c:v>41051.822916633413</c:v>
                </c:pt>
                <c:pt idx="13712">
                  <c:v>41051.833333300077</c:v>
                </c:pt>
                <c:pt idx="13713">
                  <c:v>41051.843749966742</c:v>
                </c:pt>
                <c:pt idx="13714">
                  <c:v>41051.854166633406</c:v>
                </c:pt>
                <c:pt idx="13715">
                  <c:v>41051.86458330007</c:v>
                </c:pt>
                <c:pt idx="13716">
                  <c:v>41051.874999966734</c:v>
                </c:pt>
                <c:pt idx="13717">
                  <c:v>41051.885416633399</c:v>
                </c:pt>
                <c:pt idx="13718">
                  <c:v>41051.895833300063</c:v>
                </c:pt>
                <c:pt idx="13719">
                  <c:v>41051.906249966727</c:v>
                </c:pt>
                <c:pt idx="13720">
                  <c:v>41051.916666633391</c:v>
                </c:pt>
                <c:pt idx="13721">
                  <c:v>41051.927083300056</c:v>
                </c:pt>
                <c:pt idx="13722">
                  <c:v>41051.93749996672</c:v>
                </c:pt>
                <c:pt idx="13723">
                  <c:v>41051.947916633384</c:v>
                </c:pt>
                <c:pt idx="13724">
                  <c:v>41051.958333300048</c:v>
                </c:pt>
                <c:pt idx="13725">
                  <c:v>41051.968749966712</c:v>
                </c:pt>
                <c:pt idx="13726">
                  <c:v>41051.979166633377</c:v>
                </c:pt>
                <c:pt idx="13727">
                  <c:v>41051.989583300041</c:v>
                </c:pt>
                <c:pt idx="13728">
                  <c:v>41051.999999966705</c:v>
                </c:pt>
                <c:pt idx="13729">
                  <c:v>41052.010416633369</c:v>
                </c:pt>
                <c:pt idx="13730">
                  <c:v>41052.020833300034</c:v>
                </c:pt>
                <c:pt idx="13731">
                  <c:v>41052.031249966698</c:v>
                </c:pt>
                <c:pt idx="13732">
                  <c:v>41052.041666633362</c:v>
                </c:pt>
                <c:pt idx="13733">
                  <c:v>41052.052083300026</c:v>
                </c:pt>
                <c:pt idx="13734">
                  <c:v>41052.062499966691</c:v>
                </c:pt>
                <c:pt idx="13735">
                  <c:v>41052.072916633355</c:v>
                </c:pt>
                <c:pt idx="13736">
                  <c:v>41052.083333300019</c:v>
                </c:pt>
                <c:pt idx="13737">
                  <c:v>41052.093749966683</c:v>
                </c:pt>
                <c:pt idx="13738">
                  <c:v>41052.104166633348</c:v>
                </c:pt>
                <c:pt idx="13739">
                  <c:v>41052.114583300012</c:v>
                </c:pt>
                <c:pt idx="13740">
                  <c:v>41052.124999966676</c:v>
                </c:pt>
                <c:pt idx="13741">
                  <c:v>41052.13541663334</c:v>
                </c:pt>
                <c:pt idx="13742">
                  <c:v>41052.145833300005</c:v>
                </c:pt>
                <c:pt idx="13743">
                  <c:v>41052.156249966669</c:v>
                </c:pt>
                <c:pt idx="13744">
                  <c:v>41052.166666633333</c:v>
                </c:pt>
                <c:pt idx="13745">
                  <c:v>41052.177083299997</c:v>
                </c:pt>
                <c:pt idx="13746">
                  <c:v>41052.187499966662</c:v>
                </c:pt>
                <c:pt idx="13747">
                  <c:v>41052.197916633326</c:v>
                </c:pt>
                <c:pt idx="13748">
                  <c:v>41052.20833329999</c:v>
                </c:pt>
                <c:pt idx="13749">
                  <c:v>41052.218749966654</c:v>
                </c:pt>
                <c:pt idx="13750">
                  <c:v>41052.229166633319</c:v>
                </c:pt>
                <c:pt idx="13751">
                  <c:v>41052.239583299983</c:v>
                </c:pt>
                <c:pt idx="13752">
                  <c:v>41052.249999966647</c:v>
                </c:pt>
                <c:pt idx="13753">
                  <c:v>41052.260416633311</c:v>
                </c:pt>
                <c:pt idx="13754">
                  <c:v>41052.270833299975</c:v>
                </c:pt>
                <c:pt idx="13755">
                  <c:v>41052.28124996664</c:v>
                </c:pt>
                <c:pt idx="13756">
                  <c:v>41052.291666633304</c:v>
                </c:pt>
                <c:pt idx="13757">
                  <c:v>41052.302083299968</c:v>
                </c:pt>
                <c:pt idx="13758">
                  <c:v>41052.312499966632</c:v>
                </c:pt>
                <c:pt idx="13759">
                  <c:v>41052.322916633297</c:v>
                </c:pt>
                <c:pt idx="13760">
                  <c:v>41052.333333299961</c:v>
                </c:pt>
                <c:pt idx="13761">
                  <c:v>41052.343749966625</c:v>
                </c:pt>
                <c:pt idx="13762">
                  <c:v>41052.354166633289</c:v>
                </c:pt>
                <c:pt idx="13763">
                  <c:v>41052.364583299954</c:v>
                </c:pt>
                <c:pt idx="13764">
                  <c:v>41052.374999966618</c:v>
                </c:pt>
                <c:pt idx="13765">
                  <c:v>41052.385416633282</c:v>
                </c:pt>
                <c:pt idx="13766">
                  <c:v>41052.395833299946</c:v>
                </c:pt>
                <c:pt idx="13767">
                  <c:v>41052.406249966611</c:v>
                </c:pt>
                <c:pt idx="13768">
                  <c:v>41052.416666633275</c:v>
                </c:pt>
                <c:pt idx="13769">
                  <c:v>41052.427083299939</c:v>
                </c:pt>
                <c:pt idx="13770">
                  <c:v>41052.437499966603</c:v>
                </c:pt>
                <c:pt idx="13771">
                  <c:v>41052.447916633268</c:v>
                </c:pt>
                <c:pt idx="13772">
                  <c:v>41052.458333299932</c:v>
                </c:pt>
                <c:pt idx="13773">
                  <c:v>41052.468749966596</c:v>
                </c:pt>
                <c:pt idx="13774">
                  <c:v>41052.47916663326</c:v>
                </c:pt>
                <c:pt idx="13775">
                  <c:v>41052.489583299925</c:v>
                </c:pt>
                <c:pt idx="13776">
                  <c:v>41052.499999966589</c:v>
                </c:pt>
                <c:pt idx="13777">
                  <c:v>41052.510416633253</c:v>
                </c:pt>
                <c:pt idx="13778">
                  <c:v>41052.520833299917</c:v>
                </c:pt>
                <c:pt idx="13779">
                  <c:v>41052.531249966582</c:v>
                </c:pt>
                <c:pt idx="13780">
                  <c:v>41052.541666633246</c:v>
                </c:pt>
                <c:pt idx="13781">
                  <c:v>41052.55208329991</c:v>
                </c:pt>
                <c:pt idx="13782">
                  <c:v>41052.562499966574</c:v>
                </c:pt>
                <c:pt idx="13783">
                  <c:v>41052.572916633238</c:v>
                </c:pt>
                <c:pt idx="13784">
                  <c:v>41052.583333299903</c:v>
                </c:pt>
                <c:pt idx="13785">
                  <c:v>41052.593749966567</c:v>
                </c:pt>
                <c:pt idx="13786">
                  <c:v>41052.604166633231</c:v>
                </c:pt>
                <c:pt idx="13787">
                  <c:v>41052.614583299895</c:v>
                </c:pt>
                <c:pt idx="13788">
                  <c:v>41052.62499996656</c:v>
                </c:pt>
                <c:pt idx="13789">
                  <c:v>41052.635416633224</c:v>
                </c:pt>
                <c:pt idx="13790">
                  <c:v>41052.645833299888</c:v>
                </c:pt>
                <c:pt idx="13791">
                  <c:v>41052.656249966552</c:v>
                </c:pt>
                <c:pt idx="13792">
                  <c:v>41052.666666633217</c:v>
                </c:pt>
                <c:pt idx="13793">
                  <c:v>41052.677083299881</c:v>
                </c:pt>
                <c:pt idx="13794">
                  <c:v>41052.687499966545</c:v>
                </c:pt>
                <c:pt idx="13795">
                  <c:v>41052.697916633209</c:v>
                </c:pt>
                <c:pt idx="13796">
                  <c:v>41052.708333299874</c:v>
                </c:pt>
                <c:pt idx="13797">
                  <c:v>41052.718749966538</c:v>
                </c:pt>
                <c:pt idx="13798">
                  <c:v>41052.729166633202</c:v>
                </c:pt>
                <c:pt idx="13799">
                  <c:v>41052.739583299866</c:v>
                </c:pt>
                <c:pt idx="13800">
                  <c:v>41052.749999966531</c:v>
                </c:pt>
                <c:pt idx="13801">
                  <c:v>41052.760416633195</c:v>
                </c:pt>
                <c:pt idx="13802">
                  <c:v>41052.770833299859</c:v>
                </c:pt>
                <c:pt idx="13803">
                  <c:v>41052.781249966523</c:v>
                </c:pt>
                <c:pt idx="13804">
                  <c:v>41052.791666633188</c:v>
                </c:pt>
                <c:pt idx="13805">
                  <c:v>41052.802083299852</c:v>
                </c:pt>
                <c:pt idx="13806">
                  <c:v>41052.812499966516</c:v>
                </c:pt>
                <c:pt idx="13807">
                  <c:v>41052.82291663318</c:v>
                </c:pt>
                <c:pt idx="13808">
                  <c:v>41052.833333299845</c:v>
                </c:pt>
                <c:pt idx="13809">
                  <c:v>41052.843749966509</c:v>
                </c:pt>
                <c:pt idx="13810">
                  <c:v>41052.854166633173</c:v>
                </c:pt>
                <c:pt idx="13811">
                  <c:v>41052.864583299837</c:v>
                </c:pt>
                <c:pt idx="13812">
                  <c:v>41052.874999966501</c:v>
                </c:pt>
                <c:pt idx="13813">
                  <c:v>41052.885416633166</c:v>
                </c:pt>
                <c:pt idx="13814">
                  <c:v>41052.89583329983</c:v>
                </c:pt>
                <c:pt idx="13815">
                  <c:v>41052.906249966494</c:v>
                </c:pt>
                <c:pt idx="13816">
                  <c:v>41052.916666633158</c:v>
                </c:pt>
                <c:pt idx="13817">
                  <c:v>41052.927083299823</c:v>
                </c:pt>
                <c:pt idx="13818">
                  <c:v>41052.937499966487</c:v>
                </c:pt>
                <c:pt idx="13819">
                  <c:v>41052.947916633151</c:v>
                </c:pt>
                <c:pt idx="13820">
                  <c:v>41052.958333299815</c:v>
                </c:pt>
                <c:pt idx="13821">
                  <c:v>41052.96874996648</c:v>
                </c:pt>
                <c:pt idx="13822">
                  <c:v>41052.979166633144</c:v>
                </c:pt>
                <c:pt idx="13823">
                  <c:v>41052.989583299808</c:v>
                </c:pt>
                <c:pt idx="13824">
                  <c:v>41052.999999966472</c:v>
                </c:pt>
                <c:pt idx="13825">
                  <c:v>41053.010416633137</c:v>
                </c:pt>
                <c:pt idx="13826">
                  <c:v>41053.020833299801</c:v>
                </c:pt>
                <c:pt idx="13827">
                  <c:v>41053.031249966465</c:v>
                </c:pt>
                <c:pt idx="13828">
                  <c:v>41053.041666633129</c:v>
                </c:pt>
                <c:pt idx="13829">
                  <c:v>41053.052083299794</c:v>
                </c:pt>
                <c:pt idx="13830">
                  <c:v>41053.062499966458</c:v>
                </c:pt>
                <c:pt idx="13831">
                  <c:v>41053.072916633122</c:v>
                </c:pt>
                <c:pt idx="13832">
                  <c:v>41053.083333299786</c:v>
                </c:pt>
                <c:pt idx="13833">
                  <c:v>41053.093749966451</c:v>
                </c:pt>
                <c:pt idx="13834">
                  <c:v>41053.104166633115</c:v>
                </c:pt>
                <c:pt idx="13835">
                  <c:v>41053.114583299779</c:v>
                </c:pt>
                <c:pt idx="13836">
                  <c:v>41053.124999966443</c:v>
                </c:pt>
                <c:pt idx="13837">
                  <c:v>41053.135416633108</c:v>
                </c:pt>
                <c:pt idx="13838">
                  <c:v>41053.145833299772</c:v>
                </c:pt>
                <c:pt idx="13839">
                  <c:v>41053.156249966436</c:v>
                </c:pt>
                <c:pt idx="13840">
                  <c:v>41053.1666666331</c:v>
                </c:pt>
                <c:pt idx="13841">
                  <c:v>41053.177083299764</c:v>
                </c:pt>
                <c:pt idx="13842">
                  <c:v>41053.187499966429</c:v>
                </c:pt>
                <c:pt idx="13843">
                  <c:v>41053.197916633093</c:v>
                </c:pt>
                <c:pt idx="13844">
                  <c:v>41053.208333299757</c:v>
                </c:pt>
                <c:pt idx="13845">
                  <c:v>41053.218749966421</c:v>
                </c:pt>
                <c:pt idx="13846">
                  <c:v>41053.229166633086</c:v>
                </c:pt>
                <c:pt idx="13847">
                  <c:v>41053.23958329975</c:v>
                </c:pt>
                <c:pt idx="13848">
                  <c:v>41053.249999966414</c:v>
                </c:pt>
                <c:pt idx="13849">
                  <c:v>41053.260416633078</c:v>
                </c:pt>
                <c:pt idx="13850">
                  <c:v>41053.270833299743</c:v>
                </c:pt>
                <c:pt idx="13851">
                  <c:v>41053.281249966407</c:v>
                </c:pt>
                <c:pt idx="13852">
                  <c:v>41053.291666633071</c:v>
                </c:pt>
                <c:pt idx="13853">
                  <c:v>41053.302083299735</c:v>
                </c:pt>
                <c:pt idx="13854">
                  <c:v>41053.3124999664</c:v>
                </c:pt>
                <c:pt idx="13855">
                  <c:v>41053.322916633064</c:v>
                </c:pt>
                <c:pt idx="13856">
                  <c:v>41053.333333299728</c:v>
                </c:pt>
                <c:pt idx="13857">
                  <c:v>41053.343749966392</c:v>
                </c:pt>
                <c:pt idx="13858">
                  <c:v>41053.354166633057</c:v>
                </c:pt>
                <c:pt idx="13859">
                  <c:v>41053.364583299721</c:v>
                </c:pt>
                <c:pt idx="13860">
                  <c:v>41053.374999966385</c:v>
                </c:pt>
                <c:pt idx="13861">
                  <c:v>41053.385416633049</c:v>
                </c:pt>
                <c:pt idx="13862">
                  <c:v>41053.395833299714</c:v>
                </c:pt>
                <c:pt idx="13863">
                  <c:v>41053.406249966378</c:v>
                </c:pt>
                <c:pt idx="13864">
                  <c:v>41053.416666633042</c:v>
                </c:pt>
                <c:pt idx="13865">
                  <c:v>41053.427083299706</c:v>
                </c:pt>
                <c:pt idx="13866">
                  <c:v>41053.437499966371</c:v>
                </c:pt>
                <c:pt idx="13867">
                  <c:v>41053.447916633035</c:v>
                </c:pt>
                <c:pt idx="13868">
                  <c:v>41053.458333299699</c:v>
                </c:pt>
                <c:pt idx="13869">
                  <c:v>41053.468749966363</c:v>
                </c:pt>
                <c:pt idx="13870">
                  <c:v>41053.479166633027</c:v>
                </c:pt>
                <c:pt idx="13871">
                  <c:v>41053.489583299692</c:v>
                </c:pt>
                <c:pt idx="13872">
                  <c:v>41053.499999966356</c:v>
                </c:pt>
                <c:pt idx="13873">
                  <c:v>41053.51041663302</c:v>
                </c:pt>
                <c:pt idx="13874">
                  <c:v>41053.520833299684</c:v>
                </c:pt>
                <c:pt idx="13875">
                  <c:v>41053.531249966349</c:v>
                </c:pt>
                <c:pt idx="13876">
                  <c:v>41053.541666633013</c:v>
                </c:pt>
                <c:pt idx="13877">
                  <c:v>41053.552083299677</c:v>
                </c:pt>
                <c:pt idx="13878">
                  <c:v>41053.562499966341</c:v>
                </c:pt>
                <c:pt idx="13879">
                  <c:v>41053.572916633006</c:v>
                </c:pt>
                <c:pt idx="13880">
                  <c:v>41053.58333329967</c:v>
                </c:pt>
                <c:pt idx="13881">
                  <c:v>41053.593749966334</c:v>
                </c:pt>
                <c:pt idx="13882">
                  <c:v>41053.604166632998</c:v>
                </c:pt>
                <c:pt idx="13883">
                  <c:v>41053.614583299663</c:v>
                </c:pt>
                <c:pt idx="13884">
                  <c:v>41053.624999966327</c:v>
                </c:pt>
                <c:pt idx="13885">
                  <c:v>41053.635416632991</c:v>
                </c:pt>
                <c:pt idx="13886">
                  <c:v>41053.645833299655</c:v>
                </c:pt>
                <c:pt idx="13887">
                  <c:v>41053.65624996632</c:v>
                </c:pt>
                <c:pt idx="13888">
                  <c:v>41053.666666632984</c:v>
                </c:pt>
                <c:pt idx="13889">
                  <c:v>41053.677083299648</c:v>
                </c:pt>
                <c:pt idx="13890">
                  <c:v>41053.687499966312</c:v>
                </c:pt>
                <c:pt idx="13891">
                  <c:v>41053.697916632977</c:v>
                </c:pt>
                <c:pt idx="13892">
                  <c:v>41053.708333299641</c:v>
                </c:pt>
                <c:pt idx="13893">
                  <c:v>41053.718749966305</c:v>
                </c:pt>
                <c:pt idx="13894">
                  <c:v>41053.729166632969</c:v>
                </c:pt>
                <c:pt idx="13895">
                  <c:v>41053.739583299634</c:v>
                </c:pt>
                <c:pt idx="13896">
                  <c:v>41053.749999966298</c:v>
                </c:pt>
                <c:pt idx="13897">
                  <c:v>41053.760416632962</c:v>
                </c:pt>
                <c:pt idx="13898">
                  <c:v>41053.770833299626</c:v>
                </c:pt>
                <c:pt idx="13899">
                  <c:v>41053.78124996629</c:v>
                </c:pt>
                <c:pt idx="13900">
                  <c:v>41053.791666632955</c:v>
                </c:pt>
                <c:pt idx="13901">
                  <c:v>41053.802083299619</c:v>
                </c:pt>
                <c:pt idx="13902">
                  <c:v>41053.812499966283</c:v>
                </c:pt>
                <c:pt idx="13903">
                  <c:v>41053.822916632947</c:v>
                </c:pt>
                <c:pt idx="13904">
                  <c:v>41053.833333299612</c:v>
                </c:pt>
                <c:pt idx="13905">
                  <c:v>41053.843749966276</c:v>
                </c:pt>
                <c:pt idx="13906">
                  <c:v>41053.85416663294</c:v>
                </c:pt>
                <c:pt idx="13907">
                  <c:v>41053.864583299604</c:v>
                </c:pt>
                <c:pt idx="13908">
                  <c:v>41053.874999966269</c:v>
                </c:pt>
                <c:pt idx="13909">
                  <c:v>41053.885416632933</c:v>
                </c:pt>
                <c:pt idx="13910">
                  <c:v>41053.895833299597</c:v>
                </c:pt>
                <c:pt idx="13911">
                  <c:v>41053.906249966261</c:v>
                </c:pt>
                <c:pt idx="13912">
                  <c:v>41053.916666632926</c:v>
                </c:pt>
                <c:pt idx="13913">
                  <c:v>41053.92708329959</c:v>
                </c:pt>
                <c:pt idx="13914">
                  <c:v>41053.937499966254</c:v>
                </c:pt>
                <c:pt idx="13915">
                  <c:v>41053.947916632918</c:v>
                </c:pt>
                <c:pt idx="13916">
                  <c:v>41053.958333299583</c:v>
                </c:pt>
                <c:pt idx="13917">
                  <c:v>41053.968749966247</c:v>
                </c:pt>
                <c:pt idx="13918">
                  <c:v>41053.979166632911</c:v>
                </c:pt>
                <c:pt idx="13919">
                  <c:v>41053.989583299575</c:v>
                </c:pt>
                <c:pt idx="13920">
                  <c:v>41053.99999996624</c:v>
                </c:pt>
                <c:pt idx="13921">
                  <c:v>41054.010416632904</c:v>
                </c:pt>
                <c:pt idx="13922">
                  <c:v>41054.020833299568</c:v>
                </c:pt>
                <c:pt idx="13923">
                  <c:v>41054.031249966232</c:v>
                </c:pt>
                <c:pt idx="13924">
                  <c:v>41054.041666632897</c:v>
                </c:pt>
                <c:pt idx="13925">
                  <c:v>41054.052083299561</c:v>
                </c:pt>
                <c:pt idx="13926">
                  <c:v>41054.062499966225</c:v>
                </c:pt>
                <c:pt idx="13927">
                  <c:v>41054.072916632889</c:v>
                </c:pt>
                <c:pt idx="13928">
                  <c:v>41054.083333299553</c:v>
                </c:pt>
                <c:pt idx="13929">
                  <c:v>41054.093749966218</c:v>
                </c:pt>
                <c:pt idx="13930">
                  <c:v>41054.104166632882</c:v>
                </c:pt>
                <c:pt idx="13931">
                  <c:v>41054.114583299546</c:v>
                </c:pt>
                <c:pt idx="13932">
                  <c:v>41054.12499996621</c:v>
                </c:pt>
                <c:pt idx="13933">
                  <c:v>41054.135416632875</c:v>
                </c:pt>
                <c:pt idx="13934">
                  <c:v>41054.145833299539</c:v>
                </c:pt>
                <c:pt idx="13935">
                  <c:v>41054.156249966203</c:v>
                </c:pt>
                <c:pt idx="13936">
                  <c:v>41054.166666632867</c:v>
                </c:pt>
                <c:pt idx="13937">
                  <c:v>41054.177083299532</c:v>
                </c:pt>
                <c:pt idx="13938">
                  <c:v>41054.187499966196</c:v>
                </c:pt>
                <c:pt idx="13939">
                  <c:v>41054.19791663286</c:v>
                </c:pt>
                <c:pt idx="13940">
                  <c:v>41054.208333299524</c:v>
                </c:pt>
                <c:pt idx="13941">
                  <c:v>41054.218749966189</c:v>
                </c:pt>
                <c:pt idx="13942">
                  <c:v>41054.229166632853</c:v>
                </c:pt>
                <c:pt idx="13943">
                  <c:v>41054.239583299517</c:v>
                </c:pt>
                <c:pt idx="13944">
                  <c:v>41054.249999966181</c:v>
                </c:pt>
                <c:pt idx="13945">
                  <c:v>41054.260416632846</c:v>
                </c:pt>
                <c:pt idx="13946">
                  <c:v>41054.27083329951</c:v>
                </c:pt>
                <c:pt idx="13947">
                  <c:v>41054.281249966174</c:v>
                </c:pt>
                <c:pt idx="13948">
                  <c:v>41054.291666632838</c:v>
                </c:pt>
                <c:pt idx="13949">
                  <c:v>41054.302083299503</c:v>
                </c:pt>
                <c:pt idx="13950">
                  <c:v>41054.312499966167</c:v>
                </c:pt>
                <c:pt idx="13951">
                  <c:v>41054.322916632831</c:v>
                </c:pt>
                <c:pt idx="13952">
                  <c:v>41054.333333299495</c:v>
                </c:pt>
                <c:pt idx="13953">
                  <c:v>41054.34374996616</c:v>
                </c:pt>
                <c:pt idx="13954">
                  <c:v>41054.354166632824</c:v>
                </c:pt>
                <c:pt idx="13955">
                  <c:v>41054.364583299488</c:v>
                </c:pt>
                <c:pt idx="13956">
                  <c:v>41054.374999966152</c:v>
                </c:pt>
                <c:pt idx="13957">
                  <c:v>41054.385416632816</c:v>
                </c:pt>
                <c:pt idx="13958">
                  <c:v>41054.395833299481</c:v>
                </c:pt>
                <c:pt idx="13959">
                  <c:v>41054.406249966145</c:v>
                </c:pt>
                <c:pt idx="13960">
                  <c:v>41054.416666632809</c:v>
                </c:pt>
                <c:pt idx="13961">
                  <c:v>41054.427083299473</c:v>
                </c:pt>
                <c:pt idx="13962">
                  <c:v>41054.437499966138</c:v>
                </c:pt>
                <c:pt idx="13963">
                  <c:v>41054.447916632802</c:v>
                </c:pt>
                <c:pt idx="13964">
                  <c:v>41054.458333299466</c:v>
                </c:pt>
                <c:pt idx="13965">
                  <c:v>41054.46874996613</c:v>
                </c:pt>
                <c:pt idx="13966">
                  <c:v>41054.479166632795</c:v>
                </c:pt>
                <c:pt idx="13967">
                  <c:v>41054.489583299459</c:v>
                </c:pt>
                <c:pt idx="13968">
                  <c:v>41054.499999966123</c:v>
                </c:pt>
                <c:pt idx="13969">
                  <c:v>41054.510416632787</c:v>
                </c:pt>
                <c:pt idx="13970">
                  <c:v>41054.520833299452</c:v>
                </c:pt>
                <c:pt idx="13971">
                  <c:v>41054.531249966116</c:v>
                </c:pt>
                <c:pt idx="13972">
                  <c:v>41054.54166663278</c:v>
                </c:pt>
                <c:pt idx="13973">
                  <c:v>41054.552083299444</c:v>
                </c:pt>
                <c:pt idx="13974">
                  <c:v>41054.562499966109</c:v>
                </c:pt>
                <c:pt idx="13975">
                  <c:v>41054.572916632773</c:v>
                </c:pt>
                <c:pt idx="13976">
                  <c:v>41054.583333299437</c:v>
                </c:pt>
                <c:pt idx="13977">
                  <c:v>41054.593749966101</c:v>
                </c:pt>
                <c:pt idx="13978">
                  <c:v>41054.604166632766</c:v>
                </c:pt>
                <c:pt idx="13979">
                  <c:v>41054.61458329943</c:v>
                </c:pt>
                <c:pt idx="13980">
                  <c:v>41054.624999966094</c:v>
                </c:pt>
                <c:pt idx="13981">
                  <c:v>41054.635416632758</c:v>
                </c:pt>
                <c:pt idx="13982">
                  <c:v>41054.645833299423</c:v>
                </c:pt>
                <c:pt idx="13983">
                  <c:v>41054.656249966087</c:v>
                </c:pt>
                <c:pt idx="13984">
                  <c:v>41054.666666632751</c:v>
                </c:pt>
                <c:pt idx="13985">
                  <c:v>41054.677083299415</c:v>
                </c:pt>
                <c:pt idx="13986">
                  <c:v>41054.687499966079</c:v>
                </c:pt>
                <c:pt idx="13987">
                  <c:v>41054.697916632744</c:v>
                </c:pt>
                <c:pt idx="13988">
                  <c:v>41054.708333299408</c:v>
                </c:pt>
                <c:pt idx="13989">
                  <c:v>41054.718749966072</c:v>
                </c:pt>
                <c:pt idx="13990">
                  <c:v>41054.729166632736</c:v>
                </c:pt>
                <c:pt idx="13991">
                  <c:v>41054.739583299401</c:v>
                </c:pt>
                <c:pt idx="13992">
                  <c:v>41054.749999966065</c:v>
                </c:pt>
                <c:pt idx="13993">
                  <c:v>41054.760416632729</c:v>
                </c:pt>
                <c:pt idx="13994">
                  <c:v>41054.770833299393</c:v>
                </c:pt>
                <c:pt idx="13995">
                  <c:v>41054.781249966058</c:v>
                </c:pt>
                <c:pt idx="13996">
                  <c:v>41054.791666632722</c:v>
                </c:pt>
                <c:pt idx="13997">
                  <c:v>41054.802083299386</c:v>
                </c:pt>
                <c:pt idx="13998">
                  <c:v>41054.81249996605</c:v>
                </c:pt>
                <c:pt idx="13999">
                  <c:v>41054.822916632715</c:v>
                </c:pt>
                <c:pt idx="14000">
                  <c:v>41054.833333299379</c:v>
                </c:pt>
                <c:pt idx="14001">
                  <c:v>41054.843749966043</c:v>
                </c:pt>
                <c:pt idx="14002">
                  <c:v>41054.854166632707</c:v>
                </c:pt>
                <c:pt idx="14003">
                  <c:v>41054.864583299372</c:v>
                </c:pt>
                <c:pt idx="14004">
                  <c:v>41054.874999966036</c:v>
                </c:pt>
                <c:pt idx="14005">
                  <c:v>41054.8854166327</c:v>
                </c:pt>
                <c:pt idx="14006">
                  <c:v>41054.895833299364</c:v>
                </c:pt>
                <c:pt idx="14007">
                  <c:v>41054.906249966029</c:v>
                </c:pt>
                <c:pt idx="14008">
                  <c:v>41054.916666632693</c:v>
                </c:pt>
                <c:pt idx="14009">
                  <c:v>41054.927083299357</c:v>
                </c:pt>
                <c:pt idx="14010">
                  <c:v>41054.937499966021</c:v>
                </c:pt>
                <c:pt idx="14011">
                  <c:v>41054.947916632686</c:v>
                </c:pt>
                <c:pt idx="14012">
                  <c:v>41054.95833329935</c:v>
                </c:pt>
                <c:pt idx="14013">
                  <c:v>41054.968749966014</c:v>
                </c:pt>
                <c:pt idx="14014">
                  <c:v>41054.979166632678</c:v>
                </c:pt>
                <c:pt idx="14015">
                  <c:v>41054.989583299342</c:v>
                </c:pt>
                <c:pt idx="14016">
                  <c:v>41054.999999966007</c:v>
                </c:pt>
                <c:pt idx="14017">
                  <c:v>41055.010416632671</c:v>
                </c:pt>
                <c:pt idx="14018">
                  <c:v>41055.020833299335</c:v>
                </c:pt>
                <c:pt idx="14019">
                  <c:v>41055.031249965999</c:v>
                </c:pt>
                <c:pt idx="14020">
                  <c:v>41055.041666632664</c:v>
                </c:pt>
                <c:pt idx="14021">
                  <c:v>41055.052083299328</c:v>
                </c:pt>
                <c:pt idx="14022">
                  <c:v>41055.062499965992</c:v>
                </c:pt>
                <c:pt idx="14023">
                  <c:v>41055.072916632656</c:v>
                </c:pt>
                <c:pt idx="14024">
                  <c:v>41055.083333299321</c:v>
                </c:pt>
                <c:pt idx="14025">
                  <c:v>41055.093749965985</c:v>
                </c:pt>
                <c:pt idx="14026">
                  <c:v>41055.104166632649</c:v>
                </c:pt>
                <c:pt idx="14027">
                  <c:v>41055.114583299313</c:v>
                </c:pt>
                <c:pt idx="14028">
                  <c:v>41055.124999965978</c:v>
                </c:pt>
                <c:pt idx="14029">
                  <c:v>41055.135416632642</c:v>
                </c:pt>
                <c:pt idx="14030">
                  <c:v>41055.145833299306</c:v>
                </c:pt>
                <c:pt idx="14031">
                  <c:v>41055.15624996597</c:v>
                </c:pt>
                <c:pt idx="14032">
                  <c:v>41055.166666632635</c:v>
                </c:pt>
                <c:pt idx="14033">
                  <c:v>41055.177083299299</c:v>
                </c:pt>
                <c:pt idx="14034">
                  <c:v>41055.187499965963</c:v>
                </c:pt>
                <c:pt idx="14035">
                  <c:v>41055.197916632627</c:v>
                </c:pt>
                <c:pt idx="14036">
                  <c:v>41055.208333299292</c:v>
                </c:pt>
                <c:pt idx="14037">
                  <c:v>41055.218749965956</c:v>
                </c:pt>
                <c:pt idx="14038">
                  <c:v>41055.22916663262</c:v>
                </c:pt>
                <c:pt idx="14039">
                  <c:v>41055.239583299284</c:v>
                </c:pt>
                <c:pt idx="14040">
                  <c:v>41055.249999965949</c:v>
                </c:pt>
                <c:pt idx="14041">
                  <c:v>41055.260416632613</c:v>
                </c:pt>
                <c:pt idx="14042">
                  <c:v>41055.270833299277</c:v>
                </c:pt>
                <c:pt idx="14043">
                  <c:v>41055.281249965941</c:v>
                </c:pt>
                <c:pt idx="14044">
                  <c:v>41055.291666632605</c:v>
                </c:pt>
                <c:pt idx="14045">
                  <c:v>41055.30208329927</c:v>
                </c:pt>
                <c:pt idx="14046">
                  <c:v>41055.312499965934</c:v>
                </c:pt>
                <c:pt idx="14047">
                  <c:v>41055.322916632598</c:v>
                </c:pt>
                <c:pt idx="14048">
                  <c:v>41055.333333299262</c:v>
                </c:pt>
                <c:pt idx="14049">
                  <c:v>41055.343749965927</c:v>
                </c:pt>
                <c:pt idx="14050">
                  <c:v>41055.354166632591</c:v>
                </c:pt>
                <c:pt idx="14051">
                  <c:v>41055.364583299255</c:v>
                </c:pt>
                <c:pt idx="14052">
                  <c:v>41055.374999965919</c:v>
                </c:pt>
                <c:pt idx="14053">
                  <c:v>41055.385416632584</c:v>
                </c:pt>
                <c:pt idx="14054">
                  <c:v>41055.395833299248</c:v>
                </c:pt>
                <c:pt idx="14055">
                  <c:v>41055.406249965912</c:v>
                </c:pt>
                <c:pt idx="14056">
                  <c:v>41055.416666632576</c:v>
                </c:pt>
                <c:pt idx="14057">
                  <c:v>41055.427083299241</c:v>
                </c:pt>
                <c:pt idx="14058">
                  <c:v>41055.437499965905</c:v>
                </c:pt>
                <c:pt idx="14059">
                  <c:v>41055.447916632569</c:v>
                </c:pt>
                <c:pt idx="14060">
                  <c:v>41055.458333299233</c:v>
                </c:pt>
                <c:pt idx="14061">
                  <c:v>41055.468749965898</c:v>
                </c:pt>
                <c:pt idx="14062">
                  <c:v>41055.479166632562</c:v>
                </c:pt>
                <c:pt idx="14063">
                  <c:v>41055.489583299226</c:v>
                </c:pt>
                <c:pt idx="14064">
                  <c:v>41055.49999996589</c:v>
                </c:pt>
                <c:pt idx="14065">
                  <c:v>41055.510416632555</c:v>
                </c:pt>
                <c:pt idx="14066">
                  <c:v>41055.520833299219</c:v>
                </c:pt>
                <c:pt idx="14067">
                  <c:v>41055.531249965883</c:v>
                </c:pt>
                <c:pt idx="14068">
                  <c:v>41055.541666632547</c:v>
                </c:pt>
                <c:pt idx="14069">
                  <c:v>41055.552083299212</c:v>
                </c:pt>
                <c:pt idx="14070">
                  <c:v>41055.562499965876</c:v>
                </c:pt>
                <c:pt idx="14071">
                  <c:v>41055.57291663254</c:v>
                </c:pt>
                <c:pt idx="14072">
                  <c:v>41055.583333299204</c:v>
                </c:pt>
                <c:pt idx="14073">
                  <c:v>41055.593749965868</c:v>
                </c:pt>
                <c:pt idx="14074">
                  <c:v>41055.604166632533</c:v>
                </c:pt>
                <c:pt idx="14075">
                  <c:v>41055.614583299197</c:v>
                </c:pt>
                <c:pt idx="14076">
                  <c:v>41055.624999965861</c:v>
                </c:pt>
                <c:pt idx="14077">
                  <c:v>41055.635416632525</c:v>
                </c:pt>
                <c:pt idx="14078">
                  <c:v>41055.64583329919</c:v>
                </c:pt>
                <c:pt idx="14079">
                  <c:v>41055.656249965854</c:v>
                </c:pt>
                <c:pt idx="14080">
                  <c:v>41055.666666632518</c:v>
                </c:pt>
                <c:pt idx="14081">
                  <c:v>41055.677083299182</c:v>
                </c:pt>
                <c:pt idx="14082">
                  <c:v>41055.687499965847</c:v>
                </c:pt>
                <c:pt idx="14083">
                  <c:v>41055.697916632511</c:v>
                </c:pt>
                <c:pt idx="14084">
                  <c:v>41055.708333299175</c:v>
                </c:pt>
                <c:pt idx="14085">
                  <c:v>41055.718749965839</c:v>
                </c:pt>
                <c:pt idx="14086">
                  <c:v>41055.729166632504</c:v>
                </c:pt>
                <c:pt idx="14087">
                  <c:v>41055.739583299168</c:v>
                </c:pt>
                <c:pt idx="14088">
                  <c:v>41055.749999965832</c:v>
                </c:pt>
                <c:pt idx="14089">
                  <c:v>41055.760416632496</c:v>
                </c:pt>
                <c:pt idx="14090">
                  <c:v>41055.770833299161</c:v>
                </c:pt>
                <c:pt idx="14091">
                  <c:v>41055.781249965825</c:v>
                </c:pt>
                <c:pt idx="14092">
                  <c:v>41055.791666632489</c:v>
                </c:pt>
                <c:pt idx="14093">
                  <c:v>41055.802083299153</c:v>
                </c:pt>
                <c:pt idx="14094">
                  <c:v>41055.812499965818</c:v>
                </c:pt>
                <c:pt idx="14095">
                  <c:v>41055.822916632482</c:v>
                </c:pt>
                <c:pt idx="14096">
                  <c:v>41055.833333299146</c:v>
                </c:pt>
                <c:pt idx="14097">
                  <c:v>41055.84374996581</c:v>
                </c:pt>
                <c:pt idx="14098">
                  <c:v>41055.854166632475</c:v>
                </c:pt>
                <c:pt idx="14099">
                  <c:v>41055.864583299139</c:v>
                </c:pt>
                <c:pt idx="14100">
                  <c:v>41055.874999965803</c:v>
                </c:pt>
                <c:pt idx="14101">
                  <c:v>41055.885416632467</c:v>
                </c:pt>
                <c:pt idx="14102">
                  <c:v>41055.895833299131</c:v>
                </c:pt>
                <c:pt idx="14103">
                  <c:v>41055.906249965796</c:v>
                </c:pt>
                <c:pt idx="14104">
                  <c:v>41055.91666663246</c:v>
                </c:pt>
                <c:pt idx="14105">
                  <c:v>41055.927083299124</c:v>
                </c:pt>
                <c:pt idx="14106">
                  <c:v>41055.937499965788</c:v>
                </c:pt>
                <c:pt idx="14107">
                  <c:v>41055.947916632453</c:v>
                </c:pt>
                <c:pt idx="14108">
                  <c:v>41055.958333299117</c:v>
                </c:pt>
                <c:pt idx="14109">
                  <c:v>41055.968749965781</c:v>
                </c:pt>
                <c:pt idx="14110">
                  <c:v>41055.979166632445</c:v>
                </c:pt>
                <c:pt idx="14111">
                  <c:v>41055.98958329911</c:v>
                </c:pt>
                <c:pt idx="14112">
                  <c:v>41055.999999965774</c:v>
                </c:pt>
                <c:pt idx="14113">
                  <c:v>41056.010416632438</c:v>
                </c:pt>
                <c:pt idx="14114">
                  <c:v>41056.020833299102</c:v>
                </c:pt>
                <c:pt idx="14115">
                  <c:v>41056.031249965767</c:v>
                </c:pt>
                <c:pt idx="14116">
                  <c:v>41056.041666632431</c:v>
                </c:pt>
                <c:pt idx="14117">
                  <c:v>41056.052083299095</c:v>
                </c:pt>
                <c:pt idx="14118">
                  <c:v>41056.062499965759</c:v>
                </c:pt>
                <c:pt idx="14119">
                  <c:v>41056.072916632424</c:v>
                </c:pt>
                <c:pt idx="14120">
                  <c:v>41056.083333299088</c:v>
                </c:pt>
                <c:pt idx="14121">
                  <c:v>41056.093749965752</c:v>
                </c:pt>
                <c:pt idx="14122">
                  <c:v>41056.104166632416</c:v>
                </c:pt>
                <c:pt idx="14123">
                  <c:v>41056.114583299081</c:v>
                </c:pt>
                <c:pt idx="14124">
                  <c:v>41056.124999965745</c:v>
                </c:pt>
                <c:pt idx="14125">
                  <c:v>41056.135416632409</c:v>
                </c:pt>
                <c:pt idx="14126">
                  <c:v>41056.145833299073</c:v>
                </c:pt>
                <c:pt idx="14127">
                  <c:v>41056.156249965738</c:v>
                </c:pt>
                <c:pt idx="14128">
                  <c:v>41056.166666632402</c:v>
                </c:pt>
                <c:pt idx="14129">
                  <c:v>41056.177083299066</c:v>
                </c:pt>
                <c:pt idx="14130">
                  <c:v>41056.18749996573</c:v>
                </c:pt>
                <c:pt idx="14131">
                  <c:v>41056.197916632394</c:v>
                </c:pt>
                <c:pt idx="14132">
                  <c:v>41056.208333299059</c:v>
                </c:pt>
                <c:pt idx="14133">
                  <c:v>41056.218749965723</c:v>
                </c:pt>
                <c:pt idx="14134">
                  <c:v>41056.229166632387</c:v>
                </c:pt>
                <c:pt idx="14135">
                  <c:v>41056.239583299051</c:v>
                </c:pt>
                <c:pt idx="14136">
                  <c:v>41056.249999965716</c:v>
                </c:pt>
                <c:pt idx="14137">
                  <c:v>41056.26041663238</c:v>
                </c:pt>
                <c:pt idx="14138">
                  <c:v>41056.270833299044</c:v>
                </c:pt>
                <c:pt idx="14139">
                  <c:v>41056.281249965708</c:v>
                </c:pt>
                <c:pt idx="14140">
                  <c:v>41056.291666632373</c:v>
                </c:pt>
                <c:pt idx="14141">
                  <c:v>41056.302083299037</c:v>
                </c:pt>
                <c:pt idx="14142">
                  <c:v>41056.312499965701</c:v>
                </c:pt>
                <c:pt idx="14143">
                  <c:v>41056.322916632365</c:v>
                </c:pt>
                <c:pt idx="14144">
                  <c:v>41056.33333329903</c:v>
                </c:pt>
                <c:pt idx="14145">
                  <c:v>41056.343749965694</c:v>
                </c:pt>
                <c:pt idx="14146">
                  <c:v>41056.354166632358</c:v>
                </c:pt>
                <c:pt idx="14147">
                  <c:v>41056.364583299022</c:v>
                </c:pt>
                <c:pt idx="14148">
                  <c:v>41056.374999965687</c:v>
                </c:pt>
                <c:pt idx="14149">
                  <c:v>41056.385416632351</c:v>
                </c:pt>
                <c:pt idx="14150">
                  <c:v>41056.395833299015</c:v>
                </c:pt>
                <c:pt idx="14151">
                  <c:v>41056.406249965679</c:v>
                </c:pt>
                <c:pt idx="14152">
                  <c:v>41056.416666632344</c:v>
                </c:pt>
                <c:pt idx="14153">
                  <c:v>41056.427083299008</c:v>
                </c:pt>
                <c:pt idx="14154">
                  <c:v>41056.437499965672</c:v>
                </c:pt>
                <c:pt idx="14155">
                  <c:v>41056.447916632336</c:v>
                </c:pt>
                <c:pt idx="14156">
                  <c:v>41056.458333299001</c:v>
                </c:pt>
                <c:pt idx="14157">
                  <c:v>41056.468749965665</c:v>
                </c:pt>
                <c:pt idx="14158">
                  <c:v>41056.479166632329</c:v>
                </c:pt>
                <c:pt idx="14159">
                  <c:v>41056.489583298993</c:v>
                </c:pt>
                <c:pt idx="14160">
                  <c:v>41056.499999965657</c:v>
                </c:pt>
                <c:pt idx="14161">
                  <c:v>41056.510416632322</c:v>
                </c:pt>
                <c:pt idx="14162">
                  <c:v>41056.520833298986</c:v>
                </c:pt>
                <c:pt idx="14163">
                  <c:v>41056.53124996565</c:v>
                </c:pt>
                <c:pt idx="14164">
                  <c:v>41056.541666632314</c:v>
                </c:pt>
                <c:pt idx="14165">
                  <c:v>41056.552083298979</c:v>
                </c:pt>
                <c:pt idx="14166">
                  <c:v>41056.562499965643</c:v>
                </c:pt>
                <c:pt idx="14167">
                  <c:v>41056.572916632307</c:v>
                </c:pt>
                <c:pt idx="14168">
                  <c:v>41056.583333298971</c:v>
                </c:pt>
                <c:pt idx="14169">
                  <c:v>41056.593749965636</c:v>
                </c:pt>
                <c:pt idx="14170">
                  <c:v>41056.6041666323</c:v>
                </c:pt>
                <c:pt idx="14171">
                  <c:v>41056.614583298964</c:v>
                </c:pt>
                <c:pt idx="14172">
                  <c:v>41056.624999965628</c:v>
                </c:pt>
                <c:pt idx="14173">
                  <c:v>41056.635416632293</c:v>
                </c:pt>
                <c:pt idx="14174">
                  <c:v>41056.645833298957</c:v>
                </c:pt>
                <c:pt idx="14175">
                  <c:v>41056.656249965621</c:v>
                </c:pt>
                <c:pt idx="14176">
                  <c:v>41056.666666632285</c:v>
                </c:pt>
                <c:pt idx="14177">
                  <c:v>41056.67708329895</c:v>
                </c:pt>
                <c:pt idx="14178">
                  <c:v>41056.687499965614</c:v>
                </c:pt>
                <c:pt idx="14179">
                  <c:v>41056.697916632278</c:v>
                </c:pt>
                <c:pt idx="14180">
                  <c:v>41056.708333298942</c:v>
                </c:pt>
                <c:pt idx="14181">
                  <c:v>41056.718749965607</c:v>
                </c:pt>
                <c:pt idx="14182">
                  <c:v>41056.729166632271</c:v>
                </c:pt>
                <c:pt idx="14183">
                  <c:v>41056.739583298935</c:v>
                </c:pt>
                <c:pt idx="14184">
                  <c:v>41056.749999965599</c:v>
                </c:pt>
                <c:pt idx="14185">
                  <c:v>41056.760416632264</c:v>
                </c:pt>
                <c:pt idx="14186">
                  <c:v>41056.770833298928</c:v>
                </c:pt>
                <c:pt idx="14187">
                  <c:v>41056.781249965592</c:v>
                </c:pt>
                <c:pt idx="14188">
                  <c:v>41056.791666632256</c:v>
                </c:pt>
                <c:pt idx="14189">
                  <c:v>41056.80208329892</c:v>
                </c:pt>
                <c:pt idx="14190">
                  <c:v>41056.812499965585</c:v>
                </c:pt>
                <c:pt idx="14191">
                  <c:v>41056.822916632249</c:v>
                </c:pt>
                <c:pt idx="14192">
                  <c:v>41056.833333298913</c:v>
                </c:pt>
                <c:pt idx="14193">
                  <c:v>41056.843749965577</c:v>
                </c:pt>
                <c:pt idx="14194">
                  <c:v>41056.854166632242</c:v>
                </c:pt>
                <c:pt idx="14195">
                  <c:v>41056.864583298906</c:v>
                </c:pt>
                <c:pt idx="14196">
                  <c:v>41056.87499996557</c:v>
                </c:pt>
                <c:pt idx="14197">
                  <c:v>41056.885416632234</c:v>
                </c:pt>
                <c:pt idx="14198">
                  <c:v>41056.895833298899</c:v>
                </c:pt>
                <c:pt idx="14199">
                  <c:v>41056.906249965563</c:v>
                </c:pt>
                <c:pt idx="14200">
                  <c:v>41056.916666632227</c:v>
                </c:pt>
                <c:pt idx="14201">
                  <c:v>41056.927083298891</c:v>
                </c:pt>
                <c:pt idx="14202">
                  <c:v>41056.937499965556</c:v>
                </c:pt>
                <c:pt idx="14203">
                  <c:v>41056.94791663222</c:v>
                </c:pt>
                <c:pt idx="14204">
                  <c:v>41056.958333298884</c:v>
                </c:pt>
                <c:pt idx="14205">
                  <c:v>41056.968749965548</c:v>
                </c:pt>
                <c:pt idx="14206">
                  <c:v>41056.979166632213</c:v>
                </c:pt>
                <c:pt idx="14207">
                  <c:v>41056.989583298877</c:v>
                </c:pt>
                <c:pt idx="14208">
                  <c:v>41056.999999965541</c:v>
                </c:pt>
                <c:pt idx="14209">
                  <c:v>41057.010416632205</c:v>
                </c:pt>
                <c:pt idx="14210">
                  <c:v>41057.02083329887</c:v>
                </c:pt>
                <c:pt idx="14211">
                  <c:v>41057.031249965534</c:v>
                </c:pt>
                <c:pt idx="14212">
                  <c:v>41057.041666632198</c:v>
                </c:pt>
                <c:pt idx="14213">
                  <c:v>41057.052083298862</c:v>
                </c:pt>
                <c:pt idx="14214">
                  <c:v>41057.062499965527</c:v>
                </c:pt>
                <c:pt idx="14215">
                  <c:v>41057.072916632191</c:v>
                </c:pt>
                <c:pt idx="14216">
                  <c:v>41057.083333298855</c:v>
                </c:pt>
                <c:pt idx="14217">
                  <c:v>41057.093749965519</c:v>
                </c:pt>
                <c:pt idx="14218">
                  <c:v>41057.104166632183</c:v>
                </c:pt>
                <c:pt idx="14219">
                  <c:v>41057.114583298848</c:v>
                </c:pt>
                <c:pt idx="14220">
                  <c:v>41057.124999965512</c:v>
                </c:pt>
                <c:pt idx="14221">
                  <c:v>41057.135416632176</c:v>
                </c:pt>
                <c:pt idx="14222">
                  <c:v>41057.14583329884</c:v>
                </c:pt>
                <c:pt idx="14223">
                  <c:v>41057.156249965505</c:v>
                </c:pt>
                <c:pt idx="14224">
                  <c:v>41057.166666632169</c:v>
                </c:pt>
                <c:pt idx="14225">
                  <c:v>41057.177083298833</c:v>
                </c:pt>
                <c:pt idx="14226">
                  <c:v>41057.187499965497</c:v>
                </c:pt>
                <c:pt idx="14227">
                  <c:v>41057.197916632162</c:v>
                </c:pt>
                <c:pt idx="14228">
                  <c:v>41057.208333298826</c:v>
                </c:pt>
                <c:pt idx="14229">
                  <c:v>41057.21874996549</c:v>
                </c:pt>
                <c:pt idx="14230">
                  <c:v>41057.229166632154</c:v>
                </c:pt>
                <c:pt idx="14231">
                  <c:v>41057.239583298819</c:v>
                </c:pt>
                <c:pt idx="14232">
                  <c:v>41057.249999965483</c:v>
                </c:pt>
                <c:pt idx="14233">
                  <c:v>41057.260416632147</c:v>
                </c:pt>
                <c:pt idx="14234">
                  <c:v>41057.270833298811</c:v>
                </c:pt>
                <c:pt idx="14235">
                  <c:v>41057.281249965476</c:v>
                </c:pt>
                <c:pt idx="14236">
                  <c:v>41057.29166663214</c:v>
                </c:pt>
                <c:pt idx="14237">
                  <c:v>41057.302083298804</c:v>
                </c:pt>
                <c:pt idx="14238">
                  <c:v>41057.312499965468</c:v>
                </c:pt>
                <c:pt idx="14239">
                  <c:v>41057.322916632133</c:v>
                </c:pt>
                <c:pt idx="14240">
                  <c:v>41057.333333298797</c:v>
                </c:pt>
                <c:pt idx="14241">
                  <c:v>41057.343749965461</c:v>
                </c:pt>
                <c:pt idx="14242">
                  <c:v>41057.354166632125</c:v>
                </c:pt>
                <c:pt idx="14243">
                  <c:v>41057.36458329879</c:v>
                </c:pt>
                <c:pt idx="14244">
                  <c:v>41057.374999965454</c:v>
                </c:pt>
                <c:pt idx="14245">
                  <c:v>41057.385416632118</c:v>
                </c:pt>
                <c:pt idx="14246">
                  <c:v>41057.395833298782</c:v>
                </c:pt>
                <c:pt idx="14247">
                  <c:v>41057.406249965446</c:v>
                </c:pt>
                <c:pt idx="14248">
                  <c:v>41057.416666632111</c:v>
                </c:pt>
                <c:pt idx="14249">
                  <c:v>41057.427083298775</c:v>
                </c:pt>
                <c:pt idx="14250">
                  <c:v>41057.437499965439</c:v>
                </c:pt>
                <c:pt idx="14251">
                  <c:v>41057.447916632103</c:v>
                </c:pt>
                <c:pt idx="14252">
                  <c:v>41057.458333298768</c:v>
                </c:pt>
                <c:pt idx="14253">
                  <c:v>41057.468749965432</c:v>
                </c:pt>
                <c:pt idx="14254">
                  <c:v>41057.479166632096</c:v>
                </c:pt>
                <c:pt idx="14255">
                  <c:v>41057.48958329876</c:v>
                </c:pt>
                <c:pt idx="14256">
                  <c:v>41057.499999965425</c:v>
                </c:pt>
                <c:pt idx="14257">
                  <c:v>41057.510416632089</c:v>
                </c:pt>
                <c:pt idx="14258">
                  <c:v>41057.520833298753</c:v>
                </c:pt>
                <c:pt idx="14259">
                  <c:v>41057.531249965417</c:v>
                </c:pt>
                <c:pt idx="14260">
                  <c:v>41057.541666632082</c:v>
                </c:pt>
                <c:pt idx="14261">
                  <c:v>41057.552083298746</c:v>
                </c:pt>
                <c:pt idx="14262">
                  <c:v>41057.56249996541</c:v>
                </c:pt>
                <c:pt idx="14263">
                  <c:v>41057.572916632074</c:v>
                </c:pt>
                <c:pt idx="14264">
                  <c:v>41057.583333298739</c:v>
                </c:pt>
                <c:pt idx="14265">
                  <c:v>41057.593749965403</c:v>
                </c:pt>
                <c:pt idx="14266">
                  <c:v>41057.604166632067</c:v>
                </c:pt>
                <c:pt idx="14267">
                  <c:v>41057.614583298731</c:v>
                </c:pt>
                <c:pt idx="14268">
                  <c:v>41057.624999965396</c:v>
                </c:pt>
                <c:pt idx="14269">
                  <c:v>41057.63541663206</c:v>
                </c:pt>
                <c:pt idx="14270">
                  <c:v>41057.645833298724</c:v>
                </c:pt>
                <c:pt idx="14271">
                  <c:v>41057.656249965388</c:v>
                </c:pt>
                <c:pt idx="14272">
                  <c:v>41057.666666632053</c:v>
                </c:pt>
                <c:pt idx="14273">
                  <c:v>41057.677083298717</c:v>
                </c:pt>
                <c:pt idx="14274">
                  <c:v>41057.687499965381</c:v>
                </c:pt>
                <c:pt idx="14275">
                  <c:v>41057.697916632045</c:v>
                </c:pt>
                <c:pt idx="14276">
                  <c:v>41057.708333298709</c:v>
                </c:pt>
                <c:pt idx="14277">
                  <c:v>41057.718749965374</c:v>
                </c:pt>
                <c:pt idx="14278">
                  <c:v>41057.729166632038</c:v>
                </c:pt>
                <c:pt idx="14279">
                  <c:v>41057.739583298702</c:v>
                </c:pt>
                <c:pt idx="14280">
                  <c:v>41057.749999965366</c:v>
                </c:pt>
                <c:pt idx="14281">
                  <c:v>41057.760416632031</c:v>
                </c:pt>
                <c:pt idx="14282">
                  <c:v>41057.770833298695</c:v>
                </c:pt>
                <c:pt idx="14283">
                  <c:v>41057.781249965359</c:v>
                </c:pt>
                <c:pt idx="14284">
                  <c:v>41057.791666632023</c:v>
                </c:pt>
                <c:pt idx="14285">
                  <c:v>41057.802083298688</c:v>
                </c:pt>
                <c:pt idx="14286">
                  <c:v>41057.812499965352</c:v>
                </c:pt>
                <c:pt idx="14287">
                  <c:v>41057.822916632016</c:v>
                </c:pt>
                <c:pt idx="14288">
                  <c:v>41057.83333329868</c:v>
                </c:pt>
                <c:pt idx="14289">
                  <c:v>41057.843749965345</c:v>
                </c:pt>
                <c:pt idx="14290">
                  <c:v>41057.854166632009</c:v>
                </c:pt>
                <c:pt idx="14291">
                  <c:v>41057.864583298673</c:v>
                </c:pt>
                <c:pt idx="14292">
                  <c:v>41057.874999965337</c:v>
                </c:pt>
                <c:pt idx="14293">
                  <c:v>41057.885416632002</c:v>
                </c:pt>
                <c:pt idx="14294">
                  <c:v>41057.895833298666</c:v>
                </c:pt>
                <c:pt idx="14295">
                  <c:v>41057.90624996533</c:v>
                </c:pt>
                <c:pt idx="14296">
                  <c:v>41057.916666631994</c:v>
                </c:pt>
                <c:pt idx="14297">
                  <c:v>41057.927083298659</c:v>
                </c:pt>
                <c:pt idx="14298">
                  <c:v>41057.937499965323</c:v>
                </c:pt>
                <c:pt idx="14299">
                  <c:v>41057.947916631987</c:v>
                </c:pt>
                <c:pt idx="14300">
                  <c:v>41057.958333298651</c:v>
                </c:pt>
                <c:pt idx="14301">
                  <c:v>41057.968749965316</c:v>
                </c:pt>
                <c:pt idx="14302">
                  <c:v>41057.97916663198</c:v>
                </c:pt>
                <c:pt idx="14303">
                  <c:v>41057.989583298644</c:v>
                </c:pt>
                <c:pt idx="14304">
                  <c:v>41057.999999965308</c:v>
                </c:pt>
                <c:pt idx="14305">
                  <c:v>41058.010416631972</c:v>
                </c:pt>
                <c:pt idx="14306">
                  <c:v>41058.020833298637</c:v>
                </c:pt>
                <c:pt idx="14307">
                  <c:v>41058.031249965301</c:v>
                </c:pt>
                <c:pt idx="14308">
                  <c:v>41058.041666631965</c:v>
                </c:pt>
                <c:pt idx="14309">
                  <c:v>41058.052083298629</c:v>
                </c:pt>
                <c:pt idx="14310">
                  <c:v>41058.062499965294</c:v>
                </c:pt>
                <c:pt idx="14311">
                  <c:v>41058.072916631958</c:v>
                </c:pt>
                <c:pt idx="14312">
                  <c:v>41058.083333298622</c:v>
                </c:pt>
                <c:pt idx="14313">
                  <c:v>41058.093749965286</c:v>
                </c:pt>
                <c:pt idx="14314">
                  <c:v>41058.104166631951</c:v>
                </c:pt>
                <c:pt idx="14315">
                  <c:v>41058.114583298615</c:v>
                </c:pt>
                <c:pt idx="14316">
                  <c:v>41058.124999965279</c:v>
                </c:pt>
                <c:pt idx="14317">
                  <c:v>41058.135416631943</c:v>
                </c:pt>
                <c:pt idx="14318">
                  <c:v>41058.145833298608</c:v>
                </c:pt>
                <c:pt idx="14319">
                  <c:v>41058.156249965272</c:v>
                </c:pt>
                <c:pt idx="14320">
                  <c:v>41058.166666631936</c:v>
                </c:pt>
                <c:pt idx="14321">
                  <c:v>41058.1770832986</c:v>
                </c:pt>
                <c:pt idx="14322">
                  <c:v>41058.187499965265</c:v>
                </c:pt>
                <c:pt idx="14323">
                  <c:v>41058.197916631929</c:v>
                </c:pt>
                <c:pt idx="14324">
                  <c:v>41058.208333298593</c:v>
                </c:pt>
                <c:pt idx="14325">
                  <c:v>41058.218749965257</c:v>
                </c:pt>
                <c:pt idx="14326">
                  <c:v>41058.229166631922</c:v>
                </c:pt>
                <c:pt idx="14327">
                  <c:v>41058.239583298586</c:v>
                </c:pt>
                <c:pt idx="14328">
                  <c:v>41058.24999996525</c:v>
                </c:pt>
                <c:pt idx="14329">
                  <c:v>41058.260416631914</c:v>
                </c:pt>
                <c:pt idx="14330">
                  <c:v>41058.270833298579</c:v>
                </c:pt>
                <c:pt idx="14331">
                  <c:v>41058.281249965243</c:v>
                </c:pt>
                <c:pt idx="14332">
                  <c:v>41058.291666631907</c:v>
                </c:pt>
                <c:pt idx="14333">
                  <c:v>41058.302083298571</c:v>
                </c:pt>
                <c:pt idx="14334">
                  <c:v>41058.312499965235</c:v>
                </c:pt>
                <c:pt idx="14335">
                  <c:v>41058.3229166319</c:v>
                </c:pt>
                <c:pt idx="14336">
                  <c:v>41058.333333298564</c:v>
                </c:pt>
                <c:pt idx="14337">
                  <c:v>41058.343749965228</c:v>
                </c:pt>
                <c:pt idx="14338">
                  <c:v>41058.354166631892</c:v>
                </c:pt>
                <c:pt idx="14339">
                  <c:v>41058.364583298557</c:v>
                </c:pt>
                <c:pt idx="14340">
                  <c:v>41058.374999965221</c:v>
                </c:pt>
                <c:pt idx="14341">
                  <c:v>41058.385416631885</c:v>
                </c:pt>
                <c:pt idx="14342">
                  <c:v>41058.395833298549</c:v>
                </c:pt>
                <c:pt idx="14343">
                  <c:v>41058.406249965214</c:v>
                </c:pt>
                <c:pt idx="14344">
                  <c:v>41058.416666631878</c:v>
                </c:pt>
                <c:pt idx="14345">
                  <c:v>41058.427083298542</c:v>
                </c:pt>
                <c:pt idx="14346">
                  <c:v>41058.437499965206</c:v>
                </c:pt>
                <c:pt idx="14347">
                  <c:v>41058.447916631871</c:v>
                </c:pt>
                <c:pt idx="14348">
                  <c:v>41058.458333298535</c:v>
                </c:pt>
                <c:pt idx="14349">
                  <c:v>41058.468749965199</c:v>
                </c:pt>
                <c:pt idx="14350">
                  <c:v>41058.479166631863</c:v>
                </c:pt>
                <c:pt idx="14351">
                  <c:v>41058.489583298528</c:v>
                </c:pt>
                <c:pt idx="14352">
                  <c:v>41058.499999965192</c:v>
                </c:pt>
                <c:pt idx="14353">
                  <c:v>41058.510416631856</c:v>
                </c:pt>
                <c:pt idx="14354">
                  <c:v>41058.52083329852</c:v>
                </c:pt>
                <c:pt idx="14355">
                  <c:v>41058.531249965185</c:v>
                </c:pt>
                <c:pt idx="14356">
                  <c:v>41058.541666631849</c:v>
                </c:pt>
                <c:pt idx="14357">
                  <c:v>41058.552083298513</c:v>
                </c:pt>
                <c:pt idx="14358">
                  <c:v>41058.562499965177</c:v>
                </c:pt>
                <c:pt idx="14359">
                  <c:v>41058.572916631842</c:v>
                </c:pt>
                <c:pt idx="14360">
                  <c:v>41058.583333298506</c:v>
                </c:pt>
                <c:pt idx="14361">
                  <c:v>41058.59374996517</c:v>
                </c:pt>
                <c:pt idx="14362">
                  <c:v>41058.604166631834</c:v>
                </c:pt>
                <c:pt idx="14363">
                  <c:v>41058.614583298498</c:v>
                </c:pt>
                <c:pt idx="14364">
                  <c:v>41058.624999965163</c:v>
                </c:pt>
                <c:pt idx="14365">
                  <c:v>41058.635416631827</c:v>
                </c:pt>
                <c:pt idx="14366">
                  <c:v>41058.645833298491</c:v>
                </c:pt>
                <c:pt idx="14367">
                  <c:v>41058.656249965155</c:v>
                </c:pt>
                <c:pt idx="14368">
                  <c:v>41058.66666663182</c:v>
                </c:pt>
                <c:pt idx="14369">
                  <c:v>41058.677083298484</c:v>
                </c:pt>
                <c:pt idx="14370">
                  <c:v>41058.687499965148</c:v>
                </c:pt>
                <c:pt idx="14371">
                  <c:v>41058.697916631812</c:v>
                </c:pt>
                <c:pt idx="14372">
                  <c:v>41058.708333298477</c:v>
                </c:pt>
                <c:pt idx="14373">
                  <c:v>41058.718749965141</c:v>
                </c:pt>
                <c:pt idx="14374">
                  <c:v>41058.729166631805</c:v>
                </c:pt>
                <c:pt idx="14375">
                  <c:v>41058.739583298469</c:v>
                </c:pt>
                <c:pt idx="14376">
                  <c:v>41058.749999965134</c:v>
                </c:pt>
                <c:pt idx="14377">
                  <c:v>41058.760416631798</c:v>
                </c:pt>
                <c:pt idx="14378">
                  <c:v>41058.770833298462</c:v>
                </c:pt>
                <c:pt idx="14379">
                  <c:v>41058.781249965126</c:v>
                </c:pt>
                <c:pt idx="14380">
                  <c:v>41058.791666631791</c:v>
                </c:pt>
                <c:pt idx="14381">
                  <c:v>41058.802083298455</c:v>
                </c:pt>
                <c:pt idx="14382">
                  <c:v>41058.812499965119</c:v>
                </c:pt>
                <c:pt idx="14383">
                  <c:v>41058.822916631783</c:v>
                </c:pt>
                <c:pt idx="14384">
                  <c:v>41058.833333298448</c:v>
                </c:pt>
                <c:pt idx="14385">
                  <c:v>41058.843749965112</c:v>
                </c:pt>
                <c:pt idx="14386">
                  <c:v>41058.854166631776</c:v>
                </c:pt>
                <c:pt idx="14387">
                  <c:v>41058.86458329844</c:v>
                </c:pt>
                <c:pt idx="14388">
                  <c:v>41058.874999965105</c:v>
                </c:pt>
                <c:pt idx="14389">
                  <c:v>41058.885416631769</c:v>
                </c:pt>
                <c:pt idx="14390">
                  <c:v>41058.895833298433</c:v>
                </c:pt>
                <c:pt idx="14391">
                  <c:v>41058.906249965097</c:v>
                </c:pt>
                <c:pt idx="14392">
                  <c:v>41058.916666631761</c:v>
                </c:pt>
                <c:pt idx="14393">
                  <c:v>41058.927083298426</c:v>
                </c:pt>
                <c:pt idx="14394">
                  <c:v>41058.93749996509</c:v>
                </c:pt>
                <c:pt idx="14395">
                  <c:v>41058.947916631754</c:v>
                </c:pt>
                <c:pt idx="14396">
                  <c:v>41058.958333298418</c:v>
                </c:pt>
                <c:pt idx="14397">
                  <c:v>41058.968749965083</c:v>
                </c:pt>
                <c:pt idx="14398">
                  <c:v>41058.979166631747</c:v>
                </c:pt>
                <c:pt idx="14399">
                  <c:v>41058.989583298411</c:v>
                </c:pt>
                <c:pt idx="14400">
                  <c:v>41058.999999965075</c:v>
                </c:pt>
                <c:pt idx="14401">
                  <c:v>41059.01041663174</c:v>
                </c:pt>
                <c:pt idx="14402">
                  <c:v>41059.020833298404</c:v>
                </c:pt>
                <c:pt idx="14403">
                  <c:v>41059.031249965068</c:v>
                </c:pt>
                <c:pt idx="14404">
                  <c:v>41059.041666631732</c:v>
                </c:pt>
                <c:pt idx="14405">
                  <c:v>41059.052083298397</c:v>
                </c:pt>
                <c:pt idx="14406">
                  <c:v>41059.062499965061</c:v>
                </c:pt>
                <c:pt idx="14407">
                  <c:v>41059.072916631725</c:v>
                </c:pt>
                <c:pt idx="14408">
                  <c:v>41059.083333298389</c:v>
                </c:pt>
                <c:pt idx="14409">
                  <c:v>41059.093749965054</c:v>
                </c:pt>
                <c:pt idx="14410">
                  <c:v>41059.104166631718</c:v>
                </c:pt>
                <c:pt idx="14411">
                  <c:v>41059.114583298382</c:v>
                </c:pt>
                <c:pt idx="14412">
                  <c:v>41059.124999965046</c:v>
                </c:pt>
                <c:pt idx="14413">
                  <c:v>41059.135416631711</c:v>
                </c:pt>
                <c:pt idx="14414">
                  <c:v>41059.145833298375</c:v>
                </c:pt>
                <c:pt idx="14415">
                  <c:v>41059.156249965039</c:v>
                </c:pt>
                <c:pt idx="14416">
                  <c:v>41059.166666631703</c:v>
                </c:pt>
                <c:pt idx="14417">
                  <c:v>41059.177083298368</c:v>
                </c:pt>
                <c:pt idx="14418">
                  <c:v>41059.187499965032</c:v>
                </c:pt>
                <c:pt idx="14419">
                  <c:v>41059.197916631696</c:v>
                </c:pt>
                <c:pt idx="14420">
                  <c:v>41059.20833329836</c:v>
                </c:pt>
                <c:pt idx="14421">
                  <c:v>41059.218749965024</c:v>
                </c:pt>
                <c:pt idx="14422">
                  <c:v>41059.229166631689</c:v>
                </c:pt>
                <c:pt idx="14423">
                  <c:v>41059.239583298353</c:v>
                </c:pt>
                <c:pt idx="14424">
                  <c:v>41059.249999965017</c:v>
                </c:pt>
                <c:pt idx="14425">
                  <c:v>41059.260416631681</c:v>
                </c:pt>
                <c:pt idx="14426">
                  <c:v>41059.270833298346</c:v>
                </c:pt>
                <c:pt idx="14427">
                  <c:v>41059.28124996501</c:v>
                </c:pt>
                <c:pt idx="14428">
                  <c:v>41059.291666631674</c:v>
                </c:pt>
                <c:pt idx="14429">
                  <c:v>41059.302083298338</c:v>
                </c:pt>
                <c:pt idx="14430">
                  <c:v>41059.312499965003</c:v>
                </c:pt>
                <c:pt idx="14431">
                  <c:v>41059.322916631667</c:v>
                </c:pt>
                <c:pt idx="14432">
                  <c:v>41059.333333298331</c:v>
                </c:pt>
                <c:pt idx="14433">
                  <c:v>41059.343749964995</c:v>
                </c:pt>
                <c:pt idx="14434">
                  <c:v>41059.35416663166</c:v>
                </c:pt>
                <c:pt idx="14435">
                  <c:v>41059.364583298324</c:v>
                </c:pt>
                <c:pt idx="14436">
                  <c:v>41059.374999964988</c:v>
                </c:pt>
                <c:pt idx="14437">
                  <c:v>41059.385416631652</c:v>
                </c:pt>
                <c:pt idx="14438">
                  <c:v>41059.395833298317</c:v>
                </c:pt>
                <c:pt idx="14439">
                  <c:v>41059.406249964981</c:v>
                </c:pt>
                <c:pt idx="14440">
                  <c:v>41059.416666631645</c:v>
                </c:pt>
                <c:pt idx="14441">
                  <c:v>41059.427083298309</c:v>
                </c:pt>
                <c:pt idx="14442">
                  <c:v>41059.437499964974</c:v>
                </c:pt>
                <c:pt idx="14443">
                  <c:v>41059.447916631638</c:v>
                </c:pt>
                <c:pt idx="14444">
                  <c:v>41059.458333298302</c:v>
                </c:pt>
                <c:pt idx="14445">
                  <c:v>41059.468749964966</c:v>
                </c:pt>
                <c:pt idx="14446">
                  <c:v>41059.479166631631</c:v>
                </c:pt>
                <c:pt idx="14447">
                  <c:v>41059.489583298295</c:v>
                </c:pt>
                <c:pt idx="14448">
                  <c:v>41059.499999964959</c:v>
                </c:pt>
                <c:pt idx="14449">
                  <c:v>41059.510416631623</c:v>
                </c:pt>
                <c:pt idx="14450">
                  <c:v>41059.520833298287</c:v>
                </c:pt>
                <c:pt idx="14451">
                  <c:v>41059.531249964952</c:v>
                </c:pt>
                <c:pt idx="14452">
                  <c:v>41059.541666631616</c:v>
                </c:pt>
                <c:pt idx="14453">
                  <c:v>41059.55208329828</c:v>
                </c:pt>
                <c:pt idx="14454">
                  <c:v>41059.562499964944</c:v>
                </c:pt>
                <c:pt idx="14455">
                  <c:v>41059.572916631609</c:v>
                </c:pt>
                <c:pt idx="14456">
                  <c:v>41059.583333298273</c:v>
                </c:pt>
                <c:pt idx="14457">
                  <c:v>41059.593749964937</c:v>
                </c:pt>
                <c:pt idx="14458">
                  <c:v>41059.604166631601</c:v>
                </c:pt>
                <c:pt idx="14459">
                  <c:v>41059.614583298266</c:v>
                </c:pt>
                <c:pt idx="14460">
                  <c:v>41059.62499996493</c:v>
                </c:pt>
                <c:pt idx="14461">
                  <c:v>41059.635416631594</c:v>
                </c:pt>
                <c:pt idx="14462">
                  <c:v>41059.645833298258</c:v>
                </c:pt>
                <c:pt idx="14463">
                  <c:v>41059.656249964923</c:v>
                </c:pt>
                <c:pt idx="14464">
                  <c:v>41059.666666631587</c:v>
                </c:pt>
                <c:pt idx="14465">
                  <c:v>41059.677083298251</c:v>
                </c:pt>
                <c:pt idx="14466">
                  <c:v>41059.687499964915</c:v>
                </c:pt>
                <c:pt idx="14467">
                  <c:v>41059.69791663158</c:v>
                </c:pt>
                <c:pt idx="14468">
                  <c:v>41059.708333298244</c:v>
                </c:pt>
                <c:pt idx="14469">
                  <c:v>41059.718749964908</c:v>
                </c:pt>
                <c:pt idx="14470">
                  <c:v>41059.729166631572</c:v>
                </c:pt>
                <c:pt idx="14471">
                  <c:v>41059.739583298237</c:v>
                </c:pt>
                <c:pt idx="14472">
                  <c:v>41059.749999964901</c:v>
                </c:pt>
                <c:pt idx="14473">
                  <c:v>41059.760416631565</c:v>
                </c:pt>
                <c:pt idx="14474">
                  <c:v>41059.770833298229</c:v>
                </c:pt>
                <c:pt idx="14475">
                  <c:v>41059.781249964894</c:v>
                </c:pt>
                <c:pt idx="14476">
                  <c:v>41059.791666631558</c:v>
                </c:pt>
                <c:pt idx="14477">
                  <c:v>41059.802083298222</c:v>
                </c:pt>
                <c:pt idx="14478">
                  <c:v>41059.812499964886</c:v>
                </c:pt>
                <c:pt idx="14479">
                  <c:v>41059.82291663155</c:v>
                </c:pt>
                <c:pt idx="14480">
                  <c:v>41059.833333298215</c:v>
                </c:pt>
                <c:pt idx="14481">
                  <c:v>41059.843749964879</c:v>
                </c:pt>
                <c:pt idx="14482">
                  <c:v>41059.854166631543</c:v>
                </c:pt>
                <c:pt idx="14483">
                  <c:v>41059.864583298207</c:v>
                </c:pt>
                <c:pt idx="14484">
                  <c:v>41059.874999964872</c:v>
                </c:pt>
                <c:pt idx="14485">
                  <c:v>41059.885416631536</c:v>
                </c:pt>
                <c:pt idx="14486">
                  <c:v>41059.8958332982</c:v>
                </c:pt>
                <c:pt idx="14487">
                  <c:v>41059.906249964864</c:v>
                </c:pt>
                <c:pt idx="14488">
                  <c:v>41059.916666631529</c:v>
                </c:pt>
                <c:pt idx="14489">
                  <c:v>41059.927083298193</c:v>
                </c:pt>
                <c:pt idx="14490">
                  <c:v>41059.937499964857</c:v>
                </c:pt>
                <c:pt idx="14491">
                  <c:v>41059.947916631521</c:v>
                </c:pt>
                <c:pt idx="14492">
                  <c:v>41059.958333298186</c:v>
                </c:pt>
                <c:pt idx="14493">
                  <c:v>41059.96874996485</c:v>
                </c:pt>
                <c:pt idx="14494">
                  <c:v>41059.979166631514</c:v>
                </c:pt>
                <c:pt idx="14495">
                  <c:v>41059.989583298178</c:v>
                </c:pt>
                <c:pt idx="14496">
                  <c:v>41059.999999964843</c:v>
                </c:pt>
                <c:pt idx="14497">
                  <c:v>41060.010416631507</c:v>
                </c:pt>
                <c:pt idx="14498">
                  <c:v>41060.020833298171</c:v>
                </c:pt>
                <c:pt idx="14499">
                  <c:v>41060.031249964835</c:v>
                </c:pt>
                <c:pt idx="14500">
                  <c:v>41060.0416666315</c:v>
                </c:pt>
                <c:pt idx="14501">
                  <c:v>41060.052083298164</c:v>
                </c:pt>
                <c:pt idx="14502">
                  <c:v>41060.062499964828</c:v>
                </c:pt>
                <c:pt idx="14503">
                  <c:v>41060.072916631492</c:v>
                </c:pt>
                <c:pt idx="14504">
                  <c:v>41060.083333298157</c:v>
                </c:pt>
                <c:pt idx="14505">
                  <c:v>41060.093749964821</c:v>
                </c:pt>
                <c:pt idx="14506">
                  <c:v>41060.104166631485</c:v>
                </c:pt>
                <c:pt idx="14507">
                  <c:v>41060.114583298149</c:v>
                </c:pt>
                <c:pt idx="14508">
                  <c:v>41060.124999964813</c:v>
                </c:pt>
                <c:pt idx="14509">
                  <c:v>41060.135416631478</c:v>
                </c:pt>
                <c:pt idx="14510">
                  <c:v>41060.145833298142</c:v>
                </c:pt>
                <c:pt idx="14511">
                  <c:v>41060.156249964806</c:v>
                </c:pt>
                <c:pt idx="14512">
                  <c:v>41060.16666663147</c:v>
                </c:pt>
                <c:pt idx="14513">
                  <c:v>41060.177083298135</c:v>
                </c:pt>
                <c:pt idx="14514">
                  <c:v>41060.187499964799</c:v>
                </c:pt>
                <c:pt idx="14515">
                  <c:v>41060.197916631463</c:v>
                </c:pt>
                <c:pt idx="14516">
                  <c:v>41060.208333298127</c:v>
                </c:pt>
                <c:pt idx="14517">
                  <c:v>41060.218749964792</c:v>
                </c:pt>
                <c:pt idx="14518">
                  <c:v>41060.229166631456</c:v>
                </c:pt>
                <c:pt idx="14519">
                  <c:v>41060.23958329812</c:v>
                </c:pt>
                <c:pt idx="14520">
                  <c:v>41060.249999964784</c:v>
                </c:pt>
                <c:pt idx="14521">
                  <c:v>41060.260416631449</c:v>
                </c:pt>
                <c:pt idx="14522">
                  <c:v>41060.270833298113</c:v>
                </c:pt>
                <c:pt idx="14523">
                  <c:v>41060.281249964777</c:v>
                </c:pt>
                <c:pt idx="14524">
                  <c:v>41060.291666631441</c:v>
                </c:pt>
                <c:pt idx="14525">
                  <c:v>41060.302083298106</c:v>
                </c:pt>
                <c:pt idx="14526">
                  <c:v>41060.31249996477</c:v>
                </c:pt>
                <c:pt idx="14527">
                  <c:v>41060.322916631434</c:v>
                </c:pt>
                <c:pt idx="14528">
                  <c:v>41060.333333298098</c:v>
                </c:pt>
                <c:pt idx="14529">
                  <c:v>41060.343749964763</c:v>
                </c:pt>
                <c:pt idx="14530">
                  <c:v>41060.354166631427</c:v>
                </c:pt>
                <c:pt idx="14531">
                  <c:v>41060.364583298091</c:v>
                </c:pt>
                <c:pt idx="14532">
                  <c:v>41060.374999964755</c:v>
                </c:pt>
                <c:pt idx="14533">
                  <c:v>41060.38541663142</c:v>
                </c:pt>
                <c:pt idx="14534">
                  <c:v>41060.395833298084</c:v>
                </c:pt>
                <c:pt idx="14535">
                  <c:v>41060.406249964748</c:v>
                </c:pt>
                <c:pt idx="14536">
                  <c:v>41060.416666631412</c:v>
                </c:pt>
                <c:pt idx="14537">
                  <c:v>41060.427083298076</c:v>
                </c:pt>
                <c:pt idx="14538">
                  <c:v>41060.437499964741</c:v>
                </c:pt>
                <c:pt idx="14539">
                  <c:v>41060.447916631405</c:v>
                </c:pt>
                <c:pt idx="14540">
                  <c:v>41060.458333298069</c:v>
                </c:pt>
                <c:pt idx="14541">
                  <c:v>41060.468749964733</c:v>
                </c:pt>
                <c:pt idx="14542">
                  <c:v>41060.479166631398</c:v>
                </c:pt>
                <c:pt idx="14543">
                  <c:v>41060.489583298062</c:v>
                </c:pt>
                <c:pt idx="14544">
                  <c:v>41060.499999964726</c:v>
                </c:pt>
                <c:pt idx="14545">
                  <c:v>41060.51041663139</c:v>
                </c:pt>
                <c:pt idx="14546">
                  <c:v>41060.520833298055</c:v>
                </c:pt>
                <c:pt idx="14547">
                  <c:v>41060.531249964719</c:v>
                </c:pt>
                <c:pt idx="14548">
                  <c:v>41060.541666631383</c:v>
                </c:pt>
                <c:pt idx="14549">
                  <c:v>41060.552083298047</c:v>
                </c:pt>
                <c:pt idx="14550">
                  <c:v>41060.562499964712</c:v>
                </c:pt>
                <c:pt idx="14551">
                  <c:v>41060.572916631376</c:v>
                </c:pt>
                <c:pt idx="14552">
                  <c:v>41060.58333329804</c:v>
                </c:pt>
                <c:pt idx="14553">
                  <c:v>41060.593749964704</c:v>
                </c:pt>
                <c:pt idx="14554">
                  <c:v>41060.604166631369</c:v>
                </c:pt>
                <c:pt idx="14555">
                  <c:v>41060.614583298033</c:v>
                </c:pt>
                <c:pt idx="14556">
                  <c:v>41060.624999964697</c:v>
                </c:pt>
                <c:pt idx="14557">
                  <c:v>41060.635416631361</c:v>
                </c:pt>
                <c:pt idx="14558">
                  <c:v>41060.645833298026</c:v>
                </c:pt>
                <c:pt idx="14559">
                  <c:v>41060.65624996469</c:v>
                </c:pt>
                <c:pt idx="14560">
                  <c:v>41060.666666631354</c:v>
                </c:pt>
                <c:pt idx="14561">
                  <c:v>41060.677083298018</c:v>
                </c:pt>
                <c:pt idx="14562">
                  <c:v>41060.687499964683</c:v>
                </c:pt>
                <c:pt idx="14563">
                  <c:v>41060.697916631347</c:v>
                </c:pt>
                <c:pt idx="14564">
                  <c:v>41060.708333298011</c:v>
                </c:pt>
                <c:pt idx="14565">
                  <c:v>41060.718749964675</c:v>
                </c:pt>
                <c:pt idx="14566">
                  <c:v>41060.729166631339</c:v>
                </c:pt>
                <c:pt idx="14567">
                  <c:v>41060.739583298004</c:v>
                </c:pt>
                <c:pt idx="14568">
                  <c:v>41060.749999964668</c:v>
                </c:pt>
                <c:pt idx="14569">
                  <c:v>41060.760416631332</c:v>
                </c:pt>
                <c:pt idx="14570">
                  <c:v>41060.770833297996</c:v>
                </c:pt>
                <c:pt idx="14571">
                  <c:v>41060.781249964661</c:v>
                </c:pt>
                <c:pt idx="14572">
                  <c:v>41060.791666631325</c:v>
                </c:pt>
                <c:pt idx="14573">
                  <c:v>41060.802083297989</c:v>
                </c:pt>
                <c:pt idx="14574">
                  <c:v>41060.812499964653</c:v>
                </c:pt>
                <c:pt idx="14575">
                  <c:v>41060.822916631318</c:v>
                </c:pt>
                <c:pt idx="14576">
                  <c:v>41060.833333297982</c:v>
                </c:pt>
                <c:pt idx="14577">
                  <c:v>41060.843749964646</c:v>
                </c:pt>
                <c:pt idx="14578">
                  <c:v>41060.85416663131</c:v>
                </c:pt>
                <c:pt idx="14579">
                  <c:v>41060.864583297975</c:v>
                </c:pt>
                <c:pt idx="14580">
                  <c:v>41060.874999964639</c:v>
                </c:pt>
                <c:pt idx="14581">
                  <c:v>41060.885416631303</c:v>
                </c:pt>
                <c:pt idx="14582">
                  <c:v>41060.895833297967</c:v>
                </c:pt>
                <c:pt idx="14583">
                  <c:v>41060.906249964632</c:v>
                </c:pt>
                <c:pt idx="14584">
                  <c:v>41060.916666631296</c:v>
                </c:pt>
                <c:pt idx="14585">
                  <c:v>41060.92708329796</c:v>
                </c:pt>
                <c:pt idx="14586">
                  <c:v>41060.937499964624</c:v>
                </c:pt>
                <c:pt idx="14587">
                  <c:v>41060.947916631289</c:v>
                </c:pt>
                <c:pt idx="14588">
                  <c:v>41060.958333297953</c:v>
                </c:pt>
                <c:pt idx="14589">
                  <c:v>41060.968749964617</c:v>
                </c:pt>
                <c:pt idx="14590">
                  <c:v>41060.979166631281</c:v>
                </c:pt>
                <c:pt idx="14591">
                  <c:v>41060.989583297946</c:v>
                </c:pt>
                <c:pt idx="14592">
                  <c:v>41060.99999996461</c:v>
                </c:pt>
                <c:pt idx="14593">
                  <c:v>41061.010416631274</c:v>
                </c:pt>
                <c:pt idx="14594">
                  <c:v>41061.020833297938</c:v>
                </c:pt>
                <c:pt idx="14595">
                  <c:v>41061.031249964602</c:v>
                </c:pt>
                <c:pt idx="14596">
                  <c:v>41061.041666631267</c:v>
                </c:pt>
                <c:pt idx="14597">
                  <c:v>41061.052083297931</c:v>
                </c:pt>
                <c:pt idx="14598">
                  <c:v>41061.062499964595</c:v>
                </c:pt>
                <c:pt idx="14599">
                  <c:v>41061.072916631259</c:v>
                </c:pt>
                <c:pt idx="14600">
                  <c:v>41061.083333297924</c:v>
                </c:pt>
                <c:pt idx="14601">
                  <c:v>41061.093749964588</c:v>
                </c:pt>
                <c:pt idx="14602">
                  <c:v>41061.104166631252</c:v>
                </c:pt>
                <c:pt idx="14603">
                  <c:v>41061.114583297916</c:v>
                </c:pt>
                <c:pt idx="14604">
                  <c:v>41061.124999964581</c:v>
                </c:pt>
                <c:pt idx="14605">
                  <c:v>41061.135416631245</c:v>
                </c:pt>
                <c:pt idx="14606">
                  <c:v>41061.145833297909</c:v>
                </c:pt>
                <c:pt idx="14607">
                  <c:v>41061.156249964573</c:v>
                </c:pt>
                <c:pt idx="14608">
                  <c:v>41061.166666631238</c:v>
                </c:pt>
                <c:pt idx="14609">
                  <c:v>41061.177083297902</c:v>
                </c:pt>
                <c:pt idx="14610">
                  <c:v>41061.187499964566</c:v>
                </c:pt>
                <c:pt idx="14611">
                  <c:v>41061.19791663123</c:v>
                </c:pt>
                <c:pt idx="14612">
                  <c:v>41061.208333297895</c:v>
                </c:pt>
                <c:pt idx="14613">
                  <c:v>41061.218749964559</c:v>
                </c:pt>
                <c:pt idx="14614">
                  <c:v>41061.229166631223</c:v>
                </c:pt>
                <c:pt idx="14615">
                  <c:v>41061.239583297887</c:v>
                </c:pt>
                <c:pt idx="14616">
                  <c:v>41061.249999964552</c:v>
                </c:pt>
                <c:pt idx="14617">
                  <c:v>41061.260416631216</c:v>
                </c:pt>
                <c:pt idx="14618">
                  <c:v>41061.27083329788</c:v>
                </c:pt>
                <c:pt idx="14619">
                  <c:v>41061.281249964544</c:v>
                </c:pt>
                <c:pt idx="14620">
                  <c:v>41061.291666631208</c:v>
                </c:pt>
                <c:pt idx="14621">
                  <c:v>41061.302083297873</c:v>
                </c:pt>
                <c:pt idx="14622">
                  <c:v>41061.312499964537</c:v>
                </c:pt>
                <c:pt idx="14623">
                  <c:v>41061.322916631201</c:v>
                </c:pt>
                <c:pt idx="14624">
                  <c:v>41061.333333297865</c:v>
                </c:pt>
                <c:pt idx="14625">
                  <c:v>41061.34374996453</c:v>
                </c:pt>
                <c:pt idx="14626">
                  <c:v>41061.354166631194</c:v>
                </c:pt>
                <c:pt idx="14627">
                  <c:v>41061.364583297858</c:v>
                </c:pt>
                <c:pt idx="14628">
                  <c:v>41061.374999964522</c:v>
                </c:pt>
                <c:pt idx="14629">
                  <c:v>41061.385416631187</c:v>
                </c:pt>
                <c:pt idx="14630">
                  <c:v>41061.395833297851</c:v>
                </c:pt>
                <c:pt idx="14631">
                  <c:v>41061.406249964515</c:v>
                </c:pt>
                <c:pt idx="14632">
                  <c:v>41061.416666631179</c:v>
                </c:pt>
                <c:pt idx="14633">
                  <c:v>41061.427083297844</c:v>
                </c:pt>
                <c:pt idx="14634">
                  <c:v>41061.437499964508</c:v>
                </c:pt>
                <c:pt idx="14635">
                  <c:v>41061.447916631172</c:v>
                </c:pt>
                <c:pt idx="14636">
                  <c:v>41061.458333297836</c:v>
                </c:pt>
                <c:pt idx="14637">
                  <c:v>41061.468749964501</c:v>
                </c:pt>
                <c:pt idx="14638">
                  <c:v>41061.479166631165</c:v>
                </c:pt>
                <c:pt idx="14639">
                  <c:v>41061.489583297829</c:v>
                </c:pt>
                <c:pt idx="14640">
                  <c:v>41061.499999964493</c:v>
                </c:pt>
                <c:pt idx="14641">
                  <c:v>41061.510416631158</c:v>
                </c:pt>
                <c:pt idx="14642">
                  <c:v>41061.520833297822</c:v>
                </c:pt>
                <c:pt idx="14643">
                  <c:v>41061.531249964486</c:v>
                </c:pt>
                <c:pt idx="14644">
                  <c:v>41061.54166663115</c:v>
                </c:pt>
                <c:pt idx="14645">
                  <c:v>41061.552083297815</c:v>
                </c:pt>
                <c:pt idx="14646">
                  <c:v>41061.562499964479</c:v>
                </c:pt>
                <c:pt idx="14647">
                  <c:v>41061.572916631143</c:v>
                </c:pt>
                <c:pt idx="14648">
                  <c:v>41061.583333297807</c:v>
                </c:pt>
                <c:pt idx="14649">
                  <c:v>41061.593749964471</c:v>
                </c:pt>
                <c:pt idx="14650">
                  <c:v>41061.604166631136</c:v>
                </c:pt>
                <c:pt idx="14651">
                  <c:v>41061.6145832978</c:v>
                </c:pt>
                <c:pt idx="14652">
                  <c:v>41061.624999964464</c:v>
                </c:pt>
                <c:pt idx="14653">
                  <c:v>41061.635416631128</c:v>
                </c:pt>
                <c:pt idx="14654">
                  <c:v>41061.645833297793</c:v>
                </c:pt>
                <c:pt idx="14655">
                  <c:v>41061.656249964457</c:v>
                </c:pt>
                <c:pt idx="14656">
                  <c:v>41061.666666631121</c:v>
                </c:pt>
                <c:pt idx="14657">
                  <c:v>41061.677083297785</c:v>
                </c:pt>
                <c:pt idx="14658">
                  <c:v>41061.68749996445</c:v>
                </c:pt>
                <c:pt idx="14659">
                  <c:v>41061.697916631114</c:v>
                </c:pt>
                <c:pt idx="14660">
                  <c:v>41061.708333297778</c:v>
                </c:pt>
                <c:pt idx="14661">
                  <c:v>41061.718749964442</c:v>
                </c:pt>
                <c:pt idx="14662">
                  <c:v>41061.729166631107</c:v>
                </c:pt>
                <c:pt idx="14663">
                  <c:v>41061.739583297771</c:v>
                </c:pt>
                <c:pt idx="14664">
                  <c:v>41061.749999964435</c:v>
                </c:pt>
                <c:pt idx="14665">
                  <c:v>41061.760416631099</c:v>
                </c:pt>
                <c:pt idx="14666">
                  <c:v>41061.770833297764</c:v>
                </c:pt>
                <c:pt idx="14667">
                  <c:v>41061.781249964428</c:v>
                </c:pt>
                <c:pt idx="14668">
                  <c:v>41061.791666631092</c:v>
                </c:pt>
                <c:pt idx="14669">
                  <c:v>41061.802083297756</c:v>
                </c:pt>
                <c:pt idx="14670">
                  <c:v>41061.812499964421</c:v>
                </c:pt>
                <c:pt idx="14671">
                  <c:v>41061.822916631085</c:v>
                </c:pt>
                <c:pt idx="14672">
                  <c:v>41061.833333297749</c:v>
                </c:pt>
                <c:pt idx="14673">
                  <c:v>41061.843749964413</c:v>
                </c:pt>
                <c:pt idx="14674">
                  <c:v>41061.854166631078</c:v>
                </c:pt>
                <c:pt idx="14675">
                  <c:v>41061.864583297742</c:v>
                </c:pt>
                <c:pt idx="14676">
                  <c:v>41061.874999964406</c:v>
                </c:pt>
                <c:pt idx="14677">
                  <c:v>41061.88541663107</c:v>
                </c:pt>
                <c:pt idx="14678">
                  <c:v>41061.895833297734</c:v>
                </c:pt>
                <c:pt idx="14679">
                  <c:v>41061.906249964399</c:v>
                </c:pt>
                <c:pt idx="14680">
                  <c:v>41061.916666631063</c:v>
                </c:pt>
                <c:pt idx="14681">
                  <c:v>41061.927083297727</c:v>
                </c:pt>
                <c:pt idx="14682">
                  <c:v>41061.937499964391</c:v>
                </c:pt>
                <c:pt idx="14683">
                  <c:v>41061.947916631056</c:v>
                </c:pt>
                <c:pt idx="14684">
                  <c:v>41061.95833329772</c:v>
                </c:pt>
                <c:pt idx="14685">
                  <c:v>41061.968749964384</c:v>
                </c:pt>
                <c:pt idx="14686">
                  <c:v>41061.979166631048</c:v>
                </c:pt>
                <c:pt idx="14687">
                  <c:v>41061.989583297713</c:v>
                </c:pt>
                <c:pt idx="14688">
                  <c:v>41061.999999964377</c:v>
                </c:pt>
                <c:pt idx="14689">
                  <c:v>41062.010416631041</c:v>
                </c:pt>
                <c:pt idx="14690">
                  <c:v>41062.020833297705</c:v>
                </c:pt>
                <c:pt idx="14691">
                  <c:v>41062.03124996437</c:v>
                </c:pt>
                <c:pt idx="14692">
                  <c:v>41062.041666631034</c:v>
                </c:pt>
                <c:pt idx="14693">
                  <c:v>41062.052083297698</c:v>
                </c:pt>
                <c:pt idx="14694">
                  <c:v>41062.062499964362</c:v>
                </c:pt>
                <c:pt idx="14695">
                  <c:v>41062.072916631027</c:v>
                </c:pt>
                <c:pt idx="14696">
                  <c:v>41062.083333297691</c:v>
                </c:pt>
                <c:pt idx="14697">
                  <c:v>41062.093749964355</c:v>
                </c:pt>
                <c:pt idx="14698">
                  <c:v>41062.104166631019</c:v>
                </c:pt>
                <c:pt idx="14699">
                  <c:v>41062.114583297684</c:v>
                </c:pt>
                <c:pt idx="14700">
                  <c:v>41062.124999964348</c:v>
                </c:pt>
                <c:pt idx="14701">
                  <c:v>41062.135416631012</c:v>
                </c:pt>
                <c:pt idx="14702">
                  <c:v>41062.145833297676</c:v>
                </c:pt>
                <c:pt idx="14703">
                  <c:v>41062.156249964341</c:v>
                </c:pt>
                <c:pt idx="14704">
                  <c:v>41062.166666631005</c:v>
                </c:pt>
                <c:pt idx="14705">
                  <c:v>41062.177083297669</c:v>
                </c:pt>
                <c:pt idx="14706">
                  <c:v>41062.187499964333</c:v>
                </c:pt>
                <c:pt idx="14707">
                  <c:v>41062.197916630997</c:v>
                </c:pt>
                <c:pt idx="14708">
                  <c:v>41062.208333297662</c:v>
                </c:pt>
                <c:pt idx="14709">
                  <c:v>41062.218749964326</c:v>
                </c:pt>
                <c:pt idx="14710">
                  <c:v>41062.22916663099</c:v>
                </c:pt>
                <c:pt idx="14711">
                  <c:v>41062.239583297654</c:v>
                </c:pt>
                <c:pt idx="14712">
                  <c:v>41062.249999964319</c:v>
                </c:pt>
                <c:pt idx="14713">
                  <c:v>41062.260416630983</c:v>
                </c:pt>
                <c:pt idx="14714">
                  <c:v>41062.270833297647</c:v>
                </c:pt>
                <c:pt idx="14715">
                  <c:v>41062.281249964311</c:v>
                </c:pt>
                <c:pt idx="14716">
                  <c:v>41062.291666630976</c:v>
                </c:pt>
                <c:pt idx="14717">
                  <c:v>41062.30208329764</c:v>
                </c:pt>
                <c:pt idx="14718">
                  <c:v>41062.312499964304</c:v>
                </c:pt>
                <c:pt idx="14719">
                  <c:v>41062.322916630968</c:v>
                </c:pt>
                <c:pt idx="14720">
                  <c:v>41062.333333297633</c:v>
                </c:pt>
                <c:pt idx="14721">
                  <c:v>41062.343749964297</c:v>
                </c:pt>
                <c:pt idx="14722">
                  <c:v>41062.354166630961</c:v>
                </c:pt>
                <c:pt idx="14723">
                  <c:v>41062.364583297625</c:v>
                </c:pt>
                <c:pt idx="14724">
                  <c:v>41062.37499996429</c:v>
                </c:pt>
                <c:pt idx="14725">
                  <c:v>41062.385416630954</c:v>
                </c:pt>
                <c:pt idx="14726">
                  <c:v>41062.395833297618</c:v>
                </c:pt>
                <c:pt idx="14727">
                  <c:v>41062.406249964282</c:v>
                </c:pt>
                <c:pt idx="14728">
                  <c:v>41062.416666630947</c:v>
                </c:pt>
                <c:pt idx="14729">
                  <c:v>41062.427083297611</c:v>
                </c:pt>
                <c:pt idx="14730">
                  <c:v>41062.437499964275</c:v>
                </c:pt>
                <c:pt idx="14731">
                  <c:v>41062.447916630939</c:v>
                </c:pt>
                <c:pt idx="14732">
                  <c:v>41062.458333297604</c:v>
                </c:pt>
                <c:pt idx="14733">
                  <c:v>41062.468749964268</c:v>
                </c:pt>
                <c:pt idx="14734">
                  <c:v>41062.479166630932</c:v>
                </c:pt>
                <c:pt idx="14735">
                  <c:v>41062.489583297596</c:v>
                </c:pt>
                <c:pt idx="14736">
                  <c:v>41062.49999996426</c:v>
                </c:pt>
                <c:pt idx="14737">
                  <c:v>41062.510416630925</c:v>
                </c:pt>
                <c:pt idx="14738">
                  <c:v>41062.520833297589</c:v>
                </c:pt>
                <c:pt idx="14739">
                  <c:v>41062.531249964253</c:v>
                </c:pt>
                <c:pt idx="14740">
                  <c:v>41062.541666630917</c:v>
                </c:pt>
                <c:pt idx="14741">
                  <c:v>41062.552083297582</c:v>
                </c:pt>
                <c:pt idx="14742">
                  <c:v>41062.562499964246</c:v>
                </c:pt>
                <c:pt idx="14743">
                  <c:v>41062.57291663091</c:v>
                </c:pt>
                <c:pt idx="14744">
                  <c:v>41062.583333297574</c:v>
                </c:pt>
                <c:pt idx="14745">
                  <c:v>41062.593749964239</c:v>
                </c:pt>
                <c:pt idx="14746">
                  <c:v>41062.604166630903</c:v>
                </c:pt>
                <c:pt idx="14747">
                  <c:v>41062.614583297567</c:v>
                </c:pt>
                <c:pt idx="14748">
                  <c:v>41062.624999964231</c:v>
                </c:pt>
                <c:pt idx="14749">
                  <c:v>41062.635416630896</c:v>
                </c:pt>
                <c:pt idx="14750">
                  <c:v>41062.64583329756</c:v>
                </c:pt>
                <c:pt idx="14751">
                  <c:v>41062.656249964224</c:v>
                </c:pt>
                <c:pt idx="14752">
                  <c:v>41062.666666630888</c:v>
                </c:pt>
                <c:pt idx="14753">
                  <c:v>41062.677083297553</c:v>
                </c:pt>
                <c:pt idx="14754">
                  <c:v>41062.687499964217</c:v>
                </c:pt>
                <c:pt idx="14755">
                  <c:v>41062.697916630881</c:v>
                </c:pt>
                <c:pt idx="14756">
                  <c:v>41062.708333297545</c:v>
                </c:pt>
                <c:pt idx="14757">
                  <c:v>41062.71874996421</c:v>
                </c:pt>
                <c:pt idx="14758">
                  <c:v>41062.729166630874</c:v>
                </c:pt>
                <c:pt idx="14759">
                  <c:v>41062.739583297538</c:v>
                </c:pt>
                <c:pt idx="14760">
                  <c:v>41062.749999964202</c:v>
                </c:pt>
                <c:pt idx="14761">
                  <c:v>41062.760416630867</c:v>
                </c:pt>
                <c:pt idx="14762">
                  <c:v>41062.770833297531</c:v>
                </c:pt>
                <c:pt idx="14763">
                  <c:v>41062.781249964195</c:v>
                </c:pt>
                <c:pt idx="14764">
                  <c:v>41062.791666630859</c:v>
                </c:pt>
                <c:pt idx="14765">
                  <c:v>41062.802083297523</c:v>
                </c:pt>
                <c:pt idx="14766">
                  <c:v>41062.812499964188</c:v>
                </c:pt>
                <c:pt idx="14767">
                  <c:v>41062.822916630852</c:v>
                </c:pt>
                <c:pt idx="14768">
                  <c:v>41062.833333297516</c:v>
                </c:pt>
                <c:pt idx="14769">
                  <c:v>41062.84374996418</c:v>
                </c:pt>
                <c:pt idx="14770">
                  <c:v>41062.854166630845</c:v>
                </c:pt>
                <c:pt idx="14771">
                  <c:v>41062.864583297509</c:v>
                </c:pt>
                <c:pt idx="14772">
                  <c:v>41062.874999964173</c:v>
                </c:pt>
                <c:pt idx="14773">
                  <c:v>41062.885416630837</c:v>
                </c:pt>
                <c:pt idx="14774">
                  <c:v>41062.895833297502</c:v>
                </c:pt>
                <c:pt idx="14775">
                  <c:v>41062.906249964166</c:v>
                </c:pt>
                <c:pt idx="14776">
                  <c:v>41062.91666663083</c:v>
                </c:pt>
                <c:pt idx="14777">
                  <c:v>41062.927083297494</c:v>
                </c:pt>
                <c:pt idx="14778">
                  <c:v>41062.937499964159</c:v>
                </c:pt>
                <c:pt idx="14779">
                  <c:v>41062.947916630823</c:v>
                </c:pt>
                <c:pt idx="14780">
                  <c:v>41062.958333297487</c:v>
                </c:pt>
                <c:pt idx="14781">
                  <c:v>41062.968749964151</c:v>
                </c:pt>
                <c:pt idx="14782">
                  <c:v>41062.979166630816</c:v>
                </c:pt>
                <c:pt idx="14783">
                  <c:v>41062.98958329748</c:v>
                </c:pt>
                <c:pt idx="14784">
                  <c:v>41062.999999964144</c:v>
                </c:pt>
                <c:pt idx="14785">
                  <c:v>41063.010416630808</c:v>
                </c:pt>
                <c:pt idx="14786">
                  <c:v>41063.020833297473</c:v>
                </c:pt>
                <c:pt idx="14787">
                  <c:v>41063.031249964137</c:v>
                </c:pt>
                <c:pt idx="14788">
                  <c:v>41063.041666630801</c:v>
                </c:pt>
                <c:pt idx="14789">
                  <c:v>41063.052083297465</c:v>
                </c:pt>
                <c:pt idx="14790">
                  <c:v>41063.06249996413</c:v>
                </c:pt>
                <c:pt idx="14791">
                  <c:v>41063.072916630794</c:v>
                </c:pt>
                <c:pt idx="14792">
                  <c:v>41063.083333297458</c:v>
                </c:pt>
                <c:pt idx="14793">
                  <c:v>41063.093749964122</c:v>
                </c:pt>
                <c:pt idx="14794">
                  <c:v>41063.104166630786</c:v>
                </c:pt>
                <c:pt idx="14795">
                  <c:v>41063.114583297451</c:v>
                </c:pt>
                <c:pt idx="14796">
                  <c:v>41063.124999964115</c:v>
                </c:pt>
                <c:pt idx="14797">
                  <c:v>41063.135416630779</c:v>
                </c:pt>
                <c:pt idx="14798">
                  <c:v>41063.145833297443</c:v>
                </c:pt>
                <c:pt idx="14799">
                  <c:v>41063.156249964108</c:v>
                </c:pt>
                <c:pt idx="14800">
                  <c:v>41063.166666630772</c:v>
                </c:pt>
                <c:pt idx="14801">
                  <c:v>41063.177083297436</c:v>
                </c:pt>
                <c:pt idx="14802">
                  <c:v>41063.1874999641</c:v>
                </c:pt>
                <c:pt idx="14803">
                  <c:v>41063.197916630765</c:v>
                </c:pt>
                <c:pt idx="14804">
                  <c:v>41063.208333297429</c:v>
                </c:pt>
                <c:pt idx="14805">
                  <c:v>41063.218749964093</c:v>
                </c:pt>
                <c:pt idx="14806">
                  <c:v>41063.229166630757</c:v>
                </c:pt>
                <c:pt idx="14807">
                  <c:v>41063.239583297422</c:v>
                </c:pt>
                <c:pt idx="14808">
                  <c:v>41063.249999964086</c:v>
                </c:pt>
                <c:pt idx="14809">
                  <c:v>41063.26041663075</c:v>
                </c:pt>
                <c:pt idx="14810">
                  <c:v>41063.270833297414</c:v>
                </c:pt>
                <c:pt idx="14811">
                  <c:v>41063.281249964079</c:v>
                </c:pt>
                <c:pt idx="14812">
                  <c:v>41063.291666630743</c:v>
                </c:pt>
                <c:pt idx="14813">
                  <c:v>41063.302083297407</c:v>
                </c:pt>
                <c:pt idx="14814">
                  <c:v>41063.312499964071</c:v>
                </c:pt>
                <c:pt idx="14815">
                  <c:v>41063.322916630736</c:v>
                </c:pt>
                <c:pt idx="14816">
                  <c:v>41063.3333332974</c:v>
                </c:pt>
                <c:pt idx="14817">
                  <c:v>41063.343749964064</c:v>
                </c:pt>
                <c:pt idx="14818">
                  <c:v>41063.354166630728</c:v>
                </c:pt>
                <c:pt idx="14819">
                  <c:v>41063.364583297393</c:v>
                </c:pt>
                <c:pt idx="14820">
                  <c:v>41063.374999964057</c:v>
                </c:pt>
                <c:pt idx="14821">
                  <c:v>41063.385416630721</c:v>
                </c:pt>
                <c:pt idx="14822">
                  <c:v>41063.395833297385</c:v>
                </c:pt>
                <c:pt idx="14823">
                  <c:v>41063.406249964049</c:v>
                </c:pt>
                <c:pt idx="14824">
                  <c:v>41063.416666630714</c:v>
                </c:pt>
                <c:pt idx="14825">
                  <c:v>41063.427083297378</c:v>
                </c:pt>
                <c:pt idx="14826">
                  <c:v>41063.437499964042</c:v>
                </c:pt>
                <c:pt idx="14827">
                  <c:v>41063.447916630706</c:v>
                </c:pt>
                <c:pt idx="14828">
                  <c:v>41063.458333297371</c:v>
                </c:pt>
                <c:pt idx="14829">
                  <c:v>41063.468749964035</c:v>
                </c:pt>
                <c:pt idx="14830">
                  <c:v>41063.479166630699</c:v>
                </c:pt>
                <c:pt idx="14831">
                  <c:v>41063.489583297363</c:v>
                </c:pt>
                <c:pt idx="14832">
                  <c:v>41063.499999964028</c:v>
                </c:pt>
                <c:pt idx="14833">
                  <c:v>41063.510416630692</c:v>
                </c:pt>
                <c:pt idx="14834">
                  <c:v>41063.520833297356</c:v>
                </c:pt>
                <c:pt idx="14835">
                  <c:v>41063.53124996402</c:v>
                </c:pt>
                <c:pt idx="14836">
                  <c:v>41063.541666630685</c:v>
                </c:pt>
                <c:pt idx="14837">
                  <c:v>41063.552083297349</c:v>
                </c:pt>
                <c:pt idx="14838">
                  <c:v>41063.562499964013</c:v>
                </c:pt>
                <c:pt idx="14839">
                  <c:v>41063.572916630677</c:v>
                </c:pt>
                <c:pt idx="14840">
                  <c:v>41063.583333297342</c:v>
                </c:pt>
                <c:pt idx="14841">
                  <c:v>41063.593749964006</c:v>
                </c:pt>
                <c:pt idx="14842">
                  <c:v>41063.60416663067</c:v>
                </c:pt>
                <c:pt idx="14843">
                  <c:v>41063.614583297334</c:v>
                </c:pt>
                <c:pt idx="14844">
                  <c:v>41063.624999963999</c:v>
                </c:pt>
                <c:pt idx="14845">
                  <c:v>41063.635416630663</c:v>
                </c:pt>
                <c:pt idx="14846">
                  <c:v>41063.645833297327</c:v>
                </c:pt>
                <c:pt idx="14847">
                  <c:v>41063.656249963991</c:v>
                </c:pt>
                <c:pt idx="14848">
                  <c:v>41063.666666630656</c:v>
                </c:pt>
                <c:pt idx="14849">
                  <c:v>41063.67708329732</c:v>
                </c:pt>
                <c:pt idx="14850">
                  <c:v>41063.687499963984</c:v>
                </c:pt>
                <c:pt idx="14851">
                  <c:v>41063.697916630648</c:v>
                </c:pt>
                <c:pt idx="14852">
                  <c:v>41063.708333297312</c:v>
                </c:pt>
                <c:pt idx="14853">
                  <c:v>41063.718749963977</c:v>
                </c:pt>
                <c:pt idx="14854">
                  <c:v>41063.729166630641</c:v>
                </c:pt>
                <c:pt idx="14855">
                  <c:v>41063.739583297305</c:v>
                </c:pt>
                <c:pt idx="14856">
                  <c:v>41063.749999963969</c:v>
                </c:pt>
                <c:pt idx="14857">
                  <c:v>41063.760416630634</c:v>
                </c:pt>
                <c:pt idx="14858">
                  <c:v>41063.770833297298</c:v>
                </c:pt>
                <c:pt idx="14859">
                  <c:v>41063.781249963962</c:v>
                </c:pt>
                <c:pt idx="14860">
                  <c:v>41063.791666630626</c:v>
                </c:pt>
                <c:pt idx="14861">
                  <c:v>41063.802083297291</c:v>
                </c:pt>
                <c:pt idx="14862">
                  <c:v>41063.812499963955</c:v>
                </c:pt>
                <c:pt idx="14863">
                  <c:v>41063.822916630619</c:v>
                </c:pt>
                <c:pt idx="14864">
                  <c:v>41063.833333297283</c:v>
                </c:pt>
                <c:pt idx="14865">
                  <c:v>41063.843749963948</c:v>
                </c:pt>
                <c:pt idx="14866">
                  <c:v>41063.854166630612</c:v>
                </c:pt>
                <c:pt idx="14867">
                  <c:v>41063.864583297276</c:v>
                </c:pt>
                <c:pt idx="14868">
                  <c:v>41063.87499996394</c:v>
                </c:pt>
                <c:pt idx="14869">
                  <c:v>41063.885416630605</c:v>
                </c:pt>
                <c:pt idx="14870">
                  <c:v>41063.895833297269</c:v>
                </c:pt>
                <c:pt idx="14871">
                  <c:v>41063.906249963933</c:v>
                </c:pt>
                <c:pt idx="14872">
                  <c:v>41063.916666630597</c:v>
                </c:pt>
                <c:pt idx="14873">
                  <c:v>41063.927083297262</c:v>
                </c:pt>
                <c:pt idx="14874">
                  <c:v>41063.937499963926</c:v>
                </c:pt>
                <c:pt idx="14875">
                  <c:v>41063.94791663059</c:v>
                </c:pt>
                <c:pt idx="14876">
                  <c:v>41063.958333297254</c:v>
                </c:pt>
                <c:pt idx="14877">
                  <c:v>41063.968749963919</c:v>
                </c:pt>
                <c:pt idx="14878">
                  <c:v>41063.979166630583</c:v>
                </c:pt>
                <c:pt idx="14879">
                  <c:v>41063.989583297247</c:v>
                </c:pt>
                <c:pt idx="14880">
                  <c:v>41063.999999963911</c:v>
                </c:pt>
                <c:pt idx="14881">
                  <c:v>41064.010416630575</c:v>
                </c:pt>
                <c:pt idx="14882">
                  <c:v>41064.02083329724</c:v>
                </c:pt>
                <c:pt idx="14883">
                  <c:v>41064.031249963904</c:v>
                </c:pt>
                <c:pt idx="14884">
                  <c:v>41064.041666630568</c:v>
                </c:pt>
                <c:pt idx="14885">
                  <c:v>41064.052083297232</c:v>
                </c:pt>
                <c:pt idx="14886">
                  <c:v>41064.062499963897</c:v>
                </c:pt>
                <c:pt idx="14887">
                  <c:v>41064.072916630561</c:v>
                </c:pt>
                <c:pt idx="14888">
                  <c:v>41064.083333297225</c:v>
                </c:pt>
                <c:pt idx="14889">
                  <c:v>41064.093749963889</c:v>
                </c:pt>
                <c:pt idx="14890">
                  <c:v>41064.104166630554</c:v>
                </c:pt>
                <c:pt idx="14891">
                  <c:v>41064.114583297218</c:v>
                </c:pt>
                <c:pt idx="14892">
                  <c:v>41064.124999963882</c:v>
                </c:pt>
                <c:pt idx="14893">
                  <c:v>41064.135416630546</c:v>
                </c:pt>
                <c:pt idx="14894">
                  <c:v>41064.145833297211</c:v>
                </c:pt>
                <c:pt idx="14895">
                  <c:v>41064.156249963875</c:v>
                </c:pt>
                <c:pt idx="14896">
                  <c:v>41064.166666630539</c:v>
                </c:pt>
                <c:pt idx="14897">
                  <c:v>41064.177083297203</c:v>
                </c:pt>
                <c:pt idx="14898">
                  <c:v>41064.187499963868</c:v>
                </c:pt>
                <c:pt idx="14899">
                  <c:v>41064.197916630532</c:v>
                </c:pt>
                <c:pt idx="14900">
                  <c:v>41064.208333297196</c:v>
                </c:pt>
                <c:pt idx="14901">
                  <c:v>41064.21874996386</c:v>
                </c:pt>
                <c:pt idx="14902">
                  <c:v>41064.229166630525</c:v>
                </c:pt>
                <c:pt idx="14903">
                  <c:v>41064.239583297189</c:v>
                </c:pt>
                <c:pt idx="14904">
                  <c:v>41064.249999963853</c:v>
                </c:pt>
                <c:pt idx="14905">
                  <c:v>41064.260416630517</c:v>
                </c:pt>
                <c:pt idx="14906">
                  <c:v>41064.270833297182</c:v>
                </c:pt>
                <c:pt idx="14907">
                  <c:v>41064.281249963846</c:v>
                </c:pt>
                <c:pt idx="14908">
                  <c:v>41064.29166663051</c:v>
                </c:pt>
                <c:pt idx="14909">
                  <c:v>41064.302083297174</c:v>
                </c:pt>
                <c:pt idx="14910">
                  <c:v>41064.312499963838</c:v>
                </c:pt>
                <c:pt idx="14911">
                  <c:v>41064.322916630503</c:v>
                </c:pt>
                <c:pt idx="14912">
                  <c:v>41064.333333297167</c:v>
                </c:pt>
                <c:pt idx="14913">
                  <c:v>41064.343749963831</c:v>
                </c:pt>
                <c:pt idx="14914">
                  <c:v>41064.354166630495</c:v>
                </c:pt>
                <c:pt idx="14915">
                  <c:v>41064.36458329716</c:v>
                </c:pt>
                <c:pt idx="14916">
                  <c:v>41064.374999963824</c:v>
                </c:pt>
                <c:pt idx="14917">
                  <c:v>41064.385416630488</c:v>
                </c:pt>
                <c:pt idx="14918">
                  <c:v>41064.395833297152</c:v>
                </c:pt>
                <c:pt idx="14919">
                  <c:v>41064.406249963817</c:v>
                </c:pt>
                <c:pt idx="14920">
                  <c:v>41064.416666630481</c:v>
                </c:pt>
                <c:pt idx="14921">
                  <c:v>41064.427083297145</c:v>
                </c:pt>
                <c:pt idx="14922">
                  <c:v>41064.437499963809</c:v>
                </c:pt>
                <c:pt idx="14923">
                  <c:v>41064.447916630474</c:v>
                </c:pt>
                <c:pt idx="14924">
                  <c:v>41064.458333297138</c:v>
                </c:pt>
                <c:pt idx="14925">
                  <c:v>41064.468749963802</c:v>
                </c:pt>
                <c:pt idx="14926">
                  <c:v>41064.479166630466</c:v>
                </c:pt>
                <c:pt idx="14927">
                  <c:v>41064.489583297131</c:v>
                </c:pt>
                <c:pt idx="14928">
                  <c:v>41064.499999963795</c:v>
                </c:pt>
                <c:pt idx="14929">
                  <c:v>41064.510416630459</c:v>
                </c:pt>
                <c:pt idx="14930">
                  <c:v>41064.520833297123</c:v>
                </c:pt>
                <c:pt idx="14931">
                  <c:v>41064.531249963788</c:v>
                </c:pt>
                <c:pt idx="14932">
                  <c:v>41064.541666630452</c:v>
                </c:pt>
                <c:pt idx="14933">
                  <c:v>41064.552083297116</c:v>
                </c:pt>
                <c:pt idx="14934">
                  <c:v>41064.56249996378</c:v>
                </c:pt>
                <c:pt idx="14935">
                  <c:v>41064.572916630445</c:v>
                </c:pt>
                <c:pt idx="14936">
                  <c:v>41064.583333297109</c:v>
                </c:pt>
                <c:pt idx="14937">
                  <c:v>41064.593749963773</c:v>
                </c:pt>
                <c:pt idx="14938">
                  <c:v>41064.604166630437</c:v>
                </c:pt>
                <c:pt idx="14939">
                  <c:v>41064.614583297101</c:v>
                </c:pt>
                <c:pt idx="14940">
                  <c:v>41064.624999963766</c:v>
                </c:pt>
                <c:pt idx="14941">
                  <c:v>41064.63541663043</c:v>
                </c:pt>
                <c:pt idx="14942">
                  <c:v>41064.645833297094</c:v>
                </c:pt>
                <c:pt idx="14943">
                  <c:v>41064.656249963758</c:v>
                </c:pt>
                <c:pt idx="14944">
                  <c:v>41064.666666630423</c:v>
                </c:pt>
                <c:pt idx="14945">
                  <c:v>41064.677083297087</c:v>
                </c:pt>
                <c:pt idx="14946">
                  <c:v>41064.687499963751</c:v>
                </c:pt>
                <c:pt idx="14947">
                  <c:v>41064.697916630415</c:v>
                </c:pt>
                <c:pt idx="14948">
                  <c:v>41064.70833329708</c:v>
                </c:pt>
                <c:pt idx="14949">
                  <c:v>41064.718749963744</c:v>
                </c:pt>
                <c:pt idx="14950">
                  <c:v>41064.729166630408</c:v>
                </c:pt>
                <c:pt idx="14951">
                  <c:v>41064.739583297072</c:v>
                </c:pt>
                <c:pt idx="14952">
                  <c:v>41064.749999963737</c:v>
                </c:pt>
                <c:pt idx="14953">
                  <c:v>41064.760416630401</c:v>
                </c:pt>
                <c:pt idx="14954">
                  <c:v>41064.770833297065</c:v>
                </c:pt>
                <c:pt idx="14955">
                  <c:v>41064.781249963729</c:v>
                </c:pt>
                <c:pt idx="14956">
                  <c:v>41064.791666630394</c:v>
                </c:pt>
                <c:pt idx="14957">
                  <c:v>41064.802083297058</c:v>
                </c:pt>
                <c:pt idx="14958">
                  <c:v>41064.812499963722</c:v>
                </c:pt>
                <c:pt idx="14959">
                  <c:v>41064.822916630386</c:v>
                </c:pt>
                <c:pt idx="14960">
                  <c:v>41064.833333297051</c:v>
                </c:pt>
                <c:pt idx="14961">
                  <c:v>41064.843749963715</c:v>
                </c:pt>
                <c:pt idx="14962">
                  <c:v>41064.854166630379</c:v>
                </c:pt>
                <c:pt idx="14963">
                  <c:v>41064.864583297043</c:v>
                </c:pt>
                <c:pt idx="14964">
                  <c:v>41064.874999963708</c:v>
                </c:pt>
                <c:pt idx="14965">
                  <c:v>41064.885416630372</c:v>
                </c:pt>
                <c:pt idx="14966">
                  <c:v>41064.895833297036</c:v>
                </c:pt>
                <c:pt idx="14967">
                  <c:v>41064.9062499637</c:v>
                </c:pt>
                <c:pt idx="14968">
                  <c:v>41064.916666630364</c:v>
                </c:pt>
                <c:pt idx="14969">
                  <c:v>41064.927083297029</c:v>
                </c:pt>
                <c:pt idx="14970">
                  <c:v>41064.937499963693</c:v>
                </c:pt>
                <c:pt idx="14971">
                  <c:v>41064.947916630357</c:v>
                </c:pt>
                <c:pt idx="14972">
                  <c:v>41064.958333297021</c:v>
                </c:pt>
                <c:pt idx="14973">
                  <c:v>41064.968749963686</c:v>
                </c:pt>
                <c:pt idx="14974">
                  <c:v>41064.97916663035</c:v>
                </c:pt>
                <c:pt idx="14975">
                  <c:v>41064.989583297014</c:v>
                </c:pt>
                <c:pt idx="14976">
                  <c:v>41064.999999963678</c:v>
                </c:pt>
                <c:pt idx="14977">
                  <c:v>41065.010416630343</c:v>
                </c:pt>
                <c:pt idx="14978">
                  <c:v>41065.020833297007</c:v>
                </c:pt>
                <c:pt idx="14979">
                  <c:v>41065.031249963671</c:v>
                </c:pt>
                <c:pt idx="14980">
                  <c:v>41065.041666630335</c:v>
                </c:pt>
                <c:pt idx="14981">
                  <c:v>41065.052083297</c:v>
                </c:pt>
                <c:pt idx="14982">
                  <c:v>41065.062499963664</c:v>
                </c:pt>
                <c:pt idx="14983">
                  <c:v>41065.072916630328</c:v>
                </c:pt>
                <c:pt idx="14984">
                  <c:v>41065.083333296992</c:v>
                </c:pt>
                <c:pt idx="14985">
                  <c:v>41065.093749963657</c:v>
                </c:pt>
                <c:pt idx="14986">
                  <c:v>41065.104166630321</c:v>
                </c:pt>
                <c:pt idx="14987">
                  <c:v>41065.114583296985</c:v>
                </c:pt>
                <c:pt idx="14988">
                  <c:v>41065.124999963649</c:v>
                </c:pt>
                <c:pt idx="14989">
                  <c:v>41065.135416630314</c:v>
                </c:pt>
                <c:pt idx="14990">
                  <c:v>41065.145833296978</c:v>
                </c:pt>
                <c:pt idx="14991">
                  <c:v>41065.156249963642</c:v>
                </c:pt>
                <c:pt idx="14992">
                  <c:v>41065.166666630306</c:v>
                </c:pt>
                <c:pt idx="14993">
                  <c:v>41065.177083296971</c:v>
                </c:pt>
                <c:pt idx="14994">
                  <c:v>41065.187499963635</c:v>
                </c:pt>
                <c:pt idx="14995">
                  <c:v>41065.197916630299</c:v>
                </c:pt>
                <c:pt idx="14996">
                  <c:v>41065.208333296963</c:v>
                </c:pt>
                <c:pt idx="14997">
                  <c:v>41065.218749963627</c:v>
                </c:pt>
                <c:pt idx="14998">
                  <c:v>41065.229166630292</c:v>
                </c:pt>
                <c:pt idx="14999">
                  <c:v>41065.239583296956</c:v>
                </c:pt>
                <c:pt idx="15000">
                  <c:v>41065.24999996362</c:v>
                </c:pt>
                <c:pt idx="15001">
                  <c:v>41065.260416630284</c:v>
                </c:pt>
                <c:pt idx="15002">
                  <c:v>41065.270833296949</c:v>
                </c:pt>
                <c:pt idx="15003">
                  <c:v>41065.281249963613</c:v>
                </c:pt>
                <c:pt idx="15004">
                  <c:v>41065.291666630277</c:v>
                </c:pt>
                <c:pt idx="15005">
                  <c:v>41065.302083296941</c:v>
                </c:pt>
                <c:pt idx="15006">
                  <c:v>41065.312499963606</c:v>
                </c:pt>
                <c:pt idx="15007">
                  <c:v>41065.32291663027</c:v>
                </c:pt>
                <c:pt idx="15008">
                  <c:v>41065.333333296934</c:v>
                </c:pt>
                <c:pt idx="15009">
                  <c:v>41065.343749963598</c:v>
                </c:pt>
                <c:pt idx="15010">
                  <c:v>41065.354166630263</c:v>
                </c:pt>
                <c:pt idx="15011">
                  <c:v>41065.364583296927</c:v>
                </c:pt>
                <c:pt idx="15012">
                  <c:v>41065.374999963591</c:v>
                </c:pt>
                <c:pt idx="15013">
                  <c:v>41065.385416630255</c:v>
                </c:pt>
                <c:pt idx="15014">
                  <c:v>41065.39583329692</c:v>
                </c:pt>
                <c:pt idx="15015">
                  <c:v>41065.406249963584</c:v>
                </c:pt>
                <c:pt idx="15016">
                  <c:v>41065.416666630248</c:v>
                </c:pt>
                <c:pt idx="15017">
                  <c:v>41065.427083296912</c:v>
                </c:pt>
                <c:pt idx="15018">
                  <c:v>41065.437499963577</c:v>
                </c:pt>
                <c:pt idx="15019">
                  <c:v>41065.447916630241</c:v>
                </c:pt>
                <c:pt idx="15020">
                  <c:v>41065.458333296905</c:v>
                </c:pt>
                <c:pt idx="15021">
                  <c:v>41065.468749963569</c:v>
                </c:pt>
                <c:pt idx="15022">
                  <c:v>41065.479166630234</c:v>
                </c:pt>
                <c:pt idx="15023">
                  <c:v>41065.489583296898</c:v>
                </c:pt>
                <c:pt idx="15024">
                  <c:v>41065.499999963562</c:v>
                </c:pt>
                <c:pt idx="15025">
                  <c:v>41065.510416630226</c:v>
                </c:pt>
                <c:pt idx="15026">
                  <c:v>41065.52083329689</c:v>
                </c:pt>
                <c:pt idx="15027">
                  <c:v>41065.531249963555</c:v>
                </c:pt>
                <c:pt idx="15028">
                  <c:v>41065.541666630219</c:v>
                </c:pt>
                <c:pt idx="15029">
                  <c:v>41065.552083296883</c:v>
                </c:pt>
                <c:pt idx="15030">
                  <c:v>41065.562499963547</c:v>
                </c:pt>
                <c:pt idx="15031">
                  <c:v>41065.572916630212</c:v>
                </c:pt>
                <c:pt idx="15032">
                  <c:v>41065.583333296876</c:v>
                </c:pt>
                <c:pt idx="15033">
                  <c:v>41065.59374996354</c:v>
                </c:pt>
                <c:pt idx="15034">
                  <c:v>41065.604166630204</c:v>
                </c:pt>
                <c:pt idx="15035">
                  <c:v>41065.614583296869</c:v>
                </c:pt>
                <c:pt idx="15036">
                  <c:v>41065.624999963533</c:v>
                </c:pt>
                <c:pt idx="15037">
                  <c:v>41065.635416630197</c:v>
                </c:pt>
                <c:pt idx="15038">
                  <c:v>41065.645833296861</c:v>
                </c:pt>
                <c:pt idx="15039">
                  <c:v>41065.656249963526</c:v>
                </c:pt>
                <c:pt idx="15040">
                  <c:v>41065.66666663019</c:v>
                </c:pt>
                <c:pt idx="15041">
                  <c:v>41065.677083296854</c:v>
                </c:pt>
                <c:pt idx="15042">
                  <c:v>41065.687499963518</c:v>
                </c:pt>
                <c:pt idx="15043">
                  <c:v>41065.697916630183</c:v>
                </c:pt>
                <c:pt idx="15044">
                  <c:v>41065.708333296847</c:v>
                </c:pt>
                <c:pt idx="15045">
                  <c:v>41065.718749963511</c:v>
                </c:pt>
                <c:pt idx="15046">
                  <c:v>41065.729166630175</c:v>
                </c:pt>
                <c:pt idx="15047">
                  <c:v>41065.73958329684</c:v>
                </c:pt>
                <c:pt idx="15048">
                  <c:v>41065.749999963504</c:v>
                </c:pt>
                <c:pt idx="15049">
                  <c:v>41065.760416630168</c:v>
                </c:pt>
                <c:pt idx="15050">
                  <c:v>41065.770833296832</c:v>
                </c:pt>
                <c:pt idx="15051">
                  <c:v>41065.781249963497</c:v>
                </c:pt>
                <c:pt idx="15052">
                  <c:v>41065.791666630161</c:v>
                </c:pt>
                <c:pt idx="15053">
                  <c:v>41065.802083296825</c:v>
                </c:pt>
                <c:pt idx="15054">
                  <c:v>41065.812499963489</c:v>
                </c:pt>
                <c:pt idx="15055">
                  <c:v>41065.822916630153</c:v>
                </c:pt>
                <c:pt idx="15056">
                  <c:v>41065.833333296818</c:v>
                </c:pt>
                <c:pt idx="15057">
                  <c:v>41065.843749963482</c:v>
                </c:pt>
                <c:pt idx="15058">
                  <c:v>41065.854166630146</c:v>
                </c:pt>
                <c:pt idx="15059">
                  <c:v>41065.86458329681</c:v>
                </c:pt>
                <c:pt idx="15060">
                  <c:v>41065.874999963475</c:v>
                </c:pt>
                <c:pt idx="15061">
                  <c:v>41065.885416630139</c:v>
                </c:pt>
                <c:pt idx="15062">
                  <c:v>41065.895833296803</c:v>
                </c:pt>
                <c:pt idx="15063">
                  <c:v>41065.906249963467</c:v>
                </c:pt>
                <c:pt idx="15064">
                  <c:v>41065.916666630132</c:v>
                </c:pt>
                <c:pt idx="15065">
                  <c:v>41065.927083296796</c:v>
                </c:pt>
                <c:pt idx="15066">
                  <c:v>41065.93749996346</c:v>
                </c:pt>
                <c:pt idx="15067">
                  <c:v>41065.947916630124</c:v>
                </c:pt>
                <c:pt idx="15068">
                  <c:v>41065.958333296789</c:v>
                </c:pt>
                <c:pt idx="15069">
                  <c:v>41065.968749963453</c:v>
                </c:pt>
                <c:pt idx="15070">
                  <c:v>41065.979166630117</c:v>
                </c:pt>
                <c:pt idx="15071">
                  <c:v>41065.989583296781</c:v>
                </c:pt>
                <c:pt idx="15072">
                  <c:v>41065.999999963446</c:v>
                </c:pt>
                <c:pt idx="15073">
                  <c:v>41066.01041663011</c:v>
                </c:pt>
                <c:pt idx="15074">
                  <c:v>41066.020833296774</c:v>
                </c:pt>
                <c:pt idx="15075">
                  <c:v>41066.031249963438</c:v>
                </c:pt>
                <c:pt idx="15076">
                  <c:v>41066.041666630103</c:v>
                </c:pt>
                <c:pt idx="15077">
                  <c:v>41066.052083296767</c:v>
                </c:pt>
                <c:pt idx="15078">
                  <c:v>41066.062499963431</c:v>
                </c:pt>
                <c:pt idx="15079">
                  <c:v>41066.072916630095</c:v>
                </c:pt>
                <c:pt idx="15080">
                  <c:v>41066.08333329676</c:v>
                </c:pt>
                <c:pt idx="15081">
                  <c:v>41066.093749963424</c:v>
                </c:pt>
                <c:pt idx="15082">
                  <c:v>41066.104166630088</c:v>
                </c:pt>
                <c:pt idx="15083">
                  <c:v>41066.114583296752</c:v>
                </c:pt>
                <c:pt idx="15084">
                  <c:v>41066.124999963416</c:v>
                </c:pt>
                <c:pt idx="15085">
                  <c:v>41066.135416630081</c:v>
                </c:pt>
                <c:pt idx="15086">
                  <c:v>41066.145833296745</c:v>
                </c:pt>
                <c:pt idx="15087">
                  <c:v>41066.156249963409</c:v>
                </c:pt>
                <c:pt idx="15088">
                  <c:v>41066.166666630073</c:v>
                </c:pt>
                <c:pt idx="15089">
                  <c:v>41066.177083296738</c:v>
                </c:pt>
                <c:pt idx="15090">
                  <c:v>41066.187499963402</c:v>
                </c:pt>
                <c:pt idx="15091">
                  <c:v>41066.197916630066</c:v>
                </c:pt>
                <c:pt idx="15092">
                  <c:v>41066.20833329673</c:v>
                </c:pt>
                <c:pt idx="15093">
                  <c:v>41066.218749963395</c:v>
                </c:pt>
                <c:pt idx="15094">
                  <c:v>41066.229166630059</c:v>
                </c:pt>
                <c:pt idx="15095">
                  <c:v>41066.239583296723</c:v>
                </c:pt>
                <c:pt idx="15096">
                  <c:v>41066.249999963387</c:v>
                </c:pt>
                <c:pt idx="15097">
                  <c:v>41066.260416630052</c:v>
                </c:pt>
                <c:pt idx="15098">
                  <c:v>41066.270833296716</c:v>
                </c:pt>
                <c:pt idx="15099">
                  <c:v>41066.28124996338</c:v>
                </c:pt>
                <c:pt idx="15100">
                  <c:v>41066.291666630044</c:v>
                </c:pt>
                <c:pt idx="15101">
                  <c:v>41066.302083296709</c:v>
                </c:pt>
                <c:pt idx="15102">
                  <c:v>41066.312499963373</c:v>
                </c:pt>
                <c:pt idx="15103">
                  <c:v>41066.322916630037</c:v>
                </c:pt>
                <c:pt idx="15104">
                  <c:v>41066.333333296701</c:v>
                </c:pt>
                <c:pt idx="15105">
                  <c:v>41066.343749963366</c:v>
                </c:pt>
                <c:pt idx="15106">
                  <c:v>41066.35416663003</c:v>
                </c:pt>
                <c:pt idx="15107">
                  <c:v>41066.364583296694</c:v>
                </c:pt>
                <c:pt idx="15108">
                  <c:v>41066.374999963358</c:v>
                </c:pt>
                <c:pt idx="15109">
                  <c:v>41066.385416630023</c:v>
                </c:pt>
                <c:pt idx="15110">
                  <c:v>41066.395833296687</c:v>
                </c:pt>
                <c:pt idx="15111">
                  <c:v>41066.406249963351</c:v>
                </c:pt>
                <c:pt idx="15112">
                  <c:v>41066.416666630015</c:v>
                </c:pt>
                <c:pt idx="15113">
                  <c:v>41066.427083296679</c:v>
                </c:pt>
                <c:pt idx="15114">
                  <c:v>41066.437499963344</c:v>
                </c:pt>
                <c:pt idx="15115">
                  <c:v>41066.447916630008</c:v>
                </c:pt>
                <c:pt idx="15116">
                  <c:v>41066.458333296672</c:v>
                </c:pt>
                <c:pt idx="15117">
                  <c:v>41066.468749963336</c:v>
                </c:pt>
                <c:pt idx="15118">
                  <c:v>41066.479166630001</c:v>
                </c:pt>
                <c:pt idx="15119">
                  <c:v>41066.489583296665</c:v>
                </c:pt>
                <c:pt idx="15120">
                  <c:v>41066.499999963329</c:v>
                </c:pt>
                <c:pt idx="15121">
                  <c:v>41066.510416629993</c:v>
                </c:pt>
                <c:pt idx="15122">
                  <c:v>41066.520833296658</c:v>
                </c:pt>
                <c:pt idx="15123">
                  <c:v>41066.531249963322</c:v>
                </c:pt>
                <c:pt idx="15124">
                  <c:v>41066.541666629986</c:v>
                </c:pt>
                <c:pt idx="15125">
                  <c:v>41066.55208329665</c:v>
                </c:pt>
                <c:pt idx="15126">
                  <c:v>41066.562499963315</c:v>
                </c:pt>
                <c:pt idx="15127">
                  <c:v>41066.572916629979</c:v>
                </c:pt>
                <c:pt idx="15128">
                  <c:v>41066.583333296643</c:v>
                </c:pt>
                <c:pt idx="15129">
                  <c:v>41066.593749963307</c:v>
                </c:pt>
                <c:pt idx="15130">
                  <c:v>41066.604166629972</c:v>
                </c:pt>
                <c:pt idx="15131">
                  <c:v>41066.614583296636</c:v>
                </c:pt>
                <c:pt idx="15132">
                  <c:v>41066.6249999633</c:v>
                </c:pt>
                <c:pt idx="15133">
                  <c:v>41066.635416629964</c:v>
                </c:pt>
                <c:pt idx="15134">
                  <c:v>41066.645833296629</c:v>
                </c:pt>
                <c:pt idx="15135">
                  <c:v>41066.656249963293</c:v>
                </c:pt>
                <c:pt idx="15136">
                  <c:v>41066.666666629957</c:v>
                </c:pt>
                <c:pt idx="15137">
                  <c:v>41066.677083296621</c:v>
                </c:pt>
                <c:pt idx="15138">
                  <c:v>41066.687499963286</c:v>
                </c:pt>
                <c:pt idx="15139">
                  <c:v>41066.69791662995</c:v>
                </c:pt>
                <c:pt idx="15140">
                  <c:v>41066.708333296614</c:v>
                </c:pt>
                <c:pt idx="15141">
                  <c:v>41066.718749963278</c:v>
                </c:pt>
                <c:pt idx="15142">
                  <c:v>41066.729166629942</c:v>
                </c:pt>
                <c:pt idx="15143">
                  <c:v>41066.739583296607</c:v>
                </c:pt>
                <c:pt idx="15144">
                  <c:v>41066.749999963271</c:v>
                </c:pt>
                <c:pt idx="15145">
                  <c:v>41066.760416629935</c:v>
                </c:pt>
                <c:pt idx="15146">
                  <c:v>41066.770833296599</c:v>
                </c:pt>
                <c:pt idx="15147">
                  <c:v>41066.781249963264</c:v>
                </c:pt>
                <c:pt idx="15148">
                  <c:v>41066.791666629928</c:v>
                </c:pt>
                <c:pt idx="15149">
                  <c:v>41066.802083296592</c:v>
                </c:pt>
                <c:pt idx="15150">
                  <c:v>41066.812499963256</c:v>
                </c:pt>
                <c:pt idx="15151">
                  <c:v>41066.822916629921</c:v>
                </c:pt>
                <c:pt idx="15152">
                  <c:v>41066.833333296585</c:v>
                </c:pt>
                <c:pt idx="15153">
                  <c:v>41066.843749963249</c:v>
                </c:pt>
                <c:pt idx="15154">
                  <c:v>41066.854166629913</c:v>
                </c:pt>
                <c:pt idx="15155">
                  <c:v>41066.864583296578</c:v>
                </c:pt>
                <c:pt idx="15156">
                  <c:v>41066.874999963242</c:v>
                </c:pt>
                <c:pt idx="15157">
                  <c:v>41066.885416629906</c:v>
                </c:pt>
                <c:pt idx="15158">
                  <c:v>41066.89583329657</c:v>
                </c:pt>
                <c:pt idx="15159">
                  <c:v>41066.906249963235</c:v>
                </c:pt>
                <c:pt idx="15160">
                  <c:v>41066.916666629899</c:v>
                </c:pt>
                <c:pt idx="15161">
                  <c:v>41066.927083296563</c:v>
                </c:pt>
                <c:pt idx="15162">
                  <c:v>41066.937499963227</c:v>
                </c:pt>
                <c:pt idx="15163">
                  <c:v>41066.947916629892</c:v>
                </c:pt>
                <c:pt idx="15164">
                  <c:v>41066.958333296556</c:v>
                </c:pt>
                <c:pt idx="15165">
                  <c:v>41066.96874996322</c:v>
                </c:pt>
                <c:pt idx="15166">
                  <c:v>41066.979166629884</c:v>
                </c:pt>
                <c:pt idx="15167">
                  <c:v>41066.989583296549</c:v>
                </c:pt>
                <c:pt idx="15168">
                  <c:v>41066.999999963213</c:v>
                </c:pt>
                <c:pt idx="15169">
                  <c:v>41067.010416629877</c:v>
                </c:pt>
                <c:pt idx="15170">
                  <c:v>41067.020833296541</c:v>
                </c:pt>
                <c:pt idx="15171">
                  <c:v>41067.031249963205</c:v>
                </c:pt>
                <c:pt idx="15172">
                  <c:v>41067.04166662987</c:v>
                </c:pt>
                <c:pt idx="15173">
                  <c:v>41067.052083296534</c:v>
                </c:pt>
                <c:pt idx="15174">
                  <c:v>41067.062499963198</c:v>
                </c:pt>
                <c:pt idx="15175">
                  <c:v>41067.072916629862</c:v>
                </c:pt>
                <c:pt idx="15176">
                  <c:v>41067.083333296527</c:v>
                </c:pt>
                <c:pt idx="15177">
                  <c:v>41067.093749963191</c:v>
                </c:pt>
                <c:pt idx="15178">
                  <c:v>41067.104166629855</c:v>
                </c:pt>
                <c:pt idx="15179">
                  <c:v>41067.114583296519</c:v>
                </c:pt>
                <c:pt idx="15180">
                  <c:v>41067.124999963184</c:v>
                </c:pt>
                <c:pt idx="15181">
                  <c:v>41067.135416629848</c:v>
                </c:pt>
                <c:pt idx="15182">
                  <c:v>41067.145833296512</c:v>
                </c:pt>
                <c:pt idx="15183">
                  <c:v>41067.156249963176</c:v>
                </c:pt>
                <c:pt idx="15184">
                  <c:v>41067.166666629841</c:v>
                </c:pt>
                <c:pt idx="15185">
                  <c:v>41067.177083296505</c:v>
                </c:pt>
                <c:pt idx="15186">
                  <c:v>41067.187499963169</c:v>
                </c:pt>
                <c:pt idx="15187">
                  <c:v>41067.197916629833</c:v>
                </c:pt>
                <c:pt idx="15188">
                  <c:v>41067.208333296498</c:v>
                </c:pt>
                <c:pt idx="15189">
                  <c:v>41067.218749963162</c:v>
                </c:pt>
                <c:pt idx="15190">
                  <c:v>41067.229166629826</c:v>
                </c:pt>
                <c:pt idx="15191">
                  <c:v>41067.23958329649</c:v>
                </c:pt>
                <c:pt idx="15192">
                  <c:v>41067.249999963155</c:v>
                </c:pt>
                <c:pt idx="15193">
                  <c:v>41067.260416629819</c:v>
                </c:pt>
                <c:pt idx="15194">
                  <c:v>41067.270833296483</c:v>
                </c:pt>
                <c:pt idx="15195">
                  <c:v>41067.281249963147</c:v>
                </c:pt>
                <c:pt idx="15196">
                  <c:v>41067.291666629812</c:v>
                </c:pt>
                <c:pt idx="15197">
                  <c:v>41067.302083296476</c:v>
                </c:pt>
                <c:pt idx="15198">
                  <c:v>41067.31249996314</c:v>
                </c:pt>
                <c:pt idx="15199">
                  <c:v>41067.322916629804</c:v>
                </c:pt>
                <c:pt idx="15200">
                  <c:v>41067.333333296468</c:v>
                </c:pt>
                <c:pt idx="15201">
                  <c:v>41067.343749963133</c:v>
                </c:pt>
                <c:pt idx="15202">
                  <c:v>41067.354166629797</c:v>
                </c:pt>
                <c:pt idx="15203">
                  <c:v>41067.364583296461</c:v>
                </c:pt>
                <c:pt idx="15204">
                  <c:v>41067.374999963125</c:v>
                </c:pt>
                <c:pt idx="15205">
                  <c:v>41067.38541662979</c:v>
                </c:pt>
                <c:pt idx="15206">
                  <c:v>41067.395833296454</c:v>
                </c:pt>
                <c:pt idx="15207">
                  <c:v>41067.406249963118</c:v>
                </c:pt>
                <c:pt idx="15208">
                  <c:v>41067.416666629782</c:v>
                </c:pt>
                <c:pt idx="15209">
                  <c:v>41067.427083296447</c:v>
                </c:pt>
                <c:pt idx="15210">
                  <c:v>41067.437499963111</c:v>
                </c:pt>
                <c:pt idx="15211">
                  <c:v>41067.447916629775</c:v>
                </c:pt>
                <c:pt idx="15212">
                  <c:v>41067.458333296439</c:v>
                </c:pt>
                <c:pt idx="15213">
                  <c:v>41067.468749963104</c:v>
                </c:pt>
                <c:pt idx="15214">
                  <c:v>41067.479166629768</c:v>
                </c:pt>
                <c:pt idx="15215">
                  <c:v>41067.489583296432</c:v>
                </c:pt>
                <c:pt idx="15216">
                  <c:v>41067.499999963096</c:v>
                </c:pt>
                <c:pt idx="15217">
                  <c:v>41067.510416629761</c:v>
                </c:pt>
                <c:pt idx="15218">
                  <c:v>41067.520833296425</c:v>
                </c:pt>
                <c:pt idx="15219">
                  <c:v>41067.531249963089</c:v>
                </c:pt>
                <c:pt idx="15220">
                  <c:v>41067.541666629753</c:v>
                </c:pt>
                <c:pt idx="15221">
                  <c:v>41067.552083296418</c:v>
                </c:pt>
                <c:pt idx="15222">
                  <c:v>41067.562499963082</c:v>
                </c:pt>
                <c:pt idx="15223">
                  <c:v>41067.572916629746</c:v>
                </c:pt>
                <c:pt idx="15224">
                  <c:v>41067.58333329641</c:v>
                </c:pt>
                <c:pt idx="15225">
                  <c:v>41067.593749963075</c:v>
                </c:pt>
                <c:pt idx="15226">
                  <c:v>41067.604166629739</c:v>
                </c:pt>
                <c:pt idx="15227">
                  <c:v>41067.614583296403</c:v>
                </c:pt>
                <c:pt idx="15228">
                  <c:v>41067.624999963067</c:v>
                </c:pt>
                <c:pt idx="15229">
                  <c:v>41067.635416629731</c:v>
                </c:pt>
                <c:pt idx="15230">
                  <c:v>41067.645833296396</c:v>
                </c:pt>
                <c:pt idx="15231">
                  <c:v>41067.65624996306</c:v>
                </c:pt>
                <c:pt idx="15232">
                  <c:v>41067.666666629724</c:v>
                </c:pt>
                <c:pt idx="15233">
                  <c:v>41067.677083296388</c:v>
                </c:pt>
                <c:pt idx="15234">
                  <c:v>41067.687499963053</c:v>
                </c:pt>
                <c:pt idx="15235">
                  <c:v>41067.697916629717</c:v>
                </c:pt>
                <c:pt idx="15236">
                  <c:v>41067.708333296381</c:v>
                </c:pt>
                <c:pt idx="15237">
                  <c:v>41067.718749963045</c:v>
                </c:pt>
                <c:pt idx="15238">
                  <c:v>41067.72916662971</c:v>
                </c:pt>
                <c:pt idx="15239">
                  <c:v>41067.739583296374</c:v>
                </c:pt>
                <c:pt idx="15240">
                  <c:v>41067.749999963038</c:v>
                </c:pt>
                <c:pt idx="15241">
                  <c:v>41067.760416629702</c:v>
                </c:pt>
                <c:pt idx="15242">
                  <c:v>41067.770833296367</c:v>
                </c:pt>
                <c:pt idx="15243">
                  <c:v>41067.781249963031</c:v>
                </c:pt>
                <c:pt idx="15244">
                  <c:v>41067.791666629695</c:v>
                </c:pt>
                <c:pt idx="15245">
                  <c:v>41067.802083296359</c:v>
                </c:pt>
                <c:pt idx="15246">
                  <c:v>41067.812499963024</c:v>
                </c:pt>
                <c:pt idx="15247">
                  <c:v>41067.822916629688</c:v>
                </c:pt>
                <c:pt idx="15248">
                  <c:v>41067.833333296352</c:v>
                </c:pt>
                <c:pt idx="15249">
                  <c:v>41067.843749963016</c:v>
                </c:pt>
                <c:pt idx="15250">
                  <c:v>41067.854166629681</c:v>
                </c:pt>
                <c:pt idx="15251">
                  <c:v>41067.864583296345</c:v>
                </c:pt>
                <c:pt idx="15252">
                  <c:v>41067.874999963009</c:v>
                </c:pt>
                <c:pt idx="15253">
                  <c:v>41067.885416629673</c:v>
                </c:pt>
                <c:pt idx="15254">
                  <c:v>41067.895833296338</c:v>
                </c:pt>
                <c:pt idx="15255">
                  <c:v>41067.906249963002</c:v>
                </c:pt>
                <c:pt idx="15256">
                  <c:v>41067.916666629666</c:v>
                </c:pt>
                <c:pt idx="15257">
                  <c:v>41067.92708329633</c:v>
                </c:pt>
                <c:pt idx="15258">
                  <c:v>41067.937499962994</c:v>
                </c:pt>
                <c:pt idx="15259">
                  <c:v>41067.947916629659</c:v>
                </c:pt>
                <c:pt idx="15260">
                  <c:v>41067.958333296323</c:v>
                </c:pt>
                <c:pt idx="15261">
                  <c:v>41067.968749962987</c:v>
                </c:pt>
                <c:pt idx="15262">
                  <c:v>41067.979166629651</c:v>
                </c:pt>
                <c:pt idx="15263">
                  <c:v>41067.989583296316</c:v>
                </c:pt>
                <c:pt idx="15264">
                  <c:v>41067.99999996298</c:v>
                </c:pt>
                <c:pt idx="15265">
                  <c:v>41068.010416629644</c:v>
                </c:pt>
                <c:pt idx="15266">
                  <c:v>41068.020833296308</c:v>
                </c:pt>
                <c:pt idx="15267">
                  <c:v>41068.031249962973</c:v>
                </c:pt>
                <c:pt idx="15268">
                  <c:v>41068.041666629637</c:v>
                </c:pt>
                <c:pt idx="15269">
                  <c:v>41068.052083296301</c:v>
                </c:pt>
                <c:pt idx="15270">
                  <c:v>41068.062499962965</c:v>
                </c:pt>
                <c:pt idx="15271">
                  <c:v>41068.07291662963</c:v>
                </c:pt>
                <c:pt idx="15272">
                  <c:v>41068.083333296294</c:v>
                </c:pt>
                <c:pt idx="15273">
                  <c:v>41068.093749962958</c:v>
                </c:pt>
                <c:pt idx="15274">
                  <c:v>41068.104166629622</c:v>
                </c:pt>
                <c:pt idx="15275">
                  <c:v>41068.114583296287</c:v>
                </c:pt>
                <c:pt idx="15276">
                  <c:v>41068.124999962951</c:v>
                </c:pt>
                <c:pt idx="15277">
                  <c:v>41068.135416629615</c:v>
                </c:pt>
                <c:pt idx="15278">
                  <c:v>41068.145833296279</c:v>
                </c:pt>
                <c:pt idx="15279">
                  <c:v>41068.156249962944</c:v>
                </c:pt>
                <c:pt idx="15280">
                  <c:v>41068.166666629608</c:v>
                </c:pt>
                <c:pt idx="15281">
                  <c:v>41068.177083296272</c:v>
                </c:pt>
                <c:pt idx="15282">
                  <c:v>41068.187499962936</c:v>
                </c:pt>
                <c:pt idx="15283">
                  <c:v>41068.197916629601</c:v>
                </c:pt>
                <c:pt idx="15284">
                  <c:v>41068.208333296265</c:v>
                </c:pt>
                <c:pt idx="15285">
                  <c:v>41068.218749962929</c:v>
                </c:pt>
                <c:pt idx="15286">
                  <c:v>41068.229166629593</c:v>
                </c:pt>
                <c:pt idx="15287">
                  <c:v>41068.239583296257</c:v>
                </c:pt>
                <c:pt idx="15288">
                  <c:v>41068.249999962922</c:v>
                </c:pt>
                <c:pt idx="15289">
                  <c:v>41068.260416629586</c:v>
                </c:pt>
                <c:pt idx="15290">
                  <c:v>41068.27083329625</c:v>
                </c:pt>
                <c:pt idx="15291">
                  <c:v>41068.281249962914</c:v>
                </c:pt>
                <c:pt idx="15292">
                  <c:v>41068.291666629579</c:v>
                </c:pt>
                <c:pt idx="15293">
                  <c:v>41068.302083296243</c:v>
                </c:pt>
                <c:pt idx="15294">
                  <c:v>41068.312499962907</c:v>
                </c:pt>
                <c:pt idx="15295">
                  <c:v>41068.322916629571</c:v>
                </c:pt>
                <c:pt idx="15296">
                  <c:v>41068.333333296236</c:v>
                </c:pt>
                <c:pt idx="15297">
                  <c:v>41068.3437499629</c:v>
                </c:pt>
                <c:pt idx="15298">
                  <c:v>41068.354166629564</c:v>
                </c:pt>
                <c:pt idx="15299">
                  <c:v>41068.364583296228</c:v>
                </c:pt>
                <c:pt idx="15300">
                  <c:v>41068.374999962893</c:v>
                </c:pt>
                <c:pt idx="15301">
                  <c:v>41068.385416629557</c:v>
                </c:pt>
                <c:pt idx="15302">
                  <c:v>41068.395833296221</c:v>
                </c:pt>
                <c:pt idx="15303">
                  <c:v>41068.406249962885</c:v>
                </c:pt>
                <c:pt idx="15304">
                  <c:v>41068.41666662955</c:v>
                </c:pt>
                <c:pt idx="15305">
                  <c:v>41068.427083296214</c:v>
                </c:pt>
                <c:pt idx="15306">
                  <c:v>41068.437499962878</c:v>
                </c:pt>
                <c:pt idx="15307">
                  <c:v>41068.447916629542</c:v>
                </c:pt>
                <c:pt idx="15308">
                  <c:v>41068.458333296207</c:v>
                </c:pt>
                <c:pt idx="15309">
                  <c:v>41068.468749962871</c:v>
                </c:pt>
                <c:pt idx="15310">
                  <c:v>41068.479166629535</c:v>
                </c:pt>
                <c:pt idx="15311">
                  <c:v>41068.489583296199</c:v>
                </c:pt>
                <c:pt idx="15312">
                  <c:v>41068.499999962864</c:v>
                </c:pt>
                <c:pt idx="15313">
                  <c:v>41068.510416629528</c:v>
                </c:pt>
                <c:pt idx="15314">
                  <c:v>41068.520833296192</c:v>
                </c:pt>
                <c:pt idx="15315">
                  <c:v>41068.531249962856</c:v>
                </c:pt>
                <c:pt idx="15316">
                  <c:v>41068.54166662952</c:v>
                </c:pt>
                <c:pt idx="15317">
                  <c:v>41068.552083296185</c:v>
                </c:pt>
                <c:pt idx="15318">
                  <c:v>41068.562499962849</c:v>
                </c:pt>
                <c:pt idx="15319">
                  <c:v>41068.572916629513</c:v>
                </c:pt>
                <c:pt idx="15320">
                  <c:v>41068.583333296177</c:v>
                </c:pt>
                <c:pt idx="15321">
                  <c:v>41068.593749962842</c:v>
                </c:pt>
                <c:pt idx="15322">
                  <c:v>41068.604166629506</c:v>
                </c:pt>
                <c:pt idx="15323">
                  <c:v>41068.61458329617</c:v>
                </c:pt>
                <c:pt idx="15324">
                  <c:v>41068.624999962834</c:v>
                </c:pt>
                <c:pt idx="15325">
                  <c:v>41068.635416629499</c:v>
                </c:pt>
                <c:pt idx="15326">
                  <c:v>41068.645833296163</c:v>
                </c:pt>
                <c:pt idx="15327">
                  <c:v>41068.656249962827</c:v>
                </c:pt>
                <c:pt idx="15328">
                  <c:v>41068.666666629491</c:v>
                </c:pt>
                <c:pt idx="15329">
                  <c:v>41068.677083296156</c:v>
                </c:pt>
                <c:pt idx="15330">
                  <c:v>41068.68749996282</c:v>
                </c:pt>
                <c:pt idx="15331">
                  <c:v>41068.697916629484</c:v>
                </c:pt>
                <c:pt idx="15332">
                  <c:v>41068.708333296148</c:v>
                </c:pt>
                <c:pt idx="15333">
                  <c:v>41068.718749962813</c:v>
                </c:pt>
                <c:pt idx="15334">
                  <c:v>41068.729166629477</c:v>
                </c:pt>
                <c:pt idx="15335">
                  <c:v>41068.739583296141</c:v>
                </c:pt>
                <c:pt idx="15336">
                  <c:v>41068.749999962805</c:v>
                </c:pt>
                <c:pt idx="15337">
                  <c:v>41068.76041662947</c:v>
                </c:pt>
                <c:pt idx="15338">
                  <c:v>41068.770833296134</c:v>
                </c:pt>
                <c:pt idx="15339">
                  <c:v>41068.781249962798</c:v>
                </c:pt>
                <c:pt idx="15340">
                  <c:v>41068.791666629462</c:v>
                </c:pt>
                <c:pt idx="15341">
                  <c:v>41068.802083296127</c:v>
                </c:pt>
                <c:pt idx="15342">
                  <c:v>41068.812499962791</c:v>
                </c:pt>
                <c:pt idx="15343">
                  <c:v>41068.822916629455</c:v>
                </c:pt>
                <c:pt idx="15344">
                  <c:v>41068.833333296119</c:v>
                </c:pt>
                <c:pt idx="15345">
                  <c:v>41068.843749962783</c:v>
                </c:pt>
                <c:pt idx="15346">
                  <c:v>41068.854166629448</c:v>
                </c:pt>
                <c:pt idx="15347">
                  <c:v>41068.864583296112</c:v>
                </c:pt>
                <c:pt idx="15348">
                  <c:v>41068.874999962776</c:v>
                </c:pt>
                <c:pt idx="15349">
                  <c:v>41068.88541662944</c:v>
                </c:pt>
                <c:pt idx="15350">
                  <c:v>41068.895833296105</c:v>
                </c:pt>
                <c:pt idx="15351">
                  <c:v>41068.906249962769</c:v>
                </c:pt>
                <c:pt idx="15352">
                  <c:v>41068.916666629433</c:v>
                </c:pt>
                <c:pt idx="15353">
                  <c:v>41068.927083296097</c:v>
                </c:pt>
                <c:pt idx="15354">
                  <c:v>41068.937499962762</c:v>
                </c:pt>
                <c:pt idx="15355">
                  <c:v>41068.947916629426</c:v>
                </c:pt>
                <c:pt idx="15356">
                  <c:v>41068.95833329609</c:v>
                </c:pt>
                <c:pt idx="15357">
                  <c:v>41068.968749962754</c:v>
                </c:pt>
                <c:pt idx="15358">
                  <c:v>41068.979166629419</c:v>
                </c:pt>
                <c:pt idx="15359">
                  <c:v>41068.989583296083</c:v>
                </c:pt>
                <c:pt idx="15360">
                  <c:v>41068.999999962747</c:v>
                </c:pt>
                <c:pt idx="15361">
                  <c:v>41069.010416629411</c:v>
                </c:pt>
                <c:pt idx="15362">
                  <c:v>41069.020833296076</c:v>
                </c:pt>
                <c:pt idx="15363">
                  <c:v>41069.03124996274</c:v>
                </c:pt>
                <c:pt idx="15364">
                  <c:v>41069.041666629404</c:v>
                </c:pt>
                <c:pt idx="15365">
                  <c:v>41069.052083296068</c:v>
                </c:pt>
                <c:pt idx="15366">
                  <c:v>41069.062499962733</c:v>
                </c:pt>
                <c:pt idx="15367">
                  <c:v>41069.072916629397</c:v>
                </c:pt>
                <c:pt idx="15368">
                  <c:v>41069.083333296061</c:v>
                </c:pt>
                <c:pt idx="15369">
                  <c:v>41069.093749962725</c:v>
                </c:pt>
                <c:pt idx="15370">
                  <c:v>41069.10416662939</c:v>
                </c:pt>
                <c:pt idx="15371">
                  <c:v>41069.114583296054</c:v>
                </c:pt>
                <c:pt idx="15372">
                  <c:v>41069.124999962718</c:v>
                </c:pt>
                <c:pt idx="15373">
                  <c:v>41069.135416629382</c:v>
                </c:pt>
                <c:pt idx="15374">
                  <c:v>41069.145833296046</c:v>
                </c:pt>
                <c:pt idx="15375">
                  <c:v>41069.156249962711</c:v>
                </c:pt>
                <c:pt idx="15376">
                  <c:v>41069.166666629375</c:v>
                </c:pt>
                <c:pt idx="15377">
                  <c:v>41069.177083296039</c:v>
                </c:pt>
                <c:pt idx="15378">
                  <c:v>41069.187499962703</c:v>
                </c:pt>
                <c:pt idx="15379">
                  <c:v>41069.197916629368</c:v>
                </c:pt>
                <c:pt idx="15380">
                  <c:v>41069.208333296032</c:v>
                </c:pt>
                <c:pt idx="15381">
                  <c:v>41069.218749962696</c:v>
                </c:pt>
                <c:pt idx="15382">
                  <c:v>41069.22916662936</c:v>
                </c:pt>
                <c:pt idx="15383">
                  <c:v>41069.239583296025</c:v>
                </c:pt>
                <c:pt idx="15384">
                  <c:v>41069.249999962689</c:v>
                </c:pt>
                <c:pt idx="15385">
                  <c:v>41069.260416629353</c:v>
                </c:pt>
                <c:pt idx="15386">
                  <c:v>41069.270833296017</c:v>
                </c:pt>
                <c:pt idx="15387">
                  <c:v>41069.281249962682</c:v>
                </c:pt>
                <c:pt idx="15388">
                  <c:v>41069.291666629346</c:v>
                </c:pt>
                <c:pt idx="15389">
                  <c:v>41069.30208329601</c:v>
                </c:pt>
                <c:pt idx="15390">
                  <c:v>41069.312499962674</c:v>
                </c:pt>
                <c:pt idx="15391">
                  <c:v>41069.322916629339</c:v>
                </c:pt>
                <c:pt idx="15392">
                  <c:v>41069.333333296003</c:v>
                </c:pt>
                <c:pt idx="15393">
                  <c:v>41069.343749962667</c:v>
                </c:pt>
                <c:pt idx="15394">
                  <c:v>41069.354166629331</c:v>
                </c:pt>
                <c:pt idx="15395">
                  <c:v>41069.364583295996</c:v>
                </c:pt>
                <c:pt idx="15396">
                  <c:v>41069.37499996266</c:v>
                </c:pt>
                <c:pt idx="15397">
                  <c:v>41069.385416629324</c:v>
                </c:pt>
                <c:pt idx="15398">
                  <c:v>41069.395833295988</c:v>
                </c:pt>
                <c:pt idx="15399">
                  <c:v>41069.406249962653</c:v>
                </c:pt>
                <c:pt idx="15400">
                  <c:v>41069.416666629317</c:v>
                </c:pt>
                <c:pt idx="15401">
                  <c:v>41069.427083295981</c:v>
                </c:pt>
                <c:pt idx="15402">
                  <c:v>41069.437499962645</c:v>
                </c:pt>
                <c:pt idx="15403">
                  <c:v>41069.447916629309</c:v>
                </c:pt>
                <c:pt idx="15404">
                  <c:v>41069.458333295974</c:v>
                </c:pt>
                <c:pt idx="15405">
                  <c:v>41069.468749962638</c:v>
                </c:pt>
                <c:pt idx="15406">
                  <c:v>41069.479166629302</c:v>
                </c:pt>
                <c:pt idx="15407">
                  <c:v>41069.489583295966</c:v>
                </c:pt>
                <c:pt idx="15408">
                  <c:v>41069.499999962631</c:v>
                </c:pt>
                <c:pt idx="15409">
                  <c:v>41069.510416629295</c:v>
                </c:pt>
                <c:pt idx="15410">
                  <c:v>41069.520833295959</c:v>
                </c:pt>
                <c:pt idx="15411">
                  <c:v>41069.531249962623</c:v>
                </c:pt>
                <c:pt idx="15412">
                  <c:v>41069.541666629288</c:v>
                </c:pt>
                <c:pt idx="15413">
                  <c:v>41069.552083295952</c:v>
                </c:pt>
                <c:pt idx="15414">
                  <c:v>41069.562499962616</c:v>
                </c:pt>
                <c:pt idx="15415">
                  <c:v>41069.57291662928</c:v>
                </c:pt>
                <c:pt idx="15416">
                  <c:v>41069.583333295945</c:v>
                </c:pt>
                <c:pt idx="15417">
                  <c:v>41069.593749962609</c:v>
                </c:pt>
                <c:pt idx="15418">
                  <c:v>41069.604166629273</c:v>
                </c:pt>
                <c:pt idx="15419">
                  <c:v>41069.614583295937</c:v>
                </c:pt>
                <c:pt idx="15420">
                  <c:v>41069.624999962602</c:v>
                </c:pt>
                <c:pt idx="15421">
                  <c:v>41069.635416629266</c:v>
                </c:pt>
                <c:pt idx="15422">
                  <c:v>41069.64583329593</c:v>
                </c:pt>
                <c:pt idx="15423">
                  <c:v>41069.656249962594</c:v>
                </c:pt>
                <c:pt idx="15424">
                  <c:v>41069.666666629259</c:v>
                </c:pt>
                <c:pt idx="15425">
                  <c:v>41069.677083295923</c:v>
                </c:pt>
                <c:pt idx="15426">
                  <c:v>41069.687499962587</c:v>
                </c:pt>
                <c:pt idx="15427">
                  <c:v>41069.697916629251</c:v>
                </c:pt>
                <c:pt idx="15428">
                  <c:v>41069.708333295916</c:v>
                </c:pt>
                <c:pt idx="15429">
                  <c:v>41069.71874996258</c:v>
                </c:pt>
                <c:pt idx="15430">
                  <c:v>41069.729166629244</c:v>
                </c:pt>
                <c:pt idx="15431">
                  <c:v>41069.739583295908</c:v>
                </c:pt>
                <c:pt idx="15432">
                  <c:v>41069.749999962572</c:v>
                </c:pt>
                <c:pt idx="15433">
                  <c:v>41069.760416629237</c:v>
                </c:pt>
                <c:pt idx="15434">
                  <c:v>41069.770833295901</c:v>
                </c:pt>
                <c:pt idx="15435">
                  <c:v>41069.781249962565</c:v>
                </c:pt>
                <c:pt idx="15436">
                  <c:v>41069.791666629229</c:v>
                </c:pt>
                <c:pt idx="15437">
                  <c:v>41069.802083295894</c:v>
                </c:pt>
                <c:pt idx="15438">
                  <c:v>41069.812499962558</c:v>
                </c:pt>
                <c:pt idx="15439">
                  <c:v>41069.822916629222</c:v>
                </c:pt>
                <c:pt idx="15440">
                  <c:v>41069.833333295886</c:v>
                </c:pt>
                <c:pt idx="15441">
                  <c:v>41069.843749962551</c:v>
                </c:pt>
                <c:pt idx="15442">
                  <c:v>41069.854166629215</c:v>
                </c:pt>
                <c:pt idx="15443">
                  <c:v>41069.864583295879</c:v>
                </c:pt>
                <c:pt idx="15444">
                  <c:v>41069.874999962543</c:v>
                </c:pt>
                <c:pt idx="15445">
                  <c:v>41069.885416629208</c:v>
                </c:pt>
                <c:pt idx="15446">
                  <c:v>41069.895833295872</c:v>
                </c:pt>
                <c:pt idx="15447">
                  <c:v>41069.906249962536</c:v>
                </c:pt>
                <c:pt idx="15448">
                  <c:v>41069.9166666292</c:v>
                </c:pt>
                <c:pt idx="15449">
                  <c:v>41069.927083295865</c:v>
                </c:pt>
                <c:pt idx="15450">
                  <c:v>41069.937499962529</c:v>
                </c:pt>
                <c:pt idx="15451">
                  <c:v>41069.947916629193</c:v>
                </c:pt>
                <c:pt idx="15452">
                  <c:v>41069.958333295857</c:v>
                </c:pt>
                <c:pt idx="15453">
                  <c:v>41069.968749962522</c:v>
                </c:pt>
                <c:pt idx="15454">
                  <c:v>41069.979166629186</c:v>
                </c:pt>
                <c:pt idx="15455">
                  <c:v>41069.98958329585</c:v>
                </c:pt>
                <c:pt idx="15456">
                  <c:v>41069.999999962514</c:v>
                </c:pt>
                <c:pt idx="15457">
                  <c:v>41070.010416629179</c:v>
                </c:pt>
                <c:pt idx="15458">
                  <c:v>41070.020833295843</c:v>
                </c:pt>
                <c:pt idx="15459">
                  <c:v>41070.031249962507</c:v>
                </c:pt>
                <c:pt idx="15460">
                  <c:v>41070.041666629171</c:v>
                </c:pt>
                <c:pt idx="15461">
                  <c:v>41070.052083295835</c:v>
                </c:pt>
                <c:pt idx="15462">
                  <c:v>41070.0624999625</c:v>
                </c:pt>
                <c:pt idx="15463">
                  <c:v>41070.072916629164</c:v>
                </c:pt>
                <c:pt idx="15464">
                  <c:v>41070.083333295828</c:v>
                </c:pt>
                <c:pt idx="15465">
                  <c:v>41070.093749962492</c:v>
                </c:pt>
                <c:pt idx="15466">
                  <c:v>41070.104166629157</c:v>
                </c:pt>
                <c:pt idx="15467">
                  <c:v>41070.114583295821</c:v>
                </c:pt>
                <c:pt idx="15468">
                  <c:v>41070.124999962485</c:v>
                </c:pt>
                <c:pt idx="15469">
                  <c:v>41070.135416629149</c:v>
                </c:pt>
                <c:pt idx="15470">
                  <c:v>41070.145833295814</c:v>
                </c:pt>
                <c:pt idx="15471">
                  <c:v>41070.156249962478</c:v>
                </c:pt>
                <c:pt idx="15472">
                  <c:v>41070.166666629142</c:v>
                </c:pt>
                <c:pt idx="15473">
                  <c:v>41070.177083295806</c:v>
                </c:pt>
                <c:pt idx="15474">
                  <c:v>41070.187499962471</c:v>
                </c:pt>
                <c:pt idx="15475">
                  <c:v>41070.197916629135</c:v>
                </c:pt>
                <c:pt idx="15476">
                  <c:v>41070.208333295799</c:v>
                </c:pt>
                <c:pt idx="15477">
                  <c:v>41070.218749962463</c:v>
                </c:pt>
                <c:pt idx="15478">
                  <c:v>41070.229166629128</c:v>
                </c:pt>
                <c:pt idx="15479">
                  <c:v>41070.239583295792</c:v>
                </c:pt>
                <c:pt idx="15480">
                  <c:v>41070.249999962456</c:v>
                </c:pt>
                <c:pt idx="15481">
                  <c:v>41070.26041662912</c:v>
                </c:pt>
                <c:pt idx="15482">
                  <c:v>41070.270833295785</c:v>
                </c:pt>
                <c:pt idx="15483">
                  <c:v>41070.281249962449</c:v>
                </c:pt>
                <c:pt idx="15484">
                  <c:v>41070.291666629113</c:v>
                </c:pt>
                <c:pt idx="15485">
                  <c:v>41070.302083295777</c:v>
                </c:pt>
                <c:pt idx="15486">
                  <c:v>41070.312499962442</c:v>
                </c:pt>
                <c:pt idx="15487">
                  <c:v>41070.322916629106</c:v>
                </c:pt>
                <c:pt idx="15488">
                  <c:v>41070.33333329577</c:v>
                </c:pt>
                <c:pt idx="15489">
                  <c:v>41070.343749962434</c:v>
                </c:pt>
                <c:pt idx="15490">
                  <c:v>41070.354166629098</c:v>
                </c:pt>
                <c:pt idx="15491">
                  <c:v>41070.364583295763</c:v>
                </c:pt>
                <c:pt idx="15492">
                  <c:v>41070.374999962427</c:v>
                </c:pt>
                <c:pt idx="15493">
                  <c:v>41070.385416629091</c:v>
                </c:pt>
                <c:pt idx="15494">
                  <c:v>41070.395833295755</c:v>
                </c:pt>
                <c:pt idx="15495">
                  <c:v>41070.40624996242</c:v>
                </c:pt>
                <c:pt idx="15496">
                  <c:v>41070.416666629084</c:v>
                </c:pt>
                <c:pt idx="15497">
                  <c:v>41070.427083295748</c:v>
                </c:pt>
                <c:pt idx="15498">
                  <c:v>41070.437499962412</c:v>
                </c:pt>
                <c:pt idx="15499">
                  <c:v>41070.447916629077</c:v>
                </c:pt>
                <c:pt idx="15500">
                  <c:v>41070.458333295741</c:v>
                </c:pt>
                <c:pt idx="15501">
                  <c:v>41070.468749962405</c:v>
                </c:pt>
                <c:pt idx="15502">
                  <c:v>41070.479166629069</c:v>
                </c:pt>
                <c:pt idx="15503">
                  <c:v>41070.489583295734</c:v>
                </c:pt>
                <c:pt idx="15504">
                  <c:v>41070.499999962398</c:v>
                </c:pt>
                <c:pt idx="15505">
                  <c:v>41070.510416629062</c:v>
                </c:pt>
                <c:pt idx="15506">
                  <c:v>41070.520833295726</c:v>
                </c:pt>
                <c:pt idx="15507">
                  <c:v>41070.531249962391</c:v>
                </c:pt>
                <c:pt idx="15508">
                  <c:v>41070.541666629055</c:v>
                </c:pt>
                <c:pt idx="15509">
                  <c:v>41070.552083295719</c:v>
                </c:pt>
                <c:pt idx="15510">
                  <c:v>41070.562499962383</c:v>
                </c:pt>
                <c:pt idx="15511">
                  <c:v>41070.572916629048</c:v>
                </c:pt>
                <c:pt idx="15512">
                  <c:v>41070.583333295712</c:v>
                </c:pt>
                <c:pt idx="15513">
                  <c:v>41070.593749962376</c:v>
                </c:pt>
                <c:pt idx="15514">
                  <c:v>41070.60416662904</c:v>
                </c:pt>
                <c:pt idx="15515">
                  <c:v>41070.614583295705</c:v>
                </c:pt>
                <c:pt idx="15516">
                  <c:v>41070.624999962369</c:v>
                </c:pt>
                <c:pt idx="15517">
                  <c:v>41070.635416629033</c:v>
                </c:pt>
                <c:pt idx="15518">
                  <c:v>41070.645833295697</c:v>
                </c:pt>
                <c:pt idx="15519">
                  <c:v>41070.656249962361</c:v>
                </c:pt>
                <c:pt idx="15520">
                  <c:v>41070.666666629026</c:v>
                </c:pt>
                <c:pt idx="15521">
                  <c:v>41070.67708329569</c:v>
                </c:pt>
                <c:pt idx="15522">
                  <c:v>41070.687499962354</c:v>
                </c:pt>
                <c:pt idx="15523">
                  <c:v>41070.697916629018</c:v>
                </c:pt>
                <c:pt idx="15524">
                  <c:v>41070.708333295683</c:v>
                </c:pt>
                <c:pt idx="15525">
                  <c:v>41070.718749962347</c:v>
                </c:pt>
                <c:pt idx="15526">
                  <c:v>41070.729166629011</c:v>
                </c:pt>
                <c:pt idx="15527">
                  <c:v>41070.739583295675</c:v>
                </c:pt>
                <c:pt idx="15528">
                  <c:v>41070.74999996234</c:v>
                </c:pt>
                <c:pt idx="15529">
                  <c:v>41070.760416629004</c:v>
                </c:pt>
                <c:pt idx="15530">
                  <c:v>41070.770833295668</c:v>
                </c:pt>
                <c:pt idx="15531">
                  <c:v>41070.781249962332</c:v>
                </c:pt>
                <c:pt idx="15532">
                  <c:v>41070.791666628997</c:v>
                </c:pt>
                <c:pt idx="15533">
                  <c:v>41070.802083295661</c:v>
                </c:pt>
                <c:pt idx="15534">
                  <c:v>41070.812499962325</c:v>
                </c:pt>
                <c:pt idx="15535">
                  <c:v>41070.822916628989</c:v>
                </c:pt>
                <c:pt idx="15536">
                  <c:v>41070.833333295654</c:v>
                </c:pt>
                <c:pt idx="15537">
                  <c:v>41070.843749962318</c:v>
                </c:pt>
                <c:pt idx="15538">
                  <c:v>41070.854166628982</c:v>
                </c:pt>
                <c:pt idx="15539">
                  <c:v>41070.864583295646</c:v>
                </c:pt>
                <c:pt idx="15540">
                  <c:v>41070.874999962311</c:v>
                </c:pt>
                <c:pt idx="15541">
                  <c:v>41070.885416628975</c:v>
                </c:pt>
                <c:pt idx="15542">
                  <c:v>41070.895833295639</c:v>
                </c:pt>
                <c:pt idx="15543">
                  <c:v>41070.906249962303</c:v>
                </c:pt>
                <c:pt idx="15544">
                  <c:v>41070.916666628968</c:v>
                </c:pt>
                <c:pt idx="15545">
                  <c:v>41070.927083295632</c:v>
                </c:pt>
                <c:pt idx="15546">
                  <c:v>41070.937499962296</c:v>
                </c:pt>
                <c:pt idx="15547">
                  <c:v>41070.94791662896</c:v>
                </c:pt>
                <c:pt idx="15548">
                  <c:v>41070.958333295624</c:v>
                </c:pt>
                <c:pt idx="15549">
                  <c:v>41070.968749962289</c:v>
                </c:pt>
                <c:pt idx="15550">
                  <c:v>41070.979166628953</c:v>
                </c:pt>
                <c:pt idx="15551">
                  <c:v>41070.989583295617</c:v>
                </c:pt>
                <c:pt idx="15552">
                  <c:v>41070.999999962281</c:v>
                </c:pt>
                <c:pt idx="15553">
                  <c:v>41071.010416628946</c:v>
                </c:pt>
                <c:pt idx="15554">
                  <c:v>41071.02083329561</c:v>
                </c:pt>
                <c:pt idx="15555">
                  <c:v>41071.031249962274</c:v>
                </c:pt>
                <c:pt idx="15556">
                  <c:v>41071.041666628938</c:v>
                </c:pt>
                <c:pt idx="15557">
                  <c:v>41071.052083295603</c:v>
                </c:pt>
                <c:pt idx="15558">
                  <c:v>41071.062499962267</c:v>
                </c:pt>
                <c:pt idx="15559">
                  <c:v>41071.072916628931</c:v>
                </c:pt>
                <c:pt idx="15560">
                  <c:v>41071.083333295595</c:v>
                </c:pt>
                <c:pt idx="15561">
                  <c:v>41071.09374996226</c:v>
                </c:pt>
                <c:pt idx="15562">
                  <c:v>41071.104166628924</c:v>
                </c:pt>
                <c:pt idx="15563">
                  <c:v>41071.114583295588</c:v>
                </c:pt>
                <c:pt idx="15564">
                  <c:v>41071.124999962252</c:v>
                </c:pt>
                <c:pt idx="15565">
                  <c:v>41071.135416628917</c:v>
                </c:pt>
                <c:pt idx="15566">
                  <c:v>41071.145833295581</c:v>
                </c:pt>
                <c:pt idx="15567">
                  <c:v>41071.156249962245</c:v>
                </c:pt>
                <c:pt idx="15568">
                  <c:v>41071.166666628909</c:v>
                </c:pt>
                <c:pt idx="15569">
                  <c:v>41071.177083295574</c:v>
                </c:pt>
                <c:pt idx="15570">
                  <c:v>41071.187499962238</c:v>
                </c:pt>
                <c:pt idx="15571">
                  <c:v>41071.197916628902</c:v>
                </c:pt>
                <c:pt idx="15572">
                  <c:v>41071.208333295566</c:v>
                </c:pt>
                <c:pt idx="15573">
                  <c:v>41071.218749962231</c:v>
                </c:pt>
                <c:pt idx="15574">
                  <c:v>41071.229166628895</c:v>
                </c:pt>
                <c:pt idx="15575">
                  <c:v>41071.239583295559</c:v>
                </c:pt>
                <c:pt idx="15576">
                  <c:v>41071.249999962223</c:v>
                </c:pt>
                <c:pt idx="15577">
                  <c:v>41071.260416628887</c:v>
                </c:pt>
                <c:pt idx="15578">
                  <c:v>41071.270833295552</c:v>
                </c:pt>
                <c:pt idx="15579">
                  <c:v>41071.281249962216</c:v>
                </c:pt>
                <c:pt idx="15580">
                  <c:v>41071.29166662888</c:v>
                </c:pt>
                <c:pt idx="15581">
                  <c:v>41071.302083295544</c:v>
                </c:pt>
                <c:pt idx="15582">
                  <c:v>41071.312499962209</c:v>
                </c:pt>
                <c:pt idx="15583">
                  <c:v>41071.322916628873</c:v>
                </c:pt>
                <c:pt idx="15584">
                  <c:v>41071.333333295537</c:v>
                </c:pt>
                <c:pt idx="15585">
                  <c:v>41071.343749962201</c:v>
                </c:pt>
                <c:pt idx="15586">
                  <c:v>41071.354166628866</c:v>
                </c:pt>
                <c:pt idx="15587">
                  <c:v>41071.36458329553</c:v>
                </c:pt>
                <c:pt idx="15588">
                  <c:v>41071.374999962194</c:v>
                </c:pt>
                <c:pt idx="15589">
                  <c:v>41071.385416628858</c:v>
                </c:pt>
                <c:pt idx="15590">
                  <c:v>41071.395833295523</c:v>
                </c:pt>
                <c:pt idx="15591">
                  <c:v>41071.406249962187</c:v>
                </c:pt>
                <c:pt idx="15592">
                  <c:v>41071.416666628851</c:v>
                </c:pt>
                <c:pt idx="15593">
                  <c:v>41071.427083295515</c:v>
                </c:pt>
                <c:pt idx="15594">
                  <c:v>41071.43749996218</c:v>
                </c:pt>
                <c:pt idx="15595">
                  <c:v>41071.447916628844</c:v>
                </c:pt>
                <c:pt idx="15596">
                  <c:v>41071.458333295508</c:v>
                </c:pt>
                <c:pt idx="15597">
                  <c:v>41071.468749962172</c:v>
                </c:pt>
                <c:pt idx="15598">
                  <c:v>41071.479166628837</c:v>
                </c:pt>
                <c:pt idx="15599">
                  <c:v>41071.489583295501</c:v>
                </c:pt>
                <c:pt idx="15600">
                  <c:v>41071.499999962165</c:v>
                </c:pt>
                <c:pt idx="15601">
                  <c:v>41071.510416628829</c:v>
                </c:pt>
                <c:pt idx="15602">
                  <c:v>41071.520833295494</c:v>
                </c:pt>
                <c:pt idx="15603">
                  <c:v>41071.531249962158</c:v>
                </c:pt>
                <c:pt idx="15604">
                  <c:v>41071.541666628822</c:v>
                </c:pt>
                <c:pt idx="15605">
                  <c:v>41071.552083295486</c:v>
                </c:pt>
                <c:pt idx="15606">
                  <c:v>41071.56249996215</c:v>
                </c:pt>
                <c:pt idx="15607">
                  <c:v>41071.572916628815</c:v>
                </c:pt>
                <c:pt idx="15608">
                  <c:v>41071.583333295479</c:v>
                </c:pt>
                <c:pt idx="15609">
                  <c:v>41071.593749962143</c:v>
                </c:pt>
                <c:pt idx="15610">
                  <c:v>41071.604166628807</c:v>
                </c:pt>
                <c:pt idx="15611">
                  <c:v>41071.614583295472</c:v>
                </c:pt>
                <c:pt idx="15612">
                  <c:v>41071.624999962136</c:v>
                </c:pt>
                <c:pt idx="15613">
                  <c:v>41071.6354166288</c:v>
                </c:pt>
                <c:pt idx="15614">
                  <c:v>41071.645833295464</c:v>
                </c:pt>
                <c:pt idx="15615">
                  <c:v>41071.656249962129</c:v>
                </c:pt>
                <c:pt idx="15616">
                  <c:v>41071.666666628793</c:v>
                </c:pt>
                <c:pt idx="15617">
                  <c:v>41071.677083295457</c:v>
                </c:pt>
                <c:pt idx="15618">
                  <c:v>41071.687499962121</c:v>
                </c:pt>
                <c:pt idx="15619">
                  <c:v>41071.697916628786</c:v>
                </c:pt>
                <c:pt idx="15620">
                  <c:v>41071.70833329545</c:v>
                </c:pt>
                <c:pt idx="15621">
                  <c:v>41071.718749962114</c:v>
                </c:pt>
                <c:pt idx="15622">
                  <c:v>41071.729166628778</c:v>
                </c:pt>
                <c:pt idx="15623">
                  <c:v>41071.739583295443</c:v>
                </c:pt>
                <c:pt idx="15624">
                  <c:v>41071.749999962107</c:v>
                </c:pt>
                <c:pt idx="15625">
                  <c:v>41071.760416628771</c:v>
                </c:pt>
                <c:pt idx="15626">
                  <c:v>41071.770833295435</c:v>
                </c:pt>
                <c:pt idx="15627">
                  <c:v>41071.7812499621</c:v>
                </c:pt>
                <c:pt idx="15628">
                  <c:v>41071.791666628764</c:v>
                </c:pt>
                <c:pt idx="15629">
                  <c:v>41071.802083295428</c:v>
                </c:pt>
                <c:pt idx="15630">
                  <c:v>41071.812499962092</c:v>
                </c:pt>
                <c:pt idx="15631">
                  <c:v>41071.822916628757</c:v>
                </c:pt>
                <c:pt idx="15632">
                  <c:v>41071.833333295421</c:v>
                </c:pt>
                <c:pt idx="15633">
                  <c:v>41071.843749962085</c:v>
                </c:pt>
                <c:pt idx="15634">
                  <c:v>41071.854166628749</c:v>
                </c:pt>
                <c:pt idx="15635">
                  <c:v>41071.864583295413</c:v>
                </c:pt>
                <c:pt idx="15636">
                  <c:v>41071.874999962078</c:v>
                </c:pt>
                <c:pt idx="15637">
                  <c:v>41071.885416628742</c:v>
                </c:pt>
                <c:pt idx="15638">
                  <c:v>41071.895833295406</c:v>
                </c:pt>
                <c:pt idx="15639">
                  <c:v>41071.90624996207</c:v>
                </c:pt>
                <c:pt idx="15640">
                  <c:v>41071.916666628735</c:v>
                </c:pt>
                <c:pt idx="15641">
                  <c:v>41071.927083295399</c:v>
                </c:pt>
                <c:pt idx="15642">
                  <c:v>41071.937499962063</c:v>
                </c:pt>
                <c:pt idx="15643">
                  <c:v>41071.947916628727</c:v>
                </c:pt>
                <c:pt idx="15644">
                  <c:v>41071.958333295392</c:v>
                </c:pt>
                <c:pt idx="15645">
                  <c:v>41071.968749962056</c:v>
                </c:pt>
                <c:pt idx="15646">
                  <c:v>41071.97916662872</c:v>
                </c:pt>
                <c:pt idx="15647">
                  <c:v>41071.989583295384</c:v>
                </c:pt>
                <c:pt idx="15648">
                  <c:v>41071.999999962049</c:v>
                </c:pt>
                <c:pt idx="15649">
                  <c:v>41072.010416628713</c:v>
                </c:pt>
                <c:pt idx="15650">
                  <c:v>41072.020833295377</c:v>
                </c:pt>
                <c:pt idx="15651">
                  <c:v>41072.031249962041</c:v>
                </c:pt>
                <c:pt idx="15652">
                  <c:v>41072.041666628706</c:v>
                </c:pt>
                <c:pt idx="15653">
                  <c:v>41072.05208329537</c:v>
                </c:pt>
                <c:pt idx="15654">
                  <c:v>41072.062499962034</c:v>
                </c:pt>
                <c:pt idx="15655">
                  <c:v>41072.072916628698</c:v>
                </c:pt>
                <c:pt idx="15656">
                  <c:v>41072.083333295363</c:v>
                </c:pt>
                <c:pt idx="15657">
                  <c:v>41072.093749962027</c:v>
                </c:pt>
                <c:pt idx="15658">
                  <c:v>41072.104166628691</c:v>
                </c:pt>
                <c:pt idx="15659">
                  <c:v>41072.114583295355</c:v>
                </c:pt>
                <c:pt idx="15660">
                  <c:v>41072.12499996202</c:v>
                </c:pt>
                <c:pt idx="15661">
                  <c:v>41072.135416628684</c:v>
                </c:pt>
                <c:pt idx="15662">
                  <c:v>41072.145833295348</c:v>
                </c:pt>
                <c:pt idx="15663">
                  <c:v>41072.156249962012</c:v>
                </c:pt>
                <c:pt idx="15664">
                  <c:v>41072.166666628676</c:v>
                </c:pt>
                <c:pt idx="15665">
                  <c:v>41072.177083295341</c:v>
                </c:pt>
                <c:pt idx="15666">
                  <c:v>41072.187499962005</c:v>
                </c:pt>
                <c:pt idx="15667">
                  <c:v>41072.197916628669</c:v>
                </c:pt>
                <c:pt idx="15668">
                  <c:v>41072.208333295333</c:v>
                </c:pt>
                <c:pt idx="15669">
                  <c:v>41072.218749961998</c:v>
                </c:pt>
                <c:pt idx="15670">
                  <c:v>41072.229166628662</c:v>
                </c:pt>
                <c:pt idx="15671">
                  <c:v>41072.239583295326</c:v>
                </c:pt>
                <c:pt idx="15672">
                  <c:v>41072.24999996199</c:v>
                </c:pt>
                <c:pt idx="15673">
                  <c:v>41072.260416628655</c:v>
                </c:pt>
                <c:pt idx="15674">
                  <c:v>41072.270833295319</c:v>
                </c:pt>
                <c:pt idx="15675">
                  <c:v>41072.281249961983</c:v>
                </c:pt>
                <c:pt idx="15676">
                  <c:v>41072.291666628647</c:v>
                </c:pt>
                <c:pt idx="15677">
                  <c:v>41072.302083295312</c:v>
                </c:pt>
                <c:pt idx="15678">
                  <c:v>41072.312499961976</c:v>
                </c:pt>
                <c:pt idx="15679">
                  <c:v>41072.32291662864</c:v>
                </c:pt>
                <c:pt idx="15680">
                  <c:v>41072.333333295304</c:v>
                </c:pt>
                <c:pt idx="15681">
                  <c:v>41072.343749961969</c:v>
                </c:pt>
                <c:pt idx="15682">
                  <c:v>41072.354166628633</c:v>
                </c:pt>
                <c:pt idx="15683">
                  <c:v>41072.364583295297</c:v>
                </c:pt>
                <c:pt idx="15684">
                  <c:v>41072.374999961961</c:v>
                </c:pt>
                <c:pt idx="15685">
                  <c:v>41072.385416628626</c:v>
                </c:pt>
                <c:pt idx="15686">
                  <c:v>41072.39583329529</c:v>
                </c:pt>
                <c:pt idx="15687">
                  <c:v>41072.406249961954</c:v>
                </c:pt>
                <c:pt idx="15688">
                  <c:v>41072.416666628618</c:v>
                </c:pt>
                <c:pt idx="15689">
                  <c:v>41072.427083295283</c:v>
                </c:pt>
                <c:pt idx="15690">
                  <c:v>41072.437499961947</c:v>
                </c:pt>
                <c:pt idx="15691">
                  <c:v>41072.447916628611</c:v>
                </c:pt>
                <c:pt idx="15692">
                  <c:v>41072.458333295275</c:v>
                </c:pt>
                <c:pt idx="15693">
                  <c:v>41072.468749961939</c:v>
                </c:pt>
                <c:pt idx="15694">
                  <c:v>41072.479166628604</c:v>
                </c:pt>
                <c:pt idx="15695">
                  <c:v>41072.489583295268</c:v>
                </c:pt>
                <c:pt idx="15696">
                  <c:v>41072.499999961932</c:v>
                </c:pt>
                <c:pt idx="15697">
                  <c:v>41072.510416628596</c:v>
                </c:pt>
                <c:pt idx="15698">
                  <c:v>41072.520833295261</c:v>
                </c:pt>
                <c:pt idx="15699">
                  <c:v>41072.531249961925</c:v>
                </c:pt>
                <c:pt idx="15700">
                  <c:v>41072.541666628589</c:v>
                </c:pt>
                <c:pt idx="15701">
                  <c:v>41072.552083295253</c:v>
                </c:pt>
                <c:pt idx="15702">
                  <c:v>41072.562499961918</c:v>
                </c:pt>
                <c:pt idx="15703">
                  <c:v>41072.572916628582</c:v>
                </c:pt>
                <c:pt idx="15704">
                  <c:v>41072.583333295246</c:v>
                </c:pt>
                <c:pt idx="15705">
                  <c:v>41072.59374996191</c:v>
                </c:pt>
                <c:pt idx="15706">
                  <c:v>41072.604166628575</c:v>
                </c:pt>
                <c:pt idx="15707">
                  <c:v>41072.614583295239</c:v>
                </c:pt>
                <c:pt idx="15708">
                  <c:v>41072.624999961903</c:v>
                </c:pt>
                <c:pt idx="15709">
                  <c:v>41072.635416628567</c:v>
                </c:pt>
                <c:pt idx="15710">
                  <c:v>41072.645833295232</c:v>
                </c:pt>
                <c:pt idx="15711">
                  <c:v>41072.656249961896</c:v>
                </c:pt>
                <c:pt idx="15712">
                  <c:v>41072.66666662856</c:v>
                </c:pt>
                <c:pt idx="15713">
                  <c:v>41072.677083295224</c:v>
                </c:pt>
                <c:pt idx="15714">
                  <c:v>41072.687499961889</c:v>
                </c:pt>
                <c:pt idx="15715">
                  <c:v>41072.697916628553</c:v>
                </c:pt>
                <c:pt idx="15716">
                  <c:v>41072.708333295217</c:v>
                </c:pt>
                <c:pt idx="15717">
                  <c:v>41072.718749961881</c:v>
                </c:pt>
                <c:pt idx="15718">
                  <c:v>41072.729166628545</c:v>
                </c:pt>
                <c:pt idx="15719">
                  <c:v>41072.73958329521</c:v>
                </c:pt>
                <c:pt idx="15720">
                  <c:v>41072.749999961874</c:v>
                </c:pt>
                <c:pt idx="15721">
                  <c:v>41072.760416628538</c:v>
                </c:pt>
                <c:pt idx="15722">
                  <c:v>41072.770833295202</c:v>
                </c:pt>
                <c:pt idx="15723">
                  <c:v>41072.781249961867</c:v>
                </c:pt>
                <c:pt idx="15724">
                  <c:v>41072.791666628531</c:v>
                </c:pt>
                <c:pt idx="15725">
                  <c:v>41072.802083295195</c:v>
                </c:pt>
                <c:pt idx="15726">
                  <c:v>41072.812499961859</c:v>
                </c:pt>
                <c:pt idx="15727">
                  <c:v>41072.822916628524</c:v>
                </c:pt>
                <c:pt idx="15728">
                  <c:v>41072.833333295188</c:v>
                </c:pt>
                <c:pt idx="15729">
                  <c:v>41072.843749961852</c:v>
                </c:pt>
                <c:pt idx="15730">
                  <c:v>41072.854166628516</c:v>
                </c:pt>
                <c:pt idx="15731">
                  <c:v>41072.864583295181</c:v>
                </c:pt>
                <c:pt idx="15732">
                  <c:v>41072.874999961845</c:v>
                </c:pt>
                <c:pt idx="15733">
                  <c:v>41072.885416628509</c:v>
                </c:pt>
                <c:pt idx="15734">
                  <c:v>41072.895833295173</c:v>
                </c:pt>
                <c:pt idx="15735">
                  <c:v>41072.906249961838</c:v>
                </c:pt>
                <c:pt idx="15736">
                  <c:v>41072.916666628502</c:v>
                </c:pt>
                <c:pt idx="15737">
                  <c:v>41072.927083295166</c:v>
                </c:pt>
                <c:pt idx="15738">
                  <c:v>41072.93749996183</c:v>
                </c:pt>
                <c:pt idx="15739">
                  <c:v>41072.947916628495</c:v>
                </c:pt>
                <c:pt idx="15740">
                  <c:v>41072.958333295159</c:v>
                </c:pt>
                <c:pt idx="15741">
                  <c:v>41072.968749961823</c:v>
                </c:pt>
                <c:pt idx="15742">
                  <c:v>41072.979166628487</c:v>
                </c:pt>
                <c:pt idx="15743">
                  <c:v>41072.989583295152</c:v>
                </c:pt>
                <c:pt idx="15744">
                  <c:v>41072.999999961816</c:v>
                </c:pt>
                <c:pt idx="15745">
                  <c:v>41073.01041662848</c:v>
                </c:pt>
                <c:pt idx="15746">
                  <c:v>41073.020833295144</c:v>
                </c:pt>
                <c:pt idx="15747">
                  <c:v>41073.031249961808</c:v>
                </c:pt>
                <c:pt idx="15748">
                  <c:v>41073.041666628473</c:v>
                </c:pt>
                <c:pt idx="15749">
                  <c:v>41073.052083295137</c:v>
                </c:pt>
                <c:pt idx="15750">
                  <c:v>41073.062499961801</c:v>
                </c:pt>
                <c:pt idx="15751">
                  <c:v>41073.072916628465</c:v>
                </c:pt>
                <c:pt idx="15752">
                  <c:v>41073.08333329513</c:v>
                </c:pt>
                <c:pt idx="15753">
                  <c:v>41073.093749961794</c:v>
                </c:pt>
                <c:pt idx="15754">
                  <c:v>41073.104166628458</c:v>
                </c:pt>
                <c:pt idx="15755">
                  <c:v>41073.114583295122</c:v>
                </c:pt>
                <c:pt idx="15756">
                  <c:v>41073.124999961787</c:v>
                </c:pt>
                <c:pt idx="15757">
                  <c:v>41073.135416628451</c:v>
                </c:pt>
                <c:pt idx="15758">
                  <c:v>41073.145833295115</c:v>
                </c:pt>
                <c:pt idx="15759">
                  <c:v>41073.156249961779</c:v>
                </c:pt>
                <c:pt idx="15760">
                  <c:v>41073.166666628444</c:v>
                </c:pt>
                <c:pt idx="15761">
                  <c:v>41073.177083295108</c:v>
                </c:pt>
                <c:pt idx="15762">
                  <c:v>41073.187499961772</c:v>
                </c:pt>
                <c:pt idx="15763">
                  <c:v>41073.197916628436</c:v>
                </c:pt>
                <c:pt idx="15764">
                  <c:v>41073.208333295101</c:v>
                </c:pt>
                <c:pt idx="15765">
                  <c:v>41073.218749961765</c:v>
                </c:pt>
                <c:pt idx="15766">
                  <c:v>41073.229166628429</c:v>
                </c:pt>
                <c:pt idx="15767">
                  <c:v>41073.239583295093</c:v>
                </c:pt>
                <c:pt idx="15768">
                  <c:v>41073.249999961758</c:v>
                </c:pt>
                <c:pt idx="15769">
                  <c:v>41073.260416628422</c:v>
                </c:pt>
                <c:pt idx="15770">
                  <c:v>41073.270833295086</c:v>
                </c:pt>
                <c:pt idx="15771">
                  <c:v>41073.28124996175</c:v>
                </c:pt>
                <c:pt idx="15772">
                  <c:v>41073.291666628415</c:v>
                </c:pt>
                <c:pt idx="15773">
                  <c:v>41073.302083295079</c:v>
                </c:pt>
                <c:pt idx="15774">
                  <c:v>41073.312499961743</c:v>
                </c:pt>
                <c:pt idx="15775">
                  <c:v>41073.322916628407</c:v>
                </c:pt>
                <c:pt idx="15776">
                  <c:v>41073.333333295071</c:v>
                </c:pt>
                <c:pt idx="15777">
                  <c:v>41073.343749961736</c:v>
                </c:pt>
                <c:pt idx="15778">
                  <c:v>41073.3541666284</c:v>
                </c:pt>
                <c:pt idx="15779">
                  <c:v>41073.364583295064</c:v>
                </c:pt>
                <c:pt idx="15780">
                  <c:v>41073.374999961728</c:v>
                </c:pt>
                <c:pt idx="15781">
                  <c:v>41073.385416628393</c:v>
                </c:pt>
                <c:pt idx="15782">
                  <c:v>41073.395833295057</c:v>
                </c:pt>
                <c:pt idx="15783">
                  <c:v>41073.406249961721</c:v>
                </c:pt>
                <c:pt idx="15784">
                  <c:v>41073.416666628385</c:v>
                </c:pt>
                <c:pt idx="15785">
                  <c:v>41073.42708329505</c:v>
                </c:pt>
                <c:pt idx="15786">
                  <c:v>41073.437499961714</c:v>
                </c:pt>
                <c:pt idx="15787">
                  <c:v>41073.447916628378</c:v>
                </c:pt>
                <c:pt idx="15788">
                  <c:v>41073.458333295042</c:v>
                </c:pt>
                <c:pt idx="15789">
                  <c:v>41073.468749961707</c:v>
                </c:pt>
                <c:pt idx="15790">
                  <c:v>41073.479166628371</c:v>
                </c:pt>
                <c:pt idx="15791">
                  <c:v>41073.489583295035</c:v>
                </c:pt>
                <c:pt idx="15792">
                  <c:v>41073.499999961699</c:v>
                </c:pt>
                <c:pt idx="15793">
                  <c:v>41073.510416628364</c:v>
                </c:pt>
                <c:pt idx="15794">
                  <c:v>41073.520833295028</c:v>
                </c:pt>
                <c:pt idx="15795">
                  <c:v>41073.531249961692</c:v>
                </c:pt>
                <c:pt idx="15796">
                  <c:v>41073.541666628356</c:v>
                </c:pt>
                <c:pt idx="15797">
                  <c:v>41073.552083295021</c:v>
                </c:pt>
                <c:pt idx="15798">
                  <c:v>41073.562499961685</c:v>
                </c:pt>
                <c:pt idx="15799">
                  <c:v>41073.572916628349</c:v>
                </c:pt>
                <c:pt idx="15800">
                  <c:v>41073.583333295013</c:v>
                </c:pt>
                <c:pt idx="15801">
                  <c:v>41073.593749961678</c:v>
                </c:pt>
                <c:pt idx="15802">
                  <c:v>41073.604166628342</c:v>
                </c:pt>
                <c:pt idx="15803">
                  <c:v>41073.614583295006</c:v>
                </c:pt>
                <c:pt idx="15804">
                  <c:v>41073.62499996167</c:v>
                </c:pt>
                <c:pt idx="15805">
                  <c:v>41073.635416628334</c:v>
                </c:pt>
                <c:pt idx="15806">
                  <c:v>41073.645833294999</c:v>
                </c:pt>
                <c:pt idx="15807">
                  <c:v>41073.656249961663</c:v>
                </c:pt>
                <c:pt idx="15808">
                  <c:v>41073.666666628327</c:v>
                </c:pt>
                <c:pt idx="15809">
                  <c:v>41073.677083294991</c:v>
                </c:pt>
                <c:pt idx="15810">
                  <c:v>41073.687499961656</c:v>
                </c:pt>
                <c:pt idx="15811">
                  <c:v>41073.69791662832</c:v>
                </c:pt>
                <c:pt idx="15812">
                  <c:v>41073.708333294984</c:v>
                </c:pt>
                <c:pt idx="15813">
                  <c:v>41073.718749961648</c:v>
                </c:pt>
                <c:pt idx="15814">
                  <c:v>41073.729166628313</c:v>
                </c:pt>
                <c:pt idx="15815">
                  <c:v>41073.739583294977</c:v>
                </c:pt>
                <c:pt idx="15816">
                  <c:v>41073.749999961641</c:v>
                </c:pt>
                <c:pt idx="15817">
                  <c:v>41073.760416628305</c:v>
                </c:pt>
                <c:pt idx="15818">
                  <c:v>41073.77083329497</c:v>
                </c:pt>
                <c:pt idx="15819">
                  <c:v>41073.781249961634</c:v>
                </c:pt>
                <c:pt idx="15820">
                  <c:v>41073.791666628298</c:v>
                </c:pt>
                <c:pt idx="15821">
                  <c:v>41073.802083294962</c:v>
                </c:pt>
                <c:pt idx="15822">
                  <c:v>41073.812499961627</c:v>
                </c:pt>
                <c:pt idx="15823">
                  <c:v>41073.822916628291</c:v>
                </c:pt>
                <c:pt idx="15824">
                  <c:v>41073.833333294955</c:v>
                </c:pt>
                <c:pt idx="15825">
                  <c:v>41073.843749961619</c:v>
                </c:pt>
                <c:pt idx="15826">
                  <c:v>41073.854166628284</c:v>
                </c:pt>
                <c:pt idx="15827">
                  <c:v>41073.864583294948</c:v>
                </c:pt>
                <c:pt idx="15828">
                  <c:v>41073.874999961612</c:v>
                </c:pt>
                <c:pt idx="15829">
                  <c:v>41073.885416628276</c:v>
                </c:pt>
                <c:pt idx="15830">
                  <c:v>41073.895833294941</c:v>
                </c:pt>
                <c:pt idx="15831">
                  <c:v>41073.906249961605</c:v>
                </c:pt>
                <c:pt idx="15832">
                  <c:v>41073.916666628269</c:v>
                </c:pt>
                <c:pt idx="15833">
                  <c:v>41073.927083294933</c:v>
                </c:pt>
                <c:pt idx="15834">
                  <c:v>41073.937499961597</c:v>
                </c:pt>
                <c:pt idx="15835">
                  <c:v>41073.947916628262</c:v>
                </c:pt>
                <c:pt idx="15836">
                  <c:v>41073.958333294926</c:v>
                </c:pt>
                <c:pt idx="15837">
                  <c:v>41073.96874996159</c:v>
                </c:pt>
                <c:pt idx="15838">
                  <c:v>41073.979166628254</c:v>
                </c:pt>
                <c:pt idx="15839">
                  <c:v>41073.989583294919</c:v>
                </c:pt>
                <c:pt idx="15840">
                  <c:v>41073.999999961583</c:v>
                </c:pt>
                <c:pt idx="15841">
                  <c:v>41074.010416628247</c:v>
                </c:pt>
                <c:pt idx="15842">
                  <c:v>41074.020833294911</c:v>
                </c:pt>
                <c:pt idx="15843">
                  <c:v>41074.031249961576</c:v>
                </c:pt>
                <c:pt idx="15844">
                  <c:v>41074.04166662824</c:v>
                </c:pt>
                <c:pt idx="15845">
                  <c:v>41074.052083294904</c:v>
                </c:pt>
                <c:pt idx="15846">
                  <c:v>41074.062499961568</c:v>
                </c:pt>
                <c:pt idx="15847">
                  <c:v>41074.072916628233</c:v>
                </c:pt>
                <c:pt idx="15848">
                  <c:v>41074.083333294897</c:v>
                </c:pt>
                <c:pt idx="15849">
                  <c:v>41074.093749961561</c:v>
                </c:pt>
                <c:pt idx="15850">
                  <c:v>41074.104166628225</c:v>
                </c:pt>
                <c:pt idx="15851">
                  <c:v>41074.11458329489</c:v>
                </c:pt>
                <c:pt idx="15852">
                  <c:v>41074.124999961554</c:v>
                </c:pt>
                <c:pt idx="15853">
                  <c:v>41074.135416628218</c:v>
                </c:pt>
                <c:pt idx="15854">
                  <c:v>41074.145833294882</c:v>
                </c:pt>
                <c:pt idx="15855">
                  <c:v>41074.156249961547</c:v>
                </c:pt>
                <c:pt idx="15856">
                  <c:v>41074.166666628211</c:v>
                </c:pt>
                <c:pt idx="15857">
                  <c:v>41074.177083294875</c:v>
                </c:pt>
                <c:pt idx="15858">
                  <c:v>41074.187499961539</c:v>
                </c:pt>
                <c:pt idx="15859">
                  <c:v>41074.197916628204</c:v>
                </c:pt>
                <c:pt idx="15860">
                  <c:v>41074.208333294868</c:v>
                </c:pt>
                <c:pt idx="15861">
                  <c:v>41074.218749961532</c:v>
                </c:pt>
                <c:pt idx="15862">
                  <c:v>41074.229166628196</c:v>
                </c:pt>
                <c:pt idx="15863">
                  <c:v>41074.23958329486</c:v>
                </c:pt>
                <c:pt idx="15864">
                  <c:v>41074.249999961525</c:v>
                </c:pt>
                <c:pt idx="15865">
                  <c:v>41074.260416628189</c:v>
                </c:pt>
                <c:pt idx="15866">
                  <c:v>41074.270833294853</c:v>
                </c:pt>
                <c:pt idx="15867">
                  <c:v>41074.281249961517</c:v>
                </c:pt>
                <c:pt idx="15868">
                  <c:v>41074.291666628182</c:v>
                </c:pt>
                <c:pt idx="15869">
                  <c:v>41074.302083294846</c:v>
                </c:pt>
                <c:pt idx="15870">
                  <c:v>41074.31249996151</c:v>
                </c:pt>
                <c:pt idx="15871">
                  <c:v>41074.322916628174</c:v>
                </c:pt>
                <c:pt idx="15872">
                  <c:v>41074.333333294839</c:v>
                </c:pt>
                <c:pt idx="15873">
                  <c:v>41074.343749961503</c:v>
                </c:pt>
                <c:pt idx="15874">
                  <c:v>41074.354166628167</c:v>
                </c:pt>
                <c:pt idx="15875">
                  <c:v>41074.364583294831</c:v>
                </c:pt>
                <c:pt idx="15876">
                  <c:v>41074.374999961496</c:v>
                </c:pt>
                <c:pt idx="15877">
                  <c:v>41074.38541662816</c:v>
                </c:pt>
                <c:pt idx="15878">
                  <c:v>41074.395833294824</c:v>
                </c:pt>
                <c:pt idx="15879">
                  <c:v>41074.406249961488</c:v>
                </c:pt>
                <c:pt idx="15880">
                  <c:v>41074.416666628153</c:v>
                </c:pt>
                <c:pt idx="15881">
                  <c:v>41074.427083294817</c:v>
                </c:pt>
                <c:pt idx="15882">
                  <c:v>41074.437499961481</c:v>
                </c:pt>
                <c:pt idx="15883">
                  <c:v>41074.447916628145</c:v>
                </c:pt>
                <c:pt idx="15884">
                  <c:v>41074.45833329481</c:v>
                </c:pt>
                <c:pt idx="15885">
                  <c:v>41074.468749961474</c:v>
                </c:pt>
                <c:pt idx="15886">
                  <c:v>41074.479166628138</c:v>
                </c:pt>
                <c:pt idx="15887">
                  <c:v>41074.489583294802</c:v>
                </c:pt>
                <c:pt idx="15888">
                  <c:v>41074.499999961467</c:v>
                </c:pt>
                <c:pt idx="15889">
                  <c:v>41074.510416628131</c:v>
                </c:pt>
                <c:pt idx="15890">
                  <c:v>41074.520833294795</c:v>
                </c:pt>
                <c:pt idx="15891">
                  <c:v>41074.531249961459</c:v>
                </c:pt>
                <c:pt idx="15892">
                  <c:v>41074.541666628123</c:v>
                </c:pt>
                <c:pt idx="15893">
                  <c:v>41074.552083294788</c:v>
                </c:pt>
                <c:pt idx="15894">
                  <c:v>41074.562499961452</c:v>
                </c:pt>
                <c:pt idx="15895">
                  <c:v>41074.572916628116</c:v>
                </c:pt>
                <c:pt idx="15896">
                  <c:v>41074.58333329478</c:v>
                </c:pt>
                <c:pt idx="15897">
                  <c:v>41074.593749961445</c:v>
                </c:pt>
                <c:pt idx="15898">
                  <c:v>41074.604166628109</c:v>
                </c:pt>
                <c:pt idx="15899">
                  <c:v>41074.614583294773</c:v>
                </c:pt>
                <c:pt idx="15900">
                  <c:v>41074.624999961437</c:v>
                </c:pt>
                <c:pt idx="15901">
                  <c:v>41074.635416628102</c:v>
                </c:pt>
                <c:pt idx="15902">
                  <c:v>41074.645833294766</c:v>
                </c:pt>
                <c:pt idx="15903">
                  <c:v>41074.65624996143</c:v>
                </c:pt>
                <c:pt idx="15904">
                  <c:v>41074.666666628094</c:v>
                </c:pt>
                <c:pt idx="15905">
                  <c:v>41074.677083294759</c:v>
                </c:pt>
                <c:pt idx="15906">
                  <c:v>41074.687499961423</c:v>
                </c:pt>
                <c:pt idx="15907">
                  <c:v>41074.697916628087</c:v>
                </c:pt>
                <c:pt idx="15908">
                  <c:v>41074.708333294751</c:v>
                </c:pt>
                <c:pt idx="15909">
                  <c:v>41074.718749961416</c:v>
                </c:pt>
                <c:pt idx="15910">
                  <c:v>41074.72916662808</c:v>
                </c:pt>
                <c:pt idx="15911">
                  <c:v>41074.739583294744</c:v>
                </c:pt>
                <c:pt idx="15912">
                  <c:v>41074.749999961408</c:v>
                </c:pt>
                <c:pt idx="15913">
                  <c:v>41074.760416628073</c:v>
                </c:pt>
                <c:pt idx="15914">
                  <c:v>41074.770833294737</c:v>
                </c:pt>
                <c:pt idx="15915">
                  <c:v>41074.781249961401</c:v>
                </c:pt>
                <c:pt idx="15916">
                  <c:v>41074.791666628065</c:v>
                </c:pt>
                <c:pt idx="15917">
                  <c:v>41074.80208329473</c:v>
                </c:pt>
                <c:pt idx="15918">
                  <c:v>41074.812499961394</c:v>
                </c:pt>
                <c:pt idx="15919">
                  <c:v>41074.822916628058</c:v>
                </c:pt>
                <c:pt idx="15920">
                  <c:v>41074.833333294722</c:v>
                </c:pt>
                <c:pt idx="15921">
                  <c:v>41074.843749961386</c:v>
                </c:pt>
                <c:pt idx="15922">
                  <c:v>41074.854166628051</c:v>
                </c:pt>
                <c:pt idx="15923">
                  <c:v>41074.864583294715</c:v>
                </c:pt>
                <c:pt idx="15924">
                  <c:v>41074.874999961379</c:v>
                </c:pt>
                <c:pt idx="15925">
                  <c:v>41074.885416628043</c:v>
                </c:pt>
                <c:pt idx="15926">
                  <c:v>41074.895833294708</c:v>
                </c:pt>
                <c:pt idx="15927">
                  <c:v>41074.906249961372</c:v>
                </c:pt>
                <c:pt idx="15928">
                  <c:v>41074.916666628036</c:v>
                </c:pt>
                <c:pt idx="15929">
                  <c:v>41074.9270832947</c:v>
                </c:pt>
                <c:pt idx="15930">
                  <c:v>41074.937499961365</c:v>
                </c:pt>
                <c:pt idx="15931">
                  <c:v>41074.947916628029</c:v>
                </c:pt>
                <c:pt idx="15932">
                  <c:v>41074.958333294693</c:v>
                </c:pt>
                <c:pt idx="15933">
                  <c:v>41074.968749961357</c:v>
                </c:pt>
                <c:pt idx="15934">
                  <c:v>41074.979166628022</c:v>
                </c:pt>
                <c:pt idx="15935">
                  <c:v>41074.989583294686</c:v>
                </c:pt>
                <c:pt idx="15936">
                  <c:v>41074.99999996135</c:v>
                </c:pt>
                <c:pt idx="15937">
                  <c:v>41075.010416628014</c:v>
                </c:pt>
                <c:pt idx="15938">
                  <c:v>41075.020833294679</c:v>
                </c:pt>
                <c:pt idx="15939">
                  <c:v>41075.031249961343</c:v>
                </c:pt>
                <c:pt idx="15940">
                  <c:v>41075.041666628007</c:v>
                </c:pt>
                <c:pt idx="15941">
                  <c:v>41075.052083294671</c:v>
                </c:pt>
                <c:pt idx="15942">
                  <c:v>41075.062499961336</c:v>
                </c:pt>
                <c:pt idx="15943">
                  <c:v>41075.072916628</c:v>
                </c:pt>
                <c:pt idx="15944">
                  <c:v>41075.083333294664</c:v>
                </c:pt>
                <c:pt idx="15945">
                  <c:v>41075.093749961328</c:v>
                </c:pt>
                <c:pt idx="15946">
                  <c:v>41075.104166627993</c:v>
                </c:pt>
                <c:pt idx="15947">
                  <c:v>41075.114583294657</c:v>
                </c:pt>
                <c:pt idx="15948">
                  <c:v>41075.124999961321</c:v>
                </c:pt>
                <c:pt idx="15949">
                  <c:v>41075.135416627985</c:v>
                </c:pt>
                <c:pt idx="15950">
                  <c:v>41075.145833294649</c:v>
                </c:pt>
                <c:pt idx="15951">
                  <c:v>41075.156249961314</c:v>
                </c:pt>
                <c:pt idx="15952">
                  <c:v>41075.166666627978</c:v>
                </c:pt>
                <c:pt idx="15953">
                  <c:v>41075.177083294642</c:v>
                </c:pt>
                <c:pt idx="15954">
                  <c:v>41075.187499961306</c:v>
                </c:pt>
                <c:pt idx="15955">
                  <c:v>41075.197916627971</c:v>
                </c:pt>
                <c:pt idx="15956">
                  <c:v>41075.208333294635</c:v>
                </c:pt>
                <c:pt idx="15957">
                  <c:v>41075.218749961299</c:v>
                </c:pt>
                <c:pt idx="15958">
                  <c:v>41075.229166627963</c:v>
                </c:pt>
                <c:pt idx="15959">
                  <c:v>41075.239583294628</c:v>
                </c:pt>
                <c:pt idx="15960">
                  <c:v>41075.249999961292</c:v>
                </c:pt>
                <c:pt idx="15961">
                  <c:v>41075.260416627956</c:v>
                </c:pt>
                <c:pt idx="15962">
                  <c:v>41075.27083329462</c:v>
                </c:pt>
                <c:pt idx="15963">
                  <c:v>41075.281249961285</c:v>
                </c:pt>
                <c:pt idx="15964">
                  <c:v>41075.291666627949</c:v>
                </c:pt>
                <c:pt idx="15965">
                  <c:v>41075.302083294613</c:v>
                </c:pt>
                <c:pt idx="15966">
                  <c:v>41075.312499961277</c:v>
                </c:pt>
                <c:pt idx="15967">
                  <c:v>41075.322916627942</c:v>
                </c:pt>
                <c:pt idx="15968">
                  <c:v>41075.333333294606</c:v>
                </c:pt>
                <c:pt idx="15969">
                  <c:v>41075.34374996127</c:v>
                </c:pt>
                <c:pt idx="15970">
                  <c:v>41075.354166627934</c:v>
                </c:pt>
                <c:pt idx="15971">
                  <c:v>41075.364583294599</c:v>
                </c:pt>
                <c:pt idx="15972">
                  <c:v>41075.374999961263</c:v>
                </c:pt>
                <c:pt idx="15973">
                  <c:v>41075.385416627927</c:v>
                </c:pt>
                <c:pt idx="15974">
                  <c:v>41075.395833294591</c:v>
                </c:pt>
                <c:pt idx="15975">
                  <c:v>41075.406249961256</c:v>
                </c:pt>
                <c:pt idx="15976">
                  <c:v>41075.41666662792</c:v>
                </c:pt>
                <c:pt idx="15977">
                  <c:v>41075.427083294584</c:v>
                </c:pt>
                <c:pt idx="15978">
                  <c:v>41075.437499961248</c:v>
                </c:pt>
                <c:pt idx="15979">
                  <c:v>41075.447916627912</c:v>
                </c:pt>
                <c:pt idx="15980">
                  <c:v>41075.458333294577</c:v>
                </c:pt>
                <c:pt idx="15981">
                  <c:v>41075.468749961241</c:v>
                </c:pt>
                <c:pt idx="15982">
                  <c:v>41075.479166627905</c:v>
                </c:pt>
                <c:pt idx="15983">
                  <c:v>41075.489583294569</c:v>
                </c:pt>
                <c:pt idx="15984">
                  <c:v>41075.499999961234</c:v>
                </c:pt>
                <c:pt idx="15985">
                  <c:v>41075.510416627898</c:v>
                </c:pt>
                <c:pt idx="15986">
                  <c:v>41075.520833294562</c:v>
                </c:pt>
                <c:pt idx="15987">
                  <c:v>41075.531249961226</c:v>
                </c:pt>
                <c:pt idx="15988">
                  <c:v>41075.541666627891</c:v>
                </c:pt>
                <c:pt idx="15989">
                  <c:v>41075.552083294555</c:v>
                </c:pt>
                <c:pt idx="15990">
                  <c:v>41075.562499961219</c:v>
                </c:pt>
                <c:pt idx="15991">
                  <c:v>41075.572916627883</c:v>
                </c:pt>
                <c:pt idx="15992">
                  <c:v>41075.583333294548</c:v>
                </c:pt>
                <c:pt idx="15993">
                  <c:v>41075.593749961212</c:v>
                </c:pt>
                <c:pt idx="15994">
                  <c:v>41075.604166627876</c:v>
                </c:pt>
                <c:pt idx="15995">
                  <c:v>41075.61458329454</c:v>
                </c:pt>
                <c:pt idx="15996">
                  <c:v>41075.624999961205</c:v>
                </c:pt>
                <c:pt idx="15997">
                  <c:v>41075.635416627869</c:v>
                </c:pt>
                <c:pt idx="15998">
                  <c:v>41075.645833294533</c:v>
                </c:pt>
                <c:pt idx="15999">
                  <c:v>41075.656249961197</c:v>
                </c:pt>
                <c:pt idx="16000">
                  <c:v>41075.666666627862</c:v>
                </c:pt>
                <c:pt idx="16001">
                  <c:v>41075.677083294526</c:v>
                </c:pt>
                <c:pt idx="16002">
                  <c:v>41075.68749996119</c:v>
                </c:pt>
                <c:pt idx="16003">
                  <c:v>41075.697916627854</c:v>
                </c:pt>
                <c:pt idx="16004">
                  <c:v>41075.708333294519</c:v>
                </c:pt>
                <c:pt idx="16005">
                  <c:v>41075.718749961183</c:v>
                </c:pt>
                <c:pt idx="16006">
                  <c:v>41075.729166627847</c:v>
                </c:pt>
                <c:pt idx="16007">
                  <c:v>41075.739583294511</c:v>
                </c:pt>
                <c:pt idx="16008">
                  <c:v>41075.749999961175</c:v>
                </c:pt>
                <c:pt idx="16009">
                  <c:v>41075.76041662784</c:v>
                </c:pt>
                <c:pt idx="16010">
                  <c:v>41075.770833294504</c:v>
                </c:pt>
                <c:pt idx="16011">
                  <c:v>41075.781249961168</c:v>
                </c:pt>
                <c:pt idx="16012">
                  <c:v>41075.791666627832</c:v>
                </c:pt>
                <c:pt idx="16013">
                  <c:v>41075.802083294497</c:v>
                </c:pt>
                <c:pt idx="16014">
                  <c:v>41075.812499961161</c:v>
                </c:pt>
                <c:pt idx="16015">
                  <c:v>41075.822916627825</c:v>
                </c:pt>
                <c:pt idx="16016">
                  <c:v>41075.833333294489</c:v>
                </c:pt>
                <c:pt idx="16017">
                  <c:v>41075.843749961154</c:v>
                </c:pt>
                <c:pt idx="16018">
                  <c:v>41075.854166627818</c:v>
                </c:pt>
                <c:pt idx="16019">
                  <c:v>41075.864583294482</c:v>
                </c:pt>
                <c:pt idx="16020">
                  <c:v>41075.874999961146</c:v>
                </c:pt>
                <c:pt idx="16021">
                  <c:v>41075.885416627811</c:v>
                </c:pt>
                <c:pt idx="16022">
                  <c:v>41075.895833294475</c:v>
                </c:pt>
                <c:pt idx="16023">
                  <c:v>41075.906249961139</c:v>
                </c:pt>
                <c:pt idx="16024">
                  <c:v>41075.916666627803</c:v>
                </c:pt>
                <c:pt idx="16025">
                  <c:v>41075.927083294468</c:v>
                </c:pt>
                <c:pt idx="16026">
                  <c:v>41075.937499961132</c:v>
                </c:pt>
                <c:pt idx="16027">
                  <c:v>41075.947916627796</c:v>
                </c:pt>
                <c:pt idx="16028">
                  <c:v>41075.95833329446</c:v>
                </c:pt>
                <c:pt idx="16029">
                  <c:v>41075.968749961125</c:v>
                </c:pt>
                <c:pt idx="16030">
                  <c:v>41075.979166627789</c:v>
                </c:pt>
                <c:pt idx="16031">
                  <c:v>41075.989583294453</c:v>
                </c:pt>
                <c:pt idx="16032">
                  <c:v>41075.999999961117</c:v>
                </c:pt>
                <c:pt idx="16033">
                  <c:v>41076.010416627782</c:v>
                </c:pt>
                <c:pt idx="16034">
                  <c:v>41076.020833294446</c:v>
                </c:pt>
                <c:pt idx="16035">
                  <c:v>41076.03124996111</c:v>
                </c:pt>
                <c:pt idx="16036">
                  <c:v>41076.041666627774</c:v>
                </c:pt>
                <c:pt idx="16037">
                  <c:v>41076.052083294438</c:v>
                </c:pt>
                <c:pt idx="16038">
                  <c:v>41076.062499961103</c:v>
                </c:pt>
                <c:pt idx="16039">
                  <c:v>41076.072916627767</c:v>
                </c:pt>
                <c:pt idx="16040">
                  <c:v>41076.083333294431</c:v>
                </c:pt>
                <c:pt idx="16041">
                  <c:v>41076.093749961095</c:v>
                </c:pt>
                <c:pt idx="16042">
                  <c:v>41076.10416662776</c:v>
                </c:pt>
                <c:pt idx="16043">
                  <c:v>41076.114583294424</c:v>
                </c:pt>
                <c:pt idx="16044">
                  <c:v>41076.124999961088</c:v>
                </c:pt>
                <c:pt idx="16045">
                  <c:v>41076.135416627752</c:v>
                </c:pt>
                <c:pt idx="16046">
                  <c:v>41076.145833294417</c:v>
                </c:pt>
                <c:pt idx="16047">
                  <c:v>41076.156249961081</c:v>
                </c:pt>
                <c:pt idx="16048">
                  <c:v>41076.166666627745</c:v>
                </c:pt>
                <c:pt idx="16049">
                  <c:v>41076.177083294409</c:v>
                </c:pt>
                <c:pt idx="16050">
                  <c:v>41076.187499961074</c:v>
                </c:pt>
                <c:pt idx="16051">
                  <c:v>41076.197916627738</c:v>
                </c:pt>
                <c:pt idx="16052">
                  <c:v>41076.208333294402</c:v>
                </c:pt>
                <c:pt idx="16053">
                  <c:v>41076.218749961066</c:v>
                </c:pt>
                <c:pt idx="16054">
                  <c:v>41076.229166627731</c:v>
                </c:pt>
                <c:pt idx="16055">
                  <c:v>41076.239583294395</c:v>
                </c:pt>
                <c:pt idx="16056">
                  <c:v>41076.249999961059</c:v>
                </c:pt>
                <c:pt idx="16057">
                  <c:v>41076.260416627723</c:v>
                </c:pt>
                <c:pt idx="16058">
                  <c:v>41076.270833294388</c:v>
                </c:pt>
                <c:pt idx="16059">
                  <c:v>41076.281249961052</c:v>
                </c:pt>
                <c:pt idx="16060">
                  <c:v>41076.291666627716</c:v>
                </c:pt>
                <c:pt idx="16061">
                  <c:v>41076.30208329438</c:v>
                </c:pt>
                <c:pt idx="16062">
                  <c:v>41076.312499961045</c:v>
                </c:pt>
                <c:pt idx="16063">
                  <c:v>41076.322916627709</c:v>
                </c:pt>
                <c:pt idx="16064">
                  <c:v>41076.333333294373</c:v>
                </c:pt>
                <c:pt idx="16065">
                  <c:v>41076.343749961037</c:v>
                </c:pt>
                <c:pt idx="16066">
                  <c:v>41076.354166627701</c:v>
                </c:pt>
                <c:pt idx="16067">
                  <c:v>41076.364583294366</c:v>
                </c:pt>
                <c:pt idx="16068">
                  <c:v>41076.37499996103</c:v>
                </c:pt>
                <c:pt idx="16069">
                  <c:v>41076.385416627694</c:v>
                </c:pt>
                <c:pt idx="16070">
                  <c:v>41076.395833294358</c:v>
                </c:pt>
                <c:pt idx="16071">
                  <c:v>41076.406249961023</c:v>
                </c:pt>
                <c:pt idx="16072">
                  <c:v>41076.416666627687</c:v>
                </c:pt>
                <c:pt idx="16073">
                  <c:v>41076.427083294351</c:v>
                </c:pt>
                <c:pt idx="16074">
                  <c:v>41076.437499961015</c:v>
                </c:pt>
                <c:pt idx="16075">
                  <c:v>41076.44791662768</c:v>
                </c:pt>
                <c:pt idx="16076">
                  <c:v>41076.458333294344</c:v>
                </c:pt>
                <c:pt idx="16077">
                  <c:v>41076.468749961008</c:v>
                </c:pt>
                <c:pt idx="16078">
                  <c:v>41076.479166627672</c:v>
                </c:pt>
                <c:pt idx="16079">
                  <c:v>41076.489583294337</c:v>
                </c:pt>
                <c:pt idx="16080">
                  <c:v>41076.499999961001</c:v>
                </c:pt>
                <c:pt idx="16081">
                  <c:v>41076.510416627665</c:v>
                </c:pt>
                <c:pt idx="16082">
                  <c:v>41076.520833294329</c:v>
                </c:pt>
                <c:pt idx="16083">
                  <c:v>41076.531249960994</c:v>
                </c:pt>
                <c:pt idx="16084">
                  <c:v>41076.541666627658</c:v>
                </c:pt>
                <c:pt idx="16085">
                  <c:v>41076.552083294322</c:v>
                </c:pt>
                <c:pt idx="16086">
                  <c:v>41076.562499960986</c:v>
                </c:pt>
                <c:pt idx="16087">
                  <c:v>41076.572916627651</c:v>
                </c:pt>
                <c:pt idx="16088">
                  <c:v>41076.583333294315</c:v>
                </c:pt>
                <c:pt idx="16089">
                  <c:v>41076.593749960979</c:v>
                </c:pt>
                <c:pt idx="16090">
                  <c:v>41076.604166627643</c:v>
                </c:pt>
                <c:pt idx="16091">
                  <c:v>41076.614583294308</c:v>
                </c:pt>
                <c:pt idx="16092">
                  <c:v>41076.624999960972</c:v>
                </c:pt>
                <c:pt idx="16093">
                  <c:v>41076.635416627636</c:v>
                </c:pt>
                <c:pt idx="16094">
                  <c:v>41076.6458332943</c:v>
                </c:pt>
                <c:pt idx="16095">
                  <c:v>41076.656249960964</c:v>
                </c:pt>
                <c:pt idx="16096">
                  <c:v>41076.666666627629</c:v>
                </c:pt>
                <c:pt idx="16097">
                  <c:v>41076.677083294293</c:v>
                </c:pt>
                <c:pt idx="16098">
                  <c:v>41076.687499960957</c:v>
                </c:pt>
                <c:pt idx="16099">
                  <c:v>41076.697916627621</c:v>
                </c:pt>
                <c:pt idx="16100">
                  <c:v>41076.708333294286</c:v>
                </c:pt>
                <c:pt idx="16101">
                  <c:v>41076.71874996095</c:v>
                </c:pt>
                <c:pt idx="16102">
                  <c:v>41076.729166627614</c:v>
                </c:pt>
                <c:pt idx="16103">
                  <c:v>41076.739583294278</c:v>
                </c:pt>
                <c:pt idx="16104">
                  <c:v>41076.749999960943</c:v>
                </c:pt>
                <c:pt idx="16105">
                  <c:v>41076.760416627607</c:v>
                </c:pt>
                <c:pt idx="16106">
                  <c:v>41076.770833294271</c:v>
                </c:pt>
                <c:pt idx="16107">
                  <c:v>41076.781249960935</c:v>
                </c:pt>
                <c:pt idx="16108">
                  <c:v>41076.7916666276</c:v>
                </c:pt>
                <c:pt idx="16109">
                  <c:v>41076.802083294264</c:v>
                </c:pt>
                <c:pt idx="16110">
                  <c:v>41076.812499960928</c:v>
                </c:pt>
                <c:pt idx="16111">
                  <c:v>41076.822916627592</c:v>
                </c:pt>
                <c:pt idx="16112">
                  <c:v>41076.833333294257</c:v>
                </c:pt>
                <c:pt idx="16113">
                  <c:v>41076.843749960921</c:v>
                </c:pt>
                <c:pt idx="16114">
                  <c:v>41076.854166627585</c:v>
                </c:pt>
                <c:pt idx="16115">
                  <c:v>41076.864583294249</c:v>
                </c:pt>
                <c:pt idx="16116">
                  <c:v>41076.874999960914</c:v>
                </c:pt>
                <c:pt idx="16117">
                  <c:v>41076.885416627578</c:v>
                </c:pt>
                <c:pt idx="16118">
                  <c:v>41076.895833294242</c:v>
                </c:pt>
                <c:pt idx="16119">
                  <c:v>41076.906249960906</c:v>
                </c:pt>
                <c:pt idx="16120">
                  <c:v>41076.916666627571</c:v>
                </c:pt>
                <c:pt idx="16121">
                  <c:v>41076.927083294235</c:v>
                </c:pt>
                <c:pt idx="16122">
                  <c:v>41076.937499960899</c:v>
                </c:pt>
                <c:pt idx="16123">
                  <c:v>41076.947916627563</c:v>
                </c:pt>
                <c:pt idx="16124">
                  <c:v>41076.958333294227</c:v>
                </c:pt>
                <c:pt idx="16125">
                  <c:v>41076.968749960892</c:v>
                </c:pt>
                <c:pt idx="16126">
                  <c:v>41076.979166627556</c:v>
                </c:pt>
                <c:pt idx="16127">
                  <c:v>41076.98958329422</c:v>
                </c:pt>
                <c:pt idx="16128">
                  <c:v>41076.999999960884</c:v>
                </c:pt>
                <c:pt idx="16129">
                  <c:v>41077.010416627549</c:v>
                </c:pt>
                <c:pt idx="16130">
                  <c:v>41077.020833294213</c:v>
                </c:pt>
                <c:pt idx="16131">
                  <c:v>41077.031249960877</c:v>
                </c:pt>
                <c:pt idx="16132">
                  <c:v>41077.041666627541</c:v>
                </c:pt>
                <c:pt idx="16133">
                  <c:v>41077.052083294206</c:v>
                </c:pt>
                <c:pt idx="16134">
                  <c:v>41077.06249996087</c:v>
                </c:pt>
                <c:pt idx="16135">
                  <c:v>41077.072916627534</c:v>
                </c:pt>
                <c:pt idx="16136">
                  <c:v>41077.083333294198</c:v>
                </c:pt>
                <c:pt idx="16137">
                  <c:v>41077.093749960863</c:v>
                </c:pt>
                <c:pt idx="16138">
                  <c:v>41077.104166627527</c:v>
                </c:pt>
                <c:pt idx="16139">
                  <c:v>41077.114583294191</c:v>
                </c:pt>
                <c:pt idx="16140">
                  <c:v>41077.124999960855</c:v>
                </c:pt>
                <c:pt idx="16141">
                  <c:v>41077.13541662752</c:v>
                </c:pt>
                <c:pt idx="16142">
                  <c:v>41077.145833294184</c:v>
                </c:pt>
                <c:pt idx="16143">
                  <c:v>41077.156249960848</c:v>
                </c:pt>
                <c:pt idx="16144">
                  <c:v>41077.166666627512</c:v>
                </c:pt>
                <c:pt idx="16145">
                  <c:v>41077.177083294177</c:v>
                </c:pt>
                <c:pt idx="16146">
                  <c:v>41077.187499960841</c:v>
                </c:pt>
                <c:pt idx="16147">
                  <c:v>41077.197916627505</c:v>
                </c:pt>
                <c:pt idx="16148">
                  <c:v>41077.208333294169</c:v>
                </c:pt>
                <c:pt idx="16149">
                  <c:v>41077.218749960834</c:v>
                </c:pt>
                <c:pt idx="16150">
                  <c:v>41077.229166627498</c:v>
                </c:pt>
                <c:pt idx="16151">
                  <c:v>41077.239583294162</c:v>
                </c:pt>
                <c:pt idx="16152">
                  <c:v>41077.249999960826</c:v>
                </c:pt>
                <c:pt idx="16153">
                  <c:v>41077.26041662749</c:v>
                </c:pt>
                <c:pt idx="16154">
                  <c:v>41077.270833294155</c:v>
                </c:pt>
                <c:pt idx="16155">
                  <c:v>41077.281249960819</c:v>
                </c:pt>
                <c:pt idx="16156">
                  <c:v>41077.291666627483</c:v>
                </c:pt>
                <c:pt idx="16157">
                  <c:v>41077.302083294147</c:v>
                </c:pt>
                <c:pt idx="16158">
                  <c:v>41077.312499960812</c:v>
                </c:pt>
                <c:pt idx="16159">
                  <c:v>41077.322916627476</c:v>
                </c:pt>
                <c:pt idx="16160">
                  <c:v>41077.33333329414</c:v>
                </c:pt>
                <c:pt idx="16161">
                  <c:v>41077.343749960804</c:v>
                </c:pt>
                <c:pt idx="16162">
                  <c:v>41077.354166627469</c:v>
                </c:pt>
                <c:pt idx="16163">
                  <c:v>41077.364583294133</c:v>
                </c:pt>
                <c:pt idx="16164">
                  <c:v>41077.374999960797</c:v>
                </c:pt>
                <c:pt idx="16165">
                  <c:v>41077.385416627461</c:v>
                </c:pt>
                <c:pt idx="16166">
                  <c:v>41077.395833294126</c:v>
                </c:pt>
                <c:pt idx="16167">
                  <c:v>41077.40624996079</c:v>
                </c:pt>
                <c:pt idx="16168">
                  <c:v>41077.416666627454</c:v>
                </c:pt>
                <c:pt idx="16169">
                  <c:v>41077.427083294118</c:v>
                </c:pt>
                <c:pt idx="16170">
                  <c:v>41077.437499960783</c:v>
                </c:pt>
                <c:pt idx="16171">
                  <c:v>41077.447916627447</c:v>
                </c:pt>
                <c:pt idx="16172">
                  <c:v>41077.458333294111</c:v>
                </c:pt>
                <c:pt idx="16173">
                  <c:v>41077.468749960775</c:v>
                </c:pt>
                <c:pt idx="16174">
                  <c:v>41077.47916662744</c:v>
                </c:pt>
                <c:pt idx="16175">
                  <c:v>41077.489583294104</c:v>
                </c:pt>
                <c:pt idx="16176">
                  <c:v>41077.499999960768</c:v>
                </c:pt>
                <c:pt idx="16177">
                  <c:v>41077.510416627432</c:v>
                </c:pt>
                <c:pt idx="16178">
                  <c:v>41077.520833294097</c:v>
                </c:pt>
                <c:pt idx="16179">
                  <c:v>41077.531249960761</c:v>
                </c:pt>
                <c:pt idx="16180">
                  <c:v>41077.541666627425</c:v>
                </c:pt>
                <c:pt idx="16181">
                  <c:v>41077.552083294089</c:v>
                </c:pt>
                <c:pt idx="16182">
                  <c:v>41077.562499960753</c:v>
                </c:pt>
                <c:pt idx="16183">
                  <c:v>41077.572916627418</c:v>
                </c:pt>
                <c:pt idx="16184">
                  <c:v>41077.583333294082</c:v>
                </c:pt>
                <c:pt idx="16185">
                  <c:v>41077.593749960746</c:v>
                </c:pt>
                <c:pt idx="16186">
                  <c:v>41077.60416662741</c:v>
                </c:pt>
                <c:pt idx="16187">
                  <c:v>41077.614583294075</c:v>
                </c:pt>
                <c:pt idx="16188">
                  <c:v>41077.624999960739</c:v>
                </c:pt>
                <c:pt idx="16189">
                  <c:v>41077.635416627403</c:v>
                </c:pt>
                <c:pt idx="16190">
                  <c:v>41077.645833294067</c:v>
                </c:pt>
                <c:pt idx="16191">
                  <c:v>41077.656249960732</c:v>
                </c:pt>
                <c:pt idx="16192">
                  <c:v>41077.666666627396</c:v>
                </c:pt>
                <c:pt idx="16193">
                  <c:v>41077.67708329406</c:v>
                </c:pt>
                <c:pt idx="16194">
                  <c:v>41077.687499960724</c:v>
                </c:pt>
                <c:pt idx="16195">
                  <c:v>41077.697916627389</c:v>
                </c:pt>
                <c:pt idx="16196">
                  <c:v>41077.708333294053</c:v>
                </c:pt>
                <c:pt idx="16197">
                  <c:v>41077.718749960717</c:v>
                </c:pt>
                <c:pt idx="16198">
                  <c:v>41077.729166627381</c:v>
                </c:pt>
                <c:pt idx="16199">
                  <c:v>41077.739583294046</c:v>
                </c:pt>
                <c:pt idx="16200">
                  <c:v>41077.74999996071</c:v>
                </c:pt>
                <c:pt idx="16201">
                  <c:v>41077.760416627374</c:v>
                </c:pt>
                <c:pt idx="16202">
                  <c:v>41077.770833294038</c:v>
                </c:pt>
                <c:pt idx="16203">
                  <c:v>41077.781249960703</c:v>
                </c:pt>
                <c:pt idx="16204">
                  <c:v>41077.791666627367</c:v>
                </c:pt>
                <c:pt idx="16205">
                  <c:v>41077.802083294031</c:v>
                </c:pt>
                <c:pt idx="16206">
                  <c:v>41077.812499960695</c:v>
                </c:pt>
                <c:pt idx="16207">
                  <c:v>41077.82291662736</c:v>
                </c:pt>
                <c:pt idx="16208">
                  <c:v>41077.833333294024</c:v>
                </c:pt>
                <c:pt idx="16209">
                  <c:v>41077.843749960688</c:v>
                </c:pt>
                <c:pt idx="16210">
                  <c:v>41077.854166627352</c:v>
                </c:pt>
                <c:pt idx="16211">
                  <c:v>41077.864583294016</c:v>
                </c:pt>
                <c:pt idx="16212">
                  <c:v>41077.874999960681</c:v>
                </c:pt>
                <c:pt idx="16213">
                  <c:v>41077.885416627345</c:v>
                </c:pt>
                <c:pt idx="16214">
                  <c:v>41077.895833294009</c:v>
                </c:pt>
                <c:pt idx="16215">
                  <c:v>41077.906249960673</c:v>
                </c:pt>
                <c:pt idx="16216">
                  <c:v>41077.916666627338</c:v>
                </c:pt>
                <c:pt idx="16217">
                  <c:v>41077.927083294002</c:v>
                </c:pt>
                <c:pt idx="16218">
                  <c:v>41077.937499960666</c:v>
                </c:pt>
                <c:pt idx="16219">
                  <c:v>41077.94791662733</c:v>
                </c:pt>
                <c:pt idx="16220">
                  <c:v>41077.958333293995</c:v>
                </c:pt>
                <c:pt idx="16221">
                  <c:v>41077.968749960659</c:v>
                </c:pt>
                <c:pt idx="16222">
                  <c:v>41077.979166627323</c:v>
                </c:pt>
                <c:pt idx="16223">
                  <c:v>41077.989583293987</c:v>
                </c:pt>
                <c:pt idx="16224">
                  <c:v>41077.999999960652</c:v>
                </c:pt>
                <c:pt idx="16225">
                  <c:v>41078.010416627316</c:v>
                </c:pt>
                <c:pt idx="16226">
                  <c:v>41078.02083329398</c:v>
                </c:pt>
                <c:pt idx="16227">
                  <c:v>41078.031249960644</c:v>
                </c:pt>
                <c:pt idx="16228">
                  <c:v>41078.041666627309</c:v>
                </c:pt>
                <c:pt idx="16229">
                  <c:v>41078.052083293973</c:v>
                </c:pt>
                <c:pt idx="16230">
                  <c:v>41078.062499960637</c:v>
                </c:pt>
                <c:pt idx="16231">
                  <c:v>41078.072916627301</c:v>
                </c:pt>
                <c:pt idx="16232">
                  <c:v>41078.083333293966</c:v>
                </c:pt>
                <c:pt idx="16233">
                  <c:v>41078.09374996063</c:v>
                </c:pt>
                <c:pt idx="16234">
                  <c:v>41078.104166627294</c:v>
                </c:pt>
                <c:pt idx="16235">
                  <c:v>41078.114583293958</c:v>
                </c:pt>
                <c:pt idx="16236">
                  <c:v>41078.124999960623</c:v>
                </c:pt>
                <c:pt idx="16237">
                  <c:v>41078.135416627287</c:v>
                </c:pt>
                <c:pt idx="16238">
                  <c:v>41078.145833293951</c:v>
                </c:pt>
                <c:pt idx="16239">
                  <c:v>41078.156249960615</c:v>
                </c:pt>
                <c:pt idx="16240">
                  <c:v>41078.166666627279</c:v>
                </c:pt>
                <c:pt idx="16241">
                  <c:v>41078.177083293944</c:v>
                </c:pt>
                <c:pt idx="16242">
                  <c:v>41078.187499960608</c:v>
                </c:pt>
                <c:pt idx="16243">
                  <c:v>41078.197916627272</c:v>
                </c:pt>
                <c:pt idx="16244">
                  <c:v>41078.208333293936</c:v>
                </c:pt>
                <c:pt idx="16245">
                  <c:v>41078.218749960601</c:v>
                </c:pt>
                <c:pt idx="16246">
                  <c:v>41078.229166627265</c:v>
                </c:pt>
                <c:pt idx="16247">
                  <c:v>41078.239583293929</c:v>
                </c:pt>
                <c:pt idx="16248">
                  <c:v>41078.249999960593</c:v>
                </c:pt>
                <c:pt idx="16249">
                  <c:v>41078.260416627258</c:v>
                </c:pt>
                <c:pt idx="16250">
                  <c:v>41078.270833293922</c:v>
                </c:pt>
                <c:pt idx="16251">
                  <c:v>41078.281249960586</c:v>
                </c:pt>
                <c:pt idx="16252">
                  <c:v>41078.29166662725</c:v>
                </c:pt>
                <c:pt idx="16253">
                  <c:v>41078.302083293915</c:v>
                </c:pt>
                <c:pt idx="16254">
                  <c:v>41078.312499960579</c:v>
                </c:pt>
                <c:pt idx="16255">
                  <c:v>41078.322916627243</c:v>
                </c:pt>
                <c:pt idx="16256">
                  <c:v>41078.333333293907</c:v>
                </c:pt>
                <c:pt idx="16257">
                  <c:v>41078.343749960572</c:v>
                </c:pt>
                <c:pt idx="16258">
                  <c:v>41078.354166627236</c:v>
                </c:pt>
                <c:pt idx="16259">
                  <c:v>41078.3645832939</c:v>
                </c:pt>
                <c:pt idx="16260">
                  <c:v>41078.374999960564</c:v>
                </c:pt>
                <c:pt idx="16261">
                  <c:v>41078.385416627229</c:v>
                </c:pt>
                <c:pt idx="16262">
                  <c:v>41078.395833293893</c:v>
                </c:pt>
                <c:pt idx="16263">
                  <c:v>41078.406249960557</c:v>
                </c:pt>
                <c:pt idx="16264">
                  <c:v>41078.416666627221</c:v>
                </c:pt>
                <c:pt idx="16265">
                  <c:v>41078.427083293886</c:v>
                </c:pt>
                <c:pt idx="16266">
                  <c:v>41078.43749996055</c:v>
                </c:pt>
                <c:pt idx="16267">
                  <c:v>41078.447916627214</c:v>
                </c:pt>
                <c:pt idx="16268">
                  <c:v>41078.458333293878</c:v>
                </c:pt>
                <c:pt idx="16269">
                  <c:v>41078.468749960542</c:v>
                </c:pt>
                <c:pt idx="16270">
                  <c:v>41078.479166627207</c:v>
                </c:pt>
                <c:pt idx="16271">
                  <c:v>41078.489583293871</c:v>
                </c:pt>
                <c:pt idx="16272">
                  <c:v>41078.499999960535</c:v>
                </c:pt>
                <c:pt idx="16273">
                  <c:v>41078.510416627199</c:v>
                </c:pt>
                <c:pt idx="16274">
                  <c:v>41078.520833293864</c:v>
                </c:pt>
                <c:pt idx="16275">
                  <c:v>41078.531249960528</c:v>
                </c:pt>
                <c:pt idx="16276">
                  <c:v>41078.541666627192</c:v>
                </c:pt>
                <c:pt idx="16277">
                  <c:v>41078.552083293856</c:v>
                </c:pt>
                <c:pt idx="16278">
                  <c:v>41078.562499960521</c:v>
                </c:pt>
                <c:pt idx="16279">
                  <c:v>41078.572916627185</c:v>
                </c:pt>
                <c:pt idx="16280">
                  <c:v>41078.583333293849</c:v>
                </c:pt>
                <c:pt idx="16281">
                  <c:v>41078.593749960513</c:v>
                </c:pt>
                <c:pt idx="16282">
                  <c:v>41078.604166627178</c:v>
                </c:pt>
                <c:pt idx="16283">
                  <c:v>41078.614583293842</c:v>
                </c:pt>
                <c:pt idx="16284">
                  <c:v>41078.624999960506</c:v>
                </c:pt>
                <c:pt idx="16285">
                  <c:v>41078.63541662717</c:v>
                </c:pt>
                <c:pt idx="16286">
                  <c:v>41078.645833293835</c:v>
                </c:pt>
                <c:pt idx="16287">
                  <c:v>41078.656249960499</c:v>
                </c:pt>
                <c:pt idx="16288">
                  <c:v>41078.666666627163</c:v>
                </c:pt>
                <c:pt idx="16289">
                  <c:v>41078.677083293827</c:v>
                </c:pt>
                <c:pt idx="16290">
                  <c:v>41078.687499960492</c:v>
                </c:pt>
                <c:pt idx="16291">
                  <c:v>41078.697916627156</c:v>
                </c:pt>
                <c:pt idx="16292">
                  <c:v>41078.70833329382</c:v>
                </c:pt>
                <c:pt idx="16293">
                  <c:v>41078.718749960484</c:v>
                </c:pt>
                <c:pt idx="16294">
                  <c:v>41078.729166627149</c:v>
                </c:pt>
                <c:pt idx="16295">
                  <c:v>41078.739583293813</c:v>
                </c:pt>
                <c:pt idx="16296">
                  <c:v>41078.749999960477</c:v>
                </c:pt>
                <c:pt idx="16297">
                  <c:v>41078.760416627141</c:v>
                </c:pt>
                <c:pt idx="16298">
                  <c:v>41078.770833293805</c:v>
                </c:pt>
                <c:pt idx="16299">
                  <c:v>41078.78124996047</c:v>
                </c:pt>
                <c:pt idx="16300">
                  <c:v>41078.791666627134</c:v>
                </c:pt>
                <c:pt idx="16301">
                  <c:v>41078.802083293798</c:v>
                </c:pt>
                <c:pt idx="16302">
                  <c:v>41078.812499960462</c:v>
                </c:pt>
                <c:pt idx="16303">
                  <c:v>41078.822916627127</c:v>
                </c:pt>
                <c:pt idx="16304">
                  <c:v>41078.833333293791</c:v>
                </c:pt>
                <c:pt idx="16305">
                  <c:v>41078.843749960455</c:v>
                </c:pt>
                <c:pt idx="16306">
                  <c:v>41078.854166627119</c:v>
                </c:pt>
                <c:pt idx="16307">
                  <c:v>41078.864583293784</c:v>
                </c:pt>
                <c:pt idx="16308">
                  <c:v>41078.874999960448</c:v>
                </c:pt>
                <c:pt idx="16309">
                  <c:v>41078.885416627112</c:v>
                </c:pt>
                <c:pt idx="16310">
                  <c:v>41078.895833293776</c:v>
                </c:pt>
                <c:pt idx="16311">
                  <c:v>41078.906249960441</c:v>
                </c:pt>
                <c:pt idx="16312">
                  <c:v>41078.916666627105</c:v>
                </c:pt>
                <c:pt idx="16313">
                  <c:v>41078.927083293769</c:v>
                </c:pt>
                <c:pt idx="16314">
                  <c:v>41078.937499960433</c:v>
                </c:pt>
                <c:pt idx="16315">
                  <c:v>41078.947916627098</c:v>
                </c:pt>
                <c:pt idx="16316">
                  <c:v>41078.958333293762</c:v>
                </c:pt>
                <c:pt idx="16317">
                  <c:v>41078.968749960426</c:v>
                </c:pt>
                <c:pt idx="16318">
                  <c:v>41078.97916662709</c:v>
                </c:pt>
                <c:pt idx="16319">
                  <c:v>41078.989583293755</c:v>
                </c:pt>
                <c:pt idx="16320">
                  <c:v>41078.999999960419</c:v>
                </c:pt>
                <c:pt idx="16321">
                  <c:v>41079.010416627083</c:v>
                </c:pt>
                <c:pt idx="16322">
                  <c:v>41079.020833293747</c:v>
                </c:pt>
                <c:pt idx="16323">
                  <c:v>41079.031249960412</c:v>
                </c:pt>
                <c:pt idx="16324">
                  <c:v>41079.041666627076</c:v>
                </c:pt>
                <c:pt idx="16325">
                  <c:v>41079.05208329374</c:v>
                </c:pt>
                <c:pt idx="16326">
                  <c:v>41079.062499960404</c:v>
                </c:pt>
                <c:pt idx="16327">
                  <c:v>41079.072916627068</c:v>
                </c:pt>
                <c:pt idx="16328">
                  <c:v>41079.083333293733</c:v>
                </c:pt>
                <c:pt idx="16329">
                  <c:v>41079.093749960397</c:v>
                </c:pt>
                <c:pt idx="16330">
                  <c:v>41079.104166627061</c:v>
                </c:pt>
                <c:pt idx="16331">
                  <c:v>41079.114583293725</c:v>
                </c:pt>
                <c:pt idx="16332">
                  <c:v>41079.12499996039</c:v>
                </c:pt>
                <c:pt idx="16333">
                  <c:v>41079.135416627054</c:v>
                </c:pt>
                <c:pt idx="16334">
                  <c:v>41079.145833293718</c:v>
                </c:pt>
                <c:pt idx="16335">
                  <c:v>41079.156249960382</c:v>
                </c:pt>
                <c:pt idx="16336">
                  <c:v>41079.166666627047</c:v>
                </c:pt>
                <c:pt idx="16337">
                  <c:v>41079.177083293711</c:v>
                </c:pt>
                <c:pt idx="16338">
                  <c:v>41079.187499960375</c:v>
                </c:pt>
                <c:pt idx="16339">
                  <c:v>41079.197916627039</c:v>
                </c:pt>
                <c:pt idx="16340">
                  <c:v>41079.208333293704</c:v>
                </c:pt>
                <c:pt idx="16341">
                  <c:v>41079.218749960368</c:v>
                </c:pt>
                <c:pt idx="16342">
                  <c:v>41079.229166627032</c:v>
                </c:pt>
                <c:pt idx="16343">
                  <c:v>41079.239583293696</c:v>
                </c:pt>
                <c:pt idx="16344">
                  <c:v>41079.249999960361</c:v>
                </c:pt>
                <c:pt idx="16345">
                  <c:v>41079.260416627025</c:v>
                </c:pt>
                <c:pt idx="16346">
                  <c:v>41079.270833293689</c:v>
                </c:pt>
                <c:pt idx="16347">
                  <c:v>41079.281249960353</c:v>
                </c:pt>
                <c:pt idx="16348">
                  <c:v>41079.291666627018</c:v>
                </c:pt>
                <c:pt idx="16349">
                  <c:v>41079.302083293682</c:v>
                </c:pt>
                <c:pt idx="16350">
                  <c:v>41079.312499960346</c:v>
                </c:pt>
                <c:pt idx="16351">
                  <c:v>41079.32291662701</c:v>
                </c:pt>
                <c:pt idx="16352">
                  <c:v>41079.333333293675</c:v>
                </c:pt>
                <c:pt idx="16353">
                  <c:v>41079.343749960339</c:v>
                </c:pt>
                <c:pt idx="16354">
                  <c:v>41079.354166627003</c:v>
                </c:pt>
                <c:pt idx="16355">
                  <c:v>41079.364583293667</c:v>
                </c:pt>
                <c:pt idx="16356">
                  <c:v>41079.374999960331</c:v>
                </c:pt>
                <c:pt idx="16357">
                  <c:v>41079.385416626996</c:v>
                </c:pt>
                <c:pt idx="16358">
                  <c:v>41079.39583329366</c:v>
                </c:pt>
                <c:pt idx="16359">
                  <c:v>41079.406249960324</c:v>
                </c:pt>
                <c:pt idx="16360">
                  <c:v>41079.416666626988</c:v>
                </c:pt>
                <c:pt idx="16361">
                  <c:v>41079.427083293653</c:v>
                </c:pt>
                <c:pt idx="16362">
                  <c:v>41079.437499960317</c:v>
                </c:pt>
                <c:pt idx="16363">
                  <c:v>41079.447916626981</c:v>
                </c:pt>
                <c:pt idx="16364">
                  <c:v>41079.458333293645</c:v>
                </c:pt>
                <c:pt idx="16365">
                  <c:v>41079.46874996031</c:v>
                </c:pt>
                <c:pt idx="16366">
                  <c:v>41079.479166626974</c:v>
                </c:pt>
                <c:pt idx="16367">
                  <c:v>41079.489583293638</c:v>
                </c:pt>
                <c:pt idx="16368">
                  <c:v>41079.499999960302</c:v>
                </c:pt>
                <c:pt idx="16369">
                  <c:v>41079.510416626967</c:v>
                </c:pt>
                <c:pt idx="16370">
                  <c:v>41079.520833293631</c:v>
                </c:pt>
                <c:pt idx="16371">
                  <c:v>41079.531249960295</c:v>
                </c:pt>
                <c:pt idx="16372">
                  <c:v>41079.541666626959</c:v>
                </c:pt>
                <c:pt idx="16373">
                  <c:v>41079.552083293624</c:v>
                </c:pt>
                <c:pt idx="16374">
                  <c:v>41079.562499960288</c:v>
                </c:pt>
                <c:pt idx="16375">
                  <c:v>41079.572916626952</c:v>
                </c:pt>
                <c:pt idx="16376">
                  <c:v>41079.583333293616</c:v>
                </c:pt>
                <c:pt idx="16377">
                  <c:v>41079.593749960281</c:v>
                </c:pt>
                <c:pt idx="16378">
                  <c:v>41079.604166626945</c:v>
                </c:pt>
                <c:pt idx="16379">
                  <c:v>41079.614583293609</c:v>
                </c:pt>
                <c:pt idx="16380">
                  <c:v>41079.624999960273</c:v>
                </c:pt>
                <c:pt idx="16381">
                  <c:v>41079.635416626938</c:v>
                </c:pt>
                <c:pt idx="16382">
                  <c:v>41079.645833293602</c:v>
                </c:pt>
                <c:pt idx="16383">
                  <c:v>41079.656249960266</c:v>
                </c:pt>
                <c:pt idx="16384">
                  <c:v>41079.66666662693</c:v>
                </c:pt>
                <c:pt idx="16385">
                  <c:v>41079.677083293594</c:v>
                </c:pt>
                <c:pt idx="16386">
                  <c:v>41079.687499960259</c:v>
                </c:pt>
                <c:pt idx="16387">
                  <c:v>41079.697916626923</c:v>
                </c:pt>
                <c:pt idx="16388">
                  <c:v>41079.708333293587</c:v>
                </c:pt>
                <c:pt idx="16389">
                  <c:v>41079.718749960251</c:v>
                </c:pt>
                <c:pt idx="16390">
                  <c:v>41079.729166626916</c:v>
                </c:pt>
                <c:pt idx="16391">
                  <c:v>41079.73958329358</c:v>
                </c:pt>
                <c:pt idx="16392">
                  <c:v>41079.749999960244</c:v>
                </c:pt>
                <c:pt idx="16393">
                  <c:v>41079.760416626908</c:v>
                </c:pt>
                <c:pt idx="16394">
                  <c:v>41079.770833293573</c:v>
                </c:pt>
                <c:pt idx="16395">
                  <c:v>41079.781249960237</c:v>
                </c:pt>
                <c:pt idx="16396">
                  <c:v>41079.791666626901</c:v>
                </c:pt>
                <c:pt idx="16397">
                  <c:v>41079.802083293565</c:v>
                </c:pt>
                <c:pt idx="16398">
                  <c:v>41079.81249996023</c:v>
                </c:pt>
                <c:pt idx="16399">
                  <c:v>41079.822916626894</c:v>
                </c:pt>
                <c:pt idx="16400">
                  <c:v>41079.833333293558</c:v>
                </c:pt>
                <c:pt idx="16401">
                  <c:v>41079.843749960222</c:v>
                </c:pt>
                <c:pt idx="16402">
                  <c:v>41079.854166626887</c:v>
                </c:pt>
                <c:pt idx="16403">
                  <c:v>41079.864583293551</c:v>
                </c:pt>
                <c:pt idx="16404">
                  <c:v>41079.874999960215</c:v>
                </c:pt>
                <c:pt idx="16405">
                  <c:v>41079.885416626879</c:v>
                </c:pt>
                <c:pt idx="16406">
                  <c:v>41079.895833293544</c:v>
                </c:pt>
                <c:pt idx="16407">
                  <c:v>41079.906249960208</c:v>
                </c:pt>
                <c:pt idx="16408">
                  <c:v>41079.916666626872</c:v>
                </c:pt>
                <c:pt idx="16409">
                  <c:v>41079.927083293536</c:v>
                </c:pt>
                <c:pt idx="16410">
                  <c:v>41079.937499960201</c:v>
                </c:pt>
                <c:pt idx="16411">
                  <c:v>41079.947916626865</c:v>
                </c:pt>
                <c:pt idx="16412">
                  <c:v>41079.958333293529</c:v>
                </c:pt>
                <c:pt idx="16413">
                  <c:v>41079.968749960193</c:v>
                </c:pt>
                <c:pt idx="16414">
                  <c:v>41079.979166626857</c:v>
                </c:pt>
                <c:pt idx="16415">
                  <c:v>41079.989583293522</c:v>
                </c:pt>
                <c:pt idx="16416">
                  <c:v>41079.999999960186</c:v>
                </c:pt>
                <c:pt idx="16417">
                  <c:v>41080.01041662685</c:v>
                </c:pt>
                <c:pt idx="16418">
                  <c:v>41080.020833293514</c:v>
                </c:pt>
                <c:pt idx="16419">
                  <c:v>41080.031249960179</c:v>
                </c:pt>
                <c:pt idx="16420">
                  <c:v>41080.041666626843</c:v>
                </c:pt>
                <c:pt idx="16421">
                  <c:v>41080.052083293507</c:v>
                </c:pt>
                <c:pt idx="16422">
                  <c:v>41080.062499960171</c:v>
                </c:pt>
                <c:pt idx="16423">
                  <c:v>41080.072916626836</c:v>
                </c:pt>
                <c:pt idx="16424">
                  <c:v>41080.0833332935</c:v>
                </c:pt>
                <c:pt idx="16425">
                  <c:v>41080.093749960164</c:v>
                </c:pt>
                <c:pt idx="16426">
                  <c:v>41080.104166626828</c:v>
                </c:pt>
                <c:pt idx="16427">
                  <c:v>41080.114583293493</c:v>
                </c:pt>
                <c:pt idx="16428">
                  <c:v>41080.124999960157</c:v>
                </c:pt>
                <c:pt idx="16429">
                  <c:v>41080.135416626821</c:v>
                </c:pt>
                <c:pt idx="16430">
                  <c:v>41080.145833293485</c:v>
                </c:pt>
                <c:pt idx="16431">
                  <c:v>41080.15624996015</c:v>
                </c:pt>
                <c:pt idx="16432">
                  <c:v>41080.166666626814</c:v>
                </c:pt>
                <c:pt idx="16433">
                  <c:v>41080.177083293478</c:v>
                </c:pt>
                <c:pt idx="16434">
                  <c:v>41080.187499960142</c:v>
                </c:pt>
                <c:pt idx="16435">
                  <c:v>41080.197916626807</c:v>
                </c:pt>
                <c:pt idx="16436">
                  <c:v>41080.208333293471</c:v>
                </c:pt>
                <c:pt idx="16437">
                  <c:v>41080.218749960135</c:v>
                </c:pt>
                <c:pt idx="16438">
                  <c:v>41080.229166626799</c:v>
                </c:pt>
                <c:pt idx="16439">
                  <c:v>41080.239583293464</c:v>
                </c:pt>
                <c:pt idx="16440">
                  <c:v>41080.249999960128</c:v>
                </c:pt>
                <c:pt idx="16441">
                  <c:v>41080.260416626792</c:v>
                </c:pt>
                <c:pt idx="16442">
                  <c:v>41080.270833293456</c:v>
                </c:pt>
                <c:pt idx="16443">
                  <c:v>41080.28124996012</c:v>
                </c:pt>
                <c:pt idx="16444">
                  <c:v>41080.291666626785</c:v>
                </c:pt>
                <c:pt idx="16445">
                  <c:v>41080.302083293449</c:v>
                </c:pt>
                <c:pt idx="16446">
                  <c:v>41080.312499960113</c:v>
                </c:pt>
                <c:pt idx="16447">
                  <c:v>41080.322916626777</c:v>
                </c:pt>
                <c:pt idx="16448">
                  <c:v>41080.333333293442</c:v>
                </c:pt>
                <c:pt idx="16449">
                  <c:v>41080.343749960106</c:v>
                </c:pt>
                <c:pt idx="16450">
                  <c:v>41080.35416662677</c:v>
                </c:pt>
                <c:pt idx="16451">
                  <c:v>41080.364583293434</c:v>
                </c:pt>
                <c:pt idx="16452">
                  <c:v>41080.374999960099</c:v>
                </c:pt>
                <c:pt idx="16453">
                  <c:v>41080.385416626763</c:v>
                </c:pt>
                <c:pt idx="16454">
                  <c:v>41080.395833293427</c:v>
                </c:pt>
                <c:pt idx="16455">
                  <c:v>41080.406249960091</c:v>
                </c:pt>
                <c:pt idx="16456">
                  <c:v>41080.416666626756</c:v>
                </c:pt>
                <c:pt idx="16457">
                  <c:v>41080.42708329342</c:v>
                </c:pt>
                <c:pt idx="16458">
                  <c:v>41080.437499960084</c:v>
                </c:pt>
                <c:pt idx="16459">
                  <c:v>41080.447916626748</c:v>
                </c:pt>
                <c:pt idx="16460">
                  <c:v>41080.458333293413</c:v>
                </c:pt>
                <c:pt idx="16461">
                  <c:v>41080.468749960077</c:v>
                </c:pt>
                <c:pt idx="16462">
                  <c:v>41080.479166626741</c:v>
                </c:pt>
                <c:pt idx="16463">
                  <c:v>41080.489583293405</c:v>
                </c:pt>
                <c:pt idx="16464">
                  <c:v>41080.49999996007</c:v>
                </c:pt>
                <c:pt idx="16465">
                  <c:v>41080.510416626734</c:v>
                </c:pt>
                <c:pt idx="16466">
                  <c:v>41080.520833293398</c:v>
                </c:pt>
                <c:pt idx="16467">
                  <c:v>41080.531249960062</c:v>
                </c:pt>
                <c:pt idx="16468">
                  <c:v>41080.541666626727</c:v>
                </c:pt>
                <c:pt idx="16469">
                  <c:v>41080.552083293391</c:v>
                </c:pt>
                <c:pt idx="16470">
                  <c:v>41080.562499960055</c:v>
                </c:pt>
                <c:pt idx="16471">
                  <c:v>41080.572916626719</c:v>
                </c:pt>
                <c:pt idx="16472">
                  <c:v>41080.583333293383</c:v>
                </c:pt>
                <c:pt idx="16473">
                  <c:v>41080.593749960048</c:v>
                </c:pt>
                <c:pt idx="16474">
                  <c:v>41080.604166626712</c:v>
                </c:pt>
                <c:pt idx="16475">
                  <c:v>41080.614583293376</c:v>
                </c:pt>
                <c:pt idx="16476">
                  <c:v>41080.62499996004</c:v>
                </c:pt>
                <c:pt idx="16477">
                  <c:v>41080.635416626705</c:v>
                </c:pt>
                <c:pt idx="16478">
                  <c:v>41080.645833293369</c:v>
                </c:pt>
                <c:pt idx="16479">
                  <c:v>41080.656249960033</c:v>
                </c:pt>
                <c:pt idx="16480">
                  <c:v>41080.666666626697</c:v>
                </c:pt>
                <c:pt idx="16481">
                  <c:v>41080.677083293362</c:v>
                </c:pt>
                <c:pt idx="16482">
                  <c:v>41080.687499960026</c:v>
                </c:pt>
                <c:pt idx="16483">
                  <c:v>41080.69791662669</c:v>
                </c:pt>
                <c:pt idx="16484">
                  <c:v>41080.708333293354</c:v>
                </c:pt>
                <c:pt idx="16485">
                  <c:v>41080.718749960019</c:v>
                </c:pt>
                <c:pt idx="16486">
                  <c:v>41080.729166626683</c:v>
                </c:pt>
                <c:pt idx="16487">
                  <c:v>41080.739583293347</c:v>
                </c:pt>
                <c:pt idx="16488">
                  <c:v>41080.749999960011</c:v>
                </c:pt>
                <c:pt idx="16489">
                  <c:v>41080.760416626676</c:v>
                </c:pt>
                <c:pt idx="16490">
                  <c:v>41080.77083329334</c:v>
                </c:pt>
                <c:pt idx="16491">
                  <c:v>41080.781249960004</c:v>
                </c:pt>
                <c:pt idx="16492">
                  <c:v>41080.791666626668</c:v>
                </c:pt>
                <c:pt idx="16493">
                  <c:v>41080.802083293333</c:v>
                </c:pt>
                <c:pt idx="16494">
                  <c:v>41080.812499959997</c:v>
                </c:pt>
                <c:pt idx="16495">
                  <c:v>41080.822916626661</c:v>
                </c:pt>
                <c:pt idx="16496">
                  <c:v>41080.833333293325</c:v>
                </c:pt>
                <c:pt idx="16497">
                  <c:v>41080.84374995999</c:v>
                </c:pt>
                <c:pt idx="16498">
                  <c:v>41080.854166626654</c:v>
                </c:pt>
                <c:pt idx="16499">
                  <c:v>41080.864583293318</c:v>
                </c:pt>
                <c:pt idx="16500">
                  <c:v>41080.874999959982</c:v>
                </c:pt>
                <c:pt idx="16501">
                  <c:v>41080.885416626646</c:v>
                </c:pt>
                <c:pt idx="16502">
                  <c:v>41080.895833293311</c:v>
                </c:pt>
                <c:pt idx="16503">
                  <c:v>41080.906249959975</c:v>
                </c:pt>
                <c:pt idx="16504">
                  <c:v>41080.916666626639</c:v>
                </c:pt>
                <c:pt idx="16505">
                  <c:v>41080.927083293303</c:v>
                </c:pt>
                <c:pt idx="16506">
                  <c:v>41080.937499959968</c:v>
                </c:pt>
                <c:pt idx="16507">
                  <c:v>41080.947916626632</c:v>
                </c:pt>
                <c:pt idx="16508">
                  <c:v>41080.958333293296</c:v>
                </c:pt>
                <c:pt idx="16509">
                  <c:v>41080.96874995996</c:v>
                </c:pt>
                <c:pt idx="16510">
                  <c:v>41080.979166626625</c:v>
                </c:pt>
                <c:pt idx="16511">
                  <c:v>41080.989583293289</c:v>
                </c:pt>
                <c:pt idx="16512">
                  <c:v>41080.999999959953</c:v>
                </c:pt>
                <c:pt idx="16513">
                  <c:v>41081.010416626617</c:v>
                </c:pt>
                <c:pt idx="16514">
                  <c:v>41081.020833293282</c:v>
                </c:pt>
                <c:pt idx="16515">
                  <c:v>41081.031249959946</c:v>
                </c:pt>
                <c:pt idx="16516">
                  <c:v>41081.04166662661</c:v>
                </c:pt>
                <c:pt idx="16517">
                  <c:v>41081.052083293274</c:v>
                </c:pt>
                <c:pt idx="16518">
                  <c:v>41081.062499959939</c:v>
                </c:pt>
                <c:pt idx="16519">
                  <c:v>41081.072916626603</c:v>
                </c:pt>
                <c:pt idx="16520">
                  <c:v>41081.083333293267</c:v>
                </c:pt>
                <c:pt idx="16521">
                  <c:v>41081.093749959931</c:v>
                </c:pt>
                <c:pt idx="16522">
                  <c:v>41081.104166626596</c:v>
                </c:pt>
                <c:pt idx="16523">
                  <c:v>41081.11458329326</c:v>
                </c:pt>
                <c:pt idx="16524">
                  <c:v>41081.124999959924</c:v>
                </c:pt>
                <c:pt idx="16525">
                  <c:v>41081.135416626588</c:v>
                </c:pt>
                <c:pt idx="16526">
                  <c:v>41081.145833293253</c:v>
                </c:pt>
                <c:pt idx="16527">
                  <c:v>41081.156249959917</c:v>
                </c:pt>
                <c:pt idx="16528">
                  <c:v>41081.166666626581</c:v>
                </c:pt>
                <c:pt idx="16529">
                  <c:v>41081.177083293245</c:v>
                </c:pt>
                <c:pt idx="16530">
                  <c:v>41081.187499959909</c:v>
                </c:pt>
                <c:pt idx="16531">
                  <c:v>41081.197916626574</c:v>
                </c:pt>
                <c:pt idx="16532">
                  <c:v>41081.208333293238</c:v>
                </c:pt>
                <c:pt idx="16533">
                  <c:v>41081.218749959902</c:v>
                </c:pt>
                <c:pt idx="16534">
                  <c:v>41081.229166626566</c:v>
                </c:pt>
                <c:pt idx="16535">
                  <c:v>41081.239583293231</c:v>
                </c:pt>
                <c:pt idx="16536">
                  <c:v>41081.249999959895</c:v>
                </c:pt>
                <c:pt idx="16537">
                  <c:v>41081.260416626559</c:v>
                </c:pt>
                <c:pt idx="16538">
                  <c:v>41081.270833293223</c:v>
                </c:pt>
                <c:pt idx="16539">
                  <c:v>41081.281249959888</c:v>
                </c:pt>
                <c:pt idx="16540">
                  <c:v>41081.291666626552</c:v>
                </c:pt>
                <c:pt idx="16541">
                  <c:v>41081.302083293216</c:v>
                </c:pt>
                <c:pt idx="16542">
                  <c:v>41081.31249995988</c:v>
                </c:pt>
                <c:pt idx="16543">
                  <c:v>41081.322916626545</c:v>
                </c:pt>
                <c:pt idx="16544">
                  <c:v>41081.333333293209</c:v>
                </c:pt>
                <c:pt idx="16545">
                  <c:v>41081.343749959873</c:v>
                </c:pt>
                <c:pt idx="16546">
                  <c:v>41081.354166626537</c:v>
                </c:pt>
                <c:pt idx="16547">
                  <c:v>41081.364583293202</c:v>
                </c:pt>
                <c:pt idx="16548">
                  <c:v>41081.374999959866</c:v>
                </c:pt>
                <c:pt idx="16549">
                  <c:v>41081.38541662653</c:v>
                </c:pt>
                <c:pt idx="16550">
                  <c:v>41081.395833293194</c:v>
                </c:pt>
                <c:pt idx="16551">
                  <c:v>41081.406249959859</c:v>
                </c:pt>
                <c:pt idx="16552">
                  <c:v>41081.416666626523</c:v>
                </c:pt>
                <c:pt idx="16553">
                  <c:v>41081.427083293187</c:v>
                </c:pt>
                <c:pt idx="16554">
                  <c:v>41081.437499959851</c:v>
                </c:pt>
                <c:pt idx="16555">
                  <c:v>41081.447916626516</c:v>
                </c:pt>
                <c:pt idx="16556">
                  <c:v>41081.45833329318</c:v>
                </c:pt>
                <c:pt idx="16557">
                  <c:v>41081.468749959844</c:v>
                </c:pt>
                <c:pt idx="16558">
                  <c:v>41081.479166626508</c:v>
                </c:pt>
                <c:pt idx="16559">
                  <c:v>41081.489583293172</c:v>
                </c:pt>
                <c:pt idx="16560">
                  <c:v>41081.499999959837</c:v>
                </c:pt>
                <c:pt idx="16561">
                  <c:v>41081.510416626501</c:v>
                </c:pt>
                <c:pt idx="16562">
                  <c:v>41081.520833293165</c:v>
                </c:pt>
                <c:pt idx="16563">
                  <c:v>41081.531249959829</c:v>
                </c:pt>
                <c:pt idx="16564">
                  <c:v>41081.541666626494</c:v>
                </c:pt>
                <c:pt idx="16565">
                  <c:v>41081.552083293158</c:v>
                </c:pt>
                <c:pt idx="16566">
                  <c:v>41081.562499959822</c:v>
                </c:pt>
                <c:pt idx="16567">
                  <c:v>41081.572916626486</c:v>
                </c:pt>
                <c:pt idx="16568">
                  <c:v>41081.583333293151</c:v>
                </c:pt>
                <c:pt idx="16569">
                  <c:v>41081.593749959815</c:v>
                </c:pt>
                <c:pt idx="16570">
                  <c:v>41081.604166626479</c:v>
                </c:pt>
                <c:pt idx="16571">
                  <c:v>41081.614583293143</c:v>
                </c:pt>
                <c:pt idx="16572">
                  <c:v>41081.624999959808</c:v>
                </c:pt>
                <c:pt idx="16573">
                  <c:v>41081.635416626472</c:v>
                </c:pt>
                <c:pt idx="16574">
                  <c:v>41081.645833293136</c:v>
                </c:pt>
                <c:pt idx="16575">
                  <c:v>41081.6562499598</c:v>
                </c:pt>
                <c:pt idx="16576">
                  <c:v>41081.666666626465</c:v>
                </c:pt>
                <c:pt idx="16577">
                  <c:v>41081.677083293129</c:v>
                </c:pt>
                <c:pt idx="16578">
                  <c:v>41081.687499959793</c:v>
                </c:pt>
                <c:pt idx="16579">
                  <c:v>41081.697916626457</c:v>
                </c:pt>
                <c:pt idx="16580">
                  <c:v>41081.708333293122</c:v>
                </c:pt>
                <c:pt idx="16581">
                  <c:v>41081.718749959786</c:v>
                </c:pt>
                <c:pt idx="16582">
                  <c:v>41081.72916662645</c:v>
                </c:pt>
                <c:pt idx="16583">
                  <c:v>41081.739583293114</c:v>
                </c:pt>
                <c:pt idx="16584">
                  <c:v>41081.749999959779</c:v>
                </c:pt>
                <c:pt idx="16585">
                  <c:v>41081.760416626443</c:v>
                </c:pt>
                <c:pt idx="16586">
                  <c:v>41081.770833293107</c:v>
                </c:pt>
                <c:pt idx="16587">
                  <c:v>41081.781249959771</c:v>
                </c:pt>
                <c:pt idx="16588">
                  <c:v>41081.791666626435</c:v>
                </c:pt>
                <c:pt idx="16589">
                  <c:v>41081.8020832931</c:v>
                </c:pt>
                <c:pt idx="16590">
                  <c:v>41081.812499959764</c:v>
                </c:pt>
                <c:pt idx="16591">
                  <c:v>41081.822916626428</c:v>
                </c:pt>
                <c:pt idx="16592">
                  <c:v>41081.833333293092</c:v>
                </c:pt>
                <c:pt idx="16593">
                  <c:v>41081.843749959757</c:v>
                </c:pt>
                <c:pt idx="16594">
                  <c:v>41081.854166626421</c:v>
                </c:pt>
                <c:pt idx="16595">
                  <c:v>41081.864583293085</c:v>
                </c:pt>
                <c:pt idx="16596">
                  <c:v>41081.874999959749</c:v>
                </c:pt>
                <c:pt idx="16597">
                  <c:v>41081.885416626414</c:v>
                </c:pt>
                <c:pt idx="16598">
                  <c:v>41081.895833293078</c:v>
                </c:pt>
                <c:pt idx="16599">
                  <c:v>41081.906249959742</c:v>
                </c:pt>
                <c:pt idx="16600">
                  <c:v>41081.916666626406</c:v>
                </c:pt>
                <c:pt idx="16601">
                  <c:v>41081.927083293071</c:v>
                </c:pt>
                <c:pt idx="16602">
                  <c:v>41081.937499959735</c:v>
                </c:pt>
                <c:pt idx="16603">
                  <c:v>41081.947916626399</c:v>
                </c:pt>
                <c:pt idx="16604">
                  <c:v>41081.958333293063</c:v>
                </c:pt>
                <c:pt idx="16605">
                  <c:v>41081.968749959728</c:v>
                </c:pt>
                <c:pt idx="16606">
                  <c:v>41081.979166626392</c:v>
                </c:pt>
                <c:pt idx="16607">
                  <c:v>41081.989583293056</c:v>
                </c:pt>
                <c:pt idx="16608">
                  <c:v>41081.99999995972</c:v>
                </c:pt>
                <c:pt idx="16609">
                  <c:v>41082.010416626385</c:v>
                </c:pt>
                <c:pt idx="16610">
                  <c:v>41082.020833293049</c:v>
                </c:pt>
                <c:pt idx="16611">
                  <c:v>41082.031249959713</c:v>
                </c:pt>
                <c:pt idx="16612">
                  <c:v>41082.041666626377</c:v>
                </c:pt>
                <c:pt idx="16613">
                  <c:v>41082.052083293042</c:v>
                </c:pt>
                <c:pt idx="16614">
                  <c:v>41082.062499959706</c:v>
                </c:pt>
                <c:pt idx="16615">
                  <c:v>41082.07291662637</c:v>
                </c:pt>
                <c:pt idx="16616">
                  <c:v>41082.083333293034</c:v>
                </c:pt>
                <c:pt idx="16617">
                  <c:v>41082.093749959698</c:v>
                </c:pt>
                <c:pt idx="16618">
                  <c:v>41082.104166626363</c:v>
                </c:pt>
                <c:pt idx="16619">
                  <c:v>41082.114583293027</c:v>
                </c:pt>
                <c:pt idx="16620">
                  <c:v>41082.124999959691</c:v>
                </c:pt>
                <c:pt idx="16621">
                  <c:v>41082.135416626355</c:v>
                </c:pt>
                <c:pt idx="16622">
                  <c:v>41082.14583329302</c:v>
                </c:pt>
                <c:pt idx="16623">
                  <c:v>41082.156249959684</c:v>
                </c:pt>
                <c:pt idx="16624">
                  <c:v>41082.166666626348</c:v>
                </c:pt>
                <c:pt idx="16625">
                  <c:v>41082.177083293012</c:v>
                </c:pt>
                <c:pt idx="16626">
                  <c:v>41082.187499959677</c:v>
                </c:pt>
                <c:pt idx="16627">
                  <c:v>41082.197916626341</c:v>
                </c:pt>
                <c:pt idx="16628">
                  <c:v>41082.208333293005</c:v>
                </c:pt>
                <c:pt idx="16629">
                  <c:v>41082.218749959669</c:v>
                </c:pt>
                <c:pt idx="16630">
                  <c:v>41082.229166626334</c:v>
                </c:pt>
                <c:pt idx="16631">
                  <c:v>41082.239583292998</c:v>
                </c:pt>
                <c:pt idx="16632">
                  <c:v>41082.249999959662</c:v>
                </c:pt>
                <c:pt idx="16633">
                  <c:v>41082.260416626326</c:v>
                </c:pt>
                <c:pt idx="16634">
                  <c:v>41082.270833292991</c:v>
                </c:pt>
                <c:pt idx="16635">
                  <c:v>41082.281249959655</c:v>
                </c:pt>
                <c:pt idx="16636">
                  <c:v>41082.291666626319</c:v>
                </c:pt>
                <c:pt idx="16637">
                  <c:v>41082.302083292983</c:v>
                </c:pt>
                <c:pt idx="16638">
                  <c:v>41082.312499959648</c:v>
                </c:pt>
                <c:pt idx="16639">
                  <c:v>41082.322916626312</c:v>
                </c:pt>
                <c:pt idx="16640">
                  <c:v>41082.333333292976</c:v>
                </c:pt>
                <c:pt idx="16641">
                  <c:v>41082.34374995964</c:v>
                </c:pt>
                <c:pt idx="16642">
                  <c:v>41082.354166626305</c:v>
                </c:pt>
                <c:pt idx="16643">
                  <c:v>41082.364583292969</c:v>
                </c:pt>
                <c:pt idx="16644">
                  <c:v>41082.374999959633</c:v>
                </c:pt>
                <c:pt idx="16645">
                  <c:v>41082.385416626297</c:v>
                </c:pt>
                <c:pt idx="16646">
                  <c:v>41082.395833292961</c:v>
                </c:pt>
                <c:pt idx="16647">
                  <c:v>41082.406249959626</c:v>
                </c:pt>
                <c:pt idx="16648">
                  <c:v>41082.41666662629</c:v>
                </c:pt>
                <c:pt idx="16649">
                  <c:v>41082.427083292954</c:v>
                </c:pt>
                <c:pt idx="16650">
                  <c:v>41082.437499959618</c:v>
                </c:pt>
                <c:pt idx="16651">
                  <c:v>41082.447916626283</c:v>
                </c:pt>
                <c:pt idx="16652">
                  <c:v>41082.458333292947</c:v>
                </c:pt>
                <c:pt idx="16653">
                  <c:v>41082.468749959611</c:v>
                </c:pt>
                <c:pt idx="16654">
                  <c:v>41082.479166626275</c:v>
                </c:pt>
                <c:pt idx="16655">
                  <c:v>41082.48958329294</c:v>
                </c:pt>
                <c:pt idx="16656">
                  <c:v>41082.499999959604</c:v>
                </c:pt>
                <c:pt idx="16657">
                  <c:v>41082.510416626268</c:v>
                </c:pt>
                <c:pt idx="16658">
                  <c:v>41082.520833292932</c:v>
                </c:pt>
                <c:pt idx="16659">
                  <c:v>41082.531249959597</c:v>
                </c:pt>
                <c:pt idx="16660">
                  <c:v>41082.541666626261</c:v>
                </c:pt>
                <c:pt idx="16661">
                  <c:v>41082.552083292925</c:v>
                </c:pt>
                <c:pt idx="16662">
                  <c:v>41082.562499959589</c:v>
                </c:pt>
                <c:pt idx="16663">
                  <c:v>41082.572916626254</c:v>
                </c:pt>
                <c:pt idx="16664">
                  <c:v>41082.583333292918</c:v>
                </c:pt>
                <c:pt idx="16665">
                  <c:v>41082.593749959582</c:v>
                </c:pt>
                <c:pt idx="16666">
                  <c:v>41082.604166626246</c:v>
                </c:pt>
                <c:pt idx="16667">
                  <c:v>41082.614583292911</c:v>
                </c:pt>
                <c:pt idx="16668">
                  <c:v>41082.624999959575</c:v>
                </c:pt>
                <c:pt idx="16669">
                  <c:v>41082.635416626239</c:v>
                </c:pt>
                <c:pt idx="16670">
                  <c:v>41082.645833292903</c:v>
                </c:pt>
                <c:pt idx="16671">
                  <c:v>41082.656249959568</c:v>
                </c:pt>
                <c:pt idx="16672">
                  <c:v>41082.666666626232</c:v>
                </c:pt>
                <c:pt idx="16673">
                  <c:v>41082.677083292896</c:v>
                </c:pt>
                <c:pt idx="16674">
                  <c:v>41082.68749995956</c:v>
                </c:pt>
                <c:pt idx="16675">
                  <c:v>41082.697916626224</c:v>
                </c:pt>
                <c:pt idx="16676">
                  <c:v>41082.708333292889</c:v>
                </c:pt>
                <c:pt idx="16677">
                  <c:v>41082.718749959553</c:v>
                </c:pt>
                <c:pt idx="16678">
                  <c:v>41082.729166626217</c:v>
                </c:pt>
                <c:pt idx="16679">
                  <c:v>41082.739583292881</c:v>
                </c:pt>
                <c:pt idx="16680">
                  <c:v>41082.749999959546</c:v>
                </c:pt>
                <c:pt idx="16681">
                  <c:v>41082.76041662621</c:v>
                </c:pt>
                <c:pt idx="16682">
                  <c:v>41082.770833292874</c:v>
                </c:pt>
                <c:pt idx="16683">
                  <c:v>41082.781249959538</c:v>
                </c:pt>
                <c:pt idx="16684">
                  <c:v>41082.791666626203</c:v>
                </c:pt>
                <c:pt idx="16685">
                  <c:v>41082.802083292867</c:v>
                </c:pt>
                <c:pt idx="16686">
                  <c:v>41082.812499959531</c:v>
                </c:pt>
                <c:pt idx="16687">
                  <c:v>41082.822916626195</c:v>
                </c:pt>
                <c:pt idx="16688">
                  <c:v>41082.83333329286</c:v>
                </c:pt>
                <c:pt idx="16689">
                  <c:v>41082.843749959524</c:v>
                </c:pt>
                <c:pt idx="16690">
                  <c:v>41082.854166626188</c:v>
                </c:pt>
                <c:pt idx="16691">
                  <c:v>41082.864583292852</c:v>
                </c:pt>
                <c:pt idx="16692">
                  <c:v>41082.874999959517</c:v>
                </c:pt>
                <c:pt idx="16693">
                  <c:v>41082.885416626181</c:v>
                </c:pt>
                <c:pt idx="16694">
                  <c:v>41082.895833292845</c:v>
                </c:pt>
                <c:pt idx="16695">
                  <c:v>41082.906249959509</c:v>
                </c:pt>
                <c:pt idx="16696">
                  <c:v>41082.916666626174</c:v>
                </c:pt>
                <c:pt idx="16697">
                  <c:v>41082.927083292838</c:v>
                </c:pt>
                <c:pt idx="16698">
                  <c:v>41082.937499959502</c:v>
                </c:pt>
                <c:pt idx="16699">
                  <c:v>41082.947916626166</c:v>
                </c:pt>
                <c:pt idx="16700">
                  <c:v>41082.958333292831</c:v>
                </c:pt>
                <c:pt idx="16701">
                  <c:v>41082.968749959495</c:v>
                </c:pt>
                <c:pt idx="16702">
                  <c:v>41082.979166626159</c:v>
                </c:pt>
                <c:pt idx="16703">
                  <c:v>41082.989583292823</c:v>
                </c:pt>
                <c:pt idx="16704">
                  <c:v>41082.999999959487</c:v>
                </c:pt>
                <c:pt idx="16705">
                  <c:v>41083.010416626152</c:v>
                </c:pt>
                <c:pt idx="16706">
                  <c:v>41083.020833292816</c:v>
                </c:pt>
                <c:pt idx="16707">
                  <c:v>41083.03124995948</c:v>
                </c:pt>
                <c:pt idx="16708">
                  <c:v>41083.041666626144</c:v>
                </c:pt>
                <c:pt idx="16709">
                  <c:v>41083.052083292809</c:v>
                </c:pt>
                <c:pt idx="16710">
                  <c:v>41083.062499959473</c:v>
                </c:pt>
                <c:pt idx="16711">
                  <c:v>41083.072916626137</c:v>
                </c:pt>
                <c:pt idx="16712">
                  <c:v>41083.083333292801</c:v>
                </c:pt>
                <c:pt idx="16713">
                  <c:v>41083.093749959466</c:v>
                </c:pt>
                <c:pt idx="16714">
                  <c:v>41083.10416662613</c:v>
                </c:pt>
                <c:pt idx="16715">
                  <c:v>41083.114583292794</c:v>
                </c:pt>
                <c:pt idx="16716">
                  <c:v>41083.124999959458</c:v>
                </c:pt>
                <c:pt idx="16717">
                  <c:v>41083.135416626123</c:v>
                </c:pt>
                <c:pt idx="16718">
                  <c:v>41083.145833292787</c:v>
                </c:pt>
                <c:pt idx="16719">
                  <c:v>41083.156249959451</c:v>
                </c:pt>
                <c:pt idx="16720">
                  <c:v>41083.166666626115</c:v>
                </c:pt>
                <c:pt idx="16721">
                  <c:v>41083.17708329278</c:v>
                </c:pt>
                <c:pt idx="16722">
                  <c:v>41083.187499959444</c:v>
                </c:pt>
                <c:pt idx="16723">
                  <c:v>41083.197916626108</c:v>
                </c:pt>
                <c:pt idx="16724">
                  <c:v>41083.208333292772</c:v>
                </c:pt>
                <c:pt idx="16725">
                  <c:v>41083.218749959437</c:v>
                </c:pt>
                <c:pt idx="16726">
                  <c:v>41083.229166626101</c:v>
                </c:pt>
                <c:pt idx="16727">
                  <c:v>41083.239583292765</c:v>
                </c:pt>
                <c:pt idx="16728">
                  <c:v>41083.249999959429</c:v>
                </c:pt>
                <c:pt idx="16729">
                  <c:v>41083.260416626094</c:v>
                </c:pt>
                <c:pt idx="16730">
                  <c:v>41083.270833292758</c:v>
                </c:pt>
                <c:pt idx="16731">
                  <c:v>41083.281249959422</c:v>
                </c:pt>
                <c:pt idx="16732">
                  <c:v>41083.291666626086</c:v>
                </c:pt>
                <c:pt idx="16733">
                  <c:v>41083.30208329275</c:v>
                </c:pt>
                <c:pt idx="16734">
                  <c:v>41083.312499959415</c:v>
                </c:pt>
                <c:pt idx="16735">
                  <c:v>41083.322916626079</c:v>
                </c:pt>
                <c:pt idx="16736">
                  <c:v>41083.333333292743</c:v>
                </c:pt>
                <c:pt idx="16737">
                  <c:v>41083.343749959407</c:v>
                </c:pt>
                <c:pt idx="16738">
                  <c:v>41083.354166626072</c:v>
                </c:pt>
                <c:pt idx="16739">
                  <c:v>41083.364583292736</c:v>
                </c:pt>
                <c:pt idx="16740">
                  <c:v>41083.3749999594</c:v>
                </c:pt>
                <c:pt idx="16741">
                  <c:v>41083.385416626064</c:v>
                </c:pt>
                <c:pt idx="16742">
                  <c:v>41083.395833292729</c:v>
                </c:pt>
                <c:pt idx="16743">
                  <c:v>41083.406249959393</c:v>
                </c:pt>
                <c:pt idx="16744">
                  <c:v>41083.416666626057</c:v>
                </c:pt>
                <c:pt idx="16745">
                  <c:v>41083.427083292721</c:v>
                </c:pt>
                <c:pt idx="16746">
                  <c:v>41083.437499959386</c:v>
                </c:pt>
                <c:pt idx="16747">
                  <c:v>41083.44791662605</c:v>
                </c:pt>
                <c:pt idx="16748">
                  <c:v>41083.458333292714</c:v>
                </c:pt>
                <c:pt idx="16749">
                  <c:v>41083.468749959378</c:v>
                </c:pt>
                <c:pt idx="16750">
                  <c:v>41083.479166626043</c:v>
                </c:pt>
                <c:pt idx="16751">
                  <c:v>41083.489583292707</c:v>
                </c:pt>
                <c:pt idx="16752">
                  <c:v>41083.499999959371</c:v>
                </c:pt>
                <c:pt idx="16753">
                  <c:v>41083.510416626035</c:v>
                </c:pt>
                <c:pt idx="16754">
                  <c:v>41083.5208332927</c:v>
                </c:pt>
                <c:pt idx="16755">
                  <c:v>41083.531249959364</c:v>
                </c:pt>
                <c:pt idx="16756">
                  <c:v>41083.541666626028</c:v>
                </c:pt>
                <c:pt idx="16757">
                  <c:v>41083.552083292692</c:v>
                </c:pt>
                <c:pt idx="16758">
                  <c:v>41083.562499959357</c:v>
                </c:pt>
                <c:pt idx="16759">
                  <c:v>41083.572916626021</c:v>
                </c:pt>
                <c:pt idx="16760">
                  <c:v>41083.583333292685</c:v>
                </c:pt>
                <c:pt idx="16761">
                  <c:v>41083.593749959349</c:v>
                </c:pt>
                <c:pt idx="16762">
                  <c:v>41083.604166626013</c:v>
                </c:pt>
                <c:pt idx="16763">
                  <c:v>41083.614583292678</c:v>
                </c:pt>
                <c:pt idx="16764">
                  <c:v>41083.624999959342</c:v>
                </c:pt>
                <c:pt idx="16765">
                  <c:v>41083.635416626006</c:v>
                </c:pt>
                <c:pt idx="16766">
                  <c:v>41083.64583329267</c:v>
                </c:pt>
                <c:pt idx="16767">
                  <c:v>41083.656249959335</c:v>
                </c:pt>
                <c:pt idx="16768">
                  <c:v>41083.666666625999</c:v>
                </c:pt>
                <c:pt idx="16769">
                  <c:v>41083.677083292663</c:v>
                </c:pt>
                <c:pt idx="16770">
                  <c:v>41083.687499959327</c:v>
                </c:pt>
                <c:pt idx="16771">
                  <c:v>41083.697916625992</c:v>
                </c:pt>
                <c:pt idx="16772">
                  <c:v>41083.708333292656</c:v>
                </c:pt>
                <c:pt idx="16773">
                  <c:v>41083.71874995932</c:v>
                </c:pt>
                <c:pt idx="16774">
                  <c:v>41083.729166625984</c:v>
                </c:pt>
                <c:pt idx="16775">
                  <c:v>41083.739583292649</c:v>
                </c:pt>
                <c:pt idx="16776">
                  <c:v>41083.749999959313</c:v>
                </c:pt>
                <c:pt idx="16777">
                  <c:v>41083.760416625977</c:v>
                </c:pt>
                <c:pt idx="16778">
                  <c:v>41083.770833292641</c:v>
                </c:pt>
                <c:pt idx="16779">
                  <c:v>41083.781249959306</c:v>
                </c:pt>
                <c:pt idx="16780">
                  <c:v>41083.79166662597</c:v>
                </c:pt>
                <c:pt idx="16781">
                  <c:v>41083.802083292634</c:v>
                </c:pt>
                <c:pt idx="16782">
                  <c:v>41083.812499959298</c:v>
                </c:pt>
                <c:pt idx="16783">
                  <c:v>41083.822916625963</c:v>
                </c:pt>
                <c:pt idx="16784">
                  <c:v>41083.833333292627</c:v>
                </c:pt>
                <c:pt idx="16785">
                  <c:v>41083.843749959291</c:v>
                </c:pt>
                <c:pt idx="16786">
                  <c:v>41083.854166625955</c:v>
                </c:pt>
                <c:pt idx="16787">
                  <c:v>41083.864583292619</c:v>
                </c:pt>
                <c:pt idx="16788">
                  <c:v>41083.874999959284</c:v>
                </c:pt>
                <c:pt idx="16789">
                  <c:v>41083.885416625948</c:v>
                </c:pt>
                <c:pt idx="16790">
                  <c:v>41083.895833292612</c:v>
                </c:pt>
                <c:pt idx="16791">
                  <c:v>41083.906249959276</c:v>
                </c:pt>
                <c:pt idx="16792">
                  <c:v>41083.916666625941</c:v>
                </c:pt>
                <c:pt idx="16793">
                  <c:v>41083.927083292605</c:v>
                </c:pt>
                <c:pt idx="16794">
                  <c:v>41083.937499959269</c:v>
                </c:pt>
                <c:pt idx="16795">
                  <c:v>41083.947916625933</c:v>
                </c:pt>
                <c:pt idx="16796">
                  <c:v>41083.958333292598</c:v>
                </c:pt>
                <c:pt idx="16797">
                  <c:v>41083.968749959262</c:v>
                </c:pt>
                <c:pt idx="16798">
                  <c:v>41083.979166625926</c:v>
                </c:pt>
                <c:pt idx="16799">
                  <c:v>41083.98958329259</c:v>
                </c:pt>
                <c:pt idx="16800">
                  <c:v>41083.999999959255</c:v>
                </c:pt>
                <c:pt idx="16801">
                  <c:v>41084.010416625919</c:v>
                </c:pt>
                <c:pt idx="16802">
                  <c:v>41084.020833292583</c:v>
                </c:pt>
                <c:pt idx="16803">
                  <c:v>41084.031249959247</c:v>
                </c:pt>
                <c:pt idx="16804">
                  <c:v>41084.041666625912</c:v>
                </c:pt>
                <c:pt idx="16805">
                  <c:v>41084.052083292576</c:v>
                </c:pt>
                <c:pt idx="16806">
                  <c:v>41084.06249995924</c:v>
                </c:pt>
                <c:pt idx="16807">
                  <c:v>41084.072916625904</c:v>
                </c:pt>
                <c:pt idx="16808">
                  <c:v>41084.083333292569</c:v>
                </c:pt>
                <c:pt idx="16809">
                  <c:v>41084.093749959233</c:v>
                </c:pt>
                <c:pt idx="16810">
                  <c:v>41084.104166625897</c:v>
                </c:pt>
                <c:pt idx="16811">
                  <c:v>41084.114583292561</c:v>
                </c:pt>
                <c:pt idx="16812">
                  <c:v>41084.124999959226</c:v>
                </c:pt>
                <c:pt idx="16813">
                  <c:v>41084.13541662589</c:v>
                </c:pt>
                <c:pt idx="16814">
                  <c:v>41084.145833292554</c:v>
                </c:pt>
                <c:pt idx="16815">
                  <c:v>41084.156249959218</c:v>
                </c:pt>
                <c:pt idx="16816">
                  <c:v>41084.166666625882</c:v>
                </c:pt>
                <c:pt idx="16817">
                  <c:v>41084.177083292547</c:v>
                </c:pt>
                <c:pt idx="16818">
                  <c:v>41084.187499959211</c:v>
                </c:pt>
                <c:pt idx="16819">
                  <c:v>41084.197916625875</c:v>
                </c:pt>
                <c:pt idx="16820">
                  <c:v>41084.208333292539</c:v>
                </c:pt>
                <c:pt idx="16821">
                  <c:v>41084.218749959204</c:v>
                </c:pt>
                <c:pt idx="16822">
                  <c:v>41084.229166625868</c:v>
                </c:pt>
                <c:pt idx="16823">
                  <c:v>41084.239583292532</c:v>
                </c:pt>
                <c:pt idx="16824">
                  <c:v>41084.249999959196</c:v>
                </c:pt>
                <c:pt idx="16825">
                  <c:v>41084.260416625861</c:v>
                </c:pt>
                <c:pt idx="16826">
                  <c:v>41084.270833292525</c:v>
                </c:pt>
                <c:pt idx="16827">
                  <c:v>41084.281249959189</c:v>
                </c:pt>
                <c:pt idx="16828">
                  <c:v>41084.291666625853</c:v>
                </c:pt>
                <c:pt idx="16829">
                  <c:v>41084.302083292518</c:v>
                </c:pt>
                <c:pt idx="16830">
                  <c:v>41084.312499959182</c:v>
                </c:pt>
                <c:pt idx="16831">
                  <c:v>41084.322916625846</c:v>
                </c:pt>
                <c:pt idx="16832">
                  <c:v>41084.33333329251</c:v>
                </c:pt>
                <c:pt idx="16833">
                  <c:v>41084.343749959175</c:v>
                </c:pt>
                <c:pt idx="16834">
                  <c:v>41084.354166625839</c:v>
                </c:pt>
                <c:pt idx="16835">
                  <c:v>41084.364583292503</c:v>
                </c:pt>
                <c:pt idx="16836">
                  <c:v>41084.374999959167</c:v>
                </c:pt>
                <c:pt idx="16837">
                  <c:v>41084.385416625832</c:v>
                </c:pt>
                <c:pt idx="16838">
                  <c:v>41084.395833292496</c:v>
                </c:pt>
                <c:pt idx="16839">
                  <c:v>41084.40624995916</c:v>
                </c:pt>
                <c:pt idx="16840">
                  <c:v>41084.416666625824</c:v>
                </c:pt>
                <c:pt idx="16841">
                  <c:v>41084.427083292489</c:v>
                </c:pt>
                <c:pt idx="16842">
                  <c:v>41084.437499959153</c:v>
                </c:pt>
                <c:pt idx="16843">
                  <c:v>41084.447916625817</c:v>
                </c:pt>
                <c:pt idx="16844">
                  <c:v>41084.458333292481</c:v>
                </c:pt>
                <c:pt idx="16845">
                  <c:v>41084.468749959145</c:v>
                </c:pt>
                <c:pt idx="16846">
                  <c:v>41084.47916662581</c:v>
                </c:pt>
                <c:pt idx="16847">
                  <c:v>41084.489583292474</c:v>
                </c:pt>
                <c:pt idx="16848">
                  <c:v>41084.499999959138</c:v>
                </c:pt>
                <c:pt idx="16849">
                  <c:v>41084.510416625802</c:v>
                </c:pt>
                <c:pt idx="16850">
                  <c:v>41084.520833292467</c:v>
                </c:pt>
                <c:pt idx="16851">
                  <c:v>41084.531249959131</c:v>
                </c:pt>
                <c:pt idx="16852">
                  <c:v>41084.541666625795</c:v>
                </c:pt>
                <c:pt idx="16853">
                  <c:v>41084.552083292459</c:v>
                </c:pt>
                <c:pt idx="16854">
                  <c:v>41084.562499959124</c:v>
                </c:pt>
                <c:pt idx="16855">
                  <c:v>41084.572916625788</c:v>
                </c:pt>
                <c:pt idx="16856">
                  <c:v>41084.583333292452</c:v>
                </c:pt>
                <c:pt idx="16857">
                  <c:v>41084.593749959116</c:v>
                </c:pt>
                <c:pt idx="16858">
                  <c:v>41084.604166625781</c:v>
                </c:pt>
                <c:pt idx="16859">
                  <c:v>41084.614583292445</c:v>
                </c:pt>
                <c:pt idx="16860">
                  <c:v>41084.624999959109</c:v>
                </c:pt>
                <c:pt idx="16861">
                  <c:v>41084.635416625773</c:v>
                </c:pt>
                <c:pt idx="16862">
                  <c:v>41084.645833292438</c:v>
                </c:pt>
                <c:pt idx="16863">
                  <c:v>41084.656249959102</c:v>
                </c:pt>
                <c:pt idx="16864">
                  <c:v>41084.666666625766</c:v>
                </c:pt>
                <c:pt idx="16865">
                  <c:v>41084.67708329243</c:v>
                </c:pt>
                <c:pt idx="16866">
                  <c:v>41084.687499959095</c:v>
                </c:pt>
                <c:pt idx="16867">
                  <c:v>41084.697916625759</c:v>
                </c:pt>
                <c:pt idx="16868">
                  <c:v>41084.708333292423</c:v>
                </c:pt>
                <c:pt idx="16869">
                  <c:v>41084.718749959087</c:v>
                </c:pt>
                <c:pt idx="16870">
                  <c:v>41084.729166625752</c:v>
                </c:pt>
                <c:pt idx="16871">
                  <c:v>41084.739583292416</c:v>
                </c:pt>
                <c:pt idx="16872">
                  <c:v>41084.74999995908</c:v>
                </c:pt>
                <c:pt idx="16873">
                  <c:v>41084.760416625744</c:v>
                </c:pt>
                <c:pt idx="16874">
                  <c:v>41084.770833292408</c:v>
                </c:pt>
                <c:pt idx="16875">
                  <c:v>41084.781249959073</c:v>
                </c:pt>
                <c:pt idx="16876">
                  <c:v>41084.791666625737</c:v>
                </c:pt>
                <c:pt idx="16877">
                  <c:v>41084.802083292401</c:v>
                </c:pt>
                <c:pt idx="16878">
                  <c:v>41084.812499959065</c:v>
                </c:pt>
                <c:pt idx="16879">
                  <c:v>41084.82291662573</c:v>
                </c:pt>
                <c:pt idx="16880">
                  <c:v>41084.833333292394</c:v>
                </c:pt>
                <c:pt idx="16881">
                  <c:v>41084.843749959058</c:v>
                </c:pt>
                <c:pt idx="16882">
                  <c:v>41084.854166625722</c:v>
                </c:pt>
                <c:pt idx="16883">
                  <c:v>41084.864583292387</c:v>
                </c:pt>
                <c:pt idx="16884">
                  <c:v>41084.874999959051</c:v>
                </c:pt>
                <c:pt idx="16885">
                  <c:v>41084.885416625715</c:v>
                </c:pt>
                <c:pt idx="16886">
                  <c:v>41084.895833292379</c:v>
                </c:pt>
                <c:pt idx="16887">
                  <c:v>41084.906249959044</c:v>
                </c:pt>
                <c:pt idx="16888">
                  <c:v>41084.916666625708</c:v>
                </c:pt>
                <c:pt idx="16889">
                  <c:v>41084.927083292372</c:v>
                </c:pt>
                <c:pt idx="16890">
                  <c:v>41084.937499959036</c:v>
                </c:pt>
                <c:pt idx="16891">
                  <c:v>41084.947916625701</c:v>
                </c:pt>
                <c:pt idx="16892">
                  <c:v>41084.958333292365</c:v>
                </c:pt>
                <c:pt idx="16893">
                  <c:v>41084.968749959029</c:v>
                </c:pt>
                <c:pt idx="16894">
                  <c:v>41084.979166625693</c:v>
                </c:pt>
                <c:pt idx="16895">
                  <c:v>41084.989583292358</c:v>
                </c:pt>
                <c:pt idx="16896">
                  <c:v>41084.999999959022</c:v>
                </c:pt>
                <c:pt idx="16897">
                  <c:v>41085.010416625686</c:v>
                </c:pt>
                <c:pt idx="16898">
                  <c:v>41085.02083329235</c:v>
                </c:pt>
                <c:pt idx="16899">
                  <c:v>41085.031249959015</c:v>
                </c:pt>
                <c:pt idx="16900">
                  <c:v>41085.041666625679</c:v>
                </c:pt>
                <c:pt idx="16901">
                  <c:v>41085.052083292343</c:v>
                </c:pt>
                <c:pt idx="16902">
                  <c:v>41085.062499959007</c:v>
                </c:pt>
                <c:pt idx="16903">
                  <c:v>41085.072916625671</c:v>
                </c:pt>
                <c:pt idx="16904">
                  <c:v>41085.083333292336</c:v>
                </c:pt>
                <c:pt idx="16905">
                  <c:v>41085.093749959</c:v>
                </c:pt>
                <c:pt idx="16906">
                  <c:v>41085.104166625664</c:v>
                </c:pt>
                <c:pt idx="16907">
                  <c:v>41085.114583292328</c:v>
                </c:pt>
                <c:pt idx="16908">
                  <c:v>41085.124999958993</c:v>
                </c:pt>
                <c:pt idx="16909">
                  <c:v>41085.135416625657</c:v>
                </c:pt>
                <c:pt idx="16910">
                  <c:v>41085.145833292321</c:v>
                </c:pt>
                <c:pt idx="16911">
                  <c:v>41085.156249958985</c:v>
                </c:pt>
                <c:pt idx="16912">
                  <c:v>41085.16666662565</c:v>
                </c:pt>
                <c:pt idx="16913">
                  <c:v>41085.177083292314</c:v>
                </c:pt>
                <c:pt idx="16914">
                  <c:v>41085.187499958978</c:v>
                </c:pt>
                <c:pt idx="16915">
                  <c:v>41085.197916625642</c:v>
                </c:pt>
                <c:pt idx="16916">
                  <c:v>41085.208333292307</c:v>
                </c:pt>
                <c:pt idx="16917">
                  <c:v>41085.218749958971</c:v>
                </c:pt>
                <c:pt idx="16918">
                  <c:v>41085.229166625635</c:v>
                </c:pt>
                <c:pt idx="16919">
                  <c:v>41085.239583292299</c:v>
                </c:pt>
                <c:pt idx="16920">
                  <c:v>41085.249999958964</c:v>
                </c:pt>
                <c:pt idx="16921">
                  <c:v>41085.260416625628</c:v>
                </c:pt>
                <c:pt idx="16922">
                  <c:v>41085.270833292292</c:v>
                </c:pt>
                <c:pt idx="16923">
                  <c:v>41085.281249958956</c:v>
                </c:pt>
                <c:pt idx="16924">
                  <c:v>41085.291666625621</c:v>
                </c:pt>
                <c:pt idx="16925">
                  <c:v>41085.302083292285</c:v>
                </c:pt>
                <c:pt idx="16926">
                  <c:v>41085.312499958949</c:v>
                </c:pt>
                <c:pt idx="16927">
                  <c:v>41085.322916625613</c:v>
                </c:pt>
                <c:pt idx="16928">
                  <c:v>41085.333333292278</c:v>
                </c:pt>
                <c:pt idx="16929">
                  <c:v>41085.343749958942</c:v>
                </c:pt>
                <c:pt idx="16930">
                  <c:v>41085.354166625606</c:v>
                </c:pt>
                <c:pt idx="16931">
                  <c:v>41085.36458329227</c:v>
                </c:pt>
                <c:pt idx="16932">
                  <c:v>41085.374999958934</c:v>
                </c:pt>
                <c:pt idx="16933">
                  <c:v>41085.385416625599</c:v>
                </c:pt>
                <c:pt idx="16934">
                  <c:v>41085.395833292263</c:v>
                </c:pt>
                <c:pt idx="16935">
                  <c:v>41085.406249958927</c:v>
                </c:pt>
                <c:pt idx="16936">
                  <c:v>41085.416666625591</c:v>
                </c:pt>
                <c:pt idx="16937">
                  <c:v>41085.427083292256</c:v>
                </c:pt>
                <c:pt idx="16938">
                  <c:v>41085.43749995892</c:v>
                </c:pt>
                <c:pt idx="16939">
                  <c:v>41085.447916625584</c:v>
                </c:pt>
                <c:pt idx="16940">
                  <c:v>41085.458333292248</c:v>
                </c:pt>
                <c:pt idx="16941">
                  <c:v>41085.468749958913</c:v>
                </c:pt>
                <c:pt idx="16942">
                  <c:v>41085.479166625577</c:v>
                </c:pt>
                <c:pt idx="16943">
                  <c:v>41085.489583292241</c:v>
                </c:pt>
                <c:pt idx="16944">
                  <c:v>41085.499999958905</c:v>
                </c:pt>
                <c:pt idx="16945">
                  <c:v>41085.51041662557</c:v>
                </c:pt>
                <c:pt idx="16946">
                  <c:v>41085.520833292234</c:v>
                </c:pt>
                <c:pt idx="16947">
                  <c:v>41085.531249958898</c:v>
                </c:pt>
                <c:pt idx="16948">
                  <c:v>41085.541666625562</c:v>
                </c:pt>
                <c:pt idx="16949">
                  <c:v>41085.552083292227</c:v>
                </c:pt>
                <c:pt idx="16950">
                  <c:v>41085.562499958891</c:v>
                </c:pt>
                <c:pt idx="16951">
                  <c:v>41085.572916625555</c:v>
                </c:pt>
                <c:pt idx="16952">
                  <c:v>41085.583333292219</c:v>
                </c:pt>
                <c:pt idx="16953">
                  <c:v>41085.593749958884</c:v>
                </c:pt>
                <c:pt idx="16954">
                  <c:v>41085.604166625548</c:v>
                </c:pt>
                <c:pt idx="16955">
                  <c:v>41085.614583292212</c:v>
                </c:pt>
                <c:pt idx="16956">
                  <c:v>41085.624999958876</c:v>
                </c:pt>
                <c:pt idx="16957">
                  <c:v>41085.635416625541</c:v>
                </c:pt>
                <c:pt idx="16958">
                  <c:v>41085.645833292205</c:v>
                </c:pt>
                <c:pt idx="16959">
                  <c:v>41085.656249958869</c:v>
                </c:pt>
                <c:pt idx="16960">
                  <c:v>41085.666666625533</c:v>
                </c:pt>
                <c:pt idx="16961">
                  <c:v>41085.677083292197</c:v>
                </c:pt>
                <c:pt idx="16962">
                  <c:v>41085.687499958862</c:v>
                </c:pt>
                <c:pt idx="16963">
                  <c:v>41085.697916625526</c:v>
                </c:pt>
                <c:pt idx="16964">
                  <c:v>41085.70833329219</c:v>
                </c:pt>
                <c:pt idx="16965">
                  <c:v>41085.718749958854</c:v>
                </c:pt>
                <c:pt idx="16966">
                  <c:v>41085.729166625519</c:v>
                </c:pt>
                <c:pt idx="16967">
                  <c:v>41085.739583292183</c:v>
                </c:pt>
                <c:pt idx="16968">
                  <c:v>41085.749999958847</c:v>
                </c:pt>
                <c:pt idx="16969">
                  <c:v>41085.760416625511</c:v>
                </c:pt>
                <c:pt idx="16970">
                  <c:v>41085.770833292176</c:v>
                </c:pt>
                <c:pt idx="16971">
                  <c:v>41085.78124995884</c:v>
                </c:pt>
                <c:pt idx="16972">
                  <c:v>41085.791666625504</c:v>
                </c:pt>
                <c:pt idx="16973">
                  <c:v>41085.802083292168</c:v>
                </c:pt>
                <c:pt idx="16974">
                  <c:v>41085.812499958833</c:v>
                </c:pt>
                <c:pt idx="16975">
                  <c:v>41085.822916625497</c:v>
                </c:pt>
                <c:pt idx="16976">
                  <c:v>41085.833333292161</c:v>
                </c:pt>
                <c:pt idx="16977">
                  <c:v>41085.843749958825</c:v>
                </c:pt>
                <c:pt idx="16978">
                  <c:v>41085.85416662549</c:v>
                </c:pt>
                <c:pt idx="16979">
                  <c:v>41085.864583292154</c:v>
                </c:pt>
                <c:pt idx="16980">
                  <c:v>41085.874999958818</c:v>
                </c:pt>
                <c:pt idx="16981">
                  <c:v>41085.885416625482</c:v>
                </c:pt>
                <c:pt idx="16982">
                  <c:v>41085.895833292147</c:v>
                </c:pt>
                <c:pt idx="16983">
                  <c:v>41085.906249958811</c:v>
                </c:pt>
                <c:pt idx="16984">
                  <c:v>41085.916666625475</c:v>
                </c:pt>
                <c:pt idx="16985">
                  <c:v>41085.927083292139</c:v>
                </c:pt>
                <c:pt idx="16986">
                  <c:v>41085.937499958804</c:v>
                </c:pt>
                <c:pt idx="16987">
                  <c:v>41085.947916625468</c:v>
                </c:pt>
                <c:pt idx="16988">
                  <c:v>41085.958333292132</c:v>
                </c:pt>
                <c:pt idx="16989">
                  <c:v>41085.968749958796</c:v>
                </c:pt>
                <c:pt idx="16990">
                  <c:v>41085.97916662546</c:v>
                </c:pt>
                <c:pt idx="16991">
                  <c:v>41085.989583292125</c:v>
                </c:pt>
                <c:pt idx="16992">
                  <c:v>41085.999999958789</c:v>
                </c:pt>
                <c:pt idx="16993">
                  <c:v>41086.010416625453</c:v>
                </c:pt>
                <c:pt idx="16994">
                  <c:v>41086.020833292117</c:v>
                </c:pt>
                <c:pt idx="16995">
                  <c:v>41086.031249958782</c:v>
                </c:pt>
                <c:pt idx="16996">
                  <c:v>41086.041666625446</c:v>
                </c:pt>
                <c:pt idx="16997">
                  <c:v>41086.05208329211</c:v>
                </c:pt>
                <c:pt idx="16998">
                  <c:v>41086.062499958774</c:v>
                </c:pt>
                <c:pt idx="16999">
                  <c:v>41086.072916625439</c:v>
                </c:pt>
                <c:pt idx="17000">
                  <c:v>41086.083333292103</c:v>
                </c:pt>
                <c:pt idx="17001">
                  <c:v>41086.093749958767</c:v>
                </c:pt>
                <c:pt idx="17002">
                  <c:v>41086.104166625431</c:v>
                </c:pt>
                <c:pt idx="17003">
                  <c:v>41086.114583292096</c:v>
                </c:pt>
                <c:pt idx="17004">
                  <c:v>41086.12499995876</c:v>
                </c:pt>
                <c:pt idx="17005">
                  <c:v>41086.135416625424</c:v>
                </c:pt>
                <c:pt idx="17006">
                  <c:v>41086.145833292088</c:v>
                </c:pt>
                <c:pt idx="17007">
                  <c:v>41086.156249958753</c:v>
                </c:pt>
                <c:pt idx="17008">
                  <c:v>41086.166666625417</c:v>
                </c:pt>
                <c:pt idx="17009">
                  <c:v>41086.177083292081</c:v>
                </c:pt>
                <c:pt idx="17010">
                  <c:v>41086.187499958745</c:v>
                </c:pt>
                <c:pt idx="17011">
                  <c:v>41086.19791662541</c:v>
                </c:pt>
                <c:pt idx="17012">
                  <c:v>41086.208333292074</c:v>
                </c:pt>
                <c:pt idx="17013">
                  <c:v>41086.218749958738</c:v>
                </c:pt>
                <c:pt idx="17014">
                  <c:v>41086.229166625402</c:v>
                </c:pt>
                <c:pt idx="17015">
                  <c:v>41086.239583292067</c:v>
                </c:pt>
                <c:pt idx="17016">
                  <c:v>41086.249999958731</c:v>
                </c:pt>
                <c:pt idx="17017">
                  <c:v>41086.260416625395</c:v>
                </c:pt>
                <c:pt idx="17018">
                  <c:v>41086.270833292059</c:v>
                </c:pt>
                <c:pt idx="17019">
                  <c:v>41086.281249958723</c:v>
                </c:pt>
                <c:pt idx="17020">
                  <c:v>41086.291666625388</c:v>
                </c:pt>
                <c:pt idx="17021">
                  <c:v>41086.302083292052</c:v>
                </c:pt>
                <c:pt idx="17022">
                  <c:v>41086.312499958716</c:v>
                </c:pt>
                <c:pt idx="17023">
                  <c:v>41086.32291662538</c:v>
                </c:pt>
                <c:pt idx="17024">
                  <c:v>41086.333333292045</c:v>
                </c:pt>
                <c:pt idx="17025">
                  <c:v>41086.343749958709</c:v>
                </c:pt>
                <c:pt idx="17026">
                  <c:v>41086.354166625373</c:v>
                </c:pt>
                <c:pt idx="17027">
                  <c:v>41086.364583292037</c:v>
                </c:pt>
                <c:pt idx="17028">
                  <c:v>41086.374999958702</c:v>
                </c:pt>
                <c:pt idx="17029">
                  <c:v>41086.385416625366</c:v>
                </c:pt>
                <c:pt idx="17030">
                  <c:v>41086.39583329203</c:v>
                </c:pt>
                <c:pt idx="17031">
                  <c:v>41086.406249958694</c:v>
                </c:pt>
                <c:pt idx="17032">
                  <c:v>41086.416666625359</c:v>
                </c:pt>
                <c:pt idx="17033">
                  <c:v>41086.427083292023</c:v>
                </c:pt>
                <c:pt idx="17034">
                  <c:v>41086.437499958687</c:v>
                </c:pt>
                <c:pt idx="17035">
                  <c:v>41086.447916625351</c:v>
                </c:pt>
                <c:pt idx="17036">
                  <c:v>41086.458333292016</c:v>
                </c:pt>
                <c:pt idx="17037">
                  <c:v>41086.46874995868</c:v>
                </c:pt>
                <c:pt idx="17038">
                  <c:v>41086.479166625344</c:v>
                </c:pt>
                <c:pt idx="17039">
                  <c:v>41086.489583292008</c:v>
                </c:pt>
                <c:pt idx="17040">
                  <c:v>41086.499999958673</c:v>
                </c:pt>
                <c:pt idx="17041">
                  <c:v>41086.510416625337</c:v>
                </c:pt>
                <c:pt idx="17042">
                  <c:v>41086.520833292001</c:v>
                </c:pt>
                <c:pt idx="17043">
                  <c:v>41086.531249958665</c:v>
                </c:pt>
                <c:pt idx="17044">
                  <c:v>41086.54166662533</c:v>
                </c:pt>
                <c:pt idx="17045">
                  <c:v>41086.552083291994</c:v>
                </c:pt>
                <c:pt idx="17046">
                  <c:v>41086.562499958658</c:v>
                </c:pt>
                <c:pt idx="17047">
                  <c:v>41086.572916625322</c:v>
                </c:pt>
                <c:pt idx="17048">
                  <c:v>41086.583333291986</c:v>
                </c:pt>
                <c:pt idx="17049">
                  <c:v>41086.593749958651</c:v>
                </c:pt>
                <c:pt idx="17050">
                  <c:v>41086.604166625315</c:v>
                </c:pt>
                <c:pt idx="17051">
                  <c:v>41086.614583291979</c:v>
                </c:pt>
                <c:pt idx="17052">
                  <c:v>41086.624999958643</c:v>
                </c:pt>
                <c:pt idx="17053">
                  <c:v>41086.635416625308</c:v>
                </c:pt>
                <c:pt idx="17054">
                  <c:v>41086.645833291972</c:v>
                </c:pt>
                <c:pt idx="17055">
                  <c:v>41086.656249958636</c:v>
                </c:pt>
                <c:pt idx="17056">
                  <c:v>41086.6666666253</c:v>
                </c:pt>
                <c:pt idx="17057">
                  <c:v>41086.677083291965</c:v>
                </c:pt>
                <c:pt idx="17058">
                  <c:v>41086.687499958629</c:v>
                </c:pt>
                <c:pt idx="17059">
                  <c:v>41086.697916625293</c:v>
                </c:pt>
                <c:pt idx="17060">
                  <c:v>41086.708333291957</c:v>
                </c:pt>
                <c:pt idx="17061">
                  <c:v>41086.718749958622</c:v>
                </c:pt>
                <c:pt idx="17062">
                  <c:v>41086.729166625286</c:v>
                </c:pt>
                <c:pt idx="17063">
                  <c:v>41086.73958329195</c:v>
                </c:pt>
                <c:pt idx="17064">
                  <c:v>41086.749999958614</c:v>
                </c:pt>
                <c:pt idx="17065">
                  <c:v>41086.760416625279</c:v>
                </c:pt>
                <c:pt idx="17066">
                  <c:v>41086.770833291943</c:v>
                </c:pt>
                <c:pt idx="17067">
                  <c:v>41086.781249958607</c:v>
                </c:pt>
                <c:pt idx="17068">
                  <c:v>41086.791666625271</c:v>
                </c:pt>
                <c:pt idx="17069">
                  <c:v>41086.802083291936</c:v>
                </c:pt>
                <c:pt idx="17070">
                  <c:v>41086.8124999586</c:v>
                </c:pt>
                <c:pt idx="17071">
                  <c:v>41086.822916625264</c:v>
                </c:pt>
                <c:pt idx="17072">
                  <c:v>41086.833333291928</c:v>
                </c:pt>
                <c:pt idx="17073">
                  <c:v>41086.843749958593</c:v>
                </c:pt>
                <c:pt idx="17074">
                  <c:v>41086.854166625257</c:v>
                </c:pt>
                <c:pt idx="17075">
                  <c:v>41086.864583291921</c:v>
                </c:pt>
                <c:pt idx="17076">
                  <c:v>41086.874999958585</c:v>
                </c:pt>
                <c:pt idx="17077">
                  <c:v>41086.885416625249</c:v>
                </c:pt>
                <c:pt idx="17078">
                  <c:v>41086.895833291914</c:v>
                </c:pt>
                <c:pt idx="17079">
                  <c:v>41086.906249958578</c:v>
                </c:pt>
                <c:pt idx="17080">
                  <c:v>41086.916666625242</c:v>
                </c:pt>
                <c:pt idx="17081">
                  <c:v>41086.927083291906</c:v>
                </c:pt>
                <c:pt idx="17082">
                  <c:v>41086.937499958571</c:v>
                </c:pt>
                <c:pt idx="17083">
                  <c:v>41086.947916625235</c:v>
                </c:pt>
                <c:pt idx="17084">
                  <c:v>41086.958333291899</c:v>
                </c:pt>
                <c:pt idx="17085">
                  <c:v>41086.968749958563</c:v>
                </c:pt>
                <c:pt idx="17086">
                  <c:v>41086.979166625228</c:v>
                </c:pt>
                <c:pt idx="17087">
                  <c:v>41086.989583291892</c:v>
                </c:pt>
                <c:pt idx="17088">
                  <c:v>41086.999999958556</c:v>
                </c:pt>
                <c:pt idx="17089">
                  <c:v>41087.01041662522</c:v>
                </c:pt>
                <c:pt idx="17090">
                  <c:v>41087.020833291885</c:v>
                </c:pt>
                <c:pt idx="17091">
                  <c:v>41087.031249958549</c:v>
                </c:pt>
                <c:pt idx="17092">
                  <c:v>41087.041666625213</c:v>
                </c:pt>
                <c:pt idx="17093">
                  <c:v>41087.052083291877</c:v>
                </c:pt>
                <c:pt idx="17094">
                  <c:v>41087.062499958542</c:v>
                </c:pt>
                <c:pt idx="17095">
                  <c:v>41087.072916625206</c:v>
                </c:pt>
                <c:pt idx="17096">
                  <c:v>41087.08333329187</c:v>
                </c:pt>
                <c:pt idx="17097">
                  <c:v>41087.093749958534</c:v>
                </c:pt>
                <c:pt idx="17098">
                  <c:v>41087.104166625199</c:v>
                </c:pt>
                <c:pt idx="17099">
                  <c:v>41087.114583291863</c:v>
                </c:pt>
                <c:pt idx="17100">
                  <c:v>41087.124999958527</c:v>
                </c:pt>
                <c:pt idx="17101">
                  <c:v>41087.135416625191</c:v>
                </c:pt>
                <c:pt idx="17102">
                  <c:v>41087.145833291856</c:v>
                </c:pt>
                <c:pt idx="17103">
                  <c:v>41087.15624995852</c:v>
                </c:pt>
                <c:pt idx="17104">
                  <c:v>41087.166666625184</c:v>
                </c:pt>
                <c:pt idx="17105">
                  <c:v>41087.177083291848</c:v>
                </c:pt>
                <c:pt idx="17106">
                  <c:v>41087.187499958512</c:v>
                </c:pt>
                <c:pt idx="17107">
                  <c:v>41087.197916625177</c:v>
                </c:pt>
                <c:pt idx="17108">
                  <c:v>41087.208333291841</c:v>
                </c:pt>
                <c:pt idx="17109">
                  <c:v>41087.218749958505</c:v>
                </c:pt>
                <c:pt idx="17110">
                  <c:v>41087.229166625169</c:v>
                </c:pt>
                <c:pt idx="17111">
                  <c:v>41087.239583291834</c:v>
                </c:pt>
                <c:pt idx="17112">
                  <c:v>41087.249999958498</c:v>
                </c:pt>
                <c:pt idx="17113">
                  <c:v>41087.260416625162</c:v>
                </c:pt>
                <c:pt idx="17114">
                  <c:v>41087.270833291826</c:v>
                </c:pt>
                <c:pt idx="17115">
                  <c:v>41087.281249958491</c:v>
                </c:pt>
                <c:pt idx="17116">
                  <c:v>41087.291666625155</c:v>
                </c:pt>
                <c:pt idx="17117">
                  <c:v>41087.302083291819</c:v>
                </c:pt>
                <c:pt idx="17118">
                  <c:v>41087.312499958483</c:v>
                </c:pt>
                <c:pt idx="17119">
                  <c:v>41087.322916625148</c:v>
                </c:pt>
                <c:pt idx="17120">
                  <c:v>41087.333333291812</c:v>
                </c:pt>
                <c:pt idx="17121">
                  <c:v>41087.343749958476</c:v>
                </c:pt>
                <c:pt idx="17122">
                  <c:v>41087.35416662514</c:v>
                </c:pt>
                <c:pt idx="17123">
                  <c:v>41087.364583291805</c:v>
                </c:pt>
                <c:pt idx="17124">
                  <c:v>41087.374999958469</c:v>
                </c:pt>
                <c:pt idx="17125">
                  <c:v>41087.385416625133</c:v>
                </c:pt>
                <c:pt idx="17126">
                  <c:v>41087.395833291797</c:v>
                </c:pt>
                <c:pt idx="17127">
                  <c:v>41087.406249958462</c:v>
                </c:pt>
                <c:pt idx="17128">
                  <c:v>41087.416666625126</c:v>
                </c:pt>
                <c:pt idx="17129">
                  <c:v>41087.42708329179</c:v>
                </c:pt>
                <c:pt idx="17130">
                  <c:v>41087.437499958454</c:v>
                </c:pt>
                <c:pt idx="17131">
                  <c:v>41087.447916625119</c:v>
                </c:pt>
                <c:pt idx="17132">
                  <c:v>41087.458333291783</c:v>
                </c:pt>
                <c:pt idx="17133">
                  <c:v>41087.468749958447</c:v>
                </c:pt>
                <c:pt idx="17134">
                  <c:v>41087.479166625111</c:v>
                </c:pt>
                <c:pt idx="17135">
                  <c:v>41087.489583291775</c:v>
                </c:pt>
                <c:pt idx="17136">
                  <c:v>41087.49999995844</c:v>
                </c:pt>
                <c:pt idx="17137">
                  <c:v>41087.510416625104</c:v>
                </c:pt>
                <c:pt idx="17138">
                  <c:v>41087.520833291768</c:v>
                </c:pt>
                <c:pt idx="17139">
                  <c:v>41087.531249958432</c:v>
                </c:pt>
                <c:pt idx="17140">
                  <c:v>41087.541666625097</c:v>
                </c:pt>
                <c:pt idx="17141">
                  <c:v>41087.552083291761</c:v>
                </c:pt>
                <c:pt idx="17142">
                  <c:v>41087.562499958425</c:v>
                </c:pt>
                <c:pt idx="17143">
                  <c:v>41087.572916625089</c:v>
                </c:pt>
                <c:pt idx="17144">
                  <c:v>41087.583333291754</c:v>
                </c:pt>
                <c:pt idx="17145">
                  <c:v>41087.593749958418</c:v>
                </c:pt>
                <c:pt idx="17146">
                  <c:v>41087.604166625082</c:v>
                </c:pt>
                <c:pt idx="17147">
                  <c:v>41087.614583291746</c:v>
                </c:pt>
                <c:pt idx="17148">
                  <c:v>41087.624999958411</c:v>
                </c:pt>
                <c:pt idx="17149">
                  <c:v>41087.635416625075</c:v>
                </c:pt>
                <c:pt idx="17150">
                  <c:v>41087.645833291739</c:v>
                </c:pt>
                <c:pt idx="17151">
                  <c:v>41087.656249958403</c:v>
                </c:pt>
                <c:pt idx="17152">
                  <c:v>41087.666666625068</c:v>
                </c:pt>
                <c:pt idx="17153">
                  <c:v>41087.677083291732</c:v>
                </c:pt>
                <c:pt idx="17154">
                  <c:v>41087.687499958396</c:v>
                </c:pt>
                <c:pt idx="17155">
                  <c:v>41087.69791662506</c:v>
                </c:pt>
                <c:pt idx="17156">
                  <c:v>41087.708333291725</c:v>
                </c:pt>
                <c:pt idx="17157">
                  <c:v>41087.718749958389</c:v>
                </c:pt>
                <c:pt idx="17158">
                  <c:v>41087.729166625053</c:v>
                </c:pt>
                <c:pt idx="17159">
                  <c:v>41087.739583291717</c:v>
                </c:pt>
                <c:pt idx="17160">
                  <c:v>41087.749999958382</c:v>
                </c:pt>
                <c:pt idx="17161">
                  <c:v>41087.760416625046</c:v>
                </c:pt>
                <c:pt idx="17162">
                  <c:v>41087.77083329171</c:v>
                </c:pt>
                <c:pt idx="17163">
                  <c:v>41087.781249958374</c:v>
                </c:pt>
                <c:pt idx="17164">
                  <c:v>41087.791666625038</c:v>
                </c:pt>
                <c:pt idx="17165">
                  <c:v>41087.802083291703</c:v>
                </c:pt>
                <c:pt idx="17166">
                  <c:v>41087.812499958367</c:v>
                </c:pt>
                <c:pt idx="17167">
                  <c:v>41087.822916625031</c:v>
                </c:pt>
                <c:pt idx="17168">
                  <c:v>41087.833333291695</c:v>
                </c:pt>
                <c:pt idx="17169">
                  <c:v>41087.84374995836</c:v>
                </c:pt>
                <c:pt idx="17170">
                  <c:v>41087.854166625024</c:v>
                </c:pt>
                <c:pt idx="17171">
                  <c:v>41087.864583291688</c:v>
                </c:pt>
                <c:pt idx="17172">
                  <c:v>41087.874999958352</c:v>
                </c:pt>
                <c:pt idx="17173">
                  <c:v>41087.885416625017</c:v>
                </c:pt>
                <c:pt idx="17174">
                  <c:v>41087.895833291681</c:v>
                </c:pt>
                <c:pt idx="17175">
                  <c:v>41087.906249958345</c:v>
                </c:pt>
                <c:pt idx="17176">
                  <c:v>41087.916666625009</c:v>
                </c:pt>
                <c:pt idx="17177">
                  <c:v>41087.927083291674</c:v>
                </c:pt>
                <c:pt idx="17178">
                  <c:v>41087.937499958338</c:v>
                </c:pt>
                <c:pt idx="17179">
                  <c:v>41087.947916625002</c:v>
                </c:pt>
                <c:pt idx="17180">
                  <c:v>41087.958333291666</c:v>
                </c:pt>
                <c:pt idx="17181">
                  <c:v>41087.968749958331</c:v>
                </c:pt>
                <c:pt idx="17182">
                  <c:v>41087.979166624995</c:v>
                </c:pt>
                <c:pt idx="17183">
                  <c:v>41087.989583291659</c:v>
                </c:pt>
                <c:pt idx="17184">
                  <c:v>41087.999999958323</c:v>
                </c:pt>
                <c:pt idx="17185">
                  <c:v>41088.010416624988</c:v>
                </c:pt>
                <c:pt idx="17186">
                  <c:v>41088.020833291652</c:v>
                </c:pt>
                <c:pt idx="17187">
                  <c:v>41088.031249958316</c:v>
                </c:pt>
                <c:pt idx="17188">
                  <c:v>41088.04166662498</c:v>
                </c:pt>
                <c:pt idx="17189">
                  <c:v>41088.052083291645</c:v>
                </c:pt>
                <c:pt idx="17190">
                  <c:v>41088.062499958309</c:v>
                </c:pt>
                <c:pt idx="17191">
                  <c:v>41088.072916624973</c:v>
                </c:pt>
                <c:pt idx="17192">
                  <c:v>41088.083333291637</c:v>
                </c:pt>
                <c:pt idx="17193">
                  <c:v>41088.093749958301</c:v>
                </c:pt>
                <c:pt idx="17194">
                  <c:v>41088.104166624966</c:v>
                </c:pt>
                <c:pt idx="17195">
                  <c:v>41088.11458329163</c:v>
                </c:pt>
                <c:pt idx="17196">
                  <c:v>41088.124999958294</c:v>
                </c:pt>
                <c:pt idx="17197">
                  <c:v>41088.135416624958</c:v>
                </c:pt>
                <c:pt idx="17198">
                  <c:v>41088.145833291623</c:v>
                </c:pt>
                <c:pt idx="17199">
                  <c:v>41088.156249958287</c:v>
                </c:pt>
                <c:pt idx="17200">
                  <c:v>41088.166666624951</c:v>
                </c:pt>
                <c:pt idx="17201">
                  <c:v>41088.177083291615</c:v>
                </c:pt>
                <c:pt idx="17202">
                  <c:v>41088.18749995828</c:v>
                </c:pt>
                <c:pt idx="17203">
                  <c:v>41088.197916624944</c:v>
                </c:pt>
                <c:pt idx="17204">
                  <c:v>41088.208333291608</c:v>
                </c:pt>
                <c:pt idx="17205">
                  <c:v>41088.218749958272</c:v>
                </c:pt>
                <c:pt idx="17206">
                  <c:v>41088.229166624937</c:v>
                </c:pt>
                <c:pt idx="17207">
                  <c:v>41088.239583291601</c:v>
                </c:pt>
                <c:pt idx="17208">
                  <c:v>41088.249999958265</c:v>
                </c:pt>
                <c:pt idx="17209">
                  <c:v>41088.260416624929</c:v>
                </c:pt>
                <c:pt idx="17210">
                  <c:v>41088.270833291594</c:v>
                </c:pt>
                <c:pt idx="17211">
                  <c:v>41088.281249958258</c:v>
                </c:pt>
                <c:pt idx="17212">
                  <c:v>41088.291666624922</c:v>
                </c:pt>
                <c:pt idx="17213">
                  <c:v>41088.302083291586</c:v>
                </c:pt>
                <c:pt idx="17214">
                  <c:v>41088.312499958251</c:v>
                </c:pt>
                <c:pt idx="17215">
                  <c:v>41088.322916624915</c:v>
                </c:pt>
                <c:pt idx="17216">
                  <c:v>41088.333333291579</c:v>
                </c:pt>
                <c:pt idx="17217">
                  <c:v>41088.343749958243</c:v>
                </c:pt>
                <c:pt idx="17218">
                  <c:v>41088.354166624908</c:v>
                </c:pt>
                <c:pt idx="17219">
                  <c:v>41088.364583291572</c:v>
                </c:pt>
                <c:pt idx="17220">
                  <c:v>41088.374999958236</c:v>
                </c:pt>
                <c:pt idx="17221">
                  <c:v>41088.3854166249</c:v>
                </c:pt>
                <c:pt idx="17222">
                  <c:v>41088.395833291564</c:v>
                </c:pt>
                <c:pt idx="17223">
                  <c:v>41088.406249958229</c:v>
                </c:pt>
                <c:pt idx="17224">
                  <c:v>41088.416666624893</c:v>
                </c:pt>
                <c:pt idx="17225">
                  <c:v>41088.427083291557</c:v>
                </c:pt>
                <c:pt idx="17226">
                  <c:v>41088.437499958221</c:v>
                </c:pt>
                <c:pt idx="17227">
                  <c:v>41088.447916624886</c:v>
                </c:pt>
                <c:pt idx="17228">
                  <c:v>41088.45833329155</c:v>
                </c:pt>
                <c:pt idx="17229">
                  <c:v>41088.468749958214</c:v>
                </c:pt>
                <c:pt idx="17230">
                  <c:v>41088.479166624878</c:v>
                </c:pt>
                <c:pt idx="17231">
                  <c:v>41088.489583291543</c:v>
                </c:pt>
                <c:pt idx="17232">
                  <c:v>41088.499999958207</c:v>
                </c:pt>
                <c:pt idx="17233">
                  <c:v>41088.510416624871</c:v>
                </c:pt>
                <c:pt idx="17234">
                  <c:v>41088.520833291535</c:v>
                </c:pt>
                <c:pt idx="17235">
                  <c:v>41088.5312499582</c:v>
                </c:pt>
                <c:pt idx="17236">
                  <c:v>41088.541666624864</c:v>
                </c:pt>
                <c:pt idx="17237">
                  <c:v>41088.552083291528</c:v>
                </c:pt>
                <c:pt idx="17238">
                  <c:v>41088.562499958192</c:v>
                </c:pt>
                <c:pt idx="17239">
                  <c:v>41088.572916624857</c:v>
                </c:pt>
                <c:pt idx="17240">
                  <c:v>41088.583333291521</c:v>
                </c:pt>
                <c:pt idx="17241">
                  <c:v>41088.593749958185</c:v>
                </c:pt>
                <c:pt idx="17242">
                  <c:v>41088.604166624849</c:v>
                </c:pt>
                <c:pt idx="17243">
                  <c:v>41088.614583291514</c:v>
                </c:pt>
                <c:pt idx="17244">
                  <c:v>41088.624999958178</c:v>
                </c:pt>
                <c:pt idx="17245">
                  <c:v>41088.635416624842</c:v>
                </c:pt>
                <c:pt idx="17246">
                  <c:v>41088.645833291506</c:v>
                </c:pt>
                <c:pt idx="17247">
                  <c:v>41088.656249958171</c:v>
                </c:pt>
                <c:pt idx="17248">
                  <c:v>41088.666666624835</c:v>
                </c:pt>
                <c:pt idx="17249">
                  <c:v>41088.677083291499</c:v>
                </c:pt>
                <c:pt idx="17250">
                  <c:v>41088.687499958163</c:v>
                </c:pt>
                <c:pt idx="17251">
                  <c:v>41088.697916624827</c:v>
                </c:pt>
                <c:pt idx="17252">
                  <c:v>41088.708333291492</c:v>
                </c:pt>
                <c:pt idx="17253">
                  <c:v>41088.718749958156</c:v>
                </c:pt>
                <c:pt idx="17254">
                  <c:v>41088.72916662482</c:v>
                </c:pt>
                <c:pt idx="17255">
                  <c:v>41088.739583291484</c:v>
                </c:pt>
                <c:pt idx="17256">
                  <c:v>41088.749999958149</c:v>
                </c:pt>
                <c:pt idx="17257">
                  <c:v>41088.760416624813</c:v>
                </c:pt>
                <c:pt idx="17258">
                  <c:v>41088.770833291477</c:v>
                </c:pt>
                <c:pt idx="17259">
                  <c:v>41088.781249958141</c:v>
                </c:pt>
                <c:pt idx="17260">
                  <c:v>41088.791666624806</c:v>
                </c:pt>
                <c:pt idx="17261">
                  <c:v>41088.80208329147</c:v>
                </c:pt>
                <c:pt idx="17262">
                  <c:v>41088.812499958134</c:v>
                </c:pt>
                <c:pt idx="17263">
                  <c:v>41088.822916624798</c:v>
                </c:pt>
                <c:pt idx="17264">
                  <c:v>41088.833333291463</c:v>
                </c:pt>
                <c:pt idx="17265">
                  <c:v>41088.843749958127</c:v>
                </c:pt>
                <c:pt idx="17266">
                  <c:v>41088.854166624791</c:v>
                </c:pt>
                <c:pt idx="17267">
                  <c:v>41088.864583291455</c:v>
                </c:pt>
                <c:pt idx="17268">
                  <c:v>41088.87499995812</c:v>
                </c:pt>
                <c:pt idx="17269">
                  <c:v>41088.885416624784</c:v>
                </c:pt>
                <c:pt idx="17270">
                  <c:v>41088.895833291448</c:v>
                </c:pt>
                <c:pt idx="17271">
                  <c:v>41088.906249958112</c:v>
                </c:pt>
                <c:pt idx="17272">
                  <c:v>41088.916666624777</c:v>
                </c:pt>
                <c:pt idx="17273">
                  <c:v>41088.927083291441</c:v>
                </c:pt>
                <c:pt idx="17274">
                  <c:v>41088.937499958105</c:v>
                </c:pt>
                <c:pt idx="17275">
                  <c:v>41088.947916624769</c:v>
                </c:pt>
                <c:pt idx="17276">
                  <c:v>41088.958333291434</c:v>
                </c:pt>
                <c:pt idx="17277">
                  <c:v>41088.968749958098</c:v>
                </c:pt>
                <c:pt idx="17278">
                  <c:v>41088.979166624762</c:v>
                </c:pt>
                <c:pt idx="17279">
                  <c:v>41088.989583291426</c:v>
                </c:pt>
                <c:pt idx="17280">
                  <c:v>41088.99999995809</c:v>
                </c:pt>
                <c:pt idx="17281">
                  <c:v>41089.010416624755</c:v>
                </c:pt>
                <c:pt idx="17282">
                  <c:v>41089.020833291419</c:v>
                </c:pt>
                <c:pt idx="17283">
                  <c:v>41089.031249958083</c:v>
                </c:pt>
                <c:pt idx="17284">
                  <c:v>41089.041666624747</c:v>
                </c:pt>
                <c:pt idx="17285">
                  <c:v>41089.052083291412</c:v>
                </c:pt>
                <c:pt idx="17286">
                  <c:v>41089.062499958076</c:v>
                </c:pt>
                <c:pt idx="17287">
                  <c:v>41089.07291662474</c:v>
                </c:pt>
                <c:pt idx="17288">
                  <c:v>41089.083333291404</c:v>
                </c:pt>
                <c:pt idx="17289">
                  <c:v>41089.093749958069</c:v>
                </c:pt>
                <c:pt idx="17290">
                  <c:v>41089.104166624733</c:v>
                </c:pt>
                <c:pt idx="17291">
                  <c:v>41089.114583291397</c:v>
                </c:pt>
                <c:pt idx="17292">
                  <c:v>41089.124999958061</c:v>
                </c:pt>
                <c:pt idx="17293">
                  <c:v>41089.135416624726</c:v>
                </c:pt>
                <c:pt idx="17294">
                  <c:v>41089.14583329139</c:v>
                </c:pt>
                <c:pt idx="17295">
                  <c:v>41089.156249958054</c:v>
                </c:pt>
                <c:pt idx="17296">
                  <c:v>41089.166666624718</c:v>
                </c:pt>
                <c:pt idx="17297">
                  <c:v>41089.177083291383</c:v>
                </c:pt>
                <c:pt idx="17298">
                  <c:v>41089.187499958047</c:v>
                </c:pt>
                <c:pt idx="17299">
                  <c:v>41089.197916624711</c:v>
                </c:pt>
                <c:pt idx="17300">
                  <c:v>41089.208333291375</c:v>
                </c:pt>
                <c:pt idx="17301">
                  <c:v>41089.21874995804</c:v>
                </c:pt>
                <c:pt idx="17302">
                  <c:v>41089.229166624704</c:v>
                </c:pt>
                <c:pt idx="17303">
                  <c:v>41089.239583291368</c:v>
                </c:pt>
                <c:pt idx="17304">
                  <c:v>41089.249999958032</c:v>
                </c:pt>
                <c:pt idx="17305">
                  <c:v>41089.260416624697</c:v>
                </c:pt>
                <c:pt idx="17306">
                  <c:v>41089.270833291361</c:v>
                </c:pt>
                <c:pt idx="17307">
                  <c:v>41089.281249958025</c:v>
                </c:pt>
                <c:pt idx="17308">
                  <c:v>41089.291666624689</c:v>
                </c:pt>
                <c:pt idx="17309">
                  <c:v>41089.302083291353</c:v>
                </c:pt>
                <c:pt idx="17310">
                  <c:v>41089.312499958018</c:v>
                </c:pt>
                <c:pt idx="17311">
                  <c:v>41089.322916624682</c:v>
                </c:pt>
                <c:pt idx="17312">
                  <c:v>41089.333333291346</c:v>
                </c:pt>
                <c:pt idx="17313">
                  <c:v>41089.34374995801</c:v>
                </c:pt>
                <c:pt idx="17314">
                  <c:v>41089.354166624675</c:v>
                </c:pt>
                <c:pt idx="17315">
                  <c:v>41089.364583291339</c:v>
                </c:pt>
                <c:pt idx="17316">
                  <c:v>41089.374999958003</c:v>
                </c:pt>
                <c:pt idx="17317">
                  <c:v>41089.385416624667</c:v>
                </c:pt>
                <c:pt idx="17318">
                  <c:v>41089.395833291332</c:v>
                </c:pt>
                <c:pt idx="17319">
                  <c:v>41089.406249957996</c:v>
                </c:pt>
                <c:pt idx="17320">
                  <c:v>41089.41666662466</c:v>
                </c:pt>
                <c:pt idx="17321">
                  <c:v>41089.427083291324</c:v>
                </c:pt>
                <c:pt idx="17322">
                  <c:v>41089.437499957989</c:v>
                </c:pt>
                <c:pt idx="17323">
                  <c:v>41089.447916624653</c:v>
                </c:pt>
                <c:pt idx="17324">
                  <c:v>41089.458333291317</c:v>
                </c:pt>
                <c:pt idx="17325">
                  <c:v>41089.468749957981</c:v>
                </c:pt>
                <c:pt idx="17326">
                  <c:v>41089.479166624646</c:v>
                </c:pt>
                <c:pt idx="17327">
                  <c:v>41089.48958329131</c:v>
                </c:pt>
                <c:pt idx="17328">
                  <c:v>41089.499999957974</c:v>
                </c:pt>
                <c:pt idx="17329">
                  <c:v>41089.510416624638</c:v>
                </c:pt>
                <c:pt idx="17330">
                  <c:v>41089.520833291303</c:v>
                </c:pt>
                <c:pt idx="17331">
                  <c:v>41089.531249957967</c:v>
                </c:pt>
                <c:pt idx="17332">
                  <c:v>41089.541666624631</c:v>
                </c:pt>
                <c:pt idx="17333">
                  <c:v>41089.552083291295</c:v>
                </c:pt>
                <c:pt idx="17334">
                  <c:v>41089.56249995796</c:v>
                </c:pt>
                <c:pt idx="17335">
                  <c:v>41089.572916624624</c:v>
                </c:pt>
                <c:pt idx="17336">
                  <c:v>41089.583333291288</c:v>
                </c:pt>
                <c:pt idx="17337">
                  <c:v>41089.593749957952</c:v>
                </c:pt>
                <c:pt idx="17338">
                  <c:v>41089.604166624616</c:v>
                </c:pt>
                <c:pt idx="17339">
                  <c:v>41089.614583291281</c:v>
                </c:pt>
                <c:pt idx="17340">
                  <c:v>41089.624999957945</c:v>
                </c:pt>
                <c:pt idx="17341">
                  <c:v>41089.635416624609</c:v>
                </c:pt>
                <c:pt idx="17342">
                  <c:v>41089.645833291273</c:v>
                </c:pt>
                <c:pt idx="17343">
                  <c:v>41089.656249957938</c:v>
                </c:pt>
                <c:pt idx="17344">
                  <c:v>41089.666666624602</c:v>
                </c:pt>
                <c:pt idx="17345">
                  <c:v>41089.677083291266</c:v>
                </c:pt>
                <c:pt idx="17346">
                  <c:v>41089.68749995793</c:v>
                </c:pt>
                <c:pt idx="17347">
                  <c:v>41089.697916624595</c:v>
                </c:pt>
                <c:pt idx="17348">
                  <c:v>41089.708333291259</c:v>
                </c:pt>
                <c:pt idx="17349">
                  <c:v>41089.718749957923</c:v>
                </c:pt>
                <c:pt idx="17350">
                  <c:v>41089.729166624587</c:v>
                </c:pt>
                <c:pt idx="17351">
                  <c:v>41089.739583291252</c:v>
                </c:pt>
                <c:pt idx="17352">
                  <c:v>41089.749999957916</c:v>
                </c:pt>
                <c:pt idx="17353">
                  <c:v>41089.76041662458</c:v>
                </c:pt>
                <c:pt idx="17354">
                  <c:v>41089.770833291244</c:v>
                </c:pt>
                <c:pt idx="17355">
                  <c:v>41089.781249957909</c:v>
                </c:pt>
                <c:pt idx="17356">
                  <c:v>41089.791666624573</c:v>
                </c:pt>
                <c:pt idx="17357">
                  <c:v>41089.802083291237</c:v>
                </c:pt>
                <c:pt idx="17358">
                  <c:v>41089.812499957901</c:v>
                </c:pt>
                <c:pt idx="17359">
                  <c:v>41089.822916624566</c:v>
                </c:pt>
                <c:pt idx="17360">
                  <c:v>41089.83333329123</c:v>
                </c:pt>
                <c:pt idx="17361">
                  <c:v>41089.843749957894</c:v>
                </c:pt>
                <c:pt idx="17362">
                  <c:v>41089.854166624558</c:v>
                </c:pt>
                <c:pt idx="17363">
                  <c:v>41089.864583291223</c:v>
                </c:pt>
                <c:pt idx="17364">
                  <c:v>41089.874999957887</c:v>
                </c:pt>
                <c:pt idx="17365">
                  <c:v>41089.885416624551</c:v>
                </c:pt>
                <c:pt idx="17366">
                  <c:v>41089.895833291215</c:v>
                </c:pt>
                <c:pt idx="17367">
                  <c:v>41089.906249957879</c:v>
                </c:pt>
                <c:pt idx="17368">
                  <c:v>41089.916666624544</c:v>
                </c:pt>
                <c:pt idx="17369">
                  <c:v>41089.927083291208</c:v>
                </c:pt>
                <c:pt idx="17370">
                  <c:v>41089.937499957872</c:v>
                </c:pt>
                <c:pt idx="17371">
                  <c:v>41089.947916624536</c:v>
                </c:pt>
                <c:pt idx="17372">
                  <c:v>41089.958333291201</c:v>
                </c:pt>
                <c:pt idx="17373">
                  <c:v>41089.968749957865</c:v>
                </c:pt>
                <c:pt idx="17374">
                  <c:v>41089.979166624529</c:v>
                </c:pt>
                <c:pt idx="17375">
                  <c:v>41089.989583291193</c:v>
                </c:pt>
                <c:pt idx="17376">
                  <c:v>41089.999999957858</c:v>
                </c:pt>
                <c:pt idx="17377">
                  <c:v>41090.010416624522</c:v>
                </c:pt>
                <c:pt idx="17378">
                  <c:v>41090.020833291186</c:v>
                </c:pt>
                <c:pt idx="17379">
                  <c:v>41090.03124995785</c:v>
                </c:pt>
                <c:pt idx="17380">
                  <c:v>41090.041666624515</c:v>
                </c:pt>
                <c:pt idx="17381">
                  <c:v>41090.052083291179</c:v>
                </c:pt>
                <c:pt idx="17382">
                  <c:v>41090.062499957843</c:v>
                </c:pt>
                <c:pt idx="17383">
                  <c:v>41090.072916624507</c:v>
                </c:pt>
                <c:pt idx="17384">
                  <c:v>41090.083333291172</c:v>
                </c:pt>
                <c:pt idx="17385">
                  <c:v>41090.093749957836</c:v>
                </c:pt>
                <c:pt idx="17386">
                  <c:v>41090.1041666245</c:v>
                </c:pt>
                <c:pt idx="17387">
                  <c:v>41090.114583291164</c:v>
                </c:pt>
                <c:pt idx="17388">
                  <c:v>41090.124999957829</c:v>
                </c:pt>
                <c:pt idx="17389">
                  <c:v>41090.135416624493</c:v>
                </c:pt>
                <c:pt idx="17390">
                  <c:v>41090.145833291157</c:v>
                </c:pt>
                <c:pt idx="17391">
                  <c:v>41090.156249957821</c:v>
                </c:pt>
                <c:pt idx="17392">
                  <c:v>41090.166666624486</c:v>
                </c:pt>
                <c:pt idx="17393">
                  <c:v>41090.17708329115</c:v>
                </c:pt>
                <c:pt idx="17394">
                  <c:v>41090.187499957814</c:v>
                </c:pt>
                <c:pt idx="17395">
                  <c:v>41090.197916624478</c:v>
                </c:pt>
                <c:pt idx="17396">
                  <c:v>41090.208333291142</c:v>
                </c:pt>
                <c:pt idx="17397">
                  <c:v>41090.218749957807</c:v>
                </c:pt>
                <c:pt idx="17398">
                  <c:v>41090.229166624471</c:v>
                </c:pt>
                <c:pt idx="17399">
                  <c:v>41090.239583291135</c:v>
                </c:pt>
                <c:pt idx="17400">
                  <c:v>41090.249999957799</c:v>
                </c:pt>
                <c:pt idx="17401">
                  <c:v>41090.260416624464</c:v>
                </c:pt>
                <c:pt idx="17402">
                  <c:v>41090.270833291128</c:v>
                </c:pt>
                <c:pt idx="17403">
                  <c:v>41090.281249957792</c:v>
                </c:pt>
                <c:pt idx="17404">
                  <c:v>41090.291666624456</c:v>
                </c:pt>
                <c:pt idx="17405">
                  <c:v>41090.302083291121</c:v>
                </c:pt>
                <c:pt idx="17406">
                  <c:v>41090.312499957785</c:v>
                </c:pt>
                <c:pt idx="17407">
                  <c:v>41090.322916624449</c:v>
                </c:pt>
                <c:pt idx="17408">
                  <c:v>41090.333333291113</c:v>
                </c:pt>
                <c:pt idx="17409">
                  <c:v>41090.343749957778</c:v>
                </c:pt>
                <c:pt idx="17410">
                  <c:v>41090.354166624442</c:v>
                </c:pt>
                <c:pt idx="17411">
                  <c:v>41090.364583291106</c:v>
                </c:pt>
                <c:pt idx="17412">
                  <c:v>41090.37499995777</c:v>
                </c:pt>
                <c:pt idx="17413">
                  <c:v>41090.385416624435</c:v>
                </c:pt>
                <c:pt idx="17414">
                  <c:v>41090.395833291099</c:v>
                </c:pt>
                <c:pt idx="17415">
                  <c:v>41090.406249957763</c:v>
                </c:pt>
                <c:pt idx="17416">
                  <c:v>41090.416666624427</c:v>
                </c:pt>
                <c:pt idx="17417">
                  <c:v>41090.427083291092</c:v>
                </c:pt>
                <c:pt idx="17418">
                  <c:v>41090.437499957756</c:v>
                </c:pt>
                <c:pt idx="17419">
                  <c:v>41090.44791662442</c:v>
                </c:pt>
                <c:pt idx="17420">
                  <c:v>41090.458333291084</c:v>
                </c:pt>
                <c:pt idx="17421">
                  <c:v>41090.468749957749</c:v>
                </c:pt>
                <c:pt idx="17422">
                  <c:v>41090.479166624413</c:v>
                </c:pt>
                <c:pt idx="17423">
                  <c:v>41090.489583291077</c:v>
                </c:pt>
                <c:pt idx="17424">
                  <c:v>41090.499999957741</c:v>
                </c:pt>
                <c:pt idx="17425">
                  <c:v>41090.510416624405</c:v>
                </c:pt>
                <c:pt idx="17426">
                  <c:v>41090.52083329107</c:v>
                </c:pt>
                <c:pt idx="17427">
                  <c:v>41090.531249957734</c:v>
                </c:pt>
                <c:pt idx="17428">
                  <c:v>41090.541666624398</c:v>
                </c:pt>
                <c:pt idx="17429">
                  <c:v>41090.552083291062</c:v>
                </c:pt>
                <c:pt idx="17430">
                  <c:v>41090.562499957727</c:v>
                </c:pt>
                <c:pt idx="17431">
                  <c:v>41090.572916624391</c:v>
                </c:pt>
                <c:pt idx="17432">
                  <c:v>41090.583333291055</c:v>
                </c:pt>
                <c:pt idx="17433">
                  <c:v>41090.593749957719</c:v>
                </c:pt>
                <c:pt idx="17434">
                  <c:v>41090.604166624384</c:v>
                </c:pt>
                <c:pt idx="17435">
                  <c:v>41090.614583291048</c:v>
                </c:pt>
                <c:pt idx="17436">
                  <c:v>41090.624999957712</c:v>
                </c:pt>
                <c:pt idx="17437">
                  <c:v>41090.635416624376</c:v>
                </c:pt>
                <c:pt idx="17438">
                  <c:v>41090.645833291041</c:v>
                </c:pt>
                <c:pt idx="17439">
                  <c:v>41090.656249957705</c:v>
                </c:pt>
                <c:pt idx="17440">
                  <c:v>41090.666666624369</c:v>
                </c:pt>
                <c:pt idx="17441">
                  <c:v>41090.677083291033</c:v>
                </c:pt>
                <c:pt idx="17442">
                  <c:v>41090.687499957698</c:v>
                </c:pt>
                <c:pt idx="17443">
                  <c:v>41090.697916624362</c:v>
                </c:pt>
                <c:pt idx="17444">
                  <c:v>41090.708333291026</c:v>
                </c:pt>
                <c:pt idx="17445">
                  <c:v>41090.71874995769</c:v>
                </c:pt>
                <c:pt idx="17446">
                  <c:v>41090.729166624355</c:v>
                </c:pt>
                <c:pt idx="17447">
                  <c:v>41090.739583291019</c:v>
                </c:pt>
                <c:pt idx="17448">
                  <c:v>41090.749999957683</c:v>
                </c:pt>
                <c:pt idx="17449">
                  <c:v>41090.760416624347</c:v>
                </c:pt>
                <c:pt idx="17450">
                  <c:v>41090.770833291012</c:v>
                </c:pt>
                <c:pt idx="17451">
                  <c:v>41090.781249957676</c:v>
                </c:pt>
                <c:pt idx="17452">
                  <c:v>41090.79166662434</c:v>
                </c:pt>
                <c:pt idx="17453">
                  <c:v>41090.802083291004</c:v>
                </c:pt>
                <c:pt idx="17454">
                  <c:v>41090.812499957668</c:v>
                </c:pt>
                <c:pt idx="17455">
                  <c:v>41090.822916624333</c:v>
                </c:pt>
                <c:pt idx="17456">
                  <c:v>41090.833333290997</c:v>
                </c:pt>
                <c:pt idx="17457">
                  <c:v>41090.843749957661</c:v>
                </c:pt>
                <c:pt idx="17458">
                  <c:v>41090.854166624325</c:v>
                </c:pt>
                <c:pt idx="17459">
                  <c:v>41090.86458329099</c:v>
                </c:pt>
                <c:pt idx="17460">
                  <c:v>41090.874999957654</c:v>
                </c:pt>
                <c:pt idx="17461">
                  <c:v>41090.885416624318</c:v>
                </c:pt>
                <c:pt idx="17462">
                  <c:v>41090.895833290982</c:v>
                </c:pt>
                <c:pt idx="17463">
                  <c:v>41090.906249957647</c:v>
                </c:pt>
                <c:pt idx="17464">
                  <c:v>41090.916666624311</c:v>
                </c:pt>
                <c:pt idx="17465">
                  <c:v>41090.927083290975</c:v>
                </c:pt>
                <c:pt idx="17466">
                  <c:v>41090.937499957639</c:v>
                </c:pt>
                <c:pt idx="17467">
                  <c:v>41090.947916624304</c:v>
                </c:pt>
                <c:pt idx="17468">
                  <c:v>41090.958333290968</c:v>
                </c:pt>
                <c:pt idx="17469">
                  <c:v>41090.968749957632</c:v>
                </c:pt>
                <c:pt idx="17470">
                  <c:v>41090.979166624296</c:v>
                </c:pt>
                <c:pt idx="17471">
                  <c:v>41090.989583290961</c:v>
                </c:pt>
                <c:pt idx="17472">
                  <c:v>41090.999999957625</c:v>
                </c:pt>
                <c:pt idx="17473">
                  <c:v>41091.010416624289</c:v>
                </c:pt>
                <c:pt idx="17474">
                  <c:v>41091.020833290953</c:v>
                </c:pt>
                <c:pt idx="17475">
                  <c:v>41091.031249957618</c:v>
                </c:pt>
                <c:pt idx="17476">
                  <c:v>41091.041666624282</c:v>
                </c:pt>
                <c:pt idx="17477">
                  <c:v>41091.052083290946</c:v>
                </c:pt>
                <c:pt idx="17478">
                  <c:v>41091.06249995761</c:v>
                </c:pt>
                <c:pt idx="17479">
                  <c:v>41091.072916624275</c:v>
                </c:pt>
                <c:pt idx="17480">
                  <c:v>41091.083333290939</c:v>
                </c:pt>
                <c:pt idx="17481">
                  <c:v>41091.093749957603</c:v>
                </c:pt>
                <c:pt idx="17482">
                  <c:v>41091.104166624267</c:v>
                </c:pt>
                <c:pt idx="17483">
                  <c:v>41091.114583290931</c:v>
                </c:pt>
                <c:pt idx="17484">
                  <c:v>41091.124999957596</c:v>
                </c:pt>
                <c:pt idx="17485">
                  <c:v>41091.13541662426</c:v>
                </c:pt>
                <c:pt idx="17486">
                  <c:v>41091.145833290924</c:v>
                </c:pt>
                <c:pt idx="17487">
                  <c:v>41091.156249957588</c:v>
                </c:pt>
                <c:pt idx="17488">
                  <c:v>41091.166666624253</c:v>
                </c:pt>
                <c:pt idx="17489">
                  <c:v>41091.177083290917</c:v>
                </c:pt>
                <c:pt idx="17490">
                  <c:v>41091.187499957581</c:v>
                </c:pt>
                <c:pt idx="17491">
                  <c:v>41091.197916624245</c:v>
                </c:pt>
                <c:pt idx="17492">
                  <c:v>41091.20833329091</c:v>
                </c:pt>
                <c:pt idx="17493">
                  <c:v>41091.218749957574</c:v>
                </c:pt>
                <c:pt idx="17494">
                  <c:v>41091.229166624238</c:v>
                </c:pt>
                <c:pt idx="17495">
                  <c:v>41091.239583290902</c:v>
                </c:pt>
                <c:pt idx="17496">
                  <c:v>41091.249999957567</c:v>
                </c:pt>
                <c:pt idx="17497">
                  <c:v>41091.260416624231</c:v>
                </c:pt>
                <c:pt idx="17498">
                  <c:v>41091.270833290895</c:v>
                </c:pt>
                <c:pt idx="17499">
                  <c:v>41091.281249957559</c:v>
                </c:pt>
                <c:pt idx="17500">
                  <c:v>41091.291666624224</c:v>
                </c:pt>
                <c:pt idx="17501">
                  <c:v>41091.302083290888</c:v>
                </c:pt>
                <c:pt idx="17502">
                  <c:v>41091.312499957552</c:v>
                </c:pt>
                <c:pt idx="17503">
                  <c:v>41091.322916624216</c:v>
                </c:pt>
                <c:pt idx="17504">
                  <c:v>41091.333333290881</c:v>
                </c:pt>
                <c:pt idx="17505">
                  <c:v>41091.343749957545</c:v>
                </c:pt>
                <c:pt idx="17506">
                  <c:v>41091.354166624209</c:v>
                </c:pt>
                <c:pt idx="17507">
                  <c:v>41091.364583290873</c:v>
                </c:pt>
                <c:pt idx="17508">
                  <c:v>41091.374999957538</c:v>
                </c:pt>
                <c:pt idx="17509">
                  <c:v>41091.385416624202</c:v>
                </c:pt>
                <c:pt idx="17510">
                  <c:v>41091.395833290866</c:v>
                </c:pt>
                <c:pt idx="17511">
                  <c:v>41091.40624995753</c:v>
                </c:pt>
                <c:pt idx="17512">
                  <c:v>41091.416666624194</c:v>
                </c:pt>
                <c:pt idx="17513">
                  <c:v>41091.427083290859</c:v>
                </c:pt>
                <c:pt idx="17514">
                  <c:v>41091.437499957523</c:v>
                </c:pt>
                <c:pt idx="17515">
                  <c:v>41091.447916624187</c:v>
                </c:pt>
                <c:pt idx="17516">
                  <c:v>41091.458333290851</c:v>
                </c:pt>
                <c:pt idx="17517">
                  <c:v>41091.468749957516</c:v>
                </c:pt>
                <c:pt idx="17518">
                  <c:v>41091.47916662418</c:v>
                </c:pt>
                <c:pt idx="17519">
                  <c:v>41091.489583290844</c:v>
                </c:pt>
                <c:pt idx="17520">
                  <c:v>41091.499999957508</c:v>
                </c:pt>
                <c:pt idx="17521">
                  <c:v>41091.510416624173</c:v>
                </c:pt>
                <c:pt idx="17522">
                  <c:v>41091.520833290837</c:v>
                </c:pt>
                <c:pt idx="17523">
                  <c:v>41091.531249957501</c:v>
                </c:pt>
                <c:pt idx="17524">
                  <c:v>41091.541666624165</c:v>
                </c:pt>
                <c:pt idx="17525">
                  <c:v>41091.55208329083</c:v>
                </c:pt>
                <c:pt idx="17526">
                  <c:v>41091.562499957494</c:v>
                </c:pt>
                <c:pt idx="17527">
                  <c:v>41091.572916624158</c:v>
                </c:pt>
                <c:pt idx="17528">
                  <c:v>41091.583333290822</c:v>
                </c:pt>
                <c:pt idx="17529">
                  <c:v>41091.593749957487</c:v>
                </c:pt>
                <c:pt idx="17530">
                  <c:v>41091.604166624151</c:v>
                </c:pt>
                <c:pt idx="17531">
                  <c:v>41091.614583290815</c:v>
                </c:pt>
                <c:pt idx="17532">
                  <c:v>41091.624999957479</c:v>
                </c:pt>
                <c:pt idx="17533">
                  <c:v>41091.635416624144</c:v>
                </c:pt>
                <c:pt idx="17534">
                  <c:v>41091.645833290808</c:v>
                </c:pt>
                <c:pt idx="17535">
                  <c:v>41091.656249957472</c:v>
                </c:pt>
                <c:pt idx="17536">
                  <c:v>41091.666666624136</c:v>
                </c:pt>
                <c:pt idx="17537">
                  <c:v>41091.677083290801</c:v>
                </c:pt>
                <c:pt idx="17538">
                  <c:v>41091.687499957465</c:v>
                </c:pt>
                <c:pt idx="17539">
                  <c:v>41091.697916624129</c:v>
                </c:pt>
                <c:pt idx="17540">
                  <c:v>41091.708333290793</c:v>
                </c:pt>
                <c:pt idx="17541">
                  <c:v>41091.718749957457</c:v>
                </c:pt>
                <c:pt idx="17542">
                  <c:v>41091.729166624122</c:v>
                </c:pt>
                <c:pt idx="17543">
                  <c:v>41091.739583290786</c:v>
                </c:pt>
                <c:pt idx="17544">
                  <c:v>41091.74999995745</c:v>
                </c:pt>
                <c:pt idx="17545">
                  <c:v>41091.760416624114</c:v>
                </c:pt>
                <c:pt idx="17546">
                  <c:v>41091.770833290779</c:v>
                </c:pt>
                <c:pt idx="17547">
                  <c:v>41091.781249957443</c:v>
                </c:pt>
                <c:pt idx="17548">
                  <c:v>41091.791666624107</c:v>
                </c:pt>
                <c:pt idx="17549">
                  <c:v>41091.802083290771</c:v>
                </c:pt>
                <c:pt idx="17550">
                  <c:v>41091.812499957436</c:v>
                </c:pt>
                <c:pt idx="17551">
                  <c:v>41091.8229166241</c:v>
                </c:pt>
                <c:pt idx="17552">
                  <c:v>41091.833333290764</c:v>
                </c:pt>
                <c:pt idx="17553">
                  <c:v>41091.843749957428</c:v>
                </c:pt>
                <c:pt idx="17554">
                  <c:v>41091.854166624093</c:v>
                </c:pt>
                <c:pt idx="17555">
                  <c:v>41091.864583290757</c:v>
                </c:pt>
                <c:pt idx="17556">
                  <c:v>41091.874999957421</c:v>
                </c:pt>
                <c:pt idx="17557">
                  <c:v>41091.885416624085</c:v>
                </c:pt>
                <c:pt idx="17558">
                  <c:v>41091.89583329075</c:v>
                </c:pt>
                <c:pt idx="17559">
                  <c:v>41091.906249957414</c:v>
                </c:pt>
                <c:pt idx="17560">
                  <c:v>41091.916666624078</c:v>
                </c:pt>
                <c:pt idx="17561">
                  <c:v>41091.927083290742</c:v>
                </c:pt>
                <c:pt idx="17562">
                  <c:v>41091.937499957407</c:v>
                </c:pt>
                <c:pt idx="17563">
                  <c:v>41091.947916624071</c:v>
                </c:pt>
                <c:pt idx="17564">
                  <c:v>41091.958333290735</c:v>
                </c:pt>
                <c:pt idx="17565">
                  <c:v>41091.968749957399</c:v>
                </c:pt>
                <c:pt idx="17566">
                  <c:v>41091.979166624064</c:v>
                </c:pt>
                <c:pt idx="17567">
                  <c:v>41091.989583290728</c:v>
                </c:pt>
                <c:pt idx="17568">
                  <c:v>41091.999999957392</c:v>
                </c:pt>
                <c:pt idx="17569">
                  <c:v>41092.010416624056</c:v>
                </c:pt>
                <c:pt idx="17570">
                  <c:v>41092.02083329072</c:v>
                </c:pt>
                <c:pt idx="17571">
                  <c:v>41092.031249957385</c:v>
                </c:pt>
                <c:pt idx="17572">
                  <c:v>41092.041666624049</c:v>
                </c:pt>
                <c:pt idx="17573">
                  <c:v>41092.052083290713</c:v>
                </c:pt>
                <c:pt idx="17574">
                  <c:v>41092.062499957377</c:v>
                </c:pt>
                <c:pt idx="17575">
                  <c:v>41092.072916624042</c:v>
                </c:pt>
                <c:pt idx="17576">
                  <c:v>41092.083333290706</c:v>
                </c:pt>
                <c:pt idx="17577">
                  <c:v>41092.09374995737</c:v>
                </c:pt>
                <c:pt idx="17578">
                  <c:v>41092.104166624034</c:v>
                </c:pt>
                <c:pt idx="17579">
                  <c:v>41092.114583290699</c:v>
                </c:pt>
                <c:pt idx="17580">
                  <c:v>41092.124999957363</c:v>
                </c:pt>
                <c:pt idx="17581">
                  <c:v>41092.135416624027</c:v>
                </c:pt>
                <c:pt idx="17582">
                  <c:v>41092.145833290691</c:v>
                </c:pt>
                <c:pt idx="17583">
                  <c:v>41092.156249957356</c:v>
                </c:pt>
                <c:pt idx="17584">
                  <c:v>41092.16666662402</c:v>
                </c:pt>
                <c:pt idx="17585">
                  <c:v>41092.177083290684</c:v>
                </c:pt>
                <c:pt idx="17586">
                  <c:v>41092.187499957348</c:v>
                </c:pt>
                <c:pt idx="17587">
                  <c:v>41092.197916624013</c:v>
                </c:pt>
                <c:pt idx="17588">
                  <c:v>41092.208333290677</c:v>
                </c:pt>
                <c:pt idx="17589">
                  <c:v>41092.218749957341</c:v>
                </c:pt>
                <c:pt idx="17590">
                  <c:v>41092.229166624005</c:v>
                </c:pt>
                <c:pt idx="17591">
                  <c:v>41092.23958329067</c:v>
                </c:pt>
                <c:pt idx="17592">
                  <c:v>41092.249999957334</c:v>
                </c:pt>
                <c:pt idx="17593">
                  <c:v>41092.260416623998</c:v>
                </c:pt>
                <c:pt idx="17594">
                  <c:v>41092.270833290662</c:v>
                </c:pt>
                <c:pt idx="17595">
                  <c:v>41092.281249957327</c:v>
                </c:pt>
                <c:pt idx="17596">
                  <c:v>41092.291666623991</c:v>
                </c:pt>
                <c:pt idx="17597">
                  <c:v>41092.302083290655</c:v>
                </c:pt>
                <c:pt idx="17598">
                  <c:v>41092.312499957319</c:v>
                </c:pt>
                <c:pt idx="17599">
                  <c:v>41092.322916623983</c:v>
                </c:pt>
                <c:pt idx="17600">
                  <c:v>41092.333333290648</c:v>
                </c:pt>
                <c:pt idx="17601">
                  <c:v>41092.343749957312</c:v>
                </c:pt>
                <c:pt idx="17602">
                  <c:v>41092.354166623976</c:v>
                </c:pt>
                <c:pt idx="17603">
                  <c:v>41092.36458329064</c:v>
                </c:pt>
                <c:pt idx="17604">
                  <c:v>41092.374999957305</c:v>
                </c:pt>
                <c:pt idx="17605">
                  <c:v>41092.385416623969</c:v>
                </c:pt>
                <c:pt idx="17606">
                  <c:v>41092.395833290633</c:v>
                </c:pt>
                <c:pt idx="17607">
                  <c:v>41092.406249957297</c:v>
                </c:pt>
                <c:pt idx="17608">
                  <c:v>41092.416666623962</c:v>
                </c:pt>
                <c:pt idx="17609">
                  <c:v>41092.427083290626</c:v>
                </c:pt>
                <c:pt idx="17610">
                  <c:v>41092.43749995729</c:v>
                </c:pt>
                <c:pt idx="17611">
                  <c:v>41092.447916623954</c:v>
                </c:pt>
                <c:pt idx="17612">
                  <c:v>41092.458333290619</c:v>
                </c:pt>
                <c:pt idx="17613">
                  <c:v>41092.468749957283</c:v>
                </c:pt>
                <c:pt idx="17614">
                  <c:v>41092.479166623947</c:v>
                </c:pt>
                <c:pt idx="17615">
                  <c:v>41092.489583290611</c:v>
                </c:pt>
                <c:pt idx="17616">
                  <c:v>41092.499999957276</c:v>
                </c:pt>
                <c:pt idx="17617">
                  <c:v>41092.51041662394</c:v>
                </c:pt>
                <c:pt idx="17618">
                  <c:v>41092.520833290604</c:v>
                </c:pt>
                <c:pt idx="17619">
                  <c:v>41092.531249957268</c:v>
                </c:pt>
                <c:pt idx="17620">
                  <c:v>41092.541666623933</c:v>
                </c:pt>
                <c:pt idx="17621">
                  <c:v>41092.552083290597</c:v>
                </c:pt>
                <c:pt idx="17622">
                  <c:v>41092.562499957261</c:v>
                </c:pt>
                <c:pt idx="17623">
                  <c:v>41092.572916623925</c:v>
                </c:pt>
                <c:pt idx="17624">
                  <c:v>41092.58333329059</c:v>
                </c:pt>
                <c:pt idx="17625">
                  <c:v>41092.593749957254</c:v>
                </c:pt>
                <c:pt idx="17626">
                  <c:v>41092.604166623918</c:v>
                </c:pt>
                <c:pt idx="17627">
                  <c:v>41092.614583290582</c:v>
                </c:pt>
                <c:pt idx="17628">
                  <c:v>41092.624999957246</c:v>
                </c:pt>
                <c:pt idx="17629">
                  <c:v>41092.635416623911</c:v>
                </c:pt>
                <c:pt idx="17630">
                  <c:v>41092.645833290575</c:v>
                </c:pt>
                <c:pt idx="17631">
                  <c:v>41092.656249957239</c:v>
                </c:pt>
                <c:pt idx="17632">
                  <c:v>41092.666666623903</c:v>
                </c:pt>
                <c:pt idx="17633">
                  <c:v>41092.677083290568</c:v>
                </c:pt>
                <c:pt idx="17634">
                  <c:v>41092.687499957232</c:v>
                </c:pt>
                <c:pt idx="17635">
                  <c:v>41092.697916623896</c:v>
                </c:pt>
                <c:pt idx="17636">
                  <c:v>41092.70833329056</c:v>
                </c:pt>
                <c:pt idx="17637">
                  <c:v>41092.718749957225</c:v>
                </c:pt>
                <c:pt idx="17638">
                  <c:v>41092.729166623889</c:v>
                </c:pt>
                <c:pt idx="17639">
                  <c:v>41092.739583290553</c:v>
                </c:pt>
                <c:pt idx="17640">
                  <c:v>41092.749999957217</c:v>
                </c:pt>
                <c:pt idx="17641">
                  <c:v>41092.760416623882</c:v>
                </c:pt>
                <c:pt idx="17642">
                  <c:v>41092.770833290546</c:v>
                </c:pt>
                <c:pt idx="17643">
                  <c:v>41092.78124995721</c:v>
                </c:pt>
                <c:pt idx="17644">
                  <c:v>41092.791666623874</c:v>
                </c:pt>
                <c:pt idx="17645">
                  <c:v>41092.802083290539</c:v>
                </c:pt>
                <c:pt idx="17646">
                  <c:v>41092.812499957203</c:v>
                </c:pt>
                <c:pt idx="17647">
                  <c:v>41092.822916623867</c:v>
                </c:pt>
                <c:pt idx="17648">
                  <c:v>41092.833333290531</c:v>
                </c:pt>
                <c:pt idx="17649">
                  <c:v>41092.843749957196</c:v>
                </c:pt>
                <c:pt idx="17650">
                  <c:v>41092.85416662386</c:v>
                </c:pt>
                <c:pt idx="17651">
                  <c:v>41092.864583290524</c:v>
                </c:pt>
                <c:pt idx="17652">
                  <c:v>41092.874999957188</c:v>
                </c:pt>
                <c:pt idx="17653">
                  <c:v>41092.885416623853</c:v>
                </c:pt>
                <c:pt idx="17654">
                  <c:v>41092.895833290517</c:v>
                </c:pt>
                <c:pt idx="17655">
                  <c:v>41092.906249957181</c:v>
                </c:pt>
                <c:pt idx="17656">
                  <c:v>41092.916666623845</c:v>
                </c:pt>
                <c:pt idx="17657">
                  <c:v>41092.927083290509</c:v>
                </c:pt>
                <c:pt idx="17658">
                  <c:v>41092.937499957174</c:v>
                </c:pt>
                <c:pt idx="17659">
                  <c:v>41092.947916623838</c:v>
                </c:pt>
                <c:pt idx="17660">
                  <c:v>41092.958333290502</c:v>
                </c:pt>
                <c:pt idx="17661">
                  <c:v>41092.968749957166</c:v>
                </c:pt>
                <c:pt idx="17662">
                  <c:v>41092.979166623831</c:v>
                </c:pt>
                <c:pt idx="17663">
                  <c:v>41092.989583290495</c:v>
                </c:pt>
                <c:pt idx="17664">
                  <c:v>41092.999999957159</c:v>
                </c:pt>
                <c:pt idx="17665">
                  <c:v>41093.010416623823</c:v>
                </c:pt>
                <c:pt idx="17666">
                  <c:v>41093.020833290488</c:v>
                </c:pt>
                <c:pt idx="17667">
                  <c:v>41093.031249957152</c:v>
                </c:pt>
                <c:pt idx="17668">
                  <c:v>41093.041666623816</c:v>
                </c:pt>
                <c:pt idx="17669">
                  <c:v>41093.05208329048</c:v>
                </c:pt>
                <c:pt idx="17670">
                  <c:v>41093.062499957145</c:v>
                </c:pt>
                <c:pt idx="17671">
                  <c:v>41093.072916623809</c:v>
                </c:pt>
                <c:pt idx="17672">
                  <c:v>41093.083333290473</c:v>
                </c:pt>
                <c:pt idx="17673">
                  <c:v>41093.093749957137</c:v>
                </c:pt>
                <c:pt idx="17674">
                  <c:v>41093.104166623802</c:v>
                </c:pt>
                <c:pt idx="17675">
                  <c:v>41093.114583290466</c:v>
                </c:pt>
                <c:pt idx="17676">
                  <c:v>41093.12499995713</c:v>
                </c:pt>
                <c:pt idx="17677">
                  <c:v>41093.135416623794</c:v>
                </c:pt>
                <c:pt idx="17678">
                  <c:v>41093.145833290459</c:v>
                </c:pt>
                <c:pt idx="17679">
                  <c:v>41093.156249957123</c:v>
                </c:pt>
                <c:pt idx="17680">
                  <c:v>41093.166666623787</c:v>
                </c:pt>
                <c:pt idx="17681">
                  <c:v>41093.177083290451</c:v>
                </c:pt>
                <c:pt idx="17682">
                  <c:v>41093.187499957116</c:v>
                </c:pt>
                <c:pt idx="17683">
                  <c:v>41093.19791662378</c:v>
                </c:pt>
                <c:pt idx="17684">
                  <c:v>41093.208333290444</c:v>
                </c:pt>
                <c:pt idx="17685">
                  <c:v>41093.218749957108</c:v>
                </c:pt>
                <c:pt idx="17686">
                  <c:v>41093.229166623772</c:v>
                </c:pt>
                <c:pt idx="17687">
                  <c:v>41093.239583290437</c:v>
                </c:pt>
                <c:pt idx="17688">
                  <c:v>41093.249999957101</c:v>
                </c:pt>
                <c:pt idx="17689">
                  <c:v>41093.260416623765</c:v>
                </c:pt>
                <c:pt idx="17690">
                  <c:v>41093.270833290429</c:v>
                </c:pt>
                <c:pt idx="17691">
                  <c:v>41093.281249957094</c:v>
                </c:pt>
                <c:pt idx="17692">
                  <c:v>41093.291666623758</c:v>
                </c:pt>
                <c:pt idx="17693">
                  <c:v>41093.302083290422</c:v>
                </c:pt>
                <c:pt idx="17694">
                  <c:v>41093.312499957086</c:v>
                </c:pt>
                <c:pt idx="17695">
                  <c:v>41093.322916623751</c:v>
                </c:pt>
                <c:pt idx="17696">
                  <c:v>41093.333333290415</c:v>
                </c:pt>
                <c:pt idx="17697">
                  <c:v>41093.343749957079</c:v>
                </c:pt>
                <c:pt idx="17698">
                  <c:v>41093.354166623743</c:v>
                </c:pt>
                <c:pt idx="17699">
                  <c:v>41093.364583290408</c:v>
                </c:pt>
                <c:pt idx="17700">
                  <c:v>41093.374999957072</c:v>
                </c:pt>
                <c:pt idx="17701">
                  <c:v>41093.385416623736</c:v>
                </c:pt>
                <c:pt idx="17702">
                  <c:v>41093.3958332904</c:v>
                </c:pt>
                <c:pt idx="17703">
                  <c:v>41093.406249957065</c:v>
                </c:pt>
                <c:pt idx="17704">
                  <c:v>41093.416666623729</c:v>
                </c:pt>
                <c:pt idx="17705">
                  <c:v>41093.427083290393</c:v>
                </c:pt>
                <c:pt idx="17706">
                  <c:v>41093.437499957057</c:v>
                </c:pt>
                <c:pt idx="17707">
                  <c:v>41093.447916623722</c:v>
                </c:pt>
                <c:pt idx="17708">
                  <c:v>41093.458333290386</c:v>
                </c:pt>
                <c:pt idx="17709">
                  <c:v>41093.46874995705</c:v>
                </c:pt>
                <c:pt idx="17710">
                  <c:v>41093.479166623714</c:v>
                </c:pt>
                <c:pt idx="17711">
                  <c:v>41093.489583290379</c:v>
                </c:pt>
                <c:pt idx="17712">
                  <c:v>41093.499999957043</c:v>
                </c:pt>
                <c:pt idx="17713">
                  <c:v>41093.510416623707</c:v>
                </c:pt>
                <c:pt idx="17714">
                  <c:v>41093.520833290371</c:v>
                </c:pt>
                <c:pt idx="17715">
                  <c:v>41093.531249957035</c:v>
                </c:pt>
                <c:pt idx="17716">
                  <c:v>41093.5416666237</c:v>
                </c:pt>
                <c:pt idx="17717">
                  <c:v>41093.552083290364</c:v>
                </c:pt>
                <c:pt idx="17718">
                  <c:v>41093.562499957028</c:v>
                </c:pt>
                <c:pt idx="17719">
                  <c:v>41093.572916623692</c:v>
                </c:pt>
                <c:pt idx="17720">
                  <c:v>41093.583333290357</c:v>
                </c:pt>
                <c:pt idx="17721">
                  <c:v>41093.593749957021</c:v>
                </c:pt>
                <c:pt idx="17722">
                  <c:v>41093.604166623685</c:v>
                </c:pt>
                <c:pt idx="17723">
                  <c:v>41093.614583290349</c:v>
                </c:pt>
                <c:pt idx="17724">
                  <c:v>41093.624999957014</c:v>
                </c:pt>
                <c:pt idx="17725">
                  <c:v>41093.635416623678</c:v>
                </c:pt>
                <c:pt idx="17726">
                  <c:v>41093.645833290342</c:v>
                </c:pt>
                <c:pt idx="17727">
                  <c:v>41093.656249957006</c:v>
                </c:pt>
                <c:pt idx="17728">
                  <c:v>41093.666666623671</c:v>
                </c:pt>
                <c:pt idx="17729">
                  <c:v>41093.677083290335</c:v>
                </c:pt>
                <c:pt idx="17730">
                  <c:v>41093.687499956999</c:v>
                </c:pt>
                <c:pt idx="17731">
                  <c:v>41093.697916623663</c:v>
                </c:pt>
                <c:pt idx="17732">
                  <c:v>41093.708333290328</c:v>
                </c:pt>
                <c:pt idx="17733">
                  <c:v>41093.718749956992</c:v>
                </c:pt>
                <c:pt idx="17734">
                  <c:v>41093.729166623656</c:v>
                </c:pt>
                <c:pt idx="17735">
                  <c:v>41093.73958329032</c:v>
                </c:pt>
                <c:pt idx="17736">
                  <c:v>41093.749999956985</c:v>
                </c:pt>
                <c:pt idx="17737">
                  <c:v>41093.760416623649</c:v>
                </c:pt>
                <c:pt idx="17738">
                  <c:v>41093.770833290313</c:v>
                </c:pt>
                <c:pt idx="17739">
                  <c:v>41093.781249956977</c:v>
                </c:pt>
                <c:pt idx="17740">
                  <c:v>41093.791666623642</c:v>
                </c:pt>
                <c:pt idx="17741">
                  <c:v>41093.802083290306</c:v>
                </c:pt>
                <c:pt idx="17742">
                  <c:v>41093.81249995697</c:v>
                </c:pt>
                <c:pt idx="17743">
                  <c:v>41093.822916623634</c:v>
                </c:pt>
                <c:pt idx="17744">
                  <c:v>41093.833333290298</c:v>
                </c:pt>
                <c:pt idx="17745">
                  <c:v>41093.843749956963</c:v>
                </c:pt>
                <c:pt idx="17746">
                  <c:v>41093.854166623627</c:v>
                </c:pt>
                <c:pt idx="17747">
                  <c:v>41093.864583290291</c:v>
                </c:pt>
                <c:pt idx="17748">
                  <c:v>41093.874999956955</c:v>
                </c:pt>
                <c:pt idx="17749">
                  <c:v>41093.88541662362</c:v>
                </c:pt>
                <c:pt idx="17750">
                  <c:v>41093.895833290284</c:v>
                </c:pt>
                <c:pt idx="17751">
                  <c:v>41093.906249956948</c:v>
                </c:pt>
                <c:pt idx="17752">
                  <c:v>41093.916666623612</c:v>
                </c:pt>
                <c:pt idx="17753">
                  <c:v>41093.927083290277</c:v>
                </c:pt>
                <c:pt idx="17754">
                  <c:v>41093.937499956941</c:v>
                </c:pt>
                <c:pt idx="17755">
                  <c:v>41093.947916623605</c:v>
                </c:pt>
                <c:pt idx="17756">
                  <c:v>41093.958333290269</c:v>
                </c:pt>
                <c:pt idx="17757">
                  <c:v>41093.968749956934</c:v>
                </c:pt>
                <c:pt idx="17758">
                  <c:v>41093.979166623598</c:v>
                </c:pt>
                <c:pt idx="17759">
                  <c:v>41093.989583290262</c:v>
                </c:pt>
                <c:pt idx="17760">
                  <c:v>41093.999999956926</c:v>
                </c:pt>
                <c:pt idx="17761">
                  <c:v>41094.010416623591</c:v>
                </c:pt>
                <c:pt idx="17762">
                  <c:v>41094.020833290255</c:v>
                </c:pt>
                <c:pt idx="17763">
                  <c:v>41094.031249956919</c:v>
                </c:pt>
                <c:pt idx="17764">
                  <c:v>41094.041666623583</c:v>
                </c:pt>
                <c:pt idx="17765">
                  <c:v>41094.052083290248</c:v>
                </c:pt>
                <c:pt idx="17766">
                  <c:v>41094.062499956912</c:v>
                </c:pt>
                <c:pt idx="17767">
                  <c:v>41094.072916623576</c:v>
                </c:pt>
                <c:pt idx="17768">
                  <c:v>41094.08333329024</c:v>
                </c:pt>
                <c:pt idx="17769">
                  <c:v>41094.093749956905</c:v>
                </c:pt>
                <c:pt idx="17770">
                  <c:v>41094.104166623569</c:v>
                </c:pt>
                <c:pt idx="17771">
                  <c:v>41094.114583290233</c:v>
                </c:pt>
                <c:pt idx="17772">
                  <c:v>41094.124999956897</c:v>
                </c:pt>
                <c:pt idx="17773">
                  <c:v>41094.135416623561</c:v>
                </c:pt>
                <c:pt idx="17774">
                  <c:v>41094.145833290226</c:v>
                </c:pt>
                <c:pt idx="17775">
                  <c:v>41094.15624995689</c:v>
                </c:pt>
                <c:pt idx="17776">
                  <c:v>41094.166666623554</c:v>
                </c:pt>
                <c:pt idx="17777">
                  <c:v>41094.177083290218</c:v>
                </c:pt>
                <c:pt idx="17778">
                  <c:v>41094.187499956883</c:v>
                </c:pt>
                <c:pt idx="17779">
                  <c:v>41094.197916623547</c:v>
                </c:pt>
                <c:pt idx="17780">
                  <c:v>41094.208333290211</c:v>
                </c:pt>
                <c:pt idx="17781">
                  <c:v>41094.218749956875</c:v>
                </c:pt>
                <c:pt idx="17782">
                  <c:v>41094.22916662354</c:v>
                </c:pt>
                <c:pt idx="17783">
                  <c:v>41094.239583290204</c:v>
                </c:pt>
                <c:pt idx="17784">
                  <c:v>41094.249999956868</c:v>
                </c:pt>
                <c:pt idx="17785">
                  <c:v>41094.260416623532</c:v>
                </c:pt>
                <c:pt idx="17786">
                  <c:v>41094.270833290197</c:v>
                </c:pt>
                <c:pt idx="17787">
                  <c:v>41094.281249956861</c:v>
                </c:pt>
                <c:pt idx="17788">
                  <c:v>41094.291666623525</c:v>
                </c:pt>
                <c:pt idx="17789">
                  <c:v>41094.302083290189</c:v>
                </c:pt>
                <c:pt idx="17790">
                  <c:v>41094.312499956854</c:v>
                </c:pt>
                <c:pt idx="17791">
                  <c:v>41094.322916623518</c:v>
                </c:pt>
                <c:pt idx="17792">
                  <c:v>41094.333333290182</c:v>
                </c:pt>
                <c:pt idx="17793">
                  <c:v>41094.343749956846</c:v>
                </c:pt>
                <c:pt idx="17794">
                  <c:v>41094.354166623511</c:v>
                </c:pt>
                <c:pt idx="17795">
                  <c:v>41094.364583290175</c:v>
                </c:pt>
                <c:pt idx="17796">
                  <c:v>41094.374999956839</c:v>
                </c:pt>
                <c:pt idx="17797">
                  <c:v>41094.385416623503</c:v>
                </c:pt>
                <c:pt idx="17798">
                  <c:v>41094.395833290168</c:v>
                </c:pt>
                <c:pt idx="17799">
                  <c:v>41094.406249956832</c:v>
                </c:pt>
                <c:pt idx="17800">
                  <c:v>41094.416666623496</c:v>
                </c:pt>
                <c:pt idx="17801">
                  <c:v>41094.42708329016</c:v>
                </c:pt>
                <c:pt idx="17802">
                  <c:v>41094.437499956824</c:v>
                </c:pt>
                <c:pt idx="17803">
                  <c:v>41094.447916623489</c:v>
                </c:pt>
                <c:pt idx="17804">
                  <c:v>41094.458333290153</c:v>
                </c:pt>
                <c:pt idx="17805">
                  <c:v>41094.468749956817</c:v>
                </c:pt>
                <c:pt idx="17806">
                  <c:v>41094.479166623481</c:v>
                </c:pt>
                <c:pt idx="17807">
                  <c:v>41094.489583290146</c:v>
                </c:pt>
                <c:pt idx="17808">
                  <c:v>41094.49999995681</c:v>
                </c:pt>
                <c:pt idx="17809">
                  <c:v>41094.510416623474</c:v>
                </c:pt>
                <c:pt idx="17810">
                  <c:v>41094.520833290138</c:v>
                </c:pt>
                <c:pt idx="17811">
                  <c:v>41094.531249956803</c:v>
                </c:pt>
                <c:pt idx="17812">
                  <c:v>41094.541666623467</c:v>
                </c:pt>
                <c:pt idx="17813">
                  <c:v>41094.552083290131</c:v>
                </c:pt>
                <c:pt idx="17814">
                  <c:v>41094.562499956795</c:v>
                </c:pt>
                <c:pt idx="17815">
                  <c:v>41094.57291662346</c:v>
                </c:pt>
                <c:pt idx="17816">
                  <c:v>41094.583333290124</c:v>
                </c:pt>
                <c:pt idx="17817">
                  <c:v>41094.593749956788</c:v>
                </c:pt>
                <c:pt idx="17818">
                  <c:v>41094.604166623452</c:v>
                </c:pt>
                <c:pt idx="17819">
                  <c:v>41094.614583290117</c:v>
                </c:pt>
                <c:pt idx="17820">
                  <c:v>41094.624999956781</c:v>
                </c:pt>
                <c:pt idx="17821">
                  <c:v>41094.635416623445</c:v>
                </c:pt>
                <c:pt idx="17822">
                  <c:v>41094.645833290109</c:v>
                </c:pt>
                <c:pt idx="17823">
                  <c:v>41094.656249956774</c:v>
                </c:pt>
                <c:pt idx="17824">
                  <c:v>41094.666666623438</c:v>
                </c:pt>
                <c:pt idx="17825">
                  <c:v>41094.677083290102</c:v>
                </c:pt>
                <c:pt idx="17826">
                  <c:v>41094.687499956766</c:v>
                </c:pt>
                <c:pt idx="17827">
                  <c:v>41094.697916623431</c:v>
                </c:pt>
                <c:pt idx="17828">
                  <c:v>41094.708333290095</c:v>
                </c:pt>
                <c:pt idx="17829">
                  <c:v>41094.718749956759</c:v>
                </c:pt>
                <c:pt idx="17830">
                  <c:v>41094.729166623423</c:v>
                </c:pt>
                <c:pt idx="17831">
                  <c:v>41094.739583290087</c:v>
                </c:pt>
                <c:pt idx="17832">
                  <c:v>41094.749999956752</c:v>
                </c:pt>
                <c:pt idx="17833">
                  <c:v>41094.760416623416</c:v>
                </c:pt>
                <c:pt idx="17834">
                  <c:v>41094.77083329008</c:v>
                </c:pt>
                <c:pt idx="17835">
                  <c:v>41094.781249956744</c:v>
                </c:pt>
                <c:pt idx="17836">
                  <c:v>41094.791666623409</c:v>
                </c:pt>
                <c:pt idx="17837">
                  <c:v>41094.802083290073</c:v>
                </c:pt>
                <c:pt idx="17838">
                  <c:v>41094.812499956737</c:v>
                </c:pt>
                <c:pt idx="17839">
                  <c:v>41094.822916623401</c:v>
                </c:pt>
                <c:pt idx="17840">
                  <c:v>41094.833333290066</c:v>
                </c:pt>
                <c:pt idx="17841">
                  <c:v>41094.84374995673</c:v>
                </c:pt>
                <c:pt idx="17842">
                  <c:v>41094.854166623394</c:v>
                </c:pt>
                <c:pt idx="17843">
                  <c:v>41094.864583290058</c:v>
                </c:pt>
                <c:pt idx="17844">
                  <c:v>41094.874999956723</c:v>
                </c:pt>
                <c:pt idx="17845">
                  <c:v>41094.885416623387</c:v>
                </c:pt>
                <c:pt idx="17846">
                  <c:v>41094.895833290051</c:v>
                </c:pt>
                <c:pt idx="17847">
                  <c:v>41094.906249956715</c:v>
                </c:pt>
                <c:pt idx="17848">
                  <c:v>41094.91666662338</c:v>
                </c:pt>
                <c:pt idx="17849">
                  <c:v>41094.927083290044</c:v>
                </c:pt>
                <c:pt idx="17850">
                  <c:v>41094.937499956708</c:v>
                </c:pt>
                <c:pt idx="17851">
                  <c:v>41094.947916623372</c:v>
                </c:pt>
                <c:pt idx="17852">
                  <c:v>41094.958333290037</c:v>
                </c:pt>
                <c:pt idx="17853">
                  <c:v>41094.968749956701</c:v>
                </c:pt>
                <c:pt idx="17854">
                  <c:v>41094.979166623365</c:v>
                </c:pt>
                <c:pt idx="17855">
                  <c:v>41094.989583290029</c:v>
                </c:pt>
                <c:pt idx="17856">
                  <c:v>41094.999999956694</c:v>
                </c:pt>
                <c:pt idx="17857">
                  <c:v>41095.010416623358</c:v>
                </c:pt>
                <c:pt idx="17858">
                  <c:v>41095.020833290022</c:v>
                </c:pt>
                <c:pt idx="17859">
                  <c:v>41095.031249956686</c:v>
                </c:pt>
                <c:pt idx="17860">
                  <c:v>41095.04166662335</c:v>
                </c:pt>
                <c:pt idx="17861">
                  <c:v>41095.052083290015</c:v>
                </c:pt>
                <c:pt idx="17862">
                  <c:v>41095.062499956679</c:v>
                </c:pt>
                <c:pt idx="17863">
                  <c:v>41095.072916623343</c:v>
                </c:pt>
                <c:pt idx="17864">
                  <c:v>41095.083333290007</c:v>
                </c:pt>
                <c:pt idx="17865">
                  <c:v>41095.093749956672</c:v>
                </c:pt>
                <c:pt idx="17866">
                  <c:v>41095.104166623336</c:v>
                </c:pt>
                <c:pt idx="17867">
                  <c:v>41095.11458329</c:v>
                </c:pt>
                <c:pt idx="17868">
                  <c:v>41095.124999956664</c:v>
                </c:pt>
                <c:pt idx="17869">
                  <c:v>41095.135416623329</c:v>
                </c:pt>
                <c:pt idx="17870">
                  <c:v>41095.145833289993</c:v>
                </c:pt>
                <c:pt idx="17871">
                  <c:v>41095.156249956657</c:v>
                </c:pt>
                <c:pt idx="17872">
                  <c:v>41095.166666623321</c:v>
                </c:pt>
                <c:pt idx="17873">
                  <c:v>41095.177083289986</c:v>
                </c:pt>
                <c:pt idx="17874">
                  <c:v>41095.18749995665</c:v>
                </c:pt>
                <c:pt idx="17875">
                  <c:v>41095.197916623314</c:v>
                </c:pt>
                <c:pt idx="17876">
                  <c:v>41095.208333289978</c:v>
                </c:pt>
                <c:pt idx="17877">
                  <c:v>41095.218749956643</c:v>
                </c:pt>
                <c:pt idx="17878">
                  <c:v>41095.229166623307</c:v>
                </c:pt>
                <c:pt idx="17879">
                  <c:v>41095.239583289971</c:v>
                </c:pt>
                <c:pt idx="17880">
                  <c:v>41095.249999956635</c:v>
                </c:pt>
                <c:pt idx="17881">
                  <c:v>41095.2604166233</c:v>
                </c:pt>
                <c:pt idx="17882">
                  <c:v>41095.270833289964</c:v>
                </c:pt>
                <c:pt idx="17883">
                  <c:v>41095.281249956628</c:v>
                </c:pt>
                <c:pt idx="17884">
                  <c:v>41095.291666623292</c:v>
                </c:pt>
                <c:pt idx="17885">
                  <c:v>41095.302083289956</c:v>
                </c:pt>
                <c:pt idx="17886">
                  <c:v>41095.312499956621</c:v>
                </c:pt>
                <c:pt idx="17887">
                  <c:v>41095.322916623285</c:v>
                </c:pt>
                <c:pt idx="17888">
                  <c:v>41095.333333289949</c:v>
                </c:pt>
                <c:pt idx="17889">
                  <c:v>41095.343749956613</c:v>
                </c:pt>
                <c:pt idx="17890">
                  <c:v>41095.354166623278</c:v>
                </c:pt>
                <c:pt idx="17891">
                  <c:v>41095.364583289942</c:v>
                </c:pt>
                <c:pt idx="17892">
                  <c:v>41095.374999956606</c:v>
                </c:pt>
                <c:pt idx="17893">
                  <c:v>41095.38541662327</c:v>
                </c:pt>
                <c:pt idx="17894">
                  <c:v>41095.395833289935</c:v>
                </c:pt>
                <c:pt idx="17895">
                  <c:v>41095.406249956599</c:v>
                </c:pt>
                <c:pt idx="17896">
                  <c:v>41095.416666623263</c:v>
                </c:pt>
                <c:pt idx="17897">
                  <c:v>41095.427083289927</c:v>
                </c:pt>
                <c:pt idx="17898">
                  <c:v>41095.437499956592</c:v>
                </c:pt>
                <c:pt idx="17899">
                  <c:v>41095.447916623256</c:v>
                </c:pt>
                <c:pt idx="17900">
                  <c:v>41095.45833328992</c:v>
                </c:pt>
                <c:pt idx="17901">
                  <c:v>41095.468749956584</c:v>
                </c:pt>
                <c:pt idx="17902">
                  <c:v>41095.479166623249</c:v>
                </c:pt>
                <c:pt idx="17903">
                  <c:v>41095.489583289913</c:v>
                </c:pt>
                <c:pt idx="17904">
                  <c:v>41095.499999956577</c:v>
                </c:pt>
                <c:pt idx="17905">
                  <c:v>41095.510416623241</c:v>
                </c:pt>
                <c:pt idx="17906">
                  <c:v>41095.520833289906</c:v>
                </c:pt>
                <c:pt idx="17907">
                  <c:v>41095.53124995657</c:v>
                </c:pt>
                <c:pt idx="17908">
                  <c:v>41095.541666623234</c:v>
                </c:pt>
                <c:pt idx="17909">
                  <c:v>41095.552083289898</c:v>
                </c:pt>
                <c:pt idx="17910">
                  <c:v>41095.562499956563</c:v>
                </c:pt>
                <c:pt idx="17911">
                  <c:v>41095.572916623227</c:v>
                </c:pt>
                <c:pt idx="17912">
                  <c:v>41095.583333289891</c:v>
                </c:pt>
                <c:pt idx="17913">
                  <c:v>41095.593749956555</c:v>
                </c:pt>
                <c:pt idx="17914">
                  <c:v>41095.604166623219</c:v>
                </c:pt>
                <c:pt idx="17915">
                  <c:v>41095.614583289884</c:v>
                </c:pt>
                <c:pt idx="17916">
                  <c:v>41095.624999956548</c:v>
                </c:pt>
                <c:pt idx="17917">
                  <c:v>41095.635416623212</c:v>
                </c:pt>
                <c:pt idx="17918">
                  <c:v>41095.645833289876</c:v>
                </c:pt>
                <c:pt idx="17919">
                  <c:v>41095.656249956541</c:v>
                </c:pt>
                <c:pt idx="17920">
                  <c:v>41095.666666623205</c:v>
                </c:pt>
                <c:pt idx="17921">
                  <c:v>41095.677083289869</c:v>
                </c:pt>
                <c:pt idx="17922">
                  <c:v>41095.687499956533</c:v>
                </c:pt>
                <c:pt idx="17923">
                  <c:v>41095.697916623198</c:v>
                </c:pt>
                <c:pt idx="17924">
                  <c:v>41095.708333289862</c:v>
                </c:pt>
                <c:pt idx="17925">
                  <c:v>41095.718749956526</c:v>
                </c:pt>
                <c:pt idx="17926">
                  <c:v>41095.72916662319</c:v>
                </c:pt>
                <c:pt idx="17927">
                  <c:v>41095.739583289855</c:v>
                </c:pt>
                <c:pt idx="17928">
                  <c:v>41095.749999956519</c:v>
                </c:pt>
                <c:pt idx="17929">
                  <c:v>41095.760416623183</c:v>
                </c:pt>
                <c:pt idx="17930">
                  <c:v>41095.770833289847</c:v>
                </c:pt>
                <c:pt idx="17931">
                  <c:v>41095.781249956512</c:v>
                </c:pt>
                <c:pt idx="17932">
                  <c:v>41095.791666623176</c:v>
                </c:pt>
                <c:pt idx="17933">
                  <c:v>41095.80208328984</c:v>
                </c:pt>
                <c:pt idx="17934">
                  <c:v>41095.812499956504</c:v>
                </c:pt>
                <c:pt idx="17935">
                  <c:v>41095.822916623169</c:v>
                </c:pt>
                <c:pt idx="17936">
                  <c:v>41095.833333289833</c:v>
                </c:pt>
                <c:pt idx="17937">
                  <c:v>41095.843749956497</c:v>
                </c:pt>
                <c:pt idx="17938">
                  <c:v>41095.854166623161</c:v>
                </c:pt>
                <c:pt idx="17939">
                  <c:v>41095.864583289826</c:v>
                </c:pt>
                <c:pt idx="17940">
                  <c:v>41095.87499995649</c:v>
                </c:pt>
                <c:pt idx="17941">
                  <c:v>41095.885416623154</c:v>
                </c:pt>
                <c:pt idx="17942">
                  <c:v>41095.895833289818</c:v>
                </c:pt>
                <c:pt idx="17943">
                  <c:v>41095.906249956482</c:v>
                </c:pt>
                <c:pt idx="17944">
                  <c:v>41095.916666623147</c:v>
                </c:pt>
                <c:pt idx="17945">
                  <c:v>41095.927083289811</c:v>
                </c:pt>
                <c:pt idx="17946">
                  <c:v>41095.937499956475</c:v>
                </c:pt>
                <c:pt idx="17947">
                  <c:v>41095.947916623139</c:v>
                </c:pt>
                <c:pt idx="17948">
                  <c:v>41095.958333289804</c:v>
                </c:pt>
                <c:pt idx="17949">
                  <c:v>41095.968749956468</c:v>
                </c:pt>
                <c:pt idx="17950">
                  <c:v>41095.979166623132</c:v>
                </c:pt>
                <c:pt idx="17951">
                  <c:v>41095.989583289796</c:v>
                </c:pt>
                <c:pt idx="17952">
                  <c:v>41095.999999956461</c:v>
                </c:pt>
                <c:pt idx="17953">
                  <c:v>41096.010416623125</c:v>
                </c:pt>
                <c:pt idx="17954">
                  <c:v>41096.020833289789</c:v>
                </c:pt>
                <c:pt idx="17955">
                  <c:v>41096.031249956453</c:v>
                </c:pt>
                <c:pt idx="17956">
                  <c:v>41096.041666623118</c:v>
                </c:pt>
                <c:pt idx="17957">
                  <c:v>41096.052083289782</c:v>
                </c:pt>
                <c:pt idx="17958">
                  <c:v>41096.062499956446</c:v>
                </c:pt>
                <c:pt idx="17959">
                  <c:v>41096.07291662311</c:v>
                </c:pt>
                <c:pt idx="17960">
                  <c:v>41096.083333289775</c:v>
                </c:pt>
                <c:pt idx="17961">
                  <c:v>41096.093749956439</c:v>
                </c:pt>
                <c:pt idx="17962">
                  <c:v>41096.104166623103</c:v>
                </c:pt>
                <c:pt idx="17963">
                  <c:v>41096.114583289767</c:v>
                </c:pt>
                <c:pt idx="17964">
                  <c:v>41096.124999956432</c:v>
                </c:pt>
                <c:pt idx="17965">
                  <c:v>41096.135416623096</c:v>
                </c:pt>
                <c:pt idx="17966">
                  <c:v>41096.14583328976</c:v>
                </c:pt>
                <c:pt idx="17967">
                  <c:v>41096.156249956424</c:v>
                </c:pt>
                <c:pt idx="17968">
                  <c:v>41096.166666623089</c:v>
                </c:pt>
                <c:pt idx="17969">
                  <c:v>41096.177083289753</c:v>
                </c:pt>
                <c:pt idx="17970">
                  <c:v>41096.187499956417</c:v>
                </c:pt>
                <c:pt idx="17971">
                  <c:v>41096.197916623081</c:v>
                </c:pt>
                <c:pt idx="17972">
                  <c:v>41096.208333289745</c:v>
                </c:pt>
                <c:pt idx="17973">
                  <c:v>41096.21874995641</c:v>
                </c:pt>
                <c:pt idx="17974">
                  <c:v>41096.229166623074</c:v>
                </c:pt>
                <c:pt idx="17975">
                  <c:v>41096.239583289738</c:v>
                </c:pt>
                <c:pt idx="17976">
                  <c:v>41096.249999956402</c:v>
                </c:pt>
                <c:pt idx="17977">
                  <c:v>41096.260416623067</c:v>
                </c:pt>
                <c:pt idx="17978">
                  <c:v>41096.270833289731</c:v>
                </c:pt>
                <c:pt idx="17979">
                  <c:v>41096.281249956395</c:v>
                </c:pt>
                <c:pt idx="17980">
                  <c:v>41096.291666623059</c:v>
                </c:pt>
                <c:pt idx="17981">
                  <c:v>41096.302083289724</c:v>
                </c:pt>
                <c:pt idx="17982">
                  <c:v>41096.312499956388</c:v>
                </c:pt>
                <c:pt idx="17983">
                  <c:v>41096.322916623052</c:v>
                </c:pt>
                <c:pt idx="17984">
                  <c:v>41096.333333289716</c:v>
                </c:pt>
                <c:pt idx="17985">
                  <c:v>41096.343749956381</c:v>
                </c:pt>
                <c:pt idx="17986">
                  <c:v>41096.354166623045</c:v>
                </c:pt>
                <c:pt idx="17987">
                  <c:v>41096.364583289709</c:v>
                </c:pt>
                <c:pt idx="17988">
                  <c:v>41096.374999956373</c:v>
                </c:pt>
                <c:pt idx="17989">
                  <c:v>41096.385416623038</c:v>
                </c:pt>
                <c:pt idx="17990">
                  <c:v>41096.395833289702</c:v>
                </c:pt>
                <c:pt idx="17991">
                  <c:v>41096.406249956366</c:v>
                </c:pt>
                <c:pt idx="17992">
                  <c:v>41096.41666662303</c:v>
                </c:pt>
                <c:pt idx="17993">
                  <c:v>41096.427083289695</c:v>
                </c:pt>
                <c:pt idx="17994">
                  <c:v>41096.437499956359</c:v>
                </c:pt>
                <c:pt idx="17995">
                  <c:v>41096.447916623023</c:v>
                </c:pt>
                <c:pt idx="17996">
                  <c:v>41096.458333289687</c:v>
                </c:pt>
                <c:pt idx="17997">
                  <c:v>41096.468749956352</c:v>
                </c:pt>
                <c:pt idx="17998">
                  <c:v>41096.479166623016</c:v>
                </c:pt>
                <c:pt idx="17999">
                  <c:v>41096.48958328968</c:v>
                </c:pt>
                <c:pt idx="18000">
                  <c:v>41096.499999956344</c:v>
                </c:pt>
                <c:pt idx="18001">
                  <c:v>41096.510416623008</c:v>
                </c:pt>
                <c:pt idx="18002">
                  <c:v>41096.520833289673</c:v>
                </c:pt>
                <c:pt idx="18003">
                  <c:v>41096.531249956337</c:v>
                </c:pt>
                <c:pt idx="18004">
                  <c:v>41096.541666623001</c:v>
                </c:pt>
                <c:pt idx="18005">
                  <c:v>41096.552083289665</c:v>
                </c:pt>
                <c:pt idx="18006">
                  <c:v>41096.56249995633</c:v>
                </c:pt>
                <c:pt idx="18007">
                  <c:v>41096.572916622994</c:v>
                </c:pt>
                <c:pt idx="18008">
                  <c:v>41096.583333289658</c:v>
                </c:pt>
                <c:pt idx="18009">
                  <c:v>41096.593749956322</c:v>
                </c:pt>
                <c:pt idx="18010">
                  <c:v>41096.604166622987</c:v>
                </c:pt>
                <c:pt idx="18011">
                  <c:v>41096.614583289651</c:v>
                </c:pt>
                <c:pt idx="18012">
                  <c:v>41096.624999956315</c:v>
                </c:pt>
                <c:pt idx="18013">
                  <c:v>41096.635416622979</c:v>
                </c:pt>
                <c:pt idx="18014">
                  <c:v>41096.645833289644</c:v>
                </c:pt>
                <c:pt idx="18015">
                  <c:v>41096.656249956308</c:v>
                </c:pt>
                <c:pt idx="18016">
                  <c:v>41096.666666622972</c:v>
                </c:pt>
                <c:pt idx="18017">
                  <c:v>41096.677083289636</c:v>
                </c:pt>
                <c:pt idx="18018">
                  <c:v>41096.687499956301</c:v>
                </c:pt>
                <c:pt idx="18019">
                  <c:v>41096.697916622965</c:v>
                </c:pt>
                <c:pt idx="18020">
                  <c:v>41096.708333289629</c:v>
                </c:pt>
                <c:pt idx="18021">
                  <c:v>41096.718749956293</c:v>
                </c:pt>
                <c:pt idx="18022">
                  <c:v>41096.729166622958</c:v>
                </c:pt>
                <c:pt idx="18023">
                  <c:v>41096.739583289622</c:v>
                </c:pt>
                <c:pt idx="18024">
                  <c:v>41096.749999956286</c:v>
                </c:pt>
                <c:pt idx="18025">
                  <c:v>41096.76041662295</c:v>
                </c:pt>
                <c:pt idx="18026">
                  <c:v>41096.770833289615</c:v>
                </c:pt>
                <c:pt idx="18027">
                  <c:v>41096.781249956279</c:v>
                </c:pt>
                <c:pt idx="18028">
                  <c:v>41096.791666622943</c:v>
                </c:pt>
                <c:pt idx="18029">
                  <c:v>41096.802083289607</c:v>
                </c:pt>
                <c:pt idx="18030">
                  <c:v>41096.812499956271</c:v>
                </c:pt>
                <c:pt idx="18031">
                  <c:v>41096.822916622936</c:v>
                </c:pt>
                <c:pt idx="18032">
                  <c:v>41096.8333332896</c:v>
                </c:pt>
                <c:pt idx="18033">
                  <c:v>41096.843749956264</c:v>
                </c:pt>
                <c:pt idx="18034">
                  <c:v>41096.854166622928</c:v>
                </c:pt>
                <c:pt idx="18035">
                  <c:v>41096.864583289593</c:v>
                </c:pt>
                <c:pt idx="18036">
                  <c:v>41096.874999956257</c:v>
                </c:pt>
                <c:pt idx="18037">
                  <c:v>41096.885416622921</c:v>
                </c:pt>
                <c:pt idx="18038">
                  <c:v>41096.895833289585</c:v>
                </c:pt>
                <c:pt idx="18039">
                  <c:v>41096.90624995625</c:v>
                </c:pt>
                <c:pt idx="18040">
                  <c:v>41096.916666622914</c:v>
                </c:pt>
                <c:pt idx="18041">
                  <c:v>41096.927083289578</c:v>
                </c:pt>
                <c:pt idx="18042">
                  <c:v>41096.937499956242</c:v>
                </c:pt>
                <c:pt idx="18043">
                  <c:v>41096.947916622907</c:v>
                </c:pt>
                <c:pt idx="18044">
                  <c:v>41096.958333289571</c:v>
                </c:pt>
                <c:pt idx="18045">
                  <c:v>41096.968749956235</c:v>
                </c:pt>
                <c:pt idx="18046">
                  <c:v>41096.979166622899</c:v>
                </c:pt>
                <c:pt idx="18047">
                  <c:v>41096.989583289564</c:v>
                </c:pt>
                <c:pt idx="18048">
                  <c:v>41096.999999956228</c:v>
                </c:pt>
                <c:pt idx="18049">
                  <c:v>41097.010416622892</c:v>
                </c:pt>
                <c:pt idx="18050">
                  <c:v>41097.020833289556</c:v>
                </c:pt>
                <c:pt idx="18051">
                  <c:v>41097.031249956221</c:v>
                </c:pt>
                <c:pt idx="18052">
                  <c:v>41097.041666622885</c:v>
                </c:pt>
                <c:pt idx="18053">
                  <c:v>41097.052083289549</c:v>
                </c:pt>
                <c:pt idx="18054">
                  <c:v>41097.062499956213</c:v>
                </c:pt>
                <c:pt idx="18055">
                  <c:v>41097.072916622878</c:v>
                </c:pt>
                <c:pt idx="18056">
                  <c:v>41097.083333289542</c:v>
                </c:pt>
                <c:pt idx="18057">
                  <c:v>41097.093749956206</c:v>
                </c:pt>
                <c:pt idx="18058">
                  <c:v>41097.10416662287</c:v>
                </c:pt>
                <c:pt idx="18059">
                  <c:v>41097.114583289534</c:v>
                </c:pt>
                <c:pt idx="18060">
                  <c:v>41097.124999956199</c:v>
                </c:pt>
                <c:pt idx="18061">
                  <c:v>41097.135416622863</c:v>
                </c:pt>
                <c:pt idx="18062">
                  <c:v>41097.145833289527</c:v>
                </c:pt>
                <c:pt idx="18063">
                  <c:v>41097.156249956191</c:v>
                </c:pt>
                <c:pt idx="18064">
                  <c:v>41097.166666622856</c:v>
                </c:pt>
                <c:pt idx="18065">
                  <c:v>41097.17708328952</c:v>
                </c:pt>
                <c:pt idx="18066">
                  <c:v>41097.187499956184</c:v>
                </c:pt>
                <c:pt idx="18067">
                  <c:v>41097.197916622848</c:v>
                </c:pt>
                <c:pt idx="18068">
                  <c:v>41097.208333289513</c:v>
                </c:pt>
                <c:pt idx="18069">
                  <c:v>41097.218749956177</c:v>
                </c:pt>
                <c:pt idx="18070">
                  <c:v>41097.229166622841</c:v>
                </c:pt>
                <c:pt idx="18071">
                  <c:v>41097.239583289505</c:v>
                </c:pt>
                <c:pt idx="18072">
                  <c:v>41097.24999995617</c:v>
                </c:pt>
                <c:pt idx="18073">
                  <c:v>41097.260416622834</c:v>
                </c:pt>
                <c:pt idx="18074">
                  <c:v>41097.270833289498</c:v>
                </c:pt>
                <c:pt idx="18075">
                  <c:v>41097.281249956162</c:v>
                </c:pt>
                <c:pt idx="18076">
                  <c:v>41097.291666622827</c:v>
                </c:pt>
                <c:pt idx="18077">
                  <c:v>41097.302083289491</c:v>
                </c:pt>
                <c:pt idx="18078">
                  <c:v>41097.312499956155</c:v>
                </c:pt>
                <c:pt idx="18079">
                  <c:v>41097.322916622819</c:v>
                </c:pt>
                <c:pt idx="18080">
                  <c:v>41097.333333289484</c:v>
                </c:pt>
                <c:pt idx="18081">
                  <c:v>41097.343749956148</c:v>
                </c:pt>
                <c:pt idx="18082">
                  <c:v>41097.354166622812</c:v>
                </c:pt>
                <c:pt idx="18083">
                  <c:v>41097.364583289476</c:v>
                </c:pt>
                <c:pt idx="18084">
                  <c:v>41097.374999956141</c:v>
                </c:pt>
                <c:pt idx="18085">
                  <c:v>41097.385416622805</c:v>
                </c:pt>
                <c:pt idx="18086">
                  <c:v>41097.395833289469</c:v>
                </c:pt>
                <c:pt idx="18087">
                  <c:v>41097.406249956133</c:v>
                </c:pt>
                <c:pt idx="18088">
                  <c:v>41097.416666622797</c:v>
                </c:pt>
                <c:pt idx="18089">
                  <c:v>41097.427083289462</c:v>
                </c:pt>
                <c:pt idx="18090">
                  <c:v>41097.437499956126</c:v>
                </c:pt>
                <c:pt idx="18091">
                  <c:v>41097.44791662279</c:v>
                </c:pt>
                <c:pt idx="18092">
                  <c:v>41097.458333289454</c:v>
                </c:pt>
                <c:pt idx="18093">
                  <c:v>41097.468749956119</c:v>
                </c:pt>
                <c:pt idx="18094">
                  <c:v>41097.479166622783</c:v>
                </c:pt>
                <c:pt idx="18095">
                  <c:v>41097.489583289447</c:v>
                </c:pt>
                <c:pt idx="18096">
                  <c:v>41097.499999956111</c:v>
                </c:pt>
                <c:pt idx="18097">
                  <c:v>41097.510416622776</c:v>
                </c:pt>
                <c:pt idx="18098">
                  <c:v>41097.52083328944</c:v>
                </c:pt>
                <c:pt idx="18099">
                  <c:v>41097.531249956104</c:v>
                </c:pt>
                <c:pt idx="18100">
                  <c:v>41097.541666622768</c:v>
                </c:pt>
                <c:pt idx="18101">
                  <c:v>41097.552083289433</c:v>
                </c:pt>
                <c:pt idx="18102">
                  <c:v>41097.562499956097</c:v>
                </c:pt>
                <c:pt idx="18103">
                  <c:v>41097.572916622761</c:v>
                </c:pt>
                <c:pt idx="18104">
                  <c:v>41097.583333289425</c:v>
                </c:pt>
                <c:pt idx="18105">
                  <c:v>41097.59374995609</c:v>
                </c:pt>
                <c:pt idx="18106">
                  <c:v>41097.604166622754</c:v>
                </c:pt>
                <c:pt idx="18107">
                  <c:v>41097.614583289418</c:v>
                </c:pt>
                <c:pt idx="18108">
                  <c:v>41097.624999956082</c:v>
                </c:pt>
                <c:pt idx="18109">
                  <c:v>41097.635416622747</c:v>
                </c:pt>
                <c:pt idx="18110">
                  <c:v>41097.645833289411</c:v>
                </c:pt>
                <c:pt idx="18111">
                  <c:v>41097.656249956075</c:v>
                </c:pt>
                <c:pt idx="18112">
                  <c:v>41097.666666622739</c:v>
                </c:pt>
                <c:pt idx="18113">
                  <c:v>41097.677083289404</c:v>
                </c:pt>
                <c:pt idx="18114">
                  <c:v>41097.687499956068</c:v>
                </c:pt>
                <c:pt idx="18115">
                  <c:v>41097.697916622732</c:v>
                </c:pt>
                <c:pt idx="18116">
                  <c:v>41097.708333289396</c:v>
                </c:pt>
                <c:pt idx="18117">
                  <c:v>41097.71874995606</c:v>
                </c:pt>
                <c:pt idx="18118">
                  <c:v>41097.729166622725</c:v>
                </c:pt>
                <c:pt idx="18119">
                  <c:v>41097.739583289389</c:v>
                </c:pt>
                <c:pt idx="18120">
                  <c:v>41097.749999956053</c:v>
                </c:pt>
                <c:pt idx="18121">
                  <c:v>41097.760416622717</c:v>
                </c:pt>
                <c:pt idx="18122">
                  <c:v>41097.770833289382</c:v>
                </c:pt>
                <c:pt idx="18123">
                  <c:v>41097.781249956046</c:v>
                </c:pt>
                <c:pt idx="18124">
                  <c:v>41097.79166662271</c:v>
                </c:pt>
                <c:pt idx="18125">
                  <c:v>41097.802083289374</c:v>
                </c:pt>
                <c:pt idx="18126">
                  <c:v>41097.812499956039</c:v>
                </c:pt>
                <c:pt idx="18127">
                  <c:v>41097.822916622703</c:v>
                </c:pt>
                <c:pt idx="18128">
                  <c:v>41097.833333289367</c:v>
                </c:pt>
                <c:pt idx="18129">
                  <c:v>41097.843749956031</c:v>
                </c:pt>
                <c:pt idx="18130">
                  <c:v>41097.854166622696</c:v>
                </c:pt>
                <c:pt idx="18131">
                  <c:v>41097.86458328936</c:v>
                </c:pt>
                <c:pt idx="18132">
                  <c:v>41097.874999956024</c:v>
                </c:pt>
                <c:pt idx="18133">
                  <c:v>41097.885416622688</c:v>
                </c:pt>
                <c:pt idx="18134">
                  <c:v>41097.895833289353</c:v>
                </c:pt>
                <c:pt idx="18135">
                  <c:v>41097.906249956017</c:v>
                </c:pt>
                <c:pt idx="18136">
                  <c:v>41097.916666622681</c:v>
                </c:pt>
                <c:pt idx="18137">
                  <c:v>41097.927083289345</c:v>
                </c:pt>
                <c:pt idx="18138">
                  <c:v>41097.93749995601</c:v>
                </c:pt>
                <c:pt idx="18139">
                  <c:v>41097.947916622674</c:v>
                </c:pt>
                <c:pt idx="18140">
                  <c:v>41097.958333289338</c:v>
                </c:pt>
                <c:pt idx="18141">
                  <c:v>41097.968749956002</c:v>
                </c:pt>
                <c:pt idx="18142">
                  <c:v>41097.979166622667</c:v>
                </c:pt>
                <c:pt idx="18143">
                  <c:v>41097.989583289331</c:v>
                </c:pt>
                <c:pt idx="18144">
                  <c:v>41097.999999955995</c:v>
                </c:pt>
                <c:pt idx="18145">
                  <c:v>41098.010416622659</c:v>
                </c:pt>
                <c:pt idx="18146">
                  <c:v>41098.020833289323</c:v>
                </c:pt>
                <c:pt idx="18147">
                  <c:v>41098.031249955988</c:v>
                </c:pt>
                <c:pt idx="18148">
                  <c:v>41098.041666622652</c:v>
                </c:pt>
                <c:pt idx="18149">
                  <c:v>41098.052083289316</c:v>
                </c:pt>
                <c:pt idx="18150">
                  <c:v>41098.06249995598</c:v>
                </c:pt>
                <c:pt idx="18151">
                  <c:v>41098.072916622645</c:v>
                </c:pt>
                <c:pt idx="18152">
                  <c:v>41098.083333289309</c:v>
                </c:pt>
                <c:pt idx="18153">
                  <c:v>41098.093749955973</c:v>
                </c:pt>
                <c:pt idx="18154">
                  <c:v>41098.104166622637</c:v>
                </c:pt>
                <c:pt idx="18155">
                  <c:v>41098.114583289302</c:v>
                </c:pt>
                <c:pt idx="18156">
                  <c:v>41098.124999955966</c:v>
                </c:pt>
                <c:pt idx="18157">
                  <c:v>41098.13541662263</c:v>
                </c:pt>
                <c:pt idx="18158">
                  <c:v>41098.145833289294</c:v>
                </c:pt>
                <c:pt idx="18159">
                  <c:v>41098.156249955959</c:v>
                </c:pt>
                <c:pt idx="18160">
                  <c:v>41098.166666622623</c:v>
                </c:pt>
                <c:pt idx="18161">
                  <c:v>41098.177083289287</c:v>
                </c:pt>
                <c:pt idx="18162">
                  <c:v>41098.187499955951</c:v>
                </c:pt>
                <c:pt idx="18163">
                  <c:v>41098.197916622616</c:v>
                </c:pt>
                <c:pt idx="18164">
                  <c:v>41098.20833328928</c:v>
                </c:pt>
                <c:pt idx="18165">
                  <c:v>41098.218749955944</c:v>
                </c:pt>
                <c:pt idx="18166">
                  <c:v>41098.229166622608</c:v>
                </c:pt>
                <c:pt idx="18167">
                  <c:v>41098.239583289273</c:v>
                </c:pt>
                <c:pt idx="18168">
                  <c:v>41098.249999955937</c:v>
                </c:pt>
                <c:pt idx="18169">
                  <c:v>41098.260416622601</c:v>
                </c:pt>
                <c:pt idx="18170">
                  <c:v>41098.270833289265</c:v>
                </c:pt>
                <c:pt idx="18171">
                  <c:v>41098.28124995593</c:v>
                </c:pt>
                <c:pt idx="18172">
                  <c:v>41098.291666622594</c:v>
                </c:pt>
                <c:pt idx="18173">
                  <c:v>41098.302083289258</c:v>
                </c:pt>
                <c:pt idx="18174">
                  <c:v>41098.312499955922</c:v>
                </c:pt>
                <c:pt idx="18175">
                  <c:v>41098.322916622586</c:v>
                </c:pt>
                <c:pt idx="18176">
                  <c:v>41098.333333289251</c:v>
                </c:pt>
                <c:pt idx="18177">
                  <c:v>41098.343749955915</c:v>
                </c:pt>
                <c:pt idx="18178">
                  <c:v>41098.354166622579</c:v>
                </c:pt>
                <c:pt idx="18179">
                  <c:v>41098.364583289243</c:v>
                </c:pt>
                <c:pt idx="18180">
                  <c:v>41098.374999955908</c:v>
                </c:pt>
                <c:pt idx="18181">
                  <c:v>41098.385416622572</c:v>
                </c:pt>
                <c:pt idx="18182">
                  <c:v>41098.395833289236</c:v>
                </c:pt>
                <c:pt idx="18183">
                  <c:v>41098.4062499559</c:v>
                </c:pt>
                <c:pt idx="18184">
                  <c:v>41098.416666622565</c:v>
                </c:pt>
                <c:pt idx="18185">
                  <c:v>41098.427083289229</c:v>
                </c:pt>
                <c:pt idx="18186">
                  <c:v>41098.437499955893</c:v>
                </c:pt>
                <c:pt idx="18187">
                  <c:v>41098.447916622557</c:v>
                </c:pt>
                <c:pt idx="18188">
                  <c:v>41098.458333289222</c:v>
                </c:pt>
                <c:pt idx="18189">
                  <c:v>41098.468749955886</c:v>
                </c:pt>
                <c:pt idx="18190">
                  <c:v>41098.47916662255</c:v>
                </c:pt>
                <c:pt idx="18191">
                  <c:v>41098.489583289214</c:v>
                </c:pt>
                <c:pt idx="18192">
                  <c:v>41098.499999955879</c:v>
                </c:pt>
                <c:pt idx="18193">
                  <c:v>41098.510416622543</c:v>
                </c:pt>
                <c:pt idx="18194">
                  <c:v>41098.520833289207</c:v>
                </c:pt>
                <c:pt idx="18195">
                  <c:v>41098.531249955871</c:v>
                </c:pt>
                <c:pt idx="18196">
                  <c:v>41098.541666622536</c:v>
                </c:pt>
                <c:pt idx="18197">
                  <c:v>41098.5520832892</c:v>
                </c:pt>
                <c:pt idx="18198">
                  <c:v>41098.562499955864</c:v>
                </c:pt>
                <c:pt idx="18199">
                  <c:v>41098.572916622528</c:v>
                </c:pt>
                <c:pt idx="18200">
                  <c:v>41098.583333289193</c:v>
                </c:pt>
                <c:pt idx="18201">
                  <c:v>41098.593749955857</c:v>
                </c:pt>
                <c:pt idx="18202">
                  <c:v>41098.604166622521</c:v>
                </c:pt>
                <c:pt idx="18203">
                  <c:v>41098.614583289185</c:v>
                </c:pt>
                <c:pt idx="18204">
                  <c:v>41098.624999955849</c:v>
                </c:pt>
                <c:pt idx="18205">
                  <c:v>41098.635416622514</c:v>
                </c:pt>
                <c:pt idx="18206">
                  <c:v>41098.645833289178</c:v>
                </c:pt>
                <c:pt idx="18207">
                  <c:v>41098.656249955842</c:v>
                </c:pt>
                <c:pt idx="18208">
                  <c:v>41098.666666622506</c:v>
                </c:pt>
                <c:pt idx="18209">
                  <c:v>41098.677083289171</c:v>
                </c:pt>
                <c:pt idx="18210">
                  <c:v>41098.687499955835</c:v>
                </c:pt>
                <c:pt idx="18211">
                  <c:v>41098.697916622499</c:v>
                </c:pt>
                <c:pt idx="18212">
                  <c:v>41098.708333289163</c:v>
                </c:pt>
                <c:pt idx="18213">
                  <c:v>41098.718749955828</c:v>
                </c:pt>
                <c:pt idx="18214">
                  <c:v>41098.729166622492</c:v>
                </c:pt>
                <c:pt idx="18215">
                  <c:v>41098.739583289156</c:v>
                </c:pt>
                <c:pt idx="18216">
                  <c:v>41098.74999995582</c:v>
                </c:pt>
                <c:pt idx="18217">
                  <c:v>41098.760416622485</c:v>
                </c:pt>
                <c:pt idx="18218">
                  <c:v>41098.770833289149</c:v>
                </c:pt>
                <c:pt idx="18219">
                  <c:v>41098.781249955813</c:v>
                </c:pt>
                <c:pt idx="18220">
                  <c:v>41098.791666622477</c:v>
                </c:pt>
                <c:pt idx="18221">
                  <c:v>41098.802083289142</c:v>
                </c:pt>
                <c:pt idx="18222">
                  <c:v>41098.812499955806</c:v>
                </c:pt>
                <c:pt idx="18223">
                  <c:v>41098.82291662247</c:v>
                </c:pt>
                <c:pt idx="18224">
                  <c:v>41098.833333289134</c:v>
                </c:pt>
                <c:pt idx="18225">
                  <c:v>41098.843749955799</c:v>
                </c:pt>
                <c:pt idx="18226">
                  <c:v>41098.854166622463</c:v>
                </c:pt>
                <c:pt idx="18227">
                  <c:v>41098.864583289127</c:v>
                </c:pt>
                <c:pt idx="18228">
                  <c:v>41098.874999955791</c:v>
                </c:pt>
                <c:pt idx="18229">
                  <c:v>41098.885416622456</c:v>
                </c:pt>
                <c:pt idx="18230">
                  <c:v>41098.89583328912</c:v>
                </c:pt>
                <c:pt idx="18231">
                  <c:v>41098.906249955784</c:v>
                </c:pt>
                <c:pt idx="18232">
                  <c:v>41098.916666622448</c:v>
                </c:pt>
                <c:pt idx="18233">
                  <c:v>41098.927083289112</c:v>
                </c:pt>
                <c:pt idx="18234">
                  <c:v>41098.937499955777</c:v>
                </c:pt>
                <c:pt idx="18235">
                  <c:v>41098.947916622441</c:v>
                </c:pt>
                <c:pt idx="18236">
                  <c:v>41098.958333289105</c:v>
                </c:pt>
                <c:pt idx="18237">
                  <c:v>41098.968749955769</c:v>
                </c:pt>
                <c:pt idx="18238">
                  <c:v>41098.979166622434</c:v>
                </c:pt>
                <c:pt idx="18239">
                  <c:v>41098.989583289098</c:v>
                </c:pt>
                <c:pt idx="18240">
                  <c:v>41098.999999955762</c:v>
                </c:pt>
                <c:pt idx="18241">
                  <c:v>41099.010416622426</c:v>
                </c:pt>
                <c:pt idx="18242">
                  <c:v>41099.020833289091</c:v>
                </c:pt>
                <c:pt idx="18243">
                  <c:v>41099.031249955755</c:v>
                </c:pt>
                <c:pt idx="18244">
                  <c:v>41099.041666622419</c:v>
                </c:pt>
                <c:pt idx="18245">
                  <c:v>41099.052083289083</c:v>
                </c:pt>
                <c:pt idx="18246">
                  <c:v>41099.062499955748</c:v>
                </c:pt>
                <c:pt idx="18247">
                  <c:v>41099.072916622412</c:v>
                </c:pt>
                <c:pt idx="18248">
                  <c:v>41099.083333289076</c:v>
                </c:pt>
                <c:pt idx="18249">
                  <c:v>41099.09374995574</c:v>
                </c:pt>
                <c:pt idx="18250">
                  <c:v>41099.104166622405</c:v>
                </c:pt>
                <c:pt idx="18251">
                  <c:v>41099.114583289069</c:v>
                </c:pt>
                <c:pt idx="18252">
                  <c:v>41099.124999955733</c:v>
                </c:pt>
                <c:pt idx="18253">
                  <c:v>41099.135416622397</c:v>
                </c:pt>
                <c:pt idx="18254">
                  <c:v>41099.145833289062</c:v>
                </c:pt>
                <c:pt idx="18255">
                  <c:v>41099.156249955726</c:v>
                </c:pt>
                <c:pt idx="18256">
                  <c:v>41099.16666662239</c:v>
                </c:pt>
                <c:pt idx="18257">
                  <c:v>41099.177083289054</c:v>
                </c:pt>
                <c:pt idx="18258">
                  <c:v>41099.187499955719</c:v>
                </c:pt>
                <c:pt idx="18259">
                  <c:v>41099.197916622383</c:v>
                </c:pt>
                <c:pt idx="18260">
                  <c:v>41099.208333289047</c:v>
                </c:pt>
                <c:pt idx="18261">
                  <c:v>41099.218749955711</c:v>
                </c:pt>
                <c:pt idx="18262">
                  <c:v>41099.229166622375</c:v>
                </c:pt>
                <c:pt idx="18263">
                  <c:v>41099.23958328904</c:v>
                </c:pt>
                <c:pt idx="18264">
                  <c:v>41099.249999955704</c:v>
                </c:pt>
                <c:pt idx="18265">
                  <c:v>41099.260416622368</c:v>
                </c:pt>
                <c:pt idx="18266">
                  <c:v>41099.270833289032</c:v>
                </c:pt>
                <c:pt idx="18267">
                  <c:v>41099.281249955697</c:v>
                </c:pt>
                <c:pt idx="18268">
                  <c:v>41099.291666622361</c:v>
                </c:pt>
                <c:pt idx="18269">
                  <c:v>41099.302083289025</c:v>
                </c:pt>
                <c:pt idx="18270">
                  <c:v>41099.312499955689</c:v>
                </c:pt>
                <c:pt idx="18271">
                  <c:v>41099.322916622354</c:v>
                </c:pt>
                <c:pt idx="18272">
                  <c:v>41099.333333289018</c:v>
                </c:pt>
                <c:pt idx="18273">
                  <c:v>41099.343749955682</c:v>
                </c:pt>
                <c:pt idx="18274">
                  <c:v>41099.354166622346</c:v>
                </c:pt>
                <c:pt idx="18275">
                  <c:v>41099.364583289011</c:v>
                </c:pt>
                <c:pt idx="18276">
                  <c:v>41099.374999955675</c:v>
                </c:pt>
                <c:pt idx="18277">
                  <c:v>41099.385416622339</c:v>
                </c:pt>
                <c:pt idx="18278">
                  <c:v>41099.395833289003</c:v>
                </c:pt>
                <c:pt idx="18279">
                  <c:v>41099.406249955668</c:v>
                </c:pt>
                <c:pt idx="18280">
                  <c:v>41099.416666622332</c:v>
                </c:pt>
                <c:pt idx="18281">
                  <c:v>41099.427083288996</c:v>
                </c:pt>
                <c:pt idx="18282">
                  <c:v>41099.43749995566</c:v>
                </c:pt>
                <c:pt idx="18283">
                  <c:v>41099.447916622325</c:v>
                </c:pt>
                <c:pt idx="18284">
                  <c:v>41099.458333288989</c:v>
                </c:pt>
                <c:pt idx="18285">
                  <c:v>41099.468749955653</c:v>
                </c:pt>
                <c:pt idx="18286">
                  <c:v>41099.479166622317</c:v>
                </c:pt>
                <c:pt idx="18287">
                  <c:v>41099.489583288982</c:v>
                </c:pt>
                <c:pt idx="18288">
                  <c:v>41099.499999955646</c:v>
                </c:pt>
                <c:pt idx="18289">
                  <c:v>41099.51041662231</c:v>
                </c:pt>
                <c:pt idx="18290">
                  <c:v>41099.520833288974</c:v>
                </c:pt>
                <c:pt idx="18291">
                  <c:v>41099.531249955638</c:v>
                </c:pt>
                <c:pt idx="18292">
                  <c:v>41099.541666622303</c:v>
                </c:pt>
                <c:pt idx="18293">
                  <c:v>41099.552083288967</c:v>
                </c:pt>
                <c:pt idx="18294">
                  <c:v>41099.562499955631</c:v>
                </c:pt>
                <c:pt idx="18295">
                  <c:v>41099.572916622295</c:v>
                </c:pt>
                <c:pt idx="18296">
                  <c:v>41099.58333328896</c:v>
                </c:pt>
                <c:pt idx="18297">
                  <c:v>41099.593749955624</c:v>
                </c:pt>
                <c:pt idx="18298">
                  <c:v>41099.604166622288</c:v>
                </c:pt>
                <c:pt idx="18299">
                  <c:v>41099.614583288952</c:v>
                </c:pt>
                <c:pt idx="18300">
                  <c:v>41099.624999955617</c:v>
                </c:pt>
                <c:pt idx="18301">
                  <c:v>41099.635416622281</c:v>
                </c:pt>
                <c:pt idx="18302">
                  <c:v>41099.645833288945</c:v>
                </c:pt>
                <c:pt idx="18303">
                  <c:v>41099.656249955609</c:v>
                </c:pt>
                <c:pt idx="18304">
                  <c:v>41099.666666622274</c:v>
                </c:pt>
                <c:pt idx="18305">
                  <c:v>41099.677083288938</c:v>
                </c:pt>
                <c:pt idx="18306">
                  <c:v>41099.687499955602</c:v>
                </c:pt>
                <c:pt idx="18307">
                  <c:v>41099.697916622266</c:v>
                </c:pt>
                <c:pt idx="18308">
                  <c:v>41099.708333288931</c:v>
                </c:pt>
                <c:pt idx="18309">
                  <c:v>41099.718749955595</c:v>
                </c:pt>
                <c:pt idx="18310">
                  <c:v>41099.729166622259</c:v>
                </c:pt>
                <c:pt idx="18311">
                  <c:v>41099.739583288923</c:v>
                </c:pt>
                <c:pt idx="18312">
                  <c:v>41099.749999955588</c:v>
                </c:pt>
                <c:pt idx="18313">
                  <c:v>41099.760416622252</c:v>
                </c:pt>
                <c:pt idx="18314">
                  <c:v>41099.770833288916</c:v>
                </c:pt>
                <c:pt idx="18315">
                  <c:v>41099.78124995558</c:v>
                </c:pt>
                <c:pt idx="18316">
                  <c:v>41099.791666622245</c:v>
                </c:pt>
                <c:pt idx="18317">
                  <c:v>41099.802083288909</c:v>
                </c:pt>
                <c:pt idx="18318">
                  <c:v>41099.812499955573</c:v>
                </c:pt>
                <c:pt idx="18319">
                  <c:v>41099.822916622237</c:v>
                </c:pt>
                <c:pt idx="18320">
                  <c:v>41099.833333288901</c:v>
                </c:pt>
                <c:pt idx="18321">
                  <c:v>41099.843749955566</c:v>
                </c:pt>
                <c:pt idx="18322">
                  <c:v>41099.85416662223</c:v>
                </c:pt>
                <c:pt idx="18323">
                  <c:v>41099.864583288894</c:v>
                </c:pt>
                <c:pt idx="18324">
                  <c:v>41099.874999955558</c:v>
                </c:pt>
                <c:pt idx="18325">
                  <c:v>41099.885416622223</c:v>
                </c:pt>
                <c:pt idx="18326">
                  <c:v>41099.895833288887</c:v>
                </c:pt>
                <c:pt idx="18327">
                  <c:v>41099.906249955551</c:v>
                </c:pt>
                <c:pt idx="18328">
                  <c:v>41099.916666622215</c:v>
                </c:pt>
                <c:pt idx="18329">
                  <c:v>41099.92708328888</c:v>
                </c:pt>
                <c:pt idx="18330">
                  <c:v>41099.937499955544</c:v>
                </c:pt>
                <c:pt idx="18331">
                  <c:v>41099.947916622208</c:v>
                </c:pt>
                <c:pt idx="18332">
                  <c:v>41099.958333288872</c:v>
                </c:pt>
                <c:pt idx="18333">
                  <c:v>41099.968749955537</c:v>
                </c:pt>
                <c:pt idx="18334">
                  <c:v>41099.979166622201</c:v>
                </c:pt>
                <c:pt idx="18335">
                  <c:v>41099.989583288865</c:v>
                </c:pt>
                <c:pt idx="18336">
                  <c:v>41099.999999955529</c:v>
                </c:pt>
                <c:pt idx="18337">
                  <c:v>41100.010416622194</c:v>
                </c:pt>
                <c:pt idx="18338">
                  <c:v>41100.020833288858</c:v>
                </c:pt>
                <c:pt idx="18339">
                  <c:v>41100.031249955522</c:v>
                </c:pt>
                <c:pt idx="18340">
                  <c:v>41100.041666622186</c:v>
                </c:pt>
                <c:pt idx="18341">
                  <c:v>41100.052083288851</c:v>
                </c:pt>
                <c:pt idx="18342">
                  <c:v>41100.062499955515</c:v>
                </c:pt>
                <c:pt idx="18343">
                  <c:v>41100.072916622179</c:v>
                </c:pt>
                <c:pt idx="18344">
                  <c:v>41100.083333288843</c:v>
                </c:pt>
                <c:pt idx="18345">
                  <c:v>41100.093749955508</c:v>
                </c:pt>
                <c:pt idx="18346">
                  <c:v>41100.104166622172</c:v>
                </c:pt>
                <c:pt idx="18347">
                  <c:v>41100.114583288836</c:v>
                </c:pt>
                <c:pt idx="18348">
                  <c:v>41100.1249999555</c:v>
                </c:pt>
                <c:pt idx="18349">
                  <c:v>41100.135416622164</c:v>
                </c:pt>
                <c:pt idx="18350">
                  <c:v>41100.145833288829</c:v>
                </c:pt>
                <c:pt idx="18351">
                  <c:v>41100.156249955493</c:v>
                </c:pt>
                <c:pt idx="18352">
                  <c:v>41100.166666622157</c:v>
                </c:pt>
                <c:pt idx="18353">
                  <c:v>41100.177083288821</c:v>
                </c:pt>
                <c:pt idx="18354">
                  <c:v>41100.187499955486</c:v>
                </c:pt>
                <c:pt idx="18355">
                  <c:v>41100.19791662215</c:v>
                </c:pt>
                <c:pt idx="18356">
                  <c:v>41100.208333288814</c:v>
                </c:pt>
                <c:pt idx="18357">
                  <c:v>41100.218749955478</c:v>
                </c:pt>
                <c:pt idx="18358">
                  <c:v>41100.229166622143</c:v>
                </c:pt>
                <c:pt idx="18359">
                  <c:v>41100.239583288807</c:v>
                </c:pt>
                <c:pt idx="18360">
                  <c:v>41100.249999955471</c:v>
                </c:pt>
                <c:pt idx="18361">
                  <c:v>41100.260416622135</c:v>
                </c:pt>
                <c:pt idx="18362">
                  <c:v>41100.2708332888</c:v>
                </c:pt>
                <c:pt idx="18363">
                  <c:v>41100.281249955464</c:v>
                </c:pt>
                <c:pt idx="18364">
                  <c:v>41100.291666622128</c:v>
                </c:pt>
                <c:pt idx="18365">
                  <c:v>41100.302083288792</c:v>
                </c:pt>
                <c:pt idx="18366">
                  <c:v>41100.312499955457</c:v>
                </c:pt>
                <c:pt idx="18367">
                  <c:v>41100.322916622121</c:v>
                </c:pt>
                <c:pt idx="18368">
                  <c:v>41100.333333288785</c:v>
                </c:pt>
                <c:pt idx="18369">
                  <c:v>41100.343749955449</c:v>
                </c:pt>
                <c:pt idx="18370">
                  <c:v>41100.354166622114</c:v>
                </c:pt>
                <c:pt idx="18371">
                  <c:v>41100.364583288778</c:v>
                </c:pt>
                <c:pt idx="18372">
                  <c:v>41100.374999955442</c:v>
                </c:pt>
                <c:pt idx="18373">
                  <c:v>41100.385416622106</c:v>
                </c:pt>
                <c:pt idx="18374">
                  <c:v>41100.395833288771</c:v>
                </c:pt>
                <c:pt idx="18375">
                  <c:v>41100.406249955435</c:v>
                </c:pt>
                <c:pt idx="18376">
                  <c:v>41100.416666622099</c:v>
                </c:pt>
                <c:pt idx="18377">
                  <c:v>41100.427083288763</c:v>
                </c:pt>
                <c:pt idx="18378">
                  <c:v>41100.437499955427</c:v>
                </c:pt>
                <c:pt idx="18379">
                  <c:v>41100.447916622092</c:v>
                </c:pt>
                <c:pt idx="18380">
                  <c:v>41100.458333288756</c:v>
                </c:pt>
                <c:pt idx="18381">
                  <c:v>41100.46874995542</c:v>
                </c:pt>
                <c:pt idx="18382">
                  <c:v>41100.479166622084</c:v>
                </c:pt>
                <c:pt idx="18383">
                  <c:v>41100.489583288749</c:v>
                </c:pt>
                <c:pt idx="18384">
                  <c:v>41100.499999955413</c:v>
                </c:pt>
                <c:pt idx="18385">
                  <c:v>41100.510416622077</c:v>
                </c:pt>
                <c:pt idx="18386">
                  <c:v>41100.520833288741</c:v>
                </c:pt>
                <c:pt idx="18387">
                  <c:v>41100.531249955406</c:v>
                </c:pt>
                <c:pt idx="18388">
                  <c:v>41100.54166662207</c:v>
                </c:pt>
                <c:pt idx="18389">
                  <c:v>41100.552083288734</c:v>
                </c:pt>
                <c:pt idx="18390">
                  <c:v>41100.562499955398</c:v>
                </c:pt>
                <c:pt idx="18391">
                  <c:v>41100.572916622063</c:v>
                </c:pt>
                <c:pt idx="18392">
                  <c:v>41100.583333288727</c:v>
                </c:pt>
                <c:pt idx="18393">
                  <c:v>41100.593749955391</c:v>
                </c:pt>
                <c:pt idx="18394">
                  <c:v>41100.604166622055</c:v>
                </c:pt>
                <c:pt idx="18395">
                  <c:v>41100.61458328872</c:v>
                </c:pt>
                <c:pt idx="18396">
                  <c:v>41100.624999955384</c:v>
                </c:pt>
                <c:pt idx="18397">
                  <c:v>41100.635416622048</c:v>
                </c:pt>
                <c:pt idx="18398">
                  <c:v>41100.645833288712</c:v>
                </c:pt>
                <c:pt idx="18399">
                  <c:v>41100.656249955377</c:v>
                </c:pt>
                <c:pt idx="18400">
                  <c:v>41100.666666622041</c:v>
                </c:pt>
                <c:pt idx="18401">
                  <c:v>41100.677083288705</c:v>
                </c:pt>
                <c:pt idx="18402">
                  <c:v>41100.687499955369</c:v>
                </c:pt>
                <c:pt idx="18403">
                  <c:v>41100.697916622034</c:v>
                </c:pt>
                <c:pt idx="18404">
                  <c:v>41100.708333288698</c:v>
                </c:pt>
                <c:pt idx="18405">
                  <c:v>41100.718749955362</c:v>
                </c:pt>
                <c:pt idx="18406">
                  <c:v>41100.729166622026</c:v>
                </c:pt>
                <c:pt idx="18407">
                  <c:v>41100.73958328869</c:v>
                </c:pt>
                <c:pt idx="18408">
                  <c:v>41100.749999955355</c:v>
                </c:pt>
                <c:pt idx="18409">
                  <c:v>41100.760416622019</c:v>
                </c:pt>
                <c:pt idx="18410">
                  <c:v>41100.770833288683</c:v>
                </c:pt>
                <c:pt idx="18411">
                  <c:v>41100.781249955347</c:v>
                </c:pt>
                <c:pt idx="18412">
                  <c:v>41100.791666622012</c:v>
                </c:pt>
                <c:pt idx="18413">
                  <c:v>41100.802083288676</c:v>
                </c:pt>
                <c:pt idx="18414">
                  <c:v>41100.81249995534</c:v>
                </c:pt>
                <c:pt idx="18415">
                  <c:v>41100.822916622004</c:v>
                </c:pt>
                <c:pt idx="18416">
                  <c:v>41100.833333288669</c:v>
                </c:pt>
                <c:pt idx="18417">
                  <c:v>41100.843749955333</c:v>
                </c:pt>
                <c:pt idx="18418">
                  <c:v>41100.854166621997</c:v>
                </c:pt>
                <c:pt idx="18419">
                  <c:v>41100.864583288661</c:v>
                </c:pt>
                <c:pt idx="18420">
                  <c:v>41100.874999955326</c:v>
                </c:pt>
                <c:pt idx="18421">
                  <c:v>41100.88541662199</c:v>
                </c:pt>
                <c:pt idx="18422">
                  <c:v>41100.895833288654</c:v>
                </c:pt>
                <c:pt idx="18423">
                  <c:v>41100.906249955318</c:v>
                </c:pt>
                <c:pt idx="18424">
                  <c:v>41100.916666621983</c:v>
                </c:pt>
                <c:pt idx="18425">
                  <c:v>41100.927083288647</c:v>
                </c:pt>
                <c:pt idx="18426">
                  <c:v>41100.937499955311</c:v>
                </c:pt>
                <c:pt idx="18427">
                  <c:v>41100.947916621975</c:v>
                </c:pt>
                <c:pt idx="18428">
                  <c:v>41100.95833328864</c:v>
                </c:pt>
                <c:pt idx="18429">
                  <c:v>41100.968749955304</c:v>
                </c:pt>
                <c:pt idx="18430">
                  <c:v>41100.979166621968</c:v>
                </c:pt>
                <c:pt idx="18431">
                  <c:v>41100.989583288632</c:v>
                </c:pt>
                <c:pt idx="18432">
                  <c:v>41100.999999955297</c:v>
                </c:pt>
                <c:pt idx="18433">
                  <c:v>41101.010416621961</c:v>
                </c:pt>
                <c:pt idx="18434">
                  <c:v>41101.020833288625</c:v>
                </c:pt>
                <c:pt idx="18435">
                  <c:v>41101.031249955289</c:v>
                </c:pt>
                <c:pt idx="18436">
                  <c:v>41101.041666621953</c:v>
                </c:pt>
                <c:pt idx="18437">
                  <c:v>41101.052083288618</c:v>
                </c:pt>
                <c:pt idx="18438">
                  <c:v>41101.062499955282</c:v>
                </c:pt>
                <c:pt idx="18439">
                  <c:v>41101.072916621946</c:v>
                </c:pt>
                <c:pt idx="18440">
                  <c:v>41101.08333328861</c:v>
                </c:pt>
                <c:pt idx="18441">
                  <c:v>41101.093749955275</c:v>
                </c:pt>
                <c:pt idx="18442">
                  <c:v>41101.104166621939</c:v>
                </c:pt>
                <c:pt idx="18443">
                  <c:v>41101.114583288603</c:v>
                </c:pt>
                <c:pt idx="18444">
                  <c:v>41101.124999955267</c:v>
                </c:pt>
                <c:pt idx="18445">
                  <c:v>41101.135416621932</c:v>
                </c:pt>
                <c:pt idx="18446">
                  <c:v>41101.145833288596</c:v>
                </c:pt>
                <c:pt idx="18447">
                  <c:v>41101.15624995526</c:v>
                </c:pt>
                <c:pt idx="18448">
                  <c:v>41101.166666621924</c:v>
                </c:pt>
                <c:pt idx="18449">
                  <c:v>41101.177083288589</c:v>
                </c:pt>
                <c:pt idx="18450">
                  <c:v>41101.187499955253</c:v>
                </c:pt>
                <c:pt idx="18451">
                  <c:v>41101.197916621917</c:v>
                </c:pt>
                <c:pt idx="18452">
                  <c:v>41101.208333288581</c:v>
                </c:pt>
                <c:pt idx="18453">
                  <c:v>41101.218749955246</c:v>
                </c:pt>
                <c:pt idx="18454">
                  <c:v>41101.22916662191</c:v>
                </c:pt>
                <c:pt idx="18455">
                  <c:v>41101.239583288574</c:v>
                </c:pt>
                <c:pt idx="18456">
                  <c:v>41101.249999955238</c:v>
                </c:pt>
                <c:pt idx="18457">
                  <c:v>41101.260416621903</c:v>
                </c:pt>
                <c:pt idx="18458">
                  <c:v>41101.270833288567</c:v>
                </c:pt>
                <c:pt idx="18459">
                  <c:v>41101.281249955231</c:v>
                </c:pt>
                <c:pt idx="18460">
                  <c:v>41101.291666621895</c:v>
                </c:pt>
                <c:pt idx="18461">
                  <c:v>41101.30208328856</c:v>
                </c:pt>
                <c:pt idx="18462">
                  <c:v>41101.312499955224</c:v>
                </c:pt>
                <c:pt idx="18463">
                  <c:v>41101.322916621888</c:v>
                </c:pt>
                <c:pt idx="18464">
                  <c:v>41101.333333288552</c:v>
                </c:pt>
                <c:pt idx="18465">
                  <c:v>41101.343749955216</c:v>
                </c:pt>
                <c:pt idx="18466">
                  <c:v>41101.354166621881</c:v>
                </c:pt>
                <c:pt idx="18467">
                  <c:v>41101.364583288545</c:v>
                </c:pt>
                <c:pt idx="18468">
                  <c:v>41101.374999955209</c:v>
                </c:pt>
                <c:pt idx="18469">
                  <c:v>41101.385416621873</c:v>
                </c:pt>
                <c:pt idx="18470">
                  <c:v>41101.395833288538</c:v>
                </c:pt>
                <c:pt idx="18471">
                  <c:v>41101.406249955202</c:v>
                </c:pt>
                <c:pt idx="18472">
                  <c:v>41101.416666621866</c:v>
                </c:pt>
                <c:pt idx="18473">
                  <c:v>41101.42708328853</c:v>
                </c:pt>
                <c:pt idx="18474">
                  <c:v>41101.437499955195</c:v>
                </c:pt>
                <c:pt idx="18475">
                  <c:v>41101.447916621859</c:v>
                </c:pt>
                <c:pt idx="18476">
                  <c:v>41101.458333288523</c:v>
                </c:pt>
                <c:pt idx="18477">
                  <c:v>41101.468749955187</c:v>
                </c:pt>
                <c:pt idx="18478">
                  <c:v>41101.479166621852</c:v>
                </c:pt>
                <c:pt idx="18479">
                  <c:v>41101.489583288516</c:v>
                </c:pt>
                <c:pt idx="18480">
                  <c:v>41101.49999995518</c:v>
                </c:pt>
                <c:pt idx="18481">
                  <c:v>41101.510416621844</c:v>
                </c:pt>
                <c:pt idx="18482">
                  <c:v>41101.520833288509</c:v>
                </c:pt>
                <c:pt idx="18483">
                  <c:v>41101.531249955173</c:v>
                </c:pt>
                <c:pt idx="18484">
                  <c:v>41101.541666621837</c:v>
                </c:pt>
                <c:pt idx="18485">
                  <c:v>41101.552083288501</c:v>
                </c:pt>
                <c:pt idx="18486">
                  <c:v>41101.562499955166</c:v>
                </c:pt>
                <c:pt idx="18487">
                  <c:v>41101.57291662183</c:v>
                </c:pt>
                <c:pt idx="18488">
                  <c:v>41101.583333288494</c:v>
                </c:pt>
                <c:pt idx="18489">
                  <c:v>41101.593749955158</c:v>
                </c:pt>
                <c:pt idx="18490">
                  <c:v>41101.604166621823</c:v>
                </c:pt>
                <c:pt idx="18491">
                  <c:v>41101.614583288487</c:v>
                </c:pt>
                <c:pt idx="18492">
                  <c:v>41101.624999955151</c:v>
                </c:pt>
                <c:pt idx="18493">
                  <c:v>41101.635416621815</c:v>
                </c:pt>
                <c:pt idx="18494">
                  <c:v>41101.645833288479</c:v>
                </c:pt>
                <c:pt idx="18495">
                  <c:v>41101.656249955144</c:v>
                </c:pt>
                <c:pt idx="18496">
                  <c:v>41101.666666621808</c:v>
                </c:pt>
                <c:pt idx="18497">
                  <c:v>41101.677083288472</c:v>
                </c:pt>
                <c:pt idx="18498">
                  <c:v>41101.687499955136</c:v>
                </c:pt>
                <c:pt idx="18499">
                  <c:v>41101.697916621801</c:v>
                </c:pt>
                <c:pt idx="18500">
                  <c:v>41101.708333288465</c:v>
                </c:pt>
                <c:pt idx="18501">
                  <c:v>41101.718749955129</c:v>
                </c:pt>
                <c:pt idx="18502">
                  <c:v>41101.729166621793</c:v>
                </c:pt>
                <c:pt idx="18503">
                  <c:v>41101.739583288458</c:v>
                </c:pt>
                <c:pt idx="18504">
                  <c:v>41101.749999955122</c:v>
                </c:pt>
                <c:pt idx="18505">
                  <c:v>41101.760416621786</c:v>
                </c:pt>
                <c:pt idx="18506">
                  <c:v>41101.77083328845</c:v>
                </c:pt>
                <c:pt idx="18507">
                  <c:v>41101.781249955115</c:v>
                </c:pt>
                <c:pt idx="18508">
                  <c:v>41101.791666621779</c:v>
                </c:pt>
                <c:pt idx="18509">
                  <c:v>41101.802083288443</c:v>
                </c:pt>
                <c:pt idx="18510">
                  <c:v>41101.812499955107</c:v>
                </c:pt>
                <c:pt idx="18511">
                  <c:v>41101.822916621772</c:v>
                </c:pt>
                <c:pt idx="18512">
                  <c:v>41101.833333288436</c:v>
                </c:pt>
                <c:pt idx="18513">
                  <c:v>41101.8437499551</c:v>
                </c:pt>
                <c:pt idx="18514">
                  <c:v>41101.854166621764</c:v>
                </c:pt>
                <c:pt idx="18515">
                  <c:v>41101.864583288429</c:v>
                </c:pt>
                <c:pt idx="18516">
                  <c:v>41101.874999955093</c:v>
                </c:pt>
                <c:pt idx="18517">
                  <c:v>41101.885416621757</c:v>
                </c:pt>
                <c:pt idx="18518">
                  <c:v>41101.895833288421</c:v>
                </c:pt>
                <c:pt idx="18519">
                  <c:v>41101.906249955086</c:v>
                </c:pt>
                <c:pt idx="18520">
                  <c:v>41101.91666662175</c:v>
                </c:pt>
                <c:pt idx="18521">
                  <c:v>41101.927083288414</c:v>
                </c:pt>
                <c:pt idx="18522">
                  <c:v>41101.937499955078</c:v>
                </c:pt>
                <c:pt idx="18523">
                  <c:v>41101.947916621742</c:v>
                </c:pt>
                <c:pt idx="18524">
                  <c:v>41101.958333288407</c:v>
                </c:pt>
                <c:pt idx="18525">
                  <c:v>41101.968749955071</c:v>
                </c:pt>
                <c:pt idx="18526">
                  <c:v>41101.979166621735</c:v>
                </c:pt>
                <c:pt idx="18527">
                  <c:v>41101.989583288399</c:v>
                </c:pt>
                <c:pt idx="18528">
                  <c:v>41101.999999955064</c:v>
                </c:pt>
                <c:pt idx="18529">
                  <c:v>41102.010416621728</c:v>
                </c:pt>
                <c:pt idx="18530">
                  <c:v>41102.020833288392</c:v>
                </c:pt>
                <c:pt idx="18531">
                  <c:v>41102.031249955056</c:v>
                </c:pt>
                <c:pt idx="18532">
                  <c:v>41102.041666621721</c:v>
                </c:pt>
                <c:pt idx="18533">
                  <c:v>41102.052083288385</c:v>
                </c:pt>
                <c:pt idx="18534">
                  <c:v>41102.062499955049</c:v>
                </c:pt>
                <c:pt idx="18535">
                  <c:v>41102.072916621713</c:v>
                </c:pt>
                <c:pt idx="18536">
                  <c:v>41102.083333288378</c:v>
                </c:pt>
                <c:pt idx="18537">
                  <c:v>41102.093749955042</c:v>
                </c:pt>
                <c:pt idx="18538">
                  <c:v>41102.104166621706</c:v>
                </c:pt>
                <c:pt idx="18539">
                  <c:v>41102.11458328837</c:v>
                </c:pt>
                <c:pt idx="18540">
                  <c:v>41102.124999955035</c:v>
                </c:pt>
                <c:pt idx="18541">
                  <c:v>41102.135416621699</c:v>
                </c:pt>
                <c:pt idx="18542">
                  <c:v>41102.145833288363</c:v>
                </c:pt>
                <c:pt idx="18543">
                  <c:v>41102.156249955027</c:v>
                </c:pt>
                <c:pt idx="18544">
                  <c:v>41102.166666621692</c:v>
                </c:pt>
                <c:pt idx="18545">
                  <c:v>41102.177083288356</c:v>
                </c:pt>
                <c:pt idx="18546">
                  <c:v>41102.18749995502</c:v>
                </c:pt>
                <c:pt idx="18547">
                  <c:v>41102.197916621684</c:v>
                </c:pt>
                <c:pt idx="18548">
                  <c:v>41102.208333288349</c:v>
                </c:pt>
                <c:pt idx="18549">
                  <c:v>41102.218749955013</c:v>
                </c:pt>
                <c:pt idx="18550">
                  <c:v>41102.229166621677</c:v>
                </c:pt>
                <c:pt idx="18551">
                  <c:v>41102.239583288341</c:v>
                </c:pt>
                <c:pt idx="18552">
                  <c:v>41102.249999955005</c:v>
                </c:pt>
                <c:pt idx="18553">
                  <c:v>41102.26041662167</c:v>
                </c:pt>
                <c:pt idx="18554">
                  <c:v>41102.270833288334</c:v>
                </c:pt>
                <c:pt idx="18555">
                  <c:v>41102.281249954998</c:v>
                </c:pt>
                <c:pt idx="18556">
                  <c:v>41102.291666621662</c:v>
                </c:pt>
                <c:pt idx="18557">
                  <c:v>41102.302083288327</c:v>
                </c:pt>
                <c:pt idx="18558">
                  <c:v>41102.312499954991</c:v>
                </c:pt>
                <c:pt idx="18559">
                  <c:v>41102.322916621655</c:v>
                </c:pt>
                <c:pt idx="18560">
                  <c:v>41102.333333288319</c:v>
                </c:pt>
                <c:pt idx="18561">
                  <c:v>41102.343749954984</c:v>
                </c:pt>
                <c:pt idx="18562">
                  <c:v>41102.354166621648</c:v>
                </c:pt>
                <c:pt idx="18563">
                  <c:v>41102.364583288312</c:v>
                </c:pt>
                <c:pt idx="18564">
                  <c:v>41102.374999954976</c:v>
                </c:pt>
                <c:pt idx="18565">
                  <c:v>41102.385416621641</c:v>
                </c:pt>
                <c:pt idx="18566">
                  <c:v>41102.395833288305</c:v>
                </c:pt>
                <c:pt idx="18567">
                  <c:v>41102.406249954969</c:v>
                </c:pt>
                <c:pt idx="18568">
                  <c:v>41102.416666621633</c:v>
                </c:pt>
                <c:pt idx="18569">
                  <c:v>41102.427083288298</c:v>
                </c:pt>
                <c:pt idx="18570">
                  <c:v>41102.437499954962</c:v>
                </c:pt>
                <c:pt idx="18571">
                  <c:v>41102.447916621626</c:v>
                </c:pt>
                <c:pt idx="18572">
                  <c:v>41102.45833328829</c:v>
                </c:pt>
                <c:pt idx="18573">
                  <c:v>41102.468749954955</c:v>
                </c:pt>
                <c:pt idx="18574">
                  <c:v>41102.479166621619</c:v>
                </c:pt>
                <c:pt idx="18575">
                  <c:v>41102.489583288283</c:v>
                </c:pt>
                <c:pt idx="18576">
                  <c:v>41102.499999954947</c:v>
                </c:pt>
                <c:pt idx="18577">
                  <c:v>41102.510416621612</c:v>
                </c:pt>
                <c:pt idx="18578">
                  <c:v>41102.520833288276</c:v>
                </c:pt>
                <c:pt idx="18579">
                  <c:v>41102.53124995494</c:v>
                </c:pt>
                <c:pt idx="18580">
                  <c:v>41102.541666621604</c:v>
                </c:pt>
                <c:pt idx="18581">
                  <c:v>41102.552083288268</c:v>
                </c:pt>
                <c:pt idx="18582">
                  <c:v>41102.562499954933</c:v>
                </c:pt>
                <c:pt idx="18583">
                  <c:v>41102.572916621597</c:v>
                </c:pt>
                <c:pt idx="18584">
                  <c:v>41102.583333288261</c:v>
                </c:pt>
                <c:pt idx="18585">
                  <c:v>41102.593749954925</c:v>
                </c:pt>
                <c:pt idx="18586">
                  <c:v>41102.60416662159</c:v>
                </c:pt>
                <c:pt idx="18587">
                  <c:v>41102.614583288254</c:v>
                </c:pt>
                <c:pt idx="18588">
                  <c:v>41102.624999954918</c:v>
                </c:pt>
                <c:pt idx="18589">
                  <c:v>41102.635416621582</c:v>
                </c:pt>
                <c:pt idx="18590">
                  <c:v>41102.645833288247</c:v>
                </c:pt>
                <c:pt idx="18591">
                  <c:v>41102.656249954911</c:v>
                </c:pt>
                <c:pt idx="18592">
                  <c:v>41102.666666621575</c:v>
                </c:pt>
                <c:pt idx="18593">
                  <c:v>41102.677083288239</c:v>
                </c:pt>
                <c:pt idx="18594">
                  <c:v>41102.687499954904</c:v>
                </c:pt>
                <c:pt idx="18595">
                  <c:v>41102.697916621568</c:v>
                </c:pt>
                <c:pt idx="18596">
                  <c:v>41102.708333288232</c:v>
                </c:pt>
                <c:pt idx="18597">
                  <c:v>41102.718749954896</c:v>
                </c:pt>
                <c:pt idx="18598">
                  <c:v>41102.729166621561</c:v>
                </c:pt>
                <c:pt idx="18599">
                  <c:v>41102.739583288225</c:v>
                </c:pt>
                <c:pt idx="18600">
                  <c:v>41102.749999954889</c:v>
                </c:pt>
                <c:pt idx="18601">
                  <c:v>41102.760416621553</c:v>
                </c:pt>
                <c:pt idx="18602">
                  <c:v>41102.770833288218</c:v>
                </c:pt>
                <c:pt idx="18603">
                  <c:v>41102.781249954882</c:v>
                </c:pt>
                <c:pt idx="18604">
                  <c:v>41102.791666621546</c:v>
                </c:pt>
                <c:pt idx="18605">
                  <c:v>41102.80208328821</c:v>
                </c:pt>
                <c:pt idx="18606">
                  <c:v>41102.812499954875</c:v>
                </c:pt>
                <c:pt idx="18607">
                  <c:v>41102.822916621539</c:v>
                </c:pt>
                <c:pt idx="18608">
                  <c:v>41102.833333288203</c:v>
                </c:pt>
                <c:pt idx="18609">
                  <c:v>41102.843749954867</c:v>
                </c:pt>
                <c:pt idx="18610">
                  <c:v>41102.854166621531</c:v>
                </c:pt>
                <c:pt idx="18611">
                  <c:v>41102.864583288196</c:v>
                </c:pt>
                <c:pt idx="18612">
                  <c:v>41102.87499995486</c:v>
                </c:pt>
                <c:pt idx="18613">
                  <c:v>41102.885416621524</c:v>
                </c:pt>
                <c:pt idx="18614">
                  <c:v>41102.895833288188</c:v>
                </c:pt>
                <c:pt idx="18615">
                  <c:v>41102.906249954853</c:v>
                </c:pt>
                <c:pt idx="18616">
                  <c:v>41102.916666621517</c:v>
                </c:pt>
                <c:pt idx="18617">
                  <c:v>41102.927083288181</c:v>
                </c:pt>
                <c:pt idx="18618">
                  <c:v>41102.937499954845</c:v>
                </c:pt>
                <c:pt idx="18619">
                  <c:v>41102.94791662151</c:v>
                </c:pt>
                <c:pt idx="18620">
                  <c:v>41102.958333288174</c:v>
                </c:pt>
                <c:pt idx="18621">
                  <c:v>41102.968749954838</c:v>
                </c:pt>
                <c:pt idx="18622">
                  <c:v>41102.979166621502</c:v>
                </c:pt>
                <c:pt idx="18623">
                  <c:v>41102.989583288167</c:v>
                </c:pt>
                <c:pt idx="18624">
                  <c:v>41102.999999954831</c:v>
                </c:pt>
                <c:pt idx="18625">
                  <c:v>41103.010416621495</c:v>
                </c:pt>
                <c:pt idx="18626">
                  <c:v>41103.020833288159</c:v>
                </c:pt>
                <c:pt idx="18627">
                  <c:v>41103.031249954824</c:v>
                </c:pt>
                <c:pt idx="18628">
                  <c:v>41103.041666621488</c:v>
                </c:pt>
                <c:pt idx="18629">
                  <c:v>41103.052083288152</c:v>
                </c:pt>
                <c:pt idx="18630">
                  <c:v>41103.062499954816</c:v>
                </c:pt>
                <c:pt idx="18631">
                  <c:v>41103.072916621481</c:v>
                </c:pt>
                <c:pt idx="18632">
                  <c:v>41103.083333288145</c:v>
                </c:pt>
                <c:pt idx="18633">
                  <c:v>41103.093749954809</c:v>
                </c:pt>
                <c:pt idx="18634">
                  <c:v>41103.104166621473</c:v>
                </c:pt>
                <c:pt idx="18635">
                  <c:v>41103.114583288138</c:v>
                </c:pt>
                <c:pt idx="18636">
                  <c:v>41103.124999954802</c:v>
                </c:pt>
                <c:pt idx="18637">
                  <c:v>41103.135416621466</c:v>
                </c:pt>
                <c:pt idx="18638">
                  <c:v>41103.14583328813</c:v>
                </c:pt>
                <c:pt idx="18639">
                  <c:v>41103.156249954794</c:v>
                </c:pt>
                <c:pt idx="18640">
                  <c:v>41103.166666621459</c:v>
                </c:pt>
                <c:pt idx="18641">
                  <c:v>41103.177083288123</c:v>
                </c:pt>
                <c:pt idx="18642">
                  <c:v>41103.187499954787</c:v>
                </c:pt>
                <c:pt idx="18643">
                  <c:v>41103.197916621451</c:v>
                </c:pt>
                <c:pt idx="18644">
                  <c:v>41103.208333288116</c:v>
                </c:pt>
                <c:pt idx="18645">
                  <c:v>41103.21874995478</c:v>
                </c:pt>
                <c:pt idx="18646">
                  <c:v>41103.229166621444</c:v>
                </c:pt>
                <c:pt idx="18647">
                  <c:v>41103.239583288108</c:v>
                </c:pt>
                <c:pt idx="18648">
                  <c:v>41103.249999954773</c:v>
                </c:pt>
                <c:pt idx="18649">
                  <c:v>41103.260416621437</c:v>
                </c:pt>
                <c:pt idx="18650">
                  <c:v>41103.270833288101</c:v>
                </c:pt>
                <c:pt idx="18651">
                  <c:v>41103.281249954765</c:v>
                </c:pt>
                <c:pt idx="18652">
                  <c:v>41103.29166662143</c:v>
                </c:pt>
                <c:pt idx="18653">
                  <c:v>41103.302083288094</c:v>
                </c:pt>
                <c:pt idx="18654">
                  <c:v>41103.312499954758</c:v>
                </c:pt>
                <c:pt idx="18655">
                  <c:v>41103.322916621422</c:v>
                </c:pt>
                <c:pt idx="18656">
                  <c:v>41103.333333288087</c:v>
                </c:pt>
                <c:pt idx="18657">
                  <c:v>41103.343749954751</c:v>
                </c:pt>
                <c:pt idx="18658">
                  <c:v>41103.354166621415</c:v>
                </c:pt>
                <c:pt idx="18659">
                  <c:v>41103.364583288079</c:v>
                </c:pt>
                <c:pt idx="18660">
                  <c:v>41103.374999954744</c:v>
                </c:pt>
                <c:pt idx="18661">
                  <c:v>41103.385416621408</c:v>
                </c:pt>
                <c:pt idx="18662">
                  <c:v>41103.395833288072</c:v>
                </c:pt>
                <c:pt idx="18663">
                  <c:v>41103.406249954736</c:v>
                </c:pt>
                <c:pt idx="18664">
                  <c:v>41103.416666621401</c:v>
                </c:pt>
                <c:pt idx="18665">
                  <c:v>41103.427083288065</c:v>
                </c:pt>
                <c:pt idx="18666">
                  <c:v>41103.437499954729</c:v>
                </c:pt>
                <c:pt idx="18667">
                  <c:v>41103.447916621393</c:v>
                </c:pt>
                <c:pt idx="18668">
                  <c:v>41103.458333288057</c:v>
                </c:pt>
                <c:pt idx="18669">
                  <c:v>41103.468749954722</c:v>
                </c:pt>
                <c:pt idx="18670">
                  <c:v>41103.479166621386</c:v>
                </c:pt>
                <c:pt idx="18671">
                  <c:v>41103.48958328805</c:v>
                </c:pt>
                <c:pt idx="18672">
                  <c:v>41103.499999954714</c:v>
                </c:pt>
                <c:pt idx="18673">
                  <c:v>41103.510416621379</c:v>
                </c:pt>
                <c:pt idx="18674">
                  <c:v>41103.520833288043</c:v>
                </c:pt>
                <c:pt idx="18675">
                  <c:v>41103.531249954707</c:v>
                </c:pt>
                <c:pt idx="18676">
                  <c:v>41103.541666621371</c:v>
                </c:pt>
                <c:pt idx="18677">
                  <c:v>41103.552083288036</c:v>
                </c:pt>
                <c:pt idx="18678">
                  <c:v>41103.5624999547</c:v>
                </c:pt>
                <c:pt idx="18679">
                  <c:v>41103.572916621364</c:v>
                </c:pt>
                <c:pt idx="18680">
                  <c:v>41103.583333288028</c:v>
                </c:pt>
                <c:pt idx="18681">
                  <c:v>41103.593749954693</c:v>
                </c:pt>
                <c:pt idx="18682">
                  <c:v>41103.604166621357</c:v>
                </c:pt>
                <c:pt idx="18683">
                  <c:v>41103.614583288021</c:v>
                </c:pt>
                <c:pt idx="18684">
                  <c:v>41103.624999954685</c:v>
                </c:pt>
                <c:pt idx="18685">
                  <c:v>41103.63541662135</c:v>
                </c:pt>
                <c:pt idx="18686">
                  <c:v>41103.645833288014</c:v>
                </c:pt>
                <c:pt idx="18687">
                  <c:v>41103.656249954678</c:v>
                </c:pt>
                <c:pt idx="18688">
                  <c:v>41103.666666621342</c:v>
                </c:pt>
                <c:pt idx="18689">
                  <c:v>41103.677083288007</c:v>
                </c:pt>
                <c:pt idx="18690">
                  <c:v>41103.687499954671</c:v>
                </c:pt>
                <c:pt idx="18691">
                  <c:v>41103.697916621335</c:v>
                </c:pt>
                <c:pt idx="18692">
                  <c:v>41103.708333287999</c:v>
                </c:pt>
                <c:pt idx="18693">
                  <c:v>41103.718749954664</c:v>
                </c:pt>
                <c:pt idx="18694">
                  <c:v>41103.729166621328</c:v>
                </c:pt>
                <c:pt idx="18695">
                  <c:v>41103.739583287992</c:v>
                </c:pt>
                <c:pt idx="18696">
                  <c:v>41103.749999954656</c:v>
                </c:pt>
                <c:pt idx="18697">
                  <c:v>41103.76041662132</c:v>
                </c:pt>
                <c:pt idx="18698">
                  <c:v>41103.770833287985</c:v>
                </c:pt>
                <c:pt idx="18699">
                  <c:v>41103.781249954649</c:v>
                </c:pt>
                <c:pt idx="18700">
                  <c:v>41103.791666621313</c:v>
                </c:pt>
                <c:pt idx="18701">
                  <c:v>41103.802083287977</c:v>
                </c:pt>
                <c:pt idx="18702">
                  <c:v>41103.812499954642</c:v>
                </c:pt>
                <c:pt idx="18703">
                  <c:v>41103.822916621306</c:v>
                </c:pt>
                <c:pt idx="18704">
                  <c:v>41103.83333328797</c:v>
                </c:pt>
                <c:pt idx="18705">
                  <c:v>41103.843749954634</c:v>
                </c:pt>
                <c:pt idx="18706">
                  <c:v>41103.854166621299</c:v>
                </c:pt>
                <c:pt idx="18707">
                  <c:v>41103.864583287963</c:v>
                </c:pt>
                <c:pt idx="18708">
                  <c:v>41103.874999954627</c:v>
                </c:pt>
                <c:pt idx="18709">
                  <c:v>41103.885416621291</c:v>
                </c:pt>
                <c:pt idx="18710">
                  <c:v>41103.895833287956</c:v>
                </c:pt>
                <c:pt idx="18711">
                  <c:v>41103.90624995462</c:v>
                </c:pt>
                <c:pt idx="18712">
                  <c:v>41103.916666621284</c:v>
                </c:pt>
                <c:pt idx="18713">
                  <c:v>41103.927083287948</c:v>
                </c:pt>
                <c:pt idx="18714">
                  <c:v>41103.937499954613</c:v>
                </c:pt>
                <c:pt idx="18715">
                  <c:v>41103.947916621277</c:v>
                </c:pt>
                <c:pt idx="18716">
                  <c:v>41103.958333287941</c:v>
                </c:pt>
                <c:pt idx="18717">
                  <c:v>41103.968749954605</c:v>
                </c:pt>
                <c:pt idx="18718">
                  <c:v>41103.97916662127</c:v>
                </c:pt>
                <c:pt idx="18719">
                  <c:v>41103.989583287934</c:v>
                </c:pt>
                <c:pt idx="18720">
                  <c:v>41103.999999954598</c:v>
                </c:pt>
                <c:pt idx="18721">
                  <c:v>41104.010416621262</c:v>
                </c:pt>
                <c:pt idx="18722">
                  <c:v>41104.020833287927</c:v>
                </c:pt>
                <c:pt idx="18723">
                  <c:v>41104.031249954591</c:v>
                </c:pt>
                <c:pt idx="18724">
                  <c:v>41104.041666621255</c:v>
                </c:pt>
                <c:pt idx="18725">
                  <c:v>41104.052083287919</c:v>
                </c:pt>
                <c:pt idx="18726">
                  <c:v>41104.062499954583</c:v>
                </c:pt>
                <c:pt idx="18727">
                  <c:v>41104.072916621248</c:v>
                </c:pt>
                <c:pt idx="18728">
                  <c:v>41104.083333287912</c:v>
                </c:pt>
                <c:pt idx="18729">
                  <c:v>41104.093749954576</c:v>
                </c:pt>
                <c:pt idx="18730">
                  <c:v>41104.10416662124</c:v>
                </c:pt>
                <c:pt idx="18731">
                  <c:v>41104.114583287905</c:v>
                </c:pt>
                <c:pt idx="18732">
                  <c:v>41104.124999954569</c:v>
                </c:pt>
                <c:pt idx="18733">
                  <c:v>41104.135416621233</c:v>
                </c:pt>
                <c:pt idx="18734">
                  <c:v>41104.145833287897</c:v>
                </c:pt>
                <c:pt idx="18735">
                  <c:v>41104.156249954562</c:v>
                </c:pt>
                <c:pt idx="18736">
                  <c:v>41104.166666621226</c:v>
                </c:pt>
                <c:pt idx="18737">
                  <c:v>41104.17708328789</c:v>
                </c:pt>
                <c:pt idx="18738">
                  <c:v>41104.187499954554</c:v>
                </c:pt>
                <c:pt idx="18739">
                  <c:v>41104.197916621219</c:v>
                </c:pt>
                <c:pt idx="18740">
                  <c:v>41104.208333287883</c:v>
                </c:pt>
                <c:pt idx="18741">
                  <c:v>41104.218749954547</c:v>
                </c:pt>
                <c:pt idx="18742">
                  <c:v>41104.229166621211</c:v>
                </c:pt>
                <c:pt idx="18743">
                  <c:v>41104.239583287876</c:v>
                </c:pt>
                <c:pt idx="18744">
                  <c:v>41104.24999995454</c:v>
                </c:pt>
                <c:pt idx="18745">
                  <c:v>41104.260416621204</c:v>
                </c:pt>
                <c:pt idx="18746">
                  <c:v>41104.270833287868</c:v>
                </c:pt>
                <c:pt idx="18747">
                  <c:v>41104.281249954533</c:v>
                </c:pt>
                <c:pt idx="18748">
                  <c:v>41104.291666621197</c:v>
                </c:pt>
                <c:pt idx="18749">
                  <c:v>41104.302083287861</c:v>
                </c:pt>
                <c:pt idx="18750">
                  <c:v>41104.312499954525</c:v>
                </c:pt>
                <c:pt idx="18751">
                  <c:v>41104.32291662119</c:v>
                </c:pt>
                <c:pt idx="18752">
                  <c:v>41104.333333287854</c:v>
                </c:pt>
                <c:pt idx="18753">
                  <c:v>41104.343749954518</c:v>
                </c:pt>
                <c:pt idx="18754">
                  <c:v>41104.354166621182</c:v>
                </c:pt>
                <c:pt idx="18755">
                  <c:v>41104.364583287846</c:v>
                </c:pt>
                <c:pt idx="18756">
                  <c:v>41104.374999954511</c:v>
                </c:pt>
                <c:pt idx="18757">
                  <c:v>41104.385416621175</c:v>
                </c:pt>
                <c:pt idx="18758">
                  <c:v>41104.395833287839</c:v>
                </c:pt>
                <c:pt idx="18759">
                  <c:v>41104.406249954503</c:v>
                </c:pt>
                <c:pt idx="18760">
                  <c:v>41104.416666621168</c:v>
                </c:pt>
                <c:pt idx="18761">
                  <c:v>41104.427083287832</c:v>
                </c:pt>
                <c:pt idx="18762">
                  <c:v>41104.437499954496</c:v>
                </c:pt>
                <c:pt idx="18763">
                  <c:v>41104.44791662116</c:v>
                </c:pt>
                <c:pt idx="18764">
                  <c:v>41104.458333287825</c:v>
                </c:pt>
                <c:pt idx="18765">
                  <c:v>41104.468749954489</c:v>
                </c:pt>
                <c:pt idx="18766">
                  <c:v>41104.479166621153</c:v>
                </c:pt>
                <c:pt idx="18767">
                  <c:v>41104.489583287817</c:v>
                </c:pt>
                <c:pt idx="18768">
                  <c:v>41104.499999954482</c:v>
                </c:pt>
                <c:pt idx="18769">
                  <c:v>41104.510416621146</c:v>
                </c:pt>
                <c:pt idx="18770">
                  <c:v>41104.52083328781</c:v>
                </c:pt>
                <c:pt idx="18771">
                  <c:v>41104.531249954474</c:v>
                </c:pt>
                <c:pt idx="18772">
                  <c:v>41104.541666621139</c:v>
                </c:pt>
                <c:pt idx="18773">
                  <c:v>41104.552083287803</c:v>
                </c:pt>
                <c:pt idx="18774">
                  <c:v>41104.562499954467</c:v>
                </c:pt>
                <c:pt idx="18775">
                  <c:v>41104.572916621131</c:v>
                </c:pt>
                <c:pt idx="18776">
                  <c:v>41104.583333287796</c:v>
                </c:pt>
                <c:pt idx="18777">
                  <c:v>41104.59374995446</c:v>
                </c:pt>
                <c:pt idx="18778">
                  <c:v>41104.604166621124</c:v>
                </c:pt>
                <c:pt idx="18779">
                  <c:v>41104.614583287788</c:v>
                </c:pt>
                <c:pt idx="18780">
                  <c:v>41104.624999954453</c:v>
                </c:pt>
                <c:pt idx="18781">
                  <c:v>41104.635416621117</c:v>
                </c:pt>
                <c:pt idx="18782">
                  <c:v>41104.645833287781</c:v>
                </c:pt>
                <c:pt idx="18783">
                  <c:v>41104.656249954445</c:v>
                </c:pt>
                <c:pt idx="18784">
                  <c:v>41104.666666621109</c:v>
                </c:pt>
                <c:pt idx="18785">
                  <c:v>41104.677083287774</c:v>
                </c:pt>
                <c:pt idx="18786">
                  <c:v>41104.687499954438</c:v>
                </c:pt>
                <c:pt idx="18787">
                  <c:v>41104.697916621102</c:v>
                </c:pt>
                <c:pt idx="18788">
                  <c:v>41104.708333287766</c:v>
                </c:pt>
                <c:pt idx="18789">
                  <c:v>41104.718749954431</c:v>
                </c:pt>
                <c:pt idx="18790">
                  <c:v>41104.729166621095</c:v>
                </c:pt>
                <c:pt idx="18791">
                  <c:v>41104.739583287759</c:v>
                </c:pt>
                <c:pt idx="18792">
                  <c:v>41104.749999954423</c:v>
                </c:pt>
                <c:pt idx="18793">
                  <c:v>41104.760416621088</c:v>
                </c:pt>
                <c:pt idx="18794">
                  <c:v>41104.770833287752</c:v>
                </c:pt>
                <c:pt idx="18795">
                  <c:v>41104.781249954416</c:v>
                </c:pt>
                <c:pt idx="18796">
                  <c:v>41104.79166662108</c:v>
                </c:pt>
                <c:pt idx="18797">
                  <c:v>41104.802083287745</c:v>
                </c:pt>
                <c:pt idx="18798">
                  <c:v>41104.812499954409</c:v>
                </c:pt>
                <c:pt idx="18799">
                  <c:v>41104.822916621073</c:v>
                </c:pt>
                <c:pt idx="18800">
                  <c:v>41104.833333287737</c:v>
                </c:pt>
                <c:pt idx="18801">
                  <c:v>41104.843749954402</c:v>
                </c:pt>
                <c:pt idx="18802">
                  <c:v>41104.854166621066</c:v>
                </c:pt>
                <c:pt idx="18803">
                  <c:v>41104.86458328773</c:v>
                </c:pt>
                <c:pt idx="18804">
                  <c:v>41104.874999954394</c:v>
                </c:pt>
                <c:pt idx="18805">
                  <c:v>41104.885416621059</c:v>
                </c:pt>
                <c:pt idx="18806">
                  <c:v>41104.895833287723</c:v>
                </c:pt>
                <c:pt idx="18807">
                  <c:v>41104.906249954387</c:v>
                </c:pt>
                <c:pt idx="18808">
                  <c:v>41104.916666621051</c:v>
                </c:pt>
                <c:pt idx="18809">
                  <c:v>41104.927083287716</c:v>
                </c:pt>
                <c:pt idx="18810">
                  <c:v>41104.93749995438</c:v>
                </c:pt>
                <c:pt idx="18811">
                  <c:v>41104.947916621044</c:v>
                </c:pt>
                <c:pt idx="18812">
                  <c:v>41104.958333287708</c:v>
                </c:pt>
                <c:pt idx="18813">
                  <c:v>41104.968749954372</c:v>
                </c:pt>
                <c:pt idx="18814">
                  <c:v>41104.979166621037</c:v>
                </c:pt>
                <c:pt idx="18815">
                  <c:v>41104.989583287701</c:v>
                </c:pt>
                <c:pt idx="18816">
                  <c:v>41104.999999954365</c:v>
                </c:pt>
                <c:pt idx="18817">
                  <c:v>41105.010416621029</c:v>
                </c:pt>
                <c:pt idx="18818">
                  <c:v>41105.020833287694</c:v>
                </c:pt>
                <c:pt idx="18819">
                  <c:v>41105.031249954358</c:v>
                </c:pt>
                <c:pt idx="18820">
                  <c:v>41105.041666621022</c:v>
                </c:pt>
                <c:pt idx="18821">
                  <c:v>41105.052083287686</c:v>
                </c:pt>
                <c:pt idx="18822">
                  <c:v>41105.062499954351</c:v>
                </c:pt>
                <c:pt idx="18823">
                  <c:v>41105.072916621015</c:v>
                </c:pt>
                <c:pt idx="18824">
                  <c:v>41105.083333287679</c:v>
                </c:pt>
                <c:pt idx="18825">
                  <c:v>41105.093749954343</c:v>
                </c:pt>
                <c:pt idx="18826">
                  <c:v>41105.104166621008</c:v>
                </c:pt>
                <c:pt idx="18827">
                  <c:v>41105.114583287672</c:v>
                </c:pt>
                <c:pt idx="18828">
                  <c:v>41105.124999954336</c:v>
                </c:pt>
                <c:pt idx="18829">
                  <c:v>41105.135416621</c:v>
                </c:pt>
                <c:pt idx="18830">
                  <c:v>41105.145833287665</c:v>
                </c:pt>
                <c:pt idx="18831">
                  <c:v>41105.156249954329</c:v>
                </c:pt>
                <c:pt idx="18832">
                  <c:v>41105.166666620993</c:v>
                </c:pt>
                <c:pt idx="18833">
                  <c:v>41105.177083287657</c:v>
                </c:pt>
                <c:pt idx="18834">
                  <c:v>41105.187499954322</c:v>
                </c:pt>
                <c:pt idx="18835">
                  <c:v>41105.197916620986</c:v>
                </c:pt>
                <c:pt idx="18836">
                  <c:v>41105.20833328765</c:v>
                </c:pt>
                <c:pt idx="18837">
                  <c:v>41105.218749954314</c:v>
                </c:pt>
                <c:pt idx="18838">
                  <c:v>41105.229166620979</c:v>
                </c:pt>
                <c:pt idx="18839">
                  <c:v>41105.239583287643</c:v>
                </c:pt>
                <c:pt idx="18840">
                  <c:v>41105.249999954307</c:v>
                </c:pt>
                <c:pt idx="18841">
                  <c:v>41105.260416620971</c:v>
                </c:pt>
                <c:pt idx="18842">
                  <c:v>41105.270833287635</c:v>
                </c:pt>
                <c:pt idx="18843">
                  <c:v>41105.2812499543</c:v>
                </c:pt>
                <c:pt idx="18844">
                  <c:v>41105.291666620964</c:v>
                </c:pt>
                <c:pt idx="18845">
                  <c:v>41105.302083287628</c:v>
                </c:pt>
                <c:pt idx="18846">
                  <c:v>41105.312499954292</c:v>
                </c:pt>
                <c:pt idx="18847">
                  <c:v>41105.322916620957</c:v>
                </c:pt>
                <c:pt idx="18848">
                  <c:v>41105.333333287621</c:v>
                </c:pt>
                <c:pt idx="18849">
                  <c:v>41105.343749954285</c:v>
                </c:pt>
                <c:pt idx="18850">
                  <c:v>41105.354166620949</c:v>
                </c:pt>
                <c:pt idx="18851">
                  <c:v>41105.364583287614</c:v>
                </c:pt>
                <c:pt idx="18852">
                  <c:v>41105.374999954278</c:v>
                </c:pt>
                <c:pt idx="18853">
                  <c:v>41105.385416620942</c:v>
                </c:pt>
                <c:pt idx="18854">
                  <c:v>41105.395833287606</c:v>
                </c:pt>
                <c:pt idx="18855">
                  <c:v>41105.406249954271</c:v>
                </c:pt>
                <c:pt idx="18856">
                  <c:v>41105.416666620935</c:v>
                </c:pt>
                <c:pt idx="18857">
                  <c:v>41105.427083287599</c:v>
                </c:pt>
                <c:pt idx="18858">
                  <c:v>41105.437499954263</c:v>
                </c:pt>
                <c:pt idx="18859">
                  <c:v>41105.447916620928</c:v>
                </c:pt>
                <c:pt idx="18860">
                  <c:v>41105.458333287592</c:v>
                </c:pt>
                <c:pt idx="18861">
                  <c:v>41105.468749954256</c:v>
                </c:pt>
                <c:pt idx="18862">
                  <c:v>41105.47916662092</c:v>
                </c:pt>
                <c:pt idx="18863">
                  <c:v>41105.489583287585</c:v>
                </c:pt>
                <c:pt idx="18864">
                  <c:v>41105.499999954249</c:v>
                </c:pt>
                <c:pt idx="18865">
                  <c:v>41105.510416620913</c:v>
                </c:pt>
                <c:pt idx="18866">
                  <c:v>41105.520833287577</c:v>
                </c:pt>
                <c:pt idx="18867">
                  <c:v>41105.531249954242</c:v>
                </c:pt>
                <c:pt idx="18868">
                  <c:v>41105.541666620906</c:v>
                </c:pt>
                <c:pt idx="18869">
                  <c:v>41105.55208328757</c:v>
                </c:pt>
                <c:pt idx="18870">
                  <c:v>41105.562499954234</c:v>
                </c:pt>
                <c:pt idx="18871">
                  <c:v>41105.572916620898</c:v>
                </c:pt>
                <c:pt idx="18872">
                  <c:v>41105.583333287563</c:v>
                </c:pt>
                <c:pt idx="18873">
                  <c:v>41105.593749954227</c:v>
                </c:pt>
                <c:pt idx="18874">
                  <c:v>41105.604166620891</c:v>
                </c:pt>
                <c:pt idx="18875">
                  <c:v>41105.614583287555</c:v>
                </c:pt>
                <c:pt idx="18876">
                  <c:v>41105.62499995422</c:v>
                </c:pt>
                <c:pt idx="18877">
                  <c:v>41105.635416620884</c:v>
                </c:pt>
                <c:pt idx="18878">
                  <c:v>41105.645833287548</c:v>
                </c:pt>
                <c:pt idx="18879">
                  <c:v>41105.656249954212</c:v>
                </c:pt>
                <c:pt idx="18880">
                  <c:v>41105.666666620877</c:v>
                </c:pt>
                <c:pt idx="18881">
                  <c:v>41105.677083287541</c:v>
                </c:pt>
                <c:pt idx="18882">
                  <c:v>41105.687499954205</c:v>
                </c:pt>
                <c:pt idx="18883">
                  <c:v>41105.697916620869</c:v>
                </c:pt>
                <c:pt idx="18884">
                  <c:v>41105.708333287534</c:v>
                </c:pt>
                <c:pt idx="18885">
                  <c:v>41105.718749954198</c:v>
                </c:pt>
                <c:pt idx="18886">
                  <c:v>41105.729166620862</c:v>
                </c:pt>
                <c:pt idx="18887">
                  <c:v>41105.739583287526</c:v>
                </c:pt>
                <c:pt idx="18888">
                  <c:v>41105.749999954191</c:v>
                </c:pt>
                <c:pt idx="18889">
                  <c:v>41105.760416620855</c:v>
                </c:pt>
                <c:pt idx="18890">
                  <c:v>41105.770833287519</c:v>
                </c:pt>
                <c:pt idx="18891">
                  <c:v>41105.781249954183</c:v>
                </c:pt>
                <c:pt idx="18892">
                  <c:v>41105.791666620848</c:v>
                </c:pt>
                <c:pt idx="18893">
                  <c:v>41105.802083287512</c:v>
                </c:pt>
                <c:pt idx="18894">
                  <c:v>41105.812499954176</c:v>
                </c:pt>
                <c:pt idx="18895">
                  <c:v>41105.82291662084</c:v>
                </c:pt>
                <c:pt idx="18896">
                  <c:v>41105.833333287505</c:v>
                </c:pt>
                <c:pt idx="18897">
                  <c:v>41105.843749954169</c:v>
                </c:pt>
                <c:pt idx="18898">
                  <c:v>41105.854166620833</c:v>
                </c:pt>
                <c:pt idx="18899">
                  <c:v>41105.864583287497</c:v>
                </c:pt>
                <c:pt idx="18900">
                  <c:v>41105.874999954161</c:v>
                </c:pt>
                <c:pt idx="18901">
                  <c:v>41105.885416620826</c:v>
                </c:pt>
                <c:pt idx="18902">
                  <c:v>41105.89583328749</c:v>
                </c:pt>
                <c:pt idx="18903">
                  <c:v>41105.906249954154</c:v>
                </c:pt>
                <c:pt idx="18904">
                  <c:v>41105.916666620818</c:v>
                </c:pt>
                <c:pt idx="18905">
                  <c:v>41105.927083287483</c:v>
                </c:pt>
                <c:pt idx="18906">
                  <c:v>41105.937499954147</c:v>
                </c:pt>
                <c:pt idx="18907">
                  <c:v>41105.947916620811</c:v>
                </c:pt>
                <c:pt idx="18908">
                  <c:v>41105.958333287475</c:v>
                </c:pt>
                <c:pt idx="18909">
                  <c:v>41105.96874995414</c:v>
                </c:pt>
                <c:pt idx="18910">
                  <c:v>41105.979166620804</c:v>
                </c:pt>
                <c:pt idx="18911">
                  <c:v>41105.989583287468</c:v>
                </c:pt>
                <c:pt idx="18912">
                  <c:v>41105.999999954132</c:v>
                </c:pt>
                <c:pt idx="18913">
                  <c:v>41106.010416620797</c:v>
                </c:pt>
                <c:pt idx="18914">
                  <c:v>41106.020833287461</c:v>
                </c:pt>
                <c:pt idx="18915">
                  <c:v>41106.031249954125</c:v>
                </c:pt>
                <c:pt idx="18916">
                  <c:v>41106.041666620789</c:v>
                </c:pt>
                <c:pt idx="18917">
                  <c:v>41106.052083287454</c:v>
                </c:pt>
                <c:pt idx="18918">
                  <c:v>41106.062499954118</c:v>
                </c:pt>
                <c:pt idx="18919">
                  <c:v>41106.072916620782</c:v>
                </c:pt>
                <c:pt idx="18920">
                  <c:v>41106.083333287446</c:v>
                </c:pt>
                <c:pt idx="18921">
                  <c:v>41106.093749954111</c:v>
                </c:pt>
                <c:pt idx="18922">
                  <c:v>41106.104166620775</c:v>
                </c:pt>
                <c:pt idx="18923">
                  <c:v>41106.114583287439</c:v>
                </c:pt>
                <c:pt idx="18924">
                  <c:v>41106.124999954103</c:v>
                </c:pt>
                <c:pt idx="18925">
                  <c:v>41106.135416620768</c:v>
                </c:pt>
                <c:pt idx="18926">
                  <c:v>41106.145833287432</c:v>
                </c:pt>
                <c:pt idx="18927">
                  <c:v>41106.156249954096</c:v>
                </c:pt>
                <c:pt idx="18928">
                  <c:v>41106.16666662076</c:v>
                </c:pt>
                <c:pt idx="18929">
                  <c:v>41106.177083287424</c:v>
                </c:pt>
                <c:pt idx="18930">
                  <c:v>41106.187499954089</c:v>
                </c:pt>
                <c:pt idx="18931">
                  <c:v>41106.197916620753</c:v>
                </c:pt>
                <c:pt idx="18932">
                  <c:v>41106.208333287417</c:v>
                </c:pt>
                <c:pt idx="18933">
                  <c:v>41106.218749954081</c:v>
                </c:pt>
                <c:pt idx="18934">
                  <c:v>41106.229166620746</c:v>
                </c:pt>
                <c:pt idx="18935">
                  <c:v>41106.23958328741</c:v>
                </c:pt>
                <c:pt idx="18936">
                  <c:v>41106.249999954074</c:v>
                </c:pt>
                <c:pt idx="18937">
                  <c:v>41106.260416620738</c:v>
                </c:pt>
                <c:pt idx="18938">
                  <c:v>41106.270833287403</c:v>
                </c:pt>
                <c:pt idx="18939">
                  <c:v>41106.281249954067</c:v>
                </c:pt>
                <c:pt idx="18940">
                  <c:v>41106.291666620731</c:v>
                </c:pt>
                <c:pt idx="18941">
                  <c:v>41106.302083287395</c:v>
                </c:pt>
                <c:pt idx="18942">
                  <c:v>41106.31249995406</c:v>
                </c:pt>
                <c:pt idx="18943">
                  <c:v>41106.322916620724</c:v>
                </c:pt>
                <c:pt idx="18944">
                  <c:v>41106.333333287388</c:v>
                </c:pt>
                <c:pt idx="18945">
                  <c:v>41106.343749954052</c:v>
                </c:pt>
                <c:pt idx="18946">
                  <c:v>41106.354166620717</c:v>
                </c:pt>
                <c:pt idx="18947">
                  <c:v>41106.364583287381</c:v>
                </c:pt>
                <c:pt idx="18948">
                  <c:v>41106.374999954045</c:v>
                </c:pt>
                <c:pt idx="18949">
                  <c:v>41106.385416620709</c:v>
                </c:pt>
                <c:pt idx="18950">
                  <c:v>41106.395833287374</c:v>
                </c:pt>
                <c:pt idx="18951">
                  <c:v>41106.406249954038</c:v>
                </c:pt>
                <c:pt idx="18952">
                  <c:v>41106.416666620702</c:v>
                </c:pt>
                <c:pt idx="18953">
                  <c:v>41106.427083287366</c:v>
                </c:pt>
                <c:pt idx="18954">
                  <c:v>41106.43749995403</c:v>
                </c:pt>
                <c:pt idx="18955">
                  <c:v>41106.447916620695</c:v>
                </c:pt>
                <c:pt idx="18956">
                  <c:v>41106.458333287359</c:v>
                </c:pt>
                <c:pt idx="18957">
                  <c:v>41106.468749954023</c:v>
                </c:pt>
                <c:pt idx="18958">
                  <c:v>41106.479166620687</c:v>
                </c:pt>
                <c:pt idx="18959">
                  <c:v>41106.489583287352</c:v>
                </c:pt>
                <c:pt idx="18960">
                  <c:v>41106.499999954016</c:v>
                </c:pt>
                <c:pt idx="18961">
                  <c:v>41106.51041662068</c:v>
                </c:pt>
                <c:pt idx="18962">
                  <c:v>41106.520833287344</c:v>
                </c:pt>
                <c:pt idx="18963">
                  <c:v>41106.531249954009</c:v>
                </c:pt>
                <c:pt idx="18964">
                  <c:v>41106.541666620673</c:v>
                </c:pt>
                <c:pt idx="18965">
                  <c:v>41106.552083287337</c:v>
                </c:pt>
                <c:pt idx="18966">
                  <c:v>41106.562499954001</c:v>
                </c:pt>
                <c:pt idx="18967">
                  <c:v>41106.572916620666</c:v>
                </c:pt>
                <c:pt idx="18968">
                  <c:v>41106.58333328733</c:v>
                </c:pt>
                <c:pt idx="18969">
                  <c:v>41106.593749953994</c:v>
                </c:pt>
                <c:pt idx="18970">
                  <c:v>41106.604166620658</c:v>
                </c:pt>
                <c:pt idx="18971">
                  <c:v>41106.614583287323</c:v>
                </c:pt>
                <c:pt idx="18972">
                  <c:v>41106.624999953987</c:v>
                </c:pt>
                <c:pt idx="18973">
                  <c:v>41106.635416620651</c:v>
                </c:pt>
                <c:pt idx="18974">
                  <c:v>41106.645833287315</c:v>
                </c:pt>
                <c:pt idx="18975">
                  <c:v>41106.65624995398</c:v>
                </c:pt>
                <c:pt idx="18976">
                  <c:v>41106.666666620644</c:v>
                </c:pt>
                <c:pt idx="18977">
                  <c:v>41106.677083287308</c:v>
                </c:pt>
                <c:pt idx="18978">
                  <c:v>41106.687499953972</c:v>
                </c:pt>
                <c:pt idx="18979">
                  <c:v>41106.697916620637</c:v>
                </c:pt>
                <c:pt idx="18980">
                  <c:v>41106.708333287301</c:v>
                </c:pt>
                <c:pt idx="18981">
                  <c:v>41106.718749953965</c:v>
                </c:pt>
                <c:pt idx="18982">
                  <c:v>41106.729166620629</c:v>
                </c:pt>
                <c:pt idx="18983">
                  <c:v>41106.739583287293</c:v>
                </c:pt>
                <c:pt idx="18984">
                  <c:v>41106.749999953958</c:v>
                </c:pt>
                <c:pt idx="18985">
                  <c:v>41106.760416620622</c:v>
                </c:pt>
                <c:pt idx="18986">
                  <c:v>41106.770833287286</c:v>
                </c:pt>
                <c:pt idx="18987">
                  <c:v>41106.78124995395</c:v>
                </c:pt>
                <c:pt idx="18988">
                  <c:v>41106.791666620615</c:v>
                </c:pt>
                <c:pt idx="18989">
                  <c:v>41106.802083287279</c:v>
                </c:pt>
                <c:pt idx="18990">
                  <c:v>41106.812499953943</c:v>
                </c:pt>
                <c:pt idx="18991">
                  <c:v>41106.822916620607</c:v>
                </c:pt>
                <c:pt idx="18992">
                  <c:v>41106.833333287272</c:v>
                </c:pt>
                <c:pt idx="18993">
                  <c:v>41106.843749953936</c:v>
                </c:pt>
                <c:pt idx="18994">
                  <c:v>41106.8541666206</c:v>
                </c:pt>
                <c:pt idx="18995">
                  <c:v>41106.864583287264</c:v>
                </c:pt>
                <c:pt idx="18996">
                  <c:v>41106.874999953929</c:v>
                </c:pt>
                <c:pt idx="18997">
                  <c:v>41106.885416620593</c:v>
                </c:pt>
                <c:pt idx="18998">
                  <c:v>41106.895833287257</c:v>
                </c:pt>
                <c:pt idx="18999">
                  <c:v>41106.906249953921</c:v>
                </c:pt>
                <c:pt idx="19000">
                  <c:v>41106.916666620586</c:v>
                </c:pt>
                <c:pt idx="19001">
                  <c:v>41106.92708328725</c:v>
                </c:pt>
                <c:pt idx="19002">
                  <c:v>41106.937499953914</c:v>
                </c:pt>
                <c:pt idx="19003">
                  <c:v>41106.947916620578</c:v>
                </c:pt>
                <c:pt idx="19004">
                  <c:v>41106.958333287243</c:v>
                </c:pt>
                <c:pt idx="19005">
                  <c:v>41106.968749953907</c:v>
                </c:pt>
                <c:pt idx="19006">
                  <c:v>41106.979166620571</c:v>
                </c:pt>
                <c:pt idx="19007">
                  <c:v>41106.989583287235</c:v>
                </c:pt>
                <c:pt idx="19008">
                  <c:v>41106.9999999539</c:v>
                </c:pt>
                <c:pt idx="19009">
                  <c:v>41107.010416620564</c:v>
                </c:pt>
                <c:pt idx="19010">
                  <c:v>41107.020833287228</c:v>
                </c:pt>
                <c:pt idx="19011">
                  <c:v>41107.031249953892</c:v>
                </c:pt>
                <c:pt idx="19012">
                  <c:v>41107.041666620556</c:v>
                </c:pt>
                <c:pt idx="19013">
                  <c:v>41107.052083287221</c:v>
                </c:pt>
                <c:pt idx="19014">
                  <c:v>41107.062499953885</c:v>
                </c:pt>
                <c:pt idx="19015">
                  <c:v>41107.072916620549</c:v>
                </c:pt>
                <c:pt idx="19016">
                  <c:v>41107.083333287213</c:v>
                </c:pt>
                <c:pt idx="19017">
                  <c:v>41107.093749953878</c:v>
                </c:pt>
                <c:pt idx="19018">
                  <c:v>41107.104166620542</c:v>
                </c:pt>
                <c:pt idx="19019">
                  <c:v>41107.114583287206</c:v>
                </c:pt>
                <c:pt idx="19020">
                  <c:v>41107.12499995387</c:v>
                </c:pt>
                <c:pt idx="19021">
                  <c:v>41107.135416620535</c:v>
                </c:pt>
                <c:pt idx="19022">
                  <c:v>41107.145833287199</c:v>
                </c:pt>
                <c:pt idx="19023">
                  <c:v>41107.156249953863</c:v>
                </c:pt>
                <c:pt idx="19024">
                  <c:v>41107.166666620527</c:v>
                </c:pt>
                <c:pt idx="19025">
                  <c:v>41107.177083287192</c:v>
                </c:pt>
                <c:pt idx="19026">
                  <c:v>41107.187499953856</c:v>
                </c:pt>
                <c:pt idx="19027">
                  <c:v>41107.19791662052</c:v>
                </c:pt>
                <c:pt idx="19028">
                  <c:v>41107.208333287184</c:v>
                </c:pt>
                <c:pt idx="19029">
                  <c:v>41107.218749953849</c:v>
                </c:pt>
                <c:pt idx="19030">
                  <c:v>41107.229166620513</c:v>
                </c:pt>
                <c:pt idx="19031">
                  <c:v>41107.239583287177</c:v>
                </c:pt>
                <c:pt idx="19032">
                  <c:v>41107.249999953841</c:v>
                </c:pt>
                <c:pt idx="19033">
                  <c:v>41107.260416620506</c:v>
                </c:pt>
                <c:pt idx="19034">
                  <c:v>41107.27083328717</c:v>
                </c:pt>
                <c:pt idx="19035">
                  <c:v>41107.281249953834</c:v>
                </c:pt>
                <c:pt idx="19036">
                  <c:v>41107.291666620498</c:v>
                </c:pt>
                <c:pt idx="19037">
                  <c:v>41107.302083287163</c:v>
                </c:pt>
                <c:pt idx="19038">
                  <c:v>41107.312499953827</c:v>
                </c:pt>
                <c:pt idx="19039">
                  <c:v>41107.322916620491</c:v>
                </c:pt>
                <c:pt idx="19040">
                  <c:v>41107.333333287155</c:v>
                </c:pt>
                <c:pt idx="19041">
                  <c:v>41107.343749953819</c:v>
                </c:pt>
                <c:pt idx="19042">
                  <c:v>41107.354166620484</c:v>
                </c:pt>
                <c:pt idx="19043">
                  <c:v>41107.364583287148</c:v>
                </c:pt>
                <c:pt idx="19044">
                  <c:v>41107.374999953812</c:v>
                </c:pt>
                <c:pt idx="19045">
                  <c:v>41107.385416620476</c:v>
                </c:pt>
                <c:pt idx="19046">
                  <c:v>41107.395833287141</c:v>
                </c:pt>
                <c:pt idx="19047">
                  <c:v>41107.406249953805</c:v>
                </c:pt>
                <c:pt idx="19048">
                  <c:v>41107.416666620469</c:v>
                </c:pt>
                <c:pt idx="19049">
                  <c:v>41107.427083287133</c:v>
                </c:pt>
                <c:pt idx="19050">
                  <c:v>41107.437499953798</c:v>
                </c:pt>
                <c:pt idx="19051">
                  <c:v>41107.447916620462</c:v>
                </c:pt>
                <c:pt idx="19052">
                  <c:v>41107.458333287126</c:v>
                </c:pt>
                <c:pt idx="19053">
                  <c:v>41107.46874995379</c:v>
                </c:pt>
                <c:pt idx="19054">
                  <c:v>41107.479166620455</c:v>
                </c:pt>
                <c:pt idx="19055">
                  <c:v>41107.489583287119</c:v>
                </c:pt>
                <c:pt idx="19056">
                  <c:v>41107.499999953783</c:v>
                </c:pt>
                <c:pt idx="19057">
                  <c:v>41107.510416620447</c:v>
                </c:pt>
                <c:pt idx="19058">
                  <c:v>41107.520833287112</c:v>
                </c:pt>
                <c:pt idx="19059">
                  <c:v>41107.531249953776</c:v>
                </c:pt>
                <c:pt idx="19060">
                  <c:v>41107.54166662044</c:v>
                </c:pt>
                <c:pt idx="19061">
                  <c:v>41107.552083287104</c:v>
                </c:pt>
                <c:pt idx="19062">
                  <c:v>41107.562499953769</c:v>
                </c:pt>
                <c:pt idx="19063">
                  <c:v>41107.572916620433</c:v>
                </c:pt>
                <c:pt idx="19064">
                  <c:v>41107.583333287097</c:v>
                </c:pt>
                <c:pt idx="19065">
                  <c:v>41107.593749953761</c:v>
                </c:pt>
                <c:pt idx="19066">
                  <c:v>41107.604166620426</c:v>
                </c:pt>
                <c:pt idx="19067">
                  <c:v>41107.61458328709</c:v>
                </c:pt>
                <c:pt idx="19068">
                  <c:v>41107.624999953754</c:v>
                </c:pt>
                <c:pt idx="19069">
                  <c:v>41107.635416620418</c:v>
                </c:pt>
                <c:pt idx="19070">
                  <c:v>41107.645833287082</c:v>
                </c:pt>
                <c:pt idx="19071">
                  <c:v>41107.656249953747</c:v>
                </c:pt>
                <c:pt idx="19072">
                  <c:v>41107.666666620411</c:v>
                </c:pt>
                <c:pt idx="19073">
                  <c:v>41107.677083287075</c:v>
                </c:pt>
                <c:pt idx="19074">
                  <c:v>41107.687499953739</c:v>
                </c:pt>
                <c:pt idx="19075">
                  <c:v>41107.697916620404</c:v>
                </c:pt>
                <c:pt idx="19076">
                  <c:v>41107.708333287068</c:v>
                </c:pt>
                <c:pt idx="19077">
                  <c:v>41107.718749953732</c:v>
                </c:pt>
                <c:pt idx="19078">
                  <c:v>41107.729166620396</c:v>
                </c:pt>
                <c:pt idx="19079">
                  <c:v>41107.739583287061</c:v>
                </c:pt>
                <c:pt idx="19080">
                  <c:v>41107.749999953725</c:v>
                </c:pt>
                <c:pt idx="19081">
                  <c:v>41107.760416620389</c:v>
                </c:pt>
                <c:pt idx="19082">
                  <c:v>41107.770833287053</c:v>
                </c:pt>
                <c:pt idx="19083">
                  <c:v>41107.781249953718</c:v>
                </c:pt>
                <c:pt idx="19084">
                  <c:v>41107.791666620382</c:v>
                </c:pt>
                <c:pt idx="19085">
                  <c:v>41107.802083287046</c:v>
                </c:pt>
                <c:pt idx="19086">
                  <c:v>41107.81249995371</c:v>
                </c:pt>
                <c:pt idx="19087">
                  <c:v>41107.822916620375</c:v>
                </c:pt>
                <c:pt idx="19088">
                  <c:v>41107.833333287039</c:v>
                </c:pt>
                <c:pt idx="19089">
                  <c:v>41107.843749953703</c:v>
                </c:pt>
                <c:pt idx="19090">
                  <c:v>41107.854166620367</c:v>
                </c:pt>
                <c:pt idx="19091">
                  <c:v>41107.864583287032</c:v>
                </c:pt>
                <c:pt idx="19092">
                  <c:v>41107.874999953696</c:v>
                </c:pt>
                <c:pt idx="19093">
                  <c:v>41107.88541662036</c:v>
                </c:pt>
                <c:pt idx="19094">
                  <c:v>41107.895833287024</c:v>
                </c:pt>
                <c:pt idx="19095">
                  <c:v>41107.906249953689</c:v>
                </c:pt>
                <c:pt idx="19096">
                  <c:v>41107.916666620353</c:v>
                </c:pt>
                <c:pt idx="19097">
                  <c:v>41107.927083287017</c:v>
                </c:pt>
                <c:pt idx="19098">
                  <c:v>41107.937499953681</c:v>
                </c:pt>
                <c:pt idx="19099">
                  <c:v>41107.947916620345</c:v>
                </c:pt>
                <c:pt idx="19100">
                  <c:v>41107.95833328701</c:v>
                </c:pt>
                <c:pt idx="19101">
                  <c:v>41107.968749953674</c:v>
                </c:pt>
                <c:pt idx="19102">
                  <c:v>41107.979166620338</c:v>
                </c:pt>
                <c:pt idx="19103">
                  <c:v>41107.989583287002</c:v>
                </c:pt>
                <c:pt idx="19104">
                  <c:v>41107.999999953667</c:v>
                </c:pt>
                <c:pt idx="19105">
                  <c:v>41108.010416620331</c:v>
                </c:pt>
                <c:pt idx="19106">
                  <c:v>41108.020833286995</c:v>
                </c:pt>
                <c:pt idx="19107">
                  <c:v>41108.031249953659</c:v>
                </c:pt>
                <c:pt idx="19108">
                  <c:v>41108.041666620324</c:v>
                </c:pt>
                <c:pt idx="19109">
                  <c:v>41108.052083286988</c:v>
                </c:pt>
                <c:pt idx="19110">
                  <c:v>41108.062499953652</c:v>
                </c:pt>
                <c:pt idx="19111">
                  <c:v>41108.072916620316</c:v>
                </c:pt>
                <c:pt idx="19112">
                  <c:v>41108.083333286981</c:v>
                </c:pt>
                <c:pt idx="19113">
                  <c:v>41108.093749953645</c:v>
                </c:pt>
                <c:pt idx="19114">
                  <c:v>41108.104166620309</c:v>
                </c:pt>
                <c:pt idx="19115">
                  <c:v>41108.114583286973</c:v>
                </c:pt>
                <c:pt idx="19116">
                  <c:v>41108.124999953638</c:v>
                </c:pt>
                <c:pt idx="19117">
                  <c:v>41108.135416620302</c:v>
                </c:pt>
                <c:pt idx="19118">
                  <c:v>41108.145833286966</c:v>
                </c:pt>
                <c:pt idx="19119">
                  <c:v>41108.15624995363</c:v>
                </c:pt>
                <c:pt idx="19120">
                  <c:v>41108.166666620295</c:v>
                </c:pt>
                <c:pt idx="19121">
                  <c:v>41108.177083286959</c:v>
                </c:pt>
                <c:pt idx="19122">
                  <c:v>41108.187499953623</c:v>
                </c:pt>
                <c:pt idx="19123">
                  <c:v>41108.197916620287</c:v>
                </c:pt>
                <c:pt idx="19124">
                  <c:v>41108.208333286952</c:v>
                </c:pt>
                <c:pt idx="19125">
                  <c:v>41108.218749953616</c:v>
                </c:pt>
                <c:pt idx="19126">
                  <c:v>41108.22916662028</c:v>
                </c:pt>
                <c:pt idx="19127">
                  <c:v>41108.239583286944</c:v>
                </c:pt>
                <c:pt idx="19128">
                  <c:v>41108.249999953608</c:v>
                </c:pt>
                <c:pt idx="19129">
                  <c:v>41108.260416620273</c:v>
                </c:pt>
                <c:pt idx="19130">
                  <c:v>41108.270833286937</c:v>
                </c:pt>
                <c:pt idx="19131">
                  <c:v>41108.281249953601</c:v>
                </c:pt>
                <c:pt idx="19132">
                  <c:v>41108.291666620265</c:v>
                </c:pt>
                <c:pt idx="19133">
                  <c:v>41108.30208328693</c:v>
                </c:pt>
                <c:pt idx="19134">
                  <c:v>41108.312499953594</c:v>
                </c:pt>
                <c:pt idx="19135">
                  <c:v>41108.322916620258</c:v>
                </c:pt>
                <c:pt idx="19136">
                  <c:v>41108.333333286922</c:v>
                </c:pt>
                <c:pt idx="19137">
                  <c:v>41108.343749953587</c:v>
                </c:pt>
                <c:pt idx="19138">
                  <c:v>41108.354166620251</c:v>
                </c:pt>
                <c:pt idx="19139">
                  <c:v>41108.364583286915</c:v>
                </c:pt>
                <c:pt idx="19140">
                  <c:v>41108.374999953579</c:v>
                </c:pt>
                <c:pt idx="19141">
                  <c:v>41108.385416620244</c:v>
                </c:pt>
                <c:pt idx="19142">
                  <c:v>41108.395833286908</c:v>
                </c:pt>
                <c:pt idx="19143">
                  <c:v>41108.406249953572</c:v>
                </c:pt>
                <c:pt idx="19144">
                  <c:v>41108.416666620236</c:v>
                </c:pt>
                <c:pt idx="19145">
                  <c:v>41108.427083286901</c:v>
                </c:pt>
                <c:pt idx="19146">
                  <c:v>41108.437499953565</c:v>
                </c:pt>
                <c:pt idx="19147">
                  <c:v>41108.447916620229</c:v>
                </c:pt>
                <c:pt idx="19148">
                  <c:v>41108.458333286893</c:v>
                </c:pt>
                <c:pt idx="19149">
                  <c:v>41108.468749953558</c:v>
                </c:pt>
                <c:pt idx="19150">
                  <c:v>41108.479166620222</c:v>
                </c:pt>
                <c:pt idx="19151">
                  <c:v>41108.489583286886</c:v>
                </c:pt>
                <c:pt idx="19152">
                  <c:v>41108.49999995355</c:v>
                </c:pt>
                <c:pt idx="19153">
                  <c:v>41108.510416620215</c:v>
                </c:pt>
                <c:pt idx="19154">
                  <c:v>41108.520833286879</c:v>
                </c:pt>
                <c:pt idx="19155">
                  <c:v>41108.531249953543</c:v>
                </c:pt>
                <c:pt idx="19156">
                  <c:v>41108.541666620207</c:v>
                </c:pt>
                <c:pt idx="19157">
                  <c:v>41108.552083286871</c:v>
                </c:pt>
                <c:pt idx="19158">
                  <c:v>41108.562499953536</c:v>
                </c:pt>
                <c:pt idx="19159">
                  <c:v>41108.5729166202</c:v>
                </c:pt>
                <c:pt idx="19160">
                  <c:v>41108.583333286864</c:v>
                </c:pt>
                <c:pt idx="19161">
                  <c:v>41108.593749953528</c:v>
                </c:pt>
                <c:pt idx="19162">
                  <c:v>41108.604166620193</c:v>
                </c:pt>
                <c:pt idx="19163">
                  <c:v>41108.614583286857</c:v>
                </c:pt>
                <c:pt idx="19164">
                  <c:v>41108.624999953521</c:v>
                </c:pt>
                <c:pt idx="19165">
                  <c:v>41108.635416620185</c:v>
                </c:pt>
                <c:pt idx="19166">
                  <c:v>41108.64583328685</c:v>
                </c:pt>
                <c:pt idx="19167">
                  <c:v>41108.656249953514</c:v>
                </c:pt>
                <c:pt idx="19168">
                  <c:v>41108.666666620178</c:v>
                </c:pt>
                <c:pt idx="19169">
                  <c:v>41108.677083286842</c:v>
                </c:pt>
                <c:pt idx="19170">
                  <c:v>41108.687499953507</c:v>
                </c:pt>
                <c:pt idx="19171">
                  <c:v>41108.697916620171</c:v>
                </c:pt>
                <c:pt idx="19172">
                  <c:v>41108.708333286835</c:v>
                </c:pt>
                <c:pt idx="19173">
                  <c:v>41108.718749953499</c:v>
                </c:pt>
                <c:pt idx="19174">
                  <c:v>41108.729166620164</c:v>
                </c:pt>
                <c:pt idx="19175">
                  <c:v>41108.739583286828</c:v>
                </c:pt>
                <c:pt idx="19176">
                  <c:v>41108.749999953492</c:v>
                </c:pt>
                <c:pt idx="19177">
                  <c:v>41108.760416620156</c:v>
                </c:pt>
                <c:pt idx="19178">
                  <c:v>41108.770833286821</c:v>
                </c:pt>
                <c:pt idx="19179">
                  <c:v>41108.781249953485</c:v>
                </c:pt>
                <c:pt idx="19180">
                  <c:v>41108.791666620149</c:v>
                </c:pt>
                <c:pt idx="19181">
                  <c:v>41108.802083286813</c:v>
                </c:pt>
                <c:pt idx="19182">
                  <c:v>41108.812499953478</c:v>
                </c:pt>
                <c:pt idx="19183">
                  <c:v>41108.822916620142</c:v>
                </c:pt>
                <c:pt idx="19184">
                  <c:v>41108.833333286806</c:v>
                </c:pt>
                <c:pt idx="19185">
                  <c:v>41108.84374995347</c:v>
                </c:pt>
                <c:pt idx="19186">
                  <c:v>41108.854166620134</c:v>
                </c:pt>
                <c:pt idx="19187">
                  <c:v>41108.864583286799</c:v>
                </c:pt>
                <c:pt idx="19188">
                  <c:v>41108.874999953463</c:v>
                </c:pt>
                <c:pt idx="19189">
                  <c:v>41108.885416620127</c:v>
                </c:pt>
                <c:pt idx="19190">
                  <c:v>41108.895833286791</c:v>
                </c:pt>
                <c:pt idx="19191">
                  <c:v>41108.906249953456</c:v>
                </c:pt>
                <c:pt idx="19192">
                  <c:v>41108.91666662012</c:v>
                </c:pt>
                <c:pt idx="19193">
                  <c:v>41108.927083286784</c:v>
                </c:pt>
                <c:pt idx="19194">
                  <c:v>41108.937499953448</c:v>
                </c:pt>
                <c:pt idx="19195">
                  <c:v>41108.947916620113</c:v>
                </c:pt>
                <c:pt idx="19196">
                  <c:v>41108.958333286777</c:v>
                </c:pt>
                <c:pt idx="19197">
                  <c:v>41108.968749953441</c:v>
                </c:pt>
                <c:pt idx="19198">
                  <c:v>41108.979166620105</c:v>
                </c:pt>
                <c:pt idx="19199">
                  <c:v>41108.98958328677</c:v>
                </c:pt>
                <c:pt idx="19200">
                  <c:v>41108.999999953434</c:v>
                </c:pt>
                <c:pt idx="19201">
                  <c:v>41109.010416620098</c:v>
                </c:pt>
                <c:pt idx="19202">
                  <c:v>41109.020833286762</c:v>
                </c:pt>
                <c:pt idx="19203">
                  <c:v>41109.031249953427</c:v>
                </c:pt>
                <c:pt idx="19204">
                  <c:v>41109.041666620091</c:v>
                </c:pt>
                <c:pt idx="19205">
                  <c:v>41109.052083286755</c:v>
                </c:pt>
                <c:pt idx="19206">
                  <c:v>41109.062499953419</c:v>
                </c:pt>
                <c:pt idx="19207">
                  <c:v>41109.072916620084</c:v>
                </c:pt>
                <c:pt idx="19208">
                  <c:v>41109.083333286748</c:v>
                </c:pt>
                <c:pt idx="19209">
                  <c:v>41109.093749953412</c:v>
                </c:pt>
                <c:pt idx="19210">
                  <c:v>41109.104166620076</c:v>
                </c:pt>
                <c:pt idx="19211">
                  <c:v>41109.114583286741</c:v>
                </c:pt>
                <c:pt idx="19212">
                  <c:v>41109.124999953405</c:v>
                </c:pt>
                <c:pt idx="19213">
                  <c:v>41109.135416620069</c:v>
                </c:pt>
                <c:pt idx="19214">
                  <c:v>41109.145833286733</c:v>
                </c:pt>
                <c:pt idx="19215">
                  <c:v>41109.156249953397</c:v>
                </c:pt>
                <c:pt idx="19216">
                  <c:v>41109.166666620062</c:v>
                </c:pt>
                <c:pt idx="19217">
                  <c:v>41109.177083286726</c:v>
                </c:pt>
                <c:pt idx="19218">
                  <c:v>41109.18749995339</c:v>
                </c:pt>
                <c:pt idx="19219">
                  <c:v>41109.197916620054</c:v>
                </c:pt>
                <c:pt idx="19220">
                  <c:v>41109.208333286719</c:v>
                </c:pt>
                <c:pt idx="19221">
                  <c:v>41109.218749953383</c:v>
                </c:pt>
                <c:pt idx="19222">
                  <c:v>41109.229166620047</c:v>
                </c:pt>
                <c:pt idx="19223">
                  <c:v>41109.239583286711</c:v>
                </c:pt>
                <c:pt idx="19224">
                  <c:v>41109.249999953376</c:v>
                </c:pt>
                <c:pt idx="19225">
                  <c:v>41109.26041662004</c:v>
                </c:pt>
                <c:pt idx="19226">
                  <c:v>41109.270833286704</c:v>
                </c:pt>
                <c:pt idx="19227">
                  <c:v>41109.281249953368</c:v>
                </c:pt>
                <c:pt idx="19228">
                  <c:v>41109.291666620033</c:v>
                </c:pt>
                <c:pt idx="19229">
                  <c:v>41109.302083286697</c:v>
                </c:pt>
                <c:pt idx="19230">
                  <c:v>41109.312499953361</c:v>
                </c:pt>
                <c:pt idx="19231">
                  <c:v>41109.322916620025</c:v>
                </c:pt>
                <c:pt idx="19232">
                  <c:v>41109.33333328669</c:v>
                </c:pt>
                <c:pt idx="19233">
                  <c:v>41109.343749953354</c:v>
                </c:pt>
                <c:pt idx="19234">
                  <c:v>41109.354166620018</c:v>
                </c:pt>
                <c:pt idx="19235">
                  <c:v>41109.364583286682</c:v>
                </c:pt>
                <c:pt idx="19236">
                  <c:v>41109.374999953347</c:v>
                </c:pt>
                <c:pt idx="19237">
                  <c:v>41109.385416620011</c:v>
                </c:pt>
                <c:pt idx="19238">
                  <c:v>41109.395833286675</c:v>
                </c:pt>
                <c:pt idx="19239">
                  <c:v>41109.406249953339</c:v>
                </c:pt>
                <c:pt idx="19240">
                  <c:v>41109.416666620004</c:v>
                </c:pt>
                <c:pt idx="19241">
                  <c:v>41109.427083286668</c:v>
                </c:pt>
                <c:pt idx="19242">
                  <c:v>41109.437499953332</c:v>
                </c:pt>
                <c:pt idx="19243">
                  <c:v>41109.447916619996</c:v>
                </c:pt>
                <c:pt idx="19244">
                  <c:v>41109.45833328666</c:v>
                </c:pt>
                <c:pt idx="19245">
                  <c:v>41109.468749953325</c:v>
                </c:pt>
                <c:pt idx="19246">
                  <c:v>41109.479166619989</c:v>
                </c:pt>
                <c:pt idx="19247">
                  <c:v>41109.489583286653</c:v>
                </c:pt>
                <c:pt idx="19248">
                  <c:v>41109.499999953317</c:v>
                </c:pt>
                <c:pt idx="19249">
                  <c:v>41109.510416619982</c:v>
                </c:pt>
                <c:pt idx="19250">
                  <c:v>41109.520833286646</c:v>
                </c:pt>
                <c:pt idx="19251">
                  <c:v>41109.53124995331</c:v>
                </c:pt>
                <c:pt idx="19252">
                  <c:v>41109.541666619974</c:v>
                </c:pt>
                <c:pt idx="19253">
                  <c:v>41109.552083286639</c:v>
                </c:pt>
                <c:pt idx="19254">
                  <c:v>41109.562499953303</c:v>
                </c:pt>
                <c:pt idx="19255">
                  <c:v>41109.572916619967</c:v>
                </c:pt>
                <c:pt idx="19256">
                  <c:v>41109.583333286631</c:v>
                </c:pt>
                <c:pt idx="19257">
                  <c:v>41109.593749953296</c:v>
                </c:pt>
                <c:pt idx="19258">
                  <c:v>41109.60416661996</c:v>
                </c:pt>
                <c:pt idx="19259">
                  <c:v>41109.614583286624</c:v>
                </c:pt>
                <c:pt idx="19260">
                  <c:v>41109.624999953288</c:v>
                </c:pt>
                <c:pt idx="19261">
                  <c:v>41109.635416619953</c:v>
                </c:pt>
                <c:pt idx="19262">
                  <c:v>41109.645833286617</c:v>
                </c:pt>
                <c:pt idx="19263">
                  <c:v>41109.656249953281</c:v>
                </c:pt>
                <c:pt idx="19264">
                  <c:v>41109.666666619945</c:v>
                </c:pt>
                <c:pt idx="19265">
                  <c:v>41109.67708328661</c:v>
                </c:pt>
                <c:pt idx="19266">
                  <c:v>41109.687499953274</c:v>
                </c:pt>
                <c:pt idx="19267">
                  <c:v>41109.697916619938</c:v>
                </c:pt>
                <c:pt idx="19268">
                  <c:v>41109.708333286602</c:v>
                </c:pt>
                <c:pt idx="19269">
                  <c:v>41109.718749953267</c:v>
                </c:pt>
                <c:pt idx="19270">
                  <c:v>41109.729166619931</c:v>
                </c:pt>
                <c:pt idx="19271">
                  <c:v>41109.739583286595</c:v>
                </c:pt>
                <c:pt idx="19272">
                  <c:v>41109.749999953259</c:v>
                </c:pt>
                <c:pt idx="19273">
                  <c:v>41109.760416619923</c:v>
                </c:pt>
                <c:pt idx="19274">
                  <c:v>41109.770833286588</c:v>
                </c:pt>
                <c:pt idx="19275">
                  <c:v>41109.781249953252</c:v>
                </c:pt>
                <c:pt idx="19276">
                  <c:v>41109.791666619916</c:v>
                </c:pt>
                <c:pt idx="19277">
                  <c:v>41109.80208328658</c:v>
                </c:pt>
                <c:pt idx="19278">
                  <c:v>41109.812499953245</c:v>
                </c:pt>
                <c:pt idx="19279">
                  <c:v>41109.822916619909</c:v>
                </c:pt>
                <c:pt idx="19280">
                  <c:v>41109.833333286573</c:v>
                </c:pt>
                <c:pt idx="19281">
                  <c:v>41109.843749953237</c:v>
                </c:pt>
                <c:pt idx="19282">
                  <c:v>41109.854166619902</c:v>
                </c:pt>
                <c:pt idx="19283">
                  <c:v>41109.864583286566</c:v>
                </c:pt>
                <c:pt idx="19284">
                  <c:v>41109.87499995323</c:v>
                </c:pt>
                <c:pt idx="19285">
                  <c:v>41109.885416619894</c:v>
                </c:pt>
                <c:pt idx="19286">
                  <c:v>41109.895833286559</c:v>
                </c:pt>
                <c:pt idx="19287">
                  <c:v>41109.906249953223</c:v>
                </c:pt>
                <c:pt idx="19288">
                  <c:v>41109.916666619887</c:v>
                </c:pt>
                <c:pt idx="19289">
                  <c:v>41109.927083286551</c:v>
                </c:pt>
                <c:pt idx="19290">
                  <c:v>41109.937499953216</c:v>
                </c:pt>
                <c:pt idx="19291">
                  <c:v>41109.94791661988</c:v>
                </c:pt>
                <c:pt idx="19292">
                  <c:v>41109.958333286544</c:v>
                </c:pt>
                <c:pt idx="19293">
                  <c:v>41109.968749953208</c:v>
                </c:pt>
                <c:pt idx="19294">
                  <c:v>41109.979166619873</c:v>
                </c:pt>
                <c:pt idx="19295">
                  <c:v>41109.989583286537</c:v>
                </c:pt>
                <c:pt idx="19296">
                  <c:v>41109.999999953201</c:v>
                </c:pt>
                <c:pt idx="19297">
                  <c:v>41110.010416619865</c:v>
                </c:pt>
                <c:pt idx="19298">
                  <c:v>41110.02083328653</c:v>
                </c:pt>
                <c:pt idx="19299">
                  <c:v>41110.031249953194</c:v>
                </c:pt>
                <c:pt idx="19300">
                  <c:v>41110.041666619858</c:v>
                </c:pt>
                <c:pt idx="19301">
                  <c:v>41110.052083286522</c:v>
                </c:pt>
                <c:pt idx="19302">
                  <c:v>41110.062499953186</c:v>
                </c:pt>
                <c:pt idx="19303">
                  <c:v>41110.072916619851</c:v>
                </c:pt>
                <c:pt idx="19304">
                  <c:v>41110.083333286515</c:v>
                </c:pt>
                <c:pt idx="19305">
                  <c:v>41110.093749953179</c:v>
                </c:pt>
                <c:pt idx="19306">
                  <c:v>41110.104166619843</c:v>
                </c:pt>
                <c:pt idx="19307">
                  <c:v>41110.114583286508</c:v>
                </c:pt>
                <c:pt idx="19308">
                  <c:v>41110.124999953172</c:v>
                </c:pt>
                <c:pt idx="19309">
                  <c:v>41110.135416619836</c:v>
                </c:pt>
                <c:pt idx="19310">
                  <c:v>41110.1458332865</c:v>
                </c:pt>
                <c:pt idx="19311">
                  <c:v>41110.156249953165</c:v>
                </c:pt>
                <c:pt idx="19312">
                  <c:v>41110.166666619829</c:v>
                </c:pt>
                <c:pt idx="19313">
                  <c:v>41110.177083286493</c:v>
                </c:pt>
                <c:pt idx="19314">
                  <c:v>41110.187499953157</c:v>
                </c:pt>
                <c:pt idx="19315">
                  <c:v>41110.197916619822</c:v>
                </c:pt>
                <c:pt idx="19316">
                  <c:v>41110.208333286486</c:v>
                </c:pt>
                <c:pt idx="19317">
                  <c:v>41110.21874995315</c:v>
                </c:pt>
                <c:pt idx="19318">
                  <c:v>41110.229166619814</c:v>
                </c:pt>
                <c:pt idx="19319">
                  <c:v>41110.239583286479</c:v>
                </c:pt>
                <c:pt idx="19320">
                  <c:v>41110.249999953143</c:v>
                </c:pt>
                <c:pt idx="19321">
                  <c:v>41110.260416619807</c:v>
                </c:pt>
                <c:pt idx="19322">
                  <c:v>41110.270833286471</c:v>
                </c:pt>
                <c:pt idx="19323">
                  <c:v>41110.281249953136</c:v>
                </c:pt>
                <c:pt idx="19324">
                  <c:v>41110.2916666198</c:v>
                </c:pt>
                <c:pt idx="19325">
                  <c:v>41110.302083286464</c:v>
                </c:pt>
                <c:pt idx="19326">
                  <c:v>41110.312499953128</c:v>
                </c:pt>
                <c:pt idx="19327">
                  <c:v>41110.322916619793</c:v>
                </c:pt>
                <c:pt idx="19328">
                  <c:v>41110.333333286457</c:v>
                </c:pt>
                <c:pt idx="19329">
                  <c:v>41110.343749953121</c:v>
                </c:pt>
                <c:pt idx="19330">
                  <c:v>41110.354166619785</c:v>
                </c:pt>
                <c:pt idx="19331">
                  <c:v>41110.364583286449</c:v>
                </c:pt>
                <c:pt idx="19332">
                  <c:v>41110.374999953114</c:v>
                </c:pt>
                <c:pt idx="19333">
                  <c:v>41110.385416619778</c:v>
                </c:pt>
                <c:pt idx="19334">
                  <c:v>41110.395833286442</c:v>
                </c:pt>
                <c:pt idx="19335">
                  <c:v>41110.406249953106</c:v>
                </c:pt>
                <c:pt idx="19336">
                  <c:v>41110.416666619771</c:v>
                </c:pt>
                <c:pt idx="19337">
                  <c:v>41110.427083286435</c:v>
                </c:pt>
                <c:pt idx="19338">
                  <c:v>41110.437499953099</c:v>
                </c:pt>
                <c:pt idx="19339">
                  <c:v>41110.447916619763</c:v>
                </c:pt>
                <c:pt idx="19340">
                  <c:v>41110.458333286428</c:v>
                </c:pt>
                <c:pt idx="19341">
                  <c:v>41110.468749953092</c:v>
                </c:pt>
                <c:pt idx="19342">
                  <c:v>41110.479166619756</c:v>
                </c:pt>
                <c:pt idx="19343">
                  <c:v>41110.48958328642</c:v>
                </c:pt>
                <c:pt idx="19344">
                  <c:v>41110.499999953085</c:v>
                </c:pt>
                <c:pt idx="19345">
                  <c:v>41110.510416619749</c:v>
                </c:pt>
                <c:pt idx="19346">
                  <c:v>41110.520833286413</c:v>
                </c:pt>
                <c:pt idx="19347">
                  <c:v>41110.531249953077</c:v>
                </c:pt>
                <c:pt idx="19348">
                  <c:v>41110.541666619742</c:v>
                </c:pt>
                <c:pt idx="19349">
                  <c:v>41110.552083286406</c:v>
                </c:pt>
                <c:pt idx="19350">
                  <c:v>41110.56249995307</c:v>
                </c:pt>
                <c:pt idx="19351">
                  <c:v>41110.572916619734</c:v>
                </c:pt>
                <c:pt idx="19352">
                  <c:v>41110.583333286399</c:v>
                </c:pt>
                <c:pt idx="19353">
                  <c:v>41110.593749953063</c:v>
                </c:pt>
                <c:pt idx="19354">
                  <c:v>41110.604166619727</c:v>
                </c:pt>
                <c:pt idx="19355">
                  <c:v>41110.614583286391</c:v>
                </c:pt>
                <c:pt idx="19356">
                  <c:v>41110.624999953056</c:v>
                </c:pt>
                <c:pt idx="19357">
                  <c:v>41110.63541661972</c:v>
                </c:pt>
                <c:pt idx="19358">
                  <c:v>41110.645833286384</c:v>
                </c:pt>
                <c:pt idx="19359">
                  <c:v>41110.656249953048</c:v>
                </c:pt>
                <c:pt idx="19360">
                  <c:v>41110.666666619712</c:v>
                </c:pt>
                <c:pt idx="19361">
                  <c:v>41110.677083286377</c:v>
                </c:pt>
                <c:pt idx="19362">
                  <c:v>41110.687499953041</c:v>
                </c:pt>
                <c:pt idx="19363">
                  <c:v>41110.697916619705</c:v>
                </c:pt>
                <c:pt idx="19364">
                  <c:v>41110.708333286369</c:v>
                </c:pt>
                <c:pt idx="19365">
                  <c:v>41110.718749953034</c:v>
                </c:pt>
                <c:pt idx="19366">
                  <c:v>41110.729166619698</c:v>
                </c:pt>
                <c:pt idx="19367">
                  <c:v>41110.739583286362</c:v>
                </c:pt>
                <c:pt idx="19368">
                  <c:v>41110.749999953026</c:v>
                </c:pt>
                <c:pt idx="19369">
                  <c:v>41110.760416619691</c:v>
                </c:pt>
                <c:pt idx="19370">
                  <c:v>41110.770833286355</c:v>
                </c:pt>
                <c:pt idx="19371">
                  <c:v>41110.781249953019</c:v>
                </c:pt>
                <c:pt idx="19372">
                  <c:v>41110.791666619683</c:v>
                </c:pt>
                <c:pt idx="19373">
                  <c:v>41110.802083286348</c:v>
                </c:pt>
                <c:pt idx="19374">
                  <c:v>41110.812499953012</c:v>
                </c:pt>
                <c:pt idx="19375">
                  <c:v>41110.822916619676</c:v>
                </c:pt>
                <c:pt idx="19376">
                  <c:v>41110.83333328634</c:v>
                </c:pt>
                <c:pt idx="19377">
                  <c:v>41110.843749953005</c:v>
                </c:pt>
                <c:pt idx="19378">
                  <c:v>41110.854166619669</c:v>
                </c:pt>
                <c:pt idx="19379">
                  <c:v>41110.864583286333</c:v>
                </c:pt>
                <c:pt idx="19380">
                  <c:v>41110.874999952997</c:v>
                </c:pt>
                <c:pt idx="19381">
                  <c:v>41110.885416619662</c:v>
                </c:pt>
                <c:pt idx="19382">
                  <c:v>41110.895833286326</c:v>
                </c:pt>
                <c:pt idx="19383">
                  <c:v>41110.90624995299</c:v>
                </c:pt>
                <c:pt idx="19384">
                  <c:v>41110.916666619654</c:v>
                </c:pt>
                <c:pt idx="19385">
                  <c:v>41110.927083286319</c:v>
                </c:pt>
                <c:pt idx="19386">
                  <c:v>41110.937499952983</c:v>
                </c:pt>
                <c:pt idx="19387">
                  <c:v>41110.947916619647</c:v>
                </c:pt>
                <c:pt idx="19388">
                  <c:v>41110.958333286311</c:v>
                </c:pt>
                <c:pt idx="19389">
                  <c:v>41110.968749952975</c:v>
                </c:pt>
                <c:pt idx="19390">
                  <c:v>41110.97916661964</c:v>
                </c:pt>
                <c:pt idx="19391">
                  <c:v>41110.989583286304</c:v>
                </c:pt>
                <c:pt idx="19392">
                  <c:v>41110.999999952968</c:v>
                </c:pt>
                <c:pt idx="19393">
                  <c:v>41111.010416619632</c:v>
                </c:pt>
                <c:pt idx="19394">
                  <c:v>41111.020833286297</c:v>
                </c:pt>
                <c:pt idx="19395">
                  <c:v>41111.031249952961</c:v>
                </c:pt>
                <c:pt idx="19396">
                  <c:v>41111.041666619625</c:v>
                </c:pt>
                <c:pt idx="19397">
                  <c:v>41111.052083286289</c:v>
                </c:pt>
                <c:pt idx="19398">
                  <c:v>41111.062499952954</c:v>
                </c:pt>
                <c:pt idx="19399">
                  <c:v>41111.072916619618</c:v>
                </c:pt>
                <c:pt idx="19400">
                  <c:v>41111.083333286282</c:v>
                </c:pt>
                <c:pt idx="19401">
                  <c:v>41111.093749952946</c:v>
                </c:pt>
                <c:pt idx="19402">
                  <c:v>41111.104166619611</c:v>
                </c:pt>
                <c:pt idx="19403">
                  <c:v>41111.114583286275</c:v>
                </c:pt>
                <c:pt idx="19404">
                  <c:v>41111.124999952939</c:v>
                </c:pt>
                <c:pt idx="19405">
                  <c:v>41111.135416619603</c:v>
                </c:pt>
                <c:pt idx="19406">
                  <c:v>41111.145833286268</c:v>
                </c:pt>
                <c:pt idx="19407">
                  <c:v>41111.156249952932</c:v>
                </c:pt>
                <c:pt idx="19408">
                  <c:v>41111.166666619596</c:v>
                </c:pt>
                <c:pt idx="19409">
                  <c:v>41111.17708328626</c:v>
                </c:pt>
                <c:pt idx="19410">
                  <c:v>41111.187499952925</c:v>
                </c:pt>
                <c:pt idx="19411">
                  <c:v>41111.197916619589</c:v>
                </c:pt>
                <c:pt idx="19412">
                  <c:v>41111.208333286253</c:v>
                </c:pt>
                <c:pt idx="19413">
                  <c:v>41111.218749952917</c:v>
                </c:pt>
                <c:pt idx="19414">
                  <c:v>41111.229166619582</c:v>
                </c:pt>
                <c:pt idx="19415">
                  <c:v>41111.239583286246</c:v>
                </c:pt>
                <c:pt idx="19416">
                  <c:v>41111.24999995291</c:v>
                </c:pt>
                <c:pt idx="19417">
                  <c:v>41111.260416619574</c:v>
                </c:pt>
                <c:pt idx="19418">
                  <c:v>41111.270833286238</c:v>
                </c:pt>
                <c:pt idx="19419">
                  <c:v>41111.281249952903</c:v>
                </c:pt>
                <c:pt idx="19420">
                  <c:v>41111.291666619567</c:v>
                </c:pt>
                <c:pt idx="19421">
                  <c:v>41111.302083286231</c:v>
                </c:pt>
                <c:pt idx="19422">
                  <c:v>41111.312499952895</c:v>
                </c:pt>
                <c:pt idx="19423">
                  <c:v>41111.32291661956</c:v>
                </c:pt>
                <c:pt idx="19424">
                  <c:v>41111.333333286224</c:v>
                </c:pt>
                <c:pt idx="19425">
                  <c:v>41111.343749952888</c:v>
                </c:pt>
                <c:pt idx="19426">
                  <c:v>41111.354166619552</c:v>
                </c:pt>
                <c:pt idx="19427">
                  <c:v>41111.364583286217</c:v>
                </c:pt>
                <c:pt idx="19428">
                  <c:v>41111.374999952881</c:v>
                </c:pt>
                <c:pt idx="19429">
                  <c:v>41111.385416619545</c:v>
                </c:pt>
                <c:pt idx="19430">
                  <c:v>41111.395833286209</c:v>
                </c:pt>
                <c:pt idx="19431">
                  <c:v>41111.406249952874</c:v>
                </c:pt>
                <c:pt idx="19432">
                  <c:v>41111.416666619538</c:v>
                </c:pt>
                <c:pt idx="19433">
                  <c:v>41111.427083286202</c:v>
                </c:pt>
                <c:pt idx="19434">
                  <c:v>41111.437499952866</c:v>
                </c:pt>
                <c:pt idx="19435">
                  <c:v>41111.447916619531</c:v>
                </c:pt>
                <c:pt idx="19436">
                  <c:v>41111.458333286195</c:v>
                </c:pt>
                <c:pt idx="19437">
                  <c:v>41111.468749952859</c:v>
                </c:pt>
                <c:pt idx="19438">
                  <c:v>41111.479166619523</c:v>
                </c:pt>
                <c:pt idx="19439">
                  <c:v>41111.489583286188</c:v>
                </c:pt>
                <c:pt idx="19440">
                  <c:v>41111.499999952852</c:v>
                </c:pt>
                <c:pt idx="19441">
                  <c:v>41111.510416619516</c:v>
                </c:pt>
                <c:pt idx="19442">
                  <c:v>41111.52083328618</c:v>
                </c:pt>
                <c:pt idx="19443">
                  <c:v>41111.531249952845</c:v>
                </c:pt>
                <c:pt idx="19444">
                  <c:v>41111.541666619509</c:v>
                </c:pt>
                <c:pt idx="19445">
                  <c:v>41111.552083286173</c:v>
                </c:pt>
                <c:pt idx="19446">
                  <c:v>41111.562499952837</c:v>
                </c:pt>
                <c:pt idx="19447">
                  <c:v>41111.572916619501</c:v>
                </c:pt>
                <c:pt idx="19448">
                  <c:v>41111.583333286166</c:v>
                </c:pt>
                <c:pt idx="19449">
                  <c:v>41111.59374995283</c:v>
                </c:pt>
                <c:pt idx="19450">
                  <c:v>41111.604166619494</c:v>
                </c:pt>
                <c:pt idx="19451">
                  <c:v>41111.614583286158</c:v>
                </c:pt>
                <c:pt idx="19452">
                  <c:v>41111.624999952823</c:v>
                </c:pt>
                <c:pt idx="19453">
                  <c:v>41111.635416619487</c:v>
                </c:pt>
                <c:pt idx="19454">
                  <c:v>41111.645833286151</c:v>
                </c:pt>
                <c:pt idx="19455">
                  <c:v>41111.656249952815</c:v>
                </c:pt>
                <c:pt idx="19456">
                  <c:v>41111.66666661948</c:v>
                </c:pt>
                <c:pt idx="19457">
                  <c:v>41111.677083286144</c:v>
                </c:pt>
                <c:pt idx="19458">
                  <c:v>41111.687499952808</c:v>
                </c:pt>
                <c:pt idx="19459">
                  <c:v>41111.697916619472</c:v>
                </c:pt>
                <c:pt idx="19460">
                  <c:v>41111.708333286137</c:v>
                </c:pt>
                <c:pt idx="19461">
                  <c:v>41111.718749952801</c:v>
                </c:pt>
                <c:pt idx="19462">
                  <c:v>41111.729166619465</c:v>
                </c:pt>
                <c:pt idx="19463">
                  <c:v>41111.739583286129</c:v>
                </c:pt>
                <c:pt idx="19464">
                  <c:v>41111.749999952794</c:v>
                </c:pt>
                <c:pt idx="19465">
                  <c:v>41111.760416619458</c:v>
                </c:pt>
                <c:pt idx="19466">
                  <c:v>41111.770833286122</c:v>
                </c:pt>
                <c:pt idx="19467">
                  <c:v>41111.781249952786</c:v>
                </c:pt>
                <c:pt idx="19468">
                  <c:v>41111.791666619451</c:v>
                </c:pt>
                <c:pt idx="19469">
                  <c:v>41111.802083286115</c:v>
                </c:pt>
                <c:pt idx="19470">
                  <c:v>41111.812499952779</c:v>
                </c:pt>
                <c:pt idx="19471">
                  <c:v>41111.822916619443</c:v>
                </c:pt>
                <c:pt idx="19472">
                  <c:v>41111.833333286108</c:v>
                </c:pt>
                <c:pt idx="19473">
                  <c:v>41111.843749952772</c:v>
                </c:pt>
                <c:pt idx="19474">
                  <c:v>41111.854166619436</c:v>
                </c:pt>
                <c:pt idx="19475">
                  <c:v>41111.8645832861</c:v>
                </c:pt>
                <c:pt idx="19476">
                  <c:v>41111.874999952764</c:v>
                </c:pt>
                <c:pt idx="19477">
                  <c:v>41111.885416619429</c:v>
                </c:pt>
                <c:pt idx="19478">
                  <c:v>41111.895833286093</c:v>
                </c:pt>
                <c:pt idx="19479">
                  <c:v>41111.906249952757</c:v>
                </c:pt>
                <c:pt idx="19480">
                  <c:v>41111.916666619421</c:v>
                </c:pt>
                <c:pt idx="19481">
                  <c:v>41111.927083286086</c:v>
                </c:pt>
                <c:pt idx="19482">
                  <c:v>41111.93749995275</c:v>
                </c:pt>
                <c:pt idx="19483">
                  <c:v>41111.947916619414</c:v>
                </c:pt>
                <c:pt idx="19484">
                  <c:v>41111.958333286078</c:v>
                </c:pt>
                <c:pt idx="19485">
                  <c:v>41111.968749952743</c:v>
                </c:pt>
                <c:pt idx="19486">
                  <c:v>41111.979166619407</c:v>
                </c:pt>
                <c:pt idx="19487">
                  <c:v>41111.989583286071</c:v>
                </c:pt>
                <c:pt idx="19488">
                  <c:v>41111.999999952735</c:v>
                </c:pt>
                <c:pt idx="19489">
                  <c:v>41112.0104166194</c:v>
                </c:pt>
                <c:pt idx="19490">
                  <c:v>41112.020833286064</c:v>
                </c:pt>
                <c:pt idx="19491">
                  <c:v>41112.031249952728</c:v>
                </c:pt>
                <c:pt idx="19492">
                  <c:v>41112.041666619392</c:v>
                </c:pt>
                <c:pt idx="19493">
                  <c:v>41112.052083286057</c:v>
                </c:pt>
                <c:pt idx="19494">
                  <c:v>41112.062499952721</c:v>
                </c:pt>
                <c:pt idx="19495">
                  <c:v>41112.072916619385</c:v>
                </c:pt>
                <c:pt idx="19496">
                  <c:v>41112.083333286049</c:v>
                </c:pt>
                <c:pt idx="19497">
                  <c:v>41112.093749952714</c:v>
                </c:pt>
                <c:pt idx="19498">
                  <c:v>41112.104166619378</c:v>
                </c:pt>
                <c:pt idx="19499">
                  <c:v>41112.114583286042</c:v>
                </c:pt>
                <c:pt idx="19500">
                  <c:v>41112.124999952706</c:v>
                </c:pt>
                <c:pt idx="19501">
                  <c:v>41112.135416619371</c:v>
                </c:pt>
                <c:pt idx="19502">
                  <c:v>41112.145833286035</c:v>
                </c:pt>
                <c:pt idx="19503">
                  <c:v>41112.156249952699</c:v>
                </c:pt>
                <c:pt idx="19504">
                  <c:v>41112.166666619363</c:v>
                </c:pt>
                <c:pt idx="19505">
                  <c:v>41112.177083286027</c:v>
                </c:pt>
                <c:pt idx="19506">
                  <c:v>41112.187499952692</c:v>
                </c:pt>
                <c:pt idx="19507">
                  <c:v>41112.197916619356</c:v>
                </c:pt>
                <c:pt idx="19508">
                  <c:v>41112.20833328602</c:v>
                </c:pt>
                <c:pt idx="19509">
                  <c:v>41112.218749952684</c:v>
                </c:pt>
                <c:pt idx="19510">
                  <c:v>41112.229166619349</c:v>
                </c:pt>
                <c:pt idx="19511">
                  <c:v>41112.239583286013</c:v>
                </c:pt>
                <c:pt idx="19512">
                  <c:v>41112.249999952677</c:v>
                </c:pt>
                <c:pt idx="19513">
                  <c:v>41112.260416619341</c:v>
                </c:pt>
                <c:pt idx="19514">
                  <c:v>41112.270833286006</c:v>
                </c:pt>
                <c:pt idx="19515">
                  <c:v>41112.28124995267</c:v>
                </c:pt>
                <c:pt idx="19516">
                  <c:v>41112.291666619334</c:v>
                </c:pt>
                <c:pt idx="19517">
                  <c:v>41112.302083285998</c:v>
                </c:pt>
                <c:pt idx="19518">
                  <c:v>41112.312499952663</c:v>
                </c:pt>
                <c:pt idx="19519">
                  <c:v>41112.322916619327</c:v>
                </c:pt>
                <c:pt idx="19520">
                  <c:v>41112.333333285991</c:v>
                </c:pt>
                <c:pt idx="19521">
                  <c:v>41112.343749952655</c:v>
                </c:pt>
                <c:pt idx="19522">
                  <c:v>41112.35416661932</c:v>
                </c:pt>
                <c:pt idx="19523">
                  <c:v>41112.364583285984</c:v>
                </c:pt>
                <c:pt idx="19524">
                  <c:v>41112.374999952648</c:v>
                </c:pt>
                <c:pt idx="19525">
                  <c:v>41112.385416619312</c:v>
                </c:pt>
                <c:pt idx="19526">
                  <c:v>41112.395833285977</c:v>
                </c:pt>
                <c:pt idx="19527">
                  <c:v>41112.406249952641</c:v>
                </c:pt>
                <c:pt idx="19528">
                  <c:v>41112.416666619305</c:v>
                </c:pt>
                <c:pt idx="19529">
                  <c:v>41112.427083285969</c:v>
                </c:pt>
                <c:pt idx="19530">
                  <c:v>41112.437499952634</c:v>
                </c:pt>
                <c:pt idx="19531">
                  <c:v>41112.447916619298</c:v>
                </c:pt>
                <c:pt idx="19532">
                  <c:v>41112.458333285962</c:v>
                </c:pt>
                <c:pt idx="19533">
                  <c:v>41112.468749952626</c:v>
                </c:pt>
                <c:pt idx="19534">
                  <c:v>41112.47916661929</c:v>
                </c:pt>
                <c:pt idx="19535">
                  <c:v>41112.489583285955</c:v>
                </c:pt>
                <c:pt idx="19536">
                  <c:v>41112.499999952619</c:v>
                </c:pt>
                <c:pt idx="19537">
                  <c:v>41112.510416619283</c:v>
                </c:pt>
                <c:pt idx="19538">
                  <c:v>41112.520833285947</c:v>
                </c:pt>
                <c:pt idx="19539">
                  <c:v>41112.531249952612</c:v>
                </c:pt>
                <c:pt idx="19540">
                  <c:v>41112.541666619276</c:v>
                </c:pt>
                <c:pt idx="19541">
                  <c:v>41112.55208328594</c:v>
                </c:pt>
                <c:pt idx="19542">
                  <c:v>41112.562499952604</c:v>
                </c:pt>
                <c:pt idx="19543">
                  <c:v>41112.572916619269</c:v>
                </c:pt>
                <c:pt idx="19544">
                  <c:v>41112.583333285933</c:v>
                </c:pt>
                <c:pt idx="19545">
                  <c:v>41112.593749952597</c:v>
                </c:pt>
                <c:pt idx="19546">
                  <c:v>41112.604166619261</c:v>
                </c:pt>
                <c:pt idx="19547">
                  <c:v>41112.614583285926</c:v>
                </c:pt>
                <c:pt idx="19548">
                  <c:v>41112.62499995259</c:v>
                </c:pt>
                <c:pt idx="19549">
                  <c:v>41112.635416619254</c:v>
                </c:pt>
                <c:pt idx="19550">
                  <c:v>41112.645833285918</c:v>
                </c:pt>
                <c:pt idx="19551">
                  <c:v>41112.656249952583</c:v>
                </c:pt>
                <c:pt idx="19552">
                  <c:v>41112.666666619247</c:v>
                </c:pt>
                <c:pt idx="19553">
                  <c:v>41112.677083285911</c:v>
                </c:pt>
                <c:pt idx="19554">
                  <c:v>41112.687499952575</c:v>
                </c:pt>
                <c:pt idx="19555">
                  <c:v>41112.69791661924</c:v>
                </c:pt>
                <c:pt idx="19556">
                  <c:v>41112.708333285904</c:v>
                </c:pt>
                <c:pt idx="19557">
                  <c:v>41112.718749952568</c:v>
                </c:pt>
                <c:pt idx="19558">
                  <c:v>41112.729166619232</c:v>
                </c:pt>
                <c:pt idx="19559">
                  <c:v>41112.739583285897</c:v>
                </c:pt>
                <c:pt idx="19560">
                  <c:v>41112.749999952561</c:v>
                </c:pt>
                <c:pt idx="19561">
                  <c:v>41112.760416619225</c:v>
                </c:pt>
                <c:pt idx="19562">
                  <c:v>41112.770833285889</c:v>
                </c:pt>
                <c:pt idx="19563">
                  <c:v>41112.781249952553</c:v>
                </c:pt>
                <c:pt idx="19564">
                  <c:v>41112.791666619218</c:v>
                </c:pt>
                <c:pt idx="19565">
                  <c:v>41112.802083285882</c:v>
                </c:pt>
                <c:pt idx="19566">
                  <c:v>41112.812499952546</c:v>
                </c:pt>
                <c:pt idx="19567">
                  <c:v>41112.82291661921</c:v>
                </c:pt>
                <c:pt idx="19568">
                  <c:v>41112.833333285875</c:v>
                </c:pt>
                <c:pt idx="19569">
                  <c:v>41112.843749952539</c:v>
                </c:pt>
                <c:pt idx="19570">
                  <c:v>41112.854166619203</c:v>
                </c:pt>
                <c:pt idx="19571">
                  <c:v>41112.864583285867</c:v>
                </c:pt>
                <c:pt idx="19572">
                  <c:v>41112.874999952532</c:v>
                </c:pt>
                <c:pt idx="19573">
                  <c:v>41112.885416619196</c:v>
                </c:pt>
                <c:pt idx="19574">
                  <c:v>41112.89583328586</c:v>
                </c:pt>
                <c:pt idx="19575">
                  <c:v>41112.906249952524</c:v>
                </c:pt>
                <c:pt idx="19576">
                  <c:v>41112.916666619189</c:v>
                </c:pt>
                <c:pt idx="19577">
                  <c:v>41112.927083285853</c:v>
                </c:pt>
                <c:pt idx="19578">
                  <c:v>41112.937499952517</c:v>
                </c:pt>
                <c:pt idx="19579">
                  <c:v>41112.947916619181</c:v>
                </c:pt>
                <c:pt idx="19580">
                  <c:v>41112.958333285846</c:v>
                </c:pt>
                <c:pt idx="19581">
                  <c:v>41112.96874995251</c:v>
                </c:pt>
                <c:pt idx="19582">
                  <c:v>41112.979166619174</c:v>
                </c:pt>
                <c:pt idx="19583">
                  <c:v>41112.989583285838</c:v>
                </c:pt>
                <c:pt idx="19584">
                  <c:v>41112.999999952503</c:v>
                </c:pt>
                <c:pt idx="19585">
                  <c:v>41113.010416619167</c:v>
                </c:pt>
                <c:pt idx="19586">
                  <c:v>41113.020833285831</c:v>
                </c:pt>
                <c:pt idx="19587">
                  <c:v>41113.031249952495</c:v>
                </c:pt>
                <c:pt idx="19588">
                  <c:v>41113.04166661916</c:v>
                </c:pt>
                <c:pt idx="19589">
                  <c:v>41113.052083285824</c:v>
                </c:pt>
                <c:pt idx="19590">
                  <c:v>41113.062499952488</c:v>
                </c:pt>
                <c:pt idx="19591">
                  <c:v>41113.072916619152</c:v>
                </c:pt>
                <c:pt idx="19592">
                  <c:v>41113.083333285816</c:v>
                </c:pt>
                <c:pt idx="19593">
                  <c:v>41113.093749952481</c:v>
                </c:pt>
                <c:pt idx="19594">
                  <c:v>41113.104166619145</c:v>
                </c:pt>
                <c:pt idx="19595">
                  <c:v>41113.114583285809</c:v>
                </c:pt>
                <c:pt idx="19596">
                  <c:v>41113.124999952473</c:v>
                </c:pt>
                <c:pt idx="19597">
                  <c:v>41113.135416619138</c:v>
                </c:pt>
                <c:pt idx="19598">
                  <c:v>41113.145833285802</c:v>
                </c:pt>
                <c:pt idx="19599">
                  <c:v>41113.156249952466</c:v>
                </c:pt>
                <c:pt idx="19600">
                  <c:v>41113.16666661913</c:v>
                </c:pt>
                <c:pt idx="19601">
                  <c:v>41113.177083285795</c:v>
                </c:pt>
                <c:pt idx="19602">
                  <c:v>41113.187499952459</c:v>
                </c:pt>
                <c:pt idx="19603">
                  <c:v>41113.197916619123</c:v>
                </c:pt>
                <c:pt idx="19604">
                  <c:v>41113.208333285787</c:v>
                </c:pt>
                <c:pt idx="19605">
                  <c:v>41113.218749952452</c:v>
                </c:pt>
                <c:pt idx="19606">
                  <c:v>41113.229166619116</c:v>
                </c:pt>
                <c:pt idx="19607">
                  <c:v>41113.23958328578</c:v>
                </c:pt>
                <c:pt idx="19608">
                  <c:v>41113.249999952444</c:v>
                </c:pt>
                <c:pt idx="19609">
                  <c:v>41113.260416619109</c:v>
                </c:pt>
                <c:pt idx="19610">
                  <c:v>41113.270833285773</c:v>
                </c:pt>
                <c:pt idx="19611">
                  <c:v>41113.281249952437</c:v>
                </c:pt>
                <c:pt idx="19612">
                  <c:v>41113.291666619101</c:v>
                </c:pt>
                <c:pt idx="19613">
                  <c:v>41113.302083285766</c:v>
                </c:pt>
                <c:pt idx="19614">
                  <c:v>41113.31249995243</c:v>
                </c:pt>
                <c:pt idx="19615">
                  <c:v>41113.322916619094</c:v>
                </c:pt>
                <c:pt idx="19616">
                  <c:v>41113.333333285758</c:v>
                </c:pt>
                <c:pt idx="19617">
                  <c:v>41113.343749952423</c:v>
                </c:pt>
                <c:pt idx="19618">
                  <c:v>41113.354166619087</c:v>
                </c:pt>
                <c:pt idx="19619">
                  <c:v>41113.364583285751</c:v>
                </c:pt>
                <c:pt idx="19620">
                  <c:v>41113.374999952415</c:v>
                </c:pt>
                <c:pt idx="19621">
                  <c:v>41113.385416619079</c:v>
                </c:pt>
                <c:pt idx="19622">
                  <c:v>41113.395833285744</c:v>
                </c:pt>
                <c:pt idx="19623">
                  <c:v>41113.406249952408</c:v>
                </c:pt>
                <c:pt idx="19624">
                  <c:v>41113.416666619072</c:v>
                </c:pt>
                <c:pt idx="19625">
                  <c:v>41113.427083285736</c:v>
                </c:pt>
                <c:pt idx="19626">
                  <c:v>41113.437499952401</c:v>
                </c:pt>
                <c:pt idx="19627">
                  <c:v>41113.447916619065</c:v>
                </c:pt>
                <c:pt idx="19628">
                  <c:v>41113.458333285729</c:v>
                </c:pt>
                <c:pt idx="19629">
                  <c:v>41113.468749952393</c:v>
                </c:pt>
                <c:pt idx="19630">
                  <c:v>41113.479166619058</c:v>
                </c:pt>
                <c:pt idx="19631">
                  <c:v>41113.489583285722</c:v>
                </c:pt>
                <c:pt idx="19632">
                  <c:v>41113.499999952386</c:v>
                </c:pt>
                <c:pt idx="19633">
                  <c:v>41113.51041661905</c:v>
                </c:pt>
                <c:pt idx="19634">
                  <c:v>41113.520833285715</c:v>
                </c:pt>
                <c:pt idx="19635">
                  <c:v>41113.531249952379</c:v>
                </c:pt>
                <c:pt idx="19636">
                  <c:v>41113.541666619043</c:v>
                </c:pt>
                <c:pt idx="19637">
                  <c:v>41113.552083285707</c:v>
                </c:pt>
                <c:pt idx="19638">
                  <c:v>41113.562499952372</c:v>
                </c:pt>
                <c:pt idx="19639">
                  <c:v>41113.572916619036</c:v>
                </c:pt>
                <c:pt idx="19640">
                  <c:v>41113.5833332857</c:v>
                </c:pt>
                <c:pt idx="19641">
                  <c:v>41113.593749952364</c:v>
                </c:pt>
                <c:pt idx="19642">
                  <c:v>41113.604166619029</c:v>
                </c:pt>
                <c:pt idx="19643">
                  <c:v>41113.614583285693</c:v>
                </c:pt>
                <c:pt idx="19644">
                  <c:v>41113.624999952357</c:v>
                </c:pt>
                <c:pt idx="19645">
                  <c:v>41113.635416619021</c:v>
                </c:pt>
                <c:pt idx="19646">
                  <c:v>41113.645833285686</c:v>
                </c:pt>
                <c:pt idx="19647">
                  <c:v>41113.65624995235</c:v>
                </c:pt>
                <c:pt idx="19648">
                  <c:v>41113.666666619014</c:v>
                </c:pt>
                <c:pt idx="19649">
                  <c:v>41113.677083285678</c:v>
                </c:pt>
                <c:pt idx="19650">
                  <c:v>41113.687499952342</c:v>
                </c:pt>
                <c:pt idx="19651">
                  <c:v>41113.697916619007</c:v>
                </c:pt>
                <c:pt idx="19652">
                  <c:v>41113.708333285671</c:v>
                </c:pt>
                <c:pt idx="19653">
                  <c:v>41113.718749952335</c:v>
                </c:pt>
                <c:pt idx="19654">
                  <c:v>41113.729166618999</c:v>
                </c:pt>
                <c:pt idx="19655">
                  <c:v>41113.739583285664</c:v>
                </c:pt>
                <c:pt idx="19656">
                  <c:v>41113.749999952328</c:v>
                </c:pt>
                <c:pt idx="19657">
                  <c:v>41113.760416618992</c:v>
                </c:pt>
                <c:pt idx="19658">
                  <c:v>41113.770833285656</c:v>
                </c:pt>
                <c:pt idx="19659">
                  <c:v>41113.781249952321</c:v>
                </c:pt>
                <c:pt idx="19660">
                  <c:v>41113.791666618985</c:v>
                </c:pt>
                <c:pt idx="19661">
                  <c:v>41113.802083285649</c:v>
                </c:pt>
                <c:pt idx="19662">
                  <c:v>41113.812499952313</c:v>
                </c:pt>
                <c:pt idx="19663">
                  <c:v>41113.822916618978</c:v>
                </c:pt>
                <c:pt idx="19664">
                  <c:v>41113.833333285642</c:v>
                </c:pt>
                <c:pt idx="19665">
                  <c:v>41113.843749952306</c:v>
                </c:pt>
                <c:pt idx="19666">
                  <c:v>41113.85416661897</c:v>
                </c:pt>
                <c:pt idx="19667">
                  <c:v>41113.864583285635</c:v>
                </c:pt>
                <c:pt idx="19668">
                  <c:v>41113.874999952299</c:v>
                </c:pt>
                <c:pt idx="19669">
                  <c:v>41113.885416618963</c:v>
                </c:pt>
                <c:pt idx="19670">
                  <c:v>41113.895833285627</c:v>
                </c:pt>
                <c:pt idx="19671">
                  <c:v>41113.906249952292</c:v>
                </c:pt>
                <c:pt idx="19672">
                  <c:v>41113.916666618956</c:v>
                </c:pt>
                <c:pt idx="19673">
                  <c:v>41113.92708328562</c:v>
                </c:pt>
                <c:pt idx="19674">
                  <c:v>41113.937499952284</c:v>
                </c:pt>
                <c:pt idx="19675">
                  <c:v>41113.947916618949</c:v>
                </c:pt>
                <c:pt idx="19676">
                  <c:v>41113.958333285613</c:v>
                </c:pt>
                <c:pt idx="19677">
                  <c:v>41113.968749952277</c:v>
                </c:pt>
                <c:pt idx="19678">
                  <c:v>41113.979166618941</c:v>
                </c:pt>
                <c:pt idx="19679">
                  <c:v>41113.989583285605</c:v>
                </c:pt>
                <c:pt idx="19680">
                  <c:v>41113.99999995227</c:v>
                </c:pt>
                <c:pt idx="19681">
                  <c:v>41114.010416618934</c:v>
                </c:pt>
                <c:pt idx="19682">
                  <c:v>41114.020833285598</c:v>
                </c:pt>
                <c:pt idx="19683">
                  <c:v>41114.031249952262</c:v>
                </c:pt>
                <c:pt idx="19684">
                  <c:v>41114.041666618927</c:v>
                </c:pt>
                <c:pt idx="19685">
                  <c:v>41114.052083285591</c:v>
                </c:pt>
                <c:pt idx="19686">
                  <c:v>41114.062499952255</c:v>
                </c:pt>
                <c:pt idx="19687">
                  <c:v>41114.072916618919</c:v>
                </c:pt>
                <c:pt idx="19688">
                  <c:v>41114.083333285584</c:v>
                </c:pt>
                <c:pt idx="19689">
                  <c:v>41114.093749952248</c:v>
                </c:pt>
                <c:pt idx="19690">
                  <c:v>41114.104166618912</c:v>
                </c:pt>
                <c:pt idx="19691">
                  <c:v>41114.114583285576</c:v>
                </c:pt>
                <c:pt idx="19692">
                  <c:v>41114.124999952241</c:v>
                </c:pt>
                <c:pt idx="19693">
                  <c:v>41114.135416618905</c:v>
                </c:pt>
                <c:pt idx="19694">
                  <c:v>41114.145833285569</c:v>
                </c:pt>
                <c:pt idx="19695">
                  <c:v>41114.156249952233</c:v>
                </c:pt>
                <c:pt idx="19696">
                  <c:v>41114.166666618898</c:v>
                </c:pt>
                <c:pt idx="19697">
                  <c:v>41114.177083285562</c:v>
                </c:pt>
                <c:pt idx="19698">
                  <c:v>41114.187499952226</c:v>
                </c:pt>
                <c:pt idx="19699">
                  <c:v>41114.19791661889</c:v>
                </c:pt>
                <c:pt idx="19700">
                  <c:v>41114.208333285555</c:v>
                </c:pt>
                <c:pt idx="19701">
                  <c:v>41114.218749952219</c:v>
                </c:pt>
                <c:pt idx="19702">
                  <c:v>41114.229166618883</c:v>
                </c:pt>
                <c:pt idx="19703">
                  <c:v>41114.239583285547</c:v>
                </c:pt>
                <c:pt idx="19704">
                  <c:v>41114.249999952212</c:v>
                </c:pt>
                <c:pt idx="19705">
                  <c:v>41114.260416618876</c:v>
                </c:pt>
                <c:pt idx="19706">
                  <c:v>41114.27083328554</c:v>
                </c:pt>
                <c:pt idx="19707">
                  <c:v>41114.281249952204</c:v>
                </c:pt>
                <c:pt idx="19708">
                  <c:v>41114.291666618868</c:v>
                </c:pt>
                <c:pt idx="19709">
                  <c:v>41114.302083285533</c:v>
                </c:pt>
                <c:pt idx="19710">
                  <c:v>41114.312499952197</c:v>
                </c:pt>
                <c:pt idx="19711">
                  <c:v>41114.322916618861</c:v>
                </c:pt>
                <c:pt idx="19712">
                  <c:v>41114.333333285525</c:v>
                </c:pt>
                <c:pt idx="19713">
                  <c:v>41114.34374995219</c:v>
                </c:pt>
                <c:pt idx="19714">
                  <c:v>41114.354166618854</c:v>
                </c:pt>
                <c:pt idx="19715">
                  <c:v>41114.364583285518</c:v>
                </c:pt>
                <c:pt idx="19716">
                  <c:v>41114.374999952182</c:v>
                </c:pt>
                <c:pt idx="19717">
                  <c:v>41114.385416618847</c:v>
                </c:pt>
                <c:pt idx="19718">
                  <c:v>41114.395833285511</c:v>
                </c:pt>
                <c:pt idx="19719">
                  <c:v>41114.406249952175</c:v>
                </c:pt>
                <c:pt idx="19720">
                  <c:v>41114.416666618839</c:v>
                </c:pt>
                <c:pt idx="19721">
                  <c:v>41114.427083285504</c:v>
                </c:pt>
                <c:pt idx="19722">
                  <c:v>41114.437499952168</c:v>
                </c:pt>
                <c:pt idx="19723">
                  <c:v>41114.447916618832</c:v>
                </c:pt>
                <c:pt idx="19724">
                  <c:v>41114.458333285496</c:v>
                </c:pt>
                <c:pt idx="19725">
                  <c:v>41114.468749952161</c:v>
                </c:pt>
                <c:pt idx="19726">
                  <c:v>41114.479166618825</c:v>
                </c:pt>
                <c:pt idx="19727">
                  <c:v>41114.489583285489</c:v>
                </c:pt>
                <c:pt idx="19728">
                  <c:v>41114.499999952153</c:v>
                </c:pt>
                <c:pt idx="19729">
                  <c:v>41114.510416618818</c:v>
                </c:pt>
                <c:pt idx="19730">
                  <c:v>41114.520833285482</c:v>
                </c:pt>
                <c:pt idx="19731">
                  <c:v>41114.531249952146</c:v>
                </c:pt>
                <c:pt idx="19732">
                  <c:v>41114.54166661881</c:v>
                </c:pt>
                <c:pt idx="19733">
                  <c:v>41114.552083285475</c:v>
                </c:pt>
                <c:pt idx="19734">
                  <c:v>41114.562499952139</c:v>
                </c:pt>
                <c:pt idx="19735">
                  <c:v>41114.572916618803</c:v>
                </c:pt>
                <c:pt idx="19736">
                  <c:v>41114.583333285467</c:v>
                </c:pt>
                <c:pt idx="19737">
                  <c:v>41114.593749952131</c:v>
                </c:pt>
                <c:pt idx="19738">
                  <c:v>41114.604166618796</c:v>
                </c:pt>
                <c:pt idx="19739">
                  <c:v>41114.61458328546</c:v>
                </c:pt>
                <c:pt idx="19740">
                  <c:v>41114.624999952124</c:v>
                </c:pt>
                <c:pt idx="19741">
                  <c:v>41114.635416618788</c:v>
                </c:pt>
                <c:pt idx="19742">
                  <c:v>41114.645833285453</c:v>
                </c:pt>
                <c:pt idx="19743">
                  <c:v>41114.656249952117</c:v>
                </c:pt>
                <c:pt idx="19744">
                  <c:v>41114.666666618781</c:v>
                </c:pt>
                <c:pt idx="19745">
                  <c:v>41114.677083285445</c:v>
                </c:pt>
                <c:pt idx="19746">
                  <c:v>41114.68749995211</c:v>
                </c:pt>
                <c:pt idx="19747">
                  <c:v>41114.697916618774</c:v>
                </c:pt>
                <c:pt idx="19748">
                  <c:v>41114.708333285438</c:v>
                </c:pt>
                <c:pt idx="19749">
                  <c:v>41114.718749952102</c:v>
                </c:pt>
                <c:pt idx="19750">
                  <c:v>41114.729166618767</c:v>
                </c:pt>
                <c:pt idx="19751">
                  <c:v>41114.739583285431</c:v>
                </c:pt>
                <c:pt idx="19752">
                  <c:v>41114.749999952095</c:v>
                </c:pt>
                <c:pt idx="19753">
                  <c:v>41114.760416618759</c:v>
                </c:pt>
                <c:pt idx="19754">
                  <c:v>41114.770833285424</c:v>
                </c:pt>
                <c:pt idx="19755">
                  <c:v>41114.781249952088</c:v>
                </c:pt>
                <c:pt idx="19756">
                  <c:v>41114.791666618752</c:v>
                </c:pt>
                <c:pt idx="19757">
                  <c:v>41114.802083285416</c:v>
                </c:pt>
                <c:pt idx="19758">
                  <c:v>41114.812499952081</c:v>
                </c:pt>
                <c:pt idx="19759">
                  <c:v>41114.822916618745</c:v>
                </c:pt>
                <c:pt idx="19760">
                  <c:v>41114.833333285409</c:v>
                </c:pt>
                <c:pt idx="19761">
                  <c:v>41114.843749952073</c:v>
                </c:pt>
                <c:pt idx="19762">
                  <c:v>41114.854166618738</c:v>
                </c:pt>
                <c:pt idx="19763">
                  <c:v>41114.864583285402</c:v>
                </c:pt>
                <c:pt idx="19764">
                  <c:v>41114.874999952066</c:v>
                </c:pt>
                <c:pt idx="19765">
                  <c:v>41114.88541661873</c:v>
                </c:pt>
                <c:pt idx="19766">
                  <c:v>41114.895833285394</c:v>
                </c:pt>
                <c:pt idx="19767">
                  <c:v>41114.906249952059</c:v>
                </c:pt>
                <c:pt idx="19768">
                  <c:v>41114.916666618723</c:v>
                </c:pt>
                <c:pt idx="19769">
                  <c:v>41114.927083285387</c:v>
                </c:pt>
                <c:pt idx="19770">
                  <c:v>41114.937499952051</c:v>
                </c:pt>
                <c:pt idx="19771">
                  <c:v>41114.947916618716</c:v>
                </c:pt>
                <c:pt idx="19772">
                  <c:v>41114.95833328538</c:v>
                </c:pt>
                <c:pt idx="19773">
                  <c:v>41114.968749952044</c:v>
                </c:pt>
                <c:pt idx="19774">
                  <c:v>41114.979166618708</c:v>
                </c:pt>
                <c:pt idx="19775">
                  <c:v>41114.989583285373</c:v>
                </c:pt>
                <c:pt idx="19776">
                  <c:v>41114.999999952037</c:v>
                </c:pt>
                <c:pt idx="19777">
                  <c:v>41115.010416618701</c:v>
                </c:pt>
                <c:pt idx="19778">
                  <c:v>41115.020833285365</c:v>
                </c:pt>
                <c:pt idx="19779">
                  <c:v>41115.03124995203</c:v>
                </c:pt>
                <c:pt idx="19780">
                  <c:v>41115.041666618694</c:v>
                </c:pt>
                <c:pt idx="19781">
                  <c:v>41115.052083285358</c:v>
                </c:pt>
                <c:pt idx="19782">
                  <c:v>41115.062499952022</c:v>
                </c:pt>
                <c:pt idx="19783">
                  <c:v>41115.072916618687</c:v>
                </c:pt>
                <c:pt idx="19784">
                  <c:v>41115.083333285351</c:v>
                </c:pt>
                <c:pt idx="19785">
                  <c:v>41115.093749952015</c:v>
                </c:pt>
                <c:pt idx="19786">
                  <c:v>41115.104166618679</c:v>
                </c:pt>
                <c:pt idx="19787">
                  <c:v>41115.114583285344</c:v>
                </c:pt>
                <c:pt idx="19788">
                  <c:v>41115.124999952008</c:v>
                </c:pt>
                <c:pt idx="19789">
                  <c:v>41115.135416618672</c:v>
                </c:pt>
                <c:pt idx="19790">
                  <c:v>41115.145833285336</c:v>
                </c:pt>
                <c:pt idx="19791">
                  <c:v>41115.156249952001</c:v>
                </c:pt>
                <c:pt idx="19792">
                  <c:v>41115.166666618665</c:v>
                </c:pt>
                <c:pt idx="19793">
                  <c:v>41115.177083285329</c:v>
                </c:pt>
                <c:pt idx="19794">
                  <c:v>41115.187499951993</c:v>
                </c:pt>
                <c:pt idx="19795">
                  <c:v>41115.197916618657</c:v>
                </c:pt>
                <c:pt idx="19796">
                  <c:v>41115.208333285322</c:v>
                </c:pt>
                <c:pt idx="19797">
                  <c:v>41115.218749951986</c:v>
                </c:pt>
                <c:pt idx="19798">
                  <c:v>41115.22916661865</c:v>
                </c:pt>
                <c:pt idx="19799">
                  <c:v>41115.239583285314</c:v>
                </c:pt>
                <c:pt idx="19800">
                  <c:v>41115.249999951979</c:v>
                </c:pt>
                <c:pt idx="19801">
                  <c:v>41115.260416618643</c:v>
                </c:pt>
                <c:pt idx="19802">
                  <c:v>41115.270833285307</c:v>
                </c:pt>
                <c:pt idx="19803">
                  <c:v>41115.281249951971</c:v>
                </c:pt>
                <c:pt idx="19804">
                  <c:v>41115.291666618636</c:v>
                </c:pt>
                <c:pt idx="19805">
                  <c:v>41115.3020832853</c:v>
                </c:pt>
                <c:pt idx="19806">
                  <c:v>41115.312499951964</c:v>
                </c:pt>
                <c:pt idx="19807">
                  <c:v>41115.322916618628</c:v>
                </c:pt>
                <c:pt idx="19808">
                  <c:v>41115.333333285293</c:v>
                </c:pt>
                <c:pt idx="19809">
                  <c:v>41115.343749951957</c:v>
                </c:pt>
                <c:pt idx="19810">
                  <c:v>41115.354166618621</c:v>
                </c:pt>
                <c:pt idx="19811">
                  <c:v>41115.364583285285</c:v>
                </c:pt>
                <c:pt idx="19812">
                  <c:v>41115.37499995195</c:v>
                </c:pt>
                <c:pt idx="19813">
                  <c:v>41115.385416618614</c:v>
                </c:pt>
                <c:pt idx="19814">
                  <c:v>41115.395833285278</c:v>
                </c:pt>
                <c:pt idx="19815">
                  <c:v>41115.406249951942</c:v>
                </c:pt>
                <c:pt idx="19816">
                  <c:v>41115.416666618607</c:v>
                </c:pt>
                <c:pt idx="19817">
                  <c:v>41115.427083285271</c:v>
                </c:pt>
                <c:pt idx="19818">
                  <c:v>41115.437499951935</c:v>
                </c:pt>
                <c:pt idx="19819">
                  <c:v>41115.447916618599</c:v>
                </c:pt>
                <c:pt idx="19820">
                  <c:v>41115.458333285264</c:v>
                </c:pt>
                <c:pt idx="19821">
                  <c:v>41115.468749951928</c:v>
                </c:pt>
                <c:pt idx="19822">
                  <c:v>41115.479166618592</c:v>
                </c:pt>
                <c:pt idx="19823">
                  <c:v>41115.489583285256</c:v>
                </c:pt>
                <c:pt idx="19824">
                  <c:v>41115.49999995192</c:v>
                </c:pt>
                <c:pt idx="19825">
                  <c:v>41115.510416618585</c:v>
                </c:pt>
                <c:pt idx="19826">
                  <c:v>41115.520833285249</c:v>
                </c:pt>
                <c:pt idx="19827">
                  <c:v>41115.531249951913</c:v>
                </c:pt>
                <c:pt idx="19828">
                  <c:v>41115.541666618577</c:v>
                </c:pt>
                <c:pt idx="19829">
                  <c:v>41115.552083285242</c:v>
                </c:pt>
                <c:pt idx="19830">
                  <c:v>41115.562499951906</c:v>
                </c:pt>
                <c:pt idx="19831">
                  <c:v>41115.57291661857</c:v>
                </c:pt>
                <c:pt idx="19832">
                  <c:v>41115.583333285234</c:v>
                </c:pt>
                <c:pt idx="19833">
                  <c:v>41115.593749951899</c:v>
                </c:pt>
                <c:pt idx="19834">
                  <c:v>41115.604166618563</c:v>
                </c:pt>
                <c:pt idx="19835">
                  <c:v>41115.614583285227</c:v>
                </c:pt>
                <c:pt idx="19836">
                  <c:v>41115.624999951891</c:v>
                </c:pt>
                <c:pt idx="19837">
                  <c:v>41115.635416618556</c:v>
                </c:pt>
                <c:pt idx="19838">
                  <c:v>41115.64583328522</c:v>
                </c:pt>
                <c:pt idx="19839">
                  <c:v>41115.656249951884</c:v>
                </c:pt>
                <c:pt idx="19840">
                  <c:v>41115.666666618548</c:v>
                </c:pt>
                <c:pt idx="19841">
                  <c:v>41115.677083285213</c:v>
                </c:pt>
                <c:pt idx="19842">
                  <c:v>41115.687499951877</c:v>
                </c:pt>
                <c:pt idx="19843">
                  <c:v>41115.697916618541</c:v>
                </c:pt>
                <c:pt idx="19844">
                  <c:v>41115.708333285205</c:v>
                </c:pt>
                <c:pt idx="19845">
                  <c:v>41115.71874995187</c:v>
                </c:pt>
                <c:pt idx="19846">
                  <c:v>41115.729166618534</c:v>
                </c:pt>
                <c:pt idx="19847">
                  <c:v>41115.739583285198</c:v>
                </c:pt>
                <c:pt idx="19848">
                  <c:v>41115.749999951862</c:v>
                </c:pt>
                <c:pt idx="19849">
                  <c:v>41115.760416618527</c:v>
                </c:pt>
                <c:pt idx="19850">
                  <c:v>41115.770833285191</c:v>
                </c:pt>
                <c:pt idx="19851">
                  <c:v>41115.781249951855</c:v>
                </c:pt>
                <c:pt idx="19852">
                  <c:v>41115.791666618519</c:v>
                </c:pt>
                <c:pt idx="19853">
                  <c:v>41115.802083285183</c:v>
                </c:pt>
                <c:pt idx="19854">
                  <c:v>41115.812499951848</c:v>
                </c:pt>
                <c:pt idx="19855">
                  <c:v>41115.822916618512</c:v>
                </c:pt>
                <c:pt idx="19856">
                  <c:v>41115.833333285176</c:v>
                </c:pt>
                <c:pt idx="19857">
                  <c:v>41115.84374995184</c:v>
                </c:pt>
                <c:pt idx="19858">
                  <c:v>41115.854166618505</c:v>
                </c:pt>
                <c:pt idx="19859">
                  <c:v>41115.864583285169</c:v>
                </c:pt>
                <c:pt idx="19860">
                  <c:v>41115.874999951833</c:v>
                </c:pt>
                <c:pt idx="19861">
                  <c:v>41115.885416618497</c:v>
                </c:pt>
                <c:pt idx="19862">
                  <c:v>41115.895833285162</c:v>
                </c:pt>
                <c:pt idx="19863">
                  <c:v>41115.906249951826</c:v>
                </c:pt>
                <c:pt idx="19864">
                  <c:v>41115.91666661849</c:v>
                </c:pt>
                <c:pt idx="19865">
                  <c:v>41115.927083285154</c:v>
                </c:pt>
                <c:pt idx="19866">
                  <c:v>41115.937499951819</c:v>
                </c:pt>
                <c:pt idx="19867">
                  <c:v>41115.947916618483</c:v>
                </c:pt>
                <c:pt idx="19868">
                  <c:v>41115.958333285147</c:v>
                </c:pt>
                <c:pt idx="19869">
                  <c:v>41115.968749951811</c:v>
                </c:pt>
                <c:pt idx="19870">
                  <c:v>41115.979166618476</c:v>
                </c:pt>
                <c:pt idx="19871">
                  <c:v>41115.98958328514</c:v>
                </c:pt>
                <c:pt idx="19872">
                  <c:v>41115.999999951804</c:v>
                </c:pt>
                <c:pt idx="19873">
                  <c:v>41116.010416618468</c:v>
                </c:pt>
                <c:pt idx="19874">
                  <c:v>41116.020833285133</c:v>
                </c:pt>
                <c:pt idx="19875">
                  <c:v>41116.031249951797</c:v>
                </c:pt>
                <c:pt idx="19876">
                  <c:v>41116.041666618461</c:v>
                </c:pt>
                <c:pt idx="19877">
                  <c:v>41116.052083285125</c:v>
                </c:pt>
                <c:pt idx="19878">
                  <c:v>41116.06249995179</c:v>
                </c:pt>
                <c:pt idx="19879">
                  <c:v>41116.072916618454</c:v>
                </c:pt>
                <c:pt idx="19880">
                  <c:v>41116.083333285118</c:v>
                </c:pt>
                <c:pt idx="19881">
                  <c:v>41116.093749951782</c:v>
                </c:pt>
                <c:pt idx="19882">
                  <c:v>41116.104166618446</c:v>
                </c:pt>
                <c:pt idx="19883">
                  <c:v>41116.114583285111</c:v>
                </c:pt>
                <c:pt idx="19884">
                  <c:v>41116.124999951775</c:v>
                </c:pt>
                <c:pt idx="19885">
                  <c:v>41116.135416618439</c:v>
                </c:pt>
                <c:pt idx="19886">
                  <c:v>41116.145833285103</c:v>
                </c:pt>
                <c:pt idx="19887">
                  <c:v>41116.156249951768</c:v>
                </c:pt>
                <c:pt idx="19888">
                  <c:v>41116.166666618432</c:v>
                </c:pt>
                <c:pt idx="19889">
                  <c:v>41116.177083285096</c:v>
                </c:pt>
                <c:pt idx="19890">
                  <c:v>41116.18749995176</c:v>
                </c:pt>
                <c:pt idx="19891">
                  <c:v>41116.197916618425</c:v>
                </c:pt>
                <c:pt idx="19892">
                  <c:v>41116.208333285089</c:v>
                </c:pt>
                <c:pt idx="19893">
                  <c:v>41116.218749951753</c:v>
                </c:pt>
                <c:pt idx="19894">
                  <c:v>41116.229166618417</c:v>
                </c:pt>
                <c:pt idx="19895">
                  <c:v>41116.239583285082</c:v>
                </c:pt>
                <c:pt idx="19896">
                  <c:v>41116.249999951746</c:v>
                </c:pt>
                <c:pt idx="19897">
                  <c:v>41116.26041661841</c:v>
                </c:pt>
                <c:pt idx="19898">
                  <c:v>41116.270833285074</c:v>
                </c:pt>
                <c:pt idx="19899">
                  <c:v>41116.281249951739</c:v>
                </c:pt>
                <c:pt idx="19900">
                  <c:v>41116.291666618403</c:v>
                </c:pt>
                <c:pt idx="19901">
                  <c:v>41116.302083285067</c:v>
                </c:pt>
                <c:pt idx="19902">
                  <c:v>41116.312499951731</c:v>
                </c:pt>
                <c:pt idx="19903">
                  <c:v>41116.322916618396</c:v>
                </c:pt>
                <c:pt idx="19904">
                  <c:v>41116.33333328506</c:v>
                </c:pt>
                <c:pt idx="19905">
                  <c:v>41116.343749951724</c:v>
                </c:pt>
                <c:pt idx="19906">
                  <c:v>41116.354166618388</c:v>
                </c:pt>
                <c:pt idx="19907">
                  <c:v>41116.364583285053</c:v>
                </c:pt>
                <c:pt idx="19908">
                  <c:v>41116.374999951717</c:v>
                </c:pt>
                <c:pt idx="19909">
                  <c:v>41116.385416618381</c:v>
                </c:pt>
                <c:pt idx="19910">
                  <c:v>41116.395833285045</c:v>
                </c:pt>
                <c:pt idx="19911">
                  <c:v>41116.406249951709</c:v>
                </c:pt>
                <c:pt idx="19912">
                  <c:v>41116.416666618374</c:v>
                </c:pt>
                <c:pt idx="19913">
                  <c:v>41116.427083285038</c:v>
                </c:pt>
                <c:pt idx="19914">
                  <c:v>41116.437499951702</c:v>
                </c:pt>
                <c:pt idx="19915">
                  <c:v>41116.447916618366</c:v>
                </c:pt>
                <c:pt idx="19916">
                  <c:v>41116.458333285031</c:v>
                </c:pt>
                <c:pt idx="19917">
                  <c:v>41116.468749951695</c:v>
                </c:pt>
                <c:pt idx="19918">
                  <c:v>41116.479166618359</c:v>
                </c:pt>
                <c:pt idx="19919">
                  <c:v>41116.489583285023</c:v>
                </c:pt>
                <c:pt idx="19920">
                  <c:v>41116.499999951688</c:v>
                </c:pt>
                <c:pt idx="19921">
                  <c:v>41116.510416618352</c:v>
                </c:pt>
                <c:pt idx="19922">
                  <c:v>41116.520833285016</c:v>
                </c:pt>
                <c:pt idx="19923">
                  <c:v>41116.53124995168</c:v>
                </c:pt>
                <c:pt idx="19924">
                  <c:v>41116.541666618345</c:v>
                </c:pt>
                <c:pt idx="19925">
                  <c:v>41116.552083285009</c:v>
                </c:pt>
                <c:pt idx="19926">
                  <c:v>41116.562499951673</c:v>
                </c:pt>
                <c:pt idx="19927">
                  <c:v>41116.572916618337</c:v>
                </c:pt>
                <c:pt idx="19928">
                  <c:v>41116.583333285002</c:v>
                </c:pt>
                <c:pt idx="19929">
                  <c:v>41116.593749951666</c:v>
                </c:pt>
                <c:pt idx="19930">
                  <c:v>41116.60416661833</c:v>
                </c:pt>
                <c:pt idx="19931">
                  <c:v>41116.614583284994</c:v>
                </c:pt>
                <c:pt idx="19932">
                  <c:v>41116.624999951659</c:v>
                </c:pt>
                <c:pt idx="19933">
                  <c:v>41116.635416618323</c:v>
                </c:pt>
                <c:pt idx="19934">
                  <c:v>41116.645833284987</c:v>
                </c:pt>
                <c:pt idx="19935">
                  <c:v>41116.656249951651</c:v>
                </c:pt>
                <c:pt idx="19936">
                  <c:v>41116.666666618316</c:v>
                </c:pt>
                <c:pt idx="19937">
                  <c:v>41116.67708328498</c:v>
                </c:pt>
                <c:pt idx="19938">
                  <c:v>41116.687499951644</c:v>
                </c:pt>
                <c:pt idx="19939">
                  <c:v>41116.697916618308</c:v>
                </c:pt>
                <c:pt idx="19940">
                  <c:v>41116.708333284972</c:v>
                </c:pt>
                <c:pt idx="19941">
                  <c:v>41116.718749951637</c:v>
                </c:pt>
                <c:pt idx="19942">
                  <c:v>41116.729166618301</c:v>
                </c:pt>
                <c:pt idx="19943">
                  <c:v>41116.739583284965</c:v>
                </c:pt>
                <c:pt idx="19944">
                  <c:v>41116.749999951629</c:v>
                </c:pt>
                <c:pt idx="19945">
                  <c:v>41116.760416618294</c:v>
                </c:pt>
                <c:pt idx="19946">
                  <c:v>41116.770833284958</c:v>
                </c:pt>
                <c:pt idx="19947">
                  <c:v>41116.781249951622</c:v>
                </c:pt>
                <c:pt idx="19948">
                  <c:v>41116.791666618286</c:v>
                </c:pt>
                <c:pt idx="19949">
                  <c:v>41116.802083284951</c:v>
                </c:pt>
                <c:pt idx="19950">
                  <c:v>41116.812499951615</c:v>
                </c:pt>
                <c:pt idx="19951">
                  <c:v>41116.822916618279</c:v>
                </c:pt>
                <c:pt idx="19952">
                  <c:v>41116.833333284943</c:v>
                </c:pt>
                <c:pt idx="19953">
                  <c:v>41116.843749951608</c:v>
                </c:pt>
                <c:pt idx="19954">
                  <c:v>41116.854166618272</c:v>
                </c:pt>
                <c:pt idx="19955">
                  <c:v>41116.864583284936</c:v>
                </c:pt>
                <c:pt idx="19956">
                  <c:v>41116.8749999516</c:v>
                </c:pt>
                <c:pt idx="19957">
                  <c:v>41116.885416618265</c:v>
                </c:pt>
                <c:pt idx="19958">
                  <c:v>41116.895833284929</c:v>
                </c:pt>
                <c:pt idx="19959">
                  <c:v>41116.906249951593</c:v>
                </c:pt>
                <c:pt idx="19960">
                  <c:v>41116.916666618257</c:v>
                </c:pt>
                <c:pt idx="19961">
                  <c:v>41116.927083284922</c:v>
                </c:pt>
                <c:pt idx="19962">
                  <c:v>41116.937499951586</c:v>
                </c:pt>
                <c:pt idx="19963">
                  <c:v>41116.94791661825</c:v>
                </c:pt>
                <c:pt idx="19964">
                  <c:v>41116.958333284914</c:v>
                </c:pt>
                <c:pt idx="19965">
                  <c:v>41116.968749951579</c:v>
                </c:pt>
                <c:pt idx="19966">
                  <c:v>41116.979166618243</c:v>
                </c:pt>
                <c:pt idx="19967">
                  <c:v>41116.989583284907</c:v>
                </c:pt>
                <c:pt idx="19968">
                  <c:v>41116.999999951571</c:v>
                </c:pt>
                <c:pt idx="19969">
                  <c:v>41117.010416618235</c:v>
                </c:pt>
                <c:pt idx="19970">
                  <c:v>41117.0208332849</c:v>
                </c:pt>
                <c:pt idx="19971">
                  <c:v>41117.031249951564</c:v>
                </c:pt>
                <c:pt idx="19972">
                  <c:v>41117.041666618228</c:v>
                </c:pt>
                <c:pt idx="19973">
                  <c:v>41117.052083284892</c:v>
                </c:pt>
                <c:pt idx="19974">
                  <c:v>41117.062499951557</c:v>
                </c:pt>
                <c:pt idx="19975">
                  <c:v>41117.072916618221</c:v>
                </c:pt>
                <c:pt idx="19976">
                  <c:v>41117.083333284885</c:v>
                </c:pt>
                <c:pt idx="19977">
                  <c:v>41117.093749951549</c:v>
                </c:pt>
                <c:pt idx="19978">
                  <c:v>41117.104166618214</c:v>
                </c:pt>
                <c:pt idx="19979">
                  <c:v>41117.114583284878</c:v>
                </c:pt>
                <c:pt idx="19980">
                  <c:v>41117.124999951542</c:v>
                </c:pt>
                <c:pt idx="19981">
                  <c:v>41117.135416618206</c:v>
                </c:pt>
                <c:pt idx="19982">
                  <c:v>41117.145833284871</c:v>
                </c:pt>
                <c:pt idx="19983">
                  <c:v>41117.156249951535</c:v>
                </c:pt>
                <c:pt idx="19984">
                  <c:v>41117.166666618199</c:v>
                </c:pt>
                <c:pt idx="19985">
                  <c:v>41117.177083284863</c:v>
                </c:pt>
                <c:pt idx="19986">
                  <c:v>41117.187499951528</c:v>
                </c:pt>
                <c:pt idx="19987">
                  <c:v>41117.197916618192</c:v>
                </c:pt>
                <c:pt idx="19988">
                  <c:v>41117.208333284856</c:v>
                </c:pt>
                <c:pt idx="19989">
                  <c:v>41117.21874995152</c:v>
                </c:pt>
                <c:pt idx="19990">
                  <c:v>41117.229166618185</c:v>
                </c:pt>
                <c:pt idx="19991">
                  <c:v>41117.239583284849</c:v>
                </c:pt>
                <c:pt idx="19992">
                  <c:v>41117.249999951513</c:v>
                </c:pt>
                <c:pt idx="19993">
                  <c:v>41117.260416618177</c:v>
                </c:pt>
                <c:pt idx="19994">
                  <c:v>41117.270833284842</c:v>
                </c:pt>
                <c:pt idx="19995">
                  <c:v>41117.281249951506</c:v>
                </c:pt>
                <c:pt idx="19996">
                  <c:v>41117.29166661817</c:v>
                </c:pt>
                <c:pt idx="19997">
                  <c:v>41117.302083284834</c:v>
                </c:pt>
                <c:pt idx="19998">
                  <c:v>41117.312499951498</c:v>
                </c:pt>
                <c:pt idx="19999">
                  <c:v>41117.322916618163</c:v>
                </c:pt>
                <c:pt idx="20000">
                  <c:v>41117.333333284827</c:v>
                </c:pt>
                <c:pt idx="20001">
                  <c:v>41117.343749951491</c:v>
                </c:pt>
                <c:pt idx="20002">
                  <c:v>41117.354166618155</c:v>
                </c:pt>
                <c:pt idx="20003">
                  <c:v>41117.36458328482</c:v>
                </c:pt>
                <c:pt idx="20004">
                  <c:v>41117.374999951484</c:v>
                </c:pt>
                <c:pt idx="20005">
                  <c:v>41117.385416618148</c:v>
                </c:pt>
                <c:pt idx="20006">
                  <c:v>41117.395833284812</c:v>
                </c:pt>
                <c:pt idx="20007">
                  <c:v>41117.406249951477</c:v>
                </c:pt>
                <c:pt idx="20008">
                  <c:v>41117.416666618141</c:v>
                </c:pt>
                <c:pt idx="20009">
                  <c:v>41117.427083284805</c:v>
                </c:pt>
                <c:pt idx="20010">
                  <c:v>41117.437499951469</c:v>
                </c:pt>
                <c:pt idx="20011">
                  <c:v>41117.447916618134</c:v>
                </c:pt>
                <c:pt idx="20012">
                  <c:v>41117.458333284798</c:v>
                </c:pt>
                <c:pt idx="20013">
                  <c:v>41117.468749951462</c:v>
                </c:pt>
                <c:pt idx="20014">
                  <c:v>41117.479166618126</c:v>
                </c:pt>
                <c:pt idx="20015">
                  <c:v>41117.489583284791</c:v>
                </c:pt>
                <c:pt idx="20016">
                  <c:v>41117.499999951455</c:v>
                </c:pt>
                <c:pt idx="20017">
                  <c:v>41117.510416618119</c:v>
                </c:pt>
                <c:pt idx="20018">
                  <c:v>41117.520833284783</c:v>
                </c:pt>
                <c:pt idx="20019">
                  <c:v>41117.531249951448</c:v>
                </c:pt>
                <c:pt idx="20020">
                  <c:v>41117.541666618112</c:v>
                </c:pt>
                <c:pt idx="20021">
                  <c:v>41117.552083284776</c:v>
                </c:pt>
                <c:pt idx="20022">
                  <c:v>41117.56249995144</c:v>
                </c:pt>
                <c:pt idx="20023">
                  <c:v>41117.572916618105</c:v>
                </c:pt>
                <c:pt idx="20024">
                  <c:v>41117.583333284769</c:v>
                </c:pt>
                <c:pt idx="20025">
                  <c:v>41117.593749951433</c:v>
                </c:pt>
                <c:pt idx="20026">
                  <c:v>41117.604166618097</c:v>
                </c:pt>
                <c:pt idx="20027">
                  <c:v>41117.614583284761</c:v>
                </c:pt>
                <c:pt idx="20028">
                  <c:v>41117.624999951426</c:v>
                </c:pt>
                <c:pt idx="20029">
                  <c:v>41117.63541661809</c:v>
                </c:pt>
                <c:pt idx="20030">
                  <c:v>41117.645833284754</c:v>
                </c:pt>
                <c:pt idx="20031">
                  <c:v>41117.656249951418</c:v>
                </c:pt>
                <c:pt idx="20032">
                  <c:v>41117.666666618083</c:v>
                </c:pt>
                <c:pt idx="20033">
                  <c:v>41117.677083284747</c:v>
                </c:pt>
                <c:pt idx="20034">
                  <c:v>41117.687499951411</c:v>
                </c:pt>
                <c:pt idx="20035">
                  <c:v>41117.697916618075</c:v>
                </c:pt>
                <c:pt idx="20036">
                  <c:v>41117.70833328474</c:v>
                </c:pt>
                <c:pt idx="20037">
                  <c:v>41117.718749951404</c:v>
                </c:pt>
                <c:pt idx="20038">
                  <c:v>41117.729166618068</c:v>
                </c:pt>
                <c:pt idx="20039">
                  <c:v>41117.739583284732</c:v>
                </c:pt>
                <c:pt idx="20040">
                  <c:v>41117.749999951397</c:v>
                </c:pt>
                <c:pt idx="20041">
                  <c:v>41117.760416618061</c:v>
                </c:pt>
                <c:pt idx="20042">
                  <c:v>41117.770833284725</c:v>
                </c:pt>
                <c:pt idx="20043">
                  <c:v>41117.781249951389</c:v>
                </c:pt>
                <c:pt idx="20044">
                  <c:v>41117.791666618054</c:v>
                </c:pt>
                <c:pt idx="20045">
                  <c:v>41117.802083284718</c:v>
                </c:pt>
                <c:pt idx="20046">
                  <c:v>41117.812499951382</c:v>
                </c:pt>
                <c:pt idx="20047">
                  <c:v>41117.822916618046</c:v>
                </c:pt>
                <c:pt idx="20048">
                  <c:v>41117.833333284711</c:v>
                </c:pt>
                <c:pt idx="20049">
                  <c:v>41117.843749951375</c:v>
                </c:pt>
                <c:pt idx="20050">
                  <c:v>41117.854166618039</c:v>
                </c:pt>
                <c:pt idx="20051">
                  <c:v>41117.864583284703</c:v>
                </c:pt>
                <c:pt idx="20052">
                  <c:v>41117.874999951367</c:v>
                </c:pt>
                <c:pt idx="20053">
                  <c:v>41117.885416618032</c:v>
                </c:pt>
                <c:pt idx="20054">
                  <c:v>41117.895833284696</c:v>
                </c:pt>
                <c:pt idx="20055">
                  <c:v>41117.90624995136</c:v>
                </c:pt>
                <c:pt idx="20056">
                  <c:v>41117.916666618024</c:v>
                </c:pt>
                <c:pt idx="20057">
                  <c:v>41117.927083284689</c:v>
                </c:pt>
                <c:pt idx="20058">
                  <c:v>41117.937499951353</c:v>
                </c:pt>
                <c:pt idx="20059">
                  <c:v>41117.947916618017</c:v>
                </c:pt>
                <c:pt idx="20060">
                  <c:v>41117.958333284681</c:v>
                </c:pt>
                <c:pt idx="20061">
                  <c:v>41117.968749951346</c:v>
                </c:pt>
                <c:pt idx="20062">
                  <c:v>41117.97916661801</c:v>
                </c:pt>
                <c:pt idx="20063">
                  <c:v>41117.989583284674</c:v>
                </c:pt>
                <c:pt idx="20064">
                  <c:v>41117.999999951338</c:v>
                </c:pt>
                <c:pt idx="20065">
                  <c:v>41118.010416618003</c:v>
                </c:pt>
                <c:pt idx="20066">
                  <c:v>41118.020833284667</c:v>
                </c:pt>
                <c:pt idx="20067">
                  <c:v>41118.031249951331</c:v>
                </c:pt>
                <c:pt idx="20068">
                  <c:v>41118.041666617995</c:v>
                </c:pt>
                <c:pt idx="20069">
                  <c:v>41118.05208328466</c:v>
                </c:pt>
                <c:pt idx="20070">
                  <c:v>41118.062499951324</c:v>
                </c:pt>
                <c:pt idx="20071">
                  <c:v>41118.072916617988</c:v>
                </c:pt>
                <c:pt idx="20072">
                  <c:v>41118.083333284652</c:v>
                </c:pt>
                <c:pt idx="20073">
                  <c:v>41118.093749951317</c:v>
                </c:pt>
                <c:pt idx="20074">
                  <c:v>41118.104166617981</c:v>
                </c:pt>
                <c:pt idx="20075">
                  <c:v>41118.114583284645</c:v>
                </c:pt>
                <c:pt idx="20076">
                  <c:v>41118.124999951309</c:v>
                </c:pt>
                <c:pt idx="20077">
                  <c:v>41118.135416617974</c:v>
                </c:pt>
                <c:pt idx="20078">
                  <c:v>41118.145833284638</c:v>
                </c:pt>
                <c:pt idx="20079">
                  <c:v>41118.156249951302</c:v>
                </c:pt>
                <c:pt idx="20080">
                  <c:v>41118.166666617966</c:v>
                </c:pt>
                <c:pt idx="20081">
                  <c:v>41118.17708328463</c:v>
                </c:pt>
                <c:pt idx="20082">
                  <c:v>41118.187499951295</c:v>
                </c:pt>
                <c:pt idx="20083">
                  <c:v>41118.197916617959</c:v>
                </c:pt>
                <c:pt idx="20084">
                  <c:v>41118.208333284623</c:v>
                </c:pt>
                <c:pt idx="20085">
                  <c:v>41118.218749951287</c:v>
                </c:pt>
                <c:pt idx="20086">
                  <c:v>41118.229166617952</c:v>
                </c:pt>
                <c:pt idx="20087">
                  <c:v>41118.239583284616</c:v>
                </c:pt>
                <c:pt idx="20088">
                  <c:v>41118.24999995128</c:v>
                </c:pt>
                <c:pt idx="20089">
                  <c:v>41118.260416617944</c:v>
                </c:pt>
                <c:pt idx="20090">
                  <c:v>41118.270833284609</c:v>
                </c:pt>
                <c:pt idx="20091">
                  <c:v>41118.281249951273</c:v>
                </c:pt>
                <c:pt idx="20092">
                  <c:v>41118.291666617937</c:v>
                </c:pt>
                <c:pt idx="20093">
                  <c:v>41118.302083284601</c:v>
                </c:pt>
                <c:pt idx="20094">
                  <c:v>41118.312499951266</c:v>
                </c:pt>
                <c:pt idx="20095">
                  <c:v>41118.32291661793</c:v>
                </c:pt>
                <c:pt idx="20096">
                  <c:v>41118.333333284594</c:v>
                </c:pt>
                <c:pt idx="20097">
                  <c:v>41118.343749951258</c:v>
                </c:pt>
                <c:pt idx="20098">
                  <c:v>41118.354166617923</c:v>
                </c:pt>
                <c:pt idx="20099">
                  <c:v>41118.364583284587</c:v>
                </c:pt>
                <c:pt idx="20100">
                  <c:v>41118.374999951251</c:v>
                </c:pt>
                <c:pt idx="20101">
                  <c:v>41118.385416617915</c:v>
                </c:pt>
                <c:pt idx="20102">
                  <c:v>41118.39583328458</c:v>
                </c:pt>
                <c:pt idx="20103">
                  <c:v>41118.406249951244</c:v>
                </c:pt>
                <c:pt idx="20104">
                  <c:v>41118.416666617908</c:v>
                </c:pt>
                <c:pt idx="20105">
                  <c:v>41118.427083284572</c:v>
                </c:pt>
                <c:pt idx="20106">
                  <c:v>41118.437499951237</c:v>
                </c:pt>
                <c:pt idx="20107">
                  <c:v>41118.447916617901</c:v>
                </c:pt>
                <c:pt idx="20108">
                  <c:v>41118.458333284565</c:v>
                </c:pt>
                <c:pt idx="20109">
                  <c:v>41118.468749951229</c:v>
                </c:pt>
                <c:pt idx="20110">
                  <c:v>41118.479166617893</c:v>
                </c:pt>
                <c:pt idx="20111">
                  <c:v>41118.489583284558</c:v>
                </c:pt>
                <c:pt idx="20112">
                  <c:v>41118.499999951222</c:v>
                </c:pt>
                <c:pt idx="20113">
                  <c:v>41118.510416617886</c:v>
                </c:pt>
                <c:pt idx="20114">
                  <c:v>41118.52083328455</c:v>
                </c:pt>
                <c:pt idx="20115">
                  <c:v>41118.531249951215</c:v>
                </c:pt>
                <c:pt idx="20116">
                  <c:v>41118.541666617879</c:v>
                </c:pt>
                <c:pt idx="20117">
                  <c:v>41118.552083284543</c:v>
                </c:pt>
                <c:pt idx="20118">
                  <c:v>41118.562499951207</c:v>
                </c:pt>
                <c:pt idx="20119">
                  <c:v>41118.572916617872</c:v>
                </c:pt>
                <c:pt idx="20120">
                  <c:v>41118.583333284536</c:v>
                </c:pt>
                <c:pt idx="20121">
                  <c:v>41118.5937499512</c:v>
                </c:pt>
                <c:pt idx="20122">
                  <c:v>41118.604166617864</c:v>
                </c:pt>
                <c:pt idx="20123">
                  <c:v>41118.614583284529</c:v>
                </c:pt>
                <c:pt idx="20124">
                  <c:v>41118.624999951193</c:v>
                </c:pt>
                <c:pt idx="20125">
                  <c:v>41118.635416617857</c:v>
                </c:pt>
                <c:pt idx="20126">
                  <c:v>41118.645833284521</c:v>
                </c:pt>
                <c:pt idx="20127">
                  <c:v>41118.656249951186</c:v>
                </c:pt>
                <c:pt idx="20128">
                  <c:v>41118.66666661785</c:v>
                </c:pt>
                <c:pt idx="20129">
                  <c:v>41118.677083284514</c:v>
                </c:pt>
                <c:pt idx="20130">
                  <c:v>41118.687499951178</c:v>
                </c:pt>
                <c:pt idx="20131">
                  <c:v>41118.697916617843</c:v>
                </c:pt>
                <c:pt idx="20132">
                  <c:v>41118.708333284507</c:v>
                </c:pt>
                <c:pt idx="20133">
                  <c:v>41118.718749951171</c:v>
                </c:pt>
                <c:pt idx="20134">
                  <c:v>41118.729166617835</c:v>
                </c:pt>
                <c:pt idx="20135">
                  <c:v>41118.7395832845</c:v>
                </c:pt>
                <c:pt idx="20136">
                  <c:v>41118.749999951164</c:v>
                </c:pt>
                <c:pt idx="20137">
                  <c:v>41118.760416617828</c:v>
                </c:pt>
                <c:pt idx="20138">
                  <c:v>41118.770833284492</c:v>
                </c:pt>
                <c:pt idx="20139">
                  <c:v>41118.781249951156</c:v>
                </c:pt>
                <c:pt idx="20140">
                  <c:v>41118.791666617821</c:v>
                </c:pt>
                <c:pt idx="20141">
                  <c:v>41118.802083284485</c:v>
                </c:pt>
                <c:pt idx="20142">
                  <c:v>41118.812499951149</c:v>
                </c:pt>
                <c:pt idx="20143">
                  <c:v>41118.822916617813</c:v>
                </c:pt>
                <c:pt idx="20144">
                  <c:v>41118.833333284478</c:v>
                </c:pt>
                <c:pt idx="20145">
                  <c:v>41118.843749951142</c:v>
                </c:pt>
                <c:pt idx="20146">
                  <c:v>41118.854166617806</c:v>
                </c:pt>
                <c:pt idx="20147">
                  <c:v>41118.86458328447</c:v>
                </c:pt>
                <c:pt idx="20148">
                  <c:v>41118.874999951135</c:v>
                </c:pt>
                <c:pt idx="20149">
                  <c:v>41118.885416617799</c:v>
                </c:pt>
                <c:pt idx="20150">
                  <c:v>41118.895833284463</c:v>
                </c:pt>
                <c:pt idx="20151">
                  <c:v>41118.906249951127</c:v>
                </c:pt>
                <c:pt idx="20152">
                  <c:v>41118.916666617792</c:v>
                </c:pt>
                <c:pt idx="20153">
                  <c:v>41118.927083284456</c:v>
                </c:pt>
                <c:pt idx="20154">
                  <c:v>41118.93749995112</c:v>
                </c:pt>
                <c:pt idx="20155">
                  <c:v>41118.947916617784</c:v>
                </c:pt>
                <c:pt idx="20156">
                  <c:v>41118.958333284449</c:v>
                </c:pt>
                <c:pt idx="20157">
                  <c:v>41118.968749951113</c:v>
                </c:pt>
                <c:pt idx="20158">
                  <c:v>41118.979166617777</c:v>
                </c:pt>
                <c:pt idx="20159">
                  <c:v>41118.989583284441</c:v>
                </c:pt>
                <c:pt idx="20160">
                  <c:v>41118.999999951106</c:v>
                </c:pt>
                <c:pt idx="20161">
                  <c:v>41119.01041661777</c:v>
                </c:pt>
                <c:pt idx="20162">
                  <c:v>41119.020833284434</c:v>
                </c:pt>
                <c:pt idx="20163">
                  <c:v>41119.031249951098</c:v>
                </c:pt>
                <c:pt idx="20164">
                  <c:v>41119.041666617763</c:v>
                </c:pt>
                <c:pt idx="20165">
                  <c:v>41119.052083284427</c:v>
                </c:pt>
                <c:pt idx="20166">
                  <c:v>41119.062499951091</c:v>
                </c:pt>
                <c:pt idx="20167">
                  <c:v>41119.072916617755</c:v>
                </c:pt>
                <c:pt idx="20168">
                  <c:v>41119.083333284419</c:v>
                </c:pt>
                <c:pt idx="20169">
                  <c:v>41119.093749951084</c:v>
                </c:pt>
                <c:pt idx="20170">
                  <c:v>41119.104166617748</c:v>
                </c:pt>
                <c:pt idx="20171">
                  <c:v>41119.114583284412</c:v>
                </c:pt>
                <c:pt idx="20172">
                  <c:v>41119.124999951076</c:v>
                </c:pt>
                <c:pt idx="20173">
                  <c:v>41119.135416617741</c:v>
                </c:pt>
                <c:pt idx="20174">
                  <c:v>41119.145833284405</c:v>
                </c:pt>
                <c:pt idx="20175">
                  <c:v>41119.156249951069</c:v>
                </c:pt>
                <c:pt idx="20176">
                  <c:v>41119.166666617733</c:v>
                </c:pt>
                <c:pt idx="20177">
                  <c:v>41119.177083284398</c:v>
                </c:pt>
                <c:pt idx="20178">
                  <c:v>41119.187499951062</c:v>
                </c:pt>
                <c:pt idx="20179">
                  <c:v>41119.197916617726</c:v>
                </c:pt>
                <c:pt idx="20180">
                  <c:v>41119.20833328439</c:v>
                </c:pt>
                <c:pt idx="20181">
                  <c:v>41119.218749951055</c:v>
                </c:pt>
                <c:pt idx="20182">
                  <c:v>41119.229166617719</c:v>
                </c:pt>
                <c:pt idx="20183">
                  <c:v>41119.239583284383</c:v>
                </c:pt>
                <c:pt idx="20184">
                  <c:v>41119.249999951047</c:v>
                </c:pt>
                <c:pt idx="20185">
                  <c:v>41119.260416617712</c:v>
                </c:pt>
                <c:pt idx="20186">
                  <c:v>41119.270833284376</c:v>
                </c:pt>
                <c:pt idx="20187">
                  <c:v>41119.28124995104</c:v>
                </c:pt>
                <c:pt idx="20188">
                  <c:v>41119.291666617704</c:v>
                </c:pt>
                <c:pt idx="20189">
                  <c:v>41119.302083284369</c:v>
                </c:pt>
                <c:pt idx="20190">
                  <c:v>41119.312499951033</c:v>
                </c:pt>
                <c:pt idx="20191">
                  <c:v>41119.322916617697</c:v>
                </c:pt>
                <c:pt idx="20192">
                  <c:v>41119.333333284361</c:v>
                </c:pt>
                <c:pt idx="20193">
                  <c:v>41119.343749951026</c:v>
                </c:pt>
                <c:pt idx="20194">
                  <c:v>41119.35416661769</c:v>
                </c:pt>
                <c:pt idx="20195">
                  <c:v>41119.364583284354</c:v>
                </c:pt>
                <c:pt idx="20196">
                  <c:v>41119.374999951018</c:v>
                </c:pt>
                <c:pt idx="20197">
                  <c:v>41119.385416617682</c:v>
                </c:pt>
                <c:pt idx="20198">
                  <c:v>41119.395833284347</c:v>
                </c:pt>
                <c:pt idx="20199">
                  <c:v>41119.406249951011</c:v>
                </c:pt>
                <c:pt idx="20200">
                  <c:v>41119.416666617675</c:v>
                </c:pt>
                <c:pt idx="20201">
                  <c:v>41119.427083284339</c:v>
                </c:pt>
                <c:pt idx="20202">
                  <c:v>41119.437499951004</c:v>
                </c:pt>
                <c:pt idx="20203">
                  <c:v>41119.447916617668</c:v>
                </c:pt>
                <c:pt idx="20204">
                  <c:v>41119.458333284332</c:v>
                </c:pt>
                <c:pt idx="20205">
                  <c:v>41119.468749950996</c:v>
                </c:pt>
                <c:pt idx="20206">
                  <c:v>41119.479166617661</c:v>
                </c:pt>
                <c:pt idx="20207">
                  <c:v>41119.489583284325</c:v>
                </c:pt>
                <c:pt idx="20208">
                  <c:v>41119.499999950989</c:v>
                </c:pt>
                <c:pt idx="20209">
                  <c:v>41119.510416617653</c:v>
                </c:pt>
                <c:pt idx="20210">
                  <c:v>41119.520833284318</c:v>
                </c:pt>
                <c:pt idx="20211">
                  <c:v>41119.531249950982</c:v>
                </c:pt>
                <c:pt idx="20212">
                  <c:v>41119.541666617646</c:v>
                </c:pt>
                <c:pt idx="20213">
                  <c:v>41119.55208328431</c:v>
                </c:pt>
                <c:pt idx="20214">
                  <c:v>41119.562499950975</c:v>
                </c:pt>
                <c:pt idx="20215">
                  <c:v>41119.572916617639</c:v>
                </c:pt>
                <c:pt idx="20216">
                  <c:v>41119.583333284303</c:v>
                </c:pt>
                <c:pt idx="20217">
                  <c:v>41119.593749950967</c:v>
                </c:pt>
                <c:pt idx="20218">
                  <c:v>41119.604166617632</c:v>
                </c:pt>
                <c:pt idx="20219">
                  <c:v>41119.614583284296</c:v>
                </c:pt>
                <c:pt idx="20220">
                  <c:v>41119.62499995096</c:v>
                </c:pt>
                <c:pt idx="20221">
                  <c:v>41119.635416617624</c:v>
                </c:pt>
                <c:pt idx="20222">
                  <c:v>41119.645833284289</c:v>
                </c:pt>
                <c:pt idx="20223">
                  <c:v>41119.656249950953</c:v>
                </c:pt>
                <c:pt idx="20224">
                  <c:v>41119.666666617617</c:v>
                </c:pt>
                <c:pt idx="20225">
                  <c:v>41119.677083284281</c:v>
                </c:pt>
                <c:pt idx="20226">
                  <c:v>41119.687499950945</c:v>
                </c:pt>
                <c:pt idx="20227">
                  <c:v>41119.69791661761</c:v>
                </c:pt>
                <c:pt idx="20228">
                  <c:v>41119.708333284274</c:v>
                </c:pt>
                <c:pt idx="20229">
                  <c:v>41119.718749950938</c:v>
                </c:pt>
                <c:pt idx="20230">
                  <c:v>41119.729166617602</c:v>
                </c:pt>
                <c:pt idx="20231">
                  <c:v>41119.739583284267</c:v>
                </c:pt>
                <c:pt idx="20232">
                  <c:v>41119.749999950931</c:v>
                </c:pt>
                <c:pt idx="20233">
                  <c:v>41119.760416617595</c:v>
                </c:pt>
                <c:pt idx="20234">
                  <c:v>41119.770833284259</c:v>
                </c:pt>
                <c:pt idx="20235">
                  <c:v>41119.781249950924</c:v>
                </c:pt>
                <c:pt idx="20236">
                  <c:v>41119.791666617588</c:v>
                </c:pt>
                <c:pt idx="20237">
                  <c:v>41119.802083284252</c:v>
                </c:pt>
                <c:pt idx="20238">
                  <c:v>41119.812499950916</c:v>
                </c:pt>
                <c:pt idx="20239">
                  <c:v>41119.822916617581</c:v>
                </c:pt>
                <c:pt idx="20240">
                  <c:v>41119.833333284245</c:v>
                </c:pt>
                <c:pt idx="20241">
                  <c:v>41119.843749950909</c:v>
                </c:pt>
                <c:pt idx="20242">
                  <c:v>41119.854166617573</c:v>
                </c:pt>
                <c:pt idx="20243">
                  <c:v>41119.864583284238</c:v>
                </c:pt>
                <c:pt idx="20244">
                  <c:v>41119.874999950902</c:v>
                </c:pt>
                <c:pt idx="20245">
                  <c:v>41119.885416617566</c:v>
                </c:pt>
                <c:pt idx="20246">
                  <c:v>41119.89583328423</c:v>
                </c:pt>
                <c:pt idx="20247">
                  <c:v>41119.906249950895</c:v>
                </c:pt>
                <c:pt idx="20248">
                  <c:v>41119.916666617559</c:v>
                </c:pt>
                <c:pt idx="20249">
                  <c:v>41119.927083284223</c:v>
                </c:pt>
                <c:pt idx="20250">
                  <c:v>41119.937499950887</c:v>
                </c:pt>
                <c:pt idx="20251">
                  <c:v>41119.947916617552</c:v>
                </c:pt>
                <c:pt idx="20252">
                  <c:v>41119.958333284216</c:v>
                </c:pt>
                <c:pt idx="20253">
                  <c:v>41119.96874995088</c:v>
                </c:pt>
                <c:pt idx="20254">
                  <c:v>41119.979166617544</c:v>
                </c:pt>
                <c:pt idx="20255">
                  <c:v>41119.989583284208</c:v>
                </c:pt>
                <c:pt idx="20256">
                  <c:v>41119.999999950873</c:v>
                </c:pt>
                <c:pt idx="20257">
                  <c:v>41120.010416617537</c:v>
                </c:pt>
                <c:pt idx="20258">
                  <c:v>41120.020833284201</c:v>
                </c:pt>
                <c:pt idx="20259">
                  <c:v>41120.031249950865</c:v>
                </c:pt>
                <c:pt idx="20260">
                  <c:v>41120.04166661753</c:v>
                </c:pt>
                <c:pt idx="20261">
                  <c:v>41120.052083284194</c:v>
                </c:pt>
                <c:pt idx="20262">
                  <c:v>41120.062499950858</c:v>
                </c:pt>
                <c:pt idx="20263">
                  <c:v>41120.072916617522</c:v>
                </c:pt>
                <c:pt idx="20264">
                  <c:v>41120.083333284187</c:v>
                </c:pt>
                <c:pt idx="20265">
                  <c:v>41120.093749950851</c:v>
                </c:pt>
                <c:pt idx="20266">
                  <c:v>41120.104166617515</c:v>
                </c:pt>
                <c:pt idx="20267">
                  <c:v>41120.114583284179</c:v>
                </c:pt>
                <c:pt idx="20268">
                  <c:v>41120.124999950844</c:v>
                </c:pt>
                <c:pt idx="20269">
                  <c:v>41120.135416617508</c:v>
                </c:pt>
                <c:pt idx="20270">
                  <c:v>41120.145833284172</c:v>
                </c:pt>
                <c:pt idx="20271">
                  <c:v>41120.156249950836</c:v>
                </c:pt>
                <c:pt idx="20272">
                  <c:v>41120.166666617501</c:v>
                </c:pt>
                <c:pt idx="20273">
                  <c:v>41120.177083284165</c:v>
                </c:pt>
                <c:pt idx="20274">
                  <c:v>41120.187499950829</c:v>
                </c:pt>
                <c:pt idx="20275">
                  <c:v>41120.197916617493</c:v>
                </c:pt>
                <c:pt idx="20276">
                  <c:v>41120.208333284158</c:v>
                </c:pt>
                <c:pt idx="20277">
                  <c:v>41120.218749950822</c:v>
                </c:pt>
                <c:pt idx="20278">
                  <c:v>41120.229166617486</c:v>
                </c:pt>
                <c:pt idx="20279">
                  <c:v>41120.23958328415</c:v>
                </c:pt>
                <c:pt idx="20280">
                  <c:v>41120.249999950815</c:v>
                </c:pt>
                <c:pt idx="20281">
                  <c:v>41120.260416617479</c:v>
                </c:pt>
                <c:pt idx="20282">
                  <c:v>41120.270833284143</c:v>
                </c:pt>
                <c:pt idx="20283">
                  <c:v>41120.281249950807</c:v>
                </c:pt>
                <c:pt idx="20284">
                  <c:v>41120.291666617471</c:v>
                </c:pt>
                <c:pt idx="20285">
                  <c:v>41120.302083284136</c:v>
                </c:pt>
                <c:pt idx="20286">
                  <c:v>41120.3124999508</c:v>
                </c:pt>
                <c:pt idx="20287">
                  <c:v>41120.322916617464</c:v>
                </c:pt>
                <c:pt idx="20288">
                  <c:v>41120.333333284128</c:v>
                </c:pt>
                <c:pt idx="20289">
                  <c:v>41120.343749950793</c:v>
                </c:pt>
                <c:pt idx="20290">
                  <c:v>41120.354166617457</c:v>
                </c:pt>
                <c:pt idx="20291">
                  <c:v>41120.364583284121</c:v>
                </c:pt>
                <c:pt idx="20292">
                  <c:v>41120.374999950785</c:v>
                </c:pt>
                <c:pt idx="20293">
                  <c:v>41120.38541661745</c:v>
                </c:pt>
                <c:pt idx="20294">
                  <c:v>41120.395833284114</c:v>
                </c:pt>
                <c:pt idx="20295">
                  <c:v>41120.406249950778</c:v>
                </c:pt>
                <c:pt idx="20296">
                  <c:v>41120.416666617442</c:v>
                </c:pt>
                <c:pt idx="20297">
                  <c:v>41120.427083284107</c:v>
                </c:pt>
                <c:pt idx="20298">
                  <c:v>41120.437499950771</c:v>
                </c:pt>
                <c:pt idx="20299">
                  <c:v>41120.447916617435</c:v>
                </c:pt>
                <c:pt idx="20300">
                  <c:v>41120.458333284099</c:v>
                </c:pt>
                <c:pt idx="20301">
                  <c:v>41120.468749950764</c:v>
                </c:pt>
                <c:pt idx="20302">
                  <c:v>41120.479166617428</c:v>
                </c:pt>
                <c:pt idx="20303">
                  <c:v>41120.489583284092</c:v>
                </c:pt>
                <c:pt idx="20304">
                  <c:v>41120.499999950756</c:v>
                </c:pt>
                <c:pt idx="20305">
                  <c:v>41120.510416617421</c:v>
                </c:pt>
                <c:pt idx="20306">
                  <c:v>41120.520833284085</c:v>
                </c:pt>
                <c:pt idx="20307">
                  <c:v>41120.531249950749</c:v>
                </c:pt>
                <c:pt idx="20308">
                  <c:v>41120.541666617413</c:v>
                </c:pt>
                <c:pt idx="20309">
                  <c:v>41120.552083284078</c:v>
                </c:pt>
                <c:pt idx="20310">
                  <c:v>41120.562499950742</c:v>
                </c:pt>
                <c:pt idx="20311">
                  <c:v>41120.572916617406</c:v>
                </c:pt>
                <c:pt idx="20312">
                  <c:v>41120.58333328407</c:v>
                </c:pt>
                <c:pt idx="20313">
                  <c:v>41120.593749950734</c:v>
                </c:pt>
                <c:pt idx="20314">
                  <c:v>41120.604166617399</c:v>
                </c:pt>
                <c:pt idx="20315">
                  <c:v>41120.614583284063</c:v>
                </c:pt>
                <c:pt idx="20316">
                  <c:v>41120.624999950727</c:v>
                </c:pt>
                <c:pt idx="20317">
                  <c:v>41120.635416617391</c:v>
                </c:pt>
                <c:pt idx="20318">
                  <c:v>41120.645833284056</c:v>
                </c:pt>
                <c:pt idx="20319">
                  <c:v>41120.65624995072</c:v>
                </c:pt>
                <c:pt idx="20320">
                  <c:v>41120.666666617384</c:v>
                </c:pt>
                <c:pt idx="20321">
                  <c:v>41120.677083284048</c:v>
                </c:pt>
                <c:pt idx="20322">
                  <c:v>41120.687499950713</c:v>
                </c:pt>
                <c:pt idx="20323">
                  <c:v>41120.697916617377</c:v>
                </c:pt>
                <c:pt idx="20324">
                  <c:v>41120.708333284041</c:v>
                </c:pt>
                <c:pt idx="20325">
                  <c:v>41120.718749950705</c:v>
                </c:pt>
                <c:pt idx="20326">
                  <c:v>41120.72916661737</c:v>
                </c:pt>
                <c:pt idx="20327">
                  <c:v>41120.739583284034</c:v>
                </c:pt>
                <c:pt idx="20328">
                  <c:v>41120.749999950698</c:v>
                </c:pt>
                <c:pt idx="20329">
                  <c:v>41120.760416617362</c:v>
                </c:pt>
                <c:pt idx="20330">
                  <c:v>41120.770833284027</c:v>
                </c:pt>
                <c:pt idx="20331">
                  <c:v>41120.781249950691</c:v>
                </c:pt>
                <c:pt idx="20332">
                  <c:v>41120.791666617355</c:v>
                </c:pt>
                <c:pt idx="20333">
                  <c:v>41120.802083284019</c:v>
                </c:pt>
                <c:pt idx="20334">
                  <c:v>41120.812499950684</c:v>
                </c:pt>
                <c:pt idx="20335">
                  <c:v>41120.822916617348</c:v>
                </c:pt>
                <c:pt idx="20336">
                  <c:v>41120.833333284012</c:v>
                </c:pt>
                <c:pt idx="20337">
                  <c:v>41120.843749950676</c:v>
                </c:pt>
                <c:pt idx="20338">
                  <c:v>41120.854166617341</c:v>
                </c:pt>
                <c:pt idx="20339">
                  <c:v>41120.864583284005</c:v>
                </c:pt>
                <c:pt idx="20340">
                  <c:v>41120.874999950669</c:v>
                </c:pt>
                <c:pt idx="20341">
                  <c:v>41120.885416617333</c:v>
                </c:pt>
                <c:pt idx="20342">
                  <c:v>41120.895833283997</c:v>
                </c:pt>
                <c:pt idx="20343">
                  <c:v>41120.906249950662</c:v>
                </c:pt>
                <c:pt idx="20344">
                  <c:v>41120.916666617326</c:v>
                </c:pt>
                <c:pt idx="20345">
                  <c:v>41120.92708328399</c:v>
                </c:pt>
                <c:pt idx="20346">
                  <c:v>41120.937499950654</c:v>
                </c:pt>
                <c:pt idx="20347">
                  <c:v>41120.947916617319</c:v>
                </c:pt>
                <c:pt idx="20348">
                  <c:v>41120.958333283983</c:v>
                </c:pt>
                <c:pt idx="20349">
                  <c:v>41120.968749950647</c:v>
                </c:pt>
                <c:pt idx="20350">
                  <c:v>41120.979166617311</c:v>
                </c:pt>
                <c:pt idx="20351">
                  <c:v>41120.989583283976</c:v>
                </c:pt>
                <c:pt idx="20352">
                  <c:v>41120.99999995064</c:v>
                </c:pt>
                <c:pt idx="20353">
                  <c:v>41121.010416617304</c:v>
                </c:pt>
                <c:pt idx="20354">
                  <c:v>41121.020833283968</c:v>
                </c:pt>
                <c:pt idx="20355">
                  <c:v>41121.031249950633</c:v>
                </c:pt>
                <c:pt idx="20356">
                  <c:v>41121.041666617297</c:v>
                </c:pt>
                <c:pt idx="20357">
                  <c:v>41121.052083283961</c:v>
                </c:pt>
                <c:pt idx="20358">
                  <c:v>41121.062499950625</c:v>
                </c:pt>
                <c:pt idx="20359">
                  <c:v>41121.07291661729</c:v>
                </c:pt>
                <c:pt idx="20360">
                  <c:v>41121.083333283954</c:v>
                </c:pt>
                <c:pt idx="20361">
                  <c:v>41121.093749950618</c:v>
                </c:pt>
                <c:pt idx="20362">
                  <c:v>41121.104166617282</c:v>
                </c:pt>
                <c:pt idx="20363">
                  <c:v>41121.114583283947</c:v>
                </c:pt>
                <c:pt idx="20364">
                  <c:v>41121.124999950611</c:v>
                </c:pt>
                <c:pt idx="20365">
                  <c:v>41121.135416617275</c:v>
                </c:pt>
                <c:pt idx="20366">
                  <c:v>41121.145833283939</c:v>
                </c:pt>
                <c:pt idx="20367">
                  <c:v>41121.156249950604</c:v>
                </c:pt>
                <c:pt idx="20368">
                  <c:v>41121.166666617268</c:v>
                </c:pt>
                <c:pt idx="20369">
                  <c:v>41121.177083283932</c:v>
                </c:pt>
                <c:pt idx="20370">
                  <c:v>41121.187499950596</c:v>
                </c:pt>
                <c:pt idx="20371">
                  <c:v>41121.19791661726</c:v>
                </c:pt>
                <c:pt idx="20372">
                  <c:v>41121.208333283925</c:v>
                </c:pt>
                <c:pt idx="20373">
                  <c:v>41121.218749950589</c:v>
                </c:pt>
                <c:pt idx="20374">
                  <c:v>41121.229166617253</c:v>
                </c:pt>
                <c:pt idx="20375">
                  <c:v>41121.239583283917</c:v>
                </c:pt>
                <c:pt idx="20376">
                  <c:v>41121.249999950582</c:v>
                </c:pt>
                <c:pt idx="20377">
                  <c:v>41121.260416617246</c:v>
                </c:pt>
                <c:pt idx="20378">
                  <c:v>41121.27083328391</c:v>
                </c:pt>
                <c:pt idx="20379">
                  <c:v>41121.281249950574</c:v>
                </c:pt>
                <c:pt idx="20380">
                  <c:v>41121.291666617239</c:v>
                </c:pt>
                <c:pt idx="20381">
                  <c:v>41121.302083283903</c:v>
                </c:pt>
                <c:pt idx="20382">
                  <c:v>41121.312499950567</c:v>
                </c:pt>
                <c:pt idx="20383">
                  <c:v>41121.322916617231</c:v>
                </c:pt>
                <c:pt idx="20384">
                  <c:v>41121.333333283896</c:v>
                </c:pt>
                <c:pt idx="20385">
                  <c:v>41121.34374995056</c:v>
                </c:pt>
                <c:pt idx="20386">
                  <c:v>41121.354166617224</c:v>
                </c:pt>
                <c:pt idx="20387">
                  <c:v>41121.364583283888</c:v>
                </c:pt>
                <c:pt idx="20388">
                  <c:v>41121.374999950553</c:v>
                </c:pt>
                <c:pt idx="20389">
                  <c:v>41121.385416617217</c:v>
                </c:pt>
                <c:pt idx="20390">
                  <c:v>41121.395833283881</c:v>
                </c:pt>
                <c:pt idx="20391">
                  <c:v>41121.406249950545</c:v>
                </c:pt>
                <c:pt idx="20392">
                  <c:v>41121.41666661721</c:v>
                </c:pt>
                <c:pt idx="20393">
                  <c:v>41121.427083283874</c:v>
                </c:pt>
                <c:pt idx="20394">
                  <c:v>41121.437499950538</c:v>
                </c:pt>
                <c:pt idx="20395">
                  <c:v>41121.447916617202</c:v>
                </c:pt>
                <c:pt idx="20396">
                  <c:v>41121.458333283867</c:v>
                </c:pt>
                <c:pt idx="20397">
                  <c:v>41121.468749950531</c:v>
                </c:pt>
                <c:pt idx="20398">
                  <c:v>41121.479166617195</c:v>
                </c:pt>
                <c:pt idx="20399">
                  <c:v>41121.489583283859</c:v>
                </c:pt>
                <c:pt idx="20400">
                  <c:v>41121.499999950523</c:v>
                </c:pt>
                <c:pt idx="20401">
                  <c:v>41121.510416617188</c:v>
                </c:pt>
                <c:pt idx="20402">
                  <c:v>41121.520833283852</c:v>
                </c:pt>
                <c:pt idx="20403">
                  <c:v>41121.531249950516</c:v>
                </c:pt>
                <c:pt idx="20404">
                  <c:v>41121.54166661718</c:v>
                </c:pt>
                <c:pt idx="20405">
                  <c:v>41121.552083283845</c:v>
                </c:pt>
                <c:pt idx="20406">
                  <c:v>41121.562499950509</c:v>
                </c:pt>
                <c:pt idx="20407">
                  <c:v>41121.572916617173</c:v>
                </c:pt>
                <c:pt idx="20408">
                  <c:v>41121.583333283837</c:v>
                </c:pt>
                <c:pt idx="20409">
                  <c:v>41121.593749950502</c:v>
                </c:pt>
                <c:pt idx="20410">
                  <c:v>41121.604166617166</c:v>
                </c:pt>
                <c:pt idx="20411">
                  <c:v>41121.61458328383</c:v>
                </c:pt>
                <c:pt idx="20412">
                  <c:v>41121.624999950494</c:v>
                </c:pt>
                <c:pt idx="20413">
                  <c:v>41121.635416617159</c:v>
                </c:pt>
                <c:pt idx="20414">
                  <c:v>41121.645833283823</c:v>
                </c:pt>
                <c:pt idx="20415">
                  <c:v>41121.656249950487</c:v>
                </c:pt>
                <c:pt idx="20416">
                  <c:v>41121.666666617151</c:v>
                </c:pt>
                <c:pt idx="20417">
                  <c:v>41121.677083283816</c:v>
                </c:pt>
                <c:pt idx="20418">
                  <c:v>41121.68749995048</c:v>
                </c:pt>
                <c:pt idx="20419">
                  <c:v>41121.697916617144</c:v>
                </c:pt>
                <c:pt idx="20420">
                  <c:v>41121.708333283808</c:v>
                </c:pt>
                <c:pt idx="20421">
                  <c:v>41121.718749950473</c:v>
                </c:pt>
                <c:pt idx="20422">
                  <c:v>41121.729166617137</c:v>
                </c:pt>
                <c:pt idx="20423">
                  <c:v>41121.739583283801</c:v>
                </c:pt>
                <c:pt idx="20424">
                  <c:v>41121.749999950465</c:v>
                </c:pt>
                <c:pt idx="20425">
                  <c:v>41121.76041661713</c:v>
                </c:pt>
                <c:pt idx="20426">
                  <c:v>41121.770833283794</c:v>
                </c:pt>
                <c:pt idx="20427">
                  <c:v>41121.781249950458</c:v>
                </c:pt>
                <c:pt idx="20428">
                  <c:v>41121.791666617122</c:v>
                </c:pt>
                <c:pt idx="20429">
                  <c:v>41121.802083283786</c:v>
                </c:pt>
                <c:pt idx="20430">
                  <c:v>41121.812499950451</c:v>
                </c:pt>
                <c:pt idx="20431">
                  <c:v>41121.822916617115</c:v>
                </c:pt>
                <c:pt idx="20432">
                  <c:v>41121.833333283779</c:v>
                </c:pt>
                <c:pt idx="20433">
                  <c:v>41121.843749950443</c:v>
                </c:pt>
                <c:pt idx="20434">
                  <c:v>41121.854166617108</c:v>
                </c:pt>
                <c:pt idx="20435">
                  <c:v>41121.864583283772</c:v>
                </c:pt>
                <c:pt idx="20436">
                  <c:v>41121.874999950436</c:v>
                </c:pt>
                <c:pt idx="20437">
                  <c:v>41121.8854166171</c:v>
                </c:pt>
                <c:pt idx="20438">
                  <c:v>41121.895833283765</c:v>
                </c:pt>
                <c:pt idx="20439">
                  <c:v>41121.906249950429</c:v>
                </c:pt>
                <c:pt idx="20440">
                  <c:v>41121.916666617093</c:v>
                </c:pt>
                <c:pt idx="20441">
                  <c:v>41121.927083283757</c:v>
                </c:pt>
                <c:pt idx="20442">
                  <c:v>41121.937499950422</c:v>
                </c:pt>
                <c:pt idx="20443">
                  <c:v>41121.947916617086</c:v>
                </c:pt>
                <c:pt idx="20444">
                  <c:v>41121.95833328375</c:v>
                </c:pt>
                <c:pt idx="20445">
                  <c:v>41121.968749950414</c:v>
                </c:pt>
                <c:pt idx="20446">
                  <c:v>41121.979166617079</c:v>
                </c:pt>
                <c:pt idx="20447">
                  <c:v>41121.989583283743</c:v>
                </c:pt>
                <c:pt idx="20448">
                  <c:v>41121.999999950407</c:v>
                </c:pt>
                <c:pt idx="20449">
                  <c:v>41122.010416617071</c:v>
                </c:pt>
                <c:pt idx="20450">
                  <c:v>41122.020833283736</c:v>
                </c:pt>
                <c:pt idx="20451">
                  <c:v>41122.0312499504</c:v>
                </c:pt>
                <c:pt idx="20452">
                  <c:v>41122.041666617064</c:v>
                </c:pt>
                <c:pt idx="20453">
                  <c:v>41122.052083283728</c:v>
                </c:pt>
                <c:pt idx="20454">
                  <c:v>41122.062499950393</c:v>
                </c:pt>
                <c:pt idx="20455">
                  <c:v>41122.072916617057</c:v>
                </c:pt>
                <c:pt idx="20456">
                  <c:v>41122.083333283721</c:v>
                </c:pt>
                <c:pt idx="20457">
                  <c:v>41122.093749950385</c:v>
                </c:pt>
                <c:pt idx="20458">
                  <c:v>41122.104166617049</c:v>
                </c:pt>
                <c:pt idx="20459">
                  <c:v>41122.114583283714</c:v>
                </c:pt>
                <c:pt idx="20460">
                  <c:v>41122.124999950378</c:v>
                </c:pt>
                <c:pt idx="20461">
                  <c:v>41122.135416617042</c:v>
                </c:pt>
                <c:pt idx="20462">
                  <c:v>41122.145833283706</c:v>
                </c:pt>
                <c:pt idx="20463">
                  <c:v>41122.156249950371</c:v>
                </c:pt>
                <c:pt idx="20464">
                  <c:v>41122.166666617035</c:v>
                </c:pt>
                <c:pt idx="20465">
                  <c:v>41122.177083283699</c:v>
                </c:pt>
                <c:pt idx="20466">
                  <c:v>41122.187499950363</c:v>
                </c:pt>
                <c:pt idx="20467">
                  <c:v>41122.197916617028</c:v>
                </c:pt>
                <c:pt idx="20468">
                  <c:v>41122.208333283692</c:v>
                </c:pt>
                <c:pt idx="20469">
                  <c:v>41122.218749950356</c:v>
                </c:pt>
                <c:pt idx="20470">
                  <c:v>41122.22916661702</c:v>
                </c:pt>
                <c:pt idx="20471">
                  <c:v>41122.239583283685</c:v>
                </c:pt>
                <c:pt idx="20472">
                  <c:v>41122.249999950349</c:v>
                </c:pt>
                <c:pt idx="20473">
                  <c:v>41122.260416617013</c:v>
                </c:pt>
                <c:pt idx="20474">
                  <c:v>41122.270833283677</c:v>
                </c:pt>
                <c:pt idx="20475">
                  <c:v>41122.281249950342</c:v>
                </c:pt>
                <c:pt idx="20476">
                  <c:v>41122.291666617006</c:v>
                </c:pt>
                <c:pt idx="20477">
                  <c:v>41122.30208328367</c:v>
                </c:pt>
                <c:pt idx="20478">
                  <c:v>41122.312499950334</c:v>
                </c:pt>
                <c:pt idx="20479">
                  <c:v>41122.322916616999</c:v>
                </c:pt>
                <c:pt idx="20480">
                  <c:v>41122.333333283663</c:v>
                </c:pt>
                <c:pt idx="20481">
                  <c:v>41122.343749950327</c:v>
                </c:pt>
                <c:pt idx="20482">
                  <c:v>41122.354166616991</c:v>
                </c:pt>
                <c:pt idx="20483">
                  <c:v>41122.364583283656</c:v>
                </c:pt>
                <c:pt idx="20484">
                  <c:v>41122.37499995032</c:v>
                </c:pt>
                <c:pt idx="20485">
                  <c:v>41122.385416616984</c:v>
                </c:pt>
                <c:pt idx="20486">
                  <c:v>41122.395833283648</c:v>
                </c:pt>
                <c:pt idx="20487">
                  <c:v>41122.406249950312</c:v>
                </c:pt>
                <c:pt idx="20488">
                  <c:v>41122.416666616977</c:v>
                </c:pt>
                <c:pt idx="20489">
                  <c:v>41122.427083283641</c:v>
                </c:pt>
                <c:pt idx="20490">
                  <c:v>41122.437499950305</c:v>
                </c:pt>
                <c:pt idx="20491">
                  <c:v>41122.447916616969</c:v>
                </c:pt>
                <c:pt idx="20492">
                  <c:v>41122.458333283634</c:v>
                </c:pt>
                <c:pt idx="20493">
                  <c:v>41122.468749950298</c:v>
                </c:pt>
                <c:pt idx="20494">
                  <c:v>41122.479166616962</c:v>
                </c:pt>
                <c:pt idx="20495">
                  <c:v>41122.489583283626</c:v>
                </c:pt>
                <c:pt idx="20496">
                  <c:v>41122.499999950291</c:v>
                </c:pt>
                <c:pt idx="20497">
                  <c:v>41122.510416616955</c:v>
                </c:pt>
                <c:pt idx="20498">
                  <c:v>41122.520833283619</c:v>
                </c:pt>
                <c:pt idx="20499">
                  <c:v>41122.531249950283</c:v>
                </c:pt>
                <c:pt idx="20500">
                  <c:v>41122.541666616948</c:v>
                </c:pt>
                <c:pt idx="20501">
                  <c:v>41122.552083283612</c:v>
                </c:pt>
                <c:pt idx="20502">
                  <c:v>41122.562499950276</c:v>
                </c:pt>
                <c:pt idx="20503">
                  <c:v>41122.57291661694</c:v>
                </c:pt>
                <c:pt idx="20504">
                  <c:v>41122.583333283605</c:v>
                </c:pt>
                <c:pt idx="20505">
                  <c:v>41122.593749950269</c:v>
                </c:pt>
                <c:pt idx="20506">
                  <c:v>41122.604166616933</c:v>
                </c:pt>
                <c:pt idx="20507">
                  <c:v>41122.614583283597</c:v>
                </c:pt>
                <c:pt idx="20508">
                  <c:v>41122.624999950262</c:v>
                </c:pt>
                <c:pt idx="20509">
                  <c:v>41122.635416616926</c:v>
                </c:pt>
                <c:pt idx="20510">
                  <c:v>41122.64583328359</c:v>
                </c:pt>
                <c:pt idx="20511">
                  <c:v>41122.656249950254</c:v>
                </c:pt>
                <c:pt idx="20512">
                  <c:v>41122.666666616919</c:v>
                </c:pt>
                <c:pt idx="20513">
                  <c:v>41122.677083283583</c:v>
                </c:pt>
                <c:pt idx="20514">
                  <c:v>41122.687499950247</c:v>
                </c:pt>
                <c:pt idx="20515">
                  <c:v>41122.697916616911</c:v>
                </c:pt>
                <c:pt idx="20516">
                  <c:v>41122.708333283575</c:v>
                </c:pt>
                <c:pt idx="20517">
                  <c:v>41122.71874995024</c:v>
                </c:pt>
                <c:pt idx="20518">
                  <c:v>41122.729166616904</c:v>
                </c:pt>
                <c:pt idx="20519">
                  <c:v>41122.739583283568</c:v>
                </c:pt>
                <c:pt idx="20520">
                  <c:v>41122.749999950232</c:v>
                </c:pt>
                <c:pt idx="20521">
                  <c:v>41122.760416616897</c:v>
                </c:pt>
                <c:pt idx="20522">
                  <c:v>41122.770833283561</c:v>
                </c:pt>
                <c:pt idx="20523">
                  <c:v>41122.781249950225</c:v>
                </c:pt>
                <c:pt idx="20524">
                  <c:v>41122.791666616889</c:v>
                </c:pt>
                <c:pt idx="20525">
                  <c:v>41122.802083283554</c:v>
                </c:pt>
                <c:pt idx="20526">
                  <c:v>41122.812499950218</c:v>
                </c:pt>
                <c:pt idx="20527">
                  <c:v>41122.822916616882</c:v>
                </c:pt>
                <c:pt idx="20528">
                  <c:v>41122.833333283546</c:v>
                </c:pt>
                <c:pt idx="20529">
                  <c:v>41122.843749950211</c:v>
                </c:pt>
                <c:pt idx="20530">
                  <c:v>41122.854166616875</c:v>
                </c:pt>
                <c:pt idx="20531">
                  <c:v>41122.864583283539</c:v>
                </c:pt>
                <c:pt idx="20532">
                  <c:v>41122.874999950203</c:v>
                </c:pt>
                <c:pt idx="20533">
                  <c:v>41122.885416616868</c:v>
                </c:pt>
                <c:pt idx="20534">
                  <c:v>41122.895833283532</c:v>
                </c:pt>
                <c:pt idx="20535">
                  <c:v>41122.906249950196</c:v>
                </c:pt>
                <c:pt idx="20536">
                  <c:v>41122.91666661686</c:v>
                </c:pt>
                <c:pt idx="20537">
                  <c:v>41122.927083283525</c:v>
                </c:pt>
                <c:pt idx="20538">
                  <c:v>41122.937499950189</c:v>
                </c:pt>
                <c:pt idx="20539">
                  <c:v>41122.947916616853</c:v>
                </c:pt>
                <c:pt idx="20540">
                  <c:v>41122.958333283517</c:v>
                </c:pt>
                <c:pt idx="20541">
                  <c:v>41122.968749950182</c:v>
                </c:pt>
                <c:pt idx="20542">
                  <c:v>41122.979166616846</c:v>
                </c:pt>
                <c:pt idx="20543">
                  <c:v>41122.98958328351</c:v>
                </c:pt>
                <c:pt idx="20544">
                  <c:v>41122.999999950174</c:v>
                </c:pt>
                <c:pt idx="20545">
                  <c:v>41123.010416616838</c:v>
                </c:pt>
                <c:pt idx="20546">
                  <c:v>41123.020833283503</c:v>
                </c:pt>
                <c:pt idx="20547">
                  <c:v>41123.031249950167</c:v>
                </c:pt>
                <c:pt idx="20548">
                  <c:v>41123.041666616831</c:v>
                </c:pt>
                <c:pt idx="20549">
                  <c:v>41123.052083283495</c:v>
                </c:pt>
                <c:pt idx="20550">
                  <c:v>41123.06249995016</c:v>
                </c:pt>
                <c:pt idx="20551">
                  <c:v>41123.072916616824</c:v>
                </c:pt>
                <c:pt idx="20552">
                  <c:v>41123.083333283488</c:v>
                </c:pt>
                <c:pt idx="20553">
                  <c:v>41123.093749950152</c:v>
                </c:pt>
                <c:pt idx="20554">
                  <c:v>41123.104166616817</c:v>
                </c:pt>
                <c:pt idx="20555">
                  <c:v>41123.114583283481</c:v>
                </c:pt>
                <c:pt idx="20556">
                  <c:v>41123.124999950145</c:v>
                </c:pt>
                <c:pt idx="20557">
                  <c:v>41123.135416616809</c:v>
                </c:pt>
                <c:pt idx="20558">
                  <c:v>41123.145833283474</c:v>
                </c:pt>
                <c:pt idx="20559">
                  <c:v>41123.156249950138</c:v>
                </c:pt>
                <c:pt idx="20560">
                  <c:v>41123.166666616802</c:v>
                </c:pt>
                <c:pt idx="20561">
                  <c:v>41123.177083283466</c:v>
                </c:pt>
                <c:pt idx="20562">
                  <c:v>41123.187499950131</c:v>
                </c:pt>
                <c:pt idx="20563">
                  <c:v>41123.197916616795</c:v>
                </c:pt>
                <c:pt idx="20564">
                  <c:v>41123.208333283459</c:v>
                </c:pt>
                <c:pt idx="20565">
                  <c:v>41123.218749950123</c:v>
                </c:pt>
                <c:pt idx="20566">
                  <c:v>41123.229166616788</c:v>
                </c:pt>
                <c:pt idx="20567">
                  <c:v>41123.239583283452</c:v>
                </c:pt>
                <c:pt idx="20568">
                  <c:v>41123.249999950116</c:v>
                </c:pt>
                <c:pt idx="20569">
                  <c:v>41123.26041661678</c:v>
                </c:pt>
                <c:pt idx="20570">
                  <c:v>41123.270833283445</c:v>
                </c:pt>
                <c:pt idx="20571">
                  <c:v>41123.281249950109</c:v>
                </c:pt>
                <c:pt idx="20572">
                  <c:v>41123.291666616773</c:v>
                </c:pt>
                <c:pt idx="20573">
                  <c:v>41123.302083283437</c:v>
                </c:pt>
                <c:pt idx="20574">
                  <c:v>41123.312499950101</c:v>
                </c:pt>
                <c:pt idx="20575">
                  <c:v>41123.322916616766</c:v>
                </c:pt>
                <c:pt idx="20576">
                  <c:v>41123.33333328343</c:v>
                </c:pt>
                <c:pt idx="20577">
                  <c:v>41123.343749950094</c:v>
                </c:pt>
                <c:pt idx="20578">
                  <c:v>41123.354166616758</c:v>
                </c:pt>
                <c:pt idx="20579">
                  <c:v>41123.364583283423</c:v>
                </c:pt>
                <c:pt idx="20580">
                  <c:v>41123.374999950087</c:v>
                </c:pt>
                <c:pt idx="20581">
                  <c:v>41123.385416616751</c:v>
                </c:pt>
                <c:pt idx="20582">
                  <c:v>41123.395833283415</c:v>
                </c:pt>
                <c:pt idx="20583">
                  <c:v>41123.40624995008</c:v>
                </c:pt>
                <c:pt idx="20584">
                  <c:v>41123.416666616744</c:v>
                </c:pt>
                <c:pt idx="20585">
                  <c:v>41123.427083283408</c:v>
                </c:pt>
                <c:pt idx="20586">
                  <c:v>41123.437499950072</c:v>
                </c:pt>
                <c:pt idx="20587">
                  <c:v>41123.447916616737</c:v>
                </c:pt>
                <c:pt idx="20588">
                  <c:v>41123.458333283401</c:v>
                </c:pt>
                <c:pt idx="20589">
                  <c:v>41123.468749950065</c:v>
                </c:pt>
                <c:pt idx="20590">
                  <c:v>41123.479166616729</c:v>
                </c:pt>
                <c:pt idx="20591">
                  <c:v>41123.489583283394</c:v>
                </c:pt>
                <c:pt idx="20592">
                  <c:v>41123.499999950058</c:v>
                </c:pt>
                <c:pt idx="20593">
                  <c:v>41123.510416616722</c:v>
                </c:pt>
                <c:pt idx="20594">
                  <c:v>41123.520833283386</c:v>
                </c:pt>
                <c:pt idx="20595">
                  <c:v>41123.531249950051</c:v>
                </c:pt>
                <c:pt idx="20596">
                  <c:v>41123.541666616715</c:v>
                </c:pt>
                <c:pt idx="20597">
                  <c:v>41123.552083283379</c:v>
                </c:pt>
                <c:pt idx="20598">
                  <c:v>41123.562499950043</c:v>
                </c:pt>
                <c:pt idx="20599">
                  <c:v>41123.572916616708</c:v>
                </c:pt>
                <c:pt idx="20600">
                  <c:v>41123.583333283372</c:v>
                </c:pt>
                <c:pt idx="20601">
                  <c:v>41123.593749950036</c:v>
                </c:pt>
                <c:pt idx="20602">
                  <c:v>41123.6041666167</c:v>
                </c:pt>
                <c:pt idx="20603">
                  <c:v>41123.614583283364</c:v>
                </c:pt>
                <c:pt idx="20604">
                  <c:v>41123.624999950029</c:v>
                </c:pt>
                <c:pt idx="20605">
                  <c:v>41123.635416616693</c:v>
                </c:pt>
                <c:pt idx="20606">
                  <c:v>41123.645833283357</c:v>
                </c:pt>
                <c:pt idx="20607">
                  <c:v>41123.656249950021</c:v>
                </c:pt>
                <c:pt idx="20608">
                  <c:v>41123.666666616686</c:v>
                </c:pt>
                <c:pt idx="20609">
                  <c:v>41123.67708328335</c:v>
                </c:pt>
                <c:pt idx="20610">
                  <c:v>41123.687499950014</c:v>
                </c:pt>
                <c:pt idx="20611">
                  <c:v>41123.697916616678</c:v>
                </c:pt>
                <c:pt idx="20612">
                  <c:v>41123.708333283343</c:v>
                </c:pt>
                <c:pt idx="20613">
                  <c:v>41123.718749950007</c:v>
                </c:pt>
                <c:pt idx="20614">
                  <c:v>41123.729166616671</c:v>
                </c:pt>
                <c:pt idx="20615">
                  <c:v>41123.739583283335</c:v>
                </c:pt>
                <c:pt idx="20616">
                  <c:v>41123.74999995</c:v>
                </c:pt>
                <c:pt idx="20617">
                  <c:v>41123.760416616664</c:v>
                </c:pt>
                <c:pt idx="20618">
                  <c:v>41123.770833283328</c:v>
                </c:pt>
                <c:pt idx="20619">
                  <c:v>41123.781249949992</c:v>
                </c:pt>
                <c:pt idx="20620">
                  <c:v>41123.791666616657</c:v>
                </c:pt>
                <c:pt idx="20621">
                  <c:v>41123.802083283321</c:v>
                </c:pt>
                <c:pt idx="20622">
                  <c:v>41123.812499949985</c:v>
                </c:pt>
                <c:pt idx="20623">
                  <c:v>41123.822916616649</c:v>
                </c:pt>
                <c:pt idx="20624">
                  <c:v>41123.833333283314</c:v>
                </c:pt>
                <c:pt idx="20625">
                  <c:v>41123.843749949978</c:v>
                </c:pt>
                <c:pt idx="20626">
                  <c:v>41123.854166616642</c:v>
                </c:pt>
                <c:pt idx="20627">
                  <c:v>41123.864583283306</c:v>
                </c:pt>
                <c:pt idx="20628">
                  <c:v>41123.874999949971</c:v>
                </c:pt>
                <c:pt idx="20629">
                  <c:v>41123.885416616635</c:v>
                </c:pt>
                <c:pt idx="20630">
                  <c:v>41123.895833283299</c:v>
                </c:pt>
                <c:pt idx="20631">
                  <c:v>41123.906249949963</c:v>
                </c:pt>
                <c:pt idx="20632">
                  <c:v>41123.916666616627</c:v>
                </c:pt>
                <c:pt idx="20633">
                  <c:v>41123.927083283292</c:v>
                </c:pt>
                <c:pt idx="20634">
                  <c:v>41123.937499949956</c:v>
                </c:pt>
                <c:pt idx="20635">
                  <c:v>41123.94791661662</c:v>
                </c:pt>
                <c:pt idx="20636">
                  <c:v>41123.958333283284</c:v>
                </c:pt>
                <c:pt idx="20637">
                  <c:v>41123.968749949949</c:v>
                </c:pt>
                <c:pt idx="20638">
                  <c:v>41123.979166616613</c:v>
                </c:pt>
                <c:pt idx="20639">
                  <c:v>41123.989583283277</c:v>
                </c:pt>
                <c:pt idx="20640">
                  <c:v>41123.999999949941</c:v>
                </c:pt>
                <c:pt idx="20641">
                  <c:v>41124.010416616606</c:v>
                </c:pt>
                <c:pt idx="20642">
                  <c:v>41124.02083328327</c:v>
                </c:pt>
                <c:pt idx="20643">
                  <c:v>41124.031249949934</c:v>
                </c:pt>
                <c:pt idx="20644">
                  <c:v>41124.041666616598</c:v>
                </c:pt>
                <c:pt idx="20645">
                  <c:v>41124.052083283263</c:v>
                </c:pt>
                <c:pt idx="20646">
                  <c:v>41124.062499949927</c:v>
                </c:pt>
                <c:pt idx="20647">
                  <c:v>41124.072916616591</c:v>
                </c:pt>
                <c:pt idx="20648">
                  <c:v>41124.083333283255</c:v>
                </c:pt>
                <c:pt idx="20649">
                  <c:v>41124.09374994992</c:v>
                </c:pt>
                <c:pt idx="20650">
                  <c:v>41124.104166616584</c:v>
                </c:pt>
                <c:pt idx="20651">
                  <c:v>41124.114583283248</c:v>
                </c:pt>
                <c:pt idx="20652">
                  <c:v>41124.124999949912</c:v>
                </c:pt>
                <c:pt idx="20653">
                  <c:v>41124.135416616577</c:v>
                </c:pt>
                <c:pt idx="20654">
                  <c:v>41124.145833283241</c:v>
                </c:pt>
                <c:pt idx="20655">
                  <c:v>41124.156249949905</c:v>
                </c:pt>
                <c:pt idx="20656">
                  <c:v>41124.166666616569</c:v>
                </c:pt>
                <c:pt idx="20657">
                  <c:v>41124.177083283234</c:v>
                </c:pt>
                <c:pt idx="20658">
                  <c:v>41124.187499949898</c:v>
                </c:pt>
                <c:pt idx="20659">
                  <c:v>41124.197916616562</c:v>
                </c:pt>
                <c:pt idx="20660">
                  <c:v>41124.208333283226</c:v>
                </c:pt>
                <c:pt idx="20661">
                  <c:v>41124.21874994989</c:v>
                </c:pt>
                <c:pt idx="20662">
                  <c:v>41124.229166616555</c:v>
                </c:pt>
                <c:pt idx="20663">
                  <c:v>41124.239583283219</c:v>
                </c:pt>
                <c:pt idx="20664">
                  <c:v>41124.249999949883</c:v>
                </c:pt>
                <c:pt idx="20665">
                  <c:v>41124.260416616547</c:v>
                </c:pt>
                <c:pt idx="20666">
                  <c:v>41124.270833283212</c:v>
                </c:pt>
                <c:pt idx="20667">
                  <c:v>41124.281249949876</c:v>
                </c:pt>
                <c:pt idx="20668">
                  <c:v>41124.29166661654</c:v>
                </c:pt>
                <c:pt idx="20669">
                  <c:v>41124.302083283204</c:v>
                </c:pt>
                <c:pt idx="20670">
                  <c:v>41124.312499949869</c:v>
                </c:pt>
                <c:pt idx="20671">
                  <c:v>41124.322916616533</c:v>
                </c:pt>
                <c:pt idx="20672">
                  <c:v>41124.333333283197</c:v>
                </c:pt>
                <c:pt idx="20673">
                  <c:v>41124.343749949861</c:v>
                </c:pt>
                <c:pt idx="20674">
                  <c:v>41124.354166616526</c:v>
                </c:pt>
                <c:pt idx="20675">
                  <c:v>41124.36458328319</c:v>
                </c:pt>
                <c:pt idx="20676">
                  <c:v>41124.374999949854</c:v>
                </c:pt>
                <c:pt idx="20677">
                  <c:v>41124.385416616518</c:v>
                </c:pt>
                <c:pt idx="20678">
                  <c:v>41124.395833283183</c:v>
                </c:pt>
                <c:pt idx="20679">
                  <c:v>41124.406249949847</c:v>
                </c:pt>
                <c:pt idx="20680">
                  <c:v>41124.416666616511</c:v>
                </c:pt>
                <c:pt idx="20681">
                  <c:v>41124.427083283175</c:v>
                </c:pt>
                <c:pt idx="20682">
                  <c:v>41124.43749994984</c:v>
                </c:pt>
                <c:pt idx="20683">
                  <c:v>41124.447916616504</c:v>
                </c:pt>
                <c:pt idx="20684">
                  <c:v>41124.458333283168</c:v>
                </c:pt>
                <c:pt idx="20685">
                  <c:v>41124.468749949832</c:v>
                </c:pt>
                <c:pt idx="20686">
                  <c:v>41124.479166616497</c:v>
                </c:pt>
                <c:pt idx="20687">
                  <c:v>41124.489583283161</c:v>
                </c:pt>
                <c:pt idx="20688">
                  <c:v>41124.499999949825</c:v>
                </c:pt>
                <c:pt idx="20689">
                  <c:v>41124.510416616489</c:v>
                </c:pt>
                <c:pt idx="20690">
                  <c:v>41124.520833283153</c:v>
                </c:pt>
                <c:pt idx="20691">
                  <c:v>41124.531249949818</c:v>
                </c:pt>
                <c:pt idx="20692">
                  <c:v>41124.541666616482</c:v>
                </c:pt>
                <c:pt idx="20693">
                  <c:v>41124.552083283146</c:v>
                </c:pt>
                <c:pt idx="20694">
                  <c:v>41124.56249994981</c:v>
                </c:pt>
                <c:pt idx="20695">
                  <c:v>41124.572916616475</c:v>
                </c:pt>
                <c:pt idx="20696">
                  <c:v>41124.583333283139</c:v>
                </c:pt>
                <c:pt idx="20697">
                  <c:v>41124.593749949803</c:v>
                </c:pt>
                <c:pt idx="20698">
                  <c:v>41124.604166616467</c:v>
                </c:pt>
                <c:pt idx="20699">
                  <c:v>41124.614583283132</c:v>
                </c:pt>
                <c:pt idx="20700">
                  <c:v>41124.624999949796</c:v>
                </c:pt>
                <c:pt idx="20701">
                  <c:v>41124.63541661646</c:v>
                </c:pt>
                <c:pt idx="20702">
                  <c:v>41124.645833283124</c:v>
                </c:pt>
                <c:pt idx="20703">
                  <c:v>41124.656249949789</c:v>
                </c:pt>
                <c:pt idx="20704">
                  <c:v>41124.666666616453</c:v>
                </c:pt>
                <c:pt idx="20705">
                  <c:v>41124.677083283117</c:v>
                </c:pt>
                <c:pt idx="20706">
                  <c:v>41124.687499949781</c:v>
                </c:pt>
                <c:pt idx="20707">
                  <c:v>41124.697916616446</c:v>
                </c:pt>
                <c:pt idx="20708">
                  <c:v>41124.70833328311</c:v>
                </c:pt>
                <c:pt idx="20709">
                  <c:v>41124.718749949774</c:v>
                </c:pt>
                <c:pt idx="20710">
                  <c:v>41124.729166616438</c:v>
                </c:pt>
                <c:pt idx="20711">
                  <c:v>41124.739583283103</c:v>
                </c:pt>
                <c:pt idx="20712">
                  <c:v>41124.749999949767</c:v>
                </c:pt>
                <c:pt idx="20713">
                  <c:v>41124.760416616431</c:v>
                </c:pt>
                <c:pt idx="20714">
                  <c:v>41124.770833283095</c:v>
                </c:pt>
                <c:pt idx="20715">
                  <c:v>41124.78124994976</c:v>
                </c:pt>
                <c:pt idx="20716">
                  <c:v>41124.791666616424</c:v>
                </c:pt>
                <c:pt idx="20717">
                  <c:v>41124.802083283088</c:v>
                </c:pt>
                <c:pt idx="20718">
                  <c:v>41124.812499949752</c:v>
                </c:pt>
                <c:pt idx="20719">
                  <c:v>41124.822916616416</c:v>
                </c:pt>
                <c:pt idx="20720">
                  <c:v>41124.833333283081</c:v>
                </c:pt>
                <c:pt idx="20721">
                  <c:v>41124.843749949745</c:v>
                </c:pt>
                <c:pt idx="20722">
                  <c:v>41124.854166616409</c:v>
                </c:pt>
                <c:pt idx="20723">
                  <c:v>41124.864583283073</c:v>
                </c:pt>
                <c:pt idx="20724">
                  <c:v>41124.874999949738</c:v>
                </c:pt>
                <c:pt idx="20725">
                  <c:v>41124.885416616402</c:v>
                </c:pt>
                <c:pt idx="20726">
                  <c:v>41124.895833283066</c:v>
                </c:pt>
                <c:pt idx="20727">
                  <c:v>41124.90624994973</c:v>
                </c:pt>
                <c:pt idx="20728">
                  <c:v>41124.916666616395</c:v>
                </c:pt>
                <c:pt idx="20729">
                  <c:v>41124.927083283059</c:v>
                </c:pt>
                <c:pt idx="20730">
                  <c:v>41124.937499949723</c:v>
                </c:pt>
                <c:pt idx="20731">
                  <c:v>41124.947916616387</c:v>
                </c:pt>
                <c:pt idx="20732">
                  <c:v>41124.958333283052</c:v>
                </c:pt>
                <c:pt idx="20733">
                  <c:v>41124.968749949716</c:v>
                </c:pt>
                <c:pt idx="20734">
                  <c:v>41124.97916661638</c:v>
                </c:pt>
                <c:pt idx="20735">
                  <c:v>41124.989583283044</c:v>
                </c:pt>
                <c:pt idx="20736">
                  <c:v>41124.999999949709</c:v>
                </c:pt>
                <c:pt idx="20737">
                  <c:v>41125.010416616373</c:v>
                </c:pt>
                <c:pt idx="20738">
                  <c:v>41125.020833283037</c:v>
                </c:pt>
                <c:pt idx="20739">
                  <c:v>41125.031249949701</c:v>
                </c:pt>
                <c:pt idx="20740">
                  <c:v>41125.041666616366</c:v>
                </c:pt>
                <c:pt idx="20741">
                  <c:v>41125.05208328303</c:v>
                </c:pt>
                <c:pt idx="20742">
                  <c:v>41125.062499949694</c:v>
                </c:pt>
                <c:pt idx="20743">
                  <c:v>41125.072916616358</c:v>
                </c:pt>
                <c:pt idx="20744">
                  <c:v>41125.083333283023</c:v>
                </c:pt>
                <c:pt idx="20745">
                  <c:v>41125.093749949687</c:v>
                </c:pt>
                <c:pt idx="20746">
                  <c:v>41125.104166616351</c:v>
                </c:pt>
                <c:pt idx="20747">
                  <c:v>41125.114583283015</c:v>
                </c:pt>
                <c:pt idx="20748">
                  <c:v>41125.124999949679</c:v>
                </c:pt>
                <c:pt idx="20749">
                  <c:v>41125.135416616344</c:v>
                </c:pt>
                <c:pt idx="20750">
                  <c:v>41125.145833283008</c:v>
                </c:pt>
                <c:pt idx="20751">
                  <c:v>41125.156249949672</c:v>
                </c:pt>
                <c:pt idx="20752">
                  <c:v>41125.166666616336</c:v>
                </c:pt>
                <c:pt idx="20753">
                  <c:v>41125.177083283001</c:v>
                </c:pt>
                <c:pt idx="20754">
                  <c:v>41125.187499949665</c:v>
                </c:pt>
                <c:pt idx="20755">
                  <c:v>41125.197916616329</c:v>
                </c:pt>
                <c:pt idx="20756">
                  <c:v>41125.208333282993</c:v>
                </c:pt>
                <c:pt idx="20757">
                  <c:v>41125.218749949658</c:v>
                </c:pt>
                <c:pt idx="20758">
                  <c:v>41125.229166616322</c:v>
                </c:pt>
                <c:pt idx="20759">
                  <c:v>41125.239583282986</c:v>
                </c:pt>
                <c:pt idx="20760">
                  <c:v>41125.24999994965</c:v>
                </c:pt>
                <c:pt idx="20761">
                  <c:v>41125.260416616315</c:v>
                </c:pt>
                <c:pt idx="20762">
                  <c:v>41125.270833282979</c:v>
                </c:pt>
                <c:pt idx="20763">
                  <c:v>41125.281249949643</c:v>
                </c:pt>
                <c:pt idx="20764">
                  <c:v>41125.291666616307</c:v>
                </c:pt>
                <c:pt idx="20765">
                  <c:v>41125.302083282972</c:v>
                </c:pt>
                <c:pt idx="20766">
                  <c:v>41125.312499949636</c:v>
                </c:pt>
                <c:pt idx="20767">
                  <c:v>41125.3229166163</c:v>
                </c:pt>
                <c:pt idx="20768">
                  <c:v>41125.333333282964</c:v>
                </c:pt>
                <c:pt idx="20769">
                  <c:v>41125.343749949629</c:v>
                </c:pt>
                <c:pt idx="20770">
                  <c:v>41125.354166616293</c:v>
                </c:pt>
                <c:pt idx="20771">
                  <c:v>41125.364583282957</c:v>
                </c:pt>
                <c:pt idx="20772">
                  <c:v>41125.374999949621</c:v>
                </c:pt>
                <c:pt idx="20773">
                  <c:v>41125.385416616286</c:v>
                </c:pt>
                <c:pt idx="20774">
                  <c:v>41125.39583328295</c:v>
                </c:pt>
                <c:pt idx="20775">
                  <c:v>41125.406249949614</c:v>
                </c:pt>
                <c:pt idx="20776">
                  <c:v>41125.416666616278</c:v>
                </c:pt>
                <c:pt idx="20777">
                  <c:v>41125.427083282942</c:v>
                </c:pt>
                <c:pt idx="20778">
                  <c:v>41125.437499949607</c:v>
                </c:pt>
                <c:pt idx="20779">
                  <c:v>41125.447916616271</c:v>
                </c:pt>
                <c:pt idx="20780">
                  <c:v>41125.458333282935</c:v>
                </c:pt>
                <c:pt idx="20781">
                  <c:v>41125.468749949599</c:v>
                </c:pt>
                <c:pt idx="20782">
                  <c:v>41125.479166616264</c:v>
                </c:pt>
                <c:pt idx="20783">
                  <c:v>41125.489583282928</c:v>
                </c:pt>
                <c:pt idx="20784">
                  <c:v>41125.499999949592</c:v>
                </c:pt>
                <c:pt idx="20785">
                  <c:v>41125.510416616256</c:v>
                </c:pt>
                <c:pt idx="20786">
                  <c:v>41125.520833282921</c:v>
                </c:pt>
                <c:pt idx="20787">
                  <c:v>41125.531249949585</c:v>
                </c:pt>
                <c:pt idx="20788">
                  <c:v>41125.541666616249</c:v>
                </c:pt>
                <c:pt idx="20789">
                  <c:v>41125.552083282913</c:v>
                </c:pt>
                <c:pt idx="20790">
                  <c:v>41125.562499949578</c:v>
                </c:pt>
                <c:pt idx="20791">
                  <c:v>41125.572916616242</c:v>
                </c:pt>
                <c:pt idx="20792">
                  <c:v>41125.583333282906</c:v>
                </c:pt>
                <c:pt idx="20793">
                  <c:v>41125.59374994957</c:v>
                </c:pt>
                <c:pt idx="20794">
                  <c:v>41125.604166616235</c:v>
                </c:pt>
                <c:pt idx="20795">
                  <c:v>41125.614583282899</c:v>
                </c:pt>
                <c:pt idx="20796">
                  <c:v>41125.624999949563</c:v>
                </c:pt>
                <c:pt idx="20797">
                  <c:v>41125.635416616227</c:v>
                </c:pt>
                <c:pt idx="20798">
                  <c:v>41125.645833282892</c:v>
                </c:pt>
                <c:pt idx="20799">
                  <c:v>41125.656249949556</c:v>
                </c:pt>
                <c:pt idx="20800">
                  <c:v>41125.66666661622</c:v>
                </c:pt>
                <c:pt idx="20801">
                  <c:v>41125.677083282884</c:v>
                </c:pt>
                <c:pt idx="20802">
                  <c:v>41125.687499949549</c:v>
                </c:pt>
                <c:pt idx="20803">
                  <c:v>41125.697916616213</c:v>
                </c:pt>
                <c:pt idx="20804">
                  <c:v>41125.708333282877</c:v>
                </c:pt>
                <c:pt idx="20805">
                  <c:v>41125.718749949541</c:v>
                </c:pt>
                <c:pt idx="20806">
                  <c:v>41125.729166616205</c:v>
                </c:pt>
                <c:pt idx="20807">
                  <c:v>41125.73958328287</c:v>
                </c:pt>
                <c:pt idx="20808">
                  <c:v>41125.749999949534</c:v>
                </c:pt>
                <c:pt idx="20809">
                  <c:v>41125.760416616198</c:v>
                </c:pt>
                <c:pt idx="20810">
                  <c:v>41125.770833282862</c:v>
                </c:pt>
                <c:pt idx="20811">
                  <c:v>41125.781249949527</c:v>
                </c:pt>
                <c:pt idx="20812">
                  <c:v>41125.791666616191</c:v>
                </c:pt>
                <c:pt idx="20813">
                  <c:v>41125.802083282855</c:v>
                </c:pt>
                <c:pt idx="20814">
                  <c:v>41125.812499949519</c:v>
                </c:pt>
                <c:pt idx="20815">
                  <c:v>41125.822916616184</c:v>
                </c:pt>
                <c:pt idx="20816">
                  <c:v>41125.833333282848</c:v>
                </c:pt>
                <c:pt idx="20817">
                  <c:v>41125.843749949512</c:v>
                </c:pt>
                <c:pt idx="20818">
                  <c:v>41125.854166616176</c:v>
                </c:pt>
                <c:pt idx="20819">
                  <c:v>41125.864583282841</c:v>
                </c:pt>
                <c:pt idx="20820">
                  <c:v>41125.874999949505</c:v>
                </c:pt>
                <c:pt idx="20821">
                  <c:v>41125.885416616169</c:v>
                </c:pt>
                <c:pt idx="20822">
                  <c:v>41125.895833282833</c:v>
                </c:pt>
                <c:pt idx="20823">
                  <c:v>41125.906249949498</c:v>
                </c:pt>
                <c:pt idx="20824">
                  <c:v>41125.916666616162</c:v>
                </c:pt>
                <c:pt idx="20825">
                  <c:v>41125.927083282826</c:v>
                </c:pt>
                <c:pt idx="20826">
                  <c:v>41125.93749994949</c:v>
                </c:pt>
                <c:pt idx="20827">
                  <c:v>41125.947916616155</c:v>
                </c:pt>
                <c:pt idx="20828">
                  <c:v>41125.958333282819</c:v>
                </c:pt>
                <c:pt idx="20829">
                  <c:v>41125.968749949483</c:v>
                </c:pt>
                <c:pt idx="20830">
                  <c:v>41125.979166616147</c:v>
                </c:pt>
                <c:pt idx="20831">
                  <c:v>41125.989583282812</c:v>
                </c:pt>
                <c:pt idx="20832">
                  <c:v>41125.999999949476</c:v>
                </c:pt>
                <c:pt idx="20833">
                  <c:v>41126.01041661614</c:v>
                </c:pt>
                <c:pt idx="20834">
                  <c:v>41126.020833282804</c:v>
                </c:pt>
                <c:pt idx="20835">
                  <c:v>41126.031249949468</c:v>
                </c:pt>
                <c:pt idx="20836">
                  <c:v>41126.041666616133</c:v>
                </c:pt>
                <c:pt idx="20837">
                  <c:v>41126.052083282797</c:v>
                </c:pt>
                <c:pt idx="20838">
                  <c:v>41126.062499949461</c:v>
                </c:pt>
                <c:pt idx="20839">
                  <c:v>41126.072916616125</c:v>
                </c:pt>
                <c:pt idx="20840">
                  <c:v>41126.08333328279</c:v>
                </c:pt>
                <c:pt idx="20841">
                  <c:v>41126.093749949454</c:v>
                </c:pt>
                <c:pt idx="20842">
                  <c:v>41126.104166616118</c:v>
                </c:pt>
                <c:pt idx="20843">
                  <c:v>41126.114583282782</c:v>
                </c:pt>
                <c:pt idx="20844">
                  <c:v>41126.124999949447</c:v>
                </c:pt>
                <c:pt idx="20845">
                  <c:v>41126.135416616111</c:v>
                </c:pt>
                <c:pt idx="20846">
                  <c:v>41126.145833282775</c:v>
                </c:pt>
                <c:pt idx="20847">
                  <c:v>41126.156249949439</c:v>
                </c:pt>
                <c:pt idx="20848">
                  <c:v>41126.166666616104</c:v>
                </c:pt>
                <c:pt idx="20849">
                  <c:v>41126.177083282768</c:v>
                </c:pt>
                <c:pt idx="20850">
                  <c:v>41126.187499949432</c:v>
                </c:pt>
                <c:pt idx="20851">
                  <c:v>41126.197916616096</c:v>
                </c:pt>
                <c:pt idx="20852">
                  <c:v>41126.208333282761</c:v>
                </c:pt>
                <c:pt idx="20853">
                  <c:v>41126.218749949425</c:v>
                </c:pt>
                <c:pt idx="20854">
                  <c:v>41126.229166616089</c:v>
                </c:pt>
                <c:pt idx="20855">
                  <c:v>41126.239583282753</c:v>
                </c:pt>
                <c:pt idx="20856">
                  <c:v>41126.249999949418</c:v>
                </c:pt>
                <c:pt idx="20857">
                  <c:v>41126.260416616082</c:v>
                </c:pt>
                <c:pt idx="20858">
                  <c:v>41126.270833282746</c:v>
                </c:pt>
                <c:pt idx="20859">
                  <c:v>41126.28124994941</c:v>
                </c:pt>
                <c:pt idx="20860">
                  <c:v>41126.291666616075</c:v>
                </c:pt>
                <c:pt idx="20861">
                  <c:v>41126.302083282739</c:v>
                </c:pt>
                <c:pt idx="20862">
                  <c:v>41126.312499949403</c:v>
                </c:pt>
                <c:pt idx="20863">
                  <c:v>41126.322916616067</c:v>
                </c:pt>
                <c:pt idx="20864">
                  <c:v>41126.333333282731</c:v>
                </c:pt>
                <c:pt idx="20865">
                  <c:v>41126.343749949396</c:v>
                </c:pt>
                <c:pt idx="20866">
                  <c:v>41126.35416661606</c:v>
                </c:pt>
                <c:pt idx="20867">
                  <c:v>41126.364583282724</c:v>
                </c:pt>
                <c:pt idx="20868">
                  <c:v>41126.374999949388</c:v>
                </c:pt>
                <c:pt idx="20869">
                  <c:v>41126.385416616053</c:v>
                </c:pt>
                <c:pt idx="20870">
                  <c:v>41126.395833282717</c:v>
                </c:pt>
                <c:pt idx="20871">
                  <c:v>41126.406249949381</c:v>
                </c:pt>
                <c:pt idx="20872">
                  <c:v>41126.416666616045</c:v>
                </c:pt>
                <c:pt idx="20873">
                  <c:v>41126.42708328271</c:v>
                </c:pt>
                <c:pt idx="20874">
                  <c:v>41126.437499949374</c:v>
                </c:pt>
                <c:pt idx="20875">
                  <c:v>41126.447916616038</c:v>
                </c:pt>
                <c:pt idx="20876">
                  <c:v>41126.458333282702</c:v>
                </c:pt>
                <c:pt idx="20877">
                  <c:v>41126.468749949367</c:v>
                </c:pt>
                <c:pt idx="20878">
                  <c:v>41126.479166616031</c:v>
                </c:pt>
                <c:pt idx="20879">
                  <c:v>41126.489583282695</c:v>
                </c:pt>
                <c:pt idx="20880">
                  <c:v>41126.499999949359</c:v>
                </c:pt>
                <c:pt idx="20881">
                  <c:v>41126.510416616024</c:v>
                </c:pt>
                <c:pt idx="20882">
                  <c:v>41126.520833282688</c:v>
                </c:pt>
                <c:pt idx="20883">
                  <c:v>41126.531249949352</c:v>
                </c:pt>
                <c:pt idx="20884">
                  <c:v>41126.541666616016</c:v>
                </c:pt>
                <c:pt idx="20885">
                  <c:v>41126.552083282681</c:v>
                </c:pt>
                <c:pt idx="20886">
                  <c:v>41126.562499949345</c:v>
                </c:pt>
                <c:pt idx="20887">
                  <c:v>41126.572916616009</c:v>
                </c:pt>
                <c:pt idx="20888">
                  <c:v>41126.583333282673</c:v>
                </c:pt>
                <c:pt idx="20889">
                  <c:v>41126.593749949338</c:v>
                </c:pt>
                <c:pt idx="20890">
                  <c:v>41126.604166616002</c:v>
                </c:pt>
                <c:pt idx="20891">
                  <c:v>41126.614583282666</c:v>
                </c:pt>
                <c:pt idx="20892">
                  <c:v>41126.62499994933</c:v>
                </c:pt>
                <c:pt idx="20893">
                  <c:v>41126.635416615994</c:v>
                </c:pt>
                <c:pt idx="20894">
                  <c:v>41126.645833282659</c:v>
                </c:pt>
                <c:pt idx="20895">
                  <c:v>41126.656249949323</c:v>
                </c:pt>
                <c:pt idx="20896">
                  <c:v>41126.666666615987</c:v>
                </c:pt>
                <c:pt idx="20897">
                  <c:v>41126.677083282651</c:v>
                </c:pt>
                <c:pt idx="20898">
                  <c:v>41126.687499949316</c:v>
                </c:pt>
                <c:pt idx="20899">
                  <c:v>41126.69791661598</c:v>
                </c:pt>
                <c:pt idx="20900">
                  <c:v>41126.708333282644</c:v>
                </c:pt>
                <c:pt idx="20901">
                  <c:v>41126.718749949308</c:v>
                </c:pt>
                <c:pt idx="20902">
                  <c:v>41126.729166615973</c:v>
                </c:pt>
                <c:pt idx="20903">
                  <c:v>41126.739583282637</c:v>
                </c:pt>
                <c:pt idx="20904">
                  <c:v>41126.749999949301</c:v>
                </c:pt>
                <c:pt idx="20905">
                  <c:v>41126.760416615965</c:v>
                </c:pt>
                <c:pt idx="20906">
                  <c:v>41126.77083328263</c:v>
                </c:pt>
                <c:pt idx="20907">
                  <c:v>41126.781249949294</c:v>
                </c:pt>
                <c:pt idx="20908">
                  <c:v>41126.791666615958</c:v>
                </c:pt>
                <c:pt idx="20909">
                  <c:v>41126.802083282622</c:v>
                </c:pt>
                <c:pt idx="20910">
                  <c:v>41126.812499949287</c:v>
                </c:pt>
                <c:pt idx="20911">
                  <c:v>41126.822916615951</c:v>
                </c:pt>
                <c:pt idx="20912">
                  <c:v>41126.833333282615</c:v>
                </c:pt>
                <c:pt idx="20913">
                  <c:v>41126.843749949279</c:v>
                </c:pt>
                <c:pt idx="20914">
                  <c:v>41126.854166615944</c:v>
                </c:pt>
                <c:pt idx="20915">
                  <c:v>41126.864583282608</c:v>
                </c:pt>
                <c:pt idx="20916">
                  <c:v>41126.874999949272</c:v>
                </c:pt>
                <c:pt idx="20917">
                  <c:v>41126.885416615936</c:v>
                </c:pt>
                <c:pt idx="20918">
                  <c:v>41126.895833282601</c:v>
                </c:pt>
                <c:pt idx="20919">
                  <c:v>41126.906249949265</c:v>
                </c:pt>
                <c:pt idx="20920">
                  <c:v>41126.916666615929</c:v>
                </c:pt>
                <c:pt idx="20921">
                  <c:v>41126.927083282593</c:v>
                </c:pt>
                <c:pt idx="20922">
                  <c:v>41126.937499949257</c:v>
                </c:pt>
                <c:pt idx="20923">
                  <c:v>41126.947916615922</c:v>
                </c:pt>
                <c:pt idx="20924">
                  <c:v>41126.958333282586</c:v>
                </c:pt>
                <c:pt idx="20925">
                  <c:v>41126.96874994925</c:v>
                </c:pt>
                <c:pt idx="20926">
                  <c:v>41126.979166615914</c:v>
                </c:pt>
                <c:pt idx="20927">
                  <c:v>41126.989583282579</c:v>
                </c:pt>
                <c:pt idx="20928">
                  <c:v>41126.999999949243</c:v>
                </c:pt>
                <c:pt idx="20929">
                  <c:v>41127.010416615907</c:v>
                </c:pt>
                <c:pt idx="20930">
                  <c:v>41127.020833282571</c:v>
                </c:pt>
                <c:pt idx="20931">
                  <c:v>41127.031249949236</c:v>
                </c:pt>
                <c:pt idx="20932">
                  <c:v>41127.0416666159</c:v>
                </c:pt>
                <c:pt idx="20933">
                  <c:v>41127.052083282564</c:v>
                </c:pt>
                <c:pt idx="20934">
                  <c:v>41127.062499949228</c:v>
                </c:pt>
                <c:pt idx="20935">
                  <c:v>41127.072916615893</c:v>
                </c:pt>
                <c:pt idx="20936">
                  <c:v>41127.083333282557</c:v>
                </c:pt>
                <c:pt idx="20937">
                  <c:v>41127.093749949221</c:v>
                </c:pt>
                <c:pt idx="20938">
                  <c:v>41127.104166615885</c:v>
                </c:pt>
                <c:pt idx="20939">
                  <c:v>41127.11458328255</c:v>
                </c:pt>
                <c:pt idx="20940">
                  <c:v>41127.124999949214</c:v>
                </c:pt>
                <c:pt idx="20941">
                  <c:v>41127.135416615878</c:v>
                </c:pt>
                <c:pt idx="20942">
                  <c:v>41127.145833282542</c:v>
                </c:pt>
                <c:pt idx="20943">
                  <c:v>41127.156249949207</c:v>
                </c:pt>
                <c:pt idx="20944">
                  <c:v>41127.166666615871</c:v>
                </c:pt>
                <c:pt idx="20945">
                  <c:v>41127.177083282535</c:v>
                </c:pt>
                <c:pt idx="20946">
                  <c:v>41127.187499949199</c:v>
                </c:pt>
                <c:pt idx="20947">
                  <c:v>41127.197916615864</c:v>
                </c:pt>
                <c:pt idx="20948">
                  <c:v>41127.208333282528</c:v>
                </c:pt>
                <c:pt idx="20949">
                  <c:v>41127.218749949192</c:v>
                </c:pt>
                <c:pt idx="20950">
                  <c:v>41127.229166615856</c:v>
                </c:pt>
                <c:pt idx="20951">
                  <c:v>41127.23958328252</c:v>
                </c:pt>
                <c:pt idx="20952">
                  <c:v>41127.249999949185</c:v>
                </c:pt>
                <c:pt idx="20953">
                  <c:v>41127.260416615849</c:v>
                </c:pt>
                <c:pt idx="20954">
                  <c:v>41127.270833282513</c:v>
                </c:pt>
                <c:pt idx="20955">
                  <c:v>41127.281249949177</c:v>
                </c:pt>
                <c:pt idx="20956">
                  <c:v>41127.291666615842</c:v>
                </c:pt>
                <c:pt idx="20957">
                  <c:v>41127.302083282506</c:v>
                </c:pt>
                <c:pt idx="20958">
                  <c:v>41127.31249994917</c:v>
                </c:pt>
                <c:pt idx="20959">
                  <c:v>41127.322916615834</c:v>
                </c:pt>
                <c:pt idx="20960">
                  <c:v>41127.333333282499</c:v>
                </c:pt>
                <c:pt idx="20961">
                  <c:v>41127.343749949163</c:v>
                </c:pt>
                <c:pt idx="20962">
                  <c:v>41127.354166615827</c:v>
                </c:pt>
                <c:pt idx="20963">
                  <c:v>41127.364583282491</c:v>
                </c:pt>
                <c:pt idx="20964">
                  <c:v>41127.374999949156</c:v>
                </c:pt>
                <c:pt idx="20965">
                  <c:v>41127.38541661582</c:v>
                </c:pt>
                <c:pt idx="20966">
                  <c:v>41127.395833282484</c:v>
                </c:pt>
                <c:pt idx="20967">
                  <c:v>41127.406249949148</c:v>
                </c:pt>
                <c:pt idx="20968">
                  <c:v>41127.416666615813</c:v>
                </c:pt>
                <c:pt idx="20969">
                  <c:v>41127.427083282477</c:v>
                </c:pt>
                <c:pt idx="20970">
                  <c:v>41127.437499949141</c:v>
                </c:pt>
                <c:pt idx="20971">
                  <c:v>41127.447916615805</c:v>
                </c:pt>
                <c:pt idx="20972">
                  <c:v>41127.45833328247</c:v>
                </c:pt>
                <c:pt idx="20973">
                  <c:v>41127.468749949134</c:v>
                </c:pt>
                <c:pt idx="20974">
                  <c:v>41127.479166615798</c:v>
                </c:pt>
                <c:pt idx="20975">
                  <c:v>41127.489583282462</c:v>
                </c:pt>
                <c:pt idx="20976">
                  <c:v>41127.499999949127</c:v>
                </c:pt>
                <c:pt idx="20977">
                  <c:v>41127.510416615791</c:v>
                </c:pt>
                <c:pt idx="20978">
                  <c:v>41127.520833282455</c:v>
                </c:pt>
                <c:pt idx="20979">
                  <c:v>41127.531249949119</c:v>
                </c:pt>
                <c:pt idx="20980">
                  <c:v>41127.541666615783</c:v>
                </c:pt>
                <c:pt idx="20981">
                  <c:v>41127.552083282448</c:v>
                </c:pt>
                <c:pt idx="20982">
                  <c:v>41127.562499949112</c:v>
                </c:pt>
                <c:pt idx="20983">
                  <c:v>41127.572916615776</c:v>
                </c:pt>
                <c:pt idx="20984">
                  <c:v>41127.58333328244</c:v>
                </c:pt>
                <c:pt idx="20985">
                  <c:v>41127.593749949105</c:v>
                </c:pt>
                <c:pt idx="20986">
                  <c:v>41127.604166615769</c:v>
                </c:pt>
                <c:pt idx="20987">
                  <c:v>41127.614583282433</c:v>
                </c:pt>
                <c:pt idx="20988">
                  <c:v>41127.624999949097</c:v>
                </c:pt>
                <c:pt idx="20989">
                  <c:v>41127.635416615762</c:v>
                </c:pt>
                <c:pt idx="20990">
                  <c:v>41127.645833282426</c:v>
                </c:pt>
                <c:pt idx="20991">
                  <c:v>41127.65624994909</c:v>
                </c:pt>
                <c:pt idx="20992">
                  <c:v>41127.666666615754</c:v>
                </c:pt>
                <c:pt idx="20993">
                  <c:v>41127.677083282419</c:v>
                </c:pt>
                <c:pt idx="20994">
                  <c:v>41127.687499949083</c:v>
                </c:pt>
                <c:pt idx="20995">
                  <c:v>41127.697916615747</c:v>
                </c:pt>
                <c:pt idx="20996">
                  <c:v>41127.708333282411</c:v>
                </c:pt>
                <c:pt idx="20997">
                  <c:v>41127.718749949076</c:v>
                </c:pt>
                <c:pt idx="20998">
                  <c:v>41127.72916661574</c:v>
                </c:pt>
                <c:pt idx="20999">
                  <c:v>41127.739583282404</c:v>
                </c:pt>
                <c:pt idx="21000">
                  <c:v>41127.749999949068</c:v>
                </c:pt>
                <c:pt idx="21001">
                  <c:v>41127.760416615733</c:v>
                </c:pt>
                <c:pt idx="21002">
                  <c:v>41127.770833282397</c:v>
                </c:pt>
                <c:pt idx="21003">
                  <c:v>41127.781249949061</c:v>
                </c:pt>
                <c:pt idx="21004">
                  <c:v>41127.791666615725</c:v>
                </c:pt>
                <c:pt idx="21005">
                  <c:v>41127.80208328239</c:v>
                </c:pt>
                <c:pt idx="21006">
                  <c:v>41127.812499949054</c:v>
                </c:pt>
                <c:pt idx="21007">
                  <c:v>41127.822916615718</c:v>
                </c:pt>
                <c:pt idx="21008">
                  <c:v>41127.833333282382</c:v>
                </c:pt>
                <c:pt idx="21009">
                  <c:v>41127.843749949046</c:v>
                </c:pt>
                <c:pt idx="21010">
                  <c:v>41127.854166615711</c:v>
                </c:pt>
                <c:pt idx="21011">
                  <c:v>41127.864583282375</c:v>
                </c:pt>
                <c:pt idx="21012">
                  <c:v>41127.874999949039</c:v>
                </c:pt>
                <c:pt idx="21013">
                  <c:v>41127.885416615703</c:v>
                </c:pt>
                <c:pt idx="21014">
                  <c:v>41127.895833282368</c:v>
                </c:pt>
                <c:pt idx="21015">
                  <c:v>41127.906249949032</c:v>
                </c:pt>
                <c:pt idx="21016">
                  <c:v>41127.916666615696</c:v>
                </c:pt>
                <c:pt idx="21017">
                  <c:v>41127.92708328236</c:v>
                </c:pt>
                <c:pt idx="21018">
                  <c:v>41127.937499949025</c:v>
                </c:pt>
                <c:pt idx="21019">
                  <c:v>41127.947916615689</c:v>
                </c:pt>
                <c:pt idx="21020">
                  <c:v>41127.958333282353</c:v>
                </c:pt>
                <c:pt idx="21021">
                  <c:v>41127.968749949017</c:v>
                </c:pt>
                <c:pt idx="21022">
                  <c:v>41127.979166615682</c:v>
                </c:pt>
                <c:pt idx="21023">
                  <c:v>41127.989583282346</c:v>
                </c:pt>
                <c:pt idx="21024">
                  <c:v>41127.99999994901</c:v>
                </c:pt>
                <c:pt idx="21025">
                  <c:v>41128.010416615674</c:v>
                </c:pt>
                <c:pt idx="21026">
                  <c:v>41128.020833282339</c:v>
                </c:pt>
                <c:pt idx="21027">
                  <c:v>41128.031249949003</c:v>
                </c:pt>
                <c:pt idx="21028">
                  <c:v>41128.041666615667</c:v>
                </c:pt>
                <c:pt idx="21029">
                  <c:v>41128.052083282331</c:v>
                </c:pt>
                <c:pt idx="21030">
                  <c:v>41128.062499948996</c:v>
                </c:pt>
                <c:pt idx="21031">
                  <c:v>41128.07291661566</c:v>
                </c:pt>
                <c:pt idx="21032">
                  <c:v>41128.083333282324</c:v>
                </c:pt>
                <c:pt idx="21033">
                  <c:v>41128.093749948988</c:v>
                </c:pt>
                <c:pt idx="21034">
                  <c:v>41128.104166615653</c:v>
                </c:pt>
                <c:pt idx="21035">
                  <c:v>41128.114583282317</c:v>
                </c:pt>
                <c:pt idx="21036">
                  <c:v>41128.124999948981</c:v>
                </c:pt>
                <c:pt idx="21037">
                  <c:v>41128.135416615645</c:v>
                </c:pt>
                <c:pt idx="21038">
                  <c:v>41128.145833282309</c:v>
                </c:pt>
                <c:pt idx="21039">
                  <c:v>41128.156249948974</c:v>
                </c:pt>
                <c:pt idx="21040">
                  <c:v>41128.166666615638</c:v>
                </c:pt>
                <c:pt idx="21041">
                  <c:v>41128.177083282302</c:v>
                </c:pt>
                <c:pt idx="21042">
                  <c:v>41128.187499948966</c:v>
                </c:pt>
                <c:pt idx="21043">
                  <c:v>41128.197916615631</c:v>
                </c:pt>
                <c:pt idx="21044">
                  <c:v>41128.208333282295</c:v>
                </c:pt>
                <c:pt idx="21045">
                  <c:v>41128.218749948959</c:v>
                </c:pt>
                <c:pt idx="21046">
                  <c:v>41128.229166615623</c:v>
                </c:pt>
                <c:pt idx="21047">
                  <c:v>41128.239583282288</c:v>
                </c:pt>
                <c:pt idx="21048">
                  <c:v>41128.249999948952</c:v>
                </c:pt>
                <c:pt idx="21049">
                  <c:v>41128.260416615616</c:v>
                </c:pt>
                <c:pt idx="21050">
                  <c:v>41128.27083328228</c:v>
                </c:pt>
                <c:pt idx="21051">
                  <c:v>41128.281249948945</c:v>
                </c:pt>
                <c:pt idx="21052">
                  <c:v>41128.291666615609</c:v>
                </c:pt>
                <c:pt idx="21053">
                  <c:v>41128.302083282273</c:v>
                </c:pt>
                <c:pt idx="21054">
                  <c:v>41128.312499948937</c:v>
                </c:pt>
                <c:pt idx="21055">
                  <c:v>41128.322916615602</c:v>
                </c:pt>
                <c:pt idx="21056">
                  <c:v>41128.333333282266</c:v>
                </c:pt>
                <c:pt idx="21057">
                  <c:v>41128.34374994893</c:v>
                </c:pt>
                <c:pt idx="21058">
                  <c:v>41128.354166615594</c:v>
                </c:pt>
                <c:pt idx="21059">
                  <c:v>41128.364583282259</c:v>
                </c:pt>
                <c:pt idx="21060">
                  <c:v>41128.374999948923</c:v>
                </c:pt>
                <c:pt idx="21061">
                  <c:v>41128.385416615587</c:v>
                </c:pt>
                <c:pt idx="21062">
                  <c:v>41128.395833282251</c:v>
                </c:pt>
                <c:pt idx="21063">
                  <c:v>41128.406249948916</c:v>
                </c:pt>
                <c:pt idx="21064">
                  <c:v>41128.41666661558</c:v>
                </c:pt>
                <c:pt idx="21065">
                  <c:v>41128.427083282244</c:v>
                </c:pt>
                <c:pt idx="21066">
                  <c:v>41128.437499948908</c:v>
                </c:pt>
                <c:pt idx="21067">
                  <c:v>41128.447916615572</c:v>
                </c:pt>
                <c:pt idx="21068">
                  <c:v>41128.458333282237</c:v>
                </c:pt>
                <c:pt idx="21069">
                  <c:v>41128.468749948901</c:v>
                </c:pt>
                <c:pt idx="21070">
                  <c:v>41128.479166615565</c:v>
                </c:pt>
                <c:pt idx="21071">
                  <c:v>41128.489583282229</c:v>
                </c:pt>
                <c:pt idx="21072">
                  <c:v>41128.499999948894</c:v>
                </c:pt>
                <c:pt idx="21073">
                  <c:v>41128.510416615558</c:v>
                </c:pt>
                <c:pt idx="21074">
                  <c:v>41128.520833282222</c:v>
                </c:pt>
                <c:pt idx="21075">
                  <c:v>41128.531249948886</c:v>
                </c:pt>
                <c:pt idx="21076">
                  <c:v>41128.541666615551</c:v>
                </c:pt>
                <c:pt idx="21077">
                  <c:v>41128.552083282215</c:v>
                </c:pt>
                <c:pt idx="21078">
                  <c:v>41128.562499948879</c:v>
                </c:pt>
                <c:pt idx="21079">
                  <c:v>41128.572916615543</c:v>
                </c:pt>
                <c:pt idx="21080">
                  <c:v>41128.583333282208</c:v>
                </c:pt>
                <c:pt idx="21081">
                  <c:v>41128.593749948872</c:v>
                </c:pt>
                <c:pt idx="21082">
                  <c:v>41128.604166615536</c:v>
                </c:pt>
                <c:pt idx="21083">
                  <c:v>41128.6145832822</c:v>
                </c:pt>
                <c:pt idx="21084">
                  <c:v>41128.624999948865</c:v>
                </c:pt>
                <c:pt idx="21085">
                  <c:v>41128.635416615529</c:v>
                </c:pt>
                <c:pt idx="21086">
                  <c:v>41128.645833282193</c:v>
                </c:pt>
                <c:pt idx="21087">
                  <c:v>41128.656249948857</c:v>
                </c:pt>
                <c:pt idx="21088">
                  <c:v>41128.666666615522</c:v>
                </c:pt>
                <c:pt idx="21089">
                  <c:v>41128.677083282186</c:v>
                </c:pt>
                <c:pt idx="21090">
                  <c:v>41128.68749994885</c:v>
                </c:pt>
                <c:pt idx="21091">
                  <c:v>41128.697916615514</c:v>
                </c:pt>
                <c:pt idx="21092">
                  <c:v>41128.708333282179</c:v>
                </c:pt>
                <c:pt idx="21093">
                  <c:v>41128.718749948843</c:v>
                </c:pt>
                <c:pt idx="21094">
                  <c:v>41128.729166615507</c:v>
                </c:pt>
                <c:pt idx="21095">
                  <c:v>41128.739583282171</c:v>
                </c:pt>
                <c:pt idx="21096">
                  <c:v>41128.749999948835</c:v>
                </c:pt>
                <c:pt idx="21097">
                  <c:v>41128.7604166155</c:v>
                </c:pt>
                <c:pt idx="21098">
                  <c:v>41128.770833282164</c:v>
                </c:pt>
                <c:pt idx="21099">
                  <c:v>41128.781249948828</c:v>
                </c:pt>
                <c:pt idx="21100">
                  <c:v>41128.791666615492</c:v>
                </c:pt>
                <c:pt idx="21101">
                  <c:v>41128.802083282157</c:v>
                </c:pt>
                <c:pt idx="21102">
                  <c:v>41128.812499948821</c:v>
                </c:pt>
                <c:pt idx="21103">
                  <c:v>41128.822916615485</c:v>
                </c:pt>
                <c:pt idx="21104">
                  <c:v>41128.833333282149</c:v>
                </c:pt>
                <c:pt idx="21105">
                  <c:v>41128.843749948814</c:v>
                </c:pt>
                <c:pt idx="21106">
                  <c:v>41128.854166615478</c:v>
                </c:pt>
                <c:pt idx="21107">
                  <c:v>41128.864583282142</c:v>
                </c:pt>
                <c:pt idx="21108">
                  <c:v>41128.874999948806</c:v>
                </c:pt>
                <c:pt idx="21109">
                  <c:v>41128.885416615471</c:v>
                </c:pt>
                <c:pt idx="21110">
                  <c:v>41128.895833282135</c:v>
                </c:pt>
                <c:pt idx="21111">
                  <c:v>41128.906249948799</c:v>
                </c:pt>
                <c:pt idx="21112">
                  <c:v>41128.916666615463</c:v>
                </c:pt>
                <c:pt idx="21113">
                  <c:v>41128.927083282128</c:v>
                </c:pt>
                <c:pt idx="21114">
                  <c:v>41128.937499948792</c:v>
                </c:pt>
                <c:pt idx="21115">
                  <c:v>41128.947916615456</c:v>
                </c:pt>
                <c:pt idx="21116">
                  <c:v>41128.95833328212</c:v>
                </c:pt>
                <c:pt idx="21117">
                  <c:v>41128.968749948785</c:v>
                </c:pt>
                <c:pt idx="21118">
                  <c:v>41128.979166615449</c:v>
                </c:pt>
                <c:pt idx="21119">
                  <c:v>41128.989583282113</c:v>
                </c:pt>
                <c:pt idx="21120">
                  <c:v>41128.999999948777</c:v>
                </c:pt>
                <c:pt idx="21121">
                  <c:v>41129.010416615441</c:v>
                </c:pt>
                <c:pt idx="21122">
                  <c:v>41129.020833282106</c:v>
                </c:pt>
                <c:pt idx="21123">
                  <c:v>41129.03124994877</c:v>
                </c:pt>
                <c:pt idx="21124">
                  <c:v>41129.041666615434</c:v>
                </c:pt>
                <c:pt idx="21125">
                  <c:v>41129.052083282098</c:v>
                </c:pt>
                <c:pt idx="21126">
                  <c:v>41129.062499948763</c:v>
                </c:pt>
                <c:pt idx="21127">
                  <c:v>41129.072916615427</c:v>
                </c:pt>
                <c:pt idx="21128">
                  <c:v>41129.083333282091</c:v>
                </c:pt>
                <c:pt idx="21129">
                  <c:v>41129.093749948755</c:v>
                </c:pt>
                <c:pt idx="21130">
                  <c:v>41129.10416661542</c:v>
                </c:pt>
                <c:pt idx="21131">
                  <c:v>41129.114583282084</c:v>
                </c:pt>
                <c:pt idx="21132">
                  <c:v>41129.124999948748</c:v>
                </c:pt>
                <c:pt idx="21133">
                  <c:v>41129.135416615412</c:v>
                </c:pt>
                <c:pt idx="21134">
                  <c:v>41129.145833282077</c:v>
                </c:pt>
                <c:pt idx="21135">
                  <c:v>41129.156249948741</c:v>
                </c:pt>
                <c:pt idx="21136">
                  <c:v>41129.166666615405</c:v>
                </c:pt>
                <c:pt idx="21137">
                  <c:v>41129.177083282069</c:v>
                </c:pt>
                <c:pt idx="21138">
                  <c:v>41129.187499948734</c:v>
                </c:pt>
                <c:pt idx="21139">
                  <c:v>41129.197916615398</c:v>
                </c:pt>
                <c:pt idx="21140">
                  <c:v>41129.208333282062</c:v>
                </c:pt>
                <c:pt idx="21141">
                  <c:v>41129.218749948726</c:v>
                </c:pt>
                <c:pt idx="21142">
                  <c:v>41129.229166615391</c:v>
                </c:pt>
                <c:pt idx="21143">
                  <c:v>41129.239583282055</c:v>
                </c:pt>
                <c:pt idx="21144">
                  <c:v>41129.249999948719</c:v>
                </c:pt>
                <c:pt idx="21145">
                  <c:v>41129.260416615383</c:v>
                </c:pt>
                <c:pt idx="21146">
                  <c:v>41129.270833282048</c:v>
                </c:pt>
                <c:pt idx="21147">
                  <c:v>41129.281249948712</c:v>
                </c:pt>
                <c:pt idx="21148">
                  <c:v>41129.291666615376</c:v>
                </c:pt>
                <c:pt idx="21149">
                  <c:v>41129.30208328204</c:v>
                </c:pt>
                <c:pt idx="21150">
                  <c:v>41129.312499948704</c:v>
                </c:pt>
                <c:pt idx="21151">
                  <c:v>41129.322916615369</c:v>
                </c:pt>
                <c:pt idx="21152">
                  <c:v>41129.333333282033</c:v>
                </c:pt>
                <c:pt idx="21153">
                  <c:v>41129.343749948697</c:v>
                </c:pt>
                <c:pt idx="21154">
                  <c:v>41129.354166615361</c:v>
                </c:pt>
                <c:pt idx="21155">
                  <c:v>41129.364583282026</c:v>
                </c:pt>
                <c:pt idx="21156">
                  <c:v>41129.37499994869</c:v>
                </c:pt>
                <c:pt idx="21157">
                  <c:v>41129.385416615354</c:v>
                </c:pt>
                <c:pt idx="21158">
                  <c:v>41129.395833282018</c:v>
                </c:pt>
                <c:pt idx="21159">
                  <c:v>41129.406249948683</c:v>
                </c:pt>
                <c:pt idx="21160">
                  <c:v>41129.416666615347</c:v>
                </c:pt>
                <c:pt idx="21161">
                  <c:v>41129.427083282011</c:v>
                </c:pt>
                <c:pt idx="21162">
                  <c:v>41129.437499948675</c:v>
                </c:pt>
                <c:pt idx="21163">
                  <c:v>41129.44791661534</c:v>
                </c:pt>
                <c:pt idx="21164">
                  <c:v>41129.458333282004</c:v>
                </c:pt>
                <c:pt idx="21165">
                  <c:v>41129.468749948668</c:v>
                </c:pt>
                <c:pt idx="21166">
                  <c:v>41129.479166615332</c:v>
                </c:pt>
                <c:pt idx="21167">
                  <c:v>41129.489583281997</c:v>
                </c:pt>
                <c:pt idx="21168">
                  <c:v>41129.499999948661</c:v>
                </c:pt>
                <c:pt idx="21169">
                  <c:v>41129.510416615325</c:v>
                </c:pt>
                <c:pt idx="21170">
                  <c:v>41129.520833281989</c:v>
                </c:pt>
                <c:pt idx="21171">
                  <c:v>41129.531249948654</c:v>
                </c:pt>
                <c:pt idx="21172">
                  <c:v>41129.541666615318</c:v>
                </c:pt>
                <c:pt idx="21173">
                  <c:v>41129.552083281982</c:v>
                </c:pt>
                <c:pt idx="21174">
                  <c:v>41129.562499948646</c:v>
                </c:pt>
                <c:pt idx="21175">
                  <c:v>41129.572916615311</c:v>
                </c:pt>
                <c:pt idx="21176">
                  <c:v>41129.583333281975</c:v>
                </c:pt>
                <c:pt idx="21177">
                  <c:v>41129.593749948639</c:v>
                </c:pt>
                <c:pt idx="21178">
                  <c:v>41129.604166615303</c:v>
                </c:pt>
                <c:pt idx="21179">
                  <c:v>41129.614583281967</c:v>
                </c:pt>
                <c:pt idx="21180">
                  <c:v>41129.624999948632</c:v>
                </c:pt>
                <c:pt idx="21181">
                  <c:v>41129.635416615296</c:v>
                </c:pt>
                <c:pt idx="21182">
                  <c:v>41129.64583328196</c:v>
                </c:pt>
                <c:pt idx="21183">
                  <c:v>41129.656249948624</c:v>
                </c:pt>
                <c:pt idx="21184">
                  <c:v>41129.666666615289</c:v>
                </c:pt>
                <c:pt idx="21185">
                  <c:v>41129.677083281953</c:v>
                </c:pt>
                <c:pt idx="21186">
                  <c:v>41129.687499948617</c:v>
                </c:pt>
                <c:pt idx="21187">
                  <c:v>41129.697916615281</c:v>
                </c:pt>
                <c:pt idx="21188">
                  <c:v>41129.708333281946</c:v>
                </c:pt>
                <c:pt idx="21189">
                  <c:v>41129.71874994861</c:v>
                </c:pt>
                <c:pt idx="21190">
                  <c:v>41129.729166615274</c:v>
                </c:pt>
                <c:pt idx="21191">
                  <c:v>41129.739583281938</c:v>
                </c:pt>
                <c:pt idx="21192">
                  <c:v>41129.749999948603</c:v>
                </c:pt>
                <c:pt idx="21193">
                  <c:v>41129.760416615267</c:v>
                </c:pt>
                <c:pt idx="21194">
                  <c:v>41129.770833281931</c:v>
                </c:pt>
                <c:pt idx="21195">
                  <c:v>41129.781249948595</c:v>
                </c:pt>
                <c:pt idx="21196">
                  <c:v>41129.79166661526</c:v>
                </c:pt>
                <c:pt idx="21197">
                  <c:v>41129.802083281924</c:v>
                </c:pt>
                <c:pt idx="21198">
                  <c:v>41129.812499948588</c:v>
                </c:pt>
                <c:pt idx="21199">
                  <c:v>41129.822916615252</c:v>
                </c:pt>
                <c:pt idx="21200">
                  <c:v>41129.833333281917</c:v>
                </c:pt>
                <c:pt idx="21201">
                  <c:v>41129.843749948581</c:v>
                </c:pt>
                <c:pt idx="21202">
                  <c:v>41129.854166615245</c:v>
                </c:pt>
                <c:pt idx="21203">
                  <c:v>41129.864583281909</c:v>
                </c:pt>
                <c:pt idx="21204">
                  <c:v>41129.874999948574</c:v>
                </c:pt>
                <c:pt idx="21205">
                  <c:v>41129.885416615238</c:v>
                </c:pt>
                <c:pt idx="21206">
                  <c:v>41129.895833281902</c:v>
                </c:pt>
                <c:pt idx="21207">
                  <c:v>41129.906249948566</c:v>
                </c:pt>
                <c:pt idx="21208">
                  <c:v>41129.91666661523</c:v>
                </c:pt>
                <c:pt idx="21209">
                  <c:v>41129.927083281895</c:v>
                </c:pt>
                <c:pt idx="21210">
                  <c:v>41129.937499948559</c:v>
                </c:pt>
                <c:pt idx="21211">
                  <c:v>41129.947916615223</c:v>
                </c:pt>
                <c:pt idx="21212">
                  <c:v>41129.958333281887</c:v>
                </c:pt>
                <c:pt idx="21213">
                  <c:v>41129.968749948552</c:v>
                </c:pt>
                <c:pt idx="21214">
                  <c:v>41129.979166615216</c:v>
                </c:pt>
                <c:pt idx="21215">
                  <c:v>41129.98958328188</c:v>
                </c:pt>
                <c:pt idx="21216">
                  <c:v>41129.999999948544</c:v>
                </c:pt>
                <c:pt idx="21217">
                  <c:v>41130.010416615209</c:v>
                </c:pt>
                <c:pt idx="21218">
                  <c:v>41130.020833281873</c:v>
                </c:pt>
                <c:pt idx="21219">
                  <c:v>41130.031249948537</c:v>
                </c:pt>
                <c:pt idx="21220">
                  <c:v>41130.041666615201</c:v>
                </c:pt>
                <c:pt idx="21221">
                  <c:v>41130.052083281866</c:v>
                </c:pt>
                <c:pt idx="21222">
                  <c:v>41130.06249994853</c:v>
                </c:pt>
                <c:pt idx="21223">
                  <c:v>41130.072916615194</c:v>
                </c:pt>
                <c:pt idx="21224">
                  <c:v>41130.083333281858</c:v>
                </c:pt>
                <c:pt idx="21225">
                  <c:v>41130.093749948523</c:v>
                </c:pt>
                <c:pt idx="21226">
                  <c:v>41130.104166615187</c:v>
                </c:pt>
                <c:pt idx="21227">
                  <c:v>41130.114583281851</c:v>
                </c:pt>
                <c:pt idx="21228">
                  <c:v>41130.124999948515</c:v>
                </c:pt>
                <c:pt idx="21229">
                  <c:v>41130.13541661518</c:v>
                </c:pt>
                <c:pt idx="21230">
                  <c:v>41130.145833281844</c:v>
                </c:pt>
                <c:pt idx="21231">
                  <c:v>41130.156249948508</c:v>
                </c:pt>
                <c:pt idx="21232">
                  <c:v>41130.166666615172</c:v>
                </c:pt>
                <c:pt idx="21233">
                  <c:v>41130.177083281837</c:v>
                </c:pt>
                <c:pt idx="21234">
                  <c:v>41130.187499948501</c:v>
                </c:pt>
                <c:pt idx="21235">
                  <c:v>41130.197916615165</c:v>
                </c:pt>
                <c:pt idx="21236">
                  <c:v>41130.208333281829</c:v>
                </c:pt>
                <c:pt idx="21237">
                  <c:v>41130.218749948493</c:v>
                </c:pt>
                <c:pt idx="21238">
                  <c:v>41130.229166615158</c:v>
                </c:pt>
                <c:pt idx="21239">
                  <c:v>41130.239583281822</c:v>
                </c:pt>
                <c:pt idx="21240">
                  <c:v>41130.249999948486</c:v>
                </c:pt>
                <c:pt idx="21241">
                  <c:v>41130.26041661515</c:v>
                </c:pt>
                <c:pt idx="21242">
                  <c:v>41130.270833281815</c:v>
                </c:pt>
                <c:pt idx="21243">
                  <c:v>41130.281249948479</c:v>
                </c:pt>
                <c:pt idx="21244">
                  <c:v>41130.291666615143</c:v>
                </c:pt>
                <c:pt idx="21245">
                  <c:v>41130.302083281807</c:v>
                </c:pt>
                <c:pt idx="21246">
                  <c:v>41130.312499948472</c:v>
                </c:pt>
                <c:pt idx="21247">
                  <c:v>41130.322916615136</c:v>
                </c:pt>
                <c:pt idx="21248">
                  <c:v>41130.3333332818</c:v>
                </c:pt>
                <c:pt idx="21249">
                  <c:v>41130.343749948464</c:v>
                </c:pt>
                <c:pt idx="21250">
                  <c:v>41130.354166615129</c:v>
                </c:pt>
                <c:pt idx="21251">
                  <c:v>41130.364583281793</c:v>
                </c:pt>
                <c:pt idx="21252">
                  <c:v>41130.374999948457</c:v>
                </c:pt>
                <c:pt idx="21253">
                  <c:v>41130.385416615121</c:v>
                </c:pt>
                <c:pt idx="21254">
                  <c:v>41130.395833281786</c:v>
                </c:pt>
                <c:pt idx="21255">
                  <c:v>41130.40624994845</c:v>
                </c:pt>
                <c:pt idx="21256">
                  <c:v>41130.416666615114</c:v>
                </c:pt>
                <c:pt idx="21257">
                  <c:v>41130.427083281778</c:v>
                </c:pt>
                <c:pt idx="21258">
                  <c:v>41130.437499948443</c:v>
                </c:pt>
                <c:pt idx="21259">
                  <c:v>41130.447916615107</c:v>
                </c:pt>
                <c:pt idx="21260">
                  <c:v>41130.458333281771</c:v>
                </c:pt>
                <c:pt idx="21261">
                  <c:v>41130.468749948435</c:v>
                </c:pt>
                <c:pt idx="21262">
                  <c:v>41130.4791666151</c:v>
                </c:pt>
                <c:pt idx="21263">
                  <c:v>41130.489583281764</c:v>
                </c:pt>
                <c:pt idx="21264">
                  <c:v>41130.499999948428</c:v>
                </c:pt>
                <c:pt idx="21265">
                  <c:v>41130.510416615092</c:v>
                </c:pt>
                <c:pt idx="21266">
                  <c:v>41130.520833281756</c:v>
                </c:pt>
                <c:pt idx="21267">
                  <c:v>41130.531249948421</c:v>
                </c:pt>
                <c:pt idx="21268">
                  <c:v>41130.541666615085</c:v>
                </c:pt>
                <c:pt idx="21269">
                  <c:v>41130.552083281749</c:v>
                </c:pt>
                <c:pt idx="21270">
                  <c:v>41130.562499948413</c:v>
                </c:pt>
                <c:pt idx="21271">
                  <c:v>41130.572916615078</c:v>
                </c:pt>
                <c:pt idx="21272">
                  <c:v>41130.583333281742</c:v>
                </c:pt>
                <c:pt idx="21273">
                  <c:v>41130.593749948406</c:v>
                </c:pt>
                <c:pt idx="21274">
                  <c:v>41130.60416661507</c:v>
                </c:pt>
                <c:pt idx="21275">
                  <c:v>41130.614583281735</c:v>
                </c:pt>
                <c:pt idx="21276">
                  <c:v>41130.624999948399</c:v>
                </c:pt>
                <c:pt idx="21277">
                  <c:v>41130.635416615063</c:v>
                </c:pt>
                <c:pt idx="21278">
                  <c:v>41130.645833281727</c:v>
                </c:pt>
                <c:pt idx="21279">
                  <c:v>41130.656249948392</c:v>
                </c:pt>
                <c:pt idx="21280">
                  <c:v>41130.666666615056</c:v>
                </c:pt>
                <c:pt idx="21281">
                  <c:v>41130.67708328172</c:v>
                </c:pt>
                <c:pt idx="21282">
                  <c:v>41130.687499948384</c:v>
                </c:pt>
                <c:pt idx="21283">
                  <c:v>41130.697916615049</c:v>
                </c:pt>
                <c:pt idx="21284">
                  <c:v>41130.708333281713</c:v>
                </c:pt>
                <c:pt idx="21285">
                  <c:v>41130.718749948377</c:v>
                </c:pt>
                <c:pt idx="21286">
                  <c:v>41130.729166615041</c:v>
                </c:pt>
                <c:pt idx="21287">
                  <c:v>41130.739583281706</c:v>
                </c:pt>
                <c:pt idx="21288">
                  <c:v>41130.74999994837</c:v>
                </c:pt>
                <c:pt idx="21289">
                  <c:v>41130.760416615034</c:v>
                </c:pt>
                <c:pt idx="21290">
                  <c:v>41130.770833281698</c:v>
                </c:pt>
                <c:pt idx="21291">
                  <c:v>41130.781249948363</c:v>
                </c:pt>
                <c:pt idx="21292">
                  <c:v>41130.791666615027</c:v>
                </c:pt>
                <c:pt idx="21293">
                  <c:v>41130.802083281691</c:v>
                </c:pt>
                <c:pt idx="21294">
                  <c:v>41130.812499948355</c:v>
                </c:pt>
                <c:pt idx="21295">
                  <c:v>41130.822916615019</c:v>
                </c:pt>
                <c:pt idx="21296">
                  <c:v>41130.833333281684</c:v>
                </c:pt>
                <c:pt idx="21297">
                  <c:v>41130.843749948348</c:v>
                </c:pt>
                <c:pt idx="21298">
                  <c:v>41130.854166615012</c:v>
                </c:pt>
                <c:pt idx="21299">
                  <c:v>41130.864583281676</c:v>
                </c:pt>
                <c:pt idx="21300">
                  <c:v>41130.874999948341</c:v>
                </c:pt>
                <c:pt idx="21301">
                  <c:v>41130.885416615005</c:v>
                </c:pt>
                <c:pt idx="21302">
                  <c:v>41130.895833281669</c:v>
                </c:pt>
                <c:pt idx="21303">
                  <c:v>41130.906249948333</c:v>
                </c:pt>
                <c:pt idx="21304">
                  <c:v>41130.916666614998</c:v>
                </c:pt>
                <c:pt idx="21305">
                  <c:v>41130.927083281662</c:v>
                </c:pt>
                <c:pt idx="21306">
                  <c:v>41130.937499948326</c:v>
                </c:pt>
                <c:pt idx="21307">
                  <c:v>41130.94791661499</c:v>
                </c:pt>
                <c:pt idx="21308">
                  <c:v>41130.958333281655</c:v>
                </c:pt>
                <c:pt idx="21309">
                  <c:v>41130.968749948319</c:v>
                </c:pt>
                <c:pt idx="21310">
                  <c:v>41130.979166614983</c:v>
                </c:pt>
                <c:pt idx="21311">
                  <c:v>41130.989583281647</c:v>
                </c:pt>
                <c:pt idx="21312">
                  <c:v>41130.999999948312</c:v>
                </c:pt>
                <c:pt idx="21313">
                  <c:v>41131.010416614976</c:v>
                </c:pt>
                <c:pt idx="21314">
                  <c:v>41131.02083328164</c:v>
                </c:pt>
                <c:pt idx="21315">
                  <c:v>41131.031249948304</c:v>
                </c:pt>
                <c:pt idx="21316">
                  <c:v>41131.041666614969</c:v>
                </c:pt>
                <c:pt idx="21317">
                  <c:v>41131.052083281633</c:v>
                </c:pt>
                <c:pt idx="21318">
                  <c:v>41131.062499948297</c:v>
                </c:pt>
                <c:pt idx="21319">
                  <c:v>41131.072916614961</c:v>
                </c:pt>
                <c:pt idx="21320">
                  <c:v>41131.083333281626</c:v>
                </c:pt>
                <c:pt idx="21321">
                  <c:v>41131.09374994829</c:v>
                </c:pt>
                <c:pt idx="21322">
                  <c:v>41131.104166614954</c:v>
                </c:pt>
                <c:pt idx="21323">
                  <c:v>41131.114583281618</c:v>
                </c:pt>
                <c:pt idx="21324">
                  <c:v>41131.124999948282</c:v>
                </c:pt>
                <c:pt idx="21325">
                  <c:v>41131.135416614947</c:v>
                </c:pt>
                <c:pt idx="21326">
                  <c:v>41131.145833281611</c:v>
                </c:pt>
                <c:pt idx="21327">
                  <c:v>41131.156249948275</c:v>
                </c:pt>
                <c:pt idx="21328">
                  <c:v>41131.166666614939</c:v>
                </c:pt>
                <c:pt idx="21329">
                  <c:v>41131.177083281604</c:v>
                </c:pt>
                <c:pt idx="21330">
                  <c:v>41131.187499948268</c:v>
                </c:pt>
                <c:pt idx="21331">
                  <c:v>41131.197916614932</c:v>
                </c:pt>
                <c:pt idx="21332">
                  <c:v>41131.208333281596</c:v>
                </c:pt>
                <c:pt idx="21333">
                  <c:v>41131.218749948261</c:v>
                </c:pt>
                <c:pt idx="21334">
                  <c:v>41131.229166614925</c:v>
                </c:pt>
                <c:pt idx="21335">
                  <c:v>41131.239583281589</c:v>
                </c:pt>
                <c:pt idx="21336">
                  <c:v>41131.249999948253</c:v>
                </c:pt>
                <c:pt idx="21337">
                  <c:v>41131.260416614918</c:v>
                </c:pt>
                <c:pt idx="21338">
                  <c:v>41131.270833281582</c:v>
                </c:pt>
                <c:pt idx="21339">
                  <c:v>41131.281249948246</c:v>
                </c:pt>
                <c:pt idx="21340">
                  <c:v>41131.29166661491</c:v>
                </c:pt>
                <c:pt idx="21341">
                  <c:v>41131.302083281575</c:v>
                </c:pt>
                <c:pt idx="21342">
                  <c:v>41131.312499948239</c:v>
                </c:pt>
                <c:pt idx="21343">
                  <c:v>41131.322916614903</c:v>
                </c:pt>
                <c:pt idx="21344">
                  <c:v>41131.333333281567</c:v>
                </c:pt>
                <c:pt idx="21345">
                  <c:v>41131.343749948232</c:v>
                </c:pt>
                <c:pt idx="21346">
                  <c:v>41131.354166614896</c:v>
                </c:pt>
                <c:pt idx="21347">
                  <c:v>41131.36458328156</c:v>
                </c:pt>
                <c:pt idx="21348">
                  <c:v>41131.374999948224</c:v>
                </c:pt>
                <c:pt idx="21349">
                  <c:v>41131.385416614889</c:v>
                </c:pt>
                <c:pt idx="21350">
                  <c:v>41131.395833281553</c:v>
                </c:pt>
                <c:pt idx="21351">
                  <c:v>41131.406249948217</c:v>
                </c:pt>
                <c:pt idx="21352">
                  <c:v>41131.416666614881</c:v>
                </c:pt>
                <c:pt idx="21353">
                  <c:v>41131.427083281545</c:v>
                </c:pt>
                <c:pt idx="21354">
                  <c:v>41131.43749994821</c:v>
                </c:pt>
                <c:pt idx="21355">
                  <c:v>41131.447916614874</c:v>
                </c:pt>
                <c:pt idx="21356">
                  <c:v>41131.458333281538</c:v>
                </c:pt>
                <c:pt idx="21357">
                  <c:v>41131.468749948202</c:v>
                </c:pt>
                <c:pt idx="21358">
                  <c:v>41131.479166614867</c:v>
                </c:pt>
                <c:pt idx="21359">
                  <c:v>41131.489583281531</c:v>
                </c:pt>
                <c:pt idx="21360">
                  <c:v>41131.499999948195</c:v>
                </c:pt>
                <c:pt idx="21361">
                  <c:v>41131.510416614859</c:v>
                </c:pt>
                <c:pt idx="21362">
                  <c:v>41131.520833281524</c:v>
                </c:pt>
                <c:pt idx="21363">
                  <c:v>41131.531249948188</c:v>
                </c:pt>
                <c:pt idx="21364">
                  <c:v>41131.541666614852</c:v>
                </c:pt>
                <c:pt idx="21365">
                  <c:v>41131.552083281516</c:v>
                </c:pt>
                <c:pt idx="21366">
                  <c:v>41131.562499948181</c:v>
                </c:pt>
                <c:pt idx="21367">
                  <c:v>41131.572916614845</c:v>
                </c:pt>
                <c:pt idx="21368">
                  <c:v>41131.583333281509</c:v>
                </c:pt>
                <c:pt idx="21369">
                  <c:v>41131.593749948173</c:v>
                </c:pt>
                <c:pt idx="21370">
                  <c:v>41131.604166614838</c:v>
                </c:pt>
                <c:pt idx="21371">
                  <c:v>41131.614583281502</c:v>
                </c:pt>
                <c:pt idx="21372">
                  <c:v>41131.624999948166</c:v>
                </c:pt>
                <c:pt idx="21373">
                  <c:v>41131.63541661483</c:v>
                </c:pt>
                <c:pt idx="21374">
                  <c:v>41131.645833281495</c:v>
                </c:pt>
                <c:pt idx="21375">
                  <c:v>41131.656249948159</c:v>
                </c:pt>
                <c:pt idx="21376">
                  <c:v>41131.666666614823</c:v>
                </c:pt>
                <c:pt idx="21377">
                  <c:v>41131.677083281487</c:v>
                </c:pt>
                <c:pt idx="21378">
                  <c:v>41131.687499948152</c:v>
                </c:pt>
                <c:pt idx="21379">
                  <c:v>41131.697916614816</c:v>
                </c:pt>
                <c:pt idx="21380">
                  <c:v>41131.70833328148</c:v>
                </c:pt>
                <c:pt idx="21381">
                  <c:v>41131.718749948144</c:v>
                </c:pt>
                <c:pt idx="21382">
                  <c:v>41131.729166614808</c:v>
                </c:pt>
                <c:pt idx="21383">
                  <c:v>41131.739583281473</c:v>
                </c:pt>
                <c:pt idx="21384">
                  <c:v>41131.749999948137</c:v>
                </c:pt>
                <c:pt idx="21385">
                  <c:v>41131.760416614801</c:v>
                </c:pt>
                <c:pt idx="21386">
                  <c:v>41131.770833281465</c:v>
                </c:pt>
                <c:pt idx="21387">
                  <c:v>41131.78124994813</c:v>
                </c:pt>
                <c:pt idx="21388">
                  <c:v>41131.791666614794</c:v>
                </c:pt>
                <c:pt idx="21389">
                  <c:v>41131.802083281458</c:v>
                </c:pt>
                <c:pt idx="21390">
                  <c:v>41131.812499948122</c:v>
                </c:pt>
                <c:pt idx="21391">
                  <c:v>41131.822916614787</c:v>
                </c:pt>
                <c:pt idx="21392">
                  <c:v>41131.833333281451</c:v>
                </c:pt>
                <c:pt idx="21393">
                  <c:v>41131.843749948115</c:v>
                </c:pt>
                <c:pt idx="21394">
                  <c:v>41131.854166614779</c:v>
                </c:pt>
                <c:pt idx="21395">
                  <c:v>41131.864583281444</c:v>
                </c:pt>
                <c:pt idx="21396">
                  <c:v>41131.874999948108</c:v>
                </c:pt>
                <c:pt idx="21397">
                  <c:v>41131.885416614772</c:v>
                </c:pt>
                <c:pt idx="21398">
                  <c:v>41131.895833281436</c:v>
                </c:pt>
                <c:pt idx="21399">
                  <c:v>41131.906249948101</c:v>
                </c:pt>
                <c:pt idx="21400">
                  <c:v>41131.916666614765</c:v>
                </c:pt>
                <c:pt idx="21401">
                  <c:v>41131.927083281429</c:v>
                </c:pt>
                <c:pt idx="21402">
                  <c:v>41131.937499948093</c:v>
                </c:pt>
                <c:pt idx="21403">
                  <c:v>41131.947916614758</c:v>
                </c:pt>
                <c:pt idx="21404">
                  <c:v>41131.958333281422</c:v>
                </c:pt>
                <c:pt idx="21405">
                  <c:v>41131.968749948086</c:v>
                </c:pt>
                <c:pt idx="21406">
                  <c:v>41131.97916661475</c:v>
                </c:pt>
                <c:pt idx="21407">
                  <c:v>41131.989583281415</c:v>
                </c:pt>
                <c:pt idx="21408">
                  <c:v>41131.999999948079</c:v>
                </c:pt>
                <c:pt idx="21409">
                  <c:v>41132.010416614743</c:v>
                </c:pt>
                <c:pt idx="21410">
                  <c:v>41132.020833281407</c:v>
                </c:pt>
                <c:pt idx="21411">
                  <c:v>41132.031249948071</c:v>
                </c:pt>
                <c:pt idx="21412">
                  <c:v>41132.041666614736</c:v>
                </c:pt>
                <c:pt idx="21413">
                  <c:v>41132.0520832814</c:v>
                </c:pt>
                <c:pt idx="21414">
                  <c:v>41132.062499948064</c:v>
                </c:pt>
                <c:pt idx="21415">
                  <c:v>41132.072916614728</c:v>
                </c:pt>
                <c:pt idx="21416">
                  <c:v>41132.083333281393</c:v>
                </c:pt>
                <c:pt idx="21417">
                  <c:v>41132.093749948057</c:v>
                </c:pt>
                <c:pt idx="21418">
                  <c:v>41132.104166614721</c:v>
                </c:pt>
                <c:pt idx="21419">
                  <c:v>41132.114583281385</c:v>
                </c:pt>
                <c:pt idx="21420">
                  <c:v>41132.12499994805</c:v>
                </c:pt>
                <c:pt idx="21421">
                  <c:v>41132.135416614714</c:v>
                </c:pt>
                <c:pt idx="21422">
                  <c:v>41132.145833281378</c:v>
                </c:pt>
                <c:pt idx="21423">
                  <c:v>41132.156249948042</c:v>
                </c:pt>
                <c:pt idx="21424">
                  <c:v>41132.166666614707</c:v>
                </c:pt>
                <c:pt idx="21425">
                  <c:v>41132.177083281371</c:v>
                </c:pt>
                <c:pt idx="21426">
                  <c:v>41132.187499948035</c:v>
                </c:pt>
                <c:pt idx="21427">
                  <c:v>41132.197916614699</c:v>
                </c:pt>
                <c:pt idx="21428">
                  <c:v>41132.208333281364</c:v>
                </c:pt>
                <c:pt idx="21429">
                  <c:v>41132.218749948028</c:v>
                </c:pt>
                <c:pt idx="21430">
                  <c:v>41132.229166614692</c:v>
                </c:pt>
                <c:pt idx="21431">
                  <c:v>41132.239583281356</c:v>
                </c:pt>
                <c:pt idx="21432">
                  <c:v>41132.249999948021</c:v>
                </c:pt>
                <c:pt idx="21433">
                  <c:v>41132.260416614685</c:v>
                </c:pt>
                <c:pt idx="21434">
                  <c:v>41132.270833281349</c:v>
                </c:pt>
                <c:pt idx="21435">
                  <c:v>41132.281249948013</c:v>
                </c:pt>
                <c:pt idx="21436">
                  <c:v>41132.291666614678</c:v>
                </c:pt>
                <c:pt idx="21437">
                  <c:v>41132.302083281342</c:v>
                </c:pt>
                <c:pt idx="21438">
                  <c:v>41132.312499948006</c:v>
                </c:pt>
                <c:pt idx="21439">
                  <c:v>41132.32291661467</c:v>
                </c:pt>
                <c:pt idx="21440">
                  <c:v>41132.333333281334</c:v>
                </c:pt>
                <c:pt idx="21441">
                  <c:v>41132.343749947999</c:v>
                </c:pt>
                <c:pt idx="21442">
                  <c:v>41132.354166614663</c:v>
                </c:pt>
                <c:pt idx="21443">
                  <c:v>41132.364583281327</c:v>
                </c:pt>
                <c:pt idx="21444">
                  <c:v>41132.374999947991</c:v>
                </c:pt>
                <c:pt idx="21445">
                  <c:v>41132.385416614656</c:v>
                </c:pt>
                <c:pt idx="21446">
                  <c:v>41132.39583328132</c:v>
                </c:pt>
                <c:pt idx="21447">
                  <c:v>41132.406249947984</c:v>
                </c:pt>
                <c:pt idx="21448">
                  <c:v>41132.416666614648</c:v>
                </c:pt>
                <c:pt idx="21449">
                  <c:v>41132.427083281313</c:v>
                </c:pt>
                <c:pt idx="21450">
                  <c:v>41132.437499947977</c:v>
                </c:pt>
                <c:pt idx="21451">
                  <c:v>41132.447916614641</c:v>
                </c:pt>
                <c:pt idx="21452">
                  <c:v>41132.458333281305</c:v>
                </c:pt>
                <c:pt idx="21453">
                  <c:v>41132.46874994797</c:v>
                </c:pt>
                <c:pt idx="21454">
                  <c:v>41132.479166614634</c:v>
                </c:pt>
                <c:pt idx="21455">
                  <c:v>41132.489583281298</c:v>
                </c:pt>
                <c:pt idx="21456">
                  <c:v>41132.499999947962</c:v>
                </c:pt>
                <c:pt idx="21457">
                  <c:v>41132.510416614627</c:v>
                </c:pt>
                <c:pt idx="21458">
                  <c:v>41132.520833281291</c:v>
                </c:pt>
                <c:pt idx="21459">
                  <c:v>41132.531249947955</c:v>
                </c:pt>
                <c:pt idx="21460">
                  <c:v>41132.541666614619</c:v>
                </c:pt>
                <c:pt idx="21461">
                  <c:v>41132.552083281284</c:v>
                </c:pt>
                <c:pt idx="21462">
                  <c:v>41132.562499947948</c:v>
                </c:pt>
                <c:pt idx="21463">
                  <c:v>41132.572916614612</c:v>
                </c:pt>
                <c:pt idx="21464">
                  <c:v>41132.583333281276</c:v>
                </c:pt>
                <c:pt idx="21465">
                  <c:v>41132.593749947941</c:v>
                </c:pt>
                <c:pt idx="21466">
                  <c:v>41132.604166614605</c:v>
                </c:pt>
                <c:pt idx="21467">
                  <c:v>41132.614583281269</c:v>
                </c:pt>
                <c:pt idx="21468">
                  <c:v>41132.624999947933</c:v>
                </c:pt>
                <c:pt idx="21469">
                  <c:v>41132.635416614597</c:v>
                </c:pt>
                <c:pt idx="21470">
                  <c:v>41132.645833281262</c:v>
                </c:pt>
                <c:pt idx="21471">
                  <c:v>41132.656249947926</c:v>
                </c:pt>
                <c:pt idx="21472">
                  <c:v>41132.66666661459</c:v>
                </c:pt>
                <c:pt idx="21473">
                  <c:v>41132.677083281254</c:v>
                </c:pt>
                <c:pt idx="21474">
                  <c:v>41132.687499947919</c:v>
                </c:pt>
                <c:pt idx="21475">
                  <c:v>41132.697916614583</c:v>
                </c:pt>
                <c:pt idx="21476">
                  <c:v>41132.708333281247</c:v>
                </c:pt>
                <c:pt idx="21477">
                  <c:v>41132.718749947911</c:v>
                </c:pt>
                <c:pt idx="21478">
                  <c:v>41132.729166614576</c:v>
                </c:pt>
                <c:pt idx="21479">
                  <c:v>41132.73958328124</c:v>
                </c:pt>
                <c:pt idx="21480">
                  <c:v>41132.749999947904</c:v>
                </c:pt>
                <c:pt idx="21481">
                  <c:v>41132.760416614568</c:v>
                </c:pt>
                <c:pt idx="21482">
                  <c:v>41132.770833281233</c:v>
                </c:pt>
                <c:pt idx="21483">
                  <c:v>41132.781249947897</c:v>
                </c:pt>
                <c:pt idx="21484">
                  <c:v>41132.791666614561</c:v>
                </c:pt>
                <c:pt idx="21485">
                  <c:v>41132.802083281225</c:v>
                </c:pt>
                <c:pt idx="21486">
                  <c:v>41132.81249994789</c:v>
                </c:pt>
                <c:pt idx="21487">
                  <c:v>41132.822916614554</c:v>
                </c:pt>
                <c:pt idx="21488">
                  <c:v>41132.833333281218</c:v>
                </c:pt>
                <c:pt idx="21489">
                  <c:v>41132.843749947882</c:v>
                </c:pt>
                <c:pt idx="21490">
                  <c:v>41132.854166614547</c:v>
                </c:pt>
                <c:pt idx="21491">
                  <c:v>41132.864583281211</c:v>
                </c:pt>
                <c:pt idx="21492">
                  <c:v>41132.874999947875</c:v>
                </c:pt>
                <c:pt idx="21493">
                  <c:v>41132.885416614539</c:v>
                </c:pt>
                <c:pt idx="21494">
                  <c:v>41132.895833281204</c:v>
                </c:pt>
                <c:pt idx="21495">
                  <c:v>41132.906249947868</c:v>
                </c:pt>
                <c:pt idx="21496">
                  <c:v>41132.916666614532</c:v>
                </c:pt>
                <c:pt idx="21497">
                  <c:v>41132.927083281196</c:v>
                </c:pt>
                <c:pt idx="21498">
                  <c:v>41132.93749994786</c:v>
                </c:pt>
                <c:pt idx="21499">
                  <c:v>41132.947916614525</c:v>
                </c:pt>
                <c:pt idx="21500">
                  <c:v>41132.958333281189</c:v>
                </c:pt>
                <c:pt idx="21501">
                  <c:v>41132.968749947853</c:v>
                </c:pt>
                <c:pt idx="21502">
                  <c:v>41132.979166614517</c:v>
                </c:pt>
                <c:pt idx="21503">
                  <c:v>41132.989583281182</c:v>
                </c:pt>
                <c:pt idx="21504">
                  <c:v>41132.999999947846</c:v>
                </c:pt>
                <c:pt idx="21505">
                  <c:v>41133.01041661451</c:v>
                </c:pt>
                <c:pt idx="21506">
                  <c:v>41133.020833281174</c:v>
                </c:pt>
                <c:pt idx="21507">
                  <c:v>41133.031249947839</c:v>
                </c:pt>
                <c:pt idx="21508">
                  <c:v>41133.041666614503</c:v>
                </c:pt>
                <c:pt idx="21509">
                  <c:v>41133.052083281167</c:v>
                </c:pt>
                <c:pt idx="21510">
                  <c:v>41133.062499947831</c:v>
                </c:pt>
                <c:pt idx="21511">
                  <c:v>41133.072916614496</c:v>
                </c:pt>
                <c:pt idx="21512">
                  <c:v>41133.08333328116</c:v>
                </c:pt>
                <c:pt idx="21513">
                  <c:v>41133.093749947824</c:v>
                </c:pt>
                <c:pt idx="21514">
                  <c:v>41133.104166614488</c:v>
                </c:pt>
                <c:pt idx="21515">
                  <c:v>41133.114583281153</c:v>
                </c:pt>
                <c:pt idx="21516">
                  <c:v>41133.124999947817</c:v>
                </c:pt>
                <c:pt idx="21517">
                  <c:v>41133.135416614481</c:v>
                </c:pt>
                <c:pt idx="21518">
                  <c:v>41133.145833281145</c:v>
                </c:pt>
                <c:pt idx="21519">
                  <c:v>41133.15624994781</c:v>
                </c:pt>
                <c:pt idx="21520">
                  <c:v>41133.166666614474</c:v>
                </c:pt>
                <c:pt idx="21521">
                  <c:v>41133.177083281138</c:v>
                </c:pt>
                <c:pt idx="21522">
                  <c:v>41133.187499947802</c:v>
                </c:pt>
                <c:pt idx="21523">
                  <c:v>41133.197916614467</c:v>
                </c:pt>
                <c:pt idx="21524">
                  <c:v>41133.208333281131</c:v>
                </c:pt>
                <c:pt idx="21525">
                  <c:v>41133.218749947795</c:v>
                </c:pt>
                <c:pt idx="21526">
                  <c:v>41133.229166614459</c:v>
                </c:pt>
                <c:pt idx="21527">
                  <c:v>41133.239583281123</c:v>
                </c:pt>
                <c:pt idx="21528">
                  <c:v>41133.249999947788</c:v>
                </c:pt>
                <c:pt idx="21529">
                  <c:v>41133.260416614452</c:v>
                </c:pt>
                <c:pt idx="21530">
                  <c:v>41133.270833281116</c:v>
                </c:pt>
                <c:pt idx="21531">
                  <c:v>41133.28124994778</c:v>
                </c:pt>
                <c:pt idx="21532">
                  <c:v>41133.291666614445</c:v>
                </c:pt>
                <c:pt idx="21533">
                  <c:v>41133.302083281109</c:v>
                </c:pt>
                <c:pt idx="21534">
                  <c:v>41133.312499947773</c:v>
                </c:pt>
                <c:pt idx="21535">
                  <c:v>41133.322916614437</c:v>
                </c:pt>
                <c:pt idx="21536">
                  <c:v>41133.333333281102</c:v>
                </c:pt>
                <c:pt idx="21537">
                  <c:v>41133.343749947766</c:v>
                </c:pt>
                <c:pt idx="21538">
                  <c:v>41133.35416661443</c:v>
                </c:pt>
                <c:pt idx="21539">
                  <c:v>41133.364583281094</c:v>
                </c:pt>
                <c:pt idx="21540">
                  <c:v>41133.374999947759</c:v>
                </c:pt>
                <c:pt idx="21541">
                  <c:v>41133.385416614423</c:v>
                </c:pt>
                <c:pt idx="21542">
                  <c:v>41133.395833281087</c:v>
                </c:pt>
                <c:pt idx="21543">
                  <c:v>41133.406249947751</c:v>
                </c:pt>
                <c:pt idx="21544">
                  <c:v>41133.416666614416</c:v>
                </c:pt>
                <c:pt idx="21545">
                  <c:v>41133.42708328108</c:v>
                </c:pt>
                <c:pt idx="21546">
                  <c:v>41133.437499947744</c:v>
                </c:pt>
                <c:pt idx="21547">
                  <c:v>41133.447916614408</c:v>
                </c:pt>
                <c:pt idx="21548">
                  <c:v>41133.458333281073</c:v>
                </c:pt>
                <c:pt idx="21549">
                  <c:v>41133.468749947737</c:v>
                </c:pt>
                <c:pt idx="21550">
                  <c:v>41133.479166614401</c:v>
                </c:pt>
                <c:pt idx="21551">
                  <c:v>41133.489583281065</c:v>
                </c:pt>
                <c:pt idx="21552">
                  <c:v>41133.49999994773</c:v>
                </c:pt>
                <c:pt idx="21553">
                  <c:v>41133.510416614394</c:v>
                </c:pt>
                <c:pt idx="21554">
                  <c:v>41133.520833281058</c:v>
                </c:pt>
                <c:pt idx="21555">
                  <c:v>41133.531249947722</c:v>
                </c:pt>
                <c:pt idx="21556">
                  <c:v>41133.541666614386</c:v>
                </c:pt>
                <c:pt idx="21557">
                  <c:v>41133.552083281051</c:v>
                </c:pt>
                <c:pt idx="21558">
                  <c:v>41133.562499947715</c:v>
                </c:pt>
                <c:pt idx="21559">
                  <c:v>41133.572916614379</c:v>
                </c:pt>
                <c:pt idx="21560">
                  <c:v>41133.583333281043</c:v>
                </c:pt>
                <c:pt idx="21561">
                  <c:v>41133.593749947708</c:v>
                </c:pt>
                <c:pt idx="21562">
                  <c:v>41133.604166614372</c:v>
                </c:pt>
                <c:pt idx="21563">
                  <c:v>41133.614583281036</c:v>
                </c:pt>
                <c:pt idx="21564">
                  <c:v>41133.6249999477</c:v>
                </c:pt>
                <c:pt idx="21565">
                  <c:v>41133.635416614365</c:v>
                </c:pt>
                <c:pt idx="21566">
                  <c:v>41133.645833281029</c:v>
                </c:pt>
                <c:pt idx="21567">
                  <c:v>41133.656249947693</c:v>
                </c:pt>
                <c:pt idx="21568">
                  <c:v>41133.666666614357</c:v>
                </c:pt>
                <c:pt idx="21569">
                  <c:v>41133.677083281022</c:v>
                </c:pt>
                <c:pt idx="21570">
                  <c:v>41133.687499947686</c:v>
                </c:pt>
                <c:pt idx="21571">
                  <c:v>41133.69791661435</c:v>
                </c:pt>
                <c:pt idx="21572">
                  <c:v>41133.708333281014</c:v>
                </c:pt>
                <c:pt idx="21573">
                  <c:v>41133.718749947679</c:v>
                </c:pt>
                <c:pt idx="21574">
                  <c:v>41133.729166614343</c:v>
                </c:pt>
                <c:pt idx="21575">
                  <c:v>41133.739583281007</c:v>
                </c:pt>
                <c:pt idx="21576">
                  <c:v>41133.749999947671</c:v>
                </c:pt>
                <c:pt idx="21577">
                  <c:v>41133.760416614336</c:v>
                </c:pt>
                <c:pt idx="21578">
                  <c:v>41133.770833281</c:v>
                </c:pt>
                <c:pt idx="21579">
                  <c:v>41133.781249947664</c:v>
                </c:pt>
                <c:pt idx="21580">
                  <c:v>41133.791666614328</c:v>
                </c:pt>
                <c:pt idx="21581">
                  <c:v>41133.802083280993</c:v>
                </c:pt>
                <c:pt idx="21582">
                  <c:v>41133.812499947657</c:v>
                </c:pt>
                <c:pt idx="21583">
                  <c:v>41133.822916614321</c:v>
                </c:pt>
                <c:pt idx="21584">
                  <c:v>41133.833333280985</c:v>
                </c:pt>
                <c:pt idx="21585">
                  <c:v>41133.843749947649</c:v>
                </c:pt>
                <c:pt idx="21586">
                  <c:v>41133.854166614314</c:v>
                </c:pt>
                <c:pt idx="21587">
                  <c:v>41133.864583280978</c:v>
                </c:pt>
                <c:pt idx="21588">
                  <c:v>41133.874999947642</c:v>
                </c:pt>
                <c:pt idx="21589">
                  <c:v>41133.885416614306</c:v>
                </c:pt>
                <c:pt idx="21590">
                  <c:v>41133.895833280971</c:v>
                </c:pt>
                <c:pt idx="21591">
                  <c:v>41133.906249947635</c:v>
                </c:pt>
                <c:pt idx="21592">
                  <c:v>41133.916666614299</c:v>
                </c:pt>
                <c:pt idx="21593">
                  <c:v>41133.927083280963</c:v>
                </c:pt>
                <c:pt idx="21594">
                  <c:v>41133.937499947628</c:v>
                </c:pt>
                <c:pt idx="21595">
                  <c:v>41133.947916614292</c:v>
                </c:pt>
                <c:pt idx="21596">
                  <c:v>41133.958333280956</c:v>
                </c:pt>
                <c:pt idx="21597">
                  <c:v>41133.96874994762</c:v>
                </c:pt>
                <c:pt idx="21598">
                  <c:v>41133.979166614285</c:v>
                </c:pt>
                <c:pt idx="21599">
                  <c:v>41133.989583280949</c:v>
                </c:pt>
                <c:pt idx="21600">
                  <c:v>41133.999999947613</c:v>
                </c:pt>
                <c:pt idx="21601">
                  <c:v>41134.010416614277</c:v>
                </c:pt>
                <c:pt idx="21602">
                  <c:v>41134.020833280942</c:v>
                </c:pt>
                <c:pt idx="21603">
                  <c:v>41134.031249947606</c:v>
                </c:pt>
                <c:pt idx="21604">
                  <c:v>41134.04166661427</c:v>
                </c:pt>
                <c:pt idx="21605">
                  <c:v>41134.052083280934</c:v>
                </c:pt>
                <c:pt idx="21606">
                  <c:v>41134.062499947599</c:v>
                </c:pt>
                <c:pt idx="21607">
                  <c:v>41134.072916614263</c:v>
                </c:pt>
                <c:pt idx="21608">
                  <c:v>41134.083333280927</c:v>
                </c:pt>
                <c:pt idx="21609">
                  <c:v>41134.093749947591</c:v>
                </c:pt>
                <c:pt idx="21610">
                  <c:v>41134.104166614256</c:v>
                </c:pt>
                <c:pt idx="21611">
                  <c:v>41134.11458328092</c:v>
                </c:pt>
                <c:pt idx="21612">
                  <c:v>41134.124999947584</c:v>
                </c:pt>
                <c:pt idx="21613">
                  <c:v>41134.135416614248</c:v>
                </c:pt>
                <c:pt idx="21614">
                  <c:v>41134.145833280912</c:v>
                </c:pt>
                <c:pt idx="21615">
                  <c:v>41134.156249947577</c:v>
                </c:pt>
                <c:pt idx="21616">
                  <c:v>41134.166666614241</c:v>
                </c:pt>
                <c:pt idx="21617">
                  <c:v>41134.177083280905</c:v>
                </c:pt>
                <c:pt idx="21618">
                  <c:v>41134.187499947569</c:v>
                </c:pt>
                <c:pt idx="21619">
                  <c:v>41134.197916614234</c:v>
                </c:pt>
                <c:pt idx="21620">
                  <c:v>41134.208333280898</c:v>
                </c:pt>
                <c:pt idx="21621">
                  <c:v>41134.218749947562</c:v>
                </c:pt>
                <c:pt idx="21622">
                  <c:v>41134.229166614226</c:v>
                </c:pt>
                <c:pt idx="21623">
                  <c:v>41134.239583280891</c:v>
                </c:pt>
                <c:pt idx="21624">
                  <c:v>41134.249999947555</c:v>
                </c:pt>
                <c:pt idx="21625">
                  <c:v>41134.260416614219</c:v>
                </c:pt>
                <c:pt idx="21626">
                  <c:v>41134.270833280883</c:v>
                </c:pt>
                <c:pt idx="21627">
                  <c:v>41134.281249947548</c:v>
                </c:pt>
                <c:pt idx="21628">
                  <c:v>41134.291666614212</c:v>
                </c:pt>
                <c:pt idx="21629">
                  <c:v>41134.302083280876</c:v>
                </c:pt>
                <c:pt idx="21630">
                  <c:v>41134.31249994754</c:v>
                </c:pt>
                <c:pt idx="21631">
                  <c:v>41134.322916614205</c:v>
                </c:pt>
                <c:pt idx="21632">
                  <c:v>41134.333333280869</c:v>
                </c:pt>
                <c:pt idx="21633">
                  <c:v>41134.343749947533</c:v>
                </c:pt>
                <c:pt idx="21634">
                  <c:v>41134.354166614197</c:v>
                </c:pt>
                <c:pt idx="21635">
                  <c:v>41134.364583280862</c:v>
                </c:pt>
                <c:pt idx="21636">
                  <c:v>41134.374999947526</c:v>
                </c:pt>
                <c:pt idx="21637">
                  <c:v>41134.38541661419</c:v>
                </c:pt>
                <c:pt idx="21638">
                  <c:v>41134.395833280854</c:v>
                </c:pt>
                <c:pt idx="21639">
                  <c:v>41134.406249947519</c:v>
                </c:pt>
                <c:pt idx="21640">
                  <c:v>41134.416666614183</c:v>
                </c:pt>
                <c:pt idx="21641">
                  <c:v>41134.427083280847</c:v>
                </c:pt>
                <c:pt idx="21642">
                  <c:v>41134.437499947511</c:v>
                </c:pt>
                <c:pt idx="21643">
                  <c:v>41134.447916614175</c:v>
                </c:pt>
                <c:pt idx="21644">
                  <c:v>41134.45833328084</c:v>
                </c:pt>
                <c:pt idx="21645">
                  <c:v>41134.468749947504</c:v>
                </c:pt>
                <c:pt idx="21646">
                  <c:v>41134.479166614168</c:v>
                </c:pt>
                <c:pt idx="21647">
                  <c:v>41134.489583280832</c:v>
                </c:pt>
                <c:pt idx="21648">
                  <c:v>41134.499999947497</c:v>
                </c:pt>
                <c:pt idx="21649">
                  <c:v>41134.510416614161</c:v>
                </c:pt>
                <c:pt idx="21650">
                  <c:v>41134.520833280825</c:v>
                </c:pt>
                <c:pt idx="21651">
                  <c:v>41134.531249947489</c:v>
                </c:pt>
                <c:pt idx="21652">
                  <c:v>41134.541666614154</c:v>
                </c:pt>
                <c:pt idx="21653">
                  <c:v>41134.552083280818</c:v>
                </c:pt>
                <c:pt idx="21654">
                  <c:v>41134.562499947482</c:v>
                </c:pt>
                <c:pt idx="21655">
                  <c:v>41134.572916614146</c:v>
                </c:pt>
                <c:pt idx="21656">
                  <c:v>41134.583333280811</c:v>
                </c:pt>
                <c:pt idx="21657">
                  <c:v>41134.593749947475</c:v>
                </c:pt>
                <c:pt idx="21658">
                  <c:v>41134.604166614139</c:v>
                </c:pt>
                <c:pt idx="21659">
                  <c:v>41134.614583280803</c:v>
                </c:pt>
                <c:pt idx="21660">
                  <c:v>41134.624999947468</c:v>
                </c:pt>
                <c:pt idx="21661">
                  <c:v>41134.635416614132</c:v>
                </c:pt>
                <c:pt idx="21662">
                  <c:v>41134.645833280796</c:v>
                </c:pt>
                <c:pt idx="21663">
                  <c:v>41134.65624994746</c:v>
                </c:pt>
                <c:pt idx="21664">
                  <c:v>41134.666666614125</c:v>
                </c:pt>
                <c:pt idx="21665">
                  <c:v>41134.677083280789</c:v>
                </c:pt>
                <c:pt idx="21666">
                  <c:v>41134.687499947453</c:v>
                </c:pt>
                <c:pt idx="21667">
                  <c:v>41134.697916614117</c:v>
                </c:pt>
                <c:pt idx="21668">
                  <c:v>41134.708333280782</c:v>
                </c:pt>
                <c:pt idx="21669">
                  <c:v>41134.718749947446</c:v>
                </c:pt>
                <c:pt idx="21670">
                  <c:v>41134.72916661411</c:v>
                </c:pt>
                <c:pt idx="21671">
                  <c:v>41134.739583280774</c:v>
                </c:pt>
                <c:pt idx="21672">
                  <c:v>41134.749999947438</c:v>
                </c:pt>
                <c:pt idx="21673">
                  <c:v>41134.760416614103</c:v>
                </c:pt>
                <c:pt idx="21674">
                  <c:v>41134.770833280767</c:v>
                </c:pt>
                <c:pt idx="21675">
                  <c:v>41134.781249947431</c:v>
                </c:pt>
                <c:pt idx="21676">
                  <c:v>41134.791666614095</c:v>
                </c:pt>
                <c:pt idx="21677">
                  <c:v>41134.80208328076</c:v>
                </c:pt>
                <c:pt idx="21678">
                  <c:v>41134.812499947424</c:v>
                </c:pt>
                <c:pt idx="21679">
                  <c:v>41134.822916614088</c:v>
                </c:pt>
                <c:pt idx="21680">
                  <c:v>41134.833333280752</c:v>
                </c:pt>
                <c:pt idx="21681">
                  <c:v>41134.843749947417</c:v>
                </c:pt>
                <c:pt idx="21682">
                  <c:v>41134.854166614081</c:v>
                </c:pt>
                <c:pt idx="21683">
                  <c:v>41134.864583280745</c:v>
                </c:pt>
                <c:pt idx="21684">
                  <c:v>41134.874999947409</c:v>
                </c:pt>
                <c:pt idx="21685">
                  <c:v>41134.885416614074</c:v>
                </c:pt>
                <c:pt idx="21686">
                  <c:v>41134.895833280738</c:v>
                </c:pt>
                <c:pt idx="21687">
                  <c:v>41134.906249947402</c:v>
                </c:pt>
                <c:pt idx="21688">
                  <c:v>41134.916666614066</c:v>
                </c:pt>
                <c:pt idx="21689">
                  <c:v>41134.927083280731</c:v>
                </c:pt>
                <c:pt idx="21690">
                  <c:v>41134.937499947395</c:v>
                </c:pt>
                <c:pt idx="21691">
                  <c:v>41134.947916614059</c:v>
                </c:pt>
                <c:pt idx="21692">
                  <c:v>41134.958333280723</c:v>
                </c:pt>
                <c:pt idx="21693">
                  <c:v>41134.968749947388</c:v>
                </c:pt>
                <c:pt idx="21694">
                  <c:v>41134.979166614052</c:v>
                </c:pt>
                <c:pt idx="21695">
                  <c:v>41134.989583280716</c:v>
                </c:pt>
                <c:pt idx="21696">
                  <c:v>41134.99999994738</c:v>
                </c:pt>
                <c:pt idx="21697">
                  <c:v>41135.010416614045</c:v>
                </c:pt>
                <c:pt idx="21698">
                  <c:v>41135.020833280709</c:v>
                </c:pt>
                <c:pt idx="21699">
                  <c:v>41135.031249947373</c:v>
                </c:pt>
                <c:pt idx="21700">
                  <c:v>41135.041666614037</c:v>
                </c:pt>
                <c:pt idx="21701">
                  <c:v>41135.052083280701</c:v>
                </c:pt>
                <c:pt idx="21702">
                  <c:v>41135.062499947366</c:v>
                </c:pt>
                <c:pt idx="21703">
                  <c:v>41135.07291661403</c:v>
                </c:pt>
                <c:pt idx="21704">
                  <c:v>41135.083333280694</c:v>
                </c:pt>
                <c:pt idx="21705">
                  <c:v>41135.093749947358</c:v>
                </c:pt>
                <c:pt idx="21706">
                  <c:v>41135.104166614023</c:v>
                </c:pt>
                <c:pt idx="21707">
                  <c:v>41135.114583280687</c:v>
                </c:pt>
                <c:pt idx="21708">
                  <c:v>41135.124999947351</c:v>
                </c:pt>
                <c:pt idx="21709">
                  <c:v>41135.135416614015</c:v>
                </c:pt>
                <c:pt idx="21710">
                  <c:v>41135.14583328068</c:v>
                </c:pt>
                <c:pt idx="21711">
                  <c:v>41135.156249947344</c:v>
                </c:pt>
                <c:pt idx="21712">
                  <c:v>41135.166666614008</c:v>
                </c:pt>
                <c:pt idx="21713">
                  <c:v>41135.177083280672</c:v>
                </c:pt>
                <c:pt idx="21714">
                  <c:v>41135.187499947337</c:v>
                </c:pt>
                <c:pt idx="21715">
                  <c:v>41135.197916614001</c:v>
                </c:pt>
                <c:pt idx="21716">
                  <c:v>41135.208333280665</c:v>
                </c:pt>
                <c:pt idx="21717">
                  <c:v>41135.218749947329</c:v>
                </c:pt>
                <c:pt idx="21718">
                  <c:v>41135.229166613994</c:v>
                </c:pt>
                <c:pt idx="21719">
                  <c:v>41135.239583280658</c:v>
                </c:pt>
                <c:pt idx="21720">
                  <c:v>41135.249999947322</c:v>
                </c:pt>
                <c:pt idx="21721">
                  <c:v>41135.260416613986</c:v>
                </c:pt>
                <c:pt idx="21722">
                  <c:v>41135.270833280651</c:v>
                </c:pt>
                <c:pt idx="21723">
                  <c:v>41135.281249947315</c:v>
                </c:pt>
                <c:pt idx="21724">
                  <c:v>41135.291666613979</c:v>
                </c:pt>
                <c:pt idx="21725">
                  <c:v>41135.302083280643</c:v>
                </c:pt>
                <c:pt idx="21726">
                  <c:v>41135.312499947308</c:v>
                </c:pt>
                <c:pt idx="21727">
                  <c:v>41135.322916613972</c:v>
                </c:pt>
                <c:pt idx="21728">
                  <c:v>41135.333333280636</c:v>
                </c:pt>
                <c:pt idx="21729">
                  <c:v>41135.3437499473</c:v>
                </c:pt>
                <c:pt idx="21730">
                  <c:v>41135.354166613964</c:v>
                </c:pt>
                <c:pt idx="21731">
                  <c:v>41135.364583280629</c:v>
                </c:pt>
                <c:pt idx="21732">
                  <c:v>41135.374999947293</c:v>
                </c:pt>
                <c:pt idx="21733">
                  <c:v>41135.385416613957</c:v>
                </c:pt>
                <c:pt idx="21734">
                  <c:v>41135.395833280621</c:v>
                </c:pt>
                <c:pt idx="21735">
                  <c:v>41135.406249947286</c:v>
                </c:pt>
                <c:pt idx="21736">
                  <c:v>41135.41666661395</c:v>
                </c:pt>
                <c:pt idx="21737">
                  <c:v>41135.427083280614</c:v>
                </c:pt>
                <c:pt idx="21738">
                  <c:v>41135.437499947278</c:v>
                </c:pt>
                <c:pt idx="21739">
                  <c:v>41135.447916613943</c:v>
                </c:pt>
                <c:pt idx="21740">
                  <c:v>41135.458333280607</c:v>
                </c:pt>
                <c:pt idx="21741">
                  <c:v>41135.468749947271</c:v>
                </c:pt>
                <c:pt idx="21742">
                  <c:v>41135.479166613935</c:v>
                </c:pt>
                <c:pt idx="21743">
                  <c:v>41135.4895832806</c:v>
                </c:pt>
                <c:pt idx="21744">
                  <c:v>41135.499999947264</c:v>
                </c:pt>
                <c:pt idx="21745">
                  <c:v>41135.510416613928</c:v>
                </c:pt>
                <c:pt idx="21746">
                  <c:v>41135.520833280592</c:v>
                </c:pt>
                <c:pt idx="21747">
                  <c:v>41135.531249947257</c:v>
                </c:pt>
                <c:pt idx="21748">
                  <c:v>41135.541666613921</c:v>
                </c:pt>
                <c:pt idx="21749">
                  <c:v>41135.552083280585</c:v>
                </c:pt>
                <c:pt idx="21750">
                  <c:v>41135.562499947249</c:v>
                </c:pt>
                <c:pt idx="21751">
                  <c:v>41135.572916613914</c:v>
                </c:pt>
                <c:pt idx="21752">
                  <c:v>41135.583333280578</c:v>
                </c:pt>
                <c:pt idx="21753">
                  <c:v>41135.593749947242</c:v>
                </c:pt>
                <c:pt idx="21754">
                  <c:v>41135.604166613906</c:v>
                </c:pt>
                <c:pt idx="21755">
                  <c:v>41135.614583280571</c:v>
                </c:pt>
                <c:pt idx="21756">
                  <c:v>41135.624999947235</c:v>
                </c:pt>
                <c:pt idx="21757">
                  <c:v>41135.635416613899</c:v>
                </c:pt>
                <c:pt idx="21758">
                  <c:v>41135.645833280563</c:v>
                </c:pt>
                <c:pt idx="21759">
                  <c:v>41135.656249947227</c:v>
                </c:pt>
                <c:pt idx="21760">
                  <c:v>41135.666666613892</c:v>
                </c:pt>
                <c:pt idx="21761">
                  <c:v>41135.677083280556</c:v>
                </c:pt>
                <c:pt idx="21762">
                  <c:v>41135.68749994722</c:v>
                </c:pt>
                <c:pt idx="21763">
                  <c:v>41135.697916613884</c:v>
                </c:pt>
                <c:pt idx="21764">
                  <c:v>41135.708333280549</c:v>
                </c:pt>
                <c:pt idx="21765">
                  <c:v>41135.718749947213</c:v>
                </c:pt>
                <c:pt idx="21766">
                  <c:v>41135.729166613877</c:v>
                </c:pt>
                <c:pt idx="21767">
                  <c:v>41135.739583280541</c:v>
                </c:pt>
                <c:pt idx="21768">
                  <c:v>41135.749999947206</c:v>
                </c:pt>
                <c:pt idx="21769">
                  <c:v>41135.76041661387</c:v>
                </c:pt>
                <c:pt idx="21770">
                  <c:v>41135.770833280534</c:v>
                </c:pt>
                <c:pt idx="21771">
                  <c:v>41135.781249947198</c:v>
                </c:pt>
                <c:pt idx="21772">
                  <c:v>41135.791666613863</c:v>
                </c:pt>
                <c:pt idx="21773">
                  <c:v>41135.802083280527</c:v>
                </c:pt>
                <c:pt idx="21774">
                  <c:v>41135.812499947191</c:v>
                </c:pt>
                <c:pt idx="21775">
                  <c:v>41135.822916613855</c:v>
                </c:pt>
                <c:pt idx="21776">
                  <c:v>41135.83333328052</c:v>
                </c:pt>
                <c:pt idx="21777">
                  <c:v>41135.843749947184</c:v>
                </c:pt>
                <c:pt idx="21778">
                  <c:v>41135.854166613848</c:v>
                </c:pt>
                <c:pt idx="21779">
                  <c:v>41135.864583280512</c:v>
                </c:pt>
                <c:pt idx="21780">
                  <c:v>41135.874999947177</c:v>
                </c:pt>
                <c:pt idx="21781">
                  <c:v>41135.885416613841</c:v>
                </c:pt>
                <c:pt idx="21782">
                  <c:v>41135.895833280505</c:v>
                </c:pt>
                <c:pt idx="21783">
                  <c:v>41135.906249947169</c:v>
                </c:pt>
                <c:pt idx="21784">
                  <c:v>41135.916666613834</c:v>
                </c:pt>
                <c:pt idx="21785">
                  <c:v>41135.927083280498</c:v>
                </c:pt>
                <c:pt idx="21786">
                  <c:v>41135.937499947162</c:v>
                </c:pt>
                <c:pt idx="21787">
                  <c:v>41135.947916613826</c:v>
                </c:pt>
                <c:pt idx="21788">
                  <c:v>41135.95833328049</c:v>
                </c:pt>
                <c:pt idx="21789">
                  <c:v>41135.968749947155</c:v>
                </c:pt>
                <c:pt idx="21790">
                  <c:v>41135.979166613819</c:v>
                </c:pt>
                <c:pt idx="21791">
                  <c:v>41135.989583280483</c:v>
                </c:pt>
                <c:pt idx="21792">
                  <c:v>41135.999999947147</c:v>
                </c:pt>
                <c:pt idx="21793">
                  <c:v>41136.010416613812</c:v>
                </c:pt>
                <c:pt idx="21794">
                  <c:v>41136.020833280476</c:v>
                </c:pt>
                <c:pt idx="21795">
                  <c:v>41136.03124994714</c:v>
                </c:pt>
                <c:pt idx="21796">
                  <c:v>41136.041666613804</c:v>
                </c:pt>
                <c:pt idx="21797">
                  <c:v>41136.052083280469</c:v>
                </c:pt>
                <c:pt idx="21798">
                  <c:v>41136.062499947133</c:v>
                </c:pt>
                <c:pt idx="21799">
                  <c:v>41136.072916613797</c:v>
                </c:pt>
                <c:pt idx="21800">
                  <c:v>41136.083333280461</c:v>
                </c:pt>
                <c:pt idx="21801">
                  <c:v>41136.093749947126</c:v>
                </c:pt>
                <c:pt idx="21802">
                  <c:v>41136.10416661379</c:v>
                </c:pt>
                <c:pt idx="21803">
                  <c:v>41136.114583280454</c:v>
                </c:pt>
                <c:pt idx="21804">
                  <c:v>41136.124999947118</c:v>
                </c:pt>
                <c:pt idx="21805">
                  <c:v>41136.135416613783</c:v>
                </c:pt>
                <c:pt idx="21806">
                  <c:v>41136.145833280447</c:v>
                </c:pt>
                <c:pt idx="21807">
                  <c:v>41136.156249947111</c:v>
                </c:pt>
                <c:pt idx="21808">
                  <c:v>41136.166666613775</c:v>
                </c:pt>
                <c:pt idx="21809">
                  <c:v>41136.17708328044</c:v>
                </c:pt>
                <c:pt idx="21810">
                  <c:v>41136.187499947104</c:v>
                </c:pt>
                <c:pt idx="21811">
                  <c:v>41136.197916613768</c:v>
                </c:pt>
                <c:pt idx="21812">
                  <c:v>41136.208333280432</c:v>
                </c:pt>
                <c:pt idx="21813">
                  <c:v>41136.218749947097</c:v>
                </c:pt>
                <c:pt idx="21814">
                  <c:v>41136.229166613761</c:v>
                </c:pt>
                <c:pt idx="21815">
                  <c:v>41136.239583280425</c:v>
                </c:pt>
                <c:pt idx="21816">
                  <c:v>41136.249999947089</c:v>
                </c:pt>
                <c:pt idx="21817">
                  <c:v>41136.260416613753</c:v>
                </c:pt>
                <c:pt idx="21818">
                  <c:v>41136.270833280418</c:v>
                </c:pt>
                <c:pt idx="21819">
                  <c:v>41136.281249947082</c:v>
                </c:pt>
                <c:pt idx="21820">
                  <c:v>41136.291666613746</c:v>
                </c:pt>
                <c:pt idx="21821">
                  <c:v>41136.30208328041</c:v>
                </c:pt>
                <c:pt idx="21822">
                  <c:v>41136.312499947075</c:v>
                </c:pt>
                <c:pt idx="21823">
                  <c:v>41136.322916613739</c:v>
                </c:pt>
                <c:pt idx="21824">
                  <c:v>41136.333333280403</c:v>
                </c:pt>
                <c:pt idx="21825">
                  <c:v>41136.343749947067</c:v>
                </c:pt>
                <c:pt idx="21826">
                  <c:v>41136.354166613732</c:v>
                </c:pt>
                <c:pt idx="21827">
                  <c:v>41136.364583280396</c:v>
                </c:pt>
                <c:pt idx="21828">
                  <c:v>41136.37499994706</c:v>
                </c:pt>
                <c:pt idx="21829">
                  <c:v>41136.385416613724</c:v>
                </c:pt>
                <c:pt idx="21830">
                  <c:v>41136.395833280389</c:v>
                </c:pt>
                <c:pt idx="21831">
                  <c:v>41136.406249947053</c:v>
                </c:pt>
                <c:pt idx="21832">
                  <c:v>41136.416666613717</c:v>
                </c:pt>
                <c:pt idx="21833">
                  <c:v>41136.427083280381</c:v>
                </c:pt>
                <c:pt idx="21834">
                  <c:v>41136.437499947046</c:v>
                </c:pt>
                <c:pt idx="21835">
                  <c:v>41136.44791661371</c:v>
                </c:pt>
                <c:pt idx="21836">
                  <c:v>41136.458333280374</c:v>
                </c:pt>
                <c:pt idx="21837">
                  <c:v>41136.468749947038</c:v>
                </c:pt>
                <c:pt idx="21838">
                  <c:v>41136.479166613703</c:v>
                </c:pt>
                <c:pt idx="21839">
                  <c:v>41136.489583280367</c:v>
                </c:pt>
                <c:pt idx="21840">
                  <c:v>41136.499999947031</c:v>
                </c:pt>
                <c:pt idx="21841">
                  <c:v>41136.510416613695</c:v>
                </c:pt>
                <c:pt idx="21842">
                  <c:v>41136.52083328036</c:v>
                </c:pt>
                <c:pt idx="21843">
                  <c:v>41136.531249947024</c:v>
                </c:pt>
                <c:pt idx="21844">
                  <c:v>41136.541666613688</c:v>
                </c:pt>
                <c:pt idx="21845">
                  <c:v>41136.552083280352</c:v>
                </c:pt>
                <c:pt idx="21846">
                  <c:v>41136.562499947016</c:v>
                </c:pt>
                <c:pt idx="21847">
                  <c:v>41136.572916613681</c:v>
                </c:pt>
                <c:pt idx="21848">
                  <c:v>41136.583333280345</c:v>
                </c:pt>
                <c:pt idx="21849">
                  <c:v>41136.593749947009</c:v>
                </c:pt>
                <c:pt idx="21850">
                  <c:v>41136.604166613673</c:v>
                </c:pt>
                <c:pt idx="21851">
                  <c:v>41136.614583280338</c:v>
                </c:pt>
                <c:pt idx="21852">
                  <c:v>41136.624999947002</c:v>
                </c:pt>
                <c:pt idx="21853">
                  <c:v>41136.635416613666</c:v>
                </c:pt>
                <c:pt idx="21854">
                  <c:v>41136.64583328033</c:v>
                </c:pt>
                <c:pt idx="21855">
                  <c:v>41136.656249946995</c:v>
                </c:pt>
                <c:pt idx="21856">
                  <c:v>41136.666666613659</c:v>
                </c:pt>
                <c:pt idx="21857">
                  <c:v>41136.677083280323</c:v>
                </c:pt>
                <c:pt idx="21858">
                  <c:v>41136.687499946987</c:v>
                </c:pt>
                <c:pt idx="21859">
                  <c:v>41136.697916613652</c:v>
                </c:pt>
                <c:pt idx="21860">
                  <c:v>41136.708333280316</c:v>
                </c:pt>
                <c:pt idx="21861">
                  <c:v>41136.71874994698</c:v>
                </c:pt>
                <c:pt idx="21862">
                  <c:v>41136.729166613644</c:v>
                </c:pt>
                <c:pt idx="21863">
                  <c:v>41136.739583280309</c:v>
                </c:pt>
                <c:pt idx="21864">
                  <c:v>41136.749999946973</c:v>
                </c:pt>
                <c:pt idx="21865">
                  <c:v>41136.760416613637</c:v>
                </c:pt>
                <c:pt idx="21866">
                  <c:v>41136.770833280301</c:v>
                </c:pt>
                <c:pt idx="21867">
                  <c:v>41136.781249946966</c:v>
                </c:pt>
                <c:pt idx="21868">
                  <c:v>41136.79166661363</c:v>
                </c:pt>
                <c:pt idx="21869">
                  <c:v>41136.802083280294</c:v>
                </c:pt>
                <c:pt idx="21870">
                  <c:v>41136.812499946958</c:v>
                </c:pt>
                <c:pt idx="21871">
                  <c:v>41136.822916613623</c:v>
                </c:pt>
                <c:pt idx="21872">
                  <c:v>41136.833333280287</c:v>
                </c:pt>
                <c:pt idx="21873">
                  <c:v>41136.843749946951</c:v>
                </c:pt>
                <c:pt idx="21874">
                  <c:v>41136.854166613615</c:v>
                </c:pt>
                <c:pt idx="21875">
                  <c:v>41136.864583280279</c:v>
                </c:pt>
                <c:pt idx="21876">
                  <c:v>41136.874999946944</c:v>
                </c:pt>
                <c:pt idx="21877">
                  <c:v>41136.885416613608</c:v>
                </c:pt>
                <c:pt idx="21878">
                  <c:v>41136.895833280272</c:v>
                </c:pt>
                <c:pt idx="21879">
                  <c:v>41136.906249946936</c:v>
                </c:pt>
                <c:pt idx="21880">
                  <c:v>41136.916666613601</c:v>
                </c:pt>
                <c:pt idx="21881">
                  <c:v>41136.927083280265</c:v>
                </c:pt>
                <c:pt idx="21882">
                  <c:v>41136.937499946929</c:v>
                </c:pt>
                <c:pt idx="21883">
                  <c:v>41136.947916613593</c:v>
                </c:pt>
                <c:pt idx="21884">
                  <c:v>41136.958333280258</c:v>
                </c:pt>
                <c:pt idx="21885">
                  <c:v>41136.968749946922</c:v>
                </c:pt>
                <c:pt idx="21886">
                  <c:v>41136.979166613586</c:v>
                </c:pt>
                <c:pt idx="21887">
                  <c:v>41136.98958328025</c:v>
                </c:pt>
                <c:pt idx="21888">
                  <c:v>41136.999999946915</c:v>
                </c:pt>
                <c:pt idx="21889">
                  <c:v>41137.010416613579</c:v>
                </c:pt>
                <c:pt idx="21890">
                  <c:v>41137.020833280243</c:v>
                </c:pt>
                <c:pt idx="21891">
                  <c:v>41137.031249946907</c:v>
                </c:pt>
                <c:pt idx="21892">
                  <c:v>41137.041666613572</c:v>
                </c:pt>
                <c:pt idx="21893">
                  <c:v>41137.052083280236</c:v>
                </c:pt>
                <c:pt idx="21894">
                  <c:v>41137.0624999469</c:v>
                </c:pt>
                <c:pt idx="21895">
                  <c:v>41137.072916613564</c:v>
                </c:pt>
                <c:pt idx="21896">
                  <c:v>41137.083333280229</c:v>
                </c:pt>
                <c:pt idx="21897">
                  <c:v>41137.093749946893</c:v>
                </c:pt>
                <c:pt idx="21898">
                  <c:v>41137.104166613557</c:v>
                </c:pt>
                <c:pt idx="21899">
                  <c:v>41137.114583280221</c:v>
                </c:pt>
                <c:pt idx="21900">
                  <c:v>41137.124999946886</c:v>
                </c:pt>
                <c:pt idx="21901">
                  <c:v>41137.13541661355</c:v>
                </c:pt>
                <c:pt idx="21902">
                  <c:v>41137.145833280214</c:v>
                </c:pt>
                <c:pt idx="21903">
                  <c:v>41137.156249946878</c:v>
                </c:pt>
                <c:pt idx="21904">
                  <c:v>41137.166666613542</c:v>
                </c:pt>
                <c:pt idx="21905">
                  <c:v>41137.177083280207</c:v>
                </c:pt>
                <c:pt idx="21906">
                  <c:v>41137.187499946871</c:v>
                </c:pt>
                <c:pt idx="21907">
                  <c:v>41137.197916613535</c:v>
                </c:pt>
                <c:pt idx="21908">
                  <c:v>41137.208333280199</c:v>
                </c:pt>
                <c:pt idx="21909">
                  <c:v>41137.218749946864</c:v>
                </c:pt>
                <c:pt idx="21910">
                  <c:v>41137.229166613528</c:v>
                </c:pt>
                <c:pt idx="21911">
                  <c:v>41137.239583280192</c:v>
                </c:pt>
                <c:pt idx="21912">
                  <c:v>41137.249999946856</c:v>
                </c:pt>
                <c:pt idx="21913">
                  <c:v>41137.260416613521</c:v>
                </c:pt>
                <c:pt idx="21914">
                  <c:v>41137.270833280185</c:v>
                </c:pt>
                <c:pt idx="21915">
                  <c:v>41137.281249946849</c:v>
                </c:pt>
                <c:pt idx="21916">
                  <c:v>41137.291666613513</c:v>
                </c:pt>
                <c:pt idx="21917">
                  <c:v>41137.302083280178</c:v>
                </c:pt>
                <c:pt idx="21918">
                  <c:v>41137.312499946842</c:v>
                </c:pt>
                <c:pt idx="21919">
                  <c:v>41137.322916613506</c:v>
                </c:pt>
                <c:pt idx="21920">
                  <c:v>41137.33333328017</c:v>
                </c:pt>
                <c:pt idx="21921">
                  <c:v>41137.343749946835</c:v>
                </c:pt>
                <c:pt idx="21922">
                  <c:v>41137.354166613499</c:v>
                </c:pt>
                <c:pt idx="21923">
                  <c:v>41137.364583280163</c:v>
                </c:pt>
                <c:pt idx="21924">
                  <c:v>41137.374999946827</c:v>
                </c:pt>
                <c:pt idx="21925">
                  <c:v>41137.385416613492</c:v>
                </c:pt>
                <c:pt idx="21926">
                  <c:v>41137.395833280156</c:v>
                </c:pt>
                <c:pt idx="21927">
                  <c:v>41137.40624994682</c:v>
                </c:pt>
                <c:pt idx="21928">
                  <c:v>41137.416666613484</c:v>
                </c:pt>
                <c:pt idx="21929">
                  <c:v>41137.427083280149</c:v>
                </c:pt>
                <c:pt idx="21930">
                  <c:v>41137.437499946813</c:v>
                </c:pt>
                <c:pt idx="21931">
                  <c:v>41137.447916613477</c:v>
                </c:pt>
                <c:pt idx="21932">
                  <c:v>41137.458333280141</c:v>
                </c:pt>
                <c:pt idx="21933">
                  <c:v>41137.468749946805</c:v>
                </c:pt>
                <c:pt idx="21934">
                  <c:v>41137.47916661347</c:v>
                </c:pt>
                <c:pt idx="21935">
                  <c:v>41137.489583280134</c:v>
                </c:pt>
                <c:pt idx="21936">
                  <c:v>41137.499999946798</c:v>
                </c:pt>
                <c:pt idx="21937">
                  <c:v>41137.510416613462</c:v>
                </c:pt>
                <c:pt idx="21938">
                  <c:v>41137.520833280127</c:v>
                </c:pt>
                <c:pt idx="21939">
                  <c:v>41137.531249946791</c:v>
                </c:pt>
                <c:pt idx="21940">
                  <c:v>41137.541666613455</c:v>
                </c:pt>
                <c:pt idx="21941">
                  <c:v>41137.552083280119</c:v>
                </c:pt>
                <c:pt idx="21942">
                  <c:v>41137.562499946784</c:v>
                </c:pt>
                <c:pt idx="21943">
                  <c:v>41137.572916613448</c:v>
                </c:pt>
                <c:pt idx="21944">
                  <c:v>41137.583333280112</c:v>
                </c:pt>
                <c:pt idx="21945">
                  <c:v>41137.593749946776</c:v>
                </c:pt>
                <c:pt idx="21946">
                  <c:v>41137.604166613441</c:v>
                </c:pt>
                <c:pt idx="21947">
                  <c:v>41137.614583280105</c:v>
                </c:pt>
                <c:pt idx="21948">
                  <c:v>41137.624999946769</c:v>
                </c:pt>
                <c:pt idx="21949">
                  <c:v>41137.635416613433</c:v>
                </c:pt>
                <c:pt idx="21950">
                  <c:v>41137.645833280098</c:v>
                </c:pt>
                <c:pt idx="21951">
                  <c:v>41137.656249946762</c:v>
                </c:pt>
                <c:pt idx="21952">
                  <c:v>41137.666666613426</c:v>
                </c:pt>
                <c:pt idx="21953">
                  <c:v>41137.67708328009</c:v>
                </c:pt>
                <c:pt idx="21954">
                  <c:v>41137.687499946755</c:v>
                </c:pt>
                <c:pt idx="21955">
                  <c:v>41137.697916613419</c:v>
                </c:pt>
                <c:pt idx="21956">
                  <c:v>41137.708333280083</c:v>
                </c:pt>
                <c:pt idx="21957">
                  <c:v>41137.718749946747</c:v>
                </c:pt>
                <c:pt idx="21958">
                  <c:v>41137.729166613412</c:v>
                </c:pt>
                <c:pt idx="21959">
                  <c:v>41137.739583280076</c:v>
                </c:pt>
                <c:pt idx="21960">
                  <c:v>41137.74999994674</c:v>
                </c:pt>
                <c:pt idx="21961">
                  <c:v>41137.760416613404</c:v>
                </c:pt>
                <c:pt idx="21962">
                  <c:v>41137.770833280068</c:v>
                </c:pt>
                <c:pt idx="21963">
                  <c:v>41137.781249946733</c:v>
                </c:pt>
                <c:pt idx="21964">
                  <c:v>41137.791666613397</c:v>
                </c:pt>
                <c:pt idx="21965">
                  <c:v>41137.802083280061</c:v>
                </c:pt>
                <c:pt idx="21966">
                  <c:v>41137.812499946725</c:v>
                </c:pt>
                <c:pt idx="21967">
                  <c:v>41137.82291661339</c:v>
                </c:pt>
                <c:pt idx="21968">
                  <c:v>41137.833333280054</c:v>
                </c:pt>
                <c:pt idx="21969">
                  <c:v>41137.843749946718</c:v>
                </c:pt>
                <c:pt idx="21970">
                  <c:v>41137.854166613382</c:v>
                </c:pt>
                <c:pt idx="21971">
                  <c:v>41137.864583280047</c:v>
                </c:pt>
                <c:pt idx="21972">
                  <c:v>41137.874999946711</c:v>
                </c:pt>
                <c:pt idx="21973">
                  <c:v>41137.885416613375</c:v>
                </c:pt>
                <c:pt idx="21974">
                  <c:v>41137.895833280039</c:v>
                </c:pt>
                <c:pt idx="21975">
                  <c:v>41137.906249946704</c:v>
                </c:pt>
                <c:pt idx="21976">
                  <c:v>41137.916666613368</c:v>
                </c:pt>
                <c:pt idx="21977">
                  <c:v>41137.927083280032</c:v>
                </c:pt>
                <c:pt idx="21978">
                  <c:v>41137.937499946696</c:v>
                </c:pt>
                <c:pt idx="21979">
                  <c:v>41137.947916613361</c:v>
                </c:pt>
                <c:pt idx="21980">
                  <c:v>41137.958333280025</c:v>
                </c:pt>
                <c:pt idx="21981">
                  <c:v>41137.968749946689</c:v>
                </c:pt>
                <c:pt idx="21982">
                  <c:v>41137.979166613353</c:v>
                </c:pt>
                <c:pt idx="21983">
                  <c:v>41137.989583280018</c:v>
                </c:pt>
                <c:pt idx="21984">
                  <c:v>41137.999999946682</c:v>
                </c:pt>
                <c:pt idx="21985">
                  <c:v>41138.010416613346</c:v>
                </c:pt>
                <c:pt idx="21986">
                  <c:v>41138.02083328001</c:v>
                </c:pt>
                <c:pt idx="21987">
                  <c:v>41138.031249946675</c:v>
                </c:pt>
                <c:pt idx="21988">
                  <c:v>41138.041666613339</c:v>
                </c:pt>
                <c:pt idx="21989">
                  <c:v>41138.052083280003</c:v>
                </c:pt>
                <c:pt idx="21990">
                  <c:v>41138.062499946667</c:v>
                </c:pt>
                <c:pt idx="21991">
                  <c:v>41138.072916613331</c:v>
                </c:pt>
                <c:pt idx="21992">
                  <c:v>41138.083333279996</c:v>
                </c:pt>
                <c:pt idx="21993">
                  <c:v>41138.09374994666</c:v>
                </c:pt>
                <c:pt idx="21994">
                  <c:v>41138.104166613324</c:v>
                </c:pt>
                <c:pt idx="21995">
                  <c:v>41138.114583279988</c:v>
                </c:pt>
                <c:pt idx="21996">
                  <c:v>41138.124999946653</c:v>
                </c:pt>
                <c:pt idx="21997">
                  <c:v>41138.135416613317</c:v>
                </c:pt>
                <c:pt idx="21998">
                  <c:v>41138.145833279981</c:v>
                </c:pt>
                <c:pt idx="21999">
                  <c:v>41138.156249946645</c:v>
                </c:pt>
                <c:pt idx="22000">
                  <c:v>41138.16666661331</c:v>
                </c:pt>
                <c:pt idx="22001">
                  <c:v>41138.177083279974</c:v>
                </c:pt>
                <c:pt idx="22002">
                  <c:v>41138.187499946638</c:v>
                </c:pt>
                <c:pt idx="22003">
                  <c:v>41138.197916613302</c:v>
                </c:pt>
                <c:pt idx="22004">
                  <c:v>41138.208333279967</c:v>
                </c:pt>
                <c:pt idx="22005">
                  <c:v>41138.218749946631</c:v>
                </c:pt>
                <c:pt idx="22006">
                  <c:v>41138.229166613295</c:v>
                </c:pt>
                <c:pt idx="22007">
                  <c:v>41138.239583279959</c:v>
                </c:pt>
                <c:pt idx="22008">
                  <c:v>41138.249999946624</c:v>
                </c:pt>
                <c:pt idx="22009">
                  <c:v>41138.260416613288</c:v>
                </c:pt>
                <c:pt idx="22010">
                  <c:v>41138.270833279952</c:v>
                </c:pt>
                <c:pt idx="22011">
                  <c:v>41138.281249946616</c:v>
                </c:pt>
                <c:pt idx="22012">
                  <c:v>41138.291666613281</c:v>
                </c:pt>
                <c:pt idx="22013">
                  <c:v>41138.302083279945</c:v>
                </c:pt>
                <c:pt idx="22014">
                  <c:v>41138.312499946609</c:v>
                </c:pt>
                <c:pt idx="22015">
                  <c:v>41138.322916613273</c:v>
                </c:pt>
                <c:pt idx="22016">
                  <c:v>41138.333333279938</c:v>
                </c:pt>
                <c:pt idx="22017">
                  <c:v>41138.343749946602</c:v>
                </c:pt>
                <c:pt idx="22018">
                  <c:v>41138.354166613266</c:v>
                </c:pt>
                <c:pt idx="22019">
                  <c:v>41138.36458327993</c:v>
                </c:pt>
                <c:pt idx="22020">
                  <c:v>41138.374999946594</c:v>
                </c:pt>
                <c:pt idx="22021">
                  <c:v>41138.385416613259</c:v>
                </c:pt>
                <c:pt idx="22022">
                  <c:v>41138.395833279923</c:v>
                </c:pt>
                <c:pt idx="22023">
                  <c:v>41138.406249946587</c:v>
                </c:pt>
                <c:pt idx="22024">
                  <c:v>41138.416666613251</c:v>
                </c:pt>
                <c:pt idx="22025">
                  <c:v>41138.427083279916</c:v>
                </c:pt>
                <c:pt idx="22026">
                  <c:v>41138.43749994658</c:v>
                </c:pt>
                <c:pt idx="22027">
                  <c:v>41138.447916613244</c:v>
                </c:pt>
                <c:pt idx="22028">
                  <c:v>41138.458333279908</c:v>
                </c:pt>
                <c:pt idx="22029">
                  <c:v>41138.468749946573</c:v>
                </c:pt>
                <c:pt idx="22030">
                  <c:v>41138.479166613237</c:v>
                </c:pt>
                <c:pt idx="22031">
                  <c:v>41138.489583279901</c:v>
                </c:pt>
                <c:pt idx="22032">
                  <c:v>41138.499999946565</c:v>
                </c:pt>
                <c:pt idx="22033">
                  <c:v>41138.51041661323</c:v>
                </c:pt>
                <c:pt idx="22034">
                  <c:v>41138.520833279894</c:v>
                </c:pt>
                <c:pt idx="22035">
                  <c:v>41138.531249946558</c:v>
                </c:pt>
                <c:pt idx="22036">
                  <c:v>41138.541666613222</c:v>
                </c:pt>
                <c:pt idx="22037">
                  <c:v>41138.552083279887</c:v>
                </c:pt>
                <c:pt idx="22038">
                  <c:v>41138.562499946551</c:v>
                </c:pt>
                <c:pt idx="22039">
                  <c:v>41138.572916613215</c:v>
                </c:pt>
                <c:pt idx="22040">
                  <c:v>41138.583333279879</c:v>
                </c:pt>
                <c:pt idx="22041">
                  <c:v>41138.593749946544</c:v>
                </c:pt>
                <c:pt idx="22042">
                  <c:v>41138.604166613208</c:v>
                </c:pt>
                <c:pt idx="22043">
                  <c:v>41138.614583279872</c:v>
                </c:pt>
                <c:pt idx="22044">
                  <c:v>41138.624999946536</c:v>
                </c:pt>
                <c:pt idx="22045">
                  <c:v>41138.635416613201</c:v>
                </c:pt>
                <c:pt idx="22046">
                  <c:v>41138.645833279865</c:v>
                </c:pt>
                <c:pt idx="22047">
                  <c:v>41138.656249946529</c:v>
                </c:pt>
                <c:pt idx="22048">
                  <c:v>41138.666666613193</c:v>
                </c:pt>
                <c:pt idx="22049">
                  <c:v>41138.677083279857</c:v>
                </c:pt>
                <c:pt idx="22050">
                  <c:v>41138.687499946522</c:v>
                </c:pt>
                <c:pt idx="22051">
                  <c:v>41138.697916613186</c:v>
                </c:pt>
                <c:pt idx="22052">
                  <c:v>41138.70833327985</c:v>
                </c:pt>
                <c:pt idx="22053">
                  <c:v>41138.718749946514</c:v>
                </c:pt>
                <c:pt idx="22054">
                  <c:v>41138.729166613179</c:v>
                </c:pt>
                <c:pt idx="22055">
                  <c:v>41138.739583279843</c:v>
                </c:pt>
                <c:pt idx="22056">
                  <c:v>41138.749999946507</c:v>
                </c:pt>
                <c:pt idx="22057">
                  <c:v>41138.760416613171</c:v>
                </c:pt>
                <c:pt idx="22058">
                  <c:v>41138.770833279836</c:v>
                </c:pt>
                <c:pt idx="22059">
                  <c:v>41138.7812499465</c:v>
                </c:pt>
                <c:pt idx="22060">
                  <c:v>41138.791666613164</c:v>
                </c:pt>
                <c:pt idx="22061">
                  <c:v>41138.802083279828</c:v>
                </c:pt>
                <c:pt idx="22062">
                  <c:v>41138.812499946493</c:v>
                </c:pt>
                <c:pt idx="22063">
                  <c:v>41138.822916613157</c:v>
                </c:pt>
                <c:pt idx="22064">
                  <c:v>41138.833333279821</c:v>
                </c:pt>
                <c:pt idx="22065">
                  <c:v>41138.843749946485</c:v>
                </c:pt>
                <c:pt idx="22066">
                  <c:v>41138.85416661315</c:v>
                </c:pt>
                <c:pt idx="22067">
                  <c:v>41138.864583279814</c:v>
                </c:pt>
                <c:pt idx="22068">
                  <c:v>41138.874999946478</c:v>
                </c:pt>
                <c:pt idx="22069">
                  <c:v>41138.885416613142</c:v>
                </c:pt>
                <c:pt idx="22070">
                  <c:v>41138.895833279807</c:v>
                </c:pt>
                <c:pt idx="22071">
                  <c:v>41138.906249946471</c:v>
                </c:pt>
                <c:pt idx="22072">
                  <c:v>41138.916666613135</c:v>
                </c:pt>
                <c:pt idx="22073">
                  <c:v>41138.927083279799</c:v>
                </c:pt>
                <c:pt idx="22074">
                  <c:v>41138.937499946464</c:v>
                </c:pt>
                <c:pt idx="22075">
                  <c:v>41138.947916613128</c:v>
                </c:pt>
                <c:pt idx="22076">
                  <c:v>41138.958333279792</c:v>
                </c:pt>
                <c:pt idx="22077">
                  <c:v>41138.968749946456</c:v>
                </c:pt>
                <c:pt idx="22078">
                  <c:v>41138.97916661312</c:v>
                </c:pt>
                <c:pt idx="22079">
                  <c:v>41138.989583279785</c:v>
                </c:pt>
                <c:pt idx="22080">
                  <c:v>41138.999999946449</c:v>
                </c:pt>
                <c:pt idx="22081">
                  <c:v>41139.010416613113</c:v>
                </c:pt>
                <c:pt idx="22082">
                  <c:v>41139.020833279777</c:v>
                </c:pt>
                <c:pt idx="22083">
                  <c:v>41139.031249946442</c:v>
                </c:pt>
                <c:pt idx="22084">
                  <c:v>41139.041666613106</c:v>
                </c:pt>
                <c:pt idx="22085">
                  <c:v>41139.05208327977</c:v>
                </c:pt>
                <c:pt idx="22086">
                  <c:v>41139.062499946434</c:v>
                </c:pt>
                <c:pt idx="22087">
                  <c:v>41139.072916613099</c:v>
                </c:pt>
                <c:pt idx="22088">
                  <c:v>41139.083333279763</c:v>
                </c:pt>
                <c:pt idx="22089">
                  <c:v>41139.093749946427</c:v>
                </c:pt>
                <c:pt idx="22090">
                  <c:v>41139.104166613091</c:v>
                </c:pt>
                <c:pt idx="22091">
                  <c:v>41139.114583279756</c:v>
                </c:pt>
                <c:pt idx="22092">
                  <c:v>41139.12499994642</c:v>
                </c:pt>
                <c:pt idx="22093">
                  <c:v>41139.135416613084</c:v>
                </c:pt>
                <c:pt idx="22094">
                  <c:v>41139.145833279748</c:v>
                </c:pt>
                <c:pt idx="22095">
                  <c:v>41139.156249946413</c:v>
                </c:pt>
                <c:pt idx="22096">
                  <c:v>41139.166666613077</c:v>
                </c:pt>
                <c:pt idx="22097">
                  <c:v>41139.177083279741</c:v>
                </c:pt>
                <c:pt idx="22098">
                  <c:v>41139.187499946405</c:v>
                </c:pt>
                <c:pt idx="22099">
                  <c:v>41139.19791661307</c:v>
                </c:pt>
                <c:pt idx="22100">
                  <c:v>41139.208333279734</c:v>
                </c:pt>
                <c:pt idx="22101">
                  <c:v>41139.218749946398</c:v>
                </c:pt>
                <c:pt idx="22102">
                  <c:v>41139.229166613062</c:v>
                </c:pt>
                <c:pt idx="22103">
                  <c:v>41139.239583279727</c:v>
                </c:pt>
                <c:pt idx="22104">
                  <c:v>41139.249999946391</c:v>
                </c:pt>
                <c:pt idx="22105">
                  <c:v>41139.260416613055</c:v>
                </c:pt>
                <c:pt idx="22106">
                  <c:v>41139.270833279719</c:v>
                </c:pt>
                <c:pt idx="22107">
                  <c:v>41139.281249946383</c:v>
                </c:pt>
                <c:pt idx="22108">
                  <c:v>41139.291666613048</c:v>
                </c:pt>
                <c:pt idx="22109">
                  <c:v>41139.302083279712</c:v>
                </c:pt>
                <c:pt idx="22110">
                  <c:v>41139.312499946376</c:v>
                </c:pt>
                <c:pt idx="22111">
                  <c:v>41139.32291661304</c:v>
                </c:pt>
                <c:pt idx="22112">
                  <c:v>41139.333333279705</c:v>
                </c:pt>
                <c:pt idx="22113">
                  <c:v>41139.343749946369</c:v>
                </c:pt>
                <c:pt idx="22114">
                  <c:v>41139.354166613033</c:v>
                </c:pt>
                <c:pt idx="22115">
                  <c:v>41139.364583279697</c:v>
                </c:pt>
                <c:pt idx="22116">
                  <c:v>41139.374999946362</c:v>
                </c:pt>
                <c:pt idx="22117">
                  <c:v>41139.385416613026</c:v>
                </c:pt>
                <c:pt idx="22118">
                  <c:v>41139.39583327969</c:v>
                </c:pt>
                <c:pt idx="22119">
                  <c:v>41139.406249946354</c:v>
                </c:pt>
                <c:pt idx="22120">
                  <c:v>41139.416666613019</c:v>
                </c:pt>
                <c:pt idx="22121">
                  <c:v>41139.427083279683</c:v>
                </c:pt>
                <c:pt idx="22122">
                  <c:v>41139.437499946347</c:v>
                </c:pt>
                <c:pt idx="22123">
                  <c:v>41139.447916613011</c:v>
                </c:pt>
                <c:pt idx="22124">
                  <c:v>41139.458333279676</c:v>
                </c:pt>
                <c:pt idx="22125">
                  <c:v>41139.46874994634</c:v>
                </c:pt>
                <c:pt idx="22126">
                  <c:v>41139.479166613004</c:v>
                </c:pt>
                <c:pt idx="22127">
                  <c:v>41139.489583279668</c:v>
                </c:pt>
                <c:pt idx="22128">
                  <c:v>41139.499999946333</c:v>
                </c:pt>
                <c:pt idx="22129">
                  <c:v>41139.510416612997</c:v>
                </c:pt>
                <c:pt idx="22130">
                  <c:v>41139.520833279661</c:v>
                </c:pt>
                <c:pt idx="22131">
                  <c:v>41139.531249946325</c:v>
                </c:pt>
                <c:pt idx="22132">
                  <c:v>41139.54166661299</c:v>
                </c:pt>
                <c:pt idx="22133">
                  <c:v>41139.552083279654</c:v>
                </c:pt>
                <c:pt idx="22134">
                  <c:v>41139.562499946318</c:v>
                </c:pt>
                <c:pt idx="22135">
                  <c:v>41139.572916612982</c:v>
                </c:pt>
                <c:pt idx="22136">
                  <c:v>41139.583333279646</c:v>
                </c:pt>
                <c:pt idx="22137">
                  <c:v>41139.593749946311</c:v>
                </c:pt>
                <c:pt idx="22138">
                  <c:v>41139.604166612975</c:v>
                </c:pt>
                <c:pt idx="22139">
                  <c:v>41139.614583279639</c:v>
                </c:pt>
                <c:pt idx="22140">
                  <c:v>41139.624999946303</c:v>
                </c:pt>
                <c:pt idx="22141">
                  <c:v>41139.635416612968</c:v>
                </c:pt>
                <c:pt idx="22142">
                  <c:v>41139.645833279632</c:v>
                </c:pt>
                <c:pt idx="22143">
                  <c:v>41139.656249946296</c:v>
                </c:pt>
                <c:pt idx="22144">
                  <c:v>41139.66666661296</c:v>
                </c:pt>
                <c:pt idx="22145">
                  <c:v>41139.677083279625</c:v>
                </c:pt>
                <c:pt idx="22146">
                  <c:v>41139.687499946289</c:v>
                </c:pt>
                <c:pt idx="22147">
                  <c:v>41139.697916612953</c:v>
                </c:pt>
                <c:pt idx="22148">
                  <c:v>41139.708333279617</c:v>
                </c:pt>
                <c:pt idx="22149">
                  <c:v>41139.718749946282</c:v>
                </c:pt>
                <c:pt idx="22150">
                  <c:v>41139.729166612946</c:v>
                </c:pt>
                <c:pt idx="22151">
                  <c:v>41139.73958327961</c:v>
                </c:pt>
                <c:pt idx="22152">
                  <c:v>41139.749999946274</c:v>
                </c:pt>
                <c:pt idx="22153">
                  <c:v>41139.760416612939</c:v>
                </c:pt>
                <c:pt idx="22154">
                  <c:v>41139.770833279603</c:v>
                </c:pt>
                <c:pt idx="22155">
                  <c:v>41139.781249946267</c:v>
                </c:pt>
                <c:pt idx="22156">
                  <c:v>41139.791666612931</c:v>
                </c:pt>
                <c:pt idx="22157">
                  <c:v>41139.802083279596</c:v>
                </c:pt>
                <c:pt idx="22158">
                  <c:v>41139.81249994626</c:v>
                </c:pt>
                <c:pt idx="22159">
                  <c:v>41139.822916612924</c:v>
                </c:pt>
                <c:pt idx="22160">
                  <c:v>41139.833333279588</c:v>
                </c:pt>
                <c:pt idx="22161">
                  <c:v>41139.843749946253</c:v>
                </c:pt>
                <c:pt idx="22162">
                  <c:v>41139.854166612917</c:v>
                </c:pt>
                <c:pt idx="22163">
                  <c:v>41139.864583279581</c:v>
                </c:pt>
                <c:pt idx="22164">
                  <c:v>41139.874999946245</c:v>
                </c:pt>
                <c:pt idx="22165">
                  <c:v>41139.885416612909</c:v>
                </c:pt>
                <c:pt idx="22166">
                  <c:v>41139.895833279574</c:v>
                </c:pt>
                <c:pt idx="22167">
                  <c:v>41139.906249946238</c:v>
                </c:pt>
                <c:pt idx="22168">
                  <c:v>41139.916666612902</c:v>
                </c:pt>
                <c:pt idx="22169">
                  <c:v>41139.927083279566</c:v>
                </c:pt>
                <c:pt idx="22170">
                  <c:v>41139.937499946231</c:v>
                </c:pt>
                <c:pt idx="22171">
                  <c:v>41139.947916612895</c:v>
                </c:pt>
                <c:pt idx="22172">
                  <c:v>41139.958333279559</c:v>
                </c:pt>
                <c:pt idx="22173">
                  <c:v>41139.968749946223</c:v>
                </c:pt>
                <c:pt idx="22174">
                  <c:v>41139.979166612888</c:v>
                </c:pt>
                <c:pt idx="22175">
                  <c:v>41139.989583279552</c:v>
                </c:pt>
                <c:pt idx="22176">
                  <c:v>41139.999999946216</c:v>
                </c:pt>
                <c:pt idx="22177">
                  <c:v>41140.01041661288</c:v>
                </c:pt>
                <c:pt idx="22178">
                  <c:v>41140.020833279545</c:v>
                </c:pt>
                <c:pt idx="22179">
                  <c:v>41140.031249946209</c:v>
                </c:pt>
                <c:pt idx="22180">
                  <c:v>41140.041666612873</c:v>
                </c:pt>
                <c:pt idx="22181">
                  <c:v>41140.052083279537</c:v>
                </c:pt>
                <c:pt idx="22182">
                  <c:v>41140.062499946202</c:v>
                </c:pt>
                <c:pt idx="22183">
                  <c:v>41140.072916612866</c:v>
                </c:pt>
                <c:pt idx="22184">
                  <c:v>41140.08333327953</c:v>
                </c:pt>
                <c:pt idx="22185">
                  <c:v>41140.093749946194</c:v>
                </c:pt>
                <c:pt idx="22186">
                  <c:v>41140.104166612859</c:v>
                </c:pt>
                <c:pt idx="22187">
                  <c:v>41140.114583279523</c:v>
                </c:pt>
                <c:pt idx="22188">
                  <c:v>41140.124999946187</c:v>
                </c:pt>
                <c:pt idx="22189">
                  <c:v>41140.135416612851</c:v>
                </c:pt>
                <c:pt idx="22190">
                  <c:v>41140.145833279516</c:v>
                </c:pt>
                <c:pt idx="22191">
                  <c:v>41140.15624994618</c:v>
                </c:pt>
                <c:pt idx="22192">
                  <c:v>41140.166666612844</c:v>
                </c:pt>
                <c:pt idx="22193">
                  <c:v>41140.177083279508</c:v>
                </c:pt>
                <c:pt idx="22194">
                  <c:v>41140.187499946172</c:v>
                </c:pt>
                <c:pt idx="22195">
                  <c:v>41140.197916612837</c:v>
                </c:pt>
                <c:pt idx="22196">
                  <c:v>41140.208333279501</c:v>
                </c:pt>
                <c:pt idx="22197">
                  <c:v>41140.218749946165</c:v>
                </c:pt>
                <c:pt idx="22198">
                  <c:v>41140.229166612829</c:v>
                </c:pt>
                <c:pt idx="22199">
                  <c:v>41140.239583279494</c:v>
                </c:pt>
                <c:pt idx="22200">
                  <c:v>41140.249999946158</c:v>
                </c:pt>
                <c:pt idx="22201">
                  <c:v>41140.260416612822</c:v>
                </c:pt>
                <c:pt idx="22202">
                  <c:v>41140.270833279486</c:v>
                </c:pt>
                <c:pt idx="22203">
                  <c:v>41140.281249946151</c:v>
                </c:pt>
                <c:pt idx="22204">
                  <c:v>41140.291666612815</c:v>
                </c:pt>
                <c:pt idx="22205">
                  <c:v>41140.302083279479</c:v>
                </c:pt>
                <c:pt idx="22206">
                  <c:v>41140.312499946143</c:v>
                </c:pt>
                <c:pt idx="22207">
                  <c:v>41140.322916612808</c:v>
                </c:pt>
                <c:pt idx="22208">
                  <c:v>41140.333333279472</c:v>
                </c:pt>
                <c:pt idx="22209">
                  <c:v>41140.343749946136</c:v>
                </c:pt>
                <c:pt idx="22210">
                  <c:v>41140.3541666128</c:v>
                </c:pt>
                <c:pt idx="22211">
                  <c:v>41140.364583279465</c:v>
                </c:pt>
                <c:pt idx="22212">
                  <c:v>41140.374999946129</c:v>
                </c:pt>
                <c:pt idx="22213">
                  <c:v>41140.385416612793</c:v>
                </c:pt>
                <c:pt idx="22214">
                  <c:v>41140.395833279457</c:v>
                </c:pt>
                <c:pt idx="22215">
                  <c:v>41140.406249946122</c:v>
                </c:pt>
                <c:pt idx="22216">
                  <c:v>41140.416666612786</c:v>
                </c:pt>
                <c:pt idx="22217">
                  <c:v>41140.42708327945</c:v>
                </c:pt>
                <c:pt idx="22218">
                  <c:v>41140.437499946114</c:v>
                </c:pt>
                <c:pt idx="22219">
                  <c:v>41140.447916612778</c:v>
                </c:pt>
                <c:pt idx="22220">
                  <c:v>41140.458333279443</c:v>
                </c:pt>
                <c:pt idx="22221">
                  <c:v>41140.468749946107</c:v>
                </c:pt>
                <c:pt idx="22222">
                  <c:v>41140.479166612771</c:v>
                </c:pt>
                <c:pt idx="22223">
                  <c:v>41140.489583279435</c:v>
                </c:pt>
                <c:pt idx="22224">
                  <c:v>41140.4999999461</c:v>
                </c:pt>
                <c:pt idx="22225">
                  <c:v>41140.510416612764</c:v>
                </c:pt>
                <c:pt idx="22226">
                  <c:v>41140.520833279428</c:v>
                </c:pt>
                <c:pt idx="22227">
                  <c:v>41140.531249946092</c:v>
                </c:pt>
                <c:pt idx="22228">
                  <c:v>41140.541666612757</c:v>
                </c:pt>
                <c:pt idx="22229">
                  <c:v>41140.552083279421</c:v>
                </c:pt>
                <c:pt idx="22230">
                  <c:v>41140.562499946085</c:v>
                </c:pt>
                <c:pt idx="22231">
                  <c:v>41140.572916612749</c:v>
                </c:pt>
                <c:pt idx="22232">
                  <c:v>41140.583333279414</c:v>
                </c:pt>
                <c:pt idx="22233">
                  <c:v>41140.593749946078</c:v>
                </c:pt>
                <c:pt idx="22234">
                  <c:v>41140.604166612742</c:v>
                </c:pt>
                <c:pt idx="22235">
                  <c:v>41140.614583279406</c:v>
                </c:pt>
                <c:pt idx="22236">
                  <c:v>41140.624999946071</c:v>
                </c:pt>
                <c:pt idx="22237">
                  <c:v>41140.635416612735</c:v>
                </c:pt>
                <c:pt idx="22238">
                  <c:v>41140.645833279399</c:v>
                </c:pt>
                <c:pt idx="22239">
                  <c:v>41140.656249946063</c:v>
                </c:pt>
                <c:pt idx="22240">
                  <c:v>41140.666666612728</c:v>
                </c:pt>
                <c:pt idx="22241">
                  <c:v>41140.677083279392</c:v>
                </c:pt>
                <c:pt idx="22242">
                  <c:v>41140.687499946056</c:v>
                </c:pt>
                <c:pt idx="22243">
                  <c:v>41140.69791661272</c:v>
                </c:pt>
                <c:pt idx="22244">
                  <c:v>41140.708333279385</c:v>
                </c:pt>
                <c:pt idx="22245">
                  <c:v>41140.718749946049</c:v>
                </c:pt>
                <c:pt idx="22246">
                  <c:v>41140.729166612713</c:v>
                </c:pt>
                <c:pt idx="22247">
                  <c:v>41140.739583279377</c:v>
                </c:pt>
                <c:pt idx="22248">
                  <c:v>41140.749999946041</c:v>
                </c:pt>
                <c:pt idx="22249">
                  <c:v>41140.760416612706</c:v>
                </c:pt>
                <c:pt idx="22250">
                  <c:v>41140.77083327937</c:v>
                </c:pt>
                <c:pt idx="22251">
                  <c:v>41140.781249946034</c:v>
                </c:pt>
                <c:pt idx="22252">
                  <c:v>41140.791666612698</c:v>
                </c:pt>
                <c:pt idx="22253">
                  <c:v>41140.802083279363</c:v>
                </c:pt>
                <c:pt idx="22254">
                  <c:v>41140.812499946027</c:v>
                </c:pt>
                <c:pt idx="22255">
                  <c:v>41140.822916612691</c:v>
                </c:pt>
                <c:pt idx="22256">
                  <c:v>41140.833333279355</c:v>
                </c:pt>
                <c:pt idx="22257">
                  <c:v>41140.84374994602</c:v>
                </c:pt>
                <c:pt idx="22258">
                  <c:v>41140.854166612684</c:v>
                </c:pt>
                <c:pt idx="22259">
                  <c:v>41140.864583279348</c:v>
                </c:pt>
                <c:pt idx="22260">
                  <c:v>41140.874999946012</c:v>
                </c:pt>
                <c:pt idx="22261">
                  <c:v>41140.885416612677</c:v>
                </c:pt>
                <c:pt idx="22262">
                  <c:v>41140.895833279341</c:v>
                </c:pt>
                <c:pt idx="22263">
                  <c:v>41140.906249946005</c:v>
                </c:pt>
                <c:pt idx="22264">
                  <c:v>41140.916666612669</c:v>
                </c:pt>
                <c:pt idx="22265">
                  <c:v>41140.927083279334</c:v>
                </c:pt>
                <c:pt idx="22266">
                  <c:v>41140.937499945998</c:v>
                </c:pt>
                <c:pt idx="22267">
                  <c:v>41140.947916612662</c:v>
                </c:pt>
                <c:pt idx="22268">
                  <c:v>41140.958333279326</c:v>
                </c:pt>
                <c:pt idx="22269">
                  <c:v>41140.968749945991</c:v>
                </c:pt>
                <c:pt idx="22270">
                  <c:v>41140.979166612655</c:v>
                </c:pt>
                <c:pt idx="22271">
                  <c:v>41140.989583279319</c:v>
                </c:pt>
                <c:pt idx="22272">
                  <c:v>41140.999999945983</c:v>
                </c:pt>
                <c:pt idx="22273">
                  <c:v>41141.010416612648</c:v>
                </c:pt>
                <c:pt idx="22274">
                  <c:v>41141.020833279312</c:v>
                </c:pt>
                <c:pt idx="22275">
                  <c:v>41141.031249945976</c:v>
                </c:pt>
                <c:pt idx="22276">
                  <c:v>41141.04166661264</c:v>
                </c:pt>
                <c:pt idx="22277">
                  <c:v>41141.052083279304</c:v>
                </c:pt>
                <c:pt idx="22278">
                  <c:v>41141.062499945969</c:v>
                </c:pt>
                <c:pt idx="22279">
                  <c:v>41141.072916612633</c:v>
                </c:pt>
                <c:pt idx="22280">
                  <c:v>41141.083333279297</c:v>
                </c:pt>
                <c:pt idx="22281">
                  <c:v>41141.093749945961</c:v>
                </c:pt>
                <c:pt idx="22282">
                  <c:v>41141.104166612626</c:v>
                </c:pt>
                <c:pt idx="22283">
                  <c:v>41141.11458327929</c:v>
                </c:pt>
                <c:pt idx="22284">
                  <c:v>41141.124999945954</c:v>
                </c:pt>
                <c:pt idx="22285">
                  <c:v>41141.135416612618</c:v>
                </c:pt>
                <c:pt idx="22286">
                  <c:v>41141.145833279283</c:v>
                </c:pt>
                <c:pt idx="22287">
                  <c:v>41141.156249945947</c:v>
                </c:pt>
                <c:pt idx="22288">
                  <c:v>41141.166666612611</c:v>
                </c:pt>
                <c:pt idx="22289">
                  <c:v>41141.177083279275</c:v>
                </c:pt>
                <c:pt idx="22290">
                  <c:v>41141.18749994594</c:v>
                </c:pt>
                <c:pt idx="22291">
                  <c:v>41141.197916612604</c:v>
                </c:pt>
                <c:pt idx="22292">
                  <c:v>41141.208333279268</c:v>
                </c:pt>
                <c:pt idx="22293">
                  <c:v>41141.218749945932</c:v>
                </c:pt>
                <c:pt idx="22294">
                  <c:v>41141.229166612597</c:v>
                </c:pt>
                <c:pt idx="22295">
                  <c:v>41141.239583279261</c:v>
                </c:pt>
                <c:pt idx="22296">
                  <c:v>41141.249999945925</c:v>
                </c:pt>
                <c:pt idx="22297">
                  <c:v>41141.260416612589</c:v>
                </c:pt>
                <c:pt idx="22298">
                  <c:v>41141.270833279254</c:v>
                </c:pt>
                <c:pt idx="22299">
                  <c:v>41141.281249945918</c:v>
                </c:pt>
                <c:pt idx="22300">
                  <c:v>41141.291666612582</c:v>
                </c:pt>
                <c:pt idx="22301">
                  <c:v>41141.302083279246</c:v>
                </c:pt>
                <c:pt idx="22302">
                  <c:v>41141.312499945911</c:v>
                </c:pt>
                <c:pt idx="22303">
                  <c:v>41141.322916612575</c:v>
                </c:pt>
                <c:pt idx="22304">
                  <c:v>41141.333333279239</c:v>
                </c:pt>
                <c:pt idx="22305">
                  <c:v>41141.343749945903</c:v>
                </c:pt>
                <c:pt idx="22306">
                  <c:v>41141.354166612567</c:v>
                </c:pt>
                <c:pt idx="22307">
                  <c:v>41141.364583279232</c:v>
                </c:pt>
                <c:pt idx="22308">
                  <c:v>41141.374999945896</c:v>
                </c:pt>
                <c:pt idx="22309">
                  <c:v>41141.38541661256</c:v>
                </c:pt>
                <c:pt idx="22310">
                  <c:v>41141.395833279224</c:v>
                </c:pt>
                <c:pt idx="22311">
                  <c:v>41141.406249945889</c:v>
                </c:pt>
                <c:pt idx="22312">
                  <c:v>41141.416666612553</c:v>
                </c:pt>
                <c:pt idx="22313">
                  <c:v>41141.427083279217</c:v>
                </c:pt>
                <c:pt idx="22314">
                  <c:v>41141.437499945881</c:v>
                </c:pt>
                <c:pt idx="22315">
                  <c:v>41141.447916612546</c:v>
                </c:pt>
                <c:pt idx="22316">
                  <c:v>41141.45833327921</c:v>
                </c:pt>
                <c:pt idx="22317">
                  <c:v>41141.468749945874</c:v>
                </c:pt>
                <c:pt idx="22318">
                  <c:v>41141.479166612538</c:v>
                </c:pt>
                <c:pt idx="22319">
                  <c:v>41141.489583279203</c:v>
                </c:pt>
                <c:pt idx="22320">
                  <c:v>41141.499999945867</c:v>
                </c:pt>
                <c:pt idx="22321">
                  <c:v>41141.510416612531</c:v>
                </c:pt>
                <c:pt idx="22322">
                  <c:v>41141.520833279195</c:v>
                </c:pt>
                <c:pt idx="22323">
                  <c:v>41141.53124994586</c:v>
                </c:pt>
                <c:pt idx="22324">
                  <c:v>41141.541666612524</c:v>
                </c:pt>
                <c:pt idx="22325">
                  <c:v>41141.552083279188</c:v>
                </c:pt>
                <c:pt idx="22326">
                  <c:v>41141.562499945852</c:v>
                </c:pt>
                <c:pt idx="22327">
                  <c:v>41141.572916612517</c:v>
                </c:pt>
                <c:pt idx="22328">
                  <c:v>41141.583333279181</c:v>
                </c:pt>
                <c:pt idx="22329">
                  <c:v>41141.593749945845</c:v>
                </c:pt>
                <c:pt idx="22330">
                  <c:v>41141.604166612509</c:v>
                </c:pt>
                <c:pt idx="22331">
                  <c:v>41141.614583279174</c:v>
                </c:pt>
                <c:pt idx="22332">
                  <c:v>41141.624999945838</c:v>
                </c:pt>
                <c:pt idx="22333">
                  <c:v>41141.635416612502</c:v>
                </c:pt>
                <c:pt idx="22334">
                  <c:v>41141.645833279166</c:v>
                </c:pt>
                <c:pt idx="22335">
                  <c:v>41141.65624994583</c:v>
                </c:pt>
                <c:pt idx="22336">
                  <c:v>41141.666666612495</c:v>
                </c:pt>
                <c:pt idx="22337">
                  <c:v>41141.677083279159</c:v>
                </c:pt>
                <c:pt idx="22338">
                  <c:v>41141.687499945823</c:v>
                </c:pt>
                <c:pt idx="22339">
                  <c:v>41141.697916612487</c:v>
                </c:pt>
                <c:pt idx="22340">
                  <c:v>41141.708333279152</c:v>
                </c:pt>
                <c:pt idx="22341">
                  <c:v>41141.718749945816</c:v>
                </c:pt>
                <c:pt idx="22342">
                  <c:v>41141.72916661248</c:v>
                </c:pt>
                <c:pt idx="22343">
                  <c:v>41141.739583279144</c:v>
                </c:pt>
                <c:pt idx="22344">
                  <c:v>41141.749999945809</c:v>
                </c:pt>
                <c:pt idx="22345">
                  <c:v>41141.760416612473</c:v>
                </c:pt>
                <c:pt idx="22346">
                  <c:v>41141.770833279137</c:v>
                </c:pt>
                <c:pt idx="22347">
                  <c:v>41141.781249945801</c:v>
                </c:pt>
                <c:pt idx="22348">
                  <c:v>41141.791666612466</c:v>
                </c:pt>
                <c:pt idx="22349">
                  <c:v>41141.80208327913</c:v>
                </c:pt>
                <c:pt idx="22350">
                  <c:v>41141.812499945794</c:v>
                </c:pt>
                <c:pt idx="22351">
                  <c:v>41141.822916612458</c:v>
                </c:pt>
                <c:pt idx="22352">
                  <c:v>41141.833333279123</c:v>
                </c:pt>
                <c:pt idx="22353">
                  <c:v>41141.843749945787</c:v>
                </c:pt>
                <c:pt idx="22354">
                  <c:v>41141.854166612451</c:v>
                </c:pt>
                <c:pt idx="22355">
                  <c:v>41141.864583279115</c:v>
                </c:pt>
                <c:pt idx="22356">
                  <c:v>41141.87499994578</c:v>
                </c:pt>
                <c:pt idx="22357">
                  <c:v>41141.885416612444</c:v>
                </c:pt>
                <c:pt idx="22358">
                  <c:v>41141.895833279108</c:v>
                </c:pt>
                <c:pt idx="22359">
                  <c:v>41141.906249945772</c:v>
                </c:pt>
                <c:pt idx="22360">
                  <c:v>41141.916666612437</c:v>
                </c:pt>
                <c:pt idx="22361">
                  <c:v>41141.927083279101</c:v>
                </c:pt>
                <c:pt idx="22362">
                  <c:v>41141.937499945765</c:v>
                </c:pt>
                <c:pt idx="22363">
                  <c:v>41141.947916612429</c:v>
                </c:pt>
                <c:pt idx="22364">
                  <c:v>41141.958333279093</c:v>
                </c:pt>
                <c:pt idx="22365">
                  <c:v>41141.968749945758</c:v>
                </c:pt>
                <c:pt idx="22366">
                  <c:v>41141.979166612422</c:v>
                </c:pt>
                <c:pt idx="22367">
                  <c:v>41141.989583279086</c:v>
                </c:pt>
                <c:pt idx="22368">
                  <c:v>41141.99999994575</c:v>
                </c:pt>
                <c:pt idx="22369">
                  <c:v>41142.010416612415</c:v>
                </c:pt>
                <c:pt idx="22370">
                  <c:v>41142.020833279079</c:v>
                </c:pt>
                <c:pt idx="22371">
                  <c:v>41142.031249945743</c:v>
                </c:pt>
                <c:pt idx="22372">
                  <c:v>41142.041666612407</c:v>
                </c:pt>
                <c:pt idx="22373">
                  <c:v>41142.052083279072</c:v>
                </c:pt>
                <c:pt idx="22374">
                  <c:v>41142.062499945736</c:v>
                </c:pt>
                <c:pt idx="22375">
                  <c:v>41142.0729166124</c:v>
                </c:pt>
                <c:pt idx="22376">
                  <c:v>41142.083333279064</c:v>
                </c:pt>
                <c:pt idx="22377">
                  <c:v>41142.093749945729</c:v>
                </c:pt>
                <c:pt idx="22378">
                  <c:v>41142.104166612393</c:v>
                </c:pt>
                <c:pt idx="22379">
                  <c:v>41142.114583279057</c:v>
                </c:pt>
                <c:pt idx="22380">
                  <c:v>41142.124999945721</c:v>
                </c:pt>
                <c:pt idx="22381">
                  <c:v>41142.135416612386</c:v>
                </c:pt>
                <c:pt idx="22382">
                  <c:v>41142.14583327905</c:v>
                </c:pt>
                <c:pt idx="22383">
                  <c:v>41142.156249945714</c:v>
                </c:pt>
                <c:pt idx="22384">
                  <c:v>41142.166666612378</c:v>
                </c:pt>
                <c:pt idx="22385">
                  <c:v>41142.177083279043</c:v>
                </c:pt>
                <c:pt idx="22386">
                  <c:v>41142.187499945707</c:v>
                </c:pt>
                <c:pt idx="22387">
                  <c:v>41142.197916612371</c:v>
                </c:pt>
                <c:pt idx="22388">
                  <c:v>41142.208333279035</c:v>
                </c:pt>
                <c:pt idx="22389">
                  <c:v>41142.2187499457</c:v>
                </c:pt>
                <c:pt idx="22390">
                  <c:v>41142.229166612364</c:v>
                </c:pt>
                <c:pt idx="22391">
                  <c:v>41142.239583279028</c:v>
                </c:pt>
                <c:pt idx="22392">
                  <c:v>41142.249999945692</c:v>
                </c:pt>
                <c:pt idx="22393">
                  <c:v>41142.260416612356</c:v>
                </c:pt>
                <c:pt idx="22394">
                  <c:v>41142.270833279021</c:v>
                </c:pt>
                <c:pt idx="22395">
                  <c:v>41142.281249945685</c:v>
                </c:pt>
                <c:pt idx="22396">
                  <c:v>41142.291666612349</c:v>
                </c:pt>
                <c:pt idx="22397">
                  <c:v>41142.302083279013</c:v>
                </c:pt>
                <c:pt idx="22398">
                  <c:v>41142.312499945678</c:v>
                </c:pt>
                <c:pt idx="22399">
                  <c:v>41142.322916612342</c:v>
                </c:pt>
                <c:pt idx="22400">
                  <c:v>41142.333333279006</c:v>
                </c:pt>
                <c:pt idx="22401">
                  <c:v>41142.34374994567</c:v>
                </c:pt>
                <c:pt idx="22402">
                  <c:v>41142.354166612335</c:v>
                </c:pt>
                <c:pt idx="22403">
                  <c:v>41142.364583278999</c:v>
                </c:pt>
                <c:pt idx="22404">
                  <c:v>41142.374999945663</c:v>
                </c:pt>
                <c:pt idx="22405">
                  <c:v>41142.385416612327</c:v>
                </c:pt>
                <c:pt idx="22406">
                  <c:v>41142.395833278992</c:v>
                </c:pt>
                <c:pt idx="22407">
                  <c:v>41142.406249945656</c:v>
                </c:pt>
                <c:pt idx="22408">
                  <c:v>41142.41666661232</c:v>
                </c:pt>
                <c:pt idx="22409">
                  <c:v>41142.427083278984</c:v>
                </c:pt>
                <c:pt idx="22410">
                  <c:v>41142.437499945649</c:v>
                </c:pt>
                <c:pt idx="22411">
                  <c:v>41142.447916612313</c:v>
                </c:pt>
                <c:pt idx="22412">
                  <c:v>41142.458333278977</c:v>
                </c:pt>
                <c:pt idx="22413">
                  <c:v>41142.468749945641</c:v>
                </c:pt>
                <c:pt idx="22414">
                  <c:v>41142.479166612306</c:v>
                </c:pt>
                <c:pt idx="22415">
                  <c:v>41142.48958327897</c:v>
                </c:pt>
                <c:pt idx="22416">
                  <c:v>41142.499999945634</c:v>
                </c:pt>
                <c:pt idx="22417">
                  <c:v>41142.510416612298</c:v>
                </c:pt>
                <c:pt idx="22418">
                  <c:v>41142.520833278963</c:v>
                </c:pt>
                <c:pt idx="22419">
                  <c:v>41142.531249945627</c:v>
                </c:pt>
                <c:pt idx="22420">
                  <c:v>41142.541666612291</c:v>
                </c:pt>
                <c:pt idx="22421">
                  <c:v>41142.552083278955</c:v>
                </c:pt>
                <c:pt idx="22422">
                  <c:v>41142.562499945619</c:v>
                </c:pt>
                <c:pt idx="22423">
                  <c:v>41142.572916612284</c:v>
                </c:pt>
                <c:pt idx="22424">
                  <c:v>41142.583333278948</c:v>
                </c:pt>
                <c:pt idx="22425">
                  <c:v>41142.593749945612</c:v>
                </c:pt>
                <c:pt idx="22426">
                  <c:v>41142.604166612276</c:v>
                </c:pt>
                <c:pt idx="22427">
                  <c:v>41142.614583278941</c:v>
                </c:pt>
                <c:pt idx="22428">
                  <c:v>41142.624999945605</c:v>
                </c:pt>
                <c:pt idx="22429">
                  <c:v>41142.635416612269</c:v>
                </c:pt>
                <c:pt idx="22430">
                  <c:v>41142.645833278933</c:v>
                </c:pt>
                <c:pt idx="22431">
                  <c:v>41142.656249945598</c:v>
                </c:pt>
                <c:pt idx="22432">
                  <c:v>41142.666666612262</c:v>
                </c:pt>
                <c:pt idx="22433">
                  <c:v>41142.677083278926</c:v>
                </c:pt>
                <c:pt idx="22434">
                  <c:v>41142.68749994559</c:v>
                </c:pt>
                <c:pt idx="22435">
                  <c:v>41142.697916612255</c:v>
                </c:pt>
                <c:pt idx="22436">
                  <c:v>41142.708333278919</c:v>
                </c:pt>
                <c:pt idx="22437">
                  <c:v>41142.718749945583</c:v>
                </c:pt>
                <c:pt idx="22438">
                  <c:v>41142.729166612247</c:v>
                </c:pt>
                <c:pt idx="22439">
                  <c:v>41142.739583278912</c:v>
                </c:pt>
                <c:pt idx="22440">
                  <c:v>41142.749999945576</c:v>
                </c:pt>
                <c:pt idx="22441">
                  <c:v>41142.76041661224</c:v>
                </c:pt>
                <c:pt idx="22442">
                  <c:v>41142.770833278904</c:v>
                </c:pt>
                <c:pt idx="22443">
                  <c:v>41142.781249945569</c:v>
                </c:pt>
                <c:pt idx="22444">
                  <c:v>41142.791666612233</c:v>
                </c:pt>
                <c:pt idx="22445">
                  <c:v>41142.802083278897</c:v>
                </c:pt>
                <c:pt idx="22446">
                  <c:v>41142.812499945561</c:v>
                </c:pt>
                <c:pt idx="22447">
                  <c:v>41142.822916612226</c:v>
                </c:pt>
                <c:pt idx="22448">
                  <c:v>41142.83333327889</c:v>
                </c:pt>
                <c:pt idx="22449">
                  <c:v>41142.843749945554</c:v>
                </c:pt>
                <c:pt idx="22450">
                  <c:v>41142.854166612218</c:v>
                </c:pt>
                <c:pt idx="22451">
                  <c:v>41142.864583278882</c:v>
                </c:pt>
                <c:pt idx="22452">
                  <c:v>41142.874999945547</c:v>
                </c:pt>
                <c:pt idx="22453">
                  <c:v>41142.885416612211</c:v>
                </c:pt>
                <c:pt idx="22454">
                  <c:v>41142.895833278875</c:v>
                </c:pt>
                <c:pt idx="22455">
                  <c:v>41142.906249945539</c:v>
                </c:pt>
                <c:pt idx="22456">
                  <c:v>41142.916666612204</c:v>
                </c:pt>
                <c:pt idx="22457">
                  <c:v>41142.927083278868</c:v>
                </c:pt>
                <c:pt idx="22458">
                  <c:v>41142.937499945532</c:v>
                </c:pt>
                <c:pt idx="22459">
                  <c:v>41142.947916612196</c:v>
                </c:pt>
                <c:pt idx="22460">
                  <c:v>41142.958333278861</c:v>
                </c:pt>
                <c:pt idx="22461">
                  <c:v>41142.968749945525</c:v>
                </c:pt>
                <c:pt idx="22462">
                  <c:v>41142.979166612189</c:v>
                </c:pt>
                <c:pt idx="22463">
                  <c:v>41142.989583278853</c:v>
                </c:pt>
                <c:pt idx="22464">
                  <c:v>41142.999999945518</c:v>
                </c:pt>
                <c:pt idx="22465">
                  <c:v>41143.010416612182</c:v>
                </c:pt>
                <c:pt idx="22466">
                  <c:v>41143.020833278846</c:v>
                </c:pt>
                <c:pt idx="22467">
                  <c:v>41143.03124994551</c:v>
                </c:pt>
                <c:pt idx="22468">
                  <c:v>41143.041666612175</c:v>
                </c:pt>
                <c:pt idx="22469">
                  <c:v>41143.052083278839</c:v>
                </c:pt>
                <c:pt idx="22470">
                  <c:v>41143.062499945503</c:v>
                </c:pt>
                <c:pt idx="22471">
                  <c:v>41143.072916612167</c:v>
                </c:pt>
                <c:pt idx="22472">
                  <c:v>41143.083333278832</c:v>
                </c:pt>
                <c:pt idx="22473">
                  <c:v>41143.093749945496</c:v>
                </c:pt>
                <c:pt idx="22474">
                  <c:v>41143.10416661216</c:v>
                </c:pt>
                <c:pt idx="22475">
                  <c:v>41143.114583278824</c:v>
                </c:pt>
                <c:pt idx="22476">
                  <c:v>41143.124999945489</c:v>
                </c:pt>
                <c:pt idx="22477">
                  <c:v>41143.135416612153</c:v>
                </c:pt>
                <c:pt idx="22478">
                  <c:v>41143.145833278817</c:v>
                </c:pt>
                <c:pt idx="22479">
                  <c:v>41143.156249945481</c:v>
                </c:pt>
                <c:pt idx="22480">
                  <c:v>41143.166666612145</c:v>
                </c:pt>
                <c:pt idx="22481">
                  <c:v>41143.17708327881</c:v>
                </c:pt>
                <c:pt idx="22482">
                  <c:v>41143.187499945474</c:v>
                </c:pt>
                <c:pt idx="22483">
                  <c:v>41143.197916612138</c:v>
                </c:pt>
                <c:pt idx="22484">
                  <c:v>41143.208333278802</c:v>
                </c:pt>
                <c:pt idx="22485">
                  <c:v>41143.218749945467</c:v>
                </c:pt>
                <c:pt idx="22486">
                  <c:v>41143.229166612131</c:v>
                </c:pt>
                <c:pt idx="22487">
                  <c:v>41143.239583278795</c:v>
                </c:pt>
                <c:pt idx="22488">
                  <c:v>41143.249999945459</c:v>
                </c:pt>
                <c:pt idx="22489">
                  <c:v>41143.260416612124</c:v>
                </c:pt>
                <c:pt idx="22490">
                  <c:v>41143.270833278788</c:v>
                </c:pt>
                <c:pt idx="22491">
                  <c:v>41143.281249945452</c:v>
                </c:pt>
                <c:pt idx="22492">
                  <c:v>41143.291666612116</c:v>
                </c:pt>
                <c:pt idx="22493">
                  <c:v>41143.302083278781</c:v>
                </c:pt>
                <c:pt idx="22494">
                  <c:v>41143.312499945445</c:v>
                </c:pt>
                <c:pt idx="22495">
                  <c:v>41143.322916612109</c:v>
                </c:pt>
                <c:pt idx="22496">
                  <c:v>41143.333333278773</c:v>
                </c:pt>
                <c:pt idx="22497">
                  <c:v>41143.343749945438</c:v>
                </c:pt>
                <c:pt idx="22498">
                  <c:v>41143.354166612102</c:v>
                </c:pt>
                <c:pt idx="22499">
                  <c:v>41143.364583278766</c:v>
                </c:pt>
                <c:pt idx="22500">
                  <c:v>41143.37499994543</c:v>
                </c:pt>
                <c:pt idx="22501">
                  <c:v>41143.385416612095</c:v>
                </c:pt>
                <c:pt idx="22502">
                  <c:v>41143.395833278759</c:v>
                </c:pt>
                <c:pt idx="22503">
                  <c:v>41143.406249945423</c:v>
                </c:pt>
                <c:pt idx="22504">
                  <c:v>41143.416666612087</c:v>
                </c:pt>
                <c:pt idx="22505">
                  <c:v>41143.427083278752</c:v>
                </c:pt>
                <c:pt idx="22506">
                  <c:v>41143.437499945416</c:v>
                </c:pt>
                <c:pt idx="22507">
                  <c:v>41143.44791661208</c:v>
                </c:pt>
                <c:pt idx="22508">
                  <c:v>41143.458333278744</c:v>
                </c:pt>
                <c:pt idx="22509">
                  <c:v>41143.468749945408</c:v>
                </c:pt>
                <c:pt idx="22510">
                  <c:v>41143.479166612073</c:v>
                </c:pt>
                <c:pt idx="22511">
                  <c:v>41143.489583278737</c:v>
                </c:pt>
                <c:pt idx="22512">
                  <c:v>41143.499999945401</c:v>
                </c:pt>
                <c:pt idx="22513">
                  <c:v>41143.510416612065</c:v>
                </c:pt>
                <c:pt idx="22514">
                  <c:v>41143.52083327873</c:v>
                </c:pt>
                <c:pt idx="22515">
                  <c:v>41143.531249945394</c:v>
                </c:pt>
                <c:pt idx="22516">
                  <c:v>41143.541666612058</c:v>
                </c:pt>
                <c:pt idx="22517">
                  <c:v>41143.552083278722</c:v>
                </c:pt>
                <c:pt idx="22518">
                  <c:v>41143.562499945387</c:v>
                </c:pt>
                <c:pt idx="22519">
                  <c:v>41143.572916612051</c:v>
                </c:pt>
                <c:pt idx="22520">
                  <c:v>41143.583333278715</c:v>
                </c:pt>
                <c:pt idx="22521">
                  <c:v>41143.593749945379</c:v>
                </c:pt>
                <c:pt idx="22522">
                  <c:v>41143.604166612044</c:v>
                </c:pt>
                <c:pt idx="22523">
                  <c:v>41143.614583278708</c:v>
                </c:pt>
                <c:pt idx="22524">
                  <c:v>41143.624999945372</c:v>
                </c:pt>
                <c:pt idx="22525">
                  <c:v>41143.635416612036</c:v>
                </c:pt>
                <c:pt idx="22526">
                  <c:v>41143.645833278701</c:v>
                </c:pt>
                <c:pt idx="22527">
                  <c:v>41143.656249945365</c:v>
                </c:pt>
                <c:pt idx="22528">
                  <c:v>41143.666666612029</c:v>
                </c:pt>
                <c:pt idx="22529">
                  <c:v>41143.677083278693</c:v>
                </c:pt>
                <c:pt idx="22530">
                  <c:v>41143.687499945358</c:v>
                </c:pt>
                <c:pt idx="22531">
                  <c:v>41143.697916612022</c:v>
                </c:pt>
                <c:pt idx="22532">
                  <c:v>41143.708333278686</c:v>
                </c:pt>
                <c:pt idx="22533">
                  <c:v>41143.71874994535</c:v>
                </c:pt>
                <c:pt idx="22534">
                  <c:v>41143.729166612015</c:v>
                </c:pt>
                <c:pt idx="22535">
                  <c:v>41143.739583278679</c:v>
                </c:pt>
                <c:pt idx="22536">
                  <c:v>41143.749999945343</c:v>
                </c:pt>
                <c:pt idx="22537">
                  <c:v>41143.760416612007</c:v>
                </c:pt>
                <c:pt idx="22538">
                  <c:v>41143.770833278671</c:v>
                </c:pt>
                <c:pt idx="22539">
                  <c:v>41143.781249945336</c:v>
                </c:pt>
                <c:pt idx="22540">
                  <c:v>41143.791666612</c:v>
                </c:pt>
                <c:pt idx="22541">
                  <c:v>41143.802083278664</c:v>
                </c:pt>
                <c:pt idx="22542">
                  <c:v>41143.812499945328</c:v>
                </c:pt>
                <c:pt idx="22543">
                  <c:v>41143.822916611993</c:v>
                </c:pt>
                <c:pt idx="22544">
                  <c:v>41143.833333278657</c:v>
                </c:pt>
                <c:pt idx="22545">
                  <c:v>41143.843749945321</c:v>
                </c:pt>
                <c:pt idx="22546">
                  <c:v>41143.854166611985</c:v>
                </c:pt>
                <c:pt idx="22547">
                  <c:v>41143.86458327865</c:v>
                </c:pt>
                <c:pt idx="22548">
                  <c:v>41143.874999945314</c:v>
                </c:pt>
                <c:pt idx="22549">
                  <c:v>41143.885416611978</c:v>
                </c:pt>
                <c:pt idx="22550">
                  <c:v>41143.895833278642</c:v>
                </c:pt>
                <c:pt idx="22551">
                  <c:v>41143.906249945307</c:v>
                </c:pt>
                <c:pt idx="22552">
                  <c:v>41143.916666611971</c:v>
                </c:pt>
                <c:pt idx="22553">
                  <c:v>41143.927083278635</c:v>
                </c:pt>
                <c:pt idx="22554">
                  <c:v>41143.937499945299</c:v>
                </c:pt>
                <c:pt idx="22555">
                  <c:v>41143.947916611964</c:v>
                </c:pt>
                <c:pt idx="22556">
                  <c:v>41143.958333278628</c:v>
                </c:pt>
                <c:pt idx="22557">
                  <c:v>41143.968749945292</c:v>
                </c:pt>
                <c:pt idx="22558">
                  <c:v>41143.979166611956</c:v>
                </c:pt>
                <c:pt idx="22559">
                  <c:v>41143.989583278621</c:v>
                </c:pt>
                <c:pt idx="22560">
                  <c:v>41143.999999945285</c:v>
                </c:pt>
                <c:pt idx="22561">
                  <c:v>41144.010416611949</c:v>
                </c:pt>
                <c:pt idx="22562">
                  <c:v>41144.020833278613</c:v>
                </c:pt>
                <c:pt idx="22563">
                  <c:v>41144.031249945278</c:v>
                </c:pt>
                <c:pt idx="22564">
                  <c:v>41144.041666611942</c:v>
                </c:pt>
                <c:pt idx="22565">
                  <c:v>41144.052083278606</c:v>
                </c:pt>
                <c:pt idx="22566">
                  <c:v>41144.06249994527</c:v>
                </c:pt>
                <c:pt idx="22567">
                  <c:v>41144.072916611934</c:v>
                </c:pt>
                <c:pt idx="22568">
                  <c:v>41144.083333278599</c:v>
                </c:pt>
                <c:pt idx="22569">
                  <c:v>41144.093749945263</c:v>
                </c:pt>
                <c:pt idx="22570">
                  <c:v>41144.104166611927</c:v>
                </c:pt>
                <c:pt idx="22571">
                  <c:v>41144.114583278591</c:v>
                </c:pt>
                <c:pt idx="22572">
                  <c:v>41144.124999945256</c:v>
                </c:pt>
                <c:pt idx="22573">
                  <c:v>41144.13541661192</c:v>
                </c:pt>
                <c:pt idx="22574">
                  <c:v>41144.145833278584</c:v>
                </c:pt>
                <c:pt idx="22575">
                  <c:v>41144.156249945248</c:v>
                </c:pt>
                <c:pt idx="22576">
                  <c:v>41144.166666611913</c:v>
                </c:pt>
                <c:pt idx="22577">
                  <c:v>41144.177083278577</c:v>
                </c:pt>
                <c:pt idx="22578">
                  <c:v>41144.187499945241</c:v>
                </c:pt>
                <c:pt idx="22579">
                  <c:v>41144.197916611905</c:v>
                </c:pt>
                <c:pt idx="22580">
                  <c:v>41144.20833327857</c:v>
                </c:pt>
                <c:pt idx="22581">
                  <c:v>41144.218749945234</c:v>
                </c:pt>
                <c:pt idx="22582">
                  <c:v>41144.229166611898</c:v>
                </c:pt>
                <c:pt idx="22583">
                  <c:v>41144.239583278562</c:v>
                </c:pt>
                <c:pt idx="22584">
                  <c:v>41144.249999945227</c:v>
                </c:pt>
                <c:pt idx="22585">
                  <c:v>41144.260416611891</c:v>
                </c:pt>
                <c:pt idx="22586">
                  <c:v>41144.270833278555</c:v>
                </c:pt>
                <c:pt idx="22587">
                  <c:v>41144.281249945219</c:v>
                </c:pt>
                <c:pt idx="22588">
                  <c:v>41144.291666611884</c:v>
                </c:pt>
                <c:pt idx="22589">
                  <c:v>41144.302083278548</c:v>
                </c:pt>
                <c:pt idx="22590">
                  <c:v>41144.312499945212</c:v>
                </c:pt>
                <c:pt idx="22591">
                  <c:v>41144.322916611876</c:v>
                </c:pt>
                <c:pt idx="22592">
                  <c:v>41144.333333278541</c:v>
                </c:pt>
                <c:pt idx="22593">
                  <c:v>41144.343749945205</c:v>
                </c:pt>
                <c:pt idx="22594">
                  <c:v>41144.354166611869</c:v>
                </c:pt>
                <c:pt idx="22595">
                  <c:v>41144.364583278533</c:v>
                </c:pt>
                <c:pt idx="22596">
                  <c:v>41144.374999945197</c:v>
                </c:pt>
                <c:pt idx="22597">
                  <c:v>41144.385416611862</c:v>
                </c:pt>
                <c:pt idx="22598">
                  <c:v>41144.395833278526</c:v>
                </c:pt>
                <c:pt idx="22599">
                  <c:v>41144.40624994519</c:v>
                </c:pt>
                <c:pt idx="22600">
                  <c:v>41144.416666611854</c:v>
                </c:pt>
                <c:pt idx="22601">
                  <c:v>41144.427083278519</c:v>
                </c:pt>
                <c:pt idx="22602">
                  <c:v>41144.437499945183</c:v>
                </c:pt>
                <c:pt idx="22603">
                  <c:v>41144.447916611847</c:v>
                </c:pt>
                <c:pt idx="22604">
                  <c:v>41144.458333278511</c:v>
                </c:pt>
                <c:pt idx="22605">
                  <c:v>41144.468749945176</c:v>
                </c:pt>
                <c:pt idx="22606">
                  <c:v>41144.47916661184</c:v>
                </c:pt>
                <c:pt idx="22607">
                  <c:v>41144.489583278504</c:v>
                </c:pt>
                <c:pt idx="22608">
                  <c:v>41144.499999945168</c:v>
                </c:pt>
                <c:pt idx="22609">
                  <c:v>41144.510416611833</c:v>
                </c:pt>
                <c:pt idx="22610">
                  <c:v>41144.520833278497</c:v>
                </c:pt>
                <c:pt idx="22611">
                  <c:v>41144.531249945161</c:v>
                </c:pt>
                <c:pt idx="22612">
                  <c:v>41144.541666611825</c:v>
                </c:pt>
                <c:pt idx="22613">
                  <c:v>41144.55208327849</c:v>
                </c:pt>
                <c:pt idx="22614">
                  <c:v>41144.562499945154</c:v>
                </c:pt>
                <c:pt idx="22615">
                  <c:v>41144.572916611818</c:v>
                </c:pt>
                <c:pt idx="22616">
                  <c:v>41144.583333278482</c:v>
                </c:pt>
                <c:pt idx="22617">
                  <c:v>41144.593749945147</c:v>
                </c:pt>
                <c:pt idx="22618">
                  <c:v>41144.604166611811</c:v>
                </c:pt>
                <c:pt idx="22619">
                  <c:v>41144.614583278475</c:v>
                </c:pt>
                <c:pt idx="22620">
                  <c:v>41144.624999945139</c:v>
                </c:pt>
                <c:pt idx="22621">
                  <c:v>41144.635416611804</c:v>
                </c:pt>
                <c:pt idx="22622">
                  <c:v>41144.645833278468</c:v>
                </c:pt>
                <c:pt idx="22623">
                  <c:v>41144.656249945132</c:v>
                </c:pt>
                <c:pt idx="22624">
                  <c:v>41144.666666611796</c:v>
                </c:pt>
                <c:pt idx="22625">
                  <c:v>41144.67708327846</c:v>
                </c:pt>
                <c:pt idx="22626">
                  <c:v>41144.687499945125</c:v>
                </c:pt>
                <c:pt idx="22627">
                  <c:v>41144.697916611789</c:v>
                </c:pt>
                <c:pt idx="22628">
                  <c:v>41144.708333278453</c:v>
                </c:pt>
                <c:pt idx="22629">
                  <c:v>41144.718749945117</c:v>
                </c:pt>
                <c:pt idx="22630">
                  <c:v>41144.729166611782</c:v>
                </c:pt>
                <c:pt idx="22631">
                  <c:v>41144.739583278446</c:v>
                </c:pt>
                <c:pt idx="22632">
                  <c:v>41144.74999994511</c:v>
                </c:pt>
                <c:pt idx="22633">
                  <c:v>41144.760416611774</c:v>
                </c:pt>
                <c:pt idx="22634">
                  <c:v>41144.770833278439</c:v>
                </c:pt>
                <c:pt idx="22635">
                  <c:v>41144.781249945103</c:v>
                </c:pt>
                <c:pt idx="22636">
                  <c:v>41144.791666611767</c:v>
                </c:pt>
                <c:pt idx="22637">
                  <c:v>41144.802083278431</c:v>
                </c:pt>
                <c:pt idx="22638">
                  <c:v>41144.812499945096</c:v>
                </c:pt>
                <c:pt idx="22639">
                  <c:v>41144.82291661176</c:v>
                </c:pt>
                <c:pt idx="22640">
                  <c:v>41144.833333278424</c:v>
                </c:pt>
                <c:pt idx="22641">
                  <c:v>41144.843749945088</c:v>
                </c:pt>
                <c:pt idx="22642">
                  <c:v>41144.854166611753</c:v>
                </c:pt>
                <c:pt idx="22643">
                  <c:v>41144.864583278417</c:v>
                </c:pt>
                <c:pt idx="22644">
                  <c:v>41144.874999945081</c:v>
                </c:pt>
                <c:pt idx="22645">
                  <c:v>41144.885416611745</c:v>
                </c:pt>
                <c:pt idx="22646">
                  <c:v>41144.89583327841</c:v>
                </c:pt>
                <c:pt idx="22647">
                  <c:v>41144.906249945074</c:v>
                </c:pt>
                <c:pt idx="22648">
                  <c:v>41144.916666611738</c:v>
                </c:pt>
                <c:pt idx="22649">
                  <c:v>41144.927083278402</c:v>
                </c:pt>
                <c:pt idx="22650">
                  <c:v>41144.937499945067</c:v>
                </c:pt>
                <c:pt idx="22651">
                  <c:v>41144.947916611731</c:v>
                </c:pt>
                <c:pt idx="22652">
                  <c:v>41144.958333278395</c:v>
                </c:pt>
                <c:pt idx="22653">
                  <c:v>41144.968749945059</c:v>
                </c:pt>
                <c:pt idx="22654">
                  <c:v>41144.979166611723</c:v>
                </c:pt>
                <c:pt idx="22655">
                  <c:v>41144.989583278388</c:v>
                </c:pt>
                <c:pt idx="22656">
                  <c:v>41144.999999945052</c:v>
                </c:pt>
                <c:pt idx="22657">
                  <c:v>41145.010416611716</c:v>
                </c:pt>
                <c:pt idx="22658">
                  <c:v>41145.02083327838</c:v>
                </c:pt>
                <c:pt idx="22659">
                  <c:v>41145.031249945045</c:v>
                </c:pt>
                <c:pt idx="22660">
                  <c:v>41145.041666611709</c:v>
                </c:pt>
                <c:pt idx="22661">
                  <c:v>41145.052083278373</c:v>
                </c:pt>
                <c:pt idx="22662">
                  <c:v>41145.062499945037</c:v>
                </c:pt>
                <c:pt idx="22663">
                  <c:v>41145.072916611702</c:v>
                </c:pt>
                <c:pt idx="22664">
                  <c:v>41145.083333278366</c:v>
                </c:pt>
                <c:pt idx="22665">
                  <c:v>41145.09374994503</c:v>
                </c:pt>
                <c:pt idx="22666">
                  <c:v>41145.104166611694</c:v>
                </c:pt>
                <c:pt idx="22667">
                  <c:v>41145.114583278359</c:v>
                </c:pt>
                <c:pt idx="22668">
                  <c:v>41145.124999945023</c:v>
                </c:pt>
                <c:pt idx="22669">
                  <c:v>41145.135416611687</c:v>
                </c:pt>
                <c:pt idx="22670">
                  <c:v>41145.145833278351</c:v>
                </c:pt>
                <c:pt idx="22671">
                  <c:v>41145.156249945016</c:v>
                </c:pt>
                <c:pt idx="22672">
                  <c:v>41145.16666661168</c:v>
                </c:pt>
                <c:pt idx="22673">
                  <c:v>41145.177083278344</c:v>
                </c:pt>
                <c:pt idx="22674">
                  <c:v>41145.187499945008</c:v>
                </c:pt>
                <c:pt idx="22675">
                  <c:v>41145.197916611673</c:v>
                </c:pt>
                <c:pt idx="22676">
                  <c:v>41145.208333278337</c:v>
                </c:pt>
                <c:pt idx="22677">
                  <c:v>41145.218749945001</c:v>
                </c:pt>
                <c:pt idx="22678">
                  <c:v>41145.229166611665</c:v>
                </c:pt>
                <c:pt idx="22679">
                  <c:v>41145.23958327833</c:v>
                </c:pt>
                <c:pt idx="22680">
                  <c:v>41145.249999944994</c:v>
                </c:pt>
                <c:pt idx="22681">
                  <c:v>41145.260416611658</c:v>
                </c:pt>
                <c:pt idx="22682">
                  <c:v>41145.270833278322</c:v>
                </c:pt>
                <c:pt idx="22683">
                  <c:v>41145.281249944986</c:v>
                </c:pt>
                <c:pt idx="22684">
                  <c:v>41145.291666611651</c:v>
                </c:pt>
                <c:pt idx="22685">
                  <c:v>41145.302083278315</c:v>
                </c:pt>
                <c:pt idx="22686">
                  <c:v>41145.312499944979</c:v>
                </c:pt>
                <c:pt idx="22687">
                  <c:v>41145.322916611643</c:v>
                </c:pt>
                <c:pt idx="22688">
                  <c:v>41145.333333278308</c:v>
                </c:pt>
                <c:pt idx="22689">
                  <c:v>41145.343749944972</c:v>
                </c:pt>
                <c:pt idx="22690">
                  <c:v>41145.354166611636</c:v>
                </c:pt>
                <c:pt idx="22691">
                  <c:v>41145.3645832783</c:v>
                </c:pt>
                <c:pt idx="22692">
                  <c:v>41145.374999944965</c:v>
                </c:pt>
                <c:pt idx="22693">
                  <c:v>41145.385416611629</c:v>
                </c:pt>
                <c:pt idx="22694">
                  <c:v>41145.395833278293</c:v>
                </c:pt>
                <c:pt idx="22695">
                  <c:v>41145.406249944957</c:v>
                </c:pt>
                <c:pt idx="22696">
                  <c:v>41145.416666611622</c:v>
                </c:pt>
                <c:pt idx="22697">
                  <c:v>41145.427083278286</c:v>
                </c:pt>
                <c:pt idx="22698">
                  <c:v>41145.43749994495</c:v>
                </c:pt>
                <c:pt idx="22699">
                  <c:v>41145.447916611614</c:v>
                </c:pt>
                <c:pt idx="22700">
                  <c:v>41145.458333278279</c:v>
                </c:pt>
                <c:pt idx="22701">
                  <c:v>41145.468749944943</c:v>
                </c:pt>
                <c:pt idx="22702">
                  <c:v>41145.479166611607</c:v>
                </c:pt>
                <c:pt idx="22703">
                  <c:v>41145.489583278271</c:v>
                </c:pt>
                <c:pt idx="22704">
                  <c:v>41145.499999944936</c:v>
                </c:pt>
                <c:pt idx="22705">
                  <c:v>41145.5104166116</c:v>
                </c:pt>
                <c:pt idx="22706">
                  <c:v>41145.520833278264</c:v>
                </c:pt>
                <c:pt idx="22707">
                  <c:v>41145.531249944928</c:v>
                </c:pt>
                <c:pt idx="22708">
                  <c:v>41145.541666611593</c:v>
                </c:pt>
                <c:pt idx="22709">
                  <c:v>41145.552083278257</c:v>
                </c:pt>
                <c:pt idx="22710">
                  <c:v>41145.562499944921</c:v>
                </c:pt>
                <c:pt idx="22711">
                  <c:v>41145.572916611585</c:v>
                </c:pt>
                <c:pt idx="22712">
                  <c:v>41145.583333278249</c:v>
                </c:pt>
                <c:pt idx="22713">
                  <c:v>41145.593749944914</c:v>
                </c:pt>
                <c:pt idx="22714">
                  <c:v>41145.604166611578</c:v>
                </c:pt>
                <c:pt idx="22715">
                  <c:v>41145.614583278242</c:v>
                </c:pt>
                <c:pt idx="22716">
                  <c:v>41145.624999944906</c:v>
                </c:pt>
                <c:pt idx="22717">
                  <c:v>41145.635416611571</c:v>
                </c:pt>
                <c:pt idx="22718">
                  <c:v>41145.645833278235</c:v>
                </c:pt>
                <c:pt idx="22719">
                  <c:v>41145.656249944899</c:v>
                </c:pt>
                <c:pt idx="22720">
                  <c:v>41145.666666611563</c:v>
                </c:pt>
                <c:pt idx="22721">
                  <c:v>41145.677083278228</c:v>
                </c:pt>
                <c:pt idx="22722">
                  <c:v>41145.687499944892</c:v>
                </c:pt>
                <c:pt idx="22723">
                  <c:v>41145.697916611556</c:v>
                </c:pt>
                <c:pt idx="22724">
                  <c:v>41145.70833327822</c:v>
                </c:pt>
                <c:pt idx="22725">
                  <c:v>41145.718749944885</c:v>
                </c:pt>
                <c:pt idx="22726">
                  <c:v>41145.729166611549</c:v>
                </c:pt>
                <c:pt idx="22727">
                  <c:v>41145.739583278213</c:v>
                </c:pt>
                <c:pt idx="22728">
                  <c:v>41145.749999944877</c:v>
                </c:pt>
                <c:pt idx="22729">
                  <c:v>41145.760416611542</c:v>
                </c:pt>
                <c:pt idx="22730">
                  <c:v>41145.770833278206</c:v>
                </c:pt>
                <c:pt idx="22731">
                  <c:v>41145.78124994487</c:v>
                </c:pt>
                <c:pt idx="22732">
                  <c:v>41145.791666611534</c:v>
                </c:pt>
                <c:pt idx="22733">
                  <c:v>41145.802083278199</c:v>
                </c:pt>
                <c:pt idx="22734">
                  <c:v>41145.812499944863</c:v>
                </c:pt>
                <c:pt idx="22735">
                  <c:v>41145.822916611527</c:v>
                </c:pt>
                <c:pt idx="22736">
                  <c:v>41145.833333278191</c:v>
                </c:pt>
                <c:pt idx="22737">
                  <c:v>41145.843749944856</c:v>
                </c:pt>
                <c:pt idx="22738">
                  <c:v>41145.85416661152</c:v>
                </c:pt>
                <c:pt idx="22739">
                  <c:v>41145.864583278184</c:v>
                </c:pt>
                <c:pt idx="22740">
                  <c:v>41145.874999944848</c:v>
                </c:pt>
                <c:pt idx="22741">
                  <c:v>41145.885416611512</c:v>
                </c:pt>
                <c:pt idx="22742">
                  <c:v>41145.895833278177</c:v>
                </c:pt>
                <c:pt idx="22743">
                  <c:v>41145.906249944841</c:v>
                </c:pt>
                <c:pt idx="22744">
                  <c:v>41145.916666611505</c:v>
                </c:pt>
                <c:pt idx="22745">
                  <c:v>41145.927083278169</c:v>
                </c:pt>
                <c:pt idx="22746">
                  <c:v>41145.937499944834</c:v>
                </c:pt>
                <c:pt idx="22747">
                  <c:v>41145.947916611498</c:v>
                </c:pt>
                <c:pt idx="22748">
                  <c:v>41145.958333278162</c:v>
                </c:pt>
                <c:pt idx="22749">
                  <c:v>41145.968749944826</c:v>
                </c:pt>
                <c:pt idx="22750">
                  <c:v>41145.979166611491</c:v>
                </c:pt>
                <c:pt idx="22751">
                  <c:v>41145.989583278155</c:v>
                </c:pt>
                <c:pt idx="22752">
                  <c:v>41145.999999944819</c:v>
                </c:pt>
                <c:pt idx="22753">
                  <c:v>41146.010416611483</c:v>
                </c:pt>
                <c:pt idx="22754">
                  <c:v>41146.020833278148</c:v>
                </c:pt>
                <c:pt idx="22755">
                  <c:v>41146.031249944812</c:v>
                </c:pt>
                <c:pt idx="22756">
                  <c:v>41146.041666611476</c:v>
                </c:pt>
                <c:pt idx="22757">
                  <c:v>41146.05208327814</c:v>
                </c:pt>
                <c:pt idx="22758">
                  <c:v>41146.062499944805</c:v>
                </c:pt>
                <c:pt idx="22759">
                  <c:v>41146.072916611469</c:v>
                </c:pt>
                <c:pt idx="22760">
                  <c:v>41146.083333278133</c:v>
                </c:pt>
                <c:pt idx="22761">
                  <c:v>41146.093749944797</c:v>
                </c:pt>
                <c:pt idx="22762">
                  <c:v>41146.104166611462</c:v>
                </c:pt>
                <c:pt idx="22763">
                  <c:v>41146.114583278126</c:v>
                </c:pt>
                <c:pt idx="22764">
                  <c:v>41146.12499994479</c:v>
                </c:pt>
                <c:pt idx="22765">
                  <c:v>41146.135416611454</c:v>
                </c:pt>
                <c:pt idx="22766">
                  <c:v>41146.145833278119</c:v>
                </c:pt>
                <c:pt idx="22767">
                  <c:v>41146.156249944783</c:v>
                </c:pt>
                <c:pt idx="22768">
                  <c:v>41146.166666611447</c:v>
                </c:pt>
                <c:pt idx="22769">
                  <c:v>41146.177083278111</c:v>
                </c:pt>
                <c:pt idx="22770">
                  <c:v>41146.187499944775</c:v>
                </c:pt>
                <c:pt idx="22771">
                  <c:v>41146.19791661144</c:v>
                </c:pt>
                <c:pt idx="22772">
                  <c:v>41146.208333278104</c:v>
                </c:pt>
                <c:pt idx="22773">
                  <c:v>41146.218749944768</c:v>
                </c:pt>
                <c:pt idx="22774">
                  <c:v>41146.229166611432</c:v>
                </c:pt>
                <c:pt idx="22775">
                  <c:v>41146.239583278097</c:v>
                </c:pt>
                <c:pt idx="22776">
                  <c:v>41146.249999944761</c:v>
                </c:pt>
                <c:pt idx="22777">
                  <c:v>41146.260416611425</c:v>
                </c:pt>
                <c:pt idx="22778">
                  <c:v>41146.270833278089</c:v>
                </c:pt>
                <c:pt idx="22779">
                  <c:v>41146.281249944754</c:v>
                </c:pt>
                <c:pt idx="22780">
                  <c:v>41146.291666611418</c:v>
                </c:pt>
                <c:pt idx="22781">
                  <c:v>41146.302083278082</c:v>
                </c:pt>
                <c:pt idx="22782">
                  <c:v>41146.312499944746</c:v>
                </c:pt>
                <c:pt idx="22783">
                  <c:v>41146.322916611411</c:v>
                </c:pt>
                <c:pt idx="22784">
                  <c:v>41146.333333278075</c:v>
                </c:pt>
                <c:pt idx="22785">
                  <c:v>41146.343749944739</c:v>
                </c:pt>
                <c:pt idx="22786">
                  <c:v>41146.354166611403</c:v>
                </c:pt>
                <c:pt idx="22787">
                  <c:v>41146.364583278068</c:v>
                </c:pt>
                <c:pt idx="22788">
                  <c:v>41146.374999944732</c:v>
                </c:pt>
                <c:pt idx="22789">
                  <c:v>41146.385416611396</c:v>
                </c:pt>
                <c:pt idx="22790">
                  <c:v>41146.39583327806</c:v>
                </c:pt>
                <c:pt idx="22791">
                  <c:v>41146.406249944725</c:v>
                </c:pt>
                <c:pt idx="22792">
                  <c:v>41146.416666611389</c:v>
                </c:pt>
                <c:pt idx="22793">
                  <c:v>41146.427083278053</c:v>
                </c:pt>
                <c:pt idx="22794">
                  <c:v>41146.437499944717</c:v>
                </c:pt>
                <c:pt idx="22795">
                  <c:v>41146.447916611382</c:v>
                </c:pt>
                <c:pt idx="22796">
                  <c:v>41146.458333278046</c:v>
                </c:pt>
                <c:pt idx="22797">
                  <c:v>41146.46874994471</c:v>
                </c:pt>
                <c:pt idx="22798">
                  <c:v>41146.479166611374</c:v>
                </c:pt>
                <c:pt idx="22799">
                  <c:v>41146.489583278038</c:v>
                </c:pt>
                <c:pt idx="22800">
                  <c:v>41146.499999944703</c:v>
                </c:pt>
                <c:pt idx="22801">
                  <c:v>41146.510416611367</c:v>
                </c:pt>
                <c:pt idx="22802">
                  <c:v>41146.520833278031</c:v>
                </c:pt>
                <c:pt idx="22803">
                  <c:v>41146.531249944695</c:v>
                </c:pt>
                <c:pt idx="22804">
                  <c:v>41146.54166661136</c:v>
                </c:pt>
                <c:pt idx="22805">
                  <c:v>41146.552083278024</c:v>
                </c:pt>
                <c:pt idx="22806">
                  <c:v>41146.562499944688</c:v>
                </c:pt>
                <c:pt idx="22807">
                  <c:v>41146.572916611352</c:v>
                </c:pt>
                <c:pt idx="22808">
                  <c:v>41146.583333278017</c:v>
                </c:pt>
                <c:pt idx="22809">
                  <c:v>41146.593749944681</c:v>
                </c:pt>
                <c:pt idx="22810">
                  <c:v>41146.604166611345</c:v>
                </c:pt>
                <c:pt idx="22811">
                  <c:v>41146.614583278009</c:v>
                </c:pt>
                <c:pt idx="22812">
                  <c:v>41146.624999944674</c:v>
                </c:pt>
                <c:pt idx="22813">
                  <c:v>41146.635416611338</c:v>
                </c:pt>
                <c:pt idx="22814">
                  <c:v>41146.645833278002</c:v>
                </c:pt>
                <c:pt idx="22815">
                  <c:v>41146.656249944666</c:v>
                </c:pt>
                <c:pt idx="22816">
                  <c:v>41146.666666611331</c:v>
                </c:pt>
                <c:pt idx="22817">
                  <c:v>41146.677083277995</c:v>
                </c:pt>
                <c:pt idx="22818">
                  <c:v>41146.687499944659</c:v>
                </c:pt>
                <c:pt idx="22819">
                  <c:v>41146.697916611323</c:v>
                </c:pt>
                <c:pt idx="22820">
                  <c:v>41146.708333277988</c:v>
                </c:pt>
                <c:pt idx="22821">
                  <c:v>41146.718749944652</c:v>
                </c:pt>
                <c:pt idx="22822">
                  <c:v>41146.729166611316</c:v>
                </c:pt>
                <c:pt idx="22823">
                  <c:v>41146.73958327798</c:v>
                </c:pt>
                <c:pt idx="22824">
                  <c:v>41146.749999944645</c:v>
                </c:pt>
                <c:pt idx="22825">
                  <c:v>41146.760416611309</c:v>
                </c:pt>
                <c:pt idx="22826">
                  <c:v>41146.770833277973</c:v>
                </c:pt>
                <c:pt idx="22827">
                  <c:v>41146.781249944637</c:v>
                </c:pt>
                <c:pt idx="22828">
                  <c:v>41146.791666611301</c:v>
                </c:pt>
                <c:pt idx="22829">
                  <c:v>41146.802083277966</c:v>
                </c:pt>
                <c:pt idx="22830">
                  <c:v>41146.81249994463</c:v>
                </c:pt>
                <c:pt idx="22831">
                  <c:v>41146.822916611294</c:v>
                </c:pt>
                <c:pt idx="22832">
                  <c:v>41146.833333277958</c:v>
                </c:pt>
                <c:pt idx="22833">
                  <c:v>41146.843749944623</c:v>
                </c:pt>
                <c:pt idx="22834">
                  <c:v>41146.854166611287</c:v>
                </c:pt>
                <c:pt idx="22835">
                  <c:v>41146.864583277951</c:v>
                </c:pt>
                <c:pt idx="22836">
                  <c:v>41146.874999944615</c:v>
                </c:pt>
                <c:pt idx="22837">
                  <c:v>41146.88541661128</c:v>
                </c:pt>
                <c:pt idx="22838">
                  <c:v>41146.895833277944</c:v>
                </c:pt>
                <c:pt idx="22839">
                  <c:v>41146.906249944608</c:v>
                </c:pt>
                <c:pt idx="22840">
                  <c:v>41146.916666611272</c:v>
                </c:pt>
                <c:pt idx="22841">
                  <c:v>41146.927083277937</c:v>
                </c:pt>
                <c:pt idx="22842">
                  <c:v>41146.937499944601</c:v>
                </c:pt>
                <c:pt idx="22843">
                  <c:v>41146.947916611265</c:v>
                </c:pt>
                <c:pt idx="22844">
                  <c:v>41146.958333277929</c:v>
                </c:pt>
                <c:pt idx="22845">
                  <c:v>41146.968749944594</c:v>
                </c:pt>
                <c:pt idx="22846">
                  <c:v>41146.979166611258</c:v>
                </c:pt>
                <c:pt idx="22847">
                  <c:v>41146.989583277922</c:v>
                </c:pt>
                <c:pt idx="22848">
                  <c:v>41146.999999944586</c:v>
                </c:pt>
                <c:pt idx="22849">
                  <c:v>41147.010416611251</c:v>
                </c:pt>
                <c:pt idx="22850">
                  <c:v>41147.020833277915</c:v>
                </c:pt>
                <c:pt idx="22851">
                  <c:v>41147.031249944579</c:v>
                </c:pt>
                <c:pt idx="22852">
                  <c:v>41147.041666611243</c:v>
                </c:pt>
                <c:pt idx="22853">
                  <c:v>41147.052083277908</c:v>
                </c:pt>
                <c:pt idx="22854">
                  <c:v>41147.062499944572</c:v>
                </c:pt>
                <c:pt idx="22855">
                  <c:v>41147.072916611236</c:v>
                </c:pt>
                <c:pt idx="22856">
                  <c:v>41147.0833332779</c:v>
                </c:pt>
                <c:pt idx="22857">
                  <c:v>41147.093749944564</c:v>
                </c:pt>
                <c:pt idx="22858">
                  <c:v>41147.104166611229</c:v>
                </c:pt>
                <c:pt idx="22859">
                  <c:v>41147.114583277893</c:v>
                </c:pt>
                <c:pt idx="22860">
                  <c:v>41147.124999944557</c:v>
                </c:pt>
                <c:pt idx="22861">
                  <c:v>41147.135416611221</c:v>
                </c:pt>
                <c:pt idx="22862">
                  <c:v>41147.145833277886</c:v>
                </c:pt>
                <c:pt idx="22863">
                  <c:v>41147.15624994455</c:v>
                </c:pt>
                <c:pt idx="22864">
                  <c:v>41147.166666611214</c:v>
                </c:pt>
                <c:pt idx="22865">
                  <c:v>41147.177083277878</c:v>
                </c:pt>
                <c:pt idx="22866">
                  <c:v>41147.187499944543</c:v>
                </c:pt>
                <c:pt idx="22867">
                  <c:v>41147.197916611207</c:v>
                </c:pt>
                <c:pt idx="22868">
                  <c:v>41147.208333277871</c:v>
                </c:pt>
                <c:pt idx="22869">
                  <c:v>41147.218749944535</c:v>
                </c:pt>
                <c:pt idx="22870">
                  <c:v>41147.2291666112</c:v>
                </c:pt>
                <c:pt idx="22871">
                  <c:v>41147.239583277864</c:v>
                </c:pt>
                <c:pt idx="22872">
                  <c:v>41147.249999944528</c:v>
                </c:pt>
                <c:pt idx="22873">
                  <c:v>41147.260416611192</c:v>
                </c:pt>
                <c:pt idx="22874">
                  <c:v>41147.270833277857</c:v>
                </c:pt>
                <c:pt idx="22875">
                  <c:v>41147.281249944521</c:v>
                </c:pt>
                <c:pt idx="22876">
                  <c:v>41147.291666611185</c:v>
                </c:pt>
                <c:pt idx="22877">
                  <c:v>41147.302083277849</c:v>
                </c:pt>
                <c:pt idx="22878">
                  <c:v>41147.312499944514</c:v>
                </c:pt>
                <c:pt idx="22879">
                  <c:v>41147.322916611178</c:v>
                </c:pt>
                <c:pt idx="22880">
                  <c:v>41147.333333277842</c:v>
                </c:pt>
                <c:pt idx="22881">
                  <c:v>41147.343749944506</c:v>
                </c:pt>
                <c:pt idx="22882">
                  <c:v>41147.354166611171</c:v>
                </c:pt>
                <c:pt idx="22883">
                  <c:v>41147.364583277835</c:v>
                </c:pt>
                <c:pt idx="22884">
                  <c:v>41147.374999944499</c:v>
                </c:pt>
                <c:pt idx="22885">
                  <c:v>41147.385416611163</c:v>
                </c:pt>
                <c:pt idx="22886">
                  <c:v>41147.395833277827</c:v>
                </c:pt>
                <c:pt idx="22887">
                  <c:v>41147.406249944492</c:v>
                </c:pt>
                <c:pt idx="22888">
                  <c:v>41147.416666611156</c:v>
                </c:pt>
                <c:pt idx="22889">
                  <c:v>41147.42708327782</c:v>
                </c:pt>
                <c:pt idx="22890">
                  <c:v>41147.437499944484</c:v>
                </c:pt>
                <c:pt idx="22891">
                  <c:v>41147.447916611149</c:v>
                </c:pt>
                <c:pt idx="22892">
                  <c:v>41147.458333277813</c:v>
                </c:pt>
                <c:pt idx="22893">
                  <c:v>41147.468749944477</c:v>
                </c:pt>
                <c:pt idx="22894">
                  <c:v>41147.479166611141</c:v>
                </c:pt>
                <c:pt idx="22895">
                  <c:v>41147.489583277806</c:v>
                </c:pt>
                <c:pt idx="22896">
                  <c:v>41147.49999994447</c:v>
                </c:pt>
                <c:pt idx="22897">
                  <c:v>41147.510416611134</c:v>
                </c:pt>
                <c:pt idx="22898">
                  <c:v>41147.520833277798</c:v>
                </c:pt>
                <c:pt idx="22899">
                  <c:v>41147.531249944463</c:v>
                </c:pt>
                <c:pt idx="22900">
                  <c:v>41147.541666611127</c:v>
                </c:pt>
                <c:pt idx="22901">
                  <c:v>41147.552083277791</c:v>
                </c:pt>
                <c:pt idx="22902">
                  <c:v>41147.562499944455</c:v>
                </c:pt>
                <c:pt idx="22903">
                  <c:v>41147.57291661112</c:v>
                </c:pt>
                <c:pt idx="22904">
                  <c:v>41147.583333277784</c:v>
                </c:pt>
                <c:pt idx="22905">
                  <c:v>41147.593749944448</c:v>
                </c:pt>
                <c:pt idx="22906">
                  <c:v>41147.604166611112</c:v>
                </c:pt>
                <c:pt idx="22907">
                  <c:v>41147.614583277777</c:v>
                </c:pt>
                <c:pt idx="22908">
                  <c:v>41147.624999944441</c:v>
                </c:pt>
                <c:pt idx="22909">
                  <c:v>41147.635416611105</c:v>
                </c:pt>
                <c:pt idx="22910">
                  <c:v>41147.645833277769</c:v>
                </c:pt>
                <c:pt idx="22911">
                  <c:v>41147.656249944434</c:v>
                </c:pt>
                <c:pt idx="22912">
                  <c:v>41147.666666611098</c:v>
                </c:pt>
                <c:pt idx="22913">
                  <c:v>41147.677083277762</c:v>
                </c:pt>
                <c:pt idx="22914">
                  <c:v>41147.687499944426</c:v>
                </c:pt>
                <c:pt idx="22915">
                  <c:v>41147.69791661109</c:v>
                </c:pt>
                <c:pt idx="22916">
                  <c:v>41147.708333277755</c:v>
                </c:pt>
                <c:pt idx="22917">
                  <c:v>41147.718749944419</c:v>
                </c:pt>
                <c:pt idx="22918">
                  <c:v>41147.729166611083</c:v>
                </c:pt>
                <c:pt idx="22919">
                  <c:v>41147.739583277747</c:v>
                </c:pt>
                <c:pt idx="22920">
                  <c:v>41147.749999944412</c:v>
                </c:pt>
                <c:pt idx="22921">
                  <c:v>41147.760416611076</c:v>
                </c:pt>
                <c:pt idx="22922">
                  <c:v>41147.77083327774</c:v>
                </c:pt>
                <c:pt idx="22923">
                  <c:v>41147.781249944404</c:v>
                </c:pt>
                <c:pt idx="22924">
                  <c:v>41147.791666611069</c:v>
                </c:pt>
                <c:pt idx="22925">
                  <c:v>41147.802083277733</c:v>
                </c:pt>
                <c:pt idx="22926">
                  <c:v>41147.812499944397</c:v>
                </c:pt>
                <c:pt idx="22927">
                  <c:v>41147.822916611061</c:v>
                </c:pt>
                <c:pt idx="22928">
                  <c:v>41147.833333277726</c:v>
                </c:pt>
                <c:pt idx="22929">
                  <c:v>41147.84374994439</c:v>
                </c:pt>
                <c:pt idx="22930">
                  <c:v>41147.854166611054</c:v>
                </c:pt>
                <c:pt idx="22931">
                  <c:v>41147.864583277718</c:v>
                </c:pt>
                <c:pt idx="22932">
                  <c:v>41147.874999944383</c:v>
                </c:pt>
                <c:pt idx="22933">
                  <c:v>41147.885416611047</c:v>
                </c:pt>
                <c:pt idx="22934">
                  <c:v>41147.895833277711</c:v>
                </c:pt>
                <c:pt idx="22935">
                  <c:v>41147.906249944375</c:v>
                </c:pt>
                <c:pt idx="22936">
                  <c:v>41147.91666661104</c:v>
                </c:pt>
                <c:pt idx="22937">
                  <c:v>41147.927083277704</c:v>
                </c:pt>
                <c:pt idx="22938">
                  <c:v>41147.937499944368</c:v>
                </c:pt>
                <c:pt idx="22939">
                  <c:v>41147.947916611032</c:v>
                </c:pt>
                <c:pt idx="22940">
                  <c:v>41147.958333277697</c:v>
                </c:pt>
                <c:pt idx="22941">
                  <c:v>41147.968749944361</c:v>
                </c:pt>
                <c:pt idx="22942">
                  <c:v>41147.979166611025</c:v>
                </c:pt>
                <c:pt idx="22943">
                  <c:v>41147.989583277689</c:v>
                </c:pt>
                <c:pt idx="22944">
                  <c:v>41147.999999944353</c:v>
                </c:pt>
                <c:pt idx="22945">
                  <c:v>41148.010416611018</c:v>
                </c:pt>
                <c:pt idx="22946">
                  <c:v>41148.020833277682</c:v>
                </c:pt>
                <c:pt idx="22947">
                  <c:v>41148.031249944346</c:v>
                </c:pt>
                <c:pt idx="22948">
                  <c:v>41148.04166661101</c:v>
                </c:pt>
                <c:pt idx="22949">
                  <c:v>41148.052083277675</c:v>
                </c:pt>
                <c:pt idx="22950">
                  <c:v>41148.062499944339</c:v>
                </c:pt>
                <c:pt idx="22951">
                  <c:v>41148.072916611003</c:v>
                </c:pt>
                <c:pt idx="22952">
                  <c:v>41148.083333277667</c:v>
                </c:pt>
                <c:pt idx="22953">
                  <c:v>41148.093749944332</c:v>
                </c:pt>
                <c:pt idx="22954">
                  <c:v>41148.104166610996</c:v>
                </c:pt>
                <c:pt idx="22955">
                  <c:v>41148.11458327766</c:v>
                </c:pt>
                <c:pt idx="22956">
                  <c:v>41148.124999944324</c:v>
                </c:pt>
                <c:pt idx="22957">
                  <c:v>41148.135416610989</c:v>
                </c:pt>
                <c:pt idx="22958">
                  <c:v>41148.145833277653</c:v>
                </c:pt>
                <c:pt idx="22959">
                  <c:v>41148.156249944317</c:v>
                </c:pt>
                <c:pt idx="22960">
                  <c:v>41148.166666610981</c:v>
                </c:pt>
                <c:pt idx="22961">
                  <c:v>41148.177083277646</c:v>
                </c:pt>
                <c:pt idx="22962">
                  <c:v>41148.18749994431</c:v>
                </c:pt>
                <c:pt idx="22963">
                  <c:v>41148.197916610974</c:v>
                </c:pt>
                <c:pt idx="22964">
                  <c:v>41148.208333277638</c:v>
                </c:pt>
                <c:pt idx="22965">
                  <c:v>41148.218749944303</c:v>
                </c:pt>
                <c:pt idx="22966">
                  <c:v>41148.229166610967</c:v>
                </c:pt>
                <c:pt idx="22967">
                  <c:v>41148.239583277631</c:v>
                </c:pt>
                <c:pt idx="22968">
                  <c:v>41148.249999944295</c:v>
                </c:pt>
                <c:pt idx="22969">
                  <c:v>41148.26041661096</c:v>
                </c:pt>
                <c:pt idx="22970">
                  <c:v>41148.270833277624</c:v>
                </c:pt>
                <c:pt idx="22971">
                  <c:v>41148.281249944288</c:v>
                </c:pt>
                <c:pt idx="22972">
                  <c:v>41148.291666610952</c:v>
                </c:pt>
                <c:pt idx="22973">
                  <c:v>41148.302083277616</c:v>
                </c:pt>
                <c:pt idx="22974">
                  <c:v>41148.312499944281</c:v>
                </c:pt>
                <c:pt idx="22975">
                  <c:v>41148.322916610945</c:v>
                </c:pt>
                <c:pt idx="22976">
                  <c:v>41148.333333277609</c:v>
                </c:pt>
                <c:pt idx="22977">
                  <c:v>41148.343749944273</c:v>
                </c:pt>
                <c:pt idx="22978">
                  <c:v>41148.354166610938</c:v>
                </c:pt>
                <c:pt idx="22979">
                  <c:v>41148.364583277602</c:v>
                </c:pt>
                <c:pt idx="22980">
                  <c:v>41148.374999944266</c:v>
                </c:pt>
                <c:pt idx="22981">
                  <c:v>41148.38541661093</c:v>
                </c:pt>
                <c:pt idx="22982">
                  <c:v>41148.395833277595</c:v>
                </c:pt>
                <c:pt idx="22983">
                  <c:v>41148.406249944259</c:v>
                </c:pt>
                <c:pt idx="22984">
                  <c:v>41148.416666610923</c:v>
                </c:pt>
                <c:pt idx="22985">
                  <c:v>41148.427083277587</c:v>
                </c:pt>
                <c:pt idx="22986">
                  <c:v>41148.437499944252</c:v>
                </c:pt>
                <c:pt idx="22987">
                  <c:v>41148.447916610916</c:v>
                </c:pt>
                <c:pt idx="22988">
                  <c:v>41148.45833327758</c:v>
                </c:pt>
                <c:pt idx="22989">
                  <c:v>41148.468749944244</c:v>
                </c:pt>
                <c:pt idx="22990">
                  <c:v>41148.479166610909</c:v>
                </c:pt>
                <c:pt idx="22991">
                  <c:v>41148.489583277573</c:v>
                </c:pt>
                <c:pt idx="22992">
                  <c:v>41148.499999944237</c:v>
                </c:pt>
                <c:pt idx="22993">
                  <c:v>41148.510416610901</c:v>
                </c:pt>
                <c:pt idx="22994">
                  <c:v>41148.520833277566</c:v>
                </c:pt>
                <c:pt idx="22995">
                  <c:v>41148.53124994423</c:v>
                </c:pt>
                <c:pt idx="22996">
                  <c:v>41148.541666610894</c:v>
                </c:pt>
                <c:pt idx="22997">
                  <c:v>41148.552083277558</c:v>
                </c:pt>
                <c:pt idx="22998">
                  <c:v>41148.562499944223</c:v>
                </c:pt>
                <c:pt idx="22999">
                  <c:v>41148.572916610887</c:v>
                </c:pt>
                <c:pt idx="23000">
                  <c:v>41148.583333277551</c:v>
                </c:pt>
                <c:pt idx="23001">
                  <c:v>41148.593749944215</c:v>
                </c:pt>
                <c:pt idx="23002">
                  <c:v>41148.604166610879</c:v>
                </c:pt>
                <c:pt idx="23003">
                  <c:v>41148.614583277544</c:v>
                </c:pt>
                <c:pt idx="23004">
                  <c:v>41148.624999944208</c:v>
                </c:pt>
                <c:pt idx="23005">
                  <c:v>41148.635416610872</c:v>
                </c:pt>
                <c:pt idx="23006">
                  <c:v>41148.645833277536</c:v>
                </c:pt>
                <c:pt idx="23007">
                  <c:v>41148.656249944201</c:v>
                </c:pt>
                <c:pt idx="23008">
                  <c:v>41148.666666610865</c:v>
                </c:pt>
                <c:pt idx="23009">
                  <c:v>41148.677083277529</c:v>
                </c:pt>
                <c:pt idx="23010">
                  <c:v>41148.687499944193</c:v>
                </c:pt>
                <c:pt idx="23011">
                  <c:v>41148.697916610858</c:v>
                </c:pt>
                <c:pt idx="23012">
                  <c:v>41148.708333277522</c:v>
                </c:pt>
                <c:pt idx="23013">
                  <c:v>41148.718749944186</c:v>
                </c:pt>
                <c:pt idx="23014">
                  <c:v>41148.72916661085</c:v>
                </c:pt>
                <c:pt idx="23015">
                  <c:v>41148.739583277515</c:v>
                </c:pt>
                <c:pt idx="23016">
                  <c:v>41148.749999944179</c:v>
                </c:pt>
                <c:pt idx="23017">
                  <c:v>41148.760416610843</c:v>
                </c:pt>
                <c:pt idx="23018">
                  <c:v>41148.770833277507</c:v>
                </c:pt>
                <c:pt idx="23019">
                  <c:v>41148.781249944172</c:v>
                </c:pt>
                <c:pt idx="23020">
                  <c:v>41148.791666610836</c:v>
                </c:pt>
                <c:pt idx="23021">
                  <c:v>41148.8020832775</c:v>
                </c:pt>
                <c:pt idx="23022">
                  <c:v>41148.812499944164</c:v>
                </c:pt>
                <c:pt idx="23023">
                  <c:v>41148.822916610829</c:v>
                </c:pt>
                <c:pt idx="23024">
                  <c:v>41148.833333277493</c:v>
                </c:pt>
                <c:pt idx="23025">
                  <c:v>41148.843749944157</c:v>
                </c:pt>
                <c:pt idx="23026">
                  <c:v>41148.854166610821</c:v>
                </c:pt>
                <c:pt idx="23027">
                  <c:v>41148.864583277486</c:v>
                </c:pt>
                <c:pt idx="23028">
                  <c:v>41148.87499994415</c:v>
                </c:pt>
                <c:pt idx="23029">
                  <c:v>41148.885416610814</c:v>
                </c:pt>
                <c:pt idx="23030">
                  <c:v>41148.895833277478</c:v>
                </c:pt>
                <c:pt idx="23031">
                  <c:v>41148.906249944142</c:v>
                </c:pt>
                <c:pt idx="23032">
                  <c:v>41148.916666610807</c:v>
                </c:pt>
                <c:pt idx="23033">
                  <c:v>41148.927083277471</c:v>
                </c:pt>
                <c:pt idx="23034">
                  <c:v>41148.937499944135</c:v>
                </c:pt>
                <c:pt idx="23035">
                  <c:v>41148.947916610799</c:v>
                </c:pt>
                <c:pt idx="23036">
                  <c:v>41148.958333277464</c:v>
                </c:pt>
                <c:pt idx="23037">
                  <c:v>41148.968749944128</c:v>
                </c:pt>
                <c:pt idx="23038">
                  <c:v>41148.979166610792</c:v>
                </c:pt>
                <c:pt idx="23039">
                  <c:v>41148.989583277456</c:v>
                </c:pt>
                <c:pt idx="23040">
                  <c:v>41148.999999944121</c:v>
                </c:pt>
                <c:pt idx="23041">
                  <c:v>41149.010416610785</c:v>
                </c:pt>
                <c:pt idx="23042">
                  <c:v>41149.020833277449</c:v>
                </c:pt>
                <c:pt idx="23043">
                  <c:v>41149.031249944113</c:v>
                </c:pt>
                <c:pt idx="23044">
                  <c:v>41149.041666610778</c:v>
                </c:pt>
                <c:pt idx="23045">
                  <c:v>41149.052083277442</c:v>
                </c:pt>
                <c:pt idx="23046">
                  <c:v>41149.062499944106</c:v>
                </c:pt>
                <c:pt idx="23047">
                  <c:v>41149.07291661077</c:v>
                </c:pt>
                <c:pt idx="23048">
                  <c:v>41149.083333277435</c:v>
                </c:pt>
                <c:pt idx="23049">
                  <c:v>41149.093749944099</c:v>
                </c:pt>
                <c:pt idx="23050">
                  <c:v>41149.104166610763</c:v>
                </c:pt>
                <c:pt idx="23051">
                  <c:v>41149.114583277427</c:v>
                </c:pt>
                <c:pt idx="23052">
                  <c:v>41149.124999944092</c:v>
                </c:pt>
                <c:pt idx="23053">
                  <c:v>41149.135416610756</c:v>
                </c:pt>
                <c:pt idx="23054">
                  <c:v>41149.14583327742</c:v>
                </c:pt>
                <c:pt idx="23055">
                  <c:v>41149.156249944084</c:v>
                </c:pt>
                <c:pt idx="23056">
                  <c:v>41149.166666610749</c:v>
                </c:pt>
                <c:pt idx="23057">
                  <c:v>41149.177083277413</c:v>
                </c:pt>
                <c:pt idx="23058">
                  <c:v>41149.187499944077</c:v>
                </c:pt>
                <c:pt idx="23059">
                  <c:v>41149.197916610741</c:v>
                </c:pt>
                <c:pt idx="23060">
                  <c:v>41149.208333277405</c:v>
                </c:pt>
                <c:pt idx="23061">
                  <c:v>41149.21874994407</c:v>
                </c:pt>
                <c:pt idx="23062">
                  <c:v>41149.229166610734</c:v>
                </c:pt>
                <c:pt idx="23063">
                  <c:v>41149.239583277398</c:v>
                </c:pt>
                <c:pt idx="23064">
                  <c:v>41149.249999944062</c:v>
                </c:pt>
                <c:pt idx="23065">
                  <c:v>41149.260416610727</c:v>
                </c:pt>
                <c:pt idx="23066">
                  <c:v>41149.270833277391</c:v>
                </c:pt>
                <c:pt idx="23067">
                  <c:v>41149.281249944055</c:v>
                </c:pt>
                <c:pt idx="23068">
                  <c:v>41149.291666610719</c:v>
                </c:pt>
                <c:pt idx="23069">
                  <c:v>41149.302083277384</c:v>
                </c:pt>
                <c:pt idx="23070">
                  <c:v>41149.312499944048</c:v>
                </c:pt>
                <c:pt idx="23071">
                  <c:v>41149.322916610712</c:v>
                </c:pt>
                <c:pt idx="23072">
                  <c:v>41149.333333277376</c:v>
                </c:pt>
                <c:pt idx="23073">
                  <c:v>41149.343749944041</c:v>
                </c:pt>
                <c:pt idx="23074">
                  <c:v>41149.354166610705</c:v>
                </c:pt>
                <c:pt idx="23075">
                  <c:v>41149.364583277369</c:v>
                </c:pt>
                <c:pt idx="23076">
                  <c:v>41149.374999944033</c:v>
                </c:pt>
                <c:pt idx="23077">
                  <c:v>41149.385416610698</c:v>
                </c:pt>
                <c:pt idx="23078">
                  <c:v>41149.395833277362</c:v>
                </c:pt>
                <c:pt idx="23079">
                  <c:v>41149.406249944026</c:v>
                </c:pt>
                <c:pt idx="23080">
                  <c:v>41149.41666661069</c:v>
                </c:pt>
                <c:pt idx="23081">
                  <c:v>41149.427083277355</c:v>
                </c:pt>
                <c:pt idx="23082">
                  <c:v>41149.437499944019</c:v>
                </c:pt>
                <c:pt idx="23083">
                  <c:v>41149.447916610683</c:v>
                </c:pt>
                <c:pt idx="23084">
                  <c:v>41149.458333277347</c:v>
                </c:pt>
                <c:pt idx="23085">
                  <c:v>41149.468749944012</c:v>
                </c:pt>
                <c:pt idx="23086">
                  <c:v>41149.479166610676</c:v>
                </c:pt>
                <c:pt idx="23087">
                  <c:v>41149.48958327734</c:v>
                </c:pt>
                <c:pt idx="23088">
                  <c:v>41149.499999944004</c:v>
                </c:pt>
                <c:pt idx="23089">
                  <c:v>41149.510416610668</c:v>
                </c:pt>
                <c:pt idx="23090">
                  <c:v>41149.520833277333</c:v>
                </c:pt>
                <c:pt idx="23091">
                  <c:v>41149.531249943997</c:v>
                </c:pt>
                <c:pt idx="23092">
                  <c:v>41149.541666610661</c:v>
                </c:pt>
                <c:pt idx="23093">
                  <c:v>41149.552083277325</c:v>
                </c:pt>
                <c:pt idx="23094">
                  <c:v>41149.56249994399</c:v>
                </c:pt>
                <c:pt idx="23095">
                  <c:v>41149.572916610654</c:v>
                </c:pt>
                <c:pt idx="23096">
                  <c:v>41149.583333277318</c:v>
                </c:pt>
                <c:pt idx="23097">
                  <c:v>41149.593749943982</c:v>
                </c:pt>
                <c:pt idx="23098">
                  <c:v>41149.604166610647</c:v>
                </c:pt>
                <c:pt idx="23099">
                  <c:v>41149.614583277311</c:v>
                </c:pt>
                <c:pt idx="23100">
                  <c:v>41149.624999943975</c:v>
                </c:pt>
                <c:pt idx="23101">
                  <c:v>41149.635416610639</c:v>
                </c:pt>
                <c:pt idx="23102">
                  <c:v>41149.645833277304</c:v>
                </c:pt>
                <c:pt idx="23103">
                  <c:v>41149.656249943968</c:v>
                </c:pt>
                <c:pt idx="23104">
                  <c:v>41149.666666610632</c:v>
                </c:pt>
                <c:pt idx="23105">
                  <c:v>41149.677083277296</c:v>
                </c:pt>
                <c:pt idx="23106">
                  <c:v>41149.687499943961</c:v>
                </c:pt>
                <c:pt idx="23107">
                  <c:v>41149.697916610625</c:v>
                </c:pt>
                <c:pt idx="23108">
                  <c:v>41149.708333277289</c:v>
                </c:pt>
                <c:pt idx="23109">
                  <c:v>41149.718749943953</c:v>
                </c:pt>
                <c:pt idx="23110">
                  <c:v>41149.729166610618</c:v>
                </c:pt>
                <c:pt idx="23111">
                  <c:v>41149.739583277282</c:v>
                </c:pt>
                <c:pt idx="23112">
                  <c:v>41149.749999943946</c:v>
                </c:pt>
                <c:pt idx="23113">
                  <c:v>41149.76041661061</c:v>
                </c:pt>
                <c:pt idx="23114">
                  <c:v>41149.770833277275</c:v>
                </c:pt>
                <c:pt idx="23115">
                  <c:v>41149.781249943939</c:v>
                </c:pt>
                <c:pt idx="23116">
                  <c:v>41149.791666610603</c:v>
                </c:pt>
                <c:pt idx="23117">
                  <c:v>41149.802083277267</c:v>
                </c:pt>
                <c:pt idx="23118">
                  <c:v>41149.812499943931</c:v>
                </c:pt>
                <c:pt idx="23119">
                  <c:v>41149.822916610596</c:v>
                </c:pt>
                <c:pt idx="23120">
                  <c:v>41149.83333327726</c:v>
                </c:pt>
                <c:pt idx="23121">
                  <c:v>41149.843749943924</c:v>
                </c:pt>
                <c:pt idx="23122">
                  <c:v>41149.854166610588</c:v>
                </c:pt>
                <c:pt idx="23123">
                  <c:v>41149.864583277253</c:v>
                </c:pt>
                <c:pt idx="23124">
                  <c:v>41149.874999943917</c:v>
                </c:pt>
                <c:pt idx="23125">
                  <c:v>41149.885416610581</c:v>
                </c:pt>
                <c:pt idx="23126">
                  <c:v>41149.895833277245</c:v>
                </c:pt>
                <c:pt idx="23127">
                  <c:v>41149.90624994391</c:v>
                </c:pt>
                <c:pt idx="23128">
                  <c:v>41149.916666610574</c:v>
                </c:pt>
                <c:pt idx="23129">
                  <c:v>41149.927083277238</c:v>
                </c:pt>
                <c:pt idx="23130">
                  <c:v>41149.937499943902</c:v>
                </c:pt>
                <c:pt idx="23131">
                  <c:v>41149.947916610567</c:v>
                </c:pt>
                <c:pt idx="23132">
                  <c:v>41149.958333277231</c:v>
                </c:pt>
                <c:pt idx="23133">
                  <c:v>41149.968749943895</c:v>
                </c:pt>
                <c:pt idx="23134">
                  <c:v>41149.979166610559</c:v>
                </c:pt>
                <c:pt idx="23135">
                  <c:v>41149.989583277224</c:v>
                </c:pt>
                <c:pt idx="23136">
                  <c:v>41149.999999943888</c:v>
                </c:pt>
                <c:pt idx="23137">
                  <c:v>41150.010416610552</c:v>
                </c:pt>
                <c:pt idx="23138">
                  <c:v>41150.020833277216</c:v>
                </c:pt>
                <c:pt idx="23139">
                  <c:v>41150.031249943881</c:v>
                </c:pt>
                <c:pt idx="23140">
                  <c:v>41150.041666610545</c:v>
                </c:pt>
                <c:pt idx="23141">
                  <c:v>41150.052083277209</c:v>
                </c:pt>
                <c:pt idx="23142">
                  <c:v>41150.062499943873</c:v>
                </c:pt>
                <c:pt idx="23143">
                  <c:v>41150.072916610538</c:v>
                </c:pt>
                <c:pt idx="23144">
                  <c:v>41150.083333277202</c:v>
                </c:pt>
                <c:pt idx="23145">
                  <c:v>41150.093749943866</c:v>
                </c:pt>
                <c:pt idx="23146">
                  <c:v>41150.10416661053</c:v>
                </c:pt>
                <c:pt idx="23147">
                  <c:v>41150.114583277194</c:v>
                </c:pt>
                <c:pt idx="23148">
                  <c:v>41150.124999943859</c:v>
                </c:pt>
                <c:pt idx="23149">
                  <c:v>41150.135416610523</c:v>
                </c:pt>
                <c:pt idx="23150">
                  <c:v>41150.145833277187</c:v>
                </c:pt>
                <c:pt idx="23151">
                  <c:v>41150.156249943851</c:v>
                </c:pt>
                <c:pt idx="23152">
                  <c:v>41150.166666610516</c:v>
                </c:pt>
                <c:pt idx="23153">
                  <c:v>41150.17708327718</c:v>
                </c:pt>
                <c:pt idx="23154">
                  <c:v>41150.187499943844</c:v>
                </c:pt>
                <c:pt idx="23155">
                  <c:v>41150.197916610508</c:v>
                </c:pt>
                <c:pt idx="23156">
                  <c:v>41150.208333277173</c:v>
                </c:pt>
                <c:pt idx="23157">
                  <c:v>41150.218749943837</c:v>
                </c:pt>
                <c:pt idx="23158">
                  <c:v>41150.229166610501</c:v>
                </c:pt>
                <c:pt idx="23159">
                  <c:v>41150.239583277165</c:v>
                </c:pt>
                <c:pt idx="23160">
                  <c:v>41150.24999994383</c:v>
                </c:pt>
                <c:pt idx="23161">
                  <c:v>41150.260416610494</c:v>
                </c:pt>
                <c:pt idx="23162">
                  <c:v>41150.270833277158</c:v>
                </c:pt>
                <c:pt idx="23163">
                  <c:v>41150.281249943822</c:v>
                </c:pt>
                <c:pt idx="23164">
                  <c:v>41150.291666610487</c:v>
                </c:pt>
                <c:pt idx="23165">
                  <c:v>41150.302083277151</c:v>
                </c:pt>
                <c:pt idx="23166">
                  <c:v>41150.312499943815</c:v>
                </c:pt>
                <c:pt idx="23167">
                  <c:v>41150.322916610479</c:v>
                </c:pt>
                <c:pt idx="23168">
                  <c:v>41150.333333277144</c:v>
                </c:pt>
                <c:pt idx="23169">
                  <c:v>41150.343749943808</c:v>
                </c:pt>
                <c:pt idx="23170">
                  <c:v>41150.354166610472</c:v>
                </c:pt>
                <c:pt idx="23171">
                  <c:v>41150.364583277136</c:v>
                </c:pt>
                <c:pt idx="23172">
                  <c:v>41150.374999943801</c:v>
                </c:pt>
                <c:pt idx="23173">
                  <c:v>41150.385416610465</c:v>
                </c:pt>
                <c:pt idx="23174">
                  <c:v>41150.395833277129</c:v>
                </c:pt>
                <c:pt idx="23175">
                  <c:v>41150.406249943793</c:v>
                </c:pt>
                <c:pt idx="23176">
                  <c:v>41150.416666610457</c:v>
                </c:pt>
                <c:pt idx="23177">
                  <c:v>41150.427083277122</c:v>
                </c:pt>
                <c:pt idx="23178">
                  <c:v>41150.437499943786</c:v>
                </c:pt>
                <c:pt idx="23179">
                  <c:v>41150.44791661045</c:v>
                </c:pt>
                <c:pt idx="23180">
                  <c:v>41150.458333277114</c:v>
                </c:pt>
                <c:pt idx="23181">
                  <c:v>41150.468749943779</c:v>
                </c:pt>
                <c:pt idx="23182">
                  <c:v>41150.479166610443</c:v>
                </c:pt>
                <c:pt idx="23183">
                  <c:v>41150.489583277107</c:v>
                </c:pt>
                <c:pt idx="23184">
                  <c:v>41150.499999943771</c:v>
                </c:pt>
                <c:pt idx="23185">
                  <c:v>41150.510416610436</c:v>
                </c:pt>
                <c:pt idx="23186">
                  <c:v>41150.5208332771</c:v>
                </c:pt>
                <c:pt idx="23187">
                  <c:v>41150.531249943764</c:v>
                </c:pt>
                <c:pt idx="23188">
                  <c:v>41150.541666610428</c:v>
                </c:pt>
                <c:pt idx="23189">
                  <c:v>41150.552083277093</c:v>
                </c:pt>
                <c:pt idx="23190">
                  <c:v>41150.562499943757</c:v>
                </c:pt>
                <c:pt idx="23191">
                  <c:v>41150.572916610421</c:v>
                </c:pt>
                <c:pt idx="23192">
                  <c:v>41150.583333277085</c:v>
                </c:pt>
                <c:pt idx="23193">
                  <c:v>41150.59374994375</c:v>
                </c:pt>
                <c:pt idx="23194">
                  <c:v>41150.604166610414</c:v>
                </c:pt>
                <c:pt idx="23195">
                  <c:v>41150.614583277078</c:v>
                </c:pt>
                <c:pt idx="23196">
                  <c:v>41150.624999943742</c:v>
                </c:pt>
                <c:pt idx="23197">
                  <c:v>41150.635416610407</c:v>
                </c:pt>
                <c:pt idx="23198">
                  <c:v>41150.645833277071</c:v>
                </c:pt>
                <c:pt idx="23199">
                  <c:v>41150.656249943735</c:v>
                </c:pt>
                <c:pt idx="23200">
                  <c:v>41150.666666610399</c:v>
                </c:pt>
                <c:pt idx="23201">
                  <c:v>41150.677083277064</c:v>
                </c:pt>
                <c:pt idx="23202">
                  <c:v>41150.687499943728</c:v>
                </c:pt>
                <c:pt idx="23203">
                  <c:v>41150.697916610392</c:v>
                </c:pt>
                <c:pt idx="23204">
                  <c:v>41150.708333277056</c:v>
                </c:pt>
                <c:pt idx="23205">
                  <c:v>41150.71874994372</c:v>
                </c:pt>
                <c:pt idx="23206">
                  <c:v>41150.729166610385</c:v>
                </c:pt>
                <c:pt idx="23207">
                  <c:v>41150.739583277049</c:v>
                </c:pt>
                <c:pt idx="23208">
                  <c:v>41150.749999943713</c:v>
                </c:pt>
                <c:pt idx="23209">
                  <c:v>41150.760416610377</c:v>
                </c:pt>
                <c:pt idx="23210">
                  <c:v>41150.770833277042</c:v>
                </c:pt>
                <c:pt idx="23211">
                  <c:v>41150.781249943706</c:v>
                </c:pt>
                <c:pt idx="23212">
                  <c:v>41150.79166661037</c:v>
                </c:pt>
                <c:pt idx="23213">
                  <c:v>41150.802083277034</c:v>
                </c:pt>
                <c:pt idx="23214">
                  <c:v>41150.812499943699</c:v>
                </c:pt>
                <c:pt idx="23215">
                  <c:v>41150.822916610363</c:v>
                </c:pt>
                <c:pt idx="23216">
                  <c:v>41150.833333277027</c:v>
                </c:pt>
                <c:pt idx="23217">
                  <c:v>41150.843749943691</c:v>
                </c:pt>
                <c:pt idx="23218">
                  <c:v>41150.854166610356</c:v>
                </c:pt>
                <c:pt idx="23219">
                  <c:v>41150.86458327702</c:v>
                </c:pt>
                <c:pt idx="23220">
                  <c:v>41150.874999943684</c:v>
                </c:pt>
                <c:pt idx="23221">
                  <c:v>41150.885416610348</c:v>
                </c:pt>
                <c:pt idx="23222">
                  <c:v>41150.895833277013</c:v>
                </c:pt>
                <c:pt idx="23223">
                  <c:v>41150.906249943677</c:v>
                </c:pt>
                <c:pt idx="23224">
                  <c:v>41150.916666610341</c:v>
                </c:pt>
                <c:pt idx="23225">
                  <c:v>41150.927083277005</c:v>
                </c:pt>
                <c:pt idx="23226">
                  <c:v>41150.93749994367</c:v>
                </c:pt>
                <c:pt idx="23227">
                  <c:v>41150.947916610334</c:v>
                </c:pt>
                <c:pt idx="23228">
                  <c:v>41150.958333276998</c:v>
                </c:pt>
                <c:pt idx="23229">
                  <c:v>41150.968749943662</c:v>
                </c:pt>
                <c:pt idx="23230">
                  <c:v>41150.979166610327</c:v>
                </c:pt>
                <c:pt idx="23231">
                  <c:v>41150.989583276991</c:v>
                </c:pt>
                <c:pt idx="23232">
                  <c:v>41150.999999943655</c:v>
                </c:pt>
                <c:pt idx="23233">
                  <c:v>41151.010416610319</c:v>
                </c:pt>
                <c:pt idx="23234">
                  <c:v>41151.020833276983</c:v>
                </c:pt>
                <c:pt idx="23235">
                  <c:v>41151.031249943648</c:v>
                </c:pt>
                <c:pt idx="23236">
                  <c:v>41151.041666610312</c:v>
                </c:pt>
                <c:pt idx="23237">
                  <c:v>41151.052083276976</c:v>
                </c:pt>
                <c:pt idx="23238">
                  <c:v>41151.06249994364</c:v>
                </c:pt>
                <c:pt idx="23239">
                  <c:v>41151.072916610305</c:v>
                </c:pt>
                <c:pt idx="23240">
                  <c:v>41151.083333276969</c:v>
                </c:pt>
                <c:pt idx="23241">
                  <c:v>41151.093749943633</c:v>
                </c:pt>
                <c:pt idx="23242">
                  <c:v>41151.104166610297</c:v>
                </c:pt>
                <c:pt idx="23243">
                  <c:v>41151.114583276962</c:v>
                </c:pt>
                <c:pt idx="23244">
                  <c:v>41151.124999943626</c:v>
                </c:pt>
                <c:pt idx="23245">
                  <c:v>41151.13541661029</c:v>
                </c:pt>
                <c:pt idx="23246">
                  <c:v>41151.145833276954</c:v>
                </c:pt>
                <c:pt idx="23247">
                  <c:v>41151.156249943619</c:v>
                </c:pt>
                <c:pt idx="23248">
                  <c:v>41151.166666610283</c:v>
                </c:pt>
                <c:pt idx="23249">
                  <c:v>41151.177083276947</c:v>
                </c:pt>
                <c:pt idx="23250">
                  <c:v>41151.187499943611</c:v>
                </c:pt>
                <c:pt idx="23251">
                  <c:v>41151.197916610276</c:v>
                </c:pt>
                <c:pt idx="23252">
                  <c:v>41151.20833327694</c:v>
                </c:pt>
                <c:pt idx="23253">
                  <c:v>41151.218749943604</c:v>
                </c:pt>
                <c:pt idx="23254">
                  <c:v>41151.229166610268</c:v>
                </c:pt>
                <c:pt idx="23255">
                  <c:v>41151.239583276933</c:v>
                </c:pt>
                <c:pt idx="23256">
                  <c:v>41151.249999943597</c:v>
                </c:pt>
                <c:pt idx="23257">
                  <c:v>41151.260416610261</c:v>
                </c:pt>
                <c:pt idx="23258">
                  <c:v>41151.270833276925</c:v>
                </c:pt>
                <c:pt idx="23259">
                  <c:v>41151.28124994359</c:v>
                </c:pt>
                <c:pt idx="23260">
                  <c:v>41151.291666610254</c:v>
                </c:pt>
                <c:pt idx="23261">
                  <c:v>41151.302083276918</c:v>
                </c:pt>
                <c:pt idx="23262">
                  <c:v>41151.312499943582</c:v>
                </c:pt>
                <c:pt idx="23263">
                  <c:v>41151.322916610246</c:v>
                </c:pt>
                <c:pt idx="23264">
                  <c:v>41151.333333276911</c:v>
                </c:pt>
                <c:pt idx="23265">
                  <c:v>41151.343749943575</c:v>
                </c:pt>
                <c:pt idx="23266">
                  <c:v>41151.354166610239</c:v>
                </c:pt>
                <c:pt idx="23267">
                  <c:v>41151.364583276903</c:v>
                </c:pt>
                <c:pt idx="23268">
                  <c:v>41151.374999943568</c:v>
                </c:pt>
                <c:pt idx="23269">
                  <c:v>41151.385416610232</c:v>
                </c:pt>
                <c:pt idx="23270">
                  <c:v>41151.395833276896</c:v>
                </c:pt>
                <c:pt idx="23271">
                  <c:v>41151.40624994356</c:v>
                </c:pt>
                <c:pt idx="23272">
                  <c:v>41151.416666610225</c:v>
                </c:pt>
                <c:pt idx="23273">
                  <c:v>41151.427083276889</c:v>
                </c:pt>
                <c:pt idx="23274">
                  <c:v>41151.437499943553</c:v>
                </c:pt>
                <c:pt idx="23275">
                  <c:v>41151.447916610217</c:v>
                </c:pt>
                <c:pt idx="23276">
                  <c:v>41151.458333276882</c:v>
                </c:pt>
                <c:pt idx="23277">
                  <c:v>41151.468749943546</c:v>
                </c:pt>
                <c:pt idx="23278">
                  <c:v>41151.47916661021</c:v>
                </c:pt>
                <c:pt idx="23279">
                  <c:v>41151.489583276874</c:v>
                </c:pt>
                <c:pt idx="23280">
                  <c:v>41151.499999943539</c:v>
                </c:pt>
                <c:pt idx="23281">
                  <c:v>41151.510416610203</c:v>
                </c:pt>
                <c:pt idx="23282">
                  <c:v>41151.520833276867</c:v>
                </c:pt>
                <c:pt idx="23283">
                  <c:v>41151.531249943531</c:v>
                </c:pt>
                <c:pt idx="23284">
                  <c:v>41151.541666610196</c:v>
                </c:pt>
                <c:pt idx="23285">
                  <c:v>41151.55208327686</c:v>
                </c:pt>
                <c:pt idx="23286">
                  <c:v>41151.562499943524</c:v>
                </c:pt>
                <c:pt idx="23287">
                  <c:v>41151.572916610188</c:v>
                </c:pt>
                <c:pt idx="23288">
                  <c:v>41151.583333276852</c:v>
                </c:pt>
                <c:pt idx="23289">
                  <c:v>41151.593749943517</c:v>
                </c:pt>
                <c:pt idx="23290">
                  <c:v>41151.604166610181</c:v>
                </c:pt>
                <c:pt idx="23291">
                  <c:v>41151.614583276845</c:v>
                </c:pt>
                <c:pt idx="23292">
                  <c:v>41151.624999943509</c:v>
                </c:pt>
                <c:pt idx="23293">
                  <c:v>41151.635416610174</c:v>
                </c:pt>
                <c:pt idx="23294">
                  <c:v>41151.645833276838</c:v>
                </c:pt>
                <c:pt idx="23295">
                  <c:v>41151.656249943502</c:v>
                </c:pt>
                <c:pt idx="23296">
                  <c:v>41151.666666610166</c:v>
                </c:pt>
                <c:pt idx="23297">
                  <c:v>41151.677083276831</c:v>
                </c:pt>
                <c:pt idx="23298">
                  <c:v>41151.687499943495</c:v>
                </c:pt>
                <c:pt idx="23299">
                  <c:v>41151.697916610159</c:v>
                </c:pt>
                <c:pt idx="23300">
                  <c:v>41151.708333276823</c:v>
                </c:pt>
                <c:pt idx="23301">
                  <c:v>41151.718749943488</c:v>
                </c:pt>
                <c:pt idx="23302">
                  <c:v>41151.729166610152</c:v>
                </c:pt>
                <c:pt idx="23303">
                  <c:v>41151.739583276816</c:v>
                </c:pt>
                <c:pt idx="23304">
                  <c:v>41151.74999994348</c:v>
                </c:pt>
                <c:pt idx="23305">
                  <c:v>41151.760416610145</c:v>
                </c:pt>
                <c:pt idx="23306">
                  <c:v>41151.770833276809</c:v>
                </c:pt>
                <c:pt idx="23307">
                  <c:v>41151.781249943473</c:v>
                </c:pt>
                <c:pt idx="23308">
                  <c:v>41151.791666610137</c:v>
                </c:pt>
                <c:pt idx="23309">
                  <c:v>41151.802083276802</c:v>
                </c:pt>
                <c:pt idx="23310">
                  <c:v>41151.812499943466</c:v>
                </c:pt>
                <c:pt idx="23311">
                  <c:v>41151.82291661013</c:v>
                </c:pt>
                <c:pt idx="23312">
                  <c:v>41151.833333276794</c:v>
                </c:pt>
                <c:pt idx="23313">
                  <c:v>41151.843749943459</c:v>
                </c:pt>
                <c:pt idx="23314">
                  <c:v>41151.854166610123</c:v>
                </c:pt>
                <c:pt idx="23315">
                  <c:v>41151.864583276787</c:v>
                </c:pt>
                <c:pt idx="23316">
                  <c:v>41151.874999943451</c:v>
                </c:pt>
                <c:pt idx="23317">
                  <c:v>41151.885416610115</c:v>
                </c:pt>
                <c:pt idx="23318">
                  <c:v>41151.89583327678</c:v>
                </c:pt>
                <c:pt idx="23319">
                  <c:v>41151.906249943444</c:v>
                </c:pt>
                <c:pt idx="23320">
                  <c:v>41151.916666610108</c:v>
                </c:pt>
                <c:pt idx="23321">
                  <c:v>41151.927083276772</c:v>
                </c:pt>
                <c:pt idx="23322">
                  <c:v>41151.937499943437</c:v>
                </c:pt>
                <c:pt idx="23323">
                  <c:v>41151.947916610101</c:v>
                </c:pt>
                <c:pt idx="23324">
                  <c:v>41151.958333276765</c:v>
                </c:pt>
                <c:pt idx="23325">
                  <c:v>41151.968749943429</c:v>
                </c:pt>
                <c:pt idx="23326">
                  <c:v>41151.979166610094</c:v>
                </c:pt>
                <c:pt idx="23327">
                  <c:v>41151.989583276758</c:v>
                </c:pt>
                <c:pt idx="23328">
                  <c:v>41151.999999943422</c:v>
                </c:pt>
                <c:pt idx="23329">
                  <c:v>41152.010416610086</c:v>
                </c:pt>
                <c:pt idx="23330">
                  <c:v>41152.020833276751</c:v>
                </c:pt>
                <c:pt idx="23331">
                  <c:v>41152.031249943415</c:v>
                </c:pt>
                <c:pt idx="23332">
                  <c:v>41152.041666610079</c:v>
                </c:pt>
                <c:pt idx="23333">
                  <c:v>41152.052083276743</c:v>
                </c:pt>
                <c:pt idx="23334">
                  <c:v>41152.062499943408</c:v>
                </c:pt>
                <c:pt idx="23335">
                  <c:v>41152.072916610072</c:v>
                </c:pt>
                <c:pt idx="23336">
                  <c:v>41152.083333276736</c:v>
                </c:pt>
                <c:pt idx="23337">
                  <c:v>41152.0937499434</c:v>
                </c:pt>
                <c:pt idx="23338">
                  <c:v>41152.104166610065</c:v>
                </c:pt>
                <c:pt idx="23339">
                  <c:v>41152.114583276729</c:v>
                </c:pt>
                <c:pt idx="23340">
                  <c:v>41152.124999943393</c:v>
                </c:pt>
                <c:pt idx="23341">
                  <c:v>41152.135416610057</c:v>
                </c:pt>
                <c:pt idx="23342">
                  <c:v>41152.145833276722</c:v>
                </c:pt>
                <c:pt idx="23343">
                  <c:v>41152.156249943386</c:v>
                </c:pt>
                <c:pt idx="23344">
                  <c:v>41152.16666661005</c:v>
                </c:pt>
                <c:pt idx="23345">
                  <c:v>41152.177083276714</c:v>
                </c:pt>
                <c:pt idx="23346">
                  <c:v>41152.187499943378</c:v>
                </c:pt>
                <c:pt idx="23347">
                  <c:v>41152.197916610043</c:v>
                </c:pt>
                <c:pt idx="23348">
                  <c:v>41152.208333276707</c:v>
                </c:pt>
                <c:pt idx="23349">
                  <c:v>41152.218749943371</c:v>
                </c:pt>
                <c:pt idx="23350">
                  <c:v>41152.229166610035</c:v>
                </c:pt>
                <c:pt idx="23351">
                  <c:v>41152.2395832767</c:v>
                </c:pt>
                <c:pt idx="23352">
                  <c:v>41152.249999943364</c:v>
                </c:pt>
                <c:pt idx="23353">
                  <c:v>41152.260416610028</c:v>
                </c:pt>
                <c:pt idx="23354">
                  <c:v>41152.270833276692</c:v>
                </c:pt>
                <c:pt idx="23355">
                  <c:v>41152.281249943357</c:v>
                </c:pt>
                <c:pt idx="23356">
                  <c:v>41152.291666610021</c:v>
                </c:pt>
                <c:pt idx="23357">
                  <c:v>41152.302083276685</c:v>
                </c:pt>
                <c:pt idx="23358">
                  <c:v>41152.312499943349</c:v>
                </c:pt>
                <c:pt idx="23359">
                  <c:v>41152.322916610014</c:v>
                </c:pt>
                <c:pt idx="23360">
                  <c:v>41152.333333276678</c:v>
                </c:pt>
                <c:pt idx="23361">
                  <c:v>41152.343749943342</c:v>
                </c:pt>
                <c:pt idx="23362">
                  <c:v>41152.354166610006</c:v>
                </c:pt>
                <c:pt idx="23363">
                  <c:v>41152.364583276671</c:v>
                </c:pt>
                <c:pt idx="23364">
                  <c:v>41152.374999943335</c:v>
                </c:pt>
                <c:pt idx="23365">
                  <c:v>41152.385416609999</c:v>
                </c:pt>
                <c:pt idx="23366">
                  <c:v>41152.395833276663</c:v>
                </c:pt>
                <c:pt idx="23367">
                  <c:v>41152.406249943328</c:v>
                </c:pt>
                <c:pt idx="23368">
                  <c:v>41152.416666609992</c:v>
                </c:pt>
                <c:pt idx="23369">
                  <c:v>41152.427083276656</c:v>
                </c:pt>
                <c:pt idx="23370">
                  <c:v>41152.43749994332</c:v>
                </c:pt>
                <c:pt idx="23371">
                  <c:v>41152.447916609985</c:v>
                </c:pt>
                <c:pt idx="23372">
                  <c:v>41152.458333276649</c:v>
                </c:pt>
                <c:pt idx="23373">
                  <c:v>41152.468749943313</c:v>
                </c:pt>
                <c:pt idx="23374">
                  <c:v>41152.479166609977</c:v>
                </c:pt>
                <c:pt idx="23375">
                  <c:v>41152.489583276641</c:v>
                </c:pt>
                <c:pt idx="23376">
                  <c:v>41152.499999943306</c:v>
                </c:pt>
                <c:pt idx="23377">
                  <c:v>41152.51041660997</c:v>
                </c:pt>
                <c:pt idx="23378">
                  <c:v>41152.520833276634</c:v>
                </c:pt>
                <c:pt idx="23379">
                  <c:v>41152.531249943298</c:v>
                </c:pt>
                <c:pt idx="23380">
                  <c:v>41152.541666609963</c:v>
                </c:pt>
                <c:pt idx="23381">
                  <c:v>41152.552083276627</c:v>
                </c:pt>
                <c:pt idx="23382">
                  <c:v>41152.562499943291</c:v>
                </c:pt>
                <c:pt idx="23383">
                  <c:v>41152.572916609955</c:v>
                </c:pt>
                <c:pt idx="23384">
                  <c:v>41152.58333327662</c:v>
                </c:pt>
                <c:pt idx="23385">
                  <c:v>41152.593749943284</c:v>
                </c:pt>
                <c:pt idx="23386">
                  <c:v>41152.604166609948</c:v>
                </c:pt>
                <c:pt idx="23387">
                  <c:v>41152.614583276612</c:v>
                </c:pt>
                <c:pt idx="23388">
                  <c:v>41152.624999943277</c:v>
                </c:pt>
                <c:pt idx="23389">
                  <c:v>41152.635416609941</c:v>
                </c:pt>
                <c:pt idx="23390">
                  <c:v>41152.645833276605</c:v>
                </c:pt>
                <c:pt idx="23391">
                  <c:v>41152.656249943269</c:v>
                </c:pt>
                <c:pt idx="23392">
                  <c:v>41152.666666609934</c:v>
                </c:pt>
                <c:pt idx="23393">
                  <c:v>41152.677083276598</c:v>
                </c:pt>
                <c:pt idx="23394">
                  <c:v>41152.687499943262</c:v>
                </c:pt>
                <c:pt idx="23395">
                  <c:v>41152.697916609926</c:v>
                </c:pt>
                <c:pt idx="23396">
                  <c:v>41152.708333276591</c:v>
                </c:pt>
                <c:pt idx="23397">
                  <c:v>41152.718749943255</c:v>
                </c:pt>
                <c:pt idx="23398">
                  <c:v>41152.729166609919</c:v>
                </c:pt>
                <c:pt idx="23399">
                  <c:v>41152.739583276583</c:v>
                </c:pt>
                <c:pt idx="23400">
                  <c:v>41152.749999943248</c:v>
                </c:pt>
                <c:pt idx="23401">
                  <c:v>41152.760416609912</c:v>
                </c:pt>
                <c:pt idx="23402">
                  <c:v>41152.770833276576</c:v>
                </c:pt>
                <c:pt idx="23403">
                  <c:v>41152.78124994324</c:v>
                </c:pt>
                <c:pt idx="23404">
                  <c:v>41152.791666609904</c:v>
                </c:pt>
                <c:pt idx="23405">
                  <c:v>41152.802083276569</c:v>
                </c:pt>
                <c:pt idx="23406">
                  <c:v>41152.812499943233</c:v>
                </c:pt>
                <c:pt idx="23407">
                  <c:v>41152.822916609897</c:v>
                </c:pt>
                <c:pt idx="23408">
                  <c:v>41152.833333276561</c:v>
                </c:pt>
                <c:pt idx="23409">
                  <c:v>41152.843749943226</c:v>
                </c:pt>
                <c:pt idx="23410">
                  <c:v>41152.85416660989</c:v>
                </c:pt>
                <c:pt idx="23411">
                  <c:v>41152.864583276554</c:v>
                </c:pt>
                <c:pt idx="23412">
                  <c:v>41152.874999943218</c:v>
                </c:pt>
                <c:pt idx="23413">
                  <c:v>41152.885416609883</c:v>
                </c:pt>
                <c:pt idx="23414">
                  <c:v>41152.895833276547</c:v>
                </c:pt>
                <c:pt idx="23415">
                  <c:v>41152.906249943211</c:v>
                </c:pt>
                <c:pt idx="23416">
                  <c:v>41152.916666609875</c:v>
                </c:pt>
                <c:pt idx="23417">
                  <c:v>41152.92708327654</c:v>
                </c:pt>
                <c:pt idx="23418">
                  <c:v>41152.937499943204</c:v>
                </c:pt>
                <c:pt idx="23419">
                  <c:v>41152.947916609868</c:v>
                </c:pt>
                <c:pt idx="23420">
                  <c:v>41152.958333276532</c:v>
                </c:pt>
                <c:pt idx="23421">
                  <c:v>41152.968749943197</c:v>
                </c:pt>
                <c:pt idx="23422">
                  <c:v>41152.979166609861</c:v>
                </c:pt>
                <c:pt idx="23423">
                  <c:v>41152.989583276525</c:v>
                </c:pt>
                <c:pt idx="23424">
                  <c:v>41152.999999943189</c:v>
                </c:pt>
                <c:pt idx="23425">
                  <c:v>41153.010416609854</c:v>
                </c:pt>
                <c:pt idx="23426">
                  <c:v>41153.020833276518</c:v>
                </c:pt>
                <c:pt idx="23427">
                  <c:v>41153.031249943182</c:v>
                </c:pt>
                <c:pt idx="23428">
                  <c:v>41153.041666609846</c:v>
                </c:pt>
                <c:pt idx="23429">
                  <c:v>41153.052083276511</c:v>
                </c:pt>
                <c:pt idx="23430">
                  <c:v>41153.062499943175</c:v>
                </c:pt>
                <c:pt idx="23431">
                  <c:v>41153.072916609839</c:v>
                </c:pt>
                <c:pt idx="23432">
                  <c:v>41153.083333276503</c:v>
                </c:pt>
                <c:pt idx="23433">
                  <c:v>41153.093749943167</c:v>
                </c:pt>
                <c:pt idx="23434">
                  <c:v>41153.104166609832</c:v>
                </c:pt>
                <c:pt idx="23435">
                  <c:v>41153.114583276496</c:v>
                </c:pt>
                <c:pt idx="23436">
                  <c:v>41153.12499994316</c:v>
                </c:pt>
                <c:pt idx="23437">
                  <c:v>41153.135416609824</c:v>
                </c:pt>
                <c:pt idx="23438">
                  <c:v>41153.145833276489</c:v>
                </c:pt>
                <c:pt idx="23439">
                  <c:v>41153.156249943153</c:v>
                </c:pt>
                <c:pt idx="23440">
                  <c:v>41153.166666609817</c:v>
                </c:pt>
                <c:pt idx="23441">
                  <c:v>41153.177083276481</c:v>
                </c:pt>
                <c:pt idx="23442">
                  <c:v>41153.187499943146</c:v>
                </c:pt>
                <c:pt idx="23443">
                  <c:v>41153.19791660981</c:v>
                </c:pt>
                <c:pt idx="23444">
                  <c:v>41153.208333276474</c:v>
                </c:pt>
                <c:pt idx="23445">
                  <c:v>41153.218749943138</c:v>
                </c:pt>
                <c:pt idx="23446">
                  <c:v>41153.229166609803</c:v>
                </c:pt>
                <c:pt idx="23447">
                  <c:v>41153.239583276467</c:v>
                </c:pt>
                <c:pt idx="23448">
                  <c:v>41153.249999943131</c:v>
                </c:pt>
                <c:pt idx="23449">
                  <c:v>41153.260416609795</c:v>
                </c:pt>
                <c:pt idx="23450">
                  <c:v>41153.27083327646</c:v>
                </c:pt>
                <c:pt idx="23451">
                  <c:v>41153.281249943124</c:v>
                </c:pt>
                <c:pt idx="23452">
                  <c:v>41153.291666609788</c:v>
                </c:pt>
                <c:pt idx="23453">
                  <c:v>41153.302083276452</c:v>
                </c:pt>
                <c:pt idx="23454">
                  <c:v>41153.312499943117</c:v>
                </c:pt>
                <c:pt idx="23455">
                  <c:v>41153.322916609781</c:v>
                </c:pt>
                <c:pt idx="23456">
                  <c:v>41153.333333276445</c:v>
                </c:pt>
                <c:pt idx="23457">
                  <c:v>41153.343749943109</c:v>
                </c:pt>
                <c:pt idx="23458">
                  <c:v>41153.354166609774</c:v>
                </c:pt>
                <c:pt idx="23459">
                  <c:v>41153.364583276438</c:v>
                </c:pt>
                <c:pt idx="23460">
                  <c:v>41153.374999943102</c:v>
                </c:pt>
                <c:pt idx="23461">
                  <c:v>41153.385416609766</c:v>
                </c:pt>
                <c:pt idx="23462">
                  <c:v>41153.39583327643</c:v>
                </c:pt>
                <c:pt idx="23463">
                  <c:v>41153.406249943095</c:v>
                </c:pt>
                <c:pt idx="23464">
                  <c:v>41153.416666609759</c:v>
                </c:pt>
                <c:pt idx="23465">
                  <c:v>41153.427083276423</c:v>
                </c:pt>
                <c:pt idx="23466">
                  <c:v>41153.437499943087</c:v>
                </c:pt>
                <c:pt idx="23467">
                  <c:v>41153.447916609752</c:v>
                </c:pt>
                <c:pt idx="23468">
                  <c:v>41153.458333276416</c:v>
                </c:pt>
                <c:pt idx="23469">
                  <c:v>41153.46874994308</c:v>
                </c:pt>
                <c:pt idx="23470">
                  <c:v>41153.479166609744</c:v>
                </c:pt>
                <c:pt idx="23471">
                  <c:v>41153.489583276409</c:v>
                </c:pt>
                <c:pt idx="23472">
                  <c:v>41153.499999943073</c:v>
                </c:pt>
                <c:pt idx="23473">
                  <c:v>41153.510416609737</c:v>
                </c:pt>
                <c:pt idx="23474">
                  <c:v>41153.520833276401</c:v>
                </c:pt>
                <c:pt idx="23475">
                  <c:v>41153.531249943066</c:v>
                </c:pt>
                <c:pt idx="23476">
                  <c:v>41153.54166660973</c:v>
                </c:pt>
                <c:pt idx="23477">
                  <c:v>41153.552083276394</c:v>
                </c:pt>
                <c:pt idx="23478">
                  <c:v>41153.562499943058</c:v>
                </c:pt>
                <c:pt idx="23479">
                  <c:v>41153.572916609723</c:v>
                </c:pt>
                <c:pt idx="23480">
                  <c:v>41153.583333276387</c:v>
                </c:pt>
                <c:pt idx="23481">
                  <c:v>41153.593749943051</c:v>
                </c:pt>
                <c:pt idx="23482">
                  <c:v>41153.604166609715</c:v>
                </c:pt>
                <c:pt idx="23483">
                  <c:v>41153.61458327638</c:v>
                </c:pt>
                <c:pt idx="23484">
                  <c:v>41153.624999943044</c:v>
                </c:pt>
                <c:pt idx="23485">
                  <c:v>41153.635416609708</c:v>
                </c:pt>
                <c:pt idx="23486">
                  <c:v>41153.645833276372</c:v>
                </c:pt>
                <c:pt idx="23487">
                  <c:v>41153.656249943037</c:v>
                </c:pt>
                <c:pt idx="23488">
                  <c:v>41153.666666609701</c:v>
                </c:pt>
                <c:pt idx="23489">
                  <c:v>41153.677083276365</c:v>
                </c:pt>
                <c:pt idx="23490">
                  <c:v>41153.687499943029</c:v>
                </c:pt>
                <c:pt idx="23491">
                  <c:v>41153.697916609693</c:v>
                </c:pt>
                <c:pt idx="23492">
                  <c:v>41153.708333276358</c:v>
                </c:pt>
                <c:pt idx="23493">
                  <c:v>41153.718749943022</c:v>
                </c:pt>
                <c:pt idx="23494">
                  <c:v>41153.729166609686</c:v>
                </c:pt>
                <c:pt idx="23495">
                  <c:v>41153.73958327635</c:v>
                </c:pt>
                <c:pt idx="23496">
                  <c:v>41153.749999943015</c:v>
                </c:pt>
                <c:pt idx="23497">
                  <c:v>41153.760416609679</c:v>
                </c:pt>
                <c:pt idx="23498">
                  <c:v>41153.770833276343</c:v>
                </c:pt>
                <c:pt idx="23499">
                  <c:v>41153.781249943007</c:v>
                </c:pt>
                <c:pt idx="23500">
                  <c:v>41153.791666609672</c:v>
                </c:pt>
                <c:pt idx="23501">
                  <c:v>41153.802083276336</c:v>
                </c:pt>
                <c:pt idx="23502">
                  <c:v>41153.812499943</c:v>
                </c:pt>
                <c:pt idx="23503">
                  <c:v>41153.822916609664</c:v>
                </c:pt>
                <c:pt idx="23504">
                  <c:v>41153.833333276329</c:v>
                </c:pt>
                <c:pt idx="23505">
                  <c:v>41153.843749942993</c:v>
                </c:pt>
                <c:pt idx="23506">
                  <c:v>41153.854166609657</c:v>
                </c:pt>
                <c:pt idx="23507">
                  <c:v>41153.864583276321</c:v>
                </c:pt>
                <c:pt idx="23508">
                  <c:v>41153.874999942986</c:v>
                </c:pt>
                <c:pt idx="23509">
                  <c:v>41153.88541660965</c:v>
                </c:pt>
                <c:pt idx="23510">
                  <c:v>41153.895833276314</c:v>
                </c:pt>
                <c:pt idx="23511">
                  <c:v>41153.906249942978</c:v>
                </c:pt>
                <c:pt idx="23512">
                  <c:v>41153.916666609643</c:v>
                </c:pt>
                <c:pt idx="23513">
                  <c:v>41153.927083276307</c:v>
                </c:pt>
                <c:pt idx="23514">
                  <c:v>41153.937499942971</c:v>
                </c:pt>
                <c:pt idx="23515">
                  <c:v>41153.947916609635</c:v>
                </c:pt>
                <c:pt idx="23516">
                  <c:v>41153.9583332763</c:v>
                </c:pt>
                <c:pt idx="23517">
                  <c:v>41153.968749942964</c:v>
                </c:pt>
                <c:pt idx="23518">
                  <c:v>41153.979166609628</c:v>
                </c:pt>
                <c:pt idx="23519">
                  <c:v>41153.989583276292</c:v>
                </c:pt>
                <c:pt idx="23520">
                  <c:v>41153.999999942956</c:v>
                </c:pt>
                <c:pt idx="23521">
                  <c:v>41154.010416609621</c:v>
                </c:pt>
                <c:pt idx="23522">
                  <c:v>41154.020833276285</c:v>
                </c:pt>
                <c:pt idx="23523">
                  <c:v>41154.031249942949</c:v>
                </c:pt>
                <c:pt idx="23524">
                  <c:v>41154.041666609613</c:v>
                </c:pt>
                <c:pt idx="23525">
                  <c:v>41154.052083276278</c:v>
                </c:pt>
                <c:pt idx="23526">
                  <c:v>41154.062499942942</c:v>
                </c:pt>
                <c:pt idx="23527">
                  <c:v>41154.072916609606</c:v>
                </c:pt>
                <c:pt idx="23528">
                  <c:v>41154.08333327627</c:v>
                </c:pt>
                <c:pt idx="23529">
                  <c:v>41154.093749942935</c:v>
                </c:pt>
                <c:pt idx="23530">
                  <c:v>41154.104166609599</c:v>
                </c:pt>
                <c:pt idx="23531">
                  <c:v>41154.114583276263</c:v>
                </c:pt>
                <c:pt idx="23532">
                  <c:v>41154.124999942927</c:v>
                </c:pt>
                <c:pt idx="23533">
                  <c:v>41154.135416609592</c:v>
                </c:pt>
                <c:pt idx="23534">
                  <c:v>41154.145833276256</c:v>
                </c:pt>
                <c:pt idx="23535">
                  <c:v>41154.15624994292</c:v>
                </c:pt>
                <c:pt idx="23536">
                  <c:v>41154.166666609584</c:v>
                </c:pt>
                <c:pt idx="23537">
                  <c:v>41154.177083276249</c:v>
                </c:pt>
                <c:pt idx="23538">
                  <c:v>41154.187499942913</c:v>
                </c:pt>
                <c:pt idx="23539">
                  <c:v>41154.197916609577</c:v>
                </c:pt>
                <c:pt idx="23540">
                  <c:v>41154.208333276241</c:v>
                </c:pt>
                <c:pt idx="23541">
                  <c:v>41154.218749942906</c:v>
                </c:pt>
                <c:pt idx="23542">
                  <c:v>41154.22916660957</c:v>
                </c:pt>
                <c:pt idx="23543">
                  <c:v>41154.239583276234</c:v>
                </c:pt>
                <c:pt idx="23544">
                  <c:v>41154.249999942898</c:v>
                </c:pt>
                <c:pt idx="23545">
                  <c:v>41154.260416609563</c:v>
                </c:pt>
                <c:pt idx="23546">
                  <c:v>41154.270833276227</c:v>
                </c:pt>
                <c:pt idx="23547">
                  <c:v>41154.281249942891</c:v>
                </c:pt>
                <c:pt idx="23548">
                  <c:v>41154.291666609555</c:v>
                </c:pt>
                <c:pt idx="23549">
                  <c:v>41154.302083276219</c:v>
                </c:pt>
                <c:pt idx="23550">
                  <c:v>41154.312499942884</c:v>
                </c:pt>
                <c:pt idx="23551">
                  <c:v>41154.322916609548</c:v>
                </c:pt>
                <c:pt idx="23552">
                  <c:v>41154.333333276212</c:v>
                </c:pt>
                <c:pt idx="23553">
                  <c:v>41154.343749942876</c:v>
                </c:pt>
                <c:pt idx="23554">
                  <c:v>41154.354166609541</c:v>
                </c:pt>
                <c:pt idx="23555">
                  <c:v>41154.364583276205</c:v>
                </c:pt>
                <c:pt idx="23556">
                  <c:v>41154.374999942869</c:v>
                </c:pt>
                <c:pt idx="23557">
                  <c:v>41154.385416609533</c:v>
                </c:pt>
                <c:pt idx="23558">
                  <c:v>41154.395833276198</c:v>
                </c:pt>
                <c:pt idx="23559">
                  <c:v>41154.406249942862</c:v>
                </c:pt>
                <c:pt idx="23560">
                  <c:v>41154.416666609526</c:v>
                </c:pt>
                <c:pt idx="23561">
                  <c:v>41154.42708327619</c:v>
                </c:pt>
                <c:pt idx="23562">
                  <c:v>41154.437499942855</c:v>
                </c:pt>
                <c:pt idx="23563">
                  <c:v>41154.447916609519</c:v>
                </c:pt>
                <c:pt idx="23564">
                  <c:v>41154.458333276183</c:v>
                </c:pt>
                <c:pt idx="23565">
                  <c:v>41154.468749942847</c:v>
                </c:pt>
                <c:pt idx="23566">
                  <c:v>41154.479166609512</c:v>
                </c:pt>
                <c:pt idx="23567">
                  <c:v>41154.489583276176</c:v>
                </c:pt>
                <c:pt idx="23568">
                  <c:v>41154.49999994284</c:v>
                </c:pt>
                <c:pt idx="23569">
                  <c:v>41154.510416609504</c:v>
                </c:pt>
                <c:pt idx="23570">
                  <c:v>41154.520833276169</c:v>
                </c:pt>
                <c:pt idx="23571">
                  <c:v>41154.531249942833</c:v>
                </c:pt>
                <c:pt idx="23572">
                  <c:v>41154.541666609497</c:v>
                </c:pt>
                <c:pt idx="23573">
                  <c:v>41154.552083276161</c:v>
                </c:pt>
                <c:pt idx="23574">
                  <c:v>41154.562499942826</c:v>
                </c:pt>
                <c:pt idx="23575">
                  <c:v>41154.57291660949</c:v>
                </c:pt>
                <c:pt idx="23576">
                  <c:v>41154.583333276154</c:v>
                </c:pt>
                <c:pt idx="23577">
                  <c:v>41154.593749942818</c:v>
                </c:pt>
                <c:pt idx="23578">
                  <c:v>41154.604166609482</c:v>
                </c:pt>
                <c:pt idx="23579">
                  <c:v>41154.614583276147</c:v>
                </c:pt>
                <c:pt idx="23580">
                  <c:v>41154.624999942811</c:v>
                </c:pt>
                <c:pt idx="23581">
                  <c:v>41154.635416609475</c:v>
                </c:pt>
                <c:pt idx="23582">
                  <c:v>41154.645833276139</c:v>
                </c:pt>
                <c:pt idx="23583">
                  <c:v>41154.656249942804</c:v>
                </c:pt>
                <c:pt idx="23584">
                  <c:v>41154.666666609468</c:v>
                </c:pt>
                <c:pt idx="23585">
                  <c:v>41154.677083276132</c:v>
                </c:pt>
                <c:pt idx="23586">
                  <c:v>41154.687499942796</c:v>
                </c:pt>
                <c:pt idx="23587">
                  <c:v>41154.697916609461</c:v>
                </c:pt>
                <c:pt idx="23588">
                  <c:v>41154.708333276125</c:v>
                </c:pt>
                <c:pt idx="23589">
                  <c:v>41154.718749942789</c:v>
                </c:pt>
                <c:pt idx="23590">
                  <c:v>41154.729166609453</c:v>
                </c:pt>
                <c:pt idx="23591">
                  <c:v>41154.739583276118</c:v>
                </c:pt>
                <c:pt idx="23592">
                  <c:v>41154.749999942782</c:v>
                </c:pt>
                <c:pt idx="23593">
                  <c:v>41154.760416609446</c:v>
                </c:pt>
                <c:pt idx="23594">
                  <c:v>41154.77083327611</c:v>
                </c:pt>
                <c:pt idx="23595">
                  <c:v>41154.781249942775</c:v>
                </c:pt>
                <c:pt idx="23596">
                  <c:v>41154.791666609439</c:v>
                </c:pt>
                <c:pt idx="23597">
                  <c:v>41154.802083276103</c:v>
                </c:pt>
                <c:pt idx="23598">
                  <c:v>41154.812499942767</c:v>
                </c:pt>
                <c:pt idx="23599">
                  <c:v>41154.822916609432</c:v>
                </c:pt>
                <c:pt idx="23600">
                  <c:v>41154.833333276096</c:v>
                </c:pt>
                <c:pt idx="23601">
                  <c:v>41154.84374994276</c:v>
                </c:pt>
                <c:pt idx="23602">
                  <c:v>41154.854166609424</c:v>
                </c:pt>
                <c:pt idx="23603">
                  <c:v>41154.864583276089</c:v>
                </c:pt>
                <c:pt idx="23604">
                  <c:v>41154.874999942753</c:v>
                </c:pt>
                <c:pt idx="23605">
                  <c:v>41154.885416609417</c:v>
                </c:pt>
                <c:pt idx="23606">
                  <c:v>41154.895833276081</c:v>
                </c:pt>
                <c:pt idx="23607">
                  <c:v>41154.906249942745</c:v>
                </c:pt>
                <c:pt idx="23608">
                  <c:v>41154.91666660941</c:v>
                </c:pt>
                <c:pt idx="23609">
                  <c:v>41154.927083276074</c:v>
                </c:pt>
                <c:pt idx="23610">
                  <c:v>41154.937499942738</c:v>
                </c:pt>
                <c:pt idx="23611">
                  <c:v>41154.947916609402</c:v>
                </c:pt>
                <c:pt idx="23612">
                  <c:v>41154.958333276067</c:v>
                </c:pt>
                <c:pt idx="23613">
                  <c:v>41154.968749942731</c:v>
                </c:pt>
                <c:pt idx="23614">
                  <c:v>41154.979166609395</c:v>
                </c:pt>
                <c:pt idx="23615">
                  <c:v>41154.989583276059</c:v>
                </c:pt>
                <c:pt idx="23616">
                  <c:v>41154.999999942724</c:v>
                </c:pt>
                <c:pt idx="23617">
                  <c:v>41155.010416609388</c:v>
                </c:pt>
                <c:pt idx="23618">
                  <c:v>41155.020833276052</c:v>
                </c:pt>
                <c:pt idx="23619">
                  <c:v>41155.031249942716</c:v>
                </c:pt>
                <c:pt idx="23620">
                  <c:v>41155.041666609381</c:v>
                </c:pt>
                <c:pt idx="23621">
                  <c:v>41155.052083276045</c:v>
                </c:pt>
                <c:pt idx="23622">
                  <c:v>41155.062499942709</c:v>
                </c:pt>
                <c:pt idx="23623">
                  <c:v>41155.072916609373</c:v>
                </c:pt>
                <c:pt idx="23624">
                  <c:v>41155.083333276038</c:v>
                </c:pt>
                <c:pt idx="23625">
                  <c:v>41155.093749942702</c:v>
                </c:pt>
                <c:pt idx="23626">
                  <c:v>41155.104166609366</c:v>
                </c:pt>
                <c:pt idx="23627">
                  <c:v>41155.11458327603</c:v>
                </c:pt>
                <c:pt idx="23628">
                  <c:v>41155.124999942695</c:v>
                </c:pt>
                <c:pt idx="23629">
                  <c:v>41155.135416609359</c:v>
                </c:pt>
                <c:pt idx="23630">
                  <c:v>41155.145833276023</c:v>
                </c:pt>
                <c:pt idx="23631">
                  <c:v>41155.156249942687</c:v>
                </c:pt>
                <c:pt idx="23632">
                  <c:v>41155.166666609352</c:v>
                </c:pt>
                <c:pt idx="23633">
                  <c:v>41155.177083276016</c:v>
                </c:pt>
                <c:pt idx="23634">
                  <c:v>41155.18749994268</c:v>
                </c:pt>
                <c:pt idx="23635">
                  <c:v>41155.197916609344</c:v>
                </c:pt>
                <c:pt idx="23636">
                  <c:v>41155.208333276008</c:v>
                </c:pt>
                <c:pt idx="23637">
                  <c:v>41155.218749942673</c:v>
                </c:pt>
                <c:pt idx="23638">
                  <c:v>41155.229166609337</c:v>
                </c:pt>
                <c:pt idx="23639">
                  <c:v>41155.239583276001</c:v>
                </c:pt>
                <c:pt idx="23640">
                  <c:v>41155.249999942665</c:v>
                </c:pt>
                <c:pt idx="23641">
                  <c:v>41155.26041660933</c:v>
                </c:pt>
                <c:pt idx="23642">
                  <c:v>41155.270833275994</c:v>
                </c:pt>
                <c:pt idx="23643">
                  <c:v>41155.281249942658</c:v>
                </c:pt>
                <c:pt idx="23644">
                  <c:v>41155.291666609322</c:v>
                </c:pt>
                <c:pt idx="23645">
                  <c:v>41155.302083275987</c:v>
                </c:pt>
                <c:pt idx="23646">
                  <c:v>41155.312499942651</c:v>
                </c:pt>
                <c:pt idx="23647">
                  <c:v>41155.322916609315</c:v>
                </c:pt>
                <c:pt idx="23648">
                  <c:v>41155.333333275979</c:v>
                </c:pt>
                <c:pt idx="23649">
                  <c:v>41155.343749942644</c:v>
                </c:pt>
                <c:pt idx="23650">
                  <c:v>41155.354166609308</c:v>
                </c:pt>
                <c:pt idx="23651">
                  <c:v>41155.364583275972</c:v>
                </c:pt>
                <c:pt idx="23652">
                  <c:v>41155.374999942636</c:v>
                </c:pt>
                <c:pt idx="23653">
                  <c:v>41155.385416609301</c:v>
                </c:pt>
                <c:pt idx="23654">
                  <c:v>41155.395833275965</c:v>
                </c:pt>
                <c:pt idx="23655">
                  <c:v>41155.406249942629</c:v>
                </c:pt>
                <c:pt idx="23656">
                  <c:v>41155.416666609293</c:v>
                </c:pt>
                <c:pt idx="23657">
                  <c:v>41155.427083275958</c:v>
                </c:pt>
                <c:pt idx="23658">
                  <c:v>41155.437499942622</c:v>
                </c:pt>
                <c:pt idx="23659">
                  <c:v>41155.447916609286</c:v>
                </c:pt>
                <c:pt idx="23660">
                  <c:v>41155.45833327595</c:v>
                </c:pt>
                <c:pt idx="23661">
                  <c:v>41155.468749942615</c:v>
                </c:pt>
                <c:pt idx="23662">
                  <c:v>41155.479166609279</c:v>
                </c:pt>
                <c:pt idx="23663">
                  <c:v>41155.489583275943</c:v>
                </c:pt>
                <c:pt idx="23664">
                  <c:v>41155.499999942607</c:v>
                </c:pt>
                <c:pt idx="23665">
                  <c:v>41155.510416609271</c:v>
                </c:pt>
                <c:pt idx="23666">
                  <c:v>41155.520833275936</c:v>
                </c:pt>
                <c:pt idx="23667">
                  <c:v>41155.5312499426</c:v>
                </c:pt>
                <c:pt idx="23668">
                  <c:v>41155.541666609264</c:v>
                </c:pt>
                <c:pt idx="23669">
                  <c:v>41155.552083275928</c:v>
                </c:pt>
                <c:pt idx="23670">
                  <c:v>41155.562499942593</c:v>
                </c:pt>
                <c:pt idx="23671">
                  <c:v>41155.572916609257</c:v>
                </c:pt>
                <c:pt idx="23672">
                  <c:v>41155.583333275921</c:v>
                </c:pt>
                <c:pt idx="23673">
                  <c:v>41155.593749942585</c:v>
                </c:pt>
                <c:pt idx="23674">
                  <c:v>41155.60416660925</c:v>
                </c:pt>
                <c:pt idx="23675">
                  <c:v>41155.614583275914</c:v>
                </c:pt>
                <c:pt idx="23676">
                  <c:v>41155.624999942578</c:v>
                </c:pt>
                <c:pt idx="23677">
                  <c:v>41155.635416609242</c:v>
                </c:pt>
                <c:pt idx="23678">
                  <c:v>41155.645833275907</c:v>
                </c:pt>
                <c:pt idx="23679">
                  <c:v>41155.656249942571</c:v>
                </c:pt>
                <c:pt idx="23680">
                  <c:v>41155.666666609235</c:v>
                </c:pt>
                <c:pt idx="23681">
                  <c:v>41155.677083275899</c:v>
                </c:pt>
                <c:pt idx="23682">
                  <c:v>41155.687499942564</c:v>
                </c:pt>
                <c:pt idx="23683">
                  <c:v>41155.697916609228</c:v>
                </c:pt>
                <c:pt idx="23684">
                  <c:v>41155.708333275892</c:v>
                </c:pt>
                <c:pt idx="23685">
                  <c:v>41155.718749942556</c:v>
                </c:pt>
                <c:pt idx="23686">
                  <c:v>41155.729166609221</c:v>
                </c:pt>
                <c:pt idx="23687">
                  <c:v>41155.739583275885</c:v>
                </c:pt>
                <c:pt idx="23688">
                  <c:v>41155.749999942549</c:v>
                </c:pt>
                <c:pt idx="23689">
                  <c:v>41155.760416609213</c:v>
                </c:pt>
                <c:pt idx="23690">
                  <c:v>41155.770833275878</c:v>
                </c:pt>
                <c:pt idx="23691">
                  <c:v>41155.781249942542</c:v>
                </c:pt>
                <c:pt idx="23692">
                  <c:v>41155.791666609206</c:v>
                </c:pt>
                <c:pt idx="23693">
                  <c:v>41155.80208327587</c:v>
                </c:pt>
                <c:pt idx="23694">
                  <c:v>41155.812499942534</c:v>
                </c:pt>
                <c:pt idx="23695">
                  <c:v>41155.822916609199</c:v>
                </c:pt>
                <c:pt idx="23696">
                  <c:v>41155.833333275863</c:v>
                </c:pt>
                <c:pt idx="23697">
                  <c:v>41155.843749942527</c:v>
                </c:pt>
                <c:pt idx="23698">
                  <c:v>41155.854166609191</c:v>
                </c:pt>
                <c:pt idx="23699">
                  <c:v>41155.864583275856</c:v>
                </c:pt>
                <c:pt idx="23700">
                  <c:v>41155.87499994252</c:v>
                </c:pt>
                <c:pt idx="23701">
                  <c:v>41155.885416609184</c:v>
                </c:pt>
                <c:pt idx="23702">
                  <c:v>41155.895833275848</c:v>
                </c:pt>
                <c:pt idx="23703">
                  <c:v>41155.906249942513</c:v>
                </c:pt>
                <c:pt idx="23704">
                  <c:v>41155.916666609177</c:v>
                </c:pt>
                <c:pt idx="23705">
                  <c:v>41155.927083275841</c:v>
                </c:pt>
                <c:pt idx="23706">
                  <c:v>41155.937499942505</c:v>
                </c:pt>
                <c:pt idx="23707">
                  <c:v>41155.94791660917</c:v>
                </c:pt>
                <c:pt idx="23708">
                  <c:v>41155.958333275834</c:v>
                </c:pt>
                <c:pt idx="23709">
                  <c:v>41155.968749942498</c:v>
                </c:pt>
                <c:pt idx="23710">
                  <c:v>41155.979166609162</c:v>
                </c:pt>
                <c:pt idx="23711">
                  <c:v>41155.989583275827</c:v>
                </c:pt>
                <c:pt idx="23712">
                  <c:v>41155.999999942491</c:v>
                </c:pt>
                <c:pt idx="23713">
                  <c:v>41156.010416609155</c:v>
                </c:pt>
                <c:pt idx="23714">
                  <c:v>41156.020833275819</c:v>
                </c:pt>
                <c:pt idx="23715">
                  <c:v>41156.031249942484</c:v>
                </c:pt>
                <c:pt idx="23716">
                  <c:v>41156.041666609148</c:v>
                </c:pt>
                <c:pt idx="23717">
                  <c:v>41156.052083275812</c:v>
                </c:pt>
                <c:pt idx="23718">
                  <c:v>41156.062499942476</c:v>
                </c:pt>
                <c:pt idx="23719">
                  <c:v>41156.072916609141</c:v>
                </c:pt>
                <c:pt idx="23720">
                  <c:v>41156.083333275805</c:v>
                </c:pt>
                <c:pt idx="23721">
                  <c:v>41156.093749942469</c:v>
                </c:pt>
                <c:pt idx="23722">
                  <c:v>41156.104166609133</c:v>
                </c:pt>
                <c:pt idx="23723">
                  <c:v>41156.114583275797</c:v>
                </c:pt>
                <c:pt idx="23724">
                  <c:v>41156.124999942462</c:v>
                </c:pt>
                <c:pt idx="23725">
                  <c:v>41156.135416609126</c:v>
                </c:pt>
                <c:pt idx="23726">
                  <c:v>41156.14583327579</c:v>
                </c:pt>
                <c:pt idx="23727">
                  <c:v>41156.156249942454</c:v>
                </c:pt>
                <c:pt idx="23728">
                  <c:v>41156.166666609119</c:v>
                </c:pt>
                <c:pt idx="23729">
                  <c:v>41156.177083275783</c:v>
                </c:pt>
                <c:pt idx="23730">
                  <c:v>41156.187499942447</c:v>
                </c:pt>
                <c:pt idx="23731">
                  <c:v>41156.197916609111</c:v>
                </c:pt>
                <c:pt idx="23732">
                  <c:v>41156.208333275776</c:v>
                </c:pt>
                <c:pt idx="23733">
                  <c:v>41156.21874994244</c:v>
                </c:pt>
                <c:pt idx="23734">
                  <c:v>41156.229166609104</c:v>
                </c:pt>
                <c:pt idx="23735">
                  <c:v>41156.239583275768</c:v>
                </c:pt>
                <c:pt idx="23736">
                  <c:v>41156.249999942433</c:v>
                </c:pt>
                <c:pt idx="23737">
                  <c:v>41156.260416609097</c:v>
                </c:pt>
                <c:pt idx="23738">
                  <c:v>41156.270833275761</c:v>
                </c:pt>
                <c:pt idx="23739">
                  <c:v>41156.281249942425</c:v>
                </c:pt>
                <c:pt idx="23740">
                  <c:v>41156.29166660909</c:v>
                </c:pt>
                <c:pt idx="23741">
                  <c:v>41156.302083275754</c:v>
                </c:pt>
                <c:pt idx="23742">
                  <c:v>41156.312499942418</c:v>
                </c:pt>
                <c:pt idx="23743">
                  <c:v>41156.322916609082</c:v>
                </c:pt>
                <c:pt idx="23744">
                  <c:v>41156.333333275747</c:v>
                </c:pt>
                <c:pt idx="23745">
                  <c:v>41156.343749942411</c:v>
                </c:pt>
                <c:pt idx="23746">
                  <c:v>41156.354166609075</c:v>
                </c:pt>
                <c:pt idx="23747">
                  <c:v>41156.364583275739</c:v>
                </c:pt>
                <c:pt idx="23748">
                  <c:v>41156.374999942404</c:v>
                </c:pt>
                <c:pt idx="23749">
                  <c:v>41156.385416609068</c:v>
                </c:pt>
                <c:pt idx="23750">
                  <c:v>41156.395833275732</c:v>
                </c:pt>
                <c:pt idx="23751">
                  <c:v>41156.406249942396</c:v>
                </c:pt>
                <c:pt idx="23752">
                  <c:v>41156.41666660906</c:v>
                </c:pt>
                <c:pt idx="23753">
                  <c:v>41156.427083275725</c:v>
                </c:pt>
                <c:pt idx="23754">
                  <c:v>41156.437499942389</c:v>
                </c:pt>
                <c:pt idx="23755">
                  <c:v>41156.447916609053</c:v>
                </c:pt>
                <c:pt idx="23756">
                  <c:v>41156.458333275717</c:v>
                </c:pt>
                <c:pt idx="23757">
                  <c:v>41156.468749942382</c:v>
                </c:pt>
                <c:pt idx="23758">
                  <c:v>41156.479166609046</c:v>
                </c:pt>
                <c:pt idx="23759">
                  <c:v>41156.48958327571</c:v>
                </c:pt>
                <c:pt idx="23760">
                  <c:v>41156.499999942374</c:v>
                </c:pt>
                <c:pt idx="23761">
                  <c:v>41156.510416609039</c:v>
                </c:pt>
                <c:pt idx="23762">
                  <c:v>41156.520833275703</c:v>
                </c:pt>
                <c:pt idx="23763">
                  <c:v>41156.531249942367</c:v>
                </c:pt>
                <c:pt idx="23764">
                  <c:v>41156.541666609031</c:v>
                </c:pt>
                <c:pt idx="23765">
                  <c:v>41156.552083275696</c:v>
                </c:pt>
                <c:pt idx="23766">
                  <c:v>41156.56249994236</c:v>
                </c:pt>
                <c:pt idx="23767">
                  <c:v>41156.572916609024</c:v>
                </c:pt>
                <c:pt idx="23768">
                  <c:v>41156.583333275688</c:v>
                </c:pt>
                <c:pt idx="23769">
                  <c:v>41156.593749942353</c:v>
                </c:pt>
                <c:pt idx="23770">
                  <c:v>41156.604166609017</c:v>
                </c:pt>
                <c:pt idx="23771">
                  <c:v>41156.614583275681</c:v>
                </c:pt>
                <c:pt idx="23772">
                  <c:v>41156.624999942345</c:v>
                </c:pt>
                <c:pt idx="23773">
                  <c:v>41156.63541660901</c:v>
                </c:pt>
                <c:pt idx="23774">
                  <c:v>41156.645833275674</c:v>
                </c:pt>
                <c:pt idx="23775">
                  <c:v>41156.656249942338</c:v>
                </c:pt>
                <c:pt idx="23776">
                  <c:v>41156.666666609002</c:v>
                </c:pt>
                <c:pt idx="23777">
                  <c:v>41156.677083275667</c:v>
                </c:pt>
                <c:pt idx="23778">
                  <c:v>41156.687499942331</c:v>
                </c:pt>
                <c:pt idx="23779">
                  <c:v>41156.697916608995</c:v>
                </c:pt>
                <c:pt idx="23780">
                  <c:v>41156.708333275659</c:v>
                </c:pt>
                <c:pt idx="23781">
                  <c:v>41156.718749942323</c:v>
                </c:pt>
                <c:pt idx="23782">
                  <c:v>41156.729166608988</c:v>
                </c:pt>
                <c:pt idx="23783">
                  <c:v>41156.739583275652</c:v>
                </c:pt>
                <c:pt idx="23784">
                  <c:v>41156.749999942316</c:v>
                </c:pt>
                <c:pt idx="23785">
                  <c:v>41156.76041660898</c:v>
                </c:pt>
                <c:pt idx="23786">
                  <c:v>41156.770833275645</c:v>
                </c:pt>
                <c:pt idx="23787">
                  <c:v>41156.781249942309</c:v>
                </c:pt>
                <c:pt idx="23788">
                  <c:v>41156.791666608973</c:v>
                </c:pt>
                <c:pt idx="23789">
                  <c:v>41156.802083275637</c:v>
                </c:pt>
                <c:pt idx="23790">
                  <c:v>41156.812499942302</c:v>
                </c:pt>
                <c:pt idx="23791">
                  <c:v>41156.822916608966</c:v>
                </c:pt>
                <c:pt idx="23792">
                  <c:v>41156.83333327563</c:v>
                </c:pt>
                <c:pt idx="23793">
                  <c:v>41156.843749942294</c:v>
                </c:pt>
                <c:pt idx="23794">
                  <c:v>41156.854166608959</c:v>
                </c:pt>
                <c:pt idx="23795">
                  <c:v>41156.864583275623</c:v>
                </c:pt>
                <c:pt idx="23796">
                  <c:v>41156.874999942287</c:v>
                </c:pt>
                <c:pt idx="23797">
                  <c:v>41156.885416608951</c:v>
                </c:pt>
                <c:pt idx="23798">
                  <c:v>41156.895833275616</c:v>
                </c:pt>
                <c:pt idx="23799">
                  <c:v>41156.90624994228</c:v>
                </c:pt>
                <c:pt idx="23800">
                  <c:v>41156.916666608944</c:v>
                </c:pt>
                <c:pt idx="23801">
                  <c:v>41156.927083275608</c:v>
                </c:pt>
                <c:pt idx="23802">
                  <c:v>41156.937499942273</c:v>
                </c:pt>
                <c:pt idx="23803">
                  <c:v>41156.947916608937</c:v>
                </c:pt>
                <c:pt idx="23804">
                  <c:v>41156.958333275601</c:v>
                </c:pt>
                <c:pt idx="23805">
                  <c:v>41156.968749942265</c:v>
                </c:pt>
                <c:pt idx="23806">
                  <c:v>41156.97916660893</c:v>
                </c:pt>
                <c:pt idx="23807">
                  <c:v>41156.989583275594</c:v>
                </c:pt>
                <c:pt idx="23808">
                  <c:v>41156.999999942258</c:v>
                </c:pt>
                <c:pt idx="23809">
                  <c:v>41157.010416608922</c:v>
                </c:pt>
                <c:pt idx="23810">
                  <c:v>41157.020833275586</c:v>
                </c:pt>
                <c:pt idx="23811">
                  <c:v>41157.031249942251</c:v>
                </c:pt>
                <c:pt idx="23812">
                  <c:v>41157.041666608915</c:v>
                </c:pt>
                <c:pt idx="23813">
                  <c:v>41157.052083275579</c:v>
                </c:pt>
                <c:pt idx="23814">
                  <c:v>41157.062499942243</c:v>
                </c:pt>
                <c:pt idx="23815">
                  <c:v>41157.072916608908</c:v>
                </c:pt>
                <c:pt idx="23816">
                  <c:v>41157.083333275572</c:v>
                </c:pt>
                <c:pt idx="23817">
                  <c:v>41157.093749942236</c:v>
                </c:pt>
                <c:pt idx="23818">
                  <c:v>41157.1041666089</c:v>
                </c:pt>
                <c:pt idx="23819">
                  <c:v>41157.114583275565</c:v>
                </c:pt>
                <c:pt idx="23820">
                  <c:v>41157.124999942229</c:v>
                </c:pt>
                <c:pt idx="23821">
                  <c:v>41157.135416608893</c:v>
                </c:pt>
                <c:pt idx="23822">
                  <c:v>41157.145833275557</c:v>
                </c:pt>
                <c:pt idx="23823">
                  <c:v>41157.156249942222</c:v>
                </c:pt>
                <c:pt idx="23824">
                  <c:v>41157.166666608886</c:v>
                </c:pt>
                <c:pt idx="23825">
                  <c:v>41157.17708327555</c:v>
                </c:pt>
                <c:pt idx="23826">
                  <c:v>41157.187499942214</c:v>
                </c:pt>
                <c:pt idx="23827">
                  <c:v>41157.197916608879</c:v>
                </c:pt>
                <c:pt idx="23828">
                  <c:v>41157.208333275543</c:v>
                </c:pt>
                <c:pt idx="23829">
                  <c:v>41157.218749942207</c:v>
                </c:pt>
                <c:pt idx="23830">
                  <c:v>41157.229166608871</c:v>
                </c:pt>
                <c:pt idx="23831">
                  <c:v>41157.239583275536</c:v>
                </c:pt>
                <c:pt idx="23832">
                  <c:v>41157.2499999422</c:v>
                </c:pt>
                <c:pt idx="23833">
                  <c:v>41157.260416608864</c:v>
                </c:pt>
                <c:pt idx="23834">
                  <c:v>41157.270833275528</c:v>
                </c:pt>
                <c:pt idx="23835">
                  <c:v>41157.281249942193</c:v>
                </c:pt>
                <c:pt idx="23836">
                  <c:v>41157.291666608857</c:v>
                </c:pt>
                <c:pt idx="23837">
                  <c:v>41157.302083275521</c:v>
                </c:pt>
                <c:pt idx="23838">
                  <c:v>41157.312499942185</c:v>
                </c:pt>
                <c:pt idx="23839">
                  <c:v>41157.322916608849</c:v>
                </c:pt>
                <c:pt idx="23840">
                  <c:v>41157.333333275514</c:v>
                </c:pt>
                <c:pt idx="23841">
                  <c:v>41157.343749942178</c:v>
                </c:pt>
                <c:pt idx="23842">
                  <c:v>41157.354166608842</c:v>
                </c:pt>
                <c:pt idx="23843">
                  <c:v>41157.364583275506</c:v>
                </c:pt>
                <c:pt idx="23844">
                  <c:v>41157.374999942171</c:v>
                </c:pt>
                <c:pt idx="23845">
                  <c:v>41157.385416608835</c:v>
                </c:pt>
                <c:pt idx="23846">
                  <c:v>41157.395833275499</c:v>
                </c:pt>
                <c:pt idx="23847">
                  <c:v>41157.406249942163</c:v>
                </c:pt>
                <c:pt idx="23848">
                  <c:v>41157.416666608828</c:v>
                </c:pt>
                <c:pt idx="23849">
                  <c:v>41157.427083275492</c:v>
                </c:pt>
                <c:pt idx="23850">
                  <c:v>41157.437499942156</c:v>
                </c:pt>
                <c:pt idx="23851">
                  <c:v>41157.44791660882</c:v>
                </c:pt>
                <c:pt idx="23852">
                  <c:v>41157.458333275485</c:v>
                </c:pt>
                <c:pt idx="23853">
                  <c:v>41157.468749942149</c:v>
                </c:pt>
                <c:pt idx="23854">
                  <c:v>41157.479166608813</c:v>
                </c:pt>
                <c:pt idx="23855">
                  <c:v>41157.489583275477</c:v>
                </c:pt>
                <c:pt idx="23856">
                  <c:v>41157.499999942142</c:v>
                </c:pt>
                <c:pt idx="23857">
                  <c:v>41157.510416608806</c:v>
                </c:pt>
                <c:pt idx="23858">
                  <c:v>41157.52083327547</c:v>
                </c:pt>
                <c:pt idx="23859">
                  <c:v>41157.531249942134</c:v>
                </c:pt>
                <c:pt idx="23860">
                  <c:v>41157.541666608799</c:v>
                </c:pt>
                <c:pt idx="23861">
                  <c:v>41157.552083275463</c:v>
                </c:pt>
                <c:pt idx="23862">
                  <c:v>41157.562499942127</c:v>
                </c:pt>
                <c:pt idx="23863">
                  <c:v>41157.572916608791</c:v>
                </c:pt>
                <c:pt idx="23864">
                  <c:v>41157.583333275456</c:v>
                </c:pt>
                <c:pt idx="23865">
                  <c:v>41157.59374994212</c:v>
                </c:pt>
                <c:pt idx="23866">
                  <c:v>41157.604166608784</c:v>
                </c:pt>
                <c:pt idx="23867">
                  <c:v>41157.614583275448</c:v>
                </c:pt>
                <c:pt idx="23868">
                  <c:v>41157.624999942112</c:v>
                </c:pt>
                <c:pt idx="23869">
                  <c:v>41157.635416608777</c:v>
                </c:pt>
                <c:pt idx="23870">
                  <c:v>41157.645833275441</c:v>
                </c:pt>
                <c:pt idx="23871">
                  <c:v>41157.656249942105</c:v>
                </c:pt>
                <c:pt idx="23872">
                  <c:v>41157.666666608769</c:v>
                </c:pt>
                <c:pt idx="23873">
                  <c:v>41157.677083275434</c:v>
                </c:pt>
                <c:pt idx="23874">
                  <c:v>41157.687499942098</c:v>
                </c:pt>
                <c:pt idx="23875">
                  <c:v>41157.697916608762</c:v>
                </c:pt>
                <c:pt idx="23876">
                  <c:v>41157.708333275426</c:v>
                </c:pt>
                <c:pt idx="23877">
                  <c:v>41157.718749942091</c:v>
                </c:pt>
                <c:pt idx="23878">
                  <c:v>41157.729166608755</c:v>
                </c:pt>
                <c:pt idx="23879">
                  <c:v>41157.739583275419</c:v>
                </c:pt>
                <c:pt idx="23880">
                  <c:v>41157.749999942083</c:v>
                </c:pt>
                <c:pt idx="23881">
                  <c:v>41157.760416608748</c:v>
                </c:pt>
                <c:pt idx="23882">
                  <c:v>41157.770833275412</c:v>
                </c:pt>
                <c:pt idx="23883">
                  <c:v>41157.781249942076</c:v>
                </c:pt>
                <c:pt idx="23884">
                  <c:v>41157.79166660874</c:v>
                </c:pt>
                <c:pt idx="23885">
                  <c:v>41157.802083275405</c:v>
                </c:pt>
                <c:pt idx="23886">
                  <c:v>41157.812499942069</c:v>
                </c:pt>
                <c:pt idx="23887">
                  <c:v>41157.822916608733</c:v>
                </c:pt>
                <c:pt idx="23888">
                  <c:v>41157.833333275397</c:v>
                </c:pt>
                <c:pt idx="23889">
                  <c:v>41157.843749942062</c:v>
                </c:pt>
                <c:pt idx="23890">
                  <c:v>41157.854166608726</c:v>
                </c:pt>
                <c:pt idx="23891">
                  <c:v>41157.86458327539</c:v>
                </c:pt>
                <c:pt idx="23892">
                  <c:v>41157.874999942054</c:v>
                </c:pt>
                <c:pt idx="23893">
                  <c:v>41157.885416608719</c:v>
                </c:pt>
                <c:pt idx="23894">
                  <c:v>41157.895833275383</c:v>
                </c:pt>
                <c:pt idx="23895">
                  <c:v>41157.906249942047</c:v>
                </c:pt>
                <c:pt idx="23896">
                  <c:v>41157.916666608711</c:v>
                </c:pt>
                <c:pt idx="23897">
                  <c:v>41157.927083275375</c:v>
                </c:pt>
                <c:pt idx="23898">
                  <c:v>41157.93749994204</c:v>
                </c:pt>
                <c:pt idx="23899">
                  <c:v>41157.947916608704</c:v>
                </c:pt>
                <c:pt idx="23900">
                  <c:v>41157.958333275368</c:v>
                </c:pt>
                <c:pt idx="23901">
                  <c:v>41157.968749942032</c:v>
                </c:pt>
                <c:pt idx="23902">
                  <c:v>41157.979166608697</c:v>
                </c:pt>
                <c:pt idx="23903">
                  <c:v>41157.989583275361</c:v>
                </c:pt>
                <c:pt idx="23904">
                  <c:v>41157.999999942025</c:v>
                </c:pt>
                <c:pt idx="23905">
                  <c:v>41158.010416608689</c:v>
                </c:pt>
                <c:pt idx="23906">
                  <c:v>41158.020833275354</c:v>
                </c:pt>
                <c:pt idx="23907">
                  <c:v>41158.031249942018</c:v>
                </c:pt>
                <c:pt idx="23908">
                  <c:v>41158.041666608682</c:v>
                </c:pt>
                <c:pt idx="23909">
                  <c:v>41158.052083275346</c:v>
                </c:pt>
                <c:pt idx="23910">
                  <c:v>41158.062499942011</c:v>
                </c:pt>
                <c:pt idx="23911">
                  <c:v>41158.072916608675</c:v>
                </c:pt>
                <c:pt idx="23912">
                  <c:v>41158.083333275339</c:v>
                </c:pt>
                <c:pt idx="23913">
                  <c:v>41158.093749942003</c:v>
                </c:pt>
                <c:pt idx="23914">
                  <c:v>41158.104166608668</c:v>
                </c:pt>
                <c:pt idx="23915">
                  <c:v>41158.114583275332</c:v>
                </c:pt>
                <c:pt idx="23916">
                  <c:v>41158.124999941996</c:v>
                </c:pt>
                <c:pt idx="23917">
                  <c:v>41158.13541660866</c:v>
                </c:pt>
                <c:pt idx="23918">
                  <c:v>41158.145833275325</c:v>
                </c:pt>
                <c:pt idx="23919">
                  <c:v>41158.156249941989</c:v>
                </c:pt>
                <c:pt idx="23920">
                  <c:v>41158.166666608653</c:v>
                </c:pt>
                <c:pt idx="23921">
                  <c:v>41158.177083275317</c:v>
                </c:pt>
                <c:pt idx="23922">
                  <c:v>41158.187499941982</c:v>
                </c:pt>
                <c:pt idx="23923">
                  <c:v>41158.197916608646</c:v>
                </c:pt>
                <c:pt idx="23924">
                  <c:v>41158.20833327531</c:v>
                </c:pt>
                <c:pt idx="23925">
                  <c:v>41158.218749941974</c:v>
                </c:pt>
                <c:pt idx="23926">
                  <c:v>41158.229166608638</c:v>
                </c:pt>
                <c:pt idx="23927">
                  <c:v>41158.239583275303</c:v>
                </c:pt>
                <c:pt idx="23928">
                  <c:v>41158.249999941967</c:v>
                </c:pt>
                <c:pt idx="23929">
                  <c:v>41158.260416608631</c:v>
                </c:pt>
                <c:pt idx="23930">
                  <c:v>41158.270833275295</c:v>
                </c:pt>
                <c:pt idx="23931">
                  <c:v>41158.28124994196</c:v>
                </c:pt>
                <c:pt idx="23932">
                  <c:v>41158.291666608624</c:v>
                </c:pt>
                <c:pt idx="23933">
                  <c:v>41158.302083275288</c:v>
                </c:pt>
                <c:pt idx="23934">
                  <c:v>41158.312499941952</c:v>
                </c:pt>
                <c:pt idx="23935">
                  <c:v>41158.322916608617</c:v>
                </c:pt>
                <c:pt idx="23936">
                  <c:v>41158.333333275281</c:v>
                </c:pt>
                <c:pt idx="23937">
                  <c:v>41158.343749941945</c:v>
                </c:pt>
                <c:pt idx="23938">
                  <c:v>41158.354166608609</c:v>
                </c:pt>
                <c:pt idx="23939">
                  <c:v>41158.364583275274</c:v>
                </c:pt>
                <c:pt idx="23940">
                  <c:v>41158.374999941938</c:v>
                </c:pt>
                <c:pt idx="23941">
                  <c:v>41158.385416608602</c:v>
                </c:pt>
                <c:pt idx="23942">
                  <c:v>41158.395833275266</c:v>
                </c:pt>
                <c:pt idx="23943">
                  <c:v>41158.406249941931</c:v>
                </c:pt>
                <c:pt idx="23944">
                  <c:v>41158.416666608595</c:v>
                </c:pt>
                <c:pt idx="23945">
                  <c:v>41158.427083275259</c:v>
                </c:pt>
                <c:pt idx="23946">
                  <c:v>41158.437499941923</c:v>
                </c:pt>
                <c:pt idx="23947">
                  <c:v>41158.447916608588</c:v>
                </c:pt>
                <c:pt idx="23948">
                  <c:v>41158.458333275252</c:v>
                </c:pt>
                <c:pt idx="23949">
                  <c:v>41158.468749941916</c:v>
                </c:pt>
                <c:pt idx="23950">
                  <c:v>41158.47916660858</c:v>
                </c:pt>
                <c:pt idx="23951">
                  <c:v>41158.489583275245</c:v>
                </c:pt>
                <c:pt idx="23952">
                  <c:v>41158.499999941909</c:v>
                </c:pt>
                <c:pt idx="23953">
                  <c:v>41158.510416608573</c:v>
                </c:pt>
                <c:pt idx="23954">
                  <c:v>41158.520833275237</c:v>
                </c:pt>
                <c:pt idx="23955">
                  <c:v>41158.531249941901</c:v>
                </c:pt>
                <c:pt idx="23956">
                  <c:v>41158.541666608566</c:v>
                </c:pt>
                <c:pt idx="23957">
                  <c:v>41158.55208327523</c:v>
                </c:pt>
                <c:pt idx="23958">
                  <c:v>41158.562499941894</c:v>
                </c:pt>
                <c:pt idx="23959">
                  <c:v>41158.572916608558</c:v>
                </c:pt>
                <c:pt idx="23960">
                  <c:v>41158.583333275223</c:v>
                </c:pt>
                <c:pt idx="23961">
                  <c:v>41158.593749941887</c:v>
                </c:pt>
                <c:pt idx="23962">
                  <c:v>41158.604166608551</c:v>
                </c:pt>
                <c:pt idx="23963">
                  <c:v>41158.614583275215</c:v>
                </c:pt>
                <c:pt idx="23964">
                  <c:v>41158.62499994188</c:v>
                </c:pt>
                <c:pt idx="23965">
                  <c:v>41158.635416608544</c:v>
                </c:pt>
                <c:pt idx="23966">
                  <c:v>41158.645833275208</c:v>
                </c:pt>
                <c:pt idx="23967">
                  <c:v>41158.656249941872</c:v>
                </c:pt>
                <c:pt idx="23968">
                  <c:v>41158.666666608537</c:v>
                </c:pt>
                <c:pt idx="23969">
                  <c:v>41158.677083275201</c:v>
                </c:pt>
                <c:pt idx="23970">
                  <c:v>41158.687499941865</c:v>
                </c:pt>
                <c:pt idx="23971">
                  <c:v>41158.697916608529</c:v>
                </c:pt>
                <c:pt idx="23972">
                  <c:v>41158.708333275194</c:v>
                </c:pt>
                <c:pt idx="23973">
                  <c:v>41158.718749941858</c:v>
                </c:pt>
                <c:pt idx="23974">
                  <c:v>41158.729166608522</c:v>
                </c:pt>
                <c:pt idx="23975">
                  <c:v>41158.739583275186</c:v>
                </c:pt>
                <c:pt idx="23976">
                  <c:v>41158.749999941851</c:v>
                </c:pt>
                <c:pt idx="23977">
                  <c:v>41158.760416608515</c:v>
                </c:pt>
                <c:pt idx="23978">
                  <c:v>41158.770833275179</c:v>
                </c:pt>
                <c:pt idx="23979">
                  <c:v>41158.781249941843</c:v>
                </c:pt>
                <c:pt idx="23980">
                  <c:v>41158.791666608508</c:v>
                </c:pt>
                <c:pt idx="23981">
                  <c:v>41158.802083275172</c:v>
                </c:pt>
                <c:pt idx="23982">
                  <c:v>41158.812499941836</c:v>
                </c:pt>
                <c:pt idx="23983">
                  <c:v>41158.8229166085</c:v>
                </c:pt>
                <c:pt idx="23984">
                  <c:v>41158.833333275164</c:v>
                </c:pt>
                <c:pt idx="23985">
                  <c:v>41158.843749941829</c:v>
                </c:pt>
                <c:pt idx="23986">
                  <c:v>41158.854166608493</c:v>
                </c:pt>
                <c:pt idx="23987">
                  <c:v>41158.864583275157</c:v>
                </c:pt>
                <c:pt idx="23988">
                  <c:v>41158.874999941821</c:v>
                </c:pt>
                <c:pt idx="23989">
                  <c:v>41158.885416608486</c:v>
                </c:pt>
                <c:pt idx="23990">
                  <c:v>41158.89583327515</c:v>
                </c:pt>
                <c:pt idx="23991">
                  <c:v>41158.906249941814</c:v>
                </c:pt>
                <c:pt idx="23992">
                  <c:v>41158.916666608478</c:v>
                </c:pt>
                <c:pt idx="23993">
                  <c:v>41158.927083275143</c:v>
                </c:pt>
                <c:pt idx="23994">
                  <c:v>41158.937499941807</c:v>
                </c:pt>
                <c:pt idx="23995">
                  <c:v>41158.947916608471</c:v>
                </c:pt>
                <c:pt idx="23996">
                  <c:v>41158.958333275135</c:v>
                </c:pt>
                <c:pt idx="23997">
                  <c:v>41158.9687499418</c:v>
                </c:pt>
                <c:pt idx="23998">
                  <c:v>41158.979166608464</c:v>
                </c:pt>
                <c:pt idx="23999">
                  <c:v>41158.989583275128</c:v>
                </c:pt>
                <c:pt idx="24000">
                  <c:v>41158.999999941792</c:v>
                </c:pt>
                <c:pt idx="24001">
                  <c:v>41159.010416608457</c:v>
                </c:pt>
                <c:pt idx="24002">
                  <c:v>41159.020833275121</c:v>
                </c:pt>
                <c:pt idx="24003">
                  <c:v>41159.031249941785</c:v>
                </c:pt>
                <c:pt idx="24004">
                  <c:v>41159.041666608449</c:v>
                </c:pt>
                <c:pt idx="24005">
                  <c:v>41159.052083275114</c:v>
                </c:pt>
                <c:pt idx="24006">
                  <c:v>41159.062499941778</c:v>
                </c:pt>
                <c:pt idx="24007">
                  <c:v>41159.072916608442</c:v>
                </c:pt>
                <c:pt idx="24008">
                  <c:v>41159.083333275106</c:v>
                </c:pt>
                <c:pt idx="24009">
                  <c:v>41159.093749941771</c:v>
                </c:pt>
                <c:pt idx="24010">
                  <c:v>41159.104166608435</c:v>
                </c:pt>
                <c:pt idx="24011">
                  <c:v>41159.114583275099</c:v>
                </c:pt>
                <c:pt idx="24012">
                  <c:v>41159.124999941763</c:v>
                </c:pt>
                <c:pt idx="24013">
                  <c:v>41159.135416608427</c:v>
                </c:pt>
                <c:pt idx="24014">
                  <c:v>41159.145833275092</c:v>
                </c:pt>
                <c:pt idx="24015">
                  <c:v>41159.156249941756</c:v>
                </c:pt>
                <c:pt idx="24016">
                  <c:v>41159.16666660842</c:v>
                </c:pt>
                <c:pt idx="24017">
                  <c:v>41159.177083275084</c:v>
                </c:pt>
                <c:pt idx="24018">
                  <c:v>41159.187499941749</c:v>
                </c:pt>
                <c:pt idx="24019">
                  <c:v>41159.197916608413</c:v>
                </c:pt>
                <c:pt idx="24020">
                  <c:v>41159.208333275077</c:v>
                </c:pt>
                <c:pt idx="24021">
                  <c:v>41159.218749941741</c:v>
                </c:pt>
                <c:pt idx="24022">
                  <c:v>41159.229166608406</c:v>
                </c:pt>
                <c:pt idx="24023">
                  <c:v>41159.23958327507</c:v>
                </c:pt>
                <c:pt idx="24024">
                  <c:v>41159.249999941734</c:v>
                </c:pt>
                <c:pt idx="24025">
                  <c:v>41159.260416608398</c:v>
                </c:pt>
                <c:pt idx="24026">
                  <c:v>41159.270833275063</c:v>
                </c:pt>
                <c:pt idx="24027">
                  <c:v>41159.281249941727</c:v>
                </c:pt>
                <c:pt idx="24028">
                  <c:v>41159.291666608391</c:v>
                </c:pt>
                <c:pt idx="24029">
                  <c:v>41159.302083275055</c:v>
                </c:pt>
                <c:pt idx="24030">
                  <c:v>41159.31249994172</c:v>
                </c:pt>
                <c:pt idx="24031">
                  <c:v>41159.322916608384</c:v>
                </c:pt>
                <c:pt idx="24032">
                  <c:v>41159.333333275048</c:v>
                </c:pt>
                <c:pt idx="24033">
                  <c:v>41159.343749941712</c:v>
                </c:pt>
                <c:pt idx="24034">
                  <c:v>41159.354166608377</c:v>
                </c:pt>
                <c:pt idx="24035">
                  <c:v>41159.364583275041</c:v>
                </c:pt>
                <c:pt idx="24036">
                  <c:v>41159.374999941705</c:v>
                </c:pt>
                <c:pt idx="24037">
                  <c:v>41159.385416608369</c:v>
                </c:pt>
                <c:pt idx="24038">
                  <c:v>41159.395833275034</c:v>
                </c:pt>
                <c:pt idx="24039">
                  <c:v>41159.406249941698</c:v>
                </c:pt>
                <c:pt idx="24040">
                  <c:v>41159.416666608362</c:v>
                </c:pt>
                <c:pt idx="24041">
                  <c:v>41159.427083275026</c:v>
                </c:pt>
                <c:pt idx="24042">
                  <c:v>41159.43749994169</c:v>
                </c:pt>
                <c:pt idx="24043">
                  <c:v>41159.447916608355</c:v>
                </c:pt>
                <c:pt idx="24044">
                  <c:v>41159.458333275019</c:v>
                </c:pt>
                <c:pt idx="24045">
                  <c:v>41159.468749941683</c:v>
                </c:pt>
                <c:pt idx="24046">
                  <c:v>41159.479166608347</c:v>
                </c:pt>
                <c:pt idx="24047">
                  <c:v>41159.489583275012</c:v>
                </c:pt>
                <c:pt idx="24048">
                  <c:v>41159.499999941676</c:v>
                </c:pt>
                <c:pt idx="24049">
                  <c:v>41159.51041660834</c:v>
                </c:pt>
                <c:pt idx="24050">
                  <c:v>41159.520833275004</c:v>
                </c:pt>
                <c:pt idx="24051">
                  <c:v>41159.531249941669</c:v>
                </c:pt>
                <c:pt idx="24052">
                  <c:v>41159.541666608333</c:v>
                </c:pt>
                <c:pt idx="24053">
                  <c:v>41159.552083274997</c:v>
                </c:pt>
                <c:pt idx="24054">
                  <c:v>41159.562499941661</c:v>
                </c:pt>
                <c:pt idx="24055">
                  <c:v>41159.572916608326</c:v>
                </c:pt>
                <c:pt idx="24056">
                  <c:v>41159.58333327499</c:v>
                </c:pt>
                <c:pt idx="24057">
                  <c:v>41159.593749941654</c:v>
                </c:pt>
                <c:pt idx="24058">
                  <c:v>41159.604166608318</c:v>
                </c:pt>
                <c:pt idx="24059">
                  <c:v>41159.614583274983</c:v>
                </c:pt>
                <c:pt idx="24060">
                  <c:v>41159.624999941647</c:v>
                </c:pt>
                <c:pt idx="24061">
                  <c:v>41159.635416608311</c:v>
                </c:pt>
                <c:pt idx="24062">
                  <c:v>41159.645833274975</c:v>
                </c:pt>
                <c:pt idx="24063">
                  <c:v>41159.65624994164</c:v>
                </c:pt>
                <c:pt idx="24064">
                  <c:v>41159.666666608304</c:v>
                </c:pt>
                <c:pt idx="24065">
                  <c:v>41159.677083274968</c:v>
                </c:pt>
                <c:pt idx="24066">
                  <c:v>41159.687499941632</c:v>
                </c:pt>
                <c:pt idx="24067">
                  <c:v>41159.697916608297</c:v>
                </c:pt>
                <c:pt idx="24068">
                  <c:v>41159.708333274961</c:v>
                </c:pt>
                <c:pt idx="24069">
                  <c:v>41159.718749941625</c:v>
                </c:pt>
                <c:pt idx="24070">
                  <c:v>41159.729166608289</c:v>
                </c:pt>
                <c:pt idx="24071">
                  <c:v>41159.739583274953</c:v>
                </c:pt>
                <c:pt idx="24072">
                  <c:v>41159.749999941618</c:v>
                </c:pt>
                <c:pt idx="24073">
                  <c:v>41159.760416608282</c:v>
                </c:pt>
                <c:pt idx="24074">
                  <c:v>41159.770833274946</c:v>
                </c:pt>
                <c:pt idx="24075">
                  <c:v>41159.78124994161</c:v>
                </c:pt>
                <c:pt idx="24076">
                  <c:v>41159.791666608275</c:v>
                </c:pt>
                <c:pt idx="24077">
                  <c:v>41159.802083274939</c:v>
                </c:pt>
                <c:pt idx="24078">
                  <c:v>41159.812499941603</c:v>
                </c:pt>
                <c:pt idx="24079">
                  <c:v>41159.822916608267</c:v>
                </c:pt>
                <c:pt idx="24080">
                  <c:v>41159.833333274932</c:v>
                </c:pt>
                <c:pt idx="24081">
                  <c:v>41159.843749941596</c:v>
                </c:pt>
                <c:pt idx="24082">
                  <c:v>41159.85416660826</c:v>
                </c:pt>
                <c:pt idx="24083">
                  <c:v>41159.864583274924</c:v>
                </c:pt>
                <c:pt idx="24084">
                  <c:v>41159.874999941589</c:v>
                </c:pt>
                <c:pt idx="24085">
                  <c:v>41159.885416608253</c:v>
                </c:pt>
                <c:pt idx="24086">
                  <c:v>41159.895833274917</c:v>
                </c:pt>
                <c:pt idx="24087">
                  <c:v>41159.906249941581</c:v>
                </c:pt>
                <c:pt idx="24088">
                  <c:v>41159.916666608246</c:v>
                </c:pt>
                <c:pt idx="24089">
                  <c:v>41159.92708327491</c:v>
                </c:pt>
                <c:pt idx="24090">
                  <c:v>41159.937499941574</c:v>
                </c:pt>
                <c:pt idx="24091">
                  <c:v>41159.947916608238</c:v>
                </c:pt>
                <c:pt idx="24092">
                  <c:v>41159.958333274903</c:v>
                </c:pt>
                <c:pt idx="24093">
                  <c:v>41159.968749941567</c:v>
                </c:pt>
                <c:pt idx="24094">
                  <c:v>41159.979166608231</c:v>
                </c:pt>
                <c:pt idx="24095">
                  <c:v>41159.989583274895</c:v>
                </c:pt>
                <c:pt idx="24096">
                  <c:v>41159.99999994156</c:v>
                </c:pt>
                <c:pt idx="24097">
                  <c:v>41160.010416608224</c:v>
                </c:pt>
                <c:pt idx="24098">
                  <c:v>41160.020833274888</c:v>
                </c:pt>
                <c:pt idx="24099">
                  <c:v>41160.031249941552</c:v>
                </c:pt>
                <c:pt idx="24100">
                  <c:v>41160.041666608216</c:v>
                </c:pt>
                <c:pt idx="24101">
                  <c:v>41160.052083274881</c:v>
                </c:pt>
                <c:pt idx="24102">
                  <c:v>41160.062499941545</c:v>
                </c:pt>
                <c:pt idx="24103">
                  <c:v>41160.072916608209</c:v>
                </c:pt>
                <c:pt idx="24104">
                  <c:v>41160.083333274873</c:v>
                </c:pt>
                <c:pt idx="24105">
                  <c:v>41160.093749941538</c:v>
                </c:pt>
                <c:pt idx="24106">
                  <c:v>41160.104166608202</c:v>
                </c:pt>
                <c:pt idx="24107">
                  <c:v>41160.114583274866</c:v>
                </c:pt>
                <c:pt idx="24108">
                  <c:v>41160.12499994153</c:v>
                </c:pt>
                <c:pt idx="24109">
                  <c:v>41160.135416608195</c:v>
                </c:pt>
                <c:pt idx="24110">
                  <c:v>41160.145833274859</c:v>
                </c:pt>
                <c:pt idx="24111">
                  <c:v>41160.156249941523</c:v>
                </c:pt>
                <c:pt idx="24112">
                  <c:v>41160.166666608187</c:v>
                </c:pt>
                <c:pt idx="24113">
                  <c:v>41160.177083274852</c:v>
                </c:pt>
                <c:pt idx="24114">
                  <c:v>41160.187499941516</c:v>
                </c:pt>
                <c:pt idx="24115">
                  <c:v>41160.19791660818</c:v>
                </c:pt>
                <c:pt idx="24116">
                  <c:v>41160.208333274844</c:v>
                </c:pt>
                <c:pt idx="24117">
                  <c:v>41160.218749941509</c:v>
                </c:pt>
                <c:pt idx="24118">
                  <c:v>41160.229166608173</c:v>
                </c:pt>
                <c:pt idx="24119">
                  <c:v>41160.239583274837</c:v>
                </c:pt>
                <c:pt idx="24120">
                  <c:v>41160.249999941501</c:v>
                </c:pt>
                <c:pt idx="24121">
                  <c:v>41160.260416608166</c:v>
                </c:pt>
                <c:pt idx="24122">
                  <c:v>41160.27083327483</c:v>
                </c:pt>
                <c:pt idx="24123">
                  <c:v>41160.281249941494</c:v>
                </c:pt>
                <c:pt idx="24124">
                  <c:v>41160.291666608158</c:v>
                </c:pt>
                <c:pt idx="24125">
                  <c:v>41160.302083274823</c:v>
                </c:pt>
                <c:pt idx="24126">
                  <c:v>41160.312499941487</c:v>
                </c:pt>
                <c:pt idx="24127">
                  <c:v>41160.322916608151</c:v>
                </c:pt>
                <c:pt idx="24128">
                  <c:v>41160.333333274815</c:v>
                </c:pt>
                <c:pt idx="24129">
                  <c:v>41160.343749941479</c:v>
                </c:pt>
                <c:pt idx="24130">
                  <c:v>41160.354166608144</c:v>
                </c:pt>
                <c:pt idx="24131">
                  <c:v>41160.364583274808</c:v>
                </c:pt>
                <c:pt idx="24132">
                  <c:v>41160.374999941472</c:v>
                </c:pt>
                <c:pt idx="24133">
                  <c:v>41160.385416608136</c:v>
                </c:pt>
                <c:pt idx="24134">
                  <c:v>41160.395833274801</c:v>
                </c:pt>
                <c:pt idx="24135">
                  <c:v>41160.406249941465</c:v>
                </c:pt>
                <c:pt idx="24136">
                  <c:v>41160.416666608129</c:v>
                </c:pt>
                <c:pt idx="24137">
                  <c:v>41160.427083274793</c:v>
                </c:pt>
                <c:pt idx="24138">
                  <c:v>41160.437499941458</c:v>
                </c:pt>
                <c:pt idx="24139">
                  <c:v>41160.447916608122</c:v>
                </c:pt>
                <c:pt idx="24140">
                  <c:v>41160.458333274786</c:v>
                </c:pt>
                <c:pt idx="24141">
                  <c:v>41160.46874994145</c:v>
                </c:pt>
                <c:pt idx="24142">
                  <c:v>41160.479166608115</c:v>
                </c:pt>
                <c:pt idx="24143">
                  <c:v>41160.489583274779</c:v>
                </c:pt>
                <c:pt idx="24144">
                  <c:v>41160.499999941443</c:v>
                </c:pt>
                <c:pt idx="24145">
                  <c:v>41160.510416608107</c:v>
                </c:pt>
                <c:pt idx="24146">
                  <c:v>41160.520833274772</c:v>
                </c:pt>
                <c:pt idx="24147">
                  <c:v>41160.531249941436</c:v>
                </c:pt>
                <c:pt idx="24148">
                  <c:v>41160.5416666081</c:v>
                </c:pt>
                <c:pt idx="24149">
                  <c:v>41160.552083274764</c:v>
                </c:pt>
                <c:pt idx="24150">
                  <c:v>41160.562499941429</c:v>
                </c:pt>
                <c:pt idx="24151">
                  <c:v>41160.572916608093</c:v>
                </c:pt>
                <c:pt idx="24152">
                  <c:v>41160.583333274757</c:v>
                </c:pt>
                <c:pt idx="24153">
                  <c:v>41160.593749941421</c:v>
                </c:pt>
                <c:pt idx="24154">
                  <c:v>41160.604166608086</c:v>
                </c:pt>
                <c:pt idx="24155">
                  <c:v>41160.61458327475</c:v>
                </c:pt>
                <c:pt idx="24156">
                  <c:v>41160.624999941414</c:v>
                </c:pt>
                <c:pt idx="24157">
                  <c:v>41160.635416608078</c:v>
                </c:pt>
                <c:pt idx="24158">
                  <c:v>41160.645833274742</c:v>
                </c:pt>
                <c:pt idx="24159">
                  <c:v>41160.656249941407</c:v>
                </c:pt>
                <c:pt idx="24160">
                  <c:v>41160.666666608071</c:v>
                </c:pt>
                <c:pt idx="24161">
                  <c:v>41160.677083274735</c:v>
                </c:pt>
                <c:pt idx="24162">
                  <c:v>41160.687499941399</c:v>
                </c:pt>
                <c:pt idx="24163">
                  <c:v>41160.697916608064</c:v>
                </c:pt>
                <c:pt idx="24164">
                  <c:v>41160.708333274728</c:v>
                </c:pt>
                <c:pt idx="24165">
                  <c:v>41160.718749941392</c:v>
                </c:pt>
                <c:pt idx="24166">
                  <c:v>41160.729166608056</c:v>
                </c:pt>
                <c:pt idx="24167">
                  <c:v>41160.739583274721</c:v>
                </c:pt>
                <c:pt idx="24168">
                  <c:v>41160.749999941385</c:v>
                </c:pt>
                <c:pt idx="24169">
                  <c:v>41160.760416608049</c:v>
                </c:pt>
                <c:pt idx="24170">
                  <c:v>41160.770833274713</c:v>
                </c:pt>
                <c:pt idx="24171">
                  <c:v>41160.781249941378</c:v>
                </c:pt>
                <c:pt idx="24172">
                  <c:v>41160.791666608042</c:v>
                </c:pt>
                <c:pt idx="24173">
                  <c:v>41160.802083274706</c:v>
                </c:pt>
                <c:pt idx="24174">
                  <c:v>41160.81249994137</c:v>
                </c:pt>
                <c:pt idx="24175">
                  <c:v>41160.822916608035</c:v>
                </c:pt>
                <c:pt idx="24176">
                  <c:v>41160.833333274699</c:v>
                </c:pt>
                <c:pt idx="24177">
                  <c:v>41160.843749941363</c:v>
                </c:pt>
                <c:pt idx="24178">
                  <c:v>41160.854166608027</c:v>
                </c:pt>
                <c:pt idx="24179">
                  <c:v>41160.864583274692</c:v>
                </c:pt>
                <c:pt idx="24180">
                  <c:v>41160.874999941356</c:v>
                </c:pt>
                <c:pt idx="24181">
                  <c:v>41160.88541660802</c:v>
                </c:pt>
                <c:pt idx="24182">
                  <c:v>41160.895833274684</c:v>
                </c:pt>
                <c:pt idx="24183">
                  <c:v>41160.906249941349</c:v>
                </c:pt>
                <c:pt idx="24184">
                  <c:v>41160.916666608013</c:v>
                </c:pt>
                <c:pt idx="24185">
                  <c:v>41160.927083274677</c:v>
                </c:pt>
                <c:pt idx="24186">
                  <c:v>41160.937499941341</c:v>
                </c:pt>
                <c:pt idx="24187">
                  <c:v>41160.947916608005</c:v>
                </c:pt>
                <c:pt idx="24188">
                  <c:v>41160.95833327467</c:v>
                </c:pt>
                <c:pt idx="24189">
                  <c:v>41160.968749941334</c:v>
                </c:pt>
                <c:pt idx="24190">
                  <c:v>41160.979166607998</c:v>
                </c:pt>
                <c:pt idx="24191">
                  <c:v>41160.989583274662</c:v>
                </c:pt>
                <c:pt idx="24192">
                  <c:v>41160.999999941327</c:v>
                </c:pt>
                <c:pt idx="24193">
                  <c:v>41161.010416607991</c:v>
                </c:pt>
                <c:pt idx="24194">
                  <c:v>41161.020833274655</c:v>
                </c:pt>
                <c:pt idx="24195">
                  <c:v>41161.031249941319</c:v>
                </c:pt>
                <c:pt idx="24196">
                  <c:v>41161.041666607984</c:v>
                </c:pt>
                <c:pt idx="24197">
                  <c:v>41161.052083274648</c:v>
                </c:pt>
                <c:pt idx="24198">
                  <c:v>41161.062499941312</c:v>
                </c:pt>
                <c:pt idx="24199">
                  <c:v>41161.072916607976</c:v>
                </c:pt>
                <c:pt idx="24200">
                  <c:v>41161.083333274641</c:v>
                </c:pt>
                <c:pt idx="24201">
                  <c:v>41161.093749941305</c:v>
                </c:pt>
                <c:pt idx="24202">
                  <c:v>41161.104166607969</c:v>
                </c:pt>
                <c:pt idx="24203">
                  <c:v>41161.114583274633</c:v>
                </c:pt>
                <c:pt idx="24204">
                  <c:v>41161.124999941298</c:v>
                </c:pt>
                <c:pt idx="24205">
                  <c:v>41161.135416607962</c:v>
                </c:pt>
                <c:pt idx="24206">
                  <c:v>41161.145833274626</c:v>
                </c:pt>
                <c:pt idx="24207">
                  <c:v>41161.15624994129</c:v>
                </c:pt>
                <c:pt idx="24208">
                  <c:v>41161.166666607955</c:v>
                </c:pt>
                <c:pt idx="24209">
                  <c:v>41161.177083274619</c:v>
                </c:pt>
                <c:pt idx="24210">
                  <c:v>41161.187499941283</c:v>
                </c:pt>
                <c:pt idx="24211">
                  <c:v>41161.197916607947</c:v>
                </c:pt>
                <c:pt idx="24212">
                  <c:v>41161.208333274612</c:v>
                </c:pt>
                <c:pt idx="24213">
                  <c:v>41161.218749941276</c:v>
                </c:pt>
                <c:pt idx="24214">
                  <c:v>41161.22916660794</c:v>
                </c:pt>
                <c:pt idx="24215">
                  <c:v>41161.239583274604</c:v>
                </c:pt>
                <c:pt idx="24216">
                  <c:v>41161.249999941268</c:v>
                </c:pt>
                <c:pt idx="24217">
                  <c:v>41161.260416607933</c:v>
                </c:pt>
                <c:pt idx="24218">
                  <c:v>41161.270833274597</c:v>
                </c:pt>
                <c:pt idx="24219">
                  <c:v>41161.281249941261</c:v>
                </c:pt>
                <c:pt idx="24220">
                  <c:v>41161.291666607925</c:v>
                </c:pt>
                <c:pt idx="24221">
                  <c:v>41161.30208327459</c:v>
                </c:pt>
                <c:pt idx="24222">
                  <c:v>41161.312499941254</c:v>
                </c:pt>
                <c:pt idx="24223">
                  <c:v>41161.322916607918</c:v>
                </c:pt>
                <c:pt idx="24224">
                  <c:v>41161.333333274582</c:v>
                </c:pt>
                <c:pt idx="24225">
                  <c:v>41161.343749941247</c:v>
                </c:pt>
                <c:pt idx="24226">
                  <c:v>41161.354166607911</c:v>
                </c:pt>
                <c:pt idx="24227">
                  <c:v>41161.364583274575</c:v>
                </c:pt>
                <c:pt idx="24228">
                  <c:v>41161.374999941239</c:v>
                </c:pt>
                <c:pt idx="24229">
                  <c:v>41161.385416607904</c:v>
                </c:pt>
                <c:pt idx="24230">
                  <c:v>41161.395833274568</c:v>
                </c:pt>
                <c:pt idx="24231">
                  <c:v>41161.406249941232</c:v>
                </c:pt>
                <c:pt idx="24232">
                  <c:v>41161.416666607896</c:v>
                </c:pt>
                <c:pt idx="24233">
                  <c:v>41161.427083274561</c:v>
                </c:pt>
                <c:pt idx="24234">
                  <c:v>41161.437499941225</c:v>
                </c:pt>
                <c:pt idx="24235">
                  <c:v>41161.447916607889</c:v>
                </c:pt>
                <c:pt idx="24236">
                  <c:v>41161.458333274553</c:v>
                </c:pt>
                <c:pt idx="24237">
                  <c:v>41161.468749941218</c:v>
                </c:pt>
                <c:pt idx="24238">
                  <c:v>41161.479166607882</c:v>
                </c:pt>
                <c:pt idx="24239">
                  <c:v>41161.489583274546</c:v>
                </c:pt>
                <c:pt idx="24240">
                  <c:v>41161.49999994121</c:v>
                </c:pt>
                <c:pt idx="24241">
                  <c:v>41161.510416607875</c:v>
                </c:pt>
                <c:pt idx="24242">
                  <c:v>41161.520833274539</c:v>
                </c:pt>
                <c:pt idx="24243">
                  <c:v>41161.531249941203</c:v>
                </c:pt>
                <c:pt idx="24244">
                  <c:v>41161.541666607867</c:v>
                </c:pt>
                <c:pt idx="24245">
                  <c:v>41161.552083274531</c:v>
                </c:pt>
                <c:pt idx="24246">
                  <c:v>41161.562499941196</c:v>
                </c:pt>
                <c:pt idx="24247">
                  <c:v>41161.57291660786</c:v>
                </c:pt>
                <c:pt idx="24248">
                  <c:v>41161.583333274524</c:v>
                </c:pt>
                <c:pt idx="24249">
                  <c:v>41161.593749941188</c:v>
                </c:pt>
                <c:pt idx="24250">
                  <c:v>41161.604166607853</c:v>
                </c:pt>
                <c:pt idx="24251">
                  <c:v>41161.614583274517</c:v>
                </c:pt>
                <c:pt idx="24252">
                  <c:v>41161.624999941181</c:v>
                </c:pt>
                <c:pt idx="24253">
                  <c:v>41161.635416607845</c:v>
                </c:pt>
                <c:pt idx="24254">
                  <c:v>41161.64583327451</c:v>
                </c:pt>
                <c:pt idx="24255">
                  <c:v>41161.656249941174</c:v>
                </c:pt>
                <c:pt idx="24256">
                  <c:v>41161.666666607838</c:v>
                </c:pt>
                <c:pt idx="24257">
                  <c:v>41161.677083274502</c:v>
                </c:pt>
                <c:pt idx="24258">
                  <c:v>41161.687499941167</c:v>
                </c:pt>
                <c:pt idx="24259">
                  <c:v>41161.697916607831</c:v>
                </c:pt>
                <c:pt idx="24260">
                  <c:v>41161.708333274495</c:v>
                </c:pt>
                <c:pt idx="24261">
                  <c:v>41161.718749941159</c:v>
                </c:pt>
                <c:pt idx="24262">
                  <c:v>41161.729166607824</c:v>
                </c:pt>
                <c:pt idx="24263">
                  <c:v>41161.739583274488</c:v>
                </c:pt>
                <c:pt idx="24264">
                  <c:v>41161.749999941152</c:v>
                </c:pt>
                <c:pt idx="24265">
                  <c:v>41161.760416607816</c:v>
                </c:pt>
                <c:pt idx="24266">
                  <c:v>41161.770833274481</c:v>
                </c:pt>
                <c:pt idx="24267">
                  <c:v>41161.781249941145</c:v>
                </c:pt>
                <c:pt idx="24268">
                  <c:v>41161.791666607809</c:v>
                </c:pt>
                <c:pt idx="24269">
                  <c:v>41161.802083274473</c:v>
                </c:pt>
                <c:pt idx="24270">
                  <c:v>41161.812499941138</c:v>
                </c:pt>
                <c:pt idx="24271">
                  <c:v>41161.822916607802</c:v>
                </c:pt>
                <c:pt idx="24272">
                  <c:v>41161.833333274466</c:v>
                </c:pt>
                <c:pt idx="24273">
                  <c:v>41161.84374994113</c:v>
                </c:pt>
                <c:pt idx="24274">
                  <c:v>41161.854166607794</c:v>
                </c:pt>
                <c:pt idx="24275">
                  <c:v>41161.864583274459</c:v>
                </c:pt>
                <c:pt idx="24276">
                  <c:v>41161.874999941123</c:v>
                </c:pt>
                <c:pt idx="24277">
                  <c:v>41161.885416607787</c:v>
                </c:pt>
                <c:pt idx="24278">
                  <c:v>41161.895833274451</c:v>
                </c:pt>
                <c:pt idx="24279">
                  <c:v>41161.906249941116</c:v>
                </c:pt>
                <c:pt idx="24280">
                  <c:v>41161.91666660778</c:v>
                </c:pt>
                <c:pt idx="24281">
                  <c:v>41161.927083274444</c:v>
                </c:pt>
                <c:pt idx="24282">
                  <c:v>41161.937499941108</c:v>
                </c:pt>
                <c:pt idx="24283">
                  <c:v>41161.947916607773</c:v>
                </c:pt>
                <c:pt idx="24284">
                  <c:v>41161.958333274437</c:v>
                </c:pt>
                <c:pt idx="24285">
                  <c:v>41161.968749941101</c:v>
                </c:pt>
                <c:pt idx="24286">
                  <c:v>41161.979166607765</c:v>
                </c:pt>
                <c:pt idx="24287">
                  <c:v>41161.98958327443</c:v>
                </c:pt>
                <c:pt idx="24288">
                  <c:v>41161.999999941094</c:v>
                </c:pt>
                <c:pt idx="24289">
                  <c:v>41162.010416607758</c:v>
                </c:pt>
                <c:pt idx="24290">
                  <c:v>41162.020833274422</c:v>
                </c:pt>
                <c:pt idx="24291">
                  <c:v>41162.031249941087</c:v>
                </c:pt>
                <c:pt idx="24292">
                  <c:v>41162.041666607751</c:v>
                </c:pt>
                <c:pt idx="24293">
                  <c:v>41162.052083274415</c:v>
                </c:pt>
                <c:pt idx="24294">
                  <c:v>41162.062499941079</c:v>
                </c:pt>
                <c:pt idx="24295">
                  <c:v>41162.072916607744</c:v>
                </c:pt>
                <c:pt idx="24296">
                  <c:v>41162.083333274408</c:v>
                </c:pt>
                <c:pt idx="24297">
                  <c:v>41162.093749941072</c:v>
                </c:pt>
                <c:pt idx="24298">
                  <c:v>41162.104166607736</c:v>
                </c:pt>
                <c:pt idx="24299">
                  <c:v>41162.114583274401</c:v>
                </c:pt>
                <c:pt idx="24300">
                  <c:v>41162.124999941065</c:v>
                </c:pt>
                <c:pt idx="24301">
                  <c:v>41162.135416607729</c:v>
                </c:pt>
                <c:pt idx="24302">
                  <c:v>41162.145833274393</c:v>
                </c:pt>
                <c:pt idx="24303">
                  <c:v>41162.156249941057</c:v>
                </c:pt>
                <c:pt idx="24304">
                  <c:v>41162.166666607722</c:v>
                </c:pt>
                <c:pt idx="24305">
                  <c:v>41162.177083274386</c:v>
                </c:pt>
                <c:pt idx="24306">
                  <c:v>41162.18749994105</c:v>
                </c:pt>
                <c:pt idx="24307">
                  <c:v>41162.197916607714</c:v>
                </c:pt>
                <c:pt idx="24308">
                  <c:v>41162.208333274379</c:v>
                </c:pt>
                <c:pt idx="24309">
                  <c:v>41162.218749941043</c:v>
                </c:pt>
                <c:pt idx="24310">
                  <c:v>41162.229166607707</c:v>
                </c:pt>
                <c:pt idx="24311">
                  <c:v>41162.239583274371</c:v>
                </c:pt>
                <c:pt idx="24312">
                  <c:v>41162.249999941036</c:v>
                </c:pt>
                <c:pt idx="24313">
                  <c:v>41162.2604166077</c:v>
                </c:pt>
                <c:pt idx="24314">
                  <c:v>41162.270833274364</c:v>
                </c:pt>
                <c:pt idx="24315">
                  <c:v>41162.281249941028</c:v>
                </c:pt>
                <c:pt idx="24316">
                  <c:v>41162.291666607693</c:v>
                </c:pt>
                <c:pt idx="24317">
                  <c:v>41162.302083274357</c:v>
                </c:pt>
                <c:pt idx="24318">
                  <c:v>41162.312499941021</c:v>
                </c:pt>
                <c:pt idx="24319">
                  <c:v>41162.322916607685</c:v>
                </c:pt>
                <c:pt idx="24320">
                  <c:v>41162.33333327435</c:v>
                </c:pt>
                <c:pt idx="24321">
                  <c:v>41162.343749941014</c:v>
                </c:pt>
                <c:pt idx="24322">
                  <c:v>41162.354166607678</c:v>
                </c:pt>
                <c:pt idx="24323">
                  <c:v>41162.364583274342</c:v>
                </c:pt>
                <c:pt idx="24324">
                  <c:v>41162.374999941007</c:v>
                </c:pt>
                <c:pt idx="24325">
                  <c:v>41162.385416607671</c:v>
                </c:pt>
                <c:pt idx="24326">
                  <c:v>41162.395833274335</c:v>
                </c:pt>
                <c:pt idx="24327">
                  <c:v>41162.406249940999</c:v>
                </c:pt>
                <c:pt idx="24328">
                  <c:v>41162.416666607664</c:v>
                </c:pt>
                <c:pt idx="24329">
                  <c:v>41162.427083274328</c:v>
                </c:pt>
                <c:pt idx="24330">
                  <c:v>41162.437499940992</c:v>
                </c:pt>
                <c:pt idx="24331">
                  <c:v>41162.447916607656</c:v>
                </c:pt>
                <c:pt idx="24332">
                  <c:v>41162.45833327432</c:v>
                </c:pt>
                <c:pt idx="24333">
                  <c:v>41162.468749940985</c:v>
                </c:pt>
                <c:pt idx="24334">
                  <c:v>41162.479166607649</c:v>
                </c:pt>
                <c:pt idx="24335">
                  <c:v>41162.489583274313</c:v>
                </c:pt>
                <c:pt idx="24336">
                  <c:v>41162.499999940977</c:v>
                </c:pt>
                <c:pt idx="24337">
                  <c:v>41162.510416607642</c:v>
                </c:pt>
                <c:pt idx="24338">
                  <c:v>41162.520833274306</c:v>
                </c:pt>
                <c:pt idx="24339">
                  <c:v>41162.53124994097</c:v>
                </c:pt>
                <c:pt idx="24340">
                  <c:v>41162.541666607634</c:v>
                </c:pt>
                <c:pt idx="24341">
                  <c:v>41162.552083274299</c:v>
                </c:pt>
                <c:pt idx="24342">
                  <c:v>41162.562499940963</c:v>
                </c:pt>
                <c:pt idx="24343">
                  <c:v>41162.572916607627</c:v>
                </c:pt>
                <c:pt idx="24344">
                  <c:v>41162.583333274291</c:v>
                </c:pt>
                <c:pt idx="24345">
                  <c:v>41162.593749940956</c:v>
                </c:pt>
                <c:pt idx="24346">
                  <c:v>41162.60416660762</c:v>
                </c:pt>
                <c:pt idx="24347">
                  <c:v>41162.614583274284</c:v>
                </c:pt>
                <c:pt idx="24348">
                  <c:v>41162.624999940948</c:v>
                </c:pt>
                <c:pt idx="24349">
                  <c:v>41162.635416607613</c:v>
                </c:pt>
                <c:pt idx="24350">
                  <c:v>41162.645833274277</c:v>
                </c:pt>
                <c:pt idx="24351">
                  <c:v>41162.656249940941</c:v>
                </c:pt>
                <c:pt idx="24352">
                  <c:v>41162.666666607605</c:v>
                </c:pt>
                <c:pt idx="24353">
                  <c:v>41162.67708327427</c:v>
                </c:pt>
                <c:pt idx="24354">
                  <c:v>41162.687499940934</c:v>
                </c:pt>
                <c:pt idx="24355">
                  <c:v>41162.697916607598</c:v>
                </c:pt>
                <c:pt idx="24356">
                  <c:v>41162.708333274262</c:v>
                </c:pt>
                <c:pt idx="24357">
                  <c:v>41162.718749940927</c:v>
                </c:pt>
                <c:pt idx="24358">
                  <c:v>41162.729166607591</c:v>
                </c:pt>
                <c:pt idx="24359">
                  <c:v>41162.739583274255</c:v>
                </c:pt>
                <c:pt idx="24360">
                  <c:v>41162.749999940919</c:v>
                </c:pt>
                <c:pt idx="24361">
                  <c:v>41162.760416607583</c:v>
                </c:pt>
                <c:pt idx="24362">
                  <c:v>41162.770833274248</c:v>
                </c:pt>
                <c:pt idx="24363">
                  <c:v>41162.781249940912</c:v>
                </c:pt>
                <c:pt idx="24364">
                  <c:v>41162.791666607576</c:v>
                </c:pt>
                <c:pt idx="24365">
                  <c:v>41162.80208327424</c:v>
                </c:pt>
                <c:pt idx="24366">
                  <c:v>41162.812499940905</c:v>
                </c:pt>
                <c:pt idx="24367">
                  <c:v>41162.822916607569</c:v>
                </c:pt>
                <c:pt idx="24368">
                  <c:v>41162.833333274233</c:v>
                </c:pt>
                <c:pt idx="24369">
                  <c:v>41162.843749940897</c:v>
                </c:pt>
                <c:pt idx="24370">
                  <c:v>41162.854166607562</c:v>
                </c:pt>
                <c:pt idx="24371">
                  <c:v>41162.864583274226</c:v>
                </c:pt>
                <c:pt idx="24372">
                  <c:v>41162.87499994089</c:v>
                </c:pt>
                <c:pt idx="24373">
                  <c:v>41162.885416607554</c:v>
                </c:pt>
                <c:pt idx="24374">
                  <c:v>41162.895833274219</c:v>
                </c:pt>
                <c:pt idx="24375">
                  <c:v>41162.906249940883</c:v>
                </c:pt>
                <c:pt idx="24376">
                  <c:v>41162.916666607547</c:v>
                </c:pt>
                <c:pt idx="24377">
                  <c:v>41162.927083274211</c:v>
                </c:pt>
                <c:pt idx="24378">
                  <c:v>41162.937499940876</c:v>
                </c:pt>
                <c:pt idx="24379">
                  <c:v>41162.94791660754</c:v>
                </c:pt>
                <c:pt idx="24380">
                  <c:v>41162.958333274204</c:v>
                </c:pt>
                <c:pt idx="24381">
                  <c:v>41162.968749940868</c:v>
                </c:pt>
                <c:pt idx="24382">
                  <c:v>41162.979166607533</c:v>
                </c:pt>
                <c:pt idx="24383">
                  <c:v>41162.989583274197</c:v>
                </c:pt>
                <c:pt idx="24384">
                  <c:v>41162.999999940861</c:v>
                </c:pt>
                <c:pt idx="24385">
                  <c:v>41163.010416607525</c:v>
                </c:pt>
                <c:pt idx="24386">
                  <c:v>41163.020833274189</c:v>
                </c:pt>
                <c:pt idx="24387">
                  <c:v>41163.031249940854</c:v>
                </c:pt>
                <c:pt idx="24388">
                  <c:v>41163.041666607518</c:v>
                </c:pt>
                <c:pt idx="24389">
                  <c:v>41163.052083274182</c:v>
                </c:pt>
                <c:pt idx="24390">
                  <c:v>41163.062499940846</c:v>
                </c:pt>
                <c:pt idx="24391">
                  <c:v>41163.072916607511</c:v>
                </c:pt>
                <c:pt idx="24392">
                  <c:v>41163.083333274175</c:v>
                </c:pt>
                <c:pt idx="24393">
                  <c:v>41163.093749940839</c:v>
                </c:pt>
                <c:pt idx="24394">
                  <c:v>41163.104166607503</c:v>
                </c:pt>
                <c:pt idx="24395">
                  <c:v>41163.114583274168</c:v>
                </c:pt>
                <c:pt idx="24396">
                  <c:v>41163.124999940832</c:v>
                </c:pt>
                <c:pt idx="24397">
                  <c:v>41163.135416607496</c:v>
                </c:pt>
                <c:pt idx="24398">
                  <c:v>41163.14583327416</c:v>
                </c:pt>
                <c:pt idx="24399">
                  <c:v>41163.156249940825</c:v>
                </c:pt>
                <c:pt idx="24400">
                  <c:v>41163.166666607489</c:v>
                </c:pt>
                <c:pt idx="24401">
                  <c:v>41163.177083274153</c:v>
                </c:pt>
                <c:pt idx="24402">
                  <c:v>41163.187499940817</c:v>
                </c:pt>
                <c:pt idx="24403">
                  <c:v>41163.197916607482</c:v>
                </c:pt>
                <c:pt idx="24404">
                  <c:v>41163.208333274146</c:v>
                </c:pt>
                <c:pt idx="24405">
                  <c:v>41163.21874994081</c:v>
                </c:pt>
                <c:pt idx="24406">
                  <c:v>41163.229166607474</c:v>
                </c:pt>
                <c:pt idx="24407">
                  <c:v>41163.239583274139</c:v>
                </c:pt>
                <c:pt idx="24408">
                  <c:v>41163.249999940803</c:v>
                </c:pt>
                <c:pt idx="24409">
                  <c:v>41163.260416607467</c:v>
                </c:pt>
                <c:pt idx="24410">
                  <c:v>41163.270833274131</c:v>
                </c:pt>
                <c:pt idx="24411">
                  <c:v>41163.281249940796</c:v>
                </c:pt>
                <c:pt idx="24412">
                  <c:v>41163.29166660746</c:v>
                </c:pt>
                <c:pt idx="24413">
                  <c:v>41163.302083274124</c:v>
                </c:pt>
                <c:pt idx="24414">
                  <c:v>41163.312499940788</c:v>
                </c:pt>
                <c:pt idx="24415">
                  <c:v>41163.322916607452</c:v>
                </c:pt>
                <c:pt idx="24416">
                  <c:v>41163.333333274117</c:v>
                </c:pt>
                <c:pt idx="24417">
                  <c:v>41163.343749940781</c:v>
                </c:pt>
                <c:pt idx="24418">
                  <c:v>41163.354166607445</c:v>
                </c:pt>
                <c:pt idx="24419">
                  <c:v>41163.364583274109</c:v>
                </c:pt>
                <c:pt idx="24420">
                  <c:v>41163.374999940774</c:v>
                </c:pt>
                <c:pt idx="24421">
                  <c:v>41163.385416607438</c:v>
                </c:pt>
                <c:pt idx="24422">
                  <c:v>41163.395833274102</c:v>
                </c:pt>
                <c:pt idx="24423">
                  <c:v>41163.406249940766</c:v>
                </c:pt>
                <c:pt idx="24424">
                  <c:v>41163.416666607431</c:v>
                </c:pt>
                <c:pt idx="24425">
                  <c:v>41163.427083274095</c:v>
                </c:pt>
                <c:pt idx="24426">
                  <c:v>41163.437499940759</c:v>
                </c:pt>
                <c:pt idx="24427">
                  <c:v>41163.447916607423</c:v>
                </c:pt>
                <c:pt idx="24428">
                  <c:v>41163.458333274088</c:v>
                </c:pt>
                <c:pt idx="24429">
                  <c:v>41163.468749940752</c:v>
                </c:pt>
                <c:pt idx="24430">
                  <c:v>41163.479166607416</c:v>
                </c:pt>
                <c:pt idx="24431">
                  <c:v>41163.48958327408</c:v>
                </c:pt>
                <c:pt idx="24432">
                  <c:v>41163.499999940745</c:v>
                </c:pt>
                <c:pt idx="24433">
                  <c:v>41163.510416607409</c:v>
                </c:pt>
                <c:pt idx="24434">
                  <c:v>41163.520833274073</c:v>
                </c:pt>
                <c:pt idx="24435">
                  <c:v>41163.531249940737</c:v>
                </c:pt>
                <c:pt idx="24436">
                  <c:v>41163.541666607402</c:v>
                </c:pt>
                <c:pt idx="24437">
                  <c:v>41163.552083274066</c:v>
                </c:pt>
                <c:pt idx="24438">
                  <c:v>41163.56249994073</c:v>
                </c:pt>
                <c:pt idx="24439">
                  <c:v>41163.572916607394</c:v>
                </c:pt>
                <c:pt idx="24440">
                  <c:v>41163.583333274059</c:v>
                </c:pt>
                <c:pt idx="24441">
                  <c:v>41163.593749940723</c:v>
                </c:pt>
                <c:pt idx="24442">
                  <c:v>41163.604166607387</c:v>
                </c:pt>
                <c:pt idx="24443">
                  <c:v>41163.614583274051</c:v>
                </c:pt>
                <c:pt idx="24444">
                  <c:v>41163.624999940715</c:v>
                </c:pt>
                <c:pt idx="24445">
                  <c:v>41163.63541660738</c:v>
                </c:pt>
                <c:pt idx="24446">
                  <c:v>41163.645833274044</c:v>
                </c:pt>
                <c:pt idx="24447">
                  <c:v>41163.656249940708</c:v>
                </c:pt>
                <c:pt idx="24448">
                  <c:v>41163.666666607372</c:v>
                </c:pt>
                <c:pt idx="24449">
                  <c:v>41163.677083274037</c:v>
                </c:pt>
                <c:pt idx="24450">
                  <c:v>41163.687499940701</c:v>
                </c:pt>
                <c:pt idx="24451">
                  <c:v>41163.697916607365</c:v>
                </c:pt>
                <c:pt idx="24452">
                  <c:v>41163.708333274029</c:v>
                </c:pt>
                <c:pt idx="24453">
                  <c:v>41163.718749940694</c:v>
                </c:pt>
                <c:pt idx="24454">
                  <c:v>41163.729166607358</c:v>
                </c:pt>
                <c:pt idx="24455">
                  <c:v>41163.739583274022</c:v>
                </c:pt>
                <c:pt idx="24456">
                  <c:v>41163.749999940686</c:v>
                </c:pt>
                <c:pt idx="24457">
                  <c:v>41163.760416607351</c:v>
                </c:pt>
                <c:pt idx="24458">
                  <c:v>41163.770833274015</c:v>
                </c:pt>
                <c:pt idx="24459">
                  <c:v>41163.781249940679</c:v>
                </c:pt>
                <c:pt idx="24460">
                  <c:v>41163.791666607343</c:v>
                </c:pt>
                <c:pt idx="24461">
                  <c:v>41163.802083274008</c:v>
                </c:pt>
                <c:pt idx="24462">
                  <c:v>41163.812499940672</c:v>
                </c:pt>
                <c:pt idx="24463">
                  <c:v>41163.822916607336</c:v>
                </c:pt>
                <c:pt idx="24464">
                  <c:v>41163.833333274</c:v>
                </c:pt>
                <c:pt idx="24465">
                  <c:v>41163.843749940665</c:v>
                </c:pt>
                <c:pt idx="24466">
                  <c:v>41163.854166607329</c:v>
                </c:pt>
                <c:pt idx="24467">
                  <c:v>41163.864583273993</c:v>
                </c:pt>
                <c:pt idx="24468">
                  <c:v>41163.874999940657</c:v>
                </c:pt>
                <c:pt idx="24469">
                  <c:v>41163.885416607322</c:v>
                </c:pt>
                <c:pt idx="24470">
                  <c:v>41163.895833273986</c:v>
                </c:pt>
                <c:pt idx="24471">
                  <c:v>41163.90624994065</c:v>
                </c:pt>
                <c:pt idx="24472">
                  <c:v>41163.916666607314</c:v>
                </c:pt>
                <c:pt idx="24473">
                  <c:v>41163.927083273978</c:v>
                </c:pt>
                <c:pt idx="24474">
                  <c:v>41163.937499940643</c:v>
                </c:pt>
                <c:pt idx="24475">
                  <c:v>41163.947916607307</c:v>
                </c:pt>
                <c:pt idx="24476">
                  <c:v>41163.958333273971</c:v>
                </c:pt>
                <c:pt idx="24477">
                  <c:v>41163.968749940635</c:v>
                </c:pt>
                <c:pt idx="24478">
                  <c:v>41163.9791666073</c:v>
                </c:pt>
                <c:pt idx="24479">
                  <c:v>41163.989583273964</c:v>
                </c:pt>
                <c:pt idx="24480">
                  <c:v>41163.999999940628</c:v>
                </c:pt>
                <c:pt idx="24481">
                  <c:v>41164.010416607292</c:v>
                </c:pt>
                <c:pt idx="24482">
                  <c:v>41164.020833273957</c:v>
                </c:pt>
                <c:pt idx="24483">
                  <c:v>41164.031249940621</c:v>
                </c:pt>
                <c:pt idx="24484">
                  <c:v>41164.041666607285</c:v>
                </c:pt>
                <c:pt idx="24485">
                  <c:v>41164.052083273949</c:v>
                </c:pt>
                <c:pt idx="24486">
                  <c:v>41164.062499940614</c:v>
                </c:pt>
                <c:pt idx="24487">
                  <c:v>41164.072916607278</c:v>
                </c:pt>
                <c:pt idx="24488">
                  <c:v>41164.083333273942</c:v>
                </c:pt>
                <c:pt idx="24489">
                  <c:v>41164.093749940606</c:v>
                </c:pt>
                <c:pt idx="24490">
                  <c:v>41164.104166607271</c:v>
                </c:pt>
                <c:pt idx="24491">
                  <c:v>41164.114583273935</c:v>
                </c:pt>
                <c:pt idx="24492">
                  <c:v>41164.124999940599</c:v>
                </c:pt>
                <c:pt idx="24493">
                  <c:v>41164.135416607263</c:v>
                </c:pt>
                <c:pt idx="24494">
                  <c:v>41164.145833273928</c:v>
                </c:pt>
                <c:pt idx="24495">
                  <c:v>41164.156249940592</c:v>
                </c:pt>
                <c:pt idx="24496">
                  <c:v>41164.166666607256</c:v>
                </c:pt>
                <c:pt idx="24497">
                  <c:v>41164.17708327392</c:v>
                </c:pt>
                <c:pt idx="24498">
                  <c:v>41164.187499940585</c:v>
                </c:pt>
                <c:pt idx="24499">
                  <c:v>41164.197916607249</c:v>
                </c:pt>
                <c:pt idx="24500">
                  <c:v>41164.208333273913</c:v>
                </c:pt>
                <c:pt idx="24501">
                  <c:v>41164.218749940577</c:v>
                </c:pt>
                <c:pt idx="24502">
                  <c:v>41164.229166607241</c:v>
                </c:pt>
                <c:pt idx="24503">
                  <c:v>41164.239583273906</c:v>
                </c:pt>
                <c:pt idx="24504">
                  <c:v>41164.24999994057</c:v>
                </c:pt>
                <c:pt idx="24505">
                  <c:v>41164.260416607234</c:v>
                </c:pt>
                <c:pt idx="24506">
                  <c:v>41164.270833273898</c:v>
                </c:pt>
                <c:pt idx="24507">
                  <c:v>41164.281249940563</c:v>
                </c:pt>
                <c:pt idx="24508">
                  <c:v>41164.291666607227</c:v>
                </c:pt>
                <c:pt idx="24509">
                  <c:v>41164.302083273891</c:v>
                </c:pt>
                <c:pt idx="24510">
                  <c:v>41164.312499940555</c:v>
                </c:pt>
                <c:pt idx="24511">
                  <c:v>41164.32291660722</c:v>
                </c:pt>
                <c:pt idx="24512">
                  <c:v>41164.333333273884</c:v>
                </c:pt>
                <c:pt idx="24513">
                  <c:v>41164.343749940548</c:v>
                </c:pt>
                <c:pt idx="24514">
                  <c:v>41164.354166607212</c:v>
                </c:pt>
                <c:pt idx="24515">
                  <c:v>41164.364583273877</c:v>
                </c:pt>
                <c:pt idx="24516">
                  <c:v>41164.374999940541</c:v>
                </c:pt>
                <c:pt idx="24517">
                  <c:v>41164.385416607205</c:v>
                </c:pt>
                <c:pt idx="24518">
                  <c:v>41164.395833273869</c:v>
                </c:pt>
                <c:pt idx="24519">
                  <c:v>41164.406249940534</c:v>
                </c:pt>
                <c:pt idx="24520">
                  <c:v>41164.416666607198</c:v>
                </c:pt>
                <c:pt idx="24521">
                  <c:v>41164.427083273862</c:v>
                </c:pt>
                <c:pt idx="24522">
                  <c:v>41164.437499940526</c:v>
                </c:pt>
                <c:pt idx="24523">
                  <c:v>41164.447916607191</c:v>
                </c:pt>
                <c:pt idx="24524">
                  <c:v>41164.458333273855</c:v>
                </c:pt>
                <c:pt idx="24525">
                  <c:v>41164.468749940519</c:v>
                </c:pt>
                <c:pt idx="24526">
                  <c:v>41164.479166607183</c:v>
                </c:pt>
                <c:pt idx="24527">
                  <c:v>41164.489583273848</c:v>
                </c:pt>
                <c:pt idx="24528">
                  <c:v>41164.499999940512</c:v>
                </c:pt>
                <c:pt idx="24529">
                  <c:v>41164.510416607176</c:v>
                </c:pt>
                <c:pt idx="24530">
                  <c:v>41164.52083327384</c:v>
                </c:pt>
                <c:pt idx="24531">
                  <c:v>41164.531249940504</c:v>
                </c:pt>
                <c:pt idx="24532">
                  <c:v>41164.541666607169</c:v>
                </c:pt>
                <c:pt idx="24533">
                  <c:v>41164.552083273833</c:v>
                </c:pt>
                <c:pt idx="24534">
                  <c:v>41164.562499940497</c:v>
                </c:pt>
                <c:pt idx="24535">
                  <c:v>41164.572916607161</c:v>
                </c:pt>
                <c:pt idx="24536">
                  <c:v>41164.583333273826</c:v>
                </c:pt>
                <c:pt idx="24537">
                  <c:v>41164.59374994049</c:v>
                </c:pt>
                <c:pt idx="24538">
                  <c:v>41164.604166607154</c:v>
                </c:pt>
                <c:pt idx="24539">
                  <c:v>41164.614583273818</c:v>
                </c:pt>
                <c:pt idx="24540">
                  <c:v>41164.624999940483</c:v>
                </c:pt>
                <c:pt idx="24541">
                  <c:v>41164.635416607147</c:v>
                </c:pt>
                <c:pt idx="24542">
                  <c:v>41164.645833273811</c:v>
                </c:pt>
                <c:pt idx="24543">
                  <c:v>41164.656249940475</c:v>
                </c:pt>
                <c:pt idx="24544">
                  <c:v>41164.66666660714</c:v>
                </c:pt>
                <c:pt idx="24545">
                  <c:v>41164.677083273804</c:v>
                </c:pt>
                <c:pt idx="24546">
                  <c:v>41164.687499940468</c:v>
                </c:pt>
                <c:pt idx="24547">
                  <c:v>41164.697916607132</c:v>
                </c:pt>
                <c:pt idx="24548">
                  <c:v>41164.708333273797</c:v>
                </c:pt>
                <c:pt idx="24549">
                  <c:v>41164.718749940461</c:v>
                </c:pt>
                <c:pt idx="24550">
                  <c:v>41164.729166607125</c:v>
                </c:pt>
                <c:pt idx="24551">
                  <c:v>41164.739583273789</c:v>
                </c:pt>
                <c:pt idx="24552">
                  <c:v>41164.749999940454</c:v>
                </c:pt>
                <c:pt idx="24553">
                  <c:v>41164.760416607118</c:v>
                </c:pt>
                <c:pt idx="24554">
                  <c:v>41164.770833273782</c:v>
                </c:pt>
                <c:pt idx="24555">
                  <c:v>41164.781249940446</c:v>
                </c:pt>
                <c:pt idx="24556">
                  <c:v>41164.791666607111</c:v>
                </c:pt>
                <c:pt idx="24557">
                  <c:v>41164.802083273775</c:v>
                </c:pt>
                <c:pt idx="24558">
                  <c:v>41164.812499940439</c:v>
                </c:pt>
                <c:pt idx="24559">
                  <c:v>41164.822916607103</c:v>
                </c:pt>
                <c:pt idx="24560">
                  <c:v>41164.833333273767</c:v>
                </c:pt>
                <c:pt idx="24561">
                  <c:v>41164.843749940432</c:v>
                </c:pt>
                <c:pt idx="24562">
                  <c:v>41164.854166607096</c:v>
                </c:pt>
                <c:pt idx="24563">
                  <c:v>41164.86458327376</c:v>
                </c:pt>
                <c:pt idx="24564">
                  <c:v>41164.874999940424</c:v>
                </c:pt>
                <c:pt idx="24565">
                  <c:v>41164.885416607089</c:v>
                </c:pt>
                <c:pt idx="24566">
                  <c:v>41164.895833273753</c:v>
                </c:pt>
                <c:pt idx="24567">
                  <c:v>41164.906249940417</c:v>
                </c:pt>
                <c:pt idx="24568">
                  <c:v>41164.916666607081</c:v>
                </c:pt>
                <c:pt idx="24569">
                  <c:v>41164.927083273746</c:v>
                </c:pt>
                <c:pt idx="24570">
                  <c:v>41164.93749994041</c:v>
                </c:pt>
                <c:pt idx="24571">
                  <c:v>41164.947916607074</c:v>
                </c:pt>
                <c:pt idx="24572">
                  <c:v>41164.958333273738</c:v>
                </c:pt>
                <c:pt idx="24573">
                  <c:v>41164.968749940403</c:v>
                </c:pt>
                <c:pt idx="24574">
                  <c:v>41164.979166607067</c:v>
                </c:pt>
                <c:pt idx="24575">
                  <c:v>41164.989583273731</c:v>
                </c:pt>
                <c:pt idx="24576">
                  <c:v>41164.999999940395</c:v>
                </c:pt>
                <c:pt idx="24577">
                  <c:v>41165.01041660706</c:v>
                </c:pt>
                <c:pt idx="24578">
                  <c:v>41165.020833273724</c:v>
                </c:pt>
                <c:pt idx="24579">
                  <c:v>41165.031249940388</c:v>
                </c:pt>
                <c:pt idx="24580">
                  <c:v>41165.041666607052</c:v>
                </c:pt>
                <c:pt idx="24581">
                  <c:v>41165.052083273717</c:v>
                </c:pt>
                <c:pt idx="24582">
                  <c:v>41165.062499940381</c:v>
                </c:pt>
                <c:pt idx="24583">
                  <c:v>41165.072916607045</c:v>
                </c:pt>
                <c:pt idx="24584">
                  <c:v>41165.083333273709</c:v>
                </c:pt>
                <c:pt idx="24585">
                  <c:v>41165.093749940374</c:v>
                </c:pt>
                <c:pt idx="24586">
                  <c:v>41165.104166607038</c:v>
                </c:pt>
                <c:pt idx="24587">
                  <c:v>41165.114583273702</c:v>
                </c:pt>
                <c:pt idx="24588">
                  <c:v>41165.124999940366</c:v>
                </c:pt>
                <c:pt idx="24589">
                  <c:v>41165.13541660703</c:v>
                </c:pt>
                <c:pt idx="24590">
                  <c:v>41165.145833273695</c:v>
                </c:pt>
                <c:pt idx="24591">
                  <c:v>41165.156249940359</c:v>
                </c:pt>
                <c:pt idx="24592">
                  <c:v>41165.166666607023</c:v>
                </c:pt>
                <c:pt idx="24593">
                  <c:v>41165.177083273687</c:v>
                </c:pt>
                <c:pt idx="24594">
                  <c:v>41165.187499940352</c:v>
                </c:pt>
                <c:pt idx="24595">
                  <c:v>41165.197916607016</c:v>
                </c:pt>
                <c:pt idx="24596">
                  <c:v>41165.20833327368</c:v>
                </c:pt>
                <c:pt idx="24597">
                  <c:v>41165.218749940344</c:v>
                </c:pt>
                <c:pt idx="24598">
                  <c:v>41165.229166607009</c:v>
                </c:pt>
                <c:pt idx="24599">
                  <c:v>41165.239583273673</c:v>
                </c:pt>
                <c:pt idx="24600">
                  <c:v>41165.249999940337</c:v>
                </c:pt>
                <c:pt idx="24601">
                  <c:v>41165.260416607001</c:v>
                </c:pt>
                <c:pt idx="24602">
                  <c:v>41165.270833273666</c:v>
                </c:pt>
                <c:pt idx="24603">
                  <c:v>41165.28124994033</c:v>
                </c:pt>
                <c:pt idx="24604">
                  <c:v>41165.291666606994</c:v>
                </c:pt>
                <c:pt idx="24605">
                  <c:v>41165.302083273658</c:v>
                </c:pt>
                <c:pt idx="24606">
                  <c:v>41165.312499940323</c:v>
                </c:pt>
                <c:pt idx="24607">
                  <c:v>41165.322916606987</c:v>
                </c:pt>
                <c:pt idx="24608">
                  <c:v>41165.333333273651</c:v>
                </c:pt>
                <c:pt idx="24609">
                  <c:v>41165.343749940315</c:v>
                </c:pt>
                <c:pt idx="24610">
                  <c:v>41165.35416660698</c:v>
                </c:pt>
                <c:pt idx="24611">
                  <c:v>41165.364583273644</c:v>
                </c:pt>
                <c:pt idx="24612">
                  <c:v>41165.374999940308</c:v>
                </c:pt>
                <c:pt idx="24613">
                  <c:v>41165.385416606972</c:v>
                </c:pt>
                <c:pt idx="24614">
                  <c:v>41165.395833273637</c:v>
                </c:pt>
                <c:pt idx="24615">
                  <c:v>41165.406249940301</c:v>
                </c:pt>
                <c:pt idx="24616">
                  <c:v>41165.416666606965</c:v>
                </c:pt>
                <c:pt idx="24617">
                  <c:v>41165.427083273629</c:v>
                </c:pt>
                <c:pt idx="24618">
                  <c:v>41165.437499940293</c:v>
                </c:pt>
                <c:pt idx="24619">
                  <c:v>41165.447916606958</c:v>
                </c:pt>
                <c:pt idx="24620">
                  <c:v>41165.458333273622</c:v>
                </c:pt>
                <c:pt idx="24621">
                  <c:v>41165.468749940286</c:v>
                </c:pt>
                <c:pt idx="24622">
                  <c:v>41165.47916660695</c:v>
                </c:pt>
                <c:pt idx="24623">
                  <c:v>41165.489583273615</c:v>
                </c:pt>
                <c:pt idx="24624">
                  <c:v>41165.499999940279</c:v>
                </c:pt>
                <c:pt idx="24625">
                  <c:v>41165.510416606943</c:v>
                </c:pt>
                <c:pt idx="24626">
                  <c:v>41165.520833273607</c:v>
                </c:pt>
                <c:pt idx="24627">
                  <c:v>41165.531249940272</c:v>
                </c:pt>
                <c:pt idx="24628">
                  <c:v>41165.541666606936</c:v>
                </c:pt>
                <c:pt idx="24629">
                  <c:v>41165.5520832736</c:v>
                </c:pt>
                <c:pt idx="24630">
                  <c:v>41165.562499940264</c:v>
                </c:pt>
                <c:pt idx="24631">
                  <c:v>41165.572916606929</c:v>
                </c:pt>
                <c:pt idx="24632">
                  <c:v>41165.583333273593</c:v>
                </c:pt>
                <c:pt idx="24633">
                  <c:v>41165.593749940257</c:v>
                </c:pt>
                <c:pt idx="24634">
                  <c:v>41165.604166606921</c:v>
                </c:pt>
                <c:pt idx="24635">
                  <c:v>41165.614583273586</c:v>
                </c:pt>
                <c:pt idx="24636">
                  <c:v>41165.62499994025</c:v>
                </c:pt>
                <c:pt idx="24637">
                  <c:v>41165.635416606914</c:v>
                </c:pt>
                <c:pt idx="24638">
                  <c:v>41165.645833273578</c:v>
                </c:pt>
                <c:pt idx="24639">
                  <c:v>41165.656249940243</c:v>
                </c:pt>
                <c:pt idx="24640">
                  <c:v>41165.666666606907</c:v>
                </c:pt>
                <c:pt idx="24641">
                  <c:v>41165.677083273571</c:v>
                </c:pt>
                <c:pt idx="24642">
                  <c:v>41165.687499940235</c:v>
                </c:pt>
                <c:pt idx="24643">
                  <c:v>41165.6979166069</c:v>
                </c:pt>
                <c:pt idx="24644">
                  <c:v>41165.708333273564</c:v>
                </c:pt>
                <c:pt idx="24645">
                  <c:v>41165.718749940228</c:v>
                </c:pt>
                <c:pt idx="24646">
                  <c:v>41165.729166606892</c:v>
                </c:pt>
                <c:pt idx="24647">
                  <c:v>41165.739583273556</c:v>
                </c:pt>
                <c:pt idx="24648">
                  <c:v>41165.749999940221</c:v>
                </c:pt>
                <c:pt idx="24649">
                  <c:v>41165.760416606885</c:v>
                </c:pt>
                <c:pt idx="24650">
                  <c:v>41165.770833273549</c:v>
                </c:pt>
                <c:pt idx="24651">
                  <c:v>41165.781249940213</c:v>
                </c:pt>
                <c:pt idx="24652">
                  <c:v>41165.791666606878</c:v>
                </c:pt>
                <c:pt idx="24653">
                  <c:v>41165.802083273542</c:v>
                </c:pt>
                <c:pt idx="24654">
                  <c:v>41165.812499940206</c:v>
                </c:pt>
                <c:pt idx="24655">
                  <c:v>41165.82291660687</c:v>
                </c:pt>
                <c:pt idx="24656">
                  <c:v>41165.833333273535</c:v>
                </c:pt>
                <c:pt idx="24657">
                  <c:v>41165.843749940199</c:v>
                </c:pt>
                <c:pt idx="24658">
                  <c:v>41165.854166606863</c:v>
                </c:pt>
                <c:pt idx="24659">
                  <c:v>41165.864583273527</c:v>
                </c:pt>
                <c:pt idx="24660">
                  <c:v>41165.874999940192</c:v>
                </c:pt>
                <c:pt idx="24661">
                  <c:v>41165.885416606856</c:v>
                </c:pt>
                <c:pt idx="24662">
                  <c:v>41165.89583327352</c:v>
                </c:pt>
                <c:pt idx="24663">
                  <c:v>41165.906249940184</c:v>
                </c:pt>
                <c:pt idx="24664">
                  <c:v>41165.916666606849</c:v>
                </c:pt>
                <c:pt idx="24665">
                  <c:v>41165.927083273513</c:v>
                </c:pt>
                <c:pt idx="24666">
                  <c:v>41165.937499940177</c:v>
                </c:pt>
                <c:pt idx="24667">
                  <c:v>41165.947916606841</c:v>
                </c:pt>
                <c:pt idx="24668">
                  <c:v>41165.958333273506</c:v>
                </c:pt>
                <c:pt idx="24669">
                  <c:v>41165.96874994017</c:v>
                </c:pt>
                <c:pt idx="24670">
                  <c:v>41165.979166606834</c:v>
                </c:pt>
                <c:pt idx="24671">
                  <c:v>41165.989583273498</c:v>
                </c:pt>
                <c:pt idx="24672">
                  <c:v>41165.999999940163</c:v>
                </c:pt>
                <c:pt idx="24673">
                  <c:v>41166.010416606827</c:v>
                </c:pt>
                <c:pt idx="24674">
                  <c:v>41166.020833273491</c:v>
                </c:pt>
                <c:pt idx="24675">
                  <c:v>41166.031249940155</c:v>
                </c:pt>
                <c:pt idx="24676">
                  <c:v>41166.041666606819</c:v>
                </c:pt>
                <c:pt idx="24677">
                  <c:v>41166.052083273484</c:v>
                </c:pt>
                <c:pt idx="24678">
                  <c:v>41166.062499940148</c:v>
                </c:pt>
                <c:pt idx="24679">
                  <c:v>41166.072916606812</c:v>
                </c:pt>
                <c:pt idx="24680">
                  <c:v>41166.083333273476</c:v>
                </c:pt>
                <c:pt idx="24681">
                  <c:v>41166.093749940141</c:v>
                </c:pt>
                <c:pt idx="24682">
                  <c:v>41166.104166606805</c:v>
                </c:pt>
                <c:pt idx="24683">
                  <c:v>41166.114583273469</c:v>
                </c:pt>
                <c:pt idx="24684">
                  <c:v>41166.124999940133</c:v>
                </c:pt>
                <c:pt idx="24685">
                  <c:v>41166.135416606798</c:v>
                </c:pt>
                <c:pt idx="24686">
                  <c:v>41166.145833273462</c:v>
                </c:pt>
                <c:pt idx="24687">
                  <c:v>41166.156249940126</c:v>
                </c:pt>
                <c:pt idx="24688">
                  <c:v>41166.16666660679</c:v>
                </c:pt>
                <c:pt idx="24689">
                  <c:v>41166.177083273455</c:v>
                </c:pt>
                <c:pt idx="24690">
                  <c:v>41166.187499940119</c:v>
                </c:pt>
                <c:pt idx="24691">
                  <c:v>41166.197916606783</c:v>
                </c:pt>
                <c:pt idx="24692">
                  <c:v>41166.208333273447</c:v>
                </c:pt>
                <c:pt idx="24693">
                  <c:v>41166.218749940112</c:v>
                </c:pt>
                <c:pt idx="24694">
                  <c:v>41166.229166606776</c:v>
                </c:pt>
                <c:pt idx="24695">
                  <c:v>41166.23958327344</c:v>
                </c:pt>
                <c:pt idx="24696">
                  <c:v>41166.249999940104</c:v>
                </c:pt>
                <c:pt idx="24697">
                  <c:v>41166.260416606769</c:v>
                </c:pt>
                <c:pt idx="24698">
                  <c:v>41166.270833273433</c:v>
                </c:pt>
                <c:pt idx="24699">
                  <c:v>41166.281249940097</c:v>
                </c:pt>
                <c:pt idx="24700">
                  <c:v>41166.291666606761</c:v>
                </c:pt>
                <c:pt idx="24701">
                  <c:v>41166.302083273426</c:v>
                </c:pt>
                <c:pt idx="24702">
                  <c:v>41166.31249994009</c:v>
                </c:pt>
                <c:pt idx="24703">
                  <c:v>41166.322916606754</c:v>
                </c:pt>
                <c:pt idx="24704">
                  <c:v>41166.333333273418</c:v>
                </c:pt>
                <c:pt idx="24705">
                  <c:v>41166.343749940082</c:v>
                </c:pt>
                <c:pt idx="24706">
                  <c:v>41166.354166606747</c:v>
                </c:pt>
                <c:pt idx="24707">
                  <c:v>41166.364583273411</c:v>
                </c:pt>
                <c:pt idx="24708">
                  <c:v>41166.374999940075</c:v>
                </c:pt>
                <c:pt idx="24709">
                  <c:v>41166.385416606739</c:v>
                </c:pt>
                <c:pt idx="24710">
                  <c:v>41166.395833273404</c:v>
                </c:pt>
                <c:pt idx="24711">
                  <c:v>41166.406249940068</c:v>
                </c:pt>
                <c:pt idx="24712">
                  <c:v>41166.416666606732</c:v>
                </c:pt>
                <c:pt idx="24713">
                  <c:v>41166.427083273396</c:v>
                </c:pt>
                <c:pt idx="24714">
                  <c:v>41166.437499940061</c:v>
                </c:pt>
                <c:pt idx="24715">
                  <c:v>41166.447916606725</c:v>
                </c:pt>
                <c:pt idx="24716">
                  <c:v>41166.458333273389</c:v>
                </c:pt>
                <c:pt idx="24717">
                  <c:v>41166.468749940053</c:v>
                </c:pt>
                <c:pt idx="24718">
                  <c:v>41166.479166606718</c:v>
                </c:pt>
                <c:pt idx="24719">
                  <c:v>41166.489583273382</c:v>
                </c:pt>
                <c:pt idx="24720">
                  <c:v>41166.499999940046</c:v>
                </c:pt>
                <c:pt idx="24721">
                  <c:v>41166.51041660671</c:v>
                </c:pt>
                <c:pt idx="24722">
                  <c:v>41166.520833273375</c:v>
                </c:pt>
                <c:pt idx="24723">
                  <c:v>41166.531249940039</c:v>
                </c:pt>
                <c:pt idx="24724">
                  <c:v>41166.541666606703</c:v>
                </c:pt>
                <c:pt idx="24725">
                  <c:v>41166.552083273367</c:v>
                </c:pt>
                <c:pt idx="24726">
                  <c:v>41166.562499940032</c:v>
                </c:pt>
                <c:pt idx="24727">
                  <c:v>41166.572916606696</c:v>
                </c:pt>
                <c:pt idx="24728">
                  <c:v>41166.58333327336</c:v>
                </c:pt>
                <c:pt idx="24729">
                  <c:v>41166.593749940024</c:v>
                </c:pt>
                <c:pt idx="24730">
                  <c:v>41166.604166606689</c:v>
                </c:pt>
                <c:pt idx="24731">
                  <c:v>41166.614583273353</c:v>
                </c:pt>
                <c:pt idx="24732">
                  <c:v>41166.624999940017</c:v>
                </c:pt>
                <c:pt idx="24733">
                  <c:v>41166.635416606681</c:v>
                </c:pt>
                <c:pt idx="24734">
                  <c:v>41166.645833273345</c:v>
                </c:pt>
                <c:pt idx="24735">
                  <c:v>41166.65624994001</c:v>
                </c:pt>
                <c:pt idx="24736">
                  <c:v>41166.666666606674</c:v>
                </c:pt>
                <c:pt idx="24737">
                  <c:v>41166.677083273338</c:v>
                </c:pt>
                <c:pt idx="24738">
                  <c:v>41166.687499940002</c:v>
                </c:pt>
                <c:pt idx="24739">
                  <c:v>41166.697916606667</c:v>
                </c:pt>
                <c:pt idx="24740">
                  <c:v>41166.708333273331</c:v>
                </c:pt>
                <c:pt idx="24741">
                  <c:v>41166.718749939995</c:v>
                </c:pt>
                <c:pt idx="24742">
                  <c:v>41166.729166606659</c:v>
                </c:pt>
                <c:pt idx="24743">
                  <c:v>41166.739583273324</c:v>
                </c:pt>
                <c:pt idx="24744">
                  <c:v>41166.749999939988</c:v>
                </c:pt>
                <c:pt idx="24745">
                  <c:v>41166.760416606652</c:v>
                </c:pt>
                <c:pt idx="24746">
                  <c:v>41166.770833273316</c:v>
                </c:pt>
                <c:pt idx="24747">
                  <c:v>41166.781249939981</c:v>
                </c:pt>
                <c:pt idx="24748">
                  <c:v>41166.791666606645</c:v>
                </c:pt>
                <c:pt idx="24749">
                  <c:v>41166.802083273309</c:v>
                </c:pt>
                <c:pt idx="24750">
                  <c:v>41166.812499939973</c:v>
                </c:pt>
                <c:pt idx="24751">
                  <c:v>41166.822916606638</c:v>
                </c:pt>
                <c:pt idx="24752">
                  <c:v>41166.833333273302</c:v>
                </c:pt>
                <c:pt idx="24753">
                  <c:v>41166.843749939966</c:v>
                </c:pt>
                <c:pt idx="24754">
                  <c:v>41166.85416660663</c:v>
                </c:pt>
                <c:pt idx="24755">
                  <c:v>41166.864583273295</c:v>
                </c:pt>
                <c:pt idx="24756">
                  <c:v>41166.874999939959</c:v>
                </c:pt>
                <c:pt idx="24757">
                  <c:v>41166.885416606623</c:v>
                </c:pt>
                <c:pt idx="24758">
                  <c:v>41166.895833273287</c:v>
                </c:pt>
                <c:pt idx="24759">
                  <c:v>41166.906249939952</c:v>
                </c:pt>
                <c:pt idx="24760">
                  <c:v>41166.916666606616</c:v>
                </c:pt>
                <c:pt idx="24761">
                  <c:v>41166.92708327328</c:v>
                </c:pt>
                <c:pt idx="24762">
                  <c:v>41166.937499939944</c:v>
                </c:pt>
                <c:pt idx="24763">
                  <c:v>41166.947916606608</c:v>
                </c:pt>
                <c:pt idx="24764">
                  <c:v>41166.958333273273</c:v>
                </c:pt>
                <c:pt idx="24765">
                  <c:v>41166.968749939937</c:v>
                </c:pt>
                <c:pt idx="24766">
                  <c:v>41166.979166606601</c:v>
                </c:pt>
                <c:pt idx="24767">
                  <c:v>41166.989583273265</c:v>
                </c:pt>
                <c:pt idx="24768">
                  <c:v>41166.99999993993</c:v>
                </c:pt>
                <c:pt idx="24769">
                  <c:v>41167.010416606594</c:v>
                </c:pt>
                <c:pt idx="24770">
                  <c:v>41167.020833273258</c:v>
                </c:pt>
                <c:pt idx="24771">
                  <c:v>41167.031249939922</c:v>
                </c:pt>
                <c:pt idx="24772">
                  <c:v>41167.041666606587</c:v>
                </c:pt>
                <c:pt idx="24773">
                  <c:v>41167.052083273251</c:v>
                </c:pt>
                <c:pt idx="24774">
                  <c:v>41167.062499939915</c:v>
                </c:pt>
                <c:pt idx="24775">
                  <c:v>41167.072916606579</c:v>
                </c:pt>
                <c:pt idx="24776">
                  <c:v>41167.083333273244</c:v>
                </c:pt>
                <c:pt idx="24777">
                  <c:v>41167.093749939908</c:v>
                </c:pt>
                <c:pt idx="24778">
                  <c:v>41167.104166606572</c:v>
                </c:pt>
                <c:pt idx="24779">
                  <c:v>41167.114583273236</c:v>
                </c:pt>
                <c:pt idx="24780">
                  <c:v>41167.124999939901</c:v>
                </c:pt>
                <c:pt idx="24781">
                  <c:v>41167.135416606565</c:v>
                </c:pt>
                <c:pt idx="24782">
                  <c:v>41167.145833273229</c:v>
                </c:pt>
                <c:pt idx="24783">
                  <c:v>41167.156249939893</c:v>
                </c:pt>
                <c:pt idx="24784">
                  <c:v>41167.166666606558</c:v>
                </c:pt>
                <c:pt idx="24785">
                  <c:v>41167.177083273222</c:v>
                </c:pt>
                <c:pt idx="24786">
                  <c:v>41167.187499939886</c:v>
                </c:pt>
                <c:pt idx="24787">
                  <c:v>41167.19791660655</c:v>
                </c:pt>
                <c:pt idx="24788">
                  <c:v>41167.208333273215</c:v>
                </c:pt>
                <c:pt idx="24789">
                  <c:v>41167.218749939879</c:v>
                </c:pt>
                <c:pt idx="24790">
                  <c:v>41167.229166606543</c:v>
                </c:pt>
                <c:pt idx="24791">
                  <c:v>41167.239583273207</c:v>
                </c:pt>
                <c:pt idx="24792">
                  <c:v>41167.249999939871</c:v>
                </c:pt>
                <c:pt idx="24793">
                  <c:v>41167.260416606536</c:v>
                </c:pt>
                <c:pt idx="24794">
                  <c:v>41167.2708332732</c:v>
                </c:pt>
                <c:pt idx="24795">
                  <c:v>41167.281249939864</c:v>
                </c:pt>
                <c:pt idx="24796">
                  <c:v>41167.291666606528</c:v>
                </c:pt>
                <c:pt idx="24797">
                  <c:v>41167.302083273193</c:v>
                </c:pt>
                <c:pt idx="24798">
                  <c:v>41167.312499939857</c:v>
                </c:pt>
                <c:pt idx="24799">
                  <c:v>41167.322916606521</c:v>
                </c:pt>
                <c:pt idx="24800">
                  <c:v>41167.333333273185</c:v>
                </c:pt>
                <c:pt idx="24801">
                  <c:v>41167.34374993985</c:v>
                </c:pt>
                <c:pt idx="24802">
                  <c:v>41167.354166606514</c:v>
                </c:pt>
                <c:pt idx="24803">
                  <c:v>41167.364583273178</c:v>
                </c:pt>
                <c:pt idx="24804">
                  <c:v>41167.374999939842</c:v>
                </c:pt>
                <c:pt idx="24805">
                  <c:v>41167.385416606507</c:v>
                </c:pt>
                <c:pt idx="24806">
                  <c:v>41167.395833273171</c:v>
                </c:pt>
                <c:pt idx="24807">
                  <c:v>41167.406249939835</c:v>
                </c:pt>
                <c:pt idx="24808">
                  <c:v>41167.416666606499</c:v>
                </c:pt>
                <c:pt idx="24809">
                  <c:v>41167.427083273164</c:v>
                </c:pt>
                <c:pt idx="24810">
                  <c:v>41167.437499939828</c:v>
                </c:pt>
                <c:pt idx="24811">
                  <c:v>41167.447916606492</c:v>
                </c:pt>
                <c:pt idx="24812">
                  <c:v>41167.458333273156</c:v>
                </c:pt>
                <c:pt idx="24813">
                  <c:v>41167.468749939821</c:v>
                </c:pt>
                <c:pt idx="24814">
                  <c:v>41167.479166606485</c:v>
                </c:pt>
                <c:pt idx="24815">
                  <c:v>41167.489583273149</c:v>
                </c:pt>
                <c:pt idx="24816">
                  <c:v>41167.499999939813</c:v>
                </c:pt>
                <c:pt idx="24817">
                  <c:v>41167.510416606478</c:v>
                </c:pt>
                <c:pt idx="24818">
                  <c:v>41167.520833273142</c:v>
                </c:pt>
                <c:pt idx="24819">
                  <c:v>41167.531249939806</c:v>
                </c:pt>
                <c:pt idx="24820">
                  <c:v>41167.54166660647</c:v>
                </c:pt>
                <c:pt idx="24821">
                  <c:v>41167.552083273134</c:v>
                </c:pt>
                <c:pt idx="24822">
                  <c:v>41167.562499939799</c:v>
                </c:pt>
                <c:pt idx="24823">
                  <c:v>41167.572916606463</c:v>
                </c:pt>
                <c:pt idx="24824">
                  <c:v>41167.583333273127</c:v>
                </c:pt>
                <c:pt idx="24825">
                  <c:v>41167.593749939791</c:v>
                </c:pt>
                <c:pt idx="24826">
                  <c:v>41167.604166606456</c:v>
                </c:pt>
                <c:pt idx="24827">
                  <c:v>41167.61458327312</c:v>
                </c:pt>
                <c:pt idx="24828">
                  <c:v>41167.624999939784</c:v>
                </c:pt>
                <c:pt idx="24829">
                  <c:v>41167.635416606448</c:v>
                </c:pt>
                <c:pt idx="24830">
                  <c:v>41167.645833273113</c:v>
                </c:pt>
                <c:pt idx="24831">
                  <c:v>41167.656249939777</c:v>
                </c:pt>
                <c:pt idx="24832">
                  <c:v>41167.666666606441</c:v>
                </c:pt>
                <c:pt idx="24833">
                  <c:v>41167.677083273105</c:v>
                </c:pt>
                <c:pt idx="24834">
                  <c:v>41167.68749993977</c:v>
                </c:pt>
                <c:pt idx="24835">
                  <c:v>41167.697916606434</c:v>
                </c:pt>
                <c:pt idx="24836">
                  <c:v>41167.708333273098</c:v>
                </c:pt>
                <c:pt idx="24837">
                  <c:v>41167.718749939762</c:v>
                </c:pt>
                <c:pt idx="24838">
                  <c:v>41167.729166606427</c:v>
                </c:pt>
                <c:pt idx="24839">
                  <c:v>41167.739583273091</c:v>
                </c:pt>
                <c:pt idx="24840">
                  <c:v>41167.749999939755</c:v>
                </c:pt>
                <c:pt idx="24841">
                  <c:v>41167.760416606419</c:v>
                </c:pt>
                <c:pt idx="24842">
                  <c:v>41167.770833273084</c:v>
                </c:pt>
                <c:pt idx="24843">
                  <c:v>41167.781249939748</c:v>
                </c:pt>
                <c:pt idx="24844">
                  <c:v>41167.791666606412</c:v>
                </c:pt>
                <c:pt idx="24845">
                  <c:v>41167.802083273076</c:v>
                </c:pt>
                <c:pt idx="24846">
                  <c:v>41167.812499939741</c:v>
                </c:pt>
                <c:pt idx="24847">
                  <c:v>41167.822916606405</c:v>
                </c:pt>
                <c:pt idx="24848">
                  <c:v>41167.833333273069</c:v>
                </c:pt>
                <c:pt idx="24849">
                  <c:v>41167.843749939733</c:v>
                </c:pt>
                <c:pt idx="24850">
                  <c:v>41167.854166606397</c:v>
                </c:pt>
                <c:pt idx="24851">
                  <c:v>41167.864583273062</c:v>
                </c:pt>
                <c:pt idx="24852">
                  <c:v>41167.874999939726</c:v>
                </c:pt>
                <c:pt idx="24853">
                  <c:v>41167.88541660639</c:v>
                </c:pt>
                <c:pt idx="24854">
                  <c:v>41167.895833273054</c:v>
                </c:pt>
                <c:pt idx="24855">
                  <c:v>41167.906249939719</c:v>
                </c:pt>
                <c:pt idx="24856">
                  <c:v>41167.916666606383</c:v>
                </c:pt>
                <c:pt idx="24857">
                  <c:v>41167.927083273047</c:v>
                </c:pt>
                <c:pt idx="24858">
                  <c:v>41167.937499939711</c:v>
                </c:pt>
                <c:pt idx="24859">
                  <c:v>41167.947916606376</c:v>
                </c:pt>
                <c:pt idx="24860">
                  <c:v>41167.95833327304</c:v>
                </c:pt>
                <c:pt idx="24861">
                  <c:v>41167.968749939704</c:v>
                </c:pt>
                <c:pt idx="24862">
                  <c:v>41167.979166606368</c:v>
                </c:pt>
                <c:pt idx="24863">
                  <c:v>41167.989583273033</c:v>
                </c:pt>
                <c:pt idx="24864">
                  <c:v>41167.999999939697</c:v>
                </c:pt>
                <c:pt idx="24865">
                  <c:v>41168.010416606361</c:v>
                </c:pt>
                <c:pt idx="24866">
                  <c:v>41168.020833273025</c:v>
                </c:pt>
                <c:pt idx="24867">
                  <c:v>41168.03124993969</c:v>
                </c:pt>
                <c:pt idx="24868">
                  <c:v>41168.041666606354</c:v>
                </c:pt>
                <c:pt idx="24869">
                  <c:v>41168.052083273018</c:v>
                </c:pt>
                <c:pt idx="24870">
                  <c:v>41168.062499939682</c:v>
                </c:pt>
                <c:pt idx="24871">
                  <c:v>41168.072916606347</c:v>
                </c:pt>
                <c:pt idx="24872">
                  <c:v>41168.083333273011</c:v>
                </c:pt>
                <c:pt idx="24873">
                  <c:v>41168.093749939675</c:v>
                </c:pt>
                <c:pt idx="24874">
                  <c:v>41168.104166606339</c:v>
                </c:pt>
                <c:pt idx="24875">
                  <c:v>41168.114583273004</c:v>
                </c:pt>
                <c:pt idx="24876">
                  <c:v>41168.124999939668</c:v>
                </c:pt>
                <c:pt idx="24877">
                  <c:v>41168.135416606332</c:v>
                </c:pt>
                <c:pt idx="24878">
                  <c:v>41168.145833272996</c:v>
                </c:pt>
                <c:pt idx="24879">
                  <c:v>41168.15624993966</c:v>
                </c:pt>
                <c:pt idx="24880">
                  <c:v>41168.166666606325</c:v>
                </c:pt>
                <c:pt idx="24881">
                  <c:v>41168.177083272989</c:v>
                </c:pt>
                <c:pt idx="24882">
                  <c:v>41168.187499939653</c:v>
                </c:pt>
                <c:pt idx="24883">
                  <c:v>41168.197916606317</c:v>
                </c:pt>
                <c:pt idx="24884">
                  <c:v>41168.208333272982</c:v>
                </c:pt>
                <c:pt idx="24885">
                  <c:v>41168.218749939646</c:v>
                </c:pt>
                <c:pt idx="24886">
                  <c:v>41168.22916660631</c:v>
                </c:pt>
                <c:pt idx="24887">
                  <c:v>41168.239583272974</c:v>
                </c:pt>
                <c:pt idx="24888">
                  <c:v>41168.249999939639</c:v>
                </c:pt>
                <c:pt idx="24889">
                  <c:v>41168.260416606303</c:v>
                </c:pt>
                <c:pt idx="24890">
                  <c:v>41168.270833272967</c:v>
                </c:pt>
                <c:pt idx="24891">
                  <c:v>41168.281249939631</c:v>
                </c:pt>
                <c:pt idx="24892">
                  <c:v>41168.291666606296</c:v>
                </c:pt>
                <c:pt idx="24893">
                  <c:v>41168.30208327296</c:v>
                </c:pt>
                <c:pt idx="24894">
                  <c:v>41168.312499939624</c:v>
                </c:pt>
                <c:pt idx="24895">
                  <c:v>41168.322916606288</c:v>
                </c:pt>
                <c:pt idx="24896">
                  <c:v>41168.333333272953</c:v>
                </c:pt>
                <c:pt idx="24897">
                  <c:v>41168.343749939617</c:v>
                </c:pt>
                <c:pt idx="24898">
                  <c:v>41168.354166606281</c:v>
                </c:pt>
                <c:pt idx="24899">
                  <c:v>41168.364583272945</c:v>
                </c:pt>
                <c:pt idx="24900">
                  <c:v>41168.37499993961</c:v>
                </c:pt>
                <c:pt idx="24901">
                  <c:v>41168.385416606274</c:v>
                </c:pt>
                <c:pt idx="24902">
                  <c:v>41168.395833272938</c:v>
                </c:pt>
                <c:pt idx="24903">
                  <c:v>41168.406249939602</c:v>
                </c:pt>
                <c:pt idx="24904">
                  <c:v>41168.416666606267</c:v>
                </c:pt>
                <c:pt idx="24905">
                  <c:v>41168.427083272931</c:v>
                </c:pt>
                <c:pt idx="24906">
                  <c:v>41168.437499939595</c:v>
                </c:pt>
                <c:pt idx="24907">
                  <c:v>41168.447916606259</c:v>
                </c:pt>
                <c:pt idx="24908">
                  <c:v>41168.458333272923</c:v>
                </c:pt>
                <c:pt idx="24909">
                  <c:v>41168.468749939588</c:v>
                </c:pt>
                <c:pt idx="24910">
                  <c:v>41168.479166606252</c:v>
                </c:pt>
                <c:pt idx="24911">
                  <c:v>41168.489583272916</c:v>
                </c:pt>
                <c:pt idx="24912">
                  <c:v>41168.49999993958</c:v>
                </c:pt>
                <c:pt idx="24913">
                  <c:v>41168.510416606245</c:v>
                </c:pt>
                <c:pt idx="24914">
                  <c:v>41168.520833272909</c:v>
                </c:pt>
                <c:pt idx="24915">
                  <c:v>41168.531249939573</c:v>
                </c:pt>
                <c:pt idx="24916">
                  <c:v>41168.541666606237</c:v>
                </c:pt>
                <c:pt idx="24917">
                  <c:v>41168.552083272902</c:v>
                </c:pt>
                <c:pt idx="24918">
                  <c:v>41168.562499939566</c:v>
                </c:pt>
                <c:pt idx="24919">
                  <c:v>41168.57291660623</c:v>
                </c:pt>
                <c:pt idx="24920">
                  <c:v>41168.583333272894</c:v>
                </c:pt>
                <c:pt idx="24921">
                  <c:v>41168.593749939559</c:v>
                </c:pt>
                <c:pt idx="24922">
                  <c:v>41168.604166606223</c:v>
                </c:pt>
                <c:pt idx="24923">
                  <c:v>41168.614583272887</c:v>
                </c:pt>
                <c:pt idx="24924">
                  <c:v>41168.624999939551</c:v>
                </c:pt>
                <c:pt idx="24925">
                  <c:v>41168.635416606216</c:v>
                </c:pt>
                <c:pt idx="24926">
                  <c:v>41168.64583327288</c:v>
                </c:pt>
                <c:pt idx="24927">
                  <c:v>41168.656249939544</c:v>
                </c:pt>
                <c:pt idx="24928">
                  <c:v>41168.666666606208</c:v>
                </c:pt>
                <c:pt idx="24929">
                  <c:v>41168.677083272873</c:v>
                </c:pt>
                <c:pt idx="24930">
                  <c:v>41168.687499939537</c:v>
                </c:pt>
                <c:pt idx="24931">
                  <c:v>41168.697916606201</c:v>
                </c:pt>
                <c:pt idx="24932">
                  <c:v>41168.708333272865</c:v>
                </c:pt>
                <c:pt idx="24933">
                  <c:v>41168.71874993953</c:v>
                </c:pt>
                <c:pt idx="24934">
                  <c:v>41168.729166606194</c:v>
                </c:pt>
                <c:pt idx="24935">
                  <c:v>41168.739583272858</c:v>
                </c:pt>
                <c:pt idx="24936">
                  <c:v>41168.749999939522</c:v>
                </c:pt>
                <c:pt idx="24937">
                  <c:v>41168.760416606186</c:v>
                </c:pt>
                <c:pt idx="24938">
                  <c:v>41168.770833272851</c:v>
                </c:pt>
                <c:pt idx="24939">
                  <c:v>41168.781249939515</c:v>
                </c:pt>
                <c:pt idx="24940">
                  <c:v>41168.791666606179</c:v>
                </c:pt>
                <c:pt idx="24941">
                  <c:v>41168.802083272843</c:v>
                </c:pt>
                <c:pt idx="24942">
                  <c:v>41168.812499939508</c:v>
                </c:pt>
                <c:pt idx="24943">
                  <c:v>41168.822916606172</c:v>
                </c:pt>
                <c:pt idx="24944">
                  <c:v>41168.833333272836</c:v>
                </c:pt>
                <c:pt idx="24945">
                  <c:v>41168.8437499395</c:v>
                </c:pt>
                <c:pt idx="24946">
                  <c:v>41168.854166606165</c:v>
                </c:pt>
                <c:pt idx="24947">
                  <c:v>41168.864583272829</c:v>
                </c:pt>
                <c:pt idx="24948">
                  <c:v>41168.874999939493</c:v>
                </c:pt>
                <c:pt idx="24949">
                  <c:v>41168.885416606157</c:v>
                </c:pt>
                <c:pt idx="24950">
                  <c:v>41168.895833272822</c:v>
                </c:pt>
                <c:pt idx="24951">
                  <c:v>41168.906249939486</c:v>
                </c:pt>
                <c:pt idx="24952">
                  <c:v>41168.91666660615</c:v>
                </c:pt>
                <c:pt idx="24953">
                  <c:v>41168.927083272814</c:v>
                </c:pt>
                <c:pt idx="24954">
                  <c:v>41168.937499939479</c:v>
                </c:pt>
                <c:pt idx="24955">
                  <c:v>41168.947916606143</c:v>
                </c:pt>
                <c:pt idx="24956">
                  <c:v>41168.958333272807</c:v>
                </c:pt>
                <c:pt idx="24957">
                  <c:v>41168.968749939471</c:v>
                </c:pt>
                <c:pt idx="24958">
                  <c:v>41168.979166606136</c:v>
                </c:pt>
                <c:pt idx="24959">
                  <c:v>41168.9895832728</c:v>
                </c:pt>
                <c:pt idx="24960">
                  <c:v>41168.999999939464</c:v>
                </c:pt>
                <c:pt idx="24961">
                  <c:v>41169.010416606128</c:v>
                </c:pt>
                <c:pt idx="24962">
                  <c:v>41169.020833272793</c:v>
                </c:pt>
                <c:pt idx="24963">
                  <c:v>41169.031249939457</c:v>
                </c:pt>
                <c:pt idx="24964">
                  <c:v>41169.041666606121</c:v>
                </c:pt>
                <c:pt idx="24965">
                  <c:v>41169.052083272785</c:v>
                </c:pt>
                <c:pt idx="24966">
                  <c:v>41169.062499939449</c:v>
                </c:pt>
                <c:pt idx="24967">
                  <c:v>41169.072916606114</c:v>
                </c:pt>
                <c:pt idx="24968">
                  <c:v>41169.083333272778</c:v>
                </c:pt>
                <c:pt idx="24969">
                  <c:v>41169.093749939442</c:v>
                </c:pt>
                <c:pt idx="24970">
                  <c:v>41169.104166606106</c:v>
                </c:pt>
                <c:pt idx="24971">
                  <c:v>41169.114583272771</c:v>
                </c:pt>
                <c:pt idx="24972">
                  <c:v>41169.124999939435</c:v>
                </c:pt>
                <c:pt idx="24973">
                  <c:v>41169.135416606099</c:v>
                </c:pt>
                <c:pt idx="24974">
                  <c:v>41169.145833272763</c:v>
                </c:pt>
                <c:pt idx="24975">
                  <c:v>41169.156249939428</c:v>
                </c:pt>
                <c:pt idx="24976">
                  <c:v>41169.166666606092</c:v>
                </c:pt>
                <c:pt idx="24977">
                  <c:v>41169.177083272756</c:v>
                </c:pt>
                <c:pt idx="24978">
                  <c:v>41169.18749993942</c:v>
                </c:pt>
                <c:pt idx="24979">
                  <c:v>41169.197916606085</c:v>
                </c:pt>
                <c:pt idx="24980">
                  <c:v>41169.208333272749</c:v>
                </c:pt>
                <c:pt idx="24981">
                  <c:v>41169.218749939413</c:v>
                </c:pt>
                <c:pt idx="24982">
                  <c:v>41169.229166606077</c:v>
                </c:pt>
                <c:pt idx="24983">
                  <c:v>41169.239583272742</c:v>
                </c:pt>
                <c:pt idx="24984">
                  <c:v>41169.249999939406</c:v>
                </c:pt>
                <c:pt idx="24985">
                  <c:v>41169.26041660607</c:v>
                </c:pt>
                <c:pt idx="24986">
                  <c:v>41169.270833272734</c:v>
                </c:pt>
                <c:pt idx="24987">
                  <c:v>41169.281249939399</c:v>
                </c:pt>
                <c:pt idx="24988">
                  <c:v>41169.291666606063</c:v>
                </c:pt>
                <c:pt idx="24989">
                  <c:v>41169.302083272727</c:v>
                </c:pt>
                <c:pt idx="24990">
                  <c:v>41169.312499939391</c:v>
                </c:pt>
                <c:pt idx="24991">
                  <c:v>41169.322916606056</c:v>
                </c:pt>
                <c:pt idx="24992">
                  <c:v>41169.33333327272</c:v>
                </c:pt>
                <c:pt idx="24993">
                  <c:v>41169.343749939384</c:v>
                </c:pt>
                <c:pt idx="24994">
                  <c:v>41169.354166606048</c:v>
                </c:pt>
                <c:pt idx="24995">
                  <c:v>41169.364583272712</c:v>
                </c:pt>
                <c:pt idx="24996">
                  <c:v>41169.374999939377</c:v>
                </c:pt>
                <c:pt idx="24997">
                  <c:v>41169.385416606041</c:v>
                </c:pt>
                <c:pt idx="24998">
                  <c:v>41169.395833272705</c:v>
                </c:pt>
                <c:pt idx="24999">
                  <c:v>41169.406249939369</c:v>
                </c:pt>
                <c:pt idx="25000">
                  <c:v>41169.416666606034</c:v>
                </c:pt>
                <c:pt idx="25001">
                  <c:v>41169.427083272698</c:v>
                </c:pt>
                <c:pt idx="25002">
                  <c:v>41169.437499939362</c:v>
                </c:pt>
                <c:pt idx="25003">
                  <c:v>41169.447916606026</c:v>
                </c:pt>
                <c:pt idx="25004">
                  <c:v>41169.458333272691</c:v>
                </c:pt>
                <c:pt idx="25005">
                  <c:v>41169.468749939355</c:v>
                </c:pt>
                <c:pt idx="25006">
                  <c:v>41169.479166606019</c:v>
                </c:pt>
                <c:pt idx="25007">
                  <c:v>41169.489583272683</c:v>
                </c:pt>
                <c:pt idx="25008">
                  <c:v>41169.499999939348</c:v>
                </c:pt>
                <c:pt idx="25009">
                  <c:v>41169.510416606012</c:v>
                </c:pt>
                <c:pt idx="25010">
                  <c:v>41169.520833272676</c:v>
                </c:pt>
                <c:pt idx="25011">
                  <c:v>41169.53124993934</c:v>
                </c:pt>
                <c:pt idx="25012">
                  <c:v>41169.541666606005</c:v>
                </c:pt>
                <c:pt idx="25013">
                  <c:v>41169.552083272669</c:v>
                </c:pt>
                <c:pt idx="25014">
                  <c:v>41169.562499939333</c:v>
                </c:pt>
                <c:pt idx="25015">
                  <c:v>41169.572916605997</c:v>
                </c:pt>
                <c:pt idx="25016">
                  <c:v>41169.583333272662</c:v>
                </c:pt>
                <c:pt idx="25017">
                  <c:v>41169.593749939326</c:v>
                </c:pt>
                <c:pt idx="25018">
                  <c:v>41169.60416660599</c:v>
                </c:pt>
                <c:pt idx="25019">
                  <c:v>41169.614583272654</c:v>
                </c:pt>
                <c:pt idx="25020">
                  <c:v>41169.624999939319</c:v>
                </c:pt>
                <c:pt idx="25021">
                  <c:v>41169.635416605983</c:v>
                </c:pt>
                <c:pt idx="25022">
                  <c:v>41169.645833272647</c:v>
                </c:pt>
                <c:pt idx="25023">
                  <c:v>41169.656249939311</c:v>
                </c:pt>
                <c:pt idx="25024">
                  <c:v>41169.666666605975</c:v>
                </c:pt>
                <c:pt idx="25025">
                  <c:v>41169.67708327264</c:v>
                </c:pt>
                <c:pt idx="25026">
                  <c:v>41169.687499939304</c:v>
                </c:pt>
                <c:pt idx="25027">
                  <c:v>41169.697916605968</c:v>
                </c:pt>
                <c:pt idx="25028">
                  <c:v>41169.708333272632</c:v>
                </c:pt>
                <c:pt idx="25029">
                  <c:v>41169.718749939297</c:v>
                </c:pt>
                <c:pt idx="25030">
                  <c:v>41169.729166605961</c:v>
                </c:pt>
                <c:pt idx="25031">
                  <c:v>41169.739583272625</c:v>
                </c:pt>
                <c:pt idx="25032">
                  <c:v>41169.749999939289</c:v>
                </c:pt>
                <c:pt idx="25033">
                  <c:v>41169.760416605954</c:v>
                </c:pt>
                <c:pt idx="25034">
                  <c:v>41169.770833272618</c:v>
                </c:pt>
                <c:pt idx="25035">
                  <c:v>41169.781249939282</c:v>
                </c:pt>
                <c:pt idx="25036">
                  <c:v>41169.791666605946</c:v>
                </c:pt>
                <c:pt idx="25037">
                  <c:v>41169.802083272611</c:v>
                </c:pt>
                <c:pt idx="25038">
                  <c:v>41169.812499939275</c:v>
                </c:pt>
                <c:pt idx="25039">
                  <c:v>41169.822916605939</c:v>
                </c:pt>
                <c:pt idx="25040">
                  <c:v>41169.833333272603</c:v>
                </c:pt>
                <c:pt idx="25041">
                  <c:v>41169.843749939268</c:v>
                </c:pt>
                <c:pt idx="25042">
                  <c:v>41169.854166605932</c:v>
                </c:pt>
                <c:pt idx="25043">
                  <c:v>41169.864583272596</c:v>
                </c:pt>
                <c:pt idx="25044">
                  <c:v>41169.87499993926</c:v>
                </c:pt>
                <c:pt idx="25045">
                  <c:v>41169.885416605925</c:v>
                </c:pt>
                <c:pt idx="25046">
                  <c:v>41169.895833272589</c:v>
                </c:pt>
                <c:pt idx="25047">
                  <c:v>41169.906249939253</c:v>
                </c:pt>
                <c:pt idx="25048">
                  <c:v>41169.916666605917</c:v>
                </c:pt>
                <c:pt idx="25049">
                  <c:v>41169.927083272582</c:v>
                </c:pt>
                <c:pt idx="25050">
                  <c:v>41169.937499939246</c:v>
                </c:pt>
                <c:pt idx="25051">
                  <c:v>41169.94791660591</c:v>
                </c:pt>
                <c:pt idx="25052">
                  <c:v>41169.958333272574</c:v>
                </c:pt>
                <c:pt idx="25053">
                  <c:v>41169.968749939238</c:v>
                </c:pt>
                <c:pt idx="25054">
                  <c:v>41169.979166605903</c:v>
                </c:pt>
                <c:pt idx="25055">
                  <c:v>41169.989583272567</c:v>
                </c:pt>
                <c:pt idx="25056">
                  <c:v>41169.999999939231</c:v>
                </c:pt>
                <c:pt idx="25057">
                  <c:v>41170.010416605895</c:v>
                </c:pt>
                <c:pt idx="25058">
                  <c:v>41170.02083327256</c:v>
                </c:pt>
                <c:pt idx="25059">
                  <c:v>41170.031249939224</c:v>
                </c:pt>
                <c:pt idx="25060">
                  <c:v>41170.041666605888</c:v>
                </c:pt>
                <c:pt idx="25061">
                  <c:v>41170.052083272552</c:v>
                </c:pt>
                <c:pt idx="25062">
                  <c:v>41170.062499939217</c:v>
                </c:pt>
                <c:pt idx="25063">
                  <c:v>41170.072916605881</c:v>
                </c:pt>
                <c:pt idx="25064">
                  <c:v>41170.083333272545</c:v>
                </c:pt>
                <c:pt idx="25065">
                  <c:v>41170.093749939209</c:v>
                </c:pt>
                <c:pt idx="25066">
                  <c:v>41170.104166605874</c:v>
                </c:pt>
                <c:pt idx="25067">
                  <c:v>41170.114583272538</c:v>
                </c:pt>
                <c:pt idx="25068">
                  <c:v>41170.124999939202</c:v>
                </c:pt>
                <c:pt idx="25069">
                  <c:v>41170.135416605866</c:v>
                </c:pt>
                <c:pt idx="25070">
                  <c:v>41170.145833272531</c:v>
                </c:pt>
                <c:pt idx="25071">
                  <c:v>41170.156249939195</c:v>
                </c:pt>
                <c:pt idx="25072">
                  <c:v>41170.166666605859</c:v>
                </c:pt>
                <c:pt idx="25073">
                  <c:v>41170.177083272523</c:v>
                </c:pt>
                <c:pt idx="25074">
                  <c:v>41170.187499939188</c:v>
                </c:pt>
                <c:pt idx="25075">
                  <c:v>41170.197916605852</c:v>
                </c:pt>
                <c:pt idx="25076">
                  <c:v>41170.208333272516</c:v>
                </c:pt>
                <c:pt idx="25077">
                  <c:v>41170.21874993918</c:v>
                </c:pt>
                <c:pt idx="25078">
                  <c:v>41170.229166605845</c:v>
                </c:pt>
                <c:pt idx="25079">
                  <c:v>41170.239583272509</c:v>
                </c:pt>
                <c:pt idx="25080">
                  <c:v>41170.249999939173</c:v>
                </c:pt>
                <c:pt idx="25081">
                  <c:v>41170.260416605837</c:v>
                </c:pt>
                <c:pt idx="25082">
                  <c:v>41170.270833272501</c:v>
                </c:pt>
                <c:pt idx="25083">
                  <c:v>41170.281249939166</c:v>
                </c:pt>
                <c:pt idx="25084">
                  <c:v>41170.29166660583</c:v>
                </c:pt>
                <c:pt idx="25085">
                  <c:v>41170.302083272494</c:v>
                </c:pt>
                <c:pt idx="25086">
                  <c:v>41170.312499939158</c:v>
                </c:pt>
                <c:pt idx="25087">
                  <c:v>41170.322916605823</c:v>
                </c:pt>
                <c:pt idx="25088">
                  <c:v>41170.333333272487</c:v>
                </c:pt>
                <c:pt idx="25089">
                  <c:v>41170.343749939151</c:v>
                </c:pt>
                <c:pt idx="25090">
                  <c:v>41170.354166605815</c:v>
                </c:pt>
                <c:pt idx="25091">
                  <c:v>41170.36458327248</c:v>
                </c:pt>
                <c:pt idx="25092">
                  <c:v>41170.374999939144</c:v>
                </c:pt>
                <c:pt idx="25093">
                  <c:v>41170.385416605808</c:v>
                </c:pt>
                <c:pt idx="25094">
                  <c:v>41170.395833272472</c:v>
                </c:pt>
                <c:pt idx="25095">
                  <c:v>41170.406249939137</c:v>
                </c:pt>
                <c:pt idx="25096">
                  <c:v>41170.416666605801</c:v>
                </c:pt>
                <c:pt idx="25097">
                  <c:v>41170.427083272465</c:v>
                </c:pt>
                <c:pt idx="25098">
                  <c:v>41170.437499939129</c:v>
                </c:pt>
                <c:pt idx="25099">
                  <c:v>41170.447916605794</c:v>
                </c:pt>
                <c:pt idx="25100">
                  <c:v>41170.458333272458</c:v>
                </c:pt>
                <c:pt idx="25101">
                  <c:v>41170.468749939122</c:v>
                </c:pt>
                <c:pt idx="25102">
                  <c:v>41170.479166605786</c:v>
                </c:pt>
                <c:pt idx="25103">
                  <c:v>41170.489583272451</c:v>
                </c:pt>
                <c:pt idx="25104">
                  <c:v>41170.499999939115</c:v>
                </c:pt>
                <c:pt idx="25105">
                  <c:v>41170.510416605779</c:v>
                </c:pt>
                <c:pt idx="25106">
                  <c:v>41170.520833272443</c:v>
                </c:pt>
                <c:pt idx="25107">
                  <c:v>41170.531249939108</c:v>
                </c:pt>
                <c:pt idx="25108">
                  <c:v>41170.541666605772</c:v>
                </c:pt>
                <c:pt idx="25109">
                  <c:v>41170.552083272436</c:v>
                </c:pt>
                <c:pt idx="25110">
                  <c:v>41170.5624999391</c:v>
                </c:pt>
                <c:pt idx="25111">
                  <c:v>41170.572916605764</c:v>
                </c:pt>
                <c:pt idx="25112">
                  <c:v>41170.583333272429</c:v>
                </c:pt>
                <c:pt idx="25113">
                  <c:v>41170.593749939093</c:v>
                </c:pt>
                <c:pt idx="25114">
                  <c:v>41170.604166605757</c:v>
                </c:pt>
                <c:pt idx="25115">
                  <c:v>41170.614583272421</c:v>
                </c:pt>
                <c:pt idx="25116">
                  <c:v>41170.624999939086</c:v>
                </c:pt>
                <c:pt idx="25117">
                  <c:v>41170.63541660575</c:v>
                </c:pt>
                <c:pt idx="25118">
                  <c:v>41170.645833272414</c:v>
                </c:pt>
                <c:pt idx="25119">
                  <c:v>41170.656249939078</c:v>
                </c:pt>
                <c:pt idx="25120">
                  <c:v>41170.666666605743</c:v>
                </c:pt>
                <c:pt idx="25121">
                  <c:v>41170.677083272407</c:v>
                </c:pt>
                <c:pt idx="25122">
                  <c:v>41170.687499939071</c:v>
                </c:pt>
                <c:pt idx="25123">
                  <c:v>41170.697916605735</c:v>
                </c:pt>
                <c:pt idx="25124">
                  <c:v>41170.7083332724</c:v>
                </c:pt>
                <c:pt idx="25125">
                  <c:v>41170.718749939064</c:v>
                </c:pt>
                <c:pt idx="25126">
                  <c:v>41170.729166605728</c:v>
                </c:pt>
                <c:pt idx="25127">
                  <c:v>41170.739583272392</c:v>
                </c:pt>
                <c:pt idx="25128">
                  <c:v>41170.749999939057</c:v>
                </c:pt>
                <c:pt idx="25129">
                  <c:v>41170.760416605721</c:v>
                </c:pt>
                <c:pt idx="25130">
                  <c:v>41170.770833272385</c:v>
                </c:pt>
                <c:pt idx="25131">
                  <c:v>41170.781249939049</c:v>
                </c:pt>
                <c:pt idx="25132">
                  <c:v>41170.791666605714</c:v>
                </c:pt>
                <c:pt idx="25133">
                  <c:v>41170.802083272378</c:v>
                </c:pt>
                <c:pt idx="25134">
                  <c:v>41170.812499939042</c:v>
                </c:pt>
                <c:pt idx="25135">
                  <c:v>41170.822916605706</c:v>
                </c:pt>
                <c:pt idx="25136">
                  <c:v>41170.833333272371</c:v>
                </c:pt>
                <c:pt idx="25137">
                  <c:v>41170.843749939035</c:v>
                </c:pt>
                <c:pt idx="25138">
                  <c:v>41170.854166605699</c:v>
                </c:pt>
                <c:pt idx="25139">
                  <c:v>41170.864583272363</c:v>
                </c:pt>
                <c:pt idx="25140">
                  <c:v>41170.874999939027</c:v>
                </c:pt>
                <c:pt idx="25141">
                  <c:v>41170.885416605692</c:v>
                </c:pt>
                <c:pt idx="25142">
                  <c:v>41170.895833272356</c:v>
                </c:pt>
                <c:pt idx="25143">
                  <c:v>41170.90624993902</c:v>
                </c:pt>
                <c:pt idx="25144">
                  <c:v>41170.916666605684</c:v>
                </c:pt>
                <c:pt idx="25145">
                  <c:v>41170.927083272349</c:v>
                </c:pt>
                <c:pt idx="25146">
                  <c:v>41170.937499939013</c:v>
                </c:pt>
                <c:pt idx="25147">
                  <c:v>41170.947916605677</c:v>
                </c:pt>
                <c:pt idx="25148">
                  <c:v>41170.958333272341</c:v>
                </c:pt>
                <c:pt idx="25149">
                  <c:v>41170.968749939006</c:v>
                </c:pt>
                <c:pt idx="25150">
                  <c:v>41170.97916660567</c:v>
                </c:pt>
                <c:pt idx="25151">
                  <c:v>41170.989583272334</c:v>
                </c:pt>
                <c:pt idx="25152">
                  <c:v>41170.999999938998</c:v>
                </c:pt>
                <c:pt idx="25153">
                  <c:v>41171.010416605663</c:v>
                </c:pt>
                <c:pt idx="25154">
                  <c:v>41171.020833272327</c:v>
                </c:pt>
                <c:pt idx="25155">
                  <c:v>41171.031249938991</c:v>
                </c:pt>
                <c:pt idx="25156">
                  <c:v>41171.041666605655</c:v>
                </c:pt>
                <c:pt idx="25157">
                  <c:v>41171.05208327232</c:v>
                </c:pt>
                <c:pt idx="25158">
                  <c:v>41171.062499938984</c:v>
                </c:pt>
                <c:pt idx="25159">
                  <c:v>41171.072916605648</c:v>
                </c:pt>
                <c:pt idx="25160">
                  <c:v>41171.083333272312</c:v>
                </c:pt>
                <c:pt idx="25161">
                  <c:v>41171.093749938977</c:v>
                </c:pt>
                <c:pt idx="25162">
                  <c:v>41171.104166605641</c:v>
                </c:pt>
                <c:pt idx="25163">
                  <c:v>41171.114583272305</c:v>
                </c:pt>
                <c:pt idx="25164">
                  <c:v>41171.124999938969</c:v>
                </c:pt>
                <c:pt idx="25165">
                  <c:v>41171.135416605634</c:v>
                </c:pt>
                <c:pt idx="25166">
                  <c:v>41171.145833272298</c:v>
                </c:pt>
                <c:pt idx="25167">
                  <c:v>41171.156249938962</c:v>
                </c:pt>
                <c:pt idx="25168">
                  <c:v>41171.166666605626</c:v>
                </c:pt>
                <c:pt idx="25169">
                  <c:v>41171.17708327229</c:v>
                </c:pt>
                <c:pt idx="25170">
                  <c:v>41171.187499938955</c:v>
                </c:pt>
                <c:pt idx="25171">
                  <c:v>41171.197916605619</c:v>
                </c:pt>
                <c:pt idx="25172">
                  <c:v>41171.208333272283</c:v>
                </c:pt>
                <c:pt idx="25173">
                  <c:v>41171.218749938947</c:v>
                </c:pt>
                <c:pt idx="25174">
                  <c:v>41171.229166605612</c:v>
                </c:pt>
                <c:pt idx="25175">
                  <c:v>41171.239583272276</c:v>
                </c:pt>
                <c:pt idx="25176">
                  <c:v>41171.24999993894</c:v>
                </c:pt>
                <c:pt idx="25177">
                  <c:v>41171.260416605604</c:v>
                </c:pt>
                <c:pt idx="25178">
                  <c:v>41171.270833272269</c:v>
                </c:pt>
                <c:pt idx="25179">
                  <c:v>41171.281249938933</c:v>
                </c:pt>
                <c:pt idx="25180">
                  <c:v>41171.291666605597</c:v>
                </c:pt>
                <c:pt idx="25181">
                  <c:v>41171.302083272261</c:v>
                </c:pt>
                <c:pt idx="25182">
                  <c:v>41171.312499938926</c:v>
                </c:pt>
                <c:pt idx="25183">
                  <c:v>41171.32291660559</c:v>
                </c:pt>
                <c:pt idx="25184">
                  <c:v>41171.333333272254</c:v>
                </c:pt>
                <c:pt idx="25185">
                  <c:v>41171.343749938918</c:v>
                </c:pt>
                <c:pt idx="25186">
                  <c:v>41171.354166605583</c:v>
                </c:pt>
                <c:pt idx="25187">
                  <c:v>41171.364583272247</c:v>
                </c:pt>
                <c:pt idx="25188">
                  <c:v>41171.374999938911</c:v>
                </c:pt>
                <c:pt idx="25189">
                  <c:v>41171.385416605575</c:v>
                </c:pt>
                <c:pt idx="25190">
                  <c:v>41171.39583327224</c:v>
                </c:pt>
                <c:pt idx="25191">
                  <c:v>41171.406249938904</c:v>
                </c:pt>
                <c:pt idx="25192">
                  <c:v>41171.416666605568</c:v>
                </c:pt>
                <c:pt idx="25193">
                  <c:v>41171.427083272232</c:v>
                </c:pt>
                <c:pt idx="25194">
                  <c:v>41171.437499938897</c:v>
                </c:pt>
                <c:pt idx="25195">
                  <c:v>41171.447916605561</c:v>
                </c:pt>
                <c:pt idx="25196">
                  <c:v>41171.458333272225</c:v>
                </c:pt>
                <c:pt idx="25197">
                  <c:v>41171.468749938889</c:v>
                </c:pt>
                <c:pt idx="25198">
                  <c:v>41171.479166605553</c:v>
                </c:pt>
                <c:pt idx="25199">
                  <c:v>41171.489583272218</c:v>
                </c:pt>
                <c:pt idx="25200">
                  <c:v>41171.499999938882</c:v>
                </c:pt>
                <c:pt idx="25201">
                  <c:v>41171.510416605546</c:v>
                </c:pt>
                <c:pt idx="25202">
                  <c:v>41171.52083327221</c:v>
                </c:pt>
                <c:pt idx="25203">
                  <c:v>41171.531249938875</c:v>
                </c:pt>
                <c:pt idx="25204">
                  <c:v>41171.541666605539</c:v>
                </c:pt>
                <c:pt idx="25205">
                  <c:v>41171.552083272203</c:v>
                </c:pt>
                <c:pt idx="25206">
                  <c:v>41171.562499938867</c:v>
                </c:pt>
                <c:pt idx="25207">
                  <c:v>41171.572916605532</c:v>
                </c:pt>
                <c:pt idx="25208">
                  <c:v>41171.583333272196</c:v>
                </c:pt>
                <c:pt idx="25209">
                  <c:v>41171.59374993886</c:v>
                </c:pt>
                <c:pt idx="25210">
                  <c:v>41171.604166605524</c:v>
                </c:pt>
                <c:pt idx="25211">
                  <c:v>41171.614583272189</c:v>
                </c:pt>
                <c:pt idx="25212">
                  <c:v>41171.624999938853</c:v>
                </c:pt>
                <c:pt idx="25213">
                  <c:v>41171.635416605517</c:v>
                </c:pt>
                <c:pt idx="25214">
                  <c:v>41171.645833272181</c:v>
                </c:pt>
                <c:pt idx="25215">
                  <c:v>41171.656249938846</c:v>
                </c:pt>
                <c:pt idx="25216">
                  <c:v>41171.66666660551</c:v>
                </c:pt>
                <c:pt idx="25217">
                  <c:v>41171.677083272174</c:v>
                </c:pt>
                <c:pt idx="25218">
                  <c:v>41171.687499938838</c:v>
                </c:pt>
                <c:pt idx="25219">
                  <c:v>41171.697916605503</c:v>
                </c:pt>
                <c:pt idx="25220">
                  <c:v>41171.708333272167</c:v>
                </c:pt>
                <c:pt idx="25221">
                  <c:v>41171.718749938831</c:v>
                </c:pt>
                <c:pt idx="25222">
                  <c:v>41171.729166605495</c:v>
                </c:pt>
                <c:pt idx="25223">
                  <c:v>41171.73958327216</c:v>
                </c:pt>
                <c:pt idx="25224">
                  <c:v>41171.749999938824</c:v>
                </c:pt>
                <c:pt idx="25225">
                  <c:v>41171.760416605488</c:v>
                </c:pt>
                <c:pt idx="25226">
                  <c:v>41171.770833272152</c:v>
                </c:pt>
                <c:pt idx="25227">
                  <c:v>41171.781249938816</c:v>
                </c:pt>
                <c:pt idx="25228">
                  <c:v>41171.791666605481</c:v>
                </c:pt>
                <c:pt idx="25229">
                  <c:v>41171.802083272145</c:v>
                </c:pt>
                <c:pt idx="25230">
                  <c:v>41171.812499938809</c:v>
                </c:pt>
                <c:pt idx="25231">
                  <c:v>41171.822916605473</c:v>
                </c:pt>
                <c:pt idx="25232">
                  <c:v>41171.833333272138</c:v>
                </c:pt>
                <c:pt idx="25233">
                  <c:v>41171.843749938802</c:v>
                </c:pt>
                <c:pt idx="25234">
                  <c:v>41171.854166605466</c:v>
                </c:pt>
                <c:pt idx="25235">
                  <c:v>41171.86458327213</c:v>
                </c:pt>
                <c:pt idx="25236">
                  <c:v>41171.874999938795</c:v>
                </c:pt>
                <c:pt idx="25237">
                  <c:v>41171.885416605459</c:v>
                </c:pt>
                <c:pt idx="25238">
                  <c:v>41171.895833272123</c:v>
                </c:pt>
                <c:pt idx="25239">
                  <c:v>41171.906249938787</c:v>
                </c:pt>
                <c:pt idx="25240">
                  <c:v>41171.916666605452</c:v>
                </c:pt>
                <c:pt idx="25241">
                  <c:v>41171.927083272116</c:v>
                </c:pt>
                <c:pt idx="25242">
                  <c:v>41171.93749993878</c:v>
                </c:pt>
                <c:pt idx="25243">
                  <c:v>41171.947916605444</c:v>
                </c:pt>
                <c:pt idx="25244">
                  <c:v>41171.958333272109</c:v>
                </c:pt>
                <c:pt idx="25245">
                  <c:v>41171.968749938773</c:v>
                </c:pt>
                <c:pt idx="25246">
                  <c:v>41171.979166605437</c:v>
                </c:pt>
                <c:pt idx="25247">
                  <c:v>41171.989583272101</c:v>
                </c:pt>
                <c:pt idx="25248">
                  <c:v>41171.999999938766</c:v>
                </c:pt>
                <c:pt idx="25249">
                  <c:v>41172.01041660543</c:v>
                </c:pt>
                <c:pt idx="25250">
                  <c:v>41172.020833272094</c:v>
                </c:pt>
                <c:pt idx="25251">
                  <c:v>41172.031249938758</c:v>
                </c:pt>
                <c:pt idx="25252">
                  <c:v>41172.041666605423</c:v>
                </c:pt>
                <c:pt idx="25253">
                  <c:v>41172.052083272087</c:v>
                </c:pt>
                <c:pt idx="25254">
                  <c:v>41172.062499938751</c:v>
                </c:pt>
                <c:pt idx="25255">
                  <c:v>41172.072916605415</c:v>
                </c:pt>
                <c:pt idx="25256">
                  <c:v>41172.083333272079</c:v>
                </c:pt>
                <c:pt idx="25257">
                  <c:v>41172.093749938744</c:v>
                </c:pt>
                <c:pt idx="25258">
                  <c:v>41172.104166605408</c:v>
                </c:pt>
                <c:pt idx="25259">
                  <c:v>41172.114583272072</c:v>
                </c:pt>
                <c:pt idx="25260">
                  <c:v>41172.124999938736</c:v>
                </c:pt>
                <c:pt idx="25261">
                  <c:v>41172.135416605401</c:v>
                </c:pt>
                <c:pt idx="25262">
                  <c:v>41172.145833272065</c:v>
                </c:pt>
                <c:pt idx="25263">
                  <c:v>41172.156249938729</c:v>
                </c:pt>
                <c:pt idx="25264">
                  <c:v>41172.166666605393</c:v>
                </c:pt>
                <c:pt idx="25265">
                  <c:v>41172.177083272058</c:v>
                </c:pt>
                <c:pt idx="25266">
                  <c:v>41172.187499938722</c:v>
                </c:pt>
                <c:pt idx="25267">
                  <c:v>41172.197916605386</c:v>
                </c:pt>
                <c:pt idx="25268">
                  <c:v>41172.20833327205</c:v>
                </c:pt>
                <c:pt idx="25269">
                  <c:v>41172.218749938715</c:v>
                </c:pt>
                <c:pt idx="25270">
                  <c:v>41172.229166605379</c:v>
                </c:pt>
                <c:pt idx="25271">
                  <c:v>41172.239583272043</c:v>
                </c:pt>
                <c:pt idx="25272">
                  <c:v>41172.249999938707</c:v>
                </c:pt>
                <c:pt idx="25273">
                  <c:v>41172.260416605372</c:v>
                </c:pt>
                <c:pt idx="25274">
                  <c:v>41172.270833272036</c:v>
                </c:pt>
                <c:pt idx="25275">
                  <c:v>41172.2812499387</c:v>
                </c:pt>
                <c:pt idx="25276">
                  <c:v>41172.291666605364</c:v>
                </c:pt>
                <c:pt idx="25277">
                  <c:v>41172.302083272029</c:v>
                </c:pt>
                <c:pt idx="25278">
                  <c:v>41172.312499938693</c:v>
                </c:pt>
                <c:pt idx="25279">
                  <c:v>41172.322916605357</c:v>
                </c:pt>
                <c:pt idx="25280">
                  <c:v>41172.333333272021</c:v>
                </c:pt>
                <c:pt idx="25281">
                  <c:v>41172.343749938686</c:v>
                </c:pt>
                <c:pt idx="25282">
                  <c:v>41172.35416660535</c:v>
                </c:pt>
                <c:pt idx="25283">
                  <c:v>41172.364583272014</c:v>
                </c:pt>
                <c:pt idx="25284">
                  <c:v>41172.374999938678</c:v>
                </c:pt>
                <c:pt idx="25285">
                  <c:v>41172.385416605342</c:v>
                </c:pt>
                <c:pt idx="25286">
                  <c:v>41172.395833272007</c:v>
                </c:pt>
                <c:pt idx="25287">
                  <c:v>41172.406249938671</c:v>
                </c:pt>
                <c:pt idx="25288">
                  <c:v>41172.416666605335</c:v>
                </c:pt>
                <c:pt idx="25289">
                  <c:v>41172.427083271999</c:v>
                </c:pt>
                <c:pt idx="25290">
                  <c:v>41172.437499938664</c:v>
                </c:pt>
                <c:pt idx="25291">
                  <c:v>41172.447916605328</c:v>
                </c:pt>
                <c:pt idx="25292">
                  <c:v>41172.458333271992</c:v>
                </c:pt>
                <c:pt idx="25293">
                  <c:v>41172.468749938656</c:v>
                </c:pt>
                <c:pt idx="25294">
                  <c:v>41172.479166605321</c:v>
                </c:pt>
                <c:pt idx="25295">
                  <c:v>41172.489583271985</c:v>
                </c:pt>
                <c:pt idx="25296">
                  <c:v>41172.499999938649</c:v>
                </c:pt>
                <c:pt idx="25297">
                  <c:v>41172.510416605313</c:v>
                </c:pt>
                <c:pt idx="25298">
                  <c:v>41172.520833271978</c:v>
                </c:pt>
                <c:pt idx="25299">
                  <c:v>41172.531249938642</c:v>
                </c:pt>
                <c:pt idx="25300">
                  <c:v>41172.541666605306</c:v>
                </c:pt>
                <c:pt idx="25301">
                  <c:v>41172.55208327197</c:v>
                </c:pt>
                <c:pt idx="25302">
                  <c:v>41172.562499938635</c:v>
                </c:pt>
                <c:pt idx="25303">
                  <c:v>41172.572916605299</c:v>
                </c:pt>
                <c:pt idx="25304">
                  <c:v>41172.583333271963</c:v>
                </c:pt>
                <c:pt idx="25305">
                  <c:v>41172.593749938627</c:v>
                </c:pt>
                <c:pt idx="25306">
                  <c:v>41172.604166605292</c:v>
                </c:pt>
                <c:pt idx="25307">
                  <c:v>41172.614583271956</c:v>
                </c:pt>
                <c:pt idx="25308">
                  <c:v>41172.62499993862</c:v>
                </c:pt>
                <c:pt idx="25309">
                  <c:v>41172.635416605284</c:v>
                </c:pt>
                <c:pt idx="25310">
                  <c:v>41172.645833271949</c:v>
                </c:pt>
                <c:pt idx="25311">
                  <c:v>41172.656249938613</c:v>
                </c:pt>
                <c:pt idx="25312">
                  <c:v>41172.666666605277</c:v>
                </c:pt>
                <c:pt idx="25313">
                  <c:v>41172.677083271941</c:v>
                </c:pt>
                <c:pt idx="25314">
                  <c:v>41172.687499938605</c:v>
                </c:pt>
                <c:pt idx="25315">
                  <c:v>41172.69791660527</c:v>
                </c:pt>
                <c:pt idx="25316">
                  <c:v>41172.708333271934</c:v>
                </c:pt>
                <c:pt idx="25317">
                  <c:v>41172.718749938598</c:v>
                </c:pt>
                <c:pt idx="25318">
                  <c:v>41172.729166605262</c:v>
                </c:pt>
                <c:pt idx="25319">
                  <c:v>41172.739583271927</c:v>
                </c:pt>
                <c:pt idx="25320">
                  <c:v>41172.749999938591</c:v>
                </c:pt>
                <c:pt idx="25321">
                  <c:v>41172.760416605255</c:v>
                </c:pt>
                <c:pt idx="25322">
                  <c:v>41172.770833271919</c:v>
                </c:pt>
                <c:pt idx="25323">
                  <c:v>41172.781249938584</c:v>
                </c:pt>
                <c:pt idx="25324">
                  <c:v>41172.791666605248</c:v>
                </c:pt>
                <c:pt idx="25325">
                  <c:v>41172.802083271912</c:v>
                </c:pt>
                <c:pt idx="25326">
                  <c:v>41172.812499938576</c:v>
                </c:pt>
                <c:pt idx="25327">
                  <c:v>41172.822916605241</c:v>
                </c:pt>
                <c:pt idx="25328">
                  <c:v>41172.833333271905</c:v>
                </c:pt>
                <c:pt idx="25329">
                  <c:v>41172.843749938569</c:v>
                </c:pt>
                <c:pt idx="25330">
                  <c:v>41172.854166605233</c:v>
                </c:pt>
                <c:pt idx="25331">
                  <c:v>41172.864583271898</c:v>
                </c:pt>
                <c:pt idx="25332">
                  <c:v>41172.874999938562</c:v>
                </c:pt>
                <c:pt idx="25333">
                  <c:v>41172.885416605226</c:v>
                </c:pt>
                <c:pt idx="25334">
                  <c:v>41172.89583327189</c:v>
                </c:pt>
                <c:pt idx="25335">
                  <c:v>41172.906249938555</c:v>
                </c:pt>
                <c:pt idx="25336">
                  <c:v>41172.916666605219</c:v>
                </c:pt>
                <c:pt idx="25337">
                  <c:v>41172.927083271883</c:v>
                </c:pt>
                <c:pt idx="25338">
                  <c:v>41172.937499938547</c:v>
                </c:pt>
                <c:pt idx="25339">
                  <c:v>41172.947916605212</c:v>
                </c:pt>
                <c:pt idx="25340">
                  <c:v>41172.958333271876</c:v>
                </c:pt>
                <c:pt idx="25341">
                  <c:v>41172.96874993854</c:v>
                </c:pt>
                <c:pt idx="25342">
                  <c:v>41172.979166605204</c:v>
                </c:pt>
                <c:pt idx="25343">
                  <c:v>41172.989583271868</c:v>
                </c:pt>
                <c:pt idx="25344">
                  <c:v>41172.999999938533</c:v>
                </c:pt>
                <c:pt idx="25345">
                  <c:v>41173.010416605197</c:v>
                </c:pt>
                <c:pt idx="25346">
                  <c:v>41173.020833271861</c:v>
                </c:pt>
                <c:pt idx="25347">
                  <c:v>41173.031249938525</c:v>
                </c:pt>
                <c:pt idx="25348">
                  <c:v>41173.04166660519</c:v>
                </c:pt>
                <c:pt idx="25349">
                  <c:v>41173.052083271854</c:v>
                </c:pt>
                <c:pt idx="25350">
                  <c:v>41173.062499938518</c:v>
                </c:pt>
                <c:pt idx="25351">
                  <c:v>41173.072916605182</c:v>
                </c:pt>
                <c:pt idx="25352">
                  <c:v>41173.083333271847</c:v>
                </c:pt>
                <c:pt idx="25353">
                  <c:v>41173.093749938511</c:v>
                </c:pt>
                <c:pt idx="25354">
                  <c:v>41173.104166605175</c:v>
                </c:pt>
                <c:pt idx="25355">
                  <c:v>41173.114583271839</c:v>
                </c:pt>
                <c:pt idx="25356">
                  <c:v>41173.124999938504</c:v>
                </c:pt>
                <c:pt idx="25357">
                  <c:v>41173.135416605168</c:v>
                </c:pt>
                <c:pt idx="25358">
                  <c:v>41173.145833271832</c:v>
                </c:pt>
                <c:pt idx="25359">
                  <c:v>41173.156249938496</c:v>
                </c:pt>
                <c:pt idx="25360">
                  <c:v>41173.166666605161</c:v>
                </c:pt>
                <c:pt idx="25361">
                  <c:v>41173.177083271825</c:v>
                </c:pt>
                <c:pt idx="25362">
                  <c:v>41173.187499938489</c:v>
                </c:pt>
                <c:pt idx="25363">
                  <c:v>41173.197916605153</c:v>
                </c:pt>
                <c:pt idx="25364">
                  <c:v>41173.208333271818</c:v>
                </c:pt>
                <c:pt idx="25365">
                  <c:v>41173.218749938482</c:v>
                </c:pt>
                <c:pt idx="25366">
                  <c:v>41173.229166605146</c:v>
                </c:pt>
                <c:pt idx="25367">
                  <c:v>41173.23958327181</c:v>
                </c:pt>
                <c:pt idx="25368">
                  <c:v>41173.249999938475</c:v>
                </c:pt>
                <c:pt idx="25369">
                  <c:v>41173.260416605139</c:v>
                </c:pt>
                <c:pt idx="25370">
                  <c:v>41173.270833271803</c:v>
                </c:pt>
                <c:pt idx="25371">
                  <c:v>41173.281249938467</c:v>
                </c:pt>
                <c:pt idx="25372">
                  <c:v>41173.291666605131</c:v>
                </c:pt>
                <c:pt idx="25373">
                  <c:v>41173.302083271796</c:v>
                </c:pt>
                <c:pt idx="25374">
                  <c:v>41173.31249993846</c:v>
                </c:pt>
                <c:pt idx="25375">
                  <c:v>41173.322916605124</c:v>
                </c:pt>
                <c:pt idx="25376">
                  <c:v>41173.333333271788</c:v>
                </c:pt>
                <c:pt idx="25377">
                  <c:v>41173.343749938453</c:v>
                </c:pt>
                <c:pt idx="25378">
                  <c:v>41173.354166605117</c:v>
                </c:pt>
                <c:pt idx="25379">
                  <c:v>41173.364583271781</c:v>
                </c:pt>
                <c:pt idx="25380">
                  <c:v>41173.374999938445</c:v>
                </c:pt>
                <c:pt idx="25381">
                  <c:v>41173.38541660511</c:v>
                </c:pt>
                <c:pt idx="25382">
                  <c:v>41173.395833271774</c:v>
                </c:pt>
                <c:pt idx="25383">
                  <c:v>41173.406249938438</c:v>
                </c:pt>
                <c:pt idx="25384">
                  <c:v>41173.416666605102</c:v>
                </c:pt>
                <c:pt idx="25385">
                  <c:v>41173.427083271767</c:v>
                </c:pt>
                <c:pt idx="25386">
                  <c:v>41173.437499938431</c:v>
                </c:pt>
                <c:pt idx="25387">
                  <c:v>41173.447916605095</c:v>
                </c:pt>
                <c:pt idx="25388">
                  <c:v>41173.458333271759</c:v>
                </c:pt>
                <c:pt idx="25389">
                  <c:v>41173.468749938424</c:v>
                </c:pt>
                <c:pt idx="25390">
                  <c:v>41173.479166605088</c:v>
                </c:pt>
                <c:pt idx="25391">
                  <c:v>41173.489583271752</c:v>
                </c:pt>
                <c:pt idx="25392">
                  <c:v>41173.499999938416</c:v>
                </c:pt>
                <c:pt idx="25393">
                  <c:v>41173.510416605081</c:v>
                </c:pt>
                <c:pt idx="25394">
                  <c:v>41173.520833271745</c:v>
                </c:pt>
                <c:pt idx="25395">
                  <c:v>41173.531249938409</c:v>
                </c:pt>
                <c:pt idx="25396">
                  <c:v>41173.541666605073</c:v>
                </c:pt>
                <c:pt idx="25397">
                  <c:v>41173.552083271738</c:v>
                </c:pt>
                <c:pt idx="25398">
                  <c:v>41173.562499938402</c:v>
                </c:pt>
                <c:pt idx="25399">
                  <c:v>41173.572916605066</c:v>
                </c:pt>
                <c:pt idx="25400">
                  <c:v>41173.58333327173</c:v>
                </c:pt>
                <c:pt idx="25401">
                  <c:v>41173.593749938394</c:v>
                </c:pt>
                <c:pt idx="25402">
                  <c:v>41173.604166605059</c:v>
                </c:pt>
                <c:pt idx="25403">
                  <c:v>41173.614583271723</c:v>
                </c:pt>
                <c:pt idx="25404">
                  <c:v>41173.624999938387</c:v>
                </c:pt>
                <c:pt idx="25405">
                  <c:v>41173.635416605051</c:v>
                </c:pt>
                <c:pt idx="25406">
                  <c:v>41173.645833271716</c:v>
                </c:pt>
                <c:pt idx="25407">
                  <c:v>41173.65624993838</c:v>
                </c:pt>
                <c:pt idx="25408">
                  <c:v>41173.666666605044</c:v>
                </c:pt>
                <c:pt idx="25409">
                  <c:v>41173.677083271708</c:v>
                </c:pt>
                <c:pt idx="25410">
                  <c:v>41173.687499938373</c:v>
                </c:pt>
                <c:pt idx="25411">
                  <c:v>41173.697916605037</c:v>
                </c:pt>
                <c:pt idx="25412">
                  <c:v>41173.708333271701</c:v>
                </c:pt>
                <c:pt idx="25413">
                  <c:v>41173.718749938365</c:v>
                </c:pt>
                <c:pt idx="25414">
                  <c:v>41173.72916660503</c:v>
                </c:pt>
                <c:pt idx="25415">
                  <c:v>41173.739583271694</c:v>
                </c:pt>
                <c:pt idx="25416">
                  <c:v>41173.749999938358</c:v>
                </c:pt>
                <c:pt idx="25417">
                  <c:v>41173.760416605022</c:v>
                </c:pt>
                <c:pt idx="25418">
                  <c:v>41173.770833271687</c:v>
                </c:pt>
                <c:pt idx="25419">
                  <c:v>41173.781249938351</c:v>
                </c:pt>
                <c:pt idx="25420">
                  <c:v>41173.791666605015</c:v>
                </c:pt>
                <c:pt idx="25421">
                  <c:v>41173.802083271679</c:v>
                </c:pt>
                <c:pt idx="25422">
                  <c:v>41173.812499938344</c:v>
                </c:pt>
                <c:pt idx="25423">
                  <c:v>41173.822916605008</c:v>
                </c:pt>
                <c:pt idx="25424">
                  <c:v>41173.833333271672</c:v>
                </c:pt>
                <c:pt idx="25425">
                  <c:v>41173.843749938336</c:v>
                </c:pt>
                <c:pt idx="25426">
                  <c:v>41173.854166605001</c:v>
                </c:pt>
                <c:pt idx="25427">
                  <c:v>41173.864583271665</c:v>
                </c:pt>
                <c:pt idx="25428">
                  <c:v>41173.874999938329</c:v>
                </c:pt>
                <c:pt idx="25429">
                  <c:v>41173.885416604993</c:v>
                </c:pt>
                <c:pt idx="25430">
                  <c:v>41173.895833271657</c:v>
                </c:pt>
                <c:pt idx="25431">
                  <c:v>41173.906249938322</c:v>
                </c:pt>
                <c:pt idx="25432">
                  <c:v>41173.916666604986</c:v>
                </c:pt>
                <c:pt idx="25433">
                  <c:v>41173.92708327165</c:v>
                </c:pt>
                <c:pt idx="25434">
                  <c:v>41173.937499938314</c:v>
                </c:pt>
                <c:pt idx="25435">
                  <c:v>41173.947916604979</c:v>
                </c:pt>
                <c:pt idx="25436">
                  <c:v>41173.958333271643</c:v>
                </c:pt>
                <c:pt idx="25437">
                  <c:v>41173.968749938307</c:v>
                </c:pt>
                <c:pt idx="25438">
                  <c:v>41173.979166604971</c:v>
                </c:pt>
                <c:pt idx="25439">
                  <c:v>41173.989583271636</c:v>
                </c:pt>
                <c:pt idx="25440">
                  <c:v>41173.9999999383</c:v>
                </c:pt>
                <c:pt idx="25441">
                  <c:v>41174.010416604964</c:v>
                </c:pt>
                <c:pt idx="25442">
                  <c:v>41174.020833271628</c:v>
                </c:pt>
                <c:pt idx="25443">
                  <c:v>41174.031249938293</c:v>
                </c:pt>
                <c:pt idx="25444">
                  <c:v>41174.041666604957</c:v>
                </c:pt>
                <c:pt idx="25445">
                  <c:v>41174.052083271621</c:v>
                </c:pt>
                <c:pt idx="25446">
                  <c:v>41174.062499938285</c:v>
                </c:pt>
                <c:pt idx="25447">
                  <c:v>41174.07291660495</c:v>
                </c:pt>
                <c:pt idx="25448">
                  <c:v>41174.083333271614</c:v>
                </c:pt>
                <c:pt idx="25449">
                  <c:v>41174.093749938278</c:v>
                </c:pt>
                <c:pt idx="25450">
                  <c:v>41174.104166604942</c:v>
                </c:pt>
                <c:pt idx="25451">
                  <c:v>41174.114583271607</c:v>
                </c:pt>
                <c:pt idx="25452">
                  <c:v>41174.124999938271</c:v>
                </c:pt>
                <c:pt idx="25453">
                  <c:v>41174.135416604935</c:v>
                </c:pt>
                <c:pt idx="25454">
                  <c:v>41174.145833271599</c:v>
                </c:pt>
                <c:pt idx="25455">
                  <c:v>41174.156249938263</c:v>
                </c:pt>
                <c:pt idx="25456">
                  <c:v>41174.166666604928</c:v>
                </c:pt>
                <c:pt idx="25457">
                  <c:v>41174.177083271592</c:v>
                </c:pt>
                <c:pt idx="25458">
                  <c:v>41174.187499938256</c:v>
                </c:pt>
                <c:pt idx="25459">
                  <c:v>41174.19791660492</c:v>
                </c:pt>
                <c:pt idx="25460">
                  <c:v>41174.208333271585</c:v>
                </c:pt>
                <c:pt idx="25461">
                  <c:v>41174.218749938249</c:v>
                </c:pt>
                <c:pt idx="25462">
                  <c:v>41174.229166604913</c:v>
                </c:pt>
                <c:pt idx="25463">
                  <c:v>41174.239583271577</c:v>
                </c:pt>
                <c:pt idx="25464">
                  <c:v>41174.249999938242</c:v>
                </c:pt>
                <c:pt idx="25465">
                  <c:v>41174.260416604906</c:v>
                </c:pt>
                <c:pt idx="25466">
                  <c:v>41174.27083327157</c:v>
                </c:pt>
                <c:pt idx="25467">
                  <c:v>41174.281249938234</c:v>
                </c:pt>
                <c:pt idx="25468">
                  <c:v>41174.291666604899</c:v>
                </c:pt>
                <c:pt idx="25469">
                  <c:v>41174.302083271563</c:v>
                </c:pt>
                <c:pt idx="25470">
                  <c:v>41174.312499938227</c:v>
                </c:pt>
                <c:pt idx="25471">
                  <c:v>41174.322916604891</c:v>
                </c:pt>
                <c:pt idx="25472">
                  <c:v>41174.333333271556</c:v>
                </c:pt>
                <c:pt idx="25473">
                  <c:v>41174.34374993822</c:v>
                </c:pt>
                <c:pt idx="25474">
                  <c:v>41174.354166604884</c:v>
                </c:pt>
                <c:pt idx="25475">
                  <c:v>41174.364583271548</c:v>
                </c:pt>
                <c:pt idx="25476">
                  <c:v>41174.374999938213</c:v>
                </c:pt>
                <c:pt idx="25477">
                  <c:v>41174.385416604877</c:v>
                </c:pt>
                <c:pt idx="25478">
                  <c:v>41174.395833271541</c:v>
                </c:pt>
                <c:pt idx="25479">
                  <c:v>41174.406249938205</c:v>
                </c:pt>
                <c:pt idx="25480">
                  <c:v>41174.41666660487</c:v>
                </c:pt>
                <c:pt idx="25481">
                  <c:v>41174.427083271534</c:v>
                </c:pt>
                <c:pt idx="25482">
                  <c:v>41174.437499938198</c:v>
                </c:pt>
                <c:pt idx="25483">
                  <c:v>41174.447916604862</c:v>
                </c:pt>
                <c:pt idx="25484">
                  <c:v>41174.458333271526</c:v>
                </c:pt>
                <c:pt idx="25485">
                  <c:v>41174.468749938191</c:v>
                </c:pt>
                <c:pt idx="25486">
                  <c:v>41174.479166604855</c:v>
                </c:pt>
                <c:pt idx="25487">
                  <c:v>41174.489583271519</c:v>
                </c:pt>
                <c:pt idx="25488">
                  <c:v>41174.499999938183</c:v>
                </c:pt>
                <c:pt idx="25489">
                  <c:v>41174.510416604848</c:v>
                </c:pt>
                <c:pt idx="25490">
                  <c:v>41174.520833271512</c:v>
                </c:pt>
                <c:pt idx="25491">
                  <c:v>41174.531249938176</c:v>
                </c:pt>
                <c:pt idx="25492">
                  <c:v>41174.54166660484</c:v>
                </c:pt>
                <c:pt idx="25493">
                  <c:v>41174.552083271505</c:v>
                </c:pt>
                <c:pt idx="25494">
                  <c:v>41174.562499938169</c:v>
                </c:pt>
                <c:pt idx="25495">
                  <c:v>41174.572916604833</c:v>
                </c:pt>
                <c:pt idx="25496">
                  <c:v>41174.583333271497</c:v>
                </c:pt>
                <c:pt idx="25497">
                  <c:v>41174.593749938162</c:v>
                </c:pt>
                <c:pt idx="25498">
                  <c:v>41174.604166604826</c:v>
                </c:pt>
                <c:pt idx="25499">
                  <c:v>41174.61458327149</c:v>
                </c:pt>
                <c:pt idx="25500">
                  <c:v>41174.624999938154</c:v>
                </c:pt>
                <c:pt idx="25501">
                  <c:v>41174.635416604819</c:v>
                </c:pt>
                <c:pt idx="25502">
                  <c:v>41174.645833271483</c:v>
                </c:pt>
                <c:pt idx="25503">
                  <c:v>41174.656249938147</c:v>
                </c:pt>
                <c:pt idx="25504">
                  <c:v>41174.666666604811</c:v>
                </c:pt>
                <c:pt idx="25505">
                  <c:v>41174.677083271476</c:v>
                </c:pt>
                <c:pt idx="25506">
                  <c:v>41174.68749993814</c:v>
                </c:pt>
                <c:pt idx="25507">
                  <c:v>41174.697916604804</c:v>
                </c:pt>
                <c:pt idx="25508">
                  <c:v>41174.708333271468</c:v>
                </c:pt>
                <c:pt idx="25509">
                  <c:v>41174.718749938133</c:v>
                </c:pt>
                <c:pt idx="25510">
                  <c:v>41174.729166604797</c:v>
                </c:pt>
                <c:pt idx="25511">
                  <c:v>41174.739583271461</c:v>
                </c:pt>
                <c:pt idx="25512">
                  <c:v>41174.749999938125</c:v>
                </c:pt>
                <c:pt idx="25513">
                  <c:v>41174.760416604789</c:v>
                </c:pt>
                <c:pt idx="25514">
                  <c:v>41174.770833271454</c:v>
                </c:pt>
                <c:pt idx="25515">
                  <c:v>41174.781249938118</c:v>
                </c:pt>
                <c:pt idx="25516">
                  <c:v>41174.791666604782</c:v>
                </c:pt>
                <c:pt idx="25517">
                  <c:v>41174.802083271446</c:v>
                </c:pt>
                <c:pt idx="25518">
                  <c:v>41174.812499938111</c:v>
                </c:pt>
                <c:pt idx="25519">
                  <c:v>41174.822916604775</c:v>
                </c:pt>
                <c:pt idx="25520">
                  <c:v>41174.833333271439</c:v>
                </c:pt>
                <c:pt idx="25521">
                  <c:v>41174.843749938103</c:v>
                </c:pt>
                <c:pt idx="25522">
                  <c:v>41174.854166604768</c:v>
                </c:pt>
                <c:pt idx="25523">
                  <c:v>41174.864583271432</c:v>
                </c:pt>
                <c:pt idx="25524">
                  <c:v>41174.874999938096</c:v>
                </c:pt>
                <c:pt idx="25525">
                  <c:v>41174.88541660476</c:v>
                </c:pt>
                <c:pt idx="25526">
                  <c:v>41174.895833271425</c:v>
                </c:pt>
                <c:pt idx="25527">
                  <c:v>41174.906249938089</c:v>
                </c:pt>
                <c:pt idx="25528">
                  <c:v>41174.916666604753</c:v>
                </c:pt>
                <c:pt idx="25529">
                  <c:v>41174.927083271417</c:v>
                </c:pt>
                <c:pt idx="25530">
                  <c:v>41174.937499938082</c:v>
                </c:pt>
                <c:pt idx="25531">
                  <c:v>41174.947916604746</c:v>
                </c:pt>
                <c:pt idx="25532">
                  <c:v>41174.95833327141</c:v>
                </c:pt>
                <c:pt idx="25533">
                  <c:v>41174.968749938074</c:v>
                </c:pt>
                <c:pt idx="25534">
                  <c:v>41174.979166604739</c:v>
                </c:pt>
                <c:pt idx="25535">
                  <c:v>41174.989583271403</c:v>
                </c:pt>
                <c:pt idx="25536">
                  <c:v>41174.999999938067</c:v>
                </c:pt>
                <c:pt idx="25537">
                  <c:v>41175.010416604731</c:v>
                </c:pt>
                <c:pt idx="25538">
                  <c:v>41175.020833271396</c:v>
                </c:pt>
                <c:pt idx="25539">
                  <c:v>41175.03124993806</c:v>
                </c:pt>
                <c:pt idx="25540">
                  <c:v>41175.041666604724</c:v>
                </c:pt>
                <c:pt idx="25541">
                  <c:v>41175.052083271388</c:v>
                </c:pt>
                <c:pt idx="25542">
                  <c:v>41175.062499938052</c:v>
                </c:pt>
                <c:pt idx="25543">
                  <c:v>41175.072916604717</c:v>
                </c:pt>
                <c:pt idx="25544">
                  <c:v>41175.083333271381</c:v>
                </c:pt>
                <c:pt idx="25545">
                  <c:v>41175.093749938045</c:v>
                </c:pt>
                <c:pt idx="25546">
                  <c:v>41175.104166604709</c:v>
                </c:pt>
                <c:pt idx="25547">
                  <c:v>41175.114583271374</c:v>
                </c:pt>
                <c:pt idx="25548">
                  <c:v>41175.124999938038</c:v>
                </c:pt>
                <c:pt idx="25549">
                  <c:v>41175.135416604702</c:v>
                </c:pt>
                <c:pt idx="25550">
                  <c:v>41175.145833271366</c:v>
                </c:pt>
                <c:pt idx="25551">
                  <c:v>41175.156249938031</c:v>
                </c:pt>
                <c:pt idx="25552">
                  <c:v>41175.166666604695</c:v>
                </c:pt>
                <c:pt idx="25553">
                  <c:v>41175.177083271359</c:v>
                </c:pt>
                <c:pt idx="25554">
                  <c:v>41175.187499938023</c:v>
                </c:pt>
                <c:pt idx="25555">
                  <c:v>41175.197916604688</c:v>
                </c:pt>
                <c:pt idx="25556">
                  <c:v>41175.208333271352</c:v>
                </c:pt>
                <c:pt idx="25557">
                  <c:v>41175.218749938016</c:v>
                </c:pt>
                <c:pt idx="25558">
                  <c:v>41175.22916660468</c:v>
                </c:pt>
                <c:pt idx="25559">
                  <c:v>41175.239583271345</c:v>
                </c:pt>
                <c:pt idx="25560">
                  <c:v>41175.249999938009</c:v>
                </c:pt>
                <c:pt idx="25561">
                  <c:v>41175.260416604673</c:v>
                </c:pt>
                <c:pt idx="25562">
                  <c:v>41175.270833271337</c:v>
                </c:pt>
                <c:pt idx="25563">
                  <c:v>41175.281249938002</c:v>
                </c:pt>
                <c:pt idx="25564">
                  <c:v>41175.291666604666</c:v>
                </c:pt>
                <c:pt idx="25565">
                  <c:v>41175.30208327133</c:v>
                </c:pt>
                <c:pt idx="25566">
                  <c:v>41175.312499937994</c:v>
                </c:pt>
                <c:pt idx="25567">
                  <c:v>41175.322916604659</c:v>
                </c:pt>
                <c:pt idx="25568">
                  <c:v>41175.333333271323</c:v>
                </c:pt>
                <c:pt idx="25569">
                  <c:v>41175.343749937987</c:v>
                </c:pt>
                <c:pt idx="25570">
                  <c:v>41175.354166604651</c:v>
                </c:pt>
                <c:pt idx="25571">
                  <c:v>41175.364583271315</c:v>
                </c:pt>
                <c:pt idx="25572">
                  <c:v>41175.37499993798</c:v>
                </c:pt>
                <c:pt idx="25573">
                  <c:v>41175.385416604644</c:v>
                </c:pt>
                <c:pt idx="25574">
                  <c:v>41175.395833271308</c:v>
                </c:pt>
                <c:pt idx="25575">
                  <c:v>41175.406249937972</c:v>
                </c:pt>
                <c:pt idx="25576">
                  <c:v>41175.416666604637</c:v>
                </c:pt>
                <c:pt idx="25577">
                  <c:v>41175.427083271301</c:v>
                </c:pt>
                <c:pt idx="25578">
                  <c:v>41175.437499937965</c:v>
                </c:pt>
                <c:pt idx="25579">
                  <c:v>41175.447916604629</c:v>
                </c:pt>
                <c:pt idx="25580">
                  <c:v>41175.458333271294</c:v>
                </c:pt>
                <c:pt idx="25581">
                  <c:v>41175.468749937958</c:v>
                </c:pt>
                <c:pt idx="25582">
                  <c:v>41175.479166604622</c:v>
                </c:pt>
                <c:pt idx="25583">
                  <c:v>41175.489583271286</c:v>
                </c:pt>
                <c:pt idx="25584">
                  <c:v>41175.499999937951</c:v>
                </c:pt>
                <c:pt idx="25585">
                  <c:v>41175.510416604615</c:v>
                </c:pt>
                <c:pt idx="25586">
                  <c:v>41175.520833271279</c:v>
                </c:pt>
                <c:pt idx="25587">
                  <c:v>41175.531249937943</c:v>
                </c:pt>
                <c:pt idx="25588">
                  <c:v>41175.541666604608</c:v>
                </c:pt>
                <c:pt idx="25589">
                  <c:v>41175.552083271272</c:v>
                </c:pt>
                <c:pt idx="25590">
                  <c:v>41175.562499937936</c:v>
                </c:pt>
                <c:pt idx="25591">
                  <c:v>41175.5729166046</c:v>
                </c:pt>
                <c:pt idx="25592">
                  <c:v>41175.583333271265</c:v>
                </c:pt>
                <c:pt idx="25593">
                  <c:v>41175.593749937929</c:v>
                </c:pt>
                <c:pt idx="25594">
                  <c:v>41175.604166604593</c:v>
                </c:pt>
                <c:pt idx="25595">
                  <c:v>41175.614583271257</c:v>
                </c:pt>
                <c:pt idx="25596">
                  <c:v>41175.624999937922</c:v>
                </c:pt>
                <c:pt idx="25597">
                  <c:v>41175.635416604586</c:v>
                </c:pt>
                <c:pt idx="25598">
                  <c:v>41175.64583327125</c:v>
                </c:pt>
                <c:pt idx="25599">
                  <c:v>41175.656249937914</c:v>
                </c:pt>
                <c:pt idx="25600">
                  <c:v>41175.666666604578</c:v>
                </c:pt>
                <c:pt idx="25601">
                  <c:v>41175.677083271243</c:v>
                </c:pt>
                <c:pt idx="25602">
                  <c:v>41175.687499937907</c:v>
                </c:pt>
                <c:pt idx="25603">
                  <c:v>41175.697916604571</c:v>
                </c:pt>
                <c:pt idx="25604">
                  <c:v>41175.708333271235</c:v>
                </c:pt>
                <c:pt idx="25605">
                  <c:v>41175.7187499379</c:v>
                </c:pt>
                <c:pt idx="25606">
                  <c:v>41175.729166604564</c:v>
                </c:pt>
                <c:pt idx="25607">
                  <c:v>41175.739583271228</c:v>
                </c:pt>
                <c:pt idx="25608">
                  <c:v>41175.749999937892</c:v>
                </c:pt>
                <c:pt idx="25609">
                  <c:v>41175.760416604557</c:v>
                </c:pt>
                <c:pt idx="25610">
                  <c:v>41175.770833271221</c:v>
                </c:pt>
                <c:pt idx="25611">
                  <c:v>41175.781249937885</c:v>
                </c:pt>
                <c:pt idx="25612">
                  <c:v>41175.791666604549</c:v>
                </c:pt>
                <c:pt idx="25613">
                  <c:v>41175.802083271214</c:v>
                </c:pt>
                <c:pt idx="25614">
                  <c:v>41175.812499937878</c:v>
                </c:pt>
                <c:pt idx="25615">
                  <c:v>41175.822916604542</c:v>
                </c:pt>
                <c:pt idx="25616">
                  <c:v>41175.833333271206</c:v>
                </c:pt>
                <c:pt idx="25617">
                  <c:v>41175.843749937871</c:v>
                </c:pt>
                <c:pt idx="25618">
                  <c:v>41175.854166604535</c:v>
                </c:pt>
                <c:pt idx="25619">
                  <c:v>41175.864583271199</c:v>
                </c:pt>
                <c:pt idx="25620">
                  <c:v>41175.874999937863</c:v>
                </c:pt>
                <c:pt idx="25621">
                  <c:v>41175.885416604528</c:v>
                </c:pt>
                <c:pt idx="25622">
                  <c:v>41175.895833271192</c:v>
                </c:pt>
                <c:pt idx="25623">
                  <c:v>41175.906249937856</c:v>
                </c:pt>
                <c:pt idx="25624">
                  <c:v>41175.91666660452</c:v>
                </c:pt>
                <c:pt idx="25625">
                  <c:v>41175.927083271185</c:v>
                </c:pt>
                <c:pt idx="25626">
                  <c:v>41175.937499937849</c:v>
                </c:pt>
                <c:pt idx="25627">
                  <c:v>41175.947916604513</c:v>
                </c:pt>
                <c:pt idx="25628">
                  <c:v>41175.958333271177</c:v>
                </c:pt>
                <c:pt idx="25629">
                  <c:v>41175.968749937841</c:v>
                </c:pt>
                <c:pt idx="25630">
                  <c:v>41175.979166604506</c:v>
                </c:pt>
                <c:pt idx="25631">
                  <c:v>41175.98958327117</c:v>
                </c:pt>
                <c:pt idx="25632">
                  <c:v>41175.999999937834</c:v>
                </c:pt>
                <c:pt idx="25633">
                  <c:v>41176.010416604498</c:v>
                </c:pt>
                <c:pt idx="25634">
                  <c:v>41176.020833271163</c:v>
                </c:pt>
                <c:pt idx="25635">
                  <c:v>41176.031249937827</c:v>
                </c:pt>
                <c:pt idx="25636">
                  <c:v>41176.041666604491</c:v>
                </c:pt>
                <c:pt idx="25637">
                  <c:v>41176.052083271155</c:v>
                </c:pt>
                <c:pt idx="25638">
                  <c:v>41176.06249993782</c:v>
                </c:pt>
                <c:pt idx="25639">
                  <c:v>41176.072916604484</c:v>
                </c:pt>
                <c:pt idx="25640">
                  <c:v>41176.083333271148</c:v>
                </c:pt>
                <c:pt idx="25641">
                  <c:v>41176.093749937812</c:v>
                </c:pt>
                <c:pt idx="25642">
                  <c:v>41176.104166604477</c:v>
                </c:pt>
                <c:pt idx="25643">
                  <c:v>41176.114583271141</c:v>
                </c:pt>
                <c:pt idx="25644">
                  <c:v>41176.124999937805</c:v>
                </c:pt>
                <c:pt idx="25645">
                  <c:v>41176.135416604469</c:v>
                </c:pt>
                <c:pt idx="25646">
                  <c:v>41176.145833271134</c:v>
                </c:pt>
                <c:pt idx="25647">
                  <c:v>41176.156249937798</c:v>
                </c:pt>
                <c:pt idx="25648">
                  <c:v>41176.166666604462</c:v>
                </c:pt>
                <c:pt idx="25649">
                  <c:v>41176.177083271126</c:v>
                </c:pt>
                <c:pt idx="25650">
                  <c:v>41176.187499937791</c:v>
                </c:pt>
                <c:pt idx="25651">
                  <c:v>41176.197916604455</c:v>
                </c:pt>
                <c:pt idx="25652">
                  <c:v>41176.208333271119</c:v>
                </c:pt>
                <c:pt idx="25653">
                  <c:v>41176.218749937783</c:v>
                </c:pt>
                <c:pt idx="25654">
                  <c:v>41176.229166604448</c:v>
                </c:pt>
                <c:pt idx="25655">
                  <c:v>41176.239583271112</c:v>
                </c:pt>
                <c:pt idx="25656">
                  <c:v>41176.249999937776</c:v>
                </c:pt>
                <c:pt idx="25657">
                  <c:v>41176.26041660444</c:v>
                </c:pt>
                <c:pt idx="25658">
                  <c:v>41176.270833271104</c:v>
                </c:pt>
                <c:pt idx="25659">
                  <c:v>41176.281249937769</c:v>
                </c:pt>
                <c:pt idx="25660">
                  <c:v>41176.291666604433</c:v>
                </c:pt>
                <c:pt idx="25661">
                  <c:v>41176.302083271097</c:v>
                </c:pt>
                <c:pt idx="25662">
                  <c:v>41176.312499937761</c:v>
                </c:pt>
                <c:pt idx="25663">
                  <c:v>41176.322916604426</c:v>
                </c:pt>
                <c:pt idx="25664">
                  <c:v>41176.33333327109</c:v>
                </c:pt>
                <c:pt idx="25665">
                  <c:v>41176.343749937754</c:v>
                </c:pt>
                <c:pt idx="25666">
                  <c:v>41176.354166604418</c:v>
                </c:pt>
                <c:pt idx="25667">
                  <c:v>41176.364583271083</c:v>
                </c:pt>
                <c:pt idx="25668">
                  <c:v>41176.374999937747</c:v>
                </c:pt>
                <c:pt idx="25669">
                  <c:v>41176.385416604411</c:v>
                </c:pt>
                <c:pt idx="25670">
                  <c:v>41176.395833271075</c:v>
                </c:pt>
                <c:pt idx="25671">
                  <c:v>41176.40624993774</c:v>
                </c:pt>
                <c:pt idx="25672">
                  <c:v>41176.416666604404</c:v>
                </c:pt>
                <c:pt idx="25673">
                  <c:v>41176.427083271068</c:v>
                </c:pt>
                <c:pt idx="25674">
                  <c:v>41176.437499937732</c:v>
                </c:pt>
                <c:pt idx="25675">
                  <c:v>41176.447916604397</c:v>
                </c:pt>
                <c:pt idx="25676">
                  <c:v>41176.458333271061</c:v>
                </c:pt>
                <c:pt idx="25677">
                  <c:v>41176.468749937725</c:v>
                </c:pt>
                <c:pt idx="25678">
                  <c:v>41176.479166604389</c:v>
                </c:pt>
                <c:pt idx="25679">
                  <c:v>41176.489583271054</c:v>
                </c:pt>
                <c:pt idx="25680">
                  <c:v>41176.499999937718</c:v>
                </c:pt>
                <c:pt idx="25681">
                  <c:v>41176.510416604382</c:v>
                </c:pt>
                <c:pt idx="25682">
                  <c:v>41176.520833271046</c:v>
                </c:pt>
                <c:pt idx="25683">
                  <c:v>41176.531249937711</c:v>
                </c:pt>
                <c:pt idx="25684">
                  <c:v>41176.541666604375</c:v>
                </c:pt>
                <c:pt idx="25685">
                  <c:v>41176.552083271039</c:v>
                </c:pt>
                <c:pt idx="25686">
                  <c:v>41176.562499937703</c:v>
                </c:pt>
                <c:pt idx="25687">
                  <c:v>41176.572916604367</c:v>
                </c:pt>
                <c:pt idx="25688">
                  <c:v>41176.583333271032</c:v>
                </c:pt>
                <c:pt idx="25689">
                  <c:v>41176.593749937696</c:v>
                </c:pt>
                <c:pt idx="25690">
                  <c:v>41176.60416660436</c:v>
                </c:pt>
                <c:pt idx="25691">
                  <c:v>41176.614583271024</c:v>
                </c:pt>
                <c:pt idx="25692">
                  <c:v>41176.624999937689</c:v>
                </c:pt>
                <c:pt idx="25693">
                  <c:v>41176.635416604353</c:v>
                </c:pt>
                <c:pt idx="25694">
                  <c:v>41176.645833271017</c:v>
                </c:pt>
                <c:pt idx="25695">
                  <c:v>41176.656249937681</c:v>
                </c:pt>
                <c:pt idx="25696">
                  <c:v>41176.666666604346</c:v>
                </c:pt>
                <c:pt idx="25697">
                  <c:v>41176.67708327101</c:v>
                </c:pt>
                <c:pt idx="25698">
                  <c:v>41176.687499937674</c:v>
                </c:pt>
                <c:pt idx="25699">
                  <c:v>41176.697916604338</c:v>
                </c:pt>
                <c:pt idx="25700">
                  <c:v>41176.708333271003</c:v>
                </c:pt>
                <c:pt idx="25701">
                  <c:v>41176.718749937667</c:v>
                </c:pt>
                <c:pt idx="25702">
                  <c:v>41176.729166604331</c:v>
                </c:pt>
                <c:pt idx="25703">
                  <c:v>41176.739583270995</c:v>
                </c:pt>
                <c:pt idx="25704">
                  <c:v>41176.74999993766</c:v>
                </c:pt>
                <c:pt idx="25705">
                  <c:v>41176.760416604324</c:v>
                </c:pt>
                <c:pt idx="25706">
                  <c:v>41176.770833270988</c:v>
                </c:pt>
                <c:pt idx="25707">
                  <c:v>41176.781249937652</c:v>
                </c:pt>
                <c:pt idx="25708">
                  <c:v>41176.791666604317</c:v>
                </c:pt>
                <c:pt idx="25709">
                  <c:v>41176.802083270981</c:v>
                </c:pt>
                <c:pt idx="25710">
                  <c:v>41176.812499937645</c:v>
                </c:pt>
                <c:pt idx="25711">
                  <c:v>41176.822916604309</c:v>
                </c:pt>
                <c:pt idx="25712">
                  <c:v>41176.833333270974</c:v>
                </c:pt>
                <c:pt idx="25713">
                  <c:v>41176.843749937638</c:v>
                </c:pt>
                <c:pt idx="25714">
                  <c:v>41176.854166604302</c:v>
                </c:pt>
                <c:pt idx="25715">
                  <c:v>41176.864583270966</c:v>
                </c:pt>
                <c:pt idx="25716">
                  <c:v>41176.87499993763</c:v>
                </c:pt>
                <c:pt idx="25717">
                  <c:v>41176.885416604295</c:v>
                </c:pt>
                <c:pt idx="25718">
                  <c:v>41176.895833270959</c:v>
                </c:pt>
                <c:pt idx="25719">
                  <c:v>41176.906249937623</c:v>
                </c:pt>
                <c:pt idx="25720">
                  <c:v>41176.916666604287</c:v>
                </c:pt>
                <c:pt idx="25721">
                  <c:v>41176.927083270952</c:v>
                </c:pt>
                <c:pt idx="25722">
                  <c:v>41176.937499937616</c:v>
                </c:pt>
                <c:pt idx="25723">
                  <c:v>41176.94791660428</c:v>
                </c:pt>
                <c:pt idx="25724">
                  <c:v>41176.958333270944</c:v>
                </c:pt>
                <c:pt idx="25725">
                  <c:v>41176.968749937609</c:v>
                </c:pt>
                <c:pt idx="25726">
                  <c:v>41176.979166604273</c:v>
                </c:pt>
                <c:pt idx="25727">
                  <c:v>41176.989583270937</c:v>
                </c:pt>
                <c:pt idx="25728">
                  <c:v>41176.999999937601</c:v>
                </c:pt>
                <c:pt idx="25729">
                  <c:v>41177.010416604266</c:v>
                </c:pt>
                <c:pt idx="25730">
                  <c:v>41177.02083327093</c:v>
                </c:pt>
                <c:pt idx="25731">
                  <c:v>41177.031249937594</c:v>
                </c:pt>
                <c:pt idx="25732">
                  <c:v>41177.041666604258</c:v>
                </c:pt>
                <c:pt idx="25733">
                  <c:v>41177.052083270923</c:v>
                </c:pt>
                <c:pt idx="25734">
                  <c:v>41177.062499937587</c:v>
                </c:pt>
                <c:pt idx="25735">
                  <c:v>41177.072916604251</c:v>
                </c:pt>
                <c:pt idx="25736">
                  <c:v>41177.083333270915</c:v>
                </c:pt>
                <c:pt idx="25737">
                  <c:v>41177.09374993758</c:v>
                </c:pt>
                <c:pt idx="25738">
                  <c:v>41177.104166604244</c:v>
                </c:pt>
                <c:pt idx="25739">
                  <c:v>41177.114583270908</c:v>
                </c:pt>
                <c:pt idx="25740">
                  <c:v>41177.124999937572</c:v>
                </c:pt>
                <c:pt idx="25741">
                  <c:v>41177.135416604237</c:v>
                </c:pt>
                <c:pt idx="25742">
                  <c:v>41177.145833270901</c:v>
                </c:pt>
                <c:pt idx="25743">
                  <c:v>41177.156249937565</c:v>
                </c:pt>
                <c:pt idx="25744">
                  <c:v>41177.166666604229</c:v>
                </c:pt>
                <c:pt idx="25745">
                  <c:v>41177.177083270893</c:v>
                </c:pt>
                <c:pt idx="25746">
                  <c:v>41177.187499937558</c:v>
                </c:pt>
                <c:pt idx="25747">
                  <c:v>41177.197916604222</c:v>
                </c:pt>
                <c:pt idx="25748">
                  <c:v>41177.208333270886</c:v>
                </c:pt>
                <c:pt idx="25749">
                  <c:v>41177.21874993755</c:v>
                </c:pt>
                <c:pt idx="25750">
                  <c:v>41177.229166604215</c:v>
                </c:pt>
                <c:pt idx="25751">
                  <c:v>41177.239583270879</c:v>
                </c:pt>
                <c:pt idx="25752">
                  <c:v>41177.249999937543</c:v>
                </c:pt>
                <c:pt idx="25753">
                  <c:v>41177.260416604207</c:v>
                </c:pt>
                <c:pt idx="25754">
                  <c:v>41177.270833270872</c:v>
                </c:pt>
                <c:pt idx="25755">
                  <c:v>41177.281249937536</c:v>
                </c:pt>
                <c:pt idx="25756">
                  <c:v>41177.2916666042</c:v>
                </c:pt>
                <c:pt idx="25757">
                  <c:v>41177.302083270864</c:v>
                </c:pt>
                <c:pt idx="25758">
                  <c:v>41177.312499937529</c:v>
                </c:pt>
                <c:pt idx="25759">
                  <c:v>41177.322916604193</c:v>
                </c:pt>
                <c:pt idx="25760">
                  <c:v>41177.333333270857</c:v>
                </c:pt>
                <c:pt idx="25761">
                  <c:v>41177.343749937521</c:v>
                </c:pt>
                <c:pt idx="25762">
                  <c:v>41177.354166604186</c:v>
                </c:pt>
                <c:pt idx="25763">
                  <c:v>41177.36458327085</c:v>
                </c:pt>
                <c:pt idx="25764">
                  <c:v>41177.374999937514</c:v>
                </c:pt>
                <c:pt idx="25765">
                  <c:v>41177.385416604178</c:v>
                </c:pt>
                <c:pt idx="25766">
                  <c:v>41177.395833270843</c:v>
                </c:pt>
                <c:pt idx="25767">
                  <c:v>41177.406249937507</c:v>
                </c:pt>
                <c:pt idx="25768">
                  <c:v>41177.416666604171</c:v>
                </c:pt>
                <c:pt idx="25769">
                  <c:v>41177.427083270835</c:v>
                </c:pt>
                <c:pt idx="25770">
                  <c:v>41177.4374999375</c:v>
                </c:pt>
                <c:pt idx="25771">
                  <c:v>41177.447916604164</c:v>
                </c:pt>
                <c:pt idx="25772">
                  <c:v>41177.458333270828</c:v>
                </c:pt>
                <c:pt idx="25773">
                  <c:v>41177.468749937492</c:v>
                </c:pt>
                <c:pt idx="25774">
                  <c:v>41177.479166604156</c:v>
                </c:pt>
                <c:pt idx="25775">
                  <c:v>41177.489583270821</c:v>
                </c:pt>
                <c:pt idx="25776">
                  <c:v>41177.499999937485</c:v>
                </c:pt>
                <c:pt idx="25777">
                  <c:v>41177.510416604149</c:v>
                </c:pt>
                <c:pt idx="25778">
                  <c:v>41177.520833270813</c:v>
                </c:pt>
                <c:pt idx="25779">
                  <c:v>41177.531249937478</c:v>
                </c:pt>
                <c:pt idx="25780">
                  <c:v>41177.541666604142</c:v>
                </c:pt>
                <c:pt idx="25781">
                  <c:v>41177.552083270806</c:v>
                </c:pt>
                <c:pt idx="25782">
                  <c:v>41177.56249993747</c:v>
                </c:pt>
                <c:pt idx="25783">
                  <c:v>41177.572916604135</c:v>
                </c:pt>
                <c:pt idx="25784">
                  <c:v>41177.583333270799</c:v>
                </c:pt>
                <c:pt idx="25785">
                  <c:v>41177.593749937463</c:v>
                </c:pt>
                <c:pt idx="25786">
                  <c:v>41177.604166604127</c:v>
                </c:pt>
                <c:pt idx="25787">
                  <c:v>41177.614583270792</c:v>
                </c:pt>
                <c:pt idx="25788">
                  <c:v>41177.624999937456</c:v>
                </c:pt>
                <c:pt idx="25789">
                  <c:v>41177.63541660412</c:v>
                </c:pt>
                <c:pt idx="25790">
                  <c:v>41177.645833270784</c:v>
                </c:pt>
                <c:pt idx="25791">
                  <c:v>41177.656249937449</c:v>
                </c:pt>
                <c:pt idx="25792">
                  <c:v>41177.666666604113</c:v>
                </c:pt>
                <c:pt idx="25793">
                  <c:v>41177.677083270777</c:v>
                </c:pt>
                <c:pt idx="25794">
                  <c:v>41177.687499937441</c:v>
                </c:pt>
                <c:pt idx="25795">
                  <c:v>41177.697916604106</c:v>
                </c:pt>
                <c:pt idx="25796">
                  <c:v>41177.70833327077</c:v>
                </c:pt>
                <c:pt idx="25797">
                  <c:v>41177.718749937434</c:v>
                </c:pt>
                <c:pt idx="25798">
                  <c:v>41177.729166604098</c:v>
                </c:pt>
                <c:pt idx="25799">
                  <c:v>41177.739583270763</c:v>
                </c:pt>
                <c:pt idx="25800">
                  <c:v>41177.749999937427</c:v>
                </c:pt>
                <c:pt idx="25801">
                  <c:v>41177.760416604091</c:v>
                </c:pt>
                <c:pt idx="25802">
                  <c:v>41177.770833270755</c:v>
                </c:pt>
                <c:pt idx="25803">
                  <c:v>41177.781249937419</c:v>
                </c:pt>
                <c:pt idx="25804">
                  <c:v>41177.791666604084</c:v>
                </c:pt>
                <c:pt idx="25805">
                  <c:v>41177.802083270748</c:v>
                </c:pt>
                <c:pt idx="25806">
                  <c:v>41177.812499937412</c:v>
                </c:pt>
                <c:pt idx="25807">
                  <c:v>41177.822916604076</c:v>
                </c:pt>
                <c:pt idx="25808">
                  <c:v>41177.833333270741</c:v>
                </c:pt>
                <c:pt idx="25809">
                  <c:v>41177.843749937405</c:v>
                </c:pt>
                <c:pt idx="25810">
                  <c:v>41177.854166604069</c:v>
                </c:pt>
                <c:pt idx="25811">
                  <c:v>41177.864583270733</c:v>
                </c:pt>
                <c:pt idx="25812">
                  <c:v>41177.874999937398</c:v>
                </c:pt>
                <c:pt idx="25813">
                  <c:v>41177.885416604062</c:v>
                </c:pt>
                <c:pt idx="25814">
                  <c:v>41177.895833270726</c:v>
                </c:pt>
                <c:pt idx="25815">
                  <c:v>41177.90624993739</c:v>
                </c:pt>
                <c:pt idx="25816">
                  <c:v>41177.916666604055</c:v>
                </c:pt>
                <c:pt idx="25817">
                  <c:v>41177.927083270719</c:v>
                </c:pt>
                <c:pt idx="25818">
                  <c:v>41177.937499937383</c:v>
                </c:pt>
                <c:pt idx="25819">
                  <c:v>41177.947916604047</c:v>
                </c:pt>
                <c:pt idx="25820">
                  <c:v>41177.958333270712</c:v>
                </c:pt>
                <c:pt idx="25821">
                  <c:v>41177.968749937376</c:v>
                </c:pt>
                <c:pt idx="25822">
                  <c:v>41177.97916660404</c:v>
                </c:pt>
                <c:pt idx="25823">
                  <c:v>41177.989583270704</c:v>
                </c:pt>
                <c:pt idx="25824">
                  <c:v>41177.999999937369</c:v>
                </c:pt>
                <c:pt idx="25825">
                  <c:v>41178.010416604033</c:v>
                </c:pt>
                <c:pt idx="25826">
                  <c:v>41178.020833270697</c:v>
                </c:pt>
                <c:pt idx="25827">
                  <c:v>41178.031249937361</c:v>
                </c:pt>
                <c:pt idx="25828">
                  <c:v>41178.041666604026</c:v>
                </c:pt>
                <c:pt idx="25829">
                  <c:v>41178.05208327069</c:v>
                </c:pt>
                <c:pt idx="25830">
                  <c:v>41178.062499937354</c:v>
                </c:pt>
                <c:pt idx="25831">
                  <c:v>41178.072916604018</c:v>
                </c:pt>
                <c:pt idx="25832">
                  <c:v>41178.083333270682</c:v>
                </c:pt>
                <c:pt idx="25833">
                  <c:v>41178.093749937347</c:v>
                </c:pt>
                <c:pt idx="25834">
                  <c:v>41178.104166604011</c:v>
                </c:pt>
                <c:pt idx="25835">
                  <c:v>41178.114583270675</c:v>
                </c:pt>
                <c:pt idx="25836">
                  <c:v>41178.124999937339</c:v>
                </c:pt>
                <c:pt idx="25837">
                  <c:v>41178.135416604004</c:v>
                </c:pt>
                <c:pt idx="25838">
                  <c:v>41178.145833270668</c:v>
                </c:pt>
                <c:pt idx="25839">
                  <c:v>41178.156249937332</c:v>
                </c:pt>
                <c:pt idx="25840">
                  <c:v>41178.166666603996</c:v>
                </c:pt>
                <c:pt idx="25841">
                  <c:v>41178.177083270661</c:v>
                </c:pt>
                <c:pt idx="25842">
                  <c:v>41178.187499937325</c:v>
                </c:pt>
                <c:pt idx="25843">
                  <c:v>41178.197916603989</c:v>
                </c:pt>
                <c:pt idx="25844">
                  <c:v>41178.208333270653</c:v>
                </c:pt>
                <c:pt idx="25845">
                  <c:v>41178.218749937318</c:v>
                </c:pt>
                <c:pt idx="25846">
                  <c:v>41178.229166603982</c:v>
                </c:pt>
                <c:pt idx="25847">
                  <c:v>41178.239583270646</c:v>
                </c:pt>
                <c:pt idx="25848">
                  <c:v>41178.24999993731</c:v>
                </c:pt>
                <c:pt idx="25849">
                  <c:v>41178.260416603975</c:v>
                </c:pt>
                <c:pt idx="25850">
                  <c:v>41178.270833270639</c:v>
                </c:pt>
                <c:pt idx="25851">
                  <c:v>41178.281249937303</c:v>
                </c:pt>
                <c:pt idx="25852">
                  <c:v>41178.291666603967</c:v>
                </c:pt>
                <c:pt idx="25853">
                  <c:v>41178.302083270632</c:v>
                </c:pt>
                <c:pt idx="25854">
                  <c:v>41178.312499937296</c:v>
                </c:pt>
                <c:pt idx="25855">
                  <c:v>41178.32291660396</c:v>
                </c:pt>
                <c:pt idx="25856">
                  <c:v>41178.333333270624</c:v>
                </c:pt>
                <c:pt idx="25857">
                  <c:v>41178.343749937289</c:v>
                </c:pt>
                <c:pt idx="25858">
                  <c:v>41178.354166603953</c:v>
                </c:pt>
                <c:pt idx="25859">
                  <c:v>41178.364583270617</c:v>
                </c:pt>
                <c:pt idx="25860">
                  <c:v>41178.374999937281</c:v>
                </c:pt>
                <c:pt idx="25861">
                  <c:v>41178.385416603945</c:v>
                </c:pt>
                <c:pt idx="25862">
                  <c:v>41178.39583327061</c:v>
                </c:pt>
                <c:pt idx="25863">
                  <c:v>41178.406249937274</c:v>
                </c:pt>
                <c:pt idx="25864">
                  <c:v>41178.416666603938</c:v>
                </c:pt>
                <c:pt idx="25865">
                  <c:v>41178.427083270602</c:v>
                </c:pt>
                <c:pt idx="25866">
                  <c:v>41178.437499937267</c:v>
                </c:pt>
                <c:pt idx="25867">
                  <c:v>41178.447916603931</c:v>
                </c:pt>
                <c:pt idx="25868">
                  <c:v>41178.458333270595</c:v>
                </c:pt>
                <c:pt idx="25869">
                  <c:v>41178.468749937259</c:v>
                </c:pt>
                <c:pt idx="25870">
                  <c:v>41178.479166603924</c:v>
                </c:pt>
                <c:pt idx="25871">
                  <c:v>41178.489583270588</c:v>
                </c:pt>
                <c:pt idx="25872">
                  <c:v>41178.499999937252</c:v>
                </c:pt>
                <c:pt idx="25873">
                  <c:v>41178.510416603916</c:v>
                </c:pt>
                <c:pt idx="25874">
                  <c:v>41178.520833270581</c:v>
                </c:pt>
                <c:pt idx="25875">
                  <c:v>41178.531249937245</c:v>
                </c:pt>
                <c:pt idx="25876">
                  <c:v>41178.541666603909</c:v>
                </c:pt>
                <c:pt idx="25877">
                  <c:v>41178.552083270573</c:v>
                </c:pt>
                <c:pt idx="25878">
                  <c:v>41178.562499937238</c:v>
                </c:pt>
                <c:pt idx="25879">
                  <c:v>41178.572916603902</c:v>
                </c:pt>
                <c:pt idx="25880">
                  <c:v>41178.583333270566</c:v>
                </c:pt>
                <c:pt idx="25881">
                  <c:v>41178.59374993723</c:v>
                </c:pt>
                <c:pt idx="25882">
                  <c:v>41178.604166603895</c:v>
                </c:pt>
                <c:pt idx="25883">
                  <c:v>41178.614583270559</c:v>
                </c:pt>
                <c:pt idx="25884">
                  <c:v>41178.624999937223</c:v>
                </c:pt>
                <c:pt idx="25885">
                  <c:v>41178.635416603887</c:v>
                </c:pt>
                <c:pt idx="25886">
                  <c:v>41178.645833270552</c:v>
                </c:pt>
                <c:pt idx="25887">
                  <c:v>41178.656249937216</c:v>
                </c:pt>
                <c:pt idx="25888">
                  <c:v>41178.66666660388</c:v>
                </c:pt>
                <c:pt idx="25889">
                  <c:v>41178.677083270544</c:v>
                </c:pt>
                <c:pt idx="25890">
                  <c:v>41178.687499937208</c:v>
                </c:pt>
                <c:pt idx="25891">
                  <c:v>41178.697916603873</c:v>
                </c:pt>
                <c:pt idx="25892">
                  <c:v>41178.708333270537</c:v>
                </c:pt>
                <c:pt idx="25893">
                  <c:v>41178.718749937201</c:v>
                </c:pt>
                <c:pt idx="25894">
                  <c:v>41178.729166603865</c:v>
                </c:pt>
                <c:pt idx="25895">
                  <c:v>41178.73958327053</c:v>
                </c:pt>
                <c:pt idx="25896">
                  <c:v>41178.749999937194</c:v>
                </c:pt>
                <c:pt idx="25897">
                  <c:v>41178.760416603858</c:v>
                </c:pt>
                <c:pt idx="25898">
                  <c:v>41178.770833270522</c:v>
                </c:pt>
                <c:pt idx="25899">
                  <c:v>41178.781249937187</c:v>
                </c:pt>
                <c:pt idx="25900">
                  <c:v>41178.791666603851</c:v>
                </c:pt>
                <c:pt idx="25901">
                  <c:v>41178.802083270515</c:v>
                </c:pt>
                <c:pt idx="25902">
                  <c:v>41178.812499937179</c:v>
                </c:pt>
                <c:pt idx="25903">
                  <c:v>41178.822916603844</c:v>
                </c:pt>
                <c:pt idx="25904">
                  <c:v>41178.833333270508</c:v>
                </c:pt>
                <c:pt idx="25905">
                  <c:v>41178.843749937172</c:v>
                </c:pt>
                <c:pt idx="25906">
                  <c:v>41178.854166603836</c:v>
                </c:pt>
                <c:pt idx="25907">
                  <c:v>41178.864583270501</c:v>
                </c:pt>
                <c:pt idx="25908">
                  <c:v>41178.874999937165</c:v>
                </c:pt>
                <c:pt idx="25909">
                  <c:v>41178.885416603829</c:v>
                </c:pt>
                <c:pt idx="25910">
                  <c:v>41178.895833270493</c:v>
                </c:pt>
                <c:pt idx="25911">
                  <c:v>41178.906249937158</c:v>
                </c:pt>
                <c:pt idx="25912">
                  <c:v>41178.916666603822</c:v>
                </c:pt>
                <c:pt idx="25913">
                  <c:v>41178.927083270486</c:v>
                </c:pt>
                <c:pt idx="25914">
                  <c:v>41178.93749993715</c:v>
                </c:pt>
                <c:pt idx="25915">
                  <c:v>41178.947916603815</c:v>
                </c:pt>
                <c:pt idx="25916">
                  <c:v>41178.958333270479</c:v>
                </c:pt>
                <c:pt idx="25917">
                  <c:v>41178.968749937143</c:v>
                </c:pt>
                <c:pt idx="25918">
                  <c:v>41178.979166603807</c:v>
                </c:pt>
                <c:pt idx="25919">
                  <c:v>41178.989583270471</c:v>
                </c:pt>
                <c:pt idx="25920">
                  <c:v>41178.999999937136</c:v>
                </c:pt>
                <c:pt idx="25921">
                  <c:v>41179.0104166038</c:v>
                </c:pt>
                <c:pt idx="25922">
                  <c:v>41179.020833270464</c:v>
                </c:pt>
                <c:pt idx="25923">
                  <c:v>41179.031249937128</c:v>
                </c:pt>
                <c:pt idx="25924">
                  <c:v>41179.041666603793</c:v>
                </c:pt>
                <c:pt idx="25925">
                  <c:v>41179.052083270457</c:v>
                </c:pt>
                <c:pt idx="25926">
                  <c:v>41179.062499937121</c:v>
                </c:pt>
                <c:pt idx="25927">
                  <c:v>41179.072916603785</c:v>
                </c:pt>
                <c:pt idx="25928">
                  <c:v>41179.08333327045</c:v>
                </c:pt>
                <c:pt idx="25929">
                  <c:v>41179.093749937114</c:v>
                </c:pt>
                <c:pt idx="25930">
                  <c:v>41179.104166603778</c:v>
                </c:pt>
                <c:pt idx="25931">
                  <c:v>41179.114583270442</c:v>
                </c:pt>
                <c:pt idx="25932">
                  <c:v>41179.124999937107</c:v>
                </c:pt>
                <c:pt idx="25933">
                  <c:v>41179.135416603771</c:v>
                </c:pt>
                <c:pt idx="25934">
                  <c:v>41179.145833270435</c:v>
                </c:pt>
                <c:pt idx="25935">
                  <c:v>41179.156249937099</c:v>
                </c:pt>
                <c:pt idx="25936">
                  <c:v>41179.166666603764</c:v>
                </c:pt>
                <c:pt idx="25937">
                  <c:v>41179.177083270428</c:v>
                </c:pt>
                <c:pt idx="25938">
                  <c:v>41179.187499937092</c:v>
                </c:pt>
                <c:pt idx="25939">
                  <c:v>41179.197916603756</c:v>
                </c:pt>
                <c:pt idx="25940">
                  <c:v>41179.208333270421</c:v>
                </c:pt>
                <c:pt idx="25941">
                  <c:v>41179.218749937085</c:v>
                </c:pt>
                <c:pt idx="25942">
                  <c:v>41179.229166603749</c:v>
                </c:pt>
                <c:pt idx="25943">
                  <c:v>41179.239583270413</c:v>
                </c:pt>
                <c:pt idx="25944">
                  <c:v>41179.249999937078</c:v>
                </c:pt>
                <c:pt idx="25945">
                  <c:v>41179.260416603742</c:v>
                </c:pt>
                <c:pt idx="25946">
                  <c:v>41179.270833270406</c:v>
                </c:pt>
                <c:pt idx="25947">
                  <c:v>41179.28124993707</c:v>
                </c:pt>
                <c:pt idx="25948">
                  <c:v>41179.291666603734</c:v>
                </c:pt>
                <c:pt idx="25949">
                  <c:v>41179.302083270399</c:v>
                </c:pt>
                <c:pt idx="25950">
                  <c:v>41179.312499937063</c:v>
                </c:pt>
                <c:pt idx="25951">
                  <c:v>41179.322916603727</c:v>
                </c:pt>
                <c:pt idx="25952">
                  <c:v>41179.333333270391</c:v>
                </c:pt>
                <c:pt idx="25953">
                  <c:v>41179.343749937056</c:v>
                </c:pt>
                <c:pt idx="25954">
                  <c:v>41179.35416660372</c:v>
                </c:pt>
                <c:pt idx="25955">
                  <c:v>41179.364583270384</c:v>
                </c:pt>
                <c:pt idx="25956">
                  <c:v>41179.374999937048</c:v>
                </c:pt>
                <c:pt idx="25957">
                  <c:v>41179.385416603713</c:v>
                </c:pt>
                <c:pt idx="25958">
                  <c:v>41179.395833270377</c:v>
                </c:pt>
                <c:pt idx="25959">
                  <c:v>41179.406249937041</c:v>
                </c:pt>
                <c:pt idx="25960">
                  <c:v>41179.416666603705</c:v>
                </c:pt>
                <c:pt idx="25961">
                  <c:v>41179.42708327037</c:v>
                </c:pt>
                <c:pt idx="25962">
                  <c:v>41179.437499937034</c:v>
                </c:pt>
                <c:pt idx="25963">
                  <c:v>41179.447916603698</c:v>
                </c:pt>
                <c:pt idx="25964">
                  <c:v>41179.458333270362</c:v>
                </c:pt>
                <c:pt idx="25965">
                  <c:v>41179.468749937027</c:v>
                </c:pt>
                <c:pt idx="25966">
                  <c:v>41179.479166603691</c:v>
                </c:pt>
                <c:pt idx="25967">
                  <c:v>41179.489583270355</c:v>
                </c:pt>
                <c:pt idx="25968">
                  <c:v>41179.499999937019</c:v>
                </c:pt>
                <c:pt idx="25969">
                  <c:v>41179.510416603684</c:v>
                </c:pt>
                <c:pt idx="25970">
                  <c:v>41179.520833270348</c:v>
                </c:pt>
                <c:pt idx="25971">
                  <c:v>41179.531249937012</c:v>
                </c:pt>
                <c:pt idx="25972">
                  <c:v>41179.541666603676</c:v>
                </c:pt>
                <c:pt idx="25973">
                  <c:v>41179.552083270341</c:v>
                </c:pt>
                <c:pt idx="25974">
                  <c:v>41179.562499937005</c:v>
                </c:pt>
                <c:pt idx="25975">
                  <c:v>41179.572916603669</c:v>
                </c:pt>
                <c:pt idx="25976">
                  <c:v>41179.583333270333</c:v>
                </c:pt>
                <c:pt idx="25977">
                  <c:v>41179.593749936997</c:v>
                </c:pt>
                <c:pt idx="25978">
                  <c:v>41179.604166603662</c:v>
                </c:pt>
                <c:pt idx="25979">
                  <c:v>41179.614583270326</c:v>
                </c:pt>
                <c:pt idx="25980">
                  <c:v>41179.62499993699</c:v>
                </c:pt>
                <c:pt idx="25981">
                  <c:v>41179.635416603654</c:v>
                </c:pt>
                <c:pt idx="25982">
                  <c:v>41179.645833270319</c:v>
                </c:pt>
                <c:pt idx="25983">
                  <c:v>41179.656249936983</c:v>
                </c:pt>
                <c:pt idx="25984">
                  <c:v>41179.666666603647</c:v>
                </c:pt>
                <c:pt idx="25985">
                  <c:v>41179.677083270311</c:v>
                </c:pt>
                <c:pt idx="25986">
                  <c:v>41179.687499936976</c:v>
                </c:pt>
                <c:pt idx="25987">
                  <c:v>41179.69791660364</c:v>
                </c:pt>
                <c:pt idx="25988">
                  <c:v>41179.708333270304</c:v>
                </c:pt>
                <c:pt idx="25989">
                  <c:v>41179.718749936968</c:v>
                </c:pt>
                <c:pt idx="25990">
                  <c:v>41179.729166603633</c:v>
                </c:pt>
                <c:pt idx="25991">
                  <c:v>41179.739583270297</c:v>
                </c:pt>
                <c:pt idx="25992">
                  <c:v>41179.749999936961</c:v>
                </c:pt>
                <c:pt idx="25993">
                  <c:v>41179.760416603625</c:v>
                </c:pt>
                <c:pt idx="25994">
                  <c:v>41179.77083327029</c:v>
                </c:pt>
                <c:pt idx="25995">
                  <c:v>41179.781249936954</c:v>
                </c:pt>
                <c:pt idx="25996">
                  <c:v>41179.791666603618</c:v>
                </c:pt>
                <c:pt idx="25997">
                  <c:v>41179.802083270282</c:v>
                </c:pt>
                <c:pt idx="25998">
                  <c:v>41179.812499936947</c:v>
                </c:pt>
                <c:pt idx="25999">
                  <c:v>41179.822916603611</c:v>
                </c:pt>
                <c:pt idx="26000">
                  <c:v>41179.833333270275</c:v>
                </c:pt>
                <c:pt idx="26001">
                  <c:v>41179.843749936939</c:v>
                </c:pt>
                <c:pt idx="26002">
                  <c:v>41179.854166603604</c:v>
                </c:pt>
                <c:pt idx="26003">
                  <c:v>41179.864583270268</c:v>
                </c:pt>
                <c:pt idx="26004">
                  <c:v>41179.874999936932</c:v>
                </c:pt>
                <c:pt idx="26005">
                  <c:v>41179.885416603596</c:v>
                </c:pt>
                <c:pt idx="26006">
                  <c:v>41179.89583327026</c:v>
                </c:pt>
                <c:pt idx="26007">
                  <c:v>41179.906249936925</c:v>
                </c:pt>
                <c:pt idx="26008">
                  <c:v>41179.916666603589</c:v>
                </c:pt>
                <c:pt idx="26009">
                  <c:v>41179.927083270253</c:v>
                </c:pt>
                <c:pt idx="26010">
                  <c:v>41179.937499936917</c:v>
                </c:pt>
                <c:pt idx="26011">
                  <c:v>41179.947916603582</c:v>
                </c:pt>
                <c:pt idx="26012">
                  <c:v>41179.958333270246</c:v>
                </c:pt>
                <c:pt idx="26013">
                  <c:v>41179.96874993691</c:v>
                </c:pt>
                <c:pt idx="26014">
                  <c:v>41179.979166603574</c:v>
                </c:pt>
                <c:pt idx="26015">
                  <c:v>41179.989583270239</c:v>
                </c:pt>
                <c:pt idx="26016">
                  <c:v>41179.999999936903</c:v>
                </c:pt>
                <c:pt idx="26017">
                  <c:v>41180.010416603567</c:v>
                </c:pt>
                <c:pt idx="26018">
                  <c:v>41180.020833270231</c:v>
                </c:pt>
                <c:pt idx="26019">
                  <c:v>41180.031249936896</c:v>
                </c:pt>
                <c:pt idx="26020">
                  <c:v>41180.04166660356</c:v>
                </c:pt>
                <c:pt idx="26021">
                  <c:v>41180.052083270224</c:v>
                </c:pt>
                <c:pt idx="26022">
                  <c:v>41180.062499936888</c:v>
                </c:pt>
                <c:pt idx="26023">
                  <c:v>41180.072916603553</c:v>
                </c:pt>
                <c:pt idx="26024">
                  <c:v>41180.083333270217</c:v>
                </c:pt>
                <c:pt idx="26025">
                  <c:v>41180.093749936881</c:v>
                </c:pt>
                <c:pt idx="26026">
                  <c:v>41180.104166603545</c:v>
                </c:pt>
                <c:pt idx="26027">
                  <c:v>41180.11458327021</c:v>
                </c:pt>
                <c:pt idx="26028">
                  <c:v>41180.124999936874</c:v>
                </c:pt>
                <c:pt idx="26029">
                  <c:v>41180.135416603538</c:v>
                </c:pt>
                <c:pt idx="26030">
                  <c:v>41180.145833270202</c:v>
                </c:pt>
                <c:pt idx="26031">
                  <c:v>41180.156249936867</c:v>
                </c:pt>
                <c:pt idx="26032">
                  <c:v>41180.166666603531</c:v>
                </c:pt>
                <c:pt idx="26033">
                  <c:v>41180.177083270195</c:v>
                </c:pt>
                <c:pt idx="26034">
                  <c:v>41180.187499936859</c:v>
                </c:pt>
                <c:pt idx="26035">
                  <c:v>41180.197916603523</c:v>
                </c:pt>
                <c:pt idx="26036">
                  <c:v>41180.208333270188</c:v>
                </c:pt>
                <c:pt idx="26037">
                  <c:v>41180.218749936852</c:v>
                </c:pt>
                <c:pt idx="26038">
                  <c:v>41180.229166603516</c:v>
                </c:pt>
                <c:pt idx="26039">
                  <c:v>41180.23958327018</c:v>
                </c:pt>
                <c:pt idx="26040">
                  <c:v>41180.249999936845</c:v>
                </c:pt>
                <c:pt idx="26041">
                  <c:v>41180.260416603509</c:v>
                </c:pt>
                <c:pt idx="26042">
                  <c:v>41180.270833270173</c:v>
                </c:pt>
                <c:pt idx="26043">
                  <c:v>41180.281249936837</c:v>
                </c:pt>
                <c:pt idx="26044">
                  <c:v>41180.291666603502</c:v>
                </c:pt>
                <c:pt idx="26045">
                  <c:v>41180.302083270166</c:v>
                </c:pt>
                <c:pt idx="26046">
                  <c:v>41180.31249993683</c:v>
                </c:pt>
                <c:pt idx="26047">
                  <c:v>41180.322916603494</c:v>
                </c:pt>
                <c:pt idx="26048">
                  <c:v>41180.333333270159</c:v>
                </c:pt>
                <c:pt idx="26049">
                  <c:v>41180.343749936823</c:v>
                </c:pt>
                <c:pt idx="26050">
                  <c:v>41180.354166603487</c:v>
                </c:pt>
                <c:pt idx="26051">
                  <c:v>41180.364583270151</c:v>
                </c:pt>
                <c:pt idx="26052">
                  <c:v>41180.374999936816</c:v>
                </c:pt>
                <c:pt idx="26053">
                  <c:v>41180.38541660348</c:v>
                </c:pt>
                <c:pt idx="26054">
                  <c:v>41180.395833270144</c:v>
                </c:pt>
                <c:pt idx="26055">
                  <c:v>41180.406249936808</c:v>
                </c:pt>
                <c:pt idx="26056">
                  <c:v>41180.416666603473</c:v>
                </c:pt>
                <c:pt idx="26057">
                  <c:v>41180.427083270137</c:v>
                </c:pt>
                <c:pt idx="26058">
                  <c:v>41180.437499936801</c:v>
                </c:pt>
                <c:pt idx="26059">
                  <c:v>41180.447916603465</c:v>
                </c:pt>
                <c:pt idx="26060">
                  <c:v>41180.45833327013</c:v>
                </c:pt>
                <c:pt idx="26061">
                  <c:v>41180.468749936794</c:v>
                </c:pt>
                <c:pt idx="26062">
                  <c:v>41180.479166603458</c:v>
                </c:pt>
                <c:pt idx="26063">
                  <c:v>41180.489583270122</c:v>
                </c:pt>
                <c:pt idx="26064">
                  <c:v>41180.499999936786</c:v>
                </c:pt>
                <c:pt idx="26065">
                  <c:v>41180.510416603451</c:v>
                </c:pt>
                <c:pt idx="26066">
                  <c:v>41180.520833270115</c:v>
                </c:pt>
                <c:pt idx="26067">
                  <c:v>41180.531249936779</c:v>
                </c:pt>
                <c:pt idx="26068">
                  <c:v>41180.541666603443</c:v>
                </c:pt>
                <c:pt idx="26069">
                  <c:v>41180.552083270108</c:v>
                </c:pt>
                <c:pt idx="26070">
                  <c:v>41180.562499936772</c:v>
                </c:pt>
                <c:pt idx="26071">
                  <c:v>41180.572916603436</c:v>
                </c:pt>
                <c:pt idx="26072">
                  <c:v>41180.5833332701</c:v>
                </c:pt>
                <c:pt idx="26073">
                  <c:v>41180.593749936765</c:v>
                </c:pt>
                <c:pt idx="26074">
                  <c:v>41180.604166603429</c:v>
                </c:pt>
                <c:pt idx="26075">
                  <c:v>41180.614583270093</c:v>
                </c:pt>
                <c:pt idx="26076">
                  <c:v>41180.624999936757</c:v>
                </c:pt>
                <c:pt idx="26077">
                  <c:v>41180.635416603422</c:v>
                </c:pt>
                <c:pt idx="26078">
                  <c:v>41180.645833270086</c:v>
                </c:pt>
                <c:pt idx="26079">
                  <c:v>41180.65624993675</c:v>
                </c:pt>
                <c:pt idx="26080">
                  <c:v>41180.666666603414</c:v>
                </c:pt>
                <c:pt idx="26081">
                  <c:v>41180.677083270079</c:v>
                </c:pt>
                <c:pt idx="26082">
                  <c:v>41180.687499936743</c:v>
                </c:pt>
                <c:pt idx="26083">
                  <c:v>41180.697916603407</c:v>
                </c:pt>
                <c:pt idx="26084">
                  <c:v>41180.708333270071</c:v>
                </c:pt>
                <c:pt idx="26085">
                  <c:v>41180.718749936736</c:v>
                </c:pt>
                <c:pt idx="26086">
                  <c:v>41180.7291666034</c:v>
                </c:pt>
                <c:pt idx="26087">
                  <c:v>41180.739583270064</c:v>
                </c:pt>
                <c:pt idx="26088">
                  <c:v>41180.749999936728</c:v>
                </c:pt>
                <c:pt idx="26089">
                  <c:v>41180.760416603393</c:v>
                </c:pt>
                <c:pt idx="26090">
                  <c:v>41180.770833270057</c:v>
                </c:pt>
                <c:pt idx="26091">
                  <c:v>41180.781249936721</c:v>
                </c:pt>
                <c:pt idx="26092">
                  <c:v>41180.791666603385</c:v>
                </c:pt>
                <c:pt idx="26093">
                  <c:v>41180.802083270049</c:v>
                </c:pt>
                <c:pt idx="26094">
                  <c:v>41180.812499936714</c:v>
                </c:pt>
                <c:pt idx="26095">
                  <c:v>41180.822916603378</c:v>
                </c:pt>
                <c:pt idx="26096">
                  <c:v>41180.833333270042</c:v>
                </c:pt>
                <c:pt idx="26097">
                  <c:v>41180.843749936706</c:v>
                </c:pt>
                <c:pt idx="26098">
                  <c:v>41180.854166603371</c:v>
                </c:pt>
                <c:pt idx="26099">
                  <c:v>41180.864583270035</c:v>
                </c:pt>
                <c:pt idx="26100">
                  <c:v>41180.874999936699</c:v>
                </c:pt>
                <c:pt idx="26101">
                  <c:v>41180.885416603363</c:v>
                </c:pt>
                <c:pt idx="26102">
                  <c:v>41180.895833270028</c:v>
                </c:pt>
                <c:pt idx="26103">
                  <c:v>41180.906249936692</c:v>
                </c:pt>
                <c:pt idx="26104">
                  <c:v>41180.916666603356</c:v>
                </c:pt>
                <c:pt idx="26105">
                  <c:v>41180.92708327002</c:v>
                </c:pt>
                <c:pt idx="26106">
                  <c:v>41180.937499936685</c:v>
                </c:pt>
                <c:pt idx="26107">
                  <c:v>41180.947916603349</c:v>
                </c:pt>
                <c:pt idx="26108">
                  <c:v>41180.958333270013</c:v>
                </c:pt>
                <c:pt idx="26109">
                  <c:v>41180.968749936677</c:v>
                </c:pt>
                <c:pt idx="26110">
                  <c:v>41180.979166603342</c:v>
                </c:pt>
                <c:pt idx="26111">
                  <c:v>41180.989583270006</c:v>
                </c:pt>
                <c:pt idx="26112">
                  <c:v>41180.99999993667</c:v>
                </c:pt>
                <c:pt idx="26113">
                  <c:v>41181.010416603334</c:v>
                </c:pt>
                <c:pt idx="26114">
                  <c:v>41181.020833269999</c:v>
                </c:pt>
                <c:pt idx="26115">
                  <c:v>41181.031249936663</c:v>
                </c:pt>
                <c:pt idx="26116">
                  <c:v>41181.041666603327</c:v>
                </c:pt>
                <c:pt idx="26117">
                  <c:v>41181.052083269991</c:v>
                </c:pt>
                <c:pt idx="26118">
                  <c:v>41181.062499936656</c:v>
                </c:pt>
                <c:pt idx="26119">
                  <c:v>41181.07291660332</c:v>
                </c:pt>
                <c:pt idx="26120">
                  <c:v>41181.083333269984</c:v>
                </c:pt>
                <c:pt idx="26121">
                  <c:v>41181.093749936648</c:v>
                </c:pt>
                <c:pt idx="26122">
                  <c:v>41181.104166603312</c:v>
                </c:pt>
                <c:pt idx="26123">
                  <c:v>41181.114583269977</c:v>
                </c:pt>
                <c:pt idx="26124">
                  <c:v>41181.124999936641</c:v>
                </c:pt>
                <c:pt idx="26125">
                  <c:v>41181.135416603305</c:v>
                </c:pt>
                <c:pt idx="26126">
                  <c:v>41181.145833269969</c:v>
                </c:pt>
                <c:pt idx="26127">
                  <c:v>41181.156249936634</c:v>
                </c:pt>
                <c:pt idx="26128">
                  <c:v>41181.166666603298</c:v>
                </c:pt>
                <c:pt idx="26129">
                  <c:v>41181.177083269962</c:v>
                </c:pt>
                <c:pt idx="26130">
                  <c:v>41181.187499936626</c:v>
                </c:pt>
                <c:pt idx="26131">
                  <c:v>41181.197916603291</c:v>
                </c:pt>
                <c:pt idx="26132">
                  <c:v>41181.208333269955</c:v>
                </c:pt>
                <c:pt idx="26133">
                  <c:v>41181.218749936619</c:v>
                </c:pt>
                <c:pt idx="26134">
                  <c:v>41181.229166603283</c:v>
                </c:pt>
                <c:pt idx="26135">
                  <c:v>41181.239583269948</c:v>
                </c:pt>
                <c:pt idx="26136">
                  <c:v>41181.249999936612</c:v>
                </c:pt>
                <c:pt idx="26137">
                  <c:v>41181.260416603276</c:v>
                </c:pt>
                <c:pt idx="26138">
                  <c:v>41181.27083326994</c:v>
                </c:pt>
                <c:pt idx="26139">
                  <c:v>41181.281249936605</c:v>
                </c:pt>
                <c:pt idx="26140">
                  <c:v>41181.291666603269</c:v>
                </c:pt>
                <c:pt idx="26141">
                  <c:v>41181.302083269933</c:v>
                </c:pt>
                <c:pt idx="26142">
                  <c:v>41181.312499936597</c:v>
                </c:pt>
                <c:pt idx="26143">
                  <c:v>41181.322916603262</c:v>
                </c:pt>
                <c:pt idx="26144">
                  <c:v>41181.333333269926</c:v>
                </c:pt>
                <c:pt idx="26145">
                  <c:v>41181.34374993659</c:v>
                </c:pt>
                <c:pt idx="26146">
                  <c:v>41181.354166603254</c:v>
                </c:pt>
                <c:pt idx="26147">
                  <c:v>41181.364583269919</c:v>
                </c:pt>
                <c:pt idx="26148">
                  <c:v>41181.374999936583</c:v>
                </c:pt>
                <c:pt idx="26149">
                  <c:v>41181.385416603247</c:v>
                </c:pt>
                <c:pt idx="26150">
                  <c:v>41181.395833269911</c:v>
                </c:pt>
                <c:pt idx="26151">
                  <c:v>41181.406249936575</c:v>
                </c:pt>
                <c:pt idx="26152">
                  <c:v>41181.41666660324</c:v>
                </c:pt>
                <c:pt idx="26153">
                  <c:v>41181.427083269904</c:v>
                </c:pt>
                <c:pt idx="26154">
                  <c:v>41181.437499936568</c:v>
                </c:pt>
                <c:pt idx="26155">
                  <c:v>41181.447916603232</c:v>
                </c:pt>
                <c:pt idx="26156">
                  <c:v>41181.458333269897</c:v>
                </c:pt>
                <c:pt idx="26157">
                  <c:v>41181.468749936561</c:v>
                </c:pt>
                <c:pt idx="26158">
                  <c:v>41181.479166603225</c:v>
                </c:pt>
                <c:pt idx="26159">
                  <c:v>41181.489583269889</c:v>
                </c:pt>
                <c:pt idx="26160">
                  <c:v>41181.499999936554</c:v>
                </c:pt>
                <c:pt idx="26161">
                  <c:v>41181.510416603218</c:v>
                </c:pt>
                <c:pt idx="26162">
                  <c:v>41181.520833269882</c:v>
                </c:pt>
                <c:pt idx="26163">
                  <c:v>41181.531249936546</c:v>
                </c:pt>
                <c:pt idx="26164">
                  <c:v>41181.541666603211</c:v>
                </c:pt>
                <c:pt idx="26165">
                  <c:v>41181.552083269875</c:v>
                </c:pt>
                <c:pt idx="26166">
                  <c:v>41181.562499936539</c:v>
                </c:pt>
                <c:pt idx="26167">
                  <c:v>41181.572916603203</c:v>
                </c:pt>
                <c:pt idx="26168">
                  <c:v>41181.583333269868</c:v>
                </c:pt>
                <c:pt idx="26169">
                  <c:v>41181.593749936532</c:v>
                </c:pt>
                <c:pt idx="26170">
                  <c:v>41181.604166603196</c:v>
                </c:pt>
                <c:pt idx="26171">
                  <c:v>41181.61458326986</c:v>
                </c:pt>
                <c:pt idx="26172">
                  <c:v>41181.624999936525</c:v>
                </c:pt>
                <c:pt idx="26173">
                  <c:v>41181.635416603189</c:v>
                </c:pt>
                <c:pt idx="26174">
                  <c:v>41181.645833269853</c:v>
                </c:pt>
                <c:pt idx="26175">
                  <c:v>41181.656249936517</c:v>
                </c:pt>
                <c:pt idx="26176">
                  <c:v>41181.666666603182</c:v>
                </c:pt>
                <c:pt idx="26177">
                  <c:v>41181.677083269846</c:v>
                </c:pt>
                <c:pt idx="26178">
                  <c:v>41181.68749993651</c:v>
                </c:pt>
                <c:pt idx="26179">
                  <c:v>41181.697916603174</c:v>
                </c:pt>
                <c:pt idx="26180">
                  <c:v>41181.708333269838</c:v>
                </c:pt>
                <c:pt idx="26181">
                  <c:v>41181.718749936503</c:v>
                </c:pt>
                <c:pt idx="26182">
                  <c:v>41181.729166603167</c:v>
                </c:pt>
                <c:pt idx="26183">
                  <c:v>41181.739583269831</c:v>
                </c:pt>
                <c:pt idx="26184">
                  <c:v>41181.749999936495</c:v>
                </c:pt>
                <c:pt idx="26185">
                  <c:v>41181.76041660316</c:v>
                </c:pt>
                <c:pt idx="26186">
                  <c:v>41181.770833269824</c:v>
                </c:pt>
                <c:pt idx="26187">
                  <c:v>41181.781249936488</c:v>
                </c:pt>
                <c:pt idx="26188">
                  <c:v>41181.791666603152</c:v>
                </c:pt>
                <c:pt idx="26189">
                  <c:v>41181.802083269817</c:v>
                </c:pt>
                <c:pt idx="26190">
                  <c:v>41181.812499936481</c:v>
                </c:pt>
                <c:pt idx="26191">
                  <c:v>41181.822916603145</c:v>
                </c:pt>
                <c:pt idx="26192">
                  <c:v>41181.833333269809</c:v>
                </c:pt>
                <c:pt idx="26193">
                  <c:v>41181.843749936474</c:v>
                </c:pt>
                <c:pt idx="26194">
                  <c:v>41181.854166603138</c:v>
                </c:pt>
                <c:pt idx="26195">
                  <c:v>41181.864583269802</c:v>
                </c:pt>
                <c:pt idx="26196">
                  <c:v>41181.874999936466</c:v>
                </c:pt>
                <c:pt idx="26197">
                  <c:v>41181.885416603131</c:v>
                </c:pt>
                <c:pt idx="26198">
                  <c:v>41181.895833269795</c:v>
                </c:pt>
                <c:pt idx="26199">
                  <c:v>41181.906249936459</c:v>
                </c:pt>
                <c:pt idx="26200">
                  <c:v>41181.916666603123</c:v>
                </c:pt>
                <c:pt idx="26201">
                  <c:v>41181.927083269788</c:v>
                </c:pt>
                <c:pt idx="26202">
                  <c:v>41181.937499936452</c:v>
                </c:pt>
                <c:pt idx="26203">
                  <c:v>41181.947916603116</c:v>
                </c:pt>
                <c:pt idx="26204">
                  <c:v>41181.95833326978</c:v>
                </c:pt>
                <c:pt idx="26205">
                  <c:v>41181.968749936445</c:v>
                </c:pt>
                <c:pt idx="26206">
                  <c:v>41181.979166603109</c:v>
                </c:pt>
                <c:pt idx="26207">
                  <c:v>41181.989583269773</c:v>
                </c:pt>
                <c:pt idx="26208">
                  <c:v>41181.999999936437</c:v>
                </c:pt>
                <c:pt idx="26209">
                  <c:v>41182.010416603101</c:v>
                </c:pt>
                <c:pt idx="26210">
                  <c:v>41182.020833269766</c:v>
                </c:pt>
                <c:pt idx="26211">
                  <c:v>41182.03124993643</c:v>
                </c:pt>
                <c:pt idx="26212">
                  <c:v>41182.041666603094</c:v>
                </c:pt>
                <c:pt idx="26213">
                  <c:v>41182.052083269758</c:v>
                </c:pt>
                <c:pt idx="26214">
                  <c:v>41182.062499936423</c:v>
                </c:pt>
                <c:pt idx="26215">
                  <c:v>41182.072916603087</c:v>
                </c:pt>
                <c:pt idx="26216">
                  <c:v>41182.083333269751</c:v>
                </c:pt>
                <c:pt idx="26217">
                  <c:v>41182.093749936415</c:v>
                </c:pt>
                <c:pt idx="26218">
                  <c:v>41182.10416660308</c:v>
                </c:pt>
                <c:pt idx="26219">
                  <c:v>41182.114583269744</c:v>
                </c:pt>
                <c:pt idx="26220">
                  <c:v>41182.124999936408</c:v>
                </c:pt>
                <c:pt idx="26221">
                  <c:v>41182.135416603072</c:v>
                </c:pt>
                <c:pt idx="26222">
                  <c:v>41182.145833269737</c:v>
                </c:pt>
                <c:pt idx="26223">
                  <c:v>41182.156249936401</c:v>
                </c:pt>
                <c:pt idx="26224">
                  <c:v>41182.166666603065</c:v>
                </c:pt>
                <c:pt idx="26225">
                  <c:v>41182.177083269729</c:v>
                </c:pt>
                <c:pt idx="26226">
                  <c:v>41182.187499936394</c:v>
                </c:pt>
                <c:pt idx="26227">
                  <c:v>41182.197916603058</c:v>
                </c:pt>
                <c:pt idx="26228">
                  <c:v>41182.208333269722</c:v>
                </c:pt>
                <c:pt idx="26229">
                  <c:v>41182.218749936386</c:v>
                </c:pt>
                <c:pt idx="26230">
                  <c:v>41182.229166603051</c:v>
                </c:pt>
                <c:pt idx="26231">
                  <c:v>41182.239583269715</c:v>
                </c:pt>
                <c:pt idx="26232">
                  <c:v>41182.249999936379</c:v>
                </c:pt>
                <c:pt idx="26233">
                  <c:v>41182.260416603043</c:v>
                </c:pt>
                <c:pt idx="26234">
                  <c:v>41182.270833269708</c:v>
                </c:pt>
                <c:pt idx="26235">
                  <c:v>41182.281249936372</c:v>
                </c:pt>
                <c:pt idx="26236">
                  <c:v>41182.291666603036</c:v>
                </c:pt>
                <c:pt idx="26237">
                  <c:v>41182.3020832697</c:v>
                </c:pt>
                <c:pt idx="26238">
                  <c:v>41182.312499936364</c:v>
                </c:pt>
                <c:pt idx="26239">
                  <c:v>41182.322916603029</c:v>
                </c:pt>
                <c:pt idx="26240">
                  <c:v>41182.333333269693</c:v>
                </c:pt>
                <c:pt idx="26241">
                  <c:v>41182.343749936357</c:v>
                </c:pt>
                <c:pt idx="26242">
                  <c:v>41182.354166603021</c:v>
                </c:pt>
                <c:pt idx="26243">
                  <c:v>41182.364583269686</c:v>
                </c:pt>
                <c:pt idx="26244">
                  <c:v>41182.37499993635</c:v>
                </c:pt>
                <c:pt idx="26245">
                  <c:v>41182.385416603014</c:v>
                </c:pt>
                <c:pt idx="26246">
                  <c:v>41182.395833269678</c:v>
                </c:pt>
                <c:pt idx="26247">
                  <c:v>41182.406249936343</c:v>
                </c:pt>
                <c:pt idx="26248">
                  <c:v>41182.416666603007</c:v>
                </c:pt>
                <c:pt idx="26249">
                  <c:v>41182.427083269671</c:v>
                </c:pt>
                <c:pt idx="26250">
                  <c:v>41182.437499936335</c:v>
                </c:pt>
                <c:pt idx="26251">
                  <c:v>41182.447916603</c:v>
                </c:pt>
                <c:pt idx="26252">
                  <c:v>41182.458333269664</c:v>
                </c:pt>
                <c:pt idx="26253">
                  <c:v>41182.468749936328</c:v>
                </c:pt>
                <c:pt idx="26254">
                  <c:v>41182.479166602992</c:v>
                </c:pt>
                <c:pt idx="26255">
                  <c:v>41182.489583269657</c:v>
                </c:pt>
                <c:pt idx="26256">
                  <c:v>41182.499999936321</c:v>
                </c:pt>
                <c:pt idx="26257">
                  <c:v>41182.510416602985</c:v>
                </c:pt>
                <c:pt idx="26258">
                  <c:v>41182.520833269649</c:v>
                </c:pt>
                <c:pt idx="26259">
                  <c:v>41182.531249936314</c:v>
                </c:pt>
                <c:pt idx="26260">
                  <c:v>41182.541666602978</c:v>
                </c:pt>
                <c:pt idx="26261">
                  <c:v>41182.552083269642</c:v>
                </c:pt>
                <c:pt idx="26262">
                  <c:v>41182.562499936306</c:v>
                </c:pt>
                <c:pt idx="26263">
                  <c:v>41182.572916602971</c:v>
                </c:pt>
                <c:pt idx="26264">
                  <c:v>41182.583333269635</c:v>
                </c:pt>
                <c:pt idx="26265">
                  <c:v>41182.593749936299</c:v>
                </c:pt>
                <c:pt idx="26266">
                  <c:v>41182.604166602963</c:v>
                </c:pt>
                <c:pt idx="26267">
                  <c:v>41182.614583269627</c:v>
                </c:pt>
                <c:pt idx="26268">
                  <c:v>41182.624999936292</c:v>
                </c:pt>
                <c:pt idx="26269">
                  <c:v>41182.635416602956</c:v>
                </c:pt>
                <c:pt idx="26270">
                  <c:v>41182.64583326962</c:v>
                </c:pt>
                <c:pt idx="26271">
                  <c:v>41182.656249936284</c:v>
                </c:pt>
                <c:pt idx="26272">
                  <c:v>41182.666666602949</c:v>
                </c:pt>
                <c:pt idx="26273">
                  <c:v>41182.677083269613</c:v>
                </c:pt>
                <c:pt idx="26274">
                  <c:v>41182.687499936277</c:v>
                </c:pt>
                <c:pt idx="26275">
                  <c:v>41182.697916602941</c:v>
                </c:pt>
                <c:pt idx="26276">
                  <c:v>41182.708333269606</c:v>
                </c:pt>
                <c:pt idx="26277">
                  <c:v>41182.71874993627</c:v>
                </c:pt>
                <c:pt idx="26278">
                  <c:v>41182.729166602934</c:v>
                </c:pt>
                <c:pt idx="26279">
                  <c:v>41182.739583269598</c:v>
                </c:pt>
                <c:pt idx="26280">
                  <c:v>41182.749999936263</c:v>
                </c:pt>
                <c:pt idx="26281">
                  <c:v>41182.760416602927</c:v>
                </c:pt>
                <c:pt idx="26282">
                  <c:v>41182.770833269591</c:v>
                </c:pt>
                <c:pt idx="26283">
                  <c:v>41182.781249936255</c:v>
                </c:pt>
                <c:pt idx="26284">
                  <c:v>41182.79166660292</c:v>
                </c:pt>
                <c:pt idx="26285">
                  <c:v>41182.802083269584</c:v>
                </c:pt>
                <c:pt idx="26286">
                  <c:v>41182.812499936248</c:v>
                </c:pt>
                <c:pt idx="26287">
                  <c:v>41182.822916602912</c:v>
                </c:pt>
                <c:pt idx="26288">
                  <c:v>41182.833333269577</c:v>
                </c:pt>
                <c:pt idx="26289">
                  <c:v>41182.843749936241</c:v>
                </c:pt>
                <c:pt idx="26290">
                  <c:v>41182.854166602905</c:v>
                </c:pt>
                <c:pt idx="26291">
                  <c:v>41182.864583269569</c:v>
                </c:pt>
                <c:pt idx="26292">
                  <c:v>41182.874999936234</c:v>
                </c:pt>
                <c:pt idx="26293">
                  <c:v>41182.885416602898</c:v>
                </c:pt>
                <c:pt idx="26294">
                  <c:v>41182.895833269562</c:v>
                </c:pt>
                <c:pt idx="26295">
                  <c:v>41182.906249936226</c:v>
                </c:pt>
                <c:pt idx="26296">
                  <c:v>41182.91666660289</c:v>
                </c:pt>
                <c:pt idx="26297">
                  <c:v>41182.927083269555</c:v>
                </c:pt>
                <c:pt idx="26298">
                  <c:v>41182.937499936219</c:v>
                </c:pt>
                <c:pt idx="26299">
                  <c:v>41182.947916602883</c:v>
                </c:pt>
                <c:pt idx="26300">
                  <c:v>41182.958333269547</c:v>
                </c:pt>
                <c:pt idx="26301">
                  <c:v>41182.968749936212</c:v>
                </c:pt>
                <c:pt idx="26302">
                  <c:v>41182.979166602876</c:v>
                </c:pt>
                <c:pt idx="26303">
                  <c:v>41182.98958326954</c:v>
                </c:pt>
                <c:pt idx="26304">
                  <c:v>41182.999999936204</c:v>
                </c:pt>
                <c:pt idx="26305">
                  <c:v>41183.010416602869</c:v>
                </c:pt>
                <c:pt idx="26306">
                  <c:v>41183.020833269533</c:v>
                </c:pt>
                <c:pt idx="26307">
                  <c:v>41183.031249936197</c:v>
                </c:pt>
                <c:pt idx="26308">
                  <c:v>41183.041666602861</c:v>
                </c:pt>
                <c:pt idx="26309">
                  <c:v>41183.052083269526</c:v>
                </c:pt>
                <c:pt idx="26310">
                  <c:v>41183.06249993619</c:v>
                </c:pt>
                <c:pt idx="26311">
                  <c:v>41183.072916602854</c:v>
                </c:pt>
                <c:pt idx="26312">
                  <c:v>41183.083333269518</c:v>
                </c:pt>
                <c:pt idx="26313">
                  <c:v>41183.093749936183</c:v>
                </c:pt>
                <c:pt idx="26314">
                  <c:v>41183.104166602847</c:v>
                </c:pt>
                <c:pt idx="26315">
                  <c:v>41183.114583269511</c:v>
                </c:pt>
                <c:pt idx="26316">
                  <c:v>41183.124999936175</c:v>
                </c:pt>
                <c:pt idx="26317">
                  <c:v>41183.13541660284</c:v>
                </c:pt>
                <c:pt idx="26318">
                  <c:v>41183.145833269504</c:v>
                </c:pt>
                <c:pt idx="26319">
                  <c:v>41183.156249936168</c:v>
                </c:pt>
                <c:pt idx="26320">
                  <c:v>41183.166666602832</c:v>
                </c:pt>
                <c:pt idx="26321">
                  <c:v>41183.177083269497</c:v>
                </c:pt>
                <c:pt idx="26322">
                  <c:v>41183.187499936161</c:v>
                </c:pt>
                <c:pt idx="26323">
                  <c:v>41183.197916602825</c:v>
                </c:pt>
                <c:pt idx="26324">
                  <c:v>41183.208333269489</c:v>
                </c:pt>
                <c:pt idx="26325">
                  <c:v>41183.218749936153</c:v>
                </c:pt>
                <c:pt idx="26326">
                  <c:v>41183.229166602818</c:v>
                </c:pt>
                <c:pt idx="26327">
                  <c:v>41183.239583269482</c:v>
                </c:pt>
                <c:pt idx="26328">
                  <c:v>41183.249999936146</c:v>
                </c:pt>
                <c:pt idx="26329">
                  <c:v>41183.26041660281</c:v>
                </c:pt>
                <c:pt idx="26330">
                  <c:v>41183.270833269475</c:v>
                </c:pt>
                <c:pt idx="26331">
                  <c:v>41183.281249936139</c:v>
                </c:pt>
                <c:pt idx="26332">
                  <c:v>41183.291666602803</c:v>
                </c:pt>
                <c:pt idx="26333">
                  <c:v>41183.302083269467</c:v>
                </c:pt>
                <c:pt idx="26334">
                  <c:v>41183.312499936132</c:v>
                </c:pt>
                <c:pt idx="26335">
                  <c:v>41183.322916602796</c:v>
                </c:pt>
                <c:pt idx="26336">
                  <c:v>41183.33333326946</c:v>
                </c:pt>
                <c:pt idx="26337">
                  <c:v>41183.343749936124</c:v>
                </c:pt>
                <c:pt idx="26338">
                  <c:v>41183.354166602789</c:v>
                </c:pt>
                <c:pt idx="26339">
                  <c:v>41183.364583269453</c:v>
                </c:pt>
                <c:pt idx="26340">
                  <c:v>41183.374999936117</c:v>
                </c:pt>
                <c:pt idx="26341">
                  <c:v>41183.385416602781</c:v>
                </c:pt>
                <c:pt idx="26342">
                  <c:v>41183.395833269446</c:v>
                </c:pt>
                <c:pt idx="26343">
                  <c:v>41183.40624993611</c:v>
                </c:pt>
                <c:pt idx="26344">
                  <c:v>41183.416666602774</c:v>
                </c:pt>
                <c:pt idx="26345">
                  <c:v>41183.427083269438</c:v>
                </c:pt>
                <c:pt idx="26346">
                  <c:v>41183.437499936103</c:v>
                </c:pt>
                <c:pt idx="26347">
                  <c:v>41183.447916602767</c:v>
                </c:pt>
                <c:pt idx="26348">
                  <c:v>41183.458333269431</c:v>
                </c:pt>
                <c:pt idx="26349">
                  <c:v>41183.468749936095</c:v>
                </c:pt>
                <c:pt idx="26350">
                  <c:v>41183.47916660276</c:v>
                </c:pt>
                <c:pt idx="26351">
                  <c:v>41183.489583269424</c:v>
                </c:pt>
                <c:pt idx="26352">
                  <c:v>41183.499999936088</c:v>
                </c:pt>
                <c:pt idx="26353">
                  <c:v>41183.510416602752</c:v>
                </c:pt>
                <c:pt idx="26354">
                  <c:v>41183.520833269416</c:v>
                </c:pt>
                <c:pt idx="26355">
                  <c:v>41183.531249936081</c:v>
                </c:pt>
                <c:pt idx="26356">
                  <c:v>41183.541666602745</c:v>
                </c:pt>
                <c:pt idx="26357">
                  <c:v>41183.552083269409</c:v>
                </c:pt>
                <c:pt idx="26358">
                  <c:v>41183.562499936073</c:v>
                </c:pt>
                <c:pt idx="26359">
                  <c:v>41183.572916602738</c:v>
                </c:pt>
                <c:pt idx="26360">
                  <c:v>41183.583333269402</c:v>
                </c:pt>
                <c:pt idx="26361">
                  <c:v>41183.593749936066</c:v>
                </c:pt>
                <c:pt idx="26362">
                  <c:v>41183.60416660273</c:v>
                </c:pt>
                <c:pt idx="26363">
                  <c:v>41183.614583269395</c:v>
                </c:pt>
                <c:pt idx="26364">
                  <c:v>41183.624999936059</c:v>
                </c:pt>
                <c:pt idx="26365">
                  <c:v>41183.635416602723</c:v>
                </c:pt>
                <c:pt idx="26366">
                  <c:v>41183.645833269387</c:v>
                </c:pt>
                <c:pt idx="26367">
                  <c:v>41183.656249936052</c:v>
                </c:pt>
                <c:pt idx="26368">
                  <c:v>41183.666666602716</c:v>
                </c:pt>
                <c:pt idx="26369">
                  <c:v>41183.67708326938</c:v>
                </c:pt>
                <c:pt idx="26370">
                  <c:v>41183.687499936044</c:v>
                </c:pt>
                <c:pt idx="26371">
                  <c:v>41183.697916602709</c:v>
                </c:pt>
                <c:pt idx="26372">
                  <c:v>41183.708333269373</c:v>
                </c:pt>
                <c:pt idx="26373">
                  <c:v>41183.718749936037</c:v>
                </c:pt>
                <c:pt idx="26374">
                  <c:v>41183.729166602701</c:v>
                </c:pt>
                <c:pt idx="26375">
                  <c:v>41183.739583269366</c:v>
                </c:pt>
                <c:pt idx="26376">
                  <c:v>41183.74999993603</c:v>
                </c:pt>
                <c:pt idx="26377">
                  <c:v>41183.760416602694</c:v>
                </c:pt>
                <c:pt idx="26378">
                  <c:v>41183.770833269358</c:v>
                </c:pt>
                <c:pt idx="26379">
                  <c:v>41183.781249936023</c:v>
                </c:pt>
                <c:pt idx="26380">
                  <c:v>41183.791666602687</c:v>
                </c:pt>
                <c:pt idx="26381">
                  <c:v>41183.802083269351</c:v>
                </c:pt>
                <c:pt idx="26382">
                  <c:v>41183.812499936015</c:v>
                </c:pt>
                <c:pt idx="26383">
                  <c:v>41183.822916602679</c:v>
                </c:pt>
                <c:pt idx="26384">
                  <c:v>41183.833333269344</c:v>
                </c:pt>
                <c:pt idx="26385">
                  <c:v>41183.843749936008</c:v>
                </c:pt>
                <c:pt idx="26386">
                  <c:v>41183.854166602672</c:v>
                </c:pt>
                <c:pt idx="26387">
                  <c:v>41183.864583269336</c:v>
                </c:pt>
                <c:pt idx="26388">
                  <c:v>41183.874999936001</c:v>
                </c:pt>
                <c:pt idx="26389">
                  <c:v>41183.885416602665</c:v>
                </c:pt>
                <c:pt idx="26390">
                  <c:v>41183.895833269329</c:v>
                </c:pt>
                <c:pt idx="26391">
                  <c:v>41183.906249935993</c:v>
                </c:pt>
                <c:pt idx="26392">
                  <c:v>41183.916666602658</c:v>
                </c:pt>
                <c:pt idx="26393">
                  <c:v>41183.927083269322</c:v>
                </c:pt>
                <c:pt idx="26394">
                  <c:v>41183.937499935986</c:v>
                </c:pt>
                <c:pt idx="26395">
                  <c:v>41183.94791660265</c:v>
                </c:pt>
                <c:pt idx="26396">
                  <c:v>41183.958333269315</c:v>
                </c:pt>
                <c:pt idx="26397">
                  <c:v>41183.968749935979</c:v>
                </c:pt>
                <c:pt idx="26398">
                  <c:v>41183.979166602643</c:v>
                </c:pt>
                <c:pt idx="26399">
                  <c:v>41183.989583269307</c:v>
                </c:pt>
                <c:pt idx="26400">
                  <c:v>41183.999999935972</c:v>
                </c:pt>
                <c:pt idx="26401">
                  <c:v>41184.010416602636</c:v>
                </c:pt>
                <c:pt idx="26402">
                  <c:v>41184.0208332693</c:v>
                </c:pt>
                <c:pt idx="26403">
                  <c:v>41184.031249935964</c:v>
                </c:pt>
                <c:pt idx="26404">
                  <c:v>41184.041666602629</c:v>
                </c:pt>
                <c:pt idx="26405">
                  <c:v>41184.052083269293</c:v>
                </c:pt>
                <c:pt idx="26406">
                  <c:v>41184.062499935957</c:v>
                </c:pt>
                <c:pt idx="26407">
                  <c:v>41184.072916602621</c:v>
                </c:pt>
                <c:pt idx="26408">
                  <c:v>41184.083333269286</c:v>
                </c:pt>
                <c:pt idx="26409">
                  <c:v>41184.09374993595</c:v>
                </c:pt>
                <c:pt idx="26410">
                  <c:v>41184.104166602614</c:v>
                </c:pt>
                <c:pt idx="26411">
                  <c:v>41184.114583269278</c:v>
                </c:pt>
                <c:pt idx="26412">
                  <c:v>41184.124999935942</c:v>
                </c:pt>
                <c:pt idx="26413">
                  <c:v>41184.135416602607</c:v>
                </c:pt>
                <c:pt idx="26414">
                  <c:v>41184.145833269271</c:v>
                </c:pt>
                <c:pt idx="26415">
                  <c:v>41184.156249935935</c:v>
                </c:pt>
                <c:pt idx="26416">
                  <c:v>41184.166666602599</c:v>
                </c:pt>
                <c:pt idx="26417">
                  <c:v>41184.177083269264</c:v>
                </c:pt>
                <c:pt idx="26418">
                  <c:v>41184.187499935928</c:v>
                </c:pt>
                <c:pt idx="26419">
                  <c:v>41184.197916602592</c:v>
                </c:pt>
                <c:pt idx="26420">
                  <c:v>41184.208333269256</c:v>
                </c:pt>
                <c:pt idx="26421">
                  <c:v>41184.218749935921</c:v>
                </c:pt>
                <c:pt idx="26422">
                  <c:v>41184.229166602585</c:v>
                </c:pt>
                <c:pt idx="26423">
                  <c:v>41184.239583269249</c:v>
                </c:pt>
                <c:pt idx="26424">
                  <c:v>41184.249999935913</c:v>
                </c:pt>
                <c:pt idx="26425">
                  <c:v>41184.260416602578</c:v>
                </c:pt>
                <c:pt idx="26426">
                  <c:v>41184.270833269242</c:v>
                </c:pt>
                <c:pt idx="26427">
                  <c:v>41184.281249935906</c:v>
                </c:pt>
                <c:pt idx="26428">
                  <c:v>41184.29166660257</c:v>
                </c:pt>
                <c:pt idx="26429">
                  <c:v>41184.302083269235</c:v>
                </c:pt>
                <c:pt idx="26430">
                  <c:v>41184.312499935899</c:v>
                </c:pt>
                <c:pt idx="26431">
                  <c:v>41184.322916602563</c:v>
                </c:pt>
                <c:pt idx="26432">
                  <c:v>41184.333333269227</c:v>
                </c:pt>
                <c:pt idx="26433">
                  <c:v>41184.343749935892</c:v>
                </c:pt>
                <c:pt idx="26434">
                  <c:v>41184.354166602556</c:v>
                </c:pt>
                <c:pt idx="26435">
                  <c:v>41184.36458326922</c:v>
                </c:pt>
                <c:pt idx="26436">
                  <c:v>41184.374999935884</c:v>
                </c:pt>
                <c:pt idx="26437">
                  <c:v>41184.385416602549</c:v>
                </c:pt>
                <c:pt idx="26438">
                  <c:v>41184.395833269213</c:v>
                </c:pt>
                <c:pt idx="26439">
                  <c:v>41184.406249935877</c:v>
                </c:pt>
                <c:pt idx="26440">
                  <c:v>41184.416666602541</c:v>
                </c:pt>
                <c:pt idx="26441">
                  <c:v>41184.427083269205</c:v>
                </c:pt>
                <c:pt idx="26442">
                  <c:v>41184.43749993587</c:v>
                </c:pt>
                <c:pt idx="26443">
                  <c:v>41184.447916602534</c:v>
                </c:pt>
                <c:pt idx="26444">
                  <c:v>41184.458333269198</c:v>
                </c:pt>
                <c:pt idx="26445">
                  <c:v>41184.468749935862</c:v>
                </c:pt>
                <c:pt idx="26446">
                  <c:v>41184.479166602527</c:v>
                </c:pt>
                <c:pt idx="26447">
                  <c:v>41184.489583269191</c:v>
                </c:pt>
                <c:pt idx="26448">
                  <c:v>41184.499999935855</c:v>
                </c:pt>
                <c:pt idx="26449">
                  <c:v>41184.510416602519</c:v>
                </c:pt>
                <c:pt idx="26450">
                  <c:v>41184.520833269184</c:v>
                </c:pt>
                <c:pt idx="26451">
                  <c:v>41184.531249935848</c:v>
                </c:pt>
                <c:pt idx="26452">
                  <c:v>41184.541666602512</c:v>
                </c:pt>
                <c:pt idx="26453">
                  <c:v>41184.552083269176</c:v>
                </c:pt>
                <c:pt idx="26454">
                  <c:v>41184.562499935841</c:v>
                </c:pt>
                <c:pt idx="26455">
                  <c:v>41184.572916602505</c:v>
                </c:pt>
                <c:pt idx="26456">
                  <c:v>41184.583333269169</c:v>
                </c:pt>
                <c:pt idx="26457">
                  <c:v>41184.593749935833</c:v>
                </c:pt>
                <c:pt idx="26458">
                  <c:v>41184.604166602498</c:v>
                </c:pt>
                <c:pt idx="26459">
                  <c:v>41184.614583269162</c:v>
                </c:pt>
                <c:pt idx="26460">
                  <c:v>41184.624999935826</c:v>
                </c:pt>
                <c:pt idx="26461">
                  <c:v>41184.63541660249</c:v>
                </c:pt>
                <c:pt idx="26462">
                  <c:v>41184.645833269155</c:v>
                </c:pt>
                <c:pt idx="26463">
                  <c:v>41184.656249935819</c:v>
                </c:pt>
                <c:pt idx="26464">
                  <c:v>41184.666666602483</c:v>
                </c:pt>
                <c:pt idx="26465">
                  <c:v>41184.677083269147</c:v>
                </c:pt>
                <c:pt idx="26466">
                  <c:v>41184.687499935812</c:v>
                </c:pt>
                <c:pt idx="26467">
                  <c:v>41184.697916602476</c:v>
                </c:pt>
                <c:pt idx="26468">
                  <c:v>41184.70833326914</c:v>
                </c:pt>
                <c:pt idx="26469">
                  <c:v>41184.718749935804</c:v>
                </c:pt>
                <c:pt idx="26470">
                  <c:v>41184.729166602468</c:v>
                </c:pt>
                <c:pt idx="26471">
                  <c:v>41184.739583269133</c:v>
                </c:pt>
                <c:pt idx="26472">
                  <c:v>41184.749999935797</c:v>
                </c:pt>
                <c:pt idx="26473">
                  <c:v>41184.760416602461</c:v>
                </c:pt>
                <c:pt idx="26474">
                  <c:v>41184.770833269125</c:v>
                </c:pt>
                <c:pt idx="26475">
                  <c:v>41184.78124993579</c:v>
                </c:pt>
                <c:pt idx="26476">
                  <c:v>41184.791666602454</c:v>
                </c:pt>
                <c:pt idx="26477">
                  <c:v>41184.802083269118</c:v>
                </c:pt>
                <c:pt idx="26478">
                  <c:v>41184.812499935782</c:v>
                </c:pt>
                <c:pt idx="26479">
                  <c:v>41184.822916602447</c:v>
                </c:pt>
                <c:pt idx="26480">
                  <c:v>41184.833333269111</c:v>
                </c:pt>
                <c:pt idx="26481">
                  <c:v>41184.843749935775</c:v>
                </c:pt>
                <c:pt idx="26482">
                  <c:v>41184.854166602439</c:v>
                </c:pt>
                <c:pt idx="26483">
                  <c:v>41184.864583269104</c:v>
                </c:pt>
                <c:pt idx="26484">
                  <c:v>41184.874999935768</c:v>
                </c:pt>
                <c:pt idx="26485">
                  <c:v>41184.885416602432</c:v>
                </c:pt>
                <c:pt idx="26486">
                  <c:v>41184.895833269096</c:v>
                </c:pt>
                <c:pt idx="26487">
                  <c:v>41184.906249935761</c:v>
                </c:pt>
                <c:pt idx="26488">
                  <c:v>41184.916666602425</c:v>
                </c:pt>
                <c:pt idx="26489">
                  <c:v>41184.927083269089</c:v>
                </c:pt>
                <c:pt idx="26490">
                  <c:v>41184.937499935753</c:v>
                </c:pt>
                <c:pt idx="26491">
                  <c:v>41184.947916602418</c:v>
                </c:pt>
                <c:pt idx="26492">
                  <c:v>41184.958333269082</c:v>
                </c:pt>
                <c:pt idx="26493">
                  <c:v>41184.968749935746</c:v>
                </c:pt>
                <c:pt idx="26494">
                  <c:v>41184.97916660241</c:v>
                </c:pt>
                <c:pt idx="26495">
                  <c:v>41184.989583269075</c:v>
                </c:pt>
                <c:pt idx="26496">
                  <c:v>41184.999999935739</c:v>
                </c:pt>
                <c:pt idx="26497">
                  <c:v>41185.010416602403</c:v>
                </c:pt>
                <c:pt idx="26498">
                  <c:v>41185.020833269067</c:v>
                </c:pt>
                <c:pt idx="26499">
                  <c:v>41185.031249935731</c:v>
                </c:pt>
                <c:pt idx="26500">
                  <c:v>41185.041666602396</c:v>
                </c:pt>
                <c:pt idx="26501">
                  <c:v>41185.05208326906</c:v>
                </c:pt>
                <c:pt idx="26502">
                  <c:v>41185.062499935724</c:v>
                </c:pt>
                <c:pt idx="26503">
                  <c:v>41185.072916602388</c:v>
                </c:pt>
                <c:pt idx="26504">
                  <c:v>41185.083333269053</c:v>
                </c:pt>
                <c:pt idx="26505">
                  <c:v>41185.093749935717</c:v>
                </c:pt>
                <c:pt idx="26506">
                  <c:v>41185.104166602381</c:v>
                </c:pt>
                <c:pt idx="26507">
                  <c:v>41185.114583269045</c:v>
                </c:pt>
                <c:pt idx="26508">
                  <c:v>41185.12499993571</c:v>
                </c:pt>
                <c:pt idx="26509">
                  <c:v>41185.135416602374</c:v>
                </c:pt>
                <c:pt idx="26510">
                  <c:v>41185.145833269038</c:v>
                </c:pt>
                <c:pt idx="26511">
                  <c:v>41185.156249935702</c:v>
                </c:pt>
                <c:pt idx="26512">
                  <c:v>41185.166666602367</c:v>
                </c:pt>
                <c:pt idx="26513">
                  <c:v>41185.177083269031</c:v>
                </c:pt>
                <c:pt idx="26514">
                  <c:v>41185.187499935695</c:v>
                </c:pt>
                <c:pt idx="26515">
                  <c:v>41185.197916602359</c:v>
                </c:pt>
                <c:pt idx="26516">
                  <c:v>41185.208333269024</c:v>
                </c:pt>
                <c:pt idx="26517">
                  <c:v>41185.218749935688</c:v>
                </c:pt>
                <c:pt idx="26518">
                  <c:v>41185.229166602352</c:v>
                </c:pt>
                <c:pt idx="26519">
                  <c:v>41185.239583269016</c:v>
                </c:pt>
                <c:pt idx="26520">
                  <c:v>41185.249999935681</c:v>
                </c:pt>
                <c:pt idx="26521">
                  <c:v>41185.260416602345</c:v>
                </c:pt>
                <c:pt idx="26522">
                  <c:v>41185.270833269009</c:v>
                </c:pt>
                <c:pt idx="26523">
                  <c:v>41185.281249935673</c:v>
                </c:pt>
                <c:pt idx="26524">
                  <c:v>41185.291666602338</c:v>
                </c:pt>
                <c:pt idx="26525">
                  <c:v>41185.302083269002</c:v>
                </c:pt>
                <c:pt idx="26526">
                  <c:v>41185.312499935666</c:v>
                </c:pt>
                <c:pt idx="26527">
                  <c:v>41185.32291660233</c:v>
                </c:pt>
                <c:pt idx="26528">
                  <c:v>41185.333333268994</c:v>
                </c:pt>
                <c:pt idx="26529">
                  <c:v>41185.343749935659</c:v>
                </c:pt>
                <c:pt idx="26530">
                  <c:v>41185.354166602323</c:v>
                </c:pt>
                <c:pt idx="26531">
                  <c:v>41185.364583268987</c:v>
                </c:pt>
                <c:pt idx="26532">
                  <c:v>41185.374999935651</c:v>
                </c:pt>
                <c:pt idx="26533">
                  <c:v>41185.385416602316</c:v>
                </c:pt>
                <c:pt idx="26534">
                  <c:v>41185.39583326898</c:v>
                </c:pt>
                <c:pt idx="26535">
                  <c:v>41185.406249935644</c:v>
                </c:pt>
                <c:pt idx="26536">
                  <c:v>41185.416666602308</c:v>
                </c:pt>
                <c:pt idx="26537">
                  <c:v>41185.427083268973</c:v>
                </c:pt>
                <c:pt idx="26538">
                  <c:v>41185.437499935637</c:v>
                </c:pt>
                <c:pt idx="26539">
                  <c:v>41185.447916602301</c:v>
                </c:pt>
                <c:pt idx="26540">
                  <c:v>41185.458333268965</c:v>
                </c:pt>
                <c:pt idx="26541">
                  <c:v>41185.46874993563</c:v>
                </c:pt>
                <c:pt idx="26542">
                  <c:v>41185.479166602294</c:v>
                </c:pt>
                <c:pt idx="26543">
                  <c:v>41185.489583268958</c:v>
                </c:pt>
                <c:pt idx="26544">
                  <c:v>41185.499999935622</c:v>
                </c:pt>
                <c:pt idx="26545">
                  <c:v>41185.510416602287</c:v>
                </c:pt>
                <c:pt idx="26546">
                  <c:v>41185.520833268951</c:v>
                </c:pt>
                <c:pt idx="26547">
                  <c:v>41185.531249935615</c:v>
                </c:pt>
                <c:pt idx="26548">
                  <c:v>41185.541666602279</c:v>
                </c:pt>
                <c:pt idx="26549">
                  <c:v>41185.552083268944</c:v>
                </c:pt>
                <c:pt idx="26550">
                  <c:v>41185.562499935608</c:v>
                </c:pt>
                <c:pt idx="26551">
                  <c:v>41185.572916602272</c:v>
                </c:pt>
                <c:pt idx="26552">
                  <c:v>41185.583333268936</c:v>
                </c:pt>
                <c:pt idx="26553">
                  <c:v>41185.5937499356</c:v>
                </c:pt>
                <c:pt idx="26554">
                  <c:v>41185.604166602265</c:v>
                </c:pt>
                <c:pt idx="26555">
                  <c:v>41185.614583268929</c:v>
                </c:pt>
                <c:pt idx="26556">
                  <c:v>41185.624999935593</c:v>
                </c:pt>
                <c:pt idx="26557">
                  <c:v>41185.635416602257</c:v>
                </c:pt>
                <c:pt idx="26558">
                  <c:v>41185.645833268922</c:v>
                </c:pt>
                <c:pt idx="26559">
                  <c:v>41185.656249935586</c:v>
                </c:pt>
                <c:pt idx="26560">
                  <c:v>41185.66666660225</c:v>
                </c:pt>
                <c:pt idx="26561">
                  <c:v>41185.677083268914</c:v>
                </c:pt>
                <c:pt idx="26562">
                  <c:v>41185.687499935579</c:v>
                </c:pt>
                <c:pt idx="26563">
                  <c:v>41185.697916602243</c:v>
                </c:pt>
                <c:pt idx="26564">
                  <c:v>41185.708333268907</c:v>
                </c:pt>
                <c:pt idx="26565">
                  <c:v>41185.718749935571</c:v>
                </c:pt>
                <c:pt idx="26566">
                  <c:v>41185.729166602236</c:v>
                </c:pt>
                <c:pt idx="26567">
                  <c:v>41185.7395832689</c:v>
                </c:pt>
                <c:pt idx="26568">
                  <c:v>41185.749999935564</c:v>
                </c:pt>
                <c:pt idx="26569">
                  <c:v>41185.760416602228</c:v>
                </c:pt>
                <c:pt idx="26570">
                  <c:v>41185.770833268893</c:v>
                </c:pt>
                <c:pt idx="26571">
                  <c:v>41185.781249935557</c:v>
                </c:pt>
                <c:pt idx="26572">
                  <c:v>41185.791666602221</c:v>
                </c:pt>
                <c:pt idx="26573">
                  <c:v>41185.802083268885</c:v>
                </c:pt>
                <c:pt idx="26574">
                  <c:v>41185.81249993555</c:v>
                </c:pt>
                <c:pt idx="26575">
                  <c:v>41185.822916602214</c:v>
                </c:pt>
                <c:pt idx="26576">
                  <c:v>41185.833333268878</c:v>
                </c:pt>
                <c:pt idx="26577">
                  <c:v>41185.843749935542</c:v>
                </c:pt>
                <c:pt idx="26578">
                  <c:v>41185.854166602207</c:v>
                </c:pt>
                <c:pt idx="26579">
                  <c:v>41185.864583268871</c:v>
                </c:pt>
                <c:pt idx="26580">
                  <c:v>41185.874999935535</c:v>
                </c:pt>
                <c:pt idx="26581">
                  <c:v>41185.885416602199</c:v>
                </c:pt>
                <c:pt idx="26582">
                  <c:v>41185.895833268863</c:v>
                </c:pt>
                <c:pt idx="26583">
                  <c:v>41185.906249935528</c:v>
                </c:pt>
                <c:pt idx="26584">
                  <c:v>41185.916666602192</c:v>
                </c:pt>
                <c:pt idx="26585">
                  <c:v>41185.927083268856</c:v>
                </c:pt>
                <c:pt idx="26586">
                  <c:v>41185.93749993552</c:v>
                </c:pt>
                <c:pt idx="26587">
                  <c:v>41185.947916602185</c:v>
                </c:pt>
                <c:pt idx="26588">
                  <c:v>41185.958333268849</c:v>
                </c:pt>
                <c:pt idx="26589">
                  <c:v>41185.968749935513</c:v>
                </c:pt>
                <c:pt idx="26590">
                  <c:v>41185.979166602177</c:v>
                </c:pt>
                <c:pt idx="26591">
                  <c:v>41185.989583268842</c:v>
                </c:pt>
                <c:pt idx="26592">
                  <c:v>41185.999999935506</c:v>
                </c:pt>
                <c:pt idx="26593">
                  <c:v>41186.01041660217</c:v>
                </c:pt>
                <c:pt idx="26594">
                  <c:v>41186.020833268834</c:v>
                </c:pt>
                <c:pt idx="26595">
                  <c:v>41186.031249935499</c:v>
                </c:pt>
                <c:pt idx="26596">
                  <c:v>41186.041666602163</c:v>
                </c:pt>
                <c:pt idx="26597">
                  <c:v>41186.052083268827</c:v>
                </c:pt>
                <c:pt idx="26598">
                  <c:v>41186.062499935491</c:v>
                </c:pt>
                <c:pt idx="26599">
                  <c:v>41186.072916602156</c:v>
                </c:pt>
                <c:pt idx="26600">
                  <c:v>41186.08333326882</c:v>
                </c:pt>
                <c:pt idx="26601">
                  <c:v>41186.093749935484</c:v>
                </c:pt>
                <c:pt idx="26602">
                  <c:v>41186.104166602148</c:v>
                </c:pt>
                <c:pt idx="26603">
                  <c:v>41186.114583268813</c:v>
                </c:pt>
                <c:pt idx="26604">
                  <c:v>41186.124999935477</c:v>
                </c:pt>
                <c:pt idx="26605">
                  <c:v>41186.135416602141</c:v>
                </c:pt>
                <c:pt idx="26606">
                  <c:v>41186.145833268805</c:v>
                </c:pt>
                <c:pt idx="26607">
                  <c:v>41186.15624993547</c:v>
                </c:pt>
                <c:pt idx="26608">
                  <c:v>41186.166666602134</c:v>
                </c:pt>
                <c:pt idx="26609">
                  <c:v>41186.177083268798</c:v>
                </c:pt>
                <c:pt idx="26610">
                  <c:v>41186.187499935462</c:v>
                </c:pt>
                <c:pt idx="26611">
                  <c:v>41186.197916602126</c:v>
                </c:pt>
                <c:pt idx="26612">
                  <c:v>41186.208333268791</c:v>
                </c:pt>
                <c:pt idx="26613">
                  <c:v>41186.218749935455</c:v>
                </c:pt>
                <c:pt idx="26614">
                  <c:v>41186.229166602119</c:v>
                </c:pt>
                <c:pt idx="26615">
                  <c:v>41186.239583268783</c:v>
                </c:pt>
                <c:pt idx="26616">
                  <c:v>41186.249999935448</c:v>
                </c:pt>
                <c:pt idx="26617">
                  <c:v>41186.260416602112</c:v>
                </c:pt>
                <c:pt idx="26618">
                  <c:v>41186.270833268776</c:v>
                </c:pt>
                <c:pt idx="26619">
                  <c:v>41186.28124993544</c:v>
                </c:pt>
                <c:pt idx="26620">
                  <c:v>41186.291666602105</c:v>
                </c:pt>
                <c:pt idx="26621">
                  <c:v>41186.302083268769</c:v>
                </c:pt>
                <c:pt idx="26622">
                  <c:v>41186.312499935433</c:v>
                </c:pt>
                <c:pt idx="26623">
                  <c:v>41186.322916602097</c:v>
                </c:pt>
                <c:pt idx="26624">
                  <c:v>41186.333333268762</c:v>
                </c:pt>
                <c:pt idx="26625">
                  <c:v>41186.343749935426</c:v>
                </c:pt>
                <c:pt idx="26626">
                  <c:v>41186.35416660209</c:v>
                </c:pt>
                <c:pt idx="26627">
                  <c:v>41186.364583268754</c:v>
                </c:pt>
                <c:pt idx="26628">
                  <c:v>41186.374999935419</c:v>
                </c:pt>
                <c:pt idx="26629">
                  <c:v>41186.385416602083</c:v>
                </c:pt>
                <c:pt idx="26630">
                  <c:v>41186.395833268747</c:v>
                </c:pt>
                <c:pt idx="26631">
                  <c:v>41186.406249935411</c:v>
                </c:pt>
                <c:pt idx="26632">
                  <c:v>41186.416666602076</c:v>
                </c:pt>
                <c:pt idx="26633">
                  <c:v>41186.42708326874</c:v>
                </c:pt>
                <c:pt idx="26634">
                  <c:v>41186.437499935404</c:v>
                </c:pt>
                <c:pt idx="26635">
                  <c:v>41186.447916602068</c:v>
                </c:pt>
                <c:pt idx="26636">
                  <c:v>41186.458333268733</c:v>
                </c:pt>
                <c:pt idx="26637">
                  <c:v>41186.468749935397</c:v>
                </c:pt>
                <c:pt idx="26638">
                  <c:v>41186.479166602061</c:v>
                </c:pt>
                <c:pt idx="26639">
                  <c:v>41186.489583268725</c:v>
                </c:pt>
                <c:pt idx="26640">
                  <c:v>41186.499999935389</c:v>
                </c:pt>
                <c:pt idx="26641">
                  <c:v>41186.510416602054</c:v>
                </c:pt>
                <c:pt idx="26642">
                  <c:v>41186.520833268718</c:v>
                </c:pt>
                <c:pt idx="26643">
                  <c:v>41186.531249935382</c:v>
                </c:pt>
                <c:pt idx="26644">
                  <c:v>41186.541666602046</c:v>
                </c:pt>
                <c:pt idx="26645">
                  <c:v>41186.552083268711</c:v>
                </c:pt>
                <c:pt idx="26646">
                  <c:v>41186.562499935375</c:v>
                </c:pt>
                <c:pt idx="26647">
                  <c:v>41186.572916602039</c:v>
                </c:pt>
                <c:pt idx="26648">
                  <c:v>41186.583333268703</c:v>
                </c:pt>
                <c:pt idx="26649">
                  <c:v>41186.593749935368</c:v>
                </c:pt>
                <c:pt idx="26650">
                  <c:v>41186.604166602032</c:v>
                </c:pt>
                <c:pt idx="26651">
                  <c:v>41186.614583268696</c:v>
                </c:pt>
                <c:pt idx="26652">
                  <c:v>41186.62499993536</c:v>
                </c:pt>
                <c:pt idx="26653">
                  <c:v>41186.635416602025</c:v>
                </c:pt>
                <c:pt idx="26654">
                  <c:v>41186.645833268689</c:v>
                </c:pt>
                <c:pt idx="26655">
                  <c:v>41186.656249935353</c:v>
                </c:pt>
                <c:pt idx="26656">
                  <c:v>41186.666666602017</c:v>
                </c:pt>
                <c:pt idx="26657">
                  <c:v>41186.677083268682</c:v>
                </c:pt>
                <c:pt idx="26658">
                  <c:v>41186.687499935346</c:v>
                </c:pt>
                <c:pt idx="26659">
                  <c:v>41186.69791660201</c:v>
                </c:pt>
                <c:pt idx="26660">
                  <c:v>41186.708333268674</c:v>
                </c:pt>
                <c:pt idx="26661">
                  <c:v>41186.718749935339</c:v>
                </c:pt>
                <c:pt idx="26662">
                  <c:v>41186.729166602003</c:v>
                </c:pt>
                <c:pt idx="26663">
                  <c:v>41186.739583268667</c:v>
                </c:pt>
                <c:pt idx="26664">
                  <c:v>41186.749999935331</c:v>
                </c:pt>
                <c:pt idx="26665">
                  <c:v>41186.760416601996</c:v>
                </c:pt>
                <c:pt idx="26666">
                  <c:v>41186.77083326866</c:v>
                </c:pt>
                <c:pt idx="26667">
                  <c:v>41186.781249935324</c:v>
                </c:pt>
                <c:pt idx="26668">
                  <c:v>41186.791666601988</c:v>
                </c:pt>
                <c:pt idx="26669">
                  <c:v>41186.802083268652</c:v>
                </c:pt>
                <c:pt idx="26670">
                  <c:v>41186.812499935317</c:v>
                </c:pt>
                <c:pt idx="26671">
                  <c:v>41186.822916601981</c:v>
                </c:pt>
                <c:pt idx="26672">
                  <c:v>41186.833333268645</c:v>
                </c:pt>
                <c:pt idx="26673">
                  <c:v>41186.843749935309</c:v>
                </c:pt>
                <c:pt idx="26674">
                  <c:v>41186.854166601974</c:v>
                </c:pt>
                <c:pt idx="26675">
                  <c:v>41186.864583268638</c:v>
                </c:pt>
                <c:pt idx="26676">
                  <c:v>41186.874999935302</c:v>
                </c:pt>
                <c:pt idx="26677">
                  <c:v>41186.885416601966</c:v>
                </c:pt>
                <c:pt idx="26678">
                  <c:v>41186.895833268631</c:v>
                </c:pt>
                <c:pt idx="26679">
                  <c:v>41186.906249935295</c:v>
                </c:pt>
                <c:pt idx="26680">
                  <c:v>41186.916666601959</c:v>
                </c:pt>
                <c:pt idx="26681">
                  <c:v>41186.927083268623</c:v>
                </c:pt>
                <c:pt idx="26682">
                  <c:v>41186.937499935288</c:v>
                </c:pt>
                <c:pt idx="26683">
                  <c:v>41186.947916601952</c:v>
                </c:pt>
                <c:pt idx="26684">
                  <c:v>41186.958333268616</c:v>
                </c:pt>
                <c:pt idx="26685">
                  <c:v>41186.96874993528</c:v>
                </c:pt>
                <c:pt idx="26686">
                  <c:v>41186.979166601945</c:v>
                </c:pt>
                <c:pt idx="26687">
                  <c:v>41186.989583268609</c:v>
                </c:pt>
                <c:pt idx="26688">
                  <c:v>41186.999999935273</c:v>
                </c:pt>
                <c:pt idx="26689">
                  <c:v>41187.010416601937</c:v>
                </c:pt>
                <c:pt idx="26690">
                  <c:v>41187.020833268602</c:v>
                </c:pt>
                <c:pt idx="26691">
                  <c:v>41187.031249935266</c:v>
                </c:pt>
                <c:pt idx="26692">
                  <c:v>41187.04166660193</c:v>
                </c:pt>
                <c:pt idx="26693">
                  <c:v>41187.052083268594</c:v>
                </c:pt>
                <c:pt idx="26694">
                  <c:v>41187.062499935259</c:v>
                </c:pt>
                <c:pt idx="26695">
                  <c:v>41187.072916601923</c:v>
                </c:pt>
                <c:pt idx="26696">
                  <c:v>41187.083333268587</c:v>
                </c:pt>
                <c:pt idx="26697">
                  <c:v>41187.093749935251</c:v>
                </c:pt>
                <c:pt idx="26698">
                  <c:v>41187.104166601915</c:v>
                </c:pt>
                <c:pt idx="26699">
                  <c:v>41187.11458326858</c:v>
                </c:pt>
                <c:pt idx="26700">
                  <c:v>41187.124999935244</c:v>
                </c:pt>
                <c:pt idx="26701">
                  <c:v>41187.135416601908</c:v>
                </c:pt>
                <c:pt idx="26702">
                  <c:v>41187.145833268572</c:v>
                </c:pt>
                <c:pt idx="26703">
                  <c:v>41187.156249935237</c:v>
                </c:pt>
                <c:pt idx="26704">
                  <c:v>41187.166666601901</c:v>
                </c:pt>
                <c:pt idx="26705">
                  <c:v>41187.177083268565</c:v>
                </c:pt>
                <c:pt idx="26706">
                  <c:v>41187.187499935229</c:v>
                </c:pt>
                <c:pt idx="26707">
                  <c:v>41187.197916601894</c:v>
                </c:pt>
                <c:pt idx="26708">
                  <c:v>41187.208333268558</c:v>
                </c:pt>
                <c:pt idx="26709">
                  <c:v>41187.218749935222</c:v>
                </c:pt>
                <c:pt idx="26710">
                  <c:v>41187.229166601886</c:v>
                </c:pt>
                <c:pt idx="26711">
                  <c:v>41187.239583268551</c:v>
                </c:pt>
                <c:pt idx="26712">
                  <c:v>41187.249999935215</c:v>
                </c:pt>
                <c:pt idx="26713">
                  <c:v>41187.260416601879</c:v>
                </c:pt>
                <c:pt idx="26714">
                  <c:v>41187.270833268543</c:v>
                </c:pt>
                <c:pt idx="26715">
                  <c:v>41187.281249935208</c:v>
                </c:pt>
                <c:pt idx="26716">
                  <c:v>41187.291666601872</c:v>
                </c:pt>
                <c:pt idx="26717">
                  <c:v>41187.302083268536</c:v>
                </c:pt>
                <c:pt idx="26718">
                  <c:v>41187.3124999352</c:v>
                </c:pt>
                <c:pt idx="26719">
                  <c:v>41187.322916601865</c:v>
                </c:pt>
                <c:pt idx="26720">
                  <c:v>41187.333333268529</c:v>
                </c:pt>
                <c:pt idx="26721">
                  <c:v>41187.343749935193</c:v>
                </c:pt>
                <c:pt idx="26722">
                  <c:v>41187.354166601857</c:v>
                </c:pt>
                <c:pt idx="26723">
                  <c:v>41187.364583268522</c:v>
                </c:pt>
                <c:pt idx="26724">
                  <c:v>41187.374999935186</c:v>
                </c:pt>
                <c:pt idx="26725">
                  <c:v>41187.38541660185</c:v>
                </c:pt>
                <c:pt idx="26726">
                  <c:v>41187.395833268514</c:v>
                </c:pt>
                <c:pt idx="26727">
                  <c:v>41187.406249935178</c:v>
                </c:pt>
                <c:pt idx="26728">
                  <c:v>41187.416666601843</c:v>
                </c:pt>
                <c:pt idx="26729">
                  <c:v>41187.427083268507</c:v>
                </c:pt>
                <c:pt idx="26730">
                  <c:v>41187.437499935171</c:v>
                </c:pt>
                <c:pt idx="26731">
                  <c:v>41187.447916601835</c:v>
                </c:pt>
                <c:pt idx="26732">
                  <c:v>41187.4583332685</c:v>
                </c:pt>
                <c:pt idx="26733">
                  <c:v>41187.468749935164</c:v>
                </c:pt>
                <c:pt idx="26734">
                  <c:v>41187.479166601828</c:v>
                </c:pt>
                <c:pt idx="26735">
                  <c:v>41187.489583268492</c:v>
                </c:pt>
                <c:pt idx="26736">
                  <c:v>41187.499999935157</c:v>
                </c:pt>
                <c:pt idx="26737">
                  <c:v>41187.510416601821</c:v>
                </c:pt>
                <c:pt idx="26738">
                  <c:v>41187.520833268485</c:v>
                </c:pt>
                <c:pt idx="26739">
                  <c:v>41187.531249935149</c:v>
                </c:pt>
                <c:pt idx="26740">
                  <c:v>41187.541666601814</c:v>
                </c:pt>
                <c:pt idx="26741">
                  <c:v>41187.552083268478</c:v>
                </c:pt>
                <c:pt idx="26742">
                  <c:v>41187.562499935142</c:v>
                </c:pt>
                <c:pt idx="26743">
                  <c:v>41187.572916601806</c:v>
                </c:pt>
                <c:pt idx="26744">
                  <c:v>41187.583333268471</c:v>
                </c:pt>
                <c:pt idx="26745">
                  <c:v>41187.593749935135</c:v>
                </c:pt>
                <c:pt idx="26746">
                  <c:v>41187.604166601799</c:v>
                </c:pt>
                <c:pt idx="26747">
                  <c:v>41187.614583268463</c:v>
                </c:pt>
                <c:pt idx="26748">
                  <c:v>41187.624999935128</c:v>
                </c:pt>
                <c:pt idx="26749">
                  <c:v>41187.635416601792</c:v>
                </c:pt>
                <c:pt idx="26750">
                  <c:v>41187.645833268456</c:v>
                </c:pt>
                <c:pt idx="26751">
                  <c:v>41187.65624993512</c:v>
                </c:pt>
                <c:pt idx="26752">
                  <c:v>41187.666666601785</c:v>
                </c:pt>
                <c:pt idx="26753">
                  <c:v>41187.677083268449</c:v>
                </c:pt>
                <c:pt idx="26754">
                  <c:v>41187.687499935113</c:v>
                </c:pt>
                <c:pt idx="26755">
                  <c:v>41187.697916601777</c:v>
                </c:pt>
                <c:pt idx="26756">
                  <c:v>41187.708333268441</c:v>
                </c:pt>
                <c:pt idx="26757">
                  <c:v>41187.718749935106</c:v>
                </c:pt>
                <c:pt idx="26758">
                  <c:v>41187.72916660177</c:v>
                </c:pt>
                <c:pt idx="26759">
                  <c:v>41187.739583268434</c:v>
                </c:pt>
                <c:pt idx="26760">
                  <c:v>41187.749999935098</c:v>
                </c:pt>
                <c:pt idx="26761">
                  <c:v>41187.760416601763</c:v>
                </c:pt>
                <c:pt idx="26762">
                  <c:v>41187.770833268427</c:v>
                </c:pt>
                <c:pt idx="26763">
                  <c:v>41187.781249935091</c:v>
                </c:pt>
                <c:pt idx="26764">
                  <c:v>41187.791666601755</c:v>
                </c:pt>
                <c:pt idx="26765">
                  <c:v>41187.80208326842</c:v>
                </c:pt>
                <c:pt idx="26766">
                  <c:v>41187.812499935084</c:v>
                </c:pt>
                <c:pt idx="26767">
                  <c:v>41187.822916601748</c:v>
                </c:pt>
                <c:pt idx="26768">
                  <c:v>41187.833333268412</c:v>
                </c:pt>
                <c:pt idx="26769">
                  <c:v>41187.843749935077</c:v>
                </c:pt>
                <c:pt idx="26770">
                  <c:v>41187.854166601741</c:v>
                </c:pt>
                <c:pt idx="26771">
                  <c:v>41187.864583268405</c:v>
                </c:pt>
                <c:pt idx="26772">
                  <c:v>41187.874999935069</c:v>
                </c:pt>
                <c:pt idx="26773">
                  <c:v>41187.885416601734</c:v>
                </c:pt>
                <c:pt idx="26774">
                  <c:v>41187.895833268398</c:v>
                </c:pt>
                <c:pt idx="26775">
                  <c:v>41187.906249935062</c:v>
                </c:pt>
                <c:pt idx="26776">
                  <c:v>41187.916666601726</c:v>
                </c:pt>
                <c:pt idx="26777">
                  <c:v>41187.927083268391</c:v>
                </c:pt>
                <c:pt idx="26778">
                  <c:v>41187.937499935055</c:v>
                </c:pt>
                <c:pt idx="26779">
                  <c:v>41187.947916601719</c:v>
                </c:pt>
                <c:pt idx="26780">
                  <c:v>41187.958333268383</c:v>
                </c:pt>
                <c:pt idx="26781">
                  <c:v>41187.968749935048</c:v>
                </c:pt>
                <c:pt idx="26782">
                  <c:v>41187.979166601712</c:v>
                </c:pt>
                <c:pt idx="26783">
                  <c:v>41187.989583268376</c:v>
                </c:pt>
                <c:pt idx="26784">
                  <c:v>41187.99999993504</c:v>
                </c:pt>
                <c:pt idx="26785">
                  <c:v>41188.010416601704</c:v>
                </c:pt>
                <c:pt idx="26786">
                  <c:v>41188.020833268369</c:v>
                </c:pt>
                <c:pt idx="26787">
                  <c:v>41188.031249935033</c:v>
                </c:pt>
                <c:pt idx="26788">
                  <c:v>41188.041666601697</c:v>
                </c:pt>
                <c:pt idx="26789">
                  <c:v>41188.052083268361</c:v>
                </c:pt>
                <c:pt idx="26790">
                  <c:v>41188.062499935026</c:v>
                </c:pt>
                <c:pt idx="26791">
                  <c:v>41188.07291660169</c:v>
                </c:pt>
                <c:pt idx="26792">
                  <c:v>41188.083333268354</c:v>
                </c:pt>
                <c:pt idx="26793">
                  <c:v>41188.093749935018</c:v>
                </c:pt>
                <c:pt idx="26794">
                  <c:v>41188.104166601683</c:v>
                </c:pt>
                <c:pt idx="26795">
                  <c:v>41188.114583268347</c:v>
                </c:pt>
                <c:pt idx="26796">
                  <c:v>41188.124999935011</c:v>
                </c:pt>
                <c:pt idx="26797">
                  <c:v>41188.135416601675</c:v>
                </c:pt>
                <c:pt idx="26798">
                  <c:v>41188.14583326834</c:v>
                </c:pt>
                <c:pt idx="26799">
                  <c:v>41188.156249935004</c:v>
                </c:pt>
                <c:pt idx="26800">
                  <c:v>41188.166666601668</c:v>
                </c:pt>
                <c:pt idx="26801">
                  <c:v>41188.177083268332</c:v>
                </c:pt>
                <c:pt idx="26802">
                  <c:v>41188.187499934997</c:v>
                </c:pt>
                <c:pt idx="26803">
                  <c:v>41188.197916601661</c:v>
                </c:pt>
                <c:pt idx="26804">
                  <c:v>41188.208333268325</c:v>
                </c:pt>
                <c:pt idx="26805">
                  <c:v>41188.218749934989</c:v>
                </c:pt>
                <c:pt idx="26806">
                  <c:v>41188.229166601654</c:v>
                </c:pt>
                <c:pt idx="26807">
                  <c:v>41188.239583268318</c:v>
                </c:pt>
                <c:pt idx="26808">
                  <c:v>41188.249999934982</c:v>
                </c:pt>
                <c:pt idx="26809">
                  <c:v>41188.260416601646</c:v>
                </c:pt>
                <c:pt idx="26810">
                  <c:v>41188.270833268311</c:v>
                </c:pt>
                <c:pt idx="26811">
                  <c:v>41188.281249934975</c:v>
                </c:pt>
                <c:pt idx="26812">
                  <c:v>41188.291666601639</c:v>
                </c:pt>
                <c:pt idx="26813">
                  <c:v>41188.302083268303</c:v>
                </c:pt>
                <c:pt idx="26814">
                  <c:v>41188.312499934967</c:v>
                </c:pt>
                <c:pt idx="26815">
                  <c:v>41188.322916601632</c:v>
                </c:pt>
                <c:pt idx="26816">
                  <c:v>41188.333333268296</c:v>
                </c:pt>
                <c:pt idx="26817">
                  <c:v>41188.34374993496</c:v>
                </c:pt>
                <c:pt idx="26818">
                  <c:v>41188.354166601624</c:v>
                </c:pt>
                <c:pt idx="26819">
                  <c:v>41188.364583268289</c:v>
                </c:pt>
                <c:pt idx="26820">
                  <c:v>41188.374999934953</c:v>
                </c:pt>
                <c:pt idx="26821">
                  <c:v>41188.385416601617</c:v>
                </c:pt>
                <c:pt idx="26822">
                  <c:v>41188.395833268281</c:v>
                </c:pt>
                <c:pt idx="26823">
                  <c:v>41188.406249934946</c:v>
                </c:pt>
                <c:pt idx="26824">
                  <c:v>41188.41666660161</c:v>
                </c:pt>
                <c:pt idx="26825">
                  <c:v>41188.427083268274</c:v>
                </c:pt>
                <c:pt idx="26826">
                  <c:v>41188.437499934938</c:v>
                </c:pt>
                <c:pt idx="26827">
                  <c:v>41188.447916601603</c:v>
                </c:pt>
                <c:pt idx="26828">
                  <c:v>41188.458333268267</c:v>
                </c:pt>
                <c:pt idx="26829">
                  <c:v>41188.468749934931</c:v>
                </c:pt>
                <c:pt idx="26830">
                  <c:v>41188.479166601595</c:v>
                </c:pt>
                <c:pt idx="26831">
                  <c:v>41188.48958326826</c:v>
                </c:pt>
                <c:pt idx="26832">
                  <c:v>41188.499999934924</c:v>
                </c:pt>
                <c:pt idx="26833">
                  <c:v>41188.510416601588</c:v>
                </c:pt>
                <c:pt idx="26834">
                  <c:v>41188.520833268252</c:v>
                </c:pt>
                <c:pt idx="26835">
                  <c:v>41188.531249934917</c:v>
                </c:pt>
                <c:pt idx="26836">
                  <c:v>41188.541666601581</c:v>
                </c:pt>
                <c:pt idx="26837">
                  <c:v>41188.552083268245</c:v>
                </c:pt>
                <c:pt idx="26838">
                  <c:v>41188.562499934909</c:v>
                </c:pt>
                <c:pt idx="26839">
                  <c:v>41188.572916601574</c:v>
                </c:pt>
                <c:pt idx="26840">
                  <c:v>41188.583333268238</c:v>
                </c:pt>
                <c:pt idx="26841">
                  <c:v>41188.593749934902</c:v>
                </c:pt>
                <c:pt idx="26842">
                  <c:v>41188.604166601566</c:v>
                </c:pt>
                <c:pt idx="26843">
                  <c:v>41188.61458326823</c:v>
                </c:pt>
                <c:pt idx="26844">
                  <c:v>41188.624999934895</c:v>
                </c:pt>
                <c:pt idx="26845">
                  <c:v>41188.635416601559</c:v>
                </c:pt>
                <c:pt idx="26846">
                  <c:v>41188.645833268223</c:v>
                </c:pt>
                <c:pt idx="26847">
                  <c:v>41188.656249934887</c:v>
                </c:pt>
                <c:pt idx="26848">
                  <c:v>41188.666666601552</c:v>
                </c:pt>
                <c:pt idx="26849">
                  <c:v>41188.677083268216</c:v>
                </c:pt>
                <c:pt idx="26850">
                  <c:v>41188.68749993488</c:v>
                </c:pt>
                <c:pt idx="26851">
                  <c:v>41188.697916601544</c:v>
                </c:pt>
                <c:pt idx="26852">
                  <c:v>41188.708333268209</c:v>
                </c:pt>
                <c:pt idx="26853">
                  <c:v>41188.718749934873</c:v>
                </c:pt>
                <c:pt idx="26854">
                  <c:v>41188.729166601537</c:v>
                </c:pt>
                <c:pt idx="26855">
                  <c:v>41188.739583268201</c:v>
                </c:pt>
                <c:pt idx="26856">
                  <c:v>41188.749999934866</c:v>
                </c:pt>
                <c:pt idx="26857">
                  <c:v>41188.76041660153</c:v>
                </c:pt>
                <c:pt idx="26858">
                  <c:v>41188.770833268194</c:v>
                </c:pt>
                <c:pt idx="26859">
                  <c:v>41188.781249934858</c:v>
                </c:pt>
                <c:pt idx="26860">
                  <c:v>41188.791666601523</c:v>
                </c:pt>
                <c:pt idx="26861">
                  <c:v>41188.802083268187</c:v>
                </c:pt>
                <c:pt idx="26862">
                  <c:v>41188.812499934851</c:v>
                </c:pt>
                <c:pt idx="26863">
                  <c:v>41188.822916601515</c:v>
                </c:pt>
                <c:pt idx="26864">
                  <c:v>41188.83333326818</c:v>
                </c:pt>
                <c:pt idx="26865">
                  <c:v>41188.843749934844</c:v>
                </c:pt>
                <c:pt idx="26866">
                  <c:v>41188.854166601508</c:v>
                </c:pt>
                <c:pt idx="26867">
                  <c:v>41188.864583268172</c:v>
                </c:pt>
                <c:pt idx="26868">
                  <c:v>41188.874999934837</c:v>
                </c:pt>
                <c:pt idx="26869">
                  <c:v>41188.885416601501</c:v>
                </c:pt>
                <c:pt idx="26870">
                  <c:v>41188.895833268165</c:v>
                </c:pt>
                <c:pt idx="26871">
                  <c:v>41188.906249934829</c:v>
                </c:pt>
                <c:pt idx="26872">
                  <c:v>41188.916666601493</c:v>
                </c:pt>
                <c:pt idx="26873">
                  <c:v>41188.927083268158</c:v>
                </c:pt>
                <c:pt idx="26874">
                  <c:v>41188.937499934822</c:v>
                </c:pt>
                <c:pt idx="26875">
                  <c:v>41188.947916601486</c:v>
                </c:pt>
                <c:pt idx="26876">
                  <c:v>41188.95833326815</c:v>
                </c:pt>
                <c:pt idx="26877">
                  <c:v>41188.968749934815</c:v>
                </c:pt>
                <c:pt idx="26878">
                  <c:v>41188.979166601479</c:v>
                </c:pt>
                <c:pt idx="26879">
                  <c:v>41188.989583268143</c:v>
                </c:pt>
                <c:pt idx="26880">
                  <c:v>41188.999999934807</c:v>
                </c:pt>
                <c:pt idx="26881">
                  <c:v>41189.010416601472</c:v>
                </c:pt>
                <c:pt idx="26882">
                  <c:v>41189.020833268136</c:v>
                </c:pt>
                <c:pt idx="26883">
                  <c:v>41189.0312499348</c:v>
                </c:pt>
                <c:pt idx="26884">
                  <c:v>41189.041666601464</c:v>
                </c:pt>
                <c:pt idx="26885">
                  <c:v>41189.052083268129</c:v>
                </c:pt>
                <c:pt idx="26886">
                  <c:v>41189.062499934793</c:v>
                </c:pt>
                <c:pt idx="26887">
                  <c:v>41189.072916601457</c:v>
                </c:pt>
                <c:pt idx="26888">
                  <c:v>41189.083333268121</c:v>
                </c:pt>
                <c:pt idx="26889">
                  <c:v>41189.093749934786</c:v>
                </c:pt>
                <c:pt idx="26890">
                  <c:v>41189.10416660145</c:v>
                </c:pt>
                <c:pt idx="26891">
                  <c:v>41189.114583268114</c:v>
                </c:pt>
                <c:pt idx="26892">
                  <c:v>41189.124999934778</c:v>
                </c:pt>
                <c:pt idx="26893">
                  <c:v>41189.135416601443</c:v>
                </c:pt>
                <c:pt idx="26894">
                  <c:v>41189.145833268107</c:v>
                </c:pt>
                <c:pt idx="26895">
                  <c:v>41189.156249934771</c:v>
                </c:pt>
                <c:pt idx="26896">
                  <c:v>41189.166666601435</c:v>
                </c:pt>
                <c:pt idx="26897">
                  <c:v>41189.1770832681</c:v>
                </c:pt>
                <c:pt idx="26898">
                  <c:v>41189.187499934764</c:v>
                </c:pt>
                <c:pt idx="26899">
                  <c:v>41189.197916601428</c:v>
                </c:pt>
                <c:pt idx="26900">
                  <c:v>41189.208333268092</c:v>
                </c:pt>
                <c:pt idx="26901">
                  <c:v>41189.218749934756</c:v>
                </c:pt>
                <c:pt idx="26902">
                  <c:v>41189.229166601421</c:v>
                </c:pt>
                <c:pt idx="26903">
                  <c:v>41189.239583268085</c:v>
                </c:pt>
                <c:pt idx="26904">
                  <c:v>41189.249999934749</c:v>
                </c:pt>
                <c:pt idx="26905">
                  <c:v>41189.260416601413</c:v>
                </c:pt>
                <c:pt idx="26906">
                  <c:v>41189.270833268078</c:v>
                </c:pt>
                <c:pt idx="26907">
                  <c:v>41189.281249934742</c:v>
                </c:pt>
                <c:pt idx="26908">
                  <c:v>41189.291666601406</c:v>
                </c:pt>
                <c:pt idx="26909">
                  <c:v>41189.30208326807</c:v>
                </c:pt>
                <c:pt idx="26910">
                  <c:v>41189.312499934735</c:v>
                </c:pt>
                <c:pt idx="26911">
                  <c:v>41189.322916601399</c:v>
                </c:pt>
                <c:pt idx="26912">
                  <c:v>41189.333333268063</c:v>
                </c:pt>
                <c:pt idx="26913">
                  <c:v>41189.343749934727</c:v>
                </c:pt>
                <c:pt idx="26914">
                  <c:v>41189.354166601392</c:v>
                </c:pt>
                <c:pt idx="26915">
                  <c:v>41189.364583268056</c:v>
                </c:pt>
                <c:pt idx="26916">
                  <c:v>41189.37499993472</c:v>
                </c:pt>
                <c:pt idx="26917">
                  <c:v>41189.385416601384</c:v>
                </c:pt>
                <c:pt idx="26918">
                  <c:v>41189.395833268049</c:v>
                </c:pt>
                <c:pt idx="26919">
                  <c:v>41189.406249934713</c:v>
                </c:pt>
                <c:pt idx="26920">
                  <c:v>41189.416666601377</c:v>
                </c:pt>
                <c:pt idx="26921">
                  <c:v>41189.427083268041</c:v>
                </c:pt>
                <c:pt idx="26922">
                  <c:v>41189.437499934706</c:v>
                </c:pt>
                <c:pt idx="26923">
                  <c:v>41189.44791660137</c:v>
                </c:pt>
                <c:pt idx="26924">
                  <c:v>41189.458333268034</c:v>
                </c:pt>
                <c:pt idx="26925">
                  <c:v>41189.468749934698</c:v>
                </c:pt>
                <c:pt idx="26926">
                  <c:v>41189.479166601363</c:v>
                </c:pt>
                <c:pt idx="26927">
                  <c:v>41189.489583268027</c:v>
                </c:pt>
                <c:pt idx="26928">
                  <c:v>41189.499999934691</c:v>
                </c:pt>
                <c:pt idx="26929">
                  <c:v>41189.510416601355</c:v>
                </c:pt>
                <c:pt idx="26930">
                  <c:v>41189.520833268019</c:v>
                </c:pt>
                <c:pt idx="26931">
                  <c:v>41189.531249934684</c:v>
                </c:pt>
                <c:pt idx="26932">
                  <c:v>41189.541666601348</c:v>
                </c:pt>
                <c:pt idx="26933">
                  <c:v>41189.552083268012</c:v>
                </c:pt>
                <c:pt idx="26934">
                  <c:v>41189.562499934676</c:v>
                </c:pt>
                <c:pt idx="26935">
                  <c:v>41189.572916601341</c:v>
                </c:pt>
                <c:pt idx="26936">
                  <c:v>41189.583333268005</c:v>
                </c:pt>
                <c:pt idx="26937">
                  <c:v>41189.593749934669</c:v>
                </c:pt>
                <c:pt idx="26938">
                  <c:v>41189.604166601333</c:v>
                </c:pt>
                <c:pt idx="26939">
                  <c:v>41189.614583267998</c:v>
                </c:pt>
                <c:pt idx="26940">
                  <c:v>41189.624999934662</c:v>
                </c:pt>
                <c:pt idx="26941">
                  <c:v>41189.635416601326</c:v>
                </c:pt>
                <c:pt idx="26942">
                  <c:v>41189.64583326799</c:v>
                </c:pt>
                <c:pt idx="26943">
                  <c:v>41189.656249934655</c:v>
                </c:pt>
                <c:pt idx="26944">
                  <c:v>41189.666666601319</c:v>
                </c:pt>
                <c:pt idx="26945">
                  <c:v>41189.677083267983</c:v>
                </c:pt>
                <c:pt idx="26946">
                  <c:v>41189.687499934647</c:v>
                </c:pt>
                <c:pt idx="26947">
                  <c:v>41189.697916601312</c:v>
                </c:pt>
                <c:pt idx="26948">
                  <c:v>41189.708333267976</c:v>
                </c:pt>
                <c:pt idx="26949">
                  <c:v>41189.71874993464</c:v>
                </c:pt>
                <c:pt idx="26950">
                  <c:v>41189.729166601304</c:v>
                </c:pt>
                <c:pt idx="26951">
                  <c:v>41189.739583267969</c:v>
                </c:pt>
                <c:pt idx="26952">
                  <c:v>41189.749999934633</c:v>
                </c:pt>
                <c:pt idx="26953">
                  <c:v>41189.760416601297</c:v>
                </c:pt>
                <c:pt idx="26954">
                  <c:v>41189.770833267961</c:v>
                </c:pt>
                <c:pt idx="26955">
                  <c:v>41189.781249934626</c:v>
                </c:pt>
                <c:pt idx="26956">
                  <c:v>41189.79166660129</c:v>
                </c:pt>
                <c:pt idx="26957">
                  <c:v>41189.802083267954</c:v>
                </c:pt>
                <c:pt idx="26958">
                  <c:v>41189.812499934618</c:v>
                </c:pt>
                <c:pt idx="26959">
                  <c:v>41189.822916601282</c:v>
                </c:pt>
                <c:pt idx="26960">
                  <c:v>41189.833333267947</c:v>
                </c:pt>
                <c:pt idx="26961">
                  <c:v>41189.843749934611</c:v>
                </c:pt>
                <c:pt idx="26962">
                  <c:v>41189.854166601275</c:v>
                </c:pt>
                <c:pt idx="26963">
                  <c:v>41189.864583267939</c:v>
                </c:pt>
                <c:pt idx="26964">
                  <c:v>41189.874999934604</c:v>
                </c:pt>
                <c:pt idx="26965">
                  <c:v>41189.885416601268</c:v>
                </c:pt>
                <c:pt idx="26966">
                  <c:v>41189.895833267932</c:v>
                </c:pt>
                <c:pt idx="26967">
                  <c:v>41189.906249934596</c:v>
                </c:pt>
                <c:pt idx="26968">
                  <c:v>41189.916666601261</c:v>
                </c:pt>
                <c:pt idx="26969">
                  <c:v>41189.927083267925</c:v>
                </c:pt>
                <c:pt idx="26970">
                  <c:v>41189.937499934589</c:v>
                </c:pt>
                <c:pt idx="26971">
                  <c:v>41189.947916601253</c:v>
                </c:pt>
                <c:pt idx="26972">
                  <c:v>41189.958333267918</c:v>
                </c:pt>
                <c:pt idx="26973">
                  <c:v>41189.968749934582</c:v>
                </c:pt>
                <c:pt idx="26974">
                  <c:v>41189.979166601246</c:v>
                </c:pt>
                <c:pt idx="26975">
                  <c:v>41189.98958326791</c:v>
                </c:pt>
                <c:pt idx="26976">
                  <c:v>41189.999999934575</c:v>
                </c:pt>
                <c:pt idx="26977">
                  <c:v>41190.010416601239</c:v>
                </c:pt>
                <c:pt idx="26978">
                  <c:v>41190.020833267903</c:v>
                </c:pt>
                <c:pt idx="26979">
                  <c:v>41190.031249934567</c:v>
                </c:pt>
                <c:pt idx="26980">
                  <c:v>41190.041666601232</c:v>
                </c:pt>
                <c:pt idx="26981">
                  <c:v>41190.052083267896</c:v>
                </c:pt>
                <c:pt idx="26982">
                  <c:v>41190.06249993456</c:v>
                </c:pt>
                <c:pt idx="26983">
                  <c:v>41190.072916601224</c:v>
                </c:pt>
                <c:pt idx="26984">
                  <c:v>41190.083333267889</c:v>
                </c:pt>
                <c:pt idx="26985">
                  <c:v>41190.093749934553</c:v>
                </c:pt>
                <c:pt idx="26986">
                  <c:v>41190.104166601217</c:v>
                </c:pt>
                <c:pt idx="26987">
                  <c:v>41190.114583267881</c:v>
                </c:pt>
                <c:pt idx="26988">
                  <c:v>41190.124999934545</c:v>
                </c:pt>
                <c:pt idx="26989">
                  <c:v>41190.13541660121</c:v>
                </c:pt>
                <c:pt idx="26990">
                  <c:v>41190.145833267874</c:v>
                </c:pt>
                <c:pt idx="26991">
                  <c:v>41190.156249934538</c:v>
                </c:pt>
                <c:pt idx="26992">
                  <c:v>41190.166666601202</c:v>
                </c:pt>
                <c:pt idx="26993">
                  <c:v>41190.177083267867</c:v>
                </c:pt>
                <c:pt idx="26994">
                  <c:v>41190.187499934531</c:v>
                </c:pt>
                <c:pt idx="26995">
                  <c:v>41190.197916601195</c:v>
                </c:pt>
                <c:pt idx="26996">
                  <c:v>41190.208333267859</c:v>
                </c:pt>
                <c:pt idx="26997">
                  <c:v>41190.218749934524</c:v>
                </c:pt>
                <c:pt idx="26998">
                  <c:v>41190.229166601188</c:v>
                </c:pt>
                <c:pt idx="26999">
                  <c:v>41190.239583267852</c:v>
                </c:pt>
                <c:pt idx="27000">
                  <c:v>41190.249999934516</c:v>
                </c:pt>
                <c:pt idx="27001">
                  <c:v>41190.260416601181</c:v>
                </c:pt>
                <c:pt idx="27002">
                  <c:v>41190.270833267845</c:v>
                </c:pt>
                <c:pt idx="27003">
                  <c:v>41190.281249934509</c:v>
                </c:pt>
                <c:pt idx="27004">
                  <c:v>41190.291666601173</c:v>
                </c:pt>
                <c:pt idx="27005">
                  <c:v>41190.302083267838</c:v>
                </c:pt>
                <c:pt idx="27006">
                  <c:v>41190.312499934502</c:v>
                </c:pt>
                <c:pt idx="27007">
                  <c:v>41190.322916601166</c:v>
                </c:pt>
                <c:pt idx="27008">
                  <c:v>41190.33333326783</c:v>
                </c:pt>
                <c:pt idx="27009">
                  <c:v>41190.343749934495</c:v>
                </c:pt>
                <c:pt idx="27010">
                  <c:v>41190.354166601159</c:v>
                </c:pt>
                <c:pt idx="27011">
                  <c:v>41190.364583267823</c:v>
                </c:pt>
                <c:pt idx="27012">
                  <c:v>41190.374999934487</c:v>
                </c:pt>
                <c:pt idx="27013">
                  <c:v>41190.385416601152</c:v>
                </c:pt>
                <c:pt idx="27014">
                  <c:v>41190.395833267816</c:v>
                </c:pt>
                <c:pt idx="27015">
                  <c:v>41190.40624993448</c:v>
                </c:pt>
                <c:pt idx="27016">
                  <c:v>41190.416666601144</c:v>
                </c:pt>
                <c:pt idx="27017">
                  <c:v>41190.427083267808</c:v>
                </c:pt>
                <c:pt idx="27018">
                  <c:v>41190.437499934473</c:v>
                </c:pt>
                <c:pt idx="27019">
                  <c:v>41190.447916601137</c:v>
                </c:pt>
                <c:pt idx="27020">
                  <c:v>41190.458333267801</c:v>
                </c:pt>
                <c:pt idx="27021">
                  <c:v>41190.468749934465</c:v>
                </c:pt>
                <c:pt idx="27022">
                  <c:v>41190.47916660113</c:v>
                </c:pt>
                <c:pt idx="27023">
                  <c:v>41190.489583267794</c:v>
                </c:pt>
                <c:pt idx="27024">
                  <c:v>41190.499999934458</c:v>
                </c:pt>
                <c:pt idx="27025">
                  <c:v>41190.510416601122</c:v>
                </c:pt>
                <c:pt idx="27026">
                  <c:v>41190.520833267787</c:v>
                </c:pt>
                <c:pt idx="27027">
                  <c:v>41190.531249934451</c:v>
                </c:pt>
                <c:pt idx="27028">
                  <c:v>41190.541666601115</c:v>
                </c:pt>
                <c:pt idx="27029">
                  <c:v>41190.552083267779</c:v>
                </c:pt>
                <c:pt idx="27030">
                  <c:v>41190.562499934444</c:v>
                </c:pt>
                <c:pt idx="27031">
                  <c:v>41190.572916601108</c:v>
                </c:pt>
                <c:pt idx="27032">
                  <c:v>41190.583333267772</c:v>
                </c:pt>
                <c:pt idx="27033">
                  <c:v>41190.593749934436</c:v>
                </c:pt>
                <c:pt idx="27034">
                  <c:v>41190.604166601101</c:v>
                </c:pt>
                <c:pt idx="27035">
                  <c:v>41190.614583267765</c:v>
                </c:pt>
                <c:pt idx="27036">
                  <c:v>41190.624999934429</c:v>
                </c:pt>
                <c:pt idx="27037">
                  <c:v>41190.635416601093</c:v>
                </c:pt>
                <c:pt idx="27038">
                  <c:v>41190.645833267758</c:v>
                </c:pt>
                <c:pt idx="27039">
                  <c:v>41190.656249934422</c:v>
                </c:pt>
                <c:pt idx="27040">
                  <c:v>41190.666666601086</c:v>
                </c:pt>
                <c:pt idx="27041">
                  <c:v>41190.67708326775</c:v>
                </c:pt>
                <c:pt idx="27042">
                  <c:v>41190.687499934415</c:v>
                </c:pt>
                <c:pt idx="27043">
                  <c:v>41190.697916601079</c:v>
                </c:pt>
                <c:pt idx="27044">
                  <c:v>41190.708333267743</c:v>
                </c:pt>
                <c:pt idx="27045">
                  <c:v>41190.718749934407</c:v>
                </c:pt>
                <c:pt idx="27046">
                  <c:v>41190.729166601071</c:v>
                </c:pt>
                <c:pt idx="27047">
                  <c:v>41190.739583267736</c:v>
                </c:pt>
                <c:pt idx="27048">
                  <c:v>41190.7499999344</c:v>
                </c:pt>
                <c:pt idx="27049">
                  <c:v>41190.760416601064</c:v>
                </c:pt>
                <c:pt idx="27050">
                  <c:v>41190.770833267728</c:v>
                </c:pt>
                <c:pt idx="27051">
                  <c:v>41190.781249934393</c:v>
                </c:pt>
                <c:pt idx="27052">
                  <c:v>41190.791666601057</c:v>
                </c:pt>
                <c:pt idx="27053">
                  <c:v>41190.802083267721</c:v>
                </c:pt>
                <c:pt idx="27054">
                  <c:v>41190.812499934385</c:v>
                </c:pt>
                <c:pt idx="27055">
                  <c:v>41190.82291660105</c:v>
                </c:pt>
                <c:pt idx="27056">
                  <c:v>41190.833333267714</c:v>
                </c:pt>
                <c:pt idx="27057">
                  <c:v>41190.843749934378</c:v>
                </c:pt>
                <c:pt idx="27058">
                  <c:v>41190.854166601042</c:v>
                </c:pt>
                <c:pt idx="27059">
                  <c:v>41190.864583267707</c:v>
                </c:pt>
                <c:pt idx="27060">
                  <c:v>41190.874999934371</c:v>
                </c:pt>
                <c:pt idx="27061">
                  <c:v>41190.885416601035</c:v>
                </c:pt>
                <c:pt idx="27062">
                  <c:v>41190.895833267699</c:v>
                </c:pt>
                <c:pt idx="27063">
                  <c:v>41190.906249934364</c:v>
                </c:pt>
                <c:pt idx="27064">
                  <c:v>41190.916666601028</c:v>
                </c:pt>
                <c:pt idx="27065">
                  <c:v>41190.927083267692</c:v>
                </c:pt>
                <c:pt idx="27066">
                  <c:v>41190.937499934356</c:v>
                </c:pt>
                <c:pt idx="27067">
                  <c:v>41190.947916601021</c:v>
                </c:pt>
                <c:pt idx="27068">
                  <c:v>41190.958333267685</c:v>
                </c:pt>
                <c:pt idx="27069">
                  <c:v>41190.968749934349</c:v>
                </c:pt>
                <c:pt idx="27070">
                  <c:v>41190.979166601013</c:v>
                </c:pt>
                <c:pt idx="27071">
                  <c:v>41190.989583267678</c:v>
                </c:pt>
                <c:pt idx="27072">
                  <c:v>41190.999999934342</c:v>
                </c:pt>
                <c:pt idx="27073">
                  <c:v>41191.010416601006</c:v>
                </c:pt>
                <c:pt idx="27074">
                  <c:v>41191.02083326767</c:v>
                </c:pt>
                <c:pt idx="27075">
                  <c:v>41191.031249934334</c:v>
                </c:pt>
                <c:pt idx="27076">
                  <c:v>41191.041666600999</c:v>
                </c:pt>
                <c:pt idx="27077">
                  <c:v>41191.052083267663</c:v>
                </c:pt>
                <c:pt idx="27078">
                  <c:v>41191.062499934327</c:v>
                </c:pt>
                <c:pt idx="27079">
                  <c:v>41191.072916600991</c:v>
                </c:pt>
                <c:pt idx="27080">
                  <c:v>41191.083333267656</c:v>
                </c:pt>
                <c:pt idx="27081">
                  <c:v>41191.09374993432</c:v>
                </c:pt>
                <c:pt idx="27082">
                  <c:v>41191.104166600984</c:v>
                </c:pt>
                <c:pt idx="27083">
                  <c:v>41191.114583267648</c:v>
                </c:pt>
                <c:pt idx="27084">
                  <c:v>41191.124999934313</c:v>
                </c:pt>
                <c:pt idx="27085">
                  <c:v>41191.135416600977</c:v>
                </c:pt>
                <c:pt idx="27086">
                  <c:v>41191.145833267641</c:v>
                </c:pt>
                <c:pt idx="27087">
                  <c:v>41191.156249934305</c:v>
                </c:pt>
                <c:pt idx="27088">
                  <c:v>41191.16666660097</c:v>
                </c:pt>
                <c:pt idx="27089">
                  <c:v>41191.177083267634</c:v>
                </c:pt>
                <c:pt idx="27090">
                  <c:v>41191.187499934298</c:v>
                </c:pt>
                <c:pt idx="27091">
                  <c:v>41191.197916600962</c:v>
                </c:pt>
                <c:pt idx="27092">
                  <c:v>41191.208333267627</c:v>
                </c:pt>
                <c:pt idx="27093">
                  <c:v>41191.218749934291</c:v>
                </c:pt>
                <c:pt idx="27094">
                  <c:v>41191.229166600955</c:v>
                </c:pt>
                <c:pt idx="27095">
                  <c:v>41191.239583267619</c:v>
                </c:pt>
                <c:pt idx="27096">
                  <c:v>41191.249999934284</c:v>
                </c:pt>
                <c:pt idx="27097">
                  <c:v>41191.260416600948</c:v>
                </c:pt>
                <c:pt idx="27098">
                  <c:v>41191.270833267612</c:v>
                </c:pt>
                <c:pt idx="27099">
                  <c:v>41191.281249934276</c:v>
                </c:pt>
                <c:pt idx="27100">
                  <c:v>41191.291666600941</c:v>
                </c:pt>
                <c:pt idx="27101">
                  <c:v>41191.302083267605</c:v>
                </c:pt>
                <c:pt idx="27102">
                  <c:v>41191.312499934269</c:v>
                </c:pt>
                <c:pt idx="27103">
                  <c:v>41191.322916600933</c:v>
                </c:pt>
                <c:pt idx="27104">
                  <c:v>41191.333333267597</c:v>
                </c:pt>
                <c:pt idx="27105">
                  <c:v>41191.343749934262</c:v>
                </c:pt>
                <c:pt idx="27106">
                  <c:v>41191.354166600926</c:v>
                </c:pt>
                <c:pt idx="27107">
                  <c:v>41191.36458326759</c:v>
                </c:pt>
                <c:pt idx="27108">
                  <c:v>41191.374999934254</c:v>
                </c:pt>
                <c:pt idx="27109">
                  <c:v>41191.385416600919</c:v>
                </c:pt>
                <c:pt idx="27110">
                  <c:v>41191.395833267583</c:v>
                </c:pt>
                <c:pt idx="27111">
                  <c:v>41191.406249934247</c:v>
                </c:pt>
                <c:pt idx="27112">
                  <c:v>41191.416666600911</c:v>
                </c:pt>
                <c:pt idx="27113">
                  <c:v>41191.427083267576</c:v>
                </c:pt>
                <c:pt idx="27114">
                  <c:v>41191.43749993424</c:v>
                </c:pt>
                <c:pt idx="27115">
                  <c:v>41191.447916600904</c:v>
                </c:pt>
                <c:pt idx="27116">
                  <c:v>41191.458333267568</c:v>
                </c:pt>
                <c:pt idx="27117">
                  <c:v>41191.468749934233</c:v>
                </c:pt>
                <c:pt idx="27118">
                  <c:v>41191.479166600897</c:v>
                </c:pt>
                <c:pt idx="27119">
                  <c:v>41191.489583267561</c:v>
                </c:pt>
                <c:pt idx="27120">
                  <c:v>41191.499999934225</c:v>
                </c:pt>
                <c:pt idx="27121">
                  <c:v>41191.51041660089</c:v>
                </c:pt>
                <c:pt idx="27122">
                  <c:v>41191.520833267554</c:v>
                </c:pt>
                <c:pt idx="27123">
                  <c:v>41191.531249934218</c:v>
                </c:pt>
                <c:pt idx="27124">
                  <c:v>41191.541666600882</c:v>
                </c:pt>
                <c:pt idx="27125">
                  <c:v>41191.552083267547</c:v>
                </c:pt>
                <c:pt idx="27126">
                  <c:v>41191.562499934211</c:v>
                </c:pt>
                <c:pt idx="27127">
                  <c:v>41191.572916600875</c:v>
                </c:pt>
                <c:pt idx="27128">
                  <c:v>41191.583333267539</c:v>
                </c:pt>
                <c:pt idx="27129">
                  <c:v>41191.593749934204</c:v>
                </c:pt>
                <c:pt idx="27130">
                  <c:v>41191.604166600868</c:v>
                </c:pt>
                <c:pt idx="27131">
                  <c:v>41191.614583267532</c:v>
                </c:pt>
                <c:pt idx="27132">
                  <c:v>41191.624999934196</c:v>
                </c:pt>
                <c:pt idx="27133">
                  <c:v>41191.63541660086</c:v>
                </c:pt>
                <c:pt idx="27134">
                  <c:v>41191.645833267525</c:v>
                </c:pt>
                <c:pt idx="27135">
                  <c:v>41191.656249934189</c:v>
                </c:pt>
                <c:pt idx="27136">
                  <c:v>41191.666666600853</c:v>
                </c:pt>
                <c:pt idx="27137">
                  <c:v>41191.677083267517</c:v>
                </c:pt>
                <c:pt idx="27138">
                  <c:v>41191.687499934182</c:v>
                </c:pt>
                <c:pt idx="27139">
                  <c:v>41191.697916600846</c:v>
                </c:pt>
                <c:pt idx="27140">
                  <c:v>41191.70833326751</c:v>
                </c:pt>
                <c:pt idx="27141">
                  <c:v>41191.718749934174</c:v>
                </c:pt>
                <c:pt idx="27142">
                  <c:v>41191.729166600839</c:v>
                </c:pt>
                <c:pt idx="27143">
                  <c:v>41191.739583267503</c:v>
                </c:pt>
                <c:pt idx="27144">
                  <c:v>41191.749999934167</c:v>
                </c:pt>
                <c:pt idx="27145">
                  <c:v>41191.760416600831</c:v>
                </c:pt>
                <c:pt idx="27146">
                  <c:v>41191.770833267496</c:v>
                </c:pt>
                <c:pt idx="27147">
                  <c:v>41191.78124993416</c:v>
                </c:pt>
                <c:pt idx="27148">
                  <c:v>41191.791666600824</c:v>
                </c:pt>
                <c:pt idx="27149">
                  <c:v>41191.802083267488</c:v>
                </c:pt>
                <c:pt idx="27150">
                  <c:v>41191.812499934153</c:v>
                </c:pt>
                <c:pt idx="27151">
                  <c:v>41191.822916600817</c:v>
                </c:pt>
                <c:pt idx="27152">
                  <c:v>41191.833333267481</c:v>
                </c:pt>
                <c:pt idx="27153">
                  <c:v>41191.843749934145</c:v>
                </c:pt>
                <c:pt idx="27154">
                  <c:v>41191.85416660081</c:v>
                </c:pt>
                <c:pt idx="27155">
                  <c:v>41191.864583267474</c:v>
                </c:pt>
                <c:pt idx="27156">
                  <c:v>41191.874999934138</c:v>
                </c:pt>
                <c:pt idx="27157">
                  <c:v>41191.885416600802</c:v>
                </c:pt>
                <c:pt idx="27158">
                  <c:v>41191.895833267467</c:v>
                </c:pt>
                <c:pt idx="27159">
                  <c:v>41191.906249934131</c:v>
                </c:pt>
                <c:pt idx="27160">
                  <c:v>41191.916666600795</c:v>
                </c:pt>
                <c:pt idx="27161">
                  <c:v>41191.927083267459</c:v>
                </c:pt>
                <c:pt idx="27162">
                  <c:v>41191.937499934123</c:v>
                </c:pt>
                <c:pt idx="27163">
                  <c:v>41191.947916600788</c:v>
                </c:pt>
                <c:pt idx="27164">
                  <c:v>41191.958333267452</c:v>
                </c:pt>
                <c:pt idx="27165">
                  <c:v>41191.968749934116</c:v>
                </c:pt>
                <c:pt idx="27166">
                  <c:v>41191.97916660078</c:v>
                </c:pt>
                <c:pt idx="27167">
                  <c:v>41191.989583267445</c:v>
                </c:pt>
                <c:pt idx="27168">
                  <c:v>41191.999999934109</c:v>
                </c:pt>
                <c:pt idx="27169">
                  <c:v>41192.010416600773</c:v>
                </c:pt>
                <c:pt idx="27170">
                  <c:v>41192.020833267437</c:v>
                </c:pt>
                <c:pt idx="27171">
                  <c:v>41192.031249934102</c:v>
                </c:pt>
                <c:pt idx="27172">
                  <c:v>41192.041666600766</c:v>
                </c:pt>
                <c:pt idx="27173">
                  <c:v>41192.05208326743</c:v>
                </c:pt>
                <c:pt idx="27174">
                  <c:v>41192.062499934094</c:v>
                </c:pt>
                <c:pt idx="27175">
                  <c:v>41192.072916600759</c:v>
                </c:pt>
                <c:pt idx="27176">
                  <c:v>41192.083333267423</c:v>
                </c:pt>
                <c:pt idx="27177">
                  <c:v>41192.093749934087</c:v>
                </c:pt>
                <c:pt idx="27178">
                  <c:v>41192.104166600751</c:v>
                </c:pt>
                <c:pt idx="27179">
                  <c:v>41192.114583267416</c:v>
                </c:pt>
                <c:pt idx="27180">
                  <c:v>41192.12499993408</c:v>
                </c:pt>
                <c:pt idx="27181">
                  <c:v>41192.135416600744</c:v>
                </c:pt>
                <c:pt idx="27182">
                  <c:v>41192.145833267408</c:v>
                </c:pt>
                <c:pt idx="27183">
                  <c:v>41192.156249934073</c:v>
                </c:pt>
                <c:pt idx="27184">
                  <c:v>41192.166666600737</c:v>
                </c:pt>
                <c:pt idx="27185">
                  <c:v>41192.177083267401</c:v>
                </c:pt>
                <c:pt idx="27186">
                  <c:v>41192.187499934065</c:v>
                </c:pt>
                <c:pt idx="27187">
                  <c:v>41192.19791660073</c:v>
                </c:pt>
                <c:pt idx="27188">
                  <c:v>41192.208333267394</c:v>
                </c:pt>
                <c:pt idx="27189">
                  <c:v>41192.218749934058</c:v>
                </c:pt>
                <c:pt idx="27190">
                  <c:v>41192.229166600722</c:v>
                </c:pt>
                <c:pt idx="27191">
                  <c:v>41192.239583267386</c:v>
                </c:pt>
                <c:pt idx="27192">
                  <c:v>41192.249999934051</c:v>
                </c:pt>
                <c:pt idx="27193">
                  <c:v>41192.260416600715</c:v>
                </c:pt>
                <c:pt idx="27194">
                  <c:v>41192.270833267379</c:v>
                </c:pt>
                <c:pt idx="27195">
                  <c:v>41192.281249934043</c:v>
                </c:pt>
                <c:pt idx="27196">
                  <c:v>41192.291666600708</c:v>
                </c:pt>
                <c:pt idx="27197">
                  <c:v>41192.302083267372</c:v>
                </c:pt>
                <c:pt idx="27198">
                  <c:v>41192.312499934036</c:v>
                </c:pt>
                <c:pt idx="27199">
                  <c:v>41192.3229166007</c:v>
                </c:pt>
                <c:pt idx="27200">
                  <c:v>41192.333333267365</c:v>
                </c:pt>
                <c:pt idx="27201">
                  <c:v>41192.343749934029</c:v>
                </c:pt>
                <c:pt idx="27202">
                  <c:v>41192.354166600693</c:v>
                </c:pt>
                <c:pt idx="27203">
                  <c:v>41192.364583267357</c:v>
                </c:pt>
                <c:pt idx="27204">
                  <c:v>41192.374999934022</c:v>
                </c:pt>
                <c:pt idx="27205">
                  <c:v>41192.385416600686</c:v>
                </c:pt>
                <c:pt idx="27206">
                  <c:v>41192.39583326735</c:v>
                </c:pt>
                <c:pt idx="27207">
                  <c:v>41192.406249934014</c:v>
                </c:pt>
                <c:pt idx="27208">
                  <c:v>41192.416666600679</c:v>
                </c:pt>
                <c:pt idx="27209">
                  <c:v>41192.427083267343</c:v>
                </c:pt>
                <c:pt idx="27210">
                  <c:v>41192.437499934007</c:v>
                </c:pt>
                <c:pt idx="27211">
                  <c:v>41192.447916600671</c:v>
                </c:pt>
                <c:pt idx="27212">
                  <c:v>41192.458333267336</c:v>
                </c:pt>
                <c:pt idx="27213">
                  <c:v>41192.468749934</c:v>
                </c:pt>
                <c:pt idx="27214">
                  <c:v>41192.479166600664</c:v>
                </c:pt>
                <c:pt idx="27215">
                  <c:v>41192.489583267328</c:v>
                </c:pt>
                <c:pt idx="27216">
                  <c:v>41192.499999933993</c:v>
                </c:pt>
                <c:pt idx="27217">
                  <c:v>41192.510416600657</c:v>
                </c:pt>
                <c:pt idx="27218">
                  <c:v>41192.520833267321</c:v>
                </c:pt>
                <c:pt idx="27219">
                  <c:v>41192.531249933985</c:v>
                </c:pt>
                <c:pt idx="27220">
                  <c:v>41192.541666600649</c:v>
                </c:pt>
                <c:pt idx="27221">
                  <c:v>41192.552083267314</c:v>
                </c:pt>
                <c:pt idx="27222">
                  <c:v>41192.562499933978</c:v>
                </c:pt>
                <c:pt idx="27223">
                  <c:v>41192.572916600642</c:v>
                </c:pt>
                <c:pt idx="27224">
                  <c:v>41192.583333267306</c:v>
                </c:pt>
                <c:pt idx="27225">
                  <c:v>41192.593749933971</c:v>
                </c:pt>
                <c:pt idx="27226">
                  <c:v>41192.604166600635</c:v>
                </c:pt>
                <c:pt idx="27227">
                  <c:v>41192.614583267299</c:v>
                </c:pt>
                <c:pt idx="27228">
                  <c:v>41192.624999933963</c:v>
                </c:pt>
                <c:pt idx="27229">
                  <c:v>41192.635416600628</c:v>
                </c:pt>
                <c:pt idx="27230">
                  <c:v>41192.645833267292</c:v>
                </c:pt>
                <c:pt idx="27231">
                  <c:v>41192.656249933956</c:v>
                </c:pt>
                <c:pt idx="27232">
                  <c:v>41192.66666660062</c:v>
                </c:pt>
                <c:pt idx="27233">
                  <c:v>41192.677083267285</c:v>
                </c:pt>
                <c:pt idx="27234">
                  <c:v>41192.687499933949</c:v>
                </c:pt>
                <c:pt idx="27235">
                  <c:v>41192.697916600613</c:v>
                </c:pt>
                <c:pt idx="27236">
                  <c:v>41192.708333267277</c:v>
                </c:pt>
                <c:pt idx="27237">
                  <c:v>41192.718749933942</c:v>
                </c:pt>
                <c:pt idx="27238">
                  <c:v>41192.729166600606</c:v>
                </c:pt>
                <c:pt idx="27239">
                  <c:v>41192.73958326727</c:v>
                </c:pt>
                <c:pt idx="27240">
                  <c:v>41192.749999933934</c:v>
                </c:pt>
                <c:pt idx="27241">
                  <c:v>41192.760416600599</c:v>
                </c:pt>
                <c:pt idx="27242">
                  <c:v>41192.770833267263</c:v>
                </c:pt>
                <c:pt idx="27243">
                  <c:v>41192.781249933927</c:v>
                </c:pt>
                <c:pt idx="27244">
                  <c:v>41192.791666600591</c:v>
                </c:pt>
                <c:pt idx="27245">
                  <c:v>41192.802083267256</c:v>
                </c:pt>
                <c:pt idx="27246">
                  <c:v>41192.81249993392</c:v>
                </c:pt>
                <c:pt idx="27247">
                  <c:v>41192.822916600584</c:v>
                </c:pt>
                <c:pt idx="27248">
                  <c:v>41192.833333267248</c:v>
                </c:pt>
                <c:pt idx="27249">
                  <c:v>41192.843749933912</c:v>
                </c:pt>
                <c:pt idx="27250">
                  <c:v>41192.854166600577</c:v>
                </c:pt>
                <c:pt idx="27251">
                  <c:v>41192.864583267241</c:v>
                </c:pt>
                <c:pt idx="27252">
                  <c:v>41192.874999933905</c:v>
                </c:pt>
                <c:pt idx="27253">
                  <c:v>41192.885416600569</c:v>
                </c:pt>
                <c:pt idx="27254">
                  <c:v>41192.895833267234</c:v>
                </c:pt>
                <c:pt idx="27255">
                  <c:v>41192.906249933898</c:v>
                </c:pt>
                <c:pt idx="27256">
                  <c:v>41192.916666600562</c:v>
                </c:pt>
                <c:pt idx="27257">
                  <c:v>41192.927083267226</c:v>
                </c:pt>
                <c:pt idx="27258">
                  <c:v>41192.937499933891</c:v>
                </c:pt>
                <c:pt idx="27259">
                  <c:v>41192.947916600555</c:v>
                </c:pt>
                <c:pt idx="27260">
                  <c:v>41192.958333267219</c:v>
                </c:pt>
                <c:pt idx="27261">
                  <c:v>41192.968749933883</c:v>
                </c:pt>
                <c:pt idx="27262">
                  <c:v>41192.979166600548</c:v>
                </c:pt>
                <c:pt idx="27263">
                  <c:v>41192.989583267212</c:v>
                </c:pt>
                <c:pt idx="27264">
                  <c:v>41192.999999933876</c:v>
                </c:pt>
                <c:pt idx="27265">
                  <c:v>41193.01041660054</c:v>
                </c:pt>
                <c:pt idx="27266">
                  <c:v>41193.020833267205</c:v>
                </c:pt>
                <c:pt idx="27267">
                  <c:v>41193.031249933869</c:v>
                </c:pt>
                <c:pt idx="27268">
                  <c:v>41193.041666600533</c:v>
                </c:pt>
                <c:pt idx="27269">
                  <c:v>41193.052083267197</c:v>
                </c:pt>
                <c:pt idx="27270">
                  <c:v>41193.062499933862</c:v>
                </c:pt>
                <c:pt idx="27271">
                  <c:v>41193.072916600526</c:v>
                </c:pt>
                <c:pt idx="27272">
                  <c:v>41193.08333326719</c:v>
                </c:pt>
                <c:pt idx="27273">
                  <c:v>41193.093749933854</c:v>
                </c:pt>
                <c:pt idx="27274">
                  <c:v>41193.104166600519</c:v>
                </c:pt>
                <c:pt idx="27275">
                  <c:v>41193.114583267183</c:v>
                </c:pt>
                <c:pt idx="27276">
                  <c:v>41193.124999933847</c:v>
                </c:pt>
                <c:pt idx="27277">
                  <c:v>41193.135416600511</c:v>
                </c:pt>
                <c:pt idx="27278">
                  <c:v>41193.145833267175</c:v>
                </c:pt>
                <c:pt idx="27279">
                  <c:v>41193.15624993384</c:v>
                </c:pt>
                <c:pt idx="27280">
                  <c:v>41193.166666600504</c:v>
                </c:pt>
                <c:pt idx="27281">
                  <c:v>41193.177083267168</c:v>
                </c:pt>
                <c:pt idx="27282">
                  <c:v>41193.187499933832</c:v>
                </c:pt>
                <c:pt idx="27283">
                  <c:v>41193.197916600497</c:v>
                </c:pt>
                <c:pt idx="27284">
                  <c:v>41193.208333267161</c:v>
                </c:pt>
                <c:pt idx="27285">
                  <c:v>41193.218749933825</c:v>
                </c:pt>
                <c:pt idx="27286">
                  <c:v>41193.229166600489</c:v>
                </c:pt>
                <c:pt idx="27287">
                  <c:v>41193.239583267154</c:v>
                </c:pt>
                <c:pt idx="27288">
                  <c:v>41193.249999933818</c:v>
                </c:pt>
                <c:pt idx="27289">
                  <c:v>41193.260416600482</c:v>
                </c:pt>
                <c:pt idx="27290">
                  <c:v>41193.270833267146</c:v>
                </c:pt>
                <c:pt idx="27291">
                  <c:v>41193.281249933811</c:v>
                </c:pt>
                <c:pt idx="27292">
                  <c:v>41193.291666600475</c:v>
                </c:pt>
                <c:pt idx="27293">
                  <c:v>41193.302083267139</c:v>
                </c:pt>
                <c:pt idx="27294">
                  <c:v>41193.312499933803</c:v>
                </c:pt>
                <c:pt idx="27295">
                  <c:v>41193.322916600468</c:v>
                </c:pt>
                <c:pt idx="27296">
                  <c:v>41193.333333267132</c:v>
                </c:pt>
                <c:pt idx="27297">
                  <c:v>41193.343749933796</c:v>
                </c:pt>
                <c:pt idx="27298">
                  <c:v>41193.35416660046</c:v>
                </c:pt>
                <c:pt idx="27299">
                  <c:v>41193.364583267125</c:v>
                </c:pt>
                <c:pt idx="27300">
                  <c:v>41193.374999933789</c:v>
                </c:pt>
                <c:pt idx="27301">
                  <c:v>41193.385416600453</c:v>
                </c:pt>
                <c:pt idx="27302">
                  <c:v>41193.395833267117</c:v>
                </c:pt>
                <c:pt idx="27303">
                  <c:v>41193.406249933782</c:v>
                </c:pt>
                <c:pt idx="27304">
                  <c:v>41193.416666600446</c:v>
                </c:pt>
                <c:pt idx="27305">
                  <c:v>41193.42708326711</c:v>
                </c:pt>
                <c:pt idx="27306">
                  <c:v>41193.437499933774</c:v>
                </c:pt>
                <c:pt idx="27307">
                  <c:v>41193.447916600438</c:v>
                </c:pt>
                <c:pt idx="27308">
                  <c:v>41193.458333267103</c:v>
                </c:pt>
                <c:pt idx="27309">
                  <c:v>41193.468749933767</c:v>
                </c:pt>
                <c:pt idx="27310">
                  <c:v>41193.479166600431</c:v>
                </c:pt>
                <c:pt idx="27311">
                  <c:v>41193.489583267095</c:v>
                </c:pt>
                <c:pt idx="27312">
                  <c:v>41193.49999993376</c:v>
                </c:pt>
                <c:pt idx="27313">
                  <c:v>41193.510416600424</c:v>
                </c:pt>
                <c:pt idx="27314">
                  <c:v>41193.520833267088</c:v>
                </c:pt>
                <c:pt idx="27315">
                  <c:v>41193.531249933752</c:v>
                </c:pt>
                <c:pt idx="27316">
                  <c:v>41193.541666600417</c:v>
                </c:pt>
                <c:pt idx="27317">
                  <c:v>41193.552083267081</c:v>
                </c:pt>
                <c:pt idx="27318">
                  <c:v>41193.562499933745</c:v>
                </c:pt>
                <c:pt idx="27319">
                  <c:v>41193.572916600409</c:v>
                </c:pt>
                <c:pt idx="27320">
                  <c:v>41193.583333267074</c:v>
                </c:pt>
                <c:pt idx="27321">
                  <c:v>41193.593749933738</c:v>
                </c:pt>
                <c:pt idx="27322">
                  <c:v>41193.604166600402</c:v>
                </c:pt>
                <c:pt idx="27323">
                  <c:v>41193.614583267066</c:v>
                </c:pt>
                <c:pt idx="27324">
                  <c:v>41193.624999933731</c:v>
                </c:pt>
                <c:pt idx="27325">
                  <c:v>41193.635416600395</c:v>
                </c:pt>
                <c:pt idx="27326">
                  <c:v>41193.645833267059</c:v>
                </c:pt>
                <c:pt idx="27327">
                  <c:v>41193.656249933723</c:v>
                </c:pt>
                <c:pt idx="27328">
                  <c:v>41193.666666600388</c:v>
                </c:pt>
                <c:pt idx="27329">
                  <c:v>41193.677083267052</c:v>
                </c:pt>
                <c:pt idx="27330">
                  <c:v>41193.687499933716</c:v>
                </c:pt>
                <c:pt idx="27331">
                  <c:v>41193.69791660038</c:v>
                </c:pt>
                <c:pt idx="27332">
                  <c:v>41193.708333267045</c:v>
                </c:pt>
                <c:pt idx="27333">
                  <c:v>41193.718749933709</c:v>
                </c:pt>
                <c:pt idx="27334">
                  <c:v>41193.729166600373</c:v>
                </c:pt>
                <c:pt idx="27335">
                  <c:v>41193.739583267037</c:v>
                </c:pt>
                <c:pt idx="27336">
                  <c:v>41193.749999933701</c:v>
                </c:pt>
                <c:pt idx="27337">
                  <c:v>41193.760416600366</c:v>
                </c:pt>
                <c:pt idx="27338">
                  <c:v>41193.77083326703</c:v>
                </c:pt>
                <c:pt idx="27339">
                  <c:v>41193.781249933694</c:v>
                </c:pt>
                <c:pt idx="27340">
                  <c:v>41193.791666600358</c:v>
                </c:pt>
                <c:pt idx="27341">
                  <c:v>41193.802083267023</c:v>
                </c:pt>
                <c:pt idx="27342">
                  <c:v>41193.812499933687</c:v>
                </c:pt>
                <c:pt idx="27343">
                  <c:v>41193.822916600351</c:v>
                </c:pt>
                <c:pt idx="27344">
                  <c:v>41193.833333267015</c:v>
                </c:pt>
                <c:pt idx="27345">
                  <c:v>41193.84374993368</c:v>
                </c:pt>
                <c:pt idx="27346">
                  <c:v>41193.854166600344</c:v>
                </c:pt>
                <c:pt idx="27347">
                  <c:v>41193.864583267008</c:v>
                </c:pt>
                <c:pt idx="27348">
                  <c:v>41193.874999933672</c:v>
                </c:pt>
                <c:pt idx="27349">
                  <c:v>41193.885416600337</c:v>
                </c:pt>
                <c:pt idx="27350">
                  <c:v>41193.895833267001</c:v>
                </c:pt>
                <c:pt idx="27351">
                  <c:v>41193.906249933665</c:v>
                </c:pt>
                <c:pt idx="27352">
                  <c:v>41193.916666600329</c:v>
                </c:pt>
                <c:pt idx="27353">
                  <c:v>41193.927083266994</c:v>
                </c:pt>
                <c:pt idx="27354">
                  <c:v>41193.937499933658</c:v>
                </c:pt>
                <c:pt idx="27355">
                  <c:v>41193.947916600322</c:v>
                </c:pt>
                <c:pt idx="27356">
                  <c:v>41193.958333266986</c:v>
                </c:pt>
                <c:pt idx="27357">
                  <c:v>41193.968749933651</c:v>
                </c:pt>
                <c:pt idx="27358">
                  <c:v>41193.979166600315</c:v>
                </c:pt>
                <c:pt idx="27359">
                  <c:v>41193.989583266979</c:v>
                </c:pt>
                <c:pt idx="27360">
                  <c:v>41193.999999933643</c:v>
                </c:pt>
                <c:pt idx="27361">
                  <c:v>41194.010416600308</c:v>
                </c:pt>
                <c:pt idx="27362">
                  <c:v>41194.020833266972</c:v>
                </c:pt>
                <c:pt idx="27363">
                  <c:v>41194.031249933636</c:v>
                </c:pt>
                <c:pt idx="27364">
                  <c:v>41194.0416666003</c:v>
                </c:pt>
                <c:pt idx="27365">
                  <c:v>41194.052083266964</c:v>
                </c:pt>
                <c:pt idx="27366">
                  <c:v>41194.062499933629</c:v>
                </c:pt>
                <c:pt idx="27367">
                  <c:v>41194.072916600293</c:v>
                </c:pt>
                <c:pt idx="27368">
                  <c:v>41194.083333266957</c:v>
                </c:pt>
                <c:pt idx="27369">
                  <c:v>41194.093749933621</c:v>
                </c:pt>
                <c:pt idx="27370">
                  <c:v>41194.104166600286</c:v>
                </c:pt>
                <c:pt idx="27371">
                  <c:v>41194.11458326695</c:v>
                </c:pt>
                <c:pt idx="27372">
                  <c:v>41194.124999933614</c:v>
                </c:pt>
                <c:pt idx="27373">
                  <c:v>41194.135416600278</c:v>
                </c:pt>
                <c:pt idx="27374">
                  <c:v>41194.145833266943</c:v>
                </c:pt>
                <c:pt idx="27375">
                  <c:v>41194.156249933607</c:v>
                </c:pt>
                <c:pt idx="27376">
                  <c:v>41194.166666600271</c:v>
                </c:pt>
                <c:pt idx="27377">
                  <c:v>41194.177083266935</c:v>
                </c:pt>
                <c:pt idx="27378">
                  <c:v>41194.1874999336</c:v>
                </c:pt>
                <c:pt idx="27379">
                  <c:v>41194.197916600264</c:v>
                </c:pt>
                <c:pt idx="27380">
                  <c:v>41194.208333266928</c:v>
                </c:pt>
                <c:pt idx="27381">
                  <c:v>41194.218749933592</c:v>
                </c:pt>
                <c:pt idx="27382">
                  <c:v>41194.229166600257</c:v>
                </c:pt>
                <c:pt idx="27383">
                  <c:v>41194.239583266921</c:v>
                </c:pt>
                <c:pt idx="27384">
                  <c:v>41194.249999933585</c:v>
                </c:pt>
                <c:pt idx="27385">
                  <c:v>41194.260416600249</c:v>
                </c:pt>
                <c:pt idx="27386">
                  <c:v>41194.270833266914</c:v>
                </c:pt>
                <c:pt idx="27387">
                  <c:v>41194.281249933578</c:v>
                </c:pt>
                <c:pt idx="27388">
                  <c:v>41194.291666600242</c:v>
                </c:pt>
                <c:pt idx="27389">
                  <c:v>41194.302083266906</c:v>
                </c:pt>
                <c:pt idx="27390">
                  <c:v>41194.312499933571</c:v>
                </c:pt>
                <c:pt idx="27391">
                  <c:v>41194.322916600235</c:v>
                </c:pt>
                <c:pt idx="27392">
                  <c:v>41194.333333266899</c:v>
                </c:pt>
                <c:pt idx="27393">
                  <c:v>41194.343749933563</c:v>
                </c:pt>
                <c:pt idx="27394">
                  <c:v>41194.354166600227</c:v>
                </c:pt>
                <c:pt idx="27395">
                  <c:v>41194.364583266892</c:v>
                </c:pt>
                <c:pt idx="27396">
                  <c:v>41194.374999933556</c:v>
                </c:pt>
                <c:pt idx="27397">
                  <c:v>41194.38541660022</c:v>
                </c:pt>
                <c:pt idx="27398">
                  <c:v>41194.395833266884</c:v>
                </c:pt>
                <c:pt idx="27399">
                  <c:v>41194.406249933549</c:v>
                </c:pt>
                <c:pt idx="27400">
                  <c:v>41194.416666600213</c:v>
                </c:pt>
                <c:pt idx="27401">
                  <c:v>41194.427083266877</c:v>
                </c:pt>
                <c:pt idx="27402">
                  <c:v>41194.437499933541</c:v>
                </c:pt>
                <c:pt idx="27403">
                  <c:v>41194.447916600206</c:v>
                </c:pt>
                <c:pt idx="27404">
                  <c:v>41194.45833326687</c:v>
                </c:pt>
                <c:pt idx="27405">
                  <c:v>41194.468749933534</c:v>
                </c:pt>
                <c:pt idx="27406">
                  <c:v>41194.479166600198</c:v>
                </c:pt>
                <c:pt idx="27407">
                  <c:v>41194.489583266863</c:v>
                </c:pt>
                <c:pt idx="27408">
                  <c:v>41194.499999933527</c:v>
                </c:pt>
                <c:pt idx="27409">
                  <c:v>41194.510416600191</c:v>
                </c:pt>
                <c:pt idx="27410">
                  <c:v>41194.520833266855</c:v>
                </c:pt>
                <c:pt idx="27411">
                  <c:v>41194.53124993352</c:v>
                </c:pt>
                <c:pt idx="27412">
                  <c:v>41194.541666600184</c:v>
                </c:pt>
                <c:pt idx="27413">
                  <c:v>41194.552083266848</c:v>
                </c:pt>
                <c:pt idx="27414">
                  <c:v>41194.562499933512</c:v>
                </c:pt>
                <c:pt idx="27415">
                  <c:v>41194.572916600177</c:v>
                </c:pt>
                <c:pt idx="27416">
                  <c:v>41194.583333266841</c:v>
                </c:pt>
                <c:pt idx="27417">
                  <c:v>41194.593749933505</c:v>
                </c:pt>
                <c:pt idx="27418">
                  <c:v>41194.604166600169</c:v>
                </c:pt>
                <c:pt idx="27419">
                  <c:v>41194.614583266834</c:v>
                </c:pt>
                <c:pt idx="27420">
                  <c:v>41194.624999933498</c:v>
                </c:pt>
                <c:pt idx="27421">
                  <c:v>41194.635416600162</c:v>
                </c:pt>
                <c:pt idx="27422">
                  <c:v>41194.645833266826</c:v>
                </c:pt>
                <c:pt idx="27423">
                  <c:v>41194.65624993349</c:v>
                </c:pt>
                <c:pt idx="27424">
                  <c:v>41194.666666600155</c:v>
                </c:pt>
                <c:pt idx="27425">
                  <c:v>41194.677083266819</c:v>
                </c:pt>
                <c:pt idx="27426">
                  <c:v>41194.687499933483</c:v>
                </c:pt>
                <c:pt idx="27427">
                  <c:v>41194.697916600147</c:v>
                </c:pt>
                <c:pt idx="27428">
                  <c:v>41194.708333266812</c:v>
                </c:pt>
                <c:pt idx="27429">
                  <c:v>41194.718749933476</c:v>
                </c:pt>
                <c:pt idx="27430">
                  <c:v>41194.72916660014</c:v>
                </c:pt>
                <c:pt idx="27431">
                  <c:v>41194.739583266804</c:v>
                </c:pt>
                <c:pt idx="27432">
                  <c:v>41194.749999933469</c:v>
                </c:pt>
                <c:pt idx="27433">
                  <c:v>41194.760416600133</c:v>
                </c:pt>
                <c:pt idx="27434">
                  <c:v>41194.770833266797</c:v>
                </c:pt>
                <c:pt idx="27435">
                  <c:v>41194.781249933461</c:v>
                </c:pt>
                <c:pt idx="27436">
                  <c:v>41194.791666600126</c:v>
                </c:pt>
                <c:pt idx="27437">
                  <c:v>41194.80208326679</c:v>
                </c:pt>
                <c:pt idx="27438">
                  <c:v>41194.812499933454</c:v>
                </c:pt>
                <c:pt idx="27439">
                  <c:v>41194.822916600118</c:v>
                </c:pt>
                <c:pt idx="27440">
                  <c:v>41194.833333266783</c:v>
                </c:pt>
                <c:pt idx="27441">
                  <c:v>41194.843749933447</c:v>
                </c:pt>
                <c:pt idx="27442">
                  <c:v>41194.854166600111</c:v>
                </c:pt>
                <c:pt idx="27443">
                  <c:v>41194.864583266775</c:v>
                </c:pt>
                <c:pt idx="27444">
                  <c:v>41194.87499993344</c:v>
                </c:pt>
                <c:pt idx="27445">
                  <c:v>41194.885416600104</c:v>
                </c:pt>
                <c:pt idx="27446">
                  <c:v>41194.895833266768</c:v>
                </c:pt>
                <c:pt idx="27447">
                  <c:v>41194.906249933432</c:v>
                </c:pt>
                <c:pt idx="27448">
                  <c:v>41194.916666600097</c:v>
                </c:pt>
                <c:pt idx="27449">
                  <c:v>41194.927083266761</c:v>
                </c:pt>
                <c:pt idx="27450">
                  <c:v>41194.937499933425</c:v>
                </c:pt>
                <c:pt idx="27451">
                  <c:v>41194.947916600089</c:v>
                </c:pt>
                <c:pt idx="27452">
                  <c:v>41194.958333266753</c:v>
                </c:pt>
                <c:pt idx="27453">
                  <c:v>41194.968749933418</c:v>
                </c:pt>
                <c:pt idx="27454">
                  <c:v>41194.979166600082</c:v>
                </c:pt>
                <c:pt idx="27455">
                  <c:v>41194.989583266746</c:v>
                </c:pt>
                <c:pt idx="27456">
                  <c:v>41194.99999993341</c:v>
                </c:pt>
                <c:pt idx="27457">
                  <c:v>41195.010416600075</c:v>
                </c:pt>
                <c:pt idx="27458">
                  <c:v>41195.020833266739</c:v>
                </c:pt>
                <c:pt idx="27459">
                  <c:v>41195.031249933403</c:v>
                </c:pt>
                <c:pt idx="27460">
                  <c:v>41195.041666600067</c:v>
                </c:pt>
                <c:pt idx="27461">
                  <c:v>41195.052083266732</c:v>
                </c:pt>
                <c:pt idx="27462">
                  <c:v>41195.062499933396</c:v>
                </c:pt>
                <c:pt idx="27463">
                  <c:v>41195.07291660006</c:v>
                </c:pt>
                <c:pt idx="27464">
                  <c:v>41195.083333266724</c:v>
                </c:pt>
                <c:pt idx="27465">
                  <c:v>41195.093749933389</c:v>
                </c:pt>
                <c:pt idx="27466">
                  <c:v>41195.104166600053</c:v>
                </c:pt>
                <c:pt idx="27467">
                  <c:v>41195.114583266717</c:v>
                </c:pt>
                <c:pt idx="27468">
                  <c:v>41195.124999933381</c:v>
                </c:pt>
                <c:pt idx="27469">
                  <c:v>41195.135416600046</c:v>
                </c:pt>
                <c:pt idx="27470">
                  <c:v>41195.14583326671</c:v>
                </c:pt>
                <c:pt idx="27471">
                  <c:v>41195.156249933374</c:v>
                </c:pt>
                <c:pt idx="27472">
                  <c:v>41195.166666600038</c:v>
                </c:pt>
                <c:pt idx="27473">
                  <c:v>41195.177083266703</c:v>
                </c:pt>
                <c:pt idx="27474">
                  <c:v>41195.187499933367</c:v>
                </c:pt>
                <c:pt idx="27475">
                  <c:v>41195.197916600031</c:v>
                </c:pt>
                <c:pt idx="27476">
                  <c:v>41195.208333266695</c:v>
                </c:pt>
                <c:pt idx="27477">
                  <c:v>41195.21874993336</c:v>
                </c:pt>
                <c:pt idx="27478">
                  <c:v>41195.229166600024</c:v>
                </c:pt>
                <c:pt idx="27479">
                  <c:v>41195.239583266688</c:v>
                </c:pt>
                <c:pt idx="27480">
                  <c:v>41195.249999933352</c:v>
                </c:pt>
                <c:pt idx="27481">
                  <c:v>41195.260416600016</c:v>
                </c:pt>
                <c:pt idx="27482">
                  <c:v>41195.270833266681</c:v>
                </c:pt>
                <c:pt idx="27483">
                  <c:v>41195.281249933345</c:v>
                </c:pt>
                <c:pt idx="27484">
                  <c:v>41195.291666600009</c:v>
                </c:pt>
                <c:pt idx="27485">
                  <c:v>41195.302083266673</c:v>
                </c:pt>
                <c:pt idx="27486">
                  <c:v>41195.312499933338</c:v>
                </c:pt>
                <c:pt idx="27487">
                  <c:v>41195.322916600002</c:v>
                </c:pt>
                <c:pt idx="27488">
                  <c:v>41195.333333266666</c:v>
                </c:pt>
                <c:pt idx="27489">
                  <c:v>41195.34374993333</c:v>
                </c:pt>
                <c:pt idx="27490">
                  <c:v>41195.354166599995</c:v>
                </c:pt>
                <c:pt idx="27491">
                  <c:v>41195.364583266659</c:v>
                </c:pt>
                <c:pt idx="27492">
                  <c:v>41195.374999933323</c:v>
                </c:pt>
                <c:pt idx="27493">
                  <c:v>41195.385416599987</c:v>
                </c:pt>
                <c:pt idx="27494">
                  <c:v>41195.395833266652</c:v>
                </c:pt>
                <c:pt idx="27495">
                  <c:v>41195.406249933316</c:v>
                </c:pt>
                <c:pt idx="27496">
                  <c:v>41195.41666659998</c:v>
                </c:pt>
                <c:pt idx="27497">
                  <c:v>41195.427083266644</c:v>
                </c:pt>
                <c:pt idx="27498">
                  <c:v>41195.437499933309</c:v>
                </c:pt>
                <c:pt idx="27499">
                  <c:v>41195.447916599973</c:v>
                </c:pt>
                <c:pt idx="27500">
                  <c:v>41195.458333266637</c:v>
                </c:pt>
                <c:pt idx="27501">
                  <c:v>41195.468749933301</c:v>
                </c:pt>
                <c:pt idx="27502">
                  <c:v>41195.479166599966</c:v>
                </c:pt>
                <c:pt idx="27503">
                  <c:v>41195.48958326663</c:v>
                </c:pt>
                <c:pt idx="27504">
                  <c:v>41195.499999933294</c:v>
                </c:pt>
                <c:pt idx="27505">
                  <c:v>41195.510416599958</c:v>
                </c:pt>
                <c:pt idx="27506">
                  <c:v>41195.520833266623</c:v>
                </c:pt>
                <c:pt idx="27507">
                  <c:v>41195.531249933287</c:v>
                </c:pt>
                <c:pt idx="27508">
                  <c:v>41195.541666599951</c:v>
                </c:pt>
                <c:pt idx="27509">
                  <c:v>41195.552083266615</c:v>
                </c:pt>
                <c:pt idx="27510">
                  <c:v>41195.562499933279</c:v>
                </c:pt>
                <c:pt idx="27511">
                  <c:v>41195.572916599944</c:v>
                </c:pt>
                <c:pt idx="27512">
                  <c:v>41195.583333266608</c:v>
                </c:pt>
                <c:pt idx="27513">
                  <c:v>41195.593749933272</c:v>
                </c:pt>
                <c:pt idx="27514">
                  <c:v>41195.604166599936</c:v>
                </c:pt>
                <c:pt idx="27515">
                  <c:v>41195.614583266601</c:v>
                </c:pt>
                <c:pt idx="27516">
                  <c:v>41195.624999933265</c:v>
                </c:pt>
                <c:pt idx="27517">
                  <c:v>41195.635416599929</c:v>
                </c:pt>
                <c:pt idx="27518">
                  <c:v>41195.645833266593</c:v>
                </c:pt>
                <c:pt idx="27519">
                  <c:v>41195.656249933258</c:v>
                </c:pt>
                <c:pt idx="27520">
                  <c:v>41195.666666599922</c:v>
                </c:pt>
                <c:pt idx="27521">
                  <c:v>41195.677083266586</c:v>
                </c:pt>
                <c:pt idx="27522">
                  <c:v>41195.68749993325</c:v>
                </c:pt>
                <c:pt idx="27523">
                  <c:v>41195.697916599915</c:v>
                </c:pt>
                <c:pt idx="27524">
                  <c:v>41195.708333266579</c:v>
                </c:pt>
                <c:pt idx="27525">
                  <c:v>41195.718749933243</c:v>
                </c:pt>
                <c:pt idx="27526">
                  <c:v>41195.729166599907</c:v>
                </c:pt>
                <c:pt idx="27527">
                  <c:v>41195.739583266572</c:v>
                </c:pt>
                <c:pt idx="27528">
                  <c:v>41195.749999933236</c:v>
                </c:pt>
                <c:pt idx="27529">
                  <c:v>41195.7604165999</c:v>
                </c:pt>
                <c:pt idx="27530">
                  <c:v>41195.770833266564</c:v>
                </c:pt>
                <c:pt idx="27531">
                  <c:v>41195.781249933229</c:v>
                </c:pt>
                <c:pt idx="27532">
                  <c:v>41195.791666599893</c:v>
                </c:pt>
                <c:pt idx="27533">
                  <c:v>41195.802083266557</c:v>
                </c:pt>
                <c:pt idx="27534">
                  <c:v>41195.812499933221</c:v>
                </c:pt>
                <c:pt idx="27535">
                  <c:v>41195.822916599886</c:v>
                </c:pt>
                <c:pt idx="27536">
                  <c:v>41195.83333326655</c:v>
                </c:pt>
                <c:pt idx="27537">
                  <c:v>41195.843749933214</c:v>
                </c:pt>
                <c:pt idx="27538">
                  <c:v>41195.854166599878</c:v>
                </c:pt>
                <c:pt idx="27539">
                  <c:v>41195.864583266542</c:v>
                </c:pt>
                <c:pt idx="27540">
                  <c:v>41195.874999933207</c:v>
                </c:pt>
                <c:pt idx="27541">
                  <c:v>41195.885416599871</c:v>
                </c:pt>
                <c:pt idx="27542">
                  <c:v>41195.895833266535</c:v>
                </c:pt>
                <c:pt idx="27543">
                  <c:v>41195.906249933199</c:v>
                </c:pt>
                <c:pt idx="27544">
                  <c:v>41195.916666599864</c:v>
                </c:pt>
                <c:pt idx="27545">
                  <c:v>41195.927083266528</c:v>
                </c:pt>
                <c:pt idx="27546">
                  <c:v>41195.937499933192</c:v>
                </c:pt>
                <c:pt idx="27547">
                  <c:v>41195.947916599856</c:v>
                </c:pt>
                <c:pt idx="27548">
                  <c:v>41195.958333266521</c:v>
                </c:pt>
                <c:pt idx="27549">
                  <c:v>41195.968749933185</c:v>
                </c:pt>
                <c:pt idx="27550">
                  <c:v>41195.979166599849</c:v>
                </c:pt>
                <c:pt idx="27551">
                  <c:v>41195.989583266513</c:v>
                </c:pt>
                <c:pt idx="27552">
                  <c:v>41195.999999933178</c:v>
                </c:pt>
                <c:pt idx="27553">
                  <c:v>41196.010416599842</c:v>
                </c:pt>
                <c:pt idx="27554">
                  <c:v>41196.020833266506</c:v>
                </c:pt>
                <c:pt idx="27555">
                  <c:v>41196.03124993317</c:v>
                </c:pt>
                <c:pt idx="27556">
                  <c:v>41196.041666599835</c:v>
                </c:pt>
                <c:pt idx="27557">
                  <c:v>41196.052083266499</c:v>
                </c:pt>
                <c:pt idx="27558">
                  <c:v>41196.062499933163</c:v>
                </c:pt>
                <c:pt idx="27559">
                  <c:v>41196.072916599827</c:v>
                </c:pt>
                <c:pt idx="27560">
                  <c:v>41196.083333266492</c:v>
                </c:pt>
                <c:pt idx="27561">
                  <c:v>41196.093749933156</c:v>
                </c:pt>
                <c:pt idx="27562">
                  <c:v>41196.10416659982</c:v>
                </c:pt>
                <c:pt idx="27563">
                  <c:v>41196.114583266484</c:v>
                </c:pt>
                <c:pt idx="27564">
                  <c:v>41196.124999933149</c:v>
                </c:pt>
                <c:pt idx="27565">
                  <c:v>41196.135416599813</c:v>
                </c:pt>
                <c:pt idx="27566">
                  <c:v>41196.145833266477</c:v>
                </c:pt>
                <c:pt idx="27567">
                  <c:v>41196.156249933141</c:v>
                </c:pt>
                <c:pt idx="27568">
                  <c:v>41196.166666599805</c:v>
                </c:pt>
                <c:pt idx="27569">
                  <c:v>41196.17708326647</c:v>
                </c:pt>
                <c:pt idx="27570">
                  <c:v>41196.187499933134</c:v>
                </c:pt>
                <c:pt idx="27571">
                  <c:v>41196.197916599798</c:v>
                </c:pt>
                <c:pt idx="27572">
                  <c:v>41196.208333266462</c:v>
                </c:pt>
                <c:pt idx="27573">
                  <c:v>41196.218749933127</c:v>
                </c:pt>
                <c:pt idx="27574">
                  <c:v>41196.229166599791</c:v>
                </c:pt>
                <c:pt idx="27575">
                  <c:v>41196.239583266455</c:v>
                </c:pt>
                <c:pt idx="27576">
                  <c:v>41196.249999933119</c:v>
                </c:pt>
                <c:pt idx="27577">
                  <c:v>41196.260416599784</c:v>
                </c:pt>
                <c:pt idx="27578">
                  <c:v>41196.270833266448</c:v>
                </c:pt>
                <c:pt idx="27579">
                  <c:v>41196.281249933112</c:v>
                </c:pt>
                <c:pt idx="27580">
                  <c:v>41196.291666599776</c:v>
                </c:pt>
                <c:pt idx="27581">
                  <c:v>41196.302083266441</c:v>
                </c:pt>
                <c:pt idx="27582">
                  <c:v>41196.312499933105</c:v>
                </c:pt>
                <c:pt idx="27583">
                  <c:v>41196.322916599769</c:v>
                </c:pt>
                <c:pt idx="27584">
                  <c:v>41196.333333266433</c:v>
                </c:pt>
                <c:pt idx="27585">
                  <c:v>41196.343749933098</c:v>
                </c:pt>
                <c:pt idx="27586">
                  <c:v>41196.354166599762</c:v>
                </c:pt>
                <c:pt idx="27587">
                  <c:v>41196.364583266426</c:v>
                </c:pt>
                <c:pt idx="27588">
                  <c:v>41196.37499993309</c:v>
                </c:pt>
                <c:pt idx="27589">
                  <c:v>41196.385416599755</c:v>
                </c:pt>
                <c:pt idx="27590">
                  <c:v>41196.395833266419</c:v>
                </c:pt>
                <c:pt idx="27591">
                  <c:v>41196.406249933083</c:v>
                </c:pt>
                <c:pt idx="27592">
                  <c:v>41196.416666599747</c:v>
                </c:pt>
                <c:pt idx="27593">
                  <c:v>41196.427083266412</c:v>
                </c:pt>
                <c:pt idx="27594">
                  <c:v>41196.437499933076</c:v>
                </c:pt>
                <c:pt idx="27595">
                  <c:v>41196.44791659974</c:v>
                </c:pt>
                <c:pt idx="27596">
                  <c:v>41196.458333266404</c:v>
                </c:pt>
                <c:pt idx="27597">
                  <c:v>41196.468749933068</c:v>
                </c:pt>
                <c:pt idx="27598">
                  <c:v>41196.479166599733</c:v>
                </c:pt>
                <c:pt idx="27599">
                  <c:v>41196.489583266397</c:v>
                </c:pt>
                <c:pt idx="27600">
                  <c:v>41196.499999933061</c:v>
                </c:pt>
                <c:pt idx="27601">
                  <c:v>41196.510416599725</c:v>
                </c:pt>
                <c:pt idx="27602">
                  <c:v>41196.52083326639</c:v>
                </c:pt>
                <c:pt idx="27603">
                  <c:v>41196.531249933054</c:v>
                </c:pt>
                <c:pt idx="27604">
                  <c:v>41196.541666599718</c:v>
                </c:pt>
                <c:pt idx="27605">
                  <c:v>41196.552083266382</c:v>
                </c:pt>
                <c:pt idx="27606">
                  <c:v>41196.562499933047</c:v>
                </c:pt>
                <c:pt idx="27607">
                  <c:v>41196.572916599711</c:v>
                </c:pt>
                <c:pt idx="27608">
                  <c:v>41196.583333266375</c:v>
                </c:pt>
                <c:pt idx="27609">
                  <c:v>41196.593749933039</c:v>
                </c:pt>
                <c:pt idx="27610">
                  <c:v>41196.604166599704</c:v>
                </c:pt>
                <c:pt idx="27611">
                  <c:v>41196.614583266368</c:v>
                </c:pt>
                <c:pt idx="27612">
                  <c:v>41196.624999933032</c:v>
                </c:pt>
                <c:pt idx="27613">
                  <c:v>41196.635416599696</c:v>
                </c:pt>
                <c:pt idx="27614">
                  <c:v>41196.645833266361</c:v>
                </c:pt>
                <c:pt idx="27615">
                  <c:v>41196.656249933025</c:v>
                </c:pt>
                <c:pt idx="27616">
                  <c:v>41196.666666599689</c:v>
                </c:pt>
                <c:pt idx="27617">
                  <c:v>41196.677083266353</c:v>
                </c:pt>
                <c:pt idx="27618">
                  <c:v>41196.687499933018</c:v>
                </c:pt>
                <c:pt idx="27619">
                  <c:v>41196.697916599682</c:v>
                </c:pt>
                <c:pt idx="27620">
                  <c:v>41196.708333266346</c:v>
                </c:pt>
                <c:pt idx="27621">
                  <c:v>41196.71874993301</c:v>
                </c:pt>
                <c:pt idx="27622">
                  <c:v>41196.729166599674</c:v>
                </c:pt>
                <c:pt idx="27623">
                  <c:v>41196.739583266339</c:v>
                </c:pt>
                <c:pt idx="27624">
                  <c:v>41196.749999933003</c:v>
                </c:pt>
                <c:pt idx="27625">
                  <c:v>41196.760416599667</c:v>
                </c:pt>
                <c:pt idx="27626">
                  <c:v>41196.770833266331</c:v>
                </c:pt>
                <c:pt idx="27627">
                  <c:v>41196.781249932996</c:v>
                </c:pt>
                <c:pt idx="27628">
                  <c:v>41196.79166659966</c:v>
                </c:pt>
                <c:pt idx="27629">
                  <c:v>41196.802083266324</c:v>
                </c:pt>
                <c:pt idx="27630">
                  <c:v>41196.812499932988</c:v>
                </c:pt>
                <c:pt idx="27631">
                  <c:v>41196.822916599653</c:v>
                </c:pt>
                <c:pt idx="27632">
                  <c:v>41196.833333266317</c:v>
                </c:pt>
                <c:pt idx="27633">
                  <c:v>41196.843749932981</c:v>
                </c:pt>
                <c:pt idx="27634">
                  <c:v>41196.854166599645</c:v>
                </c:pt>
                <c:pt idx="27635">
                  <c:v>41196.86458326631</c:v>
                </c:pt>
                <c:pt idx="27636">
                  <c:v>41196.874999932974</c:v>
                </c:pt>
                <c:pt idx="27637">
                  <c:v>41196.885416599638</c:v>
                </c:pt>
                <c:pt idx="27638">
                  <c:v>41196.895833266302</c:v>
                </c:pt>
                <c:pt idx="27639">
                  <c:v>41196.906249932967</c:v>
                </c:pt>
                <c:pt idx="27640">
                  <c:v>41196.916666599631</c:v>
                </c:pt>
                <c:pt idx="27641">
                  <c:v>41196.927083266295</c:v>
                </c:pt>
                <c:pt idx="27642">
                  <c:v>41196.937499932959</c:v>
                </c:pt>
                <c:pt idx="27643">
                  <c:v>41196.947916599624</c:v>
                </c:pt>
                <c:pt idx="27644">
                  <c:v>41196.958333266288</c:v>
                </c:pt>
                <c:pt idx="27645">
                  <c:v>41196.968749932952</c:v>
                </c:pt>
                <c:pt idx="27646">
                  <c:v>41196.979166599616</c:v>
                </c:pt>
                <c:pt idx="27647">
                  <c:v>41196.989583266281</c:v>
                </c:pt>
                <c:pt idx="27648">
                  <c:v>41196.999999932945</c:v>
                </c:pt>
                <c:pt idx="27649">
                  <c:v>41197.010416599609</c:v>
                </c:pt>
                <c:pt idx="27650">
                  <c:v>41197.020833266273</c:v>
                </c:pt>
                <c:pt idx="27651">
                  <c:v>41197.031249932937</c:v>
                </c:pt>
                <c:pt idx="27652">
                  <c:v>41197.041666599602</c:v>
                </c:pt>
                <c:pt idx="27653">
                  <c:v>41197.052083266266</c:v>
                </c:pt>
                <c:pt idx="27654">
                  <c:v>41197.06249993293</c:v>
                </c:pt>
                <c:pt idx="27655">
                  <c:v>41197.072916599594</c:v>
                </c:pt>
                <c:pt idx="27656">
                  <c:v>41197.083333266259</c:v>
                </c:pt>
                <c:pt idx="27657">
                  <c:v>41197.093749932923</c:v>
                </c:pt>
                <c:pt idx="27658">
                  <c:v>41197.104166599587</c:v>
                </c:pt>
                <c:pt idx="27659">
                  <c:v>41197.114583266251</c:v>
                </c:pt>
                <c:pt idx="27660">
                  <c:v>41197.124999932916</c:v>
                </c:pt>
                <c:pt idx="27661">
                  <c:v>41197.13541659958</c:v>
                </c:pt>
                <c:pt idx="27662">
                  <c:v>41197.145833266244</c:v>
                </c:pt>
                <c:pt idx="27663">
                  <c:v>41197.156249932908</c:v>
                </c:pt>
                <c:pt idx="27664">
                  <c:v>41197.166666599573</c:v>
                </c:pt>
                <c:pt idx="27665">
                  <c:v>41197.177083266237</c:v>
                </c:pt>
                <c:pt idx="27666">
                  <c:v>41197.187499932901</c:v>
                </c:pt>
                <c:pt idx="27667">
                  <c:v>41197.197916599565</c:v>
                </c:pt>
                <c:pt idx="27668">
                  <c:v>41197.20833326623</c:v>
                </c:pt>
                <c:pt idx="27669">
                  <c:v>41197.218749932894</c:v>
                </c:pt>
                <c:pt idx="27670">
                  <c:v>41197.229166599558</c:v>
                </c:pt>
                <c:pt idx="27671">
                  <c:v>41197.239583266222</c:v>
                </c:pt>
                <c:pt idx="27672">
                  <c:v>41197.249999932887</c:v>
                </c:pt>
                <c:pt idx="27673">
                  <c:v>41197.260416599551</c:v>
                </c:pt>
                <c:pt idx="27674">
                  <c:v>41197.270833266215</c:v>
                </c:pt>
                <c:pt idx="27675">
                  <c:v>41197.281249932879</c:v>
                </c:pt>
                <c:pt idx="27676">
                  <c:v>41197.291666599544</c:v>
                </c:pt>
                <c:pt idx="27677">
                  <c:v>41197.302083266208</c:v>
                </c:pt>
                <c:pt idx="27678">
                  <c:v>41197.312499932872</c:v>
                </c:pt>
                <c:pt idx="27679">
                  <c:v>41197.322916599536</c:v>
                </c:pt>
                <c:pt idx="27680">
                  <c:v>41197.3333332662</c:v>
                </c:pt>
                <c:pt idx="27681">
                  <c:v>41197.343749932865</c:v>
                </c:pt>
                <c:pt idx="27682">
                  <c:v>41197.354166599529</c:v>
                </c:pt>
                <c:pt idx="27683">
                  <c:v>41197.364583266193</c:v>
                </c:pt>
                <c:pt idx="27684">
                  <c:v>41197.374999932857</c:v>
                </c:pt>
                <c:pt idx="27685">
                  <c:v>41197.385416599522</c:v>
                </c:pt>
                <c:pt idx="27686">
                  <c:v>41197.395833266186</c:v>
                </c:pt>
                <c:pt idx="27687">
                  <c:v>41197.40624993285</c:v>
                </c:pt>
                <c:pt idx="27688">
                  <c:v>41197.416666599514</c:v>
                </c:pt>
                <c:pt idx="27689">
                  <c:v>41197.427083266179</c:v>
                </c:pt>
                <c:pt idx="27690">
                  <c:v>41197.437499932843</c:v>
                </c:pt>
                <c:pt idx="27691">
                  <c:v>41197.447916599507</c:v>
                </c:pt>
                <c:pt idx="27692">
                  <c:v>41197.458333266171</c:v>
                </c:pt>
                <c:pt idx="27693">
                  <c:v>41197.468749932836</c:v>
                </c:pt>
                <c:pt idx="27694">
                  <c:v>41197.4791665995</c:v>
                </c:pt>
                <c:pt idx="27695">
                  <c:v>41197.489583266164</c:v>
                </c:pt>
                <c:pt idx="27696">
                  <c:v>41197.499999932828</c:v>
                </c:pt>
                <c:pt idx="27697">
                  <c:v>41197.510416599493</c:v>
                </c:pt>
                <c:pt idx="27698">
                  <c:v>41197.520833266157</c:v>
                </c:pt>
                <c:pt idx="27699">
                  <c:v>41197.531249932821</c:v>
                </c:pt>
                <c:pt idx="27700">
                  <c:v>41197.541666599485</c:v>
                </c:pt>
                <c:pt idx="27701">
                  <c:v>41197.55208326615</c:v>
                </c:pt>
                <c:pt idx="27702">
                  <c:v>41197.562499932814</c:v>
                </c:pt>
                <c:pt idx="27703">
                  <c:v>41197.572916599478</c:v>
                </c:pt>
                <c:pt idx="27704">
                  <c:v>41197.583333266142</c:v>
                </c:pt>
                <c:pt idx="27705">
                  <c:v>41197.593749932807</c:v>
                </c:pt>
                <c:pt idx="27706">
                  <c:v>41197.604166599471</c:v>
                </c:pt>
                <c:pt idx="27707">
                  <c:v>41197.614583266135</c:v>
                </c:pt>
                <c:pt idx="27708">
                  <c:v>41197.624999932799</c:v>
                </c:pt>
                <c:pt idx="27709">
                  <c:v>41197.635416599463</c:v>
                </c:pt>
                <c:pt idx="27710">
                  <c:v>41197.645833266128</c:v>
                </c:pt>
                <c:pt idx="27711">
                  <c:v>41197.656249932792</c:v>
                </c:pt>
                <c:pt idx="27712">
                  <c:v>41197.666666599456</c:v>
                </c:pt>
                <c:pt idx="27713">
                  <c:v>41197.67708326612</c:v>
                </c:pt>
                <c:pt idx="27714">
                  <c:v>41197.687499932785</c:v>
                </c:pt>
                <c:pt idx="27715">
                  <c:v>41197.697916599449</c:v>
                </c:pt>
                <c:pt idx="27716">
                  <c:v>41197.708333266113</c:v>
                </c:pt>
                <c:pt idx="27717">
                  <c:v>41197.718749932777</c:v>
                </c:pt>
                <c:pt idx="27718">
                  <c:v>41197.729166599442</c:v>
                </c:pt>
                <c:pt idx="27719">
                  <c:v>41197.739583266106</c:v>
                </c:pt>
                <c:pt idx="27720">
                  <c:v>41197.74999993277</c:v>
                </c:pt>
                <c:pt idx="27721">
                  <c:v>41197.760416599434</c:v>
                </c:pt>
                <c:pt idx="27722">
                  <c:v>41197.770833266099</c:v>
                </c:pt>
                <c:pt idx="27723">
                  <c:v>41197.781249932763</c:v>
                </c:pt>
                <c:pt idx="27724">
                  <c:v>41197.791666599427</c:v>
                </c:pt>
                <c:pt idx="27725">
                  <c:v>41197.802083266091</c:v>
                </c:pt>
                <c:pt idx="27726">
                  <c:v>41197.812499932756</c:v>
                </c:pt>
                <c:pt idx="27727">
                  <c:v>41197.82291659942</c:v>
                </c:pt>
                <c:pt idx="27728">
                  <c:v>41197.833333266084</c:v>
                </c:pt>
                <c:pt idx="27729">
                  <c:v>41197.843749932748</c:v>
                </c:pt>
                <c:pt idx="27730">
                  <c:v>41197.854166599413</c:v>
                </c:pt>
                <c:pt idx="27731">
                  <c:v>41197.864583266077</c:v>
                </c:pt>
                <c:pt idx="27732">
                  <c:v>41197.874999932741</c:v>
                </c:pt>
                <c:pt idx="27733">
                  <c:v>41197.885416599405</c:v>
                </c:pt>
                <c:pt idx="27734">
                  <c:v>41197.89583326607</c:v>
                </c:pt>
                <c:pt idx="27735">
                  <c:v>41197.906249932734</c:v>
                </c:pt>
                <c:pt idx="27736">
                  <c:v>41197.916666599398</c:v>
                </c:pt>
                <c:pt idx="27737">
                  <c:v>41197.927083266062</c:v>
                </c:pt>
                <c:pt idx="27738">
                  <c:v>41197.937499932726</c:v>
                </c:pt>
                <c:pt idx="27739">
                  <c:v>41197.947916599391</c:v>
                </c:pt>
                <c:pt idx="27740">
                  <c:v>41197.958333266055</c:v>
                </c:pt>
                <c:pt idx="27741">
                  <c:v>41197.968749932719</c:v>
                </c:pt>
                <c:pt idx="27742">
                  <c:v>41197.979166599383</c:v>
                </c:pt>
                <c:pt idx="27743">
                  <c:v>41197.989583266048</c:v>
                </c:pt>
                <c:pt idx="27744">
                  <c:v>41197.999999932712</c:v>
                </c:pt>
                <c:pt idx="27745">
                  <c:v>41198.010416599376</c:v>
                </c:pt>
                <c:pt idx="27746">
                  <c:v>41198.02083326604</c:v>
                </c:pt>
                <c:pt idx="27747">
                  <c:v>41198.031249932705</c:v>
                </c:pt>
                <c:pt idx="27748">
                  <c:v>41198.041666599369</c:v>
                </c:pt>
                <c:pt idx="27749">
                  <c:v>41198.052083266033</c:v>
                </c:pt>
                <c:pt idx="27750">
                  <c:v>41198.062499932697</c:v>
                </c:pt>
                <c:pt idx="27751">
                  <c:v>41198.072916599362</c:v>
                </c:pt>
                <c:pt idx="27752">
                  <c:v>41198.083333266026</c:v>
                </c:pt>
                <c:pt idx="27753">
                  <c:v>41198.09374993269</c:v>
                </c:pt>
                <c:pt idx="27754">
                  <c:v>41198.104166599354</c:v>
                </c:pt>
                <c:pt idx="27755">
                  <c:v>41198.114583266019</c:v>
                </c:pt>
                <c:pt idx="27756">
                  <c:v>41198.124999932683</c:v>
                </c:pt>
                <c:pt idx="27757">
                  <c:v>41198.135416599347</c:v>
                </c:pt>
                <c:pt idx="27758">
                  <c:v>41198.145833266011</c:v>
                </c:pt>
                <c:pt idx="27759">
                  <c:v>41198.156249932676</c:v>
                </c:pt>
                <c:pt idx="27760">
                  <c:v>41198.16666659934</c:v>
                </c:pt>
                <c:pt idx="27761">
                  <c:v>41198.177083266004</c:v>
                </c:pt>
                <c:pt idx="27762">
                  <c:v>41198.187499932668</c:v>
                </c:pt>
                <c:pt idx="27763">
                  <c:v>41198.197916599333</c:v>
                </c:pt>
                <c:pt idx="27764">
                  <c:v>41198.208333265997</c:v>
                </c:pt>
                <c:pt idx="27765">
                  <c:v>41198.218749932661</c:v>
                </c:pt>
                <c:pt idx="27766">
                  <c:v>41198.229166599325</c:v>
                </c:pt>
                <c:pt idx="27767">
                  <c:v>41198.239583265989</c:v>
                </c:pt>
                <c:pt idx="27768">
                  <c:v>41198.249999932654</c:v>
                </c:pt>
                <c:pt idx="27769">
                  <c:v>41198.260416599318</c:v>
                </c:pt>
                <c:pt idx="27770">
                  <c:v>41198.270833265982</c:v>
                </c:pt>
                <c:pt idx="27771">
                  <c:v>41198.281249932646</c:v>
                </c:pt>
                <c:pt idx="27772">
                  <c:v>41198.291666599311</c:v>
                </c:pt>
                <c:pt idx="27773">
                  <c:v>41198.302083265975</c:v>
                </c:pt>
                <c:pt idx="27774">
                  <c:v>41198.312499932639</c:v>
                </c:pt>
                <c:pt idx="27775">
                  <c:v>41198.322916599303</c:v>
                </c:pt>
                <c:pt idx="27776">
                  <c:v>41198.333333265968</c:v>
                </c:pt>
                <c:pt idx="27777">
                  <c:v>41198.343749932632</c:v>
                </c:pt>
                <c:pt idx="27778">
                  <c:v>41198.354166599296</c:v>
                </c:pt>
                <c:pt idx="27779">
                  <c:v>41198.36458326596</c:v>
                </c:pt>
                <c:pt idx="27780">
                  <c:v>41198.374999932625</c:v>
                </c:pt>
                <c:pt idx="27781">
                  <c:v>41198.385416599289</c:v>
                </c:pt>
                <c:pt idx="27782">
                  <c:v>41198.395833265953</c:v>
                </c:pt>
                <c:pt idx="27783">
                  <c:v>41198.406249932617</c:v>
                </c:pt>
                <c:pt idx="27784">
                  <c:v>41198.416666599282</c:v>
                </c:pt>
                <c:pt idx="27785">
                  <c:v>41198.427083265946</c:v>
                </c:pt>
                <c:pt idx="27786">
                  <c:v>41198.43749993261</c:v>
                </c:pt>
                <c:pt idx="27787">
                  <c:v>41198.447916599274</c:v>
                </c:pt>
                <c:pt idx="27788">
                  <c:v>41198.458333265939</c:v>
                </c:pt>
                <c:pt idx="27789">
                  <c:v>41198.468749932603</c:v>
                </c:pt>
                <c:pt idx="27790">
                  <c:v>41198.479166599267</c:v>
                </c:pt>
                <c:pt idx="27791">
                  <c:v>41198.489583265931</c:v>
                </c:pt>
                <c:pt idx="27792">
                  <c:v>41198.499999932596</c:v>
                </c:pt>
                <c:pt idx="27793">
                  <c:v>41198.51041659926</c:v>
                </c:pt>
                <c:pt idx="27794">
                  <c:v>41198.520833265924</c:v>
                </c:pt>
                <c:pt idx="27795">
                  <c:v>41198.531249932588</c:v>
                </c:pt>
                <c:pt idx="27796">
                  <c:v>41198.541666599252</c:v>
                </c:pt>
                <c:pt idx="27797">
                  <c:v>41198.552083265917</c:v>
                </c:pt>
                <c:pt idx="27798">
                  <c:v>41198.562499932581</c:v>
                </c:pt>
                <c:pt idx="27799">
                  <c:v>41198.572916599245</c:v>
                </c:pt>
                <c:pt idx="27800">
                  <c:v>41198.583333265909</c:v>
                </c:pt>
                <c:pt idx="27801">
                  <c:v>41198.593749932574</c:v>
                </c:pt>
                <c:pt idx="27802">
                  <c:v>41198.604166599238</c:v>
                </c:pt>
                <c:pt idx="27803">
                  <c:v>41198.614583265902</c:v>
                </c:pt>
                <c:pt idx="27804">
                  <c:v>41198.624999932566</c:v>
                </c:pt>
                <c:pt idx="27805">
                  <c:v>41198.635416599231</c:v>
                </c:pt>
                <c:pt idx="27806">
                  <c:v>41198.645833265895</c:v>
                </c:pt>
                <c:pt idx="27807">
                  <c:v>41198.656249932559</c:v>
                </c:pt>
                <c:pt idx="27808">
                  <c:v>41198.666666599223</c:v>
                </c:pt>
                <c:pt idx="27809">
                  <c:v>41198.677083265888</c:v>
                </c:pt>
                <c:pt idx="27810">
                  <c:v>41198.687499932552</c:v>
                </c:pt>
                <c:pt idx="27811">
                  <c:v>41198.697916599216</c:v>
                </c:pt>
                <c:pt idx="27812">
                  <c:v>41198.70833326588</c:v>
                </c:pt>
                <c:pt idx="27813">
                  <c:v>41198.718749932545</c:v>
                </c:pt>
                <c:pt idx="27814">
                  <c:v>41198.729166599209</c:v>
                </c:pt>
                <c:pt idx="27815">
                  <c:v>41198.739583265873</c:v>
                </c:pt>
                <c:pt idx="27816">
                  <c:v>41198.749999932537</c:v>
                </c:pt>
                <c:pt idx="27817">
                  <c:v>41198.760416599202</c:v>
                </c:pt>
                <c:pt idx="27818">
                  <c:v>41198.770833265866</c:v>
                </c:pt>
                <c:pt idx="27819">
                  <c:v>41198.78124993253</c:v>
                </c:pt>
                <c:pt idx="27820">
                  <c:v>41198.791666599194</c:v>
                </c:pt>
                <c:pt idx="27821">
                  <c:v>41198.802083265859</c:v>
                </c:pt>
                <c:pt idx="27822">
                  <c:v>41198.812499932523</c:v>
                </c:pt>
                <c:pt idx="27823">
                  <c:v>41198.822916599187</c:v>
                </c:pt>
                <c:pt idx="27824">
                  <c:v>41198.833333265851</c:v>
                </c:pt>
                <c:pt idx="27825">
                  <c:v>41198.843749932515</c:v>
                </c:pt>
                <c:pt idx="27826">
                  <c:v>41198.85416659918</c:v>
                </c:pt>
                <c:pt idx="27827">
                  <c:v>41198.864583265844</c:v>
                </c:pt>
                <c:pt idx="27828">
                  <c:v>41198.874999932508</c:v>
                </c:pt>
                <c:pt idx="27829">
                  <c:v>41198.885416599172</c:v>
                </c:pt>
                <c:pt idx="27830">
                  <c:v>41198.895833265837</c:v>
                </c:pt>
                <c:pt idx="27831">
                  <c:v>41198.906249932501</c:v>
                </c:pt>
                <c:pt idx="27832">
                  <c:v>41198.916666599165</c:v>
                </c:pt>
                <c:pt idx="27833">
                  <c:v>41198.927083265829</c:v>
                </c:pt>
                <c:pt idx="27834">
                  <c:v>41198.937499932494</c:v>
                </c:pt>
                <c:pt idx="27835">
                  <c:v>41198.947916599158</c:v>
                </c:pt>
                <c:pt idx="27836">
                  <c:v>41198.958333265822</c:v>
                </c:pt>
                <c:pt idx="27837">
                  <c:v>41198.968749932486</c:v>
                </c:pt>
                <c:pt idx="27838">
                  <c:v>41198.979166599151</c:v>
                </c:pt>
                <c:pt idx="27839">
                  <c:v>41198.989583265815</c:v>
                </c:pt>
                <c:pt idx="27840">
                  <c:v>41198.999999932479</c:v>
                </c:pt>
                <c:pt idx="27841">
                  <c:v>41199.010416599143</c:v>
                </c:pt>
                <c:pt idx="27842">
                  <c:v>41199.020833265808</c:v>
                </c:pt>
                <c:pt idx="27843">
                  <c:v>41199.031249932472</c:v>
                </c:pt>
                <c:pt idx="27844">
                  <c:v>41199.041666599136</c:v>
                </c:pt>
                <c:pt idx="27845">
                  <c:v>41199.0520832658</c:v>
                </c:pt>
                <c:pt idx="27846">
                  <c:v>41199.062499932465</c:v>
                </c:pt>
                <c:pt idx="27847">
                  <c:v>41199.072916599129</c:v>
                </c:pt>
                <c:pt idx="27848">
                  <c:v>41199.083333265793</c:v>
                </c:pt>
                <c:pt idx="27849">
                  <c:v>41199.093749932457</c:v>
                </c:pt>
                <c:pt idx="27850">
                  <c:v>41199.104166599122</c:v>
                </c:pt>
                <c:pt idx="27851">
                  <c:v>41199.114583265786</c:v>
                </c:pt>
                <c:pt idx="27852">
                  <c:v>41199.12499993245</c:v>
                </c:pt>
                <c:pt idx="27853">
                  <c:v>41199.135416599114</c:v>
                </c:pt>
                <c:pt idx="27854">
                  <c:v>41199.145833265778</c:v>
                </c:pt>
                <c:pt idx="27855">
                  <c:v>41199.156249932443</c:v>
                </c:pt>
                <c:pt idx="27856">
                  <c:v>41199.166666599107</c:v>
                </c:pt>
                <c:pt idx="27857">
                  <c:v>41199.177083265771</c:v>
                </c:pt>
                <c:pt idx="27858">
                  <c:v>41199.187499932435</c:v>
                </c:pt>
                <c:pt idx="27859">
                  <c:v>41199.1979165991</c:v>
                </c:pt>
                <c:pt idx="27860">
                  <c:v>41199.208333265764</c:v>
                </c:pt>
                <c:pt idx="27861">
                  <c:v>41199.218749932428</c:v>
                </c:pt>
                <c:pt idx="27862">
                  <c:v>41199.229166599092</c:v>
                </c:pt>
                <c:pt idx="27863">
                  <c:v>41199.239583265757</c:v>
                </c:pt>
                <c:pt idx="27864">
                  <c:v>41199.249999932421</c:v>
                </c:pt>
                <c:pt idx="27865">
                  <c:v>41199.260416599085</c:v>
                </c:pt>
                <c:pt idx="27866">
                  <c:v>41199.270833265749</c:v>
                </c:pt>
                <c:pt idx="27867">
                  <c:v>41199.281249932414</c:v>
                </c:pt>
                <c:pt idx="27868">
                  <c:v>41199.291666599078</c:v>
                </c:pt>
                <c:pt idx="27869">
                  <c:v>41199.302083265742</c:v>
                </c:pt>
                <c:pt idx="27870">
                  <c:v>41199.312499932406</c:v>
                </c:pt>
                <c:pt idx="27871">
                  <c:v>41199.322916599071</c:v>
                </c:pt>
                <c:pt idx="27872">
                  <c:v>41199.333333265735</c:v>
                </c:pt>
                <c:pt idx="27873">
                  <c:v>41199.343749932399</c:v>
                </c:pt>
                <c:pt idx="27874">
                  <c:v>41199.354166599063</c:v>
                </c:pt>
                <c:pt idx="27875">
                  <c:v>41199.364583265728</c:v>
                </c:pt>
                <c:pt idx="27876">
                  <c:v>41199.374999932392</c:v>
                </c:pt>
                <c:pt idx="27877">
                  <c:v>41199.385416599056</c:v>
                </c:pt>
                <c:pt idx="27878">
                  <c:v>41199.39583326572</c:v>
                </c:pt>
                <c:pt idx="27879">
                  <c:v>41199.406249932385</c:v>
                </c:pt>
                <c:pt idx="27880">
                  <c:v>41199.416666599049</c:v>
                </c:pt>
                <c:pt idx="27881">
                  <c:v>41199.427083265713</c:v>
                </c:pt>
                <c:pt idx="27882">
                  <c:v>41199.437499932377</c:v>
                </c:pt>
                <c:pt idx="27883">
                  <c:v>41199.447916599041</c:v>
                </c:pt>
                <c:pt idx="27884">
                  <c:v>41199.458333265706</c:v>
                </c:pt>
                <c:pt idx="27885">
                  <c:v>41199.46874993237</c:v>
                </c:pt>
                <c:pt idx="27886">
                  <c:v>41199.479166599034</c:v>
                </c:pt>
                <c:pt idx="27887">
                  <c:v>41199.489583265698</c:v>
                </c:pt>
                <c:pt idx="27888">
                  <c:v>41199.499999932363</c:v>
                </c:pt>
                <c:pt idx="27889">
                  <c:v>41199.510416599027</c:v>
                </c:pt>
                <c:pt idx="27890">
                  <c:v>41199.520833265691</c:v>
                </c:pt>
                <c:pt idx="27891">
                  <c:v>41199.531249932355</c:v>
                </c:pt>
                <c:pt idx="27892">
                  <c:v>41199.54166659902</c:v>
                </c:pt>
                <c:pt idx="27893">
                  <c:v>41199.552083265684</c:v>
                </c:pt>
                <c:pt idx="27894">
                  <c:v>41199.562499932348</c:v>
                </c:pt>
                <c:pt idx="27895">
                  <c:v>41199.572916599012</c:v>
                </c:pt>
                <c:pt idx="27896">
                  <c:v>41199.583333265677</c:v>
                </c:pt>
                <c:pt idx="27897">
                  <c:v>41199.593749932341</c:v>
                </c:pt>
                <c:pt idx="27898">
                  <c:v>41199.604166599005</c:v>
                </c:pt>
                <c:pt idx="27899">
                  <c:v>41199.614583265669</c:v>
                </c:pt>
                <c:pt idx="27900">
                  <c:v>41199.624999932334</c:v>
                </c:pt>
                <c:pt idx="27901">
                  <c:v>41199.635416598998</c:v>
                </c:pt>
                <c:pt idx="27902">
                  <c:v>41199.645833265662</c:v>
                </c:pt>
                <c:pt idx="27903">
                  <c:v>41199.656249932326</c:v>
                </c:pt>
                <c:pt idx="27904">
                  <c:v>41199.666666598991</c:v>
                </c:pt>
                <c:pt idx="27905">
                  <c:v>41199.677083265655</c:v>
                </c:pt>
                <c:pt idx="27906">
                  <c:v>41199.687499932319</c:v>
                </c:pt>
                <c:pt idx="27907">
                  <c:v>41199.697916598983</c:v>
                </c:pt>
                <c:pt idx="27908">
                  <c:v>41199.708333265648</c:v>
                </c:pt>
                <c:pt idx="27909">
                  <c:v>41199.718749932312</c:v>
                </c:pt>
                <c:pt idx="27910">
                  <c:v>41199.729166598976</c:v>
                </c:pt>
                <c:pt idx="27911">
                  <c:v>41199.73958326564</c:v>
                </c:pt>
                <c:pt idx="27912">
                  <c:v>41199.749999932304</c:v>
                </c:pt>
                <c:pt idx="27913">
                  <c:v>41199.760416598969</c:v>
                </c:pt>
                <c:pt idx="27914">
                  <c:v>41199.770833265633</c:v>
                </c:pt>
                <c:pt idx="27915">
                  <c:v>41199.781249932297</c:v>
                </c:pt>
                <c:pt idx="27916">
                  <c:v>41199.791666598961</c:v>
                </c:pt>
                <c:pt idx="27917">
                  <c:v>41199.802083265626</c:v>
                </c:pt>
                <c:pt idx="27918">
                  <c:v>41199.81249993229</c:v>
                </c:pt>
                <c:pt idx="27919">
                  <c:v>41199.822916598954</c:v>
                </c:pt>
                <c:pt idx="27920">
                  <c:v>41199.833333265618</c:v>
                </c:pt>
                <c:pt idx="27921">
                  <c:v>41199.843749932283</c:v>
                </c:pt>
                <c:pt idx="27922">
                  <c:v>41199.854166598947</c:v>
                </c:pt>
                <c:pt idx="27923">
                  <c:v>41199.864583265611</c:v>
                </c:pt>
                <c:pt idx="27924">
                  <c:v>41199.874999932275</c:v>
                </c:pt>
                <c:pt idx="27925">
                  <c:v>41199.88541659894</c:v>
                </c:pt>
                <c:pt idx="27926">
                  <c:v>41199.895833265604</c:v>
                </c:pt>
                <c:pt idx="27927">
                  <c:v>41199.906249932268</c:v>
                </c:pt>
                <c:pt idx="27928">
                  <c:v>41199.916666598932</c:v>
                </c:pt>
                <c:pt idx="27929">
                  <c:v>41199.927083265597</c:v>
                </c:pt>
                <c:pt idx="27930">
                  <c:v>41199.937499932261</c:v>
                </c:pt>
                <c:pt idx="27931">
                  <c:v>41199.947916598925</c:v>
                </c:pt>
                <c:pt idx="27932">
                  <c:v>41199.958333265589</c:v>
                </c:pt>
                <c:pt idx="27933">
                  <c:v>41199.968749932254</c:v>
                </c:pt>
                <c:pt idx="27934">
                  <c:v>41199.979166598918</c:v>
                </c:pt>
                <c:pt idx="27935">
                  <c:v>41199.989583265582</c:v>
                </c:pt>
                <c:pt idx="27936">
                  <c:v>41199.999999932246</c:v>
                </c:pt>
                <c:pt idx="27937">
                  <c:v>41200.010416598911</c:v>
                </c:pt>
                <c:pt idx="27938">
                  <c:v>41200.020833265575</c:v>
                </c:pt>
                <c:pt idx="27939">
                  <c:v>41200.031249932239</c:v>
                </c:pt>
                <c:pt idx="27940">
                  <c:v>41200.041666598903</c:v>
                </c:pt>
                <c:pt idx="27941">
                  <c:v>41200.052083265567</c:v>
                </c:pt>
                <c:pt idx="27942">
                  <c:v>41200.062499932232</c:v>
                </c:pt>
                <c:pt idx="27943">
                  <c:v>41200.072916598896</c:v>
                </c:pt>
                <c:pt idx="27944">
                  <c:v>41200.08333326556</c:v>
                </c:pt>
                <c:pt idx="27945">
                  <c:v>41200.093749932224</c:v>
                </c:pt>
                <c:pt idx="27946">
                  <c:v>41200.104166598889</c:v>
                </c:pt>
                <c:pt idx="27947">
                  <c:v>41200.114583265553</c:v>
                </c:pt>
                <c:pt idx="27948">
                  <c:v>41200.124999932217</c:v>
                </c:pt>
                <c:pt idx="27949">
                  <c:v>41200.135416598881</c:v>
                </c:pt>
                <c:pt idx="27950">
                  <c:v>41200.145833265546</c:v>
                </c:pt>
                <c:pt idx="27951">
                  <c:v>41200.15624993221</c:v>
                </c:pt>
                <c:pt idx="27952">
                  <c:v>41200.166666598874</c:v>
                </c:pt>
                <c:pt idx="27953">
                  <c:v>41200.177083265538</c:v>
                </c:pt>
                <c:pt idx="27954">
                  <c:v>41200.187499932203</c:v>
                </c:pt>
                <c:pt idx="27955">
                  <c:v>41200.197916598867</c:v>
                </c:pt>
                <c:pt idx="27956">
                  <c:v>41200.208333265531</c:v>
                </c:pt>
                <c:pt idx="27957">
                  <c:v>41200.218749932195</c:v>
                </c:pt>
                <c:pt idx="27958">
                  <c:v>41200.22916659886</c:v>
                </c:pt>
                <c:pt idx="27959">
                  <c:v>41200.239583265524</c:v>
                </c:pt>
                <c:pt idx="27960">
                  <c:v>41200.249999932188</c:v>
                </c:pt>
                <c:pt idx="27961">
                  <c:v>41200.260416598852</c:v>
                </c:pt>
                <c:pt idx="27962">
                  <c:v>41200.270833265517</c:v>
                </c:pt>
                <c:pt idx="27963">
                  <c:v>41200.281249932181</c:v>
                </c:pt>
                <c:pt idx="27964">
                  <c:v>41200.291666598845</c:v>
                </c:pt>
                <c:pt idx="27965">
                  <c:v>41200.302083265509</c:v>
                </c:pt>
                <c:pt idx="27966">
                  <c:v>41200.312499932174</c:v>
                </c:pt>
                <c:pt idx="27967">
                  <c:v>41200.322916598838</c:v>
                </c:pt>
                <c:pt idx="27968">
                  <c:v>41200.333333265502</c:v>
                </c:pt>
                <c:pt idx="27969">
                  <c:v>41200.343749932166</c:v>
                </c:pt>
                <c:pt idx="27970">
                  <c:v>41200.35416659883</c:v>
                </c:pt>
                <c:pt idx="27971">
                  <c:v>41200.364583265495</c:v>
                </c:pt>
                <c:pt idx="27972">
                  <c:v>41200.374999932159</c:v>
                </c:pt>
                <c:pt idx="27973">
                  <c:v>41200.385416598823</c:v>
                </c:pt>
                <c:pt idx="27974">
                  <c:v>41200.395833265487</c:v>
                </c:pt>
                <c:pt idx="27975">
                  <c:v>41200.406249932152</c:v>
                </c:pt>
                <c:pt idx="27976">
                  <c:v>41200.416666598816</c:v>
                </c:pt>
                <c:pt idx="27977">
                  <c:v>41200.42708326548</c:v>
                </c:pt>
                <c:pt idx="27978">
                  <c:v>41200.437499932144</c:v>
                </c:pt>
                <c:pt idx="27979">
                  <c:v>41200.447916598809</c:v>
                </c:pt>
                <c:pt idx="27980">
                  <c:v>41200.458333265473</c:v>
                </c:pt>
                <c:pt idx="27981">
                  <c:v>41200.468749932137</c:v>
                </c:pt>
                <c:pt idx="27982">
                  <c:v>41200.479166598801</c:v>
                </c:pt>
                <c:pt idx="27983">
                  <c:v>41200.489583265466</c:v>
                </c:pt>
                <c:pt idx="27984">
                  <c:v>41200.49999993213</c:v>
                </c:pt>
                <c:pt idx="27985">
                  <c:v>41200.510416598794</c:v>
                </c:pt>
                <c:pt idx="27986">
                  <c:v>41200.520833265458</c:v>
                </c:pt>
                <c:pt idx="27987">
                  <c:v>41200.531249932123</c:v>
                </c:pt>
                <c:pt idx="27988">
                  <c:v>41200.541666598787</c:v>
                </c:pt>
                <c:pt idx="27989">
                  <c:v>41200.552083265451</c:v>
                </c:pt>
                <c:pt idx="27990">
                  <c:v>41200.562499932115</c:v>
                </c:pt>
                <c:pt idx="27991">
                  <c:v>41200.57291659878</c:v>
                </c:pt>
                <c:pt idx="27992">
                  <c:v>41200.583333265444</c:v>
                </c:pt>
                <c:pt idx="27993">
                  <c:v>41200.593749932108</c:v>
                </c:pt>
                <c:pt idx="27994">
                  <c:v>41200.604166598772</c:v>
                </c:pt>
                <c:pt idx="27995">
                  <c:v>41200.614583265437</c:v>
                </c:pt>
                <c:pt idx="27996">
                  <c:v>41200.624999932101</c:v>
                </c:pt>
                <c:pt idx="27997">
                  <c:v>41200.635416598765</c:v>
                </c:pt>
                <c:pt idx="27998">
                  <c:v>41200.645833265429</c:v>
                </c:pt>
                <c:pt idx="27999">
                  <c:v>41200.656249932093</c:v>
                </c:pt>
                <c:pt idx="28000">
                  <c:v>41200.666666598758</c:v>
                </c:pt>
                <c:pt idx="28001">
                  <c:v>41200.677083265422</c:v>
                </c:pt>
                <c:pt idx="28002">
                  <c:v>41200.687499932086</c:v>
                </c:pt>
                <c:pt idx="28003">
                  <c:v>41200.69791659875</c:v>
                </c:pt>
                <c:pt idx="28004">
                  <c:v>41200.708333265415</c:v>
                </c:pt>
                <c:pt idx="28005">
                  <c:v>41200.718749932079</c:v>
                </c:pt>
                <c:pt idx="28006">
                  <c:v>41200.729166598743</c:v>
                </c:pt>
                <c:pt idx="28007">
                  <c:v>41200.739583265407</c:v>
                </c:pt>
                <c:pt idx="28008">
                  <c:v>41200.749999932072</c:v>
                </c:pt>
                <c:pt idx="28009">
                  <c:v>41200.760416598736</c:v>
                </c:pt>
                <c:pt idx="28010">
                  <c:v>41200.7708332654</c:v>
                </c:pt>
                <c:pt idx="28011">
                  <c:v>41200.781249932064</c:v>
                </c:pt>
                <c:pt idx="28012">
                  <c:v>41200.791666598729</c:v>
                </c:pt>
                <c:pt idx="28013">
                  <c:v>41200.802083265393</c:v>
                </c:pt>
                <c:pt idx="28014">
                  <c:v>41200.812499932057</c:v>
                </c:pt>
                <c:pt idx="28015">
                  <c:v>41200.822916598721</c:v>
                </c:pt>
                <c:pt idx="28016">
                  <c:v>41200.833333265386</c:v>
                </c:pt>
                <c:pt idx="28017">
                  <c:v>41200.84374993205</c:v>
                </c:pt>
                <c:pt idx="28018">
                  <c:v>41200.854166598714</c:v>
                </c:pt>
                <c:pt idx="28019">
                  <c:v>41200.864583265378</c:v>
                </c:pt>
                <c:pt idx="28020">
                  <c:v>41200.874999932043</c:v>
                </c:pt>
                <c:pt idx="28021">
                  <c:v>41200.885416598707</c:v>
                </c:pt>
                <c:pt idx="28022">
                  <c:v>41200.895833265371</c:v>
                </c:pt>
                <c:pt idx="28023">
                  <c:v>41200.906249932035</c:v>
                </c:pt>
                <c:pt idx="28024">
                  <c:v>41200.9166665987</c:v>
                </c:pt>
                <c:pt idx="28025">
                  <c:v>41200.927083265364</c:v>
                </c:pt>
                <c:pt idx="28026">
                  <c:v>41200.937499932028</c:v>
                </c:pt>
                <c:pt idx="28027">
                  <c:v>41200.947916598692</c:v>
                </c:pt>
                <c:pt idx="28028">
                  <c:v>41200.958333265356</c:v>
                </c:pt>
                <c:pt idx="28029">
                  <c:v>41200.968749932021</c:v>
                </c:pt>
                <c:pt idx="28030">
                  <c:v>41200.979166598685</c:v>
                </c:pt>
                <c:pt idx="28031">
                  <c:v>41200.989583265349</c:v>
                </c:pt>
                <c:pt idx="28032">
                  <c:v>41200.999999932013</c:v>
                </c:pt>
                <c:pt idx="28033">
                  <c:v>41201.010416598678</c:v>
                </c:pt>
                <c:pt idx="28034">
                  <c:v>41201.020833265342</c:v>
                </c:pt>
                <c:pt idx="28035">
                  <c:v>41201.031249932006</c:v>
                </c:pt>
                <c:pt idx="28036">
                  <c:v>41201.04166659867</c:v>
                </c:pt>
                <c:pt idx="28037">
                  <c:v>41201.052083265335</c:v>
                </c:pt>
                <c:pt idx="28038">
                  <c:v>41201.062499931999</c:v>
                </c:pt>
                <c:pt idx="28039">
                  <c:v>41201.072916598663</c:v>
                </c:pt>
                <c:pt idx="28040">
                  <c:v>41201.083333265327</c:v>
                </c:pt>
                <c:pt idx="28041">
                  <c:v>41201.093749931992</c:v>
                </c:pt>
                <c:pt idx="28042">
                  <c:v>41201.104166598656</c:v>
                </c:pt>
                <c:pt idx="28043">
                  <c:v>41201.11458326532</c:v>
                </c:pt>
                <c:pt idx="28044">
                  <c:v>41201.124999931984</c:v>
                </c:pt>
                <c:pt idx="28045">
                  <c:v>41201.135416598649</c:v>
                </c:pt>
                <c:pt idx="28046">
                  <c:v>41201.145833265313</c:v>
                </c:pt>
                <c:pt idx="28047">
                  <c:v>41201.156249931977</c:v>
                </c:pt>
                <c:pt idx="28048">
                  <c:v>41201.166666598641</c:v>
                </c:pt>
                <c:pt idx="28049">
                  <c:v>41201.177083265306</c:v>
                </c:pt>
                <c:pt idx="28050">
                  <c:v>41201.18749993197</c:v>
                </c:pt>
                <c:pt idx="28051">
                  <c:v>41201.197916598634</c:v>
                </c:pt>
                <c:pt idx="28052">
                  <c:v>41201.208333265298</c:v>
                </c:pt>
                <c:pt idx="28053">
                  <c:v>41201.218749931963</c:v>
                </c:pt>
                <c:pt idx="28054">
                  <c:v>41201.229166598627</c:v>
                </c:pt>
                <c:pt idx="28055">
                  <c:v>41201.239583265291</c:v>
                </c:pt>
                <c:pt idx="28056">
                  <c:v>41201.249999931955</c:v>
                </c:pt>
                <c:pt idx="28057">
                  <c:v>41201.260416598619</c:v>
                </c:pt>
                <c:pt idx="28058">
                  <c:v>41201.270833265284</c:v>
                </c:pt>
                <c:pt idx="28059">
                  <c:v>41201.281249931948</c:v>
                </c:pt>
                <c:pt idx="28060">
                  <c:v>41201.291666598612</c:v>
                </c:pt>
                <c:pt idx="28061">
                  <c:v>41201.302083265276</c:v>
                </c:pt>
                <c:pt idx="28062">
                  <c:v>41201.312499931941</c:v>
                </c:pt>
                <c:pt idx="28063">
                  <c:v>41201.322916598605</c:v>
                </c:pt>
                <c:pt idx="28064">
                  <c:v>41201.333333265269</c:v>
                </c:pt>
                <c:pt idx="28065">
                  <c:v>41201.343749931933</c:v>
                </c:pt>
                <c:pt idx="28066">
                  <c:v>41201.354166598598</c:v>
                </c:pt>
                <c:pt idx="28067">
                  <c:v>41201.364583265262</c:v>
                </c:pt>
                <c:pt idx="28068">
                  <c:v>41201.374999931926</c:v>
                </c:pt>
                <c:pt idx="28069">
                  <c:v>41201.38541659859</c:v>
                </c:pt>
                <c:pt idx="28070">
                  <c:v>41201.395833265255</c:v>
                </c:pt>
                <c:pt idx="28071">
                  <c:v>41201.406249931919</c:v>
                </c:pt>
                <c:pt idx="28072">
                  <c:v>41201.416666598583</c:v>
                </c:pt>
                <c:pt idx="28073">
                  <c:v>41201.427083265247</c:v>
                </c:pt>
                <c:pt idx="28074">
                  <c:v>41201.437499931912</c:v>
                </c:pt>
                <c:pt idx="28075">
                  <c:v>41201.447916598576</c:v>
                </c:pt>
                <c:pt idx="28076">
                  <c:v>41201.45833326524</c:v>
                </c:pt>
                <c:pt idx="28077">
                  <c:v>41201.468749931904</c:v>
                </c:pt>
                <c:pt idx="28078">
                  <c:v>41201.479166598569</c:v>
                </c:pt>
                <c:pt idx="28079">
                  <c:v>41201.489583265233</c:v>
                </c:pt>
                <c:pt idx="28080">
                  <c:v>41201.499999931897</c:v>
                </c:pt>
                <c:pt idx="28081">
                  <c:v>41201.510416598561</c:v>
                </c:pt>
                <c:pt idx="28082">
                  <c:v>41201.520833265226</c:v>
                </c:pt>
                <c:pt idx="28083">
                  <c:v>41201.53124993189</c:v>
                </c:pt>
                <c:pt idx="28084">
                  <c:v>41201.541666598554</c:v>
                </c:pt>
                <c:pt idx="28085">
                  <c:v>41201.552083265218</c:v>
                </c:pt>
                <c:pt idx="28086">
                  <c:v>41201.562499931882</c:v>
                </c:pt>
                <c:pt idx="28087">
                  <c:v>41201.572916598547</c:v>
                </c:pt>
                <c:pt idx="28088">
                  <c:v>41201.583333265211</c:v>
                </c:pt>
                <c:pt idx="28089">
                  <c:v>41201.593749931875</c:v>
                </c:pt>
                <c:pt idx="28090">
                  <c:v>41201.604166598539</c:v>
                </c:pt>
                <c:pt idx="28091">
                  <c:v>41201.614583265204</c:v>
                </c:pt>
                <c:pt idx="28092">
                  <c:v>41201.624999931868</c:v>
                </c:pt>
                <c:pt idx="28093">
                  <c:v>41201.635416598532</c:v>
                </c:pt>
                <c:pt idx="28094">
                  <c:v>41201.645833265196</c:v>
                </c:pt>
                <c:pt idx="28095">
                  <c:v>41201.656249931861</c:v>
                </c:pt>
                <c:pt idx="28096">
                  <c:v>41201.666666598525</c:v>
                </c:pt>
                <c:pt idx="28097">
                  <c:v>41201.677083265189</c:v>
                </c:pt>
                <c:pt idx="28098">
                  <c:v>41201.687499931853</c:v>
                </c:pt>
                <c:pt idx="28099">
                  <c:v>41201.697916598518</c:v>
                </c:pt>
                <c:pt idx="28100">
                  <c:v>41201.708333265182</c:v>
                </c:pt>
                <c:pt idx="28101">
                  <c:v>41201.718749931846</c:v>
                </c:pt>
                <c:pt idx="28102">
                  <c:v>41201.72916659851</c:v>
                </c:pt>
                <c:pt idx="28103">
                  <c:v>41201.739583265175</c:v>
                </c:pt>
                <c:pt idx="28104">
                  <c:v>41201.749999931839</c:v>
                </c:pt>
                <c:pt idx="28105">
                  <c:v>41201.760416598503</c:v>
                </c:pt>
                <c:pt idx="28106">
                  <c:v>41201.770833265167</c:v>
                </c:pt>
                <c:pt idx="28107">
                  <c:v>41201.781249931832</c:v>
                </c:pt>
                <c:pt idx="28108">
                  <c:v>41201.791666598496</c:v>
                </c:pt>
                <c:pt idx="28109">
                  <c:v>41201.80208326516</c:v>
                </c:pt>
                <c:pt idx="28110">
                  <c:v>41201.812499931824</c:v>
                </c:pt>
                <c:pt idx="28111">
                  <c:v>41201.822916598489</c:v>
                </c:pt>
                <c:pt idx="28112">
                  <c:v>41201.833333265153</c:v>
                </c:pt>
                <c:pt idx="28113">
                  <c:v>41201.843749931817</c:v>
                </c:pt>
                <c:pt idx="28114">
                  <c:v>41201.854166598481</c:v>
                </c:pt>
                <c:pt idx="28115">
                  <c:v>41201.864583265145</c:v>
                </c:pt>
                <c:pt idx="28116">
                  <c:v>41201.87499993181</c:v>
                </c:pt>
                <c:pt idx="28117">
                  <c:v>41201.885416598474</c:v>
                </c:pt>
                <c:pt idx="28118">
                  <c:v>41201.895833265138</c:v>
                </c:pt>
                <c:pt idx="28119">
                  <c:v>41201.906249931802</c:v>
                </c:pt>
                <c:pt idx="28120">
                  <c:v>41201.916666598467</c:v>
                </c:pt>
                <c:pt idx="28121">
                  <c:v>41201.927083265131</c:v>
                </c:pt>
                <c:pt idx="28122">
                  <c:v>41201.937499931795</c:v>
                </c:pt>
                <c:pt idx="28123">
                  <c:v>41201.947916598459</c:v>
                </c:pt>
                <c:pt idx="28124">
                  <c:v>41201.958333265124</c:v>
                </c:pt>
                <c:pt idx="28125">
                  <c:v>41201.968749931788</c:v>
                </c:pt>
                <c:pt idx="28126">
                  <c:v>41201.979166598452</c:v>
                </c:pt>
                <c:pt idx="28127">
                  <c:v>41201.989583265116</c:v>
                </c:pt>
                <c:pt idx="28128">
                  <c:v>41201.999999931781</c:v>
                </c:pt>
                <c:pt idx="28129">
                  <c:v>41202.010416598445</c:v>
                </c:pt>
                <c:pt idx="28130">
                  <c:v>41202.020833265109</c:v>
                </c:pt>
                <c:pt idx="28131">
                  <c:v>41202.031249931773</c:v>
                </c:pt>
                <c:pt idx="28132">
                  <c:v>41202.041666598438</c:v>
                </c:pt>
                <c:pt idx="28133">
                  <c:v>41202.052083265102</c:v>
                </c:pt>
                <c:pt idx="28134">
                  <c:v>41202.062499931766</c:v>
                </c:pt>
                <c:pt idx="28135">
                  <c:v>41202.07291659843</c:v>
                </c:pt>
                <c:pt idx="28136">
                  <c:v>41202.083333265095</c:v>
                </c:pt>
                <c:pt idx="28137">
                  <c:v>41202.093749931759</c:v>
                </c:pt>
                <c:pt idx="28138">
                  <c:v>41202.104166598423</c:v>
                </c:pt>
                <c:pt idx="28139">
                  <c:v>41202.114583265087</c:v>
                </c:pt>
                <c:pt idx="28140">
                  <c:v>41202.124999931752</c:v>
                </c:pt>
                <c:pt idx="28141">
                  <c:v>41202.135416598416</c:v>
                </c:pt>
                <c:pt idx="28142">
                  <c:v>41202.14583326508</c:v>
                </c:pt>
                <c:pt idx="28143">
                  <c:v>41202.156249931744</c:v>
                </c:pt>
                <c:pt idx="28144">
                  <c:v>41202.166666598408</c:v>
                </c:pt>
                <c:pt idx="28145">
                  <c:v>41202.177083265073</c:v>
                </c:pt>
                <c:pt idx="28146">
                  <c:v>41202.187499931737</c:v>
                </c:pt>
                <c:pt idx="28147">
                  <c:v>41202.197916598401</c:v>
                </c:pt>
                <c:pt idx="28148">
                  <c:v>41202.208333265065</c:v>
                </c:pt>
                <c:pt idx="28149">
                  <c:v>41202.21874993173</c:v>
                </c:pt>
                <c:pt idx="28150">
                  <c:v>41202.229166598394</c:v>
                </c:pt>
                <c:pt idx="28151">
                  <c:v>41202.239583265058</c:v>
                </c:pt>
                <c:pt idx="28152">
                  <c:v>41202.249999931722</c:v>
                </c:pt>
                <c:pt idx="28153">
                  <c:v>41202.260416598387</c:v>
                </c:pt>
                <c:pt idx="28154">
                  <c:v>41202.270833265051</c:v>
                </c:pt>
                <c:pt idx="28155">
                  <c:v>41202.281249931715</c:v>
                </c:pt>
                <c:pt idx="28156">
                  <c:v>41202.291666598379</c:v>
                </c:pt>
                <c:pt idx="28157">
                  <c:v>41202.302083265044</c:v>
                </c:pt>
                <c:pt idx="28158">
                  <c:v>41202.312499931708</c:v>
                </c:pt>
                <c:pt idx="28159">
                  <c:v>41202.322916598372</c:v>
                </c:pt>
                <c:pt idx="28160">
                  <c:v>41202.333333265036</c:v>
                </c:pt>
                <c:pt idx="28161">
                  <c:v>41202.343749931701</c:v>
                </c:pt>
                <c:pt idx="28162">
                  <c:v>41202.354166598365</c:v>
                </c:pt>
                <c:pt idx="28163">
                  <c:v>41202.364583265029</c:v>
                </c:pt>
                <c:pt idx="28164">
                  <c:v>41202.374999931693</c:v>
                </c:pt>
                <c:pt idx="28165">
                  <c:v>41202.385416598358</c:v>
                </c:pt>
                <c:pt idx="28166">
                  <c:v>41202.395833265022</c:v>
                </c:pt>
                <c:pt idx="28167">
                  <c:v>41202.406249931686</c:v>
                </c:pt>
                <c:pt idx="28168">
                  <c:v>41202.41666659835</c:v>
                </c:pt>
                <c:pt idx="28169">
                  <c:v>41202.427083265015</c:v>
                </c:pt>
                <c:pt idx="28170">
                  <c:v>41202.437499931679</c:v>
                </c:pt>
                <c:pt idx="28171">
                  <c:v>41202.447916598343</c:v>
                </c:pt>
                <c:pt idx="28172">
                  <c:v>41202.458333265007</c:v>
                </c:pt>
                <c:pt idx="28173">
                  <c:v>41202.468749931671</c:v>
                </c:pt>
                <c:pt idx="28174">
                  <c:v>41202.479166598336</c:v>
                </c:pt>
                <c:pt idx="28175">
                  <c:v>41202.489583265</c:v>
                </c:pt>
                <c:pt idx="28176">
                  <c:v>41202.499999931664</c:v>
                </c:pt>
                <c:pt idx="28177">
                  <c:v>41202.510416598328</c:v>
                </c:pt>
                <c:pt idx="28178">
                  <c:v>41202.520833264993</c:v>
                </c:pt>
                <c:pt idx="28179">
                  <c:v>41202.531249931657</c:v>
                </c:pt>
                <c:pt idx="28180">
                  <c:v>41202.541666598321</c:v>
                </c:pt>
                <c:pt idx="28181">
                  <c:v>41202.552083264985</c:v>
                </c:pt>
                <c:pt idx="28182">
                  <c:v>41202.56249993165</c:v>
                </c:pt>
                <c:pt idx="28183">
                  <c:v>41202.572916598314</c:v>
                </c:pt>
                <c:pt idx="28184">
                  <c:v>41202.583333264978</c:v>
                </c:pt>
                <c:pt idx="28185">
                  <c:v>41202.593749931642</c:v>
                </c:pt>
                <c:pt idx="28186">
                  <c:v>41202.604166598307</c:v>
                </c:pt>
                <c:pt idx="28187">
                  <c:v>41202.614583264971</c:v>
                </c:pt>
                <c:pt idx="28188">
                  <c:v>41202.624999931635</c:v>
                </c:pt>
                <c:pt idx="28189">
                  <c:v>41202.635416598299</c:v>
                </c:pt>
                <c:pt idx="28190">
                  <c:v>41202.645833264964</c:v>
                </c:pt>
                <c:pt idx="28191">
                  <c:v>41202.656249931628</c:v>
                </c:pt>
                <c:pt idx="28192">
                  <c:v>41202.666666598292</c:v>
                </c:pt>
                <c:pt idx="28193">
                  <c:v>41202.677083264956</c:v>
                </c:pt>
                <c:pt idx="28194">
                  <c:v>41202.687499931621</c:v>
                </c:pt>
                <c:pt idx="28195">
                  <c:v>41202.697916598285</c:v>
                </c:pt>
                <c:pt idx="28196">
                  <c:v>41202.708333264949</c:v>
                </c:pt>
                <c:pt idx="28197">
                  <c:v>41202.718749931613</c:v>
                </c:pt>
                <c:pt idx="28198">
                  <c:v>41202.729166598278</c:v>
                </c:pt>
                <c:pt idx="28199">
                  <c:v>41202.739583264942</c:v>
                </c:pt>
                <c:pt idx="28200">
                  <c:v>41202.749999931606</c:v>
                </c:pt>
                <c:pt idx="28201">
                  <c:v>41202.76041659827</c:v>
                </c:pt>
                <c:pt idx="28202">
                  <c:v>41202.770833264934</c:v>
                </c:pt>
                <c:pt idx="28203">
                  <c:v>41202.781249931599</c:v>
                </c:pt>
                <c:pt idx="28204">
                  <c:v>41202.791666598263</c:v>
                </c:pt>
                <c:pt idx="28205">
                  <c:v>41202.802083264927</c:v>
                </c:pt>
                <c:pt idx="28206">
                  <c:v>41202.812499931591</c:v>
                </c:pt>
                <c:pt idx="28207">
                  <c:v>41202.822916598256</c:v>
                </c:pt>
                <c:pt idx="28208">
                  <c:v>41202.83333326492</c:v>
                </c:pt>
                <c:pt idx="28209">
                  <c:v>41202.843749931584</c:v>
                </c:pt>
                <c:pt idx="28210">
                  <c:v>41202.854166598248</c:v>
                </c:pt>
                <c:pt idx="28211">
                  <c:v>41202.864583264913</c:v>
                </c:pt>
                <c:pt idx="28212">
                  <c:v>41202.874999931577</c:v>
                </c:pt>
                <c:pt idx="28213">
                  <c:v>41202.885416598241</c:v>
                </c:pt>
                <c:pt idx="28214">
                  <c:v>41202.895833264905</c:v>
                </c:pt>
                <c:pt idx="28215">
                  <c:v>41202.90624993157</c:v>
                </c:pt>
                <c:pt idx="28216">
                  <c:v>41202.916666598234</c:v>
                </c:pt>
                <c:pt idx="28217">
                  <c:v>41202.927083264898</c:v>
                </c:pt>
                <c:pt idx="28218">
                  <c:v>41202.937499931562</c:v>
                </c:pt>
                <c:pt idx="28219">
                  <c:v>41202.947916598227</c:v>
                </c:pt>
                <c:pt idx="28220">
                  <c:v>41202.958333264891</c:v>
                </c:pt>
                <c:pt idx="28221">
                  <c:v>41202.968749931555</c:v>
                </c:pt>
                <c:pt idx="28222">
                  <c:v>41202.979166598219</c:v>
                </c:pt>
                <c:pt idx="28223">
                  <c:v>41202.989583264884</c:v>
                </c:pt>
                <c:pt idx="28224">
                  <c:v>41202.999999931548</c:v>
                </c:pt>
                <c:pt idx="28225">
                  <c:v>41203.010416598212</c:v>
                </c:pt>
                <c:pt idx="28226">
                  <c:v>41203.020833264876</c:v>
                </c:pt>
                <c:pt idx="28227">
                  <c:v>41203.031249931541</c:v>
                </c:pt>
                <c:pt idx="28228">
                  <c:v>41203.041666598205</c:v>
                </c:pt>
                <c:pt idx="28229">
                  <c:v>41203.052083264869</c:v>
                </c:pt>
                <c:pt idx="28230">
                  <c:v>41203.062499931533</c:v>
                </c:pt>
                <c:pt idx="28231">
                  <c:v>41203.072916598197</c:v>
                </c:pt>
                <c:pt idx="28232">
                  <c:v>41203.083333264862</c:v>
                </c:pt>
                <c:pt idx="28233">
                  <c:v>41203.093749931526</c:v>
                </c:pt>
                <c:pt idx="28234">
                  <c:v>41203.10416659819</c:v>
                </c:pt>
                <c:pt idx="28235">
                  <c:v>41203.114583264854</c:v>
                </c:pt>
                <c:pt idx="28236">
                  <c:v>41203.124999931519</c:v>
                </c:pt>
                <c:pt idx="28237">
                  <c:v>41203.135416598183</c:v>
                </c:pt>
                <c:pt idx="28238">
                  <c:v>41203.145833264847</c:v>
                </c:pt>
                <c:pt idx="28239">
                  <c:v>41203.156249931511</c:v>
                </c:pt>
                <c:pt idx="28240">
                  <c:v>41203.166666598176</c:v>
                </c:pt>
                <c:pt idx="28241">
                  <c:v>41203.17708326484</c:v>
                </c:pt>
                <c:pt idx="28242">
                  <c:v>41203.187499931504</c:v>
                </c:pt>
                <c:pt idx="28243">
                  <c:v>41203.197916598168</c:v>
                </c:pt>
                <c:pt idx="28244">
                  <c:v>41203.208333264833</c:v>
                </c:pt>
                <c:pt idx="28245">
                  <c:v>41203.218749931497</c:v>
                </c:pt>
                <c:pt idx="28246">
                  <c:v>41203.229166598161</c:v>
                </c:pt>
                <c:pt idx="28247">
                  <c:v>41203.239583264825</c:v>
                </c:pt>
                <c:pt idx="28248">
                  <c:v>41203.24999993149</c:v>
                </c:pt>
                <c:pt idx="28249">
                  <c:v>41203.260416598154</c:v>
                </c:pt>
                <c:pt idx="28250">
                  <c:v>41203.270833264818</c:v>
                </c:pt>
                <c:pt idx="28251">
                  <c:v>41203.281249931482</c:v>
                </c:pt>
                <c:pt idx="28252">
                  <c:v>41203.291666598147</c:v>
                </c:pt>
                <c:pt idx="28253">
                  <c:v>41203.302083264811</c:v>
                </c:pt>
                <c:pt idx="28254">
                  <c:v>41203.312499931475</c:v>
                </c:pt>
                <c:pt idx="28255">
                  <c:v>41203.322916598139</c:v>
                </c:pt>
                <c:pt idx="28256">
                  <c:v>41203.333333264804</c:v>
                </c:pt>
                <c:pt idx="28257">
                  <c:v>41203.343749931468</c:v>
                </c:pt>
                <c:pt idx="28258">
                  <c:v>41203.354166598132</c:v>
                </c:pt>
                <c:pt idx="28259">
                  <c:v>41203.364583264796</c:v>
                </c:pt>
                <c:pt idx="28260">
                  <c:v>41203.37499993146</c:v>
                </c:pt>
                <c:pt idx="28261">
                  <c:v>41203.385416598125</c:v>
                </c:pt>
                <c:pt idx="28262">
                  <c:v>41203.395833264789</c:v>
                </c:pt>
                <c:pt idx="28263">
                  <c:v>41203.406249931453</c:v>
                </c:pt>
                <c:pt idx="28264">
                  <c:v>41203.416666598117</c:v>
                </c:pt>
                <c:pt idx="28265">
                  <c:v>41203.427083264782</c:v>
                </c:pt>
                <c:pt idx="28266">
                  <c:v>41203.437499931446</c:v>
                </c:pt>
                <c:pt idx="28267">
                  <c:v>41203.44791659811</c:v>
                </c:pt>
                <c:pt idx="28268">
                  <c:v>41203.458333264774</c:v>
                </c:pt>
                <c:pt idx="28269">
                  <c:v>41203.468749931439</c:v>
                </c:pt>
                <c:pt idx="28270">
                  <c:v>41203.479166598103</c:v>
                </c:pt>
                <c:pt idx="28271">
                  <c:v>41203.489583264767</c:v>
                </c:pt>
                <c:pt idx="28272">
                  <c:v>41203.499999931431</c:v>
                </c:pt>
                <c:pt idx="28273">
                  <c:v>41203.510416598096</c:v>
                </c:pt>
                <c:pt idx="28274">
                  <c:v>41203.52083326476</c:v>
                </c:pt>
                <c:pt idx="28275">
                  <c:v>41203.531249931424</c:v>
                </c:pt>
                <c:pt idx="28276">
                  <c:v>41203.541666598088</c:v>
                </c:pt>
                <c:pt idx="28277">
                  <c:v>41203.552083264753</c:v>
                </c:pt>
                <c:pt idx="28278">
                  <c:v>41203.562499931417</c:v>
                </c:pt>
                <c:pt idx="28279">
                  <c:v>41203.572916598081</c:v>
                </c:pt>
                <c:pt idx="28280">
                  <c:v>41203.583333264745</c:v>
                </c:pt>
                <c:pt idx="28281">
                  <c:v>41203.59374993141</c:v>
                </c:pt>
                <c:pt idx="28282">
                  <c:v>41203.604166598074</c:v>
                </c:pt>
                <c:pt idx="28283">
                  <c:v>41203.614583264738</c:v>
                </c:pt>
                <c:pt idx="28284">
                  <c:v>41203.624999931402</c:v>
                </c:pt>
                <c:pt idx="28285">
                  <c:v>41203.635416598067</c:v>
                </c:pt>
                <c:pt idx="28286">
                  <c:v>41203.645833264731</c:v>
                </c:pt>
                <c:pt idx="28287">
                  <c:v>41203.656249931395</c:v>
                </c:pt>
                <c:pt idx="28288">
                  <c:v>41203.666666598059</c:v>
                </c:pt>
                <c:pt idx="28289">
                  <c:v>41203.677083264723</c:v>
                </c:pt>
                <c:pt idx="28290">
                  <c:v>41203.687499931388</c:v>
                </c:pt>
                <c:pt idx="28291">
                  <c:v>41203.697916598052</c:v>
                </c:pt>
                <c:pt idx="28292">
                  <c:v>41203.708333264716</c:v>
                </c:pt>
                <c:pt idx="28293">
                  <c:v>41203.71874993138</c:v>
                </c:pt>
                <c:pt idx="28294">
                  <c:v>41203.729166598045</c:v>
                </c:pt>
                <c:pt idx="28295">
                  <c:v>41203.739583264709</c:v>
                </c:pt>
                <c:pt idx="28296">
                  <c:v>41203.749999931373</c:v>
                </c:pt>
                <c:pt idx="28297">
                  <c:v>41203.760416598037</c:v>
                </c:pt>
                <c:pt idx="28298">
                  <c:v>41203.770833264702</c:v>
                </c:pt>
                <c:pt idx="28299">
                  <c:v>41203.781249931366</c:v>
                </c:pt>
                <c:pt idx="28300">
                  <c:v>41203.79166659803</c:v>
                </c:pt>
                <c:pt idx="28301">
                  <c:v>41203.802083264694</c:v>
                </c:pt>
                <c:pt idx="28302">
                  <c:v>41203.812499931359</c:v>
                </c:pt>
                <c:pt idx="28303">
                  <c:v>41203.822916598023</c:v>
                </c:pt>
                <c:pt idx="28304">
                  <c:v>41203.833333264687</c:v>
                </c:pt>
                <c:pt idx="28305">
                  <c:v>41203.843749931351</c:v>
                </c:pt>
                <c:pt idx="28306">
                  <c:v>41203.854166598016</c:v>
                </c:pt>
                <c:pt idx="28307">
                  <c:v>41203.86458326468</c:v>
                </c:pt>
                <c:pt idx="28308">
                  <c:v>41203.874999931344</c:v>
                </c:pt>
                <c:pt idx="28309">
                  <c:v>41203.885416598008</c:v>
                </c:pt>
                <c:pt idx="28310">
                  <c:v>41203.895833264673</c:v>
                </c:pt>
                <c:pt idx="28311">
                  <c:v>41203.906249931337</c:v>
                </c:pt>
                <c:pt idx="28312">
                  <c:v>41203.916666598001</c:v>
                </c:pt>
                <c:pt idx="28313">
                  <c:v>41203.927083264665</c:v>
                </c:pt>
                <c:pt idx="28314">
                  <c:v>41203.93749993133</c:v>
                </c:pt>
                <c:pt idx="28315">
                  <c:v>41203.947916597994</c:v>
                </c:pt>
                <c:pt idx="28316">
                  <c:v>41203.958333264658</c:v>
                </c:pt>
                <c:pt idx="28317">
                  <c:v>41203.968749931322</c:v>
                </c:pt>
                <c:pt idx="28318">
                  <c:v>41203.979166597986</c:v>
                </c:pt>
                <c:pt idx="28319">
                  <c:v>41203.989583264651</c:v>
                </c:pt>
                <c:pt idx="28320">
                  <c:v>41203.999999931315</c:v>
                </c:pt>
                <c:pt idx="28321">
                  <c:v>41204.010416597979</c:v>
                </c:pt>
                <c:pt idx="28322">
                  <c:v>41204.020833264643</c:v>
                </c:pt>
                <c:pt idx="28323">
                  <c:v>41204.031249931308</c:v>
                </c:pt>
                <c:pt idx="28324">
                  <c:v>41204.041666597972</c:v>
                </c:pt>
                <c:pt idx="28325">
                  <c:v>41204.052083264636</c:v>
                </c:pt>
                <c:pt idx="28326">
                  <c:v>41204.0624999313</c:v>
                </c:pt>
                <c:pt idx="28327">
                  <c:v>41204.072916597965</c:v>
                </c:pt>
                <c:pt idx="28328">
                  <c:v>41204.083333264629</c:v>
                </c:pt>
                <c:pt idx="28329">
                  <c:v>41204.093749931293</c:v>
                </c:pt>
                <c:pt idx="28330">
                  <c:v>41204.104166597957</c:v>
                </c:pt>
                <c:pt idx="28331">
                  <c:v>41204.114583264622</c:v>
                </c:pt>
                <c:pt idx="28332">
                  <c:v>41204.124999931286</c:v>
                </c:pt>
                <c:pt idx="28333">
                  <c:v>41204.13541659795</c:v>
                </c:pt>
                <c:pt idx="28334">
                  <c:v>41204.145833264614</c:v>
                </c:pt>
                <c:pt idx="28335">
                  <c:v>41204.156249931279</c:v>
                </c:pt>
                <c:pt idx="28336">
                  <c:v>41204.166666597943</c:v>
                </c:pt>
                <c:pt idx="28337">
                  <c:v>41204.177083264607</c:v>
                </c:pt>
                <c:pt idx="28338">
                  <c:v>41204.187499931271</c:v>
                </c:pt>
                <c:pt idx="28339">
                  <c:v>41204.197916597936</c:v>
                </c:pt>
                <c:pt idx="28340">
                  <c:v>41204.2083332646</c:v>
                </c:pt>
                <c:pt idx="28341">
                  <c:v>41204.218749931264</c:v>
                </c:pt>
                <c:pt idx="28342">
                  <c:v>41204.229166597928</c:v>
                </c:pt>
                <c:pt idx="28343">
                  <c:v>41204.239583264593</c:v>
                </c:pt>
                <c:pt idx="28344">
                  <c:v>41204.249999931257</c:v>
                </c:pt>
                <c:pt idx="28345">
                  <c:v>41204.260416597921</c:v>
                </c:pt>
                <c:pt idx="28346">
                  <c:v>41204.270833264585</c:v>
                </c:pt>
                <c:pt idx="28347">
                  <c:v>41204.281249931249</c:v>
                </c:pt>
                <c:pt idx="28348">
                  <c:v>41204.291666597914</c:v>
                </c:pt>
                <c:pt idx="28349">
                  <c:v>41204.302083264578</c:v>
                </c:pt>
                <c:pt idx="28350">
                  <c:v>41204.312499931242</c:v>
                </c:pt>
                <c:pt idx="28351">
                  <c:v>41204.322916597906</c:v>
                </c:pt>
                <c:pt idx="28352">
                  <c:v>41204.333333264571</c:v>
                </c:pt>
                <c:pt idx="28353">
                  <c:v>41204.343749931235</c:v>
                </c:pt>
                <c:pt idx="28354">
                  <c:v>41204.354166597899</c:v>
                </c:pt>
                <c:pt idx="28355">
                  <c:v>41204.364583264563</c:v>
                </c:pt>
                <c:pt idx="28356">
                  <c:v>41204.374999931228</c:v>
                </c:pt>
                <c:pt idx="28357">
                  <c:v>41204.385416597892</c:v>
                </c:pt>
                <c:pt idx="28358">
                  <c:v>41204.395833264556</c:v>
                </c:pt>
                <c:pt idx="28359">
                  <c:v>41204.40624993122</c:v>
                </c:pt>
                <c:pt idx="28360">
                  <c:v>41204.416666597885</c:v>
                </c:pt>
                <c:pt idx="28361">
                  <c:v>41204.427083264549</c:v>
                </c:pt>
                <c:pt idx="28362">
                  <c:v>41204.437499931213</c:v>
                </c:pt>
                <c:pt idx="28363">
                  <c:v>41204.447916597877</c:v>
                </c:pt>
                <c:pt idx="28364">
                  <c:v>41204.458333264542</c:v>
                </c:pt>
                <c:pt idx="28365">
                  <c:v>41204.468749931206</c:v>
                </c:pt>
                <c:pt idx="28366">
                  <c:v>41204.47916659787</c:v>
                </c:pt>
                <c:pt idx="28367">
                  <c:v>41204.489583264534</c:v>
                </c:pt>
                <c:pt idx="28368">
                  <c:v>41204.499999931199</c:v>
                </c:pt>
                <c:pt idx="28369">
                  <c:v>41204.510416597863</c:v>
                </c:pt>
                <c:pt idx="28370">
                  <c:v>41204.520833264527</c:v>
                </c:pt>
                <c:pt idx="28371">
                  <c:v>41204.531249931191</c:v>
                </c:pt>
                <c:pt idx="28372">
                  <c:v>41204.541666597856</c:v>
                </c:pt>
                <c:pt idx="28373">
                  <c:v>41204.55208326452</c:v>
                </c:pt>
                <c:pt idx="28374">
                  <c:v>41204.562499931184</c:v>
                </c:pt>
                <c:pt idx="28375">
                  <c:v>41204.572916597848</c:v>
                </c:pt>
                <c:pt idx="28376">
                  <c:v>41204.583333264512</c:v>
                </c:pt>
                <c:pt idx="28377">
                  <c:v>41204.593749931177</c:v>
                </c:pt>
                <c:pt idx="28378">
                  <c:v>41204.604166597841</c:v>
                </c:pt>
                <c:pt idx="28379">
                  <c:v>41204.614583264505</c:v>
                </c:pt>
                <c:pt idx="28380">
                  <c:v>41204.624999931169</c:v>
                </c:pt>
                <c:pt idx="28381">
                  <c:v>41204.635416597834</c:v>
                </c:pt>
                <c:pt idx="28382">
                  <c:v>41204.645833264498</c:v>
                </c:pt>
                <c:pt idx="28383">
                  <c:v>41204.656249931162</c:v>
                </c:pt>
                <c:pt idx="28384">
                  <c:v>41204.666666597826</c:v>
                </c:pt>
                <c:pt idx="28385">
                  <c:v>41204.677083264491</c:v>
                </c:pt>
                <c:pt idx="28386">
                  <c:v>41204.687499931155</c:v>
                </c:pt>
                <c:pt idx="28387">
                  <c:v>41204.697916597819</c:v>
                </c:pt>
                <c:pt idx="28388">
                  <c:v>41204.708333264483</c:v>
                </c:pt>
                <c:pt idx="28389">
                  <c:v>41204.718749931148</c:v>
                </c:pt>
                <c:pt idx="28390">
                  <c:v>41204.729166597812</c:v>
                </c:pt>
                <c:pt idx="28391">
                  <c:v>41204.739583264476</c:v>
                </c:pt>
                <c:pt idx="28392">
                  <c:v>41204.74999993114</c:v>
                </c:pt>
                <c:pt idx="28393">
                  <c:v>41204.760416597805</c:v>
                </c:pt>
                <c:pt idx="28394">
                  <c:v>41204.770833264469</c:v>
                </c:pt>
                <c:pt idx="28395">
                  <c:v>41204.781249931133</c:v>
                </c:pt>
                <c:pt idx="28396">
                  <c:v>41204.791666597797</c:v>
                </c:pt>
                <c:pt idx="28397">
                  <c:v>41204.802083264462</c:v>
                </c:pt>
                <c:pt idx="28398">
                  <c:v>41204.812499931126</c:v>
                </c:pt>
                <c:pt idx="28399">
                  <c:v>41204.82291659779</c:v>
                </c:pt>
                <c:pt idx="28400">
                  <c:v>41204.833333264454</c:v>
                </c:pt>
                <c:pt idx="28401">
                  <c:v>41204.843749931119</c:v>
                </c:pt>
                <c:pt idx="28402">
                  <c:v>41204.854166597783</c:v>
                </c:pt>
                <c:pt idx="28403">
                  <c:v>41204.864583264447</c:v>
                </c:pt>
                <c:pt idx="28404">
                  <c:v>41204.874999931111</c:v>
                </c:pt>
                <c:pt idx="28405">
                  <c:v>41204.885416597775</c:v>
                </c:pt>
                <c:pt idx="28406">
                  <c:v>41204.89583326444</c:v>
                </c:pt>
                <c:pt idx="28407">
                  <c:v>41204.906249931104</c:v>
                </c:pt>
                <c:pt idx="28408">
                  <c:v>41204.916666597768</c:v>
                </c:pt>
                <c:pt idx="28409">
                  <c:v>41204.927083264432</c:v>
                </c:pt>
                <c:pt idx="28410">
                  <c:v>41204.937499931097</c:v>
                </c:pt>
                <c:pt idx="28411">
                  <c:v>41204.947916597761</c:v>
                </c:pt>
                <c:pt idx="28412">
                  <c:v>41204.958333264425</c:v>
                </c:pt>
                <c:pt idx="28413">
                  <c:v>41204.968749931089</c:v>
                </c:pt>
                <c:pt idx="28414">
                  <c:v>41204.979166597754</c:v>
                </c:pt>
                <c:pt idx="28415">
                  <c:v>41204.989583264418</c:v>
                </c:pt>
                <c:pt idx="28416">
                  <c:v>41204.999999931082</c:v>
                </c:pt>
                <c:pt idx="28417">
                  <c:v>41205.010416597746</c:v>
                </c:pt>
                <c:pt idx="28418">
                  <c:v>41205.020833264411</c:v>
                </c:pt>
                <c:pt idx="28419">
                  <c:v>41205.031249931075</c:v>
                </c:pt>
                <c:pt idx="28420">
                  <c:v>41205.041666597739</c:v>
                </c:pt>
                <c:pt idx="28421">
                  <c:v>41205.052083264403</c:v>
                </c:pt>
                <c:pt idx="28422">
                  <c:v>41205.062499931068</c:v>
                </c:pt>
                <c:pt idx="28423">
                  <c:v>41205.072916597732</c:v>
                </c:pt>
                <c:pt idx="28424">
                  <c:v>41205.083333264396</c:v>
                </c:pt>
                <c:pt idx="28425">
                  <c:v>41205.09374993106</c:v>
                </c:pt>
                <c:pt idx="28426">
                  <c:v>41205.104166597725</c:v>
                </c:pt>
                <c:pt idx="28427">
                  <c:v>41205.114583264389</c:v>
                </c:pt>
                <c:pt idx="28428">
                  <c:v>41205.124999931053</c:v>
                </c:pt>
                <c:pt idx="28429">
                  <c:v>41205.135416597717</c:v>
                </c:pt>
                <c:pt idx="28430">
                  <c:v>41205.145833264382</c:v>
                </c:pt>
                <c:pt idx="28431">
                  <c:v>41205.156249931046</c:v>
                </c:pt>
                <c:pt idx="28432">
                  <c:v>41205.16666659771</c:v>
                </c:pt>
                <c:pt idx="28433">
                  <c:v>41205.177083264374</c:v>
                </c:pt>
                <c:pt idx="28434">
                  <c:v>41205.187499931038</c:v>
                </c:pt>
                <c:pt idx="28435">
                  <c:v>41205.197916597703</c:v>
                </c:pt>
                <c:pt idx="28436">
                  <c:v>41205.208333264367</c:v>
                </c:pt>
                <c:pt idx="28437">
                  <c:v>41205.218749931031</c:v>
                </c:pt>
                <c:pt idx="28438">
                  <c:v>41205.229166597695</c:v>
                </c:pt>
                <c:pt idx="28439">
                  <c:v>41205.23958326436</c:v>
                </c:pt>
                <c:pt idx="28440">
                  <c:v>41205.249999931024</c:v>
                </c:pt>
                <c:pt idx="28441">
                  <c:v>41205.260416597688</c:v>
                </c:pt>
                <c:pt idx="28442">
                  <c:v>41205.270833264352</c:v>
                </c:pt>
                <c:pt idx="28443">
                  <c:v>41205.281249931017</c:v>
                </c:pt>
                <c:pt idx="28444">
                  <c:v>41205.291666597681</c:v>
                </c:pt>
                <c:pt idx="28445">
                  <c:v>41205.302083264345</c:v>
                </c:pt>
                <c:pt idx="28446">
                  <c:v>41205.312499931009</c:v>
                </c:pt>
                <c:pt idx="28447">
                  <c:v>41205.322916597674</c:v>
                </c:pt>
                <c:pt idx="28448">
                  <c:v>41205.333333264338</c:v>
                </c:pt>
                <c:pt idx="28449">
                  <c:v>41205.343749931002</c:v>
                </c:pt>
                <c:pt idx="28450">
                  <c:v>41205.354166597666</c:v>
                </c:pt>
                <c:pt idx="28451">
                  <c:v>41205.364583264331</c:v>
                </c:pt>
                <c:pt idx="28452">
                  <c:v>41205.374999930995</c:v>
                </c:pt>
                <c:pt idx="28453">
                  <c:v>41205.385416597659</c:v>
                </c:pt>
                <c:pt idx="28454">
                  <c:v>41205.395833264323</c:v>
                </c:pt>
                <c:pt idx="28455">
                  <c:v>41205.406249930988</c:v>
                </c:pt>
                <c:pt idx="28456">
                  <c:v>41205.416666597652</c:v>
                </c:pt>
                <c:pt idx="28457">
                  <c:v>41205.427083264316</c:v>
                </c:pt>
                <c:pt idx="28458">
                  <c:v>41205.43749993098</c:v>
                </c:pt>
                <c:pt idx="28459">
                  <c:v>41205.447916597645</c:v>
                </c:pt>
                <c:pt idx="28460">
                  <c:v>41205.458333264309</c:v>
                </c:pt>
                <c:pt idx="28461">
                  <c:v>41205.468749930973</c:v>
                </c:pt>
                <c:pt idx="28462">
                  <c:v>41205.479166597637</c:v>
                </c:pt>
                <c:pt idx="28463">
                  <c:v>41205.489583264301</c:v>
                </c:pt>
                <c:pt idx="28464">
                  <c:v>41205.499999930966</c:v>
                </c:pt>
                <c:pt idx="28465">
                  <c:v>41205.51041659763</c:v>
                </c:pt>
                <c:pt idx="28466">
                  <c:v>41205.520833264294</c:v>
                </c:pt>
                <c:pt idx="28467">
                  <c:v>41205.531249930958</c:v>
                </c:pt>
                <c:pt idx="28468">
                  <c:v>41205.541666597623</c:v>
                </c:pt>
                <c:pt idx="28469">
                  <c:v>41205.552083264287</c:v>
                </c:pt>
                <c:pt idx="28470">
                  <c:v>41205.562499930951</c:v>
                </c:pt>
                <c:pt idx="28471">
                  <c:v>41205.572916597615</c:v>
                </c:pt>
                <c:pt idx="28472">
                  <c:v>41205.58333326428</c:v>
                </c:pt>
                <c:pt idx="28473">
                  <c:v>41205.593749930944</c:v>
                </c:pt>
                <c:pt idx="28474">
                  <c:v>41205.604166597608</c:v>
                </c:pt>
                <c:pt idx="28475">
                  <c:v>41205.614583264272</c:v>
                </c:pt>
                <c:pt idx="28476">
                  <c:v>41205.624999930937</c:v>
                </c:pt>
                <c:pt idx="28477">
                  <c:v>41205.635416597601</c:v>
                </c:pt>
                <c:pt idx="28478">
                  <c:v>41205.645833264265</c:v>
                </c:pt>
                <c:pt idx="28479">
                  <c:v>41205.656249930929</c:v>
                </c:pt>
                <c:pt idx="28480">
                  <c:v>41205.666666597594</c:v>
                </c:pt>
                <c:pt idx="28481">
                  <c:v>41205.677083264258</c:v>
                </c:pt>
                <c:pt idx="28482">
                  <c:v>41205.687499930922</c:v>
                </c:pt>
                <c:pt idx="28483">
                  <c:v>41205.697916597586</c:v>
                </c:pt>
                <c:pt idx="28484">
                  <c:v>41205.708333264251</c:v>
                </c:pt>
                <c:pt idx="28485">
                  <c:v>41205.718749930915</c:v>
                </c:pt>
                <c:pt idx="28486">
                  <c:v>41205.729166597579</c:v>
                </c:pt>
                <c:pt idx="28487">
                  <c:v>41205.739583264243</c:v>
                </c:pt>
                <c:pt idx="28488">
                  <c:v>41205.749999930908</c:v>
                </c:pt>
                <c:pt idx="28489">
                  <c:v>41205.760416597572</c:v>
                </c:pt>
                <c:pt idx="28490">
                  <c:v>41205.770833264236</c:v>
                </c:pt>
                <c:pt idx="28491">
                  <c:v>41205.7812499309</c:v>
                </c:pt>
                <c:pt idx="28492">
                  <c:v>41205.791666597564</c:v>
                </c:pt>
                <c:pt idx="28493">
                  <c:v>41205.802083264229</c:v>
                </c:pt>
                <c:pt idx="28494">
                  <c:v>41205.812499930893</c:v>
                </c:pt>
                <c:pt idx="28495">
                  <c:v>41205.822916597557</c:v>
                </c:pt>
                <c:pt idx="28496">
                  <c:v>41205.833333264221</c:v>
                </c:pt>
                <c:pt idx="28497">
                  <c:v>41205.843749930886</c:v>
                </c:pt>
                <c:pt idx="28498">
                  <c:v>41205.85416659755</c:v>
                </c:pt>
                <c:pt idx="28499">
                  <c:v>41205.864583264214</c:v>
                </c:pt>
                <c:pt idx="28500">
                  <c:v>41205.874999930878</c:v>
                </c:pt>
                <c:pt idx="28501">
                  <c:v>41205.885416597543</c:v>
                </c:pt>
                <c:pt idx="28502">
                  <c:v>41205.895833264207</c:v>
                </c:pt>
                <c:pt idx="28503">
                  <c:v>41205.906249930871</c:v>
                </c:pt>
                <c:pt idx="28504">
                  <c:v>41205.916666597535</c:v>
                </c:pt>
                <c:pt idx="28505">
                  <c:v>41205.9270832642</c:v>
                </c:pt>
                <c:pt idx="28506">
                  <c:v>41205.937499930864</c:v>
                </c:pt>
                <c:pt idx="28507">
                  <c:v>41205.947916597528</c:v>
                </c:pt>
                <c:pt idx="28508">
                  <c:v>41205.958333264192</c:v>
                </c:pt>
                <c:pt idx="28509">
                  <c:v>41205.968749930857</c:v>
                </c:pt>
                <c:pt idx="28510">
                  <c:v>41205.979166597521</c:v>
                </c:pt>
                <c:pt idx="28511">
                  <c:v>41205.989583264185</c:v>
                </c:pt>
                <c:pt idx="28512">
                  <c:v>41205.999999930849</c:v>
                </c:pt>
                <c:pt idx="28513">
                  <c:v>41206.010416597514</c:v>
                </c:pt>
                <c:pt idx="28514">
                  <c:v>41206.020833264178</c:v>
                </c:pt>
                <c:pt idx="28515">
                  <c:v>41206.031249930842</c:v>
                </c:pt>
                <c:pt idx="28516">
                  <c:v>41206.041666597506</c:v>
                </c:pt>
                <c:pt idx="28517">
                  <c:v>41206.052083264171</c:v>
                </c:pt>
                <c:pt idx="28518">
                  <c:v>41206.062499930835</c:v>
                </c:pt>
                <c:pt idx="28519">
                  <c:v>41206.072916597499</c:v>
                </c:pt>
                <c:pt idx="28520">
                  <c:v>41206.083333264163</c:v>
                </c:pt>
                <c:pt idx="28521">
                  <c:v>41206.093749930827</c:v>
                </c:pt>
                <c:pt idx="28522">
                  <c:v>41206.104166597492</c:v>
                </c:pt>
                <c:pt idx="28523">
                  <c:v>41206.114583264156</c:v>
                </c:pt>
                <c:pt idx="28524">
                  <c:v>41206.12499993082</c:v>
                </c:pt>
                <c:pt idx="28525">
                  <c:v>41206.135416597484</c:v>
                </c:pt>
                <c:pt idx="28526">
                  <c:v>41206.145833264149</c:v>
                </c:pt>
                <c:pt idx="28527">
                  <c:v>41206.156249930813</c:v>
                </c:pt>
                <c:pt idx="28528">
                  <c:v>41206.166666597477</c:v>
                </c:pt>
                <c:pt idx="28529">
                  <c:v>41206.177083264141</c:v>
                </c:pt>
                <c:pt idx="28530">
                  <c:v>41206.187499930806</c:v>
                </c:pt>
                <c:pt idx="28531">
                  <c:v>41206.19791659747</c:v>
                </c:pt>
                <c:pt idx="28532">
                  <c:v>41206.208333264134</c:v>
                </c:pt>
                <c:pt idx="28533">
                  <c:v>41206.218749930798</c:v>
                </c:pt>
                <c:pt idx="28534">
                  <c:v>41206.229166597463</c:v>
                </c:pt>
                <c:pt idx="28535">
                  <c:v>41206.239583264127</c:v>
                </c:pt>
                <c:pt idx="28536">
                  <c:v>41206.249999930791</c:v>
                </c:pt>
                <c:pt idx="28537">
                  <c:v>41206.260416597455</c:v>
                </c:pt>
                <c:pt idx="28538">
                  <c:v>41206.27083326412</c:v>
                </c:pt>
                <c:pt idx="28539">
                  <c:v>41206.281249930784</c:v>
                </c:pt>
                <c:pt idx="28540">
                  <c:v>41206.291666597448</c:v>
                </c:pt>
                <c:pt idx="28541">
                  <c:v>41206.302083264112</c:v>
                </c:pt>
                <c:pt idx="28542">
                  <c:v>41206.312499930777</c:v>
                </c:pt>
                <c:pt idx="28543">
                  <c:v>41206.322916597441</c:v>
                </c:pt>
                <c:pt idx="28544">
                  <c:v>41206.333333264105</c:v>
                </c:pt>
                <c:pt idx="28545">
                  <c:v>41206.343749930769</c:v>
                </c:pt>
                <c:pt idx="28546">
                  <c:v>41206.354166597434</c:v>
                </c:pt>
                <c:pt idx="28547">
                  <c:v>41206.364583264098</c:v>
                </c:pt>
                <c:pt idx="28548">
                  <c:v>41206.374999930762</c:v>
                </c:pt>
                <c:pt idx="28549">
                  <c:v>41206.385416597426</c:v>
                </c:pt>
                <c:pt idx="28550">
                  <c:v>41206.39583326409</c:v>
                </c:pt>
                <c:pt idx="28551">
                  <c:v>41206.406249930755</c:v>
                </c:pt>
                <c:pt idx="28552">
                  <c:v>41206.416666597419</c:v>
                </c:pt>
                <c:pt idx="28553">
                  <c:v>41206.427083264083</c:v>
                </c:pt>
                <c:pt idx="28554">
                  <c:v>41206.437499930747</c:v>
                </c:pt>
                <c:pt idx="28555">
                  <c:v>41206.447916597412</c:v>
                </c:pt>
                <c:pt idx="28556">
                  <c:v>41206.458333264076</c:v>
                </c:pt>
                <c:pt idx="28557">
                  <c:v>41206.46874993074</c:v>
                </c:pt>
                <c:pt idx="28558">
                  <c:v>41206.479166597404</c:v>
                </c:pt>
                <c:pt idx="28559">
                  <c:v>41206.489583264069</c:v>
                </c:pt>
                <c:pt idx="28560">
                  <c:v>41206.499999930733</c:v>
                </c:pt>
                <c:pt idx="28561">
                  <c:v>41206.510416597397</c:v>
                </c:pt>
                <c:pt idx="28562">
                  <c:v>41206.520833264061</c:v>
                </c:pt>
                <c:pt idx="28563">
                  <c:v>41206.531249930726</c:v>
                </c:pt>
                <c:pt idx="28564">
                  <c:v>41206.54166659739</c:v>
                </c:pt>
                <c:pt idx="28565">
                  <c:v>41206.552083264054</c:v>
                </c:pt>
                <c:pt idx="28566">
                  <c:v>41206.562499930718</c:v>
                </c:pt>
                <c:pt idx="28567">
                  <c:v>41206.572916597383</c:v>
                </c:pt>
                <c:pt idx="28568">
                  <c:v>41206.583333264047</c:v>
                </c:pt>
                <c:pt idx="28569">
                  <c:v>41206.593749930711</c:v>
                </c:pt>
                <c:pt idx="28570">
                  <c:v>41206.604166597375</c:v>
                </c:pt>
                <c:pt idx="28571">
                  <c:v>41206.61458326404</c:v>
                </c:pt>
                <c:pt idx="28572">
                  <c:v>41206.624999930704</c:v>
                </c:pt>
                <c:pt idx="28573">
                  <c:v>41206.635416597368</c:v>
                </c:pt>
                <c:pt idx="28574">
                  <c:v>41206.645833264032</c:v>
                </c:pt>
                <c:pt idx="28575">
                  <c:v>41206.656249930697</c:v>
                </c:pt>
                <c:pt idx="28576">
                  <c:v>41206.666666597361</c:v>
                </c:pt>
                <c:pt idx="28577">
                  <c:v>41206.677083264025</c:v>
                </c:pt>
                <c:pt idx="28578">
                  <c:v>41206.687499930689</c:v>
                </c:pt>
                <c:pt idx="28579">
                  <c:v>41206.697916597353</c:v>
                </c:pt>
                <c:pt idx="28580">
                  <c:v>41206.708333264018</c:v>
                </c:pt>
                <c:pt idx="28581">
                  <c:v>41206.718749930682</c:v>
                </c:pt>
                <c:pt idx="28582">
                  <c:v>41206.729166597346</c:v>
                </c:pt>
                <c:pt idx="28583">
                  <c:v>41206.73958326401</c:v>
                </c:pt>
                <c:pt idx="28584">
                  <c:v>41206.749999930675</c:v>
                </c:pt>
                <c:pt idx="28585">
                  <c:v>41206.760416597339</c:v>
                </c:pt>
                <c:pt idx="28586">
                  <c:v>41206.770833264003</c:v>
                </c:pt>
                <c:pt idx="28587">
                  <c:v>41206.781249930667</c:v>
                </c:pt>
                <c:pt idx="28588">
                  <c:v>41206.791666597332</c:v>
                </c:pt>
                <c:pt idx="28589">
                  <c:v>41206.802083263996</c:v>
                </c:pt>
                <c:pt idx="28590">
                  <c:v>41206.81249993066</c:v>
                </c:pt>
                <c:pt idx="28591">
                  <c:v>41206.822916597324</c:v>
                </c:pt>
                <c:pt idx="28592">
                  <c:v>41206.833333263989</c:v>
                </c:pt>
                <c:pt idx="28593">
                  <c:v>41206.843749930653</c:v>
                </c:pt>
                <c:pt idx="28594">
                  <c:v>41206.854166597317</c:v>
                </c:pt>
                <c:pt idx="28595">
                  <c:v>41206.864583263981</c:v>
                </c:pt>
                <c:pt idx="28596">
                  <c:v>41206.874999930646</c:v>
                </c:pt>
                <c:pt idx="28597">
                  <c:v>41206.88541659731</c:v>
                </c:pt>
                <c:pt idx="28598">
                  <c:v>41206.895833263974</c:v>
                </c:pt>
                <c:pt idx="28599">
                  <c:v>41206.906249930638</c:v>
                </c:pt>
                <c:pt idx="28600">
                  <c:v>41206.916666597303</c:v>
                </c:pt>
                <c:pt idx="28601">
                  <c:v>41206.927083263967</c:v>
                </c:pt>
                <c:pt idx="28602">
                  <c:v>41206.937499930631</c:v>
                </c:pt>
                <c:pt idx="28603">
                  <c:v>41206.947916597295</c:v>
                </c:pt>
                <c:pt idx="28604">
                  <c:v>41206.95833326396</c:v>
                </c:pt>
                <c:pt idx="28605">
                  <c:v>41206.968749930624</c:v>
                </c:pt>
                <c:pt idx="28606">
                  <c:v>41206.979166597288</c:v>
                </c:pt>
                <c:pt idx="28607">
                  <c:v>41206.989583263952</c:v>
                </c:pt>
                <c:pt idx="28608">
                  <c:v>41206.999999930616</c:v>
                </c:pt>
                <c:pt idx="28609">
                  <c:v>41207.010416597281</c:v>
                </c:pt>
                <c:pt idx="28610">
                  <c:v>41207.020833263945</c:v>
                </c:pt>
                <c:pt idx="28611">
                  <c:v>41207.031249930609</c:v>
                </c:pt>
                <c:pt idx="28612">
                  <c:v>41207.041666597273</c:v>
                </c:pt>
                <c:pt idx="28613">
                  <c:v>41207.052083263938</c:v>
                </c:pt>
                <c:pt idx="28614">
                  <c:v>41207.062499930602</c:v>
                </c:pt>
                <c:pt idx="28615">
                  <c:v>41207.072916597266</c:v>
                </c:pt>
                <c:pt idx="28616">
                  <c:v>41207.08333326393</c:v>
                </c:pt>
                <c:pt idx="28617">
                  <c:v>41207.093749930595</c:v>
                </c:pt>
                <c:pt idx="28618">
                  <c:v>41207.104166597259</c:v>
                </c:pt>
                <c:pt idx="28619">
                  <c:v>41207.114583263923</c:v>
                </c:pt>
                <c:pt idx="28620">
                  <c:v>41207.124999930587</c:v>
                </c:pt>
                <c:pt idx="28621">
                  <c:v>41207.135416597252</c:v>
                </c:pt>
                <c:pt idx="28622">
                  <c:v>41207.145833263916</c:v>
                </c:pt>
                <c:pt idx="28623">
                  <c:v>41207.15624993058</c:v>
                </c:pt>
                <c:pt idx="28624">
                  <c:v>41207.166666597244</c:v>
                </c:pt>
                <c:pt idx="28625">
                  <c:v>41207.177083263909</c:v>
                </c:pt>
                <c:pt idx="28626">
                  <c:v>41207.187499930573</c:v>
                </c:pt>
                <c:pt idx="28627">
                  <c:v>41207.197916597237</c:v>
                </c:pt>
                <c:pt idx="28628">
                  <c:v>41207.208333263901</c:v>
                </c:pt>
                <c:pt idx="28629">
                  <c:v>41207.218749930566</c:v>
                </c:pt>
                <c:pt idx="28630">
                  <c:v>41207.22916659723</c:v>
                </c:pt>
                <c:pt idx="28631">
                  <c:v>41207.239583263894</c:v>
                </c:pt>
                <c:pt idx="28632">
                  <c:v>41207.249999930558</c:v>
                </c:pt>
                <c:pt idx="28633">
                  <c:v>41207.260416597223</c:v>
                </c:pt>
                <c:pt idx="28634">
                  <c:v>41207.270833263887</c:v>
                </c:pt>
                <c:pt idx="28635">
                  <c:v>41207.281249930551</c:v>
                </c:pt>
                <c:pt idx="28636">
                  <c:v>41207.291666597215</c:v>
                </c:pt>
                <c:pt idx="28637">
                  <c:v>41207.302083263879</c:v>
                </c:pt>
                <c:pt idx="28638">
                  <c:v>41207.312499930544</c:v>
                </c:pt>
                <c:pt idx="28639">
                  <c:v>41207.322916597208</c:v>
                </c:pt>
                <c:pt idx="28640">
                  <c:v>41207.333333263872</c:v>
                </c:pt>
                <c:pt idx="28641">
                  <c:v>41207.343749930536</c:v>
                </c:pt>
                <c:pt idx="28642">
                  <c:v>41207.354166597201</c:v>
                </c:pt>
                <c:pt idx="28643">
                  <c:v>41207.364583263865</c:v>
                </c:pt>
                <c:pt idx="28644">
                  <c:v>41207.374999930529</c:v>
                </c:pt>
                <c:pt idx="28645">
                  <c:v>41207.385416597193</c:v>
                </c:pt>
                <c:pt idx="28646">
                  <c:v>41207.395833263858</c:v>
                </c:pt>
                <c:pt idx="28647">
                  <c:v>41207.406249930522</c:v>
                </c:pt>
                <c:pt idx="28648">
                  <c:v>41207.416666597186</c:v>
                </c:pt>
                <c:pt idx="28649">
                  <c:v>41207.42708326385</c:v>
                </c:pt>
                <c:pt idx="28650">
                  <c:v>41207.437499930515</c:v>
                </c:pt>
                <c:pt idx="28651">
                  <c:v>41207.447916597179</c:v>
                </c:pt>
                <c:pt idx="28652">
                  <c:v>41207.458333263843</c:v>
                </c:pt>
                <c:pt idx="28653">
                  <c:v>41207.468749930507</c:v>
                </c:pt>
                <c:pt idx="28654">
                  <c:v>41207.479166597172</c:v>
                </c:pt>
                <c:pt idx="28655">
                  <c:v>41207.489583263836</c:v>
                </c:pt>
                <c:pt idx="28656">
                  <c:v>41207.4999999305</c:v>
                </c:pt>
                <c:pt idx="28657">
                  <c:v>41207.510416597164</c:v>
                </c:pt>
                <c:pt idx="28658">
                  <c:v>41207.520833263829</c:v>
                </c:pt>
                <c:pt idx="28659">
                  <c:v>41207.531249930493</c:v>
                </c:pt>
                <c:pt idx="28660">
                  <c:v>41207.541666597157</c:v>
                </c:pt>
                <c:pt idx="28661">
                  <c:v>41207.552083263821</c:v>
                </c:pt>
                <c:pt idx="28662">
                  <c:v>41207.562499930486</c:v>
                </c:pt>
                <c:pt idx="28663">
                  <c:v>41207.57291659715</c:v>
                </c:pt>
                <c:pt idx="28664">
                  <c:v>41207.583333263814</c:v>
                </c:pt>
                <c:pt idx="28665">
                  <c:v>41207.593749930478</c:v>
                </c:pt>
                <c:pt idx="28666">
                  <c:v>41207.604166597142</c:v>
                </c:pt>
                <c:pt idx="28667">
                  <c:v>41207.614583263807</c:v>
                </c:pt>
                <c:pt idx="28668">
                  <c:v>41207.624999930471</c:v>
                </c:pt>
                <c:pt idx="28669">
                  <c:v>41207.635416597135</c:v>
                </c:pt>
                <c:pt idx="28670">
                  <c:v>41207.645833263799</c:v>
                </c:pt>
                <c:pt idx="28671">
                  <c:v>41207.656249930464</c:v>
                </c:pt>
                <c:pt idx="28672">
                  <c:v>41207.666666597128</c:v>
                </c:pt>
                <c:pt idx="28673">
                  <c:v>41207.677083263792</c:v>
                </c:pt>
                <c:pt idx="28674">
                  <c:v>41207.687499930456</c:v>
                </c:pt>
                <c:pt idx="28675">
                  <c:v>41207.697916597121</c:v>
                </c:pt>
                <c:pt idx="28676">
                  <c:v>41207.708333263785</c:v>
                </c:pt>
                <c:pt idx="28677">
                  <c:v>41207.718749930449</c:v>
                </c:pt>
                <c:pt idx="28678">
                  <c:v>41207.729166597113</c:v>
                </c:pt>
                <c:pt idx="28679">
                  <c:v>41207.739583263778</c:v>
                </c:pt>
                <c:pt idx="28680">
                  <c:v>41207.749999930442</c:v>
                </c:pt>
                <c:pt idx="28681">
                  <c:v>41207.760416597106</c:v>
                </c:pt>
                <c:pt idx="28682">
                  <c:v>41207.77083326377</c:v>
                </c:pt>
                <c:pt idx="28683">
                  <c:v>41207.781249930435</c:v>
                </c:pt>
                <c:pt idx="28684">
                  <c:v>41207.791666597099</c:v>
                </c:pt>
                <c:pt idx="28685">
                  <c:v>41207.802083263763</c:v>
                </c:pt>
                <c:pt idx="28686">
                  <c:v>41207.812499930427</c:v>
                </c:pt>
                <c:pt idx="28687">
                  <c:v>41207.822916597092</c:v>
                </c:pt>
                <c:pt idx="28688">
                  <c:v>41207.833333263756</c:v>
                </c:pt>
                <c:pt idx="28689">
                  <c:v>41207.84374993042</c:v>
                </c:pt>
                <c:pt idx="28690">
                  <c:v>41207.854166597084</c:v>
                </c:pt>
                <c:pt idx="28691">
                  <c:v>41207.864583263749</c:v>
                </c:pt>
                <c:pt idx="28692">
                  <c:v>41207.874999930413</c:v>
                </c:pt>
                <c:pt idx="28693">
                  <c:v>41207.885416597077</c:v>
                </c:pt>
                <c:pt idx="28694">
                  <c:v>41207.895833263741</c:v>
                </c:pt>
                <c:pt idx="28695">
                  <c:v>41207.906249930405</c:v>
                </c:pt>
                <c:pt idx="28696">
                  <c:v>41207.91666659707</c:v>
                </c:pt>
                <c:pt idx="28697">
                  <c:v>41207.927083263734</c:v>
                </c:pt>
                <c:pt idx="28698">
                  <c:v>41207.937499930398</c:v>
                </c:pt>
                <c:pt idx="28699">
                  <c:v>41207.947916597062</c:v>
                </c:pt>
                <c:pt idx="28700">
                  <c:v>41207.958333263727</c:v>
                </c:pt>
                <c:pt idx="28701">
                  <c:v>41207.968749930391</c:v>
                </c:pt>
                <c:pt idx="28702">
                  <c:v>41207.979166597055</c:v>
                </c:pt>
                <c:pt idx="28703">
                  <c:v>41207.989583263719</c:v>
                </c:pt>
                <c:pt idx="28704">
                  <c:v>41207.999999930384</c:v>
                </c:pt>
                <c:pt idx="28705">
                  <c:v>41208.010416597048</c:v>
                </c:pt>
                <c:pt idx="28706">
                  <c:v>41208.020833263712</c:v>
                </c:pt>
                <c:pt idx="28707">
                  <c:v>41208.031249930376</c:v>
                </c:pt>
                <c:pt idx="28708">
                  <c:v>41208.041666597041</c:v>
                </c:pt>
                <c:pt idx="28709">
                  <c:v>41208.052083263705</c:v>
                </c:pt>
                <c:pt idx="28710">
                  <c:v>41208.062499930369</c:v>
                </c:pt>
                <c:pt idx="28711">
                  <c:v>41208.072916597033</c:v>
                </c:pt>
                <c:pt idx="28712">
                  <c:v>41208.083333263698</c:v>
                </c:pt>
                <c:pt idx="28713">
                  <c:v>41208.093749930362</c:v>
                </c:pt>
                <c:pt idx="28714">
                  <c:v>41208.104166597026</c:v>
                </c:pt>
                <c:pt idx="28715">
                  <c:v>41208.11458326369</c:v>
                </c:pt>
                <c:pt idx="28716">
                  <c:v>41208.124999930355</c:v>
                </c:pt>
                <c:pt idx="28717">
                  <c:v>41208.135416597019</c:v>
                </c:pt>
                <c:pt idx="28718">
                  <c:v>41208.145833263683</c:v>
                </c:pt>
                <c:pt idx="28719">
                  <c:v>41208.156249930347</c:v>
                </c:pt>
                <c:pt idx="28720">
                  <c:v>41208.166666597011</c:v>
                </c:pt>
                <c:pt idx="28721">
                  <c:v>41208.177083263676</c:v>
                </c:pt>
                <c:pt idx="28722">
                  <c:v>41208.18749993034</c:v>
                </c:pt>
                <c:pt idx="28723">
                  <c:v>41208.197916597004</c:v>
                </c:pt>
                <c:pt idx="28724">
                  <c:v>41208.208333263668</c:v>
                </c:pt>
                <c:pt idx="28725">
                  <c:v>41208.218749930333</c:v>
                </c:pt>
                <c:pt idx="28726">
                  <c:v>41208.229166596997</c:v>
                </c:pt>
                <c:pt idx="28727">
                  <c:v>41208.239583263661</c:v>
                </c:pt>
                <c:pt idx="28728">
                  <c:v>41208.249999930325</c:v>
                </c:pt>
                <c:pt idx="28729">
                  <c:v>41208.26041659699</c:v>
                </c:pt>
                <c:pt idx="28730">
                  <c:v>41208.270833263654</c:v>
                </c:pt>
                <c:pt idx="28731">
                  <c:v>41208.281249930318</c:v>
                </c:pt>
                <c:pt idx="28732">
                  <c:v>41208.291666596982</c:v>
                </c:pt>
                <c:pt idx="28733">
                  <c:v>41208.302083263647</c:v>
                </c:pt>
                <c:pt idx="28734">
                  <c:v>41208.312499930311</c:v>
                </c:pt>
                <c:pt idx="28735">
                  <c:v>41208.322916596975</c:v>
                </c:pt>
                <c:pt idx="28736">
                  <c:v>41208.333333263639</c:v>
                </c:pt>
                <c:pt idx="28737">
                  <c:v>41208.343749930304</c:v>
                </c:pt>
                <c:pt idx="28738">
                  <c:v>41208.354166596968</c:v>
                </c:pt>
                <c:pt idx="28739">
                  <c:v>41208.364583263632</c:v>
                </c:pt>
                <c:pt idx="28740">
                  <c:v>41208.374999930296</c:v>
                </c:pt>
                <c:pt idx="28741">
                  <c:v>41208.385416596961</c:v>
                </c:pt>
                <c:pt idx="28742">
                  <c:v>41208.395833263625</c:v>
                </c:pt>
                <c:pt idx="28743">
                  <c:v>41208.406249930289</c:v>
                </c:pt>
                <c:pt idx="28744">
                  <c:v>41208.416666596953</c:v>
                </c:pt>
                <c:pt idx="28745">
                  <c:v>41208.427083263618</c:v>
                </c:pt>
                <c:pt idx="28746">
                  <c:v>41208.437499930282</c:v>
                </c:pt>
                <c:pt idx="28747">
                  <c:v>41208.447916596946</c:v>
                </c:pt>
                <c:pt idx="28748">
                  <c:v>41208.45833326361</c:v>
                </c:pt>
                <c:pt idx="28749">
                  <c:v>41208.468749930274</c:v>
                </c:pt>
                <c:pt idx="28750">
                  <c:v>41208.479166596939</c:v>
                </c:pt>
                <c:pt idx="28751">
                  <c:v>41208.489583263603</c:v>
                </c:pt>
                <c:pt idx="28752">
                  <c:v>41208.499999930267</c:v>
                </c:pt>
                <c:pt idx="28753">
                  <c:v>41208.510416596931</c:v>
                </c:pt>
                <c:pt idx="28754">
                  <c:v>41208.520833263596</c:v>
                </c:pt>
                <c:pt idx="28755">
                  <c:v>41208.53124993026</c:v>
                </c:pt>
                <c:pt idx="28756">
                  <c:v>41208.541666596924</c:v>
                </c:pt>
                <c:pt idx="28757">
                  <c:v>41208.552083263588</c:v>
                </c:pt>
                <c:pt idx="28758">
                  <c:v>41208.562499930253</c:v>
                </c:pt>
                <c:pt idx="28759">
                  <c:v>41208.572916596917</c:v>
                </c:pt>
                <c:pt idx="28760">
                  <c:v>41208.583333263581</c:v>
                </c:pt>
                <c:pt idx="28761">
                  <c:v>41208.593749930245</c:v>
                </c:pt>
                <c:pt idx="28762">
                  <c:v>41208.60416659691</c:v>
                </c:pt>
                <c:pt idx="28763">
                  <c:v>41208.614583263574</c:v>
                </c:pt>
                <c:pt idx="28764">
                  <c:v>41208.624999930238</c:v>
                </c:pt>
                <c:pt idx="28765">
                  <c:v>41208.635416596902</c:v>
                </c:pt>
                <c:pt idx="28766">
                  <c:v>41208.645833263567</c:v>
                </c:pt>
                <c:pt idx="28767">
                  <c:v>41208.656249930231</c:v>
                </c:pt>
                <c:pt idx="28768">
                  <c:v>41208.666666596895</c:v>
                </c:pt>
                <c:pt idx="28769">
                  <c:v>41208.677083263559</c:v>
                </c:pt>
                <c:pt idx="28770">
                  <c:v>41208.687499930224</c:v>
                </c:pt>
                <c:pt idx="28771">
                  <c:v>41208.697916596888</c:v>
                </c:pt>
                <c:pt idx="28772">
                  <c:v>41208.708333263552</c:v>
                </c:pt>
                <c:pt idx="28773">
                  <c:v>41208.718749930216</c:v>
                </c:pt>
                <c:pt idx="28774">
                  <c:v>41208.729166596881</c:v>
                </c:pt>
                <c:pt idx="28775">
                  <c:v>41208.739583263545</c:v>
                </c:pt>
                <c:pt idx="28776">
                  <c:v>41208.749999930209</c:v>
                </c:pt>
                <c:pt idx="28777">
                  <c:v>41208.760416596873</c:v>
                </c:pt>
                <c:pt idx="28778">
                  <c:v>41208.770833263537</c:v>
                </c:pt>
                <c:pt idx="28779">
                  <c:v>41208.781249930202</c:v>
                </c:pt>
                <c:pt idx="28780">
                  <c:v>41208.791666596866</c:v>
                </c:pt>
                <c:pt idx="28781">
                  <c:v>41208.80208326353</c:v>
                </c:pt>
                <c:pt idx="28782">
                  <c:v>41208.812499930194</c:v>
                </c:pt>
                <c:pt idx="28783">
                  <c:v>41208.822916596859</c:v>
                </c:pt>
                <c:pt idx="28784">
                  <c:v>41208.833333263523</c:v>
                </c:pt>
                <c:pt idx="28785">
                  <c:v>41208.843749930187</c:v>
                </c:pt>
                <c:pt idx="28786">
                  <c:v>41208.854166596851</c:v>
                </c:pt>
                <c:pt idx="28787">
                  <c:v>41208.864583263516</c:v>
                </c:pt>
                <c:pt idx="28788">
                  <c:v>41208.87499993018</c:v>
                </c:pt>
                <c:pt idx="28789">
                  <c:v>41208.885416596844</c:v>
                </c:pt>
                <c:pt idx="28790">
                  <c:v>41208.895833263508</c:v>
                </c:pt>
                <c:pt idx="28791">
                  <c:v>41208.906249930173</c:v>
                </c:pt>
                <c:pt idx="28792">
                  <c:v>41208.916666596837</c:v>
                </c:pt>
                <c:pt idx="28793">
                  <c:v>41208.927083263501</c:v>
                </c:pt>
                <c:pt idx="28794">
                  <c:v>41208.937499930165</c:v>
                </c:pt>
                <c:pt idx="28795">
                  <c:v>41208.94791659683</c:v>
                </c:pt>
                <c:pt idx="28796">
                  <c:v>41208.958333263494</c:v>
                </c:pt>
                <c:pt idx="28797">
                  <c:v>41208.968749930158</c:v>
                </c:pt>
                <c:pt idx="28798">
                  <c:v>41208.979166596822</c:v>
                </c:pt>
                <c:pt idx="28799">
                  <c:v>41208.989583263487</c:v>
                </c:pt>
                <c:pt idx="28800">
                  <c:v>41208.999999930151</c:v>
                </c:pt>
                <c:pt idx="28801">
                  <c:v>41209.010416596815</c:v>
                </c:pt>
                <c:pt idx="28802">
                  <c:v>41209.020833263479</c:v>
                </c:pt>
                <c:pt idx="28803">
                  <c:v>41209.031249930144</c:v>
                </c:pt>
                <c:pt idx="28804">
                  <c:v>41209.041666596808</c:v>
                </c:pt>
                <c:pt idx="28805">
                  <c:v>41209.052083263472</c:v>
                </c:pt>
                <c:pt idx="28806">
                  <c:v>41209.062499930136</c:v>
                </c:pt>
                <c:pt idx="28807">
                  <c:v>41209.0729165968</c:v>
                </c:pt>
                <c:pt idx="28808">
                  <c:v>41209.083333263465</c:v>
                </c:pt>
                <c:pt idx="28809">
                  <c:v>41209.093749930129</c:v>
                </c:pt>
                <c:pt idx="28810">
                  <c:v>41209.104166596793</c:v>
                </c:pt>
                <c:pt idx="28811">
                  <c:v>41209.114583263457</c:v>
                </c:pt>
                <c:pt idx="28812">
                  <c:v>41209.124999930122</c:v>
                </c:pt>
                <c:pt idx="28813">
                  <c:v>41209.135416596786</c:v>
                </c:pt>
                <c:pt idx="28814">
                  <c:v>41209.14583326345</c:v>
                </c:pt>
                <c:pt idx="28815">
                  <c:v>41209.156249930114</c:v>
                </c:pt>
                <c:pt idx="28816">
                  <c:v>41209.166666596779</c:v>
                </c:pt>
                <c:pt idx="28817">
                  <c:v>41209.177083263443</c:v>
                </c:pt>
                <c:pt idx="28818">
                  <c:v>41209.187499930107</c:v>
                </c:pt>
                <c:pt idx="28819">
                  <c:v>41209.197916596771</c:v>
                </c:pt>
                <c:pt idx="28820">
                  <c:v>41209.208333263436</c:v>
                </c:pt>
                <c:pt idx="28821">
                  <c:v>41209.2187499301</c:v>
                </c:pt>
                <c:pt idx="28822">
                  <c:v>41209.229166596764</c:v>
                </c:pt>
                <c:pt idx="28823">
                  <c:v>41209.239583263428</c:v>
                </c:pt>
                <c:pt idx="28824">
                  <c:v>41209.249999930093</c:v>
                </c:pt>
                <c:pt idx="28825">
                  <c:v>41209.260416596757</c:v>
                </c:pt>
                <c:pt idx="28826">
                  <c:v>41209.270833263421</c:v>
                </c:pt>
                <c:pt idx="28827">
                  <c:v>41209.281249930085</c:v>
                </c:pt>
                <c:pt idx="28828">
                  <c:v>41209.29166659675</c:v>
                </c:pt>
                <c:pt idx="28829">
                  <c:v>41209.302083263414</c:v>
                </c:pt>
                <c:pt idx="28830">
                  <c:v>41209.312499930078</c:v>
                </c:pt>
                <c:pt idx="28831">
                  <c:v>41209.322916596742</c:v>
                </c:pt>
                <c:pt idx="28832">
                  <c:v>41209.333333263407</c:v>
                </c:pt>
                <c:pt idx="28833">
                  <c:v>41209.343749930071</c:v>
                </c:pt>
                <c:pt idx="28834">
                  <c:v>41209.354166596735</c:v>
                </c:pt>
                <c:pt idx="28835">
                  <c:v>41209.364583263399</c:v>
                </c:pt>
                <c:pt idx="28836">
                  <c:v>41209.374999930063</c:v>
                </c:pt>
                <c:pt idx="28837">
                  <c:v>41209.385416596728</c:v>
                </c:pt>
                <c:pt idx="28838">
                  <c:v>41209.395833263392</c:v>
                </c:pt>
                <c:pt idx="28839">
                  <c:v>41209.406249930056</c:v>
                </c:pt>
                <c:pt idx="28840">
                  <c:v>41209.41666659672</c:v>
                </c:pt>
                <c:pt idx="28841">
                  <c:v>41209.427083263385</c:v>
                </c:pt>
                <c:pt idx="28842">
                  <c:v>41209.437499930049</c:v>
                </c:pt>
                <c:pt idx="28843">
                  <c:v>41209.447916596713</c:v>
                </c:pt>
                <c:pt idx="28844">
                  <c:v>41209.458333263377</c:v>
                </c:pt>
                <c:pt idx="28845">
                  <c:v>41209.468749930042</c:v>
                </c:pt>
                <c:pt idx="28846">
                  <c:v>41209.479166596706</c:v>
                </c:pt>
                <c:pt idx="28847">
                  <c:v>41209.48958326337</c:v>
                </c:pt>
                <c:pt idx="28848">
                  <c:v>41209.499999930034</c:v>
                </c:pt>
                <c:pt idx="28849">
                  <c:v>41209.510416596699</c:v>
                </c:pt>
                <c:pt idx="28850">
                  <c:v>41209.520833263363</c:v>
                </c:pt>
                <c:pt idx="28851">
                  <c:v>41209.531249930027</c:v>
                </c:pt>
                <c:pt idx="28852">
                  <c:v>41209.541666596691</c:v>
                </c:pt>
                <c:pt idx="28853">
                  <c:v>41209.552083263356</c:v>
                </c:pt>
                <c:pt idx="28854">
                  <c:v>41209.56249993002</c:v>
                </c:pt>
                <c:pt idx="28855">
                  <c:v>41209.572916596684</c:v>
                </c:pt>
                <c:pt idx="28856">
                  <c:v>41209.583333263348</c:v>
                </c:pt>
                <c:pt idx="28857">
                  <c:v>41209.593749930013</c:v>
                </c:pt>
                <c:pt idx="28858">
                  <c:v>41209.604166596677</c:v>
                </c:pt>
                <c:pt idx="28859">
                  <c:v>41209.614583263341</c:v>
                </c:pt>
                <c:pt idx="28860">
                  <c:v>41209.624999930005</c:v>
                </c:pt>
                <c:pt idx="28861">
                  <c:v>41209.63541659667</c:v>
                </c:pt>
                <c:pt idx="28862">
                  <c:v>41209.645833263334</c:v>
                </c:pt>
                <c:pt idx="28863">
                  <c:v>41209.656249929998</c:v>
                </c:pt>
                <c:pt idx="28864">
                  <c:v>41209.666666596662</c:v>
                </c:pt>
                <c:pt idx="28865">
                  <c:v>41209.677083263326</c:v>
                </c:pt>
                <c:pt idx="28866">
                  <c:v>41209.687499929991</c:v>
                </c:pt>
                <c:pt idx="28867">
                  <c:v>41209.697916596655</c:v>
                </c:pt>
                <c:pt idx="28868">
                  <c:v>41209.708333263319</c:v>
                </c:pt>
                <c:pt idx="28869">
                  <c:v>41209.718749929983</c:v>
                </c:pt>
                <c:pt idx="28870">
                  <c:v>41209.729166596648</c:v>
                </c:pt>
                <c:pt idx="28871">
                  <c:v>41209.739583263312</c:v>
                </c:pt>
                <c:pt idx="28872">
                  <c:v>41209.749999929976</c:v>
                </c:pt>
                <c:pt idx="28873">
                  <c:v>41209.76041659664</c:v>
                </c:pt>
                <c:pt idx="28874">
                  <c:v>41209.770833263305</c:v>
                </c:pt>
                <c:pt idx="28875">
                  <c:v>41209.781249929969</c:v>
                </c:pt>
                <c:pt idx="28876">
                  <c:v>41209.791666596633</c:v>
                </c:pt>
                <c:pt idx="28877">
                  <c:v>41209.802083263297</c:v>
                </c:pt>
                <c:pt idx="28878">
                  <c:v>41209.812499929962</c:v>
                </c:pt>
                <c:pt idx="28879">
                  <c:v>41209.822916596626</c:v>
                </c:pt>
                <c:pt idx="28880">
                  <c:v>41209.83333326329</c:v>
                </c:pt>
                <c:pt idx="28881">
                  <c:v>41209.843749929954</c:v>
                </c:pt>
                <c:pt idx="28882">
                  <c:v>41209.854166596619</c:v>
                </c:pt>
                <c:pt idx="28883">
                  <c:v>41209.864583263283</c:v>
                </c:pt>
                <c:pt idx="28884">
                  <c:v>41209.874999929947</c:v>
                </c:pt>
                <c:pt idx="28885">
                  <c:v>41209.885416596611</c:v>
                </c:pt>
                <c:pt idx="28886">
                  <c:v>41209.895833263276</c:v>
                </c:pt>
                <c:pt idx="28887">
                  <c:v>41209.90624992994</c:v>
                </c:pt>
                <c:pt idx="28888">
                  <c:v>41209.916666596604</c:v>
                </c:pt>
                <c:pt idx="28889">
                  <c:v>41209.927083263268</c:v>
                </c:pt>
                <c:pt idx="28890">
                  <c:v>41209.937499929933</c:v>
                </c:pt>
                <c:pt idx="28891">
                  <c:v>41209.947916596597</c:v>
                </c:pt>
                <c:pt idx="28892">
                  <c:v>41209.958333263261</c:v>
                </c:pt>
                <c:pt idx="28893">
                  <c:v>41209.968749929925</c:v>
                </c:pt>
                <c:pt idx="28894">
                  <c:v>41209.979166596589</c:v>
                </c:pt>
                <c:pt idx="28895">
                  <c:v>41209.989583263254</c:v>
                </c:pt>
                <c:pt idx="28896">
                  <c:v>41209.999999929918</c:v>
                </c:pt>
                <c:pt idx="28897">
                  <c:v>41210.010416596582</c:v>
                </c:pt>
                <c:pt idx="28898">
                  <c:v>41210.020833263246</c:v>
                </c:pt>
                <c:pt idx="28899">
                  <c:v>41210.031249929911</c:v>
                </c:pt>
                <c:pt idx="28900">
                  <c:v>41210.041666596575</c:v>
                </c:pt>
                <c:pt idx="28901">
                  <c:v>41210.052083263239</c:v>
                </c:pt>
                <c:pt idx="28902">
                  <c:v>41210.062499929903</c:v>
                </c:pt>
                <c:pt idx="28903">
                  <c:v>41210.072916596568</c:v>
                </c:pt>
                <c:pt idx="28904">
                  <c:v>41210.083333263232</c:v>
                </c:pt>
                <c:pt idx="28905">
                  <c:v>41210.093749929896</c:v>
                </c:pt>
                <c:pt idx="28906">
                  <c:v>41210.10416659656</c:v>
                </c:pt>
                <c:pt idx="28907">
                  <c:v>41210.114583263225</c:v>
                </c:pt>
                <c:pt idx="28908">
                  <c:v>41210.124999929889</c:v>
                </c:pt>
                <c:pt idx="28909">
                  <c:v>41210.135416596553</c:v>
                </c:pt>
                <c:pt idx="28910">
                  <c:v>41210.145833263217</c:v>
                </c:pt>
                <c:pt idx="28911">
                  <c:v>41210.156249929882</c:v>
                </c:pt>
                <c:pt idx="28912">
                  <c:v>41210.166666596546</c:v>
                </c:pt>
                <c:pt idx="28913">
                  <c:v>41210.17708326321</c:v>
                </c:pt>
                <c:pt idx="28914">
                  <c:v>41210.187499929874</c:v>
                </c:pt>
                <c:pt idx="28915">
                  <c:v>41210.197916596539</c:v>
                </c:pt>
                <c:pt idx="28916">
                  <c:v>41210.208333263203</c:v>
                </c:pt>
                <c:pt idx="28917">
                  <c:v>41210.218749929867</c:v>
                </c:pt>
                <c:pt idx="28918">
                  <c:v>41210.229166596531</c:v>
                </c:pt>
                <c:pt idx="28919">
                  <c:v>41210.239583263196</c:v>
                </c:pt>
                <c:pt idx="28920">
                  <c:v>41210.24999992986</c:v>
                </c:pt>
                <c:pt idx="28921">
                  <c:v>41210.260416596524</c:v>
                </c:pt>
                <c:pt idx="28922">
                  <c:v>41210.270833263188</c:v>
                </c:pt>
                <c:pt idx="28923">
                  <c:v>41210.281249929852</c:v>
                </c:pt>
                <c:pt idx="28924">
                  <c:v>41210.291666596517</c:v>
                </c:pt>
                <c:pt idx="28925">
                  <c:v>41210.302083263181</c:v>
                </c:pt>
                <c:pt idx="28926">
                  <c:v>41210.312499929845</c:v>
                </c:pt>
                <c:pt idx="28927">
                  <c:v>41210.322916596509</c:v>
                </c:pt>
                <c:pt idx="28928">
                  <c:v>41210.333333263174</c:v>
                </c:pt>
                <c:pt idx="28929">
                  <c:v>41210.343749929838</c:v>
                </c:pt>
                <c:pt idx="28930">
                  <c:v>41210.354166596502</c:v>
                </c:pt>
                <c:pt idx="28931">
                  <c:v>41210.364583263166</c:v>
                </c:pt>
                <c:pt idx="28932">
                  <c:v>41210.374999929831</c:v>
                </c:pt>
                <c:pt idx="28933">
                  <c:v>41210.385416596495</c:v>
                </c:pt>
                <c:pt idx="28934">
                  <c:v>41210.395833263159</c:v>
                </c:pt>
                <c:pt idx="28935">
                  <c:v>41210.406249929823</c:v>
                </c:pt>
                <c:pt idx="28936">
                  <c:v>41210.416666596488</c:v>
                </c:pt>
                <c:pt idx="28937">
                  <c:v>41210.427083263152</c:v>
                </c:pt>
                <c:pt idx="28938">
                  <c:v>41210.437499929816</c:v>
                </c:pt>
                <c:pt idx="28939">
                  <c:v>41210.44791659648</c:v>
                </c:pt>
                <c:pt idx="28940">
                  <c:v>41210.458333263145</c:v>
                </c:pt>
                <c:pt idx="28941">
                  <c:v>41210.468749929809</c:v>
                </c:pt>
                <c:pt idx="28942">
                  <c:v>41210.479166596473</c:v>
                </c:pt>
                <c:pt idx="28943">
                  <c:v>41210.489583263137</c:v>
                </c:pt>
                <c:pt idx="28944">
                  <c:v>41210.499999929802</c:v>
                </c:pt>
                <c:pt idx="28945">
                  <c:v>41210.510416596466</c:v>
                </c:pt>
                <c:pt idx="28946">
                  <c:v>41210.52083326313</c:v>
                </c:pt>
                <c:pt idx="28947">
                  <c:v>41210.531249929794</c:v>
                </c:pt>
                <c:pt idx="28948">
                  <c:v>41210.541666596459</c:v>
                </c:pt>
                <c:pt idx="28949">
                  <c:v>41210.552083263123</c:v>
                </c:pt>
                <c:pt idx="28950">
                  <c:v>41210.562499929787</c:v>
                </c:pt>
                <c:pt idx="28951">
                  <c:v>41210.572916596451</c:v>
                </c:pt>
                <c:pt idx="28952">
                  <c:v>41210.583333263115</c:v>
                </c:pt>
                <c:pt idx="28953">
                  <c:v>41210.59374992978</c:v>
                </c:pt>
                <c:pt idx="28954">
                  <c:v>41210.604166596444</c:v>
                </c:pt>
                <c:pt idx="28955">
                  <c:v>41210.614583263108</c:v>
                </c:pt>
                <c:pt idx="28956">
                  <c:v>41210.624999929772</c:v>
                </c:pt>
                <c:pt idx="28957">
                  <c:v>41210.635416596437</c:v>
                </c:pt>
                <c:pt idx="28958">
                  <c:v>41210.645833263101</c:v>
                </c:pt>
                <c:pt idx="28959">
                  <c:v>41210.656249929765</c:v>
                </c:pt>
                <c:pt idx="28960">
                  <c:v>41210.666666596429</c:v>
                </c:pt>
                <c:pt idx="28961">
                  <c:v>41210.677083263094</c:v>
                </c:pt>
                <c:pt idx="28962">
                  <c:v>41210.687499929758</c:v>
                </c:pt>
                <c:pt idx="28963">
                  <c:v>41210.697916596422</c:v>
                </c:pt>
                <c:pt idx="28964">
                  <c:v>41210.708333263086</c:v>
                </c:pt>
                <c:pt idx="28965">
                  <c:v>41210.718749929751</c:v>
                </c:pt>
                <c:pt idx="28966">
                  <c:v>41210.729166596415</c:v>
                </c:pt>
                <c:pt idx="28967">
                  <c:v>41210.739583263079</c:v>
                </c:pt>
                <c:pt idx="28968">
                  <c:v>41210.749999929743</c:v>
                </c:pt>
                <c:pt idx="28969">
                  <c:v>41210.760416596408</c:v>
                </c:pt>
                <c:pt idx="28970">
                  <c:v>41210.770833263072</c:v>
                </c:pt>
                <c:pt idx="28971">
                  <c:v>41210.781249929736</c:v>
                </c:pt>
                <c:pt idx="28972">
                  <c:v>41210.7916665964</c:v>
                </c:pt>
                <c:pt idx="28973">
                  <c:v>41210.802083263065</c:v>
                </c:pt>
                <c:pt idx="28974">
                  <c:v>41210.812499929729</c:v>
                </c:pt>
                <c:pt idx="28975">
                  <c:v>41210.822916596393</c:v>
                </c:pt>
                <c:pt idx="28976">
                  <c:v>41210.833333263057</c:v>
                </c:pt>
                <c:pt idx="28977">
                  <c:v>41210.843749929722</c:v>
                </c:pt>
                <c:pt idx="28978">
                  <c:v>41210.854166596386</c:v>
                </c:pt>
                <c:pt idx="28979">
                  <c:v>41210.86458326305</c:v>
                </c:pt>
                <c:pt idx="28980">
                  <c:v>41210.874999929714</c:v>
                </c:pt>
                <c:pt idx="28981">
                  <c:v>41210.885416596378</c:v>
                </c:pt>
                <c:pt idx="28982">
                  <c:v>41210.895833263043</c:v>
                </c:pt>
                <c:pt idx="28983">
                  <c:v>41210.906249929707</c:v>
                </c:pt>
                <c:pt idx="28984">
                  <c:v>41210.916666596371</c:v>
                </c:pt>
                <c:pt idx="28985">
                  <c:v>41210.927083263035</c:v>
                </c:pt>
                <c:pt idx="28986">
                  <c:v>41210.9374999297</c:v>
                </c:pt>
                <c:pt idx="28987">
                  <c:v>41210.947916596364</c:v>
                </c:pt>
                <c:pt idx="28988">
                  <c:v>41210.958333263028</c:v>
                </c:pt>
                <c:pt idx="28989">
                  <c:v>41210.968749929692</c:v>
                </c:pt>
                <c:pt idx="28990">
                  <c:v>41210.979166596357</c:v>
                </c:pt>
                <c:pt idx="28991">
                  <c:v>41210.989583263021</c:v>
                </c:pt>
                <c:pt idx="28992">
                  <c:v>41210.999999929685</c:v>
                </c:pt>
                <c:pt idx="28993">
                  <c:v>41211.010416596349</c:v>
                </c:pt>
                <c:pt idx="28994">
                  <c:v>41211.020833263014</c:v>
                </c:pt>
                <c:pt idx="28995">
                  <c:v>41211.031249929678</c:v>
                </c:pt>
                <c:pt idx="28996">
                  <c:v>41211.041666596342</c:v>
                </c:pt>
                <c:pt idx="28997">
                  <c:v>41211.052083263006</c:v>
                </c:pt>
                <c:pt idx="28998">
                  <c:v>41211.062499929671</c:v>
                </c:pt>
                <c:pt idx="28999">
                  <c:v>41211.072916596335</c:v>
                </c:pt>
                <c:pt idx="29000">
                  <c:v>41211.083333262999</c:v>
                </c:pt>
                <c:pt idx="29001">
                  <c:v>41211.093749929663</c:v>
                </c:pt>
                <c:pt idx="29002">
                  <c:v>41211.104166596328</c:v>
                </c:pt>
                <c:pt idx="29003">
                  <c:v>41211.114583262992</c:v>
                </c:pt>
                <c:pt idx="29004">
                  <c:v>41211.124999929656</c:v>
                </c:pt>
                <c:pt idx="29005">
                  <c:v>41211.13541659632</c:v>
                </c:pt>
                <c:pt idx="29006">
                  <c:v>41211.145833262985</c:v>
                </c:pt>
                <c:pt idx="29007">
                  <c:v>41211.156249929649</c:v>
                </c:pt>
                <c:pt idx="29008">
                  <c:v>41211.166666596313</c:v>
                </c:pt>
                <c:pt idx="29009">
                  <c:v>41211.177083262977</c:v>
                </c:pt>
                <c:pt idx="29010">
                  <c:v>41211.187499929641</c:v>
                </c:pt>
                <c:pt idx="29011">
                  <c:v>41211.197916596306</c:v>
                </c:pt>
                <c:pt idx="29012">
                  <c:v>41211.20833326297</c:v>
                </c:pt>
                <c:pt idx="29013">
                  <c:v>41211.218749929634</c:v>
                </c:pt>
                <c:pt idx="29014">
                  <c:v>41211.229166596298</c:v>
                </c:pt>
                <c:pt idx="29015">
                  <c:v>41211.239583262963</c:v>
                </c:pt>
                <c:pt idx="29016">
                  <c:v>41211.249999929627</c:v>
                </c:pt>
                <c:pt idx="29017">
                  <c:v>41211.260416596291</c:v>
                </c:pt>
                <c:pt idx="29018">
                  <c:v>41211.270833262955</c:v>
                </c:pt>
                <c:pt idx="29019">
                  <c:v>41211.28124992962</c:v>
                </c:pt>
                <c:pt idx="29020">
                  <c:v>41211.291666596284</c:v>
                </c:pt>
                <c:pt idx="29021">
                  <c:v>41211.302083262948</c:v>
                </c:pt>
                <c:pt idx="29022">
                  <c:v>41211.312499929612</c:v>
                </c:pt>
                <c:pt idx="29023">
                  <c:v>41211.322916596277</c:v>
                </c:pt>
                <c:pt idx="29024">
                  <c:v>41211.333333262941</c:v>
                </c:pt>
                <c:pt idx="29025">
                  <c:v>41211.343749929605</c:v>
                </c:pt>
                <c:pt idx="29026">
                  <c:v>41211.354166596269</c:v>
                </c:pt>
                <c:pt idx="29027">
                  <c:v>41211.364583262934</c:v>
                </c:pt>
                <c:pt idx="29028">
                  <c:v>41211.374999929598</c:v>
                </c:pt>
                <c:pt idx="29029">
                  <c:v>41211.385416596262</c:v>
                </c:pt>
                <c:pt idx="29030">
                  <c:v>41211.395833262926</c:v>
                </c:pt>
                <c:pt idx="29031">
                  <c:v>41211.406249929591</c:v>
                </c:pt>
                <c:pt idx="29032">
                  <c:v>41211.416666596255</c:v>
                </c:pt>
                <c:pt idx="29033">
                  <c:v>41211.427083262919</c:v>
                </c:pt>
                <c:pt idx="29034">
                  <c:v>41211.437499929583</c:v>
                </c:pt>
                <c:pt idx="29035">
                  <c:v>41211.447916596248</c:v>
                </c:pt>
                <c:pt idx="29036">
                  <c:v>41211.458333262912</c:v>
                </c:pt>
                <c:pt idx="29037">
                  <c:v>41211.468749929576</c:v>
                </c:pt>
                <c:pt idx="29038">
                  <c:v>41211.47916659624</c:v>
                </c:pt>
                <c:pt idx="29039">
                  <c:v>41211.489583262904</c:v>
                </c:pt>
                <c:pt idx="29040">
                  <c:v>41211.499999929569</c:v>
                </c:pt>
                <c:pt idx="29041">
                  <c:v>41211.510416596233</c:v>
                </c:pt>
                <c:pt idx="29042">
                  <c:v>41211.520833262897</c:v>
                </c:pt>
                <c:pt idx="29043">
                  <c:v>41211.531249929561</c:v>
                </c:pt>
                <c:pt idx="29044">
                  <c:v>41211.541666596226</c:v>
                </c:pt>
                <c:pt idx="29045">
                  <c:v>41211.55208326289</c:v>
                </c:pt>
                <c:pt idx="29046">
                  <c:v>41211.562499929554</c:v>
                </c:pt>
                <c:pt idx="29047">
                  <c:v>41211.572916596218</c:v>
                </c:pt>
                <c:pt idx="29048">
                  <c:v>41211.583333262883</c:v>
                </c:pt>
                <c:pt idx="29049">
                  <c:v>41211.593749929547</c:v>
                </c:pt>
                <c:pt idx="29050">
                  <c:v>41211.604166596211</c:v>
                </c:pt>
                <c:pt idx="29051">
                  <c:v>41211.614583262875</c:v>
                </c:pt>
                <c:pt idx="29052">
                  <c:v>41211.62499992954</c:v>
                </c:pt>
                <c:pt idx="29053">
                  <c:v>41211.635416596204</c:v>
                </c:pt>
                <c:pt idx="29054">
                  <c:v>41211.645833262868</c:v>
                </c:pt>
                <c:pt idx="29055">
                  <c:v>41211.656249929532</c:v>
                </c:pt>
                <c:pt idx="29056">
                  <c:v>41211.666666596197</c:v>
                </c:pt>
                <c:pt idx="29057">
                  <c:v>41211.677083262861</c:v>
                </c:pt>
                <c:pt idx="29058">
                  <c:v>41211.687499929525</c:v>
                </c:pt>
                <c:pt idx="29059">
                  <c:v>41211.697916596189</c:v>
                </c:pt>
                <c:pt idx="29060">
                  <c:v>41211.708333262854</c:v>
                </c:pt>
                <c:pt idx="29061">
                  <c:v>41211.718749929518</c:v>
                </c:pt>
                <c:pt idx="29062">
                  <c:v>41211.729166596182</c:v>
                </c:pt>
                <c:pt idx="29063">
                  <c:v>41211.739583262846</c:v>
                </c:pt>
                <c:pt idx="29064">
                  <c:v>41211.749999929511</c:v>
                </c:pt>
                <c:pt idx="29065">
                  <c:v>41211.760416596175</c:v>
                </c:pt>
                <c:pt idx="29066">
                  <c:v>41211.770833262839</c:v>
                </c:pt>
                <c:pt idx="29067">
                  <c:v>41211.781249929503</c:v>
                </c:pt>
                <c:pt idx="29068">
                  <c:v>41211.791666596167</c:v>
                </c:pt>
                <c:pt idx="29069">
                  <c:v>41211.802083262832</c:v>
                </c:pt>
                <c:pt idx="29070">
                  <c:v>41211.812499929496</c:v>
                </c:pt>
                <c:pt idx="29071">
                  <c:v>41211.82291659616</c:v>
                </c:pt>
                <c:pt idx="29072">
                  <c:v>41211.833333262824</c:v>
                </c:pt>
                <c:pt idx="29073">
                  <c:v>41211.843749929489</c:v>
                </c:pt>
                <c:pt idx="29074">
                  <c:v>41211.854166596153</c:v>
                </c:pt>
                <c:pt idx="29075">
                  <c:v>41211.864583262817</c:v>
                </c:pt>
                <c:pt idx="29076">
                  <c:v>41211.874999929481</c:v>
                </c:pt>
                <c:pt idx="29077">
                  <c:v>41211.885416596146</c:v>
                </c:pt>
                <c:pt idx="29078">
                  <c:v>41211.89583326281</c:v>
                </c:pt>
                <c:pt idx="29079">
                  <c:v>41211.906249929474</c:v>
                </c:pt>
                <c:pt idx="29080">
                  <c:v>41211.916666596138</c:v>
                </c:pt>
                <c:pt idx="29081">
                  <c:v>41211.927083262803</c:v>
                </c:pt>
                <c:pt idx="29082">
                  <c:v>41211.937499929467</c:v>
                </c:pt>
                <c:pt idx="29083">
                  <c:v>41211.947916596131</c:v>
                </c:pt>
                <c:pt idx="29084">
                  <c:v>41211.958333262795</c:v>
                </c:pt>
                <c:pt idx="29085">
                  <c:v>41211.96874992946</c:v>
                </c:pt>
                <c:pt idx="29086">
                  <c:v>41211.979166596124</c:v>
                </c:pt>
                <c:pt idx="29087">
                  <c:v>41211.989583262788</c:v>
                </c:pt>
                <c:pt idx="29088">
                  <c:v>41211.999999929452</c:v>
                </c:pt>
                <c:pt idx="29089">
                  <c:v>41212.010416596117</c:v>
                </c:pt>
                <c:pt idx="29090">
                  <c:v>41212.020833262781</c:v>
                </c:pt>
                <c:pt idx="29091">
                  <c:v>41212.031249929445</c:v>
                </c:pt>
                <c:pt idx="29092">
                  <c:v>41212.041666596109</c:v>
                </c:pt>
                <c:pt idx="29093">
                  <c:v>41212.052083262774</c:v>
                </c:pt>
                <c:pt idx="29094">
                  <c:v>41212.062499929438</c:v>
                </c:pt>
                <c:pt idx="29095">
                  <c:v>41212.072916596102</c:v>
                </c:pt>
                <c:pt idx="29096">
                  <c:v>41212.083333262766</c:v>
                </c:pt>
                <c:pt idx="29097">
                  <c:v>41212.09374992943</c:v>
                </c:pt>
                <c:pt idx="29098">
                  <c:v>41212.104166596095</c:v>
                </c:pt>
                <c:pt idx="29099">
                  <c:v>41212.114583262759</c:v>
                </c:pt>
                <c:pt idx="29100">
                  <c:v>41212.124999929423</c:v>
                </c:pt>
                <c:pt idx="29101">
                  <c:v>41212.135416596087</c:v>
                </c:pt>
                <c:pt idx="29102">
                  <c:v>41212.145833262752</c:v>
                </c:pt>
                <c:pt idx="29103">
                  <c:v>41212.156249929416</c:v>
                </c:pt>
                <c:pt idx="29104">
                  <c:v>41212.16666659608</c:v>
                </c:pt>
                <c:pt idx="29105">
                  <c:v>41212.177083262744</c:v>
                </c:pt>
                <c:pt idx="29106">
                  <c:v>41212.187499929409</c:v>
                </c:pt>
                <c:pt idx="29107">
                  <c:v>41212.197916596073</c:v>
                </c:pt>
                <c:pt idx="29108">
                  <c:v>41212.208333262737</c:v>
                </c:pt>
                <c:pt idx="29109">
                  <c:v>41212.218749929401</c:v>
                </c:pt>
                <c:pt idx="29110">
                  <c:v>41212.229166596066</c:v>
                </c:pt>
                <c:pt idx="29111">
                  <c:v>41212.23958326273</c:v>
                </c:pt>
                <c:pt idx="29112">
                  <c:v>41212.249999929394</c:v>
                </c:pt>
                <c:pt idx="29113">
                  <c:v>41212.260416596058</c:v>
                </c:pt>
                <c:pt idx="29114">
                  <c:v>41212.270833262723</c:v>
                </c:pt>
                <c:pt idx="29115">
                  <c:v>41212.281249929387</c:v>
                </c:pt>
                <c:pt idx="29116">
                  <c:v>41212.291666596051</c:v>
                </c:pt>
                <c:pt idx="29117">
                  <c:v>41212.302083262715</c:v>
                </c:pt>
                <c:pt idx="29118">
                  <c:v>41212.31249992938</c:v>
                </c:pt>
                <c:pt idx="29119">
                  <c:v>41212.322916596044</c:v>
                </c:pt>
                <c:pt idx="29120">
                  <c:v>41212.333333262708</c:v>
                </c:pt>
                <c:pt idx="29121">
                  <c:v>41212.343749929372</c:v>
                </c:pt>
                <c:pt idx="29122">
                  <c:v>41212.354166596037</c:v>
                </c:pt>
                <c:pt idx="29123">
                  <c:v>41212.364583262701</c:v>
                </c:pt>
                <c:pt idx="29124">
                  <c:v>41212.374999929365</c:v>
                </c:pt>
                <c:pt idx="29125">
                  <c:v>41212.385416596029</c:v>
                </c:pt>
                <c:pt idx="29126">
                  <c:v>41212.395833262693</c:v>
                </c:pt>
                <c:pt idx="29127">
                  <c:v>41212.406249929358</c:v>
                </c:pt>
                <c:pt idx="29128">
                  <c:v>41212.416666596022</c:v>
                </c:pt>
                <c:pt idx="29129">
                  <c:v>41212.427083262686</c:v>
                </c:pt>
                <c:pt idx="29130">
                  <c:v>41212.43749992935</c:v>
                </c:pt>
                <c:pt idx="29131">
                  <c:v>41212.447916596015</c:v>
                </c:pt>
                <c:pt idx="29132">
                  <c:v>41212.458333262679</c:v>
                </c:pt>
                <c:pt idx="29133">
                  <c:v>41212.468749929343</c:v>
                </c:pt>
                <c:pt idx="29134">
                  <c:v>41212.479166596007</c:v>
                </c:pt>
                <c:pt idx="29135">
                  <c:v>41212.489583262672</c:v>
                </c:pt>
                <c:pt idx="29136">
                  <c:v>41212.499999929336</c:v>
                </c:pt>
                <c:pt idx="29137">
                  <c:v>41212.510416596</c:v>
                </c:pt>
                <c:pt idx="29138">
                  <c:v>41212.520833262664</c:v>
                </c:pt>
                <c:pt idx="29139">
                  <c:v>41212.531249929329</c:v>
                </c:pt>
                <c:pt idx="29140">
                  <c:v>41212.541666595993</c:v>
                </c:pt>
                <c:pt idx="29141">
                  <c:v>41212.552083262657</c:v>
                </c:pt>
                <c:pt idx="29142">
                  <c:v>41212.562499929321</c:v>
                </c:pt>
                <c:pt idx="29143">
                  <c:v>41212.572916595986</c:v>
                </c:pt>
                <c:pt idx="29144">
                  <c:v>41212.58333326265</c:v>
                </c:pt>
                <c:pt idx="29145">
                  <c:v>41212.593749929314</c:v>
                </c:pt>
                <c:pt idx="29146">
                  <c:v>41212.604166595978</c:v>
                </c:pt>
                <c:pt idx="29147">
                  <c:v>41212.614583262643</c:v>
                </c:pt>
                <c:pt idx="29148">
                  <c:v>41212.624999929307</c:v>
                </c:pt>
                <c:pt idx="29149">
                  <c:v>41212.635416595971</c:v>
                </c:pt>
                <c:pt idx="29150">
                  <c:v>41212.645833262635</c:v>
                </c:pt>
                <c:pt idx="29151">
                  <c:v>41212.6562499293</c:v>
                </c:pt>
                <c:pt idx="29152">
                  <c:v>41212.666666595964</c:v>
                </c:pt>
                <c:pt idx="29153">
                  <c:v>41212.677083262628</c:v>
                </c:pt>
                <c:pt idx="29154">
                  <c:v>41212.687499929292</c:v>
                </c:pt>
                <c:pt idx="29155">
                  <c:v>41212.697916595956</c:v>
                </c:pt>
                <c:pt idx="29156">
                  <c:v>41212.708333262621</c:v>
                </c:pt>
                <c:pt idx="29157">
                  <c:v>41212.718749929285</c:v>
                </c:pt>
                <c:pt idx="29158">
                  <c:v>41212.729166595949</c:v>
                </c:pt>
                <c:pt idx="29159">
                  <c:v>41212.739583262613</c:v>
                </c:pt>
                <c:pt idx="29160">
                  <c:v>41212.749999929278</c:v>
                </c:pt>
                <c:pt idx="29161">
                  <c:v>41212.760416595942</c:v>
                </c:pt>
                <c:pt idx="29162">
                  <c:v>41212.770833262606</c:v>
                </c:pt>
                <c:pt idx="29163">
                  <c:v>41212.78124992927</c:v>
                </c:pt>
                <c:pt idx="29164">
                  <c:v>41212.791666595935</c:v>
                </c:pt>
                <c:pt idx="29165">
                  <c:v>41212.802083262599</c:v>
                </c:pt>
                <c:pt idx="29166">
                  <c:v>41212.812499929263</c:v>
                </c:pt>
                <c:pt idx="29167">
                  <c:v>41212.822916595927</c:v>
                </c:pt>
                <c:pt idx="29168">
                  <c:v>41212.833333262592</c:v>
                </c:pt>
                <c:pt idx="29169">
                  <c:v>41212.843749929256</c:v>
                </c:pt>
                <c:pt idx="29170">
                  <c:v>41212.85416659592</c:v>
                </c:pt>
                <c:pt idx="29171">
                  <c:v>41212.864583262584</c:v>
                </c:pt>
                <c:pt idx="29172">
                  <c:v>41212.874999929249</c:v>
                </c:pt>
                <c:pt idx="29173">
                  <c:v>41212.885416595913</c:v>
                </c:pt>
                <c:pt idx="29174">
                  <c:v>41212.895833262577</c:v>
                </c:pt>
                <c:pt idx="29175">
                  <c:v>41212.906249929241</c:v>
                </c:pt>
                <c:pt idx="29176">
                  <c:v>41212.916666595906</c:v>
                </c:pt>
                <c:pt idx="29177">
                  <c:v>41212.92708326257</c:v>
                </c:pt>
                <c:pt idx="29178">
                  <c:v>41212.937499929234</c:v>
                </c:pt>
                <c:pt idx="29179">
                  <c:v>41212.947916595898</c:v>
                </c:pt>
                <c:pt idx="29180">
                  <c:v>41212.958333262563</c:v>
                </c:pt>
                <c:pt idx="29181">
                  <c:v>41212.968749929227</c:v>
                </c:pt>
                <c:pt idx="29182">
                  <c:v>41212.979166595891</c:v>
                </c:pt>
                <c:pt idx="29183">
                  <c:v>41212.989583262555</c:v>
                </c:pt>
                <c:pt idx="29184">
                  <c:v>41212.999999929219</c:v>
                </c:pt>
                <c:pt idx="29185">
                  <c:v>41213.010416595884</c:v>
                </c:pt>
                <c:pt idx="29186">
                  <c:v>41213.020833262548</c:v>
                </c:pt>
                <c:pt idx="29187">
                  <c:v>41213.031249929212</c:v>
                </c:pt>
                <c:pt idx="29188">
                  <c:v>41213.041666595876</c:v>
                </c:pt>
                <c:pt idx="29189">
                  <c:v>41213.052083262541</c:v>
                </c:pt>
                <c:pt idx="29190">
                  <c:v>41213.062499929205</c:v>
                </c:pt>
                <c:pt idx="29191">
                  <c:v>41213.072916595869</c:v>
                </c:pt>
                <c:pt idx="29192">
                  <c:v>41213.083333262533</c:v>
                </c:pt>
                <c:pt idx="29193">
                  <c:v>41213.093749929198</c:v>
                </c:pt>
                <c:pt idx="29194">
                  <c:v>41213.104166595862</c:v>
                </c:pt>
                <c:pt idx="29195">
                  <c:v>41213.114583262526</c:v>
                </c:pt>
                <c:pt idx="29196">
                  <c:v>41213.12499992919</c:v>
                </c:pt>
                <c:pt idx="29197">
                  <c:v>41213.135416595855</c:v>
                </c:pt>
                <c:pt idx="29198">
                  <c:v>41213.145833262519</c:v>
                </c:pt>
                <c:pt idx="29199">
                  <c:v>41213.156249929183</c:v>
                </c:pt>
                <c:pt idx="29200">
                  <c:v>41213.166666595847</c:v>
                </c:pt>
                <c:pt idx="29201">
                  <c:v>41213.177083262512</c:v>
                </c:pt>
                <c:pt idx="29202">
                  <c:v>41213.187499929176</c:v>
                </c:pt>
                <c:pt idx="29203">
                  <c:v>41213.19791659584</c:v>
                </c:pt>
                <c:pt idx="29204">
                  <c:v>41213.208333262504</c:v>
                </c:pt>
                <c:pt idx="29205">
                  <c:v>41213.218749929169</c:v>
                </c:pt>
                <c:pt idx="29206">
                  <c:v>41213.229166595833</c:v>
                </c:pt>
                <c:pt idx="29207">
                  <c:v>41213.239583262497</c:v>
                </c:pt>
                <c:pt idx="29208">
                  <c:v>41213.249999929161</c:v>
                </c:pt>
                <c:pt idx="29209">
                  <c:v>41213.260416595826</c:v>
                </c:pt>
                <c:pt idx="29210">
                  <c:v>41213.27083326249</c:v>
                </c:pt>
                <c:pt idx="29211">
                  <c:v>41213.281249929154</c:v>
                </c:pt>
                <c:pt idx="29212">
                  <c:v>41213.291666595818</c:v>
                </c:pt>
                <c:pt idx="29213">
                  <c:v>41213.302083262482</c:v>
                </c:pt>
                <c:pt idx="29214">
                  <c:v>41213.312499929147</c:v>
                </c:pt>
                <c:pt idx="29215">
                  <c:v>41213.322916595811</c:v>
                </c:pt>
                <c:pt idx="29216">
                  <c:v>41213.333333262475</c:v>
                </c:pt>
                <c:pt idx="29217">
                  <c:v>41213.343749929139</c:v>
                </c:pt>
                <c:pt idx="29218">
                  <c:v>41213.354166595804</c:v>
                </c:pt>
                <c:pt idx="29219">
                  <c:v>41213.364583262468</c:v>
                </c:pt>
                <c:pt idx="29220">
                  <c:v>41213.374999929132</c:v>
                </c:pt>
                <c:pt idx="29221">
                  <c:v>41213.385416595796</c:v>
                </c:pt>
                <c:pt idx="29222">
                  <c:v>41213.395833262461</c:v>
                </c:pt>
                <c:pt idx="29223">
                  <c:v>41213.406249929125</c:v>
                </c:pt>
                <c:pt idx="29224">
                  <c:v>41213.416666595789</c:v>
                </c:pt>
                <c:pt idx="29225">
                  <c:v>41213.427083262453</c:v>
                </c:pt>
                <c:pt idx="29226">
                  <c:v>41213.437499929118</c:v>
                </c:pt>
                <c:pt idx="29227">
                  <c:v>41213.447916595782</c:v>
                </c:pt>
                <c:pt idx="29228">
                  <c:v>41213.458333262446</c:v>
                </c:pt>
                <c:pt idx="29229">
                  <c:v>41213.46874992911</c:v>
                </c:pt>
                <c:pt idx="29230">
                  <c:v>41213.479166595775</c:v>
                </c:pt>
                <c:pt idx="29231">
                  <c:v>41213.489583262439</c:v>
                </c:pt>
                <c:pt idx="29232">
                  <c:v>41213.499999929103</c:v>
                </c:pt>
                <c:pt idx="29233">
                  <c:v>41213.510416595767</c:v>
                </c:pt>
                <c:pt idx="29234">
                  <c:v>41213.520833262432</c:v>
                </c:pt>
                <c:pt idx="29235">
                  <c:v>41213.531249929096</c:v>
                </c:pt>
                <c:pt idx="29236">
                  <c:v>41213.54166659576</c:v>
                </c:pt>
                <c:pt idx="29237">
                  <c:v>41213.552083262424</c:v>
                </c:pt>
                <c:pt idx="29238">
                  <c:v>41213.562499929089</c:v>
                </c:pt>
                <c:pt idx="29239">
                  <c:v>41213.572916595753</c:v>
                </c:pt>
                <c:pt idx="29240">
                  <c:v>41213.583333262417</c:v>
                </c:pt>
                <c:pt idx="29241">
                  <c:v>41213.593749929081</c:v>
                </c:pt>
                <c:pt idx="29242">
                  <c:v>41213.604166595745</c:v>
                </c:pt>
                <c:pt idx="29243">
                  <c:v>41213.61458326241</c:v>
                </c:pt>
                <c:pt idx="29244">
                  <c:v>41213.624999929074</c:v>
                </c:pt>
                <c:pt idx="29245">
                  <c:v>41213.635416595738</c:v>
                </c:pt>
                <c:pt idx="29246">
                  <c:v>41213.645833262402</c:v>
                </c:pt>
                <c:pt idx="29247">
                  <c:v>41213.656249929067</c:v>
                </c:pt>
                <c:pt idx="29248">
                  <c:v>41213.666666595731</c:v>
                </c:pt>
                <c:pt idx="29249">
                  <c:v>41213.677083262395</c:v>
                </c:pt>
                <c:pt idx="29250">
                  <c:v>41213.687499929059</c:v>
                </c:pt>
                <c:pt idx="29251">
                  <c:v>41213.697916595724</c:v>
                </c:pt>
                <c:pt idx="29252">
                  <c:v>41213.708333262388</c:v>
                </c:pt>
                <c:pt idx="29253">
                  <c:v>41213.718749929052</c:v>
                </c:pt>
                <c:pt idx="29254">
                  <c:v>41213.729166595716</c:v>
                </c:pt>
                <c:pt idx="29255">
                  <c:v>41213.739583262381</c:v>
                </c:pt>
                <c:pt idx="29256">
                  <c:v>41213.749999929045</c:v>
                </c:pt>
                <c:pt idx="29257">
                  <c:v>41213.760416595709</c:v>
                </c:pt>
                <c:pt idx="29258">
                  <c:v>41213.770833262373</c:v>
                </c:pt>
                <c:pt idx="29259">
                  <c:v>41213.781249929038</c:v>
                </c:pt>
                <c:pt idx="29260">
                  <c:v>41213.791666595702</c:v>
                </c:pt>
                <c:pt idx="29261">
                  <c:v>41213.802083262366</c:v>
                </c:pt>
                <c:pt idx="29262">
                  <c:v>41213.81249992903</c:v>
                </c:pt>
                <c:pt idx="29263">
                  <c:v>41213.822916595695</c:v>
                </c:pt>
                <c:pt idx="29264">
                  <c:v>41213.833333262359</c:v>
                </c:pt>
                <c:pt idx="29265">
                  <c:v>41213.843749929023</c:v>
                </c:pt>
                <c:pt idx="29266">
                  <c:v>41213.854166595687</c:v>
                </c:pt>
                <c:pt idx="29267">
                  <c:v>41213.864583262352</c:v>
                </c:pt>
                <c:pt idx="29268">
                  <c:v>41213.874999929016</c:v>
                </c:pt>
                <c:pt idx="29269">
                  <c:v>41213.88541659568</c:v>
                </c:pt>
                <c:pt idx="29270">
                  <c:v>41213.895833262344</c:v>
                </c:pt>
                <c:pt idx="29271">
                  <c:v>41213.906249929008</c:v>
                </c:pt>
                <c:pt idx="29272">
                  <c:v>41213.916666595673</c:v>
                </c:pt>
                <c:pt idx="29273">
                  <c:v>41213.927083262337</c:v>
                </c:pt>
                <c:pt idx="29274">
                  <c:v>41213.937499929001</c:v>
                </c:pt>
                <c:pt idx="29275">
                  <c:v>41213.947916595665</c:v>
                </c:pt>
                <c:pt idx="29276">
                  <c:v>41213.95833326233</c:v>
                </c:pt>
                <c:pt idx="29277">
                  <c:v>41213.968749928994</c:v>
                </c:pt>
                <c:pt idx="29278">
                  <c:v>41213.979166595658</c:v>
                </c:pt>
                <c:pt idx="29279">
                  <c:v>41213.989583262322</c:v>
                </c:pt>
                <c:pt idx="29280">
                  <c:v>41213.999999928987</c:v>
                </c:pt>
                <c:pt idx="29281">
                  <c:v>41214.010416595651</c:v>
                </c:pt>
                <c:pt idx="29282">
                  <c:v>41214.020833262315</c:v>
                </c:pt>
                <c:pt idx="29283">
                  <c:v>41214.031249928979</c:v>
                </c:pt>
                <c:pt idx="29284">
                  <c:v>41214.041666595644</c:v>
                </c:pt>
                <c:pt idx="29285">
                  <c:v>41214.052083262308</c:v>
                </c:pt>
                <c:pt idx="29286">
                  <c:v>41214.062499928972</c:v>
                </c:pt>
                <c:pt idx="29287">
                  <c:v>41214.072916595636</c:v>
                </c:pt>
                <c:pt idx="29288">
                  <c:v>41214.083333262301</c:v>
                </c:pt>
                <c:pt idx="29289">
                  <c:v>41214.093749928965</c:v>
                </c:pt>
                <c:pt idx="29290">
                  <c:v>41214.104166595629</c:v>
                </c:pt>
                <c:pt idx="29291">
                  <c:v>41214.114583262293</c:v>
                </c:pt>
                <c:pt idx="29292">
                  <c:v>41214.124999928958</c:v>
                </c:pt>
                <c:pt idx="29293">
                  <c:v>41214.135416595622</c:v>
                </c:pt>
                <c:pt idx="29294">
                  <c:v>41214.145833262286</c:v>
                </c:pt>
                <c:pt idx="29295">
                  <c:v>41214.15624992895</c:v>
                </c:pt>
                <c:pt idx="29296">
                  <c:v>41214.166666595615</c:v>
                </c:pt>
                <c:pt idx="29297">
                  <c:v>41214.177083262279</c:v>
                </c:pt>
                <c:pt idx="29298">
                  <c:v>41214.187499928943</c:v>
                </c:pt>
                <c:pt idx="29299">
                  <c:v>41214.197916595607</c:v>
                </c:pt>
                <c:pt idx="29300">
                  <c:v>41214.208333262271</c:v>
                </c:pt>
                <c:pt idx="29301">
                  <c:v>41214.218749928936</c:v>
                </c:pt>
                <c:pt idx="29302">
                  <c:v>41214.2291665956</c:v>
                </c:pt>
                <c:pt idx="29303">
                  <c:v>41214.239583262264</c:v>
                </c:pt>
                <c:pt idx="29304">
                  <c:v>41214.249999928928</c:v>
                </c:pt>
                <c:pt idx="29305">
                  <c:v>41214.260416595593</c:v>
                </c:pt>
                <c:pt idx="29306">
                  <c:v>41214.270833262257</c:v>
                </c:pt>
                <c:pt idx="29307">
                  <c:v>41214.281249928921</c:v>
                </c:pt>
                <c:pt idx="29308">
                  <c:v>41214.291666595585</c:v>
                </c:pt>
                <c:pt idx="29309">
                  <c:v>41214.30208326225</c:v>
                </c:pt>
                <c:pt idx="29310">
                  <c:v>41214.312499928914</c:v>
                </c:pt>
                <c:pt idx="29311">
                  <c:v>41214.322916595578</c:v>
                </c:pt>
                <c:pt idx="29312">
                  <c:v>41214.333333262242</c:v>
                </c:pt>
                <c:pt idx="29313">
                  <c:v>41214.343749928907</c:v>
                </c:pt>
                <c:pt idx="29314">
                  <c:v>41214.354166595571</c:v>
                </c:pt>
                <c:pt idx="29315">
                  <c:v>41214.364583262235</c:v>
                </c:pt>
                <c:pt idx="29316">
                  <c:v>41214.374999928899</c:v>
                </c:pt>
                <c:pt idx="29317">
                  <c:v>41214.385416595564</c:v>
                </c:pt>
                <c:pt idx="29318">
                  <c:v>41214.395833262228</c:v>
                </c:pt>
                <c:pt idx="29319">
                  <c:v>41214.406249928892</c:v>
                </c:pt>
                <c:pt idx="29320">
                  <c:v>41214.416666595556</c:v>
                </c:pt>
                <c:pt idx="29321">
                  <c:v>41214.427083262221</c:v>
                </c:pt>
                <c:pt idx="29322">
                  <c:v>41214.437499928885</c:v>
                </c:pt>
                <c:pt idx="29323">
                  <c:v>41214.447916595549</c:v>
                </c:pt>
                <c:pt idx="29324">
                  <c:v>41214.458333262213</c:v>
                </c:pt>
                <c:pt idx="29325">
                  <c:v>41214.468749928878</c:v>
                </c:pt>
                <c:pt idx="29326">
                  <c:v>41214.479166595542</c:v>
                </c:pt>
                <c:pt idx="29327">
                  <c:v>41214.489583262206</c:v>
                </c:pt>
                <c:pt idx="29328">
                  <c:v>41214.49999992887</c:v>
                </c:pt>
                <c:pt idx="29329">
                  <c:v>41214.510416595534</c:v>
                </c:pt>
                <c:pt idx="29330">
                  <c:v>41214.520833262199</c:v>
                </c:pt>
                <c:pt idx="29331">
                  <c:v>41214.531249928863</c:v>
                </c:pt>
                <c:pt idx="29332">
                  <c:v>41214.541666595527</c:v>
                </c:pt>
                <c:pt idx="29333">
                  <c:v>41214.552083262191</c:v>
                </c:pt>
                <c:pt idx="29334">
                  <c:v>41214.562499928856</c:v>
                </c:pt>
                <c:pt idx="29335">
                  <c:v>41214.57291659552</c:v>
                </c:pt>
                <c:pt idx="29336">
                  <c:v>41214.583333262184</c:v>
                </c:pt>
                <c:pt idx="29337">
                  <c:v>41214.593749928848</c:v>
                </c:pt>
                <c:pt idx="29338">
                  <c:v>41214.604166595513</c:v>
                </c:pt>
                <c:pt idx="29339">
                  <c:v>41214.614583262177</c:v>
                </c:pt>
                <c:pt idx="29340">
                  <c:v>41214.624999928841</c:v>
                </c:pt>
                <c:pt idx="29341">
                  <c:v>41214.635416595505</c:v>
                </c:pt>
                <c:pt idx="29342">
                  <c:v>41214.64583326217</c:v>
                </c:pt>
                <c:pt idx="29343">
                  <c:v>41214.656249928834</c:v>
                </c:pt>
                <c:pt idx="29344">
                  <c:v>41214.666666595498</c:v>
                </c:pt>
                <c:pt idx="29345">
                  <c:v>41214.677083262162</c:v>
                </c:pt>
                <c:pt idx="29346">
                  <c:v>41214.687499928827</c:v>
                </c:pt>
                <c:pt idx="29347">
                  <c:v>41214.697916595491</c:v>
                </c:pt>
                <c:pt idx="29348">
                  <c:v>41214.708333262155</c:v>
                </c:pt>
                <c:pt idx="29349">
                  <c:v>41214.718749928819</c:v>
                </c:pt>
                <c:pt idx="29350">
                  <c:v>41214.729166595484</c:v>
                </c:pt>
                <c:pt idx="29351">
                  <c:v>41214.739583262148</c:v>
                </c:pt>
                <c:pt idx="29352">
                  <c:v>41214.749999928812</c:v>
                </c:pt>
                <c:pt idx="29353">
                  <c:v>41214.760416595476</c:v>
                </c:pt>
                <c:pt idx="29354">
                  <c:v>41214.770833262141</c:v>
                </c:pt>
                <c:pt idx="29355">
                  <c:v>41214.781249928805</c:v>
                </c:pt>
                <c:pt idx="29356">
                  <c:v>41214.791666595469</c:v>
                </c:pt>
                <c:pt idx="29357">
                  <c:v>41214.802083262133</c:v>
                </c:pt>
                <c:pt idx="29358">
                  <c:v>41214.812499928797</c:v>
                </c:pt>
                <c:pt idx="29359">
                  <c:v>41214.822916595462</c:v>
                </c:pt>
                <c:pt idx="29360">
                  <c:v>41214.833333262126</c:v>
                </c:pt>
                <c:pt idx="29361">
                  <c:v>41214.84374992879</c:v>
                </c:pt>
                <c:pt idx="29362">
                  <c:v>41214.854166595454</c:v>
                </c:pt>
                <c:pt idx="29363">
                  <c:v>41214.864583262119</c:v>
                </c:pt>
                <c:pt idx="29364">
                  <c:v>41214.874999928783</c:v>
                </c:pt>
                <c:pt idx="29365">
                  <c:v>41214.885416595447</c:v>
                </c:pt>
                <c:pt idx="29366">
                  <c:v>41214.895833262111</c:v>
                </c:pt>
                <c:pt idx="29367">
                  <c:v>41214.906249928776</c:v>
                </c:pt>
                <c:pt idx="29368">
                  <c:v>41214.91666659544</c:v>
                </c:pt>
                <c:pt idx="29369">
                  <c:v>41214.927083262104</c:v>
                </c:pt>
                <c:pt idx="29370">
                  <c:v>41214.937499928768</c:v>
                </c:pt>
                <c:pt idx="29371">
                  <c:v>41214.947916595433</c:v>
                </c:pt>
                <c:pt idx="29372">
                  <c:v>41214.958333262097</c:v>
                </c:pt>
                <c:pt idx="29373">
                  <c:v>41214.968749928761</c:v>
                </c:pt>
                <c:pt idx="29374">
                  <c:v>41214.979166595425</c:v>
                </c:pt>
                <c:pt idx="29375">
                  <c:v>41214.98958326209</c:v>
                </c:pt>
                <c:pt idx="29376">
                  <c:v>41214.999999928754</c:v>
                </c:pt>
                <c:pt idx="29377">
                  <c:v>41215.010416595418</c:v>
                </c:pt>
                <c:pt idx="29378">
                  <c:v>41215.020833262082</c:v>
                </c:pt>
                <c:pt idx="29379">
                  <c:v>41215.031249928747</c:v>
                </c:pt>
                <c:pt idx="29380">
                  <c:v>41215.041666595411</c:v>
                </c:pt>
                <c:pt idx="29381">
                  <c:v>41215.052083262075</c:v>
                </c:pt>
                <c:pt idx="29382">
                  <c:v>41215.062499928739</c:v>
                </c:pt>
                <c:pt idx="29383">
                  <c:v>41215.072916595404</c:v>
                </c:pt>
                <c:pt idx="29384">
                  <c:v>41215.083333262068</c:v>
                </c:pt>
                <c:pt idx="29385">
                  <c:v>41215.093749928732</c:v>
                </c:pt>
                <c:pt idx="29386">
                  <c:v>41215.104166595396</c:v>
                </c:pt>
                <c:pt idx="29387">
                  <c:v>41215.11458326206</c:v>
                </c:pt>
                <c:pt idx="29388">
                  <c:v>41215.124999928725</c:v>
                </c:pt>
                <c:pt idx="29389">
                  <c:v>41215.135416595389</c:v>
                </c:pt>
                <c:pt idx="29390">
                  <c:v>41215.145833262053</c:v>
                </c:pt>
                <c:pt idx="29391">
                  <c:v>41215.156249928717</c:v>
                </c:pt>
                <c:pt idx="29392">
                  <c:v>41215.166666595382</c:v>
                </c:pt>
                <c:pt idx="29393">
                  <c:v>41215.177083262046</c:v>
                </c:pt>
                <c:pt idx="29394">
                  <c:v>41215.18749992871</c:v>
                </c:pt>
                <c:pt idx="29395">
                  <c:v>41215.197916595374</c:v>
                </c:pt>
                <c:pt idx="29396">
                  <c:v>41215.208333262039</c:v>
                </c:pt>
                <c:pt idx="29397">
                  <c:v>41215.218749928703</c:v>
                </c:pt>
                <c:pt idx="29398">
                  <c:v>41215.229166595367</c:v>
                </c:pt>
                <c:pt idx="29399">
                  <c:v>41215.239583262031</c:v>
                </c:pt>
                <c:pt idx="29400">
                  <c:v>41215.249999928696</c:v>
                </c:pt>
                <c:pt idx="29401">
                  <c:v>41215.26041659536</c:v>
                </c:pt>
                <c:pt idx="29402">
                  <c:v>41215.270833262024</c:v>
                </c:pt>
                <c:pt idx="29403">
                  <c:v>41215.281249928688</c:v>
                </c:pt>
                <c:pt idx="29404">
                  <c:v>41215.291666595353</c:v>
                </c:pt>
                <c:pt idx="29405">
                  <c:v>41215.302083262017</c:v>
                </c:pt>
                <c:pt idx="29406">
                  <c:v>41215.312499928681</c:v>
                </c:pt>
                <c:pt idx="29407">
                  <c:v>41215.322916595345</c:v>
                </c:pt>
                <c:pt idx="29408">
                  <c:v>41215.33333326201</c:v>
                </c:pt>
                <c:pt idx="29409">
                  <c:v>41215.343749928674</c:v>
                </c:pt>
                <c:pt idx="29410">
                  <c:v>41215.354166595338</c:v>
                </c:pt>
                <c:pt idx="29411">
                  <c:v>41215.364583262002</c:v>
                </c:pt>
                <c:pt idx="29412">
                  <c:v>41215.374999928667</c:v>
                </c:pt>
                <c:pt idx="29413">
                  <c:v>41215.385416595331</c:v>
                </c:pt>
                <c:pt idx="29414">
                  <c:v>41215.395833261995</c:v>
                </c:pt>
                <c:pt idx="29415">
                  <c:v>41215.406249928659</c:v>
                </c:pt>
                <c:pt idx="29416">
                  <c:v>41215.416666595323</c:v>
                </c:pt>
                <c:pt idx="29417">
                  <c:v>41215.427083261988</c:v>
                </c:pt>
                <c:pt idx="29418">
                  <c:v>41215.437499928652</c:v>
                </c:pt>
                <c:pt idx="29419">
                  <c:v>41215.447916595316</c:v>
                </c:pt>
                <c:pt idx="29420">
                  <c:v>41215.45833326198</c:v>
                </c:pt>
                <c:pt idx="29421">
                  <c:v>41215.468749928645</c:v>
                </c:pt>
                <c:pt idx="29422">
                  <c:v>41215.479166595309</c:v>
                </c:pt>
                <c:pt idx="29423">
                  <c:v>41215.489583261973</c:v>
                </c:pt>
                <c:pt idx="29424">
                  <c:v>41215.499999928637</c:v>
                </c:pt>
                <c:pt idx="29425">
                  <c:v>41215.510416595302</c:v>
                </c:pt>
                <c:pt idx="29426">
                  <c:v>41215.520833261966</c:v>
                </c:pt>
                <c:pt idx="29427">
                  <c:v>41215.53124992863</c:v>
                </c:pt>
                <c:pt idx="29428">
                  <c:v>41215.541666595294</c:v>
                </c:pt>
                <c:pt idx="29429">
                  <c:v>41215.552083261959</c:v>
                </c:pt>
                <c:pt idx="29430">
                  <c:v>41215.562499928623</c:v>
                </c:pt>
                <c:pt idx="29431">
                  <c:v>41215.572916595287</c:v>
                </c:pt>
                <c:pt idx="29432">
                  <c:v>41215.583333261951</c:v>
                </c:pt>
                <c:pt idx="29433">
                  <c:v>41215.593749928616</c:v>
                </c:pt>
                <c:pt idx="29434">
                  <c:v>41215.60416659528</c:v>
                </c:pt>
                <c:pt idx="29435">
                  <c:v>41215.614583261944</c:v>
                </c:pt>
                <c:pt idx="29436">
                  <c:v>41215.624999928608</c:v>
                </c:pt>
                <c:pt idx="29437">
                  <c:v>41215.635416595273</c:v>
                </c:pt>
                <c:pt idx="29438">
                  <c:v>41215.645833261937</c:v>
                </c:pt>
                <c:pt idx="29439">
                  <c:v>41215.656249928601</c:v>
                </c:pt>
                <c:pt idx="29440">
                  <c:v>41215.666666595265</c:v>
                </c:pt>
                <c:pt idx="29441">
                  <c:v>41215.67708326193</c:v>
                </c:pt>
                <c:pt idx="29442">
                  <c:v>41215.687499928594</c:v>
                </c:pt>
                <c:pt idx="29443">
                  <c:v>41215.697916595258</c:v>
                </c:pt>
                <c:pt idx="29444">
                  <c:v>41215.708333261922</c:v>
                </c:pt>
                <c:pt idx="29445">
                  <c:v>41215.718749928586</c:v>
                </c:pt>
                <c:pt idx="29446">
                  <c:v>41215.729166595251</c:v>
                </c:pt>
                <c:pt idx="29447">
                  <c:v>41215.739583261915</c:v>
                </c:pt>
                <c:pt idx="29448">
                  <c:v>41215.749999928579</c:v>
                </c:pt>
                <c:pt idx="29449">
                  <c:v>41215.760416595243</c:v>
                </c:pt>
                <c:pt idx="29450">
                  <c:v>41215.770833261908</c:v>
                </c:pt>
                <c:pt idx="29451">
                  <c:v>41215.781249928572</c:v>
                </c:pt>
                <c:pt idx="29452">
                  <c:v>41215.791666595236</c:v>
                </c:pt>
                <c:pt idx="29453">
                  <c:v>41215.8020832619</c:v>
                </c:pt>
                <c:pt idx="29454">
                  <c:v>41215.812499928565</c:v>
                </c:pt>
                <c:pt idx="29455">
                  <c:v>41215.822916595229</c:v>
                </c:pt>
                <c:pt idx="29456">
                  <c:v>41215.833333261893</c:v>
                </c:pt>
                <c:pt idx="29457">
                  <c:v>41215.843749928557</c:v>
                </c:pt>
                <c:pt idx="29458">
                  <c:v>41215.854166595222</c:v>
                </c:pt>
                <c:pt idx="29459">
                  <c:v>41215.864583261886</c:v>
                </c:pt>
                <c:pt idx="29460">
                  <c:v>41215.87499992855</c:v>
                </c:pt>
                <c:pt idx="29461">
                  <c:v>41215.885416595214</c:v>
                </c:pt>
                <c:pt idx="29462">
                  <c:v>41215.895833261879</c:v>
                </c:pt>
                <c:pt idx="29463">
                  <c:v>41215.906249928543</c:v>
                </c:pt>
                <c:pt idx="29464">
                  <c:v>41215.916666595207</c:v>
                </c:pt>
                <c:pt idx="29465">
                  <c:v>41215.927083261871</c:v>
                </c:pt>
                <c:pt idx="29466">
                  <c:v>41215.937499928536</c:v>
                </c:pt>
                <c:pt idx="29467">
                  <c:v>41215.9479165952</c:v>
                </c:pt>
                <c:pt idx="29468">
                  <c:v>41215.958333261864</c:v>
                </c:pt>
                <c:pt idx="29469">
                  <c:v>41215.968749928528</c:v>
                </c:pt>
                <c:pt idx="29470">
                  <c:v>41215.979166595193</c:v>
                </c:pt>
                <c:pt idx="29471">
                  <c:v>41215.989583261857</c:v>
                </c:pt>
                <c:pt idx="29472">
                  <c:v>41215.999999928521</c:v>
                </c:pt>
                <c:pt idx="29473">
                  <c:v>41216.010416595185</c:v>
                </c:pt>
                <c:pt idx="29474">
                  <c:v>41216.020833261849</c:v>
                </c:pt>
                <c:pt idx="29475">
                  <c:v>41216.031249928514</c:v>
                </c:pt>
                <c:pt idx="29476">
                  <c:v>41216.041666595178</c:v>
                </c:pt>
                <c:pt idx="29477">
                  <c:v>41216.052083261842</c:v>
                </c:pt>
                <c:pt idx="29478">
                  <c:v>41216.062499928506</c:v>
                </c:pt>
                <c:pt idx="29479">
                  <c:v>41216.072916595171</c:v>
                </c:pt>
                <c:pt idx="29480">
                  <c:v>41216.083333261835</c:v>
                </c:pt>
                <c:pt idx="29481">
                  <c:v>41216.093749928499</c:v>
                </c:pt>
                <c:pt idx="29482">
                  <c:v>41216.104166595163</c:v>
                </c:pt>
                <c:pt idx="29483">
                  <c:v>41216.114583261828</c:v>
                </c:pt>
                <c:pt idx="29484">
                  <c:v>41216.124999928492</c:v>
                </c:pt>
                <c:pt idx="29485">
                  <c:v>41216.135416595156</c:v>
                </c:pt>
                <c:pt idx="29486">
                  <c:v>41216.14583326182</c:v>
                </c:pt>
                <c:pt idx="29487">
                  <c:v>41216.156249928485</c:v>
                </c:pt>
                <c:pt idx="29488">
                  <c:v>41216.166666595149</c:v>
                </c:pt>
                <c:pt idx="29489">
                  <c:v>41216.177083261813</c:v>
                </c:pt>
                <c:pt idx="29490">
                  <c:v>41216.187499928477</c:v>
                </c:pt>
                <c:pt idx="29491">
                  <c:v>41216.197916595142</c:v>
                </c:pt>
                <c:pt idx="29492">
                  <c:v>41216.208333261806</c:v>
                </c:pt>
                <c:pt idx="29493">
                  <c:v>41216.21874992847</c:v>
                </c:pt>
                <c:pt idx="29494">
                  <c:v>41216.229166595134</c:v>
                </c:pt>
                <c:pt idx="29495">
                  <c:v>41216.239583261799</c:v>
                </c:pt>
                <c:pt idx="29496">
                  <c:v>41216.249999928463</c:v>
                </c:pt>
                <c:pt idx="29497">
                  <c:v>41216.260416595127</c:v>
                </c:pt>
                <c:pt idx="29498">
                  <c:v>41216.270833261791</c:v>
                </c:pt>
                <c:pt idx="29499">
                  <c:v>41216.281249928456</c:v>
                </c:pt>
                <c:pt idx="29500">
                  <c:v>41216.29166659512</c:v>
                </c:pt>
                <c:pt idx="29501">
                  <c:v>41216.302083261784</c:v>
                </c:pt>
                <c:pt idx="29502">
                  <c:v>41216.312499928448</c:v>
                </c:pt>
                <c:pt idx="29503">
                  <c:v>41216.322916595112</c:v>
                </c:pt>
                <c:pt idx="29504">
                  <c:v>41216.333333261777</c:v>
                </c:pt>
                <c:pt idx="29505">
                  <c:v>41216.343749928441</c:v>
                </c:pt>
                <c:pt idx="29506">
                  <c:v>41216.354166595105</c:v>
                </c:pt>
                <c:pt idx="29507">
                  <c:v>41216.364583261769</c:v>
                </c:pt>
                <c:pt idx="29508">
                  <c:v>41216.374999928434</c:v>
                </c:pt>
                <c:pt idx="29509">
                  <c:v>41216.385416595098</c:v>
                </c:pt>
                <c:pt idx="29510">
                  <c:v>41216.395833261762</c:v>
                </c:pt>
                <c:pt idx="29511">
                  <c:v>41216.406249928426</c:v>
                </c:pt>
                <c:pt idx="29512">
                  <c:v>41216.416666595091</c:v>
                </c:pt>
                <c:pt idx="29513">
                  <c:v>41216.427083261755</c:v>
                </c:pt>
                <c:pt idx="29514">
                  <c:v>41216.437499928419</c:v>
                </c:pt>
                <c:pt idx="29515">
                  <c:v>41216.447916595083</c:v>
                </c:pt>
                <c:pt idx="29516">
                  <c:v>41216.458333261748</c:v>
                </c:pt>
                <c:pt idx="29517">
                  <c:v>41216.468749928412</c:v>
                </c:pt>
                <c:pt idx="29518">
                  <c:v>41216.479166595076</c:v>
                </c:pt>
                <c:pt idx="29519">
                  <c:v>41216.48958326174</c:v>
                </c:pt>
                <c:pt idx="29520">
                  <c:v>41216.499999928405</c:v>
                </c:pt>
                <c:pt idx="29521">
                  <c:v>41216.510416595069</c:v>
                </c:pt>
                <c:pt idx="29522">
                  <c:v>41216.520833261733</c:v>
                </c:pt>
                <c:pt idx="29523">
                  <c:v>41216.531249928397</c:v>
                </c:pt>
                <c:pt idx="29524">
                  <c:v>41216.541666595062</c:v>
                </c:pt>
                <c:pt idx="29525">
                  <c:v>41216.552083261726</c:v>
                </c:pt>
                <c:pt idx="29526">
                  <c:v>41216.56249992839</c:v>
                </c:pt>
                <c:pt idx="29527">
                  <c:v>41216.572916595054</c:v>
                </c:pt>
                <c:pt idx="29528">
                  <c:v>41216.583333261719</c:v>
                </c:pt>
                <c:pt idx="29529">
                  <c:v>41216.593749928383</c:v>
                </c:pt>
                <c:pt idx="29530">
                  <c:v>41216.604166595047</c:v>
                </c:pt>
                <c:pt idx="29531">
                  <c:v>41216.614583261711</c:v>
                </c:pt>
                <c:pt idx="29532">
                  <c:v>41216.624999928375</c:v>
                </c:pt>
                <c:pt idx="29533">
                  <c:v>41216.63541659504</c:v>
                </c:pt>
                <c:pt idx="29534">
                  <c:v>41216.645833261704</c:v>
                </c:pt>
                <c:pt idx="29535">
                  <c:v>41216.656249928368</c:v>
                </c:pt>
                <c:pt idx="29536">
                  <c:v>41216.666666595032</c:v>
                </c:pt>
                <c:pt idx="29537">
                  <c:v>41216.677083261697</c:v>
                </c:pt>
                <c:pt idx="29538">
                  <c:v>41216.687499928361</c:v>
                </c:pt>
                <c:pt idx="29539">
                  <c:v>41216.697916595025</c:v>
                </c:pt>
                <c:pt idx="29540">
                  <c:v>41216.708333261689</c:v>
                </c:pt>
                <c:pt idx="29541">
                  <c:v>41216.718749928354</c:v>
                </c:pt>
                <c:pt idx="29542">
                  <c:v>41216.729166595018</c:v>
                </c:pt>
                <c:pt idx="29543">
                  <c:v>41216.739583261682</c:v>
                </c:pt>
                <c:pt idx="29544">
                  <c:v>41216.749999928346</c:v>
                </c:pt>
                <c:pt idx="29545">
                  <c:v>41216.760416595011</c:v>
                </c:pt>
                <c:pt idx="29546">
                  <c:v>41216.770833261675</c:v>
                </c:pt>
                <c:pt idx="29547">
                  <c:v>41216.781249928339</c:v>
                </c:pt>
                <c:pt idx="29548">
                  <c:v>41216.791666595003</c:v>
                </c:pt>
                <c:pt idx="29549">
                  <c:v>41216.802083261668</c:v>
                </c:pt>
                <c:pt idx="29550">
                  <c:v>41216.812499928332</c:v>
                </c:pt>
                <c:pt idx="29551">
                  <c:v>41216.822916594996</c:v>
                </c:pt>
                <c:pt idx="29552">
                  <c:v>41216.83333326166</c:v>
                </c:pt>
                <c:pt idx="29553">
                  <c:v>41216.843749928325</c:v>
                </c:pt>
                <c:pt idx="29554">
                  <c:v>41216.854166594989</c:v>
                </c:pt>
                <c:pt idx="29555">
                  <c:v>41216.864583261653</c:v>
                </c:pt>
                <c:pt idx="29556">
                  <c:v>41216.874999928317</c:v>
                </c:pt>
                <c:pt idx="29557">
                  <c:v>41216.885416594982</c:v>
                </c:pt>
                <c:pt idx="29558">
                  <c:v>41216.895833261646</c:v>
                </c:pt>
                <c:pt idx="29559">
                  <c:v>41216.90624992831</c:v>
                </c:pt>
                <c:pt idx="29560">
                  <c:v>41216.916666594974</c:v>
                </c:pt>
                <c:pt idx="29561">
                  <c:v>41216.927083261638</c:v>
                </c:pt>
                <c:pt idx="29562">
                  <c:v>41216.937499928303</c:v>
                </c:pt>
                <c:pt idx="29563">
                  <c:v>41216.947916594967</c:v>
                </c:pt>
                <c:pt idx="29564">
                  <c:v>41216.958333261631</c:v>
                </c:pt>
                <c:pt idx="29565">
                  <c:v>41216.968749928295</c:v>
                </c:pt>
                <c:pt idx="29566">
                  <c:v>41216.97916659496</c:v>
                </c:pt>
                <c:pt idx="29567">
                  <c:v>41216.989583261624</c:v>
                </c:pt>
                <c:pt idx="29568">
                  <c:v>41216.999999928288</c:v>
                </c:pt>
                <c:pt idx="29569">
                  <c:v>41217.010416594952</c:v>
                </c:pt>
                <c:pt idx="29570">
                  <c:v>41217.020833261617</c:v>
                </c:pt>
                <c:pt idx="29571">
                  <c:v>41217.031249928281</c:v>
                </c:pt>
                <c:pt idx="29572">
                  <c:v>41217.041666594945</c:v>
                </c:pt>
                <c:pt idx="29573">
                  <c:v>41217.052083261609</c:v>
                </c:pt>
                <c:pt idx="29574">
                  <c:v>41217.062499928274</c:v>
                </c:pt>
                <c:pt idx="29575">
                  <c:v>41217.072916594938</c:v>
                </c:pt>
                <c:pt idx="29576">
                  <c:v>41217.083333261602</c:v>
                </c:pt>
                <c:pt idx="29577">
                  <c:v>41217.093749928266</c:v>
                </c:pt>
                <c:pt idx="29578">
                  <c:v>41217.104166594931</c:v>
                </c:pt>
                <c:pt idx="29579">
                  <c:v>41217.114583261595</c:v>
                </c:pt>
                <c:pt idx="29580">
                  <c:v>41217.124999928259</c:v>
                </c:pt>
                <c:pt idx="29581">
                  <c:v>41217.135416594923</c:v>
                </c:pt>
                <c:pt idx="29582">
                  <c:v>41217.145833261588</c:v>
                </c:pt>
                <c:pt idx="29583">
                  <c:v>41217.156249928252</c:v>
                </c:pt>
                <c:pt idx="29584">
                  <c:v>41217.166666594916</c:v>
                </c:pt>
                <c:pt idx="29585">
                  <c:v>41217.17708326158</c:v>
                </c:pt>
                <c:pt idx="29586">
                  <c:v>41217.187499928245</c:v>
                </c:pt>
                <c:pt idx="29587">
                  <c:v>41217.197916594909</c:v>
                </c:pt>
                <c:pt idx="29588">
                  <c:v>41217.208333261573</c:v>
                </c:pt>
                <c:pt idx="29589">
                  <c:v>41217.218749928237</c:v>
                </c:pt>
                <c:pt idx="29590">
                  <c:v>41217.229166594901</c:v>
                </c:pt>
                <c:pt idx="29591">
                  <c:v>41217.239583261566</c:v>
                </c:pt>
                <c:pt idx="29592">
                  <c:v>41217.24999992823</c:v>
                </c:pt>
                <c:pt idx="29593">
                  <c:v>41217.260416594894</c:v>
                </c:pt>
                <c:pt idx="29594">
                  <c:v>41217.270833261558</c:v>
                </c:pt>
                <c:pt idx="29595">
                  <c:v>41217.281249928223</c:v>
                </c:pt>
                <c:pt idx="29596">
                  <c:v>41217.291666594887</c:v>
                </c:pt>
                <c:pt idx="29597">
                  <c:v>41217.302083261551</c:v>
                </c:pt>
                <c:pt idx="29598">
                  <c:v>41217.312499928215</c:v>
                </c:pt>
                <c:pt idx="29599">
                  <c:v>41217.32291659488</c:v>
                </c:pt>
                <c:pt idx="29600">
                  <c:v>41217.333333261544</c:v>
                </c:pt>
                <c:pt idx="29601">
                  <c:v>41217.343749928208</c:v>
                </c:pt>
                <c:pt idx="29602">
                  <c:v>41217.354166594872</c:v>
                </c:pt>
                <c:pt idx="29603">
                  <c:v>41217.364583261537</c:v>
                </c:pt>
                <c:pt idx="29604">
                  <c:v>41217.374999928201</c:v>
                </c:pt>
                <c:pt idx="29605">
                  <c:v>41217.385416594865</c:v>
                </c:pt>
                <c:pt idx="29606">
                  <c:v>41217.395833261529</c:v>
                </c:pt>
                <c:pt idx="29607">
                  <c:v>41217.406249928194</c:v>
                </c:pt>
                <c:pt idx="29608">
                  <c:v>41217.416666594858</c:v>
                </c:pt>
                <c:pt idx="29609">
                  <c:v>41217.427083261522</c:v>
                </c:pt>
                <c:pt idx="29610">
                  <c:v>41217.437499928186</c:v>
                </c:pt>
                <c:pt idx="29611">
                  <c:v>41217.447916594851</c:v>
                </c:pt>
                <c:pt idx="29612">
                  <c:v>41217.458333261515</c:v>
                </c:pt>
                <c:pt idx="29613">
                  <c:v>41217.468749928179</c:v>
                </c:pt>
                <c:pt idx="29614">
                  <c:v>41217.479166594843</c:v>
                </c:pt>
                <c:pt idx="29615">
                  <c:v>41217.489583261508</c:v>
                </c:pt>
                <c:pt idx="29616">
                  <c:v>41217.499999928172</c:v>
                </c:pt>
                <c:pt idx="29617">
                  <c:v>41217.510416594836</c:v>
                </c:pt>
                <c:pt idx="29618">
                  <c:v>41217.5208332615</c:v>
                </c:pt>
                <c:pt idx="29619">
                  <c:v>41217.531249928164</c:v>
                </c:pt>
                <c:pt idx="29620">
                  <c:v>41217.541666594829</c:v>
                </c:pt>
                <c:pt idx="29621">
                  <c:v>41217.552083261493</c:v>
                </c:pt>
                <c:pt idx="29622">
                  <c:v>41217.562499928157</c:v>
                </c:pt>
                <c:pt idx="29623">
                  <c:v>41217.572916594821</c:v>
                </c:pt>
                <c:pt idx="29624">
                  <c:v>41217.583333261486</c:v>
                </c:pt>
                <c:pt idx="29625">
                  <c:v>41217.59374992815</c:v>
                </c:pt>
                <c:pt idx="29626">
                  <c:v>41217.604166594814</c:v>
                </c:pt>
                <c:pt idx="29627">
                  <c:v>41217.614583261478</c:v>
                </c:pt>
                <c:pt idx="29628">
                  <c:v>41217.624999928143</c:v>
                </c:pt>
                <c:pt idx="29629">
                  <c:v>41217.635416594807</c:v>
                </c:pt>
                <c:pt idx="29630">
                  <c:v>41217.645833261471</c:v>
                </c:pt>
                <c:pt idx="29631">
                  <c:v>41217.656249928135</c:v>
                </c:pt>
                <c:pt idx="29632">
                  <c:v>41217.6666665948</c:v>
                </c:pt>
                <c:pt idx="29633">
                  <c:v>41217.677083261464</c:v>
                </c:pt>
                <c:pt idx="29634">
                  <c:v>41217.687499928128</c:v>
                </c:pt>
                <c:pt idx="29635">
                  <c:v>41217.697916594792</c:v>
                </c:pt>
                <c:pt idx="29636">
                  <c:v>41217.708333261457</c:v>
                </c:pt>
                <c:pt idx="29637">
                  <c:v>41217.718749928121</c:v>
                </c:pt>
                <c:pt idx="29638">
                  <c:v>41217.729166594785</c:v>
                </c:pt>
                <c:pt idx="29639">
                  <c:v>41217.739583261449</c:v>
                </c:pt>
                <c:pt idx="29640">
                  <c:v>41217.749999928114</c:v>
                </c:pt>
                <c:pt idx="29641">
                  <c:v>41217.760416594778</c:v>
                </c:pt>
                <c:pt idx="29642">
                  <c:v>41217.770833261442</c:v>
                </c:pt>
                <c:pt idx="29643">
                  <c:v>41217.781249928106</c:v>
                </c:pt>
                <c:pt idx="29644">
                  <c:v>41217.791666594771</c:v>
                </c:pt>
                <c:pt idx="29645">
                  <c:v>41217.802083261435</c:v>
                </c:pt>
                <c:pt idx="29646">
                  <c:v>41217.812499928099</c:v>
                </c:pt>
                <c:pt idx="29647">
                  <c:v>41217.822916594763</c:v>
                </c:pt>
                <c:pt idx="29648">
                  <c:v>41217.833333261427</c:v>
                </c:pt>
                <c:pt idx="29649">
                  <c:v>41217.843749928092</c:v>
                </c:pt>
                <c:pt idx="29650">
                  <c:v>41217.854166594756</c:v>
                </c:pt>
                <c:pt idx="29651">
                  <c:v>41217.86458326142</c:v>
                </c:pt>
                <c:pt idx="29652">
                  <c:v>41217.874999928084</c:v>
                </c:pt>
                <c:pt idx="29653">
                  <c:v>41217.885416594749</c:v>
                </c:pt>
                <c:pt idx="29654">
                  <c:v>41217.895833261413</c:v>
                </c:pt>
                <c:pt idx="29655">
                  <c:v>41217.906249928077</c:v>
                </c:pt>
                <c:pt idx="29656">
                  <c:v>41217.916666594741</c:v>
                </c:pt>
                <c:pt idx="29657">
                  <c:v>41217.927083261406</c:v>
                </c:pt>
                <c:pt idx="29658">
                  <c:v>41217.93749992807</c:v>
                </c:pt>
                <c:pt idx="29659">
                  <c:v>41217.947916594734</c:v>
                </c:pt>
                <c:pt idx="29660">
                  <c:v>41217.958333261398</c:v>
                </c:pt>
                <c:pt idx="29661">
                  <c:v>41217.968749928063</c:v>
                </c:pt>
                <c:pt idx="29662">
                  <c:v>41217.979166594727</c:v>
                </c:pt>
                <c:pt idx="29663">
                  <c:v>41217.989583261391</c:v>
                </c:pt>
                <c:pt idx="29664">
                  <c:v>41217.999999928055</c:v>
                </c:pt>
                <c:pt idx="29665">
                  <c:v>41218.01041659472</c:v>
                </c:pt>
                <c:pt idx="29666">
                  <c:v>41218.020833261384</c:v>
                </c:pt>
                <c:pt idx="29667">
                  <c:v>41218.031249928048</c:v>
                </c:pt>
                <c:pt idx="29668">
                  <c:v>41218.041666594712</c:v>
                </c:pt>
                <c:pt idx="29669">
                  <c:v>41218.052083261377</c:v>
                </c:pt>
                <c:pt idx="29670">
                  <c:v>41218.062499928041</c:v>
                </c:pt>
                <c:pt idx="29671">
                  <c:v>41218.072916594705</c:v>
                </c:pt>
                <c:pt idx="29672">
                  <c:v>41218.083333261369</c:v>
                </c:pt>
                <c:pt idx="29673">
                  <c:v>41218.093749928034</c:v>
                </c:pt>
                <c:pt idx="29674">
                  <c:v>41218.104166594698</c:v>
                </c:pt>
                <c:pt idx="29675">
                  <c:v>41218.114583261362</c:v>
                </c:pt>
                <c:pt idx="29676">
                  <c:v>41218.124999928026</c:v>
                </c:pt>
                <c:pt idx="29677">
                  <c:v>41218.13541659469</c:v>
                </c:pt>
                <c:pt idx="29678">
                  <c:v>41218.145833261355</c:v>
                </c:pt>
                <c:pt idx="29679">
                  <c:v>41218.156249928019</c:v>
                </c:pt>
                <c:pt idx="29680">
                  <c:v>41218.166666594683</c:v>
                </c:pt>
                <c:pt idx="29681">
                  <c:v>41218.177083261347</c:v>
                </c:pt>
                <c:pt idx="29682">
                  <c:v>41218.187499928012</c:v>
                </c:pt>
                <c:pt idx="29683">
                  <c:v>41218.197916594676</c:v>
                </c:pt>
                <c:pt idx="29684">
                  <c:v>41218.20833326134</c:v>
                </c:pt>
                <c:pt idx="29685">
                  <c:v>41218.218749928004</c:v>
                </c:pt>
                <c:pt idx="29686">
                  <c:v>41218.229166594669</c:v>
                </c:pt>
                <c:pt idx="29687">
                  <c:v>41218.239583261333</c:v>
                </c:pt>
                <c:pt idx="29688">
                  <c:v>41218.249999927997</c:v>
                </c:pt>
                <c:pt idx="29689">
                  <c:v>41218.260416594661</c:v>
                </c:pt>
                <c:pt idx="29690">
                  <c:v>41218.270833261326</c:v>
                </c:pt>
                <c:pt idx="29691">
                  <c:v>41218.28124992799</c:v>
                </c:pt>
                <c:pt idx="29692">
                  <c:v>41218.291666594654</c:v>
                </c:pt>
                <c:pt idx="29693">
                  <c:v>41218.302083261318</c:v>
                </c:pt>
                <c:pt idx="29694">
                  <c:v>41218.312499927983</c:v>
                </c:pt>
                <c:pt idx="29695">
                  <c:v>41218.322916594647</c:v>
                </c:pt>
                <c:pt idx="29696">
                  <c:v>41218.333333261311</c:v>
                </c:pt>
                <c:pt idx="29697">
                  <c:v>41218.343749927975</c:v>
                </c:pt>
                <c:pt idx="29698">
                  <c:v>41218.35416659464</c:v>
                </c:pt>
                <c:pt idx="29699">
                  <c:v>41218.364583261304</c:v>
                </c:pt>
                <c:pt idx="29700">
                  <c:v>41218.374999927968</c:v>
                </c:pt>
                <c:pt idx="29701">
                  <c:v>41218.385416594632</c:v>
                </c:pt>
                <c:pt idx="29702">
                  <c:v>41218.395833261297</c:v>
                </c:pt>
                <c:pt idx="29703">
                  <c:v>41218.406249927961</c:v>
                </c:pt>
                <c:pt idx="29704">
                  <c:v>41218.416666594625</c:v>
                </c:pt>
                <c:pt idx="29705">
                  <c:v>41218.427083261289</c:v>
                </c:pt>
                <c:pt idx="29706">
                  <c:v>41218.437499927953</c:v>
                </c:pt>
                <c:pt idx="29707">
                  <c:v>41218.447916594618</c:v>
                </c:pt>
                <c:pt idx="29708">
                  <c:v>41218.458333261282</c:v>
                </c:pt>
                <c:pt idx="29709">
                  <c:v>41218.468749927946</c:v>
                </c:pt>
                <c:pt idx="29710">
                  <c:v>41218.47916659461</c:v>
                </c:pt>
                <c:pt idx="29711">
                  <c:v>41218.489583261275</c:v>
                </c:pt>
                <c:pt idx="29712">
                  <c:v>41218.499999927939</c:v>
                </c:pt>
                <c:pt idx="29713">
                  <c:v>41218.510416594603</c:v>
                </c:pt>
                <c:pt idx="29714">
                  <c:v>41218.520833261267</c:v>
                </c:pt>
                <c:pt idx="29715">
                  <c:v>41218.531249927932</c:v>
                </c:pt>
                <c:pt idx="29716">
                  <c:v>41218.541666594596</c:v>
                </c:pt>
                <c:pt idx="29717">
                  <c:v>41218.55208326126</c:v>
                </c:pt>
                <c:pt idx="29718">
                  <c:v>41218.562499927924</c:v>
                </c:pt>
                <c:pt idx="29719">
                  <c:v>41218.572916594589</c:v>
                </c:pt>
                <c:pt idx="29720">
                  <c:v>41218.583333261253</c:v>
                </c:pt>
                <c:pt idx="29721">
                  <c:v>41218.593749927917</c:v>
                </c:pt>
                <c:pt idx="29722">
                  <c:v>41218.604166594581</c:v>
                </c:pt>
                <c:pt idx="29723">
                  <c:v>41218.614583261246</c:v>
                </c:pt>
                <c:pt idx="29724">
                  <c:v>41218.62499992791</c:v>
                </c:pt>
                <c:pt idx="29725">
                  <c:v>41218.635416594574</c:v>
                </c:pt>
                <c:pt idx="29726">
                  <c:v>41218.645833261238</c:v>
                </c:pt>
                <c:pt idx="29727">
                  <c:v>41218.656249927903</c:v>
                </c:pt>
                <c:pt idx="29728">
                  <c:v>41218.666666594567</c:v>
                </c:pt>
                <c:pt idx="29729">
                  <c:v>41218.677083261231</c:v>
                </c:pt>
                <c:pt idx="29730">
                  <c:v>41218.687499927895</c:v>
                </c:pt>
                <c:pt idx="29731">
                  <c:v>41218.69791659456</c:v>
                </c:pt>
                <c:pt idx="29732">
                  <c:v>41218.708333261224</c:v>
                </c:pt>
                <c:pt idx="29733">
                  <c:v>41218.718749927888</c:v>
                </c:pt>
                <c:pt idx="29734">
                  <c:v>41218.729166594552</c:v>
                </c:pt>
                <c:pt idx="29735">
                  <c:v>41218.739583261216</c:v>
                </c:pt>
                <c:pt idx="29736">
                  <c:v>41218.749999927881</c:v>
                </c:pt>
                <c:pt idx="29737">
                  <c:v>41218.760416594545</c:v>
                </c:pt>
                <c:pt idx="29738">
                  <c:v>41218.770833261209</c:v>
                </c:pt>
                <c:pt idx="29739">
                  <c:v>41218.781249927873</c:v>
                </c:pt>
                <c:pt idx="29740">
                  <c:v>41218.791666594538</c:v>
                </c:pt>
                <c:pt idx="29741">
                  <c:v>41218.802083261202</c:v>
                </c:pt>
                <c:pt idx="29742">
                  <c:v>41218.812499927866</c:v>
                </c:pt>
                <c:pt idx="29743">
                  <c:v>41218.82291659453</c:v>
                </c:pt>
                <c:pt idx="29744">
                  <c:v>41218.833333261195</c:v>
                </c:pt>
                <c:pt idx="29745">
                  <c:v>41218.843749927859</c:v>
                </c:pt>
                <c:pt idx="29746">
                  <c:v>41218.854166594523</c:v>
                </c:pt>
                <c:pt idx="29747">
                  <c:v>41218.864583261187</c:v>
                </c:pt>
                <c:pt idx="29748">
                  <c:v>41218.874999927852</c:v>
                </c:pt>
                <c:pt idx="29749">
                  <c:v>41218.885416594516</c:v>
                </c:pt>
                <c:pt idx="29750">
                  <c:v>41218.89583326118</c:v>
                </c:pt>
                <c:pt idx="29751">
                  <c:v>41218.906249927844</c:v>
                </c:pt>
                <c:pt idx="29752">
                  <c:v>41218.916666594509</c:v>
                </c:pt>
                <c:pt idx="29753">
                  <c:v>41218.927083261173</c:v>
                </c:pt>
                <c:pt idx="29754">
                  <c:v>41218.937499927837</c:v>
                </c:pt>
                <c:pt idx="29755">
                  <c:v>41218.947916594501</c:v>
                </c:pt>
                <c:pt idx="29756">
                  <c:v>41218.958333261166</c:v>
                </c:pt>
                <c:pt idx="29757">
                  <c:v>41218.96874992783</c:v>
                </c:pt>
                <c:pt idx="29758">
                  <c:v>41218.979166594494</c:v>
                </c:pt>
                <c:pt idx="29759">
                  <c:v>41218.989583261158</c:v>
                </c:pt>
                <c:pt idx="29760">
                  <c:v>41218.999999927823</c:v>
                </c:pt>
                <c:pt idx="29761">
                  <c:v>41219.010416594487</c:v>
                </c:pt>
                <c:pt idx="29762">
                  <c:v>41219.020833261151</c:v>
                </c:pt>
                <c:pt idx="29763">
                  <c:v>41219.031249927815</c:v>
                </c:pt>
                <c:pt idx="29764">
                  <c:v>41219.041666594479</c:v>
                </c:pt>
                <c:pt idx="29765">
                  <c:v>41219.052083261144</c:v>
                </c:pt>
                <c:pt idx="29766">
                  <c:v>41219.062499927808</c:v>
                </c:pt>
                <c:pt idx="29767">
                  <c:v>41219.072916594472</c:v>
                </c:pt>
                <c:pt idx="29768">
                  <c:v>41219.083333261136</c:v>
                </c:pt>
                <c:pt idx="29769">
                  <c:v>41219.093749927801</c:v>
                </c:pt>
                <c:pt idx="29770">
                  <c:v>41219.104166594465</c:v>
                </c:pt>
                <c:pt idx="29771">
                  <c:v>41219.114583261129</c:v>
                </c:pt>
                <c:pt idx="29772">
                  <c:v>41219.124999927793</c:v>
                </c:pt>
                <c:pt idx="29773">
                  <c:v>41219.135416594458</c:v>
                </c:pt>
                <c:pt idx="29774">
                  <c:v>41219.145833261122</c:v>
                </c:pt>
                <c:pt idx="29775">
                  <c:v>41219.156249927786</c:v>
                </c:pt>
                <c:pt idx="29776">
                  <c:v>41219.16666659445</c:v>
                </c:pt>
                <c:pt idx="29777">
                  <c:v>41219.177083261115</c:v>
                </c:pt>
                <c:pt idx="29778">
                  <c:v>41219.187499927779</c:v>
                </c:pt>
                <c:pt idx="29779">
                  <c:v>41219.197916594443</c:v>
                </c:pt>
                <c:pt idx="29780">
                  <c:v>41219.208333261107</c:v>
                </c:pt>
                <c:pt idx="29781">
                  <c:v>41219.218749927772</c:v>
                </c:pt>
                <c:pt idx="29782">
                  <c:v>41219.229166594436</c:v>
                </c:pt>
                <c:pt idx="29783">
                  <c:v>41219.2395832611</c:v>
                </c:pt>
                <c:pt idx="29784">
                  <c:v>41219.249999927764</c:v>
                </c:pt>
                <c:pt idx="29785">
                  <c:v>41219.260416594429</c:v>
                </c:pt>
                <c:pt idx="29786">
                  <c:v>41219.270833261093</c:v>
                </c:pt>
                <c:pt idx="29787">
                  <c:v>41219.281249927757</c:v>
                </c:pt>
                <c:pt idx="29788">
                  <c:v>41219.291666594421</c:v>
                </c:pt>
                <c:pt idx="29789">
                  <c:v>41219.302083261085</c:v>
                </c:pt>
                <c:pt idx="29790">
                  <c:v>41219.31249992775</c:v>
                </c:pt>
                <c:pt idx="29791">
                  <c:v>41219.322916594414</c:v>
                </c:pt>
                <c:pt idx="29792">
                  <c:v>41219.333333261078</c:v>
                </c:pt>
                <c:pt idx="29793">
                  <c:v>41219.343749927742</c:v>
                </c:pt>
                <c:pt idx="29794">
                  <c:v>41219.354166594407</c:v>
                </c:pt>
                <c:pt idx="29795">
                  <c:v>41219.364583261071</c:v>
                </c:pt>
                <c:pt idx="29796">
                  <c:v>41219.374999927735</c:v>
                </c:pt>
                <c:pt idx="29797">
                  <c:v>41219.385416594399</c:v>
                </c:pt>
                <c:pt idx="29798">
                  <c:v>41219.395833261064</c:v>
                </c:pt>
                <c:pt idx="29799">
                  <c:v>41219.406249927728</c:v>
                </c:pt>
                <c:pt idx="29800">
                  <c:v>41219.416666594392</c:v>
                </c:pt>
                <c:pt idx="29801">
                  <c:v>41219.427083261056</c:v>
                </c:pt>
                <c:pt idx="29802">
                  <c:v>41219.437499927721</c:v>
                </c:pt>
                <c:pt idx="29803">
                  <c:v>41219.447916594385</c:v>
                </c:pt>
                <c:pt idx="29804">
                  <c:v>41219.458333261049</c:v>
                </c:pt>
                <c:pt idx="29805">
                  <c:v>41219.468749927713</c:v>
                </c:pt>
                <c:pt idx="29806">
                  <c:v>41219.479166594378</c:v>
                </c:pt>
                <c:pt idx="29807">
                  <c:v>41219.489583261042</c:v>
                </c:pt>
                <c:pt idx="29808">
                  <c:v>41219.499999927706</c:v>
                </c:pt>
                <c:pt idx="29809">
                  <c:v>41219.51041659437</c:v>
                </c:pt>
                <c:pt idx="29810">
                  <c:v>41219.520833261035</c:v>
                </c:pt>
                <c:pt idx="29811">
                  <c:v>41219.531249927699</c:v>
                </c:pt>
                <c:pt idx="29812">
                  <c:v>41219.541666594363</c:v>
                </c:pt>
                <c:pt idx="29813">
                  <c:v>41219.552083261027</c:v>
                </c:pt>
                <c:pt idx="29814">
                  <c:v>41219.562499927692</c:v>
                </c:pt>
                <c:pt idx="29815">
                  <c:v>41219.572916594356</c:v>
                </c:pt>
                <c:pt idx="29816">
                  <c:v>41219.58333326102</c:v>
                </c:pt>
                <c:pt idx="29817">
                  <c:v>41219.593749927684</c:v>
                </c:pt>
                <c:pt idx="29818">
                  <c:v>41219.604166594348</c:v>
                </c:pt>
                <c:pt idx="29819">
                  <c:v>41219.614583261013</c:v>
                </c:pt>
                <c:pt idx="29820">
                  <c:v>41219.624999927677</c:v>
                </c:pt>
                <c:pt idx="29821">
                  <c:v>41219.635416594341</c:v>
                </c:pt>
                <c:pt idx="29822">
                  <c:v>41219.645833261005</c:v>
                </c:pt>
                <c:pt idx="29823">
                  <c:v>41219.65624992767</c:v>
                </c:pt>
                <c:pt idx="29824">
                  <c:v>41219.666666594334</c:v>
                </c:pt>
                <c:pt idx="29825">
                  <c:v>41219.677083260998</c:v>
                </c:pt>
                <c:pt idx="29826">
                  <c:v>41219.687499927662</c:v>
                </c:pt>
                <c:pt idx="29827">
                  <c:v>41219.697916594327</c:v>
                </c:pt>
                <c:pt idx="29828">
                  <c:v>41219.708333260991</c:v>
                </c:pt>
                <c:pt idx="29829">
                  <c:v>41219.718749927655</c:v>
                </c:pt>
                <c:pt idx="29830">
                  <c:v>41219.729166594319</c:v>
                </c:pt>
                <c:pt idx="29831">
                  <c:v>41219.739583260984</c:v>
                </c:pt>
                <c:pt idx="29832">
                  <c:v>41219.749999927648</c:v>
                </c:pt>
                <c:pt idx="29833">
                  <c:v>41219.760416594312</c:v>
                </c:pt>
                <c:pt idx="29834">
                  <c:v>41219.770833260976</c:v>
                </c:pt>
                <c:pt idx="29835">
                  <c:v>41219.781249927641</c:v>
                </c:pt>
                <c:pt idx="29836">
                  <c:v>41219.791666594305</c:v>
                </c:pt>
                <c:pt idx="29837">
                  <c:v>41219.802083260969</c:v>
                </c:pt>
                <c:pt idx="29838">
                  <c:v>41219.812499927633</c:v>
                </c:pt>
                <c:pt idx="29839">
                  <c:v>41219.822916594298</c:v>
                </c:pt>
                <c:pt idx="29840">
                  <c:v>41219.833333260962</c:v>
                </c:pt>
                <c:pt idx="29841">
                  <c:v>41219.843749927626</c:v>
                </c:pt>
                <c:pt idx="29842">
                  <c:v>41219.85416659429</c:v>
                </c:pt>
                <c:pt idx="29843">
                  <c:v>41219.864583260955</c:v>
                </c:pt>
                <c:pt idx="29844">
                  <c:v>41219.874999927619</c:v>
                </c:pt>
                <c:pt idx="29845">
                  <c:v>41219.885416594283</c:v>
                </c:pt>
                <c:pt idx="29846">
                  <c:v>41219.895833260947</c:v>
                </c:pt>
                <c:pt idx="29847">
                  <c:v>41219.906249927611</c:v>
                </c:pt>
                <c:pt idx="29848">
                  <c:v>41219.916666594276</c:v>
                </c:pt>
                <c:pt idx="29849">
                  <c:v>41219.92708326094</c:v>
                </c:pt>
                <c:pt idx="29850">
                  <c:v>41219.937499927604</c:v>
                </c:pt>
                <c:pt idx="29851">
                  <c:v>41219.947916594268</c:v>
                </c:pt>
                <c:pt idx="29852">
                  <c:v>41219.958333260933</c:v>
                </c:pt>
                <c:pt idx="29853">
                  <c:v>41219.968749927597</c:v>
                </c:pt>
                <c:pt idx="29854">
                  <c:v>41219.979166594261</c:v>
                </c:pt>
                <c:pt idx="29855">
                  <c:v>41219.989583260925</c:v>
                </c:pt>
                <c:pt idx="29856">
                  <c:v>41219.99999992759</c:v>
                </c:pt>
                <c:pt idx="29857">
                  <c:v>41220.010416594254</c:v>
                </c:pt>
                <c:pt idx="29858">
                  <c:v>41220.020833260918</c:v>
                </c:pt>
                <c:pt idx="29859">
                  <c:v>41220.031249927582</c:v>
                </c:pt>
                <c:pt idx="29860">
                  <c:v>41220.041666594247</c:v>
                </c:pt>
                <c:pt idx="29861">
                  <c:v>41220.052083260911</c:v>
                </c:pt>
                <c:pt idx="29862">
                  <c:v>41220.062499927575</c:v>
                </c:pt>
                <c:pt idx="29863">
                  <c:v>41220.072916594239</c:v>
                </c:pt>
                <c:pt idx="29864">
                  <c:v>41220.083333260904</c:v>
                </c:pt>
                <c:pt idx="29865">
                  <c:v>41220.093749927568</c:v>
                </c:pt>
                <c:pt idx="29866">
                  <c:v>41220.104166594232</c:v>
                </c:pt>
                <c:pt idx="29867">
                  <c:v>41220.114583260896</c:v>
                </c:pt>
                <c:pt idx="29868">
                  <c:v>41220.124999927561</c:v>
                </c:pt>
                <c:pt idx="29869">
                  <c:v>41220.135416594225</c:v>
                </c:pt>
                <c:pt idx="29870">
                  <c:v>41220.145833260889</c:v>
                </c:pt>
                <c:pt idx="29871">
                  <c:v>41220.156249927553</c:v>
                </c:pt>
                <c:pt idx="29872">
                  <c:v>41220.166666594218</c:v>
                </c:pt>
                <c:pt idx="29873">
                  <c:v>41220.177083260882</c:v>
                </c:pt>
                <c:pt idx="29874">
                  <c:v>41220.187499927546</c:v>
                </c:pt>
                <c:pt idx="29875">
                  <c:v>41220.19791659421</c:v>
                </c:pt>
                <c:pt idx="29876">
                  <c:v>41220.208333260874</c:v>
                </c:pt>
                <c:pt idx="29877">
                  <c:v>41220.218749927539</c:v>
                </c:pt>
                <c:pt idx="29878">
                  <c:v>41220.229166594203</c:v>
                </c:pt>
                <c:pt idx="29879">
                  <c:v>41220.239583260867</c:v>
                </c:pt>
                <c:pt idx="29880">
                  <c:v>41220.249999927531</c:v>
                </c:pt>
                <c:pt idx="29881">
                  <c:v>41220.260416594196</c:v>
                </c:pt>
                <c:pt idx="29882">
                  <c:v>41220.27083326086</c:v>
                </c:pt>
                <c:pt idx="29883">
                  <c:v>41220.281249927524</c:v>
                </c:pt>
                <c:pt idx="29884">
                  <c:v>41220.291666594188</c:v>
                </c:pt>
                <c:pt idx="29885">
                  <c:v>41220.302083260853</c:v>
                </c:pt>
                <c:pt idx="29886">
                  <c:v>41220.312499927517</c:v>
                </c:pt>
                <c:pt idx="29887">
                  <c:v>41220.322916594181</c:v>
                </c:pt>
                <c:pt idx="29888">
                  <c:v>41220.333333260845</c:v>
                </c:pt>
                <c:pt idx="29889">
                  <c:v>41220.34374992751</c:v>
                </c:pt>
                <c:pt idx="29890">
                  <c:v>41220.354166594174</c:v>
                </c:pt>
                <c:pt idx="29891">
                  <c:v>41220.364583260838</c:v>
                </c:pt>
                <c:pt idx="29892">
                  <c:v>41220.374999927502</c:v>
                </c:pt>
                <c:pt idx="29893">
                  <c:v>41220.385416594167</c:v>
                </c:pt>
                <c:pt idx="29894">
                  <c:v>41220.395833260831</c:v>
                </c:pt>
                <c:pt idx="29895">
                  <c:v>41220.406249927495</c:v>
                </c:pt>
                <c:pt idx="29896">
                  <c:v>41220.416666594159</c:v>
                </c:pt>
                <c:pt idx="29897">
                  <c:v>41220.427083260824</c:v>
                </c:pt>
                <c:pt idx="29898">
                  <c:v>41220.437499927488</c:v>
                </c:pt>
                <c:pt idx="29899">
                  <c:v>41220.447916594152</c:v>
                </c:pt>
                <c:pt idx="29900">
                  <c:v>41220.458333260816</c:v>
                </c:pt>
                <c:pt idx="29901">
                  <c:v>41220.468749927481</c:v>
                </c:pt>
                <c:pt idx="29902">
                  <c:v>41220.479166594145</c:v>
                </c:pt>
                <c:pt idx="29903">
                  <c:v>41220.489583260809</c:v>
                </c:pt>
                <c:pt idx="29904">
                  <c:v>41220.499999927473</c:v>
                </c:pt>
                <c:pt idx="29905">
                  <c:v>41220.510416594137</c:v>
                </c:pt>
                <c:pt idx="29906">
                  <c:v>41220.520833260802</c:v>
                </c:pt>
                <c:pt idx="29907">
                  <c:v>41220.531249927466</c:v>
                </c:pt>
                <c:pt idx="29908">
                  <c:v>41220.54166659413</c:v>
                </c:pt>
                <c:pt idx="29909">
                  <c:v>41220.552083260794</c:v>
                </c:pt>
                <c:pt idx="29910">
                  <c:v>41220.562499927459</c:v>
                </c:pt>
                <c:pt idx="29911">
                  <c:v>41220.572916594123</c:v>
                </c:pt>
                <c:pt idx="29912">
                  <c:v>41220.583333260787</c:v>
                </c:pt>
                <c:pt idx="29913">
                  <c:v>41220.593749927451</c:v>
                </c:pt>
                <c:pt idx="29914">
                  <c:v>41220.604166594116</c:v>
                </c:pt>
                <c:pt idx="29915">
                  <c:v>41220.61458326078</c:v>
                </c:pt>
                <c:pt idx="29916">
                  <c:v>41220.624999927444</c:v>
                </c:pt>
                <c:pt idx="29917">
                  <c:v>41220.635416594108</c:v>
                </c:pt>
                <c:pt idx="29918">
                  <c:v>41220.645833260773</c:v>
                </c:pt>
                <c:pt idx="29919">
                  <c:v>41220.656249927437</c:v>
                </c:pt>
                <c:pt idx="29920">
                  <c:v>41220.666666594101</c:v>
                </c:pt>
                <c:pt idx="29921">
                  <c:v>41220.677083260765</c:v>
                </c:pt>
                <c:pt idx="29922">
                  <c:v>41220.68749992743</c:v>
                </c:pt>
                <c:pt idx="29923">
                  <c:v>41220.697916594094</c:v>
                </c:pt>
                <c:pt idx="29924">
                  <c:v>41220.708333260758</c:v>
                </c:pt>
                <c:pt idx="29925">
                  <c:v>41220.718749927422</c:v>
                </c:pt>
                <c:pt idx="29926">
                  <c:v>41220.729166594087</c:v>
                </c:pt>
                <c:pt idx="29927">
                  <c:v>41220.739583260751</c:v>
                </c:pt>
                <c:pt idx="29928">
                  <c:v>41220.749999927415</c:v>
                </c:pt>
                <c:pt idx="29929">
                  <c:v>41220.760416594079</c:v>
                </c:pt>
                <c:pt idx="29930">
                  <c:v>41220.770833260744</c:v>
                </c:pt>
                <c:pt idx="29931">
                  <c:v>41220.781249927408</c:v>
                </c:pt>
                <c:pt idx="29932">
                  <c:v>41220.791666594072</c:v>
                </c:pt>
                <c:pt idx="29933">
                  <c:v>41220.802083260736</c:v>
                </c:pt>
                <c:pt idx="29934">
                  <c:v>41220.8124999274</c:v>
                </c:pt>
                <c:pt idx="29935">
                  <c:v>41220.822916594065</c:v>
                </c:pt>
                <c:pt idx="29936">
                  <c:v>41220.833333260729</c:v>
                </c:pt>
                <c:pt idx="29937">
                  <c:v>41220.843749927393</c:v>
                </c:pt>
                <c:pt idx="29938">
                  <c:v>41220.854166594057</c:v>
                </c:pt>
                <c:pt idx="29939">
                  <c:v>41220.864583260722</c:v>
                </c:pt>
                <c:pt idx="29940">
                  <c:v>41220.874999927386</c:v>
                </c:pt>
                <c:pt idx="29941">
                  <c:v>41220.88541659405</c:v>
                </c:pt>
                <c:pt idx="29942">
                  <c:v>41220.895833260714</c:v>
                </c:pt>
                <c:pt idx="29943">
                  <c:v>41220.906249927379</c:v>
                </c:pt>
                <c:pt idx="29944">
                  <c:v>41220.916666594043</c:v>
                </c:pt>
                <c:pt idx="29945">
                  <c:v>41220.927083260707</c:v>
                </c:pt>
                <c:pt idx="29946">
                  <c:v>41220.937499927371</c:v>
                </c:pt>
                <c:pt idx="29947">
                  <c:v>41220.947916594036</c:v>
                </c:pt>
                <c:pt idx="29948">
                  <c:v>41220.9583332607</c:v>
                </c:pt>
                <c:pt idx="29949">
                  <c:v>41220.968749927364</c:v>
                </c:pt>
                <c:pt idx="29950">
                  <c:v>41220.979166594028</c:v>
                </c:pt>
                <c:pt idx="29951">
                  <c:v>41220.989583260693</c:v>
                </c:pt>
                <c:pt idx="29952">
                  <c:v>41220.999999927357</c:v>
                </c:pt>
                <c:pt idx="29953">
                  <c:v>41221.010416594021</c:v>
                </c:pt>
                <c:pt idx="29954">
                  <c:v>41221.020833260685</c:v>
                </c:pt>
                <c:pt idx="29955">
                  <c:v>41221.03124992735</c:v>
                </c:pt>
                <c:pt idx="29956">
                  <c:v>41221.041666594014</c:v>
                </c:pt>
                <c:pt idx="29957">
                  <c:v>41221.052083260678</c:v>
                </c:pt>
                <c:pt idx="29958">
                  <c:v>41221.062499927342</c:v>
                </c:pt>
                <c:pt idx="29959">
                  <c:v>41221.072916594007</c:v>
                </c:pt>
                <c:pt idx="29960">
                  <c:v>41221.083333260671</c:v>
                </c:pt>
                <c:pt idx="29961">
                  <c:v>41221.093749927335</c:v>
                </c:pt>
                <c:pt idx="29962">
                  <c:v>41221.104166593999</c:v>
                </c:pt>
                <c:pt idx="29963">
                  <c:v>41221.114583260663</c:v>
                </c:pt>
                <c:pt idx="29964">
                  <c:v>41221.124999927328</c:v>
                </c:pt>
                <c:pt idx="29965">
                  <c:v>41221.135416593992</c:v>
                </c:pt>
                <c:pt idx="29966">
                  <c:v>41221.145833260656</c:v>
                </c:pt>
                <c:pt idx="29967">
                  <c:v>41221.15624992732</c:v>
                </c:pt>
                <c:pt idx="29968">
                  <c:v>41221.166666593985</c:v>
                </c:pt>
                <c:pt idx="29969">
                  <c:v>41221.177083260649</c:v>
                </c:pt>
                <c:pt idx="29970">
                  <c:v>41221.187499927313</c:v>
                </c:pt>
                <c:pt idx="29971">
                  <c:v>41221.197916593977</c:v>
                </c:pt>
                <c:pt idx="29972">
                  <c:v>41221.208333260642</c:v>
                </c:pt>
                <c:pt idx="29973">
                  <c:v>41221.218749927306</c:v>
                </c:pt>
                <c:pt idx="29974">
                  <c:v>41221.22916659397</c:v>
                </c:pt>
                <c:pt idx="29975">
                  <c:v>41221.239583260634</c:v>
                </c:pt>
                <c:pt idx="29976">
                  <c:v>41221.249999927299</c:v>
                </c:pt>
                <c:pt idx="29977">
                  <c:v>41221.260416593963</c:v>
                </c:pt>
                <c:pt idx="29978">
                  <c:v>41221.270833260627</c:v>
                </c:pt>
                <c:pt idx="29979">
                  <c:v>41221.281249927291</c:v>
                </c:pt>
                <c:pt idx="29980">
                  <c:v>41221.291666593956</c:v>
                </c:pt>
                <c:pt idx="29981">
                  <c:v>41221.30208326062</c:v>
                </c:pt>
                <c:pt idx="29982">
                  <c:v>41221.312499927284</c:v>
                </c:pt>
                <c:pt idx="29983">
                  <c:v>41221.322916593948</c:v>
                </c:pt>
                <c:pt idx="29984">
                  <c:v>41221.333333260613</c:v>
                </c:pt>
                <c:pt idx="29985">
                  <c:v>41221.343749927277</c:v>
                </c:pt>
                <c:pt idx="29986">
                  <c:v>41221.354166593941</c:v>
                </c:pt>
                <c:pt idx="29987">
                  <c:v>41221.364583260605</c:v>
                </c:pt>
                <c:pt idx="29988">
                  <c:v>41221.37499992727</c:v>
                </c:pt>
                <c:pt idx="29989">
                  <c:v>41221.385416593934</c:v>
                </c:pt>
                <c:pt idx="29990">
                  <c:v>41221.395833260598</c:v>
                </c:pt>
                <c:pt idx="29991">
                  <c:v>41221.406249927262</c:v>
                </c:pt>
                <c:pt idx="29992">
                  <c:v>41221.416666593926</c:v>
                </c:pt>
                <c:pt idx="29993">
                  <c:v>41221.427083260591</c:v>
                </c:pt>
                <c:pt idx="29994">
                  <c:v>41221.437499927255</c:v>
                </c:pt>
                <c:pt idx="29995">
                  <c:v>41221.447916593919</c:v>
                </c:pt>
                <c:pt idx="29996">
                  <c:v>41221.458333260583</c:v>
                </c:pt>
                <c:pt idx="29997">
                  <c:v>41221.468749927248</c:v>
                </c:pt>
                <c:pt idx="29998">
                  <c:v>41221.479166593912</c:v>
                </c:pt>
                <c:pt idx="29999">
                  <c:v>41221.489583260576</c:v>
                </c:pt>
                <c:pt idx="30000">
                  <c:v>41221.49999992724</c:v>
                </c:pt>
                <c:pt idx="30001">
                  <c:v>41221.510416593905</c:v>
                </c:pt>
                <c:pt idx="30002">
                  <c:v>41221.520833260569</c:v>
                </c:pt>
                <c:pt idx="30003">
                  <c:v>41221.531249927233</c:v>
                </c:pt>
                <c:pt idx="30004">
                  <c:v>41221.541666593897</c:v>
                </c:pt>
                <c:pt idx="30005">
                  <c:v>41221.552083260562</c:v>
                </c:pt>
                <c:pt idx="30006">
                  <c:v>41221.562499927226</c:v>
                </c:pt>
                <c:pt idx="30007">
                  <c:v>41221.57291659389</c:v>
                </c:pt>
                <c:pt idx="30008">
                  <c:v>41221.583333260554</c:v>
                </c:pt>
                <c:pt idx="30009">
                  <c:v>41221.593749927219</c:v>
                </c:pt>
                <c:pt idx="30010">
                  <c:v>41221.604166593883</c:v>
                </c:pt>
                <c:pt idx="30011">
                  <c:v>41221.614583260547</c:v>
                </c:pt>
                <c:pt idx="30012">
                  <c:v>41221.624999927211</c:v>
                </c:pt>
                <c:pt idx="30013">
                  <c:v>41221.635416593876</c:v>
                </c:pt>
                <c:pt idx="30014">
                  <c:v>41221.64583326054</c:v>
                </c:pt>
                <c:pt idx="30015">
                  <c:v>41221.656249927204</c:v>
                </c:pt>
                <c:pt idx="30016">
                  <c:v>41221.666666593868</c:v>
                </c:pt>
                <c:pt idx="30017">
                  <c:v>41221.677083260533</c:v>
                </c:pt>
                <c:pt idx="30018">
                  <c:v>41221.687499927197</c:v>
                </c:pt>
                <c:pt idx="30019">
                  <c:v>41221.697916593861</c:v>
                </c:pt>
                <c:pt idx="30020">
                  <c:v>41221.708333260525</c:v>
                </c:pt>
                <c:pt idx="30021">
                  <c:v>41221.718749927189</c:v>
                </c:pt>
                <c:pt idx="30022">
                  <c:v>41221.729166593854</c:v>
                </c:pt>
                <c:pt idx="30023">
                  <c:v>41221.739583260518</c:v>
                </c:pt>
                <c:pt idx="30024">
                  <c:v>41221.749999927182</c:v>
                </c:pt>
                <c:pt idx="30025">
                  <c:v>41221.760416593846</c:v>
                </c:pt>
                <c:pt idx="30026">
                  <c:v>41221.770833260511</c:v>
                </c:pt>
                <c:pt idx="30027">
                  <c:v>41221.781249927175</c:v>
                </c:pt>
                <c:pt idx="30028">
                  <c:v>41221.791666593839</c:v>
                </c:pt>
                <c:pt idx="30029">
                  <c:v>41221.802083260503</c:v>
                </c:pt>
                <c:pt idx="30030">
                  <c:v>41221.812499927168</c:v>
                </c:pt>
                <c:pt idx="30031">
                  <c:v>41221.822916593832</c:v>
                </c:pt>
                <c:pt idx="30032">
                  <c:v>41221.833333260496</c:v>
                </c:pt>
                <c:pt idx="30033">
                  <c:v>41221.84374992716</c:v>
                </c:pt>
                <c:pt idx="30034">
                  <c:v>41221.854166593825</c:v>
                </c:pt>
                <c:pt idx="30035">
                  <c:v>41221.864583260489</c:v>
                </c:pt>
                <c:pt idx="30036">
                  <c:v>41221.874999927153</c:v>
                </c:pt>
                <c:pt idx="30037">
                  <c:v>41221.885416593817</c:v>
                </c:pt>
                <c:pt idx="30038">
                  <c:v>41221.895833260482</c:v>
                </c:pt>
                <c:pt idx="30039">
                  <c:v>41221.906249927146</c:v>
                </c:pt>
                <c:pt idx="30040">
                  <c:v>41221.91666659381</c:v>
                </c:pt>
                <c:pt idx="30041">
                  <c:v>41221.927083260474</c:v>
                </c:pt>
                <c:pt idx="30042">
                  <c:v>41221.937499927139</c:v>
                </c:pt>
                <c:pt idx="30043">
                  <c:v>41221.947916593803</c:v>
                </c:pt>
                <c:pt idx="30044">
                  <c:v>41221.958333260467</c:v>
                </c:pt>
                <c:pt idx="30045">
                  <c:v>41221.968749927131</c:v>
                </c:pt>
                <c:pt idx="30046">
                  <c:v>41221.979166593796</c:v>
                </c:pt>
                <c:pt idx="30047">
                  <c:v>41221.98958326046</c:v>
                </c:pt>
                <c:pt idx="30048">
                  <c:v>41221.999999927124</c:v>
                </c:pt>
                <c:pt idx="30049">
                  <c:v>41222.010416593788</c:v>
                </c:pt>
                <c:pt idx="30050">
                  <c:v>41222.020833260452</c:v>
                </c:pt>
                <c:pt idx="30051">
                  <c:v>41222.031249927117</c:v>
                </c:pt>
                <c:pt idx="30052">
                  <c:v>41222.041666593781</c:v>
                </c:pt>
                <c:pt idx="30053">
                  <c:v>41222.052083260445</c:v>
                </c:pt>
                <c:pt idx="30054">
                  <c:v>41222.062499927109</c:v>
                </c:pt>
                <c:pt idx="30055">
                  <c:v>41222.072916593774</c:v>
                </c:pt>
                <c:pt idx="30056">
                  <c:v>41222.083333260438</c:v>
                </c:pt>
                <c:pt idx="30057">
                  <c:v>41222.093749927102</c:v>
                </c:pt>
                <c:pt idx="30058">
                  <c:v>41222.104166593766</c:v>
                </c:pt>
                <c:pt idx="30059">
                  <c:v>41222.114583260431</c:v>
                </c:pt>
                <c:pt idx="30060">
                  <c:v>41222.124999927095</c:v>
                </c:pt>
                <c:pt idx="30061">
                  <c:v>41222.135416593759</c:v>
                </c:pt>
                <c:pt idx="30062">
                  <c:v>41222.145833260423</c:v>
                </c:pt>
                <c:pt idx="30063">
                  <c:v>41222.156249927088</c:v>
                </c:pt>
                <c:pt idx="30064">
                  <c:v>41222.166666593752</c:v>
                </c:pt>
                <c:pt idx="30065">
                  <c:v>41222.177083260416</c:v>
                </c:pt>
                <c:pt idx="30066">
                  <c:v>41222.18749992708</c:v>
                </c:pt>
                <c:pt idx="30067">
                  <c:v>41222.197916593745</c:v>
                </c:pt>
                <c:pt idx="30068">
                  <c:v>41222.208333260409</c:v>
                </c:pt>
                <c:pt idx="30069">
                  <c:v>41222.218749927073</c:v>
                </c:pt>
                <c:pt idx="30070">
                  <c:v>41222.229166593737</c:v>
                </c:pt>
                <c:pt idx="30071">
                  <c:v>41222.239583260402</c:v>
                </c:pt>
                <c:pt idx="30072">
                  <c:v>41222.249999927066</c:v>
                </c:pt>
                <c:pt idx="30073">
                  <c:v>41222.26041659373</c:v>
                </c:pt>
                <c:pt idx="30074">
                  <c:v>41222.270833260394</c:v>
                </c:pt>
                <c:pt idx="30075">
                  <c:v>41222.281249927059</c:v>
                </c:pt>
                <c:pt idx="30076">
                  <c:v>41222.291666593723</c:v>
                </c:pt>
                <c:pt idx="30077">
                  <c:v>41222.302083260387</c:v>
                </c:pt>
                <c:pt idx="30078">
                  <c:v>41222.312499927051</c:v>
                </c:pt>
                <c:pt idx="30079">
                  <c:v>41222.322916593715</c:v>
                </c:pt>
                <c:pt idx="30080">
                  <c:v>41222.33333326038</c:v>
                </c:pt>
                <c:pt idx="30081">
                  <c:v>41222.343749927044</c:v>
                </c:pt>
                <c:pt idx="30082">
                  <c:v>41222.354166593708</c:v>
                </c:pt>
                <c:pt idx="30083">
                  <c:v>41222.364583260372</c:v>
                </c:pt>
                <c:pt idx="30084">
                  <c:v>41222.374999927037</c:v>
                </c:pt>
                <c:pt idx="30085">
                  <c:v>41222.385416593701</c:v>
                </c:pt>
                <c:pt idx="30086">
                  <c:v>41222.395833260365</c:v>
                </c:pt>
                <c:pt idx="30087">
                  <c:v>41222.406249927029</c:v>
                </c:pt>
                <c:pt idx="30088">
                  <c:v>41222.416666593694</c:v>
                </c:pt>
                <c:pt idx="30089">
                  <c:v>41222.427083260358</c:v>
                </c:pt>
                <c:pt idx="30090">
                  <c:v>41222.437499927022</c:v>
                </c:pt>
                <c:pt idx="30091">
                  <c:v>41222.447916593686</c:v>
                </c:pt>
                <c:pt idx="30092">
                  <c:v>41222.458333260351</c:v>
                </c:pt>
                <c:pt idx="30093">
                  <c:v>41222.468749927015</c:v>
                </c:pt>
                <c:pt idx="30094">
                  <c:v>41222.479166593679</c:v>
                </c:pt>
                <c:pt idx="30095">
                  <c:v>41222.489583260343</c:v>
                </c:pt>
                <c:pt idx="30096">
                  <c:v>41222.499999927008</c:v>
                </c:pt>
                <c:pt idx="30097">
                  <c:v>41222.510416593672</c:v>
                </c:pt>
                <c:pt idx="30098">
                  <c:v>41222.520833260336</c:v>
                </c:pt>
                <c:pt idx="30099">
                  <c:v>41222.531249927</c:v>
                </c:pt>
                <c:pt idx="30100">
                  <c:v>41222.541666593665</c:v>
                </c:pt>
                <c:pt idx="30101">
                  <c:v>41222.552083260329</c:v>
                </c:pt>
                <c:pt idx="30102">
                  <c:v>41222.562499926993</c:v>
                </c:pt>
                <c:pt idx="30103">
                  <c:v>41222.572916593657</c:v>
                </c:pt>
                <c:pt idx="30104">
                  <c:v>41222.583333260322</c:v>
                </c:pt>
                <c:pt idx="30105">
                  <c:v>41222.593749926986</c:v>
                </c:pt>
                <c:pt idx="30106">
                  <c:v>41222.60416659365</c:v>
                </c:pt>
                <c:pt idx="30107">
                  <c:v>41222.614583260314</c:v>
                </c:pt>
                <c:pt idx="30108">
                  <c:v>41222.624999926978</c:v>
                </c:pt>
                <c:pt idx="30109">
                  <c:v>41222.635416593643</c:v>
                </c:pt>
                <c:pt idx="30110">
                  <c:v>41222.645833260307</c:v>
                </c:pt>
                <c:pt idx="30111">
                  <c:v>41222.656249926971</c:v>
                </c:pt>
                <c:pt idx="30112">
                  <c:v>41222.666666593635</c:v>
                </c:pt>
                <c:pt idx="30113">
                  <c:v>41222.6770832603</c:v>
                </c:pt>
                <c:pt idx="30114">
                  <c:v>41222.687499926964</c:v>
                </c:pt>
                <c:pt idx="30115">
                  <c:v>41222.697916593628</c:v>
                </c:pt>
                <c:pt idx="30116">
                  <c:v>41222.708333260292</c:v>
                </c:pt>
                <c:pt idx="30117">
                  <c:v>41222.718749926957</c:v>
                </c:pt>
                <c:pt idx="30118">
                  <c:v>41222.729166593621</c:v>
                </c:pt>
                <c:pt idx="30119">
                  <c:v>41222.739583260285</c:v>
                </c:pt>
                <c:pt idx="30120">
                  <c:v>41222.749999926949</c:v>
                </c:pt>
                <c:pt idx="30121">
                  <c:v>41222.760416593614</c:v>
                </c:pt>
                <c:pt idx="30122">
                  <c:v>41222.770833260278</c:v>
                </c:pt>
                <c:pt idx="30123">
                  <c:v>41222.781249926942</c:v>
                </c:pt>
                <c:pt idx="30124">
                  <c:v>41222.791666593606</c:v>
                </c:pt>
                <c:pt idx="30125">
                  <c:v>41222.802083260271</c:v>
                </c:pt>
                <c:pt idx="30126">
                  <c:v>41222.812499926935</c:v>
                </c:pt>
                <c:pt idx="30127">
                  <c:v>41222.822916593599</c:v>
                </c:pt>
                <c:pt idx="30128">
                  <c:v>41222.833333260263</c:v>
                </c:pt>
                <c:pt idx="30129">
                  <c:v>41222.843749926928</c:v>
                </c:pt>
                <c:pt idx="30130">
                  <c:v>41222.854166593592</c:v>
                </c:pt>
                <c:pt idx="30131">
                  <c:v>41222.864583260256</c:v>
                </c:pt>
                <c:pt idx="30132">
                  <c:v>41222.87499992692</c:v>
                </c:pt>
                <c:pt idx="30133">
                  <c:v>41222.885416593585</c:v>
                </c:pt>
                <c:pt idx="30134">
                  <c:v>41222.895833260249</c:v>
                </c:pt>
                <c:pt idx="30135">
                  <c:v>41222.906249926913</c:v>
                </c:pt>
                <c:pt idx="30136">
                  <c:v>41222.916666593577</c:v>
                </c:pt>
                <c:pt idx="30137">
                  <c:v>41222.927083260241</c:v>
                </c:pt>
                <c:pt idx="30138">
                  <c:v>41222.937499926906</c:v>
                </c:pt>
                <c:pt idx="30139">
                  <c:v>41222.94791659357</c:v>
                </c:pt>
                <c:pt idx="30140">
                  <c:v>41222.958333260234</c:v>
                </c:pt>
                <c:pt idx="30141">
                  <c:v>41222.968749926898</c:v>
                </c:pt>
                <c:pt idx="30142">
                  <c:v>41222.979166593563</c:v>
                </c:pt>
                <c:pt idx="30143">
                  <c:v>41222.989583260227</c:v>
                </c:pt>
                <c:pt idx="30144">
                  <c:v>41222.999999926891</c:v>
                </c:pt>
                <c:pt idx="30145">
                  <c:v>41223.010416593555</c:v>
                </c:pt>
                <c:pt idx="30146">
                  <c:v>41223.02083326022</c:v>
                </c:pt>
                <c:pt idx="30147">
                  <c:v>41223.031249926884</c:v>
                </c:pt>
                <c:pt idx="30148">
                  <c:v>41223.041666593548</c:v>
                </c:pt>
                <c:pt idx="30149">
                  <c:v>41223.052083260212</c:v>
                </c:pt>
                <c:pt idx="30150">
                  <c:v>41223.062499926877</c:v>
                </c:pt>
                <c:pt idx="30151">
                  <c:v>41223.072916593541</c:v>
                </c:pt>
                <c:pt idx="30152">
                  <c:v>41223.083333260205</c:v>
                </c:pt>
                <c:pt idx="30153">
                  <c:v>41223.093749926869</c:v>
                </c:pt>
                <c:pt idx="30154">
                  <c:v>41223.104166593534</c:v>
                </c:pt>
                <c:pt idx="30155">
                  <c:v>41223.114583260198</c:v>
                </c:pt>
                <c:pt idx="30156">
                  <c:v>41223.124999926862</c:v>
                </c:pt>
                <c:pt idx="30157">
                  <c:v>41223.135416593526</c:v>
                </c:pt>
                <c:pt idx="30158">
                  <c:v>41223.145833260191</c:v>
                </c:pt>
                <c:pt idx="30159">
                  <c:v>41223.156249926855</c:v>
                </c:pt>
                <c:pt idx="30160">
                  <c:v>41223.166666593519</c:v>
                </c:pt>
                <c:pt idx="30161">
                  <c:v>41223.177083260183</c:v>
                </c:pt>
                <c:pt idx="30162">
                  <c:v>41223.187499926848</c:v>
                </c:pt>
                <c:pt idx="30163">
                  <c:v>41223.197916593512</c:v>
                </c:pt>
                <c:pt idx="30164">
                  <c:v>41223.208333260176</c:v>
                </c:pt>
                <c:pt idx="30165">
                  <c:v>41223.21874992684</c:v>
                </c:pt>
                <c:pt idx="30166">
                  <c:v>41223.229166593504</c:v>
                </c:pt>
                <c:pt idx="30167">
                  <c:v>41223.239583260169</c:v>
                </c:pt>
                <c:pt idx="30168">
                  <c:v>41223.249999926833</c:v>
                </c:pt>
                <c:pt idx="30169">
                  <c:v>41223.260416593497</c:v>
                </c:pt>
                <c:pt idx="30170">
                  <c:v>41223.270833260161</c:v>
                </c:pt>
                <c:pt idx="30171">
                  <c:v>41223.281249926826</c:v>
                </c:pt>
                <c:pt idx="30172">
                  <c:v>41223.29166659349</c:v>
                </c:pt>
                <c:pt idx="30173">
                  <c:v>41223.302083260154</c:v>
                </c:pt>
                <c:pt idx="30174">
                  <c:v>41223.312499926818</c:v>
                </c:pt>
                <c:pt idx="30175">
                  <c:v>41223.322916593483</c:v>
                </c:pt>
                <c:pt idx="30176">
                  <c:v>41223.333333260147</c:v>
                </c:pt>
                <c:pt idx="30177">
                  <c:v>41223.343749926811</c:v>
                </c:pt>
                <c:pt idx="30178">
                  <c:v>41223.354166593475</c:v>
                </c:pt>
                <c:pt idx="30179">
                  <c:v>41223.36458326014</c:v>
                </c:pt>
                <c:pt idx="30180">
                  <c:v>41223.374999926804</c:v>
                </c:pt>
                <c:pt idx="30181">
                  <c:v>41223.385416593468</c:v>
                </c:pt>
                <c:pt idx="30182">
                  <c:v>41223.395833260132</c:v>
                </c:pt>
                <c:pt idx="30183">
                  <c:v>41223.406249926797</c:v>
                </c:pt>
                <c:pt idx="30184">
                  <c:v>41223.416666593461</c:v>
                </c:pt>
                <c:pt idx="30185">
                  <c:v>41223.427083260125</c:v>
                </c:pt>
                <c:pt idx="30186">
                  <c:v>41223.437499926789</c:v>
                </c:pt>
                <c:pt idx="30187">
                  <c:v>41223.447916593454</c:v>
                </c:pt>
                <c:pt idx="30188">
                  <c:v>41223.458333260118</c:v>
                </c:pt>
                <c:pt idx="30189">
                  <c:v>41223.468749926782</c:v>
                </c:pt>
                <c:pt idx="30190">
                  <c:v>41223.479166593446</c:v>
                </c:pt>
                <c:pt idx="30191">
                  <c:v>41223.489583260111</c:v>
                </c:pt>
                <c:pt idx="30192">
                  <c:v>41223.499999926775</c:v>
                </c:pt>
                <c:pt idx="30193">
                  <c:v>41223.510416593439</c:v>
                </c:pt>
                <c:pt idx="30194">
                  <c:v>41223.520833260103</c:v>
                </c:pt>
                <c:pt idx="30195">
                  <c:v>41223.531249926767</c:v>
                </c:pt>
                <c:pt idx="30196">
                  <c:v>41223.541666593432</c:v>
                </c:pt>
                <c:pt idx="30197">
                  <c:v>41223.552083260096</c:v>
                </c:pt>
                <c:pt idx="30198">
                  <c:v>41223.56249992676</c:v>
                </c:pt>
                <c:pt idx="30199">
                  <c:v>41223.572916593424</c:v>
                </c:pt>
                <c:pt idx="30200">
                  <c:v>41223.583333260089</c:v>
                </c:pt>
                <c:pt idx="30201">
                  <c:v>41223.593749926753</c:v>
                </c:pt>
                <c:pt idx="30202">
                  <c:v>41223.604166593417</c:v>
                </c:pt>
                <c:pt idx="30203">
                  <c:v>41223.614583260081</c:v>
                </c:pt>
                <c:pt idx="30204">
                  <c:v>41223.624999926746</c:v>
                </c:pt>
                <c:pt idx="30205">
                  <c:v>41223.63541659341</c:v>
                </c:pt>
                <c:pt idx="30206">
                  <c:v>41223.645833260074</c:v>
                </c:pt>
                <c:pt idx="30207">
                  <c:v>41223.656249926738</c:v>
                </c:pt>
                <c:pt idx="30208">
                  <c:v>41223.666666593403</c:v>
                </c:pt>
                <c:pt idx="30209">
                  <c:v>41223.677083260067</c:v>
                </c:pt>
                <c:pt idx="30210">
                  <c:v>41223.687499926731</c:v>
                </c:pt>
                <c:pt idx="30211">
                  <c:v>41223.697916593395</c:v>
                </c:pt>
                <c:pt idx="30212">
                  <c:v>41223.70833326006</c:v>
                </c:pt>
                <c:pt idx="30213">
                  <c:v>41223.718749926724</c:v>
                </c:pt>
                <c:pt idx="30214">
                  <c:v>41223.729166593388</c:v>
                </c:pt>
                <c:pt idx="30215">
                  <c:v>41223.739583260052</c:v>
                </c:pt>
                <c:pt idx="30216">
                  <c:v>41223.749999926717</c:v>
                </c:pt>
                <c:pt idx="30217">
                  <c:v>41223.760416593381</c:v>
                </c:pt>
                <c:pt idx="30218">
                  <c:v>41223.770833260045</c:v>
                </c:pt>
                <c:pt idx="30219">
                  <c:v>41223.781249926709</c:v>
                </c:pt>
                <c:pt idx="30220">
                  <c:v>41223.791666593374</c:v>
                </c:pt>
                <c:pt idx="30221">
                  <c:v>41223.802083260038</c:v>
                </c:pt>
                <c:pt idx="30222">
                  <c:v>41223.812499926702</c:v>
                </c:pt>
                <c:pt idx="30223">
                  <c:v>41223.822916593366</c:v>
                </c:pt>
                <c:pt idx="30224">
                  <c:v>41223.83333326003</c:v>
                </c:pt>
                <c:pt idx="30225">
                  <c:v>41223.843749926695</c:v>
                </c:pt>
                <c:pt idx="30226">
                  <c:v>41223.854166593359</c:v>
                </c:pt>
                <c:pt idx="30227">
                  <c:v>41223.864583260023</c:v>
                </c:pt>
                <c:pt idx="30228">
                  <c:v>41223.874999926687</c:v>
                </c:pt>
                <c:pt idx="30229">
                  <c:v>41223.885416593352</c:v>
                </c:pt>
                <c:pt idx="30230">
                  <c:v>41223.895833260016</c:v>
                </c:pt>
                <c:pt idx="30231">
                  <c:v>41223.90624992668</c:v>
                </c:pt>
                <c:pt idx="30232">
                  <c:v>41223.916666593344</c:v>
                </c:pt>
                <c:pt idx="30233">
                  <c:v>41223.927083260009</c:v>
                </c:pt>
                <c:pt idx="30234">
                  <c:v>41223.937499926673</c:v>
                </c:pt>
                <c:pt idx="30235">
                  <c:v>41223.947916593337</c:v>
                </c:pt>
                <c:pt idx="30236">
                  <c:v>41223.958333260001</c:v>
                </c:pt>
                <c:pt idx="30237">
                  <c:v>41223.968749926666</c:v>
                </c:pt>
                <c:pt idx="30238">
                  <c:v>41223.97916659333</c:v>
                </c:pt>
                <c:pt idx="30239">
                  <c:v>41223.989583259994</c:v>
                </c:pt>
                <c:pt idx="30240">
                  <c:v>41223.999999926658</c:v>
                </c:pt>
                <c:pt idx="30241">
                  <c:v>41224.010416593323</c:v>
                </c:pt>
                <c:pt idx="30242">
                  <c:v>41224.020833259987</c:v>
                </c:pt>
                <c:pt idx="30243">
                  <c:v>41224.031249926651</c:v>
                </c:pt>
                <c:pt idx="30244">
                  <c:v>41224.041666593315</c:v>
                </c:pt>
                <c:pt idx="30245">
                  <c:v>41224.05208325998</c:v>
                </c:pt>
                <c:pt idx="30246">
                  <c:v>41224.062499926644</c:v>
                </c:pt>
                <c:pt idx="30247">
                  <c:v>41224.072916593308</c:v>
                </c:pt>
                <c:pt idx="30248">
                  <c:v>41224.083333259972</c:v>
                </c:pt>
                <c:pt idx="30249">
                  <c:v>41224.093749926637</c:v>
                </c:pt>
                <c:pt idx="30250">
                  <c:v>41224.104166593301</c:v>
                </c:pt>
                <c:pt idx="30251">
                  <c:v>41224.114583259965</c:v>
                </c:pt>
                <c:pt idx="30252">
                  <c:v>41224.124999926629</c:v>
                </c:pt>
                <c:pt idx="30253">
                  <c:v>41224.135416593293</c:v>
                </c:pt>
                <c:pt idx="30254">
                  <c:v>41224.145833259958</c:v>
                </c:pt>
                <c:pt idx="30255">
                  <c:v>41224.156249926622</c:v>
                </c:pt>
                <c:pt idx="30256">
                  <c:v>41224.166666593286</c:v>
                </c:pt>
                <c:pt idx="30257">
                  <c:v>41224.17708325995</c:v>
                </c:pt>
                <c:pt idx="30258">
                  <c:v>41224.187499926615</c:v>
                </c:pt>
                <c:pt idx="30259">
                  <c:v>41224.197916593279</c:v>
                </c:pt>
                <c:pt idx="30260">
                  <c:v>41224.208333259943</c:v>
                </c:pt>
                <c:pt idx="30261">
                  <c:v>41224.218749926607</c:v>
                </c:pt>
                <c:pt idx="30262">
                  <c:v>41224.229166593272</c:v>
                </c:pt>
                <c:pt idx="30263">
                  <c:v>41224.239583259936</c:v>
                </c:pt>
                <c:pt idx="30264">
                  <c:v>41224.2499999266</c:v>
                </c:pt>
                <c:pt idx="30265">
                  <c:v>41224.260416593264</c:v>
                </c:pt>
                <c:pt idx="30266">
                  <c:v>41224.270833259929</c:v>
                </c:pt>
                <c:pt idx="30267">
                  <c:v>41224.281249926593</c:v>
                </c:pt>
                <c:pt idx="30268">
                  <c:v>41224.291666593257</c:v>
                </c:pt>
                <c:pt idx="30269">
                  <c:v>41224.302083259921</c:v>
                </c:pt>
                <c:pt idx="30270">
                  <c:v>41224.312499926586</c:v>
                </c:pt>
                <c:pt idx="30271">
                  <c:v>41224.32291659325</c:v>
                </c:pt>
                <c:pt idx="30272">
                  <c:v>41224.333333259914</c:v>
                </c:pt>
                <c:pt idx="30273">
                  <c:v>41224.343749926578</c:v>
                </c:pt>
                <c:pt idx="30274">
                  <c:v>41224.354166593243</c:v>
                </c:pt>
                <c:pt idx="30275">
                  <c:v>41224.364583259907</c:v>
                </c:pt>
                <c:pt idx="30276">
                  <c:v>41224.374999926571</c:v>
                </c:pt>
                <c:pt idx="30277">
                  <c:v>41224.385416593235</c:v>
                </c:pt>
                <c:pt idx="30278">
                  <c:v>41224.3958332599</c:v>
                </c:pt>
                <c:pt idx="30279">
                  <c:v>41224.406249926564</c:v>
                </c:pt>
                <c:pt idx="30280">
                  <c:v>41224.416666593228</c:v>
                </c:pt>
                <c:pt idx="30281">
                  <c:v>41224.427083259892</c:v>
                </c:pt>
                <c:pt idx="30282">
                  <c:v>41224.437499926556</c:v>
                </c:pt>
                <c:pt idx="30283">
                  <c:v>41224.447916593221</c:v>
                </c:pt>
                <c:pt idx="30284">
                  <c:v>41224.458333259885</c:v>
                </c:pt>
                <c:pt idx="30285">
                  <c:v>41224.468749926549</c:v>
                </c:pt>
                <c:pt idx="30286">
                  <c:v>41224.479166593213</c:v>
                </c:pt>
                <c:pt idx="30287">
                  <c:v>41224.489583259878</c:v>
                </c:pt>
                <c:pt idx="30288">
                  <c:v>41224.499999926542</c:v>
                </c:pt>
                <c:pt idx="30289">
                  <c:v>41224.510416593206</c:v>
                </c:pt>
                <c:pt idx="30290">
                  <c:v>41224.52083325987</c:v>
                </c:pt>
                <c:pt idx="30291">
                  <c:v>41224.531249926535</c:v>
                </c:pt>
                <c:pt idx="30292">
                  <c:v>41224.541666593199</c:v>
                </c:pt>
                <c:pt idx="30293">
                  <c:v>41224.552083259863</c:v>
                </c:pt>
                <c:pt idx="30294">
                  <c:v>41224.562499926527</c:v>
                </c:pt>
                <c:pt idx="30295">
                  <c:v>41224.572916593192</c:v>
                </c:pt>
                <c:pt idx="30296">
                  <c:v>41224.583333259856</c:v>
                </c:pt>
                <c:pt idx="30297">
                  <c:v>41224.59374992652</c:v>
                </c:pt>
                <c:pt idx="30298">
                  <c:v>41224.604166593184</c:v>
                </c:pt>
                <c:pt idx="30299">
                  <c:v>41224.614583259849</c:v>
                </c:pt>
                <c:pt idx="30300">
                  <c:v>41224.624999926513</c:v>
                </c:pt>
                <c:pt idx="30301">
                  <c:v>41224.635416593177</c:v>
                </c:pt>
                <c:pt idx="30302">
                  <c:v>41224.645833259841</c:v>
                </c:pt>
                <c:pt idx="30303">
                  <c:v>41224.656249926506</c:v>
                </c:pt>
                <c:pt idx="30304">
                  <c:v>41224.66666659317</c:v>
                </c:pt>
                <c:pt idx="30305">
                  <c:v>41224.677083259834</c:v>
                </c:pt>
                <c:pt idx="30306">
                  <c:v>41224.687499926498</c:v>
                </c:pt>
                <c:pt idx="30307">
                  <c:v>41224.697916593163</c:v>
                </c:pt>
                <c:pt idx="30308">
                  <c:v>41224.708333259827</c:v>
                </c:pt>
                <c:pt idx="30309">
                  <c:v>41224.718749926491</c:v>
                </c:pt>
                <c:pt idx="30310">
                  <c:v>41224.729166593155</c:v>
                </c:pt>
                <c:pt idx="30311">
                  <c:v>41224.739583259819</c:v>
                </c:pt>
                <c:pt idx="30312">
                  <c:v>41224.749999926484</c:v>
                </c:pt>
                <c:pt idx="30313">
                  <c:v>41224.760416593148</c:v>
                </c:pt>
                <c:pt idx="30314">
                  <c:v>41224.770833259812</c:v>
                </c:pt>
                <c:pt idx="30315">
                  <c:v>41224.781249926476</c:v>
                </c:pt>
                <c:pt idx="30316">
                  <c:v>41224.791666593141</c:v>
                </c:pt>
                <c:pt idx="30317">
                  <c:v>41224.802083259805</c:v>
                </c:pt>
                <c:pt idx="30318">
                  <c:v>41224.812499926469</c:v>
                </c:pt>
                <c:pt idx="30319">
                  <c:v>41224.822916593133</c:v>
                </c:pt>
                <c:pt idx="30320">
                  <c:v>41224.833333259798</c:v>
                </c:pt>
                <c:pt idx="30321">
                  <c:v>41224.843749926462</c:v>
                </c:pt>
                <c:pt idx="30322">
                  <c:v>41224.854166593126</c:v>
                </c:pt>
                <c:pt idx="30323">
                  <c:v>41224.86458325979</c:v>
                </c:pt>
                <c:pt idx="30324">
                  <c:v>41224.874999926455</c:v>
                </c:pt>
                <c:pt idx="30325">
                  <c:v>41224.885416593119</c:v>
                </c:pt>
                <c:pt idx="30326">
                  <c:v>41224.895833259783</c:v>
                </c:pt>
                <c:pt idx="30327">
                  <c:v>41224.906249926447</c:v>
                </c:pt>
                <c:pt idx="30328">
                  <c:v>41224.916666593112</c:v>
                </c:pt>
                <c:pt idx="30329">
                  <c:v>41224.927083259776</c:v>
                </c:pt>
                <c:pt idx="30330">
                  <c:v>41224.93749992644</c:v>
                </c:pt>
                <c:pt idx="30331">
                  <c:v>41224.947916593104</c:v>
                </c:pt>
                <c:pt idx="30332">
                  <c:v>41224.958333259769</c:v>
                </c:pt>
                <c:pt idx="30333">
                  <c:v>41224.968749926433</c:v>
                </c:pt>
                <c:pt idx="30334">
                  <c:v>41224.979166593097</c:v>
                </c:pt>
                <c:pt idx="30335">
                  <c:v>41224.989583259761</c:v>
                </c:pt>
                <c:pt idx="30336">
                  <c:v>41224.999999926426</c:v>
                </c:pt>
                <c:pt idx="30337">
                  <c:v>41225.01041659309</c:v>
                </c:pt>
                <c:pt idx="30338">
                  <c:v>41225.020833259754</c:v>
                </c:pt>
                <c:pt idx="30339">
                  <c:v>41225.031249926418</c:v>
                </c:pt>
                <c:pt idx="30340">
                  <c:v>41225.041666593082</c:v>
                </c:pt>
                <c:pt idx="30341">
                  <c:v>41225.052083259747</c:v>
                </c:pt>
                <c:pt idx="30342">
                  <c:v>41225.062499926411</c:v>
                </c:pt>
                <c:pt idx="30343">
                  <c:v>41225.072916593075</c:v>
                </c:pt>
                <c:pt idx="30344">
                  <c:v>41225.083333259739</c:v>
                </c:pt>
                <c:pt idx="30345">
                  <c:v>41225.093749926404</c:v>
                </c:pt>
                <c:pt idx="30346">
                  <c:v>41225.104166593068</c:v>
                </c:pt>
                <c:pt idx="30347">
                  <c:v>41225.114583259732</c:v>
                </c:pt>
                <c:pt idx="30348">
                  <c:v>41225.124999926396</c:v>
                </c:pt>
                <c:pt idx="30349">
                  <c:v>41225.135416593061</c:v>
                </c:pt>
                <c:pt idx="30350">
                  <c:v>41225.145833259725</c:v>
                </c:pt>
                <c:pt idx="30351">
                  <c:v>41225.156249926389</c:v>
                </c:pt>
                <c:pt idx="30352">
                  <c:v>41225.166666593053</c:v>
                </c:pt>
                <c:pt idx="30353">
                  <c:v>41225.177083259718</c:v>
                </c:pt>
                <c:pt idx="30354">
                  <c:v>41225.187499926382</c:v>
                </c:pt>
                <c:pt idx="30355">
                  <c:v>41225.197916593046</c:v>
                </c:pt>
                <c:pt idx="30356">
                  <c:v>41225.20833325971</c:v>
                </c:pt>
                <c:pt idx="30357">
                  <c:v>41225.218749926375</c:v>
                </c:pt>
                <c:pt idx="30358">
                  <c:v>41225.229166593039</c:v>
                </c:pt>
                <c:pt idx="30359">
                  <c:v>41225.239583259703</c:v>
                </c:pt>
                <c:pt idx="30360">
                  <c:v>41225.249999926367</c:v>
                </c:pt>
                <c:pt idx="30361">
                  <c:v>41225.260416593032</c:v>
                </c:pt>
                <c:pt idx="30362">
                  <c:v>41225.270833259696</c:v>
                </c:pt>
                <c:pt idx="30363">
                  <c:v>41225.28124992636</c:v>
                </c:pt>
                <c:pt idx="30364">
                  <c:v>41225.291666593024</c:v>
                </c:pt>
                <c:pt idx="30365">
                  <c:v>41225.302083259689</c:v>
                </c:pt>
                <c:pt idx="30366">
                  <c:v>41225.312499926353</c:v>
                </c:pt>
                <c:pt idx="30367">
                  <c:v>41225.322916593017</c:v>
                </c:pt>
                <c:pt idx="30368">
                  <c:v>41225.333333259681</c:v>
                </c:pt>
                <c:pt idx="30369">
                  <c:v>41225.343749926345</c:v>
                </c:pt>
                <c:pt idx="30370">
                  <c:v>41225.35416659301</c:v>
                </c:pt>
                <c:pt idx="30371">
                  <c:v>41225.364583259674</c:v>
                </c:pt>
                <c:pt idx="30372">
                  <c:v>41225.374999926338</c:v>
                </c:pt>
                <c:pt idx="30373">
                  <c:v>41225.385416593002</c:v>
                </c:pt>
                <c:pt idx="30374">
                  <c:v>41225.395833259667</c:v>
                </c:pt>
                <c:pt idx="30375">
                  <c:v>41225.406249926331</c:v>
                </c:pt>
                <c:pt idx="30376">
                  <c:v>41225.416666592995</c:v>
                </c:pt>
                <c:pt idx="30377">
                  <c:v>41225.427083259659</c:v>
                </c:pt>
                <c:pt idx="30378">
                  <c:v>41225.437499926324</c:v>
                </c:pt>
                <c:pt idx="30379">
                  <c:v>41225.447916592988</c:v>
                </c:pt>
                <c:pt idx="30380">
                  <c:v>41225.458333259652</c:v>
                </c:pt>
                <c:pt idx="30381">
                  <c:v>41225.468749926316</c:v>
                </c:pt>
                <c:pt idx="30382">
                  <c:v>41225.479166592981</c:v>
                </c:pt>
                <c:pt idx="30383">
                  <c:v>41225.489583259645</c:v>
                </c:pt>
                <c:pt idx="30384">
                  <c:v>41225.499999926309</c:v>
                </c:pt>
                <c:pt idx="30385">
                  <c:v>41225.510416592973</c:v>
                </c:pt>
                <c:pt idx="30386">
                  <c:v>41225.520833259638</c:v>
                </c:pt>
                <c:pt idx="30387">
                  <c:v>41225.531249926302</c:v>
                </c:pt>
                <c:pt idx="30388">
                  <c:v>41225.541666592966</c:v>
                </c:pt>
                <c:pt idx="30389">
                  <c:v>41225.55208325963</c:v>
                </c:pt>
                <c:pt idx="30390">
                  <c:v>41225.562499926295</c:v>
                </c:pt>
                <c:pt idx="30391">
                  <c:v>41225.572916592959</c:v>
                </c:pt>
                <c:pt idx="30392">
                  <c:v>41225.583333259623</c:v>
                </c:pt>
                <c:pt idx="30393">
                  <c:v>41225.593749926287</c:v>
                </c:pt>
                <c:pt idx="30394">
                  <c:v>41225.604166592952</c:v>
                </c:pt>
                <c:pt idx="30395">
                  <c:v>41225.614583259616</c:v>
                </c:pt>
                <c:pt idx="30396">
                  <c:v>41225.62499992628</c:v>
                </c:pt>
                <c:pt idx="30397">
                  <c:v>41225.635416592944</c:v>
                </c:pt>
                <c:pt idx="30398">
                  <c:v>41225.645833259608</c:v>
                </c:pt>
                <c:pt idx="30399">
                  <c:v>41225.656249926273</c:v>
                </c:pt>
                <c:pt idx="30400">
                  <c:v>41225.666666592937</c:v>
                </c:pt>
                <c:pt idx="30401">
                  <c:v>41225.677083259601</c:v>
                </c:pt>
                <c:pt idx="30402">
                  <c:v>41225.687499926265</c:v>
                </c:pt>
                <c:pt idx="30403">
                  <c:v>41225.69791659293</c:v>
                </c:pt>
                <c:pt idx="30404">
                  <c:v>41225.708333259594</c:v>
                </c:pt>
                <c:pt idx="30405">
                  <c:v>41225.718749926258</c:v>
                </c:pt>
                <c:pt idx="30406">
                  <c:v>41225.729166592922</c:v>
                </c:pt>
                <c:pt idx="30407">
                  <c:v>41225.739583259587</c:v>
                </c:pt>
                <c:pt idx="30408">
                  <c:v>41225.749999926251</c:v>
                </c:pt>
                <c:pt idx="30409">
                  <c:v>41225.760416592915</c:v>
                </c:pt>
                <c:pt idx="30410">
                  <c:v>41225.770833259579</c:v>
                </c:pt>
                <c:pt idx="30411">
                  <c:v>41225.781249926244</c:v>
                </c:pt>
                <c:pt idx="30412">
                  <c:v>41225.791666592908</c:v>
                </c:pt>
                <c:pt idx="30413">
                  <c:v>41225.802083259572</c:v>
                </c:pt>
                <c:pt idx="30414">
                  <c:v>41225.812499926236</c:v>
                </c:pt>
                <c:pt idx="30415">
                  <c:v>41225.822916592901</c:v>
                </c:pt>
                <c:pt idx="30416">
                  <c:v>41225.833333259565</c:v>
                </c:pt>
                <c:pt idx="30417">
                  <c:v>41225.843749926229</c:v>
                </c:pt>
                <c:pt idx="30418">
                  <c:v>41225.854166592893</c:v>
                </c:pt>
                <c:pt idx="30419">
                  <c:v>41225.864583259558</c:v>
                </c:pt>
                <c:pt idx="30420">
                  <c:v>41225.874999926222</c:v>
                </c:pt>
                <c:pt idx="30421">
                  <c:v>41225.885416592886</c:v>
                </c:pt>
                <c:pt idx="30422">
                  <c:v>41225.89583325955</c:v>
                </c:pt>
                <c:pt idx="30423">
                  <c:v>41225.906249926215</c:v>
                </c:pt>
                <c:pt idx="30424">
                  <c:v>41225.916666592879</c:v>
                </c:pt>
                <c:pt idx="30425">
                  <c:v>41225.927083259543</c:v>
                </c:pt>
                <c:pt idx="30426">
                  <c:v>41225.937499926207</c:v>
                </c:pt>
                <c:pt idx="30427">
                  <c:v>41225.947916592871</c:v>
                </c:pt>
                <c:pt idx="30428">
                  <c:v>41225.958333259536</c:v>
                </c:pt>
                <c:pt idx="30429">
                  <c:v>41225.9687499262</c:v>
                </c:pt>
                <c:pt idx="30430">
                  <c:v>41225.979166592864</c:v>
                </c:pt>
                <c:pt idx="30431">
                  <c:v>41225.989583259528</c:v>
                </c:pt>
                <c:pt idx="30432">
                  <c:v>41225.999999926193</c:v>
                </c:pt>
                <c:pt idx="30433">
                  <c:v>41226.010416592857</c:v>
                </c:pt>
                <c:pt idx="30434">
                  <c:v>41226.020833259521</c:v>
                </c:pt>
                <c:pt idx="30435">
                  <c:v>41226.031249926185</c:v>
                </c:pt>
                <c:pt idx="30436">
                  <c:v>41226.04166659285</c:v>
                </c:pt>
                <c:pt idx="30437">
                  <c:v>41226.052083259514</c:v>
                </c:pt>
                <c:pt idx="30438">
                  <c:v>41226.062499926178</c:v>
                </c:pt>
                <c:pt idx="30439">
                  <c:v>41226.072916592842</c:v>
                </c:pt>
                <c:pt idx="30440">
                  <c:v>41226.083333259507</c:v>
                </c:pt>
                <c:pt idx="30441">
                  <c:v>41226.093749926171</c:v>
                </c:pt>
                <c:pt idx="30442">
                  <c:v>41226.104166592835</c:v>
                </c:pt>
                <c:pt idx="30443">
                  <c:v>41226.114583259499</c:v>
                </c:pt>
                <c:pt idx="30444">
                  <c:v>41226.124999926164</c:v>
                </c:pt>
                <c:pt idx="30445">
                  <c:v>41226.135416592828</c:v>
                </c:pt>
                <c:pt idx="30446">
                  <c:v>41226.145833259492</c:v>
                </c:pt>
                <c:pt idx="30447">
                  <c:v>41226.156249926156</c:v>
                </c:pt>
                <c:pt idx="30448">
                  <c:v>41226.166666592821</c:v>
                </c:pt>
                <c:pt idx="30449">
                  <c:v>41226.177083259485</c:v>
                </c:pt>
                <c:pt idx="30450">
                  <c:v>41226.187499926149</c:v>
                </c:pt>
                <c:pt idx="30451">
                  <c:v>41226.197916592813</c:v>
                </c:pt>
                <c:pt idx="30452">
                  <c:v>41226.208333259478</c:v>
                </c:pt>
                <c:pt idx="30453">
                  <c:v>41226.218749926142</c:v>
                </c:pt>
                <c:pt idx="30454">
                  <c:v>41226.229166592806</c:v>
                </c:pt>
                <c:pt idx="30455">
                  <c:v>41226.23958325947</c:v>
                </c:pt>
                <c:pt idx="30456">
                  <c:v>41226.249999926134</c:v>
                </c:pt>
                <c:pt idx="30457">
                  <c:v>41226.260416592799</c:v>
                </c:pt>
                <c:pt idx="30458">
                  <c:v>41226.270833259463</c:v>
                </c:pt>
                <c:pt idx="30459">
                  <c:v>41226.281249926127</c:v>
                </c:pt>
                <c:pt idx="30460">
                  <c:v>41226.291666592791</c:v>
                </c:pt>
                <c:pt idx="30461">
                  <c:v>41226.302083259456</c:v>
                </c:pt>
                <c:pt idx="30462">
                  <c:v>41226.31249992612</c:v>
                </c:pt>
                <c:pt idx="30463">
                  <c:v>41226.322916592784</c:v>
                </c:pt>
                <c:pt idx="30464">
                  <c:v>41226.333333259448</c:v>
                </c:pt>
                <c:pt idx="30465">
                  <c:v>41226.343749926113</c:v>
                </c:pt>
                <c:pt idx="30466">
                  <c:v>41226.354166592777</c:v>
                </c:pt>
                <c:pt idx="30467">
                  <c:v>41226.364583259441</c:v>
                </c:pt>
                <c:pt idx="30468">
                  <c:v>41226.374999926105</c:v>
                </c:pt>
                <c:pt idx="30469">
                  <c:v>41226.38541659277</c:v>
                </c:pt>
                <c:pt idx="30470">
                  <c:v>41226.395833259434</c:v>
                </c:pt>
                <c:pt idx="30471">
                  <c:v>41226.406249926098</c:v>
                </c:pt>
                <c:pt idx="30472">
                  <c:v>41226.416666592762</c:v>
                </c:pt>
                <c:pt idx="30473">
                  <c:v>41226.427083259427</c:v>
                </c:pt>
                <c:pt idx="30474">
                  <c:v>41226.437499926091</c:v>
                </c:pt>
                <c:pt idx="30475">
                  <c:v>41226.447916592755</c:v>
                </c:pt>
                <c:pt idx="30476">
                  <c:v>41226.458333259419</c:v>
                </c:pt>
                <c:pt idx="30477">
                  <c:v>41226.468749926084</c:v>
                </c:pt>
                <c:pt idx="30478">
                  <c:v>41226.479166592748</c:v>
                </c:pt>
                <c:pt idx="30479">
                  <c:v>41226.489583259412</c:v>
                </c:pt>
                <c:pt idx="30480">
                  <c:v>41226.499999926076</c:v>
                </c:pt>
                <c:pt idx="30481">
                  <c:v>41226.510416592741</c:v>
                </c:pt>
                <c:pt idx="30482">
                  <c:v>41226.520833259405</c:v>
                </c:pt>
                <c:pt idx="30483">
                  <c:v>41226.531249926069</c:v>
                </c:pt>
                <c:pt idx="30484">
                  <c:v>41226.541666592733</c:v>
                </c:pt>
                <c:pt idx="30485">
                  <c:v>41226.552083259397</c:v>
                </c:pt>
                <c:pt idx="30486">
                  <c:v>41226.562499926062</c:v>
                </c:pt>
                <c:pt idx="30487">
                  <c:v>41226.572916592726</c:v>
                </c:pt>
                <c:pt idx="30488">
                  <c:v>41226.58333325939</c:v>
                </c:pt>
                <c:pt idx="30489">
                  <c:v>41226.593749926054</c:v>
                </c:pt>
                <c:pt idx="30490">
                  <c:v>41226.604166592719</c:v>
                </c:pt>
                <c:pt idx="30491">
                  <c:v>41226.614583259383</c:v>
                </c:pt>
                <c:pt idx="30492">
                  <c:v>41226.624999926047</c:v>
                </c:pt>
                <c:pt idx="30493">
                  <c:v>41226.635416592711</c:v>
                </c:pt>
                <c:pt idx="30494">
                  <c:v>41226.645833259376</c:v>
                </c:pt>
                <c:pt idx="30495">
                  <c:v>41226.65624992604</c:v>
                </c:pt>
                <c:pt idx="30496">
                  <c:v>41226.666666592704</c:v>
                </c:pt>
                <c:pt idx="30497">
                  <c:v>41226.677083259368</c:v>
                </c:pt>
                <c:pt idx="30498">
                  <c:v>41226.687499926033</c:v>
                </c:pt>
                <c:pt idx="30499">
                  <c:v>41226.697916592697</c:v>
                </c:pt>
                <c:pt idx="30500">
                  <c:v>41226.708333259361</c:v>
                </c:pt>
                <c:pt idx="30501">
                  <c:v>41226.718749926025</c:v>
                </c:pt>
                <c:pt idx="30502">
                  <c:v>41226.72916659269</c:v>
                </c:pt>
                <c:pt idx="30503">
                  <c:v>41226.739583259354</c:v>
                </c:pt>
                <c:pt idx="30504">
                  <c:v>41226.749999926018</c:v>
                </c:pt>
                <c:pt idx="30505">
                  <c:v>41226.760416592682</c:v>
                </c:pt>
                <c:pt idx="30506">
                  <c:v>41226.770833259347</c:v>
                </c:pt>
                <c:pt idx="30507">
                  <c:v>41226.781249926011</c:v>
                </c:pt>
                <c:pt idx="30508">
                  <c:v>41226.791666592675</c:v>
                </c:pt>
                <c:pt idx="30509">
                  <c:v>41226.802083259339</c:v>
                </c:pt>
                <c:pt idx="30510">
                  <c:v>41226.812499926004</c:v>
                </c:pt>
                <c:pt idx="30511">
                  <c:v>41226.822916592668</c:v>
                </c:pt>
                <c:pt idx="30512">
                  <c:v>41226.833333259332</c:v>
                </c:pt>
                <c:pt idx="30513">
                  <c:v>41226.843749925996</c:v>
                </c:pt>
                <c:pt idx="30514">
                  <c:v>41226.85416659266</c:v>
                </c:pt>
                <c:pt idx="30515">
                  <c:v>41226.864583259325</c:v>
                </c:pt>
                <c:pt idx="30516">
                  <c:v>41226.874999925989</c:v>
                </c:pt>
                <c:pt idx="30517">
                  <c:v>41226.885416592653</c:v>
                </c:pt>
                <c:pt idx="30518">
                  <c:v>41226.895833259317</c:v>
                </c:pt>
                <c:pt idx="30519">
                  <c:v>41226.906249925982</c:v>
                </c:pt>
                <c:pt idx="30520">
                  <c:v>41226.916666592646</c:v>
                </c:pt>
                <c:pt idx="30521">
                  <c:v>41226.92708325931</c:v>
                </c:pt>
                <c:pt idx="30522">
                  <c:v>41226.937499925974</c:v>
                </c:pt>
                <c:pt idx="30523">
                  <c:v>41226.947916592639</c:v>
                </c:pt>
                <c:pt idx="30524">
                  <c:v>41226.958333259303</c:v>
                </c:pt>
                <c:pt idx="30525">
                  <c:v>41226.968749925967</c:v>
                </c:pt>
                <c:pt idx="30526">
                  <c:v>41226.979166592631</c:v>
                </c:pt>
                <c:pt idx="30527">
                  <c:v>41226.989583259296</c:v>
                </c:pt>
                <c:pt idx="30528">
                  <c:v>41226.99999992596</c:v>
                </c:pt>
                <c:pt idx="30529">
                  <c:v>41227.010416592624</c:v>
                </c:pt>
                <c:pt idx="30530">
                  <c:v>41227.020833259288</c:v>
                </c:pt>
                <c:pt idx="30531">
                  <c:v>41227.031249925953</c:v>
                </c:pt>
                <c:pt idx="30532">
                  <c:v>41227.041666592617</c:v>
                </c:pt>
                <c:pt idx="30533">
                  <c:v>41227.052083259281</c:v>
                </c:pt>
                <c:pt idx="30534">
                  <c:v>41227.062499925945</c:v>
                </c:pt>
                <c:pt idx="30535">
                  <c:v>41227.07291659261</c:v>
                </c:pt>
                <c:pt idx="30536">
                  <c:v>41227.083333259274</c:v>
                </c:pt>
                <c:pt idx="30537">
                  <c:v>41227.093749925938</c:v>
                </c:pt>
                <c:pt idx="30538">
                  <c:v>41227.104166592602</c:v>
                </c:pt>
                <c:pt idx="30539">
                  <c:v>41227.114583259267</c:v>
                </c:pt>
                <c:pt idx="30540">
                  <c:v>41227.124999925931</c:v>
                </c:pt>
                <c:pt idx="30541">
                  <c:v>41227.135416592595</c:v>
                </c:pt>
                <c:pt idx="30542">
                  <c:v>41227.145833259259</c:v>
                </c:pt>
                <c:pt idx="30543">
                  <c:v>41227.156249925923</c:v>
                </c:pt>
                <c:pt idx="30544">
                  <c:v>41227.166666592588</c:v>
                </c:pt>
                <c:pt idx="30545">
                  <c:v>41227.177083259252</c:v>
                </c:pt>
                <c:pt idx="30546">
                  <c:v>41227.187499925916</c:v>
                </c:pt>
                <c:pt idx="30547">
                  <c:v>41227.19791659258</c:v>
                </c:pt>
                <c:pt idx="30548">
                  <c:v>41227.208333259245</c:v>
                </c:pt>
                <c:pt idx="30549">
                  <c:v>41227.218749925909</c:v>
                </c:pt>
                <c:pt idx="30550">
                  <c:v>41227.229166592573</c:v>
                </c:pt>
                <c:pt idx="30551">
                  <c:v>41227.239583259237</c:v>
                </c:pt>
                <c:pt idx="30552">
                  <c:v>41227.249999925902</c:v>
                </c:pt>
                <c:pt idx="30553">
                  <c:v>41227.260416592566</c:v>
                </c:pt>
                <c:pt idx="30554">
                  <c:v>41227.27083325923</c:v>
                </c:pt>
                <c:pt idx="30555">
                  <c:v>41227.281249925894</c:v>
                </c:pt>
                <c:pt idx="30556">
                  <c:v>41227.291666592559</c:v>
                </c:pt>
                <c:pt idx="30557">
                  <c:v>41227.302083259223</c:v>
                </c:pt>
                <c:pt idx="30558">
                  <c:v>41227.312499925887</c:v>
                </c:pt>
                <c:pt idx="30559">
                  <c:v>41227.322916592551</c:v>
                </c:pt>
                <c:pt idx="30560">
                  <c:v>41227.333333259216</c:v>
                </c:pt>
                <c:pt idx="30561">
                  <c:v>41227.34374992588</c:v>
                </c:pt>
                <c:pt idx="30562">
                  <c:v>41227.354166592544</c:v>
                </c:pt>
                <c:pt idx="30563">
                  <c:v>41227.364583259208</c:v>
                </c:pt>
                <c:pt idx="30564">
                  <c:v>41227.374999925873</c:v>
                </c:pt>
                <c:pt idx="30565">
                  <c:v>41227.385416592537</c:v>
                </c:pt>
                <c:pt idx="30566">
                  <c:v>41227.395833259201</c:v>
                </c:pt>
                <c:pt idx="30567">
                  <c:v>41227.406249925865</c:v>
                </c:pt>
                <c:pt idx="30568">
                  <c:v>41227.41666659253</c:v>
                </c:pt>
                <c:pt idx="30569">
                  <c:v>41227.427083259194</c:v>
                </c:pt>
                <c:pt idx="30570">
                  <c:v>41227.437499925858</c:v>
                </c:pt>
                <c:pt idx="30571">
                  <c:v>41227.447916592522</c:v>
                </c:pt>
                <c:pt idx="30572">
                  <c:v>41227.458333259186</c:v>
                </c:pt>
                <c:pt idx="30573">
                  <c:v>41227.468749925851</c:v>
                </c:pt>
                <c:pt idx="30574">
                  <c:v>41227.479166592515</c:v>
                </c:pt>
                <c:pt idx="30575">
                  <c:v>41227.489583259179</c:v>
                </c:pt>
                <c:pt idx="30576">
                  <c:v>41227.499999925843</c:v>
                </c:pt>
                <c:pt idx="30577">
                  <c:v>41227.510416592508</c:v>
                </c:pt>
                <c:pt idx="30578">
                  <c:v>41227.520833259172</c:v>
                </c:pt>
                <c:pt idx="30579">
                  <c:v>41227.531249925836</c:v>
                </c:pt>
                <c:pt idx="30580">
                  <c:v>41227.5416665925</c:v>
                </c:pt>
                <c:pt idx="30581">
                  <c:v>41227.552083259165</c:v>
                </c:pt>
                <c:pt idx="30582">
                  <c:v>41227.562499925829</c:v>
                </c:pt>
                <c:pt idx="30583">
                  <c:v>41227.572916592493</c:v>
                </c:pt>
                <c:pt idx="30584">
                  <c:v>41227.583333259157</c:v>
                </c:pt>
                <c:pt idx="30585">
                  <c:v>41227.593749925822</c:v>
                </c:pt>
                <c:pt idx="30586">
                  <c:v>41227.604166592486</c:v>
                </c:pt>
                <c:pt idx="30587">
                  <c:v>41227.61458325915</c:v>
                </c:pt>
                <c:pt idx="30588">
                  <c:v>41227.624999925814</c:v>
                </c:pt>
                <c:pt idx="30589">
                  <c:v>41227.635416592479</c:v>
                </c:pt>
                <c:pt idx="30590">
                  <c:v>41227.645833259143</c:v>
                </c:pt>
                <c:pt idx="30591">
                  <c:v>41227.656249925807</c:v>
                </c:pt>
                <c:pt idx="30592">
                  <c:v>41227.666666592471</c:v>
                </c:pt>
                <c:pt idx="30593">
                  <c:v>41227.677083259136</c:v>
                </c:pt>
                <c:pt idx="30594">
                  <c:v>41227.6874999258</c:v>
                </c:pt>
                <c:pt idx="30595">
                  <c:v>41227.697916592464</c:v>
                </c:pt>
                <c:pt idx="30596">
                  <c:v>41227.708333259128</c:v>
                </c:pt>
                <c:pt idx="30597">
                  <c:v>41227.718749925793</c:v>
                </c:pt>
                <c:pt idx="30598">
                  <c:v>41227.729166592457</c:v>
                </c:pt>
                <c:pt idx="30599">
                  <c:v>41227.739583259121</c:v>
                </c:pt>
                <c:pt idx="30600">
                  <c:v>41227.749999925785</c:v>
                </c:pt>
                <c:pt idx="30601">
                  <c:v>41227.760416592449</c:v>
                </c:pt>
                <c:pt idx="30602">
                  <c:v>41227.770833259114</c:v>
                </c:pt>
                <c:pt idx="30603">
                  <c:v>41227.781249925778</c:v>
                </c:pt>
                <c:pt idx="30604">
                  <c:v>41227.791666592442</c:v>
                </c:pt>
                <c:pt idx="30605">
                  <c:v>41227.802083259106</c:v>
                </c:pt>
                <c:pt idx="30606">
                  <c:v>41227.812499925771</c:v>
                </c:pt>
                <c:pt idx="30607">
                  <c:v>41227.822916592435</c:v>
                </c:pt>
                <c:pt idx="30608">
                  <c:v>41227.833333259099</c:v>
                </c:pt>
                <c:pt idx="30609">
                  <c:v>41227.843749925763</c:v>
                </c:pt>
                <c:pt idx="30610">
                  <c:v>41227.854166592428</c:v>
                </c:pt>
                <c:pt idx="30611">
                  <c:v>41227.864583259092</c:v>
                </c:pt>
                <c:pt idx="30612">
                  <c:v>41227.874999925756</c:v>
                </c:pt>
                <c:pt idx="30613">
                  <c:v>41227.88541659242</c:v>
                </c:pt>
                <c:pt idx="30614">
                  <c:v>41227.895833259085</c:v>
                </c:pt>
                <c:pt idx="30615">
                  <c:v>41227.906249925749</c:v>
                </c:pt>
                <c:pt idx="30616">
                  <c:v>41227.916666592413</c:v>
                </c:pt>
                <c:pt idx="30617">
                  <c:v>41227.927083259077</c:v>
                </c:pt>
                <c:pt idx="30618">
                  <c:v>41227.937499925742</c:v>
                </c:pt>
                <c:pt idx="30619">
                  <c:v>41227.947916592406</c:v>
                </c:pt>
                <c:pt idx="30620">
                  <c:v>41227.95833325907</c:v>
                </c:pt>
                <c:pt idx="30621">
                  <c:v>41227.968749925734</c:v>
                </c:pt>
                <c:pt idx="30622">
                  <c:v>41227.979166592399</c:v>
                </c:pt>
                <c:pt idx="30623">
                  <c:v>41227.989583259063</c:v>
                </c:pt>
                <c:pt idx="30624">
                  <c:v>41227.999999925727</c:v>
                </c:pt>
                <c:pt idx="30625">
                  <c:v>41228.010416592391</c:v>
                </c:pt>
                <c:pt idx="30626">
                  <c:v>41228.020833259056</c:v>
                </c:pt>
                <c:pt idx="30627">
                  <c:v>41228.03124992572</c:v>
                </c:pt>
                <c:pt idx="30628">
                  <c:v>41228.041666592384</c:v>
                </c:pt>
                <c:pt idx="30629">
                  <c:v>41228.052083259048</c:v>
                </c:pt>
                <c:pt idx="30630">
                  <c:v>41228.062499925712</c:v>
                </c:pt>
                <c:pt idx="30631">
                  <c:v>41228.072916592377</c:v>
                </c:pt>
                <c:pt idx="30632">
                  <c:v>41228.083333259041</c:v>
                </c:pt>
                <c:pt idx="30633">
                  <c:v>41228.093749925705</c:v>
                </c:pt>
                <c:pt idx="30634">
                  <c:v>41228.104166592369</c:v>
                </c:pt>
                <c:pt idx="30635">
                  <c:v>41228.114583259034</c:v>
                </c:pt>
                <c:pt idx="30636">
                  <c:v>41228.124999925698</c:v>
                </c:pt>
                <c:pt idx="30637">
                  <c:v>41228.135416592362</c:v>
                </c:pt>
                <c:pt idx="30638">
                  <c:v>41228.145833259026</c:v>
                </c:pt>
                <c:pt idx="30639">
                  <c:v>41228.156249925691</c:v>
                </c:pt>
                <c:pt idx="30640">
                  <c:v>41228.166666592355</c:v>
                </c:pt>
                <c:pt idx="30641">
                  <c:v>41228.177083259019</c:v>
                </c:pt>
                <c:pt idx="30642">
                  <c:v>41228.187499925683</c:v>
                </c:pt>
                <c:pt idx="30643">
                  <c:v>41228.197916592348</c:v>
                </c:pt>
                <c:pt idx="30644">
                  <c:v>41228.208333259012</c:v>
                </c:pt>
                <c:pt idx="30645">
                  <c:v>41228.218749925676</c:v>
                </c:pt>
                <c:pt idx="30646">
                  <c:v>41228.22916659234</c:v>
                </c:pt>
                <c:pt idx="30647">
                  <c:v>41228.239583259005</c:v>
                </c:pt>
                <c:pt idx="30648">
                  <c:v>41228.249999925669</c:v>
                </c:pt>
                <c:pt idx="30649">
                  <c:v>41228.260416592333</c:v>
                </c:pt>
                <c:pt idx="30650">
                  <c:v>41228.270833258997</c:v>
                </c:pt>
                <c:pt idx="30651">
                  <c:v>41228.281249925662</c:v>
                </c:pt>
                <c:pt idx="30652">
                  <c:v>41228.291666592326</c:v>
                </c:pt>
                <c:pt idx="30653">
                  <c:v>41228.30208325899</c:v>
                </c:pt>
                <c:pt idx="30654">
                  <c:v>41228.312499925654</c:v>
                </c:pt>
                <c:pt idx="30655">
                  <c:v>41228.322916592319</c:v>
                </c:pt>
                <c:pt idx="30656">
                  <c:v>41228.333333258983</c:v>
                </c:pt>
                <c:pt idx="30657">
                  <c:v>41228.343749925647</c:v>
                </c:pt>
                <c:pt idx="30658">
                  <c:v>41228.354166592311</c:v>
                </c:pt>
                <c:pt idx="30659">
                  <c:v>41228.364583258975</c:v>
                </c:pt>
                <c:pt idx="30660">
                  <c:v>41228.37499992564</c:v>
                </c:pt>
                <c:pt idx="30661">
                  <c:v>41228.385416592304</c:v>
                </c:pt>
                <c:pt idx="30662">
                  <c:v>41228.395833258968</c:v>
                </c:pt>
                <c:pt idx="30663">
                  <c:v>41228.406249925632</c:v>
                </c:pt>
                <c:pt idx="30664">
                  <c:v>41228.416666592297</c:v>
                </c:pt>
                <c:pt idx="30665">
                  <c:v>41228.427083258961</c:v>
                </c:pt>
                <c:pt idx="30666">
                  <c:v>41228.437499925625</c:v>
                </c:pt>
                <c:pt idx="30667">
                  <c:v>41228.447916592289</c:v>
                </c:pt>
                <c:pt idx="30668">
                  <c:v>41228.458333258954</c:v>
                </c:pt>
                <c:pt idx="30669">
                  <c:v>41228.468749925618</c:v>
                </c:pt>
                <c:pt idx="30670">
                  <c:v>41228.479166592282</c:v>
                </c:pt>
                <c:pt idx="30671">
                  <c:v>41228.489583258946</c:v>
                </c:pt>
                <c:pt idx="30672">
                  <c:v>41228.499999925611</c:v>
                </c:pt>
                <c:pt idx="30673">
                  <c:v>41228.510416592275</c:v>
                </c:pt>
                <c:pt idx="30674">
                  <c:v>41228.520833258939</c:v>
                </c:pt>
                <c:pt idx="30675">
                  <c:v>41228.531249925603</c:v>
                </c:pt>
                <c:pt idx="30676">
                  <c:v>41228.541666592268</c:v>
                </c:pt>
                <c:pt idx="30677">
                  <c:v>41228.552083258932</c:v>
                </c:pt>
                <c:pt idx="30678">
                  <c:v>41228.562499925596</c:v>
                </c:pt>
                <c:pt idx="30679">
                  <c:v>41228.57291659226</c:v>
                </c:pt>
                <c:pt idx="30680">
                  <c:v>41228.583333258925</c:v>
                </c:pt>
                <c:pt idx="30681">
                  <c:v>41228.593749925589</c:v>
                </c:pt>
                <c:pt idx="30682">
                  <c:v>41228.604166592253</c:v>
                </c:pt>
                <c:pt idx="30683">
                  <c:v>41228.614583258917</c:v>
                </c:pt>
                <c:pt idx="30684">
                  <c:v>41228.624999925582</c:v>
                </c:pt>
                <c:pt idx="30685">
                  <c:v>41228.635416592246</c:v>
                </c:pt>
                <c:pt idx="30686">
                  <c:v>41228.64583325891</c:v>
                </c:pt>
                <c:pt idx="30687">
                  <c:v>41228.656249925574</c:v>
                </c:pt>
                <c:pt idx="30688">
                  <c:v>41228.666666592238</c:v>
                </c:pt>
                <c:pt idx="30689">
                  <c:v>41228.677083258903</c:v>
                </c:pt>
                <c:pt idx="30690">
                  <c:v>41228.687499925567</c:v>
                </c:pt>
                <c:pt idx="30691">
                  <c:v>41228.697916592231</c:v>
                </c:pt>
                <c:pt idx="30692">
                  <c:v>41228.708333258895</c:v>
                </c:pt>
                <c:pt idx="30693">
                  <c:v>41228.71874992556</c:v>
                </c:pt>
                <c:pt idx="30694">
                  <c:v>41228.729166592224</c:v>
                </c:pt>
                <c:pt idx="30695">
                  <c:v>41228.739583258888</c:v>
                </c:pt>
                <c:pt idx="30696">
                  <c:v>41228.749999925552</c:v>
                </c:pt>
                <c:pt idx="30697">
                  <c:v>41228.760416592217</c:v>
                </c:pt>
                <c:pt idx="30698">
                  <c:v>41228.770833258881</c:v>
                </c:pt>
                <c:pt idx="30699">
                  <c:v>41228.781249925545</c:v>
                </c:pt>
                <c:pt idx="30700">
                  <c:v>41228.791666592209</c:v>
                </c:pt>
                <c:pt idx="30701">
                  <c:v>41228.802083258874</c:v>
                </c:pt>
                <c:pt idx="30702">
                  <c:v>41228.812499925538</c:v>
                </c:pt>
                <c:pt idx="30703">
                  <c:v>41228.822916592202</c:v>
                </c:pt>
                <c:pt idx="30704">
                  <c:v>41228.833333258866</c:v>
                </c:pt>
                <c:pt idx="30705">
                  <c:v>41228.843749925531</c:v>
                </c:pt>
                <c:pt idx="30706">
                  <c:v>41228.854166592195</c:v>
                </c:pt>
                <c:pt idx="30707">
                  <c:v>41228.864583258859</c:v>
                </c:pt>
                <c:pt idx="30708">
                  <c:v>41228.874999925523</c:v>
                </c:pt>
                <c:pt idx="30709">
                  <c:v>41228.885416592188</c:v>
                </c:pt>
                <c:pt idx="30710">
                  <c:v>41228.895833258852</c:v>
                </c:pt>
                <c:pt idx="30711">
                  <c:v>41228.906249925516</c:v>
                </c:pt>
                <c:pt idx="30712">
                  <c:v>41228.91666659218</c:v>
                </c:pt>
                <c:pt idx="30713">
                  <c:v>41228.927083258845</c:v>
                </c:pt>
                <c:pt idx="30714">
                  <c:v>41228.937499925509</c:v>
                </c:pt>
                <c:pt idx="30715">
                  <c:v>41228.947916592173</c:v>
                </c:pt>
                <c:pt idx="30716">
                  <c:v>41228.958333258837</c:v>
                </c:pt>
                <c:pt idx="30717">
                  <c:v>41228.968749925501</c:v>
                </c:pt>
                <c:pt idx="30718">
                  <c:v>41228.979166592166</c:v>
                </c:pt>
                <c:pt idx="30719">
                  <c:v>41228.98958325883</c:v>
                </c:pt>
                <c:pt idx="30720">
                  <c:v>41228.999999925494</c:v>
                </c:pt>
                <c:pt idx="30721">
                  <c:v>41229.010416592158</c:v>
                </c:pt>
                <c:pt idx="30722">
                  <c:v>41229.020833258823</c:v>
                </c:pt>
                <c:pt idx="30723">
                  <c:v>41229.031249925487</c:v>
                </c:pt>
                <c:pt idx="30724">
                  <c:v>41229.041666592151</c:v>
                </c:pt>
                <c:pt idx="30725">
                  <c:v>41229.052083258815</c:v>
                </c:pt>
                <c:pt idx="30726">
                  <c:v>41229.06249992548</c:v>
                </c:pt>
                <c:pt idx="30727">
                  <c:v>41229.072916592144</c:v>
                </c:pt>
                <c:pt idx="30728">
                  <c:v>41229.083333258808</c:v>
                </c:pt>
                <c:pt idx="30729">
                  <c:v>41229.093749925472</c:v>
                </c:pt>
                <c:pt idx="30730">
                  <c:v>41229.104166592137</c:v>
                </c:pt>
                <c:pt idx="30731">
                  <c:v>41229.114583258801</c:v>
                </c:pt>
                <c:pt idx="30732">
                  <c:v>41229.124999925465</c:v>
                </c:pt>
                <c:pt idx="30733">
                  <c:v>41229.135416592129</c:v>
                </c:pt>
                <c:pt idx="30734">
                  <c:v>41229.145833258794</c:v>
                </c:pt>
                <c:pt idx="30735">
                  <c:v>41229.156249925458</c:v>
                </c:pt>
                <c:pt idx="30736">
                  <c:v>41229.166666592122</c:v>
                </c:pt>
                <c:pt idx="30737">
                  <c:v>41229.177083258786</c:v>
                </c:pt>
                <c:pt idx="30738">
                  <c:v>41229.187499925451</c:v>
                </c:pt>
                <c:pt idx="30739">
                  <c:v>41229.197916592115</c:v>
                </c:pt>
                <c:pt idx="30740">
                  <c:v>41229.208333258779</c:v>
                </c:pt>
                <c:pt idx="30741">
                  <c:v>41229.218749925443</c:v>
                </c:pt>
                <c:pt idx="30742">
                  <c:v>41229.229166592108</c:v>
                </c:pt>
                <c:pt idx="30743">
                  <c:v>41229.239583258772</c:v>
                </c:pt>
                <c:pt idx="30744">
                  <c:v>41229.249999925436</c:v>
                </c:pt>
                <c:pt idx="30745">
                  <c:v>41229.2604165921</c:v>
                </c:pt>
                <c:pt idx="30746">
                  <c:v>41229.270833258764</c:v>
                </c:pt>
                <c:pt idx="30747">
                  <c:v>41229.281249925429</c:v>
                </c:pt>
                <c:pt idx="30748">
                  <c:v>41229.291666592093</c:v>
                </c:pt>
                <c:pt idx="30749">
                  <c:v>41229.302083258757</c:v>
                </c:pt>
                <c:pt idx="30750">
                  <c:v>41229.312499925421</c:v>
                </c:pt>
                <c:pt idx="30751">
                  <c:v>41229.322916592086</c:v>
                </c:pt>
                <c:pt idx="30752">
                  <c:v>41229.33333325875</c:v>
                </c:pt>
                <c:pt idx="30753">
                  <c:v>41229.343749925414</c:v>
                </c:pt>
                <c:pt idx="30754">
                  <c:v>41229.354166592078</c:v>
                </c:pt>
                <c:pt idx="30755">
                  <c:v>41229.364583258743</c:v>
                </c:pt>
                <c:pt idx="30756">
                  <c:v>41229.374999925407</c:v>
                </c:pt>
                <c:pt idx="30757">
                  <c:v>41229.385416592071</c:v>
                </c:pt>
                <c:pt idx="30758">
                  <c:v>41229.395833258735</c:v>
                </c:pt>
                <c:pt idx="30759">
                  <c:v>41229.4062499254</c:v>
                </c:pt>
                <c:pt idx="30760">
                  <c:v>41229.416666592064</c:v>
                </c:pt>
                <c:pt idx="30761">
                  <c:v>41229.427083258728</c:v>
                </c:pt>
                <c:pt idx="30762">
                  <c:v>41229.437499925392</c:v>
                </c:pt>
                <c:pt idx="30763">
                  <c:v>41229.447916592057</c:v>
                </c:pt>
                <c:pt idx="30764">
                  <c:v>41229.458333258721</c:v>
                </c:pt>
                <c:pt idx="30765">
                  <c:v>41229.468749925385</c:v>
                </c:pt>
                <c:pt idx="30766">
                  <c:v>41229.479166592049</c:v>
                </c:pt>
                <c:pt idx="30767">
                  <c:v>41229.489583258714</c:v>
                </c:pt>
                <c:pt idx="30768">
                  <c:v>41229.499999925378</c:v>
                </c:pt>
                <c:pt idx="30769">
                  <c:v>41229.510416592042</c:v>
                </c:pt>
                <c:pt idx="30770">
                  <c:v>41229.520833258706</c:v>
                </c:pt>
                <c:pt idx="30771">
                  <c:v>41229.531249925371</c:v>
                </c:pt>
                <c:pt idx="30772">
                  <c:v>41229.541666592035</c:v>
                </c:pt>
                <c:pt idx="30773">
                  <c:v>41229.552083258699</c:v>
                </c:pt>
                <c:pt idx="30774">
                  <c:v>41229.562499925363</c:v>
                </c:pt>
                <c:pt idx="30775">
                  <c:v>41229.572916592027</c:v>
                </c:pt>
                <c:pt idx="30776">
                  <c:v>41229.583333258692</c:v>
                </c:pt>
                <c:pt idx="30777">
                  <c:v>41229.593749925356</c:v>
                </c:pt>
                <c:pt idx="30778">
                  <c:v>41229.60416659202</c:v>
                </c:pt>
                <c:pt idx="30779">
                  <c:v>41229.614583258684</c:v>
                </c:pt>
                <c:pt idx="30780">
                  <c:v>41229.624999925349</c:v>
                </c:pt>
                <c:pt idx="30781">
                  <c:v>41229.635416592013</c:v>
                </c:pt>
                <c:pt idx="30782">
                  <c:v>41229.645833258677</c:v>
                </c:pt>
                <c:pt idx="30783">
                  <c:v>41229.656249925341</c:v>
                </c:pt>
                <c:pt idx="30784">
                  <c:v>41229.666666592006</c:v>
                </c:pt>
                <c:pt idx="30785">
                  <c:v>41229.67708325867</c:v>
                </c:pt>
                <c:pt idx="30786">
                  <c:v>41229.687499925334</c:v>
                </c:pt>
                <c:pt idx="30787">
                  <c:v>41229.697916591998</c:v>
                </c:pt>
                <c:pt idx="30788">
                  <c:v>41229.708333258663</c:v>
                </c:pt>
                <c:pt idx="30789">
                  <c:v>41229.718749925327</c:v>
                </c:pt>
                <c:pt idx="30790">
                  <c:v>41229.729166591991</c:v>
                </c:pt>
                <c:pt idx="30791">
                  <c:v>41229.739583258655</c:v>
                </c:pt>
                <c:pt idx="30792">
                  <c:v>41229.74999992532</c:v>
                </c:pt>
                <c:pt idx="30793">
                  <c:v>41229.760416591984</c:v>
                </c:pt>
                <c:pt idx="30794">
                  <c:v>41229.770833258648</c:v>
                </c:pt>
                <c:pt idx="30795">
                  <c:v>41229.781249925312</c:v>
                </c:pt>
                <c:pt idx="30796">
                  <c:v>41229.791666591977</c:v>
                </c:pt>
                <c:pt idx="30797">
                  <c:v>41229.802083258641</c:v>
                </c:pt>
                <c:pt idx="30798">
                  <c:v>41229.812499925305</c:v>
                </c:pt>
                <c:pt idx="30799">
                  <c:v>41229.822916591969</c:v>
                </c:pt>
                <c:pt idx="30800">
                  <c:v>41229.833333258634</c:v>
                </c:pt>
                <c:pt idx="30801">
                  <c:v>41229.843749925298</c:v>
                </c:pt>
                <c:pt idx="30802">
                  <c:v>41229.854166591962</c:v>
                </c:pt>
                <c:pt idx="30803">
                  <c:v>41229.864583258626</c:v>
                </c:pt>
                <c:pt idx="30804">
                  <c:v>41229.87499992529</c:v>
                </c:pt>
                <c:pt idx="30805">
                  <c:v>41229.885416591955</c:v>
                </c:pt>
                <c:pt idx="30806">
                  <c:v>41229.895833258619</c:v>
                </c:pt>
                <c:pt idx="30807">
                  <c:v>41229.906249925283</c:v>
                </c:pt>
                <c:pt idx="30808">
                  <c:v>41229.916666591947</c:v>
                </c:pt>
                <c:pt idx="30809">
                  <c:v>41229.927083258612</c:v>
                </c:pt>
                <c:pt idx="30810">
                  <c:v>41229.937499925276</c:v>
                </c:pt>
                <c:pt idx="30811">
                  <c:v>41229.94791659194</c:v>
                </c:pt>
                <c:pt idx="30812">
                  <c:v>41229.958333258604</c:v>
                </c:pt>
                <c:pt idx="30813">
                  <c:v>41229.968749925269</c:v>
                </c:pt>
                <c:pt idx="30814">
                  <c:v>41229.979166591933</c:v>
                </c:pt>
                <c:pt idx="30815">
                  <c:v>41229.989583258597</c:v>
                </c:pt>
                <c:pt idx="30816">
                  <c:v>41229.999999925261</c:v>
                </c:pt>
                <c:pt idx="30817">
                  <c:v>41230.010416591926</c:v>
                </c:pt>
                <c:pt idx="30818">
                  <c:v>41230.02083325859</c:v>
                </c:pt>
                <c:pt idx="30819">
                  <c:v>41230.031249925254</c:v>
                </c:pt>
                <c:pt idx="30820">
                  <c:v>41230.041666591918</c:v>
                </c:pt>
                <c:pt idx="30821">
                  <c:v>41230.052083258583</c:v>
                </c:pt>
                <c:pt idx="30822">
                  <c:v>41230.062499925247</c:v>
                </c:pt>
                <c:pt idx="30823">
                  <c:v>41230.072916591911</c:v>
                </c:pt>
                <c:pt idx="30824">
                  <c:v>41230.083333258575</c:v>
                </c:pt>
                <c:pt idx="30825">
                  <c:v>41230.09374992524</c:v>
                </c:pt>
                <c:pt idx="30826">
                  <c:v>41230.104166591904</c:v>
                </c:pt>
                <c:pt idx="30827">
                  <c:v>41230.114583258568</c:v>
                </c:pt>
                <c:pt idx="30828">
                  <c:v>41230.124999925232</c:v>
                </c:pt>
                <c:pt idx="30829">
                  <c:v>41230.135416591897</c:v>
                </c:pt>
                <c:pt idx="30830">
                  <c:v>41230.145833258561</c:v>
                </c:pt>
                <c:pt idx="30831">
                  <c:v>41230.156249925225</c:v>
                </c:pt>
                <c:pt idx="30832">
                  <c:v>41230.166666591889</c:v>
                </c:pt>
                <c:pt idx="30833">
                  <c:v>41230.177083258553</c:v>
                </c:pt>
                <c:pt idx="30834">
                  <c:v>41230.187499925218</c:v>
                </c:pt>
                <c:pt idx="30835">
                  <c:v>41230.197916591882</c:v>
                </c:pt>
                <c:pt idx="30836">
                  <c:v>41230.208333258546</c:v>
                </c:pt>
                <c:pt idx="30837">
                  <c:v>41230.21874992521</c:v>
                </c:pt>
                <c:pt idx="30838">
                  <c:v>41230.229166591875</c:v>
                </c:pt>
                <c:pt idx="30839">
                  <c:v>41230.239583258539</c:v>
                </c:pt>
                <c:pt idx="30840">
                  <c:v>41230.249999925203</c:v>
                </c:pt>
                <c:pt idx="30841">
                  <c:v>41230.260416591867</c:v>
                </c:pt>
                <c:pt idx="30842">
                  <c:v>41230.270833258532</c:v>
                </c:pt>
                <c:pt idx="30843">
                  <c:v>41230.281249925196</c:v>
                </c:pt>
                <c:pt idx="30844">
                  <c:v>41230.29166659186</c:v>
                </c:pt>
                <c:pt idx="30845">
                  <c:v>41230.302083258524</c:v>
                </c:pt>
                <c:pt idx="30846">
                  <c:v>41230.312499925189</c:v>
                </c:pt>
                <c:pt idx="30847">
                  <c:v>41230.322916591853</c:v>
                </c:pt>
                <c:pt idx="30848">
                  <c:v>41230.333333258517</c:v>
                </c:pt>
                <c:pt idx="30849">
                  <c:v>41230.343749925181</c:v>
                </c:pt>
                <c:pt idx="30850">
                  <c:v>41230.354166591846</c:v>
                </c:pt>
                <c:pt idx="30851">
                  <c:v>41230.36458325851</c:v>
                </c:pt>
                <c:pt idx="30852">
                  <c:v>41230.374999925174</c:v>
                </c:pt>
                <c:pt idx="30853">
                  <c:v>41230.385416591838</c:v>
                </c:pt>
                <c:pt idx="30854">
                  <c:v>41230.395833258503</c:v>
                </c:pt>
                <c:pt idx="30855">
                  <c:v>41230.406249925167</c:v>
                </c:pt>
                <c:pt idx="30856">
                  <c:v>41230.416666591831</c:v>
                </c:pt>
                <c:pt idx="30857">
                  <c:v>41230.427083258495</c:v>
                </c:pt>
                <c:pt idx="30858">
                  <c:v>41230.437499925159</c:v>
                </c:pt>
                <c:pt idx="30859">
                  <c:v>41230.447916591824</c:v>
                </c:pt>
                <c:pt idx="30860">
                  <c:v>41230.458333258488</c:v>
                </c:pt>
                <c:pt idx="30861">
                  <c:v>41230.468749925152</c:v>
                </c:pt>
                <c:pt idx="30862">
                  <c:v>41230.479166591816</c:v>
                </c:pt>
                <c:pt idx="30863">
                  <c:v>41230.489583258481</c:v>
                </c:pt>
                <c:pt idx="30864">
                  <c:v>41230.499999925145</c:v>
                </c:pt>
                <c:pt idx="30865">
                  <c:v>41230.510416591809</c:v>
                </c:pt>
                <c:pt idx="30866">
                  <c:v>41230.520833258473</c:v>
                </c:pt>
                <c:pt idx="30867">
                  <c:v>41230.531249925138</c:v>
                </c:pt>
                <c:pt idx="30868">
                  <c:v>41230.541666591802</c:v>
                </c:pt>
                <c:pt idx="30869">
                  <c:v>41230.552083258466</c:v>
                </c:pt>
                <c:pt idx="30870">
                  <c:v>41230.56249992513</c:v>
                </c:pt>
                <c:pt idx="30871">
                  <c:v>41230.572916591795</c:v>
                </c:pt>
                <c:pt idx="30872">
                  <c:v>41230.583333258459</c:v>
                </c:pt>
                <c:pt idx="30873">
                  <c:v>41230.593749925123</c:v>
                </c:pt>
                <c:pt idx="30874">
                  <c:v>41230.604166591787</c:v>
                </c:pt>
                <c:pt idx="30875">
                  <c:v>41230.614583258452</c:v>
                </c:pt>
                <c:pt idx="30876">
                  <c:v>41230.624999925116</c:v>
                </c:pt>
                <c:pt idx="30877">
                  <c:v>41230.63541659178</c:v>
                </c:pt>
                <c:pt idx="30878">
                  <c:v>41230.645833258444</c:v>
                </c:pt>
                <c:pt idx="30879">
                  <c:v>41230.656249925109</c:v>
                </c:pt>
                <c:pt idx="30880">
                  <c:v>41230.666666591773</c:v>
                </c:pt>
                <c:pt idx="30881">
                  <c:v>41230.677083258437</c:v>
                </c:pt>
                <c:pt idx="30882">
                  <c:v>41230.687499925101</c:v>
                </c:pt>
                <c:pt idx="30883">
                  <c:v>41230.697916591766</c:v>
                </c:pt>
                <c:pt idx="30884">
                  <c:v>41230.70833325843</c:v>
                </c:pt>
                <c:pt idx="30885">
                  <c:v>41230.718749925094</c:v>
                </c:pt>
                <c:pt idx="30886">
                  <c:v>41230.729166591758</c:v>
                </c:pt>
                <c:pt idx="30887">
                  <c:v>41230.739583258422</c:v>
                </c:pt>
                <c:pt idx="30888">
                  <c:v>41230.749999925087</c:v>
                </c:pt>
                <c:pt idx="30889">
                  <c:v>41230.760416591751</c:v>
                </c:pt>
                <c:pt idx="30890">
                  <c:v>41230.770833258415</c:v>
                </c:pt>
                <c:pt idx="30891">
                  <c:v>41230.781249925079</c:v>
                </c:pt>
                <c:pt idx="30892">
                  <c:v>41230.791666591744</c:v>
                </c:pt>
                <c:pt idx="30893">
                  <c:v>41230.802083258408</c:v>
                </c:pt>
                <c:pt idx="30894">
                  <c:v>41230.812499925072</c:v>
                </c:pt>
                <c:pt idx="30895">
                  <c:v>41230.822916591736</c:v>
                </c:pt>
                <c:pt idx="30896">
                  <c:v>41230.833333258401</c:v>
                </c:pt>
                <c:pt idx="30897">
                  <c:v>41230.843749925065</c:v>
                </c:pt>
                <c:pt idx="30898">
                  <c:v>41230.854166591729</c:v>
                </c:pt>
                <c:pt idx="30899">
                  <c:v>41230.864583258393</c:v>
                </c:pt>
                <c:pt idx="30900">
                  <c:v>41230.874999925058</c:v>
                </c:pt>
                <c:pt idx="30901">
                  <c:v>41230.885416591722</c:v>
                </c:pt>
                <c:pt idx="30902">
                  <c:v>41230.895833258386</c:v>
                </c:pt>
                <c:pt idx="30903">
                  <c:v>41230.90624992505</c:v>
                </c:pt>
                <c:pt idx="30904">
                  <c:v>41230.916666591715</c:v>
                </c:pt>
                <c:pt idx="30905">
                  <c:v>41230.927083258379</c:v>
                </c:pt>
                <c:pt idx="30906">
                  <c:v>41230.937499925043</c:v>
                </c:pt>
                <c:pt idx="30907">
                  <c:v>41230.947916591707</c:v>
                </c:pt>
                <c:pt idx="30908">
                  <c:v>41230.958333258372</c:v>
                </c:pt>
                <c:pt idx="30909">
                  <c:v>41230.968749925036</c:v>
                </c:pt>
                <c:pt idx="30910">
                  <c:v>41230.9791665917</c:v>
                </c:pt>
                <c:pt idx="30911">
                  <c:v>41230.989583258364</c:v>
                </c:pt>
                <c:pt idx="30912">
                  <c:v>41230.999999925029</c:v>
                </c:pt>
                <c:pt idx="30913">
                  <c:v>41231.010416591693</c:v>
                </c:pt>
                <c:pt idx="30914">
                  <c:v>41231.020833258357</c:v>
                </c:pt>
                <c:pt idx="30915">
                  <c:v>41231.031249925021</c:v>
                </c:pt>
                <c:pt idx="30916">
                  <c:v>41231.041666591685</c:v>
                </c:pt>
                <c:pt idx="30917">
                  <c:v>41231.05208325835</c:v>
                </c:pt>
                <c:pt idx="30918">
                  <c:v>41231.062499925014</c:v>
                </c:pt>
                <c:pt idx="30919">
                  <c:v>41231.072916591678</c:v>
                </c:pt>
                <c:pt idx="30920">
                  <c:v>41231.083333258342</c:v>
                </c:pt>
                <c:pt idx="30921">
                  <c:v>41231.093749925007</c:v>
                </c:pt>
                <c:pt idx="30922">
                  <c:v>41231.104166591671</c:v>
                </c:pt>
                <c:pt idx="30923">
                  <c:v>41231.114583258335</c:v>
                </c:pt>
                <c:pt idx="30924">
                  <c:v>41231.124999924999</c:v>
                </c:pt>
                <c:pt idx="30925">
                  <c:v>41231.135416591664</c:v>
                </c:pt>
                <c:pt idx="30926">
                  <c:v>41231.145833258328</c:v>
                </c:pt>
                <c:pt idx="30927">
                  <c:v>41231.156249924992</c:v>
                </c:pt>
                <c:pt idx="30928">
                  <c:v>41231.166666591656</c:v>
                </c:pt>
                <c:pt idx="30929">
                  <c:v>41231.177083258321</c:v>
                </c:pt>
                <c:pt idx="30930">
                  <c:v>41231.187499924985</c:v>
                </c:pt>
                <c:pt idx="30931">
                  <c:v>41231.197916591649</c:v>
                </c:pt>
                <c:pt idx="30932">
                  <c:v>41231.208333258313</c:v>
                </c:pt>
                <c:pt idx="30933">
                  <c:v>41231.218749924978</c:v>
                </c:pt>
                <c:pt idx="30934">
                  <c:v>41231.229166591642</c:v>
                </c:pt>
                <c:pt idx="30935">
                  <c:v>41231.239583258306</c:v>
                </c:pt>
                <c:pt idx="30936">
                  <c:v>41231.24999992497</c:v>
                </c:pt>
                <c:pt idx="30937">
                  <c:v>41231.260416591635</c:v>
                </c:pt>
                <c:pt idx="30938">
                  <c:v>41231.270833258299</c:v>
                </c:pt>
                <c:pt idx="30939">
                  <c:v>41231.281249924963</c:v>
                </c:pt>
                <c:pt idx="30940">
                  <c:v>41231.291666591627</c:v>
                </c:pt>
                <c:pt idx="30941">
                  <c:v>41231.302083258292</c:v>
                </c:pt>
                <c:pt idx="30942">
                  <c:v>41231.312499924956</c:v>
                </c:pt>
                <c:pt idx="30943">
                  <c:v>41231.32291659162</c:v>
                </c:pt>
                <c:pt idx="30944">
                  <c:v>41231.333333258284</c:v>
                </c:pt>
                <c:pt idx="30945">
                  <c:v>41231.343749924948</c:v>
                </c:pt>
                <c:pt idx="30946">
                  <c:v>41231.354166591613</c:v>
                </c:pt>
                <c:pt idx="30947">
                  <c:v>41231.364583258277</c:v>
                </c:pt>
                <c:pt idx="30948">
                  <c:v>41231.374999924941</c:v>
                </c:pt>
                <c:pt idx="30949">
                  <c:v>41231.385416591605</c:v>
                </c:pt>
                <c:pt idx="30950">
                  <c:v>41231.39583325827</c:v>
                </c:pt>
                <c:pt idx="30951">
                  <c:v>41231.406249924934</c:v>
                </c:pt>
                <c:pt idx="30952">
                  <c:v>41231.416666591598</c:v>
                </c:pt>
                <c:pt idx="30953">
                  <c:v>41231.427083258262</c:v>
                </c:pt>
                <c:pt idx="30954">
                  <c:v>41231.437499924927</c:v>
                </c:pt>
                <c:pt idx="30955">
                  <c:v>41231.447916591591</c:v>
                </c:pt>
                <c:pt idx="30956">
                  <c:v>41231.458333258255</c:v>
                </c:pt>
                <c:pt idx="30957">
                  <c:v>41231.468749924919</c:v>
                </c:pt>
                <c:pt idx="30958">
                  <c:v>41231.479166591584</c:v>
                </c:pt>
                <c:pt idx="30959">
                  <c:v>41231.489583258248</c:v>
                </c:pt>
                <c:pt idx="30960">
                  <c:v>41231.499999924912</c:v>
                </c:pt>
                <c:pt idx="30961">
                  <c:v>41231.510416591576</c:v>
                </c:pt>
                <c:pt idx="30962">
                  <c:v>41231.520833258241</c:v>
                </c:pt>
                <c:pt idx="30963">
                  <c:v>41231.531249924905</c:v>
                </c:pt>
                <c:pt idx="30964">
                  <c:v>41231.541666591569</c:v>
                </c:pt>
                <c:pt idx="30965">
                  <c:v>41231.552083258233</c:v>
                </c:pt>
                <c:pt idx="30966">
                  <c:v>41231.562499924898</c:v>
                </c:pt>
                <c:pt idx="30967">
                  <c:v>41231.572916591562</c:v>
                </c:pt>
                <c:pt idx="30968">
                  <c:v>41231.583333258226</c:v>
                </c:pt>
                <c:pt idx="30969">
                  <c:v>41231.59374992489</c:v>
                </c:pt>
                <c:pt idx="30970">
                  <c:v>41231.604166591555</c:v>
                </c:pt>
                <c:pt idx="30971">
                  <c:v>41231.614583258219</c:v>
                </c:pt>
                <c:pt idx="30972">
                  <c:v>41231.624999924883</c:v>
                </c:pt>
                <c:pt idx="30973">
                  <c:v>41231.635416591547</c:v>
                </c:pt>
                <c:pt idx="30974">
                  <c:v>41231.645833258211</c:v>
                </c:pt>
                <c:pt idx="30975">
                  <c:v>41231.656249924876</c:v>
                </c:pt>
                <c:pt idx="30976">
                  <c:v>41231.66666659154</c:v>
                </c:pt>
                <c:pt idx="30977">
                  <c:v>41231.677083258204</c:v>
                </c:pt>
                <c:pt idx="30978">
                  <c:v>41231.687499924868</c:v>
                </c:pt>
                <c:pt idx="30979">
                  <c:v>41231.697916591533</c:v>
                </c:pt>
                <c:pt idx="30980">
                  <c:v>41231.708333258197</c:v>
                </c:pt>
                <c:pt idx="30981">
                  <c:v>41231.718749924861</c:v>
                </c:pt>
                <c:pt idx="30982">
                  <c:v>41231.729166591525</c:v>
                </c:pt>
                <c:pt idx="30983">
                  <c:v>41231.73958325819</c:v>
                </c:pt>
                <c:pt idx="30984">
                  <c:v>41231.749999924854</c:v>
                </c:pt>
                <c:pt idx="30985">
                  <c:v>41231.760416591518</c:v>
                </c:pt>
                <c:pt idx="30986">
                  <c:v>41231.770833258182</c:v>
                </c:pt>
                <c:pt idx="30987">
                  <c:v>41231.781249924847</c:v>
                </c:pt>
                <c:pt idx="30988">
                  <c:v>41231.791666591511</c:v>
                </c:pt>
                <c:pt idx="30989">
                  <c:v>41231.802083258175</c:v>
                </c:pt>
                <c:pt idx="30990">
                  <c:v>41231.812499924839</c:v>
                </c:pt>
                <c:pt idx="30991">
                  <c:v>41231.822916591504</c:v>
                </c:pt>
                <c:pt idx="30992">
                  <c:v>41231.833333258168</c:v>
                </c:pt>
                <c:pt idx="30993">
                  <c:v>41231.843749924832</c:v>
                </c:pt>
                <c:pt idx="30994">
                  <c:v>41231.854166591496</c:v>
                </c:pt>
                <c:pt idx="30995">
                  <c:v>41231.864583258161</c:v>
                </c:pt>
                <c:pt idx="30996">
                  <c:v>41231.874999924825</c:v>
                </c:pt>
                <c:pt idx="30997">
                  <c:v>41231.885416591489</c:v>
                </c:pt>
                <c:pt idx="30998">
                  <c:v>41231.895833258153</c:v>
                </c:pt>
                <c:pt idx="30999">
                  <c:v>41231.906249924818</c:v>
                </c:pt>
                <c:pt idx="31000">
                  <c:v>41231.916666591482</c:v>
                </c:pt>
                <c:pt idx="31001">
                  <c:v>41231.927083258146</c:v>
                </c:pt>
                <c:pt idx="31002">
                  <c:v>41231.93749992481</c:v>
                </c:pt>
                <c:pt idx="31003">
                  <c:v>41231.947916591474</c:v>
                </c:pt>
                <c:pt idx="31004">
                  <c:v>41231.958333258139</c:v>
                </c:pt>
                <c:pt idx="31005">
                  <c:v>41231.968749924803</c:v>
                </c:pt>
                <c:pt idx="31006">
                  <c:v>41231.979166591467</c:v>
                </c:pt>
                <c:pt idx="31007">
                  <c:v>41231.989583258131</c:v>
                </c:pt>
                <c:pt idx="31008">
                  <c:v>41231.999999924796</c:v>
                </c:pt>
                <c:pt idx="31009">
                  <c:v>41232.01041659146</c:v>
                </c:pt>
                <c:pt idx="31010">
                  <c:v>41232.020833258124</c:v>
                </c:pt>
                <c:pt idx="31011">
                  <c:v>41232.031249924788</c:v>
                </c:pt>
                <c:pt idx="31012">
                  <c:v>41232.041666591453</c:v>
                </c:pt>
                <c:pt idx="31013">
                  <c:v>41232.052083258117</c:v>
                </c:pt>
                <c:pt idx="31014">
                  <c:v>41232.062499924781</c:v>
                </c:pt>
                <c:pt idx="31015">
                  <c:v>41232.072916591445</c:v>
                </c:pt>
                <c:pt idx="31016">
                  <c:v>41232.08333325811</c:v>
                </c:pt>
                <c:pt idx="31017">
                  <c:v>41232.093749924774</c:v>
                </c:pt>
                <c:pt idx="31018">
                  <c:v>41232.104166591438</c:v>
                </c:pt>
                <c:pt idx="31019">
                  <c:v>41232.114583258102</c:v>
                </c:pt>
                <c:pt idx="31020">
                  <c:v>41232.124999924767</c:v>
                </c:pt>
                <c:pt idx="31021">
                  <c:v>41232.135416591431</c:v>
                </c:pt>
                <c:pt idx="31022">
                  <c:v>41232.145833258095</c:v>
                </c:pt>
                <c:pt idx="31023">
                  <c:v>41232.156249924759</c:v>
                </c:pt>
                <c:pt idx="31024">
                  <c:v>41232.166666591424</c:v>
                </c:pt>
                <c:pt idx="31025">
                  <c:v>41232.177083258088</c:v>
                </c:pt>
                <c:pt idx="31026">
                  <c:v>41232.187499924752</c:v>
                </c:pt>
                <c:pt idx="31027">
                  <c:v>41232.197916591416</c:v>
                </c:pt>
                <c:pt idx="31028">
                  <c:v>41232.208333258081</c:v>
                </c:pt>
                <c:pt idx="31029">
                  <c:v>41232.218749924745</c:v>
                </c:pt>
                <c:pt idx="31030">
                  <c:v>41232.229166591409</c:v>
                </c:pt>
                <c:pt idx="31031">
                  <c:v>41232.239583258073</c:v>
                </c:pt>
                <c:pt idx="31032">
                  <c:v>41232.249999924737</c:v>
                </c:pt>
                <c:pt idx="31033">
                  <c:v>41232.260416591402</c:v>
                </c:pt>
                <c:pt idx="31034">
                  <c:v>41232.270833258066</c:v>
                </c:pt>
                <c:pt idx="31035">
                  <c:v>41232.28124992473</c:v>
                </c:pt>
                <c:pt idx="31036">
                  <c:v>41232.291666591394</c:v>
                </c:pt>
                <c:pt idx="31037">
                  <c:v>41232.302083258059</c:v>
                </c:pt>
                <c:pt idx="31038">
                  <c:v>41232.312499924723</c:v>
                </c:pt>
                <c:pt idx="31039">
                  <c:v>41232.322916591387</c:v>
                </c:pt>
                <c:pt idx="31040">
                  <c:v>41232.333333258051</c:v>
                </c:pt>
                <c:pt idx="31041">
                  <c:v>41232.343749924716</c:v>
                </c:pt>
                <c:pt idx="31042">
                  <c:v>41232.35416659138</c:v>
                </c:pt>
                <c:pt idx="31043">
                  <c:v>41232.364583258044</c:v>
                </c:pt>
                <c:pt idx="31044">
                  <c:v>41232.374999924708</c:v>
                </c:pt>
                <c:pt idx="31045">
                  <c:v>41232.385416591373</c:v>
                </c:pt>
                <c:pt idx="31046">
                  <c:v>41232.395833258037</c:v>
                </c:pt>
                <c:pt idx="31047">
                  <c:v>41232.406249924701</c:v>
                </c:pt>
                <c:pt idx="31048">
                  <c:v>41232.416666591365</c:v>
                </c:pt>
                <c:pt idx="31049">
                  <c:v>41232.42708325803</c:v>
                </c:pt>
                <c:pt idx="31050">
                  <c:v>41232.437499924694</c:v>
                </c:pt>
                <c:pt idx="31051">
                  <c:v>41232.447916591358</c:v>
                </c:pt>
                <c:pt idx="31052">
                  <c:v>41232.458333258022</c:v>
                </c:pt>
                <c:pt idx="31053">
                  <c:v>41232.468749924687</c:v>
                </c:pt>
                <c:pt idx="31054">
                  <c:v>41232.479166591351</c:v>
                </c:pt>
                <c:pt idx="31055">
                  <c:v>41232.489583258015</c:v>
                </c:pt>
                <c:pt idx="31056">
                  <c:v>41232.499999924679</c:v>
                </c:pt>
                <c:pt idx="31057">
                  <c:v>41232.510416591344</c:v>
                </c:pt>
                <c:pt idx="31058">
                  <c:v>41232.520833258008</c:v>
                </c:pt>
                <c:pt idx="31059">
                  <c:v>41232.531249924672</c:v>
                </c:pt>
                <c:pt idx="31060">
                  <c:v>41232.541666591336</c:v>
                </c:pt>
                <c:pt idx="31061">
                  <c:v>41232.552083258</c:v>
                </c:pt>
                <c:pt idx="31062">
                  <c:v>41232.562499924665</c:v>
                </c:pt>
                <c:pt idx="31063">
                  <c:v>41232.572916591329</c:v>
                </c:pt>
                <c:pt idx="31064">
                  <c:v>41232.583333257993</c:v>
                </c:pt>
                <c:pt idx="31065">
                  <c:v>41232.593749924657</c:v>
                </c:pt>
                <c:pt idx="31066">
                  <c:v>41232.604166591322</c:v>
                </c:pt>
                <c:pt idx="31067">
                  <c:v>41232.614583257986</c:v>
                </c:pt>
                <c:pt idx="31068">
                  <c:v>41232.62499992465</c:v>
                </c:pt>
                <c:pt idx="31069">
                  <c:v>41232.635416591314</c:v>
                </c:pt>
                <c:pt idx="31070">
                  <c:v>41232.645833257979</c:v>
                </c:pt>
                <c:pt idx="31071">
                  <c:v>41232.656249924643</c:v>
                </c:pt>
                <c:pt idx="31072">
                  <c:v>41232.666666591307</c:v>
                </c:pt>
                <c:pt idx="31073">
                  <c:v>41232.677083257971</c:v>
                </c:pt>
                <c:pt idx="31074">
                  <c:v>41232.687499924636</c:v>
                </c:pt>
                <c:pt idx="31075">
                  <c:v>41232.6979165913</c:v>
                </c:pt>
                <c:pt idx="31076">
                  <c:v>41232.708333257964</c:v>
                </c:pt>
                <c:pt idx="31077">
                  <c:v>41232.718749924628</c:v>
                </c:pt>
                <c:pt idx="31078">
                  <c:v>41232.729166591293</c:v>
                </c:pt>
                <c:pt idx="31079">
                  <c:v>41232.739583257957</c:v>
                </c:pt>
                <c:pt idx="31080">
                  <c:v>41232.749999924621</c:v>
                </c:pt>
                <c:pt idx="31081">
                  <c:v>41232.760416591285</c:v>
                </c:pt>
                <c:pt idx="31082">
                  <c:v>41232.77083325795</c:v>
                </c:pt>
                <c:pt idx="31083">
                  <c:v>41232.781249924614</c:v>
                </c:pt>
                <c:pt idx="31084">
                  <c:v>41232.791666591278</c:v>
                </c:pt>
                <c:pt idx="31085">
                  <c:v>41232.802083257942</c:v>
                </c:pt>
                <c:pt idx="31086">
                  <c:v>41232.812499924607</c:v>
                </c:pt>
                <c:pt idx="31087">
                  <c:v>41232.822916591271</c:v>
                </c:pt>
                <c:pt idx="31088">
                  <c:v>41232.833333257935</c:v>
                </c:pt>
                <c:pt idx="31089">
                  <c:v>41232.843749924599</c:v>
                </c:pt>
                <c:pt idx="31090">
                  <c:v>41232.854166591263</c:v>
                </c:pt>
                <c:pt idx="31091">
                  <c:v>41232.864583257928</c:v>
                </c:pt>
                <c:pt idx="31092">
                  <c:v>41232.874999924592</c:v>
                </c:pt>
                <c:pt idx="31093">
                  <c:v>41232.885416591256</c:v>
                </c:pt>
                <c:pt idx="31094">
                  <c:v>41232.89583325792</c:v>
                </c:pt>
                <c:pt idx="31095">
                  <c:v>41232.906249924585</c:v>
                </c:pt>
                <c:pt idx="31096">
                  <c:v>41232.916666591249</c:v>
                </c:pt>
                <c:pt idx="31097">
                  <c:v>41232.927083257913</c:v>
                </c:pt>
                <c:pt idx="31098">
                  <c:v>41232.937499924577</c:v>
                </c:pt>
                <c:pt idx="31099">
                  <c:v>41232.947916591242</c:v>
                </c:pt>
                <c:pt idx="31100">
                  <c:v>41232.958333257906</c:v>
                </c:pt>
                <c:pt idx="31101">
                  <c:v>41232.96874992457</c:v>
                </c:pt>
                <c:pt idx="31102">
                  <c:v>41232.979166591234</c:v>
                </c:pt>
                <c:pt idx="31103">
                  <c:v>41232.989583257899</c:v>
                </c:pt>
                <c:pt idx="31104">
                  <c:v>41232.999999924563</c:v>
                </c:pt>
                <c:pt idx="31105">
                  <c:v>41233.010416591227</c:v>
                </c:pt>
                <c:pt idx="31106">
                  <c:v>41233.020833257891</c:v>
                </c:pt>
                <c:pt idx="31107">
                  <c:v>41233.031249924556</c:v>
                </c:pt>
                <c:pt idx="31108">
                  <c:v>41233.04166659122</c:v>
                </c:pt>
                <c:pt idx="31109">
                  <c:v>41233.052083257884</c:v>
                </c:pt>
                <c:pt idx="31110">
                  <c:v>41233.062499924548</c:v>
                </c:pt>
                <c:pt idx="31111">
                  <c:v>41233.072916591213</c:v>
                </c:pt>
                <c:pt idx="31112">
                  <c:v>41233.083333257877</c:v>
                </c:pt>
                <c:pt idx="31113">
                  <c:v>41233.093749924541</c:v>
                </c:pt>
                <c:pt idx="31114">
                  <c:v>41233.104166591205</c:v>
                </c:pt>
                <c:pt idx="31115">
                  <c:v>41233.11458325787</c:v>
                </c:pt>
                <c:pt idx="31116">
                  <c:v>41233.124999924534</c:v>
                </c:pt>
                <c:pt idx="31117">
                  <c:v>41233.135416591198</c:v>
                </c:pt>
                <c:pt idx="31118">
                  <c:v>41233.145833257862</c:v>
                </c:pt>
                <c:pt idx="31119">
                  <c:v>41233.156249924526</c:v>
                </c:pt>
                <c:pt idx="31120">
                  <c:v>41233.166666591191</c:v>
                </c:pt>
                <c:pt idx="31121">
                  <c:v>41233.177083257855</c:v>
                </c:pt>
                <c:pt idx="31122">
                  <c:v>41233.187499924519</c:v>
                </c:pt>
                <c:pt idx="31123">
                  <c:v>41233.197916591183</c:v>
                </c:pt>
                <c:pt idx="31124">
                  <c:v>41233.208333257848</c:v>
                </c:pt>
                <c:pt idx="31125">
                  <c:v>41233.218749924512</c:v>
                </c:pt>
                <c:pt idx="31126">
                  <c:v>41233.229166591176</c:v>
                </c:pt>
                <c:pt idx="31127">
                  <c:v>41233.23958325784</c:v>
                </c:pt>
                <c:pt idx="31128">
                  <c:v>41233.249999924505</c:v>
                </c:pt>
                <c:pt idx="31129">
                  <c:v>41233.260416591169</c:v>
                </c:pt>
                <c:pt idx="31130">
                  <c:v>41233.270833257833</c:v>
                </c:pt>
                <c:pt idx="31131">
                  <c:v>41233.281249924497</c:v>
                </c:pt>
                <c:pt idx="31132">
                  <c:v>41233.291666591162</c:v>
                </c:pt>
                <c:pt idx="31133">
                  <c:v>41233.302083257826</c:v>
                </c:pt>
                <c:pt idx="31134">
                  <c:v>41233.31249992449</c:v>
                </c:pt>
                <c:pt idx="31135">
                  <c:v>41233.322916591154</c:v>
                </c:pt>
                <c:pt idx="31136">
                  <c:v>41233.333333257819</c:v>
                </c:pt>
                <c:pt idx="31137">
                  <c:v>41233.343749924483</c:v>
                </c:pt>
                <c:pt idx="31138">
                  <c:v>41233.354166591147</c:v>
                </c:pt>
                <c:pt idx="31139">
                  <c:v>41233.364583257811</c:v>
                </c:pt>
                <c:pt idx="31140">
                  <c:v>41233.374999924476</c:v>
                </c:pt>
                <c:pt idx="31141">
                  <c:v>41233.38541659114</c:v>
                </c:pt>
                <c:pt idx="31142">
                  <c:v>41233.395833257804</c:v>
                </c:pt>
                <c:pt idx="31143">
                  <c:v>41233.406249924468</c:v>
                </c:pt>
                <c:pt idx="31144">
                  <c:v>41233.416666591133</c:v>
                </c:pt>
                <c:pt idx="31145">
                  <c:v>41233.427083257797</c:v>
                </c:pt>
                <c:pt idx="31146">
                  <c:v>41233.437499924461</c:v>
                </c:pt>
                <c:pt idx="31147">
                  <c:v>41233.447916591125</c:v>
                </c:pt>
                <c:pt idx="31148">
                  <c:v>41233.458333257789</c:v>
                </c:pt>
                <c:pt idx="31149">
                  <c:v>41233.468749924454</c:v>
                </c:pt>
                <c:pt idx="31150">
                  <c:v>41233.479166591118</c:v>
                </c:pt>
                <c:pt idx="31151">
                  <c:v>41233.489583257782</c:v>
                </c:pt>
                <c:pt idx="31152">
                  <c:v>41233.499999924446</c:v>
                </c:pt>
                <c:pt idx="31153">
                  <c:v>41233.510416591111</c:v>
                </c:pt>
                <c:pt idx="31154">
                  <c:v>41233.520833257775</c:v>
                </c:pt>
                <c:pt idx="31155">
                  <c:v>41233.531249924439</c:v>
                </c:pt>
                <c:pt idx="31156">
                  <c:v>41233.541666591103</c:v>
                </c:pt>
                <c:pt idx="31157">
                  <c:v>41233.552083257768</c:v>
                </c:pt>
                <c:pt idx="31158">
                  <c:v>41233.562499924432</c:v>
                </c:pt>
                <c:pt idx="31159">
                  <c:v>41233.572916591096</c:v>
                </c:pt>
                <c:pt idx="31160">
                  <c:v>41233.58333325776</c:v>
                </c:pt>
                <c:pt idx="31161">
                  <c:v>41233.593749924425</c:v>
                </c:pt>
                <c:pt idx="31162">
                  <c:v>41233.604166591089</c:v>
                </c:pt>
                <c:pt idx="31163">
                  <c:v>41233.614583257753</c:v>
                </c:pt>
                <c:pt idx="31164">
                  <c:v>41233.624999924417</c:v>
                </c:pt>
                <c:pt idx="31165">
                  <c:v>41233.635416591082</c:v>
                </c:pt>
                <c:pt idx="31166">
                  <c:v>41233.645833257746</c:v>
                </c:pt>
                <c:pt idx="31167">
                  <c:v>41233.65624992441</c:v>
                </c:pt>
                <c:pt idx="31168">
                  <c:v>41233.666666591074</c:v>
                </c:pt>
                <c:pt idx="31169">
                  <c:v>41233.677083257739</c:v>
                </c:pt>
                <c:pt idx="31170">
                  <c:v>41233.687499924403</c:v>
                </c:pt>
                <c:pt idx="31171">
                  <c:v>41233.697916591067</c:v>
                </c:pt>
                <c:pt idx="31172">
                  <c:v>41233.708333257731</c:v>
                </c:pt>
                <c:pt idx="31173">
                  <c:v>41233.718749924396</c:v>
                </c:pt>
                <c:pt idx="31174">
                  <c:v>41233.72916659106</c:v>
                </c:pt>
                <c:pt idx="31175">
                  <c:v>41233.739583257724</c:v>
                </c:pt>
                <c:pt idx="31176">
                  <c:v>41233.749999924388</c:v>
                </c:pt>
                <c:pt idx="31177">
                  <c:v>41233.760416591052</c:v>
                </c:pt>
                <c:pt idx="31178">
                  <c:v>41233.770833257717</c:v>
                </c:pt>
                <c:pt idx="31179">
                  <c:v>41233.781249924381</c:v>
                </c:pt>
                <c:pt idx="31180">
                  <c:v>41233.791666591045</c:v>
                </c:pt>
                <c:pt idx="31181">
                  <c:v>41233.802083257709</c:v>
                </c:pt>
                <c:pt idx="31182">
                  <c:v>41233.812499924374</c:v>
                </c:pt>
                <c:pt idx="31183">
                  <c:v>41233.822916591038</c:v>
                </c:pt>
                <c:pt idx="31184">
                  <c:v>41233.833333257702</c:v>
                </c:pt>
                <c:pt idx="31185">
                  <c:v>41233.843749924366</c:v>
                </c:pt>
                <c:pt idx="31186">
                  <c:v>41233.854166591031</c:v>
                </c:pt>
                <c:pt idx="31187">
                  <c:v>41233.864583257695</c:v>
                </c:pt>
                <c:pt idx="31188">
                  <c:v>41233.874999924359</c:v>
                </c:pt>
                <c:pt idx="31189">
                  <c:v>41233.885416591023</c:v>
                </c:pt>
                <c:pt idx="31190">
                  <c:v>41233.895833257688</c:v>
                </c:pt>
                <c:pt idx="31191">
                  <c:v>41233.906249924352</c:v>
                </c:pt>
                <c:pt idx="31192">
                  <c:v>41233.916666591016</c:v>
                </c:pt>
                <c:pt idx="31193">
                  <c:v>41233.92708325768</c:v>
                </c:pt>
                <c:pt idx="31194">
                  <c:v>41233.937499924345</c:v>
                </c:pt>
                <c:pt idx="31195">
                  <c:v>41233.947916591009</c:v>
                </c:pt>
                <c:pt idx="31196">
                  <c:v>41233.958333257673</c:v>
                </c:pt>
                <c:pt idx="31197">
                  <c:v>41233.968749924337</c:v>
                </c:pt>
                <c:pt idx="31198">
                  <c:v>41233.979166591002</c:v>
                </c:pt>
                <c:pt idx="31199">
                  <c:v>41233.989583257666</c:v>
                </c:pt>
                <c:pt idx="31200">
                  <c:v>41233.99999992433</c:v>
                </c:pt>
                <c:pt idx="31201">
                  <c:v>41234.010416590994</c:v>
                </c:pt>
                <c:pt idx="31202">
                  <c:v>41234.020833257659</c:v>
                </c:pt>
                <c:pt idx="31203">
                  <c:v>41234.031249924323</c:v>
                </c:pt>
                <c:pt idx="31204">
                  <c:v>41234.041666590987</c:v>
                </c:pt>
                <c:pt idx="31205">
                  <c:v>41234.052083257651</c:v>
                </c:pt>
                <c:pt idx="31206">
                  <c:v>41234.062499924315</c:v>
                </c:pt>
                <c:pt idx="31207">
                  <c:v>41234.07291659098</c:v>
                </c:pt>
                <c:pt idx="31208">
                  <c:v>41234.083333257644</c:v>
                </c:pt>
                <c:pt idx="31209">
                  <c:v>41234.093749924308</c:v>
                </c:pt>
                <c:pt idx="31210">
                  <c:v>41234.104166590972</c:v>
                </c:pt>
                <c:pt idx="31211">
                  <c:v>41234.114583257637</c:v>
                </c:pt>
                <c:pt idx="31212">
                  <c:v>41234.124999924301</c:v>
                </c:pt>
                <c:pt idx="31213">
                  <c:v>41234.135416590965</c:v>
                </c:pt>
                <c:pt idx="31214">
                  <c:v>41234.145833257629</c:v>
                </c:pt>
                <c:pt idx="31215">
                  <c:v>41234.156249924294</c:v>
                </c:pt>
                <c:pt idx="31216">
                  <c:v>41234.166666590958</c:v>
                </c:pt>
                <c:pt idx="31217">
                  <c:v>41234.177083257622</c:v>
                </c:pt>
                <c:pt idx="31218">
                  <c:v>41234.187499924286</c:v>
                </c:pt>
                <c:pt idx="31219">
                  <c:v>41234.197916590951</c:v>
                </c:pt>
                <c:pt idx="31220">
                  <c:v>41234.208333257615</c:v>
                </c:pt>
                <c:pt idx="31221">
                  <c:v>41234.218749924279</c:v>
                </c:pt>
                <c:pt idx="31222">
                  <c:v>41234.229166590943</c:v>
                </c:pt>
                <c:pt idx="31223">
                  <c:v>41234.239583257608</c:v>
                </c:pt>
                <c:pt idx="31224">
                  <c:v>41234.249999924272</c:v>
                </c:pt>
                <c:pt idx="31225">
                  <c:v>41234.260416590936</c:v>
                </c:pt>
                <c:pt idx="31226">
                  <c:v>41234.2708332576</c:v>
                </c:pt>
                <c:pt idx="31227">
                  <c:v>41234.281249924265</c:v>
                </c:pt>
                <c:pt idx="31228">
                  <c:v>41234.291666590929</c:v>
                </c:pt>
                <c:pt idx="31229">
                  <c:v>41234.302083257593</c:v>
                </c:pt>
                <c:pt idx="31230">
                  <c:v>41234.312499924257</c:v>
                </c:pt>
                <c:pt idx="31231">
                  <c:v>41234.322916590922</c:v>
                </c:pt>
                <c:pt idx="31232">
                  <c:v>41234.333333257586</c:v>
                </c:pt>
                <c:pt idx="31233">
                  <c:v>41234.34374992425</c:v>
                </c:pt>
                <c:pt idx="31234">
                  <c:v>41234.354166590914</c:v>
                </c:pt>
                <c:pt idx="31235">
                  <c:v>41234.364583257578</c:v>
                </c:pt>
                <c:pt idx="31236">
                  <c:v>41234.374999924243</c:v>
                </c:pt>
                <c:pt idx="31237">
                  <c:v>41234.385416590907</c:v>
                </c:pt>
                <c:pt idx="31238">
                  <c:v>41234.395833257571</c:v>
                </c:pt>
                <c:pt idx="31239">
                  <c:v>41234.406249924235</c:v>
                </c:pt>
                <c:pt idx="31240">
                  <c:v>41234.4166665909</c:v>
                </c:pt>
                <c:pt idx="31241">
                  <c:v>41234.427083257564</c:v>
                </c:pt>
                <c:pt idx="31242">
                  <c:v>41234.437499924228</c:v>
                </c:pt>
                <c:pt idx="31243">
                  <c:v>41234.447916590892</c:v>
                </c:pt>
                <c:pt idx="31244">
                  <c:v>41234.458333257557</c:v>
                </c:pt>
                <c:pt idx="31245">
                  <c:v>41234.468749924221</c:v>
                </c:pt>
                <c:pt idx="31246">
                  <c:v>41234.479166590885</c:v>
                </c:pt>
                <c:pt idx="31247">
                  <c:v>41234.489583257549</c:v>
                </c:pt>
                <c:pt idx="31248">
                  <c:v>41234.499999924214</c:v>
                </c:pt>
                <c:pt idx="31249">
                  <c:v>41234.510416590878</c:v>
                </c:pt>
                <c:pt idx="31250">
                  <c:v>41234.520833257542</c:v>
                </c:pt>
                <c:pt idx="31251">
                  <c:v>41234.531249924206</c:v>
                </c:pt>
                <c:pt idx="31252">
                  <c:v>41234.541666590871</c:v>
                </c:pt>
                <c:pt idx="31253">
                  <c:v>41234.552083257535</c:v>
                </c:pt>
                <c:pt idx="31254">
                  <c:v>41234.562499924199</c:v>
                </c:pt>
                <c:pt idx="31255">
                  <c:v>41234.572916590863</c:v>
                </c:pt>
                <c:pt idx="31256">
                  <c:v>41234.583333257528</c:v>
                </c:pt>
                <c:pt idx="31257">
                  <c:v>41234.593749924192</c:v>
                </c:pt>
                <c:pt idx="31258">
                  <c:v>41234.604166590856</c:v>
                </c:pt>
                <c:pt idx="31259">
                  <c:v>41234.61458325752</c:v>
                </c:pt>
                <c:pt idx="31260">
                  <c:v>41234.624999924185</c:v>
                </c:pt>
                <c:pt idx="31261">
                  <c:v>41234.635416590849</c:v>
                </c:pt>
                <c:pt idx="31262">
                  <c:v>41234.645833257513</c:v>
                </c:pt>
                <c:pt idx="31263">
                  <c:v>41234.656249924177</c:v>
                </c:pt>
                <c:pt idx="31264">
                  <c:v>41234.666666590841</c:v>
                </c:pt>
                <c:pt idx="31265">
                  <c:v>41234.677083257506</c:v>
                </c:pt>
                <c:pt idx="31266">
                  <c:v>41234.68749992417</c:v>
                </c:pt>
                <c:pt idx="31267">
                  <c:v>41234.697916590834</c:v>
                </c:pt>
                <c:pt idx="31268">
                  <c:v>41234.708333257498</c:v>
                </c:pt>
                <c:pt idx="31269">
                  <c:v>41234.718749924163</c:v>
                </c:pt>
                <c:pt idx="31270">
                  <c:v>41234.729166590827</c:v>
                </c:pt>
                <c:pt idx="31271">
                  <c:v>41234.739583257491</c:v>
                </c:pt>
                <c:pt idx="31272">
                  <c:v>41234.749999924155</c:v>
                </c:pt>
                <c:pt idx="31273">
                  <c:v>41234.76041659082</c:v>
                </c:pt>
                <c:pt idx="31274">
                  <c:v>41234.770833257484</c:v>
                </c:pt>
                <c:pt idx="31275">
                  <c:v>41234.781249924148</c:v>
                </c:pt>
                <c:pt idx="31276">
                  <c:v>41234.791666590812</c:v>
                </c:pt>
                <c:pt idx="31277">
                  <c:v>41234.802083257477</c:v>
                </c:pt>
                <c:pt idx="31278">
                  <c:v>41234.812499924141</c:v>
                </c:pt>
                <c:pt idx="31279">
                  <c:v>41234.822916590805</c:v>
                </c:pt>
                <c:pt idx="31280">
                  <c:v>41234.833333257469</c:v>
                </c:pt>
                <c:pt idx="31281">
                  <c:v>41234.843749924134</c:v>
                </c:pt>
                <c:pt idx="31282">
                  <c:v>41234.854166590798</c:v>
                </c:pt>
                <c:pt idx="31283">
                  <c:v>41234.864583257462</c:v>
                </c:pt>
                <c:pt idx="31284">
                  <c:v>41234.874999924126</c:v>
                </c:pt>
                <c:pt idx="31285">
                  <c:v>41234.885416590791</c:v>
                </c:pt>
                <c:pt idx="31286">
                  <c:v>41234.895833257455</c:v>
                </c:pt>
                <c:pt idx="31287">
                  <c:v>41234.906249924119</c:v>
                </c:pt>
                <c:pt idx="31288">
                  <c:v>41234.916666590783</c:v>
                </c:pt>
                <c:pt idx="31289">
                  <c:v>41234.927083257448</c:v>
                </c:pt>
                <c:pt idx="31290">
                  <c:v>41234.937499924112</c:v>
                </c:pt>
                <c:pt idx="31291">
                  <c:v>41234.947916590776</c:v>
                </c:pt>
                <c:pt idx="31292">
                  <c:v>41234.95833325744</c:v>
                </c:pt>
                <c:pt idx="31293">
                  <c:v>41234.968749924104</c:v>
                </c:pt>
                <c:pt idx="31294">
                  <c:v>41234.979166590769</c:v>
                </c:pt>
                <c:pt idx="31295">
                  <c:v>41234.989583257433</c:v>
                </c:pt>
                <c:pt idx="31296">
                  <c:v>41234.999999924097</c:v>
                </c:pt>
                <c:pt idx="31297">
                  <c:v>41235.010416590761</c:v>
                </c:pt>
                <c:pt idx="31298">
                  <c:v>41235.020833257426</c:v>
                </c:pt>
                <c:pt idx="31299">
                  <c:v>41235.03124992409</c:v>
                </c:pt>
                <c:pt idx="31300">
                  <c:v>41235.041666590754</c:v>
                </c:pt>
                <c:pt idx="31301">
                  <c:v>41235.052083257418</c:v>
                </c:pt>
                <c:pt idx="31302">
                  <c:v>41235.062499924083</c:v>
                </c:pt>
                <c:pt idx="31303">
                  <c:v>41235.072916590747</c:v>
                </c:pt>
                <c:pt idx="31304">
                  <c:v>41235.083333257411</c:v>
                </c:pt>
                <c:pt idx="31305">
                  <c:v>41235.093749924075</c:v>
                </c:pt>
                <c:pt idx="31306">
                  <c:v>41235.10416659074</c:v>
                </c:pt>
                <c:pt idx="31307">
                  <c:v>41235.114583257404</c:v>
                </c:pt>
                <c:pt idx="31308">
                  <c:v>41235.124999924068</c:v>
                </c:pt>
                <c:pt idx="31309">
                  <c:v>41235.135416590732</c:v>
                </c:pt>
                <c:pt idx="31310">
                  <c:v>41235.145833257397</c:v>
                </c:pt>
                <c:pt idx="31311">
                  <c:v>41235.156249924061</c:v>
                </c:pt>
                <c:pt idx="31312">
                  <c:v>41235.166666590725</c:v>
                </c:pt>
                <c:pt idx="31313">
                  <c:v>41235.177083257389</c:v>
                </c:pt>
                <c:pt idx="31314">
                  <c:v>41235.187499924054</c:v>
                </c:pt>
                <c:pt idx="31315">
                  <c:v>41235.197916590718</c:v>
                </c:pt>
                <c:pt idx="31316">
                  <c:v>41235.208333257382</c:v>
                </c:pt>
                <c:pt idx="31317">
                  <c:v>41235.218749924046</c:v>
                </c:pt>
                <c:pt idx="31318">
                  <c:v>41235.229166590711</c:v>
                </c:pt>
                <c:pt idx="31319">
                  <c:v>41235.239583257375</c:v>
                </c:pt>
                <c:pt idx="31320">
                  <c:v>41235.249999924039</c:v>
                </c:pt>
                <c:pt idx="31321">
                  <c:v>41235.260416590703</c:v>
                </c:pt>
                <c:pt idx="31322">
                  <c:v>41235.270833257367</c:v>
                </c:pt>
                <c:pt idx="31323">
                  <c:v>41235.281249924032</c:v>
                </c:pt>
                <c:pt idx="31324">
                  <c:v>41235.291666590696</c:v>
                </c:pt>
                <c:pt idx="31325">
                  <c:v>41235.30208325736</c:v>
                </c:pt>
                <c:pt idx="31326">
                  <c:v>41235.312499924024</c:v>
                </c:pt>
                <c:pt idx="31327">
                  <c:v>41235.322916590689</c:v>
                </c:pt>
                <c:pt idx="31328">
                  <c:v>41235.333333257353</c:v>
                </c:pt>
                <c:pt idx="31329">
                  <c:v>41235.343749924017</c:v>
                </c:pt>
                <c:pt idx="31330">
                  <c:v>41235.354166590681</c:v>
                </c:pt>
                <c:pt idx="31331">
                  <c:v>41235.364583257346</c:v>
                </c:pt>
                <c:pt idx="31332">
                  <c:v>41235.37499992401</c:v>
                </c:pt>
                <c:pt idx="31333">
                  <c:v>41235.385416590674</c:v>
                </c:pt>
                <c:pt idx="31334">
                  <c:v>41235.395833257338</c:v>
                </c:pt>
                <c:pt idx="31335">
                  <c:v>41235.406249924003</c:v>
                </c:pt>
                <c:pt idx="31336">
                  <c:v>41235.416666590667</c:v>
                </c:pt>
                <c:pt idx="31337">
                  <c:v>41235.427083257331</c:v>
                </c:pt>
                <c:pt idx="31338">
                  <c:v>41235.437499923995</c:v>
                </c:pt>
                <c:pt idx="31339">
                  <c:v>41235.44791659066</c:v>
                </c:pt>
                <c:pt idx="31340">
                  <c:v>41235.458333257324</c:v>
                </c:pt>
                <c:pt idx="31341">
                  <c:v>41235.468749923988</c:v>
                </c:pt>
                <c:pt idx="31342">
                  <c:v>41235.479166590652</c:v>
                </c:pt>
                <c:pt idx="31343">
                  <c:v>41235.489583257317</c:v>
                </c:pt>
                <c:pt idx="31344">
                  <c:v>41235.499999923981</c:v>
                </c:pt>
                <c:pt idx="31345">
                  <c:v>41235.510416590645</c:v>
                </c:pt>
                <c:pt idx="31346">
                  <c:v>41235.520833257309</c:v>
                </c:pt>
                <c:pt idx="31347">
                  <c:v>41235.531249923974</c:v>
                </c:pt>
                <c:pt idx="31348">
                  <c:v>41235.541666590638</c:v>
                </c:pt>
                <c:pt idx="31349">
                  <c:v>41235.552083257302</c:v>
                </c:pt>
                <c:pt idx="31350">
                  <c:v>41235.562499923966</c:v>
                </c:pt>
                <c:pt idx="31351">
                  <c:v>41235.57291659063</c:v>
                </c:pt>
                <c:pt idx="31352">
                  <c:v>41235.583333257295</c:v>
                </c:pt>
                <c:pt idx="31353">
                  <c:v>41235.593749923959</c:v>
                </c:pt>
                <c:pt idx="31354">
                  <c:v>41235.604166590623</c:v>
                </c:pt>
                <c:pt idx="31355">
                  <c:v>41235.614583257287</c:v>
                </c:pt>
                <c:pt idx="31356">
                  <c:v>41235.624999923952</c:v>
                </c:pt>
                <c:pt idx="31357">
                  <c:v>41235.635416590616</c:v>
                </c:pt>
                <c:pt idx="31358">
                  <c:v>41235.64583325728</c:v>
                </c:pt>
                <c:pt idx="31359">
                  <c:v>41235.656249923944</c:v>
                </c:pt>
                <c:pt idx="31360">
                  <c:v>41235.666666590609</c:v>
                </c:pt>
                <c:pt idx="31361">
                  <c:v>41235.677083257273</c:v>
                </c:pt>
                <c:pt idx="31362">
                  <c:v>41235.687499923937</c:v>
                </c:pt>
                <c:pt idx="31363">
                  <c:v>41235.697916590601</c:v>
                </c:pt>
                <c:pt idx="31364">
                  <c:v>41235.708333257266</c:v>
                </c:pt>
                <c:pt idx="31365">
                  <c:v>41235.71874992393</c:v>
                </c:pt>
                <c:pt idx="31366">
                  <c:v>41235.729166590594</c:v>
                </c:pt>
                <c:pt idx="31367">
                  <c:v>41235.739583257258</c:v>
                </c:pt>
                <c:pt idx="31368">
                  <c:v>41235.749999923923</c:v>
                </c:pt>
                <c:pt idx="31369">
                  <c:v>41235.760416590587</c:v>
                </c:pt>
                <c:pt idx="31370">
                  <c:v>41235.770833257251</c:v>
                </c:pt>
                <c:pt idx="31371">
                  <c:v>41235.781249923915</c:v>
                </c:pt>
                <c:pt idx="31372">
                  <c:v>41235.79166659058</c:v>
                </c:pt>
                <c:pt idx="31373">
                  <c:v>41235.802083257244</c:v>
                </c:pt>
                <c:pt idx="31374">
                  <c:v>41235.812499923908</c:v>
                </c:pt>
                <c:pt idx="31375">
                  <c:v>41235.822916590572</c:v>
                </c:pt>
                <c:pt idx="31376">
                  <c:v>41235.833333257237</c:v>
                </c:pt>
                <c:pt idx="31377">
                  <c:v>41235.843749923901</c:v>
                </c:pt>
                <c:pt idx="31378">
                  <c:v>41235.854166590565</c:v>
                </c:pt>
                <c:pt idx="31379">
                  <c:v>41235.864583257229</c:v>
                </c:pt>
                <c:pt idx="31380">
                  <c:v>41235.874999923893</c:v>
                </c:pt>
                <c:pt idx="31381">
                  <c:v>41235.885416590558</c:v>
                </c:pt>
                <c:pt idx="31382">
                  <c:v>41235.895833257222</c:v>
                </c:pt>
                <c:pt idx="31383">
                  <c:v>41235.906249923886</c:v>
                </c:pt>
                <c:pt idx="31384">
                  <c:v>41235.91666659055</c:v>
                </c:pt>
                <c:pt idx="31385">
                  <c:v>41235.927083257215</c:v>
                </c:pt>
                <c:pt idx="31386">
                  <c:v>41235.937499923879</c:v>
                </c:pt>
                <c:pt idx="31387">
                  <c:v>41235.947916590543</c:v>
                </c:pt>
                <c:pt idx="31388">
                  <c:v>41235.958333257207</c:v>
                </c:pt>
                <c:pt idx="31389">
                  <c:v>41235.968749923872</c:v>
                </c:pt>
                <c:pt idx="31390">
                  <c:v>41235.979166590536</c:v>
                </c:pt>
                <c:pt idx="31391">
                  <c:v>41235.9895832572</c:v>
                </c:pt>
                <c:pt idx="31392">
                  <c:v>41235.999999923864</c:v>
                </c:pt>
                <c:pt idx="31393">
                  <c:v>41236.010416590529</c:v>
                </c:pt>
                <c:pt idx="31394">
                  <c:v>41236.020833257193</c:v>
                </c:pt>
                <c:pt idx="31395">
                  <c:v>41236.031249923857</c:v>
                </c:pt>
                <c:pt idx="31396">
                  <c:v>41236.041666590521</c:v>
                </c:pt>
                <c:pt idx="31397">
                  <c:v>41236.052083257186</c:v>
                </c:pt>
                <c:pt idx="31398">
                  <c:v>41236.06249992385</c:v>
                </c:pt>
                <c:pt idx="31399">
                  <c:v>41236.072916590514</c:v>
                </c:pt>
                <c:pt idx="31400">
                  <c:v>41236.083333257178</c:v>
                </c:pt>
                <c:pt idx="31401">
                  <c:v>41236.093749923843</c:v>
                </c:pt>
                <c:pt idx="31402">
                  <c:v>41236.104166590507</c:v>
                </c:pt>
                <c:pt idx="31403">
                  <c:v>41236.114583257171</c:v>
                </c:pt>
                <c:pt idx="31404">
                  <c:v>41236.124999923835</c:v>
                </c:pt>
                <c:pt idx="31405">
                  <c:v>41236.1354165905</c:v>
                </c:pt>
                <c:pt idx="31406">
                  <c:v>41236.145833257164</c:v>
                </c:pt>
                <c:pt idx="31407">
                  <c:v>41236.156249923828</c:v>
                </c:pt>
                <c:pt idx="31408">
                  <c:v>41236.166666590492</c:v>
                </c:pt>
                <c:pt idx="31409">
                  <c:v>41236.177083257156</c:v>
                </c:pt>
                <c:pt idx="31410">
                  <c:v>41236.187499923821</c:v>
                </c:pt>
                <c:pt idx="31411">
                  <c:v>41236.197916590485</c:v>
                </c:pt>
                <c:pt idx="31412">
                  <c:v>41236.208333257149</c:v>
                </c:pt>
                <c:pt idx="31413">
                  <c:v>41236.218749923813</c:v>
                </c:pt>
                <c:pt idx="31414">
                  <c:v>41236.229166590478</c:v>
                </c:pt>
                <c:pt idx="31415">
                  <c:v>41236.239583257142</c:v>
                </c:pt>
                <c:pt idx="31416">
                  <c:v>41236.249999923806</c:v>
                </c:pt>
                <c:pt idx="31417">
                  <c:v>41236.26041659047</c:v>
                </c:pt>
                <c:pt idx="31418">
                  <c:v>41236.270833257135</c:v>
                </c:pt>
                <c:pt idx="31419">
                  <c:v>41236.281249923799</c:v>
                </c:pt>
                <c:pt idx="31420">
                  <c:v>41236.291666590463</c:v>
                </c:pt>
                <c:pt idx="31421">
                  <c:v>41236.302083257127</c:v>
                </c:pt>
                <c:pt idx="31422">
                  <c:v>41236.312499923792</c:v>
                </c:pt>
                <c:pt idx="31423">
                  <c:v>41236.322916590456</c:v>
                </c:pt>
                <c:pt idx="31424">
                  <c:v>41236.33333325712</c:v>
                </c:pt>
                <c:pt idx="31425">
                  <c:v>41236.343749923784</c:v>
                </c:pt>
                <c:pt idx="31426">
                  <c:v>41236.354166590449</c:v>
                </c:pt>
                <c:pt idx="31427">
                  <c:v>41236.364583257113</c:v>
                </c:pt>
                <c:pt idx="31428">
                  <c:v>41236.374999923777</c:v>
                </c:pt>
                <c:pt idx="31429">
                  <c:v>41236.385416590441</c:v>
                </c:pt>
                <c:pt idx="31430">
                  <c:v>41236.395833257106</c:v>
                </c:pt>
                <c:pt idx="31431">
                  <c:v>41236.40624992377</c:v>
                </c:pt>
                <c:pt idx="31432">
                  <c:v>41236.416666590434</c:v>
                </c:pt>
                <c:pt idx="31433">
                  <c:v>41236.427083257098</c:v>
                </c:pt>
                <c:pt idx="31434">
                  <c:v>41236.437499923763</c:v>
                </c:pt>
                <c:pt idx="31435">
                  <c:v>41236.447916590427</c:v>
                </c:pt>
                <c:pt idx="31436">
                  <c:v>41236.458333257091</c:v>
                </c:pt>
                <c:pt idx="31437">
                  <c:v>41236.468749923755</c:v>
                </c:pt>
                <c:pt idx="31438">
                  <c:v>41236.479166590419</c:v>
                </c:pt>
                <c:pt idx="31439">
                  <c:v>41236.489583257084</c:v>
                </c:pt>
                <c:pt idx="31440">
                  <c:v>41236.499999923748</c:v>
                </c:pt>
                <c:pt idx="31441">
                  <c:v>41236.510416590412</c:v>
                </c:pt>
                <c:pt idx="31442">
                  <c:v>41236.520833257076</c:v>
                </c:pt>
                <c:pt idx="31443">
                  <c:v>41236.531249923741</c:v>
                </c:pt>
                <c:pt idx="31444">
                  <c:v>41236.541666590405</c:v>
                </c:pt>
                <c:pt idx="31445">
                  <c:v>41236.552083257069</c:v>
                </c:pt>
                <c:pt idx="31446">
                  <c:v>41236.562499923733</c:v>
                </c:pt>
                <c:pt idx="31447">
                  <c:v>41236.572916590398</c:v>
                </c:pt>
                <c:pt idx="31448">
                  <c:v>41236.583333257062</c:v>
                </c:pt>
                <c:pt idx="31449">
                  <c:v>41236.593749923726</c:v>
                </c:pt>
                <c:pt idx="31450">
                  <c:v>41236.60416659039</c:v>
                </c:pt>
                <c:pt idx="31451">
                  <c:v>41236.614583257055</c:v>
                </c:pt>
                <c:pt idx="31452">
                  <c:v>41236.624999923719</c:v>
                </c:pt>
                <c:pt idx="31453">
                  <c:v>41236.635416590383</c:v>
                </c:pt>
                <c:pt idx="31454">
                  <c:v>41236.645833257047</c:v>
                </c:pt>
                <c:pt idx="31455">
                  <c:v>41236.656249923712</c:v>
                </c:pt>
                <c:pt idx="31456">
                  <c:v>41236.666666590376</c:v>
                </c:pt>
                <c:pt idx="31457">
                  <c:v>41236.67708325704</c:v>
                </c:pt>
                <c:pt idx="31458">
                  <c:v>41236.687499923704</c:v>
                </c:pt>
                <c:pt idx="31459">
                  <c:v>41236.697916590369</c:v>
                </c:pt>
                <c:pt idx="31460">
                  <c:v>41236.708333257033</c:v>
                </c:pt>
                <c:pt idx="31461">
                  <c:v>41236.718749923697</c:v>
                </c:pt>
                <c:pt idx="31462">
                  <c:v>41236.729166590361</c:v>
                </c:pt>
                <c:pt idx="31463">
                  <c:v>41236.739583257026</c:v>
                </c:pt>
                <c:pt idx="31464">
                  <c:v>41236.74999992369</c:v>
                </c:pt>
                <c:pt idx="31465">
                  <c:v>41236.760416590354</c:v>
                </c:pt>
                <c:pt idx="31466">
                  <c:v>41236.770833257018</c:v>
                </c:pt>
                <c:pt idx="31467">
                  <c:v>41236.781249923682</c:v>
                </c:pt>
                <c:pt idx="31468">
                  <c:v>41236.791666590347</c:v>
                </c:pt>
                <c:pt idx="31469">
                  <c:v>41236.802083257011</c:v>
                </c:pt>
                <c:pt idx="31470">
                  <c:v>41236.812499923675</c:v>
                </c:pt>
                <c:pt idx="31471">
                  <c:v>41236.822916590339</c:v>
                </c:pt>
                <c:pt idx="31472">
                  <c:v>41236.833333257004</c:v>
                </c:pt>
                <c:pt idx="31473">
                  <c:v>41236.843749923668</c:v>
                </c:pt>
                <c:pt idx="31474">
                  <c:v>41236.854166590332</c:v>
                </c:pt>
                <c:pt idx="31475">
                  <c:v>41236.864583256996</c:v>
                </c:pt>
                <c:pt idx="31476">
                  <c:v>41236.874999923661</c:v>
                </c:pt>
                <c:pt idx="31477">
                  <c:v>41236.885416590325</c:v>
                </c:pt>
                <c:pt idx="31478">
                  <c:v>41236.895833256989</c:v>
                </c:pt>
                <c:pt idx="31479">
                  <c:v>41236.906249923653</c:v>
                </c:pt>
                <c:pt idx="31480">
                  <c:v>41236.916666590318</c:v>
                </c:pt>
                <c:pt idx="31481">
                  <c:v>41236.927083256982</c:v>
                </c:pt>
                <c:pt idx="31482">
                  <c:v>41236.937499923646</c:v>
                </c:pt>
                <c:pt idx="31483">
                  <c:v>41236.94791659031</c:v>
                </c:pt>
                <c:pt idx="31484">
                  <c:v>41236.958333256975</c:v>
                </c:pt>
                <c:pt idx="31485">
                  <c:v>41236.968749923639</c:v>
                </c:pt>
                <c:pt idx="31486">
                  <c:v>41236.979166590303</c:v>
                </c:pt>
                <c:pt idx="31487">
                  <c:v>41236.989583256967</c:v>
                </c:pt>
                <c:pt idx="31488">
                  <c:v>41236.999999923632</c:v>
                </c:pt>
                <c:pt idx="31489">
                  <c:v>41237.010416590296</c:v>
                </c:pt>
                <c:pt idx="31490">
                  <c:v>41237.02083325696</c:v>
                </c:pt>
                <c:pt idx="31491">
                  <c:v>41237.031249923624</c:v>
                </c:pt>
                <c:pt idx="31492">
                  <c:v>41237.041666590289</c:v>
                </c:pt>
                <c:pt idx="31493">
                  <c:v>41237.052083256953</c:v>
                </c:pt>
                <c:pt idx="31494">
                  <c:v>41237.062499923617</c:v>
                </c:pt>
                <c:pt idx="31495">
                  <c:v>41237.072916590281</c:v>
                </c:pt>
                <c:pt idx="31496">
                  <c:v>41237.083333256945</c:v>
                </c:pt>
                <c:pt idx="31497">
                  <c:v>41237.09374992361</c:v>
                </c:pt>
                <c:pt idx="31498">
                  <c:v>41237.104166590274</c:v>
                </c:pt>
                <c:pt idx="31499">
                  <c:v>41237.114583256938</c:v>
                </c:pt>
                <c:pt idx="31500">
                  <c:v>41237.124999923602</c:v>
                </c:pt>
                <c:pt idx="31501">
                  <c:v>41237.135416590267</c:v>
                </c:pt>
                <c:pt idx="31502">
                  <c:v>41237.145833256931</c:v>
                </c:pt>
                <c:pt idx="31503">
                  <c:v>41237.156249923595</c:v>
                </c:pt>
                <c:pt idx="31504">
                  <c:v>41237.166666590259</c:v>
                </c:pt>
                <c:pt idx="31505">
                  <c:v>41237.177083256924</c:v>
                </c:pt>
                <c:pt idx="31506">
                  <c:v>41237.187499923588</c:v>
                </c:pt>
                <c:pt idx="31507">
                  <c:v>41237.197916590252</c:v>
                </c:pt>
                <c:pt idx="31508">
                  <c:v>41237.208333256916</c:v>
                </c:pt>
                <c:pt idx="31509">
                  <c:v>41237.218749923581</c:v>
                </c:pt>
                <c:pt idx="31510">
                  <c:v>41237.229166590245</c:v>
                </c:pt>
                <c:pt idx="31511">
                  <c:v>41237.239583256909</c:v>
                </c:pt>
                <c:pt idx="31512">
                  <c:v>41237.249999923573</c:v>
                </c:pt>
                <c:pt idx="31513">
                  <c:v>41237.260416590238</c:v>
                </c:pt>
                <c:pt idx="31514">
                  <c:v>41237.270833256902</c:v>
                </c:pt>
                <c:pt idx="31515">
                  <c:v>41237.281249923566</c:v>
                </c:pt>
                <c:pt idx="31516">
                  <c:v>41237.29166659023</c:v>
                </c:pt>
                <c:pt idx="31517">
                  <c:v>41237.302083256895</c:v>
                </c:pt>
                <c:pt idx="31518">
                  <c:v>41237.312499923559</c:v>
                </c:pt>
                <c:pt idx="31519">
                  <c:v>41237.322916590223</c:v>
                </c:pt>
                <c:pt idx="31520">
                  <c:v>41237.333333256887</c:v>
                </c:pt>
                <c:pt idx="31521">
                  <c:v>41237.343749923552</c:v>
                </c:pt>
                <c:pt idx="31522">
                  <c:v>41237.354166590216</c:v>
                </c:pt>
                <c:pt idx="31523">
                  <c:v>41237.36458325688</c:v>
                </c:pt>
                <c:pt idx="31524">
                  <c:v>41237.374999923544</c:v>
                </c:pt>
                <c:pt idx="31525">
                  <c:v>41237.385416590208</c:v>
                </c:pt>
                <c:pt idx="31526">
                  <c:v>41237.395833256873</c:v>
                </c:pt>
                <c:pt idx="31527">
                  <c:v>41237.406249923537</c:v>
                </c:pt>
                <c:pt idx="31528">
                  <c:v>41237.416666590201</c:v>
                </c:pt>
                <c:pt idx="31529">
                  <c:v>41237.427083256865</c:v>
                </c:pt>
                <c:pt idx="31530">
                  <c:v>41237.43749992353</c:v>
                </c:pt>
                <c:pt idx="31531">
                  <c:v>41237.447916590194</c:v>
                </c:pt>
                <c:pt idx="31532">
                  <c:v>41237.458333256858</c:v>
                </c:pt>
                <c:pt idx="31533">
                  <c:v>41237.468749923522</c:v>
                </c:pt>
                <c:pt idx="31534">
                  <c:v>41237.479166590187</c:v>
                </c:pt>
                <c:pt idx="31535">
                  <c:v>41237.489583256851</c:v>
                </c:pt>
                <c:pt idx="31536">
                  <c:v>41237.499999923515</c:v>
                </c:pt>
                <c:pt idx="31537">
                  <c:v>41237.510416590179</c:v>
                </c:pt>
                <c:pt idx="31538">
                  <c:v>41237.520833256844</c:v>
                </c:pt>
                <c:pt idx="31539">
                  <c:v>41237.531249923508</c:v>
                </c:pt>
                <c:pt idx="31540">
                  <c:v>41237.541666590172</c:v>
                </c:pt>
                <c:pt idx="31541">
                  <c:v>41237.552083256836</c:v>
                </c:pt>
                <c:pt idx="31542">
                  <c:v>41237.562499923501</c:v>
                </c:pt>
                <c:pt idx="31543">
                  <c:v>41237.572916590165</c:v>
                </c:pt>
                <c:pt idx="31544">
                  <c:v>41237.583333256829</c:v>
                </c:pt>
                <c:pt idx="31545">
                  <c:v>41237.593749923493</c:v>
                </c:pt>
                <c:pt idx="31546">
                  <c:v>41237.604166590158</c:v>
                </c:pt>
                <c:pt idx="31547">
                  <c:v>41237.614583256822</c:v>
                </c:pt>
                <c:pt idx="31548">
                  <c:v>41237.624999923486</c:v>
                </c:pt>
                <c:pt idx="31549">
                  <c:v>41237.63541659015</c:v>
                </c:pt>
                <c:pt idx="31550">
                  <c:v>41237.645833256815</c:v>
                </c:pt>
                <c:pt idx="31551">
                  <c:v>41237.656249923479</c:v>
                </c:pt>
                <c:pt idx="31552">
                  <c:v>41237.666666590143</c:v>
                </c:pt>
                <c:pt idx="31553">
                  <c:v>41237.677083256807</c:v>
                </c:pt>
                <c:pt idx="31554">
                  <c:v>41237.687499923471</c:v>
                </c:pt>
                <c:pt idx="31555">
                  <c:v>41237.697916590136</c:v>
                </c:pt>
                <c:pt idx="31556">
                  <c:v>41237.7083332568</c:v>
                </c:pt>
                <c:pt idx="31557">
                  <c:v>41237.718749923464</c:v>
                </c:pt>
                <c:pt idx="31558">
                  <c:v>41237.729166590128</c:v>
                </c:pt>
                <c:pt idx="31559">
                  <c:v>41237.739583256793</c:v>
                </c:pt>
                <c:pt idx="31560">
                  <c:v>41237.749999923457</c:v>
                </c:pt>
                <c:pt idx="31561">
                  <c:v>41237.760416590121</c:v>
                </c:pt>
                <c:pt idx="31562">
                  <c:v>41237.770833256785</c:v>
                </c:pt>
                <c:pt idx="31563">
                  <c:v>41237.78124992345</c:v>
                </c:pt>
                <c:pt idx="31564">
                  <c:v>41237.791666590114</c:v>
                </c:pt>
                <c:pt idx="31565">
                  <c:v>41237.802083256778</c:v>
                </c:pt>
                <c:pt idx="31566">
                  <c:v>41237.812499923442</c:v>
                </c:pt>
                <c:pt idx="31567">
                  <c:v>41237.822916590107</c:v>
                </c:pt>
                <c:pt idx="31568">
                  <c:v>41237.833333256771</c:v>
                </c:pt>
                <c:pt idx="31569">
                  <c:v>41237.843749923435</c:v>
                </c:pt>
                <c:pt idx="31570">
                  <c:v>41237.854166590099</c:v>
                </c:pt>
                <c:pt idx="31571">
                  <c:v>41237.864583256764</c:v>
                </c:pt>
                <c:pt idx="31572">
                  <c:v>41237.874999923428</c:v>
                </c:pt>
                <c:pt idx="31573">
                  <c:v>41237.885416590092</c:v>
                </c:pt>
                <c:pt idx="31574">
                  <c:v>41237.895833256756</c:v>
                </c:pt>
                <c:pt idx="31575">
                  <c:v>41237.906249923421</c:v>
                </c:pt>
                <c:pt idx="31576">
                  <c:v>41237.916666590085</c:v>
                </c:pt>
                <c:pt idx="31577">
                  <c:v>41237.927083256749</c:v>
                </c:pt>
                <c:pt idx="31578">
                  <c:v>41237.937499923413</c:v>
                </c:pt>
                <c:pt idx="31579">
                  <c:v>41237.947916590078</c:v>
                </c:pt>
                <c:pt idx="31580">
                  <c:v>41237.958333256742</c:v>
                </c:pt>
                <c:pt idx="31581">
                  <c:v>41237.968749923406</c:v>
                </c:pt>
                <c:pt idx="31582">
                  <c:v>41237.97916659007</c:v>
                </c:pt>
                <c:pt idx="31583">
                  <c:v>41237.989583256734</c:v>
                </c:pt>
                <c:pt idx="31584">
                  <c:v>41237.999999923399</c:v>
                </c:pt>
                <c:pt idx="31585">
                  <c:v>41238.010416590063</c:v>
                </c:pt>
                <c:pt idx="31586">
                  <c:v>41238.020833256727</c:v>
                </c:pt>
                <c:pt idx="31587">
                  <c:v>41238.031249923391</c:v>
                </c:pt>
                <c:pt idx="31588">
                  <c:v>41238.041666590056</c:v>
                </c:pt>
                <c:pt idx="31589">
                  <c:v>41238.05208325672</c:v>
                </c:pt>
                <c:pt idx="31590">
                  <c:v>41238.062499923384</c:v>
                </c:pt>
                <c:pt idx="31591">
                  <c:v>41238.072916590048</c:v>
                </c:pt>
                <c:pt idx="31592">
                  <c:v>41238.083333256713</c:v>
                </c:pt>
                <c:pt idx="31593">
                  <c:v>41238.093749923377</c:v>
                </c:pt>
                <c:pt idx="31594">
                  <c:v>41238.104166590041</c:v>
                </c:pt>
                <c:pt idx="31595">
                  <c:v>41238.114583256705</c:v>
                </c:pt>
                <c:pt idx="31596">
                  <c:v>41238.12499992337</c:v>
                </c:pt>
                <c:pt idx="31597">
                  <c:v>41238.135416590034</c:v>
                </c:pt>
                <c:pt idx="31598">
                  <c:v>41238.145833256698</c:v>
                </c:pt>
                <c:pt idx="31599">
                  <c:v>41238.156249923362</c:v>
                </c:pt>
                <c:pt idx="31600">
                  <c:v>41238.166666590027</c:v>
                </c:pt>
                <c:pt idx="31601">
                  <c:v>41238.177083256691</c:v>
                </c:pt>
                <c:pt idx="31602">
                  <c:v>41238.187499923355</c:v>
                </c:pt>
                <c:pt idx="31603">
                  <c:v>41238.197916590019</c:v>
                </c:pt>
                <c:pt idx="31604">
                  <c:v>41238.208333256684</c:v>
                </c:pt>
                <c:pt idx="31605">
                  <c:v>41238.218749923348</c:v>
                </c:pt>
                <c:pt idx="31606">
                  <c:v>41238.229166590012</c:v>
                </c:pt>
                <c:pt idx="31607">
                  <c:v>41238.239583256676</c:v>
                </c:pt>
                <c:pt idx="31608">
                  <c:v>41238.249999923341</c:v>
                </c:pt>
                <c:pt idx="31609">
                  <c:v>41238.260416590005</c:v>
                </c:pt>
                <c:pt idx="31610">
                  <c:v>41238.270833256669</c:v>
                </c:pt>
                <c:pt idx="31611">
                  <c:v>41238.281249923333</c:v>
                </c:pt>
                <c:pt idx="31612">
                  <c:v>41238.291666589997</c:v>
                </c:pt>
                <c:pt idx="31613">
                  <c:v>41238.302083256662</c:v>
                </c:pt>
                <c:pt idx="31614">
                  <c:v>41238.312499923326</c:v>
                </c:pt>
                <c:pt idx="31615">
                  <c:v>41238.32291658999</c:v>
                </c:pt>
                <c:pt idx="31616">
                  <c:v>41238.333333256654</c:v>
                </c:pt>
                <c:pt idx="31617">
                  <c:v>41238.343749923319</c:v>
                </c:pt>
                <c:pt idx="31618">
                  <c:v>41238.354166589983</c:v>
                </c:pt>
                <c:pt idx="31619">
                  <c:v>41238.364583256647</c:v>
                </c:pt>
                <c:pt idx="31620">
                  <c:v>41238.374999923311</c:v>
                </c:pt>
                <c:pt idx="31621">
                  <c:v>41238.385416589976</c:v>
                </c:pt>
                <c:pt idx="31622">
                  <c:v>41238.39583325664</c:v>
                </c:pt>
                <c:pt idx="31623">
                  <c:v>41238.406249923304</c:v>
                </c:pt>
                <c:pt idx="31624">
                  <c:v>41238.416666589968</c:v>
                </c:pt>
                <c:pt idx="31625">
                  <c:v>41238.427083256633</c:v>
                </c:pt>
                <c:pt idx="31626">
                  <c:v>41238.437499923297</c:v>
                </c:pt>
                <c:pt idx="31627">
                  <c:v>41238.447916589961</c:v>
                </c:pt>
                <c:pt idx="31628">
                  <c:v>41238.458333256625</c:v>
                </c:pt>
                <c:pt idx="31629">
                  <c:v>41238.46874992329</c:v>
                </c:pt>
                <c:pt idx="31630">
                  <c:v>41238.479166589954</c:v>
                </c:pt>
                <c:pt idx="31631">
                  <c:v>41238.489583256618</c:v>
                </c:pt>
                <c:pt idx="31632">
                  <c:v>41238.499999923282</c:v>
                </c:pt>
                <c:pt idx="31633">
                  <c:v>41238.510416589947</c:v>
                </c:pt>
                <c:pt idx="31634">
                  <c:v>41238.520833256611</c:v>
                </c:pt>
                <c:pt idx="31635">
                  <c:v>41238.531249923275</c:v>
                </c:pt>
                <c:pt idx="31636">
                  <c:v>41238.541666589939</c:v>
                </c:pt>
                <c:pt idx="31637">
                  <c:v>41238.552083256604</c:v>
                </c:pt>
                <c:pt idx="31638">
                  <c:v>41238.562499923268</c:v>
                </c:pt>
                <c:pt idx="31639">
                  <c:v>41238.572916589932</c:v>
                </c:pt>
                <c:pt idx="31640">
                  <c:v>41238.583333256596</c:v>
                </c:pt>
                <c:pt idx="31641">
                  <c:v>41238.59374992326</c:v>
                </c:pt>
                <c:pt idx="31642">
                  <c:v>41238.604166589925</c:v>
                </c:pt>
                <c:pt idx="31643">
                  <c:v>41238.614583256589</c:v>
                </c:pt>
                <c:pt idx="31644">
                  <c:v>41238.624999923253</c:v>
                </c:pt>
                <c:pt idx="31645">
                  <c:v>41238.635416589917</c:v>
                </c:pt>
                <c:pt idx="31646">
                  <c:v>41238.645833256582</c:v>
                </c:pt>
                <c:pt idx="31647">
                  <c:v>41238.656249923246</c:v>
                </c:pt>
                <c:pt idx="31648">
                  <c:v>41238.66666658991</c:v>
                </c:pt>
                <c:pt idx="31649">
                  <c:v>41238.677083256574</c:v>
                </c:pt>
                <c:pt idx="31650">
                  <c:v>41238.687499923239</c:v>
                </c:pt>
                <c:pt idx="31651">
                  <c:v>41238.697916589903</c:v>
                </c:pt>
                <c:pt idx="31652">
                  <c:v>41238.708333256567</c:v>
                </c:pt>
                <c:pt idx="31653">
                  <c:v>41238.718749923231</c:v>
                </c:pt>
                <c:pt idx="31654">
                  <c:v>41238.729166589896</c:v>
                </c:pt>
                <c:pt idx="31655">
                  <c:v>41238.73958325656</c:v>
                </c:pt>
                <c:pt idx="31656">
                  <c:v>41238.749999923224</c:v>
                </c:pt>
                <c:pt idx="31657">
                  <c:v>41238.760416589888</c:v>
                </c:pt>
                <c:pt idx="31658">
                  <c:v>41238.770833256553</c:v>
                </c:pt>
                <c:pt idx="31659">
                  <c:v>41238.781249923217</c:v>
                </c:pt>
                <c:pt idx="31660">
                  <c:v>41238.791666589881</c:v>
                </c:pt>
                <c:pt idx="31661">
                  <c:v>41238.802083256545</c:v>
                </c:pt>
                <c:pt idx="31662">
                  <c:v>41238.81249992321</c:v>
                </c:pt>
                <c:pt idx="31663">
                  <c:v>41238.822916589874</c:v>
                </c:pt>
                <c:pt idx="31664">
                  <c:v>41238.833333256538</c:v>
                </c:pt>
                <c:pt idx="31665">
                  <c:v>41238.843749923202</c:v>
                </c:pt>
                <c:pt idx="31666">
                  <c:v>41238.854166589867</c:v>
                </c:pt>
                <c:pt idx="31667">
                  <c:v>41238.864583256531</c:v>
                </c:pt>
                <c:pt idx="31668">
                  <c:v>41238.874999923195</c:v>
                </c:pt>
                <c:pt idx="31669">
                  <c:v>41238.885416589859</c:v>
                </c:pt>
                <c:pt idx="31670">
                  <c:v>41238.895833256523</c:v>
                </c:pt>
                <c:pt idx="31671">
                  <c:v>41238.906249923188</c:v>
                </c:pt>
                <c:pt idx="31672">
                  <c:v>41238.916666589852</c:v>
                </c:pt>
                <c:pt idx="31673">
                  <c:v>41238.927083256516</c:v>
                </c:pt>
                <c:pt idx="31674">
                  <c:v>41238.93749992318</c:v>
                </c:pt>
                <c:pt idx="31675">
                  <c:v>41238.947916589845</c:v>
                </c:pt>
                <c:pt idx="31676">
                  <c:v>41238.958333256509</c:v>
                </c:pt>
                <c:pt idx="31677">
                  <c:v>41238.968749923173</c:v>
                </c:pt>
                <c:pt idx="31678">
                  <c:v>41238.979166589837</c:v>
                </c:pt>
                <c:pt idx="31679">
                  <c:v>41238.989583256502</c:v>
                </c:pt>
                <c:pt idx="31680">
                  <c:v>41238.999999923166</c:v>
                </c:pt>
                <c:pt idx="31681">
                  <c:v>41239.01041658983</c:v>
                </c:pt>
                <c:pt idx="31682">
                  <c:v>41239.020833256494</c:v>
                </c:pt>
                <c:pt idx="31683">
                  <c:v>41239.031249923159</c:v>
                </c:pt>
                <c:pt idx="31684">
                  <c:v>41239.041666589823</c:v>
                </c:pt>
                <c:pt idx="31685">
                  <c:v>41239.052083256487</c:v>
                </c:pt>
                <c:pt idx="31686">
                  <c:v>41239.062499923151</c:v>
                </c:pt>
                <c:pt idx="31687">
                  <c:v>41239.072916589816</c:v>
                </c:pt>
                <c:pt idx="31688">
                  <c:v>41239.08333325648</c:v>
                </c:pt>
                <c:pt idx="31689">
                  <c:v>41239.093749923144</c:v>
                </c:pt>
                <c:pt idx="31690">
                  <c:v>41239.104166589808</c:v>
                </c:pt>
                <c:pt idx="31691">
                  <c:v>41239.114583256473</c:v>
                </c:pt>
                <c:pt idx="31692">
                  <c:v>41239.124999923137</c:v>
                </c:pt>
                <c:pt idx="31693">
                  <c:v>41239.135416589801</c:v>
                </c:pt>
                <c:pt idx="31694">
                  <c:v>41239.145833256465</c:v>
                </c:pt>
                <c:pt idx="31695">
                  <c:v>41239.15624992313</c:v>
                </c:pt>
                <c:pt idx="31696">
                  <c:v>41239.166666589794</c:v>
                </c:pt>
                <c:pt idx="31697">
                  <c:v>41239.177083256458</c:v>
                </c:pt>
                <c:pt idx="31698">
                  <c:v>41239.187499923122</c:v>
                </c:pt>
                <c:pt idx="31699">
                  <c:v>41239.197916589786</c:v>
                </c:pt>
                <c:pt idx="31700">
                  <c:v>41239.208333256451</c:v>
                </c:pt>
                <c:pt idx="31701">
                  <c:v>41239.218749923115</c:v>
                </c:pt>
                <c:pt idx="31702">
                  <c:v>41239.229166589779</c:v>
                </c:pt>
                <c:pt idx="31703">
                  <c:v>41239.239583256443</c:v>
                </c:pt>
                <c:pt idx="31704">
                  <c:v>41239.249999923108</c:v>
                </c:pt>
                <c:pt idx="31705">
                  <c:v>41239.260416589772</c:v>
                </c:pt>
                <c:pt idx="31706">
                  <c:v>41239.270833256436</c:v>
                </c:pt>
                <c:pt idx="31707">
                  <c:v>41239.2812499231</c:v>
                </c:pt>
                <c:pt idx="31708">
                  <c:v>41239.291666589765</c:v>
                </c:pt>
                <c:pt idx="31709">
                  <c:v>41239.302083256429</c:v>
                </c:pt>
                <c:pt idx="31710">
                  <c:v>41239.312499923093</c:v>
                </c:pt>
                <c:pt idx="31711">
                  <c:v>41239.322916589757</c:v>
                </c:pt>
                <c:pt idx="31712">
                  <c:v>41239.333333256422</c:v>
                </c:pt>
                <c:pt idx="31713">
                  <c:v>41239.343749923086</c:v>
                </c:pt>
                <c:pt idx="31714">
                  <c:v>41239.35416658975</c:v>
                </c:pt>
                <c:pt idx="31715">
                  <c:v>41239.364583256414</c:v>
                </c:pt>
                <c:pt idx="31716">
                  <c:v>41239.374999923079</c:v>
                </c:pt>
                <c:pt idx="31717">
                  <c:v>41239.385416589743</c:v>
                </c:pt>
                <c:pt idx="31718">
                  <c:v>41239.395833256407</c:v>
                </c:pt>
                <c:pt idx="31719">
                  <c:v>41239.406249923071</c:v>
                </c:pt>
                <c:pt idx="31720">
                  <c:v>41239.416666589736</c:v>
                </c:pt>
                <c:pt idx="31721">
                  <c:v>41239.4270832564</c:v>
                </c:pt>
                <c:pt idx="31722">
                  <c:v>41239.437499923064</c:v>
                </c:pt>
                <c:pt idx="31723">
                  <c:v>41239.447916589728</c:v>
                </c:pt>
                <c:pt idx="31724">
                  <c:v>41239.458333256393</c:v>
                </c:pt>
                <c:pt idx="31725">
                  <c:v>41239.468749923057</c:v>
                </c:pt>
                <c:pt idx="31726">
                  <c:v>41239.479166589721</c:v>
                </c:pt>
                <c:pt idx="31727">
                  <c:v>41239.489583256385</c:v>
                </c:pt>
                <c:pt idx="31728">
                  <c:v>41239.499999923049</c:v>
                </c:pt>
                <c:pt idx="31729">
                  <c:v>41239.510416589714</c:v>
                </c:pt>
                <c:pt idx="31730">
                  <c:v>41239.520833256378</c:v>
                </c:pt>
                <c:pt idx="31731">
                  <c:v>41239.531249923042</c:v>
                </c:pt>
                <c:pt idx="31732">
                  <c:v>41239.541666589706</c:v>
                </c:pt>
                <c:pt idx="31733">
                  <c:v>41239.552083256371</c:v>
                </c:pt>
                <c:pt idx="31734">
                  <c:v>41239.562499923035</c:v>
                </c:pt>
                <c:pt idx="31735">
                  <c:v>41239.572916589699</c:v>
                </c:pt>
                <c:pt idx="31736">
                  <c:v>41239.583333256363</c:v>
                </c:pt>
                <c:pt idx="31737">
                  <c:v>41239.593749923028</c:v>
                </c:pt>
                <c:pt idx="31738">
                  <c:v>41239.604166589692</c:v>
                </c:pt>
                <c:pt idx="31739">
                  <c:v>41239.614583256356</c:v>
                </c:pt>
                <c:pt idx="31740">
                  <c:v>41239.62499992302</c:v>
                </c:pt>
                <c:pt idx="31741">
                  <c:v>41239.635416589685</c:v>
                </c:pt>
                <c:pt idx="31742">
                  <c:v>41239.645833256349</c:v>
                </c:pt>
                <c:pt idx="31743">
                  <c:v>41239.656249923013</c:v>
                </c:pt>
                <c:pt idx="31744">
                  <c:v>41239.666666589677</c:v>
                </c:pt>
                <c:pt idx="31745">
                  <c:v>41239.677083256342</c:v>
                </c:pt>
                <c:pt idx="31746">
                  <c:v>41239.687499923006</c:v>
                </c:pt>
                <c:pt idx="31747">
                  <c:v>41239.69791658967</c:v>
                </c:pt>
                <c:pt idx="31748">
                  <c:v>41239.708333256334</c:v>
                </c:pt>
                <c:pt idx="31749">
                  <c:v>41239.718749922999</c:v>
                </c:pt>
                <c:pt idx="31750">
                  <c:v>41239.729166589663</c:v>
                </c:pt>
                <c:pt idx="31751">
                  <c:v>41239.739583256327</c:v>
                </c:pt>
                <c:pt idx="31752">
                  <c:v>41239.749999922991</c:v>
                </c:pt>
                <c:pt idx="31753">
                  <c:v>41239.760416589656</c:v>
                </c:pt>
                <c:pt idx="31754">
                  <c:v>41239.77083325632</c:v>
                </c:pt>
                <c:pt idx="31755">
                  <c:v>41239.781249922984</c:v>
                </c:pt>
                <c:pt idx="31756">
                  <c:v>41239.791666589648</c:v>
                </c:pt>
                <c:pt idx="31757">
                  <c:v>41239.802083256312</c:v>
                </c:pt>
                <c:pt idx="31758">
                  <c:v>41239.812499922977</c:v>
                </c:pt>
                <c:pt idx="31759">
                  <c:v>41239.822916589641</c:v>
                </c:pt>
                <c:pt idx="31760">
                  <c:v>41239.833333256305</c:v>
                </c:pt>
                <c:pt idx="31761">
                  <c:v>41239.843749922969</c:v>
                </c:pt>
                <c:pt idx="31762">
                  <c:v>41239.854166589634</c:v>
                </c:pt>
                <c:pt idx="31763">
                  <c:v>41239.864583256298</c:v>
                </c:pt>
                <c:pt idx="31764">
                  <c:v>41239.874999922962</c:v>
                </c:pt>
                <c:pt idx="31765">
                  <c:v>41239.885416589626</c:v>
                </c:pt>
                <c:pt idx="31766">
                  <c:v>41239.895833256291</c:v>
                </c:pt>
                <c:pt idx="31767">
                  <c:v>41239.906249922955</c:v>
                </c:pt>
                <c:pt idx="31768">
                  <c:v>41239.916666589619</c:v>
                </c:pt>
                <c:pt idx="31769">
                  <c:v>41239.927083256283</c:v>
                </c:pt>
                <c:pt idx="31770">
                  <c:v>41239.937499922948</c:v>
                </c:pt>
                <c:pt idx="31771">
                  <c:v>41239.947916589612</c:v>
                </c:pt>
                <c:pt idx="31772">
                  <c:v>41239.958333256276</c:v>
                </c:pt>
                <c:pt idx="31773">
                  <c:v>41239.96874992294</c:v>
                </c:pt>
                <c:pt idx="31774">
                  <c:v>41239.979166589605</c:v>
                </c:pt>
                <c:pt idx="31775">
                  <c:v>41239.989583256269</c:v>
                </c:pt>
                <c:pt idx="31776">
                  <c:v>41239.999999922933</c:v>
                </c:pt>
                <c:pt idx="31777">
                  <c:v>41240.010416589597</c:v>
                </c:pt>
                <c:pt idx="31778">
                  <c:v>41240.020833256262</c:v>
                </c:pt>
                <c:pt idx="31779">
                  <c:v>41240.031249922926</c:v>
                </c:pt>
                <c:pt idx="31780">
                  <c:v>41240.04166658959</c:v>
                </c:pt>
                <c:pt idx="31781">
                  <c:v>41240.052083256254</c:v>
                </c:pt>
                <c:pt idx="31782">
                  <c:v>41240.062499922919</c:v>
                </c:pt>
                <c:pt idx="31783">
                  <c:v>41240.072916589583</c:v>
                </c:pt>
                <c:pt idx="31784">
                  <c:v>41240.083333256247</c:v>
                </c:pt>
                <c:pt idx="31785">
                  <c:v>41240.093749922911</c:v>
                </c:pt>
                <c:pt idx="31786">
                  <c:v>41240.104166589575</c:v>
                </c:pt>
                <c:pt idx="31787">
                  <c:v>41240.11458325624</c:v>
                </c:pt>
                <c:pt idx="31788">
                  <c:v>41240.124999922904</c:v>
                </c:pt>
                <c:pt idx="31789">
                  <c:v>41240.135416589568</c:v>
                </c:pt>
                <c:pt idx="31790">
                  <c:v>41240.145833256232</c:v>
                </c:pt>
                <c:pt idx="31791">
                  <c:v>41240.156249922897</c:v>
                </c:pt>
                <c:pt idx="31792">
                  <c:v>41240.166666589561</c:v>
                </c:pt>
                <c:pt idx="31793">
                  <c:v>41240.177083256225</c:v>
                </c:pt>
                <c:pt idx="31794">
                  <c:v>41240.187499922889</c:v>
                </c:pt>
                <c:pt idx="31795">
                  <c:v>41240.197916589554</c:v>
                </c:pt>
                <c:pt idx="31796">
                  <c:v>41240.208333256218</c:v>
                </c:pt>
                <c:pt idx="31797">
                  <c:v>41240.218749922882</c:v>
                </c:pt>
                <c:pt idx="31798">
                  <c:v>41240.229166589546</c:v>
                </c:pt>
                <c:pt idx="31799">
                  <c:v>41240.239583256211</c:v>
                </c:pt>
                <c:pt idx="31800">
                  <c:v>41240.249999922875</c:v>
                </c:pt>
                <c:pt idx="31801">
                  <c:v>41240.260416589539</c:v>
                </c:pt>
                <c:pt idx="31802">
                  <c:v>41240.270833256203</c:v>
                </c:pt>
                <c:pt idx="31803">
                  <c:v>41240.281249922868</c:v>
                </c:pt>
                <c:pt idx="31804">
                  <c:v>41240.291666589532</c:v>
                </c:pt>
                <c:pt idx="31805">
                  <c:v>41240.302083256196</c:v>
                </c:pt>
                <c:pt idx="31806">
                  <c:v>41240.31249992286</c:v>
                </c:pt>
                <c:pt idx="31807">
                  <c:v>41240.322916589525</c:v>
                </c:pt>
                <c:pt idx="31808">
                  <c:v>41240.333333256189</c:v>
                </c:pt>
                <c:pt idx="31809">
                  <c:v>41240.343749922853</c:v>
                </c:pt>
                <c:pt idx="31810">
                  <c:v>41240.354166589517</c:v>
                </c:pt>
                <c:pt idx="31811">
                  <c:v>41240.364583256182</c:v>
                </c:pt>
                <c:pt idx="31812">
                  <c:v>41240.374999922846</c:v>
                </c:pt>
                <c:pt idx="31813">
                  <c:v>41240.38541658951</c:v>
                </c:pt>
                <c:pt idx="31814">
                  <c:v>41240.395833256174</c:v>
                </c:pt>
                <c:pt idx="31815">
                  <c:v>41240.406249922838</c:v>
                </c:pt>
                <c:pt idx="31816">
                  <c:v>41240.416666589503</c:v>
                </c:pt>
                <c:pt idx="31817">
                  <c:v>41240.427083256167</c:v>
                </c:pt>
                <c:pt idx="31818">
                  <c:v>41240.437499922831</c:v>
                </c:pt>
                <c:pt idx="31819">
                  <c:v>41240.447916589495</c:v>
                </c:pt>
                <c:pt idx="31820">
                  <c:v>41240.45833325616</c:v>
                </c:pt>
                <c:pt idx="31821">
                  <c:v>41240.468749922824</c:v>
                </c:pt>
                <c:pt idx="31822">
                  <c:v>41240.479166589488</c:v>
                </c:pt>
                <c:pt idx="31823">
                  <c:v>41240.489583256152</c:v>
                </c:pt>
                <c:pt idx="31824">
                  <c:v>41240.499999922817</c:v>
                </c:pt>
                <c:pt idx="31825">
                  <c:v>41240.510416589481</c:v>
                </c:pt>
                <c:pt idx="31826">
                  <c:v>41240.520833256145</c:v>
                </c:pt>
                <c:pt idx="31827">
                  <c:v>41240.531249922809</c:v>
                </c:pt>
                <c:pt idx="31828">
                  <c:v>41240.541666589474</c:v>
                </c:pt>
                <c:pt idx="31829">
                  <c:v>41240.552083256138</c:v>
                </c:pt>
                <c:pt idx="31830">
                  <c:v>41240.562499922802</c:v>
                </c:pt>
                <c:pt idx="31831">
                  <c:v>41240.572916589466</c:v>
                </c:pt>
                <c:pt idx="31832">
                  <c:v>41240.583333256131</c:v>
                </c:pt>
                <c:pt idx="31833">
                  <c:v>41240.593749922795</c:v>
                </c:pt>
                <c:pt idx="31834">
                  <c:v>41240.604166589459</c:v>
                </c:pt>
                <c:pt idx="31835">
                  <c:v>41240.614583256123</c:v>
                </c:pt>
                <c:pt idx="31836">
                  <c:v>41240.624999922788</c:v>
                </c:pt>
                <c:pt idx="31837">
                  <c:v>41240.635416589452</c:v>
                </c:pt>
                <c:pt idx="31838">
                  <c:v>41240.645833256116</c:v>
                </c:pt>
                <c:pt idx="31839">
                  <c:v>41240.65624992278</c:v>
                </c:pt>
                <c:pt idx="31840">
                  <c:v>41240.666666589445</c:v>
                </c:pt>
                <c:pt idx="31841">
                  <c:v>41240.677083256109</c:v>
                </c:pt>
                <c:pt idx="31842">
                  <c:v>41240.687499922773</c:v>
                </c:pt>
                <c:pt idx="31843">
                  <c:v>41240.697916589437</c:v>
                </c:pt>
                <c:pt idx="31844">
                  <c:v>41240.708333256101</c:v>
                </c:pt>
                <c:pt idx="31845">
                  <c:v>41240.718749922766</c:v>
                </c:pt>
                <c:pt idx="31846">
                  <c:v>41240.72916658943</c:v>
                </c:pt>
                <c:pt idx="31847">
                  <c:v>41240.739583256094</c:v>
                </c:pt>
                <c:pt idx="31848">
                  <c:v>41240.749999922758</c:v>
                </c:pt>
                <c:pt idx="31849">
                  <c:v>41240.760416589423</c:v>
                </c:pt>
                <c:pt idx="31850">
                  <c:v>41240.770833256087</c:v>
                </c:pt>
                <c:pt idx="31851">
                  <c:v>41240.781249922751</c:v>
                </c:pt>
                <c:pt idx="31852">
                  <c:v>41240.791666589415</c:v>
                </c:pt>
                <c:pt idx="31853">
                  <c:v>41240.80208325608</c:v>
                </c:pt>
                <c:pt idx="31854">
                  <c:v>41240.812499922744</c:v>
                </c:pt>
                <c:pt idx="31855">
                  <c:v>41240.822916589408</c:v>
                </c:pt>
                <c:pt idx="31856">
                  <c:v>41240.833333256072</c:v>
                </c:pt>
                <c:pt idx="31857">
                  <c:v>41240.843749922737</c:v>
                </c:pt>
                <c:pt idx="31858">
                  <c:v>41240.854166589401</c:v>
                </c:pt>
                <c:pt idx="31859">
                  <c:v>41240.864583256065</c:v>
                </c:pt>
                <c:pt idx="31860">
                  <c:v>41240.874999922729</c:v>
                </c:pt>
                <c:pt idx="31861">
                  <c:v>41240.885416589394</c:v>
                </c:pt>
                <c:pt idx="31862">
                  <c:v>41240.895833256058</c:v>
                </c:pt>
                <c:pt idx="31863">
                  <c:v>41240.906249922722</c:v>
                </c:pt>
                <c:pt idx="31864">
                  <c:v>41240.916666589386</c:v>
                </c:pt>
                <c:pt idx="31865">
                  <c:v>41240.927083256051</c:v>
                </c:pt>
                <c:pt idx="31866">
                  <c:v>41240.937499922715</c:v>
                </c:pt>
                <c:pt idx="31867">
                  <c:v>41240.947916589379</c:v>
                </c:pt>
                <c:pt idx="31868">
                  <c:v>41240.958333256043</c:v>
                </c:pt>
                <c:pt idx="31869">
                  <c:v>41240.968749922708</c:v>
                </c:pt>
                <c:pt idx="31870">
                  <c:v>41240.979166589372</c:v>
                </c:pt>
                <c:pt idx="31871">
                  <c:v>41240.989583256036</c:v>
                </c:pt>
                <c:pt idx="31872">
                  <c:v>41240.9999999227</c:v>
                </c:pt>
                <c:pt idx="31873">
                  <c:v>41241.010416589364</c:v>
                </c:pt>
                <c:pt idx="31874">
                  <c:v>41241.020833256029</c:v>
                </c:pt>
                <c:pt idx="31875">
                  <c:v>41241.031249922693</c:v>
                </c:pt>
                <c:pt idx="31876">
                  <c:v>41241.041666589357</c:v>
                </c:pt>
                <c:pt idx="31877">
                  <c:v>41241.052083256021</c:v>
                </c:pt>
                <c:pt idx="31878">
                  <c:v>41241.062499922686</c:v>
                </c:pt>
                <c:pt idx="31879">
                  <c:v>41241.07291658935</c:v>
                </c:pt>
                <c:pt idx="31880">
                  <c:v>41241.083333256014</c:v>
                </c:pt>
                <c:pt idx="31881">
                  <c:v>41241.093749922678</c:v>
                </c:pt>
                <c:pt idx="31882">
                  <c:v>41241.104166589343</c:v>
                </c:pt>
                <c:pt idx="31883">
                  <c:v>41241.114583256007</c:v>
                </c:pt>
                <c:pt idx="31884">
                  <c:v>41241.124999922671</c:v>
                </c:pt>
                <c:pt idx="31885">
                  <c:v>41241.135416589335</c:v>
                </c:pt>
                <c:pt idx="31886">
                  <c:v>41241.145833256</c:v>
                </c:pt>
                <c:pt idx="31887">
                  <c:v>41241.156249922664</c:v>
                </c:pt>
                <c:pt idx="31888">
                  <c:v>41241.166666589328</c:v>
                </c:pt>
                <c:pt idx="31889">
                  <c:v>41241.177083255992</c:v>
                </c:pt>
                <c:pt idx="31890">
                  <c:v>41241.187499922657</c:v>
                </c:pt>
                <c:pt idx="31891">
                  <c:v>41241.197916589321</c:v>
                </c:pt>
                <c:pt idx="31892">
                  <c:v>41241.208333255985</c:v>
                </c:pt>
                <c:pt idx="31893">
                  <c:v>41241.218749922649</c:v>
                </c:pt>
                <c:pt idx="31894">
                  <c:v>41241.229166589314</c:v>
                </c:pt>
                <c:pt idx="31895">
                  <c:v>41241.239583255978</c:v>
                </c:pt>
                <c:pt idx="31896">
                  <c:v>41241.249999922642</c:v>
                </c:pt>
                <c:pt idx="31897">
                  <c:v>41241.260416589306</c:v>
                </c:pt>
                <c:pt idx="31898">
                  <c:v>41241.270833255971</c:v>
                </c:pt>
                <c:pt idx="31899">
                  <c:v>41241.281249922635</c:v>
                </c:pt>
                <c:pt idx="31900">
                  <c:v>41241.291666589299</c:v>
                </c:pt>
                <c:pt idx="31901">
                  <c:v>41241.302083255963</c:v>
                </c:pt>
                <c:pt idx="31902">
                  <c:v>41241.312499922627</c:v>
                </c:pt>
                <c:pt idx="31903">
                  <c:v>41241.322916589292</c:v>
                </c:pt>
                <c:pt idx="31904">
                  <c:v>41241.333333255956</c:v>
                </c:pt>
                <c:pt idx="31905">
                  <c:v>41241.34374992262</c:v>
                </c:pt>
                <c:pt idx="31906">
                  <c:v>41241.354166589284</c:v>
                </c:pt>
                <c:pt idx="31907">
                  <c:v>41241.364583255949</c:v>
                </c:pt>
                <c:pt idx="31908">
                  <c:v>41241.374999922613</c:v>
                </c:pt>
                <c:pt idx="31909">
                  <c:v>41241.385416589277</c:v>
                </c:pt>
                <c:pt idx="31910">
                  <c:v>41241.395833255941</c:v>
                </c:pt>
                <c:pt idx="31911">
                  <c:v>41241.406249922606</c:v>
                </c:pt>
                <c:pt idx="31912">
                  <c:v>41241.41666658927</c:v>
                </c:pt>
                <c:pt idx="31913">
                  <c:v>41241.427083255934</c:v>
                </c:pt>
                <c:pt idx="31914">
                  <c:v>41241.437499922598</c:v>
                </c:pt>
                <c:pt idx="31915">
                  <c:v>41241.447916589263</c:v>
                </c:pt>
                <c:pt idx="31916">
                  <c:v>41241.458333255927</c:v>
                </c:pt>
                <c:pt idx="31917">
                  <c:v>41241.468749922591</c:v>
                </c:pt>
                <c:pt idx="31918">
                  <c:v>41241.479166589255</c:v>
                </c:pt>
                <c:pt idx="31919">
                  <c:v>41241.48958325592</c:v>
                </c:pt>
                <c:pt idx="31920">
                  <c:v>41241.499999922584</c:v>
                </c:pt>
                <c:pt idx="31921">
                  <c:v>41241.510416589248</c:v>
                </c:pt>
                <c:pt idx="31922">
                  <c:v>41241.520833255912</c:v>
                </c:pt>
                <c:pt idx="31923">
                  <c:v>41241.531249922577</c:v>
                </c:pt>
                <c:pt idx="31924">
                  <c:v>41241.541666589241</c:v>
                </c:pt>
                <c:pt idx="31925">
                  <c:v>41241.552083255905</c:v>
                </c:pt>
                <c:pt idx="31926">
                  <c:v>41241.562499922569</c:v>
                </c:pt>
                <c:pt idx="31927">
                  <c:v>41241.572916589234</c:v>
                </c:pt>
                <c:pt idx="31928">
                  <c:v>41241.583333255898</c:v>
                </c:pt>
                <c:pt idx="31929">
                  <c:v>41241.593749922562</c:v>
                </c:pt>
                <c:pt idx="31930">
                  <c:v>41241.604166589226</c:v>
                </c:pt>
                <c:pt idx="31931">
                  <c:v>41241.61458325589</c:v>
                </c:pt>
                <c:pt idx="31932">
                  <c:v>41241.624999922555</c:v>
                </c:pt>
                <c:pt idx="31933">
                  <c:v>41241.635416589219</c:v>
                </c:pt>
                <c:pt idx="31934">
                  <c:v>41241.645833255883</c:v>
                </c:pt>
                <c:pt idx="31935">
                  <c:v>41241.656249922547</c:v>
                </c:pt>
                <c:pt idx="31936">
                  <c:v>41241.666666589212</c:v>
                </c:pt>
                <c:pt idx="31937">
                  <c:v>41241.677083255876</c:v>
                </c:pt>
                <c:pt idx="31938">
                  <c:v>41241.68749992254</c:v>
                </c:pt>
                <c:pt idx="31939">
                  <c:v>41241.697916589204</c:v>
                </c:pt>
                <c:pt idx="31940">
                  <c:v>41241.708333255869</c:v>
                </c:pt>
                <c:pt idx="31941">
                  <c:v>41241.718749922533</c:v>
                </c:pt>
                <c:pt idx="31942">
                  <c:v>41241.729166589197</c:v>
                </c:pt>
                <c:pt idx="31943">
                  <c:v>41241.739583255861</c:v>
                </c:pt>
                <c:pt idx="31944">
                  <c:v>41241.749999922526</c:v>
                </c:pt>
                <c:pt idx="31945">
                  <c:v>41241.76041658919</c:v>
                </c:pt>
                <c:pt idx="31946">
                  <c:v>41241.770833255854</c:v>
                </c:pt>
                <c:pt idx="31947">
                  <c:v>41241.781249922518</c:v>
                </c:pt>
                <c:pt idx="31948">
                  <c:v>41241.791666589183</c:v>
                </c:pt>
                <c:pt idx="31949">
                  <c:v>41241.802083255847</c:v>
                </c:pt>
                <c:pt idx="31950">
                  <c:v>41241.812499922511</c:v>
                </c:pt>
                <c:pt idx="31951">
                  <c:v>41241.822916589175</c:v>
                </c:pt>
                <c:pt idx="31952">
                  <c:v>41241.83333325584</c:v>
                </c:pt>
                <c:pt idx="31953">
                  <c:v>41241.843749922504</c:v>
                </c:pt>
                <c:pt idx="31954">
                  <c:v>41241.854166589168</c:v>
                </c:pt>
                <c:pt idx="31955">
                  <c:v>41241.864583255832</c:v>
                </c:pt>
                <c:pt idx="31956">
                  <c:v>41241.874999922496</c:v>
                </c:pt>
                <c:pt idx="31957">
                  <c:v>41241.885416589161</c:v>
                </c:pt>
                <c:pt idx="31958">
                  <c:v>41241.895833255825</c:v>
                </c:pt>
                <c:pt idx="31959">
                  <c:v>41241.906249922489</c:v>
                </c:pt>
                <c:pt idx="31960">
                  <c:v>41241.916666589153</c:v>
                </c:pt>
                <c:pt idx="31961">
                  <c:v>41241.927083255818</c:v>
                </c:pt>
                <c:pt idx="31962">
                  <c:v>41241.937499922482</c:v>
                </c:pt>
                <c:pt idx="31963">
                  <c:v>41241.947916589146</c:v>
                </c:pt>
                <c:pt idx="31964">
                  <c:v>41241.95833325581</c:v>
                </c:pt>
                <c:pt idx="31965">
                  <c:v>41241.968749922475</c:v>
                </c:pt>
                <c:pt idx="31966">
                  <c:v>41241.979166589139</c:v>
                </c:pt>
                <c:pt idx="31967">
                  <c:v>41241.989583255803</c:v>
                </c:pt>
                <c:pt idx="31968">
                  <c:v>41241.999999922467</c:v>
                </c:pt>
                <c:pt idx="31969">
                  <c:v>41242.010416589132</c:v>
                </c:pt>
                <c:pt idx="31970">
                  <c:v>41242.020833255796</c:v>
                </c:pt>
                <c:pt idx="31971">
                  <c:v>41242.03124992246</c:v>
                </c:pt>
                <c:pt idx="31972">
                  <c:v>41242.041666589124</c:v>
                </c:pt>
                <c:pt idx="31973">
                  <c:v>41242.052083255789</c:v>
                </c:pt>
                <c:pt idx="31974">
                  <c:v>41242.062499922453</c:v>
                </c:pt>
                <c:pt idx="31975">
                  <c:v>41242.072916589117</c:v>
                </c:pt>
                <c:pt idx="31976">
                  <c:v>41242.083333255781</c:v>
                </c:pt>
                <c:pt idx="31977">
                  <c:v>41242.093749922446</c:v>
                </c:pt>
                <c:pt idx="31978">
                  <c:v>41242.10416658911</c:v>
                </c:pt>
                <c:pt idx="31979">
                  <c:v>41242.114583255774</c:v>
                </c:pt>
                <c:pt idx="31980">
                  <c:v>41242.124999922438</c:v>
                </c:pt>
                <c:pt idx="31981">
                  <c:v>41242.135416589103</c:v>
                </c:pt>
                <c:pt idx="31982">
                  <c:v>41242.145833255767</c:v>
                </c:pt>
                <c:pt idx="31983">
                  <c:v>41242.156249922431</c:v>
                </c:pt>
                <c:pt idx="31984">
                  <c:v>41242.166666589095</c:v>
                </c:pt>
                <c:pt idx="31985">
                  <c:v>41242.177083255759</c:v>
                </c:pt>
                <c:pt idx="31986">
                  <c:v>41242.187499922424</c:v>
                </c:pt>
                <c:pt idx="31987">
                  <c:v>41242.197916589088</c:v>
                </c:pt>
                <c:pt idx="31988">
                  <c:v>41242.208333255752</c:v>
                </c:pt>
                <c:pt idx="31989">
                  <c:v>41242.218749922416</c:v>
                </c:pt>
                <c:pt idx="31990">
                  <c:v>41242.229166589081</c:v>
                </c:pt>
                <c:pt idx="31991">
                  <c:v>41242.239583255745</c:v>
                </c:pt>
                <c:pt idx="31992">
                  <c:v>41242.249999922409</c:v>
                </c:pt>
                <c:pt idx="31993">
                  <c:v>41242.260416589073</c:v>
                </c:pt>
                <c:pt idx="31994">
                  <c:v>41242.270833255738</c:v>
                </c:pt>
                <c:pt idx="31995">
                  <c:v>41242.281249922402</c:v>
                </c:pt>
                <c:pt idx="31996">
                  <c:v>41242.291666589066</c:v>
                </c:pt>
                <c:pt idx="31997">
                  <c:v>41242.30208325573</c:v>
                </c:pt>
                <c:pt idx="31998">
                  <c:v>41242.312499922395</c:v>
                </c:pt>
                <c:pt idx="31999">
                  <c:v>41242.322916589059</c:v>
                </c:pt>
                <c:pt idx="32000">
                  <c:v>41242.333333255723</c:v>
                </c:pt>
                <c:pt idx="32001">
                  <c:v>41242.343749922387</c:v>
                </c:pt>
                <c:pt idx="32002">
                  <c:v>41242.354166589052</c:v>
                </c:pt>
                <c:pt idx="32003">
                  <c:v>41242.364583255716</c:v>
                </c:pt>
                <c:pt idx="32004">
                  <c:v>41242.37499992238</c:v>
                </c:pt>
                <c:pt idx="32005">
                  <c:v>41242.385416589044</c:v>
                </c:pt>
                <c:pt idx="32006">
                  <c:v>41242.395833255709</c:v>
                </c:pt>
                <c:pt idx="32007">
                  <c:v>41242.406249922373</c:v>
                </c:pt>
                <c:pt idx="32008">
                  <c:v>41242.416666589037</c:v>
                </c:pt>
                <c:pt idx="32009">
                  <c:v>41242.427083255701</c:v>
                </c:pt>
                <c:pt idx="32010">
                  <c:v>41242.437499922366</c:v>
                </c:pt>
                <c:pt idx="32011">
                  <c:v>41242.44791658903</c:v>
                </c:pt>
                <c:pt idx="32012">
                  <c:v>41242.458333255694</c:v>
                </c:pt>
                <c:pt idx="32013">
                  <c:v>41242.468749922358</c:v>
                </c:pt>
                <c:pt idx="32014">
                  <c:v>41242.479166589022</c:v>
                </c:pt>
                <c:pt idx="32015">
                  <c:v>41242.489583255687</c:v>
                </c:pt>
                <c:pt idx="32016">
                  <c:v>41242.499999922351</c:v>
                </c:pt>
                <c:pt idx="32017">
                  <c:v>41242.510416589015</c:v>
                </c:pt>
                <c:pt idx="32018">
                  <c:v>41242.520833255679</c:v>
                </c:pt>
                <c:pt idx="32019">
                  <c:v>41242.531249922344</c:v>
                </c:pt>
                <c:pt idx="32020">
                  <c:v>41242.541666589008</c:v>
                </c:pt>
                <c:pt idx="32021">
                  <c:v>41242.552083255672</c:v>
                </c:pt>
                <c:pt idx="32022">
                  <c:v>41242.562499922336</c:v>
                </c:pt>
                <c:pt idx="32023">
                  <c:v>41242.572916589001</c:v>
                </c:pt>
                <c:pt idx="32024">
                  <c:v>41242.583333255665</c:v>
                </c:pt>
                <c:pt idx="32025">
                  <c:v>41242.593749922329</c:v>
                </c:pt>
                <c:pt idx="32026">
                  <c:v>41242.604166588993</c:v>
                </c:pt>
                <c:pt idx="32027">
                  <c:v>41242.614583255658</c:v>
                </c:pt>
                <c:pt idx="32028">
                  <c:v>41242.624999922322</c:v>
                </c:pt>
                <c:pt idx="32029">
                  <c:v>41242.635416588986</c:v>
                </c:pt>
                <c:pt idx="32030">
                  <c:v>41242.64583325565</c:v>
                </c:pt>
                <c:pt idx="32031">
                  <c:v>41242.656249922315</c:v>
                </c:pt>
                <c:pt idx="32032">
                  <c:v>41242.666666588979</c:v>
                </c:pt>
                <c:pt idx="32033">
                  <c:v>41242.677083255643</c:v>
                </c:pt>
                <c:pt idx="32034">
                  <c:v>41242.687499922307</c:v>
                </c:pt>
                <c:pt idx="32035">
                  <c:v>41242.697916588972</c:v>
                </c:pt>
                <c:pt idx="32036">
                  <c:v>41242.708333255636</c:v>
                </c:pt>
                <c:pt idx="32037">
                  <c:v>41242.7187499223</c:v>
                </c:pt>
                <c:pt idx="32038">
                  <c:v>41242.729166588964</c:v>
                </c:pt>
                <c:pt idx="32039">
                  <c:v>41242.739583255629</c:v>
                </c:pt>
                <c:pt idx="32040">
                  <c:v>41242.749999922293</c:v>
                </c:pt>
                <c:pt idx="32041">
                  <c:v>41242.760416588957</c:v>
                </c:pt>
                <c:pt idx="32042">
                  <c:v>41242.770833255621</c:v>
                </c:pt>
                <c:pt idx="32043">
                  <c:v>41242.781249922285</c:v>
                </c:pt>
                <c:pt idx="32044">
                  <c:v>41242.79166658895</c:v>
                </c:pt>
                <c:pt idx="32045">
                  <c:v>41242.802083255614</c:v>
                </c:pt>
                <c:pt idx="32046">
                  <c:v>41242.812499922278</c:v>
                </c:pt>
                <c:pt idx="32047">
                  <c:v>41242.822916588942</c:v>
                </c:pt>
                <c:pt idx="32048">
                  <c:v>41242.833333255607</c:v>
                </c:pt>
                <c:pt idx="32049">
                  <c:v>41242.843749922271</c:v>
                </c:pt>
                <c:pt idx="32050">
                  <c:v>41242.854166588935</c:v>
                </c:pt>
                <c:pt idx="32051">
                  <c:v>41242.864583255599</c:v>
                </c:pt>
                <c:pt idx="32052">
                  <c:v>41242.874999922264</c:v>
                </c:pt>
                <c:pt idx="32053">
                  <c:v>41242.885416588928</c:v>
                </c:pt>
                <c:pt idx="32054">
                  <c:v>41242.895833255592</c:v>
                </c:pt>
                <c:pt idx="32055">
                  <c:v>41242.906249922256</c:v>
                </c:pt>
                <c:pt idx="32056">
                  <c:v>41242.916666588921</c:v>
                </c:pt>
                <c:pt idx="32057">
                  <c:v>41242.927083255585</c:v>
                </c:pt>
                <c:pt idx="32058">
                  <c:v>41242.937499922249</c:v>
                </c:pt>
                <c:pt idx="32059">
                  <c:v>41242.947916588913</c:v>
                </c:pt>
                <c:pt idx="32060">
                  <c:v>41242.958333255578</c:v>
                </c:pt>
                <c:pt idx="32061">
                  <c:v>41242.968749922242</c:v>
                </c:pt>
                <c:pt idx="32062">
                  <c:v>41242.979166588906</c:v>
                </c:pt>
                <c:pt idx="32063">
                  <c:v>41242.98958325557</c:v>
                </c:pt>
                <c:pt idx="32064">
                  <c:v>41242.999999922235</c:v>
                </c:pt>
                <c:pt idx="32065">
                  <c:v>41243.010416588899</c:v>
                </c:pt>
                <c:pt idx="32066">
                  <c:v>41243.020833255563</c:v>
                </c:pt>
                <c:pt idx="32067">
                  <c:v>41243.031249922227</c:v>
                </c:pt>
                <c:pt idx="32068">
                  <c:v>41243.041666588892</c:v>
                </c:pt>
                <c:pt idx="32069">
                  <c:v>41243.052083255556</c:v>
                </c:pt>
                <c:pt idx="32070">
                  <c:v>41243.06249992222</c:v>
                </c:pt>
                <c:pt idx="32071">
                  <c:v>41243.072916588884</c:v>
                </c:pt>
                <c:pt idx="32072">
                  <c:v>41243.083333255548</c:v>
                </c:pt>
                <c:pt idx="32073">
                  <c:v>41243.093749922213</c:v>
                </c:pt>
                <c:pt idx="32074">
                  <c:v>41243.104166588877</c:v>
                </c:pt>
                <c:pt idx="32075">
                  <c:v>41243.114583255541</c:v>
                </c:pt>
                <c:pt idx="32076">
                  <c:v>41243.124999922205</c:v>
                </c:pt>
                <c:pt idx="32077">
                  <c:v>41243.13541658887</c:v>
                </c:pt>
                <c:pt idx="32078">
                  <c:v>41243.145833255534</c:v>
                </c:pt>
                <c:pt idx="32079">
                  <c:v>41243.156249922198</c:v>
                </c:pt>
                <c:pt idx="32080">
                  <c:v>41243.166666588862</c:v>
                </c:pt>
                <c:pt idx="32081">
                  <c:v>41243.177083255527</c:v>
                </c:pt>
                <c:pt idx="32082">
                  <c:v>41243.187499922191</c:v>
                </c:pt>
                <c:pt idx="32083">
                  <c:v>41243.197916588855</c:v>
                </c:pt>
                <c:pt idx="32084">
                  <c:v>41243.208333255519</c:v>
                </c:pt>
                <c:pt idx="32085">
                  <c:v>41243.218749922184</c:v>
                </c:pt>
                <c:pt idx="32086">
                  <c:v>41243.229166588848</c:v>
                </c:pt>
                <c:pt idx="32087">
                  <c:v>41243.239583255512</c:v>
                </c:pt>
                <c:pt idx="32088">
                  <c:v>41243.249999922176</c:v>
                </c:pt>
                <c:pt idx="32089">
                  <c:v>41243.260416588841</c:v>
                </c:pt>
                <c:pt idx="32090">
                  <c:v>41243.270833255505</c:v>
                </c:pt>
                <c:pt idx="32091">
                  <c:v>41243.281249922169</c:v>
                </c:pt>
                <c:pt idx="32092">
                  <c:v>41243.291666588833</c:v>
                </c:pt>
                <c:pt idx="32093">
                  <c:v>41243.302083255498</c:v>
                </c:pt>
                <c:pt idx="32094">
                  <c:v>41243.312499922162</c:v>
                </c:pt>
                <c:pt idx="32095">
                  <c:v>41243.322916588826</c:v>
                </c:pt>
                <c:pt idx="32096">
                  <c:v>41243.33333325549</c:v>
                </c:pt>
                <c:pt idx="32097">
                  <c:v>41243.343749922155</c:v>
                </c:pt>
                <c:pt idx="32098">
                  <c:v>41243.354166588819</c:v>
                </c:pt>
                <c:pt idx="32099">
                  <c:v>41243.364583255483</c:v>
                </c:pt>
                <c:pt idx="32100">
                  <c:v>41243.374999922147</c:v>
                </c:pt>
                <c:pt idx="32101">
                  <c:v>41243.385416588811</c:v>
                </c:pt>
                <c:pt idx="32102">
                  <c:v>41243.395833255476</c:v>
                </c:pt>
                <c:pt idx="32103">
                  <c:v>41243.40624992214</c:v>
                </c:pt>
                <c:pt idx="32104">
                  <c:v>41243.416666588804</c:v>
                </c:pt>
                <c:pt idx="32105">
                  <c:v>41243.427083255468</c:v>
                </c:pt>
                <c:pt idx="32106">
                  <c:v>41243.437499922133</c:v>
                </c:pt>
                <c:pt idx="32107">
                  <c:v>41243.447916588797</c:v>
                </c:pt>
                <c:pt idx="32108">
                  <c:v>41243.458333255461</c:v>
                </c:pt>
                <c:pt idx="32109">
                  <c:v>41243.468749922125</c:v>
                </c:pt>
                <c:pt idx="32110">
                  <c:v>41243.47916658879</c:v>
                </c:pt>
                <c:pt idx="32111">
                  <c:v>41243.489583255454</c:v>
                </c:pt>
                <c:pt idx="32112">
                  <c:v>41243.499999922118</c:v>
                </c:pt>
                <c:pt idx="32113">
                  <c:v>41243.510416588782</c:v>
                </c:pt>
                <c:pt idx="32114">
                  <c:v>41243.520833255447</c:v>
                </c:pt>
                <c:pt idx="32115">
                  <c:v>41243.531249922111</c:v>
                </c:pt>
                <c:pt idx="32116">
                  <c:v>41243.541666588775</c:v>
                </c:pt>
                <c:pt idx="32117">
                  <c:v>41243.552083255439</c:v>
                </c:pt>
                <c:pt idx="32118">
                  <c:v>41243.562499922104</c:v>
                </c:pt>
                <c:pt idx="32119">
                  <c:v>41243.572916588768</c:v>
                </c:pt>
                <c:pt idx="32120">
                  <c:v>41243.583333255432</c:v>
                </c:pt>
                <c:pt idx="32121">
                  <c:v>41243.593749922096</c:v>
                </c:pt>
                <c:pt idx="32122">
                  <c:v>41243.604166588761</c:v>
                </c:pt>
                <c:pt idx="32123">
                  <c:v>41243.614583255425</c:v>
                </c:pt>
                <c:pt idx="32124">
                  <c:v>41243.624999922089</c:v>
                </c:pt>
                <c:pt idx="32125">
                  <c:v>41243.635416588753</c:v>
                </c:pt>
                <c:pt idx="32126">
                  <c:v>41243.645833255418</c:v>
                </c:pt>
                <c:pt idx="32127">
                  <c:v>41243.656249922082</c:v>
                </c:pt>
                <c:pt idx="32128">
                  <c:v>41243.666666588746</c:v>
                </c:pt>
                <c:pt idx="32129">
                  <c:v>41243.67708325541</c:v>
                </c:pt>
                <c:pt idx="32130">
                  <c:v>41243.687499922074</c:v>
                </c:pt>
                <c:pt idx="32131">
                  <c:v>41243.697916588739</c:v>
                </c:pt>
                <c:pt idx="32132">
                  <c:v>41243.708333255403</c:v>
                </c:pt>
                <c:pt idx="32133">
                  <c:v>41243.718749922067</c:v>
                </c:pt>
                <c:pt idx="32134">
                  <c:v>41243.729166588731</c:v>
                </c:pt>
                <c:pt idx="32135">
                  <c:v>41243.739583255396</c:v>
                </c:pt>
                <c:pt idx="32136">
                  <c:v>41243.74999992206</c:v>
                </c:pt>
                <c:pt idx="32137">
                  <c:v>41243.760416588724</c:v>
                </c:pt>
                <c:pt idx="32138">
                  <c:v>41243.770833255388</c:v>
                </c:pt>
                <c:pt idx="32139">
                  <c:v>41243.781249922053</c:v>
                </c:pt>
                <c:pt idx="32140">
                  <c:v>41243.791666588717</c:v>
                </c:pt>
                <c:pt idx="32141">
                  <c:v>41243.802083255381</c:v>
                </c:pt>
                <c:pt idx="32142">
                  <c:v>41243.812499922045</c:v>
                </c:pt>
                <c:pt idx="32143">
                  <c:v>41243.82291658871</c:v>
                </c:pt>
                <c:pt idx="32144">
                  <c:v>41243.833333255374</c:v>
                </c:pt>
                <c:pt idx="32145">
                  <c:v>41243.843749922038</c:v>
                </c:pt>
                <c:pt idx="32146">
                  <c:v>41243.854166588702</c:v>
                </c:pt>
                <c:pt idx="32147">
                  <c:v>41243.864583255367</c:v>
                </c:pt>
                <c:pt idx="32148">
                  <c:v>41243.874999922031</c:v>
                </c:pt>
                <c:pt idx="32149">
                  <c:v>41243.885416588695</c:v>
                </c:pt>
                <c:pt idx="32150">
                  <c:v>41243.895833255359</c:v>
                </c:pt>
                <c:pt idx="32151">
                  <c:v>41243.906249922024</c:v>
                </c:pt>
                <c:pt idx="32152">
                  <c:v>41243.916666588688</c:v>
                </c:pt>
                <c:pt idx="32153">
                  <c:v>41243.927083255352</c:v>
                </c:pt>
                <c:pt idx="32154">
                  <c:v>41243.937499922016</c:v>
                </c:pt>
                <c:pt idx="32155">
                  <c:v>41243.947916588681</c:v>
                </c:pt>
                <c:pt idx="32156">
                  <c:v>41243.958333255345</c:v>
                </c:pt>
                <c:pt idx="32157">
                  <c:v>41243.968749922009</c:v>
                </c:pt>
                <c:pt idx="32158">
                  <c:v>41243.979166588673</c:v>
                </c:pt>
                <c:pt idx="32159">
                  <c:v>41243.989583255337</c:v>
                </c:pt>
                <c:pt idx="32160">
                  <c:v>41243.999999922002</c:v>
                </c:pt>
                <c:pt idx="32161">
                  <c:v>41244.010416588666</c:v>
                </c:pt>
                <c:pt idx="32162">
                  <c:v>41244.02083325533</c:v>
                </c:pt>
                <c:pt idx="32163">
                  <c:v>41244.031249921994</c:v>
                </c:pt>
                <c:pt idx="32164">
                  <c:v>41244.041666588659</c:v>
                </c:pt>
                <c:pt idx="32165">
                  <c:v>41244.052083255323</c:v>
                </c:pt>
                <c:pt idx="32166">
                  <c:v>41244.062499921987</c:v>
                </c:pt>
                <c:pt idx="32167">
                  <c:v>41244.072916588651</c:v>
                </c:pt>
                <c:pt idx="32168">
                  <c:v>41244.083333255316</c:v>
                </c:pt>
                <c:pt idx="32169">
                  <c:v>41244.09374992198</c:v>
                </c:pt>
                <c:pt idx="32170">
                  <c:v>41244.104166588644</c:v>
                </c:pt>
                <c:pt idx="32171">
                  <c:v>41244.114583255308</c:v>
                </c:pt>
                <c:pt idx="32172">
                  <c:v>41244.124999921973</c:v>
                </c:pt>
                <c:pt idx="32173">
                  <c:v>41244.135416588637</c:v>
                </c:pt>
                <c:pt idx="32174">
                  <c:v>41244.145833255301</c:v>
                </c:pt>
                <c:pt idx="32175">
                  <c:v>41244.156249921965</c:v>
                </c:pt>
                <c:pt idx="32176">
                  <c:v>41244.16666658863</c:v>
                </c:pt>
                <c:pt idx="32177">
                  <c:v>41244.177083255294</c:v>
                </c:pt>
                <c:pt idx="32178">
                  <c:v>41244.187499921958</c:v>
                </c:pt>
                <c:pt idx="32179">
                  <c:v>41244.197916588622</c:v>
                </c:pt>
                <c:pt idx="32180">
                  <c:v>41244.208333255287</c:v>
                </c:pt>
                <c:pt idx="32181">
                  <c:v>41244.218749921951</c:v>
                </c:pt>
                <c:pt idx="32182">
                  <c:v>41244.229166588615</c:v>
                </c:pt>
                <c:pt idx="32183">
                  <c:v>41244.239583255279</c:v>
                </c:pt>
                <c:pt idx="32184">
                  <c:v>41244.249999921944</c:v>
                </c:pt>
                <c:pt idx="32185">
                  <c:v>41244.260416588608</c:v>
                </c:pt>
                <c:pt idx="32186">
                  <c:v>41244.270833255272</c:v>
                </c:pt>
                <c:pt idx="32187">
                  <c:v>41244.281249921936</c:v>
                </c:pt>
                <c:pt idx="32188">
                  <c:v>41244.2916665886</c:v>
                </c:pt>
                <c:pt idx="32189">
                  <c:v>41244.302083255265</c:v>
                </c:pt>
                <c:pt idx="32190">
                  <c:v>41244.312499921929</c:v>
                </c:pt>
                <c:pt idx="32191">
                  <c:v>41244.322916588593</c:v>
                </c:pt>
                <c:pt idx="32192">
                  <c:v>41244.333333255257</c:v>
                </c:pt>
                <c:pt idx="32193">
                  <c:v>41244.343749921922</c:v>
                </c:pt>
                <c:pt idx="32194">
                  <c:v>41244.354166588586</c:v>
                </c:pt>
                <c:pt idx="32195">
                  <c:v>41244.36458325525</c:v>
                </c:pt>
                <c:pt idx="32196">
                  <c:v>41244.374999921914</c:v>
                </c:pt>
                <c:pt idx="32197">
                  <c:v>41244.385416588579</c:v>
                </c:pt>
                <c:pt idx="32198">
                  <c:v>41244.395833255243</c:v>
                </c:pt>
                <c:pt idx="32199">
                  <c:v>41244.406249921907</c:v>
                </c:pt>
                <c:pt idx="32200">
                  <c:v>41244.416666588571</c:v>
                </c:pt>
                <c:pt idx="32201">
                  <c:v>41244.427083255236</c:v>
                </c:pt>
                <c:pt idx="32202">
                  <c:v>41244.4374999219</c:v>
                </c:pt>
                <c:pt idx="32203">
                  <c:v>41244.447916588564</c:v>
                </c:pt>
                <c:pt idx="32204">
                  <c:v>41244.458333255228</c:v>
                </c:pt>
                <c:pt idx="32205">
                  <c:v>41244.468749921893</c:v>
                </c:pt>
                <c:pt idx="32206">
                  <c:v>41244.479166588557</c:v>
                </c:pt>
                <c:pt idx="32207">
                  <c:v>41244.489583255221</c:v>
                </c:pt>
                <c:pt idx="32208">
                  <c:v>41244.499999921885</c:v>
                </c:pt>
                <c:pt idx="32209">
                  <c:v>41244.51041658855</c:v>
                </c:pt>
                <c:pt idx="32210">
                  <c:v>41244.520833255214</c:v>
                </c:pt>
                <c:pt idx="32211">
                  <c:v>41244.531249921878</c:v>
                </c:pt>
                <c:pt idx="32212">
                  <c:v>41244.541666588542</c:v>
                </c:pt>
                <c:pt idx="32213">
                  <c:v>41244.552083255207</c:v>
                </c:pt>
                <c:pt idx="32214">
                  <c:v>41244.562499921871</c:v>
                </c:pt>
                <c:pt idx="32215">
                  <c:v>41244.572916588535</c:v>
                </c:pt>
                <c:pt idx="32216">
                  <c:v>41244.583333255199</c:v>
                </c:pt>
                <c:pt idx="32217">
                  <c:v>41244.593749921863</c:v>
                </c:pt>
                <c:pt idx="32218">
                  <c:v>41244.604166588528</c:v>
                </c:pt>
                <c:pt idx="32219">
                  <c:v>41244.614583255192</c:v>
                </c:pt>
                <c:pt idx="32220">
                  <c:v>41244.624999921856</c:v>
                </c:pt>
                <c:pt idx="32221">
                  <c:v>41244.63541658852</c:v>
                </c:pt>
                <c:pt idx="32222">
                  <c:v>41244.645833255185</c:v>
                </c:pt>
                <c:pt idx="32223">
                  <c:v>41244.656249921849</c:v>
                </c:pt>
                <c:pt idx="32224">
                  <c:v>41244.666666588513</c:v>
                </c:pt>
                <c:pt idx="32225">
                  <c:v>41244.677083255177</c:v>
                </c:pt>
                <c:pt idx="32226">
                  <c:v>41244.687499921842</c:v>
                </c:pt>
                <c:pt idx="32227">
                  <c:v>41244.697916588506</c:v>
                </c:pt>
                <c:pt idx="32228">
                  <c:v>41244.70833325517</c:v>
                </c:pt>
                <c:pt idx="32229">
                  <c:v>41244.718749921834</c:v>
                </c:pt>
                <c:pt idx="32230">
                  <c:v>41244.729166588499</c:v>
                </c:pt>
                <c:pt idx="32231">
                  <c:v>41244.739583255163</c:v>
                </c:pt>
                <c:pt idx="32232">
                  <c:v>41244.749999921827</c:v>
                </c:pt>
                <c:pt idx="32233">
                  <c:v>41244.760416588491</c:v>
                </c:pt>
                <c:pt idx="32234">
                  <c:v>41244.770833255156</c:v>
                </c:pt>
                <c:pt idx="32235">
                  <c:v>41244.78124992182</c:v>
                </c:pt>
                <c:pt idx="32236">
                  <c:v>41244.791666588484</c:v>
                </c:pt>
                <c:pt idx="32237">
                  <c:v>41244.802083255148</c:v>
                </c:pt>
                <c:pt idx="32238">
                  <c:v>41244.812499921813</c:v>
                </c:pt>
                <c:pt idx="32239">
                  <c:v>41244.822916588477</c:v>
                </c:pt>
                <c:pt idx="32240">
                  <c:v>41244.833333255141</c:v>
                </c:pt>
                <c:pt idx="32241">
                  <c:v>41244.843749921805</c:v>
                </c:pt>
                <c:pt idx="32242">
                  <c:v>41244.85416658847</c:v>
                </c:pt>
                <c:pt idx="32243">
                  <c:v>41244.864583255134</c:v>
                </c:pt>
                <c:pt idx="32244">
                  <c:v>41244.874999921798</c:v>
                </c:pt>
                <c:pt idx="32245">
                  <c:v>41244.885416588462</c:v>
                </c:pt>
                <c:pt idx="32246">
                  <c:v>41244.895833255126</c:v>
                </c:pt>
                <c:pt idx="32247">
                  <c:v>41244.906249921791</c:v>
                </c:pt>
                <c:pt idx="32248">
                  <c:v>41244.916666588455</c:v>
                </c:pt>
                <c:pt idx="32249">
                  <c:v>41244.927083255119</c:v>
                </c:pt>
                <c:pt idx="32250">
                  <c:v>41244.937499921783</c:v>
                </c:pt>
                <c:pt idx="32251">
                  <c:v>41244.947916588448</c:v>
                </c:pt>
                <c:pt idx="32252">
                  <c:v>41244.958333255112</c:v>
                </c:pt>
                <c:pt idx="32253">
                  <c:v>41244.968749921776</c:v>
                </c:pt>
                <c:pt idx="32254">
                  <c:v>41244.97916658844</c:v>
                </c:pt>
                <c:pt idx="32255">
                  <c:v>41244.989583255105</c:v>
                </c:pt>
                <c:pt idx="32256">
                  <c:v>41244.999999921769</c:v>
                </c:pt>
                <c:pt idx="32257">
                  <c:v>41245.010416588433</c:v>
                </c:pt>
                <c:pt idx="32258">
                  <c:v>41245.020833255097</c:v>
                </c:pt>
                <c:pt idx="32259">
                  <c:v>41245.031249921762</c:v>
                </c:pt>
                <c:pt idx="32260">
                  <c:v>41245.041666588426</c:v>
                </c:pt>
                <c:pt idx="32261">
                  <c:v>41245.05208325509</c:v>
                </c:pt>
                <c:pt idx="32262">
                  <c:v>41245.062499921754</c:v>
                </c:pt>
                <c:pt idx="32263">
                  <c:v>41245.072916588419</c:v>
                </c:pt>
                <c:pt idx="32264">
                  <c:v>41245.083333255083</c:v>
                </c:pt>
                <c:pt idx="32265">
                  <c:v>41245.093749921747</c:v>
                </c:pt>
                <c:pt idx="32266">
                  <c:v>41245.104166588411</c:v>
                </c:pt>
                <c:pt idx="32267">
                  <c:v>41245.114583255076</c:v>
                </c:pt>
                <c:pt idx="32268">
                  <c:v>41245.12499992174</c:v>
                </c:pt>
                <c:pt idx="32269">
                  <c:v>41245.135416588404</c:v>
                </c:pt>
                <c:pt idx="32270">
                  <c:v>41245.145833255068</c:v>
                </c:pt>
                <c:pt idx="32271">
                  <c:v>41245.156249921733</c:v>
                </c:pt>
                <c:pt idx="32272">
                  <c:v>41245.166666588397</c:v>
                </c:pt>
                <c:pt idx="32273">
                  <c:v>41245.177083255061</c:v>
                </c:pt>
                <c:pt idx="32274">
                  <c:v>41245.187499921725</c:v>
                </c:pt>
                <c:pt idx="32275">
                  <c:v>41245.197916588389</c:v>
                </c:pt>
                <c:pt idx="32276">
                  <c:v>41245.208333255054</c:v>
                </c:pt>
                <c:pt idx="32277">
                  <c:v>41245.218749921718</c:v>
                </c:pt>
                <c:pt idx="32278">
                  <c:v>41245.229166588382</c:v>
                </c:pt>
                <c:pt idx="32279">
                  <c:v>41245.239583255046</c:v>
                </c:pt>
                <c:pt idx="32280">
                  <c:v>41245.249999921711</c:v>
                </c:pt>
                <c:pt idx="32281">
                  <c:v>41245.260416588375</c:v>
                </c:pt>
                <c:pt idx="32282">
                  <c:v>41245.270833255039</c:v>
                </c:pt>
                <c:pt idx="32283">
                  <c:v>41245.281249921703</c:v>
                </c:pt>
                <c:pt idx="32284">
                  <c:v>41245.291666588368</c:v>
                </c:pt>
                <c:pt idx="32285">
                  <c:v>41245.302083255032</c:v>
                </c:pt>
                <c:pt idx="32286">
                  <c:v>41245.312499921696</c:v>
                </c:pt>
                <c:pt idx="32287">
                  <c:v>41245.32291658836</c:v>
                </c:pt>
                <c:pt idx="32288">
                  <c:v>41245.333333255025</c:v>
                </c:pt>
                <c:pt idx="32289">
                  <c:v>41245.343749921689</c:v>
                </c:pt>
                <c:pt idx="32290">
                  <c:v>41245.354166588353</c:v>
                </c:pt>
                <c:pt idx="32291">
                  <c:v>41245.364583255017</c:v>
                </c:pt>
                <c:pt idx="32292">
                  <c:v>41245.374999921682</c:v>
                </c:pt>
                <c:pt idx="32293">
                  <c:v>41245.385416588346</c:v>
                </c:pt>
                <c:pt idx="32294">
                  <c:v>41245.39583325501</c:v>
                </c:pt>
                <c:pt idx="32295">
                  <c:v>41245.406249921674</c:v>
                </c:pt>
                <c:pt idx="32296">
                  <c:v>41245.416666588339</c:v>
                </c:pt>
                <c:pt idx="32297">
                  <c:v>41245.427083255003</c:v>
                </c:pt>
                <c:pt idx="32298">
                  <c:v>41245.437499921667</c:v>
                </c:pt>
                <c:pt idx="32299">
                  <c:v>41245.447916588331</c:v>
                </c:pt>
                <c:pt idx="32300">
                  <c:v>41245.458333254996</c:v>
                </c:pt>
                <c:pt idx="32301">
                  <c:v>41245.46874992166</c:v>
                </c:pt>
                <c:pt idx="32302">
                  <c:v>41245.479166588324</c:v>
                </c:pt>
                <c:pt idx="32303">
                  <c:v>41245.489583254988</c:v>
                </c:pt>
                <c:pt idx="32304">
                  <c:v>41245.499999921652</c:v>
                </c:pt>
                <c:pt idx="32305">
                  <c:v>41245.510416588317</c:v>
                </c:pt>
                <c:pt idx="32306">
                  <c:v>41245.520833254981</c:v>
                </c:pt>
                <c:pt idx="32307">
                  <c:v>41245.531249921645</c:v>
                </c:pt>
                <c:pt idx="32308">
                  <c:v>41245.541666588309</c:v>
                </c:pt>
                <c:pt idx="32309">
                  <c:v>41245.552083254974</c:v>
                </c:pt>
                <c:pt idx="32310">
                  <c:v>41245.562499921638</c:v>
                </c:pt>
                <c:pt idx="32311">
                  <c:v>41245.572916588302</c:v>
                </c:pt>
                <c:pt idx="32312">
                  <c:v>41245.583333254966</c:v>
                </c:pt>
                <c:pt idx="32313">
                  <c:v>41245.593749921631</c:v>
                </c:pt>
                <c:pt idx="32314">
                  <c:v>41245.604166588295</c:v>
                </c:pt>
                <c:pt idx="32315">
                  <c:v>41245.614583254959</c:v>
                </c:pt>
                <c:pt idx="32316">
                  <c:v>41245.624999921623</c:v>
                </c:pt>
                <c:pt idx="32317">
                  <c:v>41245.635416588288</c:v>
                </c:pt>
                <c:pt idx="32318">
                  <c:v>41245.645833254952</c:v>
                </c:pt>
                <c:pt idx="32319">
                  <c:v>41245.656249921616</c:v>
                </c:pt>
                <c:pt idx="32320">
                  <c:v>41245.66666658828</c:v>
                </c:pt>
                <c:pt idx="32321">
                  <c:v>41245.677083254945</c:v>
                </c:pt>
                <c:pt idx="32322">
                  <c:v>41245.687499921609</c:v>
                </c:pt>
                <c:pt idx="32323">
                  <c:v>41245.697916588273</c:v>
                </c:pt>
                <c:pt idx="32324">
                  <c:v>41245.708333254937</c:v>
                </c:pt>
                <c:pt idx="32325">
                  <c:v>41245.718749921602</c:v>
                </c:pt>
                <c:pt idx="32326">
                  <c:v>41245.729166588266</c:v>
                </c:pt>
                <c:pt idx="32327">
                  <c:v>41245.73958325493</c:v>
                </c:pt>
                <c:pt idx="32328">
                  <c:v>41245.749999921594</c:v>
                </c:pt>
                <c:pt idx="32329">
                  <c:v>41245.760416588259</c:v>
                </c:pt>
                <c:pt idx="32330">
                  <c:v>41245.770833254923</c:v>
                </c:pt>
                <c:pt idx="32331">
                  <c:v>41245.781249921587</c:v>
                </c:pt>
                <c:pt idx="32332">
                  <c:v>41245.791666588251</c:v>
                </c:pt>
                <c:pt idx="32333">
                  <c:v>41245.802083254915</c:v>
                </c:pt>
                <c:pt idx="32334">
                  <c:v>41245.81249992158</c:v>
                </c:pt>
                <c:pt idx="32335">
                  <c:v>41245.822916588244</c:v>
                </c:pt>
                <c:pt idx="32336">
                  <c:v>41245.833333254908</c:v>
                </c:pt>
                <c:pt idx="32337">
                  <c:v>41245.843749921572</c:v>
                </c:pt>
                <c:pt idx="32338">
                  <c:v>41245.854166588237</c:v>
                </c:pt>
                <c:pt idx="32339">
                  <c:v>41245.864583254901</c:v>
                </c:pt>
                <c:pt idx="32340">
                  <c:v>41245.874999921565</c:v>
                </c:pt>
                <c:pt idx="32341">
                  <c:v>41245.885416588229</c:v>
                </c:pt>
                <c:pt idx="32342">
                  <c:v>41245.895833254894</c:v>
                </c:pt>
                <c:pt idx="32343">
                  <c:v>41245.906249921558</c:v>
                </c:pt>
                <c:pt idx="32344">
                  <c:v>41245.916666588222</c:v>
                </c:pt>
                <c:pt idx="32345">
                  <c:v>41245.927083254886</c:v>
                </c:pt>
                <c:pt idx="32346">
                  <c:v>41245.937499921551</c:v>
                </c:pt>
                <c:pt idx="32347">
                  <c:v>41245.947916588215</c:v>
                </c:pt>
                <c:pt idx="32348">
                  <c:v>41245.958333254879</c:v>
                </c:pt>
                <c:pt idx="32349">
                  <c:v>41245.968749921543</c:v>
                </c:pt>
                <c:pt idx="32350">
                  <c:v>41245.979166588208</c:v>
                </c:pt>
                <c:pt idx="32351">
                  <c:v>41245.989583254872</c:v>
                </c:pt>
                <c:pt idx="32352">
                  <c:v>41245.999999921536</c:v>
                </c:pt>
                <c:pt idx="32353">
                  <c:v>41246.0104165882</c:v>
                </c:pt>
                <c:pt idx="32354">
                  <c:v>41246.020833254865</c:v>
                </c:pt>
                <c:pt idx="32355">
                  <c:v>41246.031249921529</c:v>
                </c:pt>
                <c:pt idx="32356">
                  <c:v>41246.041666588193</c:v>
                </c:pt>
                <c:pt idx="32357">
                  <c:v>41246.052083254857</c:v>
                </c:pt>
                <c:pt idx="32358">
                  <c:v>41246.062499921522</c:v>
                </c:pt>
                <c:pt idx="32359">
                  <c:v>41246.072916588186</c:v>
                </c:pt>
                <c:pt idx="32360">
                  <c:v>41246.08333325485</c:v>
                </c:pt>
                <c:pt idx="32361">
                  <c:v>41246.093749921514</c:v>
                </c:pt>
                <c:pt idx="32362">
                  <c:v>41246.104166588178</c:v>
                </c:pt>
                <c:pt idx="32363">
                  <c:v>41246.114583254843</c:v>
                </c:pt>
                <c:pt idx="32364">
                  <c:v>41246.124999921507</c:v>
                </c:pt>
                <c:pt idx="32365">
                  <c:v>41246.135416588171</c:v>
                </c:pt>
                <c:pt idx="32366">
                  <c:v>41246.145833254835</c:v>
                </c:pt>
                <c:pt idx="32367">
                  <c:v>41246.1562499215</c:v>
                </c:pt>
                <c:pt idx="32368">
                  <c:v>41246.166666588164</c:v>
                </c:pt>
                <c:pt idx="32369">
                  <c:v>41246.177083254828</c:v>
                </c:pt>
                <c:pt idx="32370">
                  <c:v>41246.187499921492</c:v>
                </c:pt>
                <c:pt idx="32371">
                  <c:v>41246.197916588157</c:v>
                </c:pt>
                <c:pt idx="32372">
                  <c:v>41246.208333254821</c:v>
                </c:pt>
                <c:pt idx="32373">
                  <c:v>41246.218749921485</c:v>
                </c:pt>
                <c:pt idx="32374">
                  <c:v>41246.229166588149</c:v>
                </c:pt>
                <c:pt idx="32375">
                  <c:v>41246.239583254814</c:v>
                </c:pt>
                <c:pt idx="32376">
                  <c:v>41246.249999921478</c:v>
                </c:pt>
                <c:pt idx="32377">
                  <c:v>41246.260416588142</c:v>
                </c:pt>
                <c:pt idx="32378">
                  <c:v>41246.270833254806</c:v>
                </c:pt>
                <c:pt idx="32379">
                  <c:v>41246.281249921471</c:v>
                </c:pt>
                <c:pt idx="32380">
                  <c:v>41246.291666588135</c:v>
                </c:pt>
                <c:pt idx="32381">
                  <c:v>41246.302083254799</c:v>
                </c:pt>
                <c:pt idx="32382">
                  <c:v>41246.312499921463</c:v>
                </c:pt>
                <c:pt idx="32383">
                  <c:v>41246.322916588128</c:v>
                </c:pt>
                <c:pt idx="32384">
                  <c:v>41246.333333254792</c:v>
                </c:pt>
                <c:pt idx="32385">
                  <c:v>41246.343749921456</c:v>
                </c:pt>
                <c:pt idx="32386">
                  <c:v>41246.35416658812</c:v>
                </c:pt>
                <c:pt idx="32387">
                  <c:v>41246.364583254785</c:v>
                </c:pt>
                <c:pt idx="32388">
                  <c:v>41246.374999921449</c:v>
                </c:pt>
                <c:pt idx="32389">
                  <c:v>41246.385416588113</c:v>
                </c:pt>
                <c:pt idx="32390">
                  <c:v>41246.395833254777</c:v>
                </c:pt>
                <c:pt idx="32391">
                  <c:v>41246.406249921441</c:v>
                </c:pt>
                <c:pt idx="32392">
                  <c:v>41246.416666588106</c:v>
                </c:pt>
                <c:pt idx="32393">
                  <c:v>41246.42708325477</c:v>
                </c:pt>
                <c:pt idx="32394">
                  <c:v>41246.437499921434</c:v>
                </c:pt>
                <c:pt idx="32395">
                  <c:v>41246.447916588098</c:v>
                </c:pt>
                <c:pt idx="32396">
                  <c:v>41246.458333254763</c:v>
                </c:pt>
                <c:pt idx="32397">
                  <c:v>41246.468749921427</c:v>
                </c:pt>
                <c:pt idx="32398">
                  <c:v>41246.479166588091</c:v>
                </c:pt>
                <c:pt idx="32399">
                  <c:v>41246.489583254755</c:v>
                </c:pt>
                <c:pt idx="32400">
                  <c:v>41246.49999992142</c:v>
                </c:pt>
                <c:pt idx="32401">
                  <c:v>41246.510416588084</c:v>
                </c:pt>
                <c:pt idx="32402">
                  <c:v>41246.520833254748</c:v>
                </c:pt>
                <c:pt idx="32403">
                  <c:v>41246.531249921412</c:v>
                </c:pt>
                <c:pt idx="32404">
                  <c:v>41246.541666588077</c:v>
                </c:pt>
                <c:pt idx="32405">
                  <c:v>41246.552083254741</c:v>
                </c:pt>
                <c:pt idx="32406">
                  <c:v>41246.562499921405</c:v>
                </c:pt>
                <c:pt idx="32407">
                  <c:v>41246.572916588069</c:v>
                </c:pt>
                <c:pt idx="32408">
                  <c:v>41246.583333254734</c:v>
                </c:pt>
                <c:pt idx="32409">
                  <c:v>41246.593749921398</c:v>
                </c:pt>
                <c:pt idx="32410">
                  <c:v>41246.604166588062</c:v>
                </c:pt>
                <c:pt idx="32411">
                  <c:v>41246.614583254726</c:v>
                </c:pt>
                <c:pt idx="32412">
                  <c:v>41246.624999921391</c:v>
                </c:pt>
                <c:pt idx="32413">
                  <c:v>41246.635416588055</c:v>
                </c:pt>
                <c:pt idx="32414">
                  <c:v>41246.645833254719</c:v>
                </c:pt>
                <c:pt idx="32415">
                  <c:v>41246.656249921383</c:v>
                </c:pt>
                <c:pt idx="32416">
                  <c:v>41246.666666588048</c:v>
                </c:pt>
                <c:pt idx="32417">
                  <c:v>41246.677083254712</c:v>
                </c:pt>
                <c:pt idx="32418">
                  <c:v>41246.687499921376</c:v>
                </c:pt>
                <c:pt idx="32419">
                  <c:v>41246.69791658804</c:v>
                </c:pt>
                <c:pt idx="32420">
                  <c:v>41246.708333254704</c:v>
                </c:pt>
                <c:pt idx="32421">
                  <c:v>41246.718749921369</c:v>
                </c:pt>
                <c:pt idx="32422">
                  <c:v>41246.729166588033</c:v>
                </c:pt>
                <c:pt idx="32423">
                  <c:v>41246.739583254697</c:v>
                </c:pt>
                <c:pt idx="32424">
                  <c:v>41246.749999921361</c:v>
                </c:pt>
                <c:pt idx="32425">
                  <c:v>41246.760416588026</c:v>
                </c:pt>
                <c:pt idx="32426">
                  <c:v>41246.77083325469</c:v>
                </c:pt>
                <c:pt idx="32427">
                  <c:v>41246.781249921354</c:v>
                </c:pt>
                <c:pt idx="32428">
                  <c:v>41246.791666588018</c:v>
                </c:pt>
                <c:pt idx="32429">
                  <c:v>41246.802083254683</c:v>
                </c:pt>
                <c:pt idx="32430">
                  <c:v>41246.812499921347</c:v>
                </c:pt>
                <c:pt idx="32431">
                  <c:v>41246.822916588011</c:v>
                </c:pt>
                <c:pt idx="32432">
                  <c:v>41246.833333254675</c:v>
                </c:pt>
                <c:pt idx="32433">
                  <c:v>41246.84374992134</c:v>
                </c:pt>
                <c:pt idx="32434">
                  <c:v>41246.854166588004</c:v>
                </c:pt>
                <c:pt idx="32435">
                  <c:v>41246.864583254668</c:v>
                </c:pt>
                <c:pt idx="32436">
                  <c:v>41246.874999921332</c:v>
                </c:pt>
                <c:pt idx="32437">
                  <c:v>41246.885416587997</c:v>
                </c:pt>
                <c:pt idx="32438">
                  <c:v>41246.895833254661</c:v>
                </c:pt>
                <c:pt idx="32439">
                  <c:v>41246.906249921325</c:v>
                </c:pt>
                <c:pt idx="32440">
                  <c:v>41246.916666587989</c:v>
                </c:pt>
                <c:pt idx="32441">
                  <c:v>41246.927083254654</c:v>
                </c:pt>
                <c:pt idx="32442">
                  <c:v>41246.937499921318</c:v>
                </c:pt>
                <c:pt idx="32443">
                  <c:v>41246.947916587982</c:v>
                </c:pt>
                <c:pt idx="32444">
                  <c:v>41246.958333254646</c:v>
                </c:pt>
                <c:pt idx="32445">
                  <c:v>41246.968749921311</c:v>
                </c:pt>
                <c:pt idx="32446">
                  <c:v>41246.979166587975</c:v>
                </c:pt>
                <c:pt idx="32447">
                  <c:v>41246.989583254639</c:v>
                </c:pt>
                <c:pt idx="32448">
                  <c:v>41246.999999921303</c:v>
                </c:pt>
                <c:pt idx="32449">
                  <c:v>41247.010416587967</c:v>
                </c:pt>
                <c:pt idx="32450">
                  <c:v>41247.020833254632</c:v>
                </c:pt>
                <c:pt idx="32451">
                  <c:v>41247.031249921296</c:v>
                </c:pt>
                <c:pt idx="32452">
                  <c:v>41247.04166658796</c:v>
                </c:pt>
                <c:pt idx="32453">
                  <c:v>41247.052083254624</c:v>
                </c:pt>
                <c:pt idx="32454">
                  <c:v>41247.062499921289</c:v>
                </c:pt>
                <c:pt idx="32455">
                  <c:v>41247.072916587953</c:v>
                </c:pt>
                <c:pt idx="32456">
                  <c:v>41247.083333254617</c:v>
                </c:pt>
                <c:pt idx="32457">
                  <c:v>41247.093749921281</c:v>
                </c:pt>
                <c:pt idx="32458">
                  <c:v>41247.104166587946</c:v>
                </c:pt>
                <c:pt idx="32459">
                  <c:v>41247.11458325461</c:v>
                </c:pt>
                <c:pt idx="32460">
                  <c:v>41247.124999921274</c:v>
                </c:pt>
                <c:pt idx="32461">
                  <c:v>41247.135416587938</c:v>
                </c:pt>
                <c:pt idx="32462">
                  <c:v>41247.145833254603</c:v>
                </c:pt>
                <c:pt idx="32463">
                  <c:v>41247.156249921267</c:v>
                </c:pt>
                <c:pt idx="32464">
                  <c:v>41247.166666587931</c:v>
                </c:pt>
                <c:pt idx="32465">
                  <c:v>41247.177083254595</c:v>
                </c:pt>
                <c:pt idx="32466">
                  <c:v>41247.18749992126</c:v>
                </c:pt>
                <c:pt idx="32467">
                  <c:v>41247.197916587924</c:v>
                </c:pt>
                <c:pt idx="32468">
                  <c:v>41247.208333254588</c:v>
                </c:pt>
                <c:pt idx="32469">
                  <c:v>41247.218749921252</c:v>
                </c:pt>
                <c:pt idx="32470">
                  <c:v>41247.229166587917</c:v>
                </c:pt>
                <c:pt idx="32471">
                  <c:v>41247.239583254581</c:v>
                </c:pt>
                <c:pt idx="32472">
                  <c:v>41247.249999921245</c:v>
                </c:pt>
                <c:pt idx="32473">
                  <c:v>41247.260416587909</c:v>
                </c:pt>
                <c:pt idx="32474">
                  <c:v>41247.270833254574</c:v>
                </c:pt>
                <c:pt idx="32475">
                  <c:v>41247.281249921238</c:v>
                </c:pt>
                <c:pt idx="32476">
                  <c:v>41247.291666587902</c:v>
                </c:pt>
                <c:pt idx="32477">
                  <c:v>41247.302083254566</c:v>
                </c:pt>
                <c:pt idx="32478">
                  <c:v>41247.31249992123</c:v>
                </c:pt>
                <c:pt idx="32479">
                  <c:v>41247.322916587895</c:v>
                </c:pt>
                <c:pt idx="32480">
                  <c:v>41247.333333254559</c:v>
                </c:pt>
                <c:pt idx="32481">
                  <c:v>41247.343749921223</c:v>
                </c:pt>
                <c:pt idx="32482">
                  <c:v>41247.354166587887</c:v>
                </c:pt>
                <c:pt idx="32483">
                  <c:v>41247.364583254552</c:v>
                </c:pt>
                <c:pt idx="32484">
                  <c:v>41247.374999921216</c:v>
                </c:pt>
                <c:pt idx="32485">
                  <c:v>41247.38541658788</c:v>
                </c:pt>
                <c:pt idx="32486">
                  <c:v>41247.395833254544</c:v>
                </c:pt>
                <c:pt idx="32487">
                  <c:v>41247.406249921209</c:v>
                </c:pt>
                <c:pt idx="32488">
                  <c:v>41247.416666587873</c:v>
                </c:pt>
                <c:pt idx="32489">
                  <c:v>41247.427083254537</c:v>
                </c:pt>
                <c:pt idx="32490">
                  <c:v>41247.437499921201</c:v>
                </c:pt>
                <c:pt idx="32491">
                  <c:v>41247.447916587866</c:v>
                </c:pt>
                <c:pt idx="32492">
                  <c:v>41247.45833325453</c:v>
                </c:pt>
                <c:pt idx="32493">
                  <c:v>41247.468749921194</c:v>
                </c:pt>
                <c:pt idx="32494">
                  <c:v>41247.479166587858</c:v>
                </c:pt>
                <c:pt idx="32495">
                  <c:v>41247.489583254523</c:v>
                </c:pt>
                <c:pt idx="32496">
                  <c:v>41247.499999921187</c:v>
                </c:pt>
                <c:pt idx="32497">
                  <c:v>41247.510416587851</c:v>
                </c:pt>
                <c:pt idx="32498">
                  <c:v>41247.520833254515</c:v>
                </c:pt>
                <c:pt idx="32499">
                  <c:v>41247.53124992118</c:v>
                </c:pt>
                <c:pt idx="32500">
                  <c:v>41247.541666587844</c:v>
                </c:pt>
                <c:pt idx="32501">
                  <c:v>41247.552083254508</c:v>
                </c:pt>
                <c:pt idx="32502">
                  <c:v>41247.562499921172</c:v>
                </c:pt>
                <c:pt idx="32503">
                  <c:v>41247.572916587837</c:v>
                </c:pt>
                <c:pt idx="32504">
                  <c:v>41247.583333254501</c:v>
                </c:pt>
                <c:pt idx="32505">
                  <c:v>41247.593749921165</c:v>
                </c:pt>
                <c:pt idx="32506">
                  <c:v>41247.604166587829</c:v>
                </c:pt>
                <c:pt idx="32507">
                  <c:v>41247.614583254493</c:v>
                </c:pt>
                <c:pt idx="32508">
                  <c:v>41247.624999921158</c:v>
                </c:pt>
                <c:pt idx="32509">
                  <c:v>41247.635416587822</c:v>
                </c:pt>
                <c:pt idx="32510">
                  <c:v>41247.645833254486</c:v>
                </c:pt>
                <c:pt idx="32511">
                  <c:v>41247.65624992115</c:v>
                </c:pt>
                <c:pt idx="32512">
                  <c:v>41247.666666587815</c:v>
                </c:pt>
                <c:pt idx="32513">
                  <c:v>41247.677083254479</c:v>
                </c:pt>
                <c:pt idx="32514">
                  <c:v>41247.687499921143</c:v>
                </c:pt>
                <c:pt idx="32515">
                  <c:v>41247.697916587807</c:v>
                </c:pt>
                <c:pt idx="32516">
                  <c:v>41247.708333254472</c:v>
                </c:pt>
                <c:pt idx="32517">
                  <c:v>41247.718749921136</c:v>
                </c:pt>
                <c:pt idx="32518">
                  <c:v>41247.7291665878</c:v>
                </c:pt>
                <c:pt idx="32519">
                  <c:v>41247.739583254464</c:v>
                </c:pt>
                <c:pt idx="32520">
                  <c:v>41247.749999921129</c:v>
                </c:pt>
                <c:pt idx="32521">
                  <c:v>41247.760416587793</c:v>
                </c:pt>
                <c:pt idx="32522">
                  <c:v>41247.770833254457</c:v>
                </c:pt>
                <c:pt idx="32523">
                  <c:v>41247.781249921121</c:v>
                </c:pt>
                <c:pt idx="32524">
                  <c:v>41247.791666587786</c:v>
                </c:pt>
                <c:pt idx="32525">
                  <c:v>41247.80208325445</c:v>
                </c:pt>
                <c:pt idx="32526">
                  <c:v>41247.812499921114</c:v>
                </c:pt>
                <c:pt idx="32527">
                  <c:v>41247.822916587778</c:v>
                </c:pt>
                <c:pt idx="32528">
                  <c:v>41247.833333254443</c:v>
                </c:pt>
                <c:pt idx="32529">
                  <c:v>41247.843749921107</c:v>
                </c:pt>
                <c:pt idx="32530">
                  <c:v>41247.854166587771</c:v>
                </c:pt>
                <c:pt idx="32531">
                  <c:v>41247.864583254435</c:v>
                </c:pt>
                <c:pt idx="32532">
                  <c:v>41247.8749999211</c:v>
                </c:pt>
                <c:pt idx="32533">
                  <c:v>41247.885416587764</c:v>
                </c:pt>
                <c:pt idx="32534">
                  <c:v>41247.895833254428</c:v>
                </c:pt>
                <c:pt idx="32535">
                  <c:v>41247.906249921092</c:v>
                </c:pt>
                <c:pt idx="32536">
                  <c:v>41247.916666587756</c:v>
                </c:pt>
                <c:pt idx="32537">
                  <c:v>41247.927083254421</c:v>
                </c:pt>
                <c:pt idx="32538">
                  <c:v>41247.937499921085</c:v>
                </c:pt>
                <c:pt idx="32539">
                  <c:v>41247.947916587749</c:v>
                </c:pt>
                <c:pt idx="32540">
                  <c:v>41247.958333254413</c:v>
                </c:pt>
                <c:pt idx="32541">
                  <c:v>41247.968749921078</c:v>
                </c:pt>
                <c:pt idx="32542">
                  <c:v>41247.979166587742</c:v>
                </c:pt>
                <c:pt idx="32543">
                  <c:v>41247.989583254406</c:v>
                </c:pt>
                <c:pt idx="32544">
                  <c:v>41247.99999992107</c:v>
                </c:pt>
                <c:pt idx="32545">
                  <c:v>41248.010416587735</c:v>
                </c:pt>
                <c:pt idx="32546">
                  <c:v>41248.020833254399</c:v>
                </c:pt>
                <c:pt idx="32547">
                  <c:v>41248.031249921063</c:v>
                </c:pt>
                <c:pt idx="32548">
                  <c:v>41248.041666587727</c:v>
                </c:pt>
                <c:pt idx="32549">
                  <c:v>41248.052083254392</c:v>
                </c:pt>
                <c:pt idx="32550">
                  <c:v>41248.062499921056</c:v>
                </c:pt>
                <c:pt idx="32551">
                  <c:v>41248.07291658772</c:v>
                </c:pt>
                <c:pt idx="32552">
                  <c:v>41248.083333254384</c:v>
                </c:pt>
                <c:pt idx="32553">
                  <c:v>41248.093749921049</c:v>
                </c:pt>
                <c:pt idx="32554">
                  <c:v>41248.104166587713</c:v>
                </c:pt>
                <c:pt idx="32555">
                  <c:v>41248.114583254377</c:v>
                </c:pt>
                <c:pt idx="32556">
                  <c:v>41248.124999921041</c:v>
                </c:pt>
                <c:pt idx="32557">
                  <c:v>41248.135416587706</c:v>
                </c:pt>
                <c:pt idx="32558">
                  <c:v>41248.14583325437</c:v>
                </c:pt>
                <c:pt idx="32559">
                  <c:v>41248.156249921034</c:v>
                </c:pt>
                <c:pt idx="32560">
                  <c:v>41248.166666587698</c:v>
                </c:pt>
                <c:pt idx="32561">
                  <c:v>41248.177083254363</c:v>
                </c:pt>
                <c:pt idx="32562">
                  <c:v>41248.187499921027</c:v>
                </c:pt>
                <c:pt idx="32563">
                  <c:v>41248.197916587691</c:v>
                </c:pt>
                <c:pt idx="32564">
                  <c:v>41248.208333254355</c:v>
                </c:pt>
                <c:pt idx="32565">
                  <c:v>41248.218749921019</c:v>
                </c:pt>
                <c:pt idx="32566">
                  <c:v>41248.229166587684</c:v>
                </c:pt>
                <c:pt idx="32567">
                  <c:v>41248.239583254348</c:v>
                </c:pt>
                <c:pt idx="32568">
                  <c:v>41248.249999921012</c:v>
                </c:pt>
                <c:pt idx="32569">
                  <c:v>41248.260416587676</c:v>
                </c:pt>
                <c:pt idx="32570">
                  <c:v>41248.270833254341</c:v>
                </c:pt>
                <c:pt idx="32571">
                  <c:v>41248.281249921005</c:v>
                </c:pt>
                <c:pt idx="32572">
                  <c:v>41248.291666587669</c:v>
                </c:pt>
                <c:pt idx="32573">
                  <c:v>41248.302083254333</c:v>
                </c:pt>
                <c:pt idx="32574">
                  <c:v>41248.312499920998</c:v>
                </c:pt>
                <c:pt idx="32575">
                  <c:v>41248.322916587662</c:v>
                </c:pt>
                <c:pt idx="32576">
                  <c:v>41248.333333254326</c:v>
                </c:pt>
                <c:pt idx="32577">
                  <c:v>41248.34374992099</c:v>
                </c:pt>
                <c:pt idx="32578">
                  <c:v>41248.354166587655</c:v>
                </c:pt>
                <c:pt idx="32579">
                  <c:v>41248.364583254319</c:v>
                </c:pt>
                <c:pt idx="32580">
                  <c:v>41248.374999920983</c:v>
                </c:pt>
                <c:pt idx="32581">
                  <c:v>41248.385416587647</c:v>
                </c:pt>
                <c:pt idx="32582">
                  <c:v>41248.395833254312</c:v>
                </c:pt>
                <c:pt idx="32583">
                  <c:v>41248.406249920976</c:v>
                </c:pt>
                <c:pt idx="32584">
                  <c:v>41248.41666658764</c:v>
                </c:pt>
                <c:pt idx="32585">
                  <c:v>41248.427083254304</c:v>
                </c:pt>
                <c:pt idx="32586">
                  <c:v>41248.437499920969</c:v>
                </c:pt>
                <c:pt idx="32587">
                  <c:v>41248.447916587633</c:v>
                </c:pt>
                <c:pt idx="32588">
                  <c:v>41248.458333254297</c:v>
                </c:pt>
                <c:pt idx="32589">
                  <c:v>41248.468749920961</c:v>
                </c:pt>
                <c:pt idx="32590">
                  <c:v>41248.479166587626</c:v>
                </c:pt>
                <c:pt idx="32591">
                  <c:v>41248.48958325429</c:v>
                </c:pt>
                <c:pt idx="32592">
                  <c:v>41248.499999920954</c:v>
                </c:pt>
                <c:pt idx="32593">
                  <c:v>41248.510416587618</c:v>
                </c:pt>
                <c:pt idx="32594">
                  <c:v>41248.520833254282</c:v>
                </c:pt>
                <c:pt idx="32595">
                  <c:v>41248.531249920947</c:v>
                </c:pt>
                <c:pt idx="32596">
                  <c:v>41248.541666587611</c:v>
                </c:pt>
                <c:pt idx="32597">
                  <c:v>41248.552083254275</c:v>
                </c:pt>
                <c:pt idx="32598">
                  <c:v>41248.562499920939</c:v>
                </c:pt>
                <c:pt idx="32599">
                  <c:v>41248.572916587604</c:v>
                </c:pt>
                <c:pt idx="32600">
                  <c:v>41248.583333254268</c:v>
                </c:pt>
                <c:pt idx="32601">
                  <c:v>41248.593749920932</c:v>
                </c:pt>
                <c:pt idx="32602">
                  <c:v>41248.604166587596</c:v>
                </c:pt>
                <c:pt idx="32603">
                  <c:v>41248.614583254261</c:v>
                </c:pt>
                <c:pt idx="32604">
                  <c:v>41248.624999920925</c:v>
                </c:pt>
                <c:pt idx="32605">
                  <c:v>41248.635416587589</c:v>
                </c:pt>
                <c:pt idx="32606">
                  <c:v>41248.645833254253</c:v>
                </c:pt>
                <c:pt idx="32607">
                  <c:v>41248.656249920918</c:v>
                </c:pt>
                <c:pt idx="32608">
                  <c:v>41248.666666587582</c:v>
                </c:pt>
                <c:pt idx="32609">
                  <c:v>41248.677083254246</c:v>
                </c:pt>
                <c:pt idx="32610">
                  <c:v>41248.68749992091</c:v>
                </c:pt>
                <c:pt idx="32611">
                  <c:v>41248.697916587575</c:v>
                </c:pt>
                <c:pt idx="32612">
                  <c:v>41248.708333254239</c:v>
                </c:pt>
                <c:pt idx="32613">
                  <c:v>41248.718749920903</c:v>
                </c:pt>
                <c:pt idx="32614">
                  <c:v>41248.729166587567</c:v>
                </c:pt>
                <c:pt idx="32615">
                  <c:v>41248.739583254232</c:v>
                </c:pt>
                <c:pt idx="32616">
                  <c:v>41248.749999920896</c:v>
                </c:pt>
                <c:pt idx="32617">
                  <c:v>41248.76041658756</c:v>
                </c:pt>
                <c:pt idx="32618">
                  <c:v>41248.770833254224</c:v>
                </c:pt>
                <c:pt idx="32619">
                  <c:v>41248.781249920889</c:v>
                </c:pt>
                <c:pt idx="32620">
                  <c:v>41248.791666587553</c:v>
                </c:pt>
                <c:pt idx="32621">
                  <c:v>41248.802083254217</c:v>
                </c:pt>
                <c:pt idx="32622">
                  <c:v>41248.812499920881</c:v>
                </c:pt>
                <c:pt idx="32623">
                  <c:v>41248.822916587545</c:v>
                </c:pt>
                <c:pt idx="32624">
                  <c:v>41248.83333325421</c:v>
                </c:pt>
                <c:pt idx="32625">
                  <c:v>41248.843749920874</c:v>
                </c:pt>
                <c:pt idx="32626">
                  <c:v>41248.854166587538</c:v>
                </c:pt>
                <c:pt idx="32627">
                  <c:v>41248.864583254202</c:v>
                </c:pt>
                <c:pt idx="32628">
                  <c:v>41248.874999920867</c:v>
                </c:pt>
                <c:pt idx="32629">
                  <c:v>41248.885416587531</c:v>
                </c:pt>
                <c:pt idx="32630">
                  <c:v>41248.895833254195</c:v>
                </c:pt>
                <c:pt idx="32631">
                  <c:v>41248.906249920859</c:v>
                </c:pt>
                <c:pt idx="32632">
                  <c:v>41248.916666587524</c:v>
                </c:pt>
                <c:pt idx="32633">
                  <c:v>41248.927083254188</c:v>
                </c:pt>
                <c:pt idx="32634">
                  <c:v>41248.937499920852</c:v>
                </c:pt>
                <c:pt idx="32635">
                  <c:v>41248.947916587516</c:v>
                </c:pt>
                <c:pt idx="32636">
                  <c:v>41248.958333254181</c:v>
                </c:pt>
                <c:pt idx="32637">
                  <c:v>41248.968749920845</c:v>
                </c:pt>
                <c:pt idx="32638">
                  <c:v>41248.979166587509</c:v>
                </c:pt>
                <c:pt idx="32639">
                  <c:v>41248.989583254173</c:v>
                </c:pt>
                <c:pt idx="32640">
                  <c:v>41248.999999920838</c:v>
                </c:pt>
                <c:pt idx="32641">
                  <c:v>41249.010416587502</c:v>
                </c:pt>
                <c:pt idx="32642">
                  <c:v>41249.020833254166</c:v>
                </c:pt>
                <c:pt idx="32643">
                  <c:v>41249.03124992083</c:v>
                </c:pt>
                <c:pt idx="32644">
                  <c:v>41249.041666587495</c:v>
                </c:pt>
                <c:pt idx="32645">
                  <c:v>41249.052083254159</c:v>
                </c:pt>
                <c:pt idx="32646">
                  <c:v>41249.062499920823</c:v>
                </c:pt>
                <c:pt idx="32647">
                  <c:v>41249.072916587487</c:v>
                </c:pt>
                <c:pt idx="32648">
                  <c:v>41249.083333254152</c:v>
                </c:pt>
                <c:pt idx="32649">
                  <c:v>41249.093749920816</c:v>
                </c:pt>
                <c:pt idx="32650">
                  <c:v>41249.10416658748</c:v>
                </c:pt>
                <c:pt idx="32651">
                  <c:v>41249.114583254144</c:v>
                </c:pt>
                <c:pt idx="32652">
                  <c:v>41249.124999920808</c:v>
                </c:pt>
                <c:pt idx="32653">
                  <c:v>41249.135416587473</c:v>
                </c:pt>
                <c:pt idx="32654">
                  <c:v>41249.145833254137</c:v>
                </c:pt>
                <c:pt idx="32655">
                  <c:v>41249.156249920801</c:v>
                </c:pt>
                <c:pt idx="32656">
                  <c:v>41249.166666587465</c:v>
                </c:pt>
                <c:pt idx="32657">
                  <c:v>41249.17708325413</c:v>
                </c:pt>
                <c:pt idx="32658">
                  <c:v>41249.187499920794</c:v>
                </c:pt>
                <c:pt idx="32659">
                  <c:v>41249.197916587458</c:v>
                </c:pt>
                <c:pt idx="32660">
                  <c:v>41249.208333254122</c:v>
                </c:pt>
                <c:pt idx="32661">
                  <c:v>41249.218749920787</c:v>
                </c:pt>
                <c:pt idx="32662">
                  <c:v>41249.229166587451</c:v>
                </c:pt>
                <c:pt idx="32663">
                  <c:v>41249.239583254115</c:v>
                </c:pt>
                <c:pt idx="32664">
                  <c:v>41249.249999920779</c:v>
                </c:pt>
                <c:pt idx="32665">
                  <c:v>41249.260416587444</c:v>
                </c:pt>
                <c:pt idx="32666">
                  <c:v>41249.270833254108</c:v>
                </c:pt>
                <c:pt idx="32667">
                  <c:v>41249.281249920772</c:v>
                </c:pt>
                <c:pt idx="32668">
                  <c:v>41249.291666587436</c:v>
                </c:pt>
                <c:pt idx="32669">
                  <c:v>41249.302083254101</c:v>
                </c:pt>
                <c:pt idx="32670">
                  <c:v>41249.312499920765</c:v>
                </c:pt>
                <c:pt idx="32671">
                  <c:v>41249.322916587429</c:v>
                </c:pt>
                <c:pt idx="32672">
                  <c:v>41249.333333254093</c:v>
                </c:pt>
                <c:pt idx="32673">
                  <c:v>41249.343749920758</c:v>
                </c:pt>
                <c:pt idx="32674">
                  <c:v>41249.354166587422</c:v>
                </c:pt>
                <c:pt idx="32675">
                  <c:v>41249.364583254086</c:v>
                </c:pt>
                <c:pt idx="32676">
                  <c:v>41249.37499992075</c:v>
                </c:pt>
                <c:pt idx="32677">
                  <c:v>41249.385416587415</c:v>
                </c:pt>
                <c:pt idx="32678">
                  <c:v>41249.395833254079</c:v>
                </c:pt>
                <c:pt idx="32679">
                  <c:v>41249.406249920743</c:v>
                </c:pt>
                <c:pt idx="32680">
                  <c:v>41249.416666587407</c:v>
                </c:pt>
                <c:pt idx="32681">
                  <c:v>41249.427083254071</c:v>
                </c:pt>
                <c:pt idx="32682">
                  <c:v>41249.437499920736</c:v>
                </c:pt>
                <c:pt idx="32683">
                  <c:v>41249.4479165874</c:v>
                </c:pt>
                <c:pt idx="32684">
                  <c:v>41249.458333254064</c:v>
                </c:pt>
                <c:pt idx="32685">
                  <c:v>41249.468749920728</c:v>
                </c:pt>
                <c:pt idx="32686">
                  <c:v>41249.479166587393</c:v>
                </c:pt>
                <c:pt idx="32687">
                  <c:v>41249.489583254057</c:v>
                </c:pt>
                <c:pt idx="32688">
                  <c:v>41249.499999920721</c:v>
                </c:pt>
                <c:pt idx="32689">
                  <c:v>41249.510416587385</c:v>
                </c:pt>
                <c:pt idx="32690">
                  <c:v>41249.52083325405</c:v>
                </c:pt>
                <c:pt idx="32691">
                  <c:v>41249.531249920714</c:v>
                </c:pt>
                <c:pt idx="32692">
                  <c:v>41249.541666587378</c:v>
                </c:pt>
                <c:pt idx="32693">
                  <c:v>41249.552083254042</c:v>
                </c:pt>
                <c:pt idx="32694">
                  <c:v>41249.562499920707</c:v>
                </c:pt>
                <c:pt idx="32695">
                  <c:v>41249.572916587371</c:v>
                </c:pt>
                <c:pt idx="32696">
                  <c:v>41249.583333254035</c:v>
                </c:pt>
                <c:pt idx="32697">
                  <c:v>41249.593749920699</c:v>
                </c:pt>
                <c:pt idx="32698">
                  <c:v>41249.604166587364</c:v>
                </c:pt>
                <c:pt idx="32699">
                  <c:v>41249.614583254028</c:v>
                </c:pt>
                <c:pt idx="32700">
                  <c:v>41249.624999920692</c:v>
                </c:pt>
                <c:pt idx="32701">
                  <c:v>41249.635416587356</c:v>
                </c:pt>
                <c:pt idx="32702">
                  <c:v>41249.645833254021</c:v>
                </c:pt>
                <c:pt idx="32703">
                  <c:v>41249.656249920685</c:v>
                </c:pt>
                <c:pt idx="32704">
                  <c:v>41249.666666587349</c:v>
                </c:pt>
                <c:pt idx="32705">
                  <c:v>41249.677083254013</c:v>
                </c:pt>
                <c:pt idx="32706">
                  <c:v>41249.687499920678</c:v>
                </c:pt>
                <c:pt idx="32707">
                  <c:v>41249.697916587342</c:v>
                </c:pt>
                <c:pt idx="32708">
                  <c:v>41249.708333254006</c:v>
                </c:pt>
                <c:pt idx="32709">
                  <c:v>41249.71874992067</c:v>
                </c:pt>
                <c:pt idx="32710">
                  <c:v>41249.729166587334</c:v>
                </c:pt>
                <c:pt idx="32711">
                  <c:v>41249.739583253999</c:v>
                </c:pt>
                <c:pt idx="32712">
                  <c:v>41249.749999920663</c:v>
                </c:pt>
                <c:pt idx="32713">
                  <c:v>41249.760416587327</c:v>
                </c:pt>
                <c:pt idx="32714">
                  <c:v>41249.770833253991</c:v>
                </c:pt>
                <c:pt idx="32715">
                  <c:v>41249.781249920656</c:v>
                </c:pt>
                <c:pt idx="32716">
                  <c:v>41249.79166658732</c:v>
                </c:pt>
                <c:pt idx="32717">
                  <c:v>41249.802083253984</c:v>
                </c:pt>
                <c:pt idx="32718">
                  <c:v>41249.812499920648</c:v>
                </c:pt>
                <c:pt idx="32719">
                  <c:v>41249.822916587313</c:v>
                </c:pt>
                <c:pt idx="32720">
                  <c:v>41249.833333253977</c:v>
                </c:pt>
                <c:pt idx="32721">
                  <c:v>41249.843749920641</c:v>
                </c:pt>
                <c:pt idx="32722">
                  <c:v>41249.854166587305</c:v>
                </c:pt>
                <c:pt idx="32723">
                  <c:v>41249.86458325397</c:v>
                </c:pt>
                <c:pt idx="32724">
                  <c:v>41249.874999920634</c:v>
                </c:pt>
                <c:pt idx="32725">
                  <c:v>41249.885416587298</c:v>
                </c:pt>
                <c:pt idx="32726">
                  <c:v>41249.895833253962</c:v>
                </c:pt>
                <c:pt idx="32727">
                  <c:v>41249.906249920627</c:v>
                </c:pt>
                <c:pt idx="32728">
                  <c:v>41249.916666587291</c:v>
                </c:pt>
                <c:pt idx="32729">
                  <c:v>41249.927083253955</c:v>
                </c:pt>
                <c:pt idx="32730">
                  <c:v>41249.937499920619</c:v>
                </c:pt>
                <c:pt idx="32731">
                  <c:v>41249.947916587284</c:v>
                </c:pt>
                <c:pt idx="32732">
                  <c:v>41249.958333253948</c:v>
                </c:pt>
                <c:pt idx="32733">
                  <c:v>41249.968749920612</c:v>
                </c:pt>
                <c:pt idx="32734">
                  <c:v>41249.979166587276</c:v>
                </c:pt>
                <c:pt idx="32735">
                  <c:v>41249.989583253941</c:v>
                </c:pt>
                <c:pt idx="32736">
                  <c:v>41249.999999920605</c:v>
                </c:pt>
                <c:pt idx="32737">
                  <c:v>41250.010416587269</c:v>
                </c:pt>
                <c:pt idx="32738">
                  <c:v>41250.020833253933</c:v>
                </c:pt>
                <c:pt idx="32739">
                  <c:v>41250.031249920597</c:v>
                </c:pt>
                <c:pt idx="32740">
                  <c:v>41250.041666587262</c:v>
                </c:pt>
                <c:pt idx="32741">
                  <c:v>41250.052083253926</c:v>
                </c:pt>
                <c:pt idx="32742">
                  <c:v>41250.06249992059</c:v>
                </c:pt>
                <c:pt idx="32743">
                  <c:v>41250.072916587254</c:v>
                </c:pt>
                <c:pt idx="32744">
                  <c:v>41250.083333253919</c:v>
                </c:pt>
                <c:pt idx="32745">
                  <c:v>41250.093749920583</c:v>
                </c:pt>
                <c:pt idx="32746">
                  <c:v>41250.104166587247</c:v>
                </c:pt>
                <c:pt idx="32747">
                  <c:v>41250.114583253911</c:v>
                </c:pt>
                <c:pt idx="32748">
                  <c:v>41250.124999920576</c:v>
                </c:pt>
                <c:pt idx="32749">
                  <c:v>41250.13541658724</c:v>
                </c:pt>
                <c:pt idx="32750">
                  <c:v>41250.145833253904</c:v>
                </c:pt>
                <c:pt idx="32751">
                  <c:v>41250.156249920568</c:v>
                </c:pt>
                <c:pt idx="32752">
                  <c:v>41250.166666587233</c:v>
                </c:pt>
                <c:pt idx="32753">
                  <c:v>41250.177083253897</c:v>
                </c:pt>
                <c:pt idx="32754">
                  <c:v>41250.187499920561</c:v>
                </c:pt>
                <c:pt idx="32755">
                  <c:v>41250.197916587225</c:v>
                </c:pt>
                <c:pt idx="32756">
                  <c:v>41250.20833325389</c:v>
                </c:pt>
                <c:pt idx="32757">
                  <c:v>41250.218749920554</c:v>
                </c:pt>
                <c:pt idx="32758">
                  <c:v>41250.229166587218</c:v>
                </c:pt>
                <c:pt idx="32759">
                  <c:v>41250.239583253882</c:v>
                </c:pt>
                <c:pt idx="32760">
                  <c:v>41250.249999920547</c:v>
                </c:pt>
                <c:pt idx="32761">
                  <c:v>41250.260416587211</c:v>
                </c:pt>
                <c:pt idx="32762">
                  <c:v>41250.270833253875</c:v>
                </c:pt>
                <c:pt idx="32763">
                  <c:v>41250.281249920539</c:v>
                </c:pt>
                <c:pt idx="32764">
                  <c:v>41250.291666587204</c:v>
                </c:pt>
                <c:pt idx="32765">
                  <c:v>41250.302083253868</c:v>
                </c:pt>
                <c:pt idx="32766">
                  <c:v>41250.312499920532</c:v>
                </c:pt>
                <c:pt idx="32767">
                  <c:v>41250.322916587196</c:v>
                </c:pt>
                <c:pt idx="32768">
                  <c:v>41250.33333325386</c:v>
                </c:pt>
                <c:pt idx="32769">
                  <c:v>41250.343749920525</c:v>
                </c:pt>
                <c:pt idx="32770">
                  <c:v>41250.354166587189</c:v>
                </c:pt>
                <c:pt idx="32771">
                  <c:v>41250.364583253853</c:v>
                </c:pt>
                <c:pt idx="32772">
                  <c:v>41250.374999920517</c:v>
                </c:pt>
                <c:pt idx="32773">
                  <c:v>41250.385416587182</c:v>
                </c:pt>
                <c:pt idx="32774">
                  <c:v>41250.395833253846</c:v>
                </c:pt>
                <c:pt idx="32775">
                  <c:v>41250.40624992051</c:v>
                </c:pt>
                <c:pt idx="32776">
                  <c:v>41250.416666587174</c:v>
                </c:pt>
                <c:pt idx="32777">
                  <c:v>41250.427083253839</c:v>
                </c:pt>
                <c:pt idx="32778">
                  <c:v>41250.437499920503</c:v>
                </c:pt>
                <c:pt idx="32779">
                  <c:v>41250.447916587167</c:v>
                </c:pt>
                <c:pt idx="32780">
                  <c:v>41250.458333253831</c:v>
                </c:pt>
                <c:pt idx="32781">
                  <c:v>41250.468749920496</c:v>
                </c:pt>
                <c:pt idx="32782">
                  <c:v>41250.47916658716</c:v>
                </c:pt>
                <c:pt idx="32783">
                  <c:v>41250.489583253824</c:v>
                </c:pt>
                <c:pt idx="32784">
                  <c:v>41250.499999920488</c:v>
                </c:pt>
                <c:pt idx="32785">
                  <c:v>41250.510416587153</c:v>
                </c:pt>
                <c:pt idx="32786">
                  <c:v>41250.520833253817</c:v>
                </c:pt>
                <c:pt idx="32787">
                  <c:v>41250.531249920481</c:v>
                </c:pt>
                <c:pt idx="32788">
                  <c:v>41250.541666587145</c:v>
                </c:pt>
                <c:pt idx="32789">
                  <c:v>41250.55208325381</c:v>
                </c:pt>
                <c:pt idx="32790">
                  <c:v>41250.562499920474</c:v>
                </c:pt>
                <c:pt idx="32791">
                  <c:v>41250.572916587138</c:v>
                </c:pt>
                <c:pt idx="32792">
                  <c:v>41250.583333253802</c:v>
                </c:pt>
                <c:pt idx="32793">
                  <c:v>41250.593749920467</c:v>
                </c:pt>
                <c:pt idx="32794">
                  <c:v>41250.604166587131</c:v>
                </c:pt>
                <c:pt idx="32795">
                  <c:v>41250.614583253795</c:v>
                </c:pt>
                <c:pt idx="32796">
                  <c:v>41250.624999920459</c:v>
                </c:pt>
                <c:pt idx="32797">
                  <c:v>41250.635416587123</c:v>
                </c:pt>
                <c:pt idx="32798">
                  <c:v>41250.645833253788</c:v>
                </c:pt>
                <c:pt idx="32799">
                  <c:v>41250.656249920452</c:v>
                </c:pt>
                <c:pt idx="32800">
                  <c:v>41250.666666587116</c:v>
                </c:pt>
                <c:pt idx="32801">
                  <c:v>41250.67708325378</c:v>
                </c:pt>
                <c:pt idx="32802">
                  <c:v>41250.687499920445</c:v>
                </c:pt>
                <c:pt idx="32803">
                  <c:v>41250.697916587109</c:v>
                </c:pt>
                <c:pt idx="32804">
                  <c:v>41250.708333253773</c:v>
                </c:pt>
                <c:pt idx="32805">
                  <c:v>41250.718749920437</c:v>
                </c:pt>
                <c:pt idx="32806">
                  <c:v>41250.729166587102</c:v>
                </c:pt>
                <c:pt idx="32807">
                  <c:v>41250.739583253766</c:v>
                </c:pt>
                <c:pt idx="32808">
                  <c:v>41250.74999992043</c:v>
                </c:pt>
                <c:pt idx="32809">
                  <c:v>41250.760416587094</c:v>
                </c:pt>
                <c:pt idx="32810">
                  <c:v>41250.770833253759</c:v>
                </c:pt>
                <c:pt idx="32811">
                  <c:v>41250.781249920423</c:v>
                </c:pt>
                <c:pt idx="32812">
                  <c:v>41250.791666587087</c:v>
                </c:pt>
                <c:pt idx="32813">
                  <c:v>41250.802083253751</c:v>
                </c:pt>
                <c:pt idx="32814">
                  <c:v>41250.812499920416</c:v>
                </c:pt>
                <c:pt idx="32815">
                  <c:v>41250.82291658708</c:v>
                </c:pt>
                <c:pt idx="32816">
                  <c:v>41250.833333253744</c:v>
                </c:pt>
                <c:pt idx="32817">
                  <c:v>41250.843749920408</c:v>
                </c:pt>
                <c:pt idx="32818">
                  <c:v>41250.854166587073</c:v>
                </c:pt>
                <c:pt idx="32819">
                  <c:v>41250.864583253737</c:v>
                </c:pt>
                <c:pt idx="32820">
                  <c:v>41250.874999920401</c:v>
                </c:pt>
                <c:pt idx="32821">
                  <c:v>41250.885416587065</c:v>
                </c:pt>
                <c:pt idx="32822">
                  <c:v>41250.89583325373</c:v>
                </c:pt>
                <c:pt idx="32823">
                  <c:v>41250.906249920394</c:v>
                </c:pt>
                <c:pt idx="32824">
                  <c:v>41250.916666587058</c:v>
                </c:pt>
                <c:pt idx="32825">
                  <c:v>41250.927083253722</c:v>
                </c:pt>
                <c:pt idx="32826">
                  <c:v>41250.937499920386</c:v>
                </c:pt>
                <c:pt idx="32827">
                  <c:v>41250.947916587051</c:v>
                </c:pt>
                <c:pt idx="32828">
                  <c:v>41250.958333253715</c:v>
                </c:pt>
                <c:pt idx="32829">
                  <c:v>41250.968749920379</c:v>
                </c:pt>
                <c:pt idx="32830">
                  <c:v>41250.979166587043</c:v>
                </c:pt>
                <c:pt idx="32831">
                  <c:v>41250.989583253708</c:v>
                </c:pt>
                <c:pt idx="32832">
                  <c:v>41250.999999920372</c:v>
                </c:pt>
                <c:pt idx="32833">
                  <c:v>41251.010416587036</c:v>
                </c:pt>
                <c:pt idx="32834">
                  <c:v>41251.0208332537</c:v>
                </c:pt>
                <c:pt idx="32835">
                  <c:v>41251.031249920365</c:v>
                </c:pt>
                <c:pt idx="32836">
                  <c:v>41251.041666587029</c:v>
                </c:pt>
                <c:pt idx="32837">
                  <c:v>41251.052083253693</c:v>
                </c:pt>
                <c:pt idx="32838">
                  <c:v>41251.062499920357</c:v>
                </c:pt>
                <c:pt idx="32839">
                  <c:v>41251.072916587022</c:v>
                </c:pt>
                <c:pt idx="32840">
                  <c:v>41251.083333253686</c:v>
                </c:pt>
                <c:pt idx="32841">
                  <c:v>41251.09374992035</c:v>
                </c:pt>
                <c:pt idx="32842">
                  <c:v>41251.104166587014</c:v>
                </c:pt>
                <c:pt idx="32843">
                  <c:v>41251.114583253679</c:v>
                </c:pt>
                <c:pt idx="32844">
                  <c:v>41251.124999920343</c:v>
                </c:pt>
                <c:pt idx="32845">
                  <c:v>41251.135416587007</c:v>
                </c:pt>
                <c:pt idx="32846">
                  <c:v>41251.145833253671</c:v>
                </c:pt>
                <c:pt idx="32847">
                  <c:v>41251.156249920336</c:v>
                </c:pt>
                <c:pt idx="32848">
                  <c:v>41251.166666587</c:v>
                </c:pt>
                <c:pt idx="32849">
                  <c:v>41251.177083253664</c:v>
                </c:pt>
                <c:pt idx="32850">
                  <c:v>41251.187499920328</c:v>
                </c:pt>
                <c:pt idx="32851">
                  <c:v>41251.197916586993</c:v>
                </c:pt>
                <c:pt idx="32852">
                  <c:v>41251.208333253657</c:v>
                </c:pt>
                <c:pt idx="32853">
                  <c:v>41251.218749920321</c:v>
                </c:pt>
                <c:pt idx="32854">
                  <c:v>41251.229166586985</c:v>
                </c:pt>
                <c:pt idx="32855">
                  <c:v>41251.239583253649</c:v>
                </c:pt>
                <c:pt idx="32856">
                  <c:v>41251.249999920314</c:v>
                </c:pt>
                <c:pt idx="32857">
                  <c:v>41251.260416586978</c:v>
                </c:pt>
                <c:pt idx="32858">
                  <c:v>41251.270833253642</c:v>
                </c:pt>
                <c:pt idx="32859">
                  <c:v>41251.281249920306</c:v>
                </c:pt>
                <c:pt idx="32860">
                  <c:v>41251.291666586971</c:v>
                </c:pt>
                <c:pt idx="32861">
                  <c:v>41251.302083253635</c:v>
                </c:pt>
                <c:pt idx="32862">
                  <c:v>41251.312499920299</c:v>
                </c:pt>
                <c:pt idx="32863">
                  <c:v>41251.322916586963</c:v>
                </c:pt>
                <c:pt idx="32864">
                  <c:v>41251.333333253628</c:v>
                </c:pt>
                <c:pt idx="32865">
                  <c:v>41251.343749920292</c:v>
                </c:pt>
                <c:pt idx="32866">
                  <c:v>41251.354166586956</c:v>
                </c:pt>
                <c:pt idx="32867">
                  <c:v>41251.36458325362</c:v>
                </c:pt>
                <c:pt idx="32868">
                  <c:v>41251.374999920285</c:v>
                </c:pt>
                <c:pt idx="32869">
                  <c:v>41251.385416586949</c:v>
                </c:pt>
                <c:pt idx="32870">
                  <c:v>41251.395833253613</c:v>
                </c:pt>
                <c:pt idx="32871">
                  <c:v>41251.406249920277</c:v>
                </c:pt>
                <c:pt idx="32872">
                  <c:v>41251.416666586942</c:v>
                </c:pt>
                <c:pt idx="32873">
                  <c:v>41251.427083253606</c:v>
                </c:pt>
                <c:pt idx="32874">
                  <c:v>41251.43749992027</c:v>
                </c:pt>
                <c:pt idx="32875">
                  <c:v>41251.447916586934</c:v>
                </c:pt>
                <c:pt idx="32876">
                  <c:v>41251.458333253599</c:v>
                </c:pt>
                <c:pt idx="32877">
                  <c:v>41251.468749920263</c:v>
                </c:pt>
                <c:pt idx="32878">
                  <c:v>41251.479166586927</c:v>
                </c:pt>
                <c:pt idx="32879">
                  <c:v>41251.489583253591</c:v>
                </c:pt>
                <c:pt idx="32880">
                  <c:v>41251.499999920256</c:v>
                </c:pt>
                <c:pt idx="32881">
                  <c:v>41251.51041658692</c:v>
                </c:pt>
                <c:pt idx="32882">
                  <c:v>41251.520833253584</c:v>
                </c:pt>
                <c:pt idx="32883">
                  <c:v>41251.531249920248</c:v>
                </c:pt>
                <c:pt idx="32884">
                  <c:v>41251.541666586912</c:v>
                </c:pt>
                <c:pt idx="32885">
                  <c:v>41251.552083253577</c:v>
                </c:pt>
                <c:pt idx="32886">
                  <c:v>41251.562499920241</c:v>
                </c:pt>
                <c:pt idx="32887">
                  <c:v>41251.572916586905</c:v>
                </c:pt>
                <c:pt idx="32888">
                  <c:v>41251.583333253569</c:v>
                </c:pt>
                <c:pt idx="32889">
                  <c:v>41251.593749920234</c:v>
                </c:pt>
                <c:pt idx="32890">
                  <c:v>41251.604166586898</c:v>
                </c:pt>
                <c:pt idx="32891">
                  <c:v>41251.614583253562</c:v>
                </c:pt>
                <c:pt idx="32892">
                  <c:v>41251.624999920226</c:v>
                </c:pt>
                <c:pt idx="32893">
                  <c:v>41251.635416586891</c:v>
                </c:pt>
                <c:pt idx="32894">
                  <c:v>41251.645833253555</c:v>
                </c:pt>
                <c:pt idx="32895">
                  <c:v>41251.656249920219</c:v>
                </c:pt>
                <c:pt idx="32896">
                  <c:v>41251.666666586883</c:v>
                </c:pt>
                <c:pt idx="32897">
                  <c:v>41251.677083253548</c:v>
                </c:pt>
                <c:pt idx="32898">
                  <c:v>41251.687499920212</c:v>
                </c:pt>
                <c:pt idx="32899">
                  <c:v>41251.697916586876</c:v>
                </c:pt>
                <c:pt idx="32900">
                  <c:v>41251.70833325354</c:v>
                </c:pt>
                <c:pt idx="32901">
                  <c:v>41251.718749920205</c:v>
                </c:pt>
                <c:pt idx="32902">
                  <c:v>41251.729166586869</c:v>
                </c:pt>
                <c:pt idx="32903">
                  <c:v>41251.739583253533</c:v>
                </c:pt>
                <c:pt idx="32904">
                  <c:v>41251.749999920197</c:v>
                </c:pt>
                <c:pt idx="32905">
                  <c:v>41251.760416586862</c:v>
                </c:pt>
                <c:pt idx="32906">
                  <c:v>41251.770833253526</c:v>
                </c:pt>
                <c:pt idx="32907">
                  <c:v>41251.78124992019</c:v>
                </c:pt>
                <c:pt idx="32908">
                  <c:v>41251.791666586854</c:v>
                </c:pt>
                <c:pt idx="32909">
                  <c:v>41251.802083253519</c:v>
                </c:pt>
                <c:pt idx="32910">
                  <c:v>41251.812499920183</c:v>
                </c:pt>
                <c:pt idx="32911">
                  <c:v>41251.822916586847</c:v>
                </c:pt>
                <c:pt idx="32912">
                  <c:v>41251.833333253511</c:v>
                </c:pt>
                <c:pt idx="32913">
                  <c:v>41251.843749920175</c:v>
                </c:pt>
                <c:pt idx="32914">
                  <c:v>41251.85416658684</c:v>
                </c:pt>
                <c:pt idx="32915">
                  <c:v>41251.864583253504</c:v>
                </c:pt>
                <c:pt idx="32916">
                  <c:v>41251.874999920168</c:v>
                </c:pt>
                <c:pt idx="32917">
                  <c:v>41251.885416586832</c:v>
                </c:pt>
                <c:pt idx="32918">
                  <c:v>41251.895833253497</c:v>
                </c:pt>
                <c:pt idx="32919">
                  <c:v>41251.906249920161</c:v>
                </c:pt>
                <c:pt idx="32920">
                  <c:v>41251.916666586825</c:v>
                </c:pt>
                <c:pt idx="32921">
                  <c:v>41251.927083253489</c:v>
                </c:pt>
                <c:pt idx="32922">
                  <c:v>41251.937499920154</c:v>
                </c:pt>
                <c:pt idx="32923">
                  <c:v>41251.947916586818</c:v>
                </c:pt>
                <c:pt idx="32924">
                  <c:v>41251.958333253482</c:v>
                </c:pt>
                <c:pt idx="32925">
                  <c:v>41251.968749920146</c:v>
                </c:pt>
                <c:pt idx="32926">
                  <c:v>41251.979166586811</c:v>
                </c:pt>
                <c:pt idx="32927">
                  <c:v>41251.989583253475</c:v>
                </c:pt>
                <c:pt idx="32928">
                  <c:v>41251.999999920139</c:v>
                </c:pt>
                <c:pt idx="32929">
                  <c:v>41252.010416586803</c:v>
                </c:pt>
                <c:pt idx="32930">
                  <c:v>41252.020833253468</c:v>
                </c:pt>
                <c:pt idx="32931">
                  <c:v>41252.031249920132</c:v>
                </c:pt>
                <c:pt idx="32932">
                  <c:v>41252.041666586796</c:v>
                </c:pt>
                <c:pt idx="32933">
                  <c:v>41252.05208325346</c:v>
                </c:pt>
                <c:pt idx="32934">
                  <c:v>41252.062499920125</c:v>
                </c:pt>
                <c:pt idx="32935">
                  <c:v>41252.072916586789</c:v>
                </c:pt>
                <c:pt idx="32936">
                  <c:v>41252.083333253453</c:v>
                </c:pt>
                <c:pt idx="32937">
                  <c:v>41252.093749920117</c:v>
                </c:pt>
                <c:pt idx="32938">
                  <c:v>41252.104166586782</c:v>
                </c:pt>
                <c:pt idx="32939">
                  <c:v>41252.114583253446</c:v>
                </c:pt>
                <c:pt idx="32940">
                  <c:v>41252.12499992011</c:v>
                </c:pt>
                <c:pt idx="32941">
                  <c:v>41252.135416586774</c:v>
                </c:pt>
                <c:pt idx="32942">
                  <c:v>41252.145833253438</c:v>
                </c:pt>
                <c:pt idx="32943">
                  <c:v>41252.156249920103</c:v>
                </c:pt>
                <c:pt idx="32944">
                  <c:v>41252.166666586767</c:v>
                </c:pt>
                <c:pt idx="32945">
                  <c:v>41252.177083253431</c:v>
                </c:pt>
                <c:pt idx="32946">
                  <c:v>41252.187499920095</c:v>
                </c:pt>
                <c:pt idx="32947">
                  <c:v>41252.19791658676</c:v>
                </c:pt>
                <c:pt idx="32948">
                  <c:v>41252.208333253424</c:v>
                </c:pt>
                <c:pt idx="32949">
                  <c:v>41252.218749920088</c:v>
                </c:pt>
                <c:pt idx="32950">
                  <c:v>41252.229166586752</c:v>
                </c:pt>
                <c:pt idx="32951">
                  <c:v>41252.239583253417</c:v>
                </c:pt>
                <c:pt idx="32952">
                  <c:v>41252.249999920081</c:v>
                </c:pt>
                <c:pt idx="32953">
                  <c:v>41252.260416586745</c:v>
                </c:pt>
                <c:pt idx="32954">
                  <c:v>41252.270833253409</c:v>
                </c:pt>
                <c:pt idx="32955">
                  <c:v>41252.281249920074</c:v>
                </c:pt>
                <c:pt idx="32956">
                  <c:v>41252.291666586738</c:v>
                </c:pt>
                <c:pt idx="32957">
                  <c:v>41252.302083253402</c:v>
                </c:pt>
                <c:pt idx="32958">
                  <c:v>41252.312499920066</c:v>
                </c:pt>
                <c:pt idx="32959">
                  <c:v>41252.322916586731</c:v>
                </c:pt>
                <c:pt idx="32960">
                  <c:v>41252.333333253395</c:v>
                </c:pt>
                <c:pt idx="32961">
                  <c:v>41252.343749920059</c:v>
                </c:pt>
                <c:pt idx="32962">
                  <c:v>41252.354166586723</c:v>
                </c:pt>
                <c:pt idx="32963">
                  <c:v>41252.364583253388</c:v>
                </c:pt>
                <c:pt idx="32964">
                  <c:v>41252.374999920052</c:v>
                </c:pt>
                <c:pt idx="32965">
                  <c:v>41252.385416586716</c:v>
                </c:pt>
                <c:pt idx="32966">
                  <c:v>41252.39583325338</c:v>
                </c:pt>
                <c:pt idx="32967">
                  <c:v>41252.406249920045</c:v>
                </c:pt>
                <c:pt idx="32968">
                  <c:v>41252.416666586709</c:v>
                </c:pt>
                <c:pt idx="32969">
                  <c:v>41252.427083253373</c:v>
                </c:pt>
                <c:pt idx="32970">
                  <c:v>41252.437499920037</c:v>
                </c:pt>
                <c:pt idx="32971">
                  <c:v>41252.447916586701</c:v>
                </c:pt>
                <c:pt idx="32972">
                  <c:v>41252.458333253366</c:v>
                </c:pt>
                <c:pt idx="32973">
                  <c:v>41252.46874992003</c:v>
                </c:pt>
                <c:pt idx="32974">
                  <c:v>41252.479166586694</c:v>
                </c:pt>
                <c:pt idx="32975">
                  <c:v>41252.489583253358</c:v>
                </c:pt>
                <c:pt idx="32976">
                  <c:v>41252.499999920023</c:v>
                </c:pt>
                <c:pt idx="32977">
                  <c:v>41252.510416586687</c:v>
                </c:pt>
                <c:pt idx="32978">
                  <c:v>41252.520833253351</c:v>
                </c:pt>
                <c:pt idx="32979">
                  <c:v>41252.531249920015</c:v>
                </c:pt>
                <c:pt idx="32980">
                  <c:v>41252.54166658668</c:v>
                </c:pt>
                <c:pt idx="32981">
                  <c:v>41252.552083253344</c:v>
                </c:pt>
                <c:pt idx="32982">
                  <c:v>41252.562499920008</c:v>
                </c:pt>
                <c:pt idx="32983">
                  <c:v>41252.572916586672</c:v>
                </c:pt>
                <c:pt idx="32984">
                  <c:v>41252.583333253337</c:v>
                </c:pt>
                <c:pt idx="32985">
                  <c:v>41252.593749920001</c:v>
                </c:pt>
                <c:pt idx="32986">
                  <c:v>41252.604166586665</c:v>
                </c:pt>
                <c:pt idx="32987">
                  <c:v>41252.614583253329</c:v>
                </c:pt>
                <c:pt idx="32988">
                  <c:v>41252.624999919994</c:v>
                </c:pt>
                <c:pt idx="32989">
                  <c:v>41252.635416586658</c:v>
                </c:pt>
                <c:pt idx="32990">
                  <c:v>41252.645833253322</c:v>
                </c:pt>
                <c:pt idx="32991">
                  <c:v>41252.656249919986</c:v>
                </c:pt>
                <c:pt idx="32992">
                  <c:v>41252.666666586651</c:v>
                </c:pt>
                <c:pt idx="32993">
                  <c:v>41252.677083253315</c:v>
                </c:pt>
                <c:pt idx="32994">
                  <c:v>41252.687499919979</c:v>
                </c:pt>
                <c:pt idx="32995">
                  <c:v>41252.697916586643</c:v>
                </c:pt>
                <c:pt idx="32996">
                  <c:v>41252.708333253308</c:v>
                </c:pt>
                <c:pt idx="32997">
                  <c:v>41252.718749919972</c:v>
                </c:pt>
                <c:pt idx="32998">
                  <c:v>41252.729166586636</c:v>
                </c:pt>
                <c:pt idx="32999">
                  <c:v>41252.7395832533</c:v>
                </c:pt>
                <c:pt idx="33000">
                  <c:v>41252.749999919964</c:v>
                </c:pt>
                <c:pt idx="33001">
                  <c:v>41252.760416586629</c:v>
                </c:pt>
                <c:pt idx="33002">
                  <c:v>41252.770833253293</c:v>
                </c:pt>
                <c:pt idx="33003">
                  <c:v>41252.781249919957</c:v>
                </c:pt>
                <c:pt idx="33004">
                  <c:v>41252.791666586621</c:v>
                </c:pt>
                <c:pt idx="33005">
                  <c:v>41252.802083253286</c:v>
                </c:pt>
                <c:pt idx="33006">
                  <c:v>41252.81249991995</c:v>
                </c:pt>
                <c:pt idx="33007">
                  <c:v>41252.822916586614</c:v>
                </c:pt>
                <c:pt idx="33008">
                  <c:v>41252.833333253278</c:v>
                </c:pt>
                <c:pt idx="33009">
                  <c:v>41252.843749919943</c:v>
                </c:pt>
                <c:pt idx="33010">
                  <c:v>41252.854166586607</c:v>
                </c:pt>
                <c:pt idx="33011">
                  <c:v>41252.864583253271</c:v>
                </c:pt>
                <c:pt idx="33012">
                  <c:v>41252.874999919935</c:v>
                </c:pt>
                <c:pt idx="33013">
                  <c:v>41252.8854165866</c:v>
                </c:pt>
                <c:pt idx="33014">
                  <c:v>41252.895833253264</c:v>
                </c:pt>
                <c:pt idx="33015">
                  <c:v>41252.906249919928</c:v>
                </c:pt>
                <c:pt idx="33016">
                  <c:v>41252.916666586592</c:v>
                </c:pt>
                <c:pt idx="33017">
                  <c:v>41252.927083253257</c:v>
                </c:pt>
                <c:pt idx="33018">
                  <c:v>41252.937499919921</c:v>
                </c:pt>
                <c:pt idx="33019">
                  <c:v>41252.947916586585</c:v>
                </c:pt>
                <c:pt idx="33020">
                  <c:v>41252.958333253249</c:v>
                </c:pt>
                <c:pt idx="33021">
                  <c:v>41252.968749919914</c:v>
                </c:pt>
                <c:pt idx="33022">
                  <c:v>41252.979166586578</c:v>
                </c:pt>
                <c:pt idx="33023">
                  <c:v>41252.989583253242</c:v>
                </c:pt>
                <c:pt idx="33024">
                  <c:v>41252.999999919906</c:v>
                </c:pt>
                <c:pt idx="33025">
                  <c:v>41253.01041658657</c:v>
                </c:pt>
                <c:pt idx="33026">
                  <c:v>41253.020833253235</c:v>
                </c:pt>
                <c:pt idx="33027">
                  <c:v>41253.031249919899</c:v>
                </c:pt>
                <c:pt idx="33028">
                  <c:v>41253.041666586563</c:v>
                </c:pt>
                <c:pt idx="33029">
                  <c:v>41253.052083253227</c:v>
                </c:pt>
                <c:pt idx="33030">
                  <c:v>41253.062499919892</c:v>
                </c:pt>
                <c:pt idx="33031">
                  <c:v>41253.072916586556</c:v>
                </c:pt>
                <c:pt idx="33032">
                  <c:v>41253.08333325322</c:v>
                </c:pt>
                <c:pt idx="33033">
                  <c:v>41253.093749919884</c:v>
                </c:pt>
                <c:pt idx="33034">
                  <c:v>41253.104166586549</c:v>
                </c:pt>
                <c:pt idx="33035">
                  <c:v>41253.114583253213</c:v>
                </c:pt>
                <c:pt idx="33036">
                  <c:v>41253.124999919877</c:v>
                </c:pt>
                <c:pt idx="33037">
                  <c:v>41253.135416586541</c:v>
                </c:pt>
                <c:pt idx="33038">
                  <c:v>41253.145833253206</c:v>
                </c:pt>
                <c:pt idx="33039">
                  <c:v>41253.15624991987</c:v>
                </c:pt>
                <c:pt idx="33040">
                  <c:v>41253.166666586534</c:v>
                </c:pt>
                <c:pt idx="33041">
                  <c:v>41253.177083253198</c:v>
                </c:pt>
                <c:pt idx="33042">
                  <c:v>41253.187499919863</c:v>
                </c:pt>
                <c:pt idx="33043">
                  <c:v>41253.197916586527</c:v>
                </c:pt>
                <c:pt idx="33044">
                  <c:v>41253.208333253191</c:v>
                </c:pt>
                <c:pt idx="33045">
                  <c:v>41253.218749919855</c:v>
                </c:pt>
                <c:pt idx="33046">
                  <c:v>41253.22916658652</c:v>
                </c:pt>
                <c:pt idx="33047">
                  <c:v>41253.239583253184</c:v>
                </c:pt>
                <c:pt idx="33048">
                  <c:v>41253.249999919848</c:v>
                </c:pt>
                <c:pt idx="33049">
                  <c:v>41253.260416586512</c:v>
                </c:pt>
                <c:pt idx="33050">
                  <c:v>41253.270833253177</c:v>
                </c:pt>
                <c:pt idx="33051">
                  <c:v>41253.281249919841</c:v>
                </c:pt>
                <c:pt idx="33052">
                  <c:v>41253.291666586505</c:v>
                </c:pt>
                <c:pt idx="33053">
                  <c:v>41253.302083253169</c:v>
                </c:pt>
                <c:pt idx="33054">
                  <c:v>41253.312499919833</c:v>
                </c:pt>
                <c:pt idx="33055">
                  <c:v>41253.322916586498</c:v>
                </c:pt>
                <c:pt idx="33056">
                  <c:v>41253.333333253162</c:v>
                </c:pt>
                <c:pt idx="33057">
                  <c:v>41253.343749919826</c:v>
                </c:pt>
                <c:pt idx="33058">
                  <c:v>41253.35416658649</c:v>
                </c:pt>
                <c:pt idx="33059">
                  <c:v>41253.364583253155</c:v>
                </c:pt>
                <c:pt idx="33060">
                  <c:v>41253.374999919819</c:v>
                </c:pt>
                <c:pt idx="33061">
                  <c:v>41253.385416586483</c:v>
                </c:pt>
                <c:pt idx="33062">
                  <c:v>41253.395833253147</c:v>
                </c:pt>
                <c:pt idx="33063">
                  <c:v>41253.406249919812</c:v>
                </c:pt>
                <c:pt idx="33064">
                  <c:v>41253.416666586476</c:v>
                </c:pt>
                <c:pt idx="33065">
                  <c:v>41253.42708325314</c:v>
                </c:pt>
                <c:pt idx="33066">
                  <c:v>41253.437499919804</c:v>
                </c:pt>
                <c:pt idx="33067">
                  <c:v>41253.447916586469</c:v>
                </c:pt>
                <c:pt idx="33068">
                  <c:v>41253.458333253133</c:v>
                </c:pt>
                <c:pt idx="33069">
                  <c:v>41253.468749919797</c:v>
                </c:pt>
                <c:pt idx="33070">
                  <c:v>41253.479166586461</c:v>
                </c:pt>
                <c:pt idx="33071">
                  <c:v>41253.489583253126</c:v>
                </c:pt>
                <c:pt idx="33072">
                  <c:v>41253.49999991979</c:v>
                </c:pt>
                <c:pt idx="33073">
                  <c:v>41253.510416586454</c:v>
                </c:pt>
                <c:pt idx="33074">
                  <c:v>41253.520833253118</c:v>
                </c:pt>
                <c:pt idx="33075">
                  <c:v>41253.531249919783</c:v>
                </c:pt>
                <c:pt idx="33076">
                  <c:v>41253.541666586447</c:v>
                </c:pt>
                <c:pt idx="33077">
                  <c:v>41253.552083253111</c:v>
                </c:pt>
                <c:pt idx="33078">
                  <c:v>41253.562499919775</c:v>
                </c:pt>
                <c:pt idx="33079">
                  <c:v>41253.57291658644</c:v>
                </c:pt>
                <c:pt idx="33080">
                  <c:v>41253.583333253104</c:v>
                </c:pt>
                <c:pt idx="33081">
                  <c:v>41253.593749919768</c:v>
                </c:pt>
                <c:pt idx="33082">
                  <c:v>41253.604166586432</c:v>
                </c:pt>
                <c:pt idx="33083">
                  <c:v>41253.614583253096</c:v>
                </c:pt>
                <c:pt idx="33084">
                  <c:v>41253.624999919761</c:v>
                </c:pt>
                <c:pt idx="33085">
                  <c:v>41253.635416586425</c:v>
                </c:pt>
                <c:pt idx="33086">
                  <c:v>41253.645833253089</c:v>
                </c:pt>
                <c:pt idx="33087">
                  <c:v>41253.656249919753</c:v>
                </c:pt>
                <c:pt idx="33088">
                  <c:v>41253.666666586418</c:v>
                </c:pt>
                <c:pt idx="33089">
                  <c:v>41253.677083253082</c:v>
                </c:pt>
                <c:pt idx="33090">
                  <c:v>41253.687499919746</c:v>
                </c:pt>
                <c:pt idx="33091">
                  <c:v>41253.69791658641</c:v>
                </c:pt>
                <c:pt idx="33092">
                  <c:v>41253.708333253075</c:v>
                </c:pt>
                <c:pt idx="33093">
                  <c:v>41253.718749919739</c:v>
                </c:pt>
                <c:pt idx="33094">
                  <c:v>41253.729166586403</c:v>
                </c:pt>
                <c:pt idx="33095">
                  <c:v>41253.739583253067</c:v>
                </c:pt>
                <c:pt idx="33096">
                  <c:v>41253.749999919732</c:v>
                </c:pt>
                <c:pt idx="33097">
                  <c:v>41253.760416586396</c:v>
                </c:pt>
                <c:pt idx="33098">
                  <c:v>41253.77083325306</c:v>
                </c:pt>
                <c:pt idx="33099">
                  <c:v>41253.781249919724</c:v>
                </c:pt>
                <c:pt idx="33100">
                  <c:v>41253.791666586389</c:v>
                </c:pt>
                <c:pt idx="33101">
                  <c:v>41253.802083253053</c:v>
                </c:pt>
                <c:pt idx="33102">
                  <c:v>41253.812499919717</c:v>
                </c:pt>
                <c:pt idx="33103">
                  <c:v>41253.822916586381</c:v>
                </c:pt>
                <c:pt idx="33104">
                  <c:v>41253.833333253046</c:v>
                </c:pt>
                <c:pt idx="33105">
                  <c:v>41253.84374991971</c:v>
                </c:pt>
                <c:pt idx="33106">
                  <c:v>41253.854166586374</c:v>
                </c:pt>
                <c:pt idx="33107">
                  <c:v>41253.864583253038</c:v>
                </c:pt>
                <c:pt idx="33108">
                  <c:v>41253.874999919703</c:v>
                </c:pt>
                <c:pt idx="33109">
                  <c:v>41253.885416586367</c:v>
                </c:pt>
                <c:pt idx="33110">
                  <c:v>41253.895833253031</c:v>
                </c:pt>
                <c:pt idx="33111">
                  <c:v>41253.906249919695</c:v>
                </c:pt>
                <c:pt idx="33112">
                  <c:v>41253.916666586359</c:v>
                </c:pt>
                <c:pt idx="33113">
                  <c:v>41253.927083253024</c:v>
                </c:pt>
                <c:pt idx="33114">
                  <c:v>41253.937499919688</c:v>
                </c:pt>
                <c:pt idx="33115">
                  <c:v>41253.947916586352</c:v>
                </c:pt>
                <c:pt idx="33116">
                  <c:v>41253.958333253016</c:v>
                </c:pt>
                <c:pt idx="33117">
                  <c:v>41253.968749919681</c:v>
                </c:pt>
                <c:pt idx="33118">
                  <c:v>41253.979166586345</c:v>
                </c:pt>
                <c:pt idx="33119">
                  <c:v>41253.989583253009</c:v>
                </c:pt>
                <c:pt idx="33120">
                  <c:v>41253.999999919673</c:v>
                </c:pt>
                <c:pt idx="33121">
                  <c:v>41254.010416586338</c:v>
                </c:pt>
                <c:pt idx="33122">
                  <c:v>41254.020833253002</c:v>
                </c:pt>
                <c:pt idx="33123">
                  <c:v>41254.031249919666</c:v>
                </c:pt>
                <c:pt idx="33124">
                  <c:v>41254.04166658633</c:v>
                </c:pt>
                <c:pt idx="33125">
                  <c:v>41254.052083252995</c:v>
                </c:pt>
                <c:pt idx="33126">
                  <c:v>41254.062499919659</c:v>
                </c:pt>
                <c:pt idx="33127">
                  <c:v>41254.072916586323</c:v>
                </c:pt>
                <c:pt idx="33128">
                  <c:v>41254.083333252987</c:v>
                </c:pt>
                <c:pt idx="33129">
                  <c:v>41254.093749919652</c:v>
                </c:pt>
                <c:pt idx="33130">
                  <c:v>41254.104166586316</c:v>
                </c:pt>
                <c:pt idx="33131">
                  <c:v>41254.11458325298</c:v>
                </c:pt>
                <c:pt idx="33132">
                  <c:v>41254.124999919644</c:v>
                </c:pt>
                <c:pt idx="33133">
                  <c:v>41254.135416586309</c:v>
                </c:pt>
                <c:pt idx="33134">
                  <c:v>41254.145833252973</c:v>
                </c:pt>
                <c:pt idx="33135">
                  <c:v>41254.156249919637</c:v>
                </c:pt>
                <c:pt idx="33136">
                  <c:v>41254.166666586301</c:v>
                </c:pt>
                <c:pt idx="33137">
                  <c:v>41254.177083252966</c:v>
                </c:pt>
                <c:pt idx="33138">
                  <c:v>41254.18749991963</c:v>
                </c:pt>
                <c:pt idx="33139">
                  <c:v>41254.197916586294</c:v>
                </c:pt>
                <c:pt idx="33140">
                  <c:v>41254.208333252958</c:v>
                </c:pt>
                <c:pt idx="33141">
                  <c:v>41254.218749919622</c:v>
                </c:pt>
                <c:pt idx="33142">
                  <c:v>41254.229166586287</c:v>
                </c:pt>
                <c:pt idx="33143">
                  <c:v>41254.239583252951</c:v>
                </c:pt>
                <c:pt idx="33144">
                  <c:v>41254.249999919615</c:v>
                </c:pt>
                <c:pt idx="33145">
                  <c:v>41254.260416586279</c:v>
                </c:pt>
                <c:pt idx="33146">
                  <c:v>41254.270833252944</c:v>
                </c:pt>
                <c:pt idx="33147">
                  <c:v>41254.281249919608</c:v>
                </c:pt>
                <c:pt idx="33148">
                  <c:v>41254.291666586272</c:v>
                </c:pt>
                <c:pt idx="33149">
                  <c:v>41254.302083252936</c:v>
                </c:pt>
                <c:pt idx="33150">
                  <c:v>41254.312499919601</c:v>
                </c:pt>
                <c:pt idx="33151">
                  <c:v>41254.322916586265</c:v>
                </c:pt>
                <c:pt idx="33152">
                  <c:v>41254.333333252929</c:v>
                </c:pt>
                <c:pt idx="33153">
                  <c:v>41254.343749919593</c:v>
                </c:pt>
                <c:pt idx="33154">
                  <c:v>41254.354166586258</c:v>
                </c:pt>
                <c:pt idx="33155">
                  <c:v>41254.364583252922</c:v>
                </c:pt>
                <c:pt idx="33156">
                  <c:v>41254.374999919586</c:v>
                </c:pt>
                <c:pt idx="33157">
                  <c:v>41254.38541658625</c:v>
                </c:pt>
                <c:pt idx="33158">
                  <c:v>41254.395833252915</c:v>
                </c:pt>
                <c:pt idx="33159">
                  <c:v>41254.406249919579</c:v>
                </c:pt>
                <c:pt idx="33160">
                  <c:v>41254.416666586243</c:v>
                </c:pt>
                <c:pt idx="33161">
                  <c:v>41254.427083252907</c:v>
                </c:pt>
                <c:pt idx="33162">
                  <c:v>41254.437499919572</c:v>
                </c:pt>
                <c:pt idx="33163">
                  <c:v>41254.447916586236</c:v>
                </c:pt>
                <c:pt idx="33164">
                  <c:v>41254.4583332529</c:v>
                </c:pt>
                <c:pt idx="33165">
                  <c:v>41254.468749919564</c:v>
                </c:pt>
                <c:pt idx="33166">
                  <c:v>41254.479166586229</c:v>
                </c:pt>
                <c:pt idx="33167">
                  <c:v>41254.489583252893</c:v>
                </c:pt>
                <c:pt idx="33168">
                  <c:v>41254.499999919557</c:v>
                </c:pt>
                <c:pt idx="33169">
                  <c:v>41254.510416586221</c:v>
                </c:pt>
                <c:pt idx="33170">
                  <c:v>41254.520833252885</c:v>
                </c:pt>
                <c:pt idx="33171">
                  <c:v>41254.53124991955</c:v>
                </c:pt>
                <c:pt idx="33172">
                  <c:v>41254.541666586214</c:v>
                </c:pt>
                <c:pt idx="33173">
                  <c:v>41254.552083252878</c:v>
                </c:pt>
                <c:pt idx="33174">
                  <c:v>41254.562499919542</c:v>
                </c:pt>
                <c:pt idx="33175">
                  <c:v>41254.572916586207</c:v>
                </c:pt>
                <c:pt idx="33176">
                  <c:v>41254.583333252871</c:v>
                </c:pt>
                <c:pt idx="33177">
                  <c:v>41254.593749919535</c:v>
                </c:pt>
                <c:pt idx="33178">
                  <c:v>41254.604166586199</c:v>
                </c:pt>
                <c:pt idx="33179">
                  <c:v>41254.614583252864</c:v>
                </c:pt>
                <c:pt idx="33180">
                  <c:v>41254.624999919528</c:v>
                </c:pt>
                <c:pt idx="33181">
                  <c:v>41254.635416586192</c:v>
                </c:pt>
                <c:pt idx="33182">
                  <c:v>41254.645833252856</c:v>
                </c:pt>
                <c:pt idx="33183">
                  <c:v>41254.656249919521</c:v>
                </c:pt>
                <c:pt idx="33184">
                  <c:v>41254.666666586185</c:v>
                </c:pt>
                <c:pt idx="33185">
                  <c:v>41254.677083252849</c:v>
                </c:pt>
                <c:pt idx="33186">
                  <c:v>41254.687499919513</c:v>
                </c:pt>
                <c:pt idx="33187">
                  <c:v>41254.697916586178</c:v>
                </c:pt>
                <c:pt idx="33188">
                  <c:v>41254.708333252842</c:v>
                </c:pt>
                <c:pt idx="33189">
                  <c:v>41254.718749919506</c:v>
                </c:pt>
                <c:pt idx="33190">
                  <c:v>41254.72916658617</c:v>
                </c:pt>
                <c:pt idx="33191">
                  <c:v>41254.739583252835</c:v>
                </c:pt>
                <c:pt idx="33192">
                  <c:v>41254.749999919499</c:v>
                </c:pt>
                <c:pt idx="33193">
                  <c:v>41254.760416586163</c:v>
                </c:pt>
                <c:pt idx="33194">
                  <c:v>41254.770833252827</c:v>
                </c:pt>
                <c:pt idx="33195">
                  <c:v>41254.781249919492</c:v>
                </c:pt>
                <c:pt idx="33196">
                  <c:v>41254.791666586156</c:v>
                </c:pt>
                <c:pt idx="33197">
                  <c:v>41254.80208325282</c:v>
                </c:pt>
                <c:pt idx="33198">
                  <c:v>41254.812499919484</c:v>
                </c:pt>
                <c:pt idx="33199">
                  <c:v>41254.822916586148</c:v>
                </c:pt>
                <c:pt idx="33200">
                  <c:v>41254.833333252813</c:v>
                </c:pt>
                <c:pt idx="33201">
                  <c:v>41254.843749919477</c:v>
                </c:pt>
                <c:pt idx="33202">
                  <c:v>41254.854166586141</c:v>
                </c:pt>
                <c:pt idx="33203">
                  <c:v>41254.864583252805</c:v>
                </c:pt>
                <c:pt idx="33204">
                  <c:v>41254.87499991947</c:v>
                </c:pt>
                <c:pt idx="33205">
                  <c:v>41254.885416586134</c:v>
                </c:pt>
                <c:pt idx="33206">
                  <c:v>41254.895833252798</c:v>
                </c:pt>
                <c:pt idx="33207">
                  <c:v>41254.906249919462</c:v>
                </c:pt>
                <c:pt idx="33208">
                  <c:v>41254.916666586127</c:v>
                </c:pt>
                <c:pt idx="33209">
                  <c:v>41254.927083252791</c:v>
                </c:pt>
                <c:pt idx="33210">
                  <c:v>41254.937499919455</c:v>
                </c:pt>
                <c:pt idx="33211">
                  <c:v>41254.947916586119</c:v>
                </c:pt>
                <c:pt idx="33212">
                  <c:v>41254.958333252784</c:v>
                </c:pt>
                <c:pt idx="33213">
                  <c:v>41254.968749919448</c:v>
                </c:pt>
                <c:pt idx="33214">
                  <c:v>41254.979166586112</c:v>
                </c:pt>
                <c:pt idx="33215">
                  <c:v>41254.989583252776</c:v>
                </c:pt>
                <c:pt idx="33216">
                  <c:v>41254.999999919441</c:v>
                </c:pt>
                <c:pt idx="33217">
                  <c:v>41255.010416586105</c:v>
                </c:pt>
                <c:pt idx="33218">
                  <c:v>41255.020833252769</c:v>
                </c:pt>
                <c:pt idx="33219">
                  <c:v>41255.031249919433</c:v>
                </c:pt>
                <c:pt idx="33220">
                  <c:v>41255.041666586098</c:v>
                </c:pt>
                <c:pt idx="33221">
                  <c:v>41255.052083252762</c:v>
                </c:pt>
                <c:pt idx="33222">
                  <c:v>41255.062499919426</c:v>
                </c:pt>
                <c:pt idx="33223">
                  <c:v>41255.07291658609</c:v>
                </c:pt>
                <c:pt idx="33224">
                  <c:v>41255.083333252755</c:v>
                </c:pt>
                <c:pt idx="33225">
                  <c:v>41255.093749919419</c:v>
                </c:pt>
                <c:pt idx="33226">
                  <c:v>41255.104166586083</c:v>
                </c:pt>
                <c:pt idx="33227">
                  <c:v>41255.114583252747</c:v>
                </c:pt>
                <c:pt idx="33228">
                  <c:v>41255.124999919411</c:v>
                </c:pt>
                <c:pt idx="33229">
                  <c:v>41255.135416586076</c:v>
                </c:pt>
                <c:pt idx="33230">
                  <c:v>41255.14583325274</c:v>
                </c:pt>
                <c:pt idx="33231">
                  <c:v>41255.156249919404</c:v>
                </c:pt>
                <c:pt idx="33232">
                  <c:v>41255.166666586068</c:v>
                </c:pt>
                <c:pt idx="33233">
                  <c:v>41255.177083252733</c:v>
                </c:pt>
                <c:pt idx="33234">
                  <c:v>41255.187499919397</c:v>
                </c:pt>
                <c:pt idx="33235">
                  <c:v>41255.197916586061</c:v>
                </c:pt>
                <c:pt idx="33236">
                  <c:v>41255.208333252725</c:v>
                </c:pt>
                <c:pt idx="33237">
                  <c:v>41255.21874991939</c:v>
                </c:pt>
                <c:pt idx="33238">
                  <c:v>41255.229166586054</c:v>
                </c:pt>
                <c:pt idx="33239">
                  <c:v>41255.239583252718</c:v>
                </c:pt>
                <c:pt idx="33240">
                  <c:v>41255.249999919382</c:v>
                </c:pt>
                <c:pt idx="33241">
                  <c:v>41255.260416586047</c:v>
                </c:pt>
                <c:pt idx="33242">
                  <c:v>41255.270833252711</c:v>
                </c:pt>
                <c:pt idx="33243">
                  <c:v>41255.281249919375</c:v>
                </c:pt>
                <c:pt idx="33244">
                  <c:v>41255.291666586039</c:v>
                </c:pt>
                <c:pt idx="33245">
                  <c:v>41255.302083252704</c:v>
                </c:pt>
                <c:pt idx="33246">
                  <c:v>41255.312499919368</c:v>
                </c:pt>
                <c:pt idx="33247">
                  <c:v>41255.322916586032</c:v>
                </c:pt>
                <c:pt idx="33248">
                  <c:v>41255.333333252696</c:v>
                </c:pt>
                <c:pt idx="33249">
                  <c:v>41255.343749919361</c:v>
                </c:pt>
                <c:pt idx="33250">
                  <c:v>41255.354166586025</c:v>
                </c:pt>
                <c:pt idx="33251">
                  <c:v>41255.364583252689</c:v>
                </c:pt>
                <c:pt idx="33252">
                  <c:v>41255.374999919353</c:v>
                </c:pt>
                <c:pt idx="33253">
                  <c:v>41255.385416586018</c:v>
                </c:pt>
                <c:pt idx="33254">
                  <c:v>41255.395833252682</c:v>
                </c:pt>
                <c:pt idx="33255">
                  <c:v>41255.406249919346</c:v>
                </c:pt>
                <c:pt idx="33256">
                  <c:v>41255.41666658601</c:v>
                </c:pt>
                <c:pt idx="33257">
                  <c:v>41255.427083252674</c:v>
                </c:pt>
                <c:pt idx="33258">
                  <c:v>41255.437499919339</c:v>
                </c:pt>
                <c:pt idx="33259">
                  <c:v>41255.447916586003</c:v>
                </c:pt>
                <c:pt idx="33260">
                  <c:v>41255.458333252667</c:v>
                </c:pt>
                <c:pt idx="33261">
                  <c:v>41255.468749919331</c:v>
                </c:pt>
                <c:pt idx="33262">
                  <c:v>41255.479166585996</c:v>
                </c:pt>
                <c:pt idx="33263">
                  <c:v>41255.48958325266</c:v>
                </c:pt>
                <c:pt idx="33264">
                  <c:v>41255.499999919324</c:v>
                </c:pt>
                <c:pt idx="33265">
                  <c:v>41255.510416585988</c:v>
                </c:pt>
                <c:pt idx="33266">
                  <c:v>41255.520833252653</c:v>
                </c:pt>
                <c:pt idx="33267">
                  <c:v>41255.531249919317</c:v>
                </c:pt>
                <c:pt idx="33268">
                  <c:v>41255.541666585981</c:v>
                </c:pt>
                <c:pt idx="33269">
                  <c:v>41255.552083252645</c:v>
                </c:pt>
                <c:pt idx="33270">
                  <c:v>41255.56249991931</c:v>
                </c:pt>
                <c:pt idx="33271">
                  <c:v>41255.572916585974</c:v>
                </c:pt>
                <c:pt idx="33272">
                  <c:v>41255.583333252638</c:v>
                </c:pt>
                <c:pt idx="33273">
                  <c:v>41255.593749919302</c:v>
                </c:pt>
                <c:pt idx="33274">
                  <c:v>41255.604166585967</c:v>
                </c:pt>
                <c:pt idx="33275">
                  <c:v>41255.614583252631</c:v>
                </c:pt>
                <c:pt idx="33276">
                  <c:v>41255.624999919295</c:v>
                </c:pt>
                <c:pt idx="33277">
                  <c:v>41255.635416585959</c:v>
                </c:pt>
                <c:pt idx="33278">
                  <c:v>41255.645833252624</c:v>
                </c:pt>
                <c:pt idx="33279">
                  <c:v>41255.656249919288</c:v>
                </c:pt>
                <c:pt idx="33280">
                  <c:v>41255.666666585952</c:v>
                </c:pt>
                <c:pt idx="33281">
                  <c:v>41255.677083252616</c:v>
                </c:pt>
                <c:pt idx="33282">
                  <c:v>41255.687499919281</c:v>
                </c:pt>
                <c:pt idx="33283">
                  <c:v>41255.697916585945</c:v>
                </c:pt>
                <c:pt idx="33284">
                  <c:v>41255.708333252609</c:v>
                </c:pt>
                <c:pt idx="33285">
                  <c:v>41255.718749919273</c:v>
                </c:pt>
                <c:pt idx="33286">
                  <c:v>41255.729166585937</c:v>
                </c:pt>
                <c:pt idx="33287">
                  <c:v>41255.739583252602</c:v>
                </c:pt>
                <c:pt idx="33288">
                  <c:v>41255.749999919266</c:v>
                </c:pt>
                <c:pt idx="33289">
                  <c:v>41255.76041658593</c:v>
                </c:pt>
                <c:pt idx="33290">
                  <c:v>41255.770833252594</c:v>
                </c:pt>
                <c:pt idx="33291">
                  <c:v>41255.781249919259</c:v>
                </c:pt>
                <c:pt idx="33292">
                  <c:v>41255.791666585923</c:v>
                </c:pt>
                <c:pt idx="33293">
                  <c:v>41255.802083252587</c:v>
                </c:pt>
                <c:pt idx="33294">
                  <c:v>41255.812499919251</c:v>
                </c:pt>
                <c:pt idx="33295">
                  <c:v>41255.822916585916</c:v>
                </c:pt>
                <c:pt idx="33296">
                  <c:v>41255.83333325258</c:v>
                </c:pt>
                <c:pt idx="33297">
                  <c:v>41255.843749919244</c:v>
                </c:pt>
                <c:pt idx="33298">
                  <c:v>41255.854166585908</c:v>
                </c:pt>
                <c:pt idx="33299">
                  <c:v>41255.864583252573</c:v>
                </c:pt>
                <c:pt idx="33300">
                  <c:v>41255.874999919237</c:v>
                </c:pt>
                <c:pt idx="33301">
                  <c:v>41255.885416585901</c:v>
                </c:pt>
                <c:pt idx="33302">
                  <c:v>41255.895833252565</c:v>
                </c:pt>
                <c:pt idx="33303">
                  <c:v>41255.90624991923</c:v>
                </c:pt>
                <c:pt idx="33304">
                  <c:v>41255.916666585894</c:v>
                </c:pt>
                <c:pt idx="33305">
                  <c:v>41255.927083252558</c:v>
                </c:pt>
                <c:pt idx="33306">
                  <c:v>41255.937499919222</c:v>
                </c:pt>
                <c:pt idx="33307">
                  <c:v>41255.947916585887</c:v>
                </c:pt>
                <c:pt idx="33308">
                  <c:v>41255.958333252551</c:v>
                </c:pt>
                <c:pt idx="33309">
                  <c:v>41255.968749919215</c:v>
                </c:pt>
                <c:pt idx="33310">
                  <c:v>41255.979166585879</c:v>
                </c:pt>
                <c:pt idx="33311">
                  <c:v>41255.989583252544</c:v>
                </c:pt>
                <c:pt idx="33312">
                  <c:v>41255.999999919208</c:v>
                </c:pt>
                <c:pt idx="33313">
                  <c:v>41256.010416585872</c:v>
                </c:pt>
                <c:pt idx="33314">
                  <c:v>41256.020833252536</c:v>
                </c:pt>
                <c:pt idx="33315">
                  <c:v>41256.0312499192</c:v>
                </c:pt>
                <c:pt idx="33316">
                  <c:v>41256.041666585865</c:v>
                </c:pt>
                <c:pt idx="33317">
                  <c:v>41256.052083252529</c:v>
                </c:pt>
                <c:pt idx="33318">
                  <c:v>41256.062499919193</c:v>
                </c:pt>
                <c:pt idx="33319">
                  <c:v>41256.072916585857</c:v>
                </c:pt>
                <c:pt idx="33320">
                  <c:v>41256.083333252522</c:v>
                </c:pt>
                <c:pt idx="33321">
                  <c:v>41256.093749919186</c:v>
                </c:pt>
                <c:pt idx="33322">
                  <c:v>41256.10416658585</c:v>
                </c:pt>
                <c:pt idx="33323">
                  <c:v>41256.114583252514</c:v>
                </c:pt>
                <c:pt idx="33324">
                  <c:v>41256.124999919179</c:v>
                </c:pt>
                <c:pt idx="33325">
                  <c:v>41256.135416585843</c:v>
                </c:pt>
                <c:pt idx="33326">
                  <c:v>41256.145833252507</c:v>
                </c:pt>
                <c:pt idx="33327">
                  <c:v>41256.156249919171</c:v>
                </c:pt>
                <c:pt idx="33328">
                  <c:v>41256.166666585836</c:v>
                </c:pt>
                <c:pt idx="33329">
                  <c:v>41256.1770832525</c:v>
                </c:pt>
                <c:pt idx="33330">
                  <c:v>41256.187499919164</c:v>
                </c:pt>
                <c:pt idx="33331">
                  <c:v>41256.197916585828</c:v>
                </c:pt>
                <c:pt idx="33332">
                  <c:v>41256.208333252493</c:v>
                </c:pt>
                <c:pt idx="33333">
                  <c:v>41256.218749919157</c:v>
                </c:pt>
                <c:pt idx="33334">
                  <c:v>41256.229166585821</c:v>
                </c:pt>
                <c:pt idx="33335">
                  <c:v>41256.239583252485</c:v>
                </c:pt>
                <c:pt idx="33336">
                  <c:v>41256.24999991915</c:v>
                </c:pt>
                <c:pt idx="33337">
                  <c:v>41256.260416585814</c:v>
                </c:pt>
                <c:pt idx="33338">
                  <c:v>41256.270833252478</c:v>
                </c:pt>
                <c:pt idx="33339">
                  <c:v>41256.281249919142</c:v>
                </c:pt>
                <c:pt idx="33340">
                  <c:v>41256.291666585807</c:v>
                </c:pt>
                <c:pt idx="33341">
                  <c:v>41256.302083252471</c:v>
                </c:pt>
                <c:pt idx="33342">
                  <c:v>41256.312499919135</c:v>
                </c:pt>
                <c:pt idx="33343">
                  <c:v>41256.322916585799</c:v>
                </c:pt>
                <c:pt idx="33344">
                  <c:v>41256.333333252463</c:v>
                </c:pt>
                <c:pt idx="33345">
                  <c:v>41256.343749919128</c:v>
                </c:pt>
                <c:pt idx="33346">
                  <c:v>41256.354166585792</c:v>
                </c:pt>
                <c:pt idx="33347">
                  <c:v>41256.364583252456</c:v>
                </c:pt>
                <c:pt idx="33348">
                  <c:v>41256.37499991912</c:v>
                </c:pt>
                <c:pt idx="33349">
                  <c:v>41256.385416585785</c:v>
                </c:pt>
                <c:pt idx="33350">
                  <c:v>41256.395833252449</c:v>
                </c:pt>
                <c:pt idx="33351">
                  <c:v>41256.406249919113</c:v>
                </c:pt>
                <c:pt idx="33352">
                  <c:v>41256.416666585777</c:v>
                </c:pt>
                <c:pt idx="33353">
                  <c:v>41256.427083252442</c:v>
                </c:pt>
                <c:pt idx="33354">
                  <c:v>41256.437499919106</c:v>
                </c:pt>
                <c:pt idx="33355">
                  <c:v>41256.44791658577</c:v>
                </c:pt>
                <c:pt idx="33356">
                  <c:v>41256.458333252434</c:v>
                </c:pt>
                <c:pt idx="33357">
                  <c:v>41256.468749919099</c:v>
                </c:pt>
                <c:pt idx="33358">
                  <c:v>41256.479166585763</c:v>
                </c:pt>
                <c:pt idx="33359">
                  <c:v>41256.489583252427</c:v>
                </c:pt>
                <c:pt idx="33360">
                  <c:v>41256.499999919091</c:v>
                </c:pt>
                <c:pt idx="33361">
                  <c:v>41256.510416585756</c:v>
                </c:pt>
                <c:pt idx="33362">
                  <c:v>41256.52083325242</c:v>
                </c:pt>
                <c:pt idx="33363">
                  <c:v>41256.531249919084</c:v>
                </c:pt>
                <c:pt idx="33364">
                  <c:v>41256.541666585748</c:v>
                </c:pt>
                <c:pt idx="33365">
                  <c:v>41256.552083252413</c:v>
                </c:pt>
                <c:pt idx="33366">
                  <c:v>41256.562499919077</c:v>
                </c:pt>
                <c:pt idx="33367">
                  <c:v>41256.572916585741</c:v>
                </c:pt>
                <c:pt idx="33368">
                  <c:v>41256.583333252405</c:v>
                </c:pt>
                <c:pt idx="33369">
                  <c:v>41256.59374991907</c:v>
                </c:pt>
                <c:pt idx="33370">
                  <c:v>41256.604166585734</c:v>
                </c:pt>
                <c:pt idx="33371">
                  <c:v>41256.614583252398</c:v>
                </c:pt>
                <c:pt idx="33372">
                  <c:v>41256.624999919062</c:v>
                </c:pt>
                <c:pt idx="33373">
                  <c:v>41256.635416585726</c:v>
                </c:pt>
                <c:pt idx="33374">
                  <c:v>41256.645833252391</c:v>
                </c:pt>
                <c:pt idx="33375">
                  <c:v>41256.656249919055</c:v>
                </c:pt>
                <c:pt idx="33376">
                  <c:v>41256.666666585719</c:v>
                </c:pt>
                <c:pt idx="33377">
                  <c:v>41256.677083252383</c:v>
                </c:pt>
                <c:pt idx="33378">
                  <c:v>41256.687499919048</c:v>
                </c:pt>
                <c:pt idx="33379">
                  <c:v>41256.697916585712</c:v>
                </c:pt>
                <c:pt idx="33380">
                  <c:v>41256.708333252376</c:v>
                </c:pt>
                <c:pt idx="33381">
                  <c:v>41256.71874991904</c:v>
                </c:pt>
                <c:pt idx="33382">
                  <c:v>41256.729166585705</c:v>
                </c:pt>
                <c:pt idx="33383">
                  <c:v>41256.739583252369</c:v>
                </c:pt>
                <c:pt idx="33384">
                  <c:v>41256.749999919033</c:v>
                </c:pt>
                <c:pt idx="33385">
                  <c:v>41256.760416585697</c:v>
                </c:pt>
                <c:pt idx="33386">
                  <c:v>41256.770833252362</c:v>
                </c:pt>
                <c:pt idx="33387">
                  <c:v>41256.781249919026</c:v>
                </c:pt>
                <c:pt idx="33388">
                  <c:v>41256.79166658569</c:v>
                </c:pt>
                <c:pt idx="33389">
                  <c:v>41256.802083252354</c:v>
                </c:pt>
                <c:pt idx="33390">
                  <c:v>41256.812499919019</c:v>
                </c:pt>
                <c:pt idx="33391">
                  <c:v>41256.822916585683</c:v>
                </c:pt>
                <c:pt idx="33392">
                  <c:v>41256.833333252347</c:v>
                </c:pt>
                <c:pt idx="33393">
                  <c:v>41256.843749919011</c:v>
                </c:pt>
                <c:pt idx="33394">
                  <c:v>41256.854166585676</c:v>
                </c:pt>
                <c:pt idx="33395">
                  <c:v>41256.86458325234</c:v>
                </c:pt>
                <c:pt idx="33396">
                  <c:v>41256.874999919004</c:v>
                </c:pt>
                <c:pt idx="33397">
                  <c:v>41256.885416585668</c:v>
                </c:pt>
                <c:pt idx="33398">
                  <c:v>41256.895833252333</c:v>
                </c:pt>
                <c:pt idx="33399">
                  <c:v>41256.906249918997</c:v>
                </c:pt>
                <c:pt idx="33400">
                  <c:v>41256.916666585661</c:v>
                </c:pt>
                <c:pt idx="33401">
                  <c:v>41256.927083252325</c:v>
                </c:pt>
                <c:pt idx="33402">
                  <c:v>41256.937499918989</c:v>
                </c:pt>
                <c:pt idx="33403">
                  <c:v>41256.947916585654</c:v>
                </c:pt>
                <c:pt idx="33404">
                  <c:v>41256.958333252318</c:v>
                </c:pt>
                <c:pt idx="33405">
                  <c:v>41256.968749918982</c:v>
                </c:pt>
                <c:pt idx="33406">
                  <c:v>41256.979166585646</c:v>
                </c:pt>
                <c:pt idx="33407">
                  <c:v>41256.989583252311</c:v>
                </c:pt>
                <c:pt idx="33408">
                  <c:v>41256.999999918975</c:v>
                </c:pt>
                <c:pt idx="33409">
                  <c:v>41257.010416585639</c:v>
                </c:pt>
                <c:pt idx="33410">
                  <c:v>41257.020833252303</c:v>
                </c:pt>
                <c:pt idx="33411">
                  <c:v>41257.031249918968</c:v>
                </c:pt>
                <c:pt idx="33412">
                  <c:v>41257.041666585632</c:v>
                </c:pt>
                <c:pt idx="33413">
                  <c:v>41257.052083252296</c:v>
                </c:pt>
                <c:pt idx="33414">
                  <c:v>41257.06249991896</c:v>
                </c:pt>
                <c:pt idx="33415">
                  <c:v>41257.072916585625</c:v>
                </c:pt>
                <c:pt idx="33416">
                  <c:v>41257.083333252289</c:v>
                </c:pt>
                <c:pt idx="33417">
                  <c:v>41257.093749918953</c:v>
                </c:pt>
                <c:pt idx="33418">
                  <c:v>41257.104166585617</c:v>
                </c:pt>
                <c:pt idx="33419">
                  <c:v>41257.114583252282</c:v>
                </c:pt>
                <c:pt idx="33420">
                  <c:v>41257.124999918946</c:v>
                </c:pt>
                <c:pt idx="33421">
                  <c:v>41257.13541658561</c:v>
                </c:pt>
                <c:pt idx="33422">
                  <c:v>41257.145833252274</c:v>
                </c:pt>
                <c:pt idx="33423">
                  <c:v>41257.156249918939</c:v>
                </c:pt>
                <c:pt idx="33424">
                  <c:v>41257.166666585603</c:v>
                </c:pt>
                <c:pt idx="33425">
                  <c:v>41257.177083252267</c:v>
                </c:pt>
                <c:pt idx="33426">
                  <c:v>41257.187499918931</c:v>
                </c:pt>
                <c:pt idx="33427">
                  <c:v>41257.197916585596</c:v>
                </c:pt>
                <c:pt idx="33428">
                  <c:v>41257.20833325226</c:v>
                </c:pt>
                <c:pt idx="33429">
                  <c:v>41257.218749918924</c:v>
                </c:pt>
                <c:pt idx="33430">
                  <c:v>41257.229166585588</c:v>
                </c:pt>
                <c:pt idx="33431">
                  <c:v>41257.239583252252</c:v>
                </c:pt>
                <c:pt idx="33432">
                  <c:v>41257.249999918917</c:v>
                </c:pt>
                <c:pt idx="33433">
                  <c:v>41257.260416585581</c:v>
                </c:pt>
                <c:pt idx="33434">
                  <c:v>41257.270833252245</c:v>
                </c:pt>
                <c:pt idx="33435">
                  <c:v>41257.281249918909</c:v>
                </c:pt>
                <c:pt idx="33436">
                  <c:v>41257.291666585574</c:v>
                </c:pt>
                <c:pt idx="33437">
                  <c:v>41257.302083252238</c:v>
                </c:pt>
                <c:pt idx="33438">
                  <c:v>41257.312499918902</c:v>
                </c:pt>
                <c:pt idx="33439">
                  <c:v>41257.322916585566</c:v>
                </c:pt>
                <c:pt idx="33440">
                  <c:v>41257.333333252231</c:v>
                </c:pt>
                <c:pt idx="33441">
                  <c:v>41257.343749918895</c:v>
                </c:pt>
                <c:pt idx="33442">
                  <c:v>41257.354166585559</c:v>
                </c:pt>
                <c:pt idx="33443">
                  <c:v>41257.364583252223</c:v>
                </c:pt>
                <c:pt idx="33444">
                  <c:v>41257.374999918888</c:v>
                </c:pt>
                <c:pt idx="33445">
                  <c:v>41257.385416585552</c:v>
                </c:pt>
                <c:pt idx="33446">
                  <c:v>41257.395833252216</c:v>
                </c:pt>
                <c:pt idx="33447">
                  <c:v>41257.40624991888</c:v>
                </c:pt>
                <c:pt idx="33448">
                  <c:v>41257.416666585545</c:v>
                </c:pt>
                <c:pt idx="33449">
                  <c:v>41257.427083252209</c:v>
                </c:pt>
                <c:pt idx="33450">
                  <c:v>41257.437499918873</c:v>
                </c:pt>
                <c:pt idx="33451">
                  <c:v>41257.447916585537</c:v>
                </c:pt>
                <c:pt idx="33452">
                  <c:v>41257.458333252202</c:v>
                </c:pt>
                <c:pt idx="33453">
                  <c:v>41257.468749918866</c:v>
                </c:pt>
                <c:pt idx="33454">
                  <c:v>41257.47916658553</c:v>
                </c:pt>
                <c:pt idx="33455">
                  <c:v>41257.489583252194</c:v>
                </c:pt>
                <c:pt idx="33456">
                  <c:v>41257.499999918859</c:v>
                </c:pt>
                <c:pt idx="33457">
                  <c:v>41257.510416585523</c:v>
                </c:pt>
                <c:pt idx="33458">
                  <c:v>41257.520833252187</c:v>
                </c:pt>
                <c:pt idx="33459">
                  <c:v>41257.531249918851</c:v>
                </c:pt>
                <c:pt idx="33460">
                  <c:v>41257.541666585515</c:v>
                </c:pt>
                <c:pt idx="33461">
                  <c:v>41257.55208325218</c:v>
                </c:pt>
                <c:pt idx="33462">
                  <c:v>41257.562499918844</c:v>
                </c:pt>
                <c:pt idx="33463">
                  <c:v>41257.572916585508</c:v>
                </c:pt>
                <c:pt idx="33464">
                  <c:v>41257.583333252172</c:v>
                </c:pt>
                <c:pt idx="33465">
                  <c:v>41257.593749918837</c:v>
                </c:pt>
                <c:pt idx="33466">
                  <c:v>41257.604166585501</c:v>
                </c:pt>
                <c:pt idx="33467">
                  <c:v>41257.614583252165</c:v>
                </c:pt>
                <c:pt idx="33468">
                  <c:v>41257.624999918829</c:v>
                </c:pt>
                <c:pt idx="33469">
                  <c:v>41257.635416585494</c:v>
                </c:pt>
                <c:pt idx="33470">
                  <c:v>41257.645833252158</c:v>
                </c:pt>
                <c:pt idx="33471">
                  <c:v>41257.656249918822</c:v>
                </c:pt>
                <c:pt idx="33472">
                  <c:v>41257.666666585486</c:v>
                </c:pt>
                <c:pt idx="33473">
                  <c:v>41257.677083252151</c:v>
                </c:pt>
                <c:pt idx="33474">
                  <c:v>41257.687499918815</c:v>
                </c:pt>
                <c:pt idx="33475">
                  <c:v>41257.697916585479</c:v>
                </c:pt>
                <c:pt idx="33476">
                  <c:v>41257.708333252143</c:v>
                </c:pt>
                <c:pt idx="33477">
                  <c:v>41257.718749918808</c:v>
                </c:pt>
                <c:pt idx="33478">
                  <c:v>41257.729166585472</c:v>
                </c:pt>
                <c:pt idx="33479">
                  <c:v>41257.739583252136</c:v>
                </c:pt>
                <c:pt idx="33480">
                  <c:v>41257.7499999188</c:v>
                </c:pt>
                <c:pt idx="33481">
                  <c:v>41257.760416585465</c:v>
                </c:pt>
                <c:pt idx="33482">
                  <c:v>41257.770833252129</c:v>
                </c:pt>
                <c:pt idx="33483">
                  <c:v>41257.781249918793</c:v>
                </c:pt>
                <c:pt idx="33484">
                  <c:v>41257.791666585457</c:v>
                </c:pt>
                <c:pt idx="33485">
                  <c:v>41257.802083252122</c:v>
                </c:pt>
                <c:pt idx="33486">
                  <c:v>41257.812499918786</c:v>
                </c:pt>
                <c:pt idx="33487">
                  <c:v>41257.82291658545</c:v>
                </c:pt>
                <c:pt idx="33488">
                  <c:v>41257.833333252114</c:v>
                </c:pt>
                <c:pt idx="33489">
                  <c:v>41257.843749918778</c:v>
                </c:pt>
                <c:pt idx="33490">
                  <c:v>41257.854166585443</c:v>
                </c:pt>
                <c:pt idx="33491">
                  <c:v>41257.864583252107</c:v>
                </c:pt>
                <c:pt idx="33492">
                  <c:v>41257.874999918771</c:v>
                </c:pt>
                <c:pt idx="33493">
                  <c:v>41257.885416585435</c:v>
                </c:pt>
                <c:pt idx="33494">
                  <c:v>41257.8958332521</c:v>
                </c:pt>
                <c:pt idx="33495">
                  <c:v>41257.906249918764</c:v>
                </c:pt>
                <c:pt idx="33496">
                  <c:v>41257.916666585428</c:v>
                </c:pt>
                <c:pt idx="33497">
                  <c:v>41257.927083252092</c:v>
                </c:pt>
                <c:pt idx="33498">
                  <c:v>41257.937499918757</c:v>
                </c:pt>
                <c:pt idx="33499">
                  <c:v>41257.947916585421</c:v>
                </c:pt>
                <c:pt idx="33500">
                  <c:v>41257.958333252085</c:v>
                </c:pt>
                <c:pt idx="33501">
                  <c:v>41257.968749918749</c:v>
                </c:pt>
                <c:pt idx="33502">
                  <c:v>41257.979166585414</c:v>
                </c:pt>
                <c:pt idx="33503">
                  <c:v>41257.989583252078</c:v>
                </c:pt>
                <c:pt idx="33504">
                  <c:v>41257.999999918742</c:v>
                </c:pt>
                <c:pt idx="33505">
                  <c:v>41258.010416585406</c:v>
                </c:pt>
                <c:pt idx="33506">
                  <c:v>41258.020833252071</c:v>
                </c:pt>
                <c:pt idx="33507">
                  <c:v>41258.031249918735</c:v>
                </c:pt>
                <c:pt idx="33508">
                  <c:v>41258.041666585399</c:v>
                </c:pt>
                <c:pt idx="33509">
                  <c:v>41258.052083252063</c:v>
                </c:pt>
                <c:pt idx="33510">
                  <c:v>41258.062499918728</c:v>
                </c:pt>
                <c:pt idx="33511">
                  <c:v>41258.072916585392</c:v>
                </c:pt>
                <c:pt idx="33512">
                  <c:v>41258.083333252056</c:v>
                </c:pt>
                <c:pt idx="33513">
                  <c:v>41258.09374991872</c:v>
                </c:pt>
                <c:pt idx="33514">
                  <c:v>41258.104166585385</c:v>
                </c:pt>
                <c:pt idx="33515">
                  <c:v>41258.114583252049</c:v>
                </c:pt>
                <c:pt idx="33516">
                  <c:v>41258.124999918713</c:v>
                </c:pt>
                <c:pt idx="33517">
                  <c:v>41258.135416585377</c:v>
                </c:pt>
                <c:pt idx="33518">
                  <c:v>41258.145833252041</c:v>
                </c:pt>
                <c:pt idx="33519">
                  <c:v>41258.156249918706</c:v>
                </c:pt>
                <c:pt idx="33520">
                  <c:v>41258.16666658537</c:v>
                </c:pt>
                <c:pt idx="33521">
                  <c:v>41258.177083252034</c:v>
                </c:pt>
                <c:pt idx="33522">
                  <c:v>41258.187499918698</c:v>
                </c:pt>
                <c:pt idx="33523">
                  <c:v>41258.197916585363</c:v>
                </c:pt>
                <c:pt idx="33524">
                  <c:v>41258.208333252027</c:v>
                </c:pt>
                <c:pt idx="33525">
                  <c:v>41258.218749918691</c:v>
                </c:pt>
                <c:pt idx="33526">
                  <c:v>41258.229166585355</c:v>
                </c:pt>
                <c:pt idx="33527">
                  <c:v>41258.23958325202</c:v>
                </c:pt>
                <c:pt idx="33528">
                  <c:v>41258.249999918684</c:v>
                </c:pt>
                <c:pt idx="33529">
                  <c:v>41258.260416585348</c:v>
                </c:pt>
                <c:pt idx="33530">
                  <c:v>41258.270833252012</c:v>
                </c:pt>
                <c:pt idx="33531">
                  <c:v>41258.281249918677</c:v>
                </c:pt>
                <c:pt idx="33532">
                  <c:v>41258.291666585341</c:v>
                </c:pt>
                <c:pt idx="33533">
                  <c:v>41258.302083252005</c:v>
                </c:pt>
                <c:pt idx="33534">
                  <c:v>41258.312499918669</c:v>
                </c:pt>
                <c:pt idx="33535">
                  <c:v>41258.322916585334</c:v>
                </c:pt>
                <c:pt idx="33536">
                  <c:v>41258.333333251998</c:v>
                </c:pt>
                <c:pt idx="33537">
                  <c:v>41258.343749918662</c:v>
                </c:pt>
                <c:pt idx="33538">
                  <c:v>41258.354166585326</c:v>
                </c:pt>
                <c:pt idx="33539">
                  <c:v>41258.364583251991</c:v>
                </c:pt>
                <c:pt idx="33540">
                  <c:v>41258.374999918655</c:v>
                </c:pt>
                <c:pt idx="33541">
                  <c:v>41258.385416585319</c:v>
                </c:pt>
                <c:pt idx="33542">
                  <c:v>41258.395833251983</c:v>
                </c:pt>
                <c:pt idx="33543">
                  <c:v>41258.406249918648</c:v>
                </c:pt>
                <c:pt idx="33544">
                  <c:v>41258.416666585312</c:v>
                </c:pt>
                <c:pt idx="33545">
                  <c:v>41258.427083251976</c:v>
                </c:pt>
                <c:pt idx="33546">
                  <c:v>41258.43749991864</c:v>
                </c:pt>
                <c:pt idx="33547">
                  <c:v>41258.447916585304</c:v>
                </c:pt>
                <c:pt idx="33548">
                  <c:v>41258.458333251969</c:v>
                </c:pt>
                <c:pt idx="33549">
                  <c:v>41258.468749918633</c:v>
                </c:pt>
                <c:pt idx="33550">
                  <c:v>41258.479166585297</c:v>
                </c:pt>
                <c:pt idx="33551">
                  <c:v>41258.489583251961</c:v>
                </c:pt>
                <c:pt idx="33552">
                  <c:v>41258.499999918626</c:v>
                </c:pt>
                <c:pt idx="33553">
                  <c:v>41258.51041658529</c:v>
                </c:pt>
                <c:pt idx="33554">
                  <c:v>41258.520833251954</c:v>
                </c:pt>
                <c:pt idx="33555">
                  <c:v>41258.531249918618</c:v>
                </c:pt>
                <c:pt idx="33556">
                  <c:v>41258.541666585283</c:v>
                </c:pt>
                <c:pt idx="33557">
                  <c:v>41258.552083251947</c:v>
                </c:pt>
                <c:pt idx="33558">
                  <c:v>41258.562499918611</c:v>
                </c:pt>
                <c:pt idx="33559">
                  <c:v>41258.572916585275</c:v>
                </c:pt>
                <c:pt idx="33560">
                  <c:v>41258.58333325194</c:v>
                </c:pt>
                <c:pt idx="33561">
                  <c:v>41258.593749918604</c:v>
                </c:pt>
                <c:pt idx="33562">
                  <c:v>41258.604166585268</c:v>
                </c:pt>
                <c:pt idx="33563">
                  <c:v>41258.614583251932</c:v>
                </c:pt>
                <c:pt idx="33564">
                  <c:v>41258.624999918597</c:v>
                </c:pt>
                <c:pt idx="33565">
                  <c:v>41258.635416585261</c:v>
                </c:pt>
                <c:pt idx="33566">
                  <c:v>41258.645833251925</c:v>
                </c:pt>
                <c:pt idx="33567">
                  <c:v>41258.656249918589</c:v>
                </c:pt>
                <c:pt idx="33568">
                  <c:v>41258.666666585254</c:v>
                </c:pt>
                <c:pt idx="33569">
                  <c:v>41258.677083251918</c:v>
                </c:pt>
                <c:pt idx="33570">
                  <c:v>41258.687499918582</c:v>
                </c:pt>
                <c:pt idx="33571">
                  <c:v>41258.697916585246</c:v>
                </c:pt>
                <c:pt idx="33572">
                  <c:v>41258.708333251911</c:v>
                </c:pt>
                <c:pt idx="33573">
                  <c:v>41258.718749918575</c:v>
                </c:pt>
                <c:pt idx="33574">
                  <c:v>41258.729166585239</c:v>
                </c:pt>
                <c:pt idx="33575">
                  <c:v>41258.739583251903</c:v>
                </c:pt>
                <c:pt idx="33576">
                  <c:v>41258.749999918567</c:v>
                </c:pt>
                <c:pt idx="33577">
                  <c:v>41258.760416585232</c:v>
                </c:pt>
                <c:pt idx="33578">
                  <c:v>41258.770833251896</c:v>
                </c:pt>
                <c:pt idx="33579">
                  <c:v>41258.78124991856</c:v>
                </c:pt>
                <c:pt idx="33580">
                  <c:v>41258.791666585224</c:v>
                </c:pt>
                <c:pt idx="33581">
                  <c:v>41258.802083251889</c:v>
                </c:pt>
                <c:pt idx="33582">
                  <c:v>41258.812499918553</c:v>
                </c:pt>
                <c:pt idx="33583">
                  <c:v>41258.822916585217</c:v>
                </c:pt>
                <c:pt idx="33584">
                  <c:v>41258.833333251881</c:v>
                </c:pt>
                <c:pt idx="33585">
                  <c:v>41258.843749918546</c:v>
                </c:pt>
                <c:pt idx="33586">
                  <c:v>41258.85416658521</c:v>
                </c:pt>
                <c:pt idx="33587">
                  <c:v>41258.864583251874</c:v>
                </c:pt>
                <c:pt idx="33588">
                  <c:v>41258.874999918538</c:v>
                </c:pt>
                <c:pt idx="33589">
                  <c:v>41258.885416585203</c:v>
                </c:pt>
                <c:pt idx="33590">
                  <c:v>41258.895833251867</c:v>
                </c:pt>
                <c:pt idx="33591">
                  <c:v>41258.906249918531</c:v>
                </c:pt>
                <c:pt idx="33592">
                  <c:v>41258.916666585195</c:v>
                </c:pt>
                <c:pt idx="33593">
                  <c:v>41258.92708325186</c:v>
                </c:pt>
                <c:pt idx="33594">
                  <c:v>41258.937499918524</c:v>
                </c:pt>
                <c:pt idx="33595">
                  <c:v>41258.947916585188</c:v>
                </c:pt>
                <c:pt idx="33596">
                  <c:v>41258.958333251852</c:v>
                </c:pt>
                <c:pt idx="33597">
                  <c:v>41258.968749918517</c:v>
                </c:pt>
                <c:pt idx="33598">
                  <c:v>41258.979166585181</c:v>
                </c:pt>
                <c:pt idx="33599">
                  <c:v>41258.989583251845</c:v>
                </c:pt>
                <c:pt idx="33600">
                  <c:v>41258.999999918509</c:v>
                </c:pt>
                <c:pt idx="33601">
                  <c:v>41259.010416585174</c:v>
                </c:pt>
                <c:pt idx="33602">
                  <c:v>41259.020833251838</c:v>
                </c:pt>
                <c:pt idx="33603">
                  <c:v>41259.031249918502</c:v>
                </c:pt>
                <c:pt idx="33604">
                  <c:v>41259.041666585166</c:v>
                </c:pt>
                <c:pt idx="33605">
                  <c:v>41259.05208325183</c:v>
                </c:pt>
                <c:pt idx="33606">
                  <c:v>41259.062499918495</c:v>
                </c:pt>
                <c:pt idx="33607">
                  <c:v>41259.072916585159</c:v>
                </c:pt>
                <c:pt idx="33608">
                  <c:v>41259.083333251823</c:v>
                </c:pt>
                <c:pt idx="33609">
                  <c:v>41259.093749918487</c:v>
                </c:pt>
                <c:pt idx="33610">
                  <c:v>41259.104166585152</c:v>
                </c:pt>
                <c:pt idx="33611">
                  <c:v>41259.114583251816</c:v>
                </c:pt>
                <c:pt idx="33612">
                  <c:v>41259.12499991848</c:v>
                </c:pt>
                <c:pt idx="33613">
                  <c:v>41259.135416585144</c:v>
                </c:pt>
                <c:pt idx="33614">
                  <c:v>41259.145833251809</c:v>
                </c:pt>
                <c:pt idx="33615">
                  <c:v>41259.156249918473</c:v>
                </c:pt>
                <c:pt idx="33616">
                  <c:v>41259.166666585137</c:v>
                </c:pt>
                <c:pt idx="33617">
                  <c:v>41259.177083251801</c:v>
                </c:pt>
                <c:pt idx="33618">
                  <c:v>41259.187499918466</c:v>
                </c:pt>
                <c:pt idx="33619">
                  <c:v>41259.19791658513</c:v>
                </c:pt>
                <c:pt idx="33620">
                  <c:v>41259.208333251794</c:v>
                </c:pt>
                <c:pt idx="33621">
                  <c:v>41259.218749918458</c:v>
                </c:pt>
                <c:pt idx="33622">
                  <c:v>41259.229166585123</c:v>
                </c:pt>
                <c:pt idx="33623">
                  <c:v>41259.239583251787</c:v>
                </c:pt>
                <c:pt idx="33624">
                  <c:v>41259.249999918451</c:v>
                </c:pt>
                <c:pt idx="33625">
                  <c:v>41259.260416585115</c:v>
                </c:pt>
                <c:pt idx="33626">
                  <c:v>41259.27083325178</c:v>
                </c:pt>
                <c:pt idx="33627">
                  <c:v>41259.281249918444</c:v>
                </c:pt>
                <c:pt idx="33628">
                  <c:v>41259.291666585108</c:v>
                </c:pt>
                <c:pt idx="33629">
                  <c:v>41259.302083251772</c:v>
                </c:pt>
                <c:pt idx="33630">
                  <c:v>41259.312499918437</c:v>
                </c:pt>
                <c:pt idx="33631">
                  <c:v>41259.322916585101</c:v>
                </c:pt>
                <c:pt idx="33632">
                  <c:v>41259.333333251765</c:v>
                </c:pt>
                <c:pt idx="33633">
                  <c:v>41259.343749918429</c:v>
                </c:pt>
                <c:pt idx="33634">
                  <c:v>41259.354166585093</c:v>
                </c:pt>
                <c:pt idx="33635">
                  <c:v>41259.364583251758</c:v>
                </c:pt>
                <c:pt idx="33636">
                  <c:v>41259.374999918422</c:v>
                </c:pt>
                <c:pt idx="33637">
                  <c:v>41259.385416585086</c:v>
                </c:pt>
                <c:pt idx="33638">
                  <c:v>41259.39583325175</c:v>
                </c:pt>
                <c:pt idx="33639">
                  <c:v>41259.406249918415</c:v>
                </c:pt>
                <c:pt idx="33640">
                  <c:v>41259.416666585079</c:v>
                </c:pt>
                <c:pt idx="33641">
                  <c:v>41259.427083251743</c:v>
                </c:pt>
                <c:pt idx="33642">
                  <c:v>41259.437499918407</c:v>
                </c:pt>
                <c:pt idx="33643">
                  <c:v>41259.447916585072</c:v>
                </c:pt>
                <c:pt idx="33644">
                  <c:v>41259.458333251736</c:v>
                </c:pt>
                <c:pt idx="33645">
                  <c:v>41259.4687499184</c:v>
                </c:pt>
                <c:pt idx="33646">
                  <c:v>41259.479166585064</c:v>
                </c:pt>
                <c:pt idx="33647">
                  <c:v>41259.489583251729</c:v>
                </c:pt>
                <c:pt idx="33648">
                  <c:v>41259.499999918393</c:v>
                </c:pt>
                <c:pt idx="33649">
                  <c:v>41259.510416585057</c:v>
                </c:pt>
                <c:pt idx="33650">
                  <c:v>41259.520833251721</c:v>
                </c:pt>
                <c:pt idx="33651">
                  <c:v>41259.531249918386</c:v>
                </c:pt>
                <c:pt idx="33652">
                  <c:v>41259.54166658505</c:v>
                </c:pt>
                <c:pt idx="33653">
                  <c:v>41259.552083251714</c:v>
                </c:pt>
                <c:pt idx="33654">
                  <c:v>41259.562499918378</c:v>
                </c:pt>
                <c:pt idx="33655">
                  <c:v>41259.572916585043</c:v>
                </c:pt>
                <c:pt idx="33656">
                  <c:v>41259.583333251707</c:v>
                </c:pt>
                <c:pt idx="33657">
                  <c:v>41259.593749918371</c:v>
                </c:pt>
                <c:pt idx="33658">
                  <c:v>41259.604166585035</c:v>
                </c:pt>
                <c:pt idx="33659">
                  <c:v>41259.6145832517</c:v>
                </c:pt>
                <c:pt idx="33660">
                  <c:v>41259.624999918364</c:v>
                </c:pt>
                <c:pt idx="33661">
                  <c:v>41259.635416585028</c:v>
                </c:pt>
                <c:pt idx="33662">
                  <c:v>41259.645833251692</c:v>
                </c:pt>
                <c:pt idx="33663">
                  <c:v>41259.656249918356</c:v>
                </c:pt>
                <c:pt idx="33664">
                  <c:v>41259.666666585021</c:v>
                </c:pt>
                <c:pt idx="33665">
                  <c:v>41259.677083251685</c:v>
                </c:pt>
                <c:pt idx="33666">
                  <c:v>41259.687499918349</c:v>
                </c:pt>
                <c:pt idx="33667">
                  <c:v>41259.697916585013</c:v>
                </c:pt>
                <c:pt idx="33668">
                  <c:v>41259.708333251678</c:v>
                </c:pt>
                <c:pt idx="33669">
                  <c:v>41259.718749918342</c:v>
                </c:pt>
                <c:pt idx="33670">
                  <c:v>41259.729166585006</c:v>
                </c:pt>
                <c:pt idx="33671">
                  <c:v>41259.73958325167</c:v>
                </c:pt>
                <c:pt idx="33672">
                  <c:v>41259.749999918335</c:v>
                </c:pt>
                <c:pt idx="33673">
                  <c:v>41259.760416584999</c:v>
                </c:pt>
                <c:pt idx="33674">
                  <c:v>41259.770833251663</c:v>
                </c:pt>
                <c:pt idx="33675">
                  <c:v>41259.781249918327</c:v>
                </c:pt>
                <c:pt idx="33676">
                  <c:v>41259.791666584992</c:v>
                </c:pt>
                <c:pt idx="33677">
                  <c:v>41259.802083251656</c:v>
                </c:pt>
                <c:pt idx="33678">
                  <c:v>41259.81249991832</c:v>
                </c:pt>
                <c:pt idx="33679">
                  <c:v>41259.822916584984</c:v>
                </c:pt>
                <c:pt idx="33680">
                  <c:v>41259.833333251649</c:v>
                </c:pt>
                <c:pt idx="33681">
                  <c:v>41259.843749918313</c:v>
                </c:pt>
                <c:pt idx="33682">
                  <c:v>41259.854166584977</c:v>
                </c:pt>
                <c:pt idx="33683">
                  <c:v>41259.864583251641</c:v>
                </c:pt>
                <c:pt idx="33684">
                  <c:v>41259.874999918306</c:v>
                </c:pt>
                <c:pt idx="33685">
                  <c:v>41259.88541658497</c:v>
                </c:pt>
                <c:pt idx="33686">
                  <c:v>41259.895833251634</c:v>
                </c:pt>
                <c:pt idx="33687">
                  <c:v>41259.906249918298</c:v>
                </c:pt>
                <c:pt idx="33688">
                  <c:v>41259.916666584963</c:v>
                </c:pt>
                <c:pt idx="33689">
                  <c:v>41259.927083251627</c:v>
                </c:pt>
                <c:pt idx="33690">
                  <c:v>41259.937499918291</c:v>
                </c:pt>
                <c:pt idx="33691">
                  <c:v>41259.947916584955</c:v>
                </c:pt>
                <c:pt idx="33692">
                  <c:v>41259.958333251619</c:v>
                </c:pt>
                <c:pt idx="33693">
                  <c:v>41259.968749918284</c:v>
                </c:pt>
                <c:pt idx="33694">
                  <c:v>41259.979166584948</c:v>
                </c:pt>
                <c:pt idx="33695">
                  <c:v>41259.989583251612</c:v>
                </c:pt>
                <c:pt idx="33696">
                  <c:v>41259.999999918276</c:v>
                </c:pt>
                <c:pt idx="33697">
                  <c:v>41260.010416584941</c:v>
                </c:pt>
                <c:pt idx="33698">
                  <c:v>41260.020833251605</c:v>
                </c:pt>
                <c:pt idx="33699">
                  <c:v>41260.031249918269</c:v>
                </c:pt>
                <c:pt idx="33700">
                  <c:v>41260.041666584933</c:v>
                </c:pt>
                <c:pt idx="33701">
                  <c:v>41260.052083251598</c:v>
                </c:pt>
                <c:pt idx="33702">
                  <c:v>41260.062499918262</c:v>
                </c:pt>
                <c:pt idx="33703">
                  <c:v>41260.072916584926</c:v>
                </c:pt>
                <c:pt idx="33704">
                  <c:v>41260.08333325159</c:v>
                </c:pt>
                <c:pt idx="33705">
                  <c:v>41260.093749918255</c:v>
                </c:pt>
                <c:pt idx="33706">
                  <c:v>41260.104166584919</c:v>
                </c:pt>
                <c:pt idx="33707">
                  <c:v>41260.114583251583</c:v>
                </c:pt>
                <c:pt idx="33708">
                  <c:v>41260.124999918247</c:v>
                </c:pt>
                <c:pt idx="33709">
                  <c:v>41260.135416584912</c:v>
                </c:pt>
                <c:pt idx="33710">
                  <c:v>41260.145833251576</c:v>
                </c:pt>
                <c:pt idx="33711">
                  <c:v>41260.15624991824</c:v>
                </c:pt>
                <c:pt idx="33712">
                  <c:v>41260.166666584904</c:v>
                </c:pt>
                <c:pt idx="33713">
                  <c:v>41260.177083251569</c:v>
                </c:pt>
                <c:pt idx="33714">
                  <c:v>41260.187499918233</c:v>
                </c:pt>
                <c:pt idx="33715">
                  <c:v>41260.197916584897</c:v>
                </c:pt>
                <c:pt idx="33716">
                  <c:v>41260.208333251561</c:v>
                </c:pt>
                <c:pt idx="33717">
                  <c:v>41260.218749918226</c:v>
                </c:pt>
                <c:pt idx="33718">
                  <c:v>41260.22916658489</c:v>
                </c:pt>
                <c:pt idx="33719">
                  <c:v>41260.239583251554</c:v>
                </c:pt>
                <c:pt idx="33720">
                  <c:v>41260.249999918218</c:v>
                </c:pt>
                <c:pt idx="33721">
                  <c:v>41260.260416584882</c:v>
                </c:pt>
                <c:pt idx="33722">
                  <c:v>41260.270833251547</c:v>
                </c:pt>
                <c:pt idx="33723">
                  <c:v>41260.281249918211</c:v>
                </c:pt>
                <c:pt idx="33724">
                  <c:v>41260.291666584875</c:v>
                </c:pt>
                <c:pt idx="33725">
                  <c:v>41260.302083251539</c:v>
                </c:pt>
                <c:pt idx="33726">
                  <c:v>41260.312499918204</c:v>
                </c:pt>
                <c:pt idx="33727">
                  <c:v>41260.322916584868</c:v>
                </c:pt>
                <c:pt idx="33728">
                  <c:v>41260.333333251532</c:v>
                </c:pt>
                <c:pt idx="33729">
                  <c:v>41260.343749918196</c:v>
                </c:pt>
                <c:pt idx="33730">
                  <c:v>41260.354166584861</c:v>
                </c:pt>
                <c:pt idx="33731">
                  <c:v>41260.364583251525</c:v>
                </c:pt>
                <c:pt idx="33732">
                  <c:v>41260.374999918189</c:v>
                </c:pt>
                <c:pt idx="33733">
                  <c:v>41260.385416584853</c:v>
                </c:pt>
                <c:pt idx="33734">
                  <c:v>41260.395833251518</c:v>
                </c:pt>
                <c:pt idx="33735">
                  <c:v>41260.406249918182</c:v>
                </c:pt>
                <c:pt idx="33736">
                  <c:v>41260.416666584846</c:v>
                </c:pt>
                <c:pt idx="33737">
                  <c:v>41260.42708325151</c:v>
                </c:pt>
                <c:pt idx="33738">
                  <c:v>41260.437499918175</c:v>
                </c:pt>
                <c:pt idx="33739">
                  <c:v>41260.447916584839</c:v>
                </c:pt>
                <c:pt idx="33740">
                  <c:v>41260.458333251503</c:v>
                </c:pt>
                <c:pt idx="33741">
                  <c:v>41260.468749918167</c:v>
                </c:pt>
                <c:pt idx="33742">
                  <c:v>41260.479166584832</c:v>
                </c:pt>
                <c:pt idx="33743">
                  <c:v>41260.489583251496</c:v>
                </c:pt>
                <c:pt idx="33744">
                  <c:v>41260.49999991816</c:v>
                </c:pt>
                <c:pt idx="33745">
                  <c:v>41260.510416584824</c:v>
                </c:pt>
                <c:pt idx="33746">
                  <c:v>41260.520833251489</c:v>
                </c:pt>
                <c:pt idx="33747">
                  <c:v>41260.531249918153</c:v>
                </c:pt>
                <c:pt idx="33748">
                  <c:v>41260.541666584817</c:v>
                </c:pt>
                <c:pt idx="33749">
                  <c:v>41260.552083251481</c:v>
                </c:pt>
                <c:pt idx="33750">
                  <c:v>41260.562499918145</c:v>
                </c:pt>
                <c:pt idx="33751">
                  <c:v>41260.57291658481</c:v>
                </c:pt>
                <c:pt idx="33752">
                  <c:v>41260.583333251474</c:v>
                </c:pt>
                <c:pt idx="33753">
                  <c:v>41260.593749918138</c:v>
                </c:pt>
                <c:pt idx="33754">
                  <c:v>41260.604166584802</c:v>
                </c:pt>
                <c:pt idx="33755">
                  <c:v>41260.614583251467</c:v>
                </c:pt>
                <c:pt idx="33756">
                  <c:v>41260.624999918131</c:v>
                </c:pt>
                <c:pt idx="33757">
                  <c:v>41260.635416584795</c:v>
                </c:pt>
                <c:pt idx="33758">
                  <c:v>41260.645833251459</c:v>
                </c:pt>
                <c:pt idx="33759">
                  <c:v>41260.656249918124</c:v>
                </c:pt>
                <c:pt idx="33760">
                  <c:v>41260.666666584788</c:v>
                </c:pt>
                <c:pt idx="33761">
                  <c:v>41260.677083251452</c:v>
                </c:pt>
                <c:pt idx="33762">
                  <c:v>41260.687499918116</c:v>
                </c:pt>
                <c:pt idx="33763">
                  <c:v>41260.697916584781</c:v>
                </c:pt>
                <c:pt idx="33764">
                  <c:v>41260.708333251445</c:v>
                </c:pt>
                <c:pt idx="33765">
                  <c:v>41260.718749918109</c:v>
                </c:pt>
                <c:pt idx="33766">
                  <c:v>41260.729166584773</c:v>
                </c:pt>
                <c:pt idx="33767">
                  <c:v>41260.739583251438</c:v>
                </c:pt>
                <c:pt idx="33768">
                  <c:v>41260.749999918102</c:v>
                </c:pt>
                <c:pt idx="33769">
                  <c:v>41260.760416584766</c:v>
                </c:pt>
                <c:pt idx="33770">
                  <c:v>41260.77083325143</c:v>
                </c:pt>
                <c:pt idx="33771">
                  <c:v>41260.781249918095</c:v>
                </c:pt>
                <c:pt idx="33772">
                  <c:v>41260.791666584759</c:v>
                </c:pt>
                <c:pt idx="33773">
                  <c:v>41260.802083251423</c:v>
                </c:pt>
                <c:pt idx="33774">
                  <c:v>41260.812499918087</c:v>
                </c:pt>
                <c:pt idx="33775">
                  <c:v>41260.822916584752</c:v>
                </c:pt>
                <c:pt idx="33776">
                  <c:v>41260.833333251416</c:v>
                </c:pt>
                <c:pt idx="33777">
                  <c:v>41260.84374991808</c:v>
                </c:pt>
                <c:pt idx="33778">
                  <c:v>41260.854166584744</c:v>
                </c:pt>
                <c:pt idx="33779">
                  <c:v>41260.864583251408</c:v>
                </c:pt>
                <c:pt idx="33780">
                  <c:v>41260.874999918073</c:v>
                </c:pt>
                <c:pt idx="33781">
                  <c:v>41260.885416584737</c:v>
                </c:pt>
                <c:pt idx="33782">
                  <c:v>41260.895833251401</c:v>
                </c:pt>
                <c:pt idx="33783">
                  <c:v>41260.906249918065</c:v>
                </c:pt>
                <c:pt idx="33784">
                  <c:v>41260.91666658473</c:v>
                </c:pt>
                <c:pt idx="33785">
                  <c:v>41260.927083251394</c:v>
                </c:pt>
                <c:pt idx="33786">
                  <c:v>41260.937499918058</c:v>
                </c:pt>
                <c:pt idx="33787">
                  <c:v>41260.947916584722</c:v>
                </c:pt>
                <c:pt idx="33788">
                  <c:v>41260.958333251387</c:v>
                </c:pt>
                <c:pt idx="33789">
                  <c:v>41260.968749918051</c:v>
                </c:pt>
                <c:pt idx="33790">
                  <c:v>41260.979166584715</c:v>
                </c:pt>
                <c:pt idx="33791">
                  <c:v>41260.989583251379</c:v>
                </c:pt>
                <c:pt idx="33792">
                  <c:v>41260.999999918044</c:v>
                </c:pt>
                <c:pt idx="33793">
                  <c:v>41261.010416584708</c:v>
                </c:pt>
                <c:pt idx="33794">
                  <c:v>41261.020833251372</c:v>
                </c:pt>
                <c:pt idx="33795">
                  <c:v>41261.031249918036</c:v>
                </c:pt>
                <c:pt idx="33796">
                  <c:v>41261.041666584701</c:v>
                </c:pt>
                <c:pt idx="33797">
                  <c:v>41261.052083251365</c:v>
                </c:pt>
                <c:pt idx="33798">
                  <c:v>41261.062499918029</c:v>
                </c:pt>
                <c:pt idx="33799">
                  <c:v>41261.072916584693</c:v>
                </c:pt>
                <c:pt idx="33800">
                  <c:v>41261.083333251358</c:v>
                </c:pt>
                <c:pt idx="33801">
                  <c:v>41261.093749918022</c:v>
                </c:pt>
                <c:pt idx="33802">
                  <c:v>41261.104166584686</c:v>
                </c:pt>
                <c:pt idx="33803">
                  <c:v>41261.11458325135</c:v>
                </c:pt>
                <c:pt idx="33804">
                  <c:v>41261.124999918015</c:v>
                </c:pt>
                <c:pt idx="33805">
                  <c:v>41261.135416584679</c:v>
                </c:pt>
                <c:pt idx="33806">
                  <c:v>41261.145833251343</c:v>
                </c:pt>
                <c:pt idx="33807">
                  <c:v>41261.156249918007</c:v>
                </c:pt>
                <c:pt idx="33808">
                  <c:v>41261.166666584671</c:v>
                </c:pt>
                <c:pt idx="33809">
                  <c:v>41261.177083251336</c:v>
                </c:pt>
                <c:pt idx="33810">
                  <c:v>41261.187499918</c:v>
                </c:pt>
                <c:pt idx="33811">
                  <c:v>41261.197916584664</c:v>
                </c:pt>
                <c:pt idx="33812">
                  <c:v>41261.208333251328</c:v>
                </c:pt>
                <c:pt idx="33813">
                  <c:v>41261.218749917993</c:v>
                </c:pt>
                <c:pt idx="33814">
                  <c:v>41261.229166584657</c:v>
                </c:pt>
                <c:pt idx="33815">
                  <c:v>41261.239583251321</c:v>
                </c:pt>
                <c:pt idx="33816">
                  <c:v>41261.249999917985</c:v>
                </c:pt>
                <c:pt idx="33817">
                  <c:v>41261.26041658465</c:v>
                </c:pt>
                <c:pt idx="33818">
                  <c:v>41261.270833251314</c:v>
                </c:pt>
                <c:pt idx="33819">
                  <c:v>41261.281249917978</c:v>
                </c:pt>
                <c:pt idx="33820">
                  <c:v>41261.291666584642</c:v>
                </c:pt>
                <c:pt idx="33821">
                  <c:v>41261.302083251307</c:v>
                </c:pt>
                <c:pt idx="33822">
                  <c:v>41261.312499917971</c:v>
                </c:pt>
                <c:pt idx="33823">
                  <c:v>41261.322916584635</c:v>
                </c:pt>
                <c:pt idx="33824">
                  <c:v>41261.333333251299</c:v>
                </c:pt>
                <c:pt idx="33825">
                  <c:v>41261.343749917964</c:v>
                </c:pt>
                <c:pt idx="33826">
                  <c:v>41261.354166584628</c:v>
                </c:pt>
                <c:pt idx="33827">
                  <c:v>41261.364583251292</c:v>
                </c:pt>
                <c:pt idx="33828">
                  <c:v>41261.374999917956</c:v>
                </c:pt>
                <c:pt idx="33829">
                  <c:v>41261.385416584621</c:v>
                </c:pt>
                <c:pt idx="33830">
                  <c:v>41261.395833251285</c:v>
                </c:pt>
                <c:pt idx="33831">
                  <c:v>41261.406249917949</c:v>
                </c:pt>
                <c:pt idx="33832">
                  <c:v>41261.416666584613</c:v>
                </c:pt>
                <c:pt idx="33833">
                  <c:v>41261.427083251278</c:v>
                </c:pt>
                <c:pt idx="33834">
                  <c:v>41261.437499917942</c:v>
                </c:pt>
                <c:pt idx="33835">
                  <c:v>41261.447916584606</c:v>
                </c:pt>
                <c:pt idx="33836">
                  <c:v>41261.45833325127</c:v>
                </c:pt>
                <c:pt idx="33837">
                  <c:v>41261.468749917934</c:v>
                </c:pt>
                <c:pt idx="33838">
                  <c:v>41261.479166584599</c:v>
                </c:pt>
                <c:pt idx="33839">
                  <c:v>41261.489583251263</c:v>
                </c:pt>
                <c:pt idx="33840">
                  <c:v>41261.499999917927</c:v>
                </c:pt>
                <c:pt idx="33841">
                  <c:v>41261.510416584591</c:v>
                </c:pt>
                <c:pt idx="33842">
                  <c:v>41261.520833251256</c:v>
                </c:pt>
                <c:pt idx="33843">
                  <c:v>41261.53124991792</c:v>
                </c:pt>
                <c:pt idx="33844">
                  <c:v>41261.541666584584</c:v>
                </c:pt>
                <c:pt idx="33845">
                  <c:v>41261.552083251248</c:v>
                </c:pt>
                <c:pt idx="33846">
                  <c:v>41261.562499917913</c:v>
                </c:pt>
                <c:pt idx="33847">
                  <c:v>41261.572916584577</c:v>
                </c:pt>
                <c:pt idx="33848">
                  <c:v>41261.583333251241</c:v>
                </c:pt>
                <c:pt idx="33849">
                  <c:v>41261.593749917905</c:v>
                </c:pt>
                <c:pt idx="33850">
                  <c:v>41261.60416658457</c:v>
                </c:pt>
                <c:pt idx="33851">
                  <c:v>41261.614583251234</c:v>
                </c:pt>
                <c:pt idx="33852">
                  <c:v>41261.624999917898</c:v>
                </c:pt>
                <c:pt idx="33853">
                  <c:v>41261.635416584562</c:v>
                </c:pt>
                <c:pt idx="33854">
                  <c:v>41261.645833251227</c:v>
                </c:pt>
                <c:pt idx="33855">
                  <c:v>41261.656249917891</c:v>
                </c:pt>
                <c:pt idx="33856">
                  <c:v>41261.666666584555</c:v>
                </c:pt>
                <c:pt idx="33857">
                  <c:v>41261.677083251219</c:v>
                </c:pt>
                <c:pt idx="33858">
                  <c:v>41261.687499917884</c:v>
                </c:pt>
                <c:pt idx="33859">
                  <c:v>41261.697916584548</c:v>
                </c:pt>
                <c:pt idx="33860">
                  <c:v>41261.708333251212</c:v>
                </c:pt>
                <c:pt idx="33861">
                  <c:v>41261.718749917876</c:v>
                </c:pt>
                <c:pt idx="33862">
                  <c:v>41261.729166584541</c:v>
                </c:pt>
                <c:pt idx="33863">
                  <c:v>41261.739583251205</c:v>
                </c:pt>
                <c:pt idx="33864">
                  <c:v>41261.749999917869</c:v>
                </c:pt>
                <c:pt idx="33865">
                  <c:v>41261.760416584533</c:v>
                </c:pt>
                <c:pt idx="33866">
                  <c:v>41261.770833251197</c:v>
                </c:pt>
                <c:pt idx="33867">
                  <c:v>41261.781249917862</c:v>
                </c:pt>
                <c:pt idx="33868">
                  <c:v>41261.791666584526</c:v>
                </c:pt>
                <c:pt idx="33869">
                  <c:v>41261.80208325119</c:v>
                </c:pt>
                <c:pt idx="33870">
                  <c:v>41261.812499917854</c:v>
                </c:pt>
                <c:pt idx="33871">
                  <c:v>41261.822916584519</c:v>
                </c:pt>
                <c:pt idx="33872">
                  <c:v>41261.833333251183</c:v>
                </c:pt>
                <c:pt idx="33873">
                  <c:v>41261.843749917847</c:v>
                </c:pt>
                <c:pt idx="33874">
                  <c:v>41261.854166584511</c:v>
                </c:pt>
                <c:pt idx="33875">
                  <c:v>41261.864583251176</c:v>
                </c:pt>
                <c:pt idx="33876">
                  <c:v>41261.87499991784</c:v>
                </c:pt>
                <c:pt idx="33877">
                  <c:v>41261.885416584504</c:v>
                </c:pt>
                <c:pt idx="33878">
                  <c:v>41261.895833251168</c:v>
                </c:pt>
                <c:pt idx="33879">
                  <c:v>41261.906249917833</c:v>
                </c:pt>
                <c:pt idx="33880">
                  <c:v>41261.916666584497</c:v>
                </c:pt>
                <c:pt idx="33881">
                  <c:v>41261.927083251161</c:v>
                </c:pt>
                <c:pt idx="33882">
                  <c:v>41261.937499917825</c:v>
                </c:pt>
                <c:pt idx="33883">
                  <c:v>41261.94791658449</c:v>
                </c:pt>
                <c:pt idx="33884">
                  <c:v>41261.958333251154</c:v>
                </c:pt>
                <c:pt idx="33885">
                  <c:v>41261.968749917818</c:v>
                </c:pt>
                <c:pt idx="33886">
                  <c:v>41261.979166584482</c:v>
                </c:pt>
                <c:pt idx="33887">
                  <c:v>41261.989583251147</c:v>
                </c:pt>
                <c:pt idx="33888">
                  <c:v>41261.999999917811</c:v>
                </c:pt>
                <c:pt idx="33889">
                  <c:v>41262.010416584475</c:v>
                </c:pt>
                <c:pt idx="33890">
                  <c:v>41262.020833251139</c:v>
                </c:pt>
                <c:pt idx="33891">
                  <c:v>41262.031249917804</c:v>
                </c:pt>
                <c:pt idx="33892">
                  <c:v>41262.041666584468</c:v>
                </c:pt>
                <c:pt idx="33893">
                  <c:v>41262.052083251132</c:v>
                </c:pt>
                <c:pt idx="33894">
                  <c:v>41262.062499917796</c:v>
                </c:pt>
                <c:pt idx="33895">
                  <c:v>41262.07291658446</c:v>
                </c:pt>
                <c:pt idx="33896">
                  <c:v>41262.083333251125</c:v>
                </c:pt>
                <c:pt idx="33897">
                  <c:v>41262.093749917789</c:v>
                </c:pt>
                <c:pt idx="33898">
                  <c:v>41262.104166584453</c:v>
                </c:pt>
                <c:pt idx="33899">
                  <c:v>41262.114583251117</c:v>
                </c:pt>
                <c:pt idx="33900">
                  <c:v>41262.124999917782</c:v>
                </c:pt>
                <c:pt idx="33901">
                  <c:v>41262.135416584446</c:v>
                </c:pt>
                <c:pt idx="33902">
                  <c:v>41262.14583325111</c:v>
                </c:pt>
                <c:pt idx="33903">
                  <c:v>41262.156249917774</c:v>
                </c:pt>
                <c:pt idx="33904">
                  <c:v>41262.166666584439</c:v>
                </c:pt>
                <c:pt idx="33905">
                  <c:v>41262.177083251103</c:v>
                </c:pt>
                <c:pt idx="33906">
                  <c:v>41262.187499917767</c:v>
                </c:pt>
                <c:pt idx="33907">
                  <c:v>41262.197916584431</c:v>
                </c:pt>
                <c:pt idx="33908">
                  <c:v>41262.208333251096</c:v>
                </c:pt>
                <c:pt idx="33909">
                  <c:v>41262.21874991776</c:v>
                </c:pt>
                <c:pt idx="33910">
                  <c:v>41262.229166584424</c:v>
                </c:pt>
                <c:pt idx="33911">
                  <c:v>41262.239583251088</c:v>
                </c:pt>
                <c:pt idx="33912">
                  <c:v>41262.249999917753</c:v>
                </c:pt>
                <c:pt idx="33913">
                  <c:v>41262.260416584417</c:v>
                </c:pt>
                <c:pt idx="33914">
                  <c:v>41262.270833251081</c:v>
                </c:pt>
                <c:pt idx="33915">
                  <c:v>41262.281249917745</c:v>
                </c:pt>
                <c:pt idx="33916">
                  <c:v>41262.29166658441</c:v>
                </c:pt>
                <c:pt idx="33917">
                  <c:v>41262.302083251074</c:v>
                </c:pt>
                <c:pt idx="33918">
                  <c:v>41262.312499917738</c:v>
                </c:pt>
                <c:pt idx="33919">
                  <c:v>41262.322916584402</c:v>
                </c:pt>
                <c:pt idx="33920">
                  <c:v>41262.333333251067</c:v>
                </c:pt>
                <c:pt idx="33921">
                  <c:v>41262.343749917731</c:v>
                </c:pt>
                <c:pt idx="33922">
                  <c:v>41262.354166584395</c:v>
                </c:pt>
                <c:pt idx="33923">
                  <c:v>41262.364583251059</c:v>
                </c:pt>
                <c:pt idx="33924">
                  <c:v>41262.374999917723</c:v>
                </c:pt>
                <c:pt idx="33925">
                  <c:v>41262.385416584388</c:v>
                </c:pt>
                <c:pt idx="33926">
                  <c:v>41262.395833251052</c:v>
                </c:pt>
                <c:pt idx="33927">
                  <c:v>41262.406249917716</c:v>
                </c:pt>
                <c:pt idx="33928">
                  <c:v>41262.41666658438</c:v>
                </c:pt>
                <c:pt idx="33929">
                  <c:v>41262.427083251045</c:v>
                </c:pt>
                <c:pt idx="33930">
                  <c:v>41262.437499917709</c:v>
                </c:pt>
                <c:pt idx="33931">
                  <c:v>41262.447916584373</c:v>
                </c:pt>
                <c:pt idx="33932">
                  <c:v>41262.458333251037</c:v>
                </c:pt>
                <c:pt idx="33933">
                  <c:v>41262.468749917702</c:v>
                </c:pt>
                <c:pt idx="33934">
                  <c:v>41262.479166584366</c:v>
                </c:pt>
                <c:pt idx="33935">
                  <c:v>41262.48958325103</c:v>
                </c:pt>
                <c:pt idx="33936">
                  <c:v>41262.499999917694</c:v>
                </c:pt>
                <c:pt idx="33937">
                  <c:v>41262.510416584359</c:v>
                </c:pt>
                <c:pt idx="33938">
                  <c:v>41262.520833251023</c:v>
                </c:pt>
                <c:pt idx="33939">
                  <c:v>41262.531249917687</c:v>
                </c:pt>
                <c:pt idx="33940">
                  <c:v>41262.541666584351</c:v>
                </c:pt>
                <c:pt idx="33941">
                  <c:v>41262.552083251016</c:v>
                </c:pt>
                <c:pt idx="33942">
                  <c:v>41262.56249991768</c:v>
                </c:pt>
                <c:pt idx="33943">
                  <c:v>41262.572916584344</c:v>
                </c:pt>
                <c:pt idx="33944">
                  <c:v>41262.583333251008</c:v>
                </c:pt>
                <c:pt idx="33945">
                  <c:v>41262.593749917673</c:v>
                </c:pt>
                <c:pt idx="33946">
                  <c:v>41262.604166584337</c:v>
                </c:pt>
                <c:pt idx="33947">
                  <c:v>41262.614583251001</c:v>
                </c:pt>
                <c:pt idx="33948">
                  <c:v>41262.624999917665</c:v>
                </c:pt>
                <c:pt idx="33949">
                  <c:v>41262.63541658433</c:v>
                </c:pt>
                <c:pt idx="33950">
                  <c:v>41262.645833250994</c:v>
                </c:pt>
                <c:pt idx="33951">
                  <c:v>41262.656249917658</c:v>
                </c:pt>
                <c:pt idx="33952">
                  <c:v>41262.666666584322</c:v>
                </c:pt>
                <c:pt idx="33953">
                  <c:v>41262.677083250986</c:v>
                </c:pt>
                <c:pt idx="33954">
                  <c:v>41262.687499917651</c:v>
                </c:pt>
                <c:pt idx="33955">
                  <c:v>41262.697916584315</c:v>
                </c:pt>
                <c:pt idx="33956">
                  <c:v>41262.708333250979</c:v>
                </c:pt>
                <c:pt idx="33957">
                  <c:v>41262.718749917643</c:v>
                </c:pt>
                <c:pt idx="33958">
                  <c:v>41262.729166584308</c:v>
                </c:pt>
                <c:pt idx="33959">
                  <c:v>41262.739583250972</c:v>
                </c:pt>
                <c:pt idx="33960">
                  <c:v>41262.749999917636</c:v>
                </c:pt>
                <c:pt idx="33961">
                  <c:v>41262.7604165843</c:v>
                </c:pt>
                <c:pt idx="33962">
                  <c:v>41262.770833250965</c:v>
                </c:pt>
                <c:pt idx="33963">
                  <c:v>41262.781249917629</c:v>
                </c:pt>
                <c:pt idx="33964">
                  <c:v>41262.791666584293</c:v>
                </c:pt>
                <c:pt idx="33965">
                  <c:v>41262.802083250957</c:v>
                </c:pt>
                <c:pt idx="33966">
                  <c:v>41262.812499917622</c:v>
                </c:pt>
                <c:pt idx="33967">
                  <c:v>41262.822916584286</c:v>
                </c:pt>
                <c:pt idx="33968">
                  <c:v>41262.83333325095</c:v>
                </c:pt>
                <c:pt idx="33969">
                  <c:v>41262.843749917614</c:v>
                </c:pt>
                <c:pt idx="33970">
                  <c:v>41262.854166584279</c:v>
                </c:pt>
                <c:pt idx="33971">
                  <c:v>41262.864583250943</c:v>
                </c:pt>
                <c:pt idx="33972">
                  <c:v>41262.874999917607</c:v>
                </c:pt>
                <c:pt idx="33973">
                  <c:v>41262.885416584271</c:v>
                </c:pt>
                <c:pt idx="33974">
                  <c:v>41262.895833250936</c:v>
                </c:pt>
                <c:pt idx="33975">
                  <c:v>41262.9062499176</c:v>
                </c:pt>
                <c:pt idx="33976">
                  <c:v>41262.916666584264</c:v>
                </c:pt>
                <c:pt idx="33977">
                  <c:v>41262.927083250928</c:v>
                </c:pt>
                <c:pt idx="33978">
                  <c:v>41262.937499917593</c:v>
                </c:pt>
                <c:pt idx="33979">
                  <c:v>41262.947916584257</c:v>
                </c:pt>
                <c:pt idx="33980">
                  <c:v>41262.958333250921</c:v>
                </c:pt>
                <c:pt idx="33981">
                  <c:v>41262.968749917585</c:v>
                </c:pt>
                <c:pt idx="33982">
                  <c:v>41262.979166584249</c:v>
                </c:pt>
                <c:pt idx="33983">
                  <c:v>41262.989583250914</c:v>
                </c:pt>
                <c:pt idx="33984">
                  <c:v>41262.999999917578</c:v>
                </c:pt>
                <c:pt idx="33985">
                  <c:v>41263.010416584242</c:v>
                </c:pt>
                <c:pt idx="33986">
                  <c:v>41263.020833250906</c:v>
                </c:pt>
                <c:pt idx="33987">
                  <c:v>41263.031249917571</c:v>
                </c:pt>
                <c:pt idx="33988">
                  <c:v>41263.041666584235</c:v>
                </c:pt>
                <c:pt idx="33989">
                  <c:v>41263.052083250899</c:v>
                </c:pt>
                <c:pt idx="33990">
                  <c:v>41263.062499917563</c:v>
                </c:pt>
                <c:pt idx="33991">
                  <c:v>41263.072916584228</c:v>
                </c:pt>
                <c:pt idx="33992">
                  <c:v>41263.083333250892</c:v>
                </c:pt>
                <c:pt idx="33993">
                  <c:v>41263.093749917556</c:v>
                </c:pt>
                <c:pt idx="33994">
                  <c:v>41263.10416658422</c:v>
                </c:pt>
                <c:pt idx="33995">
                  <c:v>41263.114583250885</c:v>
                </c:pt>
                <c:pt idx="33996">
                  <c:v>41263.124999917549</c:v>
                </c:pt>
                <c:pt idx="33997">
                  <c:v>41263.135416584213</c:v>
                </c:pt>
                <c:pt idx="33998">
                  <c:v>41263.145833250877</c:v>
                </c:pt>
                <c:pt idx="33999">
                  <c:v>41263.156249917542</c:v>
                </c:pt>
                <c:pt idx="34000">
                  <c:v>41263.166666584206</c:v>
                </c:pt>
                <c:pt idx="34001">
                  <c:v>41263.17708325087</c:v>
                </c:pt>
                <c:pt idx="34002">
                  <c:v>41263.187499917534</c:v>
                </c:pt>
                <c:pt idx="34003">
                  <c:v>41263.197916584199</c:v>
                </c:pt>
                <c:pt idx="34004">
                  <c:v>41263.208333250863</c:v>
                </c:pt>
                <c:pt idx="34005">
                  <c:v>41263.218749917527</c:v>
                </c:pt>
                <c:pt idx="34006">
                  <c:v>41263.229166584191</c:v>
                </c:pt>
                <c:pt idx="34007">
                  <c:v>41263.239583250856</c:v>
                </c:pt>
                <c:pt idx="34008">
                  <c:v>41263.24999991752</c:v>
                </c:pt>
                <c:pt idx="34009">
                  <c:v>41263.260416584184</c:v>
                </c:pt>
                <c:pt idx="34010">
                  <c:v>41263.270833250848</c:v>
                </c:pt>
                <c:pt idx="34011">
                  <c:v>41263.281249917512</c:v>
                </c:pt>
                <c:pt idx="34012">
                  <c:v>41263.291666584177</c:v>
                </c:pt>
                <c:pt idx="34013">
                  <c:v>41263.302083250841</c:v>
                </c:pt>
                <c:pt idx="34014">
                  <c:v>41263.312499917505</c:v>
                </c:pt>
                <c:pt idx="34015">
                  <c:v>41263.322916584169</c:v>
                </c:pt>
                <c:pt idx="34016">
                  <c:v>41263.333333250834</c:v>
                </c:pt>
                <c:pt idx="34017">
                  <c:v>41263.343749917498</c:v>
                </c:pt>
                <c:pt idx="34018">
                  <c:v>41263.354166584162</c:v>
                </c:pt>
                <c:pt idx="34019">
                  <c:v>41263.364583250826</c:v>
                </c:pt>
                <c:pt idx="34020">
                  <c:v>41263.374999917491</c:v>
                </c:pt>
                <c:pt idx="34021">
                  <c:v>41263.385416584155</c:v>
                </c:pt>
                <c:pt idx="34022">
                  <c:v>41263.395833250819</c:v>
                </c:pt>
                <c:pt idx="34023">
                  <c:v>41263.406249917483</c:v>
                </c:pt>
                <c:pt idx="34024">
                  <c:v>41263.416666584148</c:v>
                </c:pt>
                <c:pt idx="34025">
                  <c:v>41263.427083250812</c:v>
                </c:pt>
                <c:pt idx="34026">
                  <c:v>41263.437499917476</c:v>
                </c:pt>
                <c:pt idx="34027">
                  <c:v>41263.44791658414</c:v>
                </c:pt>
                <c:pt idx="34028">
                  <c:v>41263.458333250805</c:v>
                </c:pt>
                <c:pt idx="34029">
                  <c:v>41263.468749917469</c:v>
                </c:pt>
                <c:pt idx="34030">
                  <c:v>41263.479166584133</c:v>
                </c:pt>
                <c:pt idx="34031">
                  <c:v>41263.489583250797</c:v>
                </c:pt>
                <c:pt idx="34032">
                  <c:v>41263.499999917462</c:v>
                </c:pt>
                <c:pt idx="34033">
                  <c:v>41263.510416584126</c:v>
                </c:pt>
                <c:pt idx="34034">
                  <c:v>41263.52083325079</c:v>
                </c:pt>
                <c:pt idx="34035">
                  <c:v>41263.531249917454</c:v>
                </c:pt>
                <c:pt idx="34036">
                  <c:v>41263.541666584119</c:v>
                </c:pt>
                <c:pt idx="34037">
                  <c:v>41263.552083250783</c:v>
                </c:pt>
                <c:pt idx="34038">
                  <c:v>41263.562499917447</c:v>
                </c:pt>
                <c:pt idx="34039">
                  <c:v>41263.572916584111</c:v>
                </c:pt>
                <c:pt idx="34040">
                  <c:v>41263.583333250775</c:v>
                </c:pt>
                <c:pt idx="34041">
                  <c:v>41263.59374991744</c:v>
                </c:pt>
                <c:pt idx="34042">
                  <c:v>41263.604166584104</c:v>
                </c:pt>
                <c:pt idx="34043">
                  <c:v>41263.614583250768</c:v>
                </c:pt>
                <c:pt idx="34044">
                  <c:v>41263.624999917432</c:v>
                </c:pt>
                <c:pt idx="34045">
                  <c:v>41263.635416584097</c:v>
                </c:pt>
                <c:pt idx="34046">
                  <c:v>41263.645833250761</c:v>
                </c:pt>
                <c:pt idx="34047">
                  <c:v>41263.656249917425</c:v>
                </c:pt>
                <c:pt idx="34048">
                  <c:v>41263.666666584089</c:v>
                </c:pt>
                <c:pt idx="34049">
                  <c:v>41263.677083250754</c:v>
                </c:pt>
                <c:pt idx="34050">
                  <c:v>41263.687499917418</c:v>
                </c:pt>
                <c:pt idx="34051">
                  <c:v>41263.697916584082</c:v>
                </c:pt>
                <c:pt idx="34052">
                  <c:v>41263.708333250746</c:v>
                </c:pt>
                <c:pt idx="34053">
                  <c:v>41263.718749917411</c:v>
                </c:pt>
                <c:pt idx="34054">
                  <c:v>41263.729166584075</c:v>
                </c:pt>
                <c:pt idx="34055">
                  <c:v>41263.739583250739</c:v>
                </c:pt>
                <c:pt idx="34056">
                  <c:v>41263.749999917403</c:v>
                </c:pt>
                <c:pt idx="34057">
                  <c:v>41263.760416584068</c:v>
                </c:pt>
                <c:pt idx="34058">
                  <c:v>41263.770833250732</c:v>
                </c:pt>
                <c:pt idx="34059">
                  <c:v>41263.781249917396</c:v>
                </c:pt>
                <c:pt idx="34060">
                  <c:v>41263.79166658406</c:v>
                </c:pt>
                <c:pt idx="34061">
                  <c:v>41263.802083250725</c:v>
                </c:pt>
                <c:pt idx="34062">
                  <c:v>41263.812499917389</c:v>
                </c:pt>
                <c:pt idx="34063">
                  <c:v>41263.822916584053</c:v>
                </c:pt>
                <c:pt idx="34064">
                  <c:v>41263.833333250717</c:v>
                </c:pt>
                <c:pt idx="34065">
                  <c:v>41263.843749917382</c:v>
                </c:pt>
                <c:pt idx="34066">
                  <c:v>41263.854166584046</c:v>
                </c:pt>
                <c:pt idx="34067">
                  <c:v>41263.86458325071</c:v>
                </c:pt>
                <c:pt idx="34068">
                  <c:v>41263.874999917374</c:v>
                </c:pt>
                <c:pt idx="34069">
                  <c:v>41263.885416584038</c:v>
                </c:pt>
                <c:pt idx="34070">
                  <c:v>41263.895833250703</c:v>
                </c:pt>
                <c:pt idx="34071">
                  <c:v>41263.906249917367</c:v>
                </c:pt>
                <c:pt idx="34072">
                  <c:v>41263.916666584031</c:v>
                </c:pt>
                <c:pt idx="34073">
                  <c:v>41263.927083250695</c:v>
                </c:pt>
                <c:pt idx="34074">
                  <c:v>41263.93749991736</c:v>
                </c:pt>
                <c:pt idx="34075">
                  <c:v>41263.947916584024</c:v>
                </c:pt>
                <c:pt idx="34076">
                  <c:v>41263.958333250688</c:v>
                </c:pt>
                <c:pt idx="34077">
                  <c:v>41263.968749917352</c:v>
                </c:pt>
                <c:pt idx="34078">
                  <c:v>41263.979166584017</c:v>
                </c:pt>
                <c:pt idx="34079">
                  <c:v>41263.989583250681</c:v>
                </c:pt>
                <c:pt idx="34080">
                  <c:v>41263.999999917345</c:v>
                </c:pt>
                <c:pt idx="34081">
                  <c:v>41264.010416584009</c:v>
                </c:pt>
                <c:pt idx="34082">
                  <c:v>41264.020833250674</c:v>
                </c:pt>
                <c:pt idx="34083">
                  <c:v>41264.031249917338</c:v>
                </c:pt>
                <c:pt idx="34084">
                  <c:v>41264.041666584002</c:v>
                </c:pt>
                <c:pt idx="34085">
                  <c:v>41264.052083250666</c:v>
                </c:pt>
                <c:pt idx="34086">
                  <c:v>41264.062499917331</c:v>
                </c:pt>
                <c:pt idx="34087">
                  <c:v>41264.072916583995</c:v>
                </c:pt>
                <c:pt idx="34088">
                  <c:v>41264.083333250659</c:v>
                </c:pt>
                <c:pt idx="34089">
                  <c:v>41264.093749917323</c:v>
                </c:pt>
                <c:pt idx="34090">
                  <c:v>41264.104166583988</c:v>
                </c:pt>
                <c:pt idx="34091">
                  <c:v>41264.114583250652</c:v>
                </c:pt>
                <c:pt idx="34092">
                  <c:v>41264.124999917316</c:v>
                </c:pt>
                <c:pt idx="34093">
                  <c:v>41264.13541658398</c:v>
                </c:pt>
                <c:pt idx="34094">
                  <c:v>41264.145833250645</c:v>
                </c:pt>
                <c:pt idx="34095">
                  <c:v>41264.156249917309</c:v>
                </c:pt>
                <c:pt idx="34096">
                  <c:v>41264.166666583973</c:v>
                </c:pt>
                <c:pt idx="34097">
                  <c:v>41264.177083250637</c:v>
                </c:pt>
                <c:pt idx="34098">
                  <c:v>41264.187499917301</c:v>
                </c:pt>
                <c:pt idx="34099">
                  <c:v>41264.197916583966</c:v>
                </c:pt>
                <c:pt idx="34100">
                  <c:v>41264.20833325063</c:v>
                </c:pt>
                <c:pt idx="34101">
                  <c:v>41264.218749917294</c:v>
                </c:pt>
                <c:pt idx="34102">
                  <c:v>41264.229166583958</c:v>
                </c:pt>
                <c:pt idx="34103">
                  <c:v>41264.239583250623</c:v>
                </c:pt>
                <c:pt idx="34104">
                  <c:v>41264.249999917287</c:v>
                </c:pt>
                <c:pt idx="34105">
                  <c:v>41264.260416583951</c:v>
                </c:pt>
                <c:pt idx="34106">
                  <c:v>41264.270833250615</c:v>
                </c:pt>
                <c:pt idx="34107">
                  <c:v>41264.28124991728</c:v>
                </c:pt>
                <c:pt idx="34108">
                  <c:v>41264.291666583944</c:v>
                </c:pt>
                <c:pt idx="34109">
                  <c:v>41264.302083250608</c:v>
                </c:pt>
                <c:pt idx="34110">
                  <c:v>41264.312499917272</c:v>
                </c:pt>
                <c:pt idx="34111">
                  <c:v>41264.322916583937</c:v>
                </c:pt>
                <c:pt idx="34112">
                  <c:v>41264.333333250601</c:v>
                </c:pt>
                <c:pt idx="34113">
                  <c:v>41264.343749917265</c:v>
                </c:pt>
                <c:pt idx="34114">
                  <c:v>41264.354166583929</c:v>
                </c:pt>
                <c:pt idx="34115">
                  <c:v>41264.364583250594</c:v>
                </c:pt>
                <c:pt idx="34116">
                  <c:v>41264.374999917258</c:v>
                </c:pt>
                <c:pt idx="34117">
                  <c:v>41264.385416583922</c:v>
                </c:pt>
                <c:pt idx="34118">
                  <c:v>41264.395833250586</c:v>
                </c:pt>
                <c:pt idx="34119">
                  <c:v>41264.406249917251</c:v>
                </c:pt>
                <c:pt idx="34120">
                  <c:v>41264.416666583915</c:v>
                </c:pt>
                <c:pt idx="34121">
                  <c:v>41264.427083250579</c:v>
                </c:pt>
                <c:pt idx="34122">
                  <c:v>41264.437499917243</c:v>
                </c:pt>
                <c:pt idx="34123">
                  <c:v>41264.447916583907</c:v>
                </c:pt>
                <c:pt idx="34124">
                  <c:v>41264.458333250572</c:v>
                </c:pt>
                <c:pt idx="34125">
                  <c:v>41264.468749917236</c:v>
                </c:pt>
                <c:pt idx="34126">
                  <c:v>41264.4791665839</c:v>
                </c:pt>
                <c:pt idx="34127">
                  <c:v>41264.489583250564</c:v>
                </c:pt>
                <c:pt idx="34128">
                  <c:v>41264.499999917229</c:v>
                </c:pt>
                <c:pt idx="34129">
                  <c:v>41264.510416583893</c:v>
                </c:pt>
                <c:pt idx="34130">
                  <c:v>41264.520833250557</c:v>
                </c:pt>
                <c:pt idx="34131">
                  <c:v>41264.531249917221</c:v>
                </c:pt>
                <c:pt idx="34132">
                  <c:v>41264.541666583886</c:v>
                </c:pt>
                <c:pt idx="34133">
                  <c:v>41264.55208325055</c:v>
                </c:pt>
                <c:pt idx="34134">
                  <c:v>41264.562499917214</c:v>
                </c:pt>
                <c:pt idx="34135">
                  <c:v>41264.572916583878</c:v>
                </c:pt>
                <c:pt idx="34136">
                  <c:v>41264.583333250543</c:v>
                </c:pt>
                <c:pt idx="34137">
                  <c:v>41264.593749917207</c:v>
                </c:pt>
                <c:pt idx="34138">
                  <c:v>41264.604166583871</c:v>
                </c:pt>
                <c:pt idx="34139">
                  <c:v>41264.614583250535</c:v>
                </c:pt>
                <c:pt idx="34140">
                  <c:v>41264.6249999172</c:v>
                </c:pt>
                <c:pt idx="34141">
                  <c:v>41264.635416583864</c:v>
                </c:pt>
                <c:pt idx="34142">
                  <c:v>41264.645833250528</c:v>
                </c:pt>
                <c:pt idx="34143">
                  <c:v>41264.656249917192</c:v>
                </c:pt>
                <c:pt idx="34144">
                  <c:v>41264.666666583857</c:v>
                </c:pt>
                <c:pt idx="34145">
                  <c:v>41264.677083250521</c:v>
                </c:pt>
                <c:pt idx="34146">
                  <c:v>41264.687499917185</c:v>
                </c:pt>
                <c:pt idx="34147">
                  <c:v>41264.697916583849</c:v>
                </c:pt>
                <c:pt idx="34148">
                  <c:v>41264.708333250514</c:v>
                </c:pt>
                <c:pt idx="34149">
                  <c:v>41264.718749917178</c:v>
                </c:pt>
                <c:pt idx="34150">
                  <c:v>41264.729166583842</c:v>
                </c:pt>
                <c:pt idx="34151">
                  <c:v>41264.739583250506</c:v>
                </c:pt>
                <c:pt idx="34152">
                  <c:v>41264.74999991717</c:v>
                </c:pt>
                <c:pt idx="34153">
                  <c:v>41264.760416583835</c:v>
                </c:pt>
                <c:pt idx="34154">
                  <c:v>41264.770833250499</c:v>
                </c:pt>
                <c:pt idx="34155">
                  <c:v>41264.781249917163</c:v>
                </c:pt>
                <c:pt idx="34156">
                  <c:v>41264.791666583827</c:v>
                </c:pt>
                <c:pt idx="34157">
                  <c:v>41264.802083250492</c:v>
                </c:pt>
                <c:pt idx="34158">
                  <c:v>41264.812499917156</c:v>
                </c:pt>
                <c:pt idx="34159">
                  <c:v>41264.82291658382</c:v>
                </c:pt>
                <c:pt idx="34160">
                  <c:v>41264.833333250484</c:v>
                </c:pt>
                <c:pt idx="34161">
                  <c:v>41264.843749917149</c:v>
                </c:pt>
                <c:pt idx="34162">
                  <c:v>41264.854166583813</c:v>
                </c:pt>
                <c:pt idx="34163">
                  <c:v>41264.864583250477</c:v>
                </c:pt>
                <c:pt idx="34164">
                  <c:v>41264.874999917141</c:v>
                </c:pt>
                <c:pt idx="34165">
                  <c:v>41264.885416583806</c:v>
                </c:pt>
                <c:pt idx="34166">
                  <c:v>41264.89583325047</c:v>
                </c:pt>
                <c:pt idx="34167">
                  <c:v>41264.906249917134</c:v>
                </c:pt>
                <c:pt idx="34168">
                  <c:v>41264.916666583798</c:v>
                </c:pt>
                <c:pt idx="34169">
                  <c:v>41264.927083250463</c:v>
                </c:pt>
                <c:pt idx="34170">
                  <c:v>41264.937499917127</c:v>
                </c:pt>
                <c:pt idx="34171">
                  <c:v>41264.947916583791</c:v>
                </c:pt>
                <c:pt idx="34172">
                  <c:v>41264.958333250455</c:v>
                </c:pt>
                <c:pt idx="34173">
                  <c:v>41264.96874991712</c:v>
                </c:pt>
                <c:pt idx="34174">
                  <c:v>41264.979166583784</c:v>
                </c:pt>
                <c:pt idx="34175">
                  <c:v>41264.989583250448</c:v>
                </c:pt>
                <c:pt idx="34176">
                  <c:v>41264.999999917112</c:v>
                </c:pt>
                <c:pt idx="34177">
                  <c:v>41265.010416583777</c:v>
                </c:pt>
                <c:pt idx="34178">
                  <c:v>41265.020833250441</c:v>
                </c:pt>
                <c:pt idx="34179">
                  <c:v>41265.031249917105</c:v>
                </c:pt>
                <c:pt idx="34180">
                  <c:v>41265.041666583769</c:v>
                </c:pt>
                <c:pt idx="34181">
                  <c:v>41265.052083250433</c:v>
                </c:pt>
                <c:pt idx="34182">
                  <c:v>41265.062499917098</c:v>
                </c:pt>
                <c:pt idx="34183">
                  <c:v>41265.072916583762</c:v>
                </c:pt>
                <c:pt idx="34184">
                  <c:v>41265.083333250426</c:v>
                </c:pt>
                <c:pt idx="34185">
                  <c:v>41265.09374991709</c:v>
                </c:pt>
                <c:pt idx="34186">
                  <c:v>41265.104166583755</c:v>
                </c:pt>
                <c:pt idx="34187">
                  <c:v>41265.114583250419</c:v>
                </c:pt>
                <c:pt idx="34188">
                  <c:v>41265.124999917083</c:v>
                </c:pt>
                <c:pt idx="34189">
                  <c:v>41265.135416583747</c:v>
                </c:pt>
                <c:pt idx="34190">
                  <c:v>41265.145833250412</c:v>
                </c:pt>
                <c:pt idx="34191">
                  <c:v>41265.156249917076</c:v>
                </c:pt>
                <c:pt idx="34192">
                  <c:v>41265.16666658374</c:v>
                </c:pt>
                <c:pt idx="34193">
                  <c:v>41265.177083250404</c:v>
                </c:pt>
                <c:pt idx="34194">
                  <c:v>41265.187499917069</c:v>
                </c:pt>
                <c:pt idx="34195">
                  <c:v>41265.197916583733</c:v>
                </c:pt>
                <c:pt idx="34196">
                  <c:v>41265.208333250397</c:v>
                </c:pt>
                <c:pt idx="34197">
                  <c:v>41265.218749917061</c:v>
                </c:pt>
                <c:pt idx="34198">
                  <c:v>41265.229166583726</c:v>
                </c:pt>
                <c:pt idx="34199">
                  <c:v>41265.23958325039</c:v>
                </c:pt>
                <c:pt idx="34200">
                  <c:v>41265.249999917054</c:v>
                </c:pt>
                <c:pt idx="34201">
                  <c:v>41265.260416583718</c:v>
                </c:pt>
                <c:pt idx="34202">
                  <c:v>41265.270833250383</c:v>
                </c:pt>
                <c:pt idx="34203">
                  <c:v>41265.281249917047</c:v>
                </c:pt>
                <c:pt idx="34204">
                  <c:v>41265.291666583711</c:v>
                </c:pt>
                <c:pt idx="34205">
                  <c:v>41265.302083250375</c:v>
                </c:pt>
                <c:pt idx="34206">
                  <c:v>41265.31249991704</c:v>
                </c:pt>
                <c:pt idx="34207">
                  <c:v>41265.322916583704</c:v>
                </c:pt>
                <c:pt idx="34208">
                  <c:v>41265.333333250368</c:v>
                </c:pt>
                <c:pt idx="34209">
                  <c:v>41265.343749917032</c:v>
                </c:pt>
                <c:pt idx="34210">
                  <c:v>41265.354166583696</c:v>
                </c:pt>
                <c:pt idx="34211">
                  <c:v>41265.364583250361</c:v>
                </c:pt>
                <c:pt idx="34212">
                  <c:v>41265.374999917025</c:v>
                </c:pt>
                <c:pt idx="34213">
                  <c:v>41265.385416583689</c:v>
                </c:pt>
                <c:pt idx="34214">
                  <c:v>41265.395833250353</c:v>
                </c:pt>
                <c:pt idx="34215">
                  <c:v>41265.406249917018</c:v>
                </c:pt>
                <c:pt idx="34216">
                  <c:v>41265.416666583682</c:v>
                </c:pt>
                <c:pt idx="34217">
                  <c:v>41265.427083250346</c:v>
                </c:pt>
                <c:pt idx="34218">
                  <c:v>41265.43749991701</c:v>
                </c:pt>
                <c:pt idx="34219">
                  <c:v>41265.447916583675</c:v>
                </c:pt>
                <c:pt idx="34220">
                  <c:v>41265.458333250339</c:v>
                </c:pt>
                <c:pt idx="34221">
                  <c:v>41265.468749917003</c:v>
                </c:pt>
                <c:pt idx="34222">
                  <c:v>41265.479166583667</c:v>
                </c:pt>
                <c:pt idx="34223">
                  <c:v>41265.489583250332</c:v>
                </c:pt>
                <c:pt idx="34224">
                  <c:v>41265.499999916996</c:v>
                </c:pt>
                <c:pt idx="34225">
                  <c:v>41265.51041658366</c:v>
                </c:pt>
                <c:pt idx="34226">
                  <c:v>41265.520833250324</c:v>
                </c:pt>
                <c:pt idx="34227">
                  <c:v>41265.531249916989</c:v>
                </c:pt>
                <c:pt idx="34228">
                  <c:v>41265.541666583653</c:v>
                </c:pt>
                <c:pt idx="34229">
                  <c:v>41265.552083250317</c:v>
                </c:pt>
                <c:pt idx="34230">
                  <c:v>41265.562499916981</c:v>
                </c:pt>
                <c:pt idx="34231">
                  <c:v>41265.572916583646</c:v>
                </c:pt>
                <c:pt idx="34232">
                  <c:v>41265.58333325031</c:v>
                </c:pt>
                <c:pt idx="34233">
                  <c:v>41265.593749916974</c:v>
                </c:pt>
                <c:pt idx="34234">
                  <c:v>41265.604166583638</c:v>
                </c:pt>
                <c:pt idx="34235">
                  <c:v>41265.614583250303</c:v>
                </c:pt>
                <c:pt idx="34236">
                  <c:v>41265.624999916967</c:v>
                </c:pt>
                <c:pt idx="34237">
                  <c:v>41265.635416583631</c:v>
                </c:pt>
                <c:pt idx="34238">
                  <c:v>41265.645833250295</c:v>
                </c:pt>
                <c:pt idx="34239">
                  <c:v>41265.656249916959</c:v>
                </c:pt>
                <c:pt idx="34240">
                  <c:v>41265.666666583624</c:v>
                </c:pt>
                <c:pt idx="34241">
                  <c:v>41265.677083250288</c:v>
                </c:pt>
                <c:pt idx="34242">
                  <c:v>41265.687499916952</c:v>
                </c:pt>
                <c:pt idx="34243">
                  <c:v>41265.697916583616</c:v>
                </c:pt>
                <c:pt idx="34244">
                  <c:v>41265.708333250281</c:v>
                </c:pt>
                <c:pt idx="34245">
                  <c:v>41265.718749916945</c:v>
                </c:pt>
                <c:pt idx="34246">
                  <c:v>41265.729166583609</c:v>
                </c:pt>
                <c:pt idx="34247">
                  <c:v>41265.739583250273</c:v>
                </c:pt>
                <c:pt idx="34248">
                  <c:v>41265.749999916938</c:v>
                </c:pt>
                <c:pt idx="34249">
                  <c:v>41265.760416583602</c:v>
                </c:pt>
                <c:pt idx="34250">
                  <c:v>41265.770833250266</c:v>
                </c:pt>
                <c:pt idx="34251">
                  <c:v>41265.78124991693</c:v>
                </c:pt>
                <c:pt idx="34252">
                  <c:v>41265.791666583595</c:v>
                </c:pt>
                <c:pt idx="34253">
                  <c:v>41265.802083250259</c:v>
                </c:pt>
                <c:pt idx="34254">
                  <c:v>41265.812499916923</c:v>
                </c:pt>
                <c:pt idx="34255">
                  <c:v>41265.822916583587</c:v>
                </c:pt>
                <c:pt idx="34256">
                  <c:v>41265.833333250252</c:v>
                </c:pt>
                <c:pt idx="34257">
                  <c:v>41265.843749916916</c:v>
                </c:pt>
                <c:pt idx="34258">
                  <c:v>41265.85416658358</c:v>
                </c:pt>
                <c:pt idx="34259">
                  <c:v>41265.864583250244</c:v>
                </c:pt>
                <c:pt idx="34260">
                  <c:v>41265.874999916909</c:v>
                </c:pt>
                <c:pt idx="34261">
                  <c:v>41265.885416583573</c:v>
                </c:pt>
                <c:pt idx="34262">
                  <c:v>41265.895833250237</c:v>
                </c:pt>
                <c:pt idx="34263">
                  <c:v>41265.906249916901</c:v>
                </c:pt>
                <c:pt idx="34264">
                  <c:v>41265.916666583566</c:v>
                </c:pt>
                <c:pt idx="34265">
                  <c:v>41265.92708325023</c:v>
                </c:pt>
                <c:pt idx="34266">
                  <c:v>41265.937499916894</c:v>
                </c:pt>
                <c:pt idx="34267">
                  <c:v>41265.947916583558</c:v>
                </c:pt>
                <c:pt idx="34268">
                  <c:v>41265.958333250222</c:v>
                </c:pt>
                <c:pt idx="34269">
                  <c:v>41265.968749916887</c:v>
                </c:pt>
                <c:pt idx="34270">
                  <c:v>41265.979166583551</c:v>
                </c:pt>
                <c:pt idx="34271">
                  <c:v>41265.989583250215</c:v>
                </c:pt>
                <c:pt idx="34272">
                  <c:v>41265.999999916879</c:v>
                </c:pt>
                <c:pt idx="34273">
                  <c:v>41266.010416583544</c:v>
                </c:pt>
                <c:pt idx="34274">
                  <c:v>41266.020833250208</c:v>
                </c:pt>
                <c:pt idx="34275">
                  <c:v>41266.031249916872</c:v>
                </c:pt>
                <c:pt idx="34276">
                  <c:v>41266.041666583536</c:v>
                </c:pt>
                <c:pt idx="34277">
                  <c:v>41266.052083250201</c:v>
                </c:pt>
                <c:pt idx="34278">
                  <c:v>41266.062499916865</c:v>
                </c:pt>
                <c:pt idx="34279">
                  <c:v>41266.072916583529</c:v>
                </c:pt>
                <c:pt idx="34280">
                  <c:v>41266.083333250193</c:v>
                </c:pt>
                <c:pt idx="34281">
                  <c:v>41266.093749916858</c:v>
                </c:pt>
                <c:pt idx="34282">
                  <c:v>41266.104166583522</c:v>
                </c:pt>
                <c:pt idx="34283">
                  <c:v>41266.114583250186</c:v>
                </c:pt>
                <c:pt idx="34284">
                  <c:v>41266.12499991685</c:v>
                </c:pt>
                <c:pt idx="34285">
                  <c:v>41266.135416583515</c:v>
                </c:pt>
                <c:pt idx="34286">
                  <c:v>41266.145833250179</c:v>
                </c:pt>
                <c:pt idx="34287">
                  <c:v>41266.156249916843</c:v>
                </c:pt>
                <c:pt idx="34288">
                  <c:v>41266.166666583507</c:v>
                </c:pt>
                <c:pt idx="34289">
                  <c:v>41266.177083250172</c:v>
                </c:pt>
                <c:pt idx="34290">
                  <c:v>41266.187499916836</c:v>
                </c:pt>
                <c:pt idx="34291">
                  <c:v>41266.1979165835</c:v>
                </c:pt>
                <c:pt idx="34292">
                  <c:v>41266.208333250164</c:v>
                </c:pt>
                <c:pt idx="34293">
                  <c:v>41266.218749916829</c:v>
                </c:pt>
                <c:pt idx="34294">
                  <c:v>41266.229166583493</c:v>
                </c:pt>
                <c:pt idx="34295">
                  <c:v>41266.239583250157</c:v>
                </c:pt>
                <c:pt idx="34296">
                  <c:v>41266.249999916821</c:v>
                </c:pt>
                <c:pt idx="34297">
                  <c:v>41266.260416583485</c:v>
                </c:pt>
                <c:pt idx="34298">
                  <c:v>41266.27083325015</c:v>
                </c:pt>
                <c:pt idx="34299">
                  <c:v>41266.281249916814</c:v>
                </c:pt>
                <c:pt idx="34300">
                  <c:v>41266.291666583478</c:v>
                </c:pt>
                <c:pt idx="34301">
                  <c:v>41266.302083250142</c:v>
                </c:pt>
                <c:pt idx="34302">
                  <c:v>41266.312499916807</c:v>
                </c:pt>
                <c:pt idx="34303">
                  <c:v>41266.322916583471</c:v>
                </c:pt>
                <c:pt idx="34304">
                  <c:v>41266.333333250135</c:v>
                </c:pt>
                <c:pt idx="34305">
                  <c:v>41266.343749916799</c:v>
                </c:pt>
                <c:pt idx="34306">
                  <c:v>41266.354166583464</c:v>
                </c:pt>
                <c:pt idx="34307">
                  <c:v>41266.364583250128</c:v>
                </c:pt>
                <c:pt idx="34308">
                  <c:v>41266.374999916792</c:v>
                </c:pt>
                <c:pt idx="34309">
                  <c:v>41266.385416583456</c:v>
                </c:pt>
                <c:pt idx="34310">
                  <c:v>41266.395833250121</c:v>
                </c:pt>
                <c:pt idx="34311">
                  <c:v>41266.406249916785</c:v>
                </c:pt>
                <c:pt idx="34312">
                  <c:v>41266.416666583449</c:v>
                </c:pt>
                <c:pt idx="34313">
                  <c:v>41266.427083250113</c:v>
                </c:pt>
                <c:pt idx="34314">
                  <c:v>41266.437499916778</c:v>
                </c:pt>
                <c:pt idx="34315">
                  <c:v>41266.447916583442</c:v>
                </c:pt>
                <c:pt idx="34316">
                  <c:v>41266.458333250106</c:v>
                </c:pt>
                <c:pt idx="34317">
                  <c:v>41266.46874991677</c:v>
                </c:pt>
                <c:pt idx="34318">
                  <c:v>41266.479166583435</c:v>
                </c:pt>
                <c:pt idx="34319">
                  <c:v>41266.489583250099</c:v>
                </c:pt>
                <c:pt idx="34320">
                  <c:v>41266.499999916763</c:v>
                </c:pt>
                <c:pt idx="34321">
                  <c:v>41266.510416583427</c:v>
                </c:pt>
                <c:pt idx="34322">
                  <c:v>41266.520833250092</c:v>
                </c:pt>
                <c:pt idx="34323">
                  <c:v>41266.531249916756</c:v>
                </c:pt>
                <c:pt idx="34324">
                  <c:v>41266.54166658342</c:v>
                </c:pt>
                <c:pt idx="34325">
                  <c:v>41266.552083250084</c:v>
                </c:pt>
                <c:pt idx="34326">
                  <c:v>41266.562499916748</c:v>
                </c:pt>
                <c:pt idx="34327">
                  <c:v>41266.572916583413</c:v>
                </c:pt>
                <c:pt idx="34328">
                  <c:v>41266.583333250077</c:v>
                </c:pt>
                <c:pt idx="34329">
                  <c:v>41266.593749916741</c:v>
                </c:pt>
                <c:pt idx="34330">
                  <c:v>41266.604166583405</c:v>
                </c:pt>
                <c:pt idx="34331">
                  <c:v>41266.61458325007</c:v>
                </c:pt>
                <c:pt idx="34332">
                  <c:v>41266.624999916734</c:v>
                </c:pt>
                <c:pt idx="34333">
                  <c:v>41266.635416583398</c:v>
                </c:pt>
                <c:pt idx="34334">
                  <c:v>41266.645833250062</c:v>
                </c:pt>
                <c:pt idx="34335">
                  <c:v>41266.656249916727</c:v>
                </c:pt>
                <c:pt idx="34336">
                  <c:v>41266.666666583391</c:v>
                </c:pt>
                <c:pt idx="34337">
                  <c:v>41266.677083250055</c:v>
                </c:pt>
                <c:pt idx="34338">
                  <c:v>41266.687499916719</c:v>
                </c:pt>
                <c:pt idx="34339">
                  <c:v>41266.697916583384</c:v>
                </c:pt>
                <c:pt idx="34340">
                  <c:v>41266.708333250048</c:v>
                </c:pt>
                <c:pt idx="34341">
                  <c:v>41266.718749916712</c:v>
                </c:pt>
                <c:pt idx="34342">
                  <c:v>41266.729166583376</c:v>
                </c:pt>
                <c:pt idx="34343">
                  <c:v>41266.739583250041</c:v>
                </c:pt>
                <c:pt idx="34344">
                  <c:v>41266.749999916705</c:v>
                </c:pt>
                <c:pt idx="34345">
                  <c:v>41266.760416583369</c:v>
                </c:pt>
                <c:pt idx="34346">
                  <c:v>41266.770833250033</c:v>
                </c:pt>
                <c:pt idx="34347">
                  <c:v>41266.781249916698</c:v>
                </c:pt>
                <c:pt idx="34348">
                  <c:v>41266.791666583362</c:v>
                </c:pt>
                <c:pt idx="34349">
                  <c:v>41266.802083250026</c:v>
                </c:pt>
                <c:pt idx="34350">
                  <c:v>41266.81249991669</c:v>
                </c:pt>
                <c:pt idx="34351">
                  <c:v>41266.822916583355</c:v>
                </c:pt>
                <c:pt idx="34352">
                  <c:v>41266.833333250019</c:v>
                </c:pt>
                <c:pt idx="34353">
                  <c:v>41266.843749916683</c:v>
                </c:pt>
                <c:pt idx="34354">
                  <c:v>41266.854166583347</c:v>
                </c:pt>
                <c:pt idx="34355">
                  <c:v>41266.864583250011</c:v>
                </c:pt>
                <c:pt idx="34356">
                  <c:v>41266.874999916676</c:v>
                </c:pt>
                <c:pt idx="34357">
                  <c:v>41266.88541658334</c:v>
                </c:pt>
                <c:pt idx="34358">
                  <c:v>41266.895833250004</c:v>
                </c:pt>
                <c:pt idx="34359">
                  <c:v>41266.906249916668</c:v>
                </c:pt>
                <c:pt idx="34360">
                  <c:v>41266.916666583333</c:v>
                </c:pt>
                <c:pt idx="34361">
                  <c:v>41266.927083249997</c:v>
                </c:pt>
                <c:pt idx="34362">
                  <c:v>41266.937499916661</c:v>
                </c:pt>
                <c:pt idx="34363">
                  <c:v>41266.947916583325</c:v>
                </c:pt>
                <c:pt idx="34364">
                  <c:v>41266.95833324999</c:v>
                </c:pt>
                <c:pt idx="34365">
                  <c:v>41266.968749916654</c:v>
                </c:pt>
                <c:pt idx="34366">
                  <c:v>41266.979166583318</c:v>
                </c:pt>
                <c:pt idx="34367">
                  <c:v>41266.989583249982</c:v>
                </c:pt>
                <c:pt idx="34368">
                  <c:v>41266.999999916647</c:v>
                </c:pt>
                <c:pt idx="34369">
                  <c:v>41267.010416583311</c:v>
                </c:pt>
                <c:pt idx="34370">
                  <c:v>41267.020833249975</c:v>
                </c:pt>
                <c:pt idx="34371">
                  <c:v>41267.031249916639</c:v>
                </c:pt>
                <c:pt idx="34372">
                  <c:v>41267.041666583304</c:v>
                </c:pt>
                <c:pt idx="34373">
                  <c:v>41267.052083249968</c:v>
                </c:pt>
                <c:pt idx="34374">
                  <c:v>41267.062499916632</c:v>
                </c:pt>
                <c:pt idx="34375">
                  <c:v>41267.072916583296</c:v>
                </c:pt>
                <c:pt idx="34376">
                  <c:v>41267.083333249961</c:v>
                </c:pt>
                <c:pt idx="34377">
                  <c:v>41267.093749916625</c:v>
                </c:pt>
                <c:pt idx="34378">
                  <c:v>41267.104166583289</c:v>
                </c:pt>
                <c:pt idx="34379">
                  <c:v>41267.114583249953</c:v>
                </c:pt>
                <c:pt idx="34380">
                  <c:v>41267.124999916618</c:v>
                </c:pt>
                <c:pt idx="34381">
                  <c:v>41267.135416583282</c:v>
                </c:pt>
                <c:pt idx="34382">
                  <c:v>41267.145833249946</c:v>
                </c:pt>
                <c:pt idx="34383">
                  <c:v>41267.15624991661</c:v>
                </c:pt>
                <c:pt idx="34384">
                  <c:v>41267.166666583274</c:v>
                </c:pt>
                <c:pt idx="34385">
                  <c:v>41267.177083249939</c:v>
                </c:pt>
                <c:pt idx="34386">
                  <c:v>41267.187499916603</c:v>
                </c:pt>
                <c:pt idx="34387">
                  <c:v>41267.197916583267</c:v>
                </c:pt>
                <c:pt idx="34388">
                  <c:v>41267.208333249931</c:v>
                </c:pt>
                <c:pt idx="34389">
                  <c:v>41267.218749916596</c:v>
                </c:pt>
                <c:pt idx="34390">
                  <c:v>41267.22916658326</c:v>
                </c:pt>
                <c:pt idx="34391">
                  <c:v>41267.239583249924</c:v>
                </c:pt>
                <c:pt idx="34392">
                  <c:v>41267.249999916588</c:v>
                </c:pt>
                <c:pt idx="34393">
                  <c:v>41267.260416583253</c:v>
                </c:pt>
                <c:pt idx="34394">
                  <c:v>41267.270833249917</c:v>
                </c:pt>
                <c:pt idx="34395">
                  <c:v>41267.281249916581</c:v>
                </c:pt>
                <c:pt idx="34396">
                  <c:v>41267.291666583245</c:v>
                </c:pt>
                <c:pt idx="34397">
                  <c:v>41267.30208324991</c:v>
                </c:pt>
                <c:pt idx="34398">
                  <c:v>41267.312499916574</c:v>
                </c:pt>
                <c:pt idx="34399">
                  <c:v>41267.322916583238</c:v>
                </c:pt>
                <c:pt idx="34400">
                  <c:v>41267.333333249902</c:v>
                </c:pt>
                <c:pt idx="34401">
                  <c:v>41267.343749916567</c:v>
                </c:pt>
                <c:pt idx="34402">
                  <c:v>41267.354166583231</c:v>
                </c:pt>
                <c:pt idx="34403">
                  <c:v>41267.364583249895</c:v>
                </c:pt>
                <c:pt idx="34404">
                  <c:v>41267.374999916559</c:v>
                </c:pt>
                <c:pt idx="34405">
                  <c:v>41267.385416583224</c:v>
                </c:pt>
                <c:pt idx="34406">
                  <c:v>41267.395833249888</c:v>
                </c:pt>
                <c:pt idx="34407">
                  <c:v>41267.406249916552</c:v>
                </c:pt>
                <c:pt idx="34408">
                  <c:v>41267.416666583216</c:v>
                </c:pt>
                <c:pt idx="34409">
                  <c:v>41267.427083249881</c:v>
                </c:pt>
                <c:pt idx="34410">
                  <c:v>41267.437499916545</c:v>
                </c:pt>
                <c:pt idx="34411">
                  <c:v>41267.447916583209</c:v>
                </c:pt>
                <c:pt idx="34412">
                  <c:v>41267.458333249873</c:v>
                </c:pt>
                <c:pt idx="34413">
                  <c:v>41267.468749916537</c:v>
                </c:pt>
                <c:pt idx="34414">
                  <c:v>41267.479166583202</c:v>
                </c:pt>
                <c:pt idx="34415">
                  <c:v>41267.489583249866</c:v>
                </c:pt>
                <c:pt idx="34416">
                  <c:v>41267.49999991653</c:v>
                </c:pt>
                <c:pt idx="34417">
                  <c:v>41267.510416583194</c:v>
                </c:pt>
                <c:pt idx="34418">
                  <c:v>41267.520833249859</c:v>
                </c:pt>
                <c:pt idx="34419">
                  <c:v>41267.531249916523</c:v>
                </c:pt>
                <c:pt idx="34420">
                  <c:v>41267.541666583187</c:v>
                </c:pt>
                <c:pt idx="34421">
                  <c:v>41267.552083249851</c:v>
                </c:pt>
                <c:pt idx="34422">
                  <c:v>41267.562499916516</c:v>
                </c:pt>
                <c:pt idx="34423">
                  <c:v>41267.57291658318</c:v>
                </c:pt>
                <c:pt idx="34424">
                  <c:v>41267.583333249844</c:v>
                </c:pt>
                <c:pt idx="34425">
                  <c:v>41267.593749916508</c:v>
                </c:pt>
                <c:pt idx="34426">
                  <c:v>41267.604166583173</c:v>
                </c:pt>
                <c:pt idx="34427">
                  <c:v>41267.614583249837</c:v>
                </c:pt>
                <c:pt idx="34428">
                  <c:v>41267.624999916501</c:v>
                </c:pt>
                <c:pt idx="34429">
                  <c:v>41267.635416583165</c:v>
                </c:pt>
                <c:pt idx="34430">
                  <c:v>41267.64583324983</c:v>
                </c:pt>
                <c:pt idx="34431">
                  <c:v>41267.656249916494</c:v>
                </c:pt>
                <c:pt idx="34432">
                  <c:v>41267.666666583158</c:v>
                </c:pt>
                <c:pt idx="34433">
                  <c:v>41267.677083249822</c:v>
                </c:pt>
                <c:pt idx="34434">
                  <c:v>41267.687499916487</c:v>
                </c:pt>
                <c:pt idx="34435">
                  <c:v>41267.697916583151</c:v>
                </c:pt>
                <c:pt idx="34436">
                  <c:v>41267.708333249815</c:v>
                </c:pt>
                <c:pt idx="34437">
                  <c:v>41267.718749916479</c:v>
                </c:pt>
                <c:pt idx="34438">
                  <c:v>41267.729166583144</c:v>
                </c:pt>
                <c:pt idx="34439">
                  <c:v>41267.739583249808</c:v>
                </c:pt>
                <c:pt idx="34440">
                  <c:v>41267.749999916472</c:v>
                </c:pt>
                <c:pt idx="34441">
                  <c:v>41267.760416583136</c:v>
                </c:pt>
                <c:pt idx="34442">
                  <c:v>41267.7708332498</c:v>
                </c:pt>
                <c:pt idx="34443">
                  <c:v>41267.781249916465</c:v>
                </c:pt>
                <c:pt idx="34444">
                  <c:v>41267.791666583129</c:v>
                </c:pt>
                <c:pt idx="34445">
                  <c:v>41267.802083249793</c:v>
                </c:pt>
                <c:pt idx="34446">
                  <c:v>41267.812499916457</c:v>
                </c:pt>
                <c:pt idx="34447">
                  <c:v>41267.822916583122</c:v>
                </c:pt>
                <c:pt idx="34448">
                  <c:v>41267.833333249786</c:v>
                </c:pt>
                <c:pt idx="34449">
                  <c:v>41267.84374991645</c:v>
                </c:pt>
                <c:pt idx="34450">
                  <c:v>41267.854166583114</c:v>
                </c:pt>
                <c:pt idx="34451">
                  <c:v>41267.864583249779</c:v>
                </c:pt>
                <c:pt idx="34452">
                  <c:v>41267.874999916443</c:v>
                </c:pt>
                <c:pt idx="34453">
                  <c:v>41267.885416583107</c:v>
                </c:pt>
                <c:pt idx="34454">
                  <c:v>41267.895833249771</c:v>
                </c:pt>
                <c:pt idx="34455">
                  <c:v>41267.906249916436</c:v>
                </c:pt>
                <c:pt idx="34456">
                  <c:v>41267.9166665831</c:v>
                </c:pt>
                <c:pt idx="34457">
                  <c:v>41267.927083249764</c:v>
                </c:pt>
                <c:pt idx="34458">
                  <c:v>41267.937499916428</c:v>
                </c:pt>
                <c:pt idx="34459">
                  <c:v>41267.947916583093</c:v>
                </c:pt>
                <c:pt idx="34460">
                  <c:v>41267.958333249757</c:v>
                </c:pt>
                <c:pt idx="34461">
                  <c:v>41267.968749916421</c:v>
                </c:pt>
                <c:pt idx="34462">
                  <c:v>41267.979166583085</c:v>
                </c:pt>
                <c:pt idx="34463">
                  <c:v>41267.98958324975</c:v>
                </c:pt>
                <c:pt idx="34464">
                  <c:v>41267.999999916414</c:v>
                </c:pt>
                <c:pt idx="34465">
                  <c:v>41268.010416583078</c:v>
                </c:pt>
                <c:pt idx="34466">
                  <c:v>41268.020833249742</c:v>
                </c:pt>
                <c:pt idx="34467">
                  <c:v>41268.031249916407</c:v>
                </c:pt>
                <c:pt idx="34468">
                  <c:v>41268.041666583071</c:v>
                </c:pt>
                <c:pt idx="34469">
                  <c:v>41268.052083249735</c:v>
                </c:pt>
                <c:pt idx="34470">
                  <c:v>41268.062499916399</c:v>
                </c:pt>
                <c:pt idx="34471">
                  <c:v>41268.072916583063</c:v>
                </c:pt>
                <c:pt idx="34472">
                  <c:v>41268.083333249728</c:v>
                </c:pt>
                <c:pt idx="34473">
                  <c:v>41268.093749916392</c:v>
                </c:pt>
                <c:pt idx="34474">
                  <c:v>41268.104166583056</c:v>
                </c:pt>
                <c:pt idx="34475">
                  <c:v>41268.11458324972</c:v>
                </c:pt>
                <c:pt idx="34476">
                  <c:v>41268.124999916385</c:v>
                </c:pt>
                <c:pt idx="34477">
                  <c:v>41268.135416583049</c:v>
                </c:pt>
                <c:pt idx="34478">
                  <c:v>41268.145833249713</c:v>
                </c:pt>
                <c:pt idx="34479">
                  <c:v>41268.156249916377</c:v>
                </c:pt>
                <c:pt idx="34480">
                  <c:v>41268.166666583042</c:v>
                </c:pt>
                <c:pt idx="34481">
                  <c:v>41268.177083249706</c:v>
                </c:pt>
                <c:pt idx="34482">
                  <c:v>41268.18749991637</c:v>
                </c:pt>
                <c:pt idx="34483">
                  <c:v>41268.197916583034</c:v>
                </c:pt>
                <c:pt idx="34484">
                  <c:v>41268.208333249699</c:v>
                </c:pt>
                <c:pt idx="34485">
                  <c:v>41268.218749916363</c:v>
                </c:pt>
                <c:pt idx="34486">
                  <c:v>41268.229166583027</c:v>
                </c:pt>
                <c:pt idx="34487">
                  <c:v>41268.239583249691</c:v>
                </c:pt>
                <c:pt idx="34488">
                  <c:v>41268.249999916356</c:v>
                </c:pt>
                <c:pt idx="34489">
                  <c:v>41268.26041658302</c:v>
                </c:pt>
                <c:pt idx="34490">
                  <c:v>41268.270833249684</c:v>
                </c:pt>
                <c:pt idx="34491">
                  <c:v>41268.281249916348</c:v>
                </c:pt>
                <c:pt idx="34492">
                  <c:v>41268.291666583013</c:v>
                </c:pt>
                <c:pt idx="34493">
                  <c:v>41268.302083249677</c:v>
                </c:pt>
                <c:pt idx="34494">
                  <c:v>41268.312499916341</c:v>
                </c:pt>
                <c:pt idx="34495">
                  <c:v>41268.322916583005</c:v>
                </c:pt>
                <c:pt idx="34496">
                  <c:v>41268.33333324967</c:v>
                </c:pt>
                <c:pt idx="34497">
                  <c:v>41268.343749916334</c:v>
                </c:pt>
                <c:pt idx="34498">
                  <c:v>41268.354166582998</c:v>
                </c:pt>
                <c:pt idx="34499">
                  <c:v>41268.364583249662</c:v>
                </c:pt>
                <c:pt idx="34500">
                  <c:v>41268.374999916326</c:v>
                </c:pt>
                <c:pt idx="34501">
                  <c:v>41268.385416582991</c:v>
                </c:pt>
                <c:pt idx="34502">
                  <c:v>41268.395833249655</c:v>
                </c:pt>
                <c:pt idx="34503">
                  <c:v>41268.406249916319</c:v>
                </c:pt>
                <c:pt idx="34504">
                  <c:v>41268.416666582983</c:v>
                </c:pt>
                <c:pt idx="34505">
                  <c:v>41268.427083249648</c:v>
                </c:pt>
                <c:pt idx="34506">
                  <c:v>41268.437499916312</c:v>
                </c:pt>
                <c:pt idx="34507">
                  <c:v>41268.447916582976</c:v>
                </c:pt>
                <c:pt idx="34508">
                  <c:v>41268.45833324964</c:v>
                </c:pt>
                <c:pt idx="34509">
                  <c:v>41268.468749916305</c:v>
                </c:pt>
                <c:pt idx="34510">
                  <c:v>41268.479166582969</c:v>
                </c:pt>
                <c:pt idx="34511">
                  <c:v>41268.489583249633</c:v>
                </c:pt>
                <c:pt idx="34512">
                  <c:v>41268.499999916297</c:v>
                </c:pt>
                <c:pt idx="34513">
                  <c:v>41268.510416582962</c:v>
                </c:pt>
                <c:pt idx="34514">
                  <c:v>41268.520833249626</c:v>
                </c:pt>
                <c:pt idx="34515">
                  <c:v>41268.53124991629</c:v>
                </c:pt>
                <c:pt idx="34516">
                  <c:v>41268.541666582954</c:v>
                </c:pt>
                <c:pt idx="34517">
                  <c:v>41268.552083249619</c:v>
                </c:pt>
                <c:pt idx="34518">
                  <c:v>41268.562499916283</c:v>
                </c:pt>
                <c:pt idx="34519">
                  <c:v>41268.572916582947</c:v>
                </c:pt>
                <c:pt idx="34520">
                  <c:v>41268.583333249611</c:v>
                </c:pt>
                <c:pt idx="34521">
                  <c:v>41268.593749916276</c:v>
                </c:pt>
                <c:pt idx="34522">
                  <c:v>41268.60416658294</c:v>
                </c:pt>
                <c:pt idx="34523">
                  <c:v>41268.614583249604</c:v>
                </c:pt>
                <c:pt idx="34524">
                  <c:v>41268.624999916268</c:v>
                </c:pt>
                <c:pt idx="34525">
                  <c:v>41268.635416582933</c:v>
                </c:pt>
                <c:pt idx="34526">
                  <c:v>41268.645833249597</c:v>
                </c:pt>
                <c:pt idx="34527">
                  <c:v>41268.656249916261</c:v>
                </c:pt>
                <c:pt idx="34528">
                  <c:v>41268.666666582925</c:v>
                </c:pt>
                <c:pt idx="34529">
                  <c:v>41268.677083249589</c:v>
                </c:pt>
                <c:pt idx="34530">
                  <c:v>41268.687499916254</c:v>
                </c:pt>
                <c:pt idx="34531">
                  <c:v>41268.697916582918</c:v>
                </c:pt>
                <c:pt idx="34532">
                  <c:v>41268.708333249582</c:v>
                </c:pt>
                <c:pt idx="34533">
                  <c:v>41268.718749916246</c:v>
                </c:pt>
                <c:pt idx="34534">
                  <c:v>41268.729166582911</c:v>
                </c:pt>
                <c:pt idx="34535">
                  <c:v>41268.739583249575</c:v>
                </c:pt>
                <c:pt idx="34536">
                  <c:v>41268.749999916239</c:v>
                </c:pt>
                <c:pt idx="34537">
                  <c:v>41268.760416582903</c:v>
                </c:pt>
                <c:pt idx="34538">
                  <c:v>41268.770833249568</c:v>
                </c:pt>
                <c:pt idx="34539">
                  <c:v>41268.781249916232</c:v>
                </c:pt>
                <c:pt idx="34540">
                  <c:v>41268.791666582896</c:v>
                </c:pt>
                <c:pt idx="34541">
                  <c:v>41268.80208324956</c:v>
                </c:pt>
                <c:pt idx="34542">
                  <c:v>41268.812499916225</c:v>
                </c:pt>
                <c:pt idx="34543">
                  <c:v>41268.822916582889</c:v>
                </c:pt>
                <c:pt idx="34544">
                  <c:v>41268.833333249553</c:v>
                </c:pt>
                <c:pt idx="34545">
                  <c:v>41268.843749916217</c:v>
                </c:pt>
                <c:pt idx="34546">
                  <c:v>41268.854166582882</c:v>
                </c:pt>
                <c:pt idx="34547">
                  <c:v>41268.864583249546</c:v>
                </c:pt>
                <c:pt idx="34548">
                  <c:v>41268.87499991621</c:v>
                </c:pt>
                <c:pt idx="34549">
                  <c:v>41268.885416582874</c:v>
                </c:pt>
                <c:pt idx="34550">
                  <c:v>41268.895833249539</c:v>
                </c:pt>
                <c:pt idx="34551">
                  <c:v>41268.906249916203</c:v>
                </c:pt>
                <c:pt idx="34552">
                  <c:v>41268.916666582867</c:v>
                </c:pt>
                <c:pt idx="34553">
                  <c:v>41268.927083249531</c:v>
                </c:pt>
                <c:pt idx="34554">
                  <c:v>41268.937499916196</c:v>
                </c:pt>
                <c:pt idx="34555">
                  <c:v>41268.94791658286</c:v>
                </c:pt>
                <c:pt idx="34556">
                  <c:v>41268.958333249524</c:v>
                </c:pt>
                <c:pt idx="34557">
                  <c:v>41268.968749916188</c:v>
                </c:pt>
                <c:pt idx="34558">
                  <c:v>41268.979166582852</c:v>
                </c:pt>
                <c:pt idx="34559">
                  <c:v>41268.989583249517</c:v>
                </c:pt>
                <c:pt idx="34560">
                  <c:v>41268.999999916181</c:v>
                </c:pt>
                <c:pt idx="34561">
                  <c:v>41269.010416582845</c:v>
                </c:pt>
                <c:pt idx="34562">
                  <c:v>41269.020833249509</c:v>
                </c:pt>
                <c:pt idx="34563">
                  <c:v>41269.031249916174</c:v>
                </c:pt>
                <c:pt idx="34564">
                  <c:v>41269.041666582838</c:v>
                </c:pt>
                <c:pt idx="34565">
                  <c:v>41269.052083249502</c:v>
                </c:pt>
                <c:pt idx="34566">
                  <c:v>41269.062499916166</c:v>
                </c:pt>
                <c:pt idx="34567">
                  <c:v>41269.072916582831</c:v>
                </c:pt>
                <c:pt idx="34568">
                  <c:v>41269.083333249495</c:v>
                </c:pt>
                <c:pt idx="34569">
                  <c:v>41269.093749916159</c:v>
                </c:pt>
                <c:pt idx="34570">
                  <c:v>41269.104166582823</c:v>
                </c:pt>
                <c:pt idx="34571">
                  <c:v>41269.114583249488</c:v>
                </c:pt>
                <c:pt idx="34572">
                  <c:v>41269.124999916152</c:v>
                </c:pt>
                <c:pt idx="34573">
                  <c:v>41269.135416582816</c:v>
                </c:pt>
                <c:pt idx="34574">
                  <c:v>41269.14583324948</c:v>
                </c:pt>
                <c:pt idx="34575">
                  <c:v>41269.156249916145</c:v>
                </c:pt>
                <c:pt idx="34576">
                  <c:v>41269.166666582809</c:v>
                </c:pt>
                <c:pt idx="34577">
                  <c:v>41269.177083249473</c:v>
                </c:pt>
                <c:pt idx="34578">
                  <c:v>41269.187499916137</c:v>
                </c:pt>
                <c:pt idx="34579">
                  <c:v>41269.197916582802</c:v>
                </c:pt>
                <c:pt idx="34580">
                  <c:v>41269.208333249466</c:v>
                </c:pt>
                <c:pt idx="34581">
                  <c:v>41269.21874991613</c:v>
                </c:pt>
                <c:pt idx="34582">
                  <c:v>41269.229166582794</c:v>
                </c:pt>
                <c:pt idx="34583">
                  <c:v>41269.239583249459</c:v>
                </c:pt>
                <c:pt idx="34584">
                  <c:v>41269.249999916123</c:v>
                </c:pt>
                <c:pt idx="34585">
                  <c:v>41269.260416582787</c:v>
                </c:pt>
                <c:pt idx="34586">
                  <c:v>41269.270833249451</c:v>
                </c:pt>
                <c:pt idx="34587">
                  <c:v>41269.281249916115</c:v>
                </c:pt>
                <c:pt idx="34588">
                  <c:v>41269.29166658278</c:v>
                </c:pt>
                <c:pt idx="34589">
                  <c:v>41269.302083249444</c:v>
                </c:pt>
                <c:pt idx="34590">
                  <c:v>41269.312499916108</c:v>
                </c:pt>
                <c:pt idx="34591">
                  <c:v>41269.322916582772</c:v>
                </c:pt>
                <c:pt idx="34592">
                  <c:v>41269.333333249437</c:v>
                </c:pt>
                <c:pt idx="34593">
                  <c:v>41269.343749916101</c:v>
                </c:pt>
                <c:pt idx="34594">
                  <c:v>41269.354166582765</c:v>
                </c:pt>
                <c:pt idx="34595">
                  <c:v>41269.364583249429</c:v>
                </c:pt>
                <c:pt idx="34596">
                  <c:v>41269.374999916094</c:v>
                </c:pt>
                <c:pt idx="34597">
                  <c:v>41269.385416582758</c:v>
                </c:pt>
                <c:pt idx="34598">
                  <c:v>41269.395833249422</c:v>
                </c:pt>
                <c:pt idx="34599">
                  <c:v>41269.406249916086</c:v>
                </c:pt>
                <c:pt idx="34600">
                  <c:v>41269.416666582751</c:v>
                </c:pt>
                <c:pt idx="34601">
                  <c:v>41269.427083249415</c:v>
                </c:pt>
                <c:pt idx="34602">
                  <c:v>41269.437499916079</c:v>
                </c:pt>
                <c:pt idx="34603">
                  <c:v>41269.447916582743</c:v>
                </c:pt>
                <c:pt idx="34604">
                  <c:v>41269.458333249408</c:v>
                </c:pt>
                <c:pt idx="34605">
                  <c:v>41269.468749916072</c:v>
                </c:pt>
                <c:pt idx="34606">
                  <c:v>41269.479166582736</c:v>
                </c:pt>
                <c:pt idx="34607">
                  <c:v>41269.4895832494</c:v>
                </c:pt>
                <c:pt idx="34608">
                  <c:v>41269.499999916065</c:v>
                </c:pt>
                <c:pt idx="34609">
                  <c:v>41269.510416582729</c:v>
                </c:pt>
                <c:pt idx="34610">
                  <c:v>41269.520833249393</c:v>
                </c:pt>
                <c:pt idx="34611">
                  <c:v>41269.531249916057</c:v>
                </c:pt>
                <c:pt idx="34612">
                  <c:v>41269.541666582722</c:v>
                </c:pt>
                <c:pt idx="34613">
                  <c:v>41269.552083249386</c:v>
                </c:pt>
                <c:pt idx="34614">
                  <c:v>41269.56249991605</c:v>
                </c:pt>
                <c:pt idx="34615">
                  <c:v>41269.572916582714</c:v>
                </c:pt>
                <c:pt idx="34616">
                  <c:v>41269.583333249378</c:v>
                </c:pt>
                <c:pt idx="34617">
                  <c:v>41269.593749916043</c:v>
                </c:pt>
                <c:pt idx="34618">
                  <c:v>41269.604166582707</c:v>
                </c:pt>
                <c:pt idx="34619">
                  <c:v>41269.614583249371</c:v>
                </c:pt>
                <c:pt idx="34620">
                  <c:v>41269.624999916035</c:v>
                </c:pt>
                <c:pt idx="34621">
                  <c:v>41269.6354165827</c:v>
                </c:pt>
                <c:pt idx="34622">
                  <c:v>41269.645833249364</c:v>
                </c:pt>
                <c:pt idx="34623">
                  <c:v>41269.656249916028</c:v>
                </c:pt>
                <c:pt idx="34624">
                  <c:v>41269.666666582692</c:v>
                </c:pt>
                <c:pt idx="34625">
                  <c:v>41269.677083249357</c:v>
                </c:pt>
                <c:pt idx="34626">
                  <c:v>41269.687499916021</c:v>
                </c:pt>
                <c:pt idx="34627">
                  <c:v>41269.697916582685</c:v>
                </c:pt>
                <c:pt idx="34628">
                  <c:v>41269.708333249349</c:v>
                </c:pt>
                <c:pt idx="34629">
                  <c:v>41269.718749916014</c:v>
                </c:pt>
                <c:pt idx="34630">
                  <c:v>41269.729166582678</c:v>
                </c:pt>
                <c:pt idx="34631">
                  <c:v>41269.739583249342</c:v>
                </c:pt>
                <c:pt idx="34632">
                  <c:v>41269.749999916006</c:v>
                </c:pt>
                <c:pt idx="34633">
                  <c:v>41269.760416582671</c:v>
                </c:pt>
                <c:pt idx="34634">
                  <c:v>41269.770833249335</c:v>
                </c:pt>
                <c:pt idx="34635">
                  <c:v>41269.781249915999</c:v>
                </c:pt>
                <c:pt idx="34636">
                  <c:v>41269.791666582663</c:v>
                </c:pt>
                <c:pt idx="34637">
                  <c:v>41269.802083249328</c:v>
                </c:pt>
                <c:pt idx="34638">
                  <c:v>41269.812499915992</c:v>
                </c:pt>
                <c:pt idx="34639">
                  <c:v>41269.822916582656</c:v>
                </c:pt>
                <c:pt idx="34640">
                  <c:v>41269.83333324932</c:v>
                </c:pt>
                <c:pt idx="34641">
                  <c:v>41269.843749915985</c:v>
                </c:pt>
                <c:pt idx="34642">
                  <c:v>41269.854166582649</c:v>
                </c:pt>
                <c:pt idx="34643">
                  <c:v>41269.864583249313</c:v>
                </c:pt>
                <c:pt idx="34644">
                  <c:v>41269.874999915977</c:v>
                </c:pt>
                <c:pt idx="34645">
                  <c:v>41269.885416582641</c:v>
                </c:pt>
                <c:pt idx="34646">
                  <c:v>41269.895833249306</c:v>
                </c:pt>
                <c:pt idx="34647">
                  <c:v>41269.90624991597</c:v>
                </c:pt>
                <c:pt idx="34648">
                  <c:v>41269.916666582634</c:v>
                </c:pt>
                <c:pt idx="34649">
                  <c:v>41269.927083249298</c:v>
                </c:pt>
                <c:pt idx="34650">
                  <c:v>41269.937499915963</c:v>
                </c:pt>
                <c:pt idx="34651">
                  <c:v>41269.947916582627</c:v>
                </c:pt>
                <c:pt idx="34652">
                  <c:v>41269.958333249291</c:v>
                </c:pt>
                <c:pt idx="34653">
                  <c:v>41269.968749915955</c:v>
                </c:pt>
                <c:pt idx="34654">
                  <c:v>41269.97916658262</c:v>
                </c:pt>
                <c:pt idx="34655">
                  <c:v>41269.989583249284</c:v>
                </c:pt>
                <c:pt idx="34656">
                  <c:v>41269.999999915948</c:v>
                </c:pt>
                <c:pt idx="34657">
                  <c:v>41270.010416582612</c:v>
                </c:pt>
                <c:pt idx="34658">
                  <c:v>41270.020833249277</c:v>
                </c:pt>
                <c:pt idx="34659">
                  <c:v>41270.031249915941</c:v>
                </c:pt>
                <c:pt idx="34660">
                  <c:v>41270.041666582605</c:v>
                </c:pt>
                <c:pt idx="34661">
                  <c:v>41270.052083249269</c:v>
                </c:pt>
                <c:pt idx="34662">
                  <c:v>41270.062499915934</c:v>
                </c:pt>
                <c:pt idx="34663">
                  <c:v>41270.072916582598</c:v>
                </c:pt>
                <c:pt idx="34664">
                  <c:v>41270.083333249262</c:v>
                </c:pt>
                <c:pt idx="34665">
                  <c:v>41270.093749915926</c:v>
                </c:pt>
                <c:pt idx="34666">
                  <c:v>41270.104166582591</c:v>
                </c:pt>
                <c:pt idx="34667">
                  <c:v>41270.114583249255</c:v>
                </c:pt>
                <c:pt idx="34668">
                  <c:v>41270.124999915919</c:v>
                </c:pt>
                <c:pt idx="34669">
                  <c:v>41270.135416582583</c:v>
                </c:pt>
                <c:pt idx="34670">
                  <c:v>41270.145833249248</c:v>
                </c:pt>
                <c:pt idx="34671">
                  <c:v>41270.156249915912</c:v>
                </c:pt>
                <c:pt idx="34672">
                  <c:v>41270.166666582576</c:v>
                </c:pt>
                <c:pt idx="34673">
                  <c:v>41270.17708324924</c:v>
                </c:pt>
                <c:pt idx="34674">
                  <c:v>41270.187499915904</c:v>
                </c:pt>
                <c:pt idx="34675">
                  <c:v>41270.197916582569</c:v>
                </c:pt>
                <c:pt idx="34676">
                  <c:v>41270.208333249233</c:v>
                </c:pt>
                <c:pt idx="34677">
                  <c:v>41270.218749915897</c:v>
                </c:pt>
                <c:pt idx="34678">
                  <c:v>41270.229166582561</c:v>
                </c:pt>
                <c:pt idx="34679">
                  <c:v>41270.239583249226</c:v>
                </c:pt>
                <c:pt idx="34680">
                  <c:v>41270.24999991589</c:v>
                </c:pt>
                <c:pt idx="34681">
                  <c:v>41270.260416582554</c:v>
                </c:pt>
                <c:pt idx="34682">
                  <c:v>41270.270833249218</c:v>
                </c:pt>
                <c:pt idx="34683">
                  <c:v>41270.281249915883</c:v>
                </c:pt>
                <c:pt idx="34684">
                  <c:v>41270.291666582547</c:v>
                </c:pt>
                <c:pt idx="34685">
                  <c:v>41270.302083249211</c:v>
                </c:pt>
                <c:pt idx="34686">
                  <c:v>41270.312499915875</c:v>
                </c:pt>
                <c:pt idx="34687">
                  <c:v>41270.32291658254</c:v>
                </c:pt>
                <c:pt idx="34688">
                  <c:v>41270.333333249204</c:v>
                </c:pt>
                <c:pt idx="34689">
                  <c:v>41270.343749915868</c:v>
                </c:pt>
                <c:pt idx="34690">
                  <c:v>41270.354166582532</c:v>
                </c:pt>
                <c:pt idx="34691">
                  <c:v>41270.364583249197</c:v>
                </c:pt>
                <c:pt idx="34692">
                  <c:v>41270.374999915861</c:v>
                </c:pt>
                <c:pt idx="34693">
                  <c:v>41270.385416582525</c:v>
                </c:pt>
                <c:pt idx="34694">
                  <c:v>41270.395833249189</c:v>
                </c:pt>
                <c:pt idx="34695">
                  <c:v>41270.406249915854</c:v>
                </c:pt>
                <c:pt idx="34696">
                  <c:v>41270.416666582518</c:v>
                </c:pt>
                <c:pt idx="34697">
                  <c:v>41270.427083249182</c:v>
                </c:pt>
                <c:pt idx="34698">
                  <c:v>41270.437499915846</c:v>
                </c:pt>
                <c:pt idx="34699">
                  <c:v>41270.447916582511</c:v>
                </c:pt>
                <c:pt idx="34700">
                  <c:v>41270.458333249175</c:v>
                </c:pt>
                <c:pt idx="34701">
                  <c:v>41270.468749915839</c:v>
                </c:pt>
                <c:pt idx="34702">
                  <c:v>41270.479166582503</c:v>
                </c:pt>
                <c:pt idx="34703">
                  <c:v>41270.489583249167</c:v>
                </c:pt>
                <c:pt idx="34704">
                  <c:v>41270.499999915832</c:v>
                </c:pt>
                <c:pt idx="34705">
                  <c:v>41270.510416582496</c:v>
                </c:pt>
                <c:pt idx="34706">
                  <c:v>41270.52083324916</c:v>
                </c:pt>
                <c:pt idx="34707">
                  <c:v>41270.531249915824</c:v>
                </c:pt>
                <c:pt idx="34708">
                  <c:v>41270.541666582489</c:v>
                </c:pt>
                <c:pt idx="34709">
                  <c:v>41270.552083249153</c:v>
                </c:pt>
                <c:pt idx="34710">
                  <c:v>41270.562499915817</c:v>
                </c:pt>
                <c:pt idx="34711">
                  <c:v>41270.572916582481</c:v>
                </c:pt>
                <c:pt idx="34712">
                  <c:v>41270.583333249146</c:v>
                </c:pt>
                <c:pt idx="34713">
                  <c:v>41270.59374991581</c:v>
                </c:pt>
                <c:pt idx="34714">
                  <c:v>41270.604166582474</c:v>
                </c:pt>
                <c:pt idx="34715">
                  <c:v>41270.614583249138</c:v>
                </c:pt>
                <c:pt idx="34716">
                  <c:v>41270.624999915803</c:v>
                </c:pt>
                <c:pt idx="34717">
                  <c:v>41270.635416582467</c:v>
                </c:pt>
                <c:pt idx="34718">
                  <c:v>41270.645833249131</c:v>
                </c:pt>
                <c:pt idx="34719">
                  <c:v>41270.656249915795</c:v>
                </c:pt>
                <c:pt idx="34720">
                  <c:v>41270.66666658246</c:v>
                </c:pt>
                <c:pt idx="34721">
                  <c:v>41270.677083249124</c:v>
                </c:pt>
                <c:pt idx="34722">
                  <c:v>41270.687499915788</c:v>
                </c:pt>
                <c:pt idx="34723">
                  <c:v>41270.697916582452</c:v>
                </c:pt>
                <c:pt idx="34724">
                  <c:v>41270.708333249117</c:v>
                </c:pt>
                <c:pt idx="34725">
                  <c:v>41270.718749915781</c:v>
                </c:pt>
                <c:pt idx="34726">
                  <c:v>41270.729166582445</c:v>
                </c:pt>
                <c:pt idx="34727">
                  <c:v>41270.739583249109</c:v>
                </c:pt>
                <c:pt idx="34728">
                  <c:v>41270.749999915774</c:v>
                </c:pt>
                <c:pt idx="34729">
                  <c:v>41270.760416582438</c:v>
                </c:pt>
                <c:pt idx="34730">
                  <c:v>41270.770833249102</c:v>
                </c:pt>
                <c:pt idx="34731">
                  <c:v>41270.781249915766</c:v>
                </c:pt>
                <c:pt idx="34732">
                  <c:v>41270.79166658243</c:v>
                </c:pt>
                <c:pt idx="34733">
                  <c:v>41270.802083249095</c:v>
                </c:pt>
                <c:pt idx="34734">
                  <c:v>41270.812499915759</c:v>
                </c:pt>
                <c:pt idx="34735">
                  <c:v>41270.822916582423</c:v>
                </c:pt>
                <c:pt idx="34736">
                  <c:v>41270.833333249087</c:v>
                </c:pt>
                <c:pt idx="34737">
                  <c:v>41270.843749915752</c:v>
                </c:pt>
                <c:pt idx="34738">
                  <c:v>41270.854166582416</c:v>
                </c:pt>
                <c:pt idx="34739">
                  <c:v>41270.86458324908</c:v>
                </c:pt>
                <c:pt idx="34740">
                  <c:v>41270.874999915744</c:v>
                </c:pt>
                <c:pt idx="34741">
                  <c:v>41270.885416582409</c:v>
                </c:pt>
                <c:pt idx="34742">
                  <c:v>41270.895833249073</c:v>
                </c:pt>
                <c:pt idx="34743">
                  <c:v>41270.906249915737</c:v>
                </c:pt>
                <c:pt idx="34744">
                  <c:v>41270.916666582401</c:v>
                </c:pt>
                <c:pt idx="34745">
                  <c:v>41270.927083249066</c:v>
                </c:pt>
                <c:pt idx="34746">
                  <c:v>41270.93749991573</c:v>
                </c:pt>
                <c:pt idx="34747">
                  <c:v>41270.947916582394</c:v>
                </c:pt>
                <c:pt idx="34748">
                  <c:v>41270.958333249058</c:v>
                </c:pt>
                <c:pt idx="34749">
                  <c:v>41270.968749915723</c:v>
                </c:pt>
                <c:pt idx="34750">
                  <c:v>41270.979166582387</c:v>
                </c:pt>
                <c:pt idx="34751">
                  <c:v>41270.989583249051</c:v>
                </c:pt>
                <c:pt idx="34752">
                  <c:v>41270.999999915715</c:v>
                </c:pt>
                <c:pt idx="34753">
                  <c:v>41271.01041658238</c:v>
                </c:pt>
                <c:pt idx="34754">
                  <c:v>41271.020833249044</c:v>
                </c:pt>
                <c:pt idx="34755">
                  <c:v>41271.031249915708</c:v>
                </c:pt>
                <c:pt idx="34756">
                  <c:v>41271.041666582372</c:v>
                </c:pt>
                <c:pt idx="34757">
                  <c:v>41271.052083249037</c:v>
                </c:pt>
                <c:pt idx="34758">
                  <c:v>41271.062499915701</c:v>
                </c:pt>
                <c:pt idx="34759">
                  <c:v>41271.072916582365</c:v>
                </c:pt>
                <c:pt idx="34760">
                  <c:v>41271.083333249029</c:v>
                </c:pt>
                <c:pt idx="34761">
                  <c:v>41271.093749915693</c:v>
                </c:pt>
                <c:pt idx="34762">
                  <c:v>41271.104166582358</c:v>
                </c:pt>
                <c:pt idx="34763">
                  <c:v>41271.114583249022</c:v>
                </c:pt>
                <c:pt idx="34764">
                  <c:v>41271.124999915686</c:v>
                </c:pt>
                <c:pt idx="34765">
                  <c:v>41271.13541658235</c:v>
                </c:pt>
                <c:pt idx="34766">
                  <c:v>41271.145833249015</c:v>
                </c:pt>
                <c:pt idx="34767">
                  <c:v>41271.156249915679</c:v>
                </c:pt>
                <c:pt idx="34768">
                  <c:v>41271.166666582343</c:v>
                </c:pt>
                <c:pt idx="34769">
                  <c:v>41271.177083249007</c:v>
                </c:pt>
                <c:pt idx="34770">
                  <c:v>41271.187499915672</c:v>
                </c:pt>
                <c:pt idx="34771">
                  <c:v>41271.197916582336</c:v>
                </c:pt>
                <c:pt idx="34772">
                  <c:v>41271.208333249</c:v>
                </c:pt>
                <c:pt idx="34773">
                  <c:v>41271.218749915664</c:v>
                </c:pt>
                <c:pt idx="34774">
                  <c:v>41271.229166582329</c:v>
                </c:pt>
                <c:pt idx="34775">
                  <c:v>41271.239583248993</c:v>
                </c:pt>
                <c:pt idx="34776">
                  <c:v>41271.249999915657</c:v>
                </c:pt>
                <c:pt idx="34777">
                  <c:v>41271.260416582321</c:v>
                </c:pt>
                <c:pt idx="34778">
                  <c:v>41271.270833248986</c:v>
                </c:pt>
                <c:pt idx="34779">
                  <c:v>41271.28124991565</c:v>
                </c:pt>
                <c:pt idx="34780">
                  <c:v>41271.291666582314</c:v>
                </c:pt>
                <c:pt idx="34781">
                  <c:v>41271.302083248978</c:v>
                </c:pt>
                <c:pt idx="34782">
                  <c:v>41271.312499915643</c:v>
                </c:pt>
                <c:pt idx="34783">
                  <c:v>41271.322916582307</c:v>
                </c:pt>
                <c:pt idx="34784">
                  <c:v>41271.333333248971</c:v>
                </c:pt>
                <c:pt idx="34785">
                  <c:v>41271.343749915635</c:v>
                </c:pt>
                <c:pt idx="34786">
                  <c:v>41271.3541665823</c:v>
                </c:pt>
                <c:pt idx="34787">
                  <c:v>41271.364583248964</c:v>
                </c:pt>
                <c:pt idx="34788">
                  <c:v>41271.374999915628</c:v>
                </c:pt>
                <c:pt idx="34789">
                  <c:v>41271.385416582292</c:v>
                </c:pt>
                <c:pt idx="34790">
                  <c:v>41271.395833248956</c:v>
                </c:pt>
                <c:pt idx="34791">
                  <c:v>41271.406249915621</c:v>
                </c:pt>
                <c:pt idx="34792">
                  <c:v>41271.416666582285</c:v>
                </c:pt>
                <c:pt idx="34793">
                  <c:v>41271.427083248949</c:v>
                </c:pt>
                <c:pt idx="34794">
                  <c:v>41271.437499915613</c:v>
                </c:pt>
                <c:pt idx="34795">
                  <c:v>41271.447916582278</c:v>
                </c:pt>
                <c:pt idx="34796">
                  <c:v>41271.458333248942</c:v>
                </c:pt>
                <c:pt idx="34797">
                  <c:v>41271.468749915606</c:v>
                </c:pt>
                <c:pt idx="34798">
                  <c:v>41271.47916658227</c:v>
                </c:pt>
                <c:pt idx="34799">
                  <c:v>41271.489583248935</c:v>
                </c:pt>
                <c:pt idx="34800">
                  <c:v>41271.499999915599</c:v>
                </c:pt>
                <c:pt idx="34801">
                  <c:v>41271.510416582263</c:v>
                </c:pt>
                <c:pt idx="34802">
                  <c:v>41271.520833248927</c:v>
                </c:pt>
                <c:pt idx="34803">
                  <c:v>41271.531249915592</c:v>
                </c:pt>
                <c:pt idx="34804">
                  <c:v>41271.541666582256</c:v>
                </c:pt>
                <c:pt idx="34805">
                  <c:v>41271.55208324892</c:v>
                </c:pt>
                <c:pt idx="34806">
                  <c:v>41271.562499915584</c:v>
                </c:pt>
                <c:pt idx="34807">
                  <c:v>41271.572916582249</c:v>
                </c:pt>
                <c:pt idx="34808">
                  <c:v>41271.583333248913</c:v>
                </c:pt>
                <c:pt idx="34809">
                  <c:v>41271.593749915577</c:v>
                </c:pt>
                <c:pt idx="34810">
                  <c:v>41271.604166582241</c:v>
                </c:pt>
                <c:pt idx="34811">
                  <c:v>41271.614583248906</c:v>
                </c:pt>
                <c:pt idx="34812">
                  <c:v>41271.62499991557</c:v>
                </c:pt>
                <c:pt idx="34813">
                  <c:v>41271.635416582234</c:v>
                </c:pt>
                <c:pt idx="34814">
                  <c:v>41271.645833248898</c:v>
                </c:pt>
                <c:pt idx="34815">
                  <c:v>41271.656249915563</c:v>
                </c:pt>
                <c:pt idx="34816">
                  <c:v>41271.666666582227</c:v>
                </c:pt>
                <c:pt idx="34817">
                  <c:v>41271.677083248891</c:v>
                </c:pt>
                <c:pt idx="34818">
                  <c:v>41271.687499915555</c:v>
                </c:pt>
                <c:pt idx="34819">
                  <c:v>41271.697916582219</c:v>
                </c:pt>
                <c:pt idx="34820">
                  <c:v>41271.708333248884</c:v>
                </c:pt>
                <c:pt idx="34821">
                  <c:v>41271.718749915548</c:v>
                </c:pt>
                <c:pt idx="34822">
                  <c:v>41271.729166582212</c:v>
                </c:pt>
                <c:pt idx="34823">
                  <c:v>41271.739583248876</c:v>
                </c:pt>
                <c:pt idx="34824">
                  <c:v>41271.749999915541</c:v>
                </c:pt>
                <c:pt idx="34825">
                  <c:v>41271.760416582205</c:v>
                </c:pt>
                <c:pt idx="34826">
                  <c:v>41271.770833248869</c:v>
                </c:pt>
                <c:pt idx="34827">
                  <c:v>41271.781249915533</c:v>
                </c:pt>
                <c:pt idx="34828">
                  <c:v>41271.791666582198</c:v>
                </c:pt>
                <c:pt idx="34829">
                  <c:v>41271.802083248862</c:v>
                </c:pt>
                <c:pt idx="34830">
                  <c:v>41271.812499915526</c:v>
                </c:pt>
                <c:pt idx="34831">
                  <c:v>41271.82291658219</c:v>
                </c:pt>
                <c:pt idx="34832">
                  <c:v>41271.833333248855</c:v>
                </c:pt>
                <c:pt idx="34833">
                  <c:v>41271.843749915519</c:v>
                </c:pt>
                <c:pt idx="34834">
                  <c:v>41271.854166582183</c:v>
                </c:pt>
                <c:pt idx="34835">
                  <c:v>41271.864583248847</c:v>
                </c:pt>
                <c:pt idx="34836">
                  <c:v>41271.874999915512</c:v>
                </c:pt>
                <c:pt idx="34837">
                  <c:v>41271.885416582176</c:v>
                </c:pt>
                <c:pt idx="34838">
                  <c:v>41271.89583324884</c:v>
                </c:pt>
                <c:pt idx="34839">
                  <c:v>41271.906249915504</c:v>
                </c:pt>
                <c:pt idx="34840">
                  <c:v>41271.916666582169</c:v>
                </c:pt>
                <c:pt idx="34841">
                  <c:v>41271.927083248833</c:v>
                </c:pt>
                <c:pt idx="34842">
                  <c:v>41271.937499915497</c:v>
                </c:pt>
                <c:pt idx="34843">
                  <c:v>41271.947916582161</c:v>
                </c:pt>
                <c:pt idx="34844">
                  <c:v>41271.958333248826</c:v>
                </c:pt>
                <c:pt idx="34845">
                  <c:v>41271.96874991549</c:v>
                </c:pt>
                <c:pt idx="34846">
                  <c:v>41271.979166582154</c:v>
                </c:pt>
                <c:pt idx="34847">
                  <c:v>41271.989583248818</c:v>
                </c:pt>
                <c:pt idx="34848">
                  <c:v>41271.999999915482</c:v>
                </c:pt>
                <c:pt idx="34849">
                  <c:v>41272.010416582147</c:v>
                </c:pt>
                <c:pt idx="34850">
                  <c:v>41272.020833248811</c:v>
                </c:pt>
                <c:pt idx="34851">
                  <c:v>41272.031249915475</c:v>
                </c:pt>
                <c:pt idx="34852">
                  <c:v>41272.041666582139</c:v>
                </c:pt>
                <c:pt idx="34853">
                  <c:v>41272.052083248804</c:v>
                </c:pt>
                <c:pt idx="34854">
                  <c:v>41272.062499915468</c:v>
                </c:pt>
                <c:pt idx="34855">
                  <c:v>41272.072916582132</c:v>
                </c:pt>
                <c:pt idx="34856">
                  <c:v>41272.083333248796</c:v>
                </c:pt>
                <c:pt idx="34857">
                  <c:v>41272.093749915461</c:v>
                </c:pt>
                <c:pt idx="34858">
                  <c:v>41272.104166582125</c:v>
                </c:pt>
                <c:pt idx="34859">
                  <c:v>41272.114583248789</c:v>
                </c:pt>
                <c:pt idx="34860">
                  <c:v>41272.124999915453</c:v>
                </c:pt>
                <c:pt idx="34861">
                  <c:v>41272.135416582118</c:v>
                </c:pt>
                <c:pt idx="34862">
                  <c:v>41272.145833248782</c:v>
                </c:pt>
                <c:pt idx="34863">
                  <c:v>41272.156249915446</c:v>
                </c:pt>
                <c:pt idx="34864">
                  <c:v>41272.16666658211</c:v>
                </c:pt>
                <c:pt idx="34865">
                  <c:v>41272.177083248775</c:v>
                </c:pt>
                <c:pt idx="34866">
                  <c:v>41272.187499915439</c:v>
                </c:pt>
                <c:pt idx="34867">
                  <c:v>41272.197916582103</c:v>
                </c:pt>
                <c:pt idx="34868">
                  <c:v>41272.208333248767</c:v>
                </c:pt>
                <c:pt idx="34869">
                  <c:v>41272.218749915432</c:v>
                </c:pt>
                <c:pt idx="34870">
                  <c:v>41272.229166582096</c:v>
                </c:pt>
                <c:pt idx="34871">
                  <c:v>41272.23958324876</c:v>
                </c:pt>
                <c:pt idx="34872">
                  <c:v>41272.249999915424</c:v>
                </c:pt>
                <c:pt idx="34873">
                  <c:v>41272.260416582089</c:v>
                </c:pt>
                <c:pt idx="34874">
                  <c:v>41272.270833248753</c:v>
                </c:pt>
                <c:pt idx="34875">
                  <c:v>41272.281249915417</c:v>
                </c:pt>
                <c:pt idx="34876">
                  <c:v>41272.291666582081</c:v>
                </c:pt>
                <c:pt idx="34877">
                  <c:v>41272.302083248745</c:v>
                </c:pt>
                <c:pt idx="34878">
                  <c:v>41272.31249991541</c:v>
                </c:pt>
                <c:pt idx="34879">
                  <c:v>41272.322916582074</c:v>
                </c:pt>
                <c:pt idx="34880">
                  <c:v>41272.333333248738</c:v>
                </c:pt>
                <c:pt idx="34881">
                  <c:v>41272.343749915402</c:v>
                </c:pt>
                <c:pt idx="34882">
                  <c:v>41272.354166582067</c:v>
                </c:pt>
                <c:pt idx="34883">
                  <c:v>41272.364583248731</c:v>
                </c:pt>
                <c:pt idx="34884">
                  <c:v>41272.374999915395</c:v>
                </c:pt>
                <c:pt idx="34885">
                  <c:v>41272.385416582059</c:v>
                </c:pt>
                <c:pt idx="34886">
                  <c:v>41272.395833248724</c:v>
                </c:pt>
                <c:pt idx="34887">
                  <c:v>41272.406249915388</c:v>
                </c:pt>
                <c:pt idx="34888">
                  <c:v>41272.416666582052</c:v>
                </c:pt>
                <c:pt idx="34889">
                  <c:v>41272.427083248716</c:v>
                </c:pt>
                <c:pt idx="34890">
                  <c:v>41272.437499915381</c:v>
                </c:pt>
                <c:pt idx="34891">
                  <c:v>41272.447916582045</c:v>
                </c:pt>
                <c:pt idx="34892">
                  <c:v>41272.458333248709</c:v>
                </c:pt>
                <c:pt idx="34893">
                  <c:v>41272.468749915373</c:v>
                </c:pt>
                <c:pt idx="34894">
                  <c:v>41272.479166582038</c:v>
                </c:pt>
                <c:pt idx="34895">
                  <c:v>41272.489583248702</c:v>
                </c:pt>
                <c:pt idx="34896">
                  <c:v>41272.499999915366</c:v>
                </c:pt>
                <c:pt idx="34897">
                  <c:v>41272.51041658203</c:v>
                </c:pt>
                <c:pt idx="34898">
                  <c:v>41272.520833248695</c:v>
                </c:pt>
                <c:pt idx="34899">
                  <c:v>41272.531249915359</c:v>
                </c:pt>
                <c:pt idx="34900">
                  <c:v>41272.541666582023</c:v>
                </c:pt>
                <c:pt idx="34901">
                  <c:v>41272.552083248687</c:v>
                </c:pt>
                <c:pt idx="34902">
                  <c:v>41272.562499915352</c:v>
                </c:pt>
                <c:pt idx="34903">
                  <c:v>41272.572916582016</c:v>
                </c:pt>
                <c:pt idx="34904">
                  <c:v>41272.58333324868</c:v>
                </c:pt>
                <c:pt idx="34905">
                  <c:v>41272.593749915344</c:v>
                </c:pt>
                <c:pt idx="34906">
                  <c:v>41272.604166582008</c:v>
                </c:pt>
                <c:pt idx="34907">
                  <c:v>41272.614583248673</c:v>
                </c:pt>
                <c:pt idx="34908">
                  <c:v>41272.624999915337</c:v>
                </c:pt>
                <c:pt idx="34909">
                  <c:v>41272.635416582001</c:v>
                </c:pt>
                <c:pt idx="34910">
                  <c:v>41272.645833248665</c:v>
                </c:pt>
                <c:pt idx="34911">
                  <c:v>41272.65624991533</c:v>
                </c:pt>
                <c:pt idx="34912">
                  <c:v>41272.666666581994</c:v>
                </c:pt>
                <c:pt idx="34913">
                  <c:v>41272.677083248658</c:v>
                </c:pt>
                <c:pt idx="34914">
                  <c:v>41272.687499915322</c:v>
                </c:pt>
                <c:pt idx="34915">
                  <c:v>41272.697916581987</c:v>
                </c:pt>
                <c:pt idx="34916">
                  <c:v>41272.708333248651</c:v>
                </c:pt>
                <c:pt idx="34917">
                  <c:v>41272.718749915315</c:v>
                </c:pt>
                <c:pt idx="34918">
                  <c:v>41272.729166581979</c:v>
                </c:pt>
                <c:pt idx="34919">
                  <c:v>41272.739583248644</c:v>
                </c:pt>
                <c:pt idx="34920">
                  <c:v>41272.749999915308</c:v>
                </c:pt>
                <c:pt idx="34921">
                  <c:v>41272.760416581972</c:v>
                </c:pt>
                <c:pt idx="34922">
                  <c:v>41272.770833248636</c:v>
                </c:pt>
                <c:pt idx="34923">
                  <c:v>41272.781249915301</c:v>
                </c:pt>
                <c:pt idx="34924">
                  <c:v>41272.791666581965</c:v>
                </c:pt>
                <c:pt idx="34925">
                  <c:v>41272.802083248629</c:v>
                </c:pt>
                <c:pt idx="34926">
                  <c:v>41272.812499915293</c:v>
                </c:pt>
                <c:pt idx="34927">
                  <c:v>41272.822916581958</c:v>
                </c:pt>
                <c:pt idx="34928">
                  <c:v>41272.833333248622</c:v>
                </c:pt>
                <c:pt idx="34929">
                  <c:v>41272.843749915286</c:v>
                </c:pt>
                <c:pt idx="34930">
                  <c:v>41272.85416658195</c:v>
                </c:pt>
                <c:pt idx="34931">
                  <c:v>41272.864583248615</c:v>
                </c:pt>
                <c:pt idx="34932">
                  <c:v>41272.874999915279</c:v>
                </c:pt>
                <c:pt idx="34933">
                  <c:v>41272.885416581943</c:v>
                </c:pt>
                <c:pt idx="34934">
                  <c:v>41272.895833248607</c:v>
                </c:pt>
                <c:pt idx="34935">
                  <c:v>41272.906249915271</c:v>
                </c:pt>
                <c:pt idx="34936">
                  <c:v>41272.916666581936</c:v>
                </c:pt>
                <c:pt idx="34937">
                  <c:v>41272.9270832486</c:v>
                </c:pt>
                <c:pt idx="34938">
                  <c:v>41272.937499915264</c:v>
                </c:pt>
                <c:pt idx="34939">
                  <c:v>41272.947916581928</c:v>
                </c:pt>
                <c:pt idx="34940">
                  <c:v>41272.958333248593</c:v>
                </c:pt>
                <c:pt idx="34941">
                  <c:v>41272.968749915257</c:v>
                </c:pt>
                <c:pt idx="34942">
                  <c:v>41272.979166581921</c:v>
                </c:pt>
                <c:pt idx="34943">
                  <c:v>41272.989583248585</c:v>
                </c:pt>
                <c:pt idx="34944">
                  <c:v>41272.99999991525</c:v>
                </c:pt>
                <c:pt idx="34945">
                  <c:v>41273.010416581914</c:v>
                </c:pt>
                <c:pt idx="34946">
                  <c:v>41273.020833248578</c:v>
                </c:pt>
                <c:pt idx="34947">
                  <c:v>41273.031249915242</c:v>
                </c:pt>
                <c:pt idx="34948">
                  <c:v>41273.041666581907</c:v>
                </c:pt>
                <c:pt idx="34949">
                  <c:v>41273.052083248571</c:v>
                </c:pt>
                <c:pt idx="34950">
                  <c:v>41273.062499915235</c:v>
                </c:pt>
                <c:pt idx="34951">
                  <c:v>41273.072916581899</c:v>
                </c:pt>
                <c:pt idx="34952">
                  <c:v>41273.083333248564</c:v>
                </c:pt>
                <c:pt idx="34953">
                  <c:v>41273.093749915228</c:v>
                </c:pt>
                <c:pt idx="34954">
                  <c:v>41273.104166581892</c:v>
                </c:pt>
                <c:pt idx="34955">
                  <c:v>41273.114583248556</c:v>
                </c:pt>
                <c:pt idx="34956">
                  <c:v>41273.124999915221</c:v>
                </c:pt>
                <c:pt idx="34957">
                  <c:v>41273.135416581885</c:v>
                </c:pt>
                <c:pt idx="34958">
                  <c:v>41273.145833248549</c:v>
                </c:pt>
                <c:pt idx="34959">
                  <c:v>41273.156249915213</c:v>
                </c:pt>
                <c:pt idx="34960">
                  <c:v>41273.166666581878</c:v>
                </c:pt>
                <c:pt idx="34961">
                  <c:v>41273.177083248542</c:v>
                </c:pt>
                <c:pt idx="34962">
                  <c:v>41273.187499915206</c:v>
                </c:pt>
                <c:pt idx="34963">
                  <c:v>41273.19791658187</c:v>
                </c:pt>
                <c:pt idx="34964">
                  <c:v>41273.208333248534</c:v>
                </c:pt>
                <c:pt idx="34965">
                  <c:v>41273.218749915199</c:v>
                </c:pt>
                <c:pt idx="34966">
                  <c:v>41273.229166581863</c:v>
                </c:pt>
                <c:pt idx="34967">
                  <c:v>41273.239583248527</c:v>
                </c:pt>
                <c:pt idx="34968">
                  <c:v>41273.249999915191</c:v>
                </c:pt>
                <c:pt idx="34969">
                  <c:v>41273.260416581856</c:v>
                </c:pt>
                <c:pt idx="34970">
                  <c:v>41273.27083324852</c:v>
                </c:pt>
                <c:pt idx="34971">
                  <c:v>41273.281249915184</c:v>
                </c:pt>
                <c:pt idx="34972">
                  <c:v>41273.291666581848</c:v>
                </c:pt>
                <c:pt idx="34973">
                  <c:v>41273.302083248513</c:v>
                </c:pt>
                <c:pt idx="34974">
                  <c:v>41273.312499915177</c:v>
                </c:pt>
                <c:pt idx="34975">
                  <c:v>41273.322916581841</c:v>
                </c:pt>
                <c:pt idx="34976">
                  <c:v>41273.333333248505</c:v>
                </c:pt>
                <c:pt idx="34977">
                  <c:v>41273.34374991517</c:v>
                </c:pt>
                <c:pt idx="34978">
                  <c:v>41273.354166581834</c:v>
                </c:pt>
                <c:pt idx="34979">
                  <c:v>41273.364583248498</c:v>
                </c:pt>
                <c:pt idx="34980">
                  <c:v>41273.374999915162</c:v>
                </c:pt>
                <c:pt idx="34981">
                  <c:v>41273.385416581827</c:v>
                </c:pt>
                <c:pt idx="34982">
                  <c:v>41273.395833248491</c:v>
                </c:pt>
                <c:pt idx="34983">
                  <c:v>41273.406249915155</c:v>
                </c:pt>
                <c:pt idx="34984">
                  <c:v>41273.416666581819</c:v>
                </c:pt>
                <c:pt idx="34985">
                  <c:v>41273.427083248484</c:v>
                </c:pt>
                <c:pt idx="34986">
                  <c:v>41273.437499915148</c:v>
                </c:pt>
                <c:pt idx="34987">
                  <c:v>41273.447916581812</c:v>
                </c:pt>
                <c:pt idx="34988">
                  <c:v>41273.458333248476</c:v>
                </c:pt>
                <c:pt idx="34989">
                  <c:v>41273.468749915141</c:v>
                </c:pt>
                <c:pt idx="34990">
                  <c:v>41273.479166581805</c:v>
                </c:pt>
                <c:pt idx="34991">
                  <c:v>41273.489583248469</c:v>
                </c:pt>
                <c:pt idx="34992">
                  <c:v>41273.499999915133</c:v>
                </c:pt>
                <c:pt idx="34993">
                  <c:v>41273.510416581797</c:v>
                </c:pt>
                <c:pt idx="34994">
                  <c:v>41273.520833248462</c:v>
                </c:pt>
                <c:pt idx="34995">
                  <c:v>41273.531249915126</c:v>
                </c:pt>
                <c:pt idx="34996">
                  <c:v>41273.54166658179</c:v>
                </c:pt>
                <c:pt idx="34997">
                  <c:v>41273.552083248454</c:v>
                </c:pt>
                <c:pt idx="34998">
                  <c:v>41273.562499915119</c:v>
                </c:pt>
                <c:pt idx="34999">
                  <c:v>41273.572916581783</c:v>
                </c:pt>
                <c:pt idx="35000">
                  <c:v>41273.583333248447</c:v>
                </c:pt>
                <c:pt idx="35001">
                  <c:v>41273.593749915111</c:v>
                </c:pt>
                <c:pt idx="35002">
                  <c:v>41273.604166581776</c:v>
                </c:pt>
                <c:pt idx="35003">
                  <c:v>41273.61458324844</c:v>
                </c:pt>
                <c:pt idx="35004">
                  <c:v>41273.624999915104</c:v>
                </c:pt>
                <c:pt idx="35005">
                  <c:v>41273.635416581768</c:v>
                </c:pt>
                <c:pt idx="35006">
                  <c:v>41273.645833248433</c:v>
                </c:pt>
                <c:pt idx="35007">
                  <c:v>41273.656249915097</c:v>
                </c:pt>
                <c:pt idx="35008">
                  <c:v>41273.666666581761</c:v>
                </c:pt>
                <c:pt idx="35009">
                  <c:v>41273.677083248425</c:v>
                </c:pt>
                <c:pt idx="35010">
                  <c:v>41273.68749991509</c:v>
                </c:pt>
                <c:pt idx="35011">
                  <c:v>41273.697916581754</c:v>
                </c:pt>
                <c:pt idx="35012">
                  <c:v>41273.708333248418</c:v>
                </c:pt>
                <c:pt idx="35013">
                  <c:v>41273.718749915082</c:v>
                </c:pt>
                <c:pt idx="35014">
                  <c:v>41273.729166581747</c:v>
                </c:pt>
                <c:pt idx="35015">
                  <c:v>41273.739583248411</c:v>
                </c:pt>
                <c:pt idx="35016">
                  <c:v>41273.749999915075</c:v>
                </c:pt>
                <c:pt idx="35017">
                  <c:v>41273.760416581739</c:v>
                </c:pt>
                <c:pt idx="35018">
                  <c:v>41273.770833248404</c:v>
                </c:pt>
                <c:pt idx="35019">
                  <c:v>41273.781249915068</c:v>
                </c:pt>
                <c:pt idx="35020">
                  <c:v>41273.791666581732</c:v>
                </c:pt>
                <c:pt idx="35021">
                  <c:v>41273.802083248396</c:v>
                </c:pt>
                <c:pt idx="35022">
                  <c:v>41273.81249991506</c:v>
                </c:pt>
                <c:pt idx="35023">
                  <c:v>41273.822916581725</c:v>
                </c:pt>
                <c:pt idx="35024">
                  <c:v>41273.833333248389</c:v>
                </c:pt>
                <c:pt idx="35025">
                  <c:v>41273.843749915053</c:v>
                </c:pt>
                <c:pt idx="35026">
                  <c:v>41273.854166581717</c:v>
                </c:pt>
                <c:pt idx="35027">
                  <c:v>41273.864583248382</c:v>
                </c:pt>
                <c:pt idx="35028">
                  <c:v>41273.874999915046</c:v>
                </c:pt>
                <c:pt idx="35029">
                  <c:v>41273.88541658171</c:v>
                </c:pt>
                <c:pt idx="35030">
                  <c:v>41273.895833248374</c:v>
                </c:pt>
                <c:pt idx="35031">
                  <c:v>41273.906249915039</c:v>
                </c:pt>
                <c:pt idx="35032">
                  <c:v>41273.916666581703</c:v>
                </c:pt>
                <c:pt idx="35033">
                  <c:v>41273.927083248367</c:v>
                </c:pt>
                <c:pt idx="35034">
                  <c:v>41273.937499915031</c:v>
                </c:pt>
                <c:pt idx="35035">
                  <c:v>41273.947916581696</c:v>
                </c:pt>
                <c:pt idx="35036">
                  <c:v>41273.95833324836</c:v>
                </c:pt>
                <c:pt idx="35037">
                  <c:v>41273.968749915024</c:v>
                </c:pt>
                <c:pt idx="35038">
                  <c:v>41273.979166581688</c:v>
                </c:pt>
                <c:pt idx="35039">
                  <c:v>41273.989583248353</c:v>
                </c:pt>
              </c:numCache>
            </c:numRef>
          </c:cat>
          <c:val>
            <c:numRef>
              <c:f>carLoadBreakdown!$L$2:$L$675</c:f>
              <c:numCache>
                <c:formatCode>0</c:formatCode>
                <c:ptCount val="67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2.97887999999999</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5.4906266666666603</c:v>
                </c:pt>
                <c:pt idx="221">
                  <c:v>5.4906266666666603</c:v>
                </c:pt>
                <c:pt idx="222">
                  <c:v>5.4906266666666603</c:v>
                </c:pt>
                <c:pt idx="223">
                  <c:v>5.4906266666666603</c:v>
                </c:pt>
                <c:pt idx="224">
                  <c:v>5.4906266666666603</c:v>
                </c:pt>
                <c:pt idx="225">
                  <c:v>5.4906266666666603</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5.0251599999999996</c:v>
                </c:pt>
                <c:pt idx="320">
                  <c:v>5.0251599999999996</c:v>
                </c:pt>
                <c:pt idx="321">
                  <c:v>5.0251599999999996</c:v>
                </c:pt>
                <c:pt idx="322">
                  <c:v>5.0251599999999996</c:v>
                </c:pt>
                <c:pt idx="323">
                  <c:v>5.0251599999999996</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5.4413299999999998</c:v>
                </c:pt>
                <c:pt idx="426">
                  <c:v>5.4413299999999998</c:v>
                </c:pt>
                <c:pt idx="427">
                  <c:v>5.4413299999999998</c:v>
                </c:pt>
                <c:pt idx="428">
                  <c:v>5.4413299999999998</c:v>
                </c:pt>
                <c:pt idx="429">
                  <c:v>5.4413299999999998</c:v>
                </c:pt>
                <c:pt idx="430">
                  <c:v>5.4413299999999998</c:v>
                </c:pt>
                <c:pt idx="431">
                  <c:v>5.4413299999999998</c:v>
                </c:pt>
                <c:pt idx="432">
                  <c:v>5.4413299999999998</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4.55884</c:v>
                </c:pt>
                <c:pt idx="535">
                  <c:v>4.55884</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numCache>
            </c:numRef>
          </c:val>
          <c:extLst>
            <c:ext xmlns:c16="http://schemas.microsoft.com/office/drawing/2014/chart" uri="{C3380CC4-5D6E-409C-BE32-E72D297353CC}">
              <c16:uniqueId val="{00000005-0528-48EF-83D4-CA8F90EA44FA}"/>
            </c:ext>
          </c:extLst>
        </c:ser>
        <c:dLbls>
          <c:showLegendKey val="0"/>
          <c:showVal val="0"/>
          <c:showCatName val="0"/>
          <c:showSerName val="0"/>
          <c:showPercent val="0"/>
          <c:showBubbleSize val="0"/>
        </c:dLbls>
        <c:axId val="449179720"/>
        <c:axId val="449173488"/>
      </c:areaChart>
      <c:lineChart>
        <c:grouping val="standard"/>
        <c:varyColors val="0"/>
        <c:ser>
          <c:idx val="6"/>
          <c:order val="6"/>
          <c:tx>
            <c:strRef>
              <c:f>carLoadBreakdown!$M$1</c:f>
              <c:strCache>
                <c:ptCount val="1"/>
                <c:pt idx="0">
                  <c:v>Total EV Load</c:v>
                </c:pt>
              </c:strCache>
            </c:strRef>
          </c:tx>
          <c:spPr>
            <a:ln w="28575" cap="rnd">
              <a:solidFill>
                <a:schemeClr val="accent1">
                  <a:lumMod val="60000"/>
                </a:schemeClr>
              </a:solidFill>
              <a:round/>
            </a:ln>
            <a:effectLst/>
          </c:spPr>
          <c:marker>
            <c:symbol val="none"/>
          </c:marker>
          <c:val>
            <c:numRef>
              <c:f>carLoadBreakdown!$M$2:$M$675</c:f>
              <c:numCache>
                <c:formatCode>0</c:formatCode>
                <c:ptCount val="67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formatCode="0.00">
                  <c:v>5.0604971428571401</c:v>
                </c:pt>
                <c:pt idx="119" formatCode="0.00">
                  <c:v>5.0604971428571401</c:v>
                </c:pt>
                <c:pt idx="120" formatCode="0.00">
                  <c:v>10.43213714285714</c:v>
                </c:pt>
                <c:pt idx="121" formatCode="0.00">
                  <c:v>10.43213714285714</c:v>
                </c:pt>
                <c:pt idx="122" formatCode="0.00">
                  <c:v>10.43213714285714</c:v>
                </c:pt>
                <c:pt idx="123" formatCode="0.00">
                  <c:v>5.0604971428571401</c:v>
                </c:pt>
                <c:pt idx="124" formatCode="0.00">
                  <c:v>5.0604971428571401</c:v>
                </c:pt>
                <c:pt idx="125" formatCode="0.00">
                  <c:v>0</c:v>
                </c:pt>
                <c:pt idx="126" formatCode="0.00">
                  <c:v>0</c:v>
                </c:pt>
                <c:pt idx="127" formatCode="0.00">
                  <c:v>0</c:v>
                </c:pt>
                <c:pt idx="128" formatCode="0.00">
                  <c:v>0</c:v>
                </c:pt>
                <c:pt idx="129" formatCode="0.00">
                  <c:v>0</c:v>
                </c:pt>
                <c:pt idx="130" formatCode="0.00">
                  <c:v>0</c:v>
                </c:pt>
                <c:pt idx="131" formatCode="0.00">
                  <c:v>0</c:v>
                </c:pt>
                <c:pt idx="132" formatCode="0.00">
                  <c:v>0</c:v>
                </c:pt>
                <c:pt idx="133" formatCode="0.00">
                  <c:v>0</c:v>
                </c:pt>
                <c:pt idx="134" formatCode="0.00">
                  <c:v>0</c:v>
                </c:pt>
                <c:pt idx="135" formatCode="0.00">
                  <c:v>0</c:v>
                </c:pt>
                <c:pt idx="136" formatCode="0.00">
                  <c:v>0</c:v>
                </c:pt>
                <c:pt idx="137" formatCode="0.00">
                  <c:v>0</c:v>
                </c:pt>
                <c:pt idx="138" formatCode="0.00">
                  <c:v>0</c:v>
                </c:pt>
                <c:pt idx="139" formatCode="0.00">
                  <c:v>5.3904300000000003</c:v>
                </c:pt>
                <c:pt idx="140" formatCode="0.00">
                  <c:v>5.3904300000000003</c:v>
                </c:pt>
                <c:pt idx="141" formatCode="0.00">
                  <c:v>8.3693099999999898</c:v>
                </c:pt>
                <c:pt idx="142" formatCode="0.00">
                  <c:v>10.576138571428571</c:v>
                </c:pt>
                <c:pt idx="143" formatCode="0.00">
                  <c:v>5.1857085714285702</c:v>
                </c:pt>
                <c:pt idx="144" formatCode="0.00">
                  <c:v>5.1857085714285702</c:v>
                </c:pt>
                <c:pt idx="145" formatCode="0.00">
                  <c:v>5.1857085714285702</c:v>
                </c:pt>
                <c:pt idx="146" formatCode="0.00">
                  <c:v>5.1857085714285702</c:v>
                </c:pt>
                <c:pt idx="147" formatCode="0.00">
                  <c:v>5.1857085714285702</c:v>
                </c:pt>
                <c:pt idx="148" formatCode="0.00">
                  <c:v>5.1857085714285702</c:v>
                </c:pt>
                <c:pt idx="149" formatCode="0.00">
                  <c:v>4.4060899999999998</c:v>
                </c:pt>
                <c:pt idx="150" formatCode="0.00">
                  <c:v>4.4060899999999998</c:v>
                </c:pt>
                <c:pt idx="151" formatCode="0.00">
                  <c:v>4.4060899999999998</c:v>
                </c:pt>
                <c:pt idx="152" formatCode="0.00">
                  <c:v>4.4060899999999998</c:v>
                </c:pt>
                <c:pt idx="153" formatCode="0.00">
                  <c:v>0</c:v>
                </c:pt>
                <c:pt idx="154" formatCode="0.00">
                  <c:v>0</c:v>
                </c:pt>
                <c:pt idx="155" formatCode="0.00">
                  <c:v>0</c:v>
                </c:pt>
                <c:pt idx="156" formatCode="0.00">
                  <c:v>0</c:v>
                </c:pt>
                <c:pt idx="157" formatCode="0.00">
                  <c:v>0</c:v>
                </c:pt>
                <c:pt idx="158" formatCode="0.00">
                  <c:v>0</c:v>
                </c:pt>
                <c:pt idx="159" formatCode="0.00">
                  <c:v>0</c:v>
                </c:pt>
                <c:pt idx="160" formatCode="0.00">
                  <c:v>0</c:v>
                </c:pt>
                <c:pt idx="161" formatCode="0.00">
                  <c:v>0</c:v>
                </c:pt>
                <c:pt idx="162" formatCode="0.00">
                  <c:v>0</c:v>
                </c:pt>
                <c:pt idx="163" formatCode="0.00">
                  <c:v>0</c:v>
                </c:pt>
                <c:pt idx="164" formatCode="0.00">
                  <c:v>0</c:v>
                </c:pt>
                <c:pt idx="165" formatCode="0.00">
                  <c:v>0</c:v>
                </c:pt>
                <c:pt idx="166" formatCode="0.00">
                  <c:v>0</c:v>
                </c:pt>
                <c:pt idx="167" formatCode="0.00">
                  <c:v>0</c:v>
                </c:pt>
                <c:pt idx="168" formatCode="0.00">
                  <c:v>0</c:v>
                </c:pt>
                <c:pt idx="169" formatCode="0.00">
                  <c:v>0</c:v>
                </c:pt>
                <c:pt idx="170" formatCode="0.00">
                  <c:v>0</c:v>
                </c:pt>
                <c:pt idx="171" formatCode="0.00">
                  <c:v>0</c:v>
                </c:pt>
                <c:pt idx="172" formatCode="0.00">
                  <c:v>0</c:v>
                </c:pt>
                <c:pt idx="173" formatCode="0.00">
                  <c:v>0</c:v>
                </c:pt>
                <c:pt idx="174" formatCode="0.00">
                  <c:v>0</c:v>
                </c:pt>
                <c:pt idx="175" formatCode="0.00">
                  <c:v>0</c:v>
                </c:pt>
                <c:pt idx="176" formatCode="0.00">
                  <c:v>0</c:v>
                </c:pt>
                <c:pt idx="177" formatCode="0.00">
                  <c:v>0</c:v>
                </c:pt>
                <c:pt idx="178" formatCode="0.00">
                  <c:v>0</c:v>
                </c:pt>
                <c:pt idx="179" formatCode="0.00">
                  <c:v>0</c:v>
                </c:pt>
                <c:pt idx="180" formatCode="0.00">
                  <c:v>0</c:v>
                </c:pt>
                <c:pt idx="181" formatCode="0.00">
                  <c:v>0</c:v>
                </c:pt>
                <c:pt idx="182" formatCode="0.00">
                  <c:v>0</c:v>
                </c:pt>
                <c:pt idx="183" formatCode="0.00">
                  <c:v>0</c:v>
                </c:pt>
                <c:pt idx="184" formatCode="0.00">
                  <c:v>0</c:v>
                </c:pt>
                <c:pt idx="185" formatCode="0.00">
                  <c:v>0</c:v>
                </c:pt>
                <c:pt idx="186" formatCode="0.00">
                  <c:v>0</c:v>
                </c:pt>
                <c:pt idx="187" formatCode="0.00">
                  <c:v>0</c:v>
                </c:pt>
                <c:pt idx="188" formatCode="0.00">
                  <c:v>0</c:v>
                </c:pt>
                <c:pt idx="189" formatCode="0.00">
                  <c:v>0</c:v>
                </c:pt>
                <c:pt idx="190" formatCode="0.00">
                  <c:v>0</c:v>
                </c:pt>
                <c:pt idx="191" formatCode="0.00">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11.882713947368419</c:v>
                </c:pt>
                <c:pt idx="216">
                  <c:v>11.882713947368419</c:v>
                </c:pt>
                <c:pt idx="217">
                  <c:v>11.882713947368419</c:v>
                </c:pt>
                <c:pt idx="218">
                  <c:v>11.882713947368419</c:v>
                </c:pt>
                <c:pt idx="219">
                  <c:v>11.882713947368419</c:v>
                </c:pt>
                <c:pt idx="220">
                  <c:v>17.373340614035079</c:v>
                </c:pt>
                <c:pt idx="221">
                  <c:v>17.373340614035079</c:v>
                </c:pt>
                <c:pt idx="222">
                  <c:v>17.373340614035079</c:v>
                </c:pt>
                <c:pt idx="223">
                  <c:v>11.74856561403508</c:v>
                </c:pt>
                <c:pt idx="224">
                  <c:v>11.74856561403508</c:v>
                </c:pt>
                <c:pt idx="225">
                  <c:v>11.74856561403508</c:v>
                </c:pt>
                <c:pt idx="226">
                  <c:v>7.8913189473684104</c:v>
                </c:pt>
                <c:pt idx="227">
                  <c:v>7.8913189473684104</c:v>
                </c:pt>
                <c:pt idx="228">
                  <c:v>10.623948947368421</c:v>
                </c:pt>
                <c:pt idx="229">
                  <c:v>12.984068947368421</c:v>
                </c:pt>
                <c:pt idx="230">
                  <c:v>12.984068947368421</c:v>
                </c:pt>
                <c:pt idx="231">
                  <c:v>12.984068947368421</c:v>
                </c:pt>
                <c:pt idx="232">
                  <c:v>6.2579389473684204</c:v>
                </c:pt>
                <c:pt idx="233">
                  <c:v>6.2579389473684204</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6.0105142857142804</c:v>
                </c:pt>
                <c:pt idx="311">
                  <c:v>6.0105142857142804</c:v>
                </c:pt>
                <c:pt idx="312">
                  <c:v>6.0105142857142804</c:v>
                </c:pt>
                <c:pt idx="313">
                  <c:v>6.0105142857142804</c:v>
                </c:pt>
                <c:pt idx="314">
                  <c:v>6.0105142857142804</c:v>
                </c:pt>
                <c:pt idx="315">
                  <c:v>6.0105142857142804</c:v>
                </c:pt>
                <c:pt idx="316">
                  <c:v>11.79906428571428</c:v>
                </c:pt>
                <c:pt idx="317">
                  <c:v>5.7885499999999999</c:v>
                </c:pt>
                <c:pt idx="318">
                  <c:v>5.7885499999999999</c:v>
                </c:pt>
                <c:pt idx="319">
                  <c:v>17.03650714285714</c:v>
                </c:pt>
                <c:pt idx="320">
                  <c:v>17.03650714285714</c:v>
                </c:pt>
                <c:pt idx="321">
                  <c:v>17.03650714285714</c:v>
                </c:pt>
                <c:pt idx="322">
                  <c:v>17.03650714285714</c:v>
                </c:pt>
                <c:pt idx="323">
                  <c:v>17.03650714285714</c:v>
                </c:pt>
                <c:pt idx="324">
                  <c:v>6.2227971428571403</c:v>
                </c:pt>
                <c:pt idx="325">
                  <c:v>6.2227971428571403</c:v>
                </c:pt>
                <c:pt idx="326">
                  <c:v>6.2227971428571403</c:v>
                </c:pt>
                <c:pt idx="327">
                  <c:v>6.2227971428571403</c:v>
                </c:pt>
                <c:pt idx="328">
                  <c:v>12.359121142857141</c:v>
                </c:pt>
                <c:pt idx="329">
                  <c:v>12.359121142857141</c:v>
                </c:pt>
                <c:pt idx="330">
                  <c:v>12.359121142857141</c:v>
                </c:pt>
                <c:pt idx="331">
                  <c:v>12.359121142857141</c:v>
                </c:pt>
                <c:pt idx="332">
                  <c:v>12.359121142857141</c:v>
                </c:pt>
                <c:pt idx="333">
                  <c:v>6.1363240000000001</c:v>
                </c:pt>
                <c:pt idx="334">
                  <c:v>6.1363240000000001</c:v>
                </c:pt>
                <c:pt idx="335">
                  <c:v>6.1363240000000001</c:v>
                </c:pt>
                <c:pt idx="336">
                  <c:v>6.1363240000000001</c:v>
                </c:pt>
                <c:pt idx="337">
                  <c:v>6.1363240000000001</c:v>
                </c:pt>
                <c:pt idx="338">
                  <c:v>0</c:v>
                </c:pt>
                <c:pt idx="339">
                  <c:v>0</c:v>
                </c:pt>
                <c:pt idx="340">
                  <c:v>6.0923076923076902</c:v>
                </c:pt>
                <c:pt idx="341">
                  <c:v>6.0923076923076902</c:v>
                </c:pt>
                <c:pt idx="342">
                  <c:v>6.0923076923076902</c:v>
                </c:pt>
                <c:pt idx="343">
                  <c:v>6.0923076923076902</c:v>
                </c:pt>
                <c:pt idx="344">
                  <c:v>6.0923076923076902</c:v>
                </c:pt>
                <c:pt idx="345">
                  <c:v>6.0923076923076902</c:v>
                </c:pt>
                <c:pt idx="346">
                  <c:v>6.0923076923076902</c:v>
                </c:pt>
                <c:pt idx="347">
                  <c:v>6.0923076923076902</c:v>
                </c:pt>
                <c:pt idx="348">
                  <c:v>6.0923076923076902</c:v>
                </c:pt>
                <c:pt idx="349">
                  <c:v>6.0923076923076902</c:v>
                </c:pt>
                <c:pt idx="350">
                  <c:v>6.0923076923076902</c:v>
                </c:pt>
                <c:pt idx="351">
                  <c:v>6.0923076923076902</c:v>
                </c:pt>
                <c:pt idx="352">
                  <c:v>6.0923076923076902</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5.9357959999999999</c:v>
                </c:pt>
                <c:pt idx="404">
                  <c:v>5.9357959999999999</c:v>
                </c:pt>
                <c:pt idx="405">
                  <c:v>5.9357959999999999</c:v>
                </c:pt>
                <c:pt idx="406">
                  <c:v>5.9357959999999999</c:v>
                </c:pt>
                <c:pt idx="407">
                  <c:v>5.9357959999999999</c:v>
                </c:pt>
                <c:pt idx="408">
                  <c:v>5.9357959999999999</c:v>
                </c:pt>
                <c:pt idx="409">
                  <c:v>5.9357959999999999</c:v>
                </c:pt>
                <c:pt idx="410">
                  <c:v>5.9357959999999999</c:v>
                </c:pt>
                <c:pt idx="411">
                  <c:v>5.9357959999999999</c:v>
                </c:pt>
                <c:pt idx="412">
                  <c:v>5.9357959999999999</c:v>
                </c:pt>
                <c:pt idx="413">
                  <c:v>0</c:v>
                </c:pt>
                <c:pt idx="414">
                  <c:v>0</c:v>
                </c:pt>
                <c:pt idx="415">
                  <c:v>6.28440324324324</c:v>
                </c:pt>
                <c:pt idx="416">
                  <c:v>6.28440324324324</c:v>
                </c:pt>
                <c:pt idx="417">
                  <c:v>6.28440324324324</c:v>
                </c:pt>
                <c:pt idx="418">
                  <c:v>6.28440324324324</c:v>
                </c:pt>
                <c:pt idx="419">
                  <c:v>6.28440324324324</c:v>
                </c:pt>
                <c:pt idx="420">
                  <c:v>6.28440324324324</c:v>
                </c:pt>
                <c:pt idx="421">
                  <c:v>6.28440324324324</c:v>
                </c:pt>
                <c:pt idx="422">
                  <c:v>6.28440324324324</c:v>
                </c:pt>
                <c:pt idx="423">
                  <c:v>12.2716699099099</c:v>
                </c:pt>
                <c:pt idx="424">
                  <c:v>12.2716699099099</c:v>
                </c:pt>
                <c:pt idx="425">
                  <c:v>17.7129999099099</c:v>
                </c:pt>
                <c:pt idx="426">
                  <c:v>11.725733243243241</c:v>
                </c:pt>
                <c:pt idx="427">
                  <c:v>11.725733243243241</c:v>
                </c:pt>
                <c:pt idx="428">
                  <c:v>11.725733243243241</c:v>
                </c:pt>
                <c:pt idx="429">
                  <c:v>11.725733243243241</c:v>
                </c:pt>
                <c:pt idx="430">
                  <c:v>11.725733243243241</c:v>
                </c:pt>
                <c:pt idx="431">
                  <c:v>11.725733243243241</c:v>
                </c:pt>
                <c:pt idx="432">
                  <c:v>11.725733243243241</c:v>
                </c:pt>
                <c:pt idx="433">
                  <c:v>9.8538699099098999</c:v>
                </c:pt>
                <c:pt idx="434">
                  <c:v>9.8538699099098999</c:v>
                </c:pt>
                <c:pt idx="435">
                  <c:v>9.8538699099098999</c:v>
                </c:pt>
                <c:pt idx="436">
                  <c:v>9.7322832432432396</c:v>
                </c:pt>
                <c:pt idx="437">
                  <c:v>9.7322832432432396</c:v>
                </c:pt>
                <c:pt idx="438">
                  <c:v>9.7322832432432396</c:v>
                </c:pt>
                <c:pt idx="439">
                  <c:v>6.28440324324324</c:v>
                </c:pt>
                <c:pt idx="440">
                  <c:v>6.28440324324324</c:v>
                </c:pt>
                <c:pt idx="441">
                  <c:v>6.28440324324324</c:v>
                </c:pt>
                <c:pt idx="442">
                  <c:v>6.28440324324324</c:v>
                </c:pt>
                <c:pt idx="443">
                  <c:v>6.28440324324324</c:v>
                </c:pt>
                <c:pt idx="444">
                  <c:v>6.28440324324324</c:v>
                </c:pt>
                <c:pt idx="445">
                  <c:v>6.28440324324324</c:v>
                </c:pt>
                <c:pt idx="446">
                  <c:v>6.28440324324324</c:v>
                </c:pt>
                <c:pt idx="447">
                  <c:v>6.28440324324324</c:v>
                </c:pt>
                <c:pt idx="448">
                  <c:v>6.28440324324324</c:v>
                </c:pt>
                <c:pt idx="449">
                  <c:v>6.28440324324324</c:v>
                </c:pt>
                <c:pt idx="450">
                  <c:v>6.28440324324324</c:v>
                </c:pt>
                <c:pt idx="451">
                  <c:v>6.28440324324324</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6.3996092307692303</c:v>
                </c:pt>
                <c:pt idx="508">
                  <c:v>6.3996092307692303</c:v>
                </c:pt>
                <c:pt idx="509">
                  <c:v>6.3996092307692303</c:v>
                </c:pt>
                <c:pt idx="510">
                  <c:v>12.510244230769231</c:v>
                </c:pt>
                <c:pt idx="511">
                  <c:v>23.329915341880334</c:v>
                </c:pt>
                <c:pt idx="512">
                  <c:v>23.329915341880334</c:v>
                </c:pt>
                <c:pt idx="513">
                  <c:v>23.329915341880334</c:v>
                </c:pt>
                <c:pt idx="514">
                  <c:v>23.329915341880334</c:v>
                </c:pt>
                <c:pt idx="515">
                  <c:v>23.329915341880334</c:v>
                </c:pt>
                <c:pt idx="516">
                  <c:v>23.329915341880334</c:v>
                </c:pt>
                <c:pt idx="517">
                  <c:v>18.488068675213672</c:v>
                </c:pt>
                <c:pt idx="518">
                  <c:v>12.37743367521367</c:v>
                </c:pt>
                <c:pt idx="519">
                  <c:v>12.37743367521367</c:v>
                </c:pt>
                <c:pt idx="520">
                  <c:v>12.37743367521367</c:v>
                </c:pt>
                <c:pt idx="521">
                  <c:v>12.37743367521367</c:v>
                </c:pt>
                <c:pt idx="522">
                  <c:v>12.37743367521367</c:v>
                </c:pt>
                <c:pt idx="523">
                  <c:v>12.37743367521367</c:v>
                </c:pt>
                <c:pt idx="524">
                  <c:v>12.37743367521367</c:v>
                </c:pt>
                <c:pt idx="525">
                  <c:v>12.37743367521367</c:v>
                </c:pt>
                <c:pt idx="526">
                  <c:v>12.37743367521367</c:v>
                </c:pt>
                <c:pt idx="527">
                  <c:v>12.37743367521367</c:v>
                </c:pt>
                <c:pt idx="528">
                  <c:v>12.37743367521367</c:v>
                </c:pt>
                <c:pt idx="529">
                  <c:v>6.3996092307692303</c:v>
                </c:pt>
                <c:pt idx="530">
                  <c:v>6.3996092307692303</c:v>
                </c:pt>
                <c:pt idx="531">
                  <c:v>6.3996092307692303</c:v>
                </c:pt>
                <c:pt idx="532">
                  <c:v>6.3996092307692303</c:v>
                </c:pt>
                <c:pt idx="533">
                  <c:v>0</c:v>
                </c:pt>
                <c:pt idx="534">
                  <c:v>4.55884</c:v>
                </c:pt>
                <c:pt idx="535">
                  <c:v>8.6594266666666613</c:v>
                </c:pt>
                <c:pt idx="536">
                  <c:v>4.1005866666666604</c:v>
                </c:pt>
                <c:pt idx="537">
                  <c:v>4.1005866666666604</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numCache>
            </c:numRef>
          </c:val>
          <c:smooth val="0"/>
          <c:extLst>
            <c:ext xmlns:c16="http://schemas.microsoft.com/office/drawing/2014/chart" uri="{C3380CC4-5D6E-409C-BE32-E72D297353CC}">
              <c16:uniqueId val="{00000006-0528-48EF-83D4-CA8F90EA44FA}"/>
            </c:ext>
          </c:extLst>
        </c:ser>
        <c:dLbls>
          <c:showLegendKey val="0"/>
          <c:showVal val="0"/>
          <c:showCatName val="0"/>
          <c:showSerName val="0"/>
          <c:showPercent val="0"/>
          <c:showBubbleSize val="0"/>
        </c:dLbls>
        <c:marker val="1"/>
        <c:smooth val="0"/>
        <c:axId val="449179720"/>
        <c:axId val="449173488"/>
      </c:lineChart>
      <c:dateAx>
        <c:axId val="449179720"/>
        <c:scaling>
          <c:orientation val="minMax"/>
        </c:scaling>
        <c:delete val="0"/>
        <c:axPos val="b"/>
        <c:numFmt formatCode="m/d"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9173488"/>
        <c:crosses val="autoZero"/>
        <c:auto val="0"/>
        <c:lblOffset val="0"/>
        <c:baseTimeUnit val="days"/>
        <c:majorUnit val="96"/>
      </c:dateAx>
      <c:valAx>
        <c:axId val="449173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Power (kW)</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9179720"/>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6BE7CF-008A-4160-B43D-5029A582E6E9}"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D1B80363-FC0E-426F-B72C-4F72C2ADEA7B}">
      <dgm:prSet phldrT="[Text]"/>
      <dgm:spPr/>
      <dgm:t>
        <a:bodyPr/>
        <a:lstStyle/>
        <a:p>
          <a:pPr algn="ctr"/>
          <a:r>
            <a:rPr lang="en-US" dirty="0"/>
            <a:t>REopt API and Open Source</a:t>
          </a:r>
        </a:p>
      </dgm:t>
    </dgm:pt>
    <dgm:pt modelId="{3C4B53BD-AE93-4572-B7B9-CF307EC47D97}" type="parTrans" cxnId="{7342B82F-D3CC-49F6-B883-1EAAA542DA13}">
      <dgm:prSet/>
      <dgm:spPr/>
      <dgm:t>
        <a:bodyPr/>
        <a:lstStyle/>
        <a:p>
          <a:endParaRPr lang="en-US"/>
        </a:p>
      </dgm:t>
    </dgm:pt>
    <dgm:pt modelId="{C703905A-9489-4C67-8D64-2B985AFC38E1}" type="sibTrans" cxnId="{7342B82F-D3CC-49F6-B883-1EAAA542DA13}">
      <dgm:prSet/>
      <dgm:spPr/>
      <dgm:t>
        <a:bodyPr/>
        <a:lstStyle/>
        <a:p>
          <a:endParaRPr lang="en-US"/>
        </a:p>
      </dgm:t>
    </dgm:pt>
    <dgm:pt modelId="{AAD6D8C7-F033-4F42-A840-3CA3B369A7D6}">
      <dgm:prSet phldrT="[Text]"/>
      <dgm:spPr/>
      <dgm:t>
        <a:bodyPr/>
        <a:lstStyle/>
        <a:p>
          <a:r>
            <a:rPr lang="en-US" dirty="0"/>
            <a:t>Additional features with longer runtime</a:t>
          </a:r>
        </a:p>
      </dgm:t>
    </dgm:pt>
    <dgm:pt modelId="{BFB85E7E-7D7A-406E-99F8-C50F578B40F3}" type="parTrans" cxnId="{416B43B2-03BF-449C-9737-04A6A6B077E3}">
      <dgm:prSet/>
      <dgm:spPr/>
      <dgm:t>
        <a:bodyPr/>
        <a:lstStyle/>
        <a:p>
          <a:endParaRPr lang="en-US"/>
        </a:p>
      </dgm:t>
    </dgm:pt>
    <dgm:pt modelId="{0990E9E1-0455-4A50-B2AC-565358F4793D}" type="sibTrans" cxnId="{416B43B2-03BF-449C-9737-04A6A6B077E3}">
      <dgm:prSet/>
      <dgm:spPr/>
      <dgm:t>
        <a:bodyPr/>
        <a:lstStyle/>
        <a:p>
          <a:endParaRPr lang="en-US"/>
        </a:p>
      </dgm:t>
    </dgm:pt>
    <dgm:pt modelId="{E0F96329-3ED8-4070-BE78-F6D18DA0E2A5}">
      <dgm:prSet phldrT="[Text]"/>
      <dgm:spPr/>
      <dgm:t>
        <a:bodyPr/>
        <a:lstStyle/>
        <a:p>
          <a:r>
            <a:rPr lang="en-US" dirty="0"/>
            <a:t>Customizable</a:t>
          </a:r>
        </a:p>
      </dgm:t>
    </dgm:pt>
    <dgm:pt modelId="{81CE1CB0-7BE8-4B58-A056-1DE48E3DA795}" type="parTrans" cxnId="{DB2B2FD9-0F89-4F8D-96BC-C8211A31DB54}">
      <dgm:prSet/>
      <dgm:spPr/>
      <dgm:t>
        <a:bodyPr/>
        <a:lstStyle/>
        <a:p>
          <a:endParaRPr lang="en-US"/>
        </a:p>
      </dgm:t>
    </dgm:pt>
    <dgm:pt modelId="{FD576336-0B35-4133-B470-44FC1AA6316E}" type="sibTrans" cxnId="{DB2B2FD9-0F89-4F8D-96BC-C8211A31DB54}">
      <dgm:prSet/>
      <dgm:spPr/>
      <dgm:t>
        <a:bodyPr/>
        <a:lstStyle/>
        <a:p>
          <a:endParaRPr lang="en-US"/>
        </a:p>
      </dgm:t>
    </dgm:pt>
    <dgm:pt modelId="{F61A53CD-1F9C-4CF6-8F0B-605051A18853}">
      <dgm:prSet phldrT="[Text]"/>
      <dgm:spPr/>
      <dgm:t>
        <a:bodyPr/>
        <a:lstStyle/>
        <a:p>
          <a:pPr algn="ctr"/>
          <a:r>
            <a:rPr lang="en-US" dirty="0"/>
            <a:t>REopt Web Tool</a:t>
          </a:r>
        </a:p>
      </dgm:t>
    </dgm:pt>
    <dgm:pt modelId="{F173E480-791A-4052-87BA-4F8F8F0FE9D0}" type="parTrans" cxnId="{78991FA0-DA26-4287-A87E-D7B5D17A6149}">
      <dgm:prSet/>
      <dgm:spPr/>
      <dgm:t>
        <a:bodyPr/>
        <a:lstStyle/>
        <a:p>
          <a:endParaRPr lang="en-US"/>
        </a:p>
      </dgm:t>
    </dgm:pt>
    <dgm:pt modelId="{97BBDF67-2DA5-47EC-8573-078B8D9F808E}" type="sibTrans" cxnId="{78991FA0-DA26-4287-A87E-D7B5D17A6149}">
      <dgm:prSet/>
      <dgm:spPr/>
      <dgm:t>
        <a:bodyPr/>
        <a:lstStyle/>
        <a:p>
          <a:endParaRPr lang="en-US"/>
        </a:p>
      </dgm:t>
    </dgm:pt>
    <dgm:pt modelId="{DC57BF95-0C61-4535-BE90-035A1011D1B3}">
      <dgm:prSet phldrT="[Text]"/>
      <dgm:spPr/>
      <dgm:t>
        <a:bodyPr/>
        <a:lstStyle/>
        <a:p>
          <a:pPr algn="ctr"/>
          <a:r>
            <a:rPr lang="en-US" dirty="0"/>
            <a:t>REopt Custom Analysis and Development</a:t>
          </a:r>
        </a:p>
      </dgm:t>
    </dgm:pt>
    <dgm:pt modelId="{35B1FE77-CB6B-477F-BBC1-A4BC6A36CBA4}" type="parTrans" cxnId="{5F30CE0A-C273-400A-BFA6-72BA377B4735}">
      <dgm:prSet/>
      <dgm:spPr/>
      <dgm:t>
        <a:bodyPr/>
        <a:lstStyle/>
        <a:p>
          <a:endParaRPr lang="en-US"/>
        </a:p>
      </dgm:t>
    </dgm:pt>
    <dgm:pt modelId="{3D447313-E6A9-4FE1-BF2D-3774D37E9047}" type="sibTrans" cxnId="{5F30CE0A-C273-400A-BFA6-72BA377B4735}">
      <dgm:prSet/>
      <dgm:spPr/>
      <dgm:t>
        <a:bodyPr/>
        <a:lstStyle/>
        <a:p>
          <a:endParaRPr lang="en-US"/>
        </a:p>
      </dgm:t>
    </dgm:pt>
    <dgm:pt modelId="{849790CC-773E-4680-A6BA-61AE8A11118D}">
      <dgm:prSet phldrT="[Text]"/>
      <dgm:spPr/>
      <dgm:t>
        <a:bodyPr/>
        <a:lstStyle/>
        <a:p>
          <a:r>
            <a:rPr lang="en-US" dirty="0"/>
            <a:t>Easy-to-use web access</a:t>
          </a:r>
        </a:p>
      </dgm:t>
    </dgm:pt>
    <dgm:pt modelId="{F7CCDAE3-22FB-404E-ACFA-A845AD27A109}" type="parTrans" cxnId="{03ED9607-55C1-410E-8E43-2C02F6FCBEC6}">
      <dgm:prSet/>
      <dgm:spPr/>
      <dgm:t>
        <a:bodyPr/>
        <a:lstStyle/>
        <a:p>
          <a:endParaRPr lang="en-US"/>
        </a:p>
      </dgm:t>
    </dgm:pt>
    <dgm:pt modelId="{4F8820E5-B610-42EA-9A84-A53F25E8A316}" type="sibTrans" cxnId="{03ED9607-55C1-410E-8E43-2C02F6FCBEC6}">
      <dgm:prSet/>
      <dgm:spPr/>
      <dgm:t>
        <a:bodyPr/>
        <a:lstStyle/>
        <a:p>
          <a:endParaRPr lang="en-US"/>
        </a:p>
      </dgm:t>
    </dgm:pt>
    <dgm:pt modelId="{38973826-0168-4310-BB57-48D1BEB09E6C}">
      <dgm:prSet phldrT="[Text]"/>
      <dgm:spPr/>
      <dgm:t>
        <a:bodyPr/>
        <a:lstStyle/>
        <a:p>
          <a:r>
            <a:rPr lang="en-US" dirty="0"/>
            <a:t>Key standardized capabilities</a:t>
          </a:r>
        </a:p>
      </dgm:t>
    </dgm:pt>
    <dgm:pt modelId="{FFAA3CF5-D89A-462C-AA70-40565A66788C}" type="parTrans" cxnId="{44A92264-885E-4804-8A3E-4A6922DDEFB6}">
      <dgm:prSet/>
      <dgm:spPr/>
      <dgm:t>
        <a:bodyPr/>
        <a:lstStyle/>
        <a:p>
          <a:endParaRPr lang="en-US"/>
        </a:p>
      </dgm:t>
    </dgm:pt>
    <dgm:pt modelId="{CC08ACB0-F32C-49E2-82BE-D1E04E961EC6}" type="sibTrans" cxnId="{44A92264-885E-4804-8A3E-4A6922DDEFB6}">
      <dgm:prSet/>
      <dgm:spPr/>
      <dgm:t>
        <a:bodyPr/>
        <a:lstStyle/>
        <a:p>
          <a:endParaRPr lang="en-US"/>
        </a:p>
      </dgm:t>
    </dgm:pt>
    <dgm:pt modelId="{90F56728-7527-4054-9D9D-97F2B70EDF7C}">
      <dgm:prSet phldrT="[Text]"/>
      <dgm:spPr/>
      <dgm:t>
        <a:bodyPr/>
        <a:lstStyle/>
        <a:p>
          <a:r>
            <a:rPr lang="en-US" dirty="0"/>
            <a:t>New feature development</a:t>
          </a:r>
        </a:p>
      </dgm:t>
    </dgm:pt>
    <dgm:pt modelId="{828B4A2B-524E-4438-A0F8-FC4C4000C8C8}" type="parTrans" cxnId="{74CB38B8-1995-4913-A75C-4B9F12C22902}">
      <dgm:prSet/>
      <dgm:spPr/>
      <dgm:t>
        <a:bodyPr/>
        <a:lstStyle/>
        <a:p>
          <a:endParaRPr lang="en-US"/>
        </a:p>
      </dgm:t>
    </dgm:pt>
    <dgm:pt modelId="{A7659A53-552D-4624-A1C0-4E25833B35D4}" type="sibTrans" cxnId="{74CB38B8-1995-4913-A75C-4B9F12C22902}">
      <dgm:prSet/>
      <dgm:spPr/>
      <dgm:t>
        <a:bodyPr/>
        <a:lstStyle/>
        <a:p>
          <a:endParaRPr lang="en-US"/>
        </a:p>
      </dgm:t>
    </dgm:pt>
    <dgm:pt modelId="{10F68030-769D-498B-B198-3941BB658000}">
      <dgm:prSet phldrT="[Text]"/>
      <dgm:spPr/>
      <dgm:t>
        <a:bodyPr/>
        <a:lstStyle/>
        <a:p>
          <a:r>
            <a:rPr lang="en-US" dirty="0"/>
            <a:t>Supports specific customers</a:t>
          </a:r>
        </a:p>
      </dgm:t>
    </dgm:pt>
    <dgm:pt modelId="{E5577BFB-1208-481F-BC5D-9137E822CEF6}" type="parTrans" cxnId="{27DBACA8-20B7-4D03-A650-2E468A0659AF}">
      <dgm:prSet/>
      <dgm:spPr/>
      <dgm:t>
        <a:bodyPr/>
        <a:lstStyle/>
        <a:p>
          <a:endParaRPr lang="en-US"/>
        </a:p>
      </dgm:t>
    </dgm:pt>
    <dgm:pt modelId="{84CED17D-7DD3-4295-8B14-C0AF8EB127D5}" type="sibTrans" cxnId="{27DBACA8-20B7-4D03-A650-2E468A0659AF}">
      <dgm:prSet/>
      <dgm:spPr/>
      <dgm:t>
        <a:bodyPr/>
        <a:lstStyle/>
        <a:p>
          <a:endParaRPr lang="en-US"/>
        </a:p>
      </dgm:t>
    </dgm:pt>
    <dgm:pt modelId="{66A2AA4C-AECE-4669-988E-94BDA08A7F04}">
      <dgm:prSet phldrT="[Text]"/>
      <dgm:spPr/>
      <dgm:t>
        <a:bodyPr/>
        <a:lstStyle/>
        <a:p>
          <a:r>
            <a:rPr lang="en-US" dirty="0"/>
            <a:t>Tool integration</a:t>
          </a:r>
        </a:p>
      </dgm:t>
    </dgm:pt>
    <dgm:pt modelId="{F5D36D66-C613-42B4-975A-64CFD7889E86}" type="parTrans" cxnId="{C3EF1D08-54BE-407C-BCB5-EFA7C7911229}">
      <dgm:prSet/>
      <dgm:spPr/>
      <dgm:t>
        <a:bodyPr/>
        <a:lstStyle/>
        <a:p>
          <a:endParaRPr lang="en-US"/>
        </a:p>
      </dgm:t>
    </dgm:pt>
    <dgm:pt modelId="{B3812547-0FEF-4073-B10F-E10BAD339F76}" type="sibTrans" cxnId="{C3EF1D08-54BE-407C-BCB5-EFA7C7911229}">
      <dgm:prSet/>
      <dgm:spPr/>
      <dgm:t>
        <a:bodyPr/>
        <a:lstStyle/>
        <a:p>
          <a:endParaRPr lang="en-US"/>
        </a:p>
      </dgm:t>
    </dgm:pt>
    <dgm:pt modelId="{60BFC048-8313-4224-BEE2-AC721A1C4DC1}" type="pres">
      <dgm:prSet presAssocID="{7B6BE7CF-008A-4160-B43D-5029A582E6E9}" presName="Name0" presStyleCnt="0">
        <dgm:presLayoutVars>
          <dgm:chMax val="7"/>
          <dgm:dir/>
          <dgm:animLvl val="lvl"/>
          <dgm:resizeHandles val="exact"/>
        </dgm:presLayoutVars>
      </dgm:prSet>
      <dgm:spPr/>
    </dgm:pt>
    <dgm:pt modelId="{8185AF6E-3E7E-4121-8D7B-8D1CAA866242}" type="pres">
      <dgm:prSet presAssocID="{DC57BF95-0C61-4535-BE90-035A1011D1B3}" presName="circle1" presStyleLbl="node1" presStyleIdx="0" presStyleCnt="3" custScaleY="10124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9B60B43-213A-4ED2-B4A3-DE3F13F8F546}" type="pres">
      <dgm:prSet presAssocID="{DC57BF95-0C61-4535-BE90-035A1011D1B3}" presName="space" presStyleCnt="0"/>
      <dgm:spPr/>
    </dgm:pt>
    <dgm:pt modelId="{06C1B36F-EEFB-40FC-A67B-4414EF6906C7}" type="pres">
      <dgm:prSet presAssocID="{DC57BF95-0C61-4535-BE90-035A1011D1B3}" presName="rect1" presStyleLbl="alignAcc1" presStyleIdx="0" presStyleCnt="3"/>
      <dgm:spPr/>
    </dgm:pt>
    <dgm:pt modelId="{CE300E7C-4CA4-417A-A49C-33E417E94CEF}" type="pres">
      <dgm:prSet presAssocID="{D1B80363-FC0E-426F-B72C-4F72C2ADEA7B}" presName="vertSpace2" presStyleLbl="node1" presStyleIdx="0" presStyleCnt="3"/>
      <dgm:spPr/>
    </dgm:pt>
    <dgm:pt modelId="{69155574-27C3-4203-8FBF-A5D26D1D2B0B}" type="pres">
      <dgm:prSet presAssocID="{D1B80363-FC0E-426F-B72C-4F72C2ADEA7B}" presName="circle2" presStyleLbl="node1" presStyleIdx="1" presStyleCnt="3"/>
      <dgm:spPr/>
    </dgm:pt>
    <dgm:pt modelId="{14A580A3-6C45-4B73-BCF9-A69350EE9849}" type="pres">
      <dgm:prSet presAssocID="{D1B80363-FC0E-426F-B72C-4F72C2ADEA7B}" presName="rect2" presStyleLbl="alignAcc1" presStyleIdx="1" presStyleCnt="3"/>
      <dgm:spPr/>
    </dgm:pt>
    <dgm:pt modelId="{175E9468-B256-4F6B-98A9-74F8BFA29330}" type="pres">
      <dgm:prSet presAssocID="{F61A53CD-1F9C-4CF6-8F0B-605051A18853}" presName="vertSpace3" presStyleLbl="node1" presStyleIdx="1" presStyleCnt="3"/>
      <dgm:spPr/>
    </dgm:pt>
    <dgm:pt modelId="{3FEFB354-C6B9-43D8-AC85-5105085ECA93}" type="pres">
      <dgm:prSet presAssocID="{F61A53CD-1F9C-4CF6-8F0B-605051A18853}" presName="circle3" presStyleLbl="node1" presStyleIdx="2" presStyleCnt="3"/>
      <dgm:spPr/>
    </dgm:pt>
    <dgm:pt modelId="{F7E32DAF-E9E2-4624-A023-2E3D5AA3999E}" type="pres">
      <dgm:prSet presAssocID="{F61A53CD-1F9C-4CF6-8F0B-605051A18853}" presName="rect3" presStyleLbl="alignAcc1" presStyleIdx="2" presStyleCnt="3"/>
      <dgm:spPr/>
    </dgm:pt>
    <dgm:pt modelId="{5A0D83DB-A4DA-485D-840C-D78F2FB946CB}" type="pres">
      <dgm:prSet presAssocID="{DC57BF95-0C61-4535-BE90-035A1011D1B3}" presName="rect1ParTx" presStyleLbl="alignAcc1" presStyleIdx="2" presStyleCnt="3">
        <dgm:presLayoutVars>
          <dgm:chMax val="1"/>
          <dgm:bulletEnabled val="1"/>
        </dgm:presLayoutVars>
      </dgm:prSet>
      <dgm:spPr/>
    </dgm:pt>
    <dgm:pt modelId="{32C05797-1795-4CCC-A01D-58247A262FA8}" type="pres">
      <dgm:prSet presAssocID="{DC57BF95-0C61-4535-BE90-035A1011D1B3}" presName="rect1ChTx" presStyleLbl="alignAcc1" presStyleIdx="2" presStyleCnt="3">
        <dgm:presLayoutVars>
          <dgm:bulletEnabled val="1"/>
        </dgm:presLayoutVars>
      </dgm:prSet>
      <dgm:spPr/>
    </dgm:pt>
    <dgm:pt modelId="{E028F86E-403A-4015-B355-9B65EC762B43}" type="pres">
      <dgm:prSet presAssocID="{D1B80363-FC0E-426F-B72C-4F72C2ADEA7B}" presName="rect2ParTx" presStyleLbl="alignAcc1" presStyleIdx="2" presStyleCnt="3">
        <dgm:presLayoutVars>
          <dgm:chMax val="1"/>
          <dgm:bulletEnabled val="1"/>
        </dgm:presLayoutVars>
      </dgm:prSet>
      <dgm:spPr/>
    </dgm:pt>
    <dgm:pt modelId="{6823DAC4-0DEE-495E-9F8C-F00A6198F8C0}" type="pres">
      <dgm:prSet presAssocID="{D1B80363-FC0E-426F-B72C-4F72C2ADEA7B}" presName="rect2ChTx" presStyleLbl="alignAcc1" presStyleIdx="2" presStyleCnt="3">
        <dgm:presLayoutVars>
          <dgm:bulletEnabled val="1"/>
        </dgm:presLayoutVars>
      </dgm:prSet>
      <dgm:spPr/>
    </dgm:pt>
    <dgm:pt modelId="{7E9FEBEC-C105-457E-B614-87B6D060FE0E}" type="pres">
      <dgm:prSet presAssocID="{F61A53CD-1F9C-4CF6-8F0B-605051A18853}" presName="rect3ParTx" presStyleLbl="alignAcc1" presStyleIdx="2" presStyleCnt="3">
        <dgm:presLayoutVars>
          <dgm:chMax val="1"/>
          <dgm:bulletEnabled val="1"/>
        </dgm:presLayoutVars>
      </dgm:prSet>
      <dgm:spPr/>
    </dgm:pt>
    <dgm:pt modelId="{77D61EA8-E6D1-4ADE-A333-974CC4212014}" type="pres">
      <dgm:prSet presAssocID="{F61A53CD-1F9C-4CF6-8F0B-605051A18853}" presName="rect3ChTx" presStyleLbl="alignAcc1" presStyleIdx="2" presStyleCnt="3">
        <dgm:presLayoutVars>
          <dgm:bulletEnabled val="1"/>
        </dgm:presLayoutVars>
      </dgm:prSet>
      <dgm:spPr/>
    </dgm:pt>
  </dgm:ptLst>
  <dgm:cxnLst>
    <dgm:cxn modelId="{ACA0C500-A628-46B0-8265-481210BF0472}" type="presOf" srcId="{DC57BF95-0C61-4535-BE90-035A1011D1B3}" destId="{06C1B36F-EEFB-40FC-A67B-4414EF6906C7}" srcOrd="0" destOrd="0" presId="urn:microsoft.com/office/officeart/2005/8/layout/target3"/>
    <dgm:cxn modelId="{FE6D1B02-CA72-49AF-AA91-F0A0F4A4897C}" type="presOf" srcId="{849790CC-773E-4680-A6BA-61AE8A11118D}" destId="{77D61EA8-E6D1-4ADE-A333-974CC4212014}" srcOrd="0" destOrd="0" presId="urn:microsoft.com/office/officeart/2005/8/layout/target3"/>
    <dgm:cxn modelId="{03ED9607-55C1-410E-8E43-2C02F6FCBEC6}" srcId="{F61A53CD-1F9C-4CF6-8F0B-605051A18853}" destId="{849790CC-773E-4680-A6BA-61AE8A11118D}" srcOrd="0" destOrd="0" parTransId="{F7CCDAE3-22FB-404E-ACFA-A845AD27A109}" sibTransId="{4F8820E5-B610-42EA-9A84-A53F25E8A316}"/>
    <dgm:cxn modelId="{C3EF1D08-54BE-407C-BCB5-EFA7C7911229}" srcId="{D1B80363-FC0E-426F-B72C-4F72C2ADEA7B}" destId="{66A2AA4C-AECE-4669-988E-94BDA08A7F04}" srcOrd="2" destOrd="0" parTransId="{F5D36D66-C613-42B4-975A-64CFD7889E86}" sibTransId="{B3812547-0FEF-4073-B10F-E10BAD339F76}"/>
    <dgm:cxn modelId="{5F30CE0A-C273-400A-BFA6-72BA377B4735}" srcId="{7B6BE7CF-008A-4160-B43D-5029A582E6E9}" destId="{DC57BF95-0C61-4535-BE90-035A1011D1B3}" srcOrd="0" destOrd="0" parTransId="{35B1FE77-CB6B-477F-BBC1-A4BC6A36CBA4}" sibTransId="{3D447313-E6A9-4FE1-BF2D-3774D37E9047}"/>
    <dgm:cxn modelId="{C04CB924-34A9-4D4E-871E-312B6379D25E}" type="presOf" srcId="{D1B80363-FC0E-426F-B72C-4F72C2ADEA7B}" destId="{14A580A3-6C45-4B73-BCF9-A69350EE9849}" srcOrd="0" destOrd="0" presId="urn:microsoft.com/office/officeart/2005/8/layout/target3"/>
    <dgm:cxn modelId="{7342B82F-D3CC-49F6-B883-1EAAA542DA13}" srcId="{7B6BE7CF-008A-4160-B43D-5029A582E6E9}" destId="{D1B80363-FC0E-426F-B72C-4F72C2ADEA7B}" srcOrd="1" destOrd="0" parTransId="{3C4B53BD-AE93-4572-B7B9-CF307EC47D97}" sibTransId="{C703905A-9489-4C67-8D64-2B985AFC38E1}"/>
    <dgm:cxn modelId="{969FBD35-9F78-4AD1-9C33-DFC7BA523A2D}" type="presOf" srcId="{DC57BF95-0C61-4535-BE90-035A1011D1B3}" destId="{5A0D83DB-A4DA-485D-840C-D78F2FB946CB}" srcOrd="1" destOrd="0" presId="urn:microsoft.com/office/officeart/2005/8/layout/target3"/>
    <dgm:cxn modelId="{44A92264-885E-4804-8A3E-4A6922DDEFB6}" srcId="{F61A53CD-1F9C-4CF6-8F0B-605051A18853}" destId="{38973826-0168-4310-BB57-48D1BEB09E6C}" srcOrd="1" destOrd="0" parTransId="{FFAA3CF5-D89A-462C-AA70-40565A66788C}" sibTransId="{CC08ACB0-F32C-49E2-82BE-D1E04E961EC6}"/>
    <dgm:cxn modelId="{F52CC06B-6BE1-414D-BFAB-72CECFB4D782}" type="presOf" srcId="{E0F96329-3ED8-4070-BE78-F6D18DA0E2A5}" destId="{6823DAC4-0DEE-495E-9F8C-F00A6198F8C0}" srcOrd="0" destOrd="1" presId="urn:microsoft.com/office/officeart/2005/8/layout/target3"/>
    <dgm:cxn modelId="{50E52177-28FA-4909-B326-53A902BD6E5B}" type="presOf" srcId="{7B6BE7CF-008A-4160-B43D-5029A582E6E9}" destId="{60BFC048-8313-4224-BEE2-AC721A1C4DC1}" srcOrd="0" destOrd="0" presId="urn:microsoft.com/office/officeart/2005/8/layout/target3"/>
    <dgm:cxn modelId="{DB4EC677-6FAA-4037-A281-1DC17F965AA1}" type="presOf" srcId="{10F68030-769D-498B-B198-3941BB658000}" destId="{32C05797-1795-4CCC-A01D-58247A262FA8}" srcOrd="0" destOrd="1" presId="urn:microsoft.com/office/officeart/2005/8/layout/target3"/>
    <dgm:cxn modelId="{65B87599-3D75-4A40-BE99-0E092383088E}" type="presOf" srcId="{66A2AA4C-AECE-4669-988E-94BDA08A7F04}" destId="{6823DAC4-0DEE-495E-9F8C-F00A6198F8C0}" srcOrd="0" destOrd="2" presId="urn:microsoft.com/office/officeart/2005/8/layout/target3"/>
    <dgm:cxn modelId="{78991FA0-DA26-4287-A87E-D7B5D17A6149}" srcId="{7B6BE7CF-008A-4160-B43D-5029A582E6E9}" destId="{F61A53CD-1F9C-4CF6-8F0B-605051A18853}" srcOrd="2" destOrd="0" parTransId="{F173E480-791A-4052-87BA-4F8F8F0FE9D0}" sibTransId="{97BBDF67-2DA5-47EC-8573-078B8D9F808E}"/>
    <dgm:cxn modelId="{29EB55A7-41BC-4C64-AC45-2BAB549FCF05}" type="presOf" srcId="{F61A53CD-1F9C-4CF6-8F0B-605051A18853}" destId="{7E9FEBEC-C105-457E-B614-87B6D060FE0E}" srcOrd="1" destOrd="0" presId="urn:microsoft.com/office/officeart/2005/8/layout/target3"/>
    <dgm:cxn modelId="{27DBACA8-20B7-4D03-A650-2E468A0659AF}" srcId="{DC57BF95-0C61-4535-BE90-035A1011D1B3}" destId="{10F68030-769D-498B-B198-3941BB658000}" srcOrd="1" destOrd="0" parTransId="{E5577BFB-1208-481F-BC5D-9137E822CEF6}" sibTransId="{84CED17D-7DD3-4295-8B14-C0AF8EB127D5}"/>
    <dgm:cxn modelId="{34099DAA-9D83-4E0F-95FC-331885AA1A1F}" type="presOf" srcId="{F61A53CD-1F9C-4CF6-8F0B-605051A18853}" destId="{F7E32DAF-E9E2-4624-A023-2E3D5AA3999E}" srcOrd="0" destOrd="0" presId="urn:microsoft.com/office/officeart/2005/8/layout/target3"/>
    <dgm:cxn modelId="{416B43B2-03BF-449C-9737-04A6A6B077E3}" srcId="{D1B80363-FC0E-426F-B72C-4F72C2ADEA7B}" destId="{AAD6D8C7-F033-4F42-A840-3CA3B369A7D6}" srcOrd="0" destOrd="0" parTransId="{BFB85E7E-7D7A-406E-99F8-C50F578B40F3}" sibTransId="{0990E9E1-0455-4A50-B2AC-565358F4793D}"/>
    <dgm:cxn modelId="{74CB38B8-1995-4913-A75C-4B9F12C22902}" srcId="{DC57BF95-0C61-4535-BE90-035A1011D1B3}" destId="{90F56728-7527-4054-9D9D-97F2B70EDF7C}" srcOrd="0" destOrd="0" parTransId="{828B4A2B-524E-4438-A0F8-FC4C4000C8C8}" sibTransId="{A7659A53-552D-4624-A1C0-4E25833B35D4}"/>
    <dgm:cxn modelId="{62A60EBA-F325-4A49-BEBC-610F38A9FC61}" type="presOf" srcId="{AAD6D8C7-F033-4F42-A840-3CA3B369A7D6}" destId="{6823DAC4-0DEE-495E-9F8C-F00A6198F8C0}" srcOrd="0" destOrd="0" presId="urn:microsoft.com/office/officeart/2005/8/layout/target3"/>
    <dgm:cxn modelId="{036283BB-50E0-447C-AAB9-E583B1C94E8A}" type="presOf" srcId="{38973826-0168-4310-BB57-48D1BEB09E6C}" destId="{77D61EA8-E6D1-4ADE-A333-974CC4212014}" srcOrd="0" destOrd="1" presId="urn:microsoft.com/office/officeart/2005/8/layout/target3"/>
    <dgm:cxn modelId="{D5C390CD-8D99-4DA4-9C04-C9F3FB387DE8}" type="presOf" srcId="{D1B80363-FC0E-426F-B72C-4F72C2ADEA7B}" destId="{E028F86E-403A-4015-B355-9B65EC762B43}" srcOrd="1" destOrd="0" presId="urn:microsoft.com/office/officeart/2005/8/layout/target3"/>
    <dgm:cxn modelId="{DB2B2FD9-0F89-4F8D-96BC-C8211A31DB54}" srcId="{D1B80363-FC0E-426F-B72C-4F72C2ADEA7B}" destId="{E0F96329-3ED8-4070-BE78-F6D18DA0E2A5}" srcOrd="1" destOrd="0" parTransId="{81CE1CB0-7BE8-4B58-A056-1DE48E3DA795}" sibTransId="{FD576336-0B35-4133-B470-44FC1AA6316E}"/>
    <dgm:cxn modelId="{855802E2-EAB0-4B7C-A269-CA0C24BC9ED8}" type="presOf" srcId="{90F56728-7527-4054-9D9D-97F2B70EDF7C}" destId="{32C05797-1795-4CCC-A01D-58247A262FA8}" srcOrd="0" destOrd="0" presId="urn:microsoft.com/office/officeart/2005/8/layout/target3"/>
    <dgm:cxn modelId="{44881F61-4690-4D3A-B5D6-C216D42C9C4A}" type="presParOf" srcId="{60BFC048-8313-4224-BEE2-AC721A1C4DC1}" destId="{8185AF6E-3E7E-4121-8D7B-8D1CAA866242}" srcOrd="0" destOrd="0" presId="urn:microsoft.com/office/officeart/2005/8/layout/target3"/>
    <dgm:cxn modelId="{ED208BB8-6758-4B0D-B008-2B88E1AE306A}" type="presParOf" srcId="{60BFC048-8313-4224-BEE2-AC721A1C4DC1}" destId="{89B60B43-213A-4ED2-B4A3-DE3F13F8F546}" srcOrd="1" destOrd="0" presId="urn:microsoft.com/office/officeart/2005/8/layout/target3"/>
    <dgm:cxn modelId="{28B4CCE5-AF93-4826-8B4A-D0E6132EA794}" type="presParOf" srcId="{60BFC048-8313-4224-BEE2-AC721A1C4DC1}" destId="{06C1B36F-EEFB-40FC-A67B-4414EF6906C7}" srcOrd="2" destOrd="0" presId="urn:microsoft.com/office/officeart/2005/8/layout/target3"/>
    <dgm:cxn modelId="{8B7037B6-25BF-45AF-B961-DAD1C45537C6}" type="presParOf" srcId="{60BFC048-8313-4224-BEE2-AC721A1C4DC1}" destId="{CE300E7C-4CA4-417A-A49C-33E417E94CEF}" srcOrd="3" destOrd="0" presId="urn:microsoft.com/office/officeart/2005/8/layout/target3"/>
    <dgm:cxn modelId="{9A335F38-9722-45A9-A53E-72FA8327E24E}" type="presParOf" srcId="{60BFC048-8313-4224-BEE2-AC721A1C4DC1}" destId="{69155574-27C3-4203-8FBF-A5D26D1D2B0B}" srcOrd="4" destOrd="0" presId="urn:microsoft.com/office/officeart/2005/8/layout/target3"/>
    <dgm:cxn modelId="{F1536E62-BC56-4C50-985C-0841F14037FC}" type="presParOf" srcId="{60BFC048-8313-4224-BEE2-AC721A1C4DC1}" destId="{14A580A3-6C45-4B73-BCF9-A69350EE9849}" srcOrd="5" destOrd="0" presId="urn:microsoft.com/office/officeart/2005/8/layout/target3"/>
    <dgm:cxn modelId="{2803B73E-EC86-491D-9450-78317587E531}" type="presParOf" srcId="{60BFC048-8313-4224-BEE2-AC721A1C4DC1}" destId="{175E9468-B256-4F6B-98A9-74F8BFA29330}" srcOrd="6" destOrd="0" presId="urn:microsoft.com/office/officeart/2005/8/layout/target3"/>
    <dgm:cxn modelId="{8F6FF82B-95D5-4AE2-B357-B354C72F9933}" type="presParOf" srcId="{60BFC048-8313-4224-BEE2-AC721A1C4DC1}" destId="{3FEFB354-C6B9-43D8-AC85-5105085ECA93}" srcOrd="7" destOrd="0" presId="urn:microsoft.com/office/officeart/2005/8/layout/target3"/>
    <dgm:cxn modelId="{83AB4FCC-EFD4-45BA-A024-25060459E456}" type="presParOf" srcId="{60BFC048-8313-4224-BEE2-AC721A1C4DC1}" destId="{F7E32DAF-E9E2-4624-A023-2E3D5AA3999E}" srcOrd="8" destOrd="0" presId="urn:microsoft.com/office/officeart/2005/8/layout/target3"/>
    <dgm:cxn modelId="{8FADA044-E067-426C-8281-8A7E2FE8124E}" type="presParOf" srcId="{60BFC048-8313-4224-BEE2-AC721A1C4DC1}" destId="{5A0D83DB-A4DA-485D-840C-D78F2FB946CB}" srcOrd="9" destOrd="0" presId="urn:microsoft.com/office/officeart/2005/8/layout/target3"/>
    <dgm:cxn modelId="{6FCAE6A4-61F9-4FE9-88F1-19EDBBE8F591}" type="presParOf" srcId="{60BFC048-8313-4224-BEE2-AC721A1C4DC1}" destId="{32C05797-1795-4CCC-A01D-58247A262FA8}" srcOrd="10" destOrd="0" presId="urn:microsoft.com/office/officeart/2005/8/layout/target3"/>
    <dgm:cxn modelId="{1C299794-069F-4045-A2FE-42281F05E97C}" type="presParOf" srcId="{60BFC048-8313-4224-BEE2-AC721A1C4DC1}" destId="{E028F86E-403A-4015-B355-9B65EC762B43}" srcOrd="11" destOrd="0" presId="urn:microsoft.com/office/officeart/2005/8/layout/target3"/>
    <dgm:cxn modelId="{1BF1027C-8239-4B34-B0D9-A19070570ADF}" type="presParOf" srcId="{60BFC048-8313-4224-BEE2-AC721A1C4DC1}" destId="{6823DAC4-0DEE-495E-9F8C-F00A6198F8C0}" srcOrd="12" destOrd="0" presId="urn:microsoft.com/office/officeart/2005/8/layout/target3"/>
    <dgm:cxn modelId="{F65B11E3-AE2B-4A4E-BE18-FB22884654CF}" type="presParOf" srcId="{60BFC048-8313-4224-BEE2-AC721A1C4DC1}" destId="{7E9FEBEC-C105-457E-B614-87B6D060FE0E}" srcOrd="13" destOrd="0" presId="urn:microsoft.com/office/officeart/2005/8/layout/target3"/>
    <dgm:cxn modelId="{5D503B09-4CBB-46A6-9D0C-351EDC7EAE62}" type="presParOf" srcId="{60BFC048-8313-4224-BEE2-AC721A1C4DC1}" destId="{77D61EA8-E6D1-4ADE-A333-974CC4212014}"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5AF6E-3E7E-4121-8D7B-8D1CAA866242}">
      <dsp:nvSpPr>
        <dsp:cNvPr id="0" name=""/>
        <dsp:cNvSpPr/>
      </dsp:nvSpPr>
      <dsp:spPr>
        <a:xfrm>
          <a:off x="0" y="803835"/>
          <a:ext cx="4395591" cy="445022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C1B36F-EEFB-40FC-A67B-4414EF6906C7}">
      <dsp:nvSpPr>
        <dsp:cNvPr id="0" name=""/>
        <dsp:cNvSpPr/>
      </dsp:nvSpPr>
      <dsp:spPr>
        <a:xfrm>
          <a:off x="2197795" y="831154"/>
          <a:ext cx="5128189" cy="439559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REopt Custom Analysis and Development</a:t>
          </a:r>
        </a:p>
      </dsp:txBody>
      <dsp:txXfrm>
        <a:off x="2197795" y="831154"/>
        <a:ext cx="2564094" cy="1318680"/>
      </dsp:txXfrm>
    </dsp:sp>
    <dsp:sp modelId="{69155574-27C3-4203-8FBF-A5D26D1D2B0B}">
      <dsp:nvSpPr>
        <dsp:cNvPr id="0" name=""/>
        <dsp:cNvSpPr/>
      </dsp:nvSpPr>
      <dsp:spPr>
        <a:xfrm>
          <a:off x="769229" y="2149834"/>
          <a:ext cx="2857131" cy="2857131"/>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A580A3-6C45-4B73-BCF9-A69350EE9849}">
      <dsp:nvSpPr>
        <dsp:cNvPr id="0" name=""/>
        <dsp:cNvSpPr/>
      </dsp:nvSpPr>
      <dsp:spPr>
        <a:xfrm>
          <a:off x="2197795" y="2149834"/>
          <a:ext cx="5128189" cy="285713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REopt API and Open Source</a:t>
          </a:r>
        </a:p>
      </dsp:txBody>
      <dsp:txXfrm>
        <a:off x="2197795" y="2149834"/>
        <a:ext cx="2564094" cy="1318675"/>
      </dsp:txXfrm>
    </dsp:sp>
    <dsp:sp modelId="{3FEFB354-C6B9-43D8-AC85-5105085ECA93}">
      <dsp:nvSpPr>
        <dsp:cNvPr id="0" name=""/>
        <dsp:cNvSpPr/>
      </dsp:nvSpPr>
      <dsp:spPr>
        <a:xfrm>
          <a:off x="1538457" y="3468510"/>
          <a:ext cx="1318675" cy="131867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E32DAF-E9E2-4624-A023-2E3D5AA3999E}">
      <dsp:nvSpPr>
        <dsp:cNvPr id="0" name=""/>
        <dsp:cNvSpPr/>
      </dsp:nvSpPr>
      <dsp:spPr>
        <a:xfrm>
          <a:off x="2197795" y="3468510"/>
          <a:ext cx="5128189" cy="13186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REopt Web Tool</a:t>
          </a:r>
        </a:p>
      </dsp:txBody>
      <dsp:txXfrm>
        <a:off x="2197795" y="3468510"/>
        <a:ext cx="2564094" cy="1318675"/>
      </dsp:txXfrm>
    </dsp:sp>
    <dsp:sp modelId="{32C05797-1795-4CCC-A01D-58247A262FA8}">
      <dsp:nvSpPr>
        <dsp:cNvPr id="0" name=""/>
        <dsp:cNvSpPr/>
      </dsp:nvSpPr>
      <dsp:spPr>
        <a:xfrm>
          <a:off x="4761890" y="831154"/>
          <a:ext cx="2564094" cy="13186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New feature development</a:t>
          </a:r>
        </a:p>
        <a:p>
          <a:pPr marL="171450" lvl="1" indent="-171450" algn="l" defTabSz="844550">
            <a:lnSpc>
              <a:spcPct val="90000"/>
            </a:lnSpc>
            <a:spcBef>
              <a:spcPct val="0"/>
            </a:spcBef>
            <a:spcAft>
              <a:spcPct val="15000"/>
            </a:spcAft>
            <a:buChar char="•"/>
          </a:pPr>
          <a:r>
            <a:rPr lang="en-US" sz="1900" kern="1200" dirty="0"/>
            <a:t>Supports specific customers</a:t>
          </a:r>
        </a:p>
      </dsp:txBody>
      <dsp:txXfrm>
        <a:off x="4761890" y="831154"/>
        <a:ext cx="2564094" cy="1318680"/>
      </dsp:txXfrm>
    </dsp:sp>
    <dsp:sp modelId="{6823DAC4-0DEE-495E-9F8C-F00A6198F8C0}">
      <dsp:nvSpPr>
        <dsp:cNvPr id="0" name=""/>
        <dsp:cNvSpPr/>
      </dsp:nvSpPr>
      <dsp:spPr>
        <a:xfrm>
          <a:off x="4761890" y="2149834"/>
          <a:ext cx="2564094" cy="131867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Additional features with longer runtime</a:t>
          </a:r>
        </a:p>
        <a:p>
          <a:pPr marL="171450" lvl="1" indent="-171450" algn="l" defTabSz="844550">
            <a:lnSpc>
              <a:spcPct val="90000"/>
            </a:lnSpc>
            <a:spcBef>
              <a:spcPct val="0"/>
            </a:spcBef>
            <a:spcAft>
              <a:spcPct val="15000"/>
            </a:spcAft>
            <a:buChar char="•"/>
          </a:pPr>
          <a:r>
            <a:rPr lang="en-US" sz="1900" kern="1200" dirty="0"/>
            <a:t>Customizable</a:t>
          </a:r>
        </a:p>
        <a:p>
          <a:pPr marL="171450" lvl="1" indent="-171450" algn="l" defTabSz="844550">
            <a:lnSpc>
              <a:spcPct val="90000"/>
            </a:lnSpc>
            <a:spcBef>
              <a:spcPct val="0"/>
            </a:spcBef>
            <a:spcAft>
              <a:spcPct val="15000"/>
            </a:spcAft>
            <a:buChar char="•"/>
          </a:pPr>
          <a:r>
            <a:rPr lang="en-US" sz="1900" kern="1200" dirty="0"/>
            <a:t>Tool integration</a:t>
          </a:r>
        </a:p>
      </dsp:txBody>
      <dsp:txXfrm>
        <a:off x="4761890" y="2149834"/>
        <a:ext cx="2564094" cy="1318675"/>
      </dsp:txXfrm>
    </dsp:sp>
    <dsp:sp modelId="{77D61EA8-E6D1-4ADE-A333-974CC4212014}">
      <dsp:nvSpPr>
        <dsp:cNvPr id="0" name=""/>
        <dsp:cNvSpPr/>
      </dsp:nvSpPr>
      <dsp:spPr>
        <a:xfrm>
          <a:off x="4761890" y="3468510"/>
          <a:ext cx="2564094" cy="131867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Easy-to-use web access</a:t>
          </a:r>
        </a:p>
        <a:p>
          <a:pPr marL="171450" lvl="1" indent="-171450" algn="l" defTabSz="844550">
            <a:lnSpc>
              <a:spcPct val="90000"/>
            </a:lnSpc>
            <a:spcBef>
              <a:spcPct val="0"/>
            </a:spcBef>
            <a:spcAft>
              <a:spcPct val="15000"/>
            </a:spcAft>
            <a:buChar char="•"/>
          </a:pPr>
          <a:r>
            <a:rPr lang="en-US" sz="1900" kern="1200" dirty="0"/>
            <a:t>Key standardized capabilities</a:t>
          </a:r>
        </a:p>
      </dsp:txBody>
      <dsp:txXfrm>
        <a:off x="4761890" y="3468510"/>
        <a:ext cx="2564094" cy="1318675"/>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4/25/2022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dirty="0"/>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hitehouse.gov/wp-content/uploads/2021/02/TechnicalSupportDocument_SocialCostofCarbonMethaneNitrousOxide.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a:t>
            </a:fld>
            <a:endParaRPr lang="en-US" dirty="0"/>
          </a:p>
        </p:txBody>
      </p:sp>
    </p:spTree>
    <p:extLst>
      <p:ext uri="{BB962C8B-B14F-4D97-AF65-F5344CB8AC3E}">
        <p14:creationId xmlns:p14="http://schemas.microsoft.com/office/powerpoint/2010/main" val="378540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289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None/>
            </a:pPr>
            <a:r>
              <a:rPr lang="en-US" sz="1600" dirty="0">
                <a:solidFill>
                  <a:schemeClr val="accent6">
                    <a:lumMod val="50000"/>
                  </a:schemeClr>
                </a:solidFill>
              </a:rPr>
              <a:t>The </a:t>
            </a:r>
            <a:r>
              <a:rPr lang="en-US" sz="1600" b="1" dirty="0">
                <a:solidFill>
                  <a:schemeClr val="accent6">
                    <a:lumMod val="50000"/>
                  </a:schemeClr>
                </a:solidFill>
              </a:rPr>
              <a:t>REopt team </a:t>
            </a:r>
            <a:r>
              <a:rPr lang="en-US" sz="1600" dirty="0">
                <a:solidFill>
                  <a:schemeClr val="accent6">
                    <a:lumMod val="50000"/>
                  </a:schemeClr>
                </a:solidFill>
              </a:rPr>
              <a:t>provides a suite of trusted techno-economic </a:t>
            </a:r>
            <a:r>
              <a:rPr lang="en-US" sz="1600" b="1" dirty="0">
                <a:solidFill>
                  <a:schemeClr val="accent6">
                    <a:lumMod val="50000"/>
                  </a:schemeClr>
                </a:solidFill>
              </a:rPr>
              <a:t>decision</a:t>
            </a:r>
            <a:r>
              <a:rPr lang="en-US" sz="1600" dirty="0">
                <a:solidFill>
                  <a:schemeClr val="accent6">
                    <a:lumMod val="50000"/>
                  </a:schemeClr>
                </a:solidFill>
              </a:rPr>
              <a:t> </a:t>
            </a:r>
            <a:r>
              <a:rPr lang="en-US" sz="1600" b="1" dirty="0">
                <a:solidFill>
                  <a:schemeClr val="accent6">
                    <a:lumMod val="50000"/>
                  </a:schemeClr>
                </a:solidFill>
              </a:rPr>
              <a:t>support services </a:t>
            </a:r>
            <a:r>
              <a:rPr lang="en-US" sz="1600" dirty="0">
                <a:solidFill>
                  <a:schemeClr val="accent6">
                    <a:lumMod val="50000"/>
                  </a:schemeClr>
                </a:solidFill>
              </a:rPr>
              <a:t>and</a:t>
            </a:r>
            <a:r>
              <a:rPr lang="en-US" sz="1600" b="1" dirty="0">
                <a:solidFill>
                  <a:schemeClr val="accent6">
                    <a:lumMod val="50000"/>
                  </a:schemeClr>
                </a:solidFill>
              </a:rPr>
              <a:t> software </a:t>
            </a:r>
            <a:r>
              <a:rPr lang="en-US" sz="1600" dirty="0">
                <a:solidFill>
                  <a:schemeClr val="accent6">
                    <a:lumMod val="50000"/>
                  </a:schemeClr>
                </a:solidFill>
              </a:rPr>
              <a:t>to</a:t>
            </a:r>
            <a:r>
              <a:rPr lang="en-US" sz="1600" b="1" dirty="0">
                <a:solidFill>
                  <a:schemeClr val="accent6">
                    <a:lumMod val="50000"/>
                  </a:schemeClr>
                </a:solidFill>
              </a:rPr>
              <a:t> </a:t>
            </a:r>
            <a:r>
              <a:rPr lang="en-US" sz="1600" dirty="0">
                <a:solidFill>
                  <a:schemeClr val="accent6">
                    <a:lumMod val="50000"/>
                  </a:schemeClr>
                </a:solidFill>
              </a:rPr>
              <a:t>optimize energy systems for buildings, campuses, communities, microgrids, and more.</a:t>
            </a:r>
          </a:p>
          <a:p>
            <a:pPr marL="0" indent="0">
              <a:spcBef>
                <a:spcPts val="0"/>
              </a:spcBef>
              <a:spcAft>
                <a:spcPts val="600"/>
              </a:spcAft>
              <a:buNone/>
            </a:pPr>
            <a:r>
              <a:rPr lang="en-US" sz="1600" dirty="0">
                <a:solidFill>
                  <a:schemeClr val="accent6">
                    <a:lumMod val="50000"/>
                  </a:schemeClr>
                </a:solidFill>
              </a:rPr>
              <a:t>The team also develops publicly available </a:t>
            </a:r>
            <a:r>
              <a:rPr lang="en-US" sz="1600" b="1" dirty="0">
                <a:solidFill>
                  <a:schemeClr val="accent6">
                    <a:lumMod val="50000"/>
                  </a:schemeClr>
                </a:solidFill>
              </a:rPr>
              <a:t>REopt software</a:t>
            </a:r>
            <a:r>
              <a:rPr lang="en-US" sz="1600" dirty="0">
                <a:solidFill>
                  <a:schemeClr val="accent6">
                    <a:lumMod val="50000"/>
                  </a:schemeClr>
                </a:solidFill>
              </a:rPr>
              <a:t>; capabilities developed by the team are transferred to REopt based on broad use and validation, customer needs, and funding available.</a:t>
            </a:r>
          </a:p>
        </p:txBody>
      </p:sp>
      <p:sp>
        <p:nvSpPr>
          <p:cNvPr id="4" name="Slide Number Placeholder 3"/>
          <p:cNvSpPr>
            <a:spLocks noGrp="1"/>
          </p:cNvSpPr>
          <p:nvPr>
            <p:ph type="sldNum" sz="quarter" idx="5"/>
          </p:nvPr>
        </p:nvSpPr>
        <p:spPr/>
        <p:txBody>
          <a:bodyPr/>
          <a:lstStyle/>
          <a:p>
            <a:fld id="{AF285793-58F2-5D45-93FF-B0076DA99FD1}" type="slidenum">
              <a:rPr lang="en-US" smtClean="0"/>
              <a:t>15</a:t>
            </a:fld>
            <a:endParaRPr lang="en-US" dirty="0"/>
          </a:p>
        </p:txBody>
      </p:sp>
    </p:spTree>
    <p:extLst>
      <p:ext uri="{BB962C8B-B14F-4D97-AF65-F5344CB8AC3E}">
        <p14:creationId xmlns:p14="http://schemas.microsoft.com/office/powerpoint/2010/main" val="980549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3831C-9573-473A-AD97-776800F1661E}" type="slidenum">
              <a:rPr lang="en-US" smtClean="0"/>
              <a:t>20</a:t>
            </a:fld>
            <a:endParaRPr lang="en-US" dirty="0"/>
          </a:p>
        </p:txBody>
      </p:sp>
    </p:spTree>
    <p:extLst>
      <p:ext uri="{BB962C8B-B14F-4D97-AF65-F5344CB8AC3E}">
        <p14:creationId xmlns:p14="http://schemas.microsoft.com/office/powerpoint/2010/main" val="339239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21</a:t>
            </a:fld>
            <a:endParaRPr lang="en-US" dirty="0"/>
          </a:p>
        </p:txBody>
      </p:sp>
    </p:spTree>
    <p:extLst>
      <p:ext uri="{BB962C8B-B14F-4D97-AF65-F5344CB8AC3E}">
        <p14:creationId xmlns:p14="http://schemas.microsoft.com/office/powerpoint/2010/main" val="2936753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REopt evaluates rate tariffs and markets to identify economic opportunities for storage.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Fort Carson, an Army base in Colorado, REopt was used to validate expected savings from deployment of a 4.2-MW, 8.5-megawatt-hour (MWh) battery for peak demand management.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is the largest peak-shaving battery in the U.S. Department of Defense (DoD).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was implemented under an energy savings performance contract, significantly reducing risk to the Army. The performance contract guarantees the battery will last for 20 years with no more than 22% degradation.</a:t>
            </a:r>
            <a:r>
              <a:rPr lang="en-US" sz="1600" b="0" i="0" u="none" strike="noStrike"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23</a:t>
            </a:fld>
            <a:endParaRPr lang="en-US" dirty="0"/>
          </a:p>
        </p:txBody>
      </p:sp>
    </p:spTree>
    <p:extLst>
      <p:ext uri="{BB962C8B-B14F-4D97-AF65-F5344CB8AC3E}">
        <p14:creationId xmlns:p14="http://schemas.microsoft.com/office/powerpoint/2010/main" val="1701500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 loss model was generated using artificial neural networks (ANN) to learn the loss data from testing and then implemented in REopt via special ordered sets (SOS type II).</a:t>
            </a:r>
          </a:p>
          <a:p>
            <a:pPr marL="285750" indent="-285750">
              <a:buFont typeface="Arial" panose="020B0604020202020204" pitchFamily="34" charset="0"/>
              <a:buChar char="•"/>
            </a:pPr>
            <a:r>
              <a:rPr lang="en-US" dirty="0"/>
              <a:t>The team created a rolling model predictive control approach to evaluate bidding strategies into the California Independent System Operator (CAISO) energy and ancillary services markets (the focus was on the energy markets: day-ahead [DA], 15-min., and real-time [RT]). </a:t>
            </a:r>
          </a:p>
          <a:p>
            <a:pPr marL="285750" indent="-285750">
              <a:buFont typeface="Arial" panose="020B0604020202020204" pitchFamily="34" charset="0"/>
              <a:buChar char="•"/>
            </a:pPr>
            <a:r>
              <a:rPr lang="en-US" dirty="0"/>
              <a:t>This optimal approach was compared with the revenue generated from San Diego Gas &amp; Electric’s (SDG&amp;E) bidding. They were using a standard round-trip efficiency approach and heuristic algorithms for the bidding.</a:t>
            </a:r>
          </a:p>
          <a:p>
            <a:pPr marL="285750" indent="-285750">
              <a:buFont typeface="Arial" panose="020B0604020202020204" pitchFamily="34" charset="0"/>
              <a:buChar char="•"/>
            </a:pPr>
            <a:r>
              <a:rPr lang="en-US" dirty="0"/>
              <a:t>Improvement approaches were suggested for increased revenue from bidding.</a:t>
            </a:r>
          </a:p>
        </p:txBody>
      </p:sp>
      <p:sp>
        <p:nvSpPr>
          <p:cNvPr id="4" name="Slide Number Placeholder 3"/>
          <p:cNvSpPr>
            <a:spLocks noGrp="1"/>
          </p:cNvSpPr>
          <p:nvPr>
            <p:ph type="sldNum" sz="quarter" idx="5"/>
          </p:nvPr>
        </p:nvSpPr>
        <p:spPr/>
        <p:txBody>
          <a:bodyPr/>
          <a:lstStyle/>
          <a:p>
            <a:fld id="{AF285793-58F2-5D45-93FF-B0076DA99FD1}" type="slidenum">
              <a:rPr lang="en-US" smtClean="0"/>
              <a:t>24</a:t>
            </a:fld>
            <a:endParaRPr lang="en-US" dirty="0"/>
          </a:p>
        </p:txBody>
      </p:sp>
    </p:spTree>
    <p:extLst>
      <p:ext uri="{BB962C8B-B14F-4D97-AF65-F5344CB8AC3E}">
        <p14:creationId xmlns:p14="http://schemas.microsoft.com/office/powerpoint/2010/main" val="1939237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An Army National Guard base in California was considering a PV+battery project to provide economic savings. They were interested in understanding the potential resilience benefit the system could provide.</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The site currently purchased all their power from the utility, at a lifecycle cost of $20M over 20 years. They also had an existing 2.5 MW of diesel generator capacity with 4,500 gallons of fuel for backup power on site.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REopt was used to evaluate two alternative options.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In the lowest-cost scenario, shown in green, we found that a 625-kilowatt (kW) PV system and 175-kilowatt-hour (kWh) battery could save the Army $0.5 million over the 20-year analysis period, and as an ancillary benefit, would also provide an additional day of survivability by turning off or ramping down diesel generators in some hours to extend the fixed diesel fuel supply.</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In the proposed system scenario, shown in blue, we increased the size of the PV+storage system to 2 MW of PV and 500 kWh of storage. The Army no longer saved any money, but did not lose any money either. This system would provide 4 extra days of resilience.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This analysis informed the cost-benefit analysis for the Army. Would they rather have $500K of savings and 1 extra day of resilience, or no savings, but 4 extra days of resilience?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This helped the Army quantify the resilience benefit of the PV+storage system and think through how much resilience was worth to them.</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25</a:t>
            </a:fld>
            <a:endParaRPr lang="en-US" dirty="0"/>
          </a:p>
        </p:txBody>
      </p:sp>
    </p:spTree>
    <p:extLst>
      <p:ext uri="{BB962C8B-B14F-4D97-AF65-F5344CB8AC3E}">
        <p14:creationId xmlns:p14="http://schemas.microsoft.com/office/powerpoint/2010/main" val="1874544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Note how the flexible load (with water heating shown in yellow, air conditioning in blue, and battery charging in green) moves under the solar curve. This allows for a larger, cost-effective PV system combined with a storage system.</a:t>
            </a:r>
          </a:p>
          <a:p>
            <a:pPr marL="285750" indent="-285750">
              <a:buFont typeface="Arial" panose="020B0604020202020204" pitchFamily="34" charset="0"/>
              <a:buChar char="•"/>
            </a:pPr>
            <a:r>
              <a:rPr lang="en-US" dirty="0"/>
              <a:t>This specific example is modeled against Hawaii’s ‘self-supply’ tariff.</a:t>
            </a:r>
          </a:p>
          <a:p>
            <a:pPr marL="285750" indent="-285750">
              <a:buFont typeface="Arial" panose="020B0604020202020204" pitchFamily="34" charset="0"/>
              <a:buChar char="•"/>
            </a:pPr>
            <a:r>
              <a:rPr lang="en-US" dirty="0"/>
              <a:t>A detailed, “white box” model of the thermal envelope was developed based on house construction elements. This model calculates the resistance and capacitance of the different structural components and creates an RC-equivalent circuit model of the home. This is converted into a state space representation where REopt can then determine when/how much energy should be injected into the space node to keep the temperature within its comfort constraints.</a:t>
            </a:r>
          </a:p>
          <a:p>
            <a:endParaRPr lang="en-US" dirty="0"/>
          </a:p>
        </p:txBody>
      </p:sp>
      <p:sp>
        <p:nvSpPr>
          <p:cNvPr id="4" name="Slide Number Placeholder 3"/>
          <p:cNvSpPr>
            <a:spLocks noGrp="1"/>
          </p:cNvSpPr>
          <p:nvPr>
            <p:ph type="sldNum" sz="quarter" idx="10"/>
          </p:nvPr>
        </p:nvSpPr>
        <p:spPr/>
        <p:txBody>
          <a:bodyPr/>
          <a:lstStyle/>
          <a:p>
            <a:fld id="{EA1563FC-82AB-D046-9156-A73D670BA998}" type="slidenum">
              <a:rPr lang="en-US" smtClean="0"/>
              <a:pPr/>
              <a:t>26</a:t>
            </a:fld>
            <a:endParaRPr lang="en-US" dirty="0"/>
          </a:p>
        </p:txBody>
      </p:sp>
    </p:spTree>
    <p:extLst>
      <p:ext uri="{BB962C8B-B14F-4D97-AF65-F5344CB8AC3E}">
        <p14:creationId xmlns:p14="http://schemas.microsoft.com/office/powerpoint/2010/main" val="303226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NREL worked with Eaton to model an integrated system of flexible building loads, solar, stationary storage, and electric buses at schools in 3 locations.</a:t>
            </a:r>
          </a:p>
          <a:p>
            <a:pPr marL="285750" indent="-285750">
              <a:buFont typeface="Arial" panose="020B0604020202020204" pitchFamily="34" charset="0"/>
              <a:buChar char="•"/>
            </a:pPr>
            <a:r>
              <a:rPr lang="en-US" dirty="0"/>
              <a:t>We evaluated whether the batteries in the electric buses could be used to provide demand management, grid services, and resilience when the buses were parked.</a:t>
            </a:r>
          </a:p>
          <a:p>
            <a:pPr marL="285750" indent="-285750">
              <a:buFont typeface="Arial" panose="020B0604020202020204" pitchFamily="34" charset="0"/>
              <a:buChar char="•"/>
            </a:pPr>
            <a:r>
              <a:rPr lang="en-US" dirty="0"/>
              <a:t>We found that the buses could provide cost savings for the site owner, especially in areas that have high demand charges and high-value grid service markets.</a:t>
            </a:r>
          </a:p>
          <a:p>
            <a:pPr marL="285750" indent="-285750">
              <a:buFont typeface="Arial" panose="020B0604020202020204" pitchFamily="34" charset="0"/>
              <a:buChar char="•"/>
            </a:pPr>
            <a:r>
              <a:rPr lang="en-US" dirty="0"/>
              <a:t>The optimal REopt dispatch strategy was programmed into an Eaton controller and optimal control of the integrated system was demonstrated in laboratory testing.</a:t>
            </a:r>
          </a:p>
          <a:p>
            <a:pPr marL="285750" indent="-285750">
              <a:buFont typeface="Arial" panose="020B0604020202020204" pitchFamily="34" charset="0"/>
              <a:buChar char="•"/>
            </a:pPr>
            <a:r>
              <a:rPr lang="en-US" dirty="0"/>
              <a:t>Future work may expand this concept to other owners with large fleets, such as package delivery companies. </a:t>
            </a: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969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29</a:t>
            </a:fld>
            <a:endParaRPr lang="en-US" dirty="0"/>
          </a:p>
        </p:txBody>
      </p:sp>
    </p:spTree>
    <p:extLst>
      <p:ext uri="{BB962C8B-B14F-4D97-AF65-F5344CB8AC3E}">
        <p14:creationId xmlns:p14="http://schemas.microsoft.com/office/powerpoint/2010/main" val="3099198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further information regarding the second bullet (31% of new capacity behind-the-meter), see Bloomberg New Energy Finance (2017). </a:t>
            </a:r>
            <a:r>
              <a:rPr lang="en-US" i="1" dirty="0"/>
              <a:t>New Energy Outlook 2017. </a:t>
            </a:r>
            <a:r>
              <a:rPr lang="en-US" i="0" dirty="0"/>
              <a:t>New York, NY: Bloomberg New Energy Finance.</a:t>
            </a:r>
          </a:p>
        </p:txBody>
      </p:sp>
      <p:sp>
        <p:nvSpPr>
          <p:cNvPr id="4" name="Slide Number Placeholder 3"/>
          <p:cNvSpPr>
            <a:spLocks noGrp="1"/>
          </p:cNvSpPr>
          <p:nvPr>
            <p:ph type="sldNum" sz="quarter" idx="5"/>
          </p:nvPr>
        </p:nvSpPr>
        <p:spPr/>
        <p:txBody>
          <a:bodyPr/>
          <a:lstStyle/>
          <a:p>
            <a:fld id="{AF285793-58F2-5D45-93FF-B0076DA99FD1}" type="slidenum">
              <a:rPr lang="en-US" smtClean="0"/>
              <a:t>3</a:t>
            </a:fld>
            <a:endParaRPr lang="en-US" dirty="0"/>
          </a:p>
        </p:txBody>
      </p:sp>
    </p:spTree>
    <p:extLst>
      <p:ext uri="{BB962C8B-B14F-4D97-AF65-F5344CB8AC3E}">
        <p14:creationId xmlns:p14="http://schemas.microsoft.com/office/powerpoint/2010/main" val="3638864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25" dirty="0"/>
              <a:t>The team analyzed the feeder with high-PV penetration for possible battery storage.</a:t>
            </a:r>
          </a:p>
          <a:p>
            <a:pPr marL="342900" indent="-342900">
              <a:spcBef>
                <a:spcPts val="450"/>
              </a:spcBef>
              <a:buFont typeface="Arial" panose="020B0604020202020204" pitchFamily="34" charset="0"/>
              <a:buChar char="•"/>
            </a:pPr>
            <a:r>
              <a:rPr lang="en-US" sz="2025" dirty="0"/>
              <a:t>NREL optimized dispatch across multiple battery applications, including </a:t>
            </a:r>
            <a:r>
              <a:rPr lang="en-US" sz="1800" dirty="0"/>
              <a:t>locational marginal price arbitrage, frequency regulation, and allocation of inverter capacity for grid support functions. The valuation of grid support is currently being assessed.</a:t>
            </a:r>
          </a:p>
          <a:p>
            <a:pPr marL="342900" indent="-342900">
              <a:spcBef>
                <a:spcPts val="450"/>
              </a:spcBef>
              <a:buFont typeface="Arial" panose="020B0604020202020204" pitchFamily="34" charset="0"/>
              <a:buChar char="•"/>
            </a:pPr>
            <a:r>
              <a:rPr lang="en-US" sz="2025" dirty="0"/>
              <a:t>The optimized dispatch strategy included the effect of battery degradation. </a:t>
            </a:r>
            <a:r>
              <a:rPr lang="en-US" sz="1800" dirty="0"/>
              <a:t>This informed a simplified market participation strategy.</a:t>
            </a:r>
          </a:p>
          <a:p>
            <a:pPr marL="0" lvl="0" indent="-352410" algn="l">
              <a:buFont typeface="Arial" panose="020B0604020202020204" pitchFamily="34" charset="0"/>
              <a:buChar char="•"/>
            </a:pPr>
            <a:r>
              <a:rPr lang="en-US" sz="1800" dirty="0"/>
              <a:t>The first graph assesses the value of deferring a transformer upgrade through peak shaving on the   </a:t>
            </a:r>
          </a:p>
          <a:p>
            <a:pPr marL="0" lvl="0" indent="0" algn="l">
              <a:buFont typeface="Arial" panose="020B0604020202020204" pitchFamily="34" charset="0"/>
              <a:buNone/>
            </a:pPr>
            <a:r>
              <a:rPr lang="en-US" sz="1800" dirty="0"/>
              <a:t>         feeder. </a:t>
            </a:r>
          </a:p>
          <a:p>
            <a:pPr marL="0" lvl="0" indent="-352410">
              <a:buFont typeface="Arial" panose="020B0604020202020204" pitchFamily="34" charset="0"/>
              <a:buChar char="•"/>
            </a:pPr>
            <a:r>
              <a:rPr lang="en-US" sz="1800" dirty="0"/>
              <a:t>Maximum battery utilization would push out the upgrade from year 8 to year 11. This deferral   </a:t>
            </a:r>
          </a:p>
          <a:p>
            <a:pPr marL="0" lvl="0" indent="0">
              <a:buFont typeface="Arial" panose="020B0604020202020204" pitchFamily="34" charset="0"/>
              <a:buNone/>
            </a:pPr>
            <a:r>
              <a:rPr lang="en-US" sz="1800" dirty="0"/>
              <a:t>         value is part of the value stack for the battery.</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35</a:t>
            </a:fld>
            <a:endParaRPr lang="en-US" dirty="0"/>
          </a:p>
        </p:txBody>
      </p:sp>
    </p:spTree>
    <p:extLst>
      <p:ext uri="{BB962C8B-B14F-4D97-AF65-F5344CB8AC3E}">
        <p14:creationId xmlns:p14="http://schemas.microsoft.com/office/powerpoint/2010/main" val="2739508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REopt was used to evaluate the optimal technology mix and dispatch for a municipal utility in PJM’s territory. PJM passes on coincident demand charges to the municipal utilities in their territory. The municipal utility also meets part of their load through purchases on the hour-ahead market. Solar PV, battery storage, and natural gas reciprocating engines could provide up to $171 million in life cycle savings by reducing the 1- and 5-hour coincident peak charges (REopt considers both the PJM load and municipal utility load) and reducing market purchases (REopt considers the hourly market pricing). </a:t>
            </a:r>
          </a:p>
        </p:txBody>
      </p:sp>
      <p:sp>
        <p:nvSpPr>
          <p:cNvPr id="4" name="Slide Number Placeholder 3"/>
          <p:cNvSpPr>
            <a:spLocks noGrp="1"/>
          </p:cNvSpPr>
          <p:nvPr>
            <p:ph type="sldNum" sz="quarter" idx="5"/>
          </p:nvPr>
        </p:nvSpPr>
        <p:spPr/>
        <p:txBody>
          <a:bodyPr/>
          <a:lstStyle/>
          <a:p>
            <a:fld id="{AF285793-58F2-5D45-93FF-B0076DA99FD1}" type="slidenum">
              <a:rPr lang="en-US" smtClean="0"/>
              <a:t>36</a:t>
            </a:fld>
            <a:endParaRPr lang="en-US" dirty="0"/>
          </a:p>
        </p:txBody>
      </p:sp>
    </p:spTree>
    <p:extLst>
      <p:ext uri="{BB962C8B-B14F-4D97-AF65-F5344CB8AC3E}">
        <p14:creationId xmlns:p14="http://schemas.microsoft.com/office/powerpoint/2010/main" val="1980078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REopt is now being integrated into control systems to provide health-conscious control strategies to dispatch the battery for maximum economic gain, taking into account the costs of cycling, temperature, and resting state of charge.</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Detailed, non-linear NREL loss models (e.g., Kandler et al.) are evaluated at hundreds of points and then implemented into REopt as a gridded surface, where operation is constrained using special ordered sets (SOS type II).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Both calendrical and cyclical degradation mechanisms have been incorporated in a linear fashion.</a:t>
            </a:r>
          </a:p>
          <a:p>
            <a:pPr marL="0" marR="0" lvl="0" indent="0" algn="l" defTabSz="609585"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37</a:t>
            </a:fld>
            <a:endParaRPr lang="en-US" dirty="0"/>
          </a:p>
        </p:txBody>
      </p:sp>
    </p:spTree>
    <p:extLst>
      <p:ext uri="{BB962C8B-B14F-4D97-AF65-F5344CB8AC3E}">
        <p14:creationId xmlns:p14="http://schemas.microsoft.com/office/powerpoint/2010/main" val="899922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NREL performed microgrid feasibility and conceptual design analysis for three neighboring U.S. Army Garrison Italy military installations.</a:t>
            </a:r>
          </a:p>
          <a:p>
            <a:pPr marL="285750" lvl="0" indent="-285750">
              <a:buFont typeface="Arial" panose="020B0604020202020204" pitchFamily="34" charset="0"/>
              <a:buChar char="•"/>
            </a:pPr>
            <a:r>
              <a:rPr lang="en-US" dirty="0"/>
              <a:t>Analysis was driven by a requirement to sustain mission-essential loads in the case of a grid outage.</a:t>
            </a:r>
          </a:p>
          <a:p>
            <a:pPr marL="285750" lvl="0" indent="-285750">
              <a:buFont typeface="Arial" panose="020B0604020202020204" pitchFamily="34" charset="0"/>
              <a:buChar char="•"/>
            </a:pPr>
            <a:r>
              <a:rPr lang="en-US" dirty="0"/>
              <a:t>The analysis considered the generation and storage technologies listed on the slide to serve electric load, heating load, and cooling load at each installation, while prioritizing mission-essential loads.</a:t>
            </a:r>
          </a:p>
          <a:p>
            <a:pPr marL="285750" lvl="0" indent="-285750">
              <a:buFont typeface="Arial" panose="020B0604020202020204" pitchFamily="34" charset="0"/>
              <a:buChar char="•"/>
            </a:pPr>
            <a:r>
              <a:rPr lang="en-US" dirty="0"/>
              <a:t>The cost-effectiveness of the technologies is supported by their ability to reduce energy costs during normal, grid-connected mode.</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NREL evaluated several possible microgrid configurations, including independent and interconnected microgrids, to identify the most cost-effective pathway to achieve resiliency goals.</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NREL REopt analysis estimated lifecycle costs and net present value of technologies and configurations and made recommendations on cost-optimal dispatches. NREL electrical engineers supported conceptual design and recommended controls and communications strategies.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5261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REopt has been used to optimize rural microgrid design and determine the resulting levelized cost of energy (LCOE) of systems across sub-Saharan Africa. Analysis included optimal technology selection (e.g., lead acid versus lithium-ion batteries), sizing, and dispatch for meeting loads at various reliability levels. REopt-determined LCOEs were compared to existing national tariffs to identify viability gaps and cost reduction pathways. These cost reduction pathways (e.g., the introduction of productive use loads, varying the timing of investment decisions, and various types of government subsidies and grants) are further evaluated in REopt to quantify their individual impact on microgrid costs.  </a:t>
            </a:r>
          </a:p>
          <a:p>
            <a:endParaRPr lang="en-US" dirty="0"/>
          </a:p>
          <a:p>
            <a:r>
              <a:rPr lang="en-US" dirty="0"/>
              <a:t>REopt analyses have directly informed decisions made by developers; for example, the battery selection approach for PowerGen (one of the largest microgrid developers in Africa), Standard Microgrid, and Husk Power. REopt results have also been the foundation for policy advice and guidance for several national governments including Ghana, Uganda, and Nigeria. </a:t>
            </a:r>
          </a:p>
        </p:txBody>
      </p:sp>
      <p:sp>
        <p:nvSpPr>
          <p:cNvPr id="4" name="Slide Number Placeholder 3"/>
          <p:cNvSpPr>
            <a:spLocks noGrp="1"/>
          </p:cNvSpPr>
          <p:nvPr>
            <p:ph type="sldNum" sz="quarter" idx="5"/>
          </p:nvPr>
        </p:nvSpPr>
        <p:spPr/>
        <p:txBody>
          <a:bodyPr/>
          <a:lstStyle/>
          <a:p>
            <a:fld id="{AF285793-58F2-5D45-93FF-B0076DA99FD1}" type="slidenum">
              <a:rPr lang="en-US" smtClean="0"/>
              <a:t>39</a:t>
            </a:fld>
            <a:endParaRPr lang="en-US" dirty="0"/>
          </a:p>
        </p:txBody>
      </p:sp>
    </p:spTree>
    <p:extLst>
      <p:ext uri="{BB962C8B-B14F-4D97-AF65-F5344CB8AC3E}">
        <p14:creationId xmlns:p14="http://schemas.microsoft.com/office/powerpoint/2010/main" val="4034402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analysis demonstrates traditional backup generators can be used during non-outage periods to generate revenues for the asset owner. The analysts considered a scenario where a supermarket has either a natural gas- or diesel-fueled backup generator in three markets: Texas, Florida, and New Jersey. In Florida, which is a regulated market, the backup generator allows the supermarket to switch to an interruptible tariff which reduces the cost of grid-purchased power. The generator doesn’t run, which creates savings. In the Texas and New Jersey scenarios, the generator is operating at different points in the year to generate market revenues and reduce bill charges.</a:t>
            </a:r>
          </a:p>
        </p:txBody>
      </p:sp>
      <p:sp>
        <p:nvSpPr>
          <p:cNvPr id="4" name="Slide Number Placeholder 3"/>
          <p:cNvSpPr>
            <a:spLocks noGrp="1"/>
          </p:cNvSpPr>
          <p:nvPr>
            <p:ph type="sldNum" sz="quarter" idx="5"/>
          </p:nvPr>
        </p:nvSpPr>
        <p:spPr/>
        <p:txBody>
          <a:bodyPr/>
          <a:lstStyle/>
          <a:p>
            <a:fld id="{AF285793-58F2-5D45-93FF-B0076DA99FD1}" type="slidenum">
              <a:rPr lang="en-US" smtClean="0"/>
              <a:t>40</a:t>
            </a:fld>
            <a:endParaRPr lang="en-US" dirty="0"/>
          </a:p>
        </p:txBody>
      </p:sp>
    </p:spTree>
    <p:extLst>
      <p:ext uri="{BB962C8B-B14F-4D97-AF65-F5344CB8AC3E}">
        <p14:creationId xmlns:p14="http://schemas.microsoft.com/office/powerpoint/2010/main" val="1233217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800" b="1" i="0" u="sng" strike="noStrike" kern="1200" dirty="0">
                <a:solidFill>
                  <a:srgbClr val="FFFFFF"/>
                </a:solidFill>
                <a:effectLst/>
                <a:latin typeface="Calibri" panose="020F0502020204030204" pitchFamily="34" charset="0"/>
              </a:rPr>
              <a:t>Value Stream Descriptions:</a:t>
            </a:r>
            <a:endParaRPr lang="en-US" sz="1800" b="0" i="0" u="sng"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333333"/>
                </a:solidFill>
                <a:effectLst/>
                <a:latin typeface="Calibri" panose="020F0502020204030204" pitchFamily="34" charset="0"/>
              </a:rPr>
              <a:t>Energy arbitrage:</a:t>
            </a:r>
            <a:endParaRPr lang="en-US" sz="18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i="1" u="none" strike="noStrike" kern="1200" dirty="0">
                <a:solidFill>
                  <a:srgbClr val="333333"/>
                </a:solidFill>
                <a:effectLst/>
                <a:latin typeface="Calibri" panose="020F0502020204030204" pitchFamily="34" charset="0"/>
              </a:rPr>
              <a:t>Overview: </a:t>
            </a:r>
            <a:r>
              <a:rPr lang="en-US" sz="1800" b="0" i="0" u="none" strike="noStrike" kern="1200" dirty="0">
                <a:solidFill>
                  <a:srgbClr val="333333"/>
                </a:solidFill>
                <a:effectLst/>
                <a:latin typeface="Calibri" panose="020F0502020204030204" pitchFamily="34" charset="0"/>
              </a:rPr>
              <a:t>Equinor bids its wind generation at this site into the Nord Pool N2EX Day Ahead (DA) market. A battery would allow Equinor to store wind generation to sell in future when DA prices are high. This analysis assesses the potential value from such energy arbitrage in the N2EX DA market.</a:t>
            </a:r>
            <a:endParaRPr lang="en-US" sz="18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i="1" u="none" strike="noStrike" kern="1200" dirty="0">
                <a:solidFill>
                  <a:srgbClr val="333333"/>
                </a:solidFill>
                <a:effectLst/>
                <a:latin typeface="Calibri" panose="020F0502020204030204" pitchFamily="34" charset="0"/>
              </a:rPr>
              <a:t>Sensitivity studies: </a:t>
            </a:r>
            <a:r>
              <a:rPr lang="en-US" sz="1800" b="0" i="0" u="none" strike="noStrike" kern="1200" dirty="0">
                <a:solidFill>
                  <a:srgbClr val="333333"/>
                </a:solidFill>
                <a:effectLst/>
                <a:latin typeface="Calibri" panose="020F0502020204030204" pitchFamily="34" charset="0"/>
              </a:rPr>
              <a:t>BESS size, BESS cost, electricity price escalation rate.</a:t>
            </a:r>
            <a:endParaRPr lang="en-US" sz="18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i="1" u="none" strike="noStrike" kern="1200" dirty="0">
                <a:solidFill>
                  <a:srgbClr val="333333"/>
                </a:solidFill>
                <a:effectLst/>
                <a:latin typeface="Calibri" panose="020F0502020204030204" pitchFamily="34" charset="0"/>
              </a:rPr>
              <a:t>Data: </a:t>
            </a:r>
            <a:r>
              <a:rPr lang="en-US" sz="1800" b="0" i="0" u="none" strike="noStrike" kern="1200" dirty="0">
                <a:solidFill>
                  <a:srgbClr val="333333"/>
                </a:solidFill>
                <a:effectLst/>
                <a:latin typeface="Calibri" panose="020F0502020204030204" pitchFamily="34" charset="0"/>
              </a:rPr>
              <a:t>N2EX DA prices, Equinor generation data</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333333"/>
                </a:solidFill>
                <a:effectLst/>
                <a:latin typeface="Calibri" panose="020F0502020204030204" pitchFamily="34" charset="0"/>
              </a:rPr>
              <a:t>Mitigate forecast error penalties:</a:t>
            </a:r>
            <a:endParaRPr lang="en-US" sz="18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i="1" u="none" strike="noStrike" kern="1200" dirty="0">
                <a:solidFill>
                  <a:srgbClr val="333333"/>
                </a:solidFill>
                <a:effectLst/>
                <a:latin typeface="Calibri" panose="020F0502020204030204" pitchFamily="34" charset="0"/>
              </a:rPr>
              <a:t>Overview: </a:t>
            </a:r>
            <a:r>
              <a:rPr lang="en-US" sz="1800" b="0" i="0" u="none" strike="noStrike" kern="1200" dirty="0">
                <a:solidFill>
                  <a:srgbClr val="333333"/>
                </a:solidFill>
                <a:effectLst/>
                <a:latin typeface="Calibri" panose="020F0502020204030204" pitchFamily="34" charset="0"/>
              </a:rPr>
              <a:t>When a generating company does not meet its contracted volume during a given 30-minute period, Elexon charges the generator an imbalance cost for the volume not supplied. If they produce more than their contracted volume, they are compensated at the same price per kWh as the imbalance cost. This analysis evaluates how a battery could help mitigate these imbalance charges.</a:t>
            </a:r>
            <a:endParaRPr lang="en-US" sz="18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i="1" u="none" strike="noStrike" kern="1200" dirty="0">
                <a:solidFill>
                  <a:srgbClr val="333333"/>
                </a:solidFill>
                <a:effectLst/>
                <a:latin typeface="Calibri" panose="020F0502020204030204" pitchFamily="34" charset="0"/>
              </a:rPr>
              <a:t>Sensitivity studies: </a:t>
            </a:r>
            <a:r>
              <a:rPr lang="en-US" sz="1800" b="0" i="0" u="none" strike="noStrike" kern="1200" dirty="0">
                <a:solidFill>
                  <a:srgbClr val="333333"/>
                </a:solidFill>
                <a:effectLst/>
                <a:latin typeface="Calibri" panose="020F0502020204030204" pitchFamily="34" charset="0"/>
              </a:rPr>
              <a:t>Forecast accuracy, BESS size, BESS cost, electricity price escalation rate.</a:t>
            </a:r>
            <a:endParaRPr lang="en-US" sz="18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i="1" u="none" strike="noStrike" kern="1200" dirty="0">
                <a:solidFill>
                  <a:srgbClr val="333333"/>
                </a:solidFill>
                <a:effectLst/>
                <a:latin typeface="Calibri" panose="020F0502020204030204" pitchFamily="34" charset="0"/>
              </a:rPr>
              <a:t>Data: </a:t>
            </a:r>
            <a:r>
              <a:rPr lang="en-US" sz="1800" b="0" i="0" u="none" strike="noStrike" kern="1200" dirty="0">
                <a:solidFill>
                  <a:srgbClr val="333333"/>
                </a:solidFill>
                <a:effectLst/>
                <a:latin typeface="Calibri" panose="020F0502020204030204" pitchFamily="34" charset="0"/>
              </a:rPr>
              <a:t>Elexon imbalance pricing, Equinor forecast data, Equinor generation data</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333333"/>
                </a:solidFill>
                <a:effectLst/>
                <a:latin typeface="Calibri" panose="020F0502020204030204" pitchFamily="34" charset="0"/>
              </a:rPr>
              <a:t>Avoid curtailment losses</a:t>
            </a:r>
            <a:endParaRPr lang="en-US" sz="18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i="1" u="none" strike="noStrike" kern="1200" dirty="0">
                <a:solidFill>
                  <a:srgbClr val="333333"/>
                </a:solidFill>
                <a:effectLst/>
                <a:latin typeface="Calibri" panose="020F0502020204030204" pitchFamily="34" charset="0"/>
              </a:rPr>
              <a:t>Overview: </a:t>
            </a:r>
            <a:r>
              <a:rPr lang="en-US" sz="1800" b="0" i="0" u="none" strike="noStrike" kern="1200" dirty="0">
                <a:solidFill>
                  <a:srgbClr val="333333"/>
                </a:solidFill>
                <a:effectLst/>
                <a:latin typeface="Calibri" panose="020F0502020204030204" pitchFamily="34" charset="0"/>
              </a:rPr>
              <a:t>Curtailment appears to occur due to maintenance activities rather than due to grid congestion. Equinor has confirmed that curtailment losses are not a value stream for a battery.</a:t>
            </a:r>
            <a:endParaRPr lang="en-US" sz="1800" b="0" i="0" u="none" strike="noStrike" kern="1200" dirty="0">
              <a:solidFill>
                <a:schemeClr val="tx1"/>
              </a:solidFill>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i="1" u="none" strike="noStrike" kern="1200" dirty="0">
                <a:solidFill>
                  <a:schemeClr val="tx1"/>
                </a:solidFill>
                <a:effectLst/>
                <a:latin typeface="Arial" panose="020B0604020202020204" pitchFamily="34" charset="0"/>
              </a:rPr>
              <a:t>Data: </a:t>
            </a:r>
            <a:r>
              <a:rPr lang="en-US" sz="1800" b="0" i="0" u="none" strike="noStrike" kern="1200" dirty="0">
                <a:solidFill>
                  <a:srgbClr val="333333"/>
                </a:solidFill>
                <a:effectLst/>
                <a:latin typeface="Calibri" panose="020F0502020204030204" pitchFamily="34" charset="0"/>
              </a:rPr>
              <a:t>Equinor curtailment data</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333333"/>
                </a:solidFill>
                <a:effectLst/>
                <a:latin typeface="Calibri" panose="020F0502020204030204" pitchFamily="34" charset="0"/>
              </a:rPr>
              <a:t>Capacity payments</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1" u="none" strike="noStrike" kern="1200" dirty="0">
                <a:solidFill>
                  <a:srgbClr val="333333"/>
                </a:solidFill>
                <a:effectLst/>
                <a:latin typeface="Calibri" panose="020F0502020204030204" pitchFamily="34" charset="0"/>
              </a:rPr>
              <a:t>Overview: </a:t>
            </a:r>
            <a:r>
              <a:rPr lang="en-US" sz="1800" b="0" i="0" u="none" strike="noStrike" kern="1200" dirty="0">
                <a:solidFill>
                  <a:srgbClr val="333333"/>
                </a:solidFill>
                <a:effectLst/>
                <a:latin typeface="Calibri" panose="020F0502020204030204" pitchFamily="34" charset="0"/>
              </a:rPr>
              <a:t>Although the UK capacity market is currently inactive due to an EU ruling, it will likely be reinstated in the next 1-2 years. The capacity market pays generators to add capacity in order to guarantee adequate supply. The generator is paid a flat annual $/kW, derated based on the type of technology and its likelihood to be available. Generators receiving capacity payments are encouraged to participate in regular energy markets. This analysis explores capacity payments for adding battery to the wind plant.</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1" u="none" strike="noStrike" kern="1200" dirty="0">
                <a:solidFill>
                  <a:srgbClr val="333333"/>
                </a:solidFill>
                <a:effectLst/>
                <a:latin typeface="Calibri" panose="020F0502020204030204" pitchFamily="34" charset="0"/>
              </a:rPr>
              <a:t>Sensitivity studies: </a:t>
            </a:r>
            <a:r>
              <a:rPr lang="en-US" sz="1800" b="0" i="0" u="none" strike="noStrike" kern="1200" dirty="0">
                <a:solidFill>
                  <a:srgbClr val="333333"/>
                </a:solidFill>
                <a:effectLst/>
                <a:latin typeface="Calibri" panose="020F0502020204030204" pitchFamily="34" charset="0"/>
              </a:rPr>
              <a:t>historical and hypothetical capacity payments</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1" u="none" strike="noStrike" kern="1200" dirty="0">
                <a:solidFill>
                  <a:srgbClr val="333333"/>
                </a:solidFill>
                <a:effectLst/>
                <a:latin typeface="Calibri" panose="020F0502020204030204" pitchFamily="34" charset="0"/>
              </a:rPr>
              <a:t>Data: </a:t>
            </a:r>
            <a:r>
              <a:rPr lang="en-US" sz="1800" b="0" i="0" u="none" strike="noStrike" kern="1200" dirty="0">
                <a:solidFill>
                  <a:srgbClr val="333333"/>
                </a:solidFill>
                <a:effectLst/>
                <a:latin typeface="Calibri" panose="020F0502020204030204" pitchFamily="34" charset="0"/>
              </a:rPr>
              <a:t>Historical UK capacity market data</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41</a:t>
            </a:fld>
            <a:endParaRPr lang="en-US" dirty="0"/>
          </a:p>
        </p:txBody>
      </p:sp>
    </p:spTree>
    <p:extLst>
      <p:ext uri="{BB962C8B-B14F-4D97-AF65-F5344CB8AC3E}">
        <p14:creationId xmlns:p14="http://schemas.microsoft.com/office/powerpoint/2010/main" val="2571809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case demonstrates the flexibility of REopt, which allows modification for custom analysis. The U.S. Bureau of Reclamation (BOR) is working with the Navajo Tribal Utility Authority to develop a business case for water vending stations to serve remote Tribal members without running water in their homes. The analysis team worked with BOR to demonstrate an approach to developing designs with the aid of an optimization model. In this scenario, optimization includes determining the size of the components and the system operation required to meet the projected daily water needs. In addition to sizing and dispatching the energy components needed to operate the water vending station, REopt sizes the well pump, water treatment system, and the raw water and freshwater storage tanks to minimize overall system costs.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41BEC74-3D1D-45FD-80C7-5381F9E2D383}" type="slidenum">
              <a:rPr kumimoji="0" lang="en-US" sz="1200" b="0" i="0" u="none" strike="noStrike" kern="1200" cap="none" spc="0" normalizeH="0" baseline="0" noProof="0" smtClean="0">
                <a:ln>
                  <a:noFill/>
                </a:ln>
                <a:solidFill>
                  <a:prstClr val="black"/>
                </a:solidFill>
                <a:effectLst/>
                <a:uLnTx/>
                <a:uFillTx/>
                <a:latin typeface="Calibri" pitchFamily="-106" charset="0"/>
                <a:ea typeface="ＭＳ Ｐゴシック" pitchFamily="-106" charset="-128"/>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itchFamily="-106" charset="0"/>
              <a:ea typeface="ＭＳ Ｐゴシック" pitchFamily="-106" charset="-128"/>
            </a:endParaRPr>
          </a:p>
        </p:txBody>
      </p:sp>
    </p:spTree>
    <p:extLst>
      <p:ext uri="{BB962C8B-B14F-4D97-AF65-F5344CB8AC3E}">
        <p14:creationId xmlns:p14="http://schemas.microsoft.com/office/powerpoint/2010/main" val="443015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The car manufacturer wanted to investigate the potential of collocating DC fast charging (DCFC) electric vehicle (EV) stations with hydrogen vehicle fueling stations.</a:t>
            </a:r>
          </a:p>
          <a:p>
            <a:pPr marL="285750" indent="-285750">
              <a:buFontTx/>
              <a:buChar char="-"/>
            </a:pPr>
            <a:r>
              <a:rPr lang="en-US" dirty="0"/>
              <a:t>NREL used its on-campus hydrogen resources to accurately model hourly dispatch of hydrogen production to meet a fueling load.</a:t>
            </a:r>
          </a:p>
          <a:p>
            <a:pPr marL="285750" indent="-285750">
              <a:buFontTx/>
              <a:buChar char="-"/>
            </a:pPr>
            <a:r>
              <a:rPr lang="en-US" dirty="0"/>
              <a:t>NREL found that the controllable load of hydrogen production allowed for demand charge savings. Investing in a larger production system gives flexibility to produce at low-peak time periods, reducing demand charges.</a:t>
            </a:r>
          </a:p>
          <a:p>
            <a:pPr marL="285750" lvl="0" indent="-2857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133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REopt was used to evaluate the potential for stationary storage, solar PV, and commercial building co-location to lower the cost associated with DC fast charging (DCFC) stations. The load of DC fast charging is “peaky”—and can therefore have a large impact on demand charges. This study considered the load of DCFCs for thousands of utility rates across the U.S. The study found 11%–40% of sites can reduce lifetime electricity costs by installing technologies. Locations where PV appears cost effective correlate with high utility energy charges, and locations where storage appears cost effective correlate with high utility demand charges (see map). Co-location is often economically preferable, but relative savings diminish as DCFC load increases compared to that of a commercial building. For more sparsely utilized DCFC stations, PV and storage have a bigger impact on demand and fixed charges compared to a highly utilized station (see bottom right graph).  </a:t>
            </a:r>
          </a:p>
          <a:p>
            <a:endParaRPr lang="en-US" dirty="0"/>
          </a:p>
        </p:txBody>
      </p:sp>
      <p:sp>
        <p:nvSpPr>
          <p:cNvPr id="4" name="Slide Number Placeholder 3"/>
          <p:cNvSpPr>
            <a:spLocks noGrp="1"/>
          </p:cNvSpPr>
          <p:nvPr>
            <p:ph type="sldNum" sz="quarter" idx="10"/>
          </p:nvPr>
        </p:nvSpPr>
        <p:spPr/>
        <p:txBody>
          <a:bodyPr/>
          <a:lstStyle/>
          <a:p>
            <a:fld id="{AF285793-58F2-5D45-93FF-B0076DA99FD1}" type="slidenum">
              <a:rPr lang="en-US" smtClean="0"/>
              <a:t>44</a:t>
            </a:fld>
            <a:endParaRPr lang="en-US" dirty="0"/>
          </a:p>
        </p:txBody>
      </p:sp>
    </p:spTree>
    <p:extLst>
      <p:ext uri="{BB962C8B-B14F-4D97-AF65-F5344CB8AC3E}">
        <p14:creationId xmlns:p14="http://schemas.microsoft.com/office/powerpoint/2010/main" val="327559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46811-17DA-9941-B072-0FDD734050A4}" type="slidenum">
              <a:rPr lang="en-US" smtClean="0"/>
              <a:t>5</a:t>
            </a:fld>
            <a:endParaRPr lang="en-US" dirty="0"/>
          </a:p>
        </p:txBody>
      </p:sp>
    </p:spTree>
    <p:extLst>
      <p:ext uri="{BB962C8B-B14F-4D97-AF65-F5344CB8AC3E}">
        <p14:creationId xmlns:p14="http://schemas.microsoft.com/office/powerpoint/2010/main" val="664395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REopt model was used to assess the opportunity for PV and stationary storage to provide cost savings at an office building in Minnesota that was considering installing EV charging infrastructure. The model was also used to quantify the utility cost savings associated with being able to manage EV charging throughout the day. This analysis used NREL’s EVI-Pro database to generate both the static and “flexible” EV load profiles. The top chart shows the aggregate EV load of 6 different charges for the first week in January. The vehicles were assumed to start charging when upon arrival and continue charging at maximum power until the energy need was met. In the bottom chart, the energy needs of each vehicle needed to be met by the time the vehicle departed, but charging could be spread throughout the day to lower the demand charges. </a:t>
            </a:r>
          </a:p>
        </p:txBody>
      </p:sp>
      <p:sp>
        <p:nvSpPr>
          <p:cNvPr id="4" name="Slide Number Placeholder 3"/>
          <p:cNvSpPr>
            <a:spLocks noGrp="1"/>
          </p:cNvSpPr>
          <p:nvPr>
            <p:ph type="sldNum" sz="quarter" idx="5"/>
          </p:nvPr>
        </p:nvSpPr>
        <p:spPr/>
        <p:txBody>
          <a:bodyPr/>
          <a:lstStyle/>
          <a:p>
            <a:fld id="{AF285793-58F2-5D45-93FF-B0076DA99FD1}" type="slidenum">
              <a:rPr lang="en-US" smtClean="0"/>
              <a:t>45</a:t>
            </a:fld>
            <a:endParaRPr lang="en-US" dirty="0"/>
          </a:p>
        </p:txBody>
      </p:sp>
    </p:spTree>
    <p:extLst>
      <p:ext uri="{BB962C8B-B14F-4D97-AF65-F5344CB8AC3E}">
        <p14:creationId xmlns:p14="http://schemas.microsoft.com/office/powerpoint/2010/main" val="2140756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NREL evaluated the economics of behind-the-meter storage for 16 building types in 16 climate zones across the country under 80 common utility rate tariffs.</a:t>
            </a:r>
          </a:p>
          <a:p>
            <a:pPr marL="285750" indent="-285750">
              <a:buFont typeface="Arial" panose="020B0604020202020204" pitchFamily="34" charset="0"/>
              <a:buChar char="•"/>
            </a:pPr>
            <a:r>
              <a:rPr lang="en-US" dirty="0"/>
              <a:t>We identified key markets where PV, storage, or PV+storage was economical today, or was expected to become economically viable in the future as technology costs decrease.</a:t>
            </a:r>
          </a:p>
          <a:p>
            <a:pPr marL="285750" indent="-285750">
              <a:buFont typeface="Arial" panose="020B0604020202020204" pitchFamily="34" charset="0"/>
              <a:buChar char="•"/>
            </a:pPr>
            <a:r>
              <a:rPr lang="en-US" dirty="0"/>
              <a:t>Results indicate utility rate tariff structures are a key driver of PV+storage economic viability; load profile is less important.</a:t>
            </a:r>
          </a:p>
          <a:p>
            <a:pPr marL="285750" indent="-285750">
              <a:buFont typeface="Arial" panose="020B0604020202020204" pitchFamily="34" charset="0"/>
              <a:buChar char="•"/>
            </a:pPr>
            <a:r>
              <a:rPr lang="en-US" dirty="0"/>
              <a:t>This project also explored the impact of valuing resilience on project economics and found that valuing resilience can increase the size of optimal PV+storage systems and improve affordability.</a:t>
            </a:r>
          </a:p>
        </p:txBody>
      </p:sp>
      <p:sp>
        <p:nvSpPr>
          <p:cNvPr id="4" name="Slide Number Placeholder 3"/>
          <p:cNvSpPr>
            <a:spLocks noGrp="1"/>
          </p:cNvSpPr>
          <p:nvPr>
            <p:ph type="sldNum" sz="quarter" idx="10"/>
          </p:nvPr>
        </p:nvSpPr>
        <p:spPr/>
        <p:txBody>
          <a:bodyPr/>
          <a:lstStyle/>
          <a:p>
            <a:fld id="{EA1563FC-82AB-D046-9156-A73D670BA998}" type="slidenum">
              <a:rPr lang="en-US" smtClean="0"/>
              <a:pPr/>
              <a:t>46</a:t>
            </a:fld>
            <a:endParaRPr lang="en-US" dirty="0"/>
          </a:p>
        </p:txBody>
      </p:sp>
    </p:spTree>
    <p:extLst>
      <p:ext uri="{BB962C8B-B14F-4D97-AF65-F5344CB8AC3E}">
        <p14:creationId xmlns:p14="http://schemas.microsoft.com/office/powerpoint/2010/main" val="2614303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92100" y="688975"/>
            <a:ext cx="5751513" cy="32369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285750" indent="-285750">
              <a:buFont typeface="Arial" panose="020B0604020202020204" pitchFamily="34" charset="0"/>
              <a:buChar char="•"/>
            </a:pPr>
            <a:r>
              <a:rPr lang="en-US" dirty="0">
                <a:solidFill>
                  <a:prstClr val="black"/>
                </a:solidFill>
                <a:latin typeface=" Arial"/>
              </a:rPr>
              <a:t>NREL has worked with the DoD for over 10 years to identify renewable energy and storage projects to provide clean, economic, resilient energy to bases.</a:t>
            </a:r>
          </a:p>
          <a:p>
            <a:pPr marL="285750" indent="-285750">
              <a:buFont typeface="Arial" panose="020B0604020202020204" pitchFamily="34" charset="0"/>
              <a:buChar char="•"/>
            </a:pPr>
            <a:r>
              <a:rPr lang="en-US" dirty="0">
                <a:solidFill>
                  <a:prstClr val="black"/>
                </a:solidFill>
                <a:latin typeface=" Arial"/>
              </a:rPr>
              <a:t>REopt was used to conduct portfolio-wide screenings of renewable energy and storage technologies at all DoD sites, as well as more detailed site-specific analysis at select sites.</a:t>
            </a:r>
          </a:p>
          <a:p>
            <a:pPr marL="285750" indent="-285750">
              <a:buFont typeface="Arial" panose="020B0604020202020204" pitchFamily="34" charset="0"/>
              <a:buChar char="•"/>
            </a:pPr>
            <a:r>
              <a:rPr lang="en-US" dirty="0">
                <a:solidFill>
                  <a:prstClr val="black"/>
                </a:solidFill>
                <a:latin typeface=" Arial"/>
              </a:rPr>
              <a:t>REopt analysis has led to over 260 MW of renewable energy projects in development at DoD sites.</a:t>
            </a:r>
          </a:p>
          <a:p>
            <a:pPr marL="285750" indent="-285750">
              <a:buFont typeface="Arial" panose="020B0604020202020204" pitchFamily="34" charset="0"/>
              <a:buChar char="•"/>
            </a:pPr>
            <a:r>
              <a:rPr lang="en-US" dirty="0">
                <a:solidFill>
                  <a:prstClr val="black"/>
                </a:solidFill>
                <a:latin typeface=" Arial"/>
              </a:rPr>
              <a:t>NREL continues to provide analysis and project development support to implement resilient energy projects across DoD. </a:t>
            </a:r>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a:cs typeface="ヒラギノ角ゴ Pro W3"/>
              </a:defRPr>
            </a:lvl1pPr>
            <a:lvl2pPr marL="687901" indent="-264577">
              <a:spcBef>
                <a:spcPct val="30000"/>
              </a:spcBef>
              <a:defRPr sz="1200">
                <a:solidFill>
                  <a:schemeClr val="tx1"/>
                </a:solidFill>
                <a:latin typeface="Calibri" panose="020F0502020204030204" pitchFamily="34" charset="0"/>
                <a:ea typeface="ヒラギノ角ゴ Pro W3"/>
                <a:cs typeface="ヒラギノ角ゴ Pro W3"/>
              </a:defRPr>
            </a:lvl2pPr>
            <a:lvl3pPr marL="1058306" indent="-211662">
              <a:spcBef>
                <a:spcPct val="30000"/>
              </a:spcBef>
              <a:defRPr sz="1200">
                <a:solidFill>
                  <a:schemeClr val="tx1"/>
                </a:solidFill>
                <a:latin typeface="Calibri" panose="020F0502020204030204" pitchFamily="34" charset="0"/>
                <a:ea typeface="ヒラギノ角ゴ Pro W3"/>
                <a:cs typeface="ヒラギノ角ゴ Pro W3"/>
              </a:defRPr>
            </a:lvl3pPr>
            <a:lvl4pPr marL="1481634" indent="-211662">
              <a:spcBef>
                <a:spcPct val="30000"/>
              </a:spcBef>
              <a:defRPr sz="1200">
                <a:solidFill>
                  <a:schemeClr val="tx1"/>
                </a:solidFill>
                <a:latin typeface="Calibri" panose="020F0502020204030204" pitchFamily="34" charset="0"/>
                <a:ea typeface="ヒラギノ角ゴ Pro W3"/>
                <a:cs typeface="ヒラギノ角ゴ Pro W3"/>
              </a:defRPr>
            </a:lvl4pPr>
            <a:lvl5pPr marL="1904954" indent="-211662">
              <a:spcBef>
                <a:spcPct val="30000"/>
              </a:spcBef>
              <a:defRPr sz="1200">
                <a:solidFill>
                  <a:schemeClr val="tx1"/>
                </a:solidFill>
                <a:latin typeface="Calibri" panose="020F0502020204030204" pitchFamily="34" charset="0"/>
                <a:ea typeface="ヒラギノ角ゴ Pro W3"/>
                <a:cs typeface="ヒラギノ角ゴ Pro W3"/>
              </a:defRPr>
            </a:lvl5pPr>
            <a:lvl6pPr marL="2328279" indent="-211662"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6pPr>
            <a:lvl7pPr marL="2751603" indent="-211662"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7pPr>
            <a:lvl8pPr marL="3174925" indent="-211662"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8pPr>
            <a:lvl9pPr marL="3598249" indent="-211662"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1A36B1E-5465-4DCA-BAB3-6BAF461F34A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a:rPr>
              <a:pPr marL="0" marR="0" lvl="0" indent="0" algn="r" defTabSz="914400" rtl="0" eaLnBrk="1" fontAlgn="auto" latinLnBrk="0" hangingPunct="1">
                <a:lnSpc>
                  <a:spcPct val="100000"/>
                </a:lnSpc>
                <a:spcBef>
                  <a:spcPct val="0"/>
                </a:spcBef>
                <a:spcAft>
                  <a:spcPts val="0"/>
                </a:spcAft>
                <a:buClrTx/>
                <a:buSzTx/>
                <a:buFontTx/>
                <a:buNone/>
                <a:tabLst/>
                <a:defRPr/>
              </a:pPr>
              <a:t>47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ヒラギノ角ゴ Pro W3"/>
            </a:endParaRPr>
          </a:p>
        </p:txBody>
      </p:sp>
    </p:spTree>
    <p:extLst>
      <p:ext uri="{BB962C8B-B14F-4D97-AF65-F5344CB8AC3E}">
        <p14:creationId xmlns:p14="http://schemas.microsoft.com/office/powerpoint/2010/main" val="2449755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The cable industry has a goal to reduce energy costs by 25%, energy intensity by 15%, and grid dependence by 10%.</a:t>
            </a:r>
          </a:p>
          <a:p>
            <a:pPr marL="285750" indent="-285750">
              <a:buFont typeface="Arial" panose="020B0604020202020204" pitchFamily="34" charset="0"/>
              <a:buChar char="•"/>
            </a:pPr>
            <a:r>
              <a:rPr lang="en-US" dirty="0"/>
              <a:t>NREL worked with Time Warner Cable to identify and prioritize opportunities for PV, wind, ground-source heat pumps, and storage across 700 cable sites.</a:t>
            </a:r>
          </a:p>
          <a:p>
            <a:pPr marL="285750" indent="-285750">
              <a:buFont typeface="Arial" panose="020B0604020202020204" pitchFamily="34" charset="0"/>
              <a:buChar char="•"/>
            </a:pPr>
            <a:r>
              <a:rPr lang="en-US" dirty="0"/>
              <a:t>NREL identified opportunities for 39 MW of cost-effective renewable energy at about 300 of the 700 sites, which, if implemented, would save Time Warner Cable $37 million over the 25-year life cycle.</a:t>
            </a:r>
          </a:p>
          <a:p>
            <a:pPr marL="285750" indent="-285750">
              <a:buFont typeface="Arial" panose="020B0604020202020204" pitchFamily="34" charset="0"/>
              <a:buChar char="•"/>
            </a:pPr>
            <a:r>
              <a:rPr lang="en-US" dirty="0"/>
              <a:t>At a select group of sites with the best economics, NREL identified how renewable energy and storage could be incorporated alongside existing diesel generators </a:t>
            </a:r>
            <a:r>
              <a:rPr lang="en-US" sz="1600" kern="1200" dirty="0">
                <a:solidFill>
                  <a:schemeClr val="tx1"/>
                </a:solidFill>
                <a:latin typeface="+mn-lt"/>
                <a:ea typeface="+mn-ea"/>
                <a:cs typeface="+mn-cs"/>
              </a:rPr>
              <a:t>and uninterruptible power supply (UP</a:t>
            </a:r>
            <a:r>
              <a:rPr lang="en-US" dirty="0"/>
              <a:t>S) units to increase the resilience of cable sites.</a:t>
            </a:r>
          </a:p>
        </p:txBody>
      </p:sp>
      <p:sp>
        <p:nvSpPr>
          <p:cNvPr id="4" name="Slide Number Placeholder 3"/>
          <p:cNvSpPr>
            <a:spLocks noGrp="1"/>
          </p:cNvSpPr>
          <p:nvPr>
            <p:ph type="sldNum" sz="quarter" idx="5"/>
          </p:nvPr>
        </p:nvSpPr>
        <p:spPr/>
        <p:txBody>
          <a:bodyPr/>
          <a:lstStyle/>
          <a:p>
            <a:fld id="{AF285793-58F2-5D45-93FF-B0076DA99FD1}" type="slidenum">
              <a:rPr lang="en-US" smtClean="0"/>
              <a:t>48</a:t>
            </a:fld>
            <a:endParaRPr lang="en-US" dirty="0"/>
          </a:p>
        </p:txBody>
      </p:sp>
    </p:spTree>
    <p:extLst>
      <p:ext uri="{BB962C8B-B14F-4D97-AF65-F5344CB8AC3E}">
        <p14:creationId xmlns:p14="http://schemas.microsoft.com/office/powerpoint/2010/main" val="322392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Initially developed in 2007, REopt has been used for the past 13 years to guide energy decisions for buildings, campuses, and communities.</a:t>
            </a:r>
          </a:p>
          <a:p>
            <a:pPr marL="285750" indent="-285750">
              <a:buFont typeface="Arial" panose="020B0604020202020204" pitchFamily="34" charset="0"/>
              <a:buChar char="•"/>
            </a:pPr>
            <a:r>
              <a:rPr lang="en-US" dirty="0"/>
              <a:t>It has been continuously updated over time to address the latest questions of our customers—from net zero planning to resilience to integration of flexible loads. </a:t>
            </a:r>
          </a:p>
          <a:p>
            <a:pPr marL="285750" indent="-285750">
              <a:buFont typeface="Arial" panose="020B0604020202020204" pitchFamily="34" charset="0"/>
              <a:buChar char="•"/>
            </a:pPr>
            <a:r>
              <a:rPr lang="en-US" dirty="0"/>
              <a:t>The platform is used as a base, but it is often customized by NREL analysts to address customer-specific questions. </a:t>
            </a:r>
          </a:p>
          <a:p>
            <a:pPr marL="285750" indent="-285750">
              <a:buFont typeface="Arial" panose="020B0604020202020204" pitchFamily="34" charset="0"/>
              <a:buChar char="•"/>
            </a:pPr>
            <a:r>
              <a:rPr lang="en-US" dirty="0"/>
              <a:t>The unique features of the model are integration, optimization, and automation.</a:t>
            </a:r>
          </a:p>
          <a:p>
            <a:pPr marL="285750" indent="-285750">
              <a:buFont typeface="Arial" panose="020B0604020202020204" pitchFamily="34" charset="0"/>
              <a:buChar char="•"/>
            </a:pPr>
            <a:r>
              <a:rPr lang="en-US" dirty="0"/>
              <a:t>Renewable technologies, not all of which are listed in the figure, include solar photovoltaic (PV), wind, biomass, waste-to-energy, landfill gas, ground source heat pumps, solar hot water, and solar ventilation preheating.</a:t>
            </a:r>
          </a:p>
        </p:txBody>
      </p:sp>
      <p:sp>
        <p:nvSpPr>
          <p:cNvPr id="4" name="Slide Number Placeholder 3"/>
          <p:cNvSpPr>
            <a:spLocks noGrp="1"/>
          </p:cNvSpPr>
          <p:nvPr>
            <p:ph type="sldNum" sz="quarter" idx="10"/>
          </p:nvPr>
        </p:nvSpPr>
        <p:spPr/>
        <p:txBody>
          <a:bodyPr/>
          <a:lstStyle/>
          <a:p>
            <a:fld id="{741BEC74-3D1D-45FD-80C7-5381F9E2D383}" type="slidenum">
              <a:rPr lang="en-US" smtClean="0"/>
              <a:pPr/>
              <a:t>6</a:t>
            </a:fld>
            <a:endParaRPr lang="en-US" dirty="0"/>
          </a:p>
        </p:txBody>
      </p:sp>
    </p:spTree>
    <p:extLst>
      <p:ext uri="{BB962C8B-B14F-4D97-AF65-F5344CB8AC3E}">
        <p14:creationId xmlns:p14="http://schemas.microsoft.com/office/powerpoint/2010/main" val="3892005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REopt can be used to answer detailed questions at a single site (e.g., system size, dispatch, and cost of energy technologies to meet a goal).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REopt can also be run at thousands of sites to answer broader questions about technical and economic viability trends nationwide.</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7</a:t>
            </a:fld>
            <a:endParaRPr lang="en-US" dirty="0"/>
          </a:p>
        </p:txBody>
      </p:sp>
    </p:spTree>
    <p:extLst>
      <p:ext uri="{BB962C8B-B14F-4D97-AF65-F5344CB8AC3E}">
        <p14:creationId xmlns:p14="http://schemas.microsoft.com/office/powerpoint/2010/main" val="333292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211F7C7-B054-4149-A22C-5BAA2F743740}"/>
              </a:ext>
            </a:extLst>
          </p:cNvPr>
          <p:cNvSpPr>
            <a:spLocks noGrp="1"/>
          </p:cNvSpPr>
          <p:nvPr>
            <p:ph type="body" idx="1"/>
          </p:nvPr>
        </p:nvSpPr>
        <p:spPr/>
        <p:txBody>
          <a:bodyPr/>
          <a:lstStyle/>
          <a:p>
            <a:pPr marL="285750" indent="-285750">
              <a:buFont typeface="Arial" panose="020B0604020202020204" pitchFamily="34" charset="0"/>
              <a:buChar char="•"/>
            </a:pPr>
            <a:r>
              <a:rPr lang="en-US" dirty="0"/>
              <a:t>REopt finds the size and dispatch strategy for an integrated set of technologies to meet the load in every hour while minimizing the life cycle cost of energy to the site.</a:t>
            </a:r>
          </a:p>
          <a:p>
            <a:pPr marL="285750" indent="-285750">
              <a:buFont typeface="Arial" panose="020B0604020202020204" pitchFamily="34" charset="0"/>
              <a:buChar char="•"/>
            </a:pPr>
            <a:r>
              <a:rPr lang="en-US" dirty="0"/>
              <a:t>This example shows a dispatch strategy for one week. The load is shown in black. The utility grid in grey is meeting most of the load. PV (blue) is meeting some of the load during the daytime. Storage (orange) is filling in at the end of the day as PV production falls off, but utility rates are still high. Together, PV and storage are used to reduce peak demand from the grid from 27 megawatts (MW) to 23 MW. Storage is also used for energy arbitrage, charging when utility prices are low (dark grey) and discharging when they are high. </a:t>
            </a:r>
          </a:p>
          <a:p>
            <a:pPr marL="285750" indent="-285750">
              <a:buFont typeface="Arial" panose="020B0604020202020204" pitchFamily="34" charset="0"/>
              <a:buChar char="•"/>
            </a:pPr>
            <a:r>
              <a:rPr lang="en-US" dirty="0"/>
              <a:t>REopt is looking for the most cost-effective size and dispatch of technologies to meet the load.</a:t>
            </a:r>
          </a:p>
          <a:p>
            <a:pPr marL="285750" indent="-285750">
              <a:buFont typeface="Arial" panose="020B0604020202020204" pitchFamily="34" charset="0"/>
              <a:buChar char="•"/>
            </a:pPr>
            <a:r>
              <a:rPr lang="en-US" dirty="0"/>
              <a:t>A bigger PV+battery system could be built, but the additional savings would not be enough to cover the additional cost.</a:t>
            </a:r>
          </a:p>
          <a:p>
            <a:pPr marL="285750" indent="-285750">
              <a:buFont typeface="Arial" panose="020B0604020202020204" pitchFamily="34" charset="0"/>
              <a:buChar char="•"/>
            </a:pPr>
            <a:r>
              <a:rPr lang="en-US" dirty="0"/>
              <a:t>A smaller PV+battery system could be built, but then savings would be left on the table.</a:t>
            </a:r>
          </a:p>
          <a:p>
            <a:pPr marL="285750" indent="-285750">
              <a:buFont typeface="Arial" panose="020B0604020202020204" pitchFamily="34" charset="0"/>
              <a:buChar char="•"/>
            </a:pPr>
            <a:r>
              <a:rPr lang="en-US" dirty="0"/>
              <a:t>REopt finds the optimal mix between ownership costs and savings.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REopt can optimize a system to survive a specified outage period at lowest cost or evaluate the ancillary resilience benefits of a system designed for maximum economic benefit. </a:t>
            </a:r>
          </a:p>
          <a:p>
            <a:pPr marL="285750" indent="-285750">
              <a:buFont typeface="Arial" panose="020B0604020202020204" pitchFamily="34" charset="0"/>
              <a:buChar char="•"/>
            </a:pPr>
            <a:r>
              <a:rPr lang="en-US" dirty="0"/>
              <a:t>In the example above, two alternative systems are shown. A backup diesel generator with a fixed supply of on-site fuel is shown in grey. We assume fuel cannot be resupplied due to disruptions to the supply chain during the outage.</a:t>
            </a:r>
          </a:p>
          <a:p>
            <a:pPr marL="285750" indent="-285750">
              <a:buFont typeface="Arial" panose="020B0604020202020204" pitchFamily="34" charset="0"/>
              <a:buChar char="•"/>
            </a:pPr>
            <a:r>
              <a:rPr lang="en-US" dirty="0"/>
              <a:t>A diesel generator combined with solar and storage is shown in blue. </a:t>
            </a:r>
          </a:p>
          <a:p>
            <a:pPr marL="285750" indent="-285750">
              <a:buFont typeface="Arial" panose="020B0604020202020204" pitchFamily="34" charset="0"/>
              <a:buChar char="•"/>
            </a:pPr>
            <a:r>
              <a:rPr lang="en-US" dirty="0"/>
              <a:t>Adding solar and storage to the diesel generator extends the amount of time the site can survive an outage by extending the fixed fuel supply. Solar and storage allow the diesel generator to turn down or turn off during some hours of the day, saving fuel and extending outage survivability.</a:t>
            </a:r>
          </a:p>
          <a:p>
            <a:pPr marL="285750" indent="-285750">
              <a:buFont typeface="Arial" panose="020B0604020202020204" pitchFamily="34" charset="0"/>
              <a:buChar char="•"/>
            </a:pPr>
            <a:r>
              <a:rPr lang="en-US" dirty="0"/>
              <a:t>Survivability is mapped as a probability because load and solar resource vary throughout the year, so survivability changes depending on the timing of the outage. </a:t>
            </a:r>
          </a:p>
        </p:txBody>
      </p:sp>
      <p:sp>
        <p:nvSpPr>
          <p:cNvPr id="4" name="Slide Number Placeholder 3"/>
          <p:cNvSpPr>
            <a:spLocks noGrp="1"/>
          </p:cNvSpPr>
          <p:nvPr>
            <p:ph type="sldNum" sz="quarter" idx="5"/>
          </p:nvPr>
        </p:nvSpPr>
        <p:spPr/>
        <p:txBody>
          <a:bodyPr/>
          <a:lstStyle/>
          <a:p>
            <a:fld id="{AF285793-58F2-5D45-93FF-B0076DA99FD1}" type="slidenum">
              <a:rPr lang="en-US" smtClean="0"/>
              <a:t>9</a:t>
            </a:fld>
            <a:endParaRPr lang="en-US" dirty="0"/>
          </a:p>
        </p:txBody>
      </p:sp>
    </p:spTree>
    <p:extLst>
      <p:ext uri="{BB962C8B-B14F-4D97-AF65-F5344CB8AC3E}">
        <p14:creationId xmlns:p14="http://schemas.microsoft.com/office/powerpoint/2010/main" val="153979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79C1"/>
                </a:solidFill>
              </a:rPr>
              <a:t>Example questions REopt can help answer:</a:t>
            </a:r>
          </a:p>
          <a:p>
            <a:pPr marL="434340" indent="-342900">
              <a:spcBef>
                <a:spcPts val="600"/>
              </a:spcBef>
              <a:buFont typeface="Arial" panose="020B0604020202020204" pitchFamily="34" charset="0"/>
              <a:buChar char="•"/>
            </a:pPr>
            <a:r>
              <a:rPr lang="en-US" sz="1600" dirty="0"/>
              <a:t>How could adding DERs impact my site’s emissions? What are the climate and health costs savings of these emissions reductions?</a:t>
            </a:r>
          </a:p>
          <a:p>
            <a:pPr marL="434340" indent="-342900">
              <a:spcBef>
                <a:spcPts val="600"/>
              </a:spcBef>
              <a:buFont typeface="Arial" panose="020B0604020202020204" pitchFamily="34" charset="0"/>
              <a:buChar char="•"/>
            </a:pPr>
            <a:r>
              <a:rPr lang="en-US" sz="1600" dirty="0"/>
              <a:t>How does considering climate and health-related emissions costs impact cost-optimized DER system sizes and dispatch at my site?</a:t>
            </a:r>
          </a:p>
          <a:p>
            <a:pPr marL="434340" indent="-342900">
              <a:spcBef>
                <a:spcPts val="600"/>
              </a:spcBef>
              <a:buFont typeface="Arial" panose="020B0604020202020204" pitchFamily="34" charset="0"/>
              <a:buChar char="•"/>
            </a:pPr>
            <a:r>
              <a:rPr lang="en-US" sz="1600" dirty="0"/>
              <a:t>What DER system sizes/dispatch could most cost-effectively reduce my site’s emissions by x%?</a:t>
            </a:r>
          </a:p>
          <a:p>
            <a:r>
              <a:rPr lang="en-US" dirty="0"/>
              <a:t>Users can: </a:t>
            </a:r>
          </a:p>
          <a:p>
            <a:pPr marL="285750" indent="-285750">
              <a:buFont typeface="Arial" panose="020B0604020202020204" pitchFamily="34" charset="0"/>
              <a:buChar char="•"/>
            </a:pPr>
            <a:r>
              <a:rPr lang="en-US" dirty="0"/>
              <a:t>View the change in climate (CO2) and health (NOx, SO2, and PM2.5) emissions and the change in the associated climate and health costs of the recommended DER investment (in year 1 and over the lifetime of the investment) </a:t>
            </a:r>
          </a:p>
          <a:p>
            <a:pPr marL="285750" indent="-285750">
              <a:buFont typeface="Arial" panose="020B0604020202020204" pitchFamily="34" charset="0"/>
              <a:buChar char="•"/>
            </a:pPr>
            <a:r>
              <a:rPr lang="en-US" dirty="0"/>
              <a:t>Set an emissions reduction target and allow REopt to determine the cost-optimal DER investment to meet that target</a:t>
            </a:r>
          </a:p>
          <a:p>
            <a:pPr marL="285750" indent="-285750">
              <a:buFont typeface="Arial" panose="020B0604020202020204" pitchFamily="34" charset="0"/>
              <a:buChar char="•"/>
            </a:pPr>
            <a:r>
              <a:rPr lang="en-US" dirty="0"/>
              <a:t>Include climate and/or health costs of emissions within the optimization, allowing these costs to impact system sizing and dispatch strategies</a:t>
            </a:r>
            <a:endParaRPr lang="en-US" sz="1600" b="0" i="0" kern="1200" dirty="0">
              <a:solidFill>
                <a:schemeClr val="tx1"/>
              </a:solidFill>
              <a:effectLst/>
              <a:latin typeface="+mn-lt"/>
              <a:ea typeface="+mn-ea"/>
              <a:cs typeface="+mn-cs"/>
            </a:endParaRPr>
          </a:p>
          <a:p>
            <a:pPr marL="285750" indent="-285750">
              <a:buFont typeface="Arial" panose="020B0604020202020204" pitchFamily="34" charset="0"/>
              <a:buChar char="•"/>
            </a:pPr>
            <a:r>
              <a:rPr lang="en-US" sz="1600" b="0" i="0" kern="1200" dirty="0">
                <a:solidFill>
                  <a:schemeClr val="tx1"/>
                </a:solidFill>
                <a:effectLst/>
                <a:latin typeface="+mn-lt"/>
                <a:ea typeface="+mn-ea"/>
                <a:cs typeface="+mn-cs"/>
              </a:rPr>
              <a:t>Use default values for emissions rates and costs or input custom values</a:t>
            </a:r>
          </a:p>
          <a:p>
            <a:pPr marL="285750" indent="-285750">
              <a:buFont typeface="Arial" panose="020B0604020202020204" pitchFamily="34" charset="0"/>
              <a:buChar char="•"/>
            </a:pPr>
            <a:r>
              <a:rPr lang="en-US" sz="1600" b="0" i="0" kern="1200" dirty="0">
                <a:solidFill>
                  <a:schemeClr val="tx1"/>
                </a:solidFill>
                <a:effectLst/>
                <a:latin typeface="+mn-lt"/>
                <a:ea typeface="+mn-ea"/>
                <a:cs typeface="+mn-cs"/>
              </a:rPr>
              <a:t>Choose to exclude exported electricity as an emissions offset (by default it is considered an emissions offset)</a:t>
            </a:r>
          </a:p>
          <a:p>
            <a:pPr marL="0" indent="0">
              <a:buFont typeface="Arial" panose="020B0604020202020204" pitchFamily="34" charset="0"/>
              <a:buNone/>
            </a:pPr>
            <a:r>
              <a:rPr lang="en-US" sz="1600" b="0" i="0" kern="1200" dirty="0">
                <a:solidFill>
                  <a:schemeClr val="tx1"/>
                </a:solidFill>
                <a:effectLst/>
                <a:latin typeface="+mn-lt"/>
                <a:ea typeface="+mn-ea"/>
                <a:cs typeface="+mn-cs"/>
              </a:rPr>
              <a:t>Current default details (as of Jan 2022):</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50000"/>
                  </a:schemeClr>
                </a:solidFill>
              </a:rPr>
              <a:t>Hourly marginal CO</a:t>
            </a:r>
            <a:r>
              <a:rPr lang="en-US" baseline="-25000" dirty="0">
                <a:solidFill>
                  <a:schemeClr val="tx1">
                    <a:lumMod val="50000"/>
                  </a:schemeClr>
                </a:solidFill>
              </a:rPr>
              <a:t>2</a:t>
            </a:r>
            <a:r>
              <a:rPr lang="en-US" dirty="0">
                <a:solidFill>
                  <a:schemeClr val="tx1">
                    <a:lumMod val="50000"/>
                  </a:schemeClr>
                </a:solidFill>
              </a:rPr>
              <a:t>, PM</a:t>
            </a:r>
            <a:r>
              <a:rPr lang="en-US" baseline="-25000" dirty="0">
                <a:solidFill>
                  <a:schemeClr val="tx1">
                    <a:lumMod val="50000"/>
                  </a:schemeClr>
                </a:solidFill>
              </a:rPr>
              <a:t>2.5</a:t>
            </a:r>
            <a:r>
              <a:rPr lang="en-US" dirty="0">
                <a:solidFill>
                  <a:schemeClr val="tx1">
                    <a:lumMod val="50000"/>
                  </a:schemeClr>
                </a:solidFill>
              </a:rPr>
              <a:t>, NO</a:t>
            </a:r>
            <a:r>
              <a:rPr lang="en-US" baseline="-25000" dirty="0">
                <a:solidFill>
                  <a:schemeClr val="tx1">
                    <a:lumMod val="50000"/>
                  </a:schemeClr>
                </a:solidFill>
              </a:rPr>
              <a:t>x</a:t>
            </a:r>
            <a:r>
              <a:rPr lang="en-US" dirty="0">
                <a:solidFill>
                  <a:schemeClr val="tx1">
                    <a:lumMod val="50000"/>
                  </a:schemeClr>
                </a:solidFill>
              </a:rPr>
              <a:t>, and SO</a:t>
            </a:r>
            <a:r>
              <a:rPr lang="en-US" baseline="-25000" dirty="0">
                <a:solidFill>
                  <a:schemeClr val="tx1">
                    <a:lumMod val="50000"/>
                  </a:schemeClr>
                </a:solidFill>
              </a:rPr>
              <a:t>2</a:t>
            </a:r>
            <a:r>
              <a:rPr lang="en-US" dirty="0">
                <a:solidFill>
                  <a:schemeClr val="tx1">
                    <a:lumMod val="50000"/>
                  </a:schemeClr>
                </a:solidFill>
              </a:rPr>
              <a:t> emissions are from EPA’s AVERT, at AVERT’s regional scale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The default projected annual percent decrease in grid emissions factors (1.174%/year) is calculated as the U.S. national average percent decrease in short-run marginal CO2 emissions from 2020-2046 based on data from NREL’s Cambium Mid-Case scenario (Gagnon, Frazier, Hale, &amp; Cole, 2020). </a:t>
            </a:r>
            <a:endParaRPr lang="en-US"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Similar forward-projected emissions factors do not yet exist for health emissions (NOx, SO2, and PM2.5) and we thus use the CO2 annual change to approximate the annual percent decrease for health- related emissions. </a:t>
            </a:r>
            <a:endParaRPr lang="en-US" sz="1600" b="0" i="0" kern="1200" dirty="0">
              <a:solidFill>
                <a:schemeClr val="tx1"/>
              </a:solidFill>
              <a:effectLst/>
              <a:latin typeface="+mn-lt"/>
              <a:ea typeface="+mn-ea"/>
              <a:cs typeface="+mn-cs"/>
            </a:endParaRPr>
          </a:p>
          <a:p>
            <a:pPr marL="285750" indent="-285750">
              <a:buFont typeface="Arial" panose="020B0604020202020204" pitchFamily="34" charset="0"/>
              <a:buChar char="•"/>
            </a:pPr>
            <a:r>
              <a:rPr lang="en-US" sz="1600" b="0" i="0" kern="1200" dirty="0">
                <a:solidFill>
                  <a:schemeClr val="tx1"/>
                </a:solidFill>
                <a:effectLst/>
                <a:latin typeface="+mn-lt"/>
                <a:ea typeface="+mn-ea"/>
                <a:cs typeface="+mn-cs"/>
              </a:rPr>
              <a:t>Health emissions costs and escalation rates automatically update with site location. Obtained from EASIUR model (36x36km resolution covering the continental US) </a:t>
            </a:r>
          </a:p>
          <a:p>
            <a:pPr marL="285750" indent="-285750">
              <a:buFont typeface="Arial" panose="020B0604020202020204" pitchFamily="34" charset="0"/>
              <a:buChar char="•"/>
            </a:pPr>
            <a:r>
              <a:rPr lang="en-US" dirty="0">
                <a:solidFill>
                  <a:schemeClr val="tx1">
                    <a:lumMod val="50000"/>
                  </a:schemeClr>
                </a:solidFill>
              </a:rPr>
              <a:t>Default social cost of CO</a:t>
            </a:r>
            <a:r>
              <a:rPr lang="en-US" baseline="-25000" dirty="0">
                <a:solidFill>
                  <a:schemeClr val="tx1">
                    <a:lumMod val="50000"/>
                  </a:schemeClr>
                </a:solidFill>
              </a:rPr>
              <a:t>2 </a:t>
            </a:r>
            <a:r>
              <a:rPr lang="en-US" dirty="0">
                <a:solidFill>
                  <a:schemeClr val="tx1">
                    <a:lumMod val="50000"/>
                  </a:schemeClr>
                </a:solidFill>
              </a:rPr>
              <a:t>($51/t) and escalation rate (4.22%) from </a:t>
            </a:r>
            <a:r>
              <a:rPr lang="en-US" dirty="0">
                <a:solidFill>
                  <a:schemeClr val="tx1">
                    <a:lumMod val="50000"/>
                  </a:schemeClr>
                </a:solidFill>
                <a:hlinkClick r:id="rId3"/>
              </a:rPr>
              <a:t>U.S. Interagency Working Group 2021</a:t>
            </a:r>
            <a:endParaRPr lang="en-US" dirty="0">
              <a:solidFill>
                <a:schemeClr val="tx1">
                  <a:lumMod val="50000"/>
                </a:schemeClr>
              </a:solidFill>
            </a:endParaRPr>
          </a:p>
          <a:p>
            <a:pPr marL="285750" indent="-285750">
              <a:buFont typeface="Arial" panose="020B0604020202020204" pitchFamily="34" charset="0"/>
              <a:buChar char="•"/>
            </a:pPr>
            <a:endParaRPr lang="en-US" dirty="0">
              <a:solidFill>
                <a:schemeClr val="tx1">
                  <a:lumMod val="50000"/>
                </a:schemeClr>
              </a:solidFill>
            </a:endParaRPr>
          </a:p>
          <a:p>
            <a:pPr marL="285750" indent="-285750">
              <a:buFont typeface="Arial" panose="020B0604020202020204" pitchFamily="34" charset="0"/>
              <a:buChar char="•"/>
            </a:pPr>
            <a:endParaRPr lang="en-US" sz="1600" b="0" i="0" kern="1200" dirty="0">
              <a:solidFill>
                <a:schemeClr val="tx1"/>
              </a:solidFill>
              <a:effectLst/>
              <a:latin typeface="+mn-lt"/>
              <a:ea typeface="+mn-ea"/>
              <a:cs typeface="+mn-cs"/>
            </a:endParaRPr>
          </a:p>
          <a:p>
            <a:pPr marL="285750" indent="-285750">
              <a:buFont typeface="Arial" panose="020B0604020202020204" pitchFamily="34" charset="0"/>
              <a:buChar char="•"/>
            </a:pPr>
            <a:endParaRPr lang="en-US" sz="16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11</a:t>
            </a:fld>
            <a:endParaRPr lang="en-US" dirty="0"/>
          </a:p>
        </p:txBody>
      </p:sp>
    </p:spTree>
    <p:extLst>
      <p:ext uri="{BB962C8B-B14F-4D97-AF65-F5344CB8AC3E}">
        <p14:creationId xmlns:p14="http://schemas.microsoft.com/office/powerpoint/2010/main" val="3067275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13</a:t>
            </a:fld>
            <a:endParaRPr lang="en-US" dirty="0"/>
          </a:p>
        </p:txBody>
      </p:sp>
    </p:spTree>
    <p:extLst>
      <p:ext uri="{BB962C8B-B14F-4D97-AF65-F5344CB8AC3E}">
        <p14:creationId xmlns:p14="http://schemas.microsoft.com/office/powerpoint/2010/main" val="1626437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s://thesource.nrel.gov/publishing/disclaimers.html" TargetMode="Externa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25794" y="516237"/>
            <a:ext cx="8446529" cy="4053016"/>
          </a:xfrm>
          <a:prstGeom prst="rect">
            <a:avLst/>
          </a:prstGeom>
          <a:ln>
            <a:solidFill>
              <a:schemeClr val="tx1">
                <a:lumMod val="20000"/>
                <a:lumOff val="80000"/>
              </a:schemeClr>
            </a:solidFill>
          </a:ln>
        </p:spPr>
      </p:pic>
      <p:sp>
        <p:nvSpPr>
          <p:cNvPr id="3" name="TextBox 2"/>
          <p:cNvSpPr txBox="1"/>
          <p:nvPr userDrawn="1"/>
        </p:nvSpPr>
        <p:spPr>
          <a:xfrm>
            <a:off x="428367" y="296565"/>
            <a:ext cx="2987589" cy="5262979"/>
          </a:xfrm>
          <a:prstGeom prst="rect">
            <a:avLst/>
          </a:prstGeom>
          <a:noFill/>
        </p:spPr>
        <p:txBody>
          <a:bodyPr wrap="square" rtlCol="0">
            <a:spAutoFit/>
          </a:bodyPr>
          <a:lstStyle/>
          <a:p>
            <a:pPr algn="l"/>
            <a:r>
              <a:rPr lang="en-US" sz="2400" b="1" i="1" dirty="0">
                <a:solidFill>
                  <a:srgbClr val="FF0000"/>
                </a:solidFill>
              </a:rPr>
              <a:t>PC Users:</a:t>
            </a:r>
          </a:p>
          <a:p>
            <a:pPr algn="l"/>
            <a:r>
              <a:rPr lang="en-US" sz="2400" i="1" dirty="0">
                <a:solidFill>
                  <a:srgbClr val="FF0000"/>
                </a:solidFill>
              </a:rPr>
              <a:t>Microsoft PowerPoint for Windows has default settings that continually compress images. To avoid loss</a:t>
            </a:r>
            <a:r>
              <a:rPr lang="en-US" sz="2400" i="1" baseline="0" dirty="0">
                <a:solidFill>
                  <a:srgbClr val="FF0000"/>
                </a:solidFill>
              </a:rPr>
              <a:t> of quality </a:t>
            </a:r>
            <a:r>
              <a:rPr lang="en-US" sz="2400" i="1" dirty="0">
                <a:solidFill>
                  <a:srgbClr val="FF0000"/>
                </a:solidFill>
              </a:rPr>
              <a:t>for photos and graphics within this presentation file,</a:t>
            </a:r>
            <a:r>
              <a:rPr lang="en-US" sz="2400" i="1" baseline="0" dirty="0">
                <a:solidFill>
                  <a:srgbClr val="FF0000"/>
                </a:solidFill>
              </a:rPr>
              <a:t> </a:t>
            </a:r>
            <a:r>
              <a:rPr lang="en-US" sz="2400" i="1" dirty="0">
                <a:solidFill>
                  <a:srgbClr val="FF0000"/>
                </a:solidFill>
              </a:rPr>
              <a:t>please follow these</a:t>
            </a:r>
            <a:r>
              <a:rPr lang="en-US" sz="2400" i="1" baseline="0" dirty="0">
                <a:solidFill>
                  <a:srgbClr val="FF0000"/>
                </a:solidFill>
              </a:rPr>
              <a:t> instructions </a:t>
            </a:r>
            <a:r>
              <a:rPr lang="en-US" sz="2400" i="1" dirty="0">
                <a:solidFill>
                  <a:srgbClr val="FF0000"/>
                </a:solidFill>
              </a:rPr>
              <a:t>to change your software settings.</a:t>
            </a:r>
            <a:endParaRPr lang="en-US" sz="2400" dirty="0"/>
          </a:p>
          <a:p>
            <a:endParaRPr lang="en-US" sz="2400" dirty="0"/>
          </a:p>
        </p:txBody>
      </p:sp>
    </p:spTree>
    <p:extLst>
      <p:ext uri="{BB962C8B-B14F-4D97-AF65-F5344CB8AC3E}">
        <p14:creationId xmlns:p14="http://schemas.microsoft.com/office/powerpoint/2010/main" val="16136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885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C Slide - 1">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9807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44154"/>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9156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4727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2233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Slide - 2">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tx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540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C Slide - 3">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5052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C Slide - 4">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196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C Slide - 5">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3968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C Slide - 6">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9919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C Slide - 7">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438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623272" y="1669356"/>
            <a:ext cx="5269528" cy="1797768"/>
          </a:xfrm>
        </p:spPr>
        <p:txBody>
          <a:bodyPr anchor="b" anchorCtr="0">
            <a:noAutofit/>
          </a:bodyPr>
          <a:lstStyle>
            <a:lvl1pPr marL="0" indent="0">
              <a:buNone/>
              <a:defRPr sz="4000"/>
            </a:lvl1pPr>
          </a:lstStyle>
          <a:p>
            <a:pPr lvl="0"/>
            <a:r>
              <a:rPr lang="en-US"/>
              <a:t>Transition Slide Title</a:t>
            </a:r>
          </a:p>
        </p:txBody>
      </p:sp>
      <p:cxnSp>
        <p:nvCxnSpPr>
          <p:cNvPr id="4" name="Straight Connector 3"/>
          <p:cNvCxnSpPr/>
          <p:nvPr userDrawn="1"/>
        </p:nvCxnSpPr>
        <p:spPr>
          <a:xfrm>
            <a:off x="760447" y="3707711"/>
            <a:ext cx="6099972"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623273" y="3948645"/>
            <a:ext cx="5270283" cy="1468735"/>
          </a:xfrm>
        </p:spPr>
        <p:txBody>
          <a:bodyPr>
            <a:noAutofit/>
          </a:bodyPr>
          <a:lstStyle>
            <a:lvl1pPr marL="0" indent="0">
              <a:spcBef>
                <a:spcPts val="533"/>
              </a:spcBef>
              <a:buNone/>
              <a:defRPr sz="2400" baseline="0"/>
            </a:lvl1pPr>
            <a:lvl2pPr marL="609585" indent="0">
              <a:buNone/>
              <a:defRPr/>
            </a:lvl2pPr>
            <a:lvl3pPr marL="1219170" indent="0">
              <a:buNone/>
              <a:defRPr/>
            </a:lvl3pPr>
            <a:lvl4pPr marL="1828754" indent="0">
              <a:buNone/>
              <a:defRPr/>
            </a:lvl4pPr>
            <a:lvl5pPr marL="2438339" indent="0">
              <a:buNone/>
              <a:defRPr/>
            </a:lvl5pPr>
          </a:lstStyle>
          <a:p>
            <a:pPr lvl="0"/>
            <a:r>
              <a:rPr lang="en-US"/>
              <a:t>Subtitle or additional text</a:t>
            </a:r>
          </a:p>
        </p:txBody>
      </p:sp>
    </p:spTree>
    <p:extLst>
      <p:ext uri="{BB962C8B-B14F-4D97-AF65-F5344CB8AC3E}">
        <p14:creationId xmlns:p14="http://schemas.microsoft.com/office/powerpoint/2010/main" val="2811229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 name="Text Placeholder 7"/>
          <p:cNvSpPr>
            <a:spLocks noGrp="1"/>
          </p:cNvSpPr>
          <p:nvPr>
            <p:ph type="body" sz="quarter" idx="10" hasCustomPrompt="1"/>
          </p:nvPr>
        </p:nvSpPr>
        <p:spPr>
          <a:xfrm>
            <a:off x="623272" y="1669356"/>
            <a:ext cx="5269528" cy="1797768"/>
          </a:xfrm>
        </p:spPr>
        <p:txBody>
          <a:bodyPr anchor="b" anchorCtr="0">
            <a:noAutofit/>
          </a:bodyPr>
          <a:lstStyle>
            <a:lvl1pPr marL="0" indent="0">
              <a:buNone/>
              <a:defRPr sz="4000">
                <a:solidFill>
                  <a:srgbClr val="FFFFFF"/>
                </a:solidFill>
              </a:defRPr>
            </a:lvl1pPr>
          </a:lstStyle>
          <a:p>
            <a:pPr lvl="0"/>
            <a:r>
              <a:rPr lang="en-US"/>
              <a:t>Transition Slide Title</a:t>
            </a:r>
          </a:p>
        </p:txBody>
      </p:sp>
      <p:cxnSp>
        <p:nvCxnSpPr>
          <p:cNvPr id="4" name="Straight Connector 3"/>
          <p:cNvCxnSpPr/>
          <p:nvPr userDrawn="1"/>
        </p:nvCxnSpPr>
        <p:spPr>
          <a:xfrm>
            <a:off x="760447" y="3707711"/>
            <a:ext cx="6099972"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623273" y="3948645"/>
            <a:ext cx="5270283" cy="1468735"/>
          </a:xfrm>
        </p:spPr>
        <p:txBody>
          <a:bodyPr>
            <a:noAutofit/>
          </a:bodyPr>
          <a:lstStyle>
            <a:lvl1pPr marL="0" indent="0">
              <a:spcBef>
                <a:spcPts val="533"/>
              </a:spcBef>
              <a:buNone/>
              <a:defRPr sz="2400"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 or additional text</a:t>
            </a:r>
          </a:p>
        </p:txBody>
      </p:sp>
    </p:spTree>
    <p:extLst>
      <p:ext uri="{BB962C8B-B14F-4D97-AF65-F5344CB8AC3E}">
        <p14:creationId xmlns:p14="http://schemas.microsoft.com/office/powerpoint/2010/main" val="1941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982633" y="1669356"/>
            <a:ext cx="5762859" cy="1797768"/>
          </a:xfrm>
        </p:spPr>
        <p:txBody>
          <a:bodyPr anchor="b" anchorCtr="0">
            <a:noAutofit/>
          </a:bodyPr>
          <a:lstStyle>
            <a:lvl1pPr marL="0" indent="0">
              <a:buNone/>
              <a:defRPr sz="4000"/>
            </a:lvl1pPr>
          </a:lstStyle>
          <a:p>
            <a:pPr lvl="0"/>
            <a:r>
              <a:rPr lang="en-US"/>
              <a:t>Title</a:t>
            </a:r>
          </a:p>
        </p:txBody>
      </p:sp>
      <p:cxnSp>
        <p:nvCxnSpPr>
          <p:cNvPr id="10" name="Straight Connector 9"/>
          <p:cNvCxnSpPr/>
          <p:nvPr userDrawn="1"/>
        </p:nvCxnSpPr>
        <p:spPr>
          <a:xfrm>
            <a:off x="5119809" y="3707711"/>
            <a:ext cx="562568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623272" y="-2"/>
            <a:ext cx="3257469"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13" name="Picture 12" descr="NREL_logo_2009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2436" y="367354"/>
            <a:ext cx="2524571" cy="671341"/>
          </a:xfrm>
          <a:prstGeom prst="rect">
            <a:avLst/>
          </a:prstGeom>
        </p:spPr>
      </p:pic>
      <p:sp>
        <p:nvSpPr>
          <p:cNvPr id="15" name="Text Placeholder 14"/>
          <p:cNvSpPr>
            <a:spLocks noGrp="1"/>
          </p:cNvSpPr>
          <p:nvPr>
            <p:ph type="body" sz="quarter" idx="11" hasCustomPrompt="1"/>
          </p:nvPr>
        </p:nvSpPr>
        <p:spPr>
          <a:xfrm>
            <a:off x="4982634" y="3948645"/>
            <a:ext cx="5763684" cy="1468735"/>
          </a:xfrm>
        </p:spPr>
        <p:txBody>
          <a:bodyPr>
            <a:noAutofit/>
          </a:bodyPr>
          <a:lstStyle>
            <a:lvl1pPr marL="0" indent="0">
              <a:spcBef>
                <a:spcPts val="533"/>
              </a:spcBef>
              <a:buNone/>
              <a:defRPr sz="2400" baseline="0"/>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p>
          <a:p>
            <a:pPr lvl="0"/>
            <a:r>
              <a:rPr lang="en-US"/>
              <a:t>Venue or Organization</a:t>
            </a:r>
          </a:p>
          <a:p>
            <a:pPr lvl="0"/>
            <a:r>
              <a:rPr lang="en-US"/>
              <a:t>Date</a:t>
            </a:r>
          </a:p>
        </p:txBody>
      </p:sp>
      <p:sp>
        <p:nvSpPr>
          <p:cNvPr id="17" name="Text Placeholder 16"/>
          <p:cNvSpPr>
            <a:spLocks noGrp="1"/>
          </p:cNvSpPr>
          <p:nvPr>
            <p:ph type="body" sz="quarter" idx="12" hasCustomPrompt="1"/>
          </p:nvPr>
        </p:nvSpPr>
        <p:spPr>
          <a:xfrm>
            <a:off x="4982634" y="5633661"/>
            <a:ext cx="5763684" cy="434219"/>
          </a:xfrm>
        </p:spPr>
        <p:txBody>
          <a:bodyPr>
            <a:noAutofit/>
          </a:bodyPr>
          <a:lstStyle>
            <a:lvl1pPr marL="0" indent="0">
              <a:buNone/>
              <a:defRPr sz="1867"/>
            </a:lvl1pPr>
          </a:lstStyle>
          <a:p>
            <a:pPr lvl="0"/>
            <a:r>
              <a:rPr lang="en-US"/>
              <a:t>Publication number or conference name</a:t>
            </a:r>
          </a:p>
        </p:txBody>
      </p:sp>
    </p:spTree>
    <p:extLst>
      <p:ext uri="{BB962C8B-B14F-4D97-AF65-F5344CB8AC3E}">
        <p14:creationId xmlns:p14="http://schemas.microsoft.com/office/powerpoint/2010/main" val="429012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chemeClr val="bg1">
              <a:lumMod val="95000"/>
            </a:schemeClr>
          </a:solidFill>
        </p:spPr>
        <p:txBody>
          <a:bodyPr/>
          <a:lstStyle>
            <a:lvl1pPr marL="0" indent="0" algn="ctr">
              <a:buNone/>
              <a:defRPr baseline="0"/>
            </a:lvl1pPr>
          </a:lstStyle>
          <a:p>
            <a:r>
              <a:rPr lang="en-US" dirty="0"/>
              <a:t>Insert a large image here</a:t>
            </a:r>
          </a:p>
        </p:txBody>
      </p:sp>
      <p:sp>
        <p:nvSpPr>
          <p:cNvPr id="6" name="Text Placeholder 5"/>
          <p:cNvSpPr>
            <a:spLocks noGrp="1"/>
          </p:cNvSpPr>
          <p:nvPr>
            <p:ph type="body" sz="quarter" idx="11" hasCustomPrompt="1"/>
          </p:nvPr>
        </p:nvSpPr>
        <p:spPr>
          <a:xfrm>
            <a:off x="-1" y="2120900"/>
            <a:ext cx="7421039" cy="838200"/>
          </a:xfrm>
          <a:solidFill>
            <a:srgbClr val="000000">
              <a:alpha val="75000"/>
            </a:srgbClr>
          </a:solidFill>
        </p:spPr>
        <p:txBody>
          <a:bodyPr wrap="none" lIns="457200" tIns="0" rIns="457200" bIns="91440" anchor="ctr" anchorCtr="0">
            <a:noAutofit/>
          </a:bodyPr>
          <a:lstStyle>
            <a:lvl1pPr marL="0" indent="0">
              <a:buNone/>
              <a:defRPr sz="48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3042217"/>
            <a:ext cx="4997165" cy="838200"/>
          </a:xfrm>
          <a:solidFill>
            <a:srgbClr val="000000">
              <a:alpha val="75000"/>
            </a:srgbClr>
          </a:solidFill>
        </p:spPr>
        <p:txBody>
          <a:bodyPr wrap="none" lIns="457200" tIns="0" rIns="457200" bIns="91440" anchor="ctr" anchorCtr="0">
            <a:noAutofit/>
          </a:bodyPr>
          <a:lstStyle>
            <a:lvl1pPr marL="0" indent="0">
              <a:buNone/>
              <a:defRPr sz="48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Transition Slide</a:t>
            </a:r>
          </a:p>
        </p:txBody>
      </p:sp>
    </p:spTree>
    <p:extLst>
      <p:ext uri="{BB962C8B-B14F-4D97-AF65-F5344CB8AC3E}">
        <p14:creationId xmlns:p14="http://schemas.microsoft.com/office/powerpoint/2010/main" val="3788749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0"/>
            <a:ext cx="4279652" cy="2265941"/>
          </a:xfrm>
        </p:spPr>
        <p:txBody>
          <a:bodyPr/>
          <a:lstStyle/>
          <a:p>
            <a:r>
              <a:rPr lang="en-US"/>
              <a:t>Data Slide: </a:t>
            </a:r>
            <a:br>
              <a:rPr lang="en-US"/>
            </a:br>
            <a:r>
              <a:rPr lang="en-US"/>
              <a:t>Keep Title Concise</a:t>
            </a:r>
          </a:p>
        </p:txBody>
      </p:sp>
      <p:sp>
        <p:nvSpPr>
          <p:cNvPr id="4" name="Text Placeholder 3"/>
          <p:cNvSpPr>
            <a:spLocks noGrp="1"/>
          </p:cNvSpPr>
          <p:nvPr>
            <p:ph type="body" sz="quarter" idx="10" hasCustomPrompt="1"/>
          </p:nvPr>
        </p:nvSpPr>
        <p:spPr>
          <a:xfrm>
            <a:off x="5437114" y="556685"/>
            <a:ext cx="6359071" cy="1709257"/>
          </a:xfrm>
        </p:spPr>
        <p:txBody>
          <a:bodyPr lIns="0" tIns="0" rIns="0" bIns="0" anchor="ctr" anchorCtr="0">
            <a:noAutofit/>
          </a:bodyPr>
          <a:lstStyle>
            <a:lvl1pPr marL="0" indent="0">
              <a:buNone/>
              <a:defRPr sz="2667"/>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624418" y="2774774"/>
            <a:ext cx="2511385" cy="1914812"/>
          </a:xfrm>
          <a:prstGeom prst="rect">
            <a:avLst/>
          </a:prstGeom>
        </p:spPr>
        <p:txBody>
          <a:bodyPr vert="horz"/>
          <a:lstStyle>
            <a:lvl1pPr marL="0" indent="0">
              <a:buNone/>
              <a:defRPr sz="1600"/>
            </a:lvl1pPr>
          </a:lstStyle>
          <a:p>
            <a:r>
              <a:rPr lang="en-US" dirty="0"/>
              <a:t>Insert Chart</a:t>
            </a:r>
          </a:p>
        </p:txBody>
      </p:sp>
      <p:sp>
        <p:nvSpPr>
          <p:cNvPr id="10" name="Chart Placeholder 6"/>
          <p:cNvSpPr>
            <a:spLocks noGrp="1"/>
          </p:cNvSpPr>
          <p:nvPr>
            <p:ph type="chart" sz="quarter" idx="12" hasCustomPrompt="1"/>
          </p:nvPr>
        </p:nvSpPr>
        <p:spPr>
          <a:xfrm>
            <a:off x="9284800" y="2774774"/>
            <a:ext cx="2511385" cy="1914812"/>
          </a:xfrm>
          <a:prstGeom prst="rect">
            <a:avLst/>
          </a:prstGeom>
        </p:spPr>
        <p:txBody>
          <a:bodyPr vert="horz"/>
          <a:lstStyle>
            <a:lvl1pPr marL="0" indent="0">
              <a:buNone/>
              <a:defRPr sz="1600"/>
            </a:lvl1pPr>
          </a:lstStyle>
          <a:p>
            <a:r>
              <a:rPr lang="en-US" dirty="0"/>
              <a:t>Insert Chart</a:t>
            </a:r>
          </a:p>
        </p:txBody>
      </p:sp>
      <p:sp>
        <p:nvSpPr>
          <p:cNvPr id="11" name="Chart Placeholder 6"/>
          <p:cNvSpPr>
            <a:spLocks noGrp="1"/>
          </p:cNvSpPr>
          <p:nvPr>
            <p:ph type="chart" sz="quarter" idx="13" hasCustomPrompt="1"/>
          </p:nvPr>
        </p:nvSpPr>
        <p:spPr>
          <a:xfrm>
            <a:off x="6354569" y="2774774"/>
            <a:ext cx="2511385" cy="1914812"/>
          </a:xfrm>
          <a:prstGeom prst="rect">
            <a:avLst/>
          </a:prstGeom>
        </p:spPr>
        <p:txBody>
          <a:bodyPr vert="horz"/>
          <a:lstStyle>
            <a:lvl1pPr marL="0" indent="0">
              <a:buNone/>
              <a:defRPr sz="1600"/>
            </a:lvl1pPr>
          </a:lstStyle>
          <a:p>
            <a:r>
              <a:rPr lang="en-US" dirty="0"/>
              <a:t>Insert Chart</a:t>
            </a:r>
          </a:p>
        </p:txBody>
      </p:sp>
      <p:sp>
        <p:nvSpPr>
          <p:cNvPr id="12" name="Chart Placeholder 6"/>
          <p:cNvSpPr>
            <a:spLocks noGrp="1"/>
          </p:cNvSpPr>
          <p:nvPr>
            <p:ph type="chart" sz="quarter" idx="14" hasCustomPrompt="1"/>
          </p:nvPr>
        </p:nvSpPr>
        <p:spPr>
          <a:xfrm>
            <a:off x="3490746" y="2774774"/>
            <a:ext cx="2511385" cy="1914812"/>
          </a:xfrm>
          <a:prstGeom prst="rect">
            <a:avLst/>
          </a:prstGeom>
        </p:spPr>
        <p:txBody>
          <a:bodyPr vert="horz"/>
          <a:lstStyle>
            <a:lvl1pPr marL="0" indent="0">
              <a:buNone/>
              <a:defRPr sz="1600"/>
            </a:lvl1pPr>
          </a:lstStyle>
          <a:p>
            <a:r>
              <a:rPr lang="en-US" dirty="0"/>
              <a:t>Insert Chart</a:t>
            </a:r>
          </a:p>
        </p:txBody>
      </p:sp>
      <p:sp>
        <p:nvSpPr>
          <p:cNvPr id="14" name="Text Placeholder 13"/>
          <p:cNvSpPr>
            <a:spLocks noGrp="1"/>
          </p:cNvSpPr>
          <p:nvPr>
            <p:ph type="body" sz="quarter" idx="15" hasCustomPrompt="1"/>
          </p:nvPr>
        </p:nvSpPr>
        <p:spPr>
          <a:xfrm>
            <a:off x="624417"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5" name="Text Placeholder 13"/>
          <p:cNvSpPr>
            <a:spLocks noGrp="1"/>
          </p:cNvSpPr>
          <p:nvPr>
            <p:ph type="body" sz="quarter" idx="16" hasCustomPrompt="1"/>
          </p:nvPr>
        </p:nvSpPr>
        <p:spPr>
          <a:xfrm>
            <a:off x="3491765"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6" name="Text Placeholder 13"/>
          <p:cNvSpPr>
            <a:spLocks noGrp="1"/>
          </p:cNvSpPr>
          <p:nvPr>
            <p:ph type="body" sz="quarter" idx="17" hasCustomPrompt="1"/>
          </p:nvPr>
        </p:nvSpPr>
        <p:spPr>
          <a:xfrm>
            <a:off x="6355587"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7" name="Text Placeholder 13"/>
          <p:cNvSpPr>
            <a:spLocks noGrp="1"/>
          </p:cNvSpPr>
          <p:nvPr>
            <p:ph type="body" sz="quarter" idx="18" hasCustomPrompt="1"/>
          </p:nvPr>
        </p:nvSpPr>
        <p:spPr>
          <a:xfrm>
            <a:off x="9284799"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8" name="Text Placeholder 13"/>
          <p:cNvSpPr>
            <a:spLocks noGrp="1"/>
          </p:cNvSpPr>
          <p:nvPr>
            <p:ph type="body" sz="quarter" idx="19" hasCustomPrompt="1"/>
          </p:nvPr>
        </p:nvSpPr>
        <p:spPr>
          <a:xfrm>
            <a:off x="624417" y="6233413"/>
            <a:ext cx="2510367" cy="273596"/>
          </a:xfrm>
        </p:spPr>
        <p:txBody>
          <a:bodyPr lIns="0" tIns="0" rIns="0" bIns="0">
            <a:noAutofit/>
          </a:bodyPr>
          <a:lstStyle>
            <a:lvl1pPr marL="0" indent="0" algn="l">
              <a:buNone/>
              <a:defRPr sz="1333" baseline="0"/>
            </a:lvl1pPr>
            <a:lvl2pPr>
              <a:defRPr sz="1867"/>
            </a:lvl2pPr>
            <a:lvl3pPr>
              <a:defRPr sz="1867"/>
            </a:lvl3pPr>
            <a:lvl4pPr>
              <a:defRPr sz="1867"/>
            </a:lvl4pPr>
            <a:lvl5pPr>
              <a:defRPr sz="1867"/>
            </a:lvl5pPr>
          </a:lstStyle>
          <a:p>
            <a:pPr lvl="0"/>
            <a:r>
              <a:rPr lang="en-US"/>
              <a:t>Data citation</a:t>
            </a:r>
          </a:p>
        </p:txBody>
      </p:sp>
      <p:sp>
        <p:nvSpPr>
          <p:cNvPr id="19" name="TextBox 18"/>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Tree>
    <p:extLst>
      <p:ext uri="{BB962C8B-B14F-4D97-AF65-F5344CB8AC3E}">
        <p14:creationId xmlns:p14="http://schemas.microsoft.com/office/powerpoint/2010/main" val="1332969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12192000" cy="6858000"/>
          </a:xfrm>
        </p:spPr>
        <p:txBody>
          <a:bodyPr>
            <a:normAutofit/>
          </a:bodyPr>
          <a:lstStyle>
            <a:lvl1pPr marL="0" indent="0" algn="r">
              <a:buNone/>
              <a:defRPr sz="2400"/>
            </a:lvl1pPr>
          </a:lstStyle>
          <a:p>
            <a:r>
              <a:rPr lang="en-US" dirty="0"/>
              <a:t>Insert a large image here</a:t>
            </a:r>
          </a:p>
        </p:txBody>
      </p:sp>
      <p:sp>
        <p:nvSpPr>
          <p:cNvPr id="16" name="Text Placeholder 6"/>
          <p:cNvSpPr>
            <a:spLocks noGrp="1"/>
          </p:cNvSpPr>
          <p:nvPr>
            <p:ph type="body" sz="quarter" idx="40"/>
          </p:nvPr>
        </p:nvSpPr>
        <p:spPr>
          <a:xfrm>
            <a:off x="0" y="3414950"/>
            <a:ext cx="12192000" cy="2644161"/>
          </a:xfrm>
          <a:prstGeom prst="rect">
            <a:avLst/>
          </a:prstGeom>
          <a:solidFill>
            <a:schemeClr val="bg1">
              <a:lumMod val="95000"/>
              <a:alpha val="85000"/>
            </a:schemeClr>
          </a:solidFill>
        </p:spPr>
        <p:txBody>
          <a:bodyPr vert="horz"/>
          <a:lstStyle>
            <a:lvl1pPr marL="0" indent="0" algn="ctr">
              <a:buNone/>
              <a:defRPr sz="133">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624417"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18" name="Text Placeholder 17"/>
          <p:cNvSpPr>
            <a:spLocks noGrp="1"/>
          </p:cNvSpPr>
          <p:nvPr>
            <p:ph type="body" sz="quarter" idx="19" hasCustomPrompt="1"/>
          </p:nvPr>
        </p:nvSpPr>
        <p:spPr>
          <a:xfrm>
            <a:off x="624418"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926493"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0" name="Text Placeholder 17"/>
          <p:cNvSpPr>
            <a:spLocks noGrp="1"/>
          </p:cNvSpPr>
          <p:nvPr>
            <p:ph type="body" sz="quarter" idx="42" hasCustomPrompt="1"/>
          </p:nvPr>
        </p:nvSpPr>
        <p:spPr>
          <a:xfrm>
            <a:off x="292649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5241522"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2" name="Text Placeholder 17"/>
          <p:cNvSpPr>
            <a:spLocks noGrp="1"/>
          </p:cNvSpPr>
          <p:nvPr>
            <p:ph type="body" sz="quarter" idx="44" hasCustomPrompt="1"/>
          </p:nvPr>
        </p:nvSpPr>
        <p:spPr>
          <a:xfrm>
            <a:off x="524152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7540880"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4" name="Text Placeholder 17"/>
          <p:cNvSpPr>
            <a:spLocks noGrp="1"/>
          </p:cNvSpPr>
          <p:nvPr>
            <p:ph type="body" sz="quarter" idx="46" hasCustomPrompt="1"/>
          </p:nvPr>
        </p:nvSpPr>
        <p:spPr>
          <a:xfrm>
            <a:off x="7540881"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9782136"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6" name="Text Placeholder 17"/>
          <p:cNvSpPr>
            <a:spLocks noGrp="1"/>
          </p:cNvSpPr>
          <p:nvPr>
            <p:ph type="body" sz="quarter" idx="48" hasCustomPrompt="1"/>
          </p:nvPr>
        </p:nvSpPr>
        <p:spPr>
          <a:xfrm>
            <a:off x="9782137"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
        <p:nvSpPr>
          <p:cNvPr id="32" name="Title 31"/>
          <p:cNvSpPr>
            <a:spLocks noGrp="1"/>
          </p:cNvSpPr>
          <p:nvPr>
            <p:ph type="title" hasCustomPrompt="1"/>
          </p:nvPr>
        </p:nvSpPr>
        <p:spPr>
          <a:xfrm>
            <a:off x="609600" y="0"/>
            <a:ext cx="4284680" cy="2272344"/>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65424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35" name="Picture Placeholder 24"/>
          <p:cNvSpPr>
            <a:spLocks noGrp="1" noChangeAspect="1"/>
          </p:cNvSpPr>
          <p:nvPr>
            <p:ph type="pic" sz="quarter" idx="51" hasCustomPrompt="1"/>
          </p:nvPr>
        </p:nvSpPr>
        <p:spPr>
          <a:xfrm>
            <a:off x="2986149"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36" name="Picture Placeholder 24"/>
          <p:cNvSpPr>
            <a:spLocks noGrp="1" noChangeAspect="1"/>
          </p:cNvSpPr>
          <p:nvPr>
            <p:ph type="pic" sz="quarter" idx="52" hasCustomPrompt="1"/>
          </p:nvPr>
        </p:nvSpPr>
        <p:spPr>
          <a:xfrm>
            <a:off x="5234712"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37" name="Picture Placeholder 24"/>
          <p:cNvSpPr>
            <a:spLocks noGrp="1" noChangeAspect="1"/>
          </p:cNvSpPr>
          <p:nvPr>
            <p:ph type="pic" sz="quarter" idx="53" hasCustomPrompt="1"/>
          </p:nvPr>
        </p:nvSpPr>
        <p:spPr>
          <a:xfrm>
            <a:off x="756758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38" name="Picture Placeholder 24"/>
          <p:cNvSpPr>
            <a:spLocks noGrp="1" noChangeAspect="1"/>
          </p:cNvSpPr>
          <p:nvPr>
            <p:ph type="pic" sz="quarter" idx="54" hasCustomPrompt="1"/>
          </p:nvPr>
        </p:nvSpPr>
        <p:spPr>
          <a:xfrm>
            <a:off x="978213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Tree>
    <p:extLst>
      <p:ext uri="{BB962C8B-B14F-4D97-AF65-F5344CB8AC3E}">
        <p14:creationId xmlns:p14="http://schemas.microsoft.com/office/powerpoint/2010/main" val="398210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1"/>
            <a:ext cx="12192000" cy="3577167"/>
          </a:xfrm>
          <a:solidFill>
            <a:schemeClr val="bg1">
              <a:lumMod val="85000"/>
            </a:schemeClr>
          </a:solidFill>
        </p:spPr>
        <p:txBody>
          <a:bodyPr>
            <a:normAutofit/>
          </a:bodyPr>
          <a:lstStyle>
            <a:lvl1pPr marL="0" indent="0" algn="r">
              <a:buNone/>
              <a:defRPr sz="2133"/>
            </a:lvl1pPr>
          </a:lstStyle>
          <a:p>
            <a:r>
              <a:rPr lang="en-US" dirty="0"/>
              <a:t>Insert a large image here</a:t>
            </a:r>
          </a:p>
        </p:txBody>
      </p:sp>
      <p:sp>
        <p:nvSpPr>
          <p:cNvPr id="17" name="Text Placeholder 3"/>
          <p:cNvSpPr>
            <a:spLocks noGrp="1"/>
          </p:cNvSpPr>
          <p:nvPr>
            <p:ph type="body" sz="quarter" idx="18" hasCustomPrompt="1"/>
          </p:nvPr>
        </p:nvSpPr>
        <p:spPr>
          <a:xfrm>
            <a:off x="624417"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18" name="Text Placeholder 17"/>
          <p:cNvSpPr>
            <a:spLocks noGrp="1"/>
          </p:cNvSpPr>
          <p:nvPr>
            <p:ph type="body" sz="quarter" idx="19" hasCustomPrompt="1"/>
          </p:nvPr>
        </p:nvSpPr>
        <p:spPr>
          <a:xfrm>
            <a:off x="624418"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926493"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0" name="Text Placeholder 17"/>
          <p:cNvSpPr>
            <a:spLocks noGrp="1"/>
          </p:cNvSpPr>
          <p:nvPr>
            <p:ph type="body" sz="quarter" idx="42" hasCustomPrompt="1"/>
          </p:nvPr>
        </p:nvSpPr>
        <p:spPr>
          <a:xfrm>
            <a:off x="292649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5241522"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2" name="Text Placeholder 17"/>
          <p:cNvSpPr>
            <a:spLocks noGrp="1"/>
          </p:cNvSpPr>
          <p:nvPr>
            <p:ph type="body" sz="quarter" idx="44" hasCustomPrompt="1"/>
          </p:nvPr>
        </p:nvSpPr>
        <p:spPr>
          <a:xfrm>
            <a:off x="524152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7540880"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4" name="Text Placeholder 17"/>
          <p:cNvSpPr>
            <a:spLocks noGrp="1"/>
          </p:cNvSpPr>
          <p:nvPr>
            <p:ph type="body" sz="quarter" idx="46" hasCustomPrompt="1"/>
          </p:nvPr>
        </p:nvSpPr>
        <p:spPr>
          <a:xfrm>
            <a:off x="7540881"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9782136"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6" name="Text Placeholder 17"/>
          <p:cNvSpPr>
            <a:spLocks noGrp="1"/>
          </p:cNvSpPr>
          <p:nvPr>
            <p:ph type="body" sz="quarter" idx="48" hasCustomPrompt="1"/>
          </p:nvPr>
        </p:nvSpPr>
        <p:spPr>
          <a:xfrm>
            <a:off x="9782137"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
        <p:nvSpPr>
          <p:cNvPr id="28" name="Title 31"/>
          <p:cNvSpPr>
            <a:spLocks noGrp="1"/>
          </p:cNvSpPr>
          <p:nvPr>
            <p:ph type="title" hasCustomPrompt="1"/>
          </p:nvPr>
        </p:nvSpPr>
        <p:spPr>
          <a:xfrm>
            <a:off x="609600" y="0"/>
            <a:ext cx="4284680" cy="2272344"/>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65424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0" name="Picture Placeholder 24"/>
          <p:cNvSpPr>
            <a:spLocks noGrp="1" noChangeAspect="1"/>
          </p:cNvSpPr>
          <p:nvPr>
            <p:ph type="pic" sz="quarter" idx="51" hasCustomPrompt="1"/>
          </p:nvPr>
        </p:nvSpPr>
        <p:spPr>
          <a:xfrm>
            <a:off x="2986149"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1" name="Picture Placeholder 24"/>
          <p:cNvSpPr>
            <a:spLocks noGrp="1" noChangeAspect="1"/>
          </p:cNvSpPr>
          <p:nvPr>
            <p:ph type="pic" sz="quarter" idx="52" hasCustomPrompt="1"/>
          </p:nvPr>
        </p:nvSpPr>
        <p:spPr>
          <a:xfrm>
            <a:off x="5234712"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2" name="Picture Placeholder 24"/>
          <p:cNvSpPr>
            <a:spLocks noGrp="1" noChangeAspect="1"/>
          </p:cNvSpPr>
          <p:nvPr>
            <p:ph type="pic" sz="quarter" idx="53" hasCustomPrompt="1"/>
          </p:nvPr>
        </p:nvSpPr>
        <p:spPr>
          <a:xfrm>
            <a:off x="756758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3" name="Picture Placeholder 24"/>
          <p:cNvSpPr>
            <a:spLocks noGrp="1" noChangeAspect="1"/>
          </p:cNvSpPr>
          <p:nvPr>
            <p:ph type="pic" sz="quarter" idx="54" hasCustomPrompt="1"/>
          </p:nvPr>
        </p:nvSpPr>
        <p:spPr>
          <a:xfrm>
            <a:off x="978213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Tree>
    <p:extLst>
      <p:ext uri="{BB962C8B-B14F-4D97-AF65-F5344CB8AC3E}">
        <p14:creationId xmlns:p14="http://schemas.microsoft.com/office/powerpoint/2010/main" val="660572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1"/>
            <a:ext cx="12192000" cy="3577167"/>
          </a:xfrm>
          <a:solidFill>
            <a:schemeClr val="bg1">
              <a:lumMod val="85000"/>
            </a:schemeClr>
          </a:solidFill>
        </p:spPr>
        <p:txBody>
          <a:bodyPr>
            <a:normAutofit/>
          </a:bodyPr>
          <a:lstStyle>
            <a:lvl1pPr marL="0" indent="0" algn="r">
              <a:buNone/>
              <a:defRPr sz="2133"/>
            </a:lvl1pPr>
          </a:lstStyle>
          <a:p>
            <a:r>
              <a:rPr lang="en-US" dirty="0"/>
              <a:t>Insert a large image here</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
        <p:nvSpPr>
          <p:cNvPr id="15" name="Text Placeholder 14"/>
          <p:cNvSpPr>
            <a:spLocks noGrp="1"/>
          </p:cNvSpPr>
          <p:nvPr>
            <p:ph type="body" sz="quarter" idx="50" hasCustomPrompt="1"/>
          </p:nvPr>
        </p:nvSpPr>
        <p:spPr>
          <a:xfrm>
            <a:off x="639234" y="3958167"/>
            <a:ext cx="11023581" cy="2317751"/>
          </a:xfrm>
        </p:spPr>
        <p:txBody>
          <a:bodyPr lIns="0" tIns="0" rIns="0" bIns="0">
            <a:noAutofit/>
          </a:bodyPr>
          <a:lstStyle>
            <a:lvl1pPr marL="0" indent="0">
              <a:buNone/>
              <a:defRPr sz="2667"/>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en-US"/>
              <a:t>Short Slide Summary</a:t>
            </a:r>
          </a:p>
        </p:txBody>
      </p:sp>
      <p:sp>
        <p:nvSpPr>
          <p:cNvPr id="2" name="Title 1"/>
          <p:cNvSpPr>
            <a:spLocks noGrp="1"/>
          </p:cNvSpPr>
          <p:nvPr>
            <p:ph type="title" hasCustomPrompt="1"/>
          </p:nvPr>
        </p:nvSpPr>
        <p:spPr>
          <a:xfrm>
            <a:off x="0" y="2931736"/>
            <a:ext cx="6582643" cy="629788"/>
          </a:xfrm>
        </p:spPr>
        <p:txBody>
          <a:bodyPr lIns="274320" tIns="91440" bIns="45720">
            <a:spAutoFit/>
          </a:bodyPr>
          <a:lstStyle>
            <a:lvl1pPr algn="l">
              <a:defRPr/>
            </a:lvl1pPr>
          </a:lstStyle>
          <a:p>
            <a:pPr lvl="0"/>
            <a:r>
              <a:rPr lang="en-US"/>
              <a:t>Title: Content Slide</a:t>
            </a:r>
          </a:p>
        </p:txBody>
      </p:sp>
    </p:spTree>
    <p:extLst>
      <p:ext uri="{BB962C8B-B14F-4D97-AF65-F5344CB8AC3E}">
        <p14:creationId xmlns:p14="http://schemas.microsoft.com/office/powerpoint/2010/main" val="1638536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609600" y="1855841"/>
            <a:ext cx="5497435" cy="3389856"/>
          </a:xfrm>
          <a:prstGeom prst="rect">
            <a:avLst/>
          </a:prstGeom>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dirty="0"/>
              <a:t>Insert Photo</a:t>
            </a:r>
          </a:p>
        </p:txBody>
      </p:sp>
      <p:sp>
        <p:nvSpPr>
          <p:cNvPr id="4" name="Text Placeholder 27"/>
          <p:cNvSpPr>
            <a:spLocks noGrp="1"/>
          </p:cNvSpPr>
          <p:nvPr>
            <p:ph type="body" sz="quarter" idx="20" hasCustomPrompt="1"/>
          </p:nvPr>
        </p:nvSpPr>
        <p:spPr>
          <a:xfrm>
            <a:off x="609600" y="5454634"/>
            <a:ext cx="5497435" cy="969684"/>
          </a:xfrm>
          <a:prstGeom prst="rect">
            <a:avLst/>
          </a:prstGeom>
        </p:spPr>
        <p:txBody>
          <a:bodyPr vert="horz" lIns="0" tIns="0" rIns="0" bIns="0" anchor="t" anchorCtr="0"/>
          <a:lstStyle>
            <a:lvl1pPr marL="0" indent="0">
              <a:spcBef>
                <a:spcPts val="1333"/>
              </a:spcBef>
              <a:buFont typeface="Arial"/>
              <a:buNone/>
              <a:defRPr sz="24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6433744" y="243840"/>
            <a:ext cx="5162664" cy="2794016"/>
          </a:xfrm>
          <a:prstGeom prst="rect">
            <a:avLst/>
          </a:prstGeom>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dirty="0"/>
              <a:t>Insert Photo</a:t>
            </a:r>
          </a:p>
        </p:txBody>
      </p:sp>
      <p:sp>
        <p:nvSpPr>
          <p:cNvPr id="7" name="Picture Placeholder 2"/>
          <p:cNvSpPr>
            <a:spLocks noGrp="1"/>
          </p:cNvSpPr>
          <p:nvPr>
            <p:ph type="pic" sz="quarter" idx="23" hasCustomPrompt="1"/>
          </p:nvPr>
        </p:nvSpPr>
        <p:spPr>
          <a:xfrm>
            <a:off x="6433744" y="3306596"/>
            <a:ext cx="5162664" cy="3117721"/>
          </a:xfrm>
          <a:prstGeom prst="rect">
            <a:avLst/>
          </a:prstGeom>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dirty="0"/>
              <a:t>Insert Photo</a:t>
            </a:r>
          </a:p>
        </p:txBody>
      </p:sp>
      <p:sp>
        <p:nvSpPr>
          <p:cNvPr id="8" name="TextBox 7"/>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Tree>
    <p:extLst>
      <p:ext uri="{BB962C8B-B14F-4D97-AF65-F5344CB8AC3E}">
        <p14:creationId xmlns:p14="http://schemas.microsoft.com/office/powerpoint/2010/main" val="634595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897552" y="1463329"/>
            <a:ext cx="6141829" cy="1797768"/>
          </a:xfrm>
        </p:spPr>
        <p:txBody>
          <a:bodyPr anchor="b" anchorCtr="0">
            <a:noAutofit/>
          </a:bodyPr>
          <a:lstStyle>
            <a:lvl1pPr marL="0" indent="0">
              <a:buNone/>
              <a:defRPr sz="5333" baseline="0"/>
            </a:lvl1pPr>
          </a:lstStyle>
          <a:p>
            <a:pPr lvl="0"/>
            <a:r>
              <a:rPr lang="en-US"/>
              <a:t>Q&amp;A or Thank You</a:t>
            </a:r>
          </a:p>
        </p:txBody>
      </p:sp>
      <p:cxnSp>
        <p:nvCxnSpPr>
          <p:cNvPr id="4" name="Straight Connector 3"/>
          <p:cNvCxnSpPr/>
          <p:nvPr userDrawn="1"/>
        </p:nvCxnSpPr>
        <p:spPr>
          <a:xfrm>
            <a:off x="4988864" y="3501684"/>
            <a:ext cx="66075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897428" y="4367357"/>
            <a:ext cx="6142709" cy="448208"/>
          </a:xfrm>
        </p:spPr>
        <p:txBody>
          <a:bodyPr>
            <a:noAutofit/>
          </a:bodyPr>
          <a:lstStyle>
            <a:lvl1pPr marL="0" indent="0">
              <a:spcBef>
                <a:spcPts val="533"/>
              </a:spcBef>
              <a:buNone/>
              <a:defRPr sz="1333" baseline="0"/>
            </a:lvl1pPr>
            <a:lvl2pPr marL="609585" indent="0">
              <a:buNone/>
              <a:defRPr/>
            </a:lvl2pPr>
            <a:lvl3pPr marL="1219170" indent="0">
              <a:buNone/>
              <a:defRPr/>
            </a:lvl3pPr>
            <a:lvl4pPr marL="1828754" indent="0">
              <a:buNone/>
              <a:defRPr/>
            </a:lvl4pPr>
            <a:lvl5pPr marL="2438339" indent="0">
              <a:buNone/>
              <a:defRPr/>
            </a:lvl5pPr>
          </a:lstStyle>
          <a:p>
            <a:pPr lvl="0"/>
            <a:r>
              <a:rPr lang="en-US"/>
              <a:t>Publication Number</a:t>
            </a:r>
          </a:p>
        </p:txBody>
      </p:sp>
      <p:sp>
        <p:nvSpPr>
          <p:cNvPr id="9" name="TextBox 8"/>
          <p:cNvSpPr txBox="1"/>
          <p:nvPr userDrawn="1"/>
        </p:nvSpPr>
        <p:spPr>
          <a:xfrm>
            <a:off x="4815669" y="3675738"/>
            <a:ext cx="2822223" cy="471813"/>
          </a:xfrm>
          <a:prstGeom prst="rect">
            <a:avLst/>
          </a:prstGeom>
          <a:solidFill>
            <a:srgbClr val="FFFFFF">
              <a:alpha val="59000"/>
            </a:srgbClr>
          </a:solidFill>
        </p:spPr>
        <p:txBody>
          <a:bodyPr wrap="square" lIns="0" tIns="0" rIns="0" bIns="0" rtlCol="0" anchor="ctr">
            <a:noAutofit/>
          </a:bodyPr>
          <a:lstStyle/>
          <a:p>
            <a:pPr algn="l">
              <a:spcBef>
                <a:spcPts val="1600"/>
              </a:spcBef>
              <a:spcAft>
                <a:spcPts val="800"/>
              </a:spcAft>
            </a:pPr>
            <a:r>
              <a:rPr lang="en-US" sz="3200" b="1" dirty="0">
                <a:solidFill>
                  <a:srgbClr val="333333"/>
                </a:solidFill>
              </a:rPr>
              <a:t>  </a:t>
            </a:r>
            <a:r>
              <a:rPr lang="en-US" sz="1800" b="1" dirty="0">
                <a:solidFill>
                  <a:srgbClr val="333333"/>
                </a:solidFill>
              </a:rPr>
              <a:t>www.nrel.gov</a:t>
            </a:r>
          </a:p>
        </p:txBody>
      </p:sp>
      <p:sp>
        <p:nvSpPr>
          <p:cNvPr id="10" name="Rectangle 9"/>
          <p:cNvSpPr/>
          <p:nvPr userDrawn="1"/>
        </p:nvSpPr>
        <p:spPr>
          <a:xfrm>
            <a:off x="8110224" y="5401589"/>
            <a:ext cx="3257469" cy="1456411"/>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11" name="Picture 10" descr="NREL_logo_2009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69388" y="5768944"/>
            <a:ext cx="2524571" cy="671341"/>
          </a:xfrm>
          <a:prstGeom prst="rect">
            <a:avLst/>
          </a:prstGeom>
        </p:spPr>
      </p:pic>
    </p:spTree>
    <p:extLst>
      <p:ext uri="{BB962C8B-B14F-4D97-AF65-F5344CB8AC3E}">
        <p14:creationId xmlns:p14="http://schemas.microsoft.com/office/powerpoint/2010/main" val="1124723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mp; Content - Bar Layout">
    <p:spTree>
      <p:nvGrpSpPr>
        <p:cNvPr id="1" name=""/>
        <p:cNvGrpSpPr/>
        <p:nvPr/>
      </p:nvGrpSpPr>
      <p:grpSpPr>
        <a:xfrm>
          <a:off x="0" y="0"/>
          <a:ext cx="0" cy="0"/>
          <a:chOff x="0" y="0"/>
          <a:chExt cx="0" cy="0"/>
        </a:xfrm>
      </p:grpSpPr>
      <p:pic>
        <p:nvPicPr>
          <p:cNvPr id="5" name="Picture 4" descr="ban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732403"/>
          </a:xfrm>
          <a:prstGeom prst="rect">
            <a:avLst/>
          </a:prstGeom>
        </p:spPr>
      </p:pic>
      <p:sp>
        <p:nvSpPr>
          <p:cNvPr id="8" name="Rectangle 7"/>
          <p:cNvSpPr/>
          <p:nvPr userDrawn="1"/>
        </p:nvSpPr>
        <p:spPr>
          <a:xfrm>
            <a:off x="0" y="6647996"/>
            <a:ext cx="12192000" cy="2184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95" tIns="45697" rIns="91395" bIns="45697" rtlCol="0" anchor="ctr"/>
          <a:lstStyle/>
          <a:p>
            <a:pPr algn="ctr"/>
            <a:endParaRPr lang="en-US" sz="1800" dirty="0">
              <a:latin typeface="Arial"/>
            </a:endParaRPr>
          </a:p>
        </p:txBody>
      </p:sp>
      <p:sp>
        <p:nvSpPr>
          <p:cNvPr id="11" name="TextBox 10"/>
          <p:cNvSpPr txBox="1"/>
          <p:nvPr userDrawn="1"/>
        </p:nvSpPr>
        <p:spPr>
          <a:xfrm>
            <a:off x="464100" y="6637068"/>
            <a:ext cx="2858384" cy="230786"/>
          </a:xfrm>
          <a:prstGeom prst="rect">
            <a:avLst/>
          </a:prstGeom>
          <a:noFill/>
        </p:spPr>
        <p:txBody>
          <a:bodyPr wrap="none" lIns="91395" tIns="45697" rIns="91395" bIns="45697" rtlCol="0">
            <a:spAutoFit/>
          </a:bodyPr>
          <a:lstStyle/>
          <a:p>
            <a:r>
              <a:rPr lang="en-US" sz="900" dirty="0">
                <a:solidFill>
                  <a:schemeClr val="bg1"/>
                </a:solidFill>
                <a:latin typeface="Arial"/>
              </a:rPr>
              <a:t>NATIONAL RENEWABLE ENERGY LABORATORY</a:t>
            </a:r>
          </a:p>
        </p:txBody>
      </p:sp>
      <p:sp>
        <p:nvSpPr>
          <p:cNvPr id="3" name="Content Placeholder 2"/>
          <p:cNvSpPr>
            <a:spLocks noGrp="1"/>
          </p:cNvSpPr>
          <p:nvPr>
            <p:ph idx="1" hasCustomPrompt="1"/>
          </p:nvPr>
        </p:nvSpPr>
        <p:spPr/>
        <p:txBody>
          <a:bodyPr/>
          <a:lstStyle>
            <a:lvl1pPr>
              <a:defRPr sz="2800">
                <a:solidFill>
                  <a:srgbClr val="353A3E"/>
                </a:solidFill>
              </a:defRPr>
            </a:lvl1pPr>
            <a:lvl2pPr>
              <a:buSzPct val="80000"/>
              <a:buFont typeface="Courier New" pitchFamily="49" charset="0"/>
              <a:buChar char="o"/>
              <a:defRPr sz="2600">
                <a:solidFill>
                  <a:srgbClr val="353A3E"/>
                </a:solidFill>
              </a:defRPr>
            </a:lvl2pPr>
            <a:lvl3pPr>
              <a:buFont typeface="Calibri" pitchFamily="34" charset="0"/>
              <a:buChar char="–"/>
              <a:defRPr>
                <a:solidFill>
                  <a:srgbClr val="353A3E"/>
                </a:solidFill>
              </a:defRPr>
            </a:lvl3pPr>
            <a:lvl4pPr>
              <a:buFont typeface="Wingdings" pitchFamily="2" charset="2"/>
              <a:buChar char="§"/>
              <a:defRPr>
                <a:solidFill>
                  <a:srgbClr val="353A3E"/>
                </a:solidFill>
              </a:defRPr>
            </a:lvl4pPr>
            <a:lvl5pPr>
              <a:defRPr>
                <a:solidFill>
                  <a:srgbClr val="353A3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600" y="95569"/>
            <a:ext cx="10972800" cy="566928"/>
          </a:xfrm>
        </p:spPr>
        <p:txBody>
          <a:bodyPr>
            <a:normAutofit/>
          </a:bodyPr>
          <a:lstStyle>
            <a:lvl1pPr algn="l">
              <a:defRPr sz="2800">
                <a:solidFill>
                  <a:schemeClr val="bg1"/>
                </a:solidFill>
                <a:latin typeface="Calibri"/>
                <a:cs typeface="Calibri"/>
              </a:defRPr>
            </a:lvl1pPr>
          </a:lstStyle>
          <a:p>
            <a:r>
              <a:rPr lang="en-US"/>
              <a:t>CLICK TO EDIT MASTER TITLE STYLE</a:t>
            </a:r>
          </a:p>
        </p:txBody>
      </p:sp>
      <p:sp>
        <p:nvSpPr>
          <p:cNvPr id="9" name="TextBox 8"/>
          <p:cNvSpPr txBox="1"/>
          <p:nvPr userDrawn="1"/>
        </p:nvSpPr>
        <p:spPr>
          <a:xfrm>
            <a:off x="11384784" y="6655741"/>
            <a:ext cx="319318" cy="223266"/>
          </a:xfrm>
          <a:prstGeom prst="rect">
            <a:avLst/>
          </a:prstGeom>
          <a:noFill/>
        </p:spPr>
        <p:txBody>
          <a:bodyPr wrap="none" rtlCol="0">
            <a:spAutoFit/>
          </a:bodyPr>
          <a:lstStyle/>
          <a:p>
            <a:pPr algn="r"/>
            <a:fld id="{1EACFCF3-982C-4B40-877B-11AE90AD0EA1}" type="slidenum">
              <a:rPr lang="en-US" sz="851" smtClean="0">
                <a:solidFill>
                  <a:schemeClr val="bg1"/>
                </a:solidFill>
                <a:latin typeface="Arial"/>
              </a:rPr>
              <a:t>‹#›</a:t>
            </a:fld>
            <a:endParaRPr lang="en-US" sz="851" dirty="0">
              <a:solidFill>
                <a:schemeClr val="bg1"/>
              </a:solidFill>
              <a:latin typeface="Arial"/>
            </a:endParaRPr>
          </a:p>
        </p:txBody>
      </p:sp>
    </p:spTree>
    <p:extLst>
      <p:ext uri="{BB962C8B-B14F-4D97-AF65-F5344CB8AC3E}">
        <p14:creationId xmlns:p14="http://schemas.microsoft.com/office/powerpoint/2010/main" val="56634584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mp; Content - Bar Layout">
    <p:spTree>
      <p:nvGrpSpPr>
        <p:cNvPr id="1" name=""/>
        <p:cNvGrpSpPr/>
        <p:nvPr/>
      </p:nvGrpSpPr>
      <p:grpSpPr>
        <a:xfrm>
          <a:off x="0" y="0"/>
          <a:ext cx="0" cy="0"/>
          <a:chOff x="0" y="0"/>
          <a:chExt cx="0" cy="0"/>
        </a:xfrm>
      </p:grpSpPr>
      <p:pic>
        <p:nvPicPr>
          <p:cNvPr id="10" name="Picture 9" descr="ban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732403"/>
          </a:xfrm>
          <a:prstGeom prst="rect">
            <a:avLst/>
          </a:prstGeom>
        </p:spPr>
      </p:pic>
      <p:sp>
        <p:nvSpPr>
          <p:cNvPr id="3" name="Content Placeholder 2"/>
          <p:cNvSpPr>
            <a:spLocks noGrp="1"/>
          </p:cNvSpPr>
          <p:nvPr>
            <p:ph idx="1" hasCustomPrompt="1"/>
          </p:nvPr>
        </p:nvSpPr>
        <p:spPr/>
        <p:txBody>
          <a:bodyPr/>
          <a:lstStyle>
            <a:lvl1pPr>
              <a:defRPr sz="2200"/>
            </a:lvl1pPr>
            <a:lvl2pPr marL="742556" indent="-285600">
              <a:buSzPct val="80000"/>
              <a:buFont typeface="Arial"/>
              <a:buChar char="•"/>
              <a:defRPr sz="2000"/>
            </a:lvl2pPr>
            <a:lvl3pPr>
              <a:buFont typeface="Calibri" pitchFamily="34" charset="0"/>
              <a:buChar char="–"/>
              <a:defRPr sz="1800"/>
            </a:lvl3pPr>
            <a:lvl4pPr>
              <a:buFont typeface="Wingdings" pitchFamily="2" charset="2"/>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0786" y="6660445"/>
            <a:ext cx="12299757" cy="2184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95" tIns="45697" rIns="91395" bIns="45697" rtlCol="0" anchor="ctr"/>
          <a:lstStyle/>
          <a:p>
            <a:pPr algn="ctr"/>
            <a:endParaRPr lang="en-US" sz="1800" dirty="0">
              <a:latin typeface="Arial"/>
            </a:endParaRPr>
          </a:p>
        </p:txBody>
      </p:sp>
      <p:sp>
        <p:nvSpPr>
          <p:cNvPr id="8" name="TextBox 7"/>
          <p:cNvSpPr txBox="1"/>
          <p:nvPr userDrawn="1"/>
        </p:nvSpPr>
        <p:spPr>
          <a:xfrm>
            <a:off x="464100" y="6655742"/>
            <a:ext cx="2858384" cy="230786"/>
          </a:xfrm>
          <a:prstGeom prst="rect">
            <a:avLst/>
          </a:prstGeom>
          <a:noFill/>
        </p:spPr>
        <p:txBody>
          <a:bodyPr wrap="none" lIns="91395" tIns="45697" rIns="91395" bIns="45697" rtlCol="0">
            <a:spAutoFit/>
          </a:bodyPr>
          <a:lstStyle/>
          <a:p>
            <a:r>
              <a:rPr lang="en-US" sz="900" dirty="0">
                <a:solidFill>
                  <a:schemeClr val="bg1"/>
                </a:solidFill>
                <a:latin typeface="Arial"/>
              </a:rPr>
              <a:t>NATIONAL RENEWABLE ENERGY LABORATORY</a:t>
            </a:r>
          </a:p>
        </p:txBody>
      </p:sp>
      <p:sp>
        <p:nvSpPr>
          <p:cNvPr id="9" name="TextBox 8"/>
          <p:cNvSpPr txBox="1"/>
          <p:nvPr userDrawn="1"/>
        </p:nvSpPr>
        <p:spPr>
          <a:xfrm>
            <a:off x="11378464" y="6655742"/>
            <a:ext cx="325639" cy="230786"/>
          </a:xfrm>
          <a:prstGeom prst="rect">
            <a:avLst/>
          </a:prstGeom>
          <a:noFill/>
        </p:spPr>
        <p:txBody>
          <a:bodyPr wrap="none" lIns="91395" tIns="45697" rIns="91395" bIns="45697" rtlCol="0">
            <a:spAutoFit/>
          </a:bodyPr>
          <a:lstStyle/>
          <a:p>
            <a:pPr algn="r"/>
            <a:fld id="{1EACFCF3-982C-4B40-877B-11AE90AD0EA1}" type="slidenum">
              <a:rPr lang="en-US" sz="900" smtClean="0">
                <a:solidFill>
                  <a:schemeClr val="bg1"/>
                </a:solidFill>
                <a:latin typeface="Arial"/>
              </a:rPr>
              <a:t>‹#›</a:t>
            </a:fld>
            <a:endParaRPr lang="en-US" sz="900" dirty="0">
              <a:solidFill>
                <a:schemeClr val="bg1"/>
              </a:solidFill>
              <a:latin typeface="Arial"/>
            </a:endParaRPr>
          </a:p>
        </p:txBody>
      </p:sp>
    </p:spTree>
    <p:extLst>
      <p:ext uri="{BB962C8B-B14F-4D97-AF65-F5344CB8AC3E}">
        <p14:creationId xmlns:p14="http://schemas.microsoft.com/office/powerpoint/2010/main" val="135339636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imple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1"/>
            <a:ext cx="9764295" cy="868947"/>
          </a:xfrm>
          <a:prstGeom prst="rect">
            <a:avLst/>
          </a:prstGeom>
          <a:solidFill>
            <a:srgbClr val="282828"/>
          </a:solidFill>
        </p:spPr>
        <p:txBody>
          <a:bodyPr vert="horz" lIns="91440" tIns="91440" rIns="91440" bIns="91440" anchor="ctr" anchorCtr="0"/>
          <a:lstStyle>
            <a:lvl1pPr>
              <a:lnSpc>
                <a:spcPct val="90000"/>
              </a:lnSpc>
              <a:defRPr sz="4000">
                <a:solidFill>
                  <a:schemeClr val="bg1"/>
                </a:solidFill>
              </a:defRPr>
            </a:lvl1pPr>
          </a:lstStyle>
          <a:p>
            <a:r>
              <a:rPr lang="en-US"/>
              <a:t>Simple Slide</a:t>
            </a:r>
          </a:p>
        </p:txBody>
      </p:sp>
      <p:sp>
        <p:nvSpPr>
          <p:cNvPr id="8" name="Text Placeholder 7"/>
          <p:cNvSpPr>
            <a:spLocks noGrp="1"/>
          </p:cNvSpPr>
          <p:nvPr>
            <p:ph type="body" sz="quarter" idx="10"/>
          </p:nvPr>
        </p:nvSpPr>
        <p:spPr>
          <a:xfrm>
            <a:off x="594785" y="1136317"/>
            <a:ext cx="11161788" cy="5186471"/>
          </a:xfrm>
          <a:prstGeom prst="rect">
            <a:avLst/>
          </a:prstGeom>
        </p:spPr>
        <p:txBody>
          <a:bodyPr vert="horz"/>
          <a:lstStyle>
            <a:lvl1pPr>
              <a:defRPr sz="3467"/>
            </a:lvl1pPr>
            <a:lvl2pPr>
              <a:defRPr sz="3200"/>
            </a:lvl2pPr>
            <a:lvl3pPr>
              <a:defRPr sz="2667"/>
            </a:lvl3pPr>
            <a:lvl4pPr>
              <a:defRPr sz="2133"/>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89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Half Photo">
    <p:spTree>
      <p:nvGrpSpPr>
        <p:cNvPr id="1" name=""/>
        <p:cNvGrpSpPr/>
        <p:nvPr/>
      </p:nvGrpSpPr>
      <p:grpSpPr>
        <a:xfrm>
          <a:off x="0" y="0"/>
          <a:ext cx="0" cy="0"/>
          <a:chOff x="0" y="0"/>
          <a:chExt cx="0" cy="0"/>
        </a:xfrm>
      </p:grpSpPr>
      <p:pic>
        <p:nvPicPr>
          <p:cNvPr id="4" name="Picture 3" descr="3681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05018" y="0"/>
            <a:ext cx="6086983" cy="6858000"/>
          </a:xfrm>
          <a:prstGeom prst="rect">
            <a:avLst/>
          </a:prstGeom>
        </p:spPr>
      </p:pic>
      <p:sp>
        <p:nvSpPr>
          <p:cNvPr id="12" name="Rectangle 11"/>
          <p:cNvSpPr/>
          <p:nvPr userDrawn="1"/>
        </p:nvSpPr>
        <p:spPr>
          <a:xfrm>
            <a:off x="623272" y="-2"/>
            <a:ext cx="3257469"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13" name="Picture 12"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436" y="367354"/>
            <a:ext cx="2524571" cy="671341"/>
          </a:xfrm>
          <a:prstGeom prst="rect">
            <a:avLst/>
          </a:prstGeom>
        </p:spPr>
      </p:pic>
      <p:sp>
        <p:nvSpPr>
          <p:cNvPr id="9" name="Text Placeholder 7"/>
          <p:cNvSpPr>
            <a:spLocks noGrp="1"/>
          </p:cNvSpPr>
          <p:nvPr>
            <p:ph type="body" sz="quarter" idx="10" hasCustomPrompt="1"/>
          </p:nvPr>
        </p:nvSpPr>
        <p:spPr>
          <a:xfrm>
            <a:off x="623272" y="2008023"/>
            <a:ext cx="5269528" cy="1797768"/>
          </a:xfrm>
        </p:spPr>
        <p:txBody>
          <a:bodyPr anchor="b" anchorCtr="0">
            <a:noAutofit/>
          </a:bodyPr>
          <a:lstStyle>
            <a:lvl1pPr marL="0" indent="0">
              <a:buNone/>
              <a:defRPr sz="4000"/>
            </a:lvl1pPr>
          </a:lstStyle>
          <a:p>
            <a:pPr lvl="0"/>
            <a:r>
              <a:rPr lang="en-US"/>
              <a:t>Title</a:t>
            </a:r>
          </a:p>
        </p:txBody>
      </p:sp>
      <p:cxnSp>
        <p:nvCxnSpPr>
          <p:cNvPr id="10" name="Straight Connector 9"/>
          <p:cNvCxnSpPr/>
          <p:nvPr userDrawn="1"/>
        </p:nvCxnSpPr>
        <p:spPr>
          <a:xfrm>
            <a:off x="760447" y="4046377"/>
            <a:ext cx="6099972"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Text Placeholder 14"/>
          <p:cNvSpPr>
            <a:spLocks noGrp="1"/>
          </p:cNvSpPr>
          <p:nvPr>
            <p:ph type="body" sz="quarter" idx="11" hasCustomPrompt="1"/>
          </p:nvPr>
        </p:nvSpPr>
        <p:spPr>
          <a:xfrm>
            <a:off x="623273" y="4287311"/>
            <a:ext cx="5270283" cy="1468735"/>
          </a:xfrm>
        </p:spPr>
        <p:txBody>
          <a:bodyPr>
            <a:noAutofit/>
          </a:bodyPr>
          <a:lstStyle>
            <a:lvl1pPr marL="0" indent="0">
              <a:spcBef>
                <a:spcPts val="533"/>
              </a:spcBef>
              <a:buNone/>
              <a:defRPr sz="2400" baseline="0"/>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p>
          <a:p>
            <a:pPr lvl="0"/>
            <a:r>
              <a:rPr lang="en-US"/>
              <a:t>Venue or Organization</a:t>
            </a:r>
          </a:p>
          <a:p>
            <a:pPr lvl="0"/>
            <a:r>
              <a:rPr lang="en-US"/>
              <a:t>Date</a:t>
            </a:r>
          </a:p>
        </p:txBody>
      </p:sp>
      <p:sp>
        <p:nvSpPr>
          <p:cNvPr id="14" name="Text Placeholder 16"/>
          <p:cNvSpPr>
            <a:spLocks noGrp="1"/>
          </p:cNvSpPr>
          <p:nvPr>
            <p:ph type="body" sz="quarter" idx="12" hasCustomPrompt="1"/>
          </p:nvPr>
        </p:nvSpPr>
        <p:spPr>
          <a:xfrm>
            <a:off x="623273" y="5972328"/>
            <a:ext cx="5270283" cy="434219"/>
          </a:xfrm>
        </p:spPr>
        <p:txBody>
          <a:bodyPr>
            <a:noAutofit/>
          </a:bodyPr>
          <a:lstStyle>
            <a:lvl1pPr marL="0" indent="0">
              <a:buNone/>
              <a:defRPr sz="1867"/>
            </a:lvl1pPr>
          </a:lstStyle>
          <a:p>
            <a:pPr lvl="0"/>
            <a:r>
              <a:rPr lang="en-US"/>
              <a:t>Publication number or conference name</a:t>
            </a:r>
          </a:p>
        </p:txBody>
      </p:sp>
    </p:spTree>
    <p:extLst>
      <p:ext uri="{BB962C8B-B14F-4D97-AF65-F5344CB8AC3E}">
        <p14:creationId xmlns:p14="http://schemas.microsoft.com/office/powerpoint/2010/main" val="165690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ntent Slide - Half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3654425"/>
          </a:xfrm>
          <a:prstGeom prst="rect">
            <a:avLst/>
          </a:prstGeom>
          <a:solidFill>
            <a:schemeClr val="bg1">
              <a:lumMod val="85000"/>
            </a:schemeClr>
          </a:solidFill>
        </p:spPr>
        <p:txBody>
          <a:bodyPr vert="horz"/>
          <a:lstStyle>
            <a:lvl1pPr marL="0" marR="0" indent="0" algn="ctr" defTabSz="457189" rtl="0" eaLnBrk="1" fontAlgn="auto" latinLnBrk="0" hangingPunct="1">
              <a:lnSpc>
                <a:spcPct val="100000"/>
              </a:lnSpc>
              <a:spcBef>
                <a:spcPct val="20000"/>
              </a:spcBef>
              <a:spcAft>
                <a:spcPts val="0"/>
              </a:spcAft>
              <a:buClrTx/>
              <a:buSzTx/>
              <a:buFont typeface="Arial"/>
              <a:buNone/>
              <a:tabLst/>
              <a:defRPr sz="1400"/>
            </a:lvl1pPr>
          </a:lstStyle>
          <a:p>
            <a:r>
              <a:rPr lang="en-US" dirty="0"/>
              <a:t>Insert a large image here (10” wide x 4” high)</a:t>
            </a:r>
          </a:p>
          <a:p>
            <a:endParaRPr lang="en-US" dirty="0"/>
          </a:p>
        </p:txBody>
      </p:sp>
      <p:sp>
        <p:nvSpPr>
          <p:cNvPr id="7" name="Text Placeholder 6"/>
          <p:cNvSpPr>
            <a:spLocks noGrp="1"/>
          </p:cNvSpPr>
          <p:nvPr>
            <p:ph type="body" sz="quarter" idx="11" hasCustomPrompt="1"/>
          </p:nvPr>
        </p:nvSpPr>
        <p:spPr>
          <a:xfrm>
            <a:off x="607486" y="3959795"/>
            <a:ext cx="10774135" cy="2513584"/>
          </a:xfrm>
          <a:prstGeom prst="rect">
            <a:avLst/>
          </a:prstGeom>
        </p:spPr>
        <p:txBody>
          <a:bodyPr vert="horz" lIns="0" tIns="0" rIns="0" bIns="0"/>
          <a:lstStyle>
            <a:lvl1pPr marL="0" indent="0">
              <a:buNone/>
              <a:defRPr sz="2000" baseline="0"/>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Short slide summary</a:t>
            </a:r>
          </a:p>
        </p:txBody>
      </p:sp>
      <p:sp>
        <p:nvSpPr>
          <p:cNvPr id="10" name="Text Placeholder 7"/>
          <p:cNvSpPr>
            <a:spLocks noGrp="1"/>
          </p:cNvSpPr>
          <p:nvPr>
            <p:ph type="body" sz="quarter" idx="14" hasCustomPrompt="1"/>
          </p:nvPr>
        </p:nvSpPr>
        <p:spPr>
          <a:xfrm>
            <a:off x="0" y="3061955"/>
            <a:ext cx="8642773" cy="592471"/>
          </a:xfrm>
          <a:prstGeom prst="rect">
            <a:avLst/>
          </a:prstGeom>
          <a:solidFill>
            <a:schemeClr val="accent1"/>
          </a:solidFill>
        </p:spPr>
        <p:txBody>
          <a:bodyPr vert="horz" wrap="none" lIns="457200" tIns="0" rIns="274320" bIns="0" anchor="ctr" anchorCtr="0">
            <a:noAutofit/>
          </a:bodyPr>
          <a:lstStyle>
            <a:lvl1pPr marL="0" indent="0">
              <a:lnSpc>
                <a:spcPct val="110000"/>
              </a:lnSpc>
              <a:buNone/>
              <a:defRPr sz="3000" baseline="0">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Title: Content Slide</a:t>
            </a:r>
          </a:p>
        </p:txBody>
      </p:sp>
      <p:sp>
        <p:nvSpPr>
          <p:cNvPr id="5" name="TextBox 4"/>
          <p:cNvSpPr txBox="1"/>
          <p:nvPr userDrawn="1"/>
        </p:nvSpPr>
        <p:spPr>
          <a:xfrm>
            <a:off x="6594718" y="6654801"/>
            <a:ext cx="5393581" cy="107723"/>
          </a:xfrm>
          <a:prstGeom prst="rect">
            <a:avLst/>
          </a:prstGeom>
          <a:noFill/>
        </p:spPr>
        <p:txBody>
          <a:bodyPr wrap="square" lIns="0" tIns="0" rIns="0" bIns="0" rtlCol="0" anchor="ctr" anchorCtr="0">
            <a:noAutofit/>
          </a:bodyPr>
          <a:lstStyle/>
          <a:p>
            <a:pPr algn="r"/>
            <a:r>
              <a:rPr lang="en-US" sz="700" dirty="0"/>
              <a:t>NREL</a:t>
            </a:r>
            <a:r>
              <a:rPr lang="en-US" sz="700" baseline="0" dirty="0"/>
              <a:t>    </a:t>
            </a:r>
            <a:r>
              <a:rPr lang="en-US" sz="700" dirty="0"/>
              <a:t>|    </a:t>
            </a:r>
            <a:fld id="{BFD71CF8-5198-8441-A7C0-DC22FD64CBE4}" type="slidenum">
              <a:rPr lang="en-US" sz="700"/>
              <a:t>‹#›</a:t>
            </a:fld>
            <a:endParaRPr lang="en-US" sz="700" dirty="0"/>
          </a:p>
        </p:txBody>
      </p:sp>
    </p:spTree>
    <p:extLst>
      <p:ext uri="{BB962C8B-B14F-4D97-AF65-F5344CB8AC3E}">
        <p14:creationId xmlns:p14="http://schemas.microsoft.com/office/powerpoint/2010/main" val="1800318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ontent Slide - Infographic Half Photo">
    <p:spTree>
      <p:nvGrpSpPr>
        <p:cNvPr id="1" name=""/>
        <p:cNvGrpSpPr/>
        <p:nvPr/>
      </p:nvGrpSpPr>
      <p:grpSpPr>
        <a:xfrm>
          <a:off x="0" y="0"/>
          <a:ext cx="0" cy="0"/>
          <a:chOff x="0" y="0"/>
          <a:chExt cx="0" cy="0"/>
        </a:xfrm>
      </p:grpSpPr>
      <p:sp>
        <p:nvSpPr>
          <p:cNvPr id="26" name="Rectangle 25"/>
          <p:cNvSpPr/>
          <p:nvPr userDrawn="1"/>
        </p:nvSpPr>
        <p:spPr>
          <a:xfrm>
            <a:off x="1" y="3654427"/>
            <a:ext cx="12192000" cy="3203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Picture Placeholder 3"/>
          <p:cNvSpPr>
            <a:spLocks noGrp="1"/>
          </p:cNvSpPr>
          <p:nvPr>
            <p:ph type="pic" sz="quarter" idx="10" hasCustomPrompt="1"/>
          </p:nvPr>
        </p:nvSpPr>
        <p:spPr>
          <a:xfrm>
            <a:off x="1" y="0"/>
            <a:ext cx="12192000" cy="3654425"/>
          </a:xfrm>
          <a:prstGeom prst="rect">
            <a:avLst/>
          </a:prstGeom>
          <a:solidFill>
            <a:schemeClr val="bg1">
              <a:lumMod val="85000"/>
            </a:schemeClr>
          </a:solidFill>
        </p:spPr>
        <p:txBody>
          <a:bodyPr vert="horz"/>
          <a:lstStyle>
            <a:lvl1pPr marL="0" marR="0" indent="0" algn="r" defTabSz="457200" rtl="0" eaLnBrk="1" fontAlgn="auto" latinLnBrk="0" hangingPunct="1">
              <a:lnSpc>
                <a:spcPct val="100000"/>
              </a:lnSpc>
              <a:spcBef>
                <a:spcPct val="20000"/>
              </a:spcBef>
              <a:spcAft>
                <a:spcPts val="0"/>
              </a:spcAft>
              <a:buClrTx/>
              <a:buSzTx/>
              <a:buFont typeface="Arial"/>
              <a:buNone/>
              <a:tabLst/>
              <a:defRPr sz="1400"/>
            </a:lvl1pPr>
          </a:lstStyle>
          <a:p>
            <a:r>
              <a:rPr lang="en-US" dirty="0"/>
              <a:t>Insert a large image here (10” wide x 4” high)</a:t>
            </a:r>
          </a:p>
          <a:p>
            <a:endParaRPr lang="en-US" dirty="0"/>
          </a:p>
        </p:txBody>
      </p:sp>
      <p:sp>
        <p:nvSpPr>
          <p:cNvPr id="5" name="Rectangle 4"/>
          <p:cNvSpPr/>
          <p:nvPr/>
        </p:nvSpPr>
        <p:spPr>
          <a:xfrm>
            <a:off x="1" y="3654427"/>
            <a:ext cx="12192000" cy="3203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7" name="Text Placeholder 3"/>
          <p:cNvSpPr>
            <a:spLocks noGrp="1"/>
          </p:cNvSpPr>
          <p:nvPr>
            <p:ph type="body" sz="quarter" idx="18" hasCustomPrompt="1"/>
          </p:nvPr>
        </p:nvSpPr>
        <p:spPr>
          <a:xfrm>
            <a:off x="624417" y="5161586"/>
            <a:ext cx="1782233" cy="922690"/>
          </a:xfrm>
          <a:prstGeom prst="rect">
            <a:avLst/>
          </a:prstGeom>
          <a:ln>
            <a:noFill/>
          </a:ln>
        </p:spPr>
        <p:txBody>
          <a:bodyPr vert="horz" lIns="0" tIns="0" rIns="0" bIns="0"/>
          <a:lstStyle>
            <a:lvl1pPr marL="0" indent="0" algn="ctr">
              <a:buNone/>
              <a:defRPr sz="16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38" name="Text Placeholder 17"/>
          <p:cNvSpPr>
            <a:spLocks noGrp="1"/>
          </p:cNvSpPr>
          <p:nvPr>
            <p:ph type="body" sz="quarter" idx="19" hasCustomPrompt="1"/>
          </p:nvPr>
        </p:nvSpPr>
        <p:spPr>
          <a:xfrm>
            <a:off x="624418" y="4409700"/>
            <a:ext cx="1782233" cy="733072"/>
          </a:xfrm>
          <a:prstGeom prst="rect">
            <a:avLst/>
          </a:prstGeom>
        </p:spPr>
        <p:txBody>
          <a:bodyPr vert="horz" lIns="0" tIns="0" rIns="0" bIns="0"/>
          <a:lstStyle>
            <a:lvl1pPr marL="0" indent="0" algn="ctr">
              <a:buNone/>
              <a:defRPr sz="22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39" name="Text Placeholder 3"/>
          <p:cNvSpPr>
            <a:spLocks noGrp="1"/>
          </p:cNvSpPr>
          <p:nvPr>
            <p:ph type="body" sz="quarter" idx="20" hasCustomPrompt="1"/>
          </p:nvPr>
        </p:nvSpPr>
        <p:spPr>
          <a:xfrm>
            <a:off x="2880942" y="5161586"/>
            <a:ext cx="1782233" cy="922690"/>
          </a:xfrm>
          <a:prstGeom prst="rect">
            <a:avLst/>
          </a:prstGeom>
          <a:ln>
            <a:noFill/>
          </a:ln>
        </p:spPr>
        <p:txBody>
          <a:bodyPr vert="horz" lIns="0" tIns="0" rIns="0" bIns="0"/>
          <a:lstStyle>
            <a:lvl1pPr marL="0" indent="0" algn="ctr">
              <a:buNone/>
              <a:defRPr sz="16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40" name="Text Placeholder 17"/>
          <p:cNvSpPr>
            <a:spLocks noGrp="1"/>
          </p:cNvSpPr>
          <p:nvPr>
            <p:ph type="body" sz="quarter" idx="21" hasCustomPrompt="1"/>
          </p:nvPr>
        </p:nvSpPr>
        <p:spPr>
          <a:xfrm>
            <a:off x="2880943" y="4409700"/>
            <a:ext cx="1782233" cy="733072"/>
          </a:xfrm>
          <a:prstGeom prst="rect">
            <a:avLst/>
          </a:prstGeom>
        </p:spPr>
        <p:txBody>
          <a:bodyPr vert="horz" lIns="0" tIns="0" rIns="0" bIns="0"/>
          <a:lstStyle>
            <a:lvl1pPr marL="0" indent="0" algn="ctr">
              <a:buNone/>
              <a:defRPr sz="22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41" name="Text Placeholder 3"/>
          <p:cNvSpPr>
            <a:spLocks noGrp="1"/>
          </p:cNvSpPr>
          <p:nvPr>
            <p:ph type="body" sz="quarter" idx="22" hasCustomPrompt="1"/>
          </p:nvPr>
        </p:nvSpPr>
        <p:spPr>
          <a:xfrm>
            <a:off x="5201435" y="5161586"/>
            <a:ext cx="1782233" cy="922690"/>
          </a:xfrm>
          <a:prstGeom prst="rect">
            <a:avLst/>
          </a:prstGeom>
          <a:ln>
            <a:noFill/>
          </a:ln>
        </p:spPr>
        <p:txBody>
          <a:bodyPr vert="horz" lIns="0" tIns="0" rIns="0" bIns="0"/>
          <a:lstStyle>
            <a:lvl1pPr marL="0" indent="0" algn="ctr">
              <a:buNone/>
              <a:defRPr sz="16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42" name="Text Placeholder 17"/>
          <p:cNvSpPr>
            <a:spLocks noGrp="1"/>
          </p:cNvSpPr>
          <p:nvPr>
            <p:ph type="body" sz="quarter" idx="23" hasCustomPrompt="1"/>
          </p:nvPr>
        </p:nvSpPr>
        <p:spPr>
          <a:xfrm>
            <a:off x="5201436" y="4409700"/>
            <a:ext cx="1782233" cy="733072"/>
          </a:xfrm>
          <a:prstGeom prst="rect">
            <a:avLst/>
          </a:prstGeom>
        </p:spPr>
        <p:txBody>
          <a:bodyPr vert="horz" lIns="0" tIns="0" rIns="0" bIns="0"/>
          <a:lstStyle>
            <a:lvl1pPr marL="0" indent="0" algn="ctr">
              <a:buNone/>
              <a:defRPr sz="22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43" name="Text Placeholder 3"/>
          <p:cNvSpPr>
            <a:spLocks noGrp="1"/>
          </p:cNvSpPr>
          <p:nvPr>
            <p:ph type="body" sz="quarter" idx="24" hasCustomPrompt="1"/>
          </p:nvPr>
        </p:nvSpPr>
        <p:spPr>
          <a:xfrm>
            <a:off x="7451321" y="5161586"/>
            <a:ext cx="1782233" cy="922690"/>
          </a:xfrm>
          <a:prstGeom prst="rect">
            <a:avLst/>
          </a:prstGeom>
          <a:ln>
            <a:noFill/>
          </a:ln>
        </p:spPr>
        <p:txBody>
          <a:bodyPr vert="horz" lIns="0" tIns="0" rIns="0" bIns="0"/>
          <a:lstStyle>
            <a:lvl1pPr marL="0" indent="0" algn="ctr">
              <a:buNone/>
              <a:defRPr sz="16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44" name="Text Placeholder 17"/>
          <p:cNvSpPr>
            <a:spLocks noGrp="1"/>
          </p:cNvSpPr>
          <p:nvPr>
            <p:ph type="body" sz="quarter" idx="25" hasCustomPrompt="1"/>
          </p:nvPr>
        </p:nvSpPr>
        <p:spPr>
          <a:xfrm>
            <a:off x="7451323" y="4409700"/>
            <a:ext cx="1782233" cy="733072"/>
          </a:xfrm>
          <a:prstGeom prst="rect">
            <a:avLst/>
          </a:prstGeom>
        </p:spPr>
        <p:txBody>
          <a:bodyPr vert="horz" lIns="0" tIns="0" rIns="0" bIns="0"/>
          <a:lstStyle>
            <a:lvl1pPr marL="0" indent="0" algn="ctr">
              <a:buNone/>
              <a:defRPr sz="22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45" name="Text Placeholder 3"/>
          <p:cNvSpPr>
            <a:spLocks noGrp="1"/>
          </p:cNvSpPr>
          <p:nvPr>
            <p:ph type="body" sz="quarter" idx="26" hasCustomPrompt="1"/>
          </p:nvPr>
        </p:nvSpPr>
        <p:spPr>
          <a:xfrm>
            <a:off x="9675661" y="5161586"/>
            <a:ext cx="1782233" cy="922690"/>
          </a:xfrm>
          <a:prstGeom prst="rect">
            <a:avLst/>
          </a:prstGeom>
          <a:ln>
            <a:noFill/>
          </a:ln>
        </p:spPr>
        <p:txBody>
          <a:bodyPr vert="horz" lIns="0" tIns="0" rIns="0" bIns="0"/>
          <a:lstStyle>
            <a:lvl1pPr marL="0" indent="0" algn="ctr">
              <a:buNone/>
              <a:defRPr sz="16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46" name="Text Placeholder 17"/>
          <p:cNvSpPr>
            <a:spLocks noGrp="1"/>
          </p:cNvSpPr>
          <p:nvPr>
            <p:ph type="body" sz="quarter" idx="27" hasCustomPrompt="1"/>
          </p:nvPr>
        </p:nvSpPr>
        <p:spPr>
          <a:xfrm>
            <a:off x="9675662" y="4409700"/>
            <a:ext cx="1782233" cy="733072"/>
          </a:xfrm>
          <a:prstGeom prst="rect">
            <a:avLst/>
          </a:prstGeom>
        </p:spPr>
        <p:txBody>
          <a:bodyPr vert="horz" lIns="0" tIns="0" rIns="0" bIns="0"/>
          <a:lstStyle>
            <a:lvl1pPr marL="0" indent="0" algn="ctr">
              <a:buNone/>
              <a:defRPr sz="22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9" name="Title 1"/>
          <p:cNvSpPr>
            <a:spLocks noGrp="1"/>
          </p:cNvSpPr>
          <p:nvPr>
            <p:ph type="title" hasCustomPrompt="1"/>
          </p:nvPr>
        </p:nvSpPr>
        <p:spPr>
          <a:xfrm>
            <a:off x="609601" y="2"/>
            <a:ext cx="4282252" cy="2289173"/>
          </a:xfrm>
        </p:spPr>
        <p:txBody>
          <a:bodyPr/>
          <a:lstStyle/>
          <a:p>
            <a:pPr lvl="0"/>
            <a:r>
              <a:rPr lang="en-US"/>
              <a:t>Messaging + Blue </a:t>
            </a:r>
            <a:r>
              <a:rPr lang="en-US" err="1"/>
              <a:t>Infographic</a:t>
            </a:r>
            <a:r>
              <a:rPr lang="en-US"/>
              <a:t> Content</a:t>
            </a:r>
          </a:p>
        </p:txBody>
      </p:sp>
      <p:sp>
        <p:nvSpPr>
          <p:cNvPr id="28" name="Picture Placeholder 24"/>
          <p:cNvSpPr>
            <a:spLocks noGrp="1" noChangeAspect="1"/>
          </p:cNvSpPr>
          <p:nvPr>
            <p:ph type="pic" sz="quarter" idx="50" hasCustomPrompt="1"/>
          </p:nvPr>
        </p:nvSpPr>
        <p:spPr>
          <a:xfrm>
            <a:off x="654245" y="2933022"/>
            <a:ext cx="1722576"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0" name="Picture Placeholder 24"/>
          <p:cNvSpPr>
            <a:spLocks noGrp="1" noChangeAspect="1"/>
          </p:cNvSpPr>
          <p:nvPr>
            <p:ph type="pic" sz="quarter" idx="51" hasCustomPrompt="1"/>
          </p:nvPr>
        </p:nvSpPr>
        <p:spPr>
          <a:xfrm>
            <a:off x="2910768" y="2933022"/>
            <a:ext cx="1722576"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1" name="Picture Placeholder 24"/>
          <p:cNvSpPr>
            <a:spLocks noGrp="1" noChangeAspect="1"/>
          </p:cNvSpPr>
          <p:nvPr>
            <p:ph type="pic" sz="quarter" idx="52" hasCustomPrompt="1"/>
          </p:nvPr>
        </p:nvSpPr>
        <p:spPr>
          <a:xfrm>
            <a:off x="5231262" y="2933022"/>
            <a:ext cx="1722576"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2" name="Picture Placeholder 24"/>
          <p:cNvSpPr>
            <a:spLocks noGrp="1" noChangeAspect="1"/>
          </p:cNvSpPr>
          <p:nvPr>
            <p:ph type="pic" sz="quarter" idx="53" hasCustomPrompt="1"/>
          </p:nvPr>
        </p:nvSpPr>
        <p:spPr>
          <a:xfrm>
            <a:off x="7451321" y="2933022"/>
            <a:ext cx="1722576"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3" name="Picture Placeholder 24"/>
          <p:cNvSpPr>
            <a:spLocks noGrp="1" noChangeAspect="1"/>
          </p:cNvSpPr>
          <p:nvPr>
            <p:ph type="pic" sz="quarter" idx="54" hasCustomPrompt="1"/>
          </p:nvPr>
        </p:nvSpPr>
        <p:spPr>
          <a:xfrm>
            <a:off x="9705489" y="2933022"/>
            <a:ext cx="1722576"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22" name="TextBox 21">
            <a:extLst>
              <a:ext uri="{FF2B5EF4-FFF2-40B4-BE49-F238E27FC236}">
                <a16:creationId xmlns:a16="http://schemas.microsoft.com/office/drawing/2014/main" id="{E8327F2D-CA42-4CDB-BDF0-7C2268B7DE01}"/>
              </a:ext>
            </a:extLst>
          </p:cNvPr>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Tree>
    <p:extLst>
      <p:ext uri="{BB962C8B-B14F-4D97-AF65-F5344CB8AC3E}">
        <p14:creationId xmlns:p14="http://schemas.microsoft.com/office/powerpoint/2010/main" val="2612117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a:t>NREL</a:t>
            </a:r>
            <a:r>
              <a:rPr lang="en-US" sz="1066" baseline="0"/>
              <a:t>    </a:t>
            </a:r>
            <a:r>
              <a:rPr lang="en-US" sz="1066"/>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9"/>
            <a:ext cx="3377076" cy="1462617"/>
          </a:xfrm>
        </p:spPr>
        <p:txBody>
          <a:bodyPr lIns="0" tIns="0" rIns="0" bIns="0">
            <a:noAutofit/>
          </a:bodyPr>
          <a:lstStyle>
            <a:lvl1pPr marL="0" indent="0">
              <a:spcBef>
                <a:spcPts val="0"/>
              </a:spcBef>
              <a:buNone/>
              <a:defRPr sz="3199"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1"/>
            <a:ext cx="3377076" cy="1462617"/>
          </a:xfrm>
        </p:spPr>
        <p:txBody>
          <a:bodyPr lIns="0" tIns="0" rIns="0" bIns="0" anchor="b">
            <a:noAutofit/>
          </a:bodyPr>
          <a:lstStyle>
            <a:lvl1pPr marL="0" indent="0">
              <a:buNone/>
              <a:defRPr sz="2399"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a:solidFill>
                  <a:schemeClr val="tx1"/>
                </a:solidFill>
              </a:rPr>
              <a:t>NREL</a:t>
            </a:r>
            <a:r>
              <a:rPr lang="en-US" sz="1066" baseline="0">
                <a:solidFill>
                  <a:schemeClr val="tx1"/>
                </a:solidFill>
              </a:rPr>
              <a:t>    </a:t>
            </a:r>
            <a:r>
              <a:rPr lang="en-US" sz="1066">
                <a:solidFill>
                  <a:schemeClr val="tx1"/>
                </a:solidFill>
              </a:rPr>
              <a:t>|    </a:t>
            </a:r>
            <a:fld id="{BFD71CF8-5198-8441-A7C0-DC22FD64CBE4}" type="slidenum">
              <a:rPr lang="en-US" sz="1066">
                <a:solidFill>
                  <a:schemeClr val="tx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a:solidFill>
                <a:schemeClr val="tx1"/>
              </a:solidFill>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5152165" y="674158"/>
            <a:ext cx="6189939" cy="1462617"/>
          </a:xfrm>
        </p:spPr>
        <p:txBody>
          <a:bodyPr lIns="0" tIns="73152" rIns="0" bIns="0">
            <a:noAutofit/>
          </a:bodyPr>
          <a:lstStyle>
            <a:lvl1pPr marL="0" indent="0">
              <a:buNone/>
              <a:defRPr sz="2666" b="0">
                <a:solidFill>
                  <a:schemeClr val="tx1"/>
                </a:solidFill>
              </a:defRPr>
            </a:lvl1pPr>
          </a:lstStyle>
          <a:p>
            <a:pPr lvl="0"/>
            <a:r>
              <a:rPr lang="en-US"/>
              <a:t>Supporting body text</a:t>
            </a:r>
          </a:p>
        </p:txBody>
      </p:sp>
    </p:spTree>
    <p:extLst>
      <p:ext uri="{BB962C8B-B14F-4D97-AF65-F5344CB8AC3E}">
        <p14:creationId xmlns:p14="http://schemas.microsoft.com/office/powerpoint/2010/main" val="3425657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6</a:t>
            </a:r>
          </a:p>
        </p:txBody>
      </p:sp>
    </p:spTree>
    <p:extLst>
      <p:ext uri="{BB962C8B-B14F-4D97-AF65-F5344CB8AC3E}">
        <p14:creationId xmlns:p14="http://schemas.microsoft.com/office/powerpoint/2010/main" val="278361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25794" y="516237"/>
            <a:ext cx="8446530" cy="4053016"/>
          </a:xfrm>
          <a:prstGeom prst="rect">
            <a:avLst/>
          </a:prstGeom>
          <a:ln>
            <a:solidFill>
              <a:schemeClr val="tx1">
                <a:lumMod val="20000"/>
                <a:lumOff val="80000"/>
              </a:schemeClr>
            </a:solidFill>
          </a:ln>
        </p:spPr>
      </p:pic>
      <p:sp>
        <p:nvSpPr>
          <p:cNvPr id="3" name="TextBox 2"/>
          <p:cNvSpPr txBox="1"/>
          <p:nvPr userDrawn="1"/>
        </p:nvSpPr>
        <p:spPr>
          <a:xfrm>
            <a:off x="428367" y="296566"/>
            <a:ext cx="2987589" cy="5261184"/>
          </a:xfrm>
          <a:prstGeom prst="rect">
            <a:avLst/>
          </a:prstGeom>
          <a:noFill/>
        </p:spPr>
        <p:txBody>
          <a:bodyPr wrap="square" rtlCol="0">
            <a:spAutoFit/>
          </a:bodyPr>
          <a:lstStyle/>
          <a:p>
            <a:pPr algn="l"/>
            <a:r>
              <a:rPr lang="en-US" sz="2399" b="1" i="1" dirty="0">
                <a:solidFill>
                  <a:srgbClr val="FF0000"/>
                </a:solidFill>
              </a:rPr>
              <a:t>PC Users:</a:t>
            </a:r>
          </a:p>
          <a:p>
            <a:pPr algn="l"/>
            <a:r>
              <a:rPr lang="en-US" sz="2399" i="1" dirty="0">
                <a:solidFill>
                  <a:srgbClr val="FF0000"/>
                </a:solidFill>
              </a:rPr>
              <a:t>Microsoft PowerPoint for Windows has default settings that continually compress images. To avoid loss</a:t>
            </a:r>
            <a:r>
              <a:rPr lang="en-US" sz="2399" i="1" baseline="0" dirty="0">
                <a:solidFill>
                  <a:srgbClr val="FF0000"/>
                </a:solidFill>
              </a:rPr>
              <a:t> of quality </a:t>
            </a:r>
            <a:r>
              <a:rPr lang="en-US" sz="2399" i="1" dirty="0">
                <a:solidFill>
                  <a:srgbClr val="FF0000"/>
                </a:solidFill>
              </a:rPr>
              <a:t>for photos and graphics within this presentation file,</a:t>
            </a:r>
            <a:r>
              <a:rPr lang="en-US" sz="2399" i="1" baseline="0" dirty="0">
                <a:solidFill>
                  <a:srgbClr val="FF0000"/>
                </a:solidFill>
              </a:rPr>
              <a:t> </a:t>
            </a:r>
            <a:r>
              <a:rPr lang="en-US" sz="2399" i="1" dirty="0">
                <a:solidFill>
                  <a:srgbClr val="FF0000"/>
                </a:solidFill>
              </a:rPr>
              <a:t>please follow these</a:t>
            </a:r>
            <a:r>
              <a:rPr lang="en-US" sz="2399" i="1" baseline="0" dirty="0">
                <a:solidFill>
                  <a:srgbClr val="FF0000"/>
                </a:solidFill>
              </a:rPr>
              <a:t> instructions </a:t>
            </a:r>
            <a:r>
              <a:rPr lang="en-US" sz="2399" i="1" dirty="0">
                <a:solidFill>
                  <a:srgbClr val="FF0000"/>
                </a:solidFill>
              </a:rPr>
              <a:t>to change your software settings.</a:t>
            </a:r>
            <a:endParaRPr lang="en-US" sz="2399" dirty="0"/>
          </a:p>
          <a:p>
            <a:endParaRPr lang="en-US" sz="2399" dirty="0"/>
          </a:p>
        </p:txBody>
      </p:sp>
    </p:spTree>
    <p:extLst>
      <p:ext uri="{BB962C8B-B14F-4D97-AF65-F5344CB8AC3E}">
        <p14:creationId xmlns:p14="http://schemas.microsoft.com/office/powerpoint/2010/main" val="2803673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982633" y="1669356"/>
            <a:ext cx="5762859" cy="1797768"/>
          </a:xfrm>
        </p:spPr>
        <p:txBody>
          <a:bodyPr anchor="b" anchorCtr="0">
            <a:noAutofit/>
          </a:bodyPr>
          <a:lstStyle>
            <a:lvl1pPr marL="0" indent="0">
              <a:buNone/>
              <a:defRPr sz="3999"/>
            </a:lvl1pPr>
          </a:lstStyle>
          <a:p>
            <a:pPr lvl="0"/>
            <a:r>
              <a:rPr lang="en-US"/>
              <a:t>Title</a:t>
            </a:r>
          </a:p>
        </p:txBody>
      </p:sp>
      <p:cxnSp>
        <p:nvCxnSpPr>
          <p:cNvPr id="10" name="Straight Connector 9"/>
          <p:cNvCxnSpPr/>
          <p:nvPr userDrawn="1"/>
        </p:nvCxnSpPr>
        <p:spPr>
          <a:xfrm>
            <a:off x="5119809" y="3707711"/>
            <a:ext cx="562568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4982634" y="3948646"/>
            <a:ext cx="5763684" cy="1468735"/>
          </a:xfrm>
        </p:spPr>
        <p:txBody>
          <a:bodyPr>
            <a:noAutofit/>
          </a:bodyPr>
          <a:lstStyle>
            <a:lvl1pPr marL="0" indent="0">
              <a:spcBef>
                <a:spcPts val="533"/>
              </a:spcBef>
              <a:buNone/>
              <a:defRPr sz="2399" baseline="0"/>
            </a:lvl1pPr>
            <a:lvl2pPr marL="609448" indent="0">
              <a:buNone/>
              <a:defRPr/>
            </a:lvl2pPr>
            <a:lvl3pPr marL="1218895" indent="0">
              <a:buNone/>
              <a:defRPr/>
            </a:lvl3pPr>
            <a:lvl4pPr marL="1828343" indent="0">
              <a:buNone/>
              <a:defRPr/>
            </a:lvl4pPr>
            <a:lvl5pPr marL="243779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3272" y="2"/>
            <a:ext cx="3109190" cy="1456409"/>
          </a:xfrm>
          <a:prstGeom prst="rect">
            <a:avLst/>
          </a:prstGeom>
        </p:spPr>
      </p:pic>
    </p:spTree>
    <p:extLst>
      <p:ext uri="{BB962C8B-B14F-4D97-AF65-F5344CB8AC3E}">
        <p14:creationId xmlns:p14="http://schemas.microsoft.com/office/powerpoint/2010/main" val="2667899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 Blue Background">
    <p:spTree>
      <p:nvGrpSpPr>
        <p:cNvPr id="1" name=""/>
        <p:cNvGrpSpPr/>
        <p:nvPr/>
      </p:nvGrpSpPr>
      <p:grpSpPr>
        <a:xfrm>
          <a:off x="0" y="0"/>
          <a:ext cx="0" cy="0"/>
          <a:chOff x="0" y="0"/>
          <a:chExt cx="0" cy="0"/>
        </a:xfrm>
      </p:grpSpPr>
      <p:pic>
        <p:nvPicPr>
          <p:cNvPr id="2" name="Picture 1" descr="iStock-505476426_FlareFre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6816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2"/>
              </a:lnSpc>
              <a:buNone/>
              <a:defRPr sz="3999">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9"/>
            <a:ext cx="5763684" cy="1468735"/>
          </a:xfrm>
          <a:solidFill>
            <a:schemeClr val="accent1">
              <a:alpha val="75000"/>
            </a:schemeClr>
          </a:solidFill>
        </p:spPr>
        <p:txBody>
          <a:bodyPr lIns="182880" tIns="137160" rIns="182880" bIns="137160" anchor="ctr" anchorCtr="0">
            <a:noAutofit/>
          </a:bodyPr>
          <a:lstStyle>
            <a:lvl1pPr marL="0" indent="0">
              <a:lnSpc>
                <a:spcPts val="2346"/>
              </a:lnSpc>
              <a:spcBef>
                <a:spcPts val="533"/>
              </a:spcBef>
              <a:buNone/>
              <a:defRPr sz="2399" baseline="0">
                <a:solidFill>
                  <a:schemeClr val="bg1"/>
                </a:solidFill>
              </a:defRPr>
            </a:lvl1pPr>
            <a:lvl2pPr marL="609402" indent="0">
              <a:buNone/>
              <a:defRPr/>
            </a:lvl2pPr>
            <a:lvl3pPr marL="1218804" indent="0">
              <a:buNone/>
              <a:defRPr/>
            </a:lvl3pPr>
            <a:lvl4pPr marL="1828205" indent="0">
              <a:buNone/>
              <a:defRPr/>
            </a:lvl4pPr>
            <a:lvl5pPr marL="2437607"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7876295-9728-A943-A66A-D4797EDDAE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3" y="3"/>
            <a:ext cx="3109189" cy="1456409"/>
          </a:xfrm>
          <a:prstGeom prst="rect">
            <a:avLst/>
          </a:prstGeom>
        </p:spPr>
      </p:pic>
    </p:spTree>
    <p:extLst>
      <p:ext uri="{BB962C8B-B14F-4D97-AF65-F5344CB8AC3E}">
        <p14:creationId xmlns:p14="http://schemas.microsoft.com/office/powerpoint/2010/main" val="3853648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5932" cy="685800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2"/>
              </a:lnSpc>
              <a:buNone/>
              <a:defRPr sz="3999">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8"/>
            <a:ext cx="5763684" cy="1468735"/>
          </a:xfrm>
          <a:solidFill>
            <a:schemeClr val="accent1">
              <a:alpha val="75000"/>
            </a:schemeClr>
          </a:solidFill>
        </p:spPr>
        <p:txBody>
          <a:bodyPr lIns="182880" tIns="137160" rIns="182880" bIns="137160" anchor="ctr" anchorCtr="0">
            <a:noAutofit/>
          </a:bodyPr>
          <a:lstStyle>
            <a:lvl1pPr marL="0" indent="0">
              <a:lnSpc>
                <a:spcPts val="2346"/>
              </a:lnSpc>
              <a:spcBef>
                <a:spcPts val="533"/>
              </a:spcBef>
              <a:buNone/>
              <a:defRPr sz="2399" baseline="0">
                <a:solidFill>
                  <a:schemeClr val="bg1"/>
                </a:solidFill>
              </a:defRPr>
            </a:lvl1pPr>
            <a:lvl2pPr marL="609448" indent="0">
              <a:buNone/>
              <a:defRPr/>
            </a:lvl2pPr>
            <a:lvl3pPr marL="1218895" indent="0">
              <a:buNone/>
              <a:defRPr/>
            </a:lvl3pPr>
            <a:lvl4pPr marL="1828343" indent="0">
              <a:buNone/>
              <a:defRPr/>
            </a:lvl4pPr>
            <a:lvl5pPr marL="243779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2"/>
            <a:ext cx="3109190" cy="1456409"/>
          </a:xfrm>
          <a:prstGeom prst="rect">
            <a:avLst/>
          </a:prstGeom>
        </p:spPr>
      </p:pic>
    </p:spTree>
    <p:extLst>
      <p:ext uri="{BB962C8B-B14F-4D97-AF65-F5344CB8AC3E}">
        <p14:creationId xmlns:p14="http://schemas.microsoft.com/office/powerpoint/2010/main" val="2830198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66" y="0"/>
            <a:ext cx="12192000" cy="685800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2"/>
              </a:lnSpc>
              <a:buNone/>
              <a:defRPr sz="3999">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8"/>
            <a:ext cx="5763684" cy="1468735"/>
          </a:xfrm>
          <a:solidFill>
            <a:schemeClr val="accent1">
              <a:alpha val="75000"/>
            </a:schemeClr>
          </a:solidFill>
        </p:spPr>
        <p:txBody>
          <a:bodyPr lIns="182880" tIns="137160" rIns="182880" bIns="137160" anchor="ctr" anchorCtr="0">
            <a:noAutofit/>
          </a:bodyPr>
          <a:lstStyle>
            <a:lvl1pPr marL="0" indent="0">
              <a:lnSpc>
                <a:spcPts val="2346"/>
              </a:lnSpc>
              <a:spcBef>
                <a:spcPts val="533"/>
              </a:spcBef>
              <a:buNone/>
              <a:defRPr sz="2399" baseline="0">
                <a:solidFill>
                  <a:schemeClr val="bg1"/>
                </a:solidFill>
              </a:defRPr>
            </a:lvl1pPr>
            <a:lvl2pPr marL="609448" indent="0">
              <a:buNone/>
              <a:defRPr/>
            </a:lvl2pPr>
            <a:lvl3pPr marL="1218895" indent="0">
              <a:buNone/>
              <a:defRPr/>
            </a:lvl3pPr>
            <a:lvl4pPr marL="1828343" indent="0">
              <a:buNone/>
              <a:defRPr/>
            </a:lvl4pPr>
            <a:lvl5pPr marL="243779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2"/>
            <a:ext cx="3109190" cy="1456409"/>
          </a:xfrm>
          <a:prstGeom prst="rect">
            <a:avLst/>
          </a:prstGeom>
        </p:spPr>
      </p:pic>
    </p:spTree>
    <p:extLst>
      <p:ext uri="{BB962C8B-B14F-4D97-AF65-F5344CB8AC3E}">
        <p14:creationId xmlns:p14="http://schemas.microsoft.com/office/powerpoint/2010/main" val="2706890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Blue Backgrou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0811" y="-993423"/>
            <a:ext cx="12046556" cy="9306279"/>
          </a:xfrm>
          <a:prstGeom prst="rect">
            <a:avLst/>
          </a:prstGeom>
        </p:spPr>
      </p:pic>
      <p:pic>
        <p:nvPicPr>
          <p:cNvPr id="7" name="Graphic 6">
            <a:extLst>
              <a:ext uri="{FF2B5EF4-FFF2-40B4-BE49-F238E27FC236}">
                <a16:creationId xmlns:a16="http://schemas.microsoft.com/office/drawing/2014/main" id="{67876295-9728-A943-A66A-D4797EDDAE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2"/>
            <a:ext cx="3109190" cy="1456409"/>
          </a:xfrm>
          <a:prstGeom prst="rect">
            <a:avLst/>
          </a:prstGeom>
        </p:spPr>
      </p:pic>
    </p:spTree>
    <p:extLst>
      <p:ext uri="{BB962C8B-B14F-4D97-AF65-F5344CB8AC3E}">
        <p14:creationId xmlns:p14="http://schemas.microsoft.com/office/powerpoint/2010/main" val="145925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5932" cy="685800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2" name="Rectangle 11"/>
          <p:cNvSpPr/>
          <p:nvPr userDrawn="1"/>
        </p:nvSpPr>
        <p:spPr>
          <a:xfrm>
            <a:off x="623272" y="-2"/>
            <a:ext cx="3257469"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13" name="Picture 12"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436" y="367354"/>
            <a:ext cx="2524571" cy="671341"/>
          </a:xfrm>
          <a:prstGeom prst="rect">
            <a:avLst/>
          </a:prstGeom>
        </p:spPr>
      </p:pic>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p>
          <a:p>
            <a:pPr lvl="0"/>
            <a:r>
              <a:rPr lang="en-US"/>
              <a:t>Venue or Organization</a:t>
            </a:r>
          </a:p>
          <a:p>
            <a:pPr lvl="0"/>
            <a:r>
              <a:rPr lang="en-US"/>
              <a:t>Date</a:t>
            </a:r>
          </a:p>
        </p:txBody>
      </p:sp>
      <p:sp>
        <p:nvSpPr>
          <p:cNvPr id="17" name="Text Placeholder 16"/>
          <p:cNvSpPr>
            <a:spLocks noGrp="1"/>
          </p:cNvSpPr>
          <p:nvPr>
            <p:ph type="body" sz="quarter" idx="12" hasCustomPrompt="1"/>
          </p:nvPr>
        </p:nvSpPr>
        <p:spPr>
          <a:xfrm>
            <a:off x="4982634" y="5320657"/>
            <a:ext cx="5763684" cy="434219"/>
          </a:xfrm>
        </p:spPr>
        <p:txBody>
          <a:bodyPr>
            <a:noAutofit/>
          </a:bodyPr>
          <a:lstStyle>
            <a:lvl1pPr marL="0" indent="0">
              <a:buNone/>
              <a:defRPr sz="1867">
                <a:solidFill>
                  <a:srgbClr val="FFFFFF"/>
                </a:solidFill>
              </a:defRPr>
            </a:lvl1pPr>
          </a:lstStyle>
          <a:p>
            <a:pPr lvl="0"/>
            <a:r>
              <a:rPr lang="en-US"/>
              <a:t>Publication number or conference name</a:t>
            </a:r>
          </a:p>
        </p:txBody>
      </p:sp>
    </p:spTree>
    <p:extLst>
      <p:ext uri="{BB962C8B-B14F-4D97-AF65-F5344CB8AC3E}">
        <p14:creationId xmlns:p14="http://schemas.microsoft.com/office/powerpoint/2010/main" val="139333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09600" y="1"/>
            <a:ext cx="10982476" cy="1035352"/>
          </a:xfrm>
        </p:spPr>
        <p:txBody>
          <a:bodyPr/>
          <a:lstStyle/>
          <a:p>
            <a:r>
              <a:rPr lang="en-US"/>
              <a:t>Simple Slide</a:t>
            </a:r>
          </a:p>
        </p:txBody>
      </p:sp>
      <p:sp>
        <p:nvSpPr>
          <p:cNvPr id="5" name="TextBox 4"/>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Tree>
    <p:extLst>
      <p:ext uri="{BB962C8B-B14F-4D97-AF65-F5344CB8AC3E}">
        <p14:creationId xmlns:p14="http://schemas.microsoft.com/office/powerpoint/2010/main" val="3172702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609601" y="1828802"/>
            <a:ext cx="10826750" cy="4500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Tree>
    <p:extLst>
      <p:ext uri="{BB962C8B-B14F-4D97-AF65-F5344CB8AC3E}">
        <p14:creationId xmlns:p14="http://schemas.microsoft.com/office/powerpoint/2010/main" val="2736335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1"/>
            <a:ext cx="7915124" cy="1209524"/>
          </a:xfrm>
        </p:spPr>
        <p:txBody>
          <a:bodyPr/>
          <a:lstStyle/>
          <a:p>
            <a:r>
              <a:rPr lang="en-US"/>
              <a:t>Simple Slide</a:t>
            </a:r>
          </a:p>
        </p:txBody>
      </p:sp>
      <p:sp>
        <p:nvSpPr>
          <p:cNvPr id="9" name="Text Placeholder 8"/>
          <p:cNvSpPr>
            <a:spLocks noGrp="1"/>
          </p:cNvSpPr>
          <p:nvPr>
            <p:ph type="body" sz="quarter" idx="10"/>
          </p:nvPr>
        </p:nvSpPr>
        <p:spPr>
          <a:xfrm>
            <a:off x="609601" y="1499810"/>
            <a:ext cx="10826750" cy="4829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Tree>
    <p:extLst>
      <p:ext uri="{BB962C8B-B14F-4D97-AF65-F5344CB8AC3E}">
        <p14:creationId xmlns:p14="http://schemas.microsoft.com/office/powerpoint/2010/main" val="3033466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1" y="2864763"/>
            <a:ext cx="10826750" cy="715429"/>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Tree>
    <p:extLst>
      <p:ext uri="{BB962C8B-B14F-4D97-AF65-F5344CB8AC3E}">
        <p14:creationId xmlns:p14="http://schemas.microsoft.com/office/powerpoint/2010/main" val="456344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2" name="Title 1"/>
          <p:cNvSpPr>
            <a:spLocks noGrp="1"/>
          </p:cNvSpPr>
          <p:nvPr>
            <p:ph type="title" hasCustomPrompt="1"/>
          </p:nvPr>
        </p:nvSpPr>
        <p:spPr>
          <a:xfrm>
            <a:off x="609600" y="2"/>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9"/>
            <a:ext cx="6886537" cy="519429"/>
          </a:xfrm>
          <a:prstGeom prst="rect">
            <a:avLst/>
          </a:prstGeom>
        </p:spPr>
        <p:txBody>
          <a:bodyPr vert="horz" wrap="none" lIns="0" tIns="0" rIns="0" bIns="0" anchor="ctr" anchorCtr="0"/>
          <a:lstStyle>
            <a:lvl1pPr marL="0" indent="0">
              <a:buNone/>
              <a:defRPr sz="2666" b="1">
                <a:solidFill>
                  <a:srgbClr val="333333"/>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1"/>
            <a:ext cx="6886537" cy="519429"/>
          </a:xfrm>
          <a:prstGeom prst="rect">
            <a:avLst/>
          </a:prstGeom>
        </p:spPr>
        <p:txBody>
          <a:bodyPr vert="horz" wrap="none" lIns="0" tIns="0" rIns="0" bIns="0" anchor="ctr" anchorCtr="0"/>
          <a:lstStyle>
            <a:lvl1pPr marL="0" indent="0">
              <a:buNone/>
              <a:defRPr sz="2666" b="1">
                <a:solidFill>
                  <a:srgbClr val="333333"/>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7"/>
            <a:ext cx="6886537" cy="519429"/>
          </a:xfrm>
          <a:prstGeom prst="rect">
            <a:avLst/>
          </a:prstGeom>
        </p:spPr>
        <p:txBody>
          <a:bodyPr vert="horz" wrap="none" lIns="0" tIns="0" rIns="0" bIns="0" anchor="ctr" anchorCtr="0"/>
          <a:lstStyle>
            <a:lvl1pPr marL="0" indent="0">
              <a:buNone/>
              <a:defRPr sz="2666" b="1">
                <a:solidFill>
                  <a:srgbClr val="333333"/>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3"/>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7"/>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2</a:t>
            </a:r>
          </a:p>
        </p:txBody>
      </p:sp>
      <p:sp>
        <p:nvSpPr>
          <p:cNvPr id="25" name="Rectangle 24">
            <a:extLst>
              <a:ext uri="{FF2B5EF4-FFF2-40B4-BE49-F238E27FC236}">
                <a16:creationId xmlns:a16="http://schemas.microsoft.com/office/drawing/2014/main" id="{8E5B0261-ABE1-41F6-BAD0-1E9DEA09262A}"/>
              </a:ext>
            </a:extLst>
          </p:cNvPr>
          <p:cNvSpPr/>
          <p:nvPr userDrawn="1"/>
        </p:nvSpPr>
        <p:spPr>
          <a:xfrm>
            <a:off x="624418" y="3149231"/>
            <a:ext cx="575431" cy="559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3</a:t>
            </a:r>
          </a:p>
        </p:txBody>
      </p:sp>
    </p:spTree>
    <p:extLst>
      <p:ext uri="{BB962C8B-B14F-4D97-AF65-F5344CB8AC3E}">
        <p14:creationId xmlns:p14="http://schemas.microsoft.com/office/powerpoint/2010/main" val="1236820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2" name="Title 1"/>
          <p:cNvSpPr>
            <a:spLocks noGrp="1"/>
          </p:cNvSpPr>
          <p:nvPr>
            <p:ph type="title" hasCustomPrompt="1"/>
          </p:nvPr>
        </p:nvSpPr>
        <p:spPr>
          <a:xfrm>
            <a:off x="609600" y="2"/>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9"/>
            <a:ext cx="6886537" cy="519429"/>
          </a:xfrm>
          <a:prstGeom prst="rect">
            <a:avLst/>
          </a:prstGeom>
        </p:spPr>
        <p:txBody>
          <a:bodyPr vert="horz" wrap="none" lIns="0" tIns="0" rIns="0" bIns="0" anchor="ctr" anchorCtr="0"/>
          <a:lstStyle>
            <a:lvl1pPr marL="0" indent="0">
              <a:buNone/>
              <a:defRPr sz="2666" b="1">
                <a:solidFill>
                  <a:srgbClr val="333333"/>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3"/>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7</a:t>
            </a:r>
          </a:p>
        </p:txBody>
      </p:sp>
    </p:spTree>
    <p:extLst>
      <p:ext uri="{BB962C8B-B14F-4D97-AF65-F5344CB8AC3E}">
        <p14:creationId xmlns:p14="http://schemas.microsoft.com/office/powerpoint/2010/main" val="1094388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4" name="TextBox 3"/>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2" name="Title 1"/>
          <p:cNvSpPr>
            <a:spLocks noGrp="1"/>
          </p:cNvSpPr>
          <p:nvPr>
            <p:ph type="title" hasCustomPrompt="1"/>
          </p:nvPr>
        </p:nvSpPr>
        <p:spPr>
          <a:xfrm>
            <a:off x="609600" y="2"/>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9"/>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1"/>
            <a:ext cx="6886537" cy="519429"/>
          </a:xfrm>
          <a:prstGeom prst="rect">
            <a:avLst/>
          </a:prstGeom>
        </p:spPr>
        <p:txBody>
          <a:bodyPr vert="horz" wrap="none" lIns="0" tIns="0" rIns="0" bIns="0" anchor="ctr" anchorCtr="0"/>
          <a:lstStyle>
            <a:lvl1pPr marL="0" indent="0">
              <a:buNone/>
              <a:defRPr sz="2666" b="1">
                <a:solidFill>
                  <a:srgbClr val="333333"/>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7"/>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7</a:t>
            </a:r>
          </a:p>
        </p:txBody>
      </p:sp>
    </p:spTree>
    <p:extLst>
      <p:ext uri="{BB962C8B-B14F-4D97-AF65-F5344CB8AC3E}">
        <p14:creationId xmlns:p14="http://schemas.microsoft.com/office/powerpoint/2010/main" val="2580635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4" name="TextBox 3"/>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2" name="Title 1"/>
          <p:cNvSpPr>
            <a:spLocks noGrp="1"/>
          </p:cNvSpPr>
          <p:nvPr>
            <p:ph type="title" hasCustomPrompt="1"/>
          </p:nvPr>
        </p:nvSpPr>
        <p:spPr>
          <a:xfrm>
            <a:off x="609600" y="2"/>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9"/>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7"/>
            <a:ext cx="6886537" cy="519429"/>
          </a:xfrm>
          <a:prstGeom prst="rect">
            <a:avLst/>
          </a:prstGeom>
        </p:spPr>
        <p:txBody>
          <a:bodyPr vert="horz" wrap="none" lIns="0" tIns="0" rIns="0" bIns="0" anchor="ctr" anchorCtr="0"/>
          <a:lstStyle>
            <a:lvl1pPr marL="0" indent="0">
              <a:buNone/>
              <a:defRPr sz="2666" b="1">
                <a:solidFill>
                  <a:srgbClr val="333333"/>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9"/>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7</a:t>
            </a:r>
          </a:p>
        </p:txBody>
      </p:sp>
    </p:spTree>
    <p:extLst>
      <p:ext uri="{BB962C8B-B14F-4D97-AF65-F5344CB8AC3E}">
        <p14:creationId xmlns:p14="http://schemas.microsoft.com/office/powerpoint/2010/main" val="3235858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4" name="TextBox 3"/>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2" name="Title 1"/>
          <p:cNvSpPr>
            <a:spLocks noGrp="1"/>
          </p:cNvSpPr>
          <p:nvPr>
            <p:ph type="title" hasCustomPrompt="1"/>
          </p:nvPr>
        </p:nvSpPr>
        <p:spPr>
          <a:xfrm>
            <a:off x="609600" y="2"/>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9"/>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6" b="1">
                <a:solidFill>
                  <a:srgbClr val="333333"/>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3"/>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7</a:t>
            </a:r>
          </a:p>
        </p:txBody>
      </p:sp>
    </p:spTree>
    <p:extLst>
      <p:ext uri="{BB962C8B-B14F-4D97-AF65-F5344CB8AC3E}">
        <p14:creationId xmlns:p14="http://schemas.microsoft.com/office/powerpoint/2010/main" val="2974242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4" name="TextBox 3"/>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2" name="Title 1"/>
          <p:cNvSpPr>
            <a:spLocks noGrp="1"/>
          </p:cNvSpPr>
          <p:nvPr>
            <p:ph type="title" hasCustomPrompt="1"/>
          </p:nvPr>
        </p:nvSpPr>
        <p:spPr>
          <a:xfrm>
            <a:off x="609600" y="2"/>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9"/>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1"/>
            <a:ext cx="6886537" cy="519429"/>
          </a:xfrm>
          <a:prstGeom prst="rect">
            <a:avLst/>
          </a:prstGeom>
        </p:spPr>
        <p:txBody>
          <a:bodyPr vert="horz" wrap="none" lIns="0" tIns="0" rIns="0" bIns="0" anchor="ctr" anchorCtr="0"/>
          <a:lstStyle>
            <a:lvl1pPr marL="0" indent="0">
              <a:buNone/>
              <a:defRPr sz="2666" b="1">
                <a:solidFill>
                  <a:srgbClr val="333333"/>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7"/>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7</a:t>
            </a:r>
          </a:p>
        </p:txBody>
      </p:sp>
    </p:spTree>
    <p:extLst>
      <p:ext uri="{BB962C8B-B14F-4D97-AF65-F5344CB8AC3E}">
        <p14:creationId xmlns:p14="http://schemas.microsoft.com/office/powerpoint/2010/main" val="2069735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lue Background">
    <p:spTree>
      <p:nvGrpSpPr>
        <p:cNvPr id="1" name=""/>
        <p:cNvGrpSpPr/>
        <p:nvPr/>
      </p:nvGrpSpPr>
      <p:grpSpPr>
        <a:xfrm>
          <a:off x="0" y="0"/>
          <a:ext cx="0" cy="0"/>
          <a:chOff x="0" y="0"/>
          <a:chExt cx="0" cy="0"/>
        </a:xfrm>
      </p:grpSpPr>
      <p:pic>
        <p:nvPicPr>
          <p:cNvPr id="2" name="Picture 1" descr="iStock-505476426_FlareFre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6816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2" name="Rectangle 11"/>
          <p:cNvSpPr/>
          <p:nvPr userDrawn="1"/>
        </p:nvSpPr>
        <p:spPr>
          <a:xfrm>
            <a:off x="623272" y="-2"/>
            <a:ext cx="3257469"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13" name="Picture 12"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436" y="367354"/>
            <a:ext cx="2524571" cy="671341"/>
          </a:xfrm>
          <a:prstGeom prst="rect">
            <a:avLst/>
          </a:prstGeom>
        </p:spPr>
      </p:pic>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p>
          <a:p>
            <a:pPr lvl="0"/>
            <a:r>
              <a:rPr lang="en-US"/>
              <a:t>Venue or Organization</a:t>
            </a:r>
          </a:p>
          <a:p>
            <a:pPr lvl="0"/>
            <a:r>
              <a:rPr lang="en-US"/>
              <a:t>Date</a:t>
            </a:r>
          </a:p>
        </p:txBody>
      </p:sp>
      <p:sp>
        <p:nvSpPr>
          <p:cNvPr id="17" name="Text Placeholder 16"/>
          <p:cNvSpPr>
            <a:spLocks noGrp="1"/>
          </p:cNvSpPr>
          <p:nvPr>
            <p:ph type="body" sz="quarter" idx="12" hasCustomPrompt="1"/>
          </p:nvPr>
        </p:nvSpPr>
        <p:spPr>
          <a:xfrm>
            <a:off x="4982634" y="5320657"/>
            <a:ext cx="5763684" cy="434219"/>
          </a:xfrm>
        </p:spPr>
        <p:txBody>
          <a:bodyPr>
            <a:noAutofit/>
          </a:bodyPr>
          <a:lstStyle>
            <a:lvl1pPr marL="0" indent="0">
              <a:buNone/>
              <a:defRPr sz="1867">
                <a:solidFill>
                  <a:srgbClr val="FFFFFF"/>
                </a:solidFill>
              </a:defRPr>
            </a:lvl1pPr>
          </a:lstStyle>
          <a:p>
            <a:pPr lvl="0"/>
            <a:r>
              <a:rPr lang="en-US"/>
              <a:t>Publication number or conference name</a:t>
            </a:r>
          </a:p>
        </p:txBody>
      </p:sp>
    </p:spTree>
    <p:extLst>
      <p:ext uri="{BB962C8B-B14F-4D97-AF65-F5344CB8AC3E}">
        <p14:creationId xmlns:p14="http://schemas.microsoft.com/office/powerpoint/2010/main" val="2003391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4" name="TextBox 3"/>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2" name="Title 1"/>
          <p:cNvSpPr>
            <a:spLocks noGrp="1"/>
          </p:cNvSpPr>
          <p:nvPr>
            <p:ph type="title" hasCustomPrompt="1"/>
          </p:nvPr>
        </p:nvSpPr>
        <p:spPr>
          <a:xfrm>
            <a:off x="609600" y="2"/>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9"/>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3"/>
            <a:ext cx="6886537" cy="519429"/>
          </a:xfrm>
          <a:prstGeom prst="rect">
            <a:avLst/>
          </a:prstGeom>
        </p:spPr>
        <p:txBody>
          <a:bodyPr vert="horz" wrap="none" lIns="0" tIns="0" rIns="0" bIns="0" anchor="ctr" anchorCtr="0"/>
          <a:lstStyle>
            <a:lvl1pPr marL="0" indent="0">
              <a:buNone/>
              <a:defRPr sz="2666" b="1">
                <a:solidFill>
                  <a:srgbClr val="333333"/>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6"/>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7</a:t>
            </a:r>
          </a:p>
        </p:txBody>
      </p:sp>
    </p:spTree>
    <p:extLst>
      <p:ext uri="{BB962C8B-B14F-4D97-AF65-F5344CB8AC3E}">
        <p14:creationId xmlns:p14="http://schemas.microsoft.com/office/powerpoint/2010/main" val="37241937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4" name="TextBox 3"/>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2" name="Title 1"/>
          <p:cNvSpPr>
            <a:spLocks noGrp="1"/>
          </p:cNvSpPr>
          <p:nvPr>
            <p:ph type="title" hasCustomPrompt="1"/>
          </p:nvPr>
        </p:nvSpPr>
        <p:spPr>
          <a:xfrm>
            <a:off x="609600" y="2"/>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9"/>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1"/>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3"/>
            <a:ext cx="6886537" cy="519429"/>
          </a:xfrm>
          <a:prstGeom prst="rect">
            <a:avLst/>
          </a:prstGeom>
        </p:spPr>
        <p:txBody>
          <a:bodyPr vert="horz" wrap="none" lIns="0" tIns="0" rIns="0" bIns="0" anchor="ctr" anchorCtr="0"/>
          <a:lstStyle>
            <a:lvl1pPr marL="0" indent="0">
              <a:buNone/>
              <a:defRPr sz="2666" b="1">
                <a:solidFill>
                  <a:schemeClr val="bg1">
                    <a:lumMod val="65000"/>
                  </a:schemeClr>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3"/>
            <a:ext cx="6886537" cy="519429"/>
          </a:xfrm>
          <a:prstGeom prst="rect">
            <a:avLst/>
          </a:prstGeom>
        </p:spPr>
        <p:txBody>
          <a:bodyPr vert="horz" wrap="none" lIns="0" tIns="0" rIns="0" bIns="0" anchor="ctr" anchorCtr="0"/>
          <a:lstStyle>
            <a:lvl1pPr marL="0" indent="0">
              <a:buNone/>
              <a:defRPr sz="2666" b="1">
                <a:solidFill>
                  <a:srgbClr val="333333"/>
                </a:solidFill>
              </a:defRPr>
            </a:lvl1pPr>
            <a:lvl2pPr marL="609448" indent="0">
              <a:buNone/>
              <a:defRPr sz="3199"/>
            </a:lvl2pPr>
            <a:lvl3pPr marL="1218895" indent="0">
              <a:buNone/>
              <a:defRPr sz="3199"/>
            </a:lvl3pPr>
            <a:lvl4pPr marL="1828343" indent="0">
              <a:buNone/>
              <a:defRPr sz="3199"/>
            </a:lvl4pPr>
            <a:lvl5pPr marL="2437790" indent="0">
              <a:buNone/>
              <a:defRPr sz="3199"/>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9"/>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3"/>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7"/>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9"/>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9" b="1" dirty="0"/>
              <a:t>7</a:t>
            </a:r>
          </a:p>
        </p:txBody>
      </p:sp>
    </p:spTree>
    <p:extLst>
      <p:ext uri="{BB962C8B-B14F-4D97-AF65-F5344CB8AC3E}">
        <p14:creationId xmlns:p14="http://schemas.microsoft.com/office/powerpoint/2010/main" val="136056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623272" y="1669356"/>
            <a:ext cx="5269528" cy="1797768"/>
          </a:xfrm>
        </p:spPr>
        <p:txBody>
          <a:bodyPr anchor="b" anchorCtr="0">
            <a:noAutofit/>
          </a:bodyPr>
          <a:lstStyle>
            <a:lvl1pPr marL="0" indent="0">
              <a:buNone/>
              <a:defRPr sz="3999"/>
            </a:lvl1pPr>
          </a:lstStyle>
          <a:p>
            <a:pPr lvl="0"/>
            <a:r>
              <a:rPr lang="en-US"/>
              <a:t>Transition Slide Title</a:t>
            </a:r>
          </a:p>
        </p:txBody>
      </p:sp>
      <p:cxnSp>
        <p:nvCxnSpPr>
          <p:cNvPr id="4" name="Straight Connector 3"/>
          <p:cNvCxnSpPr/>
          <p:nvPr userDrawn="1"/>
        </p:nvCxnSpPr>
        <p:spPr>
          <a:xfrm>
            <a:off x="760448" y="3707711"/>
            <a:ext cx="6099972"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623274" y="3948646"/>
            <a:ext cx="5270282" cy="1468735"/>
          </a:xfrm>
        </p:spPr>
        <p:txBody>
          <a:bodyPr>
            <a:noAutofit/>
          </a:bodyPr>
          <a:lstStyle>
            <a:lvl1pPr marL="0" indent="0">
              <a:spcBef>
                <a:spcPts val="533"/>
              </a:spcBef>
              <a:buNone/>
              <a:defRPr sz="2399" baseline="0"/>
            </a:lvl1pPr>
            <a:lvl2pPr marL="609448" indent="0">
              <a:buNone/>
              <a:defRPr/>
            </a:lvl2pPr>
            <a:lvl3pPr marL="1218895" indent="0">
              <a:buNone/>
              <a:defRPr/>
            </a:lvl3pPr>
            <a:lvl4pPr marL="1828343" indent="0">
              <a:buNone/>
              <a:defRPr/>
            </a:lvl4pPr>
            <a:lvl5pPr marL="2437790" indent="0">
              <a:buNone/>
              <a:defRPr/>
            </a:lvl5pPr>
          </a:lstStyle>
          <a:p>
            <a:pPr lvl="0"/>
            <a:r>
              <a:rPr lang="en-US"/>
              <a:t>Subtitle or additional text</a:t>
            </a:r>
          </a:p>
        </p:txBody>
      </p:sp>
    </p:spTree>
    <p:extLst>
      <p:ext uri="{BB962C8B-B14F-4D97-AF65-F5344CB8AC3E}">
        <p14:creationId xmlns:p14="http://schemas.microsoft.com/office/powerpoint/2010/main" val="462260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1"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 Placeholder 7"/>
          <p:cNvSpPr>
            <a:spLocks noGrp="1"/>
          </p:cNvSpPr>
          <p:nvPr>
            <p:ph type="body" sz="quarter" idx="10" hasCustomPrompt="1"/>
          </p:nvPr>
        </p:nvSpPr>
        <p:spPr>
          <a:xfrm>
            <a:off x="623272" y="1669356"/>
            <a:ext cx="5269528" cy="1797768"/>
          </a:xfrm>
        </p:spPr>
        <p:txBody>
          <a:bodyPr anchor="b" anchorCtr="0">
            <a:noAutofit/>
          </a:bodyPr>
          <a:lstStyle>
            <a:lvl1pPr marL="0" indent="0">
              <a:buNone/>
              <a:defRPr sz="3999">
                <a:solidFill>
                  <a:srgbClr val="FFFFFF"/>
                </a:solidFill>
              </a:defRPr>
            </a:lvl1pPr>
          </a:lstStyle>
          <a:p>
            <a:pPr lvl="0"/>
            <a:r>
              <a:rPr lang="en-US"/>
              <a:t>Transition Slide Title</a:t>
            </a:r>
          </a:p>
        </p:txBody>
      </p:sp>
      <p:cxnSp>
        <p:nvCxnSpPr>
          <p:cNvPr id="4" name="Straight Connector 3"/>
          <p:cNvCxnSpPr/>
          <p:nvPr userDrawn="1"/>
        </p:nvCxnSpPr>
        <p:spPr>
          <a:xfrm>
            <a:off x="760448" y="3707711"/>
            <a:ext cx="6099972"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623274" y="3948646"/>
            <a:ext cx="5270282" cy="1468735"/>
          </a:xfrm>
        </p:spPr>
        <p:txBody>
          <a:bodyPr>
            <a:noAutofit/>
          </a:bodyPr>
          <a:lstStyle>
            <a:lvl1pPr marL="0" indent="0">
              <a:spcBef>
                <a:spcPts val="533"/>
              </a:spcBef>
              <a:buNone/>
              <a:defRPr sz="2399" baseline="0">
                <a:solidFill>
                  <a:srgbClr val="FFFFFF"/>
                </a:solidFill>
              </a:defRPr>
            </a:lvl1pPr>
            <a:lvl2pPr marL="609448" indent="0">
              <a:buNone/>
              <a:defRPr/>
            </a:lvl2pPr>
            <a:lvl3pPr marL="1218895" indent="0">
              <a:buNone/>
              <a:defRPr/>
            </a:lvl3pPr>
            <a:lvl4pPr marL="1828343" indent="0">
              <a:buNone/>
              <a:defRPr/>
            </a:lvl4pPr>
            <a:lvl5pPr marL="2437790" indent="0">
              <a:buNone/>
              <a:defRPr/>
            </a:lvl5pPr>
          </a:lstStyle>
          <a:p>
            <a:pPr lvl="0"/>
            <a:r>
              <a:rPr lang="en-US"/>
              <a:t>Subtitle or additional text</a:t>
            </a:r>
          </a:p>
        </p:txBody>
      </p:sp>
    </p:spTree>
    <p:extLst>
      <p:ext uri="{BB962C8B-B14F-4D97-AF65-F5344CB8AC3E}">
        <p14:creationId xmlns:p14="http://schemas.microsoft.com/office/powerpoint/2010/main" val="959503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2000" cy="6858000"/>
          </a:xfrm>
          <a:solidFill>
            <a:schemeClr val="bg1">
              <a:lumMod val="95000"/>
            </a:schemeClr>
          </a:solidFill>
        </p:spPr>
        <p:txBody>
          <a:bodyPr/>
          <a:lstStyle>
            <a:lvl1pPr marL="0" indent="0" algn="ctr">
              <a:buNone/>
              <a:defRPr baseline="0"/>
            </a:lvl1pPr>
          </a:lstStyle>
          <a:p>
            <a:r>
              <a:rPr lang="en-US" dirty="0"/>
              <a:t>Insert a large image here</a:t>
            </a:r>
          </a:p>
        </p:txBody>
      </p:sp>
      <p:sp>
        <p:nvSpPr>
          <p:cNvPr id="6" name="Text Placeholder 5"/>
          <p:cNvSpPr>
            <a:spLocks noGrp="1"/>
          </p:cNvSpPr>
          <p:nvPr>
            <p:ph type="body" sz="quarter" idx="11" hasCustomPrompt="1"/>
          </p:nvPr>
        </p:nvSpPr>
        <p:spPr>
          <a:xfrm>
            <a:off x="-1" y="2120900"/>
            <a:ext cx="7421039" cy="838200"/>
          </a:xfrm>
          <a:solidFill>
            <a:srgbClr val="000000">
              <a:alpha val="75000"/>
            </a:srgbClr>
          </a:solidFill>
        </p:spPr>
        <p:txBody>
          <a:bodyPr wrap="none" lIns="457200" tIns="0" rIns="457200" bIns="91440" anchor="ctr" anchorCtr="0">
            <a:noAutofit/>
          </a:bodyPr>
          <a:lstStyle>
            <a:lvl1pPr marL="0" indent="0">
              <a:buNone/>
              <a:defRPr sz="4799" baseline="0">
                <a:solidFill>
                  <a:schemeClr val="bg1"/>
                </a:solidFill>
              </a:defRPr>
            </a:lvl1pPr>
            <a:lvl2pPr marL="609448" indent="0">
              <a:buNone/>
              <a:defRPr/>
            </a:lvl2pPr>
            <a:lvl3pPr marL="1218895" indent="0">
              <a:buNone/>
              <a:defRPr/>
            </a:lvl3pPr>
            <a:lvl4pPr marL="1828343" indent="0">
              <a:buNone/>
              <a:defRPr/>
            </a:lvl4pPr>
            <a:lvl5pPr marL="243779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3042217"/>
            <a:ext cx="4997165" cy="838200"/>
          </a:xfrm>
          <a:solidFill>
            <a:srgbClr val="000000">
              <a:alpha val="75000"/>
            </a:srgbClr>
          </a:solidFill>
        </p:spPr>
        <p:txBody>
          <a:bodyPr wrap="none" lIns="457200" tIns="0" rIns="457200" bIns="91440" anchor="ctr" anchorCtr="0">
            <a:noAutofit/>
          </a:bodyPr>
          <a:lstStyle>
            <a:lvl1pPr marL="0" indent="0">
              <a:buNone/>
              <a:defRPr sz="4799" baseline="0">
                <a:solidFill>
                  <a:schemeClr val="bg1"/>
                </a:solidFill>
              </a:defRPr>
            </a:lvl1pPr>
            <a:lvl2pPr marL="609448" indent="0">
              <a:buNone/>
              <a:defRPr/>
            </a:lvl2pPr>
            <a:lvl3pPr marL="1218895" indent="0">
              <a:buNone/>
              <a:defRPr/>
            </a:lvl3pPr>
            <a:lvl4pPr marL="1828343" indent="0">
              <a:buNone/>
              <a:defRPr/>
            </a:lvl4pPr>
            <a:lvl5pPr marL="2437790" indent="0">
              <a:buNone/>
              <a:defRPr/>
            </a:lvl5pPr>
          </a:lstStyle>
          <a:p>
            <a:pPr lvl="0"/>
            <a:r>
              <a:rPr lang="en-US"/>
              <a:t>Transition Slide</a:t>
            </a:r>
          </a:p>
        </p:txBody>
      </p:sp>
    </p:spTree>
    <p:extLst>
      <p:ext uri="{BB962C8B-B14F-4D97-AF65-F5344CB8AC3E}">
        <p14:creationId xmlns:p14="http://schemas.microsoft.com/office/powerpoint/2010/main" val="3860689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1"/>
            <a:ext cx="4279652" cy="2265941"/>
          </a:xfrm>
        </p:spPr>
        <p:txBody>
          <a:bodyPr/>
          <a:lstStyle/>
          <a:p>
            <a:r>
              <a:rPr lang="en-US"/>
              <a:t>Data Slide: </a:t>
            </a:r>
            <a:br>
              <a:rPr lang="en-US"/>
            </a:br>
            <a:r>
              <a:rPr lang="en-US"/>
              <a:t>Keep Title Concise</a:t>
            </a:r>
          </a:p>
        </p:txBody>
      </p:sp>
      <p:sp>
        <p:nvSpPr>
          <p:cNvPr id="4" name="Text Placeholder 3"/>
          <p:cNvSpPr>
            <a:spLocks noGrp="1"/>
          </p:cNvSpPr>
          <p:nvPr>
            <p:ph type="body" sz="quarter" idx="10" hasCustomPrompt="1"/>
          </p:nvPr>
        </p:nvSpPr>
        <p:spPr>
          <a:xfrm>
            <a:off x="5437114" y="556686"/>
            <a:ext cx="6359071" cy="1709257"/>
          </a:xfrm>
        </p:spPr>
        <p:txBody>
          <a:bodyPr lIns="0" tIns="0" rIns="0" bIns="0" anchor="ctr" anchorCtr="0">
            <a:noAutofit/>
          </a:bodyPr>
          <a:lstStyle>
            <a:lvl1pPr marL="0" indent="0">
              <a:buNone/>
              <a:defRPr sz="2666"/>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624419" y="2774774"/>
            <a:ext cx="2511385" cy="1914812"/>
          </a:xfrm>
          <a:prstGeom prst="rect">
            <a:avLst/>
          </a:prstGeom>
        </p:spPr>
        <p:txBody>
          <a:bodyPr vert="horz"/>
          <a:lstStyle>
            <a:lvl1pPr marL="0" indent="0">
              <a:buNone/>
              <a:defRPr sz="1600"/>
            </a:lvl1pPr>
          </a:lstStyle>
          <a:p>
            <a:r>
              <a:rPr lang="en-US" dirty="0"/>
              <a:t>Insert Chart</a:t>
            </a:r>
          </a:p>
        </p:txBody>
      </p:sp>
      <p:sp>
        <p:nvSpPr>
          <p:cNvPr id="10" name="Chart Placeholder 6"/>
          <p:cNvSpPr>
            <a:spLocks noGrp="1"/>
          </p:cNvSpPr>
          <p:nvPr>
            <p:ph type="chart" sz="quarter" idx="12" hasCustomPrompt="1"/>
          </p:nvPr>
        </p:nvSpPr>
        <p:spPr>
          <a:xfrm>
            <a:off x="9284800" y="2774774"/>
            <a:ext cx="2511385" cy="1914812"/>
          </a:xfrm>
          <a:prstGeom prst="rect">
            <a:avLst/>
          </a:prstGeom>
        </p:spPr>
        <p:txBody>
          <a:bodyPr vert="horz"/>
          <a:lstStyle>
            <a:lvl1pPr marL="0" indent="0">
              <a:buNone/>
              <a:defRPr sz="1600"/>
            </a:lvl1pPr>
          </a:lstStyle>
          <a:p>
            <a:r>
              <a:rPr lang="en-US" dirty="0"/>
              <a:t>Insert Chart</a:t>
            </a:r>
          </a:p>
        </p:txBody>
      </p:sp>
      <p:sp>
        <p:nvSpPr>
          <p:cNvPr id="11" name="Chart Placeholder 6"/>
          <p:cNvSpPr>
            <a:spLocks noGrp="1"/>
          </p:cNvSpPr>
          <p:nvPr>
            <p:ph type="chart" sz="quarter" idx="13" hasCustomPrompt="1"/>
          </p:nvPr>
        </p:nvSpPr>
        <p:spPr>
          <a:xfrm>
            <a:off x="6354569" y="2774774"/>
            <a:ext cx="2511385" cy="1914812"/>
          </a:xfrm>
          <a:prstGeom prst="rect">
            <a:avLst/>
          </a:prstGeom>
        </p:spPr>
        <p:txBody>
          <a:bodyPr vert="horz"/>
          <a:lstStyle>
            <a:lvl1pPr marL="0" indent="0">
              <a:buNone/>
              <a:defRPr sz="1600"/>
            </a:lvl1pPr>
          </a:lstStyle>
          <a:p>
            <a:r>
              <a:rPr lang="en-US" dirty="0"/>
              <a:t>Insert Chart</a:t>
            </a:r>
          </a:p>
        </p:txBody>
      </p:sp>
      <p:sp>
        <p:nvSpPr>
          <p:cNvPr id="12" name="Chart Placeholder 6"/>
          <p:cNvSpPr>
            <a:spLocks noGrp="1"/>
          </p:cNvSpPr>
          <p:nvPr>
            <p:ph type="chart" sz="quarter" idx="14" hasCustomPrompt="1"/>
          </p:nvPr>
        </p:nvSpPr>
        <p:spPr>
          <a:xfrm>
            <a:off x="3490747" y="2774774"/>
            <a:ext cx="2511385" cy="1914812"/>
          </a:xfrm>
          <a:prstGeom prst="rect">
            <a:avLst/>
          </a:prstGeom>
        </p:spPr>
        <p:txBody>
          <a:bodyPr vert="horz"/>
          <a:lstStyle>
            <a:lvl1pPr marL="0" indent="0">
              <a:buNone/>
              <a:defRPr sz="1600"/>
            </a:lvl1pPr>
          </a:lstStyle>
          <a:p>
            <a:r>
              <a:rPr lang="en-US" dirty="0"/>
              <a:t>Insert Chart</a:t>
            </a:r>
          </a:p>
        </p:txBody>
      </p:sp>
      <p:sp>
        <p:nvSpPr>
          <p:cNvPr id="14" name="Text Placeholder 13"/>
          <p:cNvSpPr>
            <a:spLocks noGrp="1"/>
          </p:cNvSpPr>
          <p:nvPr>
            <p:ph type="body" sz="quarter" idx="15" hasCustomPrompt="1"/>
          </p:nvPr>
        </p:nvSpPr>
        <p:spPr>
          <a:xfrm>
            <a:off x="624417" y="4798484"/>
            <a:ext cx="2510367" cy="355600"/>
          </a:xfrm>
        </p:spPr>
        <p:txBody>
          <a:bodyPr lIns="0" tIns="0" rIns="0" bIns="0">
            <a:noAutofit/>
          </a:bodyPr>
          <a:lstStyle>
            <a:lvl1pPr marL="0" indent="0" algn="ctr">
              <a:buNone/>
              <a:defRPr sz="2399" baseline="0"/>
            </a:lvl1pPr>
            <a:lvl2pPr>
              <a:defRPr sz="1866"/>
            </a:lvl2pPr>
            <a:lvl3pPr>
              <a:defRPr sz="1866"/>
            </a:lvl3pPr>
            <a:lvl4pPr>
              <a:defRPr sz="1866"/>
            </a:lvl4pPr>
            <a:lvl5pPr>
              <a:defRPr sz="1866"/>
            </a:lvl5pPr>
          </a:lstStyle>
          <a:p>
            <a:pPr lvl="0"/>
            <a:r>
              <a:rPr lang="en-US"/>
              <a:t>Chart Description</a:t>
            </a:r>
          </a:p>
        </p:txBody>
      </p:sp>
      <p:sp>
        <p:nvSpPr>
          <p:cNvPr id="15" name="Text Placeholder 13"/>
          <p:cNvSpPr>
            <a:spLocks noGrp="1"/>
          </p:cNvSpPr>
          <p:nvPr>
            <p:ph type="body" sz="quarter" idx="16" hasCustomPrompt="1"/>
          </p:nvPr>
        </p:nvSpPr>
        <p:spPr>
          <a:xfrm>
            <a:off x="3491765" y="4798484"/>
            <a:ext cx="2510367" cy="355600"/>
          </a:xfrm>
        </p:spPr>
        <p:txBody>
          <a:bodyPr lIns="0" tIns="0" rIns="0" bIns="0">
            <a:noAutofit/>
          </a:bodyPr>
          <a:lstStyle>
            <a:lvl1pPr marL="0" indent="0" algn="ctr">
              <a:buNone/>
              <a:defRPr sz="2399" baseline="0"/>
            </a:lvl1pPr>
            <a:lvl2pPr>
              <a:defRPr sz="1866"/>
            </a:lvl2pPr>
            <a:lvl3pPr>
              <a:defRPr sz="1866"/>
            </a:lvl3pPr>
            <a:lvl4pPr>
              <a:defRPr sz="1866"/>
            </a:lvl4pPr>
            <a:lvl5pPr>
              <a:defRPr sz="1866"/>
            </a:lvl5pPr>
          </a:lstStyle>
          <a:p>
            <a:pPr lvl="0"/>
            <a:r>
              <a:rPr lang="en-US"/>
              <a:t>Chart Description</a:t>
            </a:r>
          </a:p>
        </p:txBody>
      </p:sp>
      <p:sp>
        <p:nvSpPr>
          <p:cNvPr id="16" name="Text Placeholder 13"/>
          <p:cNvSpPr>
            <a:spLocks noGrp="1"/>
          </p:cNvSpPr>
          <p:nvPr>
            <p:ph type="body" sz="quarter" idx="17" hasCustomPrompt="1"/>
          </p:nvPr>
        </p:nvSpPr>
        <p:spPr>
          <a:xfrm>
            <a:off x="6355587" y="4798484"/>
            <a:ext cx="2510367" cy="355600"/>
          </a:xfrm>
        </p:spPr>
        <p:txBody>
          <a:bodyPr lIns="0" tIns="0" rIns="0" bIns="0">
            <a:noAutofit/>
          </a:bodyPr>
          <a:lstStyle>
            <a:lvl1pPr marL="0" indent="0" algn="ctr">
              <a:buNone/>
              <a:defRPr sz="2399" baseline="0"/>
            </a:lvl1pPr>
            <a:lvl2pPr>
              <a:defRPr sz="1866"/>
            </a:lvl2pPr>
            <a:lvl3pPr>
              <a:defRPr sz="1866"/>
            </a:lvl3pPr>
            <a:lvl4pPr>
              <a:defRPr sz="1866"/>
            </a:lvl4pPr>
            <a:lvl5pPr>
              <a:defRPr sz="1866"/>
            </a:lvl5pPr>
          </a:lstStyle>
          <a:p>
            <a:pPr lvl="0"/>
            <a:r>
              <a:rPr lang="en-US"/>
              <a:t>Chart Description</a:t>
            </a:r>
          </a:p>
        </p:txBody>
      </p:sp>
      <p:sp>
        <p:nvSpPr>
          <p:cNvPr id="17" name="Text Placeholder 13"/>
          <p:cNvSpPr>
            <a:spLocks noGrp="1"/>
          </p:cNvSpPr>
          <p:nvPr>
            <p:ph type="body" sz="quarter" idx="18" hasCustomPrompt="1"/>
          </p:nvPr>
        </p:nvSpPr>
        <p:spPr>
          <a:xfrm>
            <a:off x="9284799" y="4798484"/>
            <a:ext cx="2510367" cy="355600"/>
          </a:xfrm>
        </p:spPr>
        <p:txBody>
          <a:bodyPr lIns="0" tIns="0" rIns="0" bIns="0">
            <a:noAutofit/>
          </a:bodyPr>
          <a:lstStyle>
            <a:lvl1pPr marL="0" indent="0" algn="ctr">
              <a:buNone/>
              <a:defRPr sz="2399" baseline="0"/>
            </a:lvl1pPr>
            <a:lvl2pPr>
              <a:defRPr sz="1866"/>
            </a:lvl2pPr>
            <a:lvl3pPr>
              <a:defRPr sz="1866"/>
            </a:lvl3pPr>
            <a:lvl4pPr>
              <a:defRPr sz="1866"/>
            </a:lvl4pPr>
            <a:lvl5pPr>
              <a:defRPr sz="1866"/>
            </a:lvl5pPr>
          </a:lstStyle>
          <a:p>
            <a:pPr lvl="0"/>
            <a:r>
              <a:rPr lang="en-US"/>
              <a:t>Chart Description</a:t>
            </a:r>
          </a:p>
        </p:txBody>
      </p:sp>
      <p:sp>
        <p:nvSpPr>
          <p:cNvPr id="18" name="Text Placeholder 13"/>
          <p:cNvSpPr>
            <a:spLocks noGrp="1"/>
          </p:cNvSpPr>
          <p:nvPr>
            <p:ph type="body" sz="quarter" idx="19" hasCustomPrompt="1"/>
          </p:nvPr>
        </p:nvSpPr>
        <p:spPr>
          <a:xfrm>
            <a:off x="624417" y="6233413"/>
            <a:ext cx="2510367" cy="273596"/>
          </a:xfrm>
        </p:spPr>
        <p:txBody>
          <a:bodyPr lIns="0" tIns="0" rIns="0" bIns="0">
            <a:noAutofit/>
          </a:bodyPr>
          <a:lstStyle>
            <a:lvl1pPr marL="0" indent="0" algn="l">
              <a:buNone/>
              <a:defRPr sz="1333" baseline="0"/>
            </a:lvl1pPr>
            <a:lvl2pPr>
              <a:defRPr sz="1866"/>
            </a:lvl2pPr>
            <a:lvl3pPr>
              <a:defRPr sz="1866"/>
            </a:lvl3pPr>
            <a:lvl4pPr>
              <a:defRPr sz="1866"/>
            </a:lvl4pPr>
            <a:lvl5pPr>
              <a:defRPr sz="1866"/>
            </a:lvl5pPr>
          </a:lstStyle>
          <a:p>
            <a:pPr lvl="0"/>
            <a:r>
              <a:rPr lang="en-US"/>
              <a:t>Data citation</a:t>
            </a:r>
          </a:p>
        </p:txBody>
      </p:sp>
      <p:sp>
        <p:nvSpPr>
          <p:cNvPr id="19" name="TextBox 18"/>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Tree>
    <p:extLst>
      <p:ext uri="{BB962C8B-B14F-4D97-AF65-F5344CB8AC3E}">
        <p14:creationId xmlns:p14="http://schemas.microsoft.com/office/powerpoint/2010/main" val="6374650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1" y="0"/>
            <a:ext cx="12192000" cy="6858000"/>
          </a:xfrm>
        </p:spPr>
        <p:txBody>
          <a:bodyPr>
            <a:normAutofit/>
          </a:bodyPr>
          <a:lstStyle>
            <a:lvl1pPr marL="0" indent="0" algn="r">
              <a:buNone/>
              <a:defRPr sz="2399"/>
            </a:lvl1pPr>
          </a:lstStyle>
          <a:p>
            <a:r>
              <a:rPr lang="en-US" dirty="0"/>
              <a:t>Insert a large image here</a:t>
            </a:r>
          </a:p>
        </p:txBody>
      </p:sp>
      <p:sp>
        <p:nvSpPr>
          <p:cNvPr id="16" name="Text Placeholder 6"/>
          <p:cNvSpPr>
            <a:spLocks noGrp="1"/>
          </p:cNvSpPr>
          <p:nvPr>
            <p:ph type="body" sz="quarter" idx="40"/>
          </p:nvPr>
        </p:nvSpPr>
        <p:spPr>
          <a:xfrm>
            <a:off x="1" y="3414951"/>
            <a:ext cx="12192000" cy="2644161"/>
          </a:xfrm>
          <a:prstGeom prst="rect">
            <a:avLst/>
          </a:prstGeom>
          <a:solidFill>
            <a:schemeClr val="bg1">
              <a:lumMod val="95000"/>
              <a:alpha val="85000"/>
            </a:schemeClr>
          </a:solidFill>
        </p:spPr>
        <p:txBody>
          <a:bodyPr vert="horz"/>
          <a:lstStyle>
            <a:lvl1pPr marL="0" indent="0" algn="ctr">
              <a:buNone/>
              <a:defRPr sz="133">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624417" y="5057514"/>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448" indent="0">
              <a:buNone/>
              <a:defRPr sz="2133"/>
            </a:lvl2pPr>
            <a:lvl3pPr marL="1218895" indent="0">
              <a:buNone/>
              <a:defRPr sz="2133"/>
            </a:lvl3pPr>
            <a:lvl4pPr marL="1828343" indent="0">
              <a:buNone/>
              <a:defRPr sz="2133"/>
            </a:lvl4pPr>
            <a:lvl5pPr marL="2437790" indent="0">
              <a:buNone/>
              <a:defRPr sz="2133"/>
            </a:lvl5pPr>
          </a:lstStyle>
          <a:p>
            <a:pPr lvl="0"/>
            <a:r>
              <a:rPr lang="en-US"/>
              <a:t>Infographic information goes here</a:t>
            </a:r>
          </a:p>
        </p:txBody>
      </p:sp>
      <p:sp>
        <p:nvSpPr>
          <p:cNvPr id="18" name="Text Placeholder 17"/>
          <p:cNvSpPr>
            <a:spLocks noGrp="1"/>
          </p:cNvSpPr>
          <p:nvPr>
            <p:ph type="body" sz="quarter" idx="19" hasCustomPrompt="1"/>
          </p:nvPr>
        </p:nvSpPr>
        <p:spPr>
          <a:xfrm>
            <a:off x="624418" y="4519809"/>
            <a:ext cx="1782233" cy="435380"/>
          </a:xfrm>
          <a:prstGeom prst="rect">
            <a:avLst/>
          </a:prstGeom>
        </p:spPr>
        <p:txBody>
          <a:bodyPr vert="horz" lIns="0" tIns="0" rIns="0" bIns="0">
            <a:normAutofit/>
          </a:bodyPr>
          <a:lstStyle>
            <a:lvl1pPr marL="0" indent="0" algn="ctr">
              <a:buNone/>
              <a:defRPr sz="2399" baseline="0">
                <a:solidFill>
                  <a:schemeClr val="tx1"/>
                </a:solidFill>
              </a:defRPr>
            </a:lvl1pPr>
            <a:lvl2pPr marL="609448" indent="0">
              <a:buNone/>
              <a:defRPr sz="2933">
                <a:solidFill>
                  <a:srgbClr val="8DC63F"/>
                </a:solidFill>
              </a:defRPr>
            </a:lvl2pPr>
            <a:lvl3pPr marL="1218895" indent="0">
              <a:buNone/>
              <a:defRPr sz="2933">
                <a:solidFill>
                  <a:srgbClr val="8DC63F"/>
                </a:solidFill>
              </a:defRPr>
            </a:lvl3pPr>
            <a:lvl4pPr marL="1828343" indent="0">
              <a:buNone/>
              <a:defRPr sz="2933">
                <a:solidFill>
                  <a:srgbClr val="8DC63F"/>
                </a:solidFill>
              </a:defRPr>
            </a:lvl4pPr>
            <a:lvl5pPr marL="2437790" indent="0">
              <a:buNone/>
              <a:defRPr sz="2933">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926494" y="5057514"/>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448" indent="0">
              <a:buNone/>
              <a:defRPr sz="2133"/>
            </a:lvl2pPr>
            <a:lvl3pPr marL="1218895" indent="0">
              <a:buNone/>
              <a:defRPr sz="2133"/>
            </a:lvl3pPr>
            <a:lvl4pPr marL="1828343" indent="0">
              <a:buNone/>
              <a:defRPr sz="2133"/>
            </a:lvl4pPr>
            <a:lvl5pPr marL="2437790" indent="0">
              <a:buNone/>
              <a:defRPr sz="2133"/>
            </a:lvl5pPr>
          </a:lstStyle>
          <a:p>
            <a:pPr lvl="0"/>
            <a:r>
              <a:rPr lang="en-US"/>
              <a:t>Infographic information goes here</a:t>
            </a:r>
          </a:p>
        </p:txBody>
      </p:sp>
      <p:sp>
        <p:nvSpPr>
          <p:cNvPr id="20" name="Text Placeholder 17"/>
          <p:cNvSpPr>
            <a:spLocks noGrp="1"/>
          </p:cNvSpPr>
          <p:nvPr>
            <p:ph type="body" sz="quarter" idx="42" hasCustomPrompt="1"/>
          </p:nvPr>
        </p:nvSpPr>
        <p:spPr>
          <a:xfrm>
            <a:off x="2926495" y="4519809"/>
            <a:ext cx="1782233" cy="435380"/>
          </a:xfrm>
          <a:prstGeom prst="rect">
            <a:avLst/>
          </a:prstGeom>
        </p:spPr>
        <p:txBody>
          <a:bodyPr vert="horz" lIns="0" tIns="0" rIns="0" bIns="0">
            <a:normAutofit/>
          </a:bodyPr>
          <a:lstStyle>
            <a:lvl1pPr marL="0" indent="0" algn="ctr">
              <a:buNone/>
              <a:defRPr sz="2399" baseline="0">
                <a:solidFill>
                  <a:schemeClr val="tx1"/>
                </a:solidFill>
              </a:defRPr>
            </a:lvl1pPr>
            <a:lvl2pPr marL="609448" indent="0">
              <a:buNone/>
              <a:defRPr sz="2933">
                <a:solidFill>
                  <a:srgbClr val="8DC63F"/>
                </a:solidFill>
              </a:defRPr>
            </a:lvl2pPr>
            <a:lvl3pPr marL="1218895" indent="0">
              <a:buNone/>
              <a:defRPr sz="2933">
                <a:solidFill>
                  <a:srgbClr val="8DC63F"/>
                </a:solidFill>
              </a:defRPr>
            </a:lvl3pPr>
            <a:lvl4pPr marL="1828343" indent="0">
              <a:buNone/>
              <a:defRPr sz="2933">
                <a:solidFill>
                  <a:srgbClr val="8DC63F"/>
                </a:solidFill>
              </a:defRPr>
            </a:lvl4pPr>
            <a:lvl5pPr marL="2437790" indent="0">
              <a:buNone/>
              <a:defRPr sz="2933">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5241523" y="5057514"/>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448" indent="0">
              <a:buNone/>
              <a:defRPr sz="2133"/>
            </a:lvl2pPr>
            <a:lvl3pPr marL="1218895" indent="0">
              <a:buNone/>
              <a:defRPr sz="2133"/>
            </a:lvl3pPr>
            <a:lvl4pPr marL="1828343" indent="0">
              <a:buNone/>
              <a:defRPr sz="2133"/>
            </a:lvl4pPr>
            <a:lvl5pPr marL="2437790" indent="0">
              <a:buNone/>
              <a:defRPr sz="2133"/>
            </a:lvl5pPr>
          </a:lstStyle>
          <a:p>
            <a:pPr lvl="0"/>
            <a:r>
              <a:rPr lang="en-US"/>
              <a:t>Infographic information goes here</a:t>
            </a:r>
          </a:p>
        </p:txBody>
      </p:sp>
      <p:sp>
        <p:nvSpPr>
          <p:cNvPr id="22" name="Text Placeholder 17"/>
          <p:cNvSpPr>
            <a:spLocks noGrp="1"/>
          </p:cNvSpPr>
          <p:nvPr>
            <p:ph type="body" sz="quarter" idx="44" hasCustomPrompt="1"/>
          </p:nvPr>
        </p:nvSpPr>
        <p:spPr>
          <a:xfrm>
            <a:off x="5241524" y="4519809"/>
            <a:ext cx="1782233" cy="435380"/>
          </a:xfrm>
          <a:prstGeom prst="rect">
            <a:avLst/>
          </a:prstGeom>
        </p:spPr>
        <p:txBody>
          <a:bodyPr vert="horz" lIns="0" tIns="0" rIns="0" bIns="0">
            <a:normAutofit/>
          </a:bodyPr>
          <a:lstStyle>
            <a:lvl1pPr marL="0" indent="0" algn="ctr">
              <a:buNone/>
              <a:defRPr sz="2399" baseline="0">
                <a:solidFill>
                  <a:schemeClr val="tx1"/>
                </a:solidFill>
              </a:defRPr>
            </a:lvl1pPr>
            <a:lvl2pPr marL="609448" indent="0">
              <a:buNone/>
              <a:defRPr sz="2933">
                <a:solidFill>
                  <a:srgbClr val="8DC63F"/>
                </a:solidFill>
              </a:defRPr>
            </a:lvl2pPr>
            <a:lvl3pPr marL="1218895" indent="0">
              <a:buNone/>
              <a:defRPr sz="2933">
                <a:solidFill>
                  <a:srgbClr val="8DC63F"/>
                </a:solidFill>
              </a:defRPr>
            </a:lvl3pPr>
            <a:lvl4pPr marL="1828343" indent="0">
              <a:buNone/>
              <a:defRPr sz="2933">
                <a:solidFill>
                  <a:srgbClr val="8DC63F"/>
                </a:solidFill>
              </a:defRPr>
            </a:lvl4pPr>
            <a:lvl5pPr marL="2437790" indent="0">
              <a:buNone/>
              <a:defRPr sz="2933">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7540880" y="5057514"/>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448" indent="0">
              <a:buNone/>
              <a:defRPr sz="2133"/>
            </a:lvl2pPr>
            <a:lvl3pPr marL="1218895" indent="0">
              <a:buNone/>
              <a:defRPr sz="2133"/>
            </a:lvl3pPr>
            <a:lvl4pPr marL="1828343" indent="0">
              <a:buNone/>
              <a:defRPr sz="2133"/>
            </a:lvl4pPr>
            <a:lvl5pPr marL="2437790" indent="0">
              <a:buNone/>
              <a:defRPr sz="2133"/>
            </a:lvl5pPr>
          </a:lstStyle>
          <a:p>
            <a:pPr lvl="0"/>
            <a:r>
              <a:rPr lang="en-US"/>
              <a:t>Infographic information goes here</a:t>
            </a:r>
          </a:p>
        </p:txBody>
      </p:sp>
      <p:sp>
        <p:nvSpPr>
          <p:cNvPr id="24" name="Text Placeholder 17"/>
          <p:cNvSpPr>
            <a:spLocks noGrp="1"/>
          </p:cNvSpPr>
          <p:nvPr>
            <p:ph type="body" sz="quarter" idx="46" hasCustomPrompt="1"/>
          </p:nvPr>
        </p:nvSpPr>
        <p:spPr>
          <a:xfrm>
            <a:off x="7540881" y="4519809"/>
            <a:ext cx="1782233" cy="435380"/>
          </a:xfrm>
          <a:prstGeom prst="rect">
            <a:avLst/>
          </a:prstGeom>
        </p:spPr>
        <p:txBody>
          <a:bodyPr vert="horz" lIns="0" tIns="0" rIns="0" bIns="0">
            <a:normAutofit/>
          </a:bodyPr>
          <a:lstStyle>
            <a:lvl1pPr marL="0" indent="0" algn="ctr">
              <a:buNone/>
              <a:defRPr sz="2399" baseline="0">
                <a:solidFill>
                  <a:schemeClr val="tx1"/>
                </a:solidFill>
              </a:defRPr>
            </a:lvl1pPr>
            <a:lvl2pPr marL="609448" indent="0">
              <a:buNone/>
              <a:defRPr sz="2933">
                <a:solidFill>
                  <a:srgbClr val="8DC63F"/>
                </a:solidFill>
              </a:defRPr>
            </a:lvl2pPr>
            <a:lvl3pPr marL="1218895" indent="0">
              <a:buNone/>
              <a:defRPr sz="2933">
                <a:solidFill>
                  <a:srgbClr val="8DC63F"/>
                </a:solidFill>
              </a:defRPr>
            </a:lvl3pPr>
            <a:lvl4pPr marL="1828343" indent="0">
              <a:buNone/>
              <a:defRPr sz="2933">
                <a:solidFill>
                  <a:srgbClr val="8DC63F"/>
                </a:solidFill>
              </a:defRPr>
            </a:lvl4pPr>
            <a:lvl5pPr marL="2437790" indent="0">
              <a:buNone/>
              <a:defRPr sz="2933">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9782136" y="5057514"/>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448" indent="0">
              <a:buNone/>
              <a:defRPr sz="2133"/>
            </a:lvl2pPr>
            <a:lvl3pPr marL="1218895" indent="0">
              <a:buNone/>
              <a:defRPr sz="2133"/>
            </a:lvl3pPr>
            <a:lvl4pPr marL="1828343" indent="0">
              <a:buNone/>
              <a:defRPr sz="2133"/>
            </a:lvl4pPr>
            <a:lvl5pPr marL="2437790" indent="0">
              <a:buNone/>
              <a:defRPr sz="2133"/>
            </a:lvl5pPr>
          </a:lstStyle>
          <a:p>
            <a:pPr lvl="0"/>
            <a:r>
              <a:rPr lang="en-US"/>
              <a:t>Infographic information goes here</a:t>
            </a:r>
          </a:p>
        </p:txBody>
      </p:sp>
      <p:sp>
        <p:nvSpPr>
          <p:cNvPr id="26" name="Text Placeholder 17"/>
          <p:cNvSpPr>
            <a:spLocks noGrp="1"/>
          </p:cNvSpPr>
          <p:nvPr>
            <p:ph type="body" sz="quarter" idx="48" hasCustomPrompt="1"/>
          </p:nvPr>
        </p:nvSpPr>
        <p:spPr>
          <a:xfrm>
            <a:off x="9782137" y="4519809"/>
            <a:ext cx="1782233" cy="435380"/>
          </a:xfrm>
          <a:prstGeom prst="rect">
            <a:avLst/>
          </a:prstGeom>
        </p:spPr>
        <p:txBody>
          <a:bodyPr vert="horz" lIns="0" tIns="0" rIns="0" bIns="0">
            <a:normAutofit/>
          </a:bodyPr>
          <a:lstStyle>
            <a:lvl1pPr marL="0" indent="0" algn="ctr">
              <a:buNone/>
              <a:defRPr sz="2399" baseline="0">
                <a:solidFill>
                  <a:schemeClr val="tx1"/>
                </a:solidFill>
              </a:defRPr>
            </a:lvl1pPr>
            <a:lvl2pPr marL="609448" indent="0">
              <a:buNone/>
              <a:defRPr sz="2933">
                <a:solidFill>
                  <a:srgbClr val="8DC63F"/>
                </a:solidFill>
              </a:defRPr>
            </a:lvl2pPr>
            <a:lvl3pPr marL="1218895" indent="0">
              <a:buNone/>
              <a:defRPr sz="2933">
                <a:solidFill>
                  <a:srgbClr val="8DC63F"/>
                </a:solidFill>
              </a:defRPr>
            </a:lvl3pPr>
            <a:lvl4pPr marL="1828343" indent="0">
              <a:buNone/>
              <a:defRPr sz="2933">
                <a:solidFill>
                  <a:srgbClr val="8DC63F"/>
                </a:solidFill>
              </a:defRPr>
            </a:lvl4pPr>
            <a:lvl5pPr marL="2437790" indent="0">
              <a:buNone/>
              <a:defRPr sz="2933">
                <a:solidFill>
                  <a:srgbClr val="8DC63F"/>
                </a:solidFill>
              </a:defRPr>
            </a:lvl5pPr>
          </a:lstStyle>
          <a:p>
            <a:pPr lvl="0"/>
            <a:r>
              <a:rPr lang="en-US"/>
              <a:t>Emphasis Text</a:t>
            </a:r>
          </a:p>
        </p:txBody>
      </p:sp>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32" name="Title 31"/>
          <p:cNvSpPr>
            <a:spLocks noGrp="1"/>
          </p:cNvSpPr>
          <p:nvPr>
            <p:ph type="title" hasCustomPrompt="1"/>
          </p:nvPr>
        </p:nvSpPr>
        <p:spPr>
          <a:xfrm>
            <a:off x="609600" y="0"/>
            <a:ext cx="4284680" cy="2272344"/>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65424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35" name="Picture Placeholder 24"/>
          <p:cNvSpPr>
            <a:spLocks noGrp="1" noChangeAspect="1"/>
          </p:cNvSpPr>
          <p:nvPr>
            <p:ph type="pic" sz="quarter" idx="51" hasCustomPrompt="1"/>
          </p:nvPr>
        </p:nvSpPr>
        <p:spPr>
          <a:xfrm>
            <a:off x="2986150"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36" name="Picture Placeholder 24"/>
          <p:cNvSpPr>
            <a:spLocks noGrp="1" noChangeAspect="1"/>
          </p:cNvSpPr>
          <p:nvPr>
            <p:ph type="pic" sz="quarter" idx="52" hasCustomPrompt="1"/>
          </p:nvPr>
        </p:nvSpPr>
        <p:spPr>
          <a:xfrm>
            <a:off x="5234713"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37" name="Picture Placeholder 24"/>
          <p:cNvSpPr>
            <a:spLocks noGrp="1" noChangeAspect="1"/>
          </p:cNvSpPr>
          <p:nvPr>
            <p:ph type="pic" sz="quarter" idx="53" hasCustomPrompt="1"/>
          </p:nvPr>
        </p:nvSpPr>
        <p:spPr>
          <a:xfrm>
            <a:off x="756758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38" name="Picture Placeholder 24"/>
          <p:cNvSpPr>
            <a:spLocks noGrp="1" noChangeAspect="1"/>
          </p:cNvSpPr>
          <p:nvPr>
            <p:ph type="pic" sz="quarter" idx="54" hasCustomPrompt="1"/>
          </p:nvPr>
        </p:nvSpPr>
        <p:spPr>
          <a:xfrm>
            <a:off x="978213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Tree>
    <p:extLst>
      <p:ext uri="{BB962C8B-B14F-4D97-AF65-F5344CB8AC3E}">
        <p14:creationId xmlns:p14="http://schemas.microsoft.com/office/powerpoint/2010/main" val="1887053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1" y="2"/>
            <a:ext cx="12192000" cy="3577167"/>
          </a:xfrm>
          <a:solidFill>
            <a:schemeClr val="bg1">
              <a:lumMod val="85000"/>
            </a:schemeClr>
          </a:solidFill>
        </p:spPr>
        <p:txBody>
          <a:bodyPr>
            <a:normAutofit/>
          </a:bodyPr>
          <a:lstStyle>
            <a:lvl1pPr marL="0" indent="0" algn="r">
              <a:buNone/>
              <a:defRPr sz="2133"/>
            </a:lvl1pPr>
          </a:lstStyle>
          <a:p>
            <a:r>
              <a:rPr lang="en-US" dirty="0"/>
              <a:t>Insert a large image here</a:t>
            </a:r>
          </a:p>
        </p:txBody>
      </p:sp>
      <p:sp>
        <p:nvSpPr>
          <p:cNvPr id="17" name="Text Placeholder 3"/>
          <p:cNvSpPr>
            <a:spLocks noGrp="1"/>
          </p:cNvSpPr>
          <p:nvPr>
            <p:ph type="body" sz="quarter" idx="18" hasCustomPrompt="1"/>
          </p:nvPr>
        </p:nvSpPr>
        <p:spPr>
          <a:xfrm>
            <a:off x="624417" y="5057514"/>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448" indent="0">
              <a:buNone/>
              <a:defRPr sz="2133"/>
            </a:lvl2pPr>
            <a:lvl3pPr marL="1218895" indent="0">
              <a:buNone/>
              <a:defRPr sz="2133"/>
            </a:lvl3pPr>
            <a:lvl4pPr marL="1828343" indent="0">
              <a:buNone/>
              <a:defRPr sz="2133"/>
            </a:lvl4pPr>
            <a:lvl5pPr marL="2437790" indent="0">
              <a:buNone/>
              <a:defRPr sz="2133"/>
            </a:lvl5pPr>
          </a:lstStyle>
          <a:p>
            <a:pPr lvl="0"/>
            <a:r>
              <a:rPr lang="en-US"/>
              <a:t>Infographic information goes here</a:t>
            </a:r>
          </a:p>
        </p:txBody>
      </p:sp>
      <p:sp>
        <p:nvSpPr>
          <p:cNvPr id="18" name="Text Placeholder 17"/>
          <p:cNvSpPr>
            <a:spLocks noGrp="1"/>
          </p:cNvSpPr>
          <p:nvPr>
            <p:ph type="body" sz="quarter" idx="19" hasCustomPrompt="1"/>
          </p:nvPr>
        </p:nvSpPr>
        <p:spPr>
          <a:xfrm>
            <a:off x="624418" y="4519809"/>
            <a:ext cx="1782233" cy="435380"/>
          </a:xfrm>
          <a:prstGeom prst="rect">
            <a:avLst/>
          </a:prstGeom>
        </p:spPr>
        <p:txBody>
          <a:bodyPr vert="horz" lIns="0" tIns="0" rIns="0" bIns="0">
            <a:normAutofit/>
          </a:bodyPr>
          <a:lstStyle>
            <a:lvl1pPr marL="0" indent="0" algn="ctr">
              <a:buNone/>
              <a:defRPr sz="2399" baseline="0">
                <a:solidFill>
                  <a:schemeClr val="tx1"/>
                </a:solidFill>
              </a:defRPr>
            </a:lvl1pPr>
            <a:lvl2pPr marL="609448" indent="0">
              <a:buNone/>
              <a:defRPr sz="2933">
                <a:solidFill>
                  <a:srgbClr val="8DC63F"/>
                </a:solidFill>
              </a:defRPr>
            </a:lvl2pPr>
            <a:lvl3pPr marL="1218895" indent="0">
              <a:buNone/>
              <a:defRPr sz="2933">
                <a:solidFill>
                  <a:srgbClr val="8DC63F"/>
                </a:solidFill>
              </a:defRPr>
            </a:lvl3pPr>
            <a:lvl4pPr marL="1828343" indent="0">
              <a:buNone/>
              <a:defRPr sz="2933">
                <a:solidFill>
                  <a:srgbClr val="8DC63F"/>
                </a:solidFill>
              </a:defRPr>
            </a:lvl4pPr>
            <a:lvl5pPr marL="2437790" indent="0">
              <a:buNone/>
              <a:defRPr sz="2933">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926494" y="5057514"/>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448" indent="0">
              <a:buNone/>
              <a:defRPr sz="2133"/>
            </a:lvl2pPr>
            <a:lvl3pPr marL="1218895" indent="0">
              <a:buNone/>
              <a:defRPr sz="2133"/>
            </a:lvl3pPr>
            <a:lvl4pPr marL="1828343" indent="0">
              <a:buNone/>
              <a:defRPr sz="2133"/>
            </a:lvl4pPr>
            <a:lvl5pPr marL="2437790" indent="0">
              <a:buNone/>
              <a:defRPr sz="2133"/>
            </a:lvl5pPr>
          </a:lstStyle>
          <a:p>
            <a:pPr lvl="0"/>
            <a:r>
              <a:rPr lang="en-US"/>
              <a:t>Infographic information goes here</a:t>
            </a:r>
          </a:p>
        </p:txBody>
      </p:sp>
      <p:sp>
        <p:nvSpPr>
          <p:cNvPr id="20" name="Text Placeholder 17"/>
          <p:cNvSpPr>
            <a:spLocks noGrp="1"/>
          </p:cNvSpPr>
          <p:nvPr>
            <p:ph type="body" sz="quarter" idx="42" hasCustomPrompt="1"/>
          </p:nvPr>
        </p:nvSpPr>
        <p:spPr>
          <a:xfrm>
            <a:off x="2926495" y="4519809"/>
            <a:ext cx="1782233" cy="435380"/>
          </a:xfrm>
          <a:prstGeom prst="rect">
            <a:avLst/>
          </a:prstGeom>
        </p:spPr>
        <p:txBody>
          <a:bodyPr vert="horz" lIns="0" tIns="0" rIns="0" bIns="0">
            <a:normAutofit/>
          </a:bodyPr>
          <a:lstStyle>
            <a:lvl1pPr marL="0" indent="0" algn="ctr">
              <a:buNone/>
              <a:defRPr sz="2399" baseline="0">
                <a:solidFill>
                  <a:schemeClr val="tx1"/>
                </a:solidFill>
              </a:defRPr>
            </a:lvl1pPr>
            <a:lvl2pPr marL="609448" indent="0">
              <a:buNone/>
              <a:defRPr sz="2933">
                <a:solidFill>
                  <a:srgbClr val="8DC63F"/>
                </a:solidFill>
              </a:defRPr>
            </a:lvl2pPr>
            <a:lvl3pPr marL="1218895" indent="0">
              <a:buNone/>
              <a:defRPr sz="2933">
                <a:solidFill>
                  <a:srgbClr val="8DC63F"/>
                </a:solidFill>
              </a:defRPr>
            </a:lvl3pPr>
            <a:lvl4pPr marL="1828343" indent="0">
              <a:buNone/>
              <a:defRPr sz="2933">
                <a:solidFill>
                  <a:srgbClr val="8DC63F"/>
                </a:solidFill>
              </a:defRPr>
            </a:lvl4pPr>
            <a:lvl5pPr marL="2437790" indent="0">
              <a:buNone/>
              <a:defRPr sz="2933">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5241523" y="5057514"/>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448" indent="0">
              <a:buNone/>
              <a:defRPr sz="2133"/>
            </a:lvl2pPr>
            <a:lvl3pPr marL="1218895" indent="0">
              <a:buNone/>
              <a:defRPr sz="2133"/>
            </a:lvl3pPr>
            <a:lvl4pPr marL="1828343" indent="0">
              <a:buNone/>
              <a:defRPr sz="2133"/>
            </a:lvl4pPr>
            <a:lvl5pPr marL="2437790" indent="0">
              <a:buNone/>
              <a:defRPr sz="2133"/>
            </a:lvl5pPr>
          </a:lstStyle>
          <a:p>
            <a:pPr lvl="0"/>
            <a:r>
              <a:rPr lang="en-US"/>
              <a:t>Infographic information goes here</a:t>
            </a:r>
          </a:p>
        </p:txBody>
      </p:sp>
      <p:sp>
        <p:nvSpPr>
          <p:cNvPr id="22" name="Text Placeholder 17"/>
          <p:cNvSpPr>
            <a:spLocks noGrp="1"/>
          </p:cNvSpPr>
          <p:nvPr>
            <p:ph type="body" sz="quarter" idx="44" hasCustomPrompt="1"/>
          </p:nvPr>
        </p:nvSpPr>
        <p:spPr>
          <a:xfrm>
            <a:off x="5241524" y="4519809"/>
            <a:ext cx="1782233" cy="435380"/>
          </a:xfrm>
          <a:prstGeom prst="rect">
            <a:avLst/>
          </a:prstGeom>
        </p:spPr>
        <p:txBody>
          <a:bodyPr vert="horz" lIns="0" tIns="0" rIns="0" bIns="0">
            <a:normAutofit/>
          </a:bodyPr>
          <a:lstStyle>
            <a:lvl1pPr marL="0" indent="0" algn="ctr">
              <a:buNone/>
              <a:defRPr sz="2399" baseline="0">
                <a:solidFill>
                  <a:schemeClr val="tx1"/>
                </a:solidFill>
              </a:defRPr>
            </a:lvl1pPr>
            <a:lvl2pPr marL="609448" indent="0">
              <a:buNone/>
              <a:defRPr sz="2933">
                <a:solidFill>
                  <a:srgbClr val="8DC63F"/>
                </a:solidFill>
              </a:defRPr>
            </a:lvl2pPr>
            <a:lvl3pPr marL="1218895" indent="0">
              <a:buNone/>
              <a:defRPr sz="2933">
                <a:solidFill>
                  <a:srgbClr val="8DC63F"/>
                </a:solidFill>
              </a:defRPr>
            </a:lvl3pPr>
            <a:lvl4pPr marL="1828343" indent="0">
              <a:buNone/>
              <a:defRPr sz="2933">
                <a:solidFill>
                  <a:srgbClr val="8DC63F"/>
                </a:solidFill>
              </a:defRPr>
            </a:lvl4pPr>
            <a:lvl5pPr marL="2437790" indent="0">
              <a:buNone/>
              <a:defRPr sz="2933">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7540880" y="5057514"/>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448" indent="0">
              <a:buNone/>
              <a:defRPr sz="2133"/>
            </a:lvl2pPr>
            <a:lvl3pPr marL="1218895" indent="0">
              <a:buNone/>
              <a:defRPr sz="2133"/>
            </a:lvl3pPr>
            <a:lvl4pPr marL="1828343" indent="0">
              <a:buNone/>
              <a:defRPr sz="2133"/>
            </a:lvl4pPr>
            <a:lvl5pPr marL="2437790" indent="0">
              <a:buNone/>
              <a:defRPr sz="2133"/>
            </a:lvl5pPr>
          </a:lstStyle>
          <a:p>
            <a:pPr lvl="0"/>
            <a:r>
              <a:rPr lang="en-US"/>
              <a:t>Infographic information goes here</a:t>
            </a:r>
          </a:p>
        </p:txBody>
      </p:sp>
      <p:sp>
        <p:nvSpPr>
          <p:cNvPr id="24" name="Text Placeholder 17"/>
          <p:cNvSpPr>
            <a:spLocks noGrp="1"/>
          </p:cNvSpPr>
          <p:nvPr>
            <p:ph type="body" sz="quarter" idx="46" hasCustomPrompt="1"/>
          </p:nvPr>
        </p:nvSpPr>
        <p:spPr>
          <a:xfrm>
            <a:off x="7540881" y="4519809"/>
            <a:ext cx="1782233" cy="435380"/>
          </a:xfrm>
          <a:prstGeom prst="rect">
            <a:avLst/>
          </a:prstGeom>
        </p:spPr>
        <p:txBody>
          <a:bodyPr vert="horz" lIns="0" tIns="0" rIns="0" bIns="0">
            <a:normAutofit/>
          </a:bodyPr>
          <a:lstStyle>
            <a:lvl1pPr marL="0" indent="0" algn="ctr">
              <a:buNone/>
              <a:defRPr sz="2399" baseline="0">
                <a:solidFill>
                  <a:schemeClr val="tx1"/>
                </a:solidFill>
              </a:defRPr>
            </a:lvl1pPr>
            <a:lvl2pPr marL="609448" indent="0">
              <a:buNone/>
              <a:defRPr sz="2933">
                <a:solidFill>
                  <a:srgbClr val="8DC63F"/>
                </a:solidFill>
              </a:defRPr>
            </a:lvl2pPr>
            <a:lvl3pPr marL="1218895" indent="0">
              <a:buNone/>
              <a:defRPr sz="2933">
                <a:solidFill>
                  <a:srgbClr val="8DC63F"/>
                </a:solidFill>
              </a:defRPr>
            </a:lvl3pPr>
            <a:lvl4pPr marL="1828343" indent="0">
              <a:buNone/>
              <a:defRPr sz="2933">
                <a:solidFill>
                  <a:srgbClr val="8DC63F"/>
                </a:solidFill>
              </a:defRPr>
            </a:lvl4pPr>
            <a:lvl5pPr marL="2437790" indent="0">
              <a:buNone/>
              <a:defRPr sz="2933">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9782136" y="5057514"/>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448" indent="0">
              <a:buNone/>
              <a:defRPr sz="2133"/>
            </a:lvl2pPr>
            <a:lvl3pPr marL="1218895" indent="0">
              <a:buNone/>
              <a:defRPr sz="2133"/>
            </a:lvl3pPr>
            <a:lvl4pPr marL="1828343" indent="0">
              <a:buNone/>
              <a:defRPr sz="2133"/>
            </a:lvl4pPr>
            <a:lvl5pPr marL="2437790" indent="0">
              <a:buNone/>
              <a:defRPr sz="2133"/>
            </a:lvl5pPr>
          </a:lstStyle>
          <a:p>
            <a:pPr lvl="0"/>
            <a:r>
              <a:rPr lang="en-US"/>
              <a:t>Infographic information goes here</a:t>
            </a:r>
          </a:p>
        </p:txBody>
      </p:sp>
      <p:sp>
        <p:nvSpPr>
          <p:cNvPr id="26" name="Text Placeholder 17"/>
          <p:cNvSpPr>
            <a:spLocks noGrp="1"/>
          </p:cNvSpPr>
          <p:nvPr>
            <p:ph type="body" sz="quarter" idx="48" hasCustomPrompt="1"/>
          </p:nvPr>
        </p:nvSpPr>
        <p:spPr>
          <a:xfrm>
            <a:off x="9782137" y="4519809"/>
            <a:ext cx="1782233" cy="435380"/>
          </a:xfrm>
          <a:prstGeom prst="rect">
            <a:avLst/>
          </a:prstGeom>
        </p:spPr>
        <p:txBody>
          <a:bodyPr vert="horz" lIns="0" tIns="0" rIns="0" bIns="0">
            <a:normAutofit/>
          </a:bodyPr>
          <a:lstStyle>
            <a:lvl1pPr marL="0" indent="0" algn="ctr">
              <a:buNone/>
              <a:defRPr sz="2399" baseline="0">
                <a:solidFill>
                  <a:schemeClr val="tx1"/>
                </a:solidFill>
              </a:defRPr>
            </a:lvl1pPr>
            <a:lvl2pPr marL="609448" indent="0">
              <a:buNone/>
              <a:defRPr sz="2933">
                <a:solidFill>
                  <a:srgbClr val="8DC63F"/>
                </a:solidFill>
              </a:defRPr>
            </a:lvl2pPr>
            <a:lvl3pPr marL="1218895" indent="0">
              <a:buNone/>
              <a:defRPr sz="2933">
                <a:solidFill>
                  <a:srgbClr val="8DC63F"/>
                </a:solidFill>
              </a:defRPr>
            </a:lvl3pPr>
            <a:lvl4pPr marL="1828343" indent="0">
              <a:buNone/>
              <a:defRPr sz="2933">
                <a:solidFill>
                  <a:srgbClr val="8DC63F"/>
                </a:solidFill>
              </a:defRPr>
            </a:lvl4pPr>
            <a:lvl5pPr marL="2437790" indent="0">
              <a:buNone/>
              <a:defRPr sz="2933">
                <a:solidFill>
                  <a:srgbClr val="8DC63F"/>
                </a:solidFill>
              </a:defRPr>
            </a:lvl5pPr>
          </a:lstStyle>
          <a:p>
            <a:pPr lvl="0"/>
            <a:r>
              <a:rPr lang="en-US"/>
              <a:t>Emphasis Text</a:t>
            </a:r>
          </a:p>
        </p:txBody>
      </p:sp>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28" name="Title 31"/>
          <p:cNvSpPr>
            <a:spLocks noGrp="1"/>
          </p:cNvSpPr>
          <p:nvPr>
            <p:ph type="title" hasCustomPrompt="1"/>
          </p:nvPr>
        </p:nvSpPr>
        <p:spPr>
          <a:xfrm>
            <a:off x="609600" y="0"/>
            <a:ext cx="4284680" cy="2272344"/>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65424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0" name="Picture Placeholder 24"/>
          <p:cNvSpPr>
            <a:spLocks noGrp="1" noChangeAspect="1"/>
          </p:cNvSpPr>
          <p:nvPr>
            <p:ph type="pic" sz="quarter" idx="51" hasCustomPrompt="1"/>
          </p:nvPr>
        </p:nvSpPr>
        <p:spPr>
          <a:xfrm>
            <a:off x="2986150"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1" name="Picture Placeholder 24"/>
          <p:cNvSpPr>
            <a:spLocks noGrp="1" noChangeAspect="1"/>
          </p:cNvSpPr>
          <p:nvPr>
            <p:ph type="pic" sz="quarter" idx="52" hasCustomPrompt="1"/>
          </p:nvPr>
        </p:nvSpPr>
        <p:spPr>
          <a:xfrm>
            <a:off x="5234713"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2" name="Picture Placeholder 24"/>
          <p:cNvSpPr>
            <a:spLocks noGrp="1" noChangeAspect="1"/>
          </p:cNvSpPr>
          <p:nvPr>
            <p:ph type="pic" sz="quarter" idx="53" hasCustomPrompt="1"/>
          </p:nvPr>
        </p:nvSpPr>
        <p:spPr>
          <a:xfrm>
            <a:off x="756758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3" name="Picture Placeholder 24"/>
          <p:cNvSpPr>
            <a:spLocks noGrp="1" noChangeAspect="1"/>
          </p:cNvSpPr>
          <p:nvPr>
            <p:ph type="pic" sz="quarter" idx="54" hasCustomPrompt="1"/>
          </p:nvPr>
        </p:nvSpPr>
        <p:spPr>
          <a:xfrm>
            <a:off x="978213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Tree>
    <p:extLst>
      <p:ext uri="{BB962C8B-B14F-4D97-AF65-F5344CB8AC3E}">
        <p14:creationId xmlns:p14="http://schemas.microsoft.com/office/powerpoint/2010/main" val="2572431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1" y="2"/>
            <a:ext cx="12192000" cy="3577167"/>
          </a:xfrm>
          <a:solidFill>
            <a:schemeClr val="bg1">
              <a:lumMod val="85000"/>
            </a:schemeClr>
          </a:solidFill>
        </p:spPr>
        <p:txBody>
          <a:bodyPr>
            <a:normAutofit/>
          </a:bodyPr>
          <a:lstStyle>
            <a:lvl1pPr marL="0" indent="0" algn="r">
              <a:buNone/>
              <a:defRPr sz="2133"/>
            </a:lvl1pPr>
          </a:lstStyle>
          <a:p>
            <a:r>
              <a:rPr lang="en-US" dirty="0"/>
              <a:t>Insert a large image here</a:t>
            </a:r>
          </a:p>
        </p:txBody>
      </p:sp>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15" name="Text Placeholder 14"/>
          <p:cNvSpPr>
            <a:spLocks noGrp="1"/>
          </p:cNvSpPr>
          <p:nvPr>
            <p:ph type="body" sz="quarter" idx="50" hasCustomPrompt="1"/>
          </p:nvPr>
        </p:nvSpPr>
        <p:spPr>
          <a:xfrm>
            <a:off x="639234" y="3958168"/>
            <a:ext cx="11023582" cy="2317751"/>
          </a:xfrm>
        </p:spPr>
        <p:txBody>
          <a:bodyPr lIns="0" tIns="0" rIns="0" bIns="0">
            <a:noAutofit/>
          </a:bodyPr>
          <a:lstStyle>
            <a:lvl1pPr marL="0" indent="0">
              <a:buNone/>
              <a:defRPr sz="2666"/>
            </a:lvl1pPr>
            <a:lvl2pPr marL="609448" indent="0">
              <a:buNone/>
              <a:defRPr sz="2666"/>
            </a:lvl2pPr>
            <a:lvl3pPr marL="1218895" indent="0">
              <a:buNone/>
              <a:defRPr sz="2666"/>
            </a:lvl3pPr>
            <a:lvl4pPr marL="1828343" indent="0">
              <a:buNone/>
              <a:defRPr sz="2666"/>
            </a:lvl4pPr>
            <a:lvl5pPr marL="2437790" indent="0">
              <a:buNone/>
              <a:defRPr sz="2666"/>
            </a:lvl5pPr>
          </a:lstStyle>
          <a:p>
            <a:pPr lvl="0"/>
            <a:r>
              <a:rPr lang="en-US"/>
              <a:t>Short Slide Summary</a:t>
            </a:r>
          </a:p>
        </p:txBody>
      </p:sp>
      <p:sp>
        <p:nvSpPr>
          <p:cNvPr id="2" name="Title 1"/>
          <p:cNvSpPr>
            <a:spLocks noGrp="1"/>
          </p:cNvSpPr>
          <p:nvPr>
            <p:ph type="title" hasCustomPrompt="1"/>
          </p:nvPr>
        </p:nvSpPr>
        <p:spPr>
          <a:xfrm>
            <a:off x="0" y="2931736"/>
            <a:ext cx="6582642" cy="629788"/>
          </a:xfrm>
        </p:spPr>
        <p:txBody>
          <a:bodyPr lIns="274320" tIns="91440" bIns="45720">
            <a:spAutoFit/>
          </a:bodyPr>
          <a:lstStyle>
            <a:lvl1pPr algn="l">
              <a:defRPr/>
            </a:lvl1pPr>
          </a:lstStyle>
          <a:p>
            <a:pPr lvl="0"/>
            <a:r>
              <a:rPr lang="en-US"/>
              <a:t>Title: Content Slide</a:t>
            </a:r>
          </a:p>
        </p:txBody>
      </p:sp>
    </p:spTree>
    <p:extLst>
      <p:ext uri="{BB962C8B-B14F-4D97-AF65-F5344CB8AC3E}">
        <p14:creationId xmlns:p14="http://schemas.microsoft.com/office/powerpoint/2010/main" val="2526837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4" name="Rectangle 3">
            <a:extLst>
              <a:ext uri="{FF2B5EF4-FFF2-40B4-BE49-F238E27FC236}">
                <a16:creationId xmlns:a16="http://schemas.microsoft.com/office/drawing/2014/main" id="{613C7420-D1E3-2748-83F1-0C3F1C99A95C}"/>
              </a:ext>
            </a:extLst>
          </p:cNvPr>
          <p:cNvSpPr/>
          <p:nvPr userDrawn="1"/>
        </p:nvSpPr>
        <p:spPr>
          <a:xfrm>
            <a:off x="1" y="4272596"/>
            <a:ext cx="12192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639234" y="4715935"/>
            <a:ext cx="4411134" cy="1462617"/>
          </a:xfrm>
        </p:spPr>
        <p:txBody>
          <a:bodyPr lIns="0" tIns="0" rIns="0" bIns="0">
            <a:noAutofit/>
          </a:bodyPr>
          <a:lstStyle>
            <a:lvl1pPr marL="0" indent="0">
              <a:spcBef>
                <a:spcPts val="0"/>
              </a:spcBef>
              <a:buNone/>
              <a:defRPr sz="3732"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5472877" y="4715935"/>
            <a:ext cx="6189939" cy="1462617"/>
          </a:xfrm>
        </p:spPr>
        <p:txBody>
          <a:bodyPr lIns="0" tIns="73152" rIns="0" bIns="0">
            <a:noAutofit/>
          </a:bodyPr>
          <a:lstStyle>
            <a:lvl1pPr marL="0" indent="0">
              <a:buNone/>
              <a:defRPr sz="2666"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solidFill>
                  <a:schemeClr val="bg1"/>
                </a:solidFill>
              </a:rPr>
              <a:t>NREL</a:t>
            </a:r>
            <a:r>
              <a:rPr lang="en-US" sz="1066" baseline="0" dirty="0">
                <a:solidFill>
                  <a:schemeClr val="bg1"/>
                </a:solidFill>
              </a:rPr>
              <a:t>    </a:t>
            </a:r>
            <a:r>
              <a:rPr lang="en-US" sz="1066" dirty="0">
                <a:solidFill>
                  <a:schemeClr val="bg1"/>
                </a:solidFill>
              </a:rPr>
              <a:t>|    </a:t>
            </a:r>
            <a:fld id="{BFD71CF8-5198-8441-A7C0-DC22FD64CBE4}" type="slidenum">
              <a:rPr lang="en-US" sz="1066">
                <a:solidFill>
                  <a:schemeClr val="bg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solidFill>
                <a:schemeClr val="bg1"/>
              </a:solidFill>
            </a:endParaRP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 y="2"/>
            <a:ext cx="12192000" cy="4273551"/>
          </a:xfrm>
          <a:solidFill>
            <a:schemeClr val="bg1">
              <a:lumMod val="95000"/>
            </a:schemeClr>
          </a:solidFill>
        </p:spPr>
        <p:txBody>
          <a:bodyPr/>
          <a:lstStyle>
            <a:lvl1pPr marL="0" indent="0" algn="ctr">
              <a:buNone/>
              <a:defRPr/>
            </a:lvl1pPr>
          </a:lstStyle>
          <a:p>
            <a:r>
              <a:rPr lang="en-US" dirty="0"/>
              <a:t>Insert Photo or Graphic</a:t>
            </a:r>
          </a:p>
        </p:txBody>
      </p:sp>
    </p:spTree>
    <p:extLst>
      <p:ext uri="{BB962C8B-B14F-4D97-AF65-F5344CB8AC3E}">
        <p14:creationId xmlns:p14="http://schemas.microsoft.com/office/powerpoint/2010/main" val="149319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09599" y="1"/>
            <a:ext cx="10982476" cy="1035352"/>
          </a:xfrm>
        </p:spPr>
        <p:txBody>
          <a:bodyPr/>
          <a:lstStyle/>
          <a:p>
            <a:r>
              <a:rPr lang="en-US"/>
              <a:t>Simple Slide</a:t>
            </a:r>
          </a:p>
        </p:txBody>
      </p:sp>
      <p:sp>
        <p:nvSpPr>
          <p:cNvPr id="5" name="TextBox 4"/>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Tree>
    <p:extLst>
      <p:ext uri="{BB962C8B-B14F-4D97-AF65-F5344CB8AC3E}">
        <p14:creationId xmlns:p14="http://schemas.microsoft.com/office/powerpoint/2010/main" val="1485009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Slide - Half Blue 1">
    <p:spTree>
      <p:nvGrpSpPr>
        <p:cNvPr id="1" name=""/>
        <p:cNvGrpSpPr/>
        <p:nvPr/>
      </p:nvGrpSpPr>
      <p:grpSpPr>
        <a:xfrm>
          <a:off x="0" y="0"/>
          <a:ext cx="0" cy="0"/>
          <a:chOff x="0" y="0"/>
          <a:chExt cx="0" cy="0"/>
        </a:xfrm>
      </p:grpSpPr>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4" name="Rectangle 3">
            <a:extLst>
              <a:ext uri="{FF2B5EF4-FFF2-40B4-BE49-F238E27FC236}">
                <a16:creationId xmlns:a16="http://schemas.microsoft.com/office/drawing/2014/main" id="{613C7420-D1E3-2748-83F1-0C3F1C99A95C}"/>
              </a:ext>
            </a:extLst>
          </p:cNvPr>
          <p:cNvSpPr/>
          <p:nvPr userDrawn="1"/>
        </p:nvSpPr>
        <p:spPr>
          <a:xfrm>
            <a:off x="1" y="4272596"/>
            <a:ext cx="12192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639234" y="4715935"/>
            <a:ext cx="4411134" cy="1462617"/>
          </a:xfrm>
        </p:spPr>
        <p:txBody>
          <a:bodyPr lIns="0" tIns="0" rIns="0" bIns="0">
            <a:noAutofit/>
          </a:bodyPr>
          <a:lstStyle>
            <a:lvl1pPr marL="0" indent="0">
              <a:spcBef>
                <a:spcPts val="0"/>
              </a:spcBef>
              <a:buNone/>
              <a:defRPr sz="3732"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5472877" y="4715935"/>
            <a:ext cx="6189939" cy="1462617"/>
          </a:xfrm>
        </p:spPr>
        <p:txBody>
          <a:bodyPr lIns="0" tIns="73152" rIns="0" bIns="0">
            <a:noAutofit/>
          </a:bodyPr>
          <a:lstStyle>
            <a:lvl1pPr marL="0" indent="0">
              <a:buNone/>
              <a:defRPr sz="2666"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solidFill>
                  <a:schemeClr val="bg1"/>
                </a:solidFill>
              </a:rPr>
              <a:t>NREL</a:t>
            </a:r>
            <a:r>
              <a:rPr lang="en-US" sz="1066" baseline="0" dirty="0">
                <a:solidFill>
                  <a:schemeClr val="bg1"/>
                </a:solidFill>
              </a:rPr>
              <a:t>    </a:t>
            </a:r>
            <a:r>
              <a:rPr lang="en-US" sz="1066" dirty="0">
                <a:solidFill>
                  <a:schemeClr val="bg1"/>
                </a:solidFill>
              </a:rPr>
              <a:t>|    </a:t>
            </a:r>
            <a:fld id="{BFD71CF8-5198-8441-A7C0-DC22FD64CBE4}" type="slidenum">
              <a:rPr lang="en-US" sz="1066">
                <a:solidFill>
                  <a:schemeClr val="bg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1" y="1"/>
            <a:ext cx="12192000" cy="427259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639234" y="777441"/>
            <a:ext cx="6189939" cy="1462617"/>
          </a:xfrm>
        </p:spPr>
        <p:txBody>
          <a:bodyPr lIns="0" tIns="73152" rIns="0" bIns="0">
            <a:noAutofit/>
          </a:bodyPr>
          <a:lstStyle>
            <a:lvl1pPr marL="0" indent="0">
              <a:buNone/>
              <a:defRPr sz="2666" b="0">
                <a:solidFill>
                  <a:schemeClr val="tx1"/>
                </a:solidFill>
              </a:defRPr>
            </a:lvl1pPr>
          </a:lstStyle>
          <a:p>
            <a:pPr lvl="0"/>
            <a:r>
              <a:rPr lang="en-US"/>
              <a:t>Supporting body text</a:t>
            </a:r>
          </a:p>
        </p:txBody>
      </p:sp>
    </p:spTree>
    <p:extLst>
      <p:ext uri="{BB962C8B-B14F-4D97-AF65-F5344CB8AC3E}">
        <p14:creationId xmlns:p14="http://schemas.microsoft.com/office/powerpoint/2010/main" val="20198023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 Slide - Half Blue 2">
    <p:spTree>
      <p:nvGrpSpPr>
        <p:cNvPr id="1" name=""/>
        <p:cNvGrpSpPr/>
        <p:nvPr/>
      </p:nvGrpSpPr>
      <p:grpSpPr>
        <a:xfrm>
          <a:off x="0" y="0"/>
          <a:ext cx="0" cy="0"/>
          <a:chOff x="0" y="0"/>
          <a:chExt cx="0" cy="0"/>
        </a:xfrm>
      </p:grpSpPr>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4" name="Rectangle 3">
            <a:extLst>
              <a:ext uri="{FF2B5EF4-FFF2-40B4-BE49-F238E27FC236}">
                <a16:creationId xmlns:a16="http://schemas.microsoft.com/office/drawing/2014/main" id="{613C7420-D1E3-2748-83F1-0C3F1C99A95C}"/>
              </a:ext>
            </a:extLst>
          </p:cNvPr>
          <p:cNvSpPr/>
          <p:nvPr userDrawn="1"/>
        </p:nvSpPr>
        <p:spPr>
          <a:xfrm>
            <a:off x="1" y="4272596"/>
            <a:ext cx="12192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639234" y="4715935"/>
            <a:ext cx="4411134" cy="1462617"/>
          </a:xfrm>
        </p:spPr>
        <p:txBody>
          <a:bodyPr lIns="0" tIns="0" rIns="0" bIns="0">
            <a:noAutofit/>
          </a:bodyPr>
          <a:lstStyle>
            <a:lvl1pPr marL="0" indent="0">
              <a:spcBef>
                <a:spcPts val="0"/>
              </a:spcBef>
              <a:buNone/>
              <a:defRPr sz="3732"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5472877" y="4715935"/>
            <a:ext cx="6189939" cy="1462617"/>
          </a:xfrm>
        </p:spPr>
        <p:txBody>
          <a:bodyPr lIns="0" tIns="73152" rIns="0" bIns="0">
            <a:noAutofit/>
          </a:bodyPr>
          <a:lstStyle>
            <a:lvl1pPr marL="0" indent="0">
              <a:buNone/>
              <a:defRPr sz="2666"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solidFill>
                  <a:schemeClr val="bg1"/>
                </a:solidFill>
              </a:rPr>
              <a:t>NREL</a:t>
            </a:r>
            <a:r>
              <a:rPr lang="en-US" sz="1066" baseline="0" dirty="0">
                <a:solidFill>
                  <a:schemeClr val="bg1"/>
                </a:solidFill>
              </a:rPr>
              <a:t>    </a:t>
            </a:r>
            <a:r>
              <a:rPr lang="en-US" sz="1066" dirty="0">
                <a:solidFill>
                  <a:schemeClr val="bg1"/>
                </a:solidFill>
              </a:rPr>
              <a:t>|    </a:t>
            </a:r>
            <a:fld id="{BFD71CF8-5198-8441-A7C0-DC22FD64CBE4}" type="slidenum">
              <a:rPr lang="en-US" sz="1066">
                <a:solidFill>
                  <a:schemeClr val="bg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solidFill>
                <a:schemeClr val="bg1"/>
              </a:solidFill>
            </a:endParaRPr>
          </a:p>
        </p:txBody>
      </p:sp>
      <p:sp>
        <p:nvSpPr>
          <p:cNvPr id="7" name="Text Placeholder 7">
            <a:extLst>
              <a:ext uri="{FF2B5EF4-FFF2-40B4-BE49-F238E27FC236}">
                <a16:creationId xmlns:a16="http://schemas.microsoft.com/office/drawing/2014/main" id="{2736CC6A-2FA9-E242-A5D0-FCF48179A1F7}"/>
              </a:ext>
            </a:extLst>
          </p:cNvPr>
          <p:cNvSpPr>
            <a:spLocks noGrp="1"/>
          </p:cNvSpPr>
          <p:nvPr>
            <p:ph type="body" sz="quarter" idx="53" hasCustomPrompt="1"/>
          </p:nvPr>
        </p:nvSpPr>
        <p:spPr>
          <a:xfrm>
            <a:off x="639234" y="777441"/>
            <a:ext cx="6189939" cy="1462617"/>
          </a:xfrm>
        </p:spPr>
        <p:txBody>
          <a:bodyPr lIns="0" tIns="73152" rIns="0" bIns="0">
            <a:noAutofit/>
          </a:bodyPr>
          <a:lstStyle>
            <a:lvl1pPr marL="0" indent="0">
              <a:buNone/>
              <a:defRPr sz="2666" b="0">
                <a:solidFill>
                  <a:schemeClr val="tx1"/>
                </a:solidFill>
              </a:defRPr>
            </a:lvl1pPr>
          </a:lstStyle>
          <a:p>
            <a:pPr lvl="0"/>
            <a:r>
              <a:rPr lang="en-US"/>
              <a:t>Supporting body text</a:t>
            </a:r>
          </a:p>
        </p:txBody>
      </p:sp>
    </p:spTree>
    <p:extLst>
      <p:ext uri="{BB962C8B-B14F-4D97-AF65-F5344CB8AC3E}">
        <p14:creationId xmlns:p14="http://schemas.microsoft.com/office/powerpoint/2010/main" val="13325211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 Slide - Half Blue 1">
    <p:spTree>
      <p:nvGrpSpPr>
        <p:cNvPr id="1" name=""/>
        <p:cNvGrpSpPr/>
        <p:nvPr/>
      </p:nvGrpSpPr>
      <p:grpSpPr>
        <a:xfrm>
          <a:off x="0" y="0"/>
          <a:ext cx="0" cy="0"/>
          <a:chOff x="0" y="0"/>
          <a:chExt cx="0" cy="0"/>
        </a:xfrm>
      </p:grpSpPr>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4" name="Rectangle 3">
            <a:extLst>
              <a:ext uri="{FF2B5EF4-FFF2-40B4-BE49-F238E27FC236}">
                <a16:creationId xmlns:a16="http://schemas.microsoft.com/office/drawing/2014/main" id="{613C7420-D1E3-2748-83F1-0C3F1C99A95C}"/>
              </a:ext>
            </a:extLst>
          </p:cNvPr>
          <p:cNvSpPr/>
          <p:nvPr userDrawn="1"/>
        </p:nvSpPr>
        <p:spPr>
          <a:xfrm>
            <a:off x="1" y="5536819"/>
            <a:ext cx="12192000" cy="132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639234" y="5759695"/>
            <a:ext cx="4411134" cy="641732"/>
          </a:xfrm>
        </p:spPr>
        <p:txBody>
          <a:bodyPr lIns="0" tIns="0" rIns="0" bIns="0">
            <a:noAutofit/>
          </a:bodyPr>
          <a:lstStyle>
            <a:lvl1pPr marL="0" indent="0">
              <a:spcBef>
                <a:spcPts val="0"/>
              </a:spcBef>
              <a:buNone/>
              <a:defRPr sz="3732"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5472877" y="5759695"/>
            <a:ext cx="6189939" cy="641732"/>
          </a:xfrm>
        </p:spPr>
        <p:txBody>
          <a:bodyPr lIns="0" tIns="73152" rIns="0" bIns="0">
            <a:noAutofit/>
          </a:bodyPr>
          <a:lstStyle>
            <a:lvl1pPr marL="0" indent="0">
              <a:buNone/>
              <a:defRPr sz="2666"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solidFill>
                  <a:schemeClr val="bg1"/>
                </a:solidFill>
              </a:rPr>
              <a:t>NREL</a:t>
            </a:r>
            <a:r>
              <a:rPr lang="en-US" sz="1066" baseline="0" dirty="0">
                <a:solidFill>
                  <a:schemeClr val="bg1"/>
                </a:solidFill>
              </a:rPr>
              <a:t>    </a:t>
            </a:r>
            <a:r>
              <a:rPr lang="en-US" sz="1066" dirty="0">
                <a:solidFill>
                  <a:schemeClr val="bg1"/>
                </a:solidFill>
              </a:rPr>
              <a:t>|    </a:t>
            </a:r>
            <a:fld id="{BFD71CF8-5198-8441-A7C0-DC22FD64CBE4}" type="slidenum">
              <a:rPr lang="en-US" sz="1066">
                <a:solidFill>
                  <a:schemeClr val="bg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1" y="1"/>
            <a:ext cx="12192000" cy="55368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639234" y="777441"/>
            <a:ext cx="6189939" cy="1462617"/>
          </a:xfrm>
        </p:spPr>
        <p:txBody>
          <a:bodyPr lIns="0" tIns="73152" rIns="0" bIns="0">
            <a:noAutofit/>
          </a:bodyPr>
          <a:lstStyle>
            <a:lvl1pPr marL="0" indent="0">
              <a:buNone/>
              <a:defRPr sz="2666" b="0">
                <a:solidFill>
                  <a:schemeClr val="tx1"/>
                </a:solidFill>
              </a:defRPr>
            </a:lvl1pPr>
          </a:lstStyle>
          <a:p>
            <a:pPr lvl="0"/>
            <a:r>
              <a:rPr lang="en-US"/>
              <a:t>Supporting body text</a:t>
            </a:r>
          </a:p>
        </p:txBody>
      </p:sp>
    </p:spTree>
    <p:extLst>
      <p:ext uri="{BB962C8B-B14F-4D97-AF65-F5344CB8AC3E}">
        <p14:creationId xmlns:p14="http://schemas.microsoft.com/office/powerpoint/2010/main" val="995308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ontent Slide - Half Blue 1">
    <p:spTree>
      <p:nvGrpSpPr>
        <p:cNvPr id="1" name=""/>
        <p:cNvGrpSpPr/>
        <p:nvPr/>
      </p:nvGrpSpPr>
      <p:grpSpPr>
        <a:xfrm>
          <a:off x="0" y="0"/>
          <a:ext cx="0" cy="0"/>
          <a:chOff x="0" y="0"/>
          <a:chExt cx="0" cy="0"/>
        </a:xfrm>
      </p:grpSpPr>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4" name="Rectangle 3">
            <a:extLst>
              <a:ext uri="{FF2B5EF4-FFF2-40B4-BE49-F238E27FC236}">
                <a16:creationId xmlns:a16="http://schemas.microsoft.com/office/drawing/2014/main" id="{613C7420-D1E3-2748-83F1-0C3F1C99A95C}"/>
              </a:ext>
            </a:extLst>
          </p:cNvPr>
          <p:cNvSpPr/>
          <p:nvPr userDrawn="1"/>
        </p:nvSpPr>
        <p:spPr>
          <a:xfrm>
            <a:off x="1" y="5536819"/>
            <a:ext cx="12192000" cy="132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639234" y="5759695"/>
            <a:ext cx="4411134" cy="641732"/>
          </a:xfrm>
        </p:spPr>
        <p:txBody>
          <a:bodyPr lIns="0" tIns="0" rIns="0" bIns="0">
            <a:noAutofit/>
          </a:bodyPr>
          <a:lstStyle>
            <a:lvl1pPr marL="0" indent="0">
              <a:spcBef>
                <a:spcPts val="0"/>
              </a:spcBef>
              <a:buNone/>
              <a:defRPr sz="3732"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5472877" y="5759695"/>
            <a:ext cx="6189939" cy="641732"/>
          </a:xfrm>
        </p:spPr>
        <p:txBody>
          <a:bodyPr lIns="0" tIns="73152" rIns="0" bIns="0">
            <a:noAutofit/>
          </a:bodyPr>
          <a:lstStyle>
            <a:lvl1pPr marL="0" indent="0">
              <a:buNone/>
              <a:defRPr sz="2666"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solidFill>
                  <a:schemeClr val="bg1"/>
                </a:solidFill>
              </a:rPr>
              <a:t>NREL</a:t>
            </a:r>
            <a:r>
              <a:rPr lang="en-US" sz="1066" baseline="0" dirty="0">
                <a:solidFill>
                  <a:schemeClr val="bg1"/>
                </a:solidFill>
              </a:rPr>
              <a:t>    </a:t>
            </a:r>
            <a:r>
              <a:rPr lang="en-US" sz="1066" dirty="0">
                <a:solidFill>
                  <a:schemeClr val="bg1"/>
                </a:solidFill>
              </a:rPr>
              <a:t>|    </a:t>
            </a:r>
            <a:fld id="{BFD71CF8-5198-8441-A7C0-DC22FD64CBE4}" type="slidenum">
              <a:rPr lang="en-US" sz="1066">
                <a:solidFill>
                  <a:schemeClr val="bg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solidFill>
                <a:schemeClr val="bg1"/>
              </a:solidFill>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639234" y="777441"/>
            <a:ext cx="6189939" cy="1462617"/>
          </a:xfrm>
        </p:spPr>
        <p:txBody>
          <a:bodyPr lIns="0" tIns="73152" rIns="0" bIns="0">
            <a:noAutofit/>
          </a:bodyPr>
          <a:lstStyle>
            <a:lvl1pPr marL="0" indent="0">
              <a:buNone/>
              <a:defRPr sz="2666" b="0">
                <a:solidFill>
                  <a:schemeClr val="tx1"/>
                </a:solidFill>
              </a:defRPr>
            </a:lvl1pPr>
          </a:lstStyle>
          <a:p>
            <a:pPr lvl="0"/>
            <a:r>
              <a:rPr lang="en-US"/>
              <a:t>Supporting body text</a:t>
            </a:r>
          </a:p>
        </p:txBody>
      </p:sp>
    </p:spTree>
    <p:extLst>
      <p:ext uri="{BB962C8B-B14F-4D97-AF65-F5344CB8AC3E}">
        <p14:creationId xmlns:p14="http://schemas.microsoft.com/office/powerpoint/2010/main" val="790294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4302269" y="0"/>
            <a:ext cx="7889731" cy="6858000"/>
          </a:xfrm>
          <a:solidFill>
            <a:schemeClr val="bg1">
              <a:lumMod val="95000"/>
            </a:schemeClr>
          </a:solidFill>
        </p:spPr>
        <p:txBody>
          <a:bodyPr/>
          <a:lstStyle>
            <a:lvl1pPr marL="0" indent="0" algn="ctr">
              <a:buNone/>
              <a:defRPr/>
            </a:lvl1pPr>
          </a:lstStyle>
          <a:p>
            <a:r>
              <a:rPr lang="en-US" dirty="0"/>
              <a:t>Insert Photo or Graphic</a:t>
            </a:r>
          </a:p>
        </p:txBody>
      </p:sp>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9"/>
            <a:ext cx="3377076" cy="1462617"/>
          </a:xfrm>
        </p:spPr>
        <p:txBody>
          <a:bodyPr lIns="0" tIns="0" rIns="0" bIns="0">
            <a:noAutofit/>
          </a:bodyPr>
          <a:lstStyle>
            <a:lvl1pPr marL="0" indent="0">
              <a:spcBef>
                <a:spcPts val="0"/>
              </a:spcBef>
              <a:buNone/>
              <a:defRPr sz="3199"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1"/>
            <a:ext cx="3377076" cy="1462617"/>
          </a:xfrm>
        </p:spPr>
        <p:txBody>
          <a:bodyPr lIns="0" tIns="0" rIns="0" bIns="0" anchor="b">
            <a:noAutofit/>
          </a:bodyPr>
          <a:lstStyle>
            <a:lvl1pPr marL="0" indent="0">
              <a:buNone/>
              <a:defRPr sz="2399"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solidFill>
                  <a:schemeClr val="tx1"/>
                </a:solidFill>
              </a:rPr>
              <a:t>NREL</a:t>
            </a:r>
            <a:r>
              <a:rPr lang="en-US" sz="1066" baseline="0" dirty="0">
                <a:solidFill>
                  <a:schemeClr val="tx1"/>
                </a:solidFill>
              </a:rPr>
              <a:t>    </a:t>
            </a:r>
            <a:r>
              <a:rPr lang="en-US" sz="1066" dirty="0">
                <a:solidFill>
                  <a:schemeClr val="tx1"/>
                </a:solidFill>
              </a:rPr>
              <a:t>|    </a:t>
            </a:r>
            <a:fld id="{BFD71CF8-5198-8441-A7C0-DC22FD64CBE4}" type="slidenum">
              <a:rPr lang="en-US" sz="1066">
                <a:solidFill>
                  <a:schemeClr val="tx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solidFill>
                <a:schemeClr val="tx1"/>
              </a:solidFill>
            </a:endParaRPr>
          </a:p>
        </p:txBody>
      </p:sp>
    </p:spTree>
    <p:extLst>
      <p:ext uri="{BB962C8B-B14F-4D97-AF65-F5344CB8AC3E}">
        <p14:creationId xmlns:p14="http://schemas.microsoft.com/office/powerpoint/2010/main" val="731221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999131" y="0"/>
            <a:ext cx="10192870" cy="6858000"/>
          </a:xfrm>
          <a:solidFill>
            <a:schemeClr val="bg1">
              <a:lumMod val="95000"/>
            </a:schemeClr>
          </a:solidFill>
        </p:spPr>
        <p:txBody>
          <a:bodyPr/>
          <a:lstStyle>
            <a:lvl1pPr marL="0" indent="0" algn="ctr">
              <a:buNone/>
              <a:defRPr/>
            </a:lvl1pPr>
          </a:lstStyle>
          <a:p>
            <a:r>
              <a:rPr lang="en-US" dirty="0"/>
              <a:t>Insert Photo or Graphic</a:t>
            </a:r>
          </a:p>
        </p:txBody>
      </p:sp>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199913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81398" y="674159"/>
            <a:ext cx="1314558" cy="1462617"/>
          </a:xfrm>
        </p:spPr>
        <p:txBody>
          <a:bodyPr lIns="0" tIns="0" rIns="0" bIns="0">
            <a:noAutofit/>
          </a:bodyPr>
          <a:lstStyle>
            <a:lvl1pPr marL="0" indent="0">
              <a:spcBef>
                <a:spcPts val="0"/>
              </a:spcBef>
              <a:buNone/>
              <a:defRPr sz="2399" b="0">
                <a:solidFill>
                  <a:schemeClr val="bg1"/>
                </a:solidFill>
              </a:defRPr>
            </a:lvl1pPr>
          </a:lstStyle>
          <a:p>
            <a:pPr lvl="0"/>
            <a:r>
              <a:rPr lang="en-US"/>
              <a:t>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solidFill>
                  <a:schemeClr val="tx1"/>
                </a:solidFill>
              </a:rPr>
              <a:t>NREL</a:t>
            </a:r>
            <a:r>
              <a:rPr lang="en-US" sz="1066" baseline="0" dirty="0">
                <a:solidFill>
                  <a:schemeClr val="tx1"/>
                </a:solidFill>
              </a:rPr>
              <a:t>    </a:t>
            </a:r>
            <a:r>
              <a:rPr lang="en-US" sz="1066" dirty="0">
                <a:solidFill>
                  <a:schemeClr val="tx1"/>
                </a:solidFill>
              </a:rPr>
              <a:t>|    </a:t>
            </a:r>
            <a:fld id="{BFD71CF8-5198-8441-A7C0-DC22FD64CBE4}" type="slidenum">
              <a:rPr lang="en-US" sz="1066">
                <a:solidFill>
                  <a:schemeClr val="tx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solidFill>
                <a:schemeClr val="tx1"/>
              </a:solidFill>
            </a:endParaRPr>
          </a:p>
        </p:txBody>
      </p:sp>
    </p:spTree>
    <p:extLst>
      <p:ext uri="{BB962C8B-B14F-4D97-AF65-F5344CB8AC3E}">
        <p14:creationId xmlns:p14="http://schemas.microsoft.com/office/powerpoint/2010/main" val="634204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4302269" y="0"/>
            <a:ext cx="7889731"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9"/>
            <a:ext cx="3377076" cy="1462617"/>
          </a:xfrm>
        </p:spPr>
        <p:txBody>
          <a:bodyPr lIns="0" tIns="0" rIns="0" bIns="0">
            <a:noAutofit/>
          </a:bodyPr>
          <a:lstStyle>
            <a:lvl1pPr marL="0" indent="0">
              <a:spcBef>
                <a:spcPts val="0"/>
              </a:spcBef>
              <a:buNone/>
              <a:defRPr sz="3199"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1"/>
            <a:ext cx="3377076" cy="1462617"/>
          </a:xfrm>
        </p:spPr>
        <p:txBody>
          <a:bodyPr lIns="0" tIns="0" rIns="0" bIns="0" anchor="b">
            <a:noAutofit/>
          </a:bodyPr>
          <a:lstStyle>
            <a:lvl1pPr marL="0" indent="0">
              <a:buNone/>
              <a:defRPr sz="2399"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solidFill>
                  <a:schemeClr val="tx1"/>
                </a:solidFill>
              </a:rPr>
              <a:t>NREL</a:t>
            </a:r>
            <a:r>
              <a:rPr lang="en-US" sz="1066" baseline="0" dirty="0">
                <a:solidFill>
                  <a:schemeClr val="tx1"/>
                </a:solidFill>
              </a:rPr>
              <a:t>    </a:t>
            </a:r>
            <a:r>
              <a:rPr lang="en-US" sz="1066" dirty="0">
                <a:solidFill>
                  <a:schemeClr val="tx1"/>
                </a:solidFill>
              </a:rPr>
              <a:t>|    </a:t>
            </a:r>
            <a:fld id="{BFD71CF8-5198-8441-A7C0-DC22FD64CBE4}" type="slidenum">
              <a:rPr lang="en-US" sz="1066">
                <a:solidFill>
                  <a:schemeClr val="tx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5152165" y="674158"/>
            <a:ext cx="6189939" cy="1462617"/>
          </a:xfrm>
        </p:spPr>
        <p:txBody>
          <a:bodyPr lIns="0" tIns="73152" rIns="0" bIns="0">
            <a:noAutofit/>
          </a:bodyPr>
          <a:lstStyle>
            <a:lvl1pPr marL="0" indent="0">
              <a:buNone/>
              <a:defRPr sz="2666" b="0">
                <a:solidFill>
                  <a:schemeClr val="tx1"/>
                </a:solidFill>
              </a:defRPr>
            </a:lvl1pPr>
          </a:lstStyle>
          <a:p>
            <a:pPr lvl="0"/>
            <a:r>
              <a:rPr lang="en-US"/>
              <a:t>Supporting body text</a:t>
            </a:r>
          </a:p>
        </p:txBody>
      </p:sp>
    </p:spTree>
    <p:extLst>
      <p:ext uri="{BB962C8B-B14F-4D97-AF65-F5344CB8AC3E}">
        <p14:creationId xmlns:p14="http://schemas.microsoft.com/office/powerpoint/2010/main" val="577823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9"/>
            <a:ext cx="3377076" cy="1462617"/>
          </a:xfrm>
        </p:spPr>
        <p:txBody>
          <a:bodyPr lIns="0" tIns="0" rIns="0" bIns="0">
            <a:noAutofit/>
          </a:bodyPr>
          <a:lstStyle>
            <a:lvl1pPr marL="0" indent="0">
              <a:spcBef>
                <a:spcPts val="0"/>
              </a:spcBef>
              <a:buNone/>
              <a:defRPr sz="3199"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1"/>
            <a:ext cx="3377076" cy="1462617"/>
          </a:xfrm>
        </p:spPr>
        <p:txBody>
          <a:bodyPr lIns="0" tIns="0" rIns="0" bIns="0" anchor="b">
            <a:noAutofit/>
          </a:bodyPr>
          <a:lstStyle>
            <a:lvl1pPr marL="0" indent="0">
              <a:buNone/>
              <a:defRPr sz="2399"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solidFill>
                  <a:schemeClr val="tx1"/>
                </a:solidFill>
              </a:rPr>
              <a:t>NREL</a:t>
            </a:r>
            <a:r>
              <a:rPr lang="en-US" sz="1066" baseline="0" dirty="0">
                <a:solidFill>
                  <a:schemeClr val="tx1"/>
                </a:solidFill>
              </a:rPr>
              <a:t>    </a:t>
            </a:r>
            <a:r>
              <a:rPr lang="en-US" sz="1066" dirty="0">
                <a:solidFill>
                  <a:schemeClr val="tx1"/>
                </a:solidFill>
              </a:rPr>
              <a:t>|    </a:t>
            </a:r>
            <a:fld id="{BFD71CF8-5198-8441-A7C0-DC22FD64CBE4}" type="slidenum">
              <a:rPr lang="en-US" sz="1066">
                <a:solidFill>
                  <a:schemeClr val="tx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solidFill>
                <a:schemeClr val="tx1"/>
              </a:solidFill>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5152165" y="674158"/>
            <a:ext cx="6189939" cy="1462617"/>
          </a:xfrm>
        </p:spPr>
        <p:txBody>
          <a:bodyPr lIns="0" tIns="73152" rIns="0" bIns="0">
            <a:noAutofit/>
          </a:bodyPr>
          <a:lstStyle>
            <a:lvl1pPr marL="0" indent="0">
              <a:buNone/>
              <a:defRPr sz="2666" b="0">
                <a:solidFill>
                  <a:schemeClr val="tx1"/>
                </a:solidFill>
              </a:defRPr>
            </a:lvl1pPr>
          </a:lstStyle>
          <a:p>
            <a:pPr lvl="0"/>
            <a:r>
              <a:rPr lang="en-US"/>
              <a:t>Supporting body text</a:t>
            </a:r>
          </a:p>
        </p:txBody>
      </p:sp>
    </p:spTree>
    <p:extLst>
      <p:ext uri="{BB962C8B-B14F-4D97-AF65-F5344CB8AC3E}">
        <p14:creationId xmlns:p14="http://schemas.microsoft.com/office/powerpoint/2010/main" val="17410661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4302269" y="0"/>
            <a:ext cx="7889731" cy="3429000"/>
          </a:xfrm>
          <a:solidFill>
            <a:schemeClr val="bg1"/>
          </a:solidFill>
        </p:spPr>
        <p:txBody>
          <a:bodyPr/>
          <a:lstStyle>
            <a:lvl1pPr marL="0" indent="0" algn="ctr">
              <a:buNone/>
              <a:defRPr/>
            </a:lvl1pPr>
          </a:lstStyle>
          <a:p>
            <a:r>
              <a:rPr lang="en-US" dirty="0"/>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4302269" y="3429000"/>
            <a:ext cx="7889731" cy="3429000"/>
          </a:xfrm>
          <a:solidFill>
            <a:schemeClr val="bg1">
              <a:lumMod val="95000"/>
            </a:schemeClr>
          </a:solidFill>
          <a:effectLst/>
        </p:spPr>
        <p:txBody>
          <a:bodyPr lIns="365760" tIns="365760" rIns="365760" bIns="640080">
            <a:noAutofit/>
          </a:bodyPr>
          <a:lstStyle>
            <a:lvl1pPr marL="0" indent="0">
              <a:buNone/>
              <a:defRPr sz="2133"/>
            </a:lvl1pPr>
            <a:lvl2pPr>
              <a:defRPr sz="2133"/>
            </a:lvl2pPr>
            <a:lvl3pPr>
              <a:defRPr sz="2133"/>
            </a:lvl3pPr>
            <a:lvl4pPr>
              <a:defRPr sz="2133"/>
            </a:lvl4pPr>
            <a:lvl5pPr>
              <a:defRPr sz="2133"/>
            </a:lvl5pPr>
          </a:lstStyle>
          <a:p>
            <a:pPr lvl="0"/>
            <a:r>
              <a:rPr lang="en-US"/>
              <a:t>Body text</a:t>
            </a:r>
          </a:p>
        </p:txBody>
      </p:sp>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9"/>
            <a:ext cx="3377076" cy="1462617"/>
          </a:xfrm>
        </p:spPr>
        <p:txBody>
          <a:bodyPr lIns="0" tIns="0" rIns="0" bIns="0">
            <a:noAutofit/>
          </a:bodyPr>
          <a:lstStyle>
            <a:lvl1pPr marL="0" indent="0">
              <a:spcBef>
                <a:spcPts val="0"/>
              </a:spcBef>
              <a:buNone/>
              <a:defRPr sz="3199"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1"/>
            <a:ext cx="3377076" cy="1462617"/>
          </a:xfrm>
        </p:spPr>
        <p:txBody>
          <a:bodyPr lIns="0" tIns="0" rIns="0" bIns="0" anchor="b">
            <a:noAutofit/>
          </a:bodyPr>
          <a:lstStyle>
            <a:lvl1pPr marL="0" indent="0">
              <a:buNone/>
              <a:defRPr sz="2399"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solidFill>
                  <a:schemeClr val="tx1"/>
                </a:solidFill>
              </a:rPr>
              <a:t>NREL</a:t>
            </a:r>
            <a:r>
              <a:rPr lang="en-US" sz="1066" baseline="0" dirty="0">
                <a:solidFill>
                  <a:schemeClr val="tx1"/>
                </a:solidFill>
              </a:rPr>
              <a:t>    </a:t>
            </a:r>
            <a:r>
              <a:rPr lang="en-US" sz="1066" dirty="0">
                <a:solidFill>
                  <a:schemeClr val="tx1"/>
                </a:solidFill>
              </a:rPr>
              <a:t>|    </a:t>
            </a:r>
            <a:fld id="{BFD71CF8-5198-8441-A7C0-DC22FD64CBE4}" type="slidenum">
              <a:rPr lang="en-US" sz="1066">
                <a:solidFill>
                  <a:schemeClr val="tx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solidFill>
                <a:schemeClr val="tx1"/>
              </a:solidFill>
            </a:endParaRPr>
          </a:p>
        </p:txBody>
      </p:sp>
    </p:spTree>
    <p:extLst>
      <p:ext uri="{BB962C8B-B14F-4D97-AF65-F5344CB8AC3E}">
        <p14:creationId xmlns:p14="http://schemas.microsoft.com/office/powerpoint/2010/main" val="22611882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4302269" y="3429000"/>
            <a:ext cx="7889731" cy="3429000"/>
          </a:xfrm>
          <a:solidFill>
            <a:schemeClr val="bg1">
              <a:lumMod val="95000"/>
            </a:schemeClr>
          </a:solidFill>
          <a:effectLst/>
        </p:spPr>
        <p:txBody>
          <a:bodyPr lIns="365760" tIns="365760" rIns="365760" bIns="640080">
            <a:noAutofit/>
          </a:bodyPr>
          <a:lstStyle>
            <a:lvl1pPr marL="0" indent="0">
              <a:buNone/>
              <a:defRPr sz="2133"/>
            </a:lvl1pPr>
            <a:lvl2pPr>
              <a:defRPr sz="2133"/>
            </a:lvl2pPr>
            <a:lvl3pPr>
              <a:defRPr sz="2133"/>
            </a:lvl3pPr>
            <a:lvl4pPr>
              <a:defRPr sz="2133"/>
            </a:lvl4pPr>
            <a:lvl5pPr>
              <a:defRPr sz="2133"/>
            </a:lvl5pPr>
          </a:lstStyle>
          <a:p>
            <a:pPr lvl="0"/>
            <a:r>
              <a:rPr lang="en-US"/>
              <a:t>Body text</a:t>
            </a:r>
          </a:p>
        </p:txBody>
      </p:sp>
      <p:sp>
        <p:nvSpPr>
          <p:cNvPr id="27" name="TextBox 26"/>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9"/>
            <a:ext cx="3377076" cy="1462617"/>
          </a:xfrm>
        </p:spPr>
        <p:txBody>
          <a:bodyPr lIns="0" tIns="0" rIns="0" bIns="0">
            <a:noAutofit/>
          </a:bodyPr>
          <a:lstStyle>
            <a:lvl1pPr marL="0" indent="0">
              <a:spcBef>
                <a:spcPts val="0"/>
              </a:spcBef>
              <a:buNone/>
              <a:defRPr sz="3199"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1"/>
            <a:ext cx="3377076" cy="1462617"/>
          </a:xfrm>
        </p:spPr>
        <p:txBody>
          <a:bodyPr lIns="0" tIns="0" rIns="0" bIns="0" anchor="b">
            <a:noAutofit/>
          </a:bodyPr>
          <a:lstStyle>
            <a:lvl1pPr marL="0" indent="0">
              <a:buNone/>
              <a:defRPr sz="2399"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9"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solidFill>
                  <a:schemeClr val="tx1"/>
                </a:solidFill>
              </a:rPr>
              <a:t>NREL</a:t>
            </a:r>
            <a:r>
              <a:rPr lang="en-US" sz="1066" baseline="0" dirty="0">
                <a:solidFill>
                  <a:schemeClr val="tx1"/>
                </a:solidFill>
              </a:rPr>
              <a:t>    </a:t>
            </a:r>
            <a:r>
              <a:rPr lang="en-US" sz="1066" dirty="0">
                <a:solidFill>
                  <a:schemeClr val="tx1"/>
                </a:solidFill>
              </a:rPr>
              <a:t>|    </a:t>
            </a:r>
            <a:fld id="{BFD71CF8-5198-8441-A7C0-DC22FD64CBE4}" type="slidenum">
              <a:rPr lang="en-US" sz="1066">
                <a:solidFill>
                  <a:schemeClr val="tx1"/>
                </a:solidFill>
              </a:rPr>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solidFill>
                <a:schemeClr val="tx1"/>
              </a:solidFill>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4865295" y="674158"/>
            <a:ext cx="6189939" cy="1462617"/>
          </a:xfrm>
        </p:spPr>
        <p:txBody>
          <a:bodyPr lIns="0" tIns="73152" rIns="0" bIns="0">
            <a:noAutofit/>
          </a:bodyPr>
          <a:lstStyle>
            <a:lvl1pPr marL="0" indent="0">
              <a:buNone/>
              <a:defRPr sz="2666" b="0">
                <a:solidFill>
                  <a:schemeClr val="tx1"/>
                </a:solidFill>
              </a:defRPr>
            </a:lvl1pPr>
          </a:lstStyle>
          <a:p>
            <a:pPr lvl="0"/>
            <a:r>
              <a:rPr lang="en-US"/>
              <a:t>Supporting body text</a:t>
            </a:r>
          </a:p>
        </p:txBody>
      </p:sp>
    </p:spTree>
    <p:extLst>
      <p:ext uri="{BB962C8B-B14F-4D97-AF65-F5344CB8AC3E}">
        <p14:creationId xmlns:p14="http://schemas.microsoft.com/office/powerpoint/2010/main" val="284254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609601" y="1828801"/>
            <a:ext cx="10826751" cy="4500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Tree>
    <p:extLst>
      <p:ext uri="{BB962C8B-B14F-4D97-AF65-F5344CB8AC3E}">
        <p14:creationId xmlns:p14="http://schemas.microsoft.com/office/powerpoint/2010/main" val="737464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609600" y="1855841"/>
            <a:ext cx="5497435" cy="3389856"/>
          </a:xfrm>
          <a:prstGeom prst="rect">
            <a:avLst/>
          </a:prstGeom>
        </p:spPr>
        <p:txBody>
          <a:bodyPr vert="horz"/>
          <a:lstStyle>
            <a:lvl1pPr marL="0" marR="0" indent="0" algn="l" defTabSz="609448" rtl="0" eaLnBrk="1" fontAlgn="auto" latinLnBrk="0" hangingPunct="1">
              <a:lnSpc>
                <a:spcPct val="100000"/>
              </a:lnSpc>
              <a:spcBef>
                <a:spcPct val="20000"/>
              </a:spcBef>
              <a:spcAft>
                <a:spcPts val="0"/>
              </a:spcAft>
              <a:buClrTx/>
              <a:buSzTx/>
              <a:buFont typeface="Arial"/>
              <a:buNone/>
              <a:tabLst/>
              <a:defRPr sz="1600"/>
            </a:lvl1pPr>
          </a:lstStyle>
          <a:p>
            <a:r>
              <a:rPr lang="en-US" dirty="0"/>
              <a:t>Insert Photo</a:t>
            </a:r>
          </a:p>
        </p:txBody>
      </p:sp>
      <p:sp>
        <p:nvSpPr>
          <p:cNvPr id="4" name="Text Placeholder 27"/>
          <p:cNvSpPr>
            <a:spLocks noGrp="1"/>
          </p:cNvSpPr>
          <p:nvPr>
            <p:ph type="body" sz="quarter" idx="20" hasCustomPrompt="1"/>
          </p:nvPr>
        </p:nvSpPr>
        <p:spPr>
          <a:xfrm>
            <a:off x="609600" y="5454634"/>
            <a:ext cx="5497435" cy="969684"/>
          </a:xfrm>
          <a:prstGeom prst="rect">
            <a:avLst/>
          </a:prstGeom>
        </p:spPr>
        <p:txBody>
          <a:bodyPr vert="horz" lIns="0" tIns="0" rIns="0" bIns="0" anchor="t" anchorCtr="0"/>
          <a:lstStyle>
            <a:lvl1pPr marL="0" indent="0">
              <a:spcBef>
                <a:spcPts val="1333"/>
              </a:spcBef>
              <a:buFont typeface="Arial"/>
              <a:buNone/>
              <a:defRPr sz="2399" baseline="0"/>
            </a:lvl1pPr>
          </a:lstStyle>
          <a:p>
            <a:pPr lvl="0"/>
            <a:r>
              <a:rPr lang="en-US"/>
              <a:t>Description of the photo/image</a:t>
            </a:r>
          </a:p>
        </p:txBody>
      </p:sp>
      <p:sp>
        <p:nvSpPr>
          <p:cNvPr id="6" name="Picture Placeholder 2"/>
          <p:cNvSpPr>
            <a:spLocks noGrp="1"/>
          </p:cNvSpPr>
          <p:nvPr>
            <p:ph type="pic" sz="quarter" idx="22" hasCustomPrompt="1"/>
          </p:nvPr>
        </p:nvSpPr>
        <p:spPr>
          <a:xfrm>
            <a:off x="6433744" y="243840"/>
            <a:ext cx="5162664" cy="2794016"/>
          </a:xfrm>
          <a:prstGeom prst="rect">
            <a:avLst/>
          </a:prstGeom>
        </p:spPr>
        <p:txBody>
          <a:bodyPr vert="horz"/>
          <a:lstStyle>
            <a:lvl1pPr marL="0" marR="0" indent="0" algn="l" defTabSz="609448" rtl="0" eaLnBrk="1" fontAlgn="auto" latinLnBrk="0" hangingPunct="1">
              <a:lnSpc>
                <a:spcPct val="100000"/>
              </a:lnSpc>
              <a:spcBef>
                <a:spcPct val="20000"/>
              </a:spcBef>
              <a:spcAft>
                <a:spcPts val="0"/>
              </a:spcAft>
              <a:buClrTx/>
              <a:buSzTx/>
              <a:buFont typeface="Arial"/>
              <a:buNone/>
              <a:tabLst/>
              <a:defRPr sz="1600"/>
            </a:lvl1pPr>
          </a:lstStyle>
          <a:p>
            <a:r>
              <a:rPr lang="en-US" dirty="0"/>
              <a:t>Insert Photo</a:t>
            </a:r>
          </a:p>
        </p:txBody>
      </p:sp>
      <p:sp>
        <p:nvSpPr>
          <p:cNvPr id="7" name="Picture Placeholder 2"/>
          <p:cNvSpPr>
            <a:spLocks noGrp="1"/>
          </p:cNvSpPr>
          <p:nvPr>
            <p:ph type="pic" sz="quarter" idx="23" hasCustomPrompt="1"/>
          </p:nvPr>
        </p:nvSpPr>
        <p:spPr>
          <a:xfrm>
            <a:off x="6433744" y="3306597"/>
            <a:ext cx="5162664" cy="3117721"/>
          </a:xfrm>
          <a:prstGeom prst="rect">
            <a:avLst/>
          </a:prstGeom>
        </p:spPr>
        <p:txBody>
          <a:bodyPr vert="horz"/>
          <a:lstStyle>
            <a:lvl1pPr marL="0" marR="0" indent="0" algn="l" defTabSz="609448" rtl="0" eaLnBrk="1" fontAlgn="auto" latinLnBrk="0" hangingPunct="1">
              <a:lnSpc>
                <a:spcPct val="100000"/>
              </a:lnSpc>
              <a:spcBef>
                <a:spcPct val="20000"/>
              </a:spcBef>
              <a:spcAft>
                <a:spcPts val="0"/>
              </a:spcAft>
              <a:buClrTx/>
              <a:buSzTx/>
              <a:buFont typeface="Arial"/>
              <a:buNone/>
              <a:tabLst/>
              <a:defRPr sz="1600"/>
            </a:lvl1pPr>
          </a:lstStyle>
          <a:p>
            <a:r>
              <a:rPr lang="en-US" dirty="0"/>
              <a:t>Insert Photo</a:t>
            </a:r>
          </a:p>
        </p:txBody>
      </p:sp>
      <p:sp>
        <p:nvSpPr>
          <p:cNvPr id="8" name="TextBox 7"/>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Tree>
    <p:extLst>
      <p:ext uri="{BB962C8B-B14F-4D97-AF65-F5344CB8AC3E}">
        <p14:creationId xmlns:p14="http://schemas.microsoft.com/office/powerpoint/2010/main" val="2531485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897553" y="547061"/>
            <a:ext cx="6141829" cy="1797768"/>
          </a:xfrm>
        </p:spPr>
        <p:txBody>
          <a:bodyPr anchor="b" anchorCtr="0">
            <a:noAutofit/>
          </a:bodyPr>
          <a:lstStyle>
            <a:lvl1pPr marL="0" indent="0">
              <a:buNone/>
              <a:defRPr sz="5332" baseline="0"/>
            </a:lvl1pPr>
          </a:lstStyle>
          <a:p>
            <a:pPr lvl="0"/>
            <a:r>
              <a:rPr lang="en-US"/>
              <a:t>Q&amp;A or Thank You</a:t>
            </a:r>
          </a:p>
        </p:txBody>
      </p:sp>
      <p:cxnSp>
        <p:nvCxnSpPr>
          <p:cNvPr id="4" name="Straight Connector 3"/>
          <p:cNvCxnSpPr/>
          <p:nvPr userDrawn="1"/>
        </p:nvCxnSpPr>
        <p:spPr>
          <a:xfrm>
            <a:off x="4988864" y="2585416"/>
            <a:ext cx="6607546"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897427" y="3451089"/>
            <a:ext cx="6142710" cy="448208"/>
          </a:xfrm>
        </p:spPr>
        <p:txBody>
          <a:bodyPr>
            <a:noAutofit/>
          </a:bodyPr>
          <a:lstStyle>
            <a:lvl1pPr marL="0" indent="0">
              <a:spcBef>
                <a:spcPts val="533"/>
              </a:spcBef>
              <a:buNone/>
              <a:defRPr sz="1333" baseline="0"/>
            </a:lvl1pPr>
            <a:lvl2pPr marL="609448" indent="0">
              <a:buNone/>
              <a:defRPr/>
            </a:lvl2pPr>
            <a:lvl3pPr marL="1218895" indent="0">
              <a:buNone/>
              <a:defRPr/>
            </a:lvl3pPr>
            <a:lvl4pPr marL="1828343" indent="0">
              <a:buNone/>
              <a:defRPr/>
            </a:lvl4pPr>
            <a:lvl5pPr marL="2437790" indent="0">
              <a:buNone/>
              <a:defRPr/>
            </a:lvl5pPr>
          </a:lstStyle>
          <a:p>
            <a:pPr lvl="0"/>
            <a:r>
              <a:rPr lang="en-US"/>
              <a:t>Publication Number</a:t>
            </a:r>
          </a:p>
        </p:txBody>
      </p:sp>
      <p:sp>
        <p:nvSpPr>
          <p:cNvPr id="9" name="TextBox 8"/>
          <p:cNvSpPr txBox="1"/>
          <p:nvPr userDrawn="1"/>
        </p:nvSpPr>
        <p:spPr>
          <a:xfrm>
            <a:off x="4897556" y="2759471"/>
            <a:ext cx="2822223" cy="471813"/>
          </a:xfrm>
          <a:prstGeom prst="rect">
            <a:avLst/>
          </a:prstGeom>
          <a:solidFill>
            <a:srgbClr val="FFFFFF">
              <a:alpha val="59000"/>
            </a:srgbClr>
          </a:solidFill>
        </p:spPr>
        <p:txBody>
          <a:bodyPr wrap="square" lIns="0" tIns="0" rIns="0" bIns="0" rtlCol="0" anchor="ctr">
            <a:noAutofit/>
          </a:bodyPr>
          <a:lstStyle/>
          <a:p>
            <a:pPr algn="l">
              <a:spcBef>
                <a:spcPts val="1600"/>
              </a:spcBef>
              <a:spcAft>
                <a:spcPts val="800"/>
              </a:spcAft>
            </a:pPr>
            <a:r>
              <a:rPr lang="en-US" sz="2400" b="1" dirty="0">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50361" y="5350934"/>
            <a:ext cx="3217333" cy="1507067"/>
          </a:xfrm>
          <a:prstGeom prst="rect">
            <a:avLst/>
          </a:prstGeom>
        </p:spPr>
      </p:pic>
    </p:spTree>
    <p:extLst>
      <p:ext uri="{BB962C8B-B14F-4D97-AF65-F5344CB8AC3E}">
        <p14:creationId xmlns:p14="http://schemas.microsoft.com/office/powerpoint/2010/main" val="3137253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897553" y="547061"/>
            <a:ext cx="6141829" cy="1797768"/>
          </a:xfrm>
        </p:spPr>
        <p:txBody>
          <a:bodyPr anchor="b" anchorCtr="0">
            <a:noAutofit/>
          </a:bodyPr>
          <a:lstStyle>
            <a:lvl1pPr marL="0" indent="0">
              <a:buNone/>
              <a:defRPr sz="5332" baseline="0"/>
            </a:lvl1pPr>
          </a:lstStyle>
          <a:p>
            <a:pPr lvl="0"/>
            <a:r>
              <a:rPr lang="en-US"/>
              <a:t>Q&amp;A or Thank You</a:t>
            </a:r>
          </a:p>
        </p:txBody>
      </p:sp>
      <p:cxnSp>
        <p:nvCxnSpPr>
          <p:cNvPr id="4" name="Straight Connector 3"/>
          <p:cNvCxnSpPr/>
          <p:nvPr userDrawn="1"/>
        </p:nvCxnSpPr>
        <p:spPr>
          <a:xfrm>
            <a:off x="4988864" y="2585416"/>
            <a:ext cx="6607546"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897427" y="3451089"/>
            <a:ext cx="6142710" cy="448208"/>
          </a:xfrm>
        </p:spPr>
        <p:txBody>
          <a:bodyPr>
            <a:noAutofit/>
          </a:bodyPr>
          <a:lstStyle>
            <a:lvl1pPr marL="0" indent="0">
              <a:spcBef>
                <a:spcPts val="533"/>
              </a:spcBef>
              <a:buNone/>
              <a:defRPr sz="1333" baseline="0"/>
            </a:lvl1pPr>
            <a:lvl2pPr marL="609448" indent="0">
              <a:buNone/>
              <a:defRPr/>
            </a:lvl2pPr>
            <a:lvl3pPr marL="1218895" indent="0">
              <a:buNone/>
              <a:defRPr/>
            </a:lvl3pPr>
            <a:lvl4pPr marL="1828343" indent="0">
              <a:buNone/>
              <a:defRPr/>
            </a:lvl4pPr>
            <a:lvl5pPr marL="2437790" indent="0">
              <a:buNone/>
              <a:defRPr/>
            </a:lvl5pPr>
          </a:lstStyle>
          <a:p>
            <a:pPr lvl="0"/>
            <a:r>
              <a:rPr lang="en-US"/>
              <a:t>Publication Number</a:t>
            </a:r>
          </a:p>
        </p:txBody>
      </p:sp>
      <p:sp>
        <p:nvSpPr>
          <p:cNvPr id="9" name="TextBox 8"/>
          <p:cNvSpPr txBox="1"/>
          <p:nvPr userDrawn="1"/>
        </p:nvSpPr>
        <p:spPr>
          <a:xfrm>
            <a:off x="4897556" y="2759471"/>
            <a:ext cx="2822223" cy="471813"/>
          </a:xfrm>
          <a:prstGeom prst="rect">
            <a:avLst/>
          </a:prstGeom>
          <a:solidFill>
            <a:srgbClr val="FFFFFF">
              <a:alpha val="59000"/>
            </a:srgbClr>
          </a:solidFill>
        </p:spPr>
        <p:txBody>
          <a:bodyPr wrap="square" lIns="0" tIns="0" rIns="0" bIns="0" rtlCol="0" anchor="ctr">
            <a:noAutofit/>
          </a:bodyPr>
          <a:lstStyle/>
          <a:p>
            <a:pPr algn="l">
              <a:spcBef>
                <a:spcPts val="1600"/>
              </a:spcBef>
              <a:spcAft>
                <a:spcPts val="800"/>
              </a:spcAft>
            </a:pPr>
            <a:r>
              <a:rPr lang="en-US" sz="2400" b="1" dirty="0">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50361" y="5350934"/>
            <a:ext cx="3217333" cy="1507067"/>
          </a:xfrm>
          <a:prstGeom prst="rect">
            <a:avLst/>
          </a:prstGeom>
        </p:spPr>
      </p:pic>
      <p:sp>
        <p:nvSpPr>
          <p:cNvPr id="7" name="TextBox 6">
            <a:extLst>
              <a:ext uri="{FF2B5EF4-FFF2-40B4-BE49-F238E27FC236}">
                <a16:creationId xmlns:a16="http://schemas.microsoft.com/office/drawing/2014/main" id="{4D25D62E-9C80-6549-866A-CF8A873BF3DE}"/>
              </a:ext>
            </a:extLst>
          </p:cNvPr>
          <p:cNvSpPr txBox="1"/>
          <p:nvPr userDrawn="1"/>
        </p:nvSpPr>
        <p:spPr>
          <a:xfrm>
            <a:off x="143728" y="5113983"/>
            <a:ext cx="7440927" cy="1569660"/>
          </a:xfrm>
          <a:prstGeom prst="rect">
            <a:avLst/>
          </a:prstGeom>
          <a:noFill/>
        </p:spPr>
        <p:txBody>
          <a:bodyPr wrap="square" rtlCol="0">
            <a:spAutoFit/>
          </a:bodyPr>
          <a:lstStyle/>
          <a:p>
            <a:r>
              <a:rPr lang="en-US" sz="1200" dirty="0"/>
              <a:t>This work was authored </a:t>
            </a:r>
            <a:r>
              <a:rPr lang="en-US" sz="1200" dirty="0">
                <a:solidFill>
                  <a:srgbClr val="FF0000"/>
                </a:solidFill>
              </a:rPr>
              <a:t>[in part]</a:t>
            </a:r>
            <a:r>
              <a:rPr lang="en-US" sz="1200" dirty="0"/>
              <a:t> by the National Renewable Energy Laboratory, operated by Alliance for Sustainable Energy, LLC, for the U.S. Department of Energy (DOE) under Contract No. DE-AC36-08GO28308. Funding provided by </a:t>
            </a:r>
            <a:r>
              <a:rPr lang="en-US" sz="1200" dirty="0">
                <a:solidFill>
                  <a:srgbClr val="FF0000"/>
                </a:solidFill>
              </a:rPr>
              <a:t>[applicable Department of Energy office and program office, e.g., U.S. Department of Energy Office of Energy Efficiency and Renewable Energy Solar Energy Technologies Office (spell out full office names; do not use initialisms/acronyms)]</a:t>
            </a:r>
            <a:r>
              <a:rPr lang="en-US" sz="1200" dirty="0"/>
              <a:t>.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1200" dirty="0">
              <a:solidFill>
                <a:schemeClr val="tx1"/>
              </a:solidFill>
            </a:endParaRPr>
          </a:p>
        </p:txBody>
      </p:sp>
      <p:grpSp>
        <p:nvGrpSpPr>
          <p:cNvPr id="8" name="Group 7">
            <a:extLst>
              <a:ext uri="{FF2B5EF4-FFF2-40B4-BE49-F238E27FC236}">
                <a16:creationId xmlns:a16="http://schemas.microsoft.com/office/drawing/2014/main" id="{EF1042E9-C103-A54C-BB93-07B4BA47A9A6}"/>
              </a:ext>
            </a:extLst>
          </p:cNvPr>
          <p:cNvGrpSpPr/>
          <p:nvPr userDrawn="1"/>
        </p:nvGrpSpPr>
        <p:grpSpPr>
          <a:xfrm>
            <a:off x="1547053" y="3897783"/>
            <a:ext cx="1601320" cy="1188749"/>
            <a:chOff x="2576623" y="33912667"/>
            <a:chExt cx="2971800" cy="2206133"/>
          </a:xfrm>
        </p:grpSpPr>
        <p:sp>
          <p:nvSpPr>
            <p:cNvPr id="10" name="Rounded Rectangular Callout 9">
              <a:extLst>
                <a:ext uri="{FF2B5EF4-FFF2-40B4-BE49-F238E27FC236}">
                  <a16:creationId xmlns:a16="http://schemas.microsoft.com/office/drawing/2014/main" id="{E992B2AE-3F65-9F4A-9CF6-9647603DC89A}"/>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218895" rtl="0" eaLnBrk="0" fontAlgn="base" latinLnBrk="0" hangingPunct="0">
                <a:lnSpc>
                  <a:spcPct val="100000"/>
                </a:lnSpc>
                <a:spcBef>
                  <a:spcPct val="0"/>
                </a:spcBef>
                <a:spcAft>
                  <a:spcPct val="0"/>
                </a:spcAft>
                <a:buClrTx/>
                <a:buSzTx/>
                <a:buFontTx/>
                <a:buNone/>
                <a:tabLst/>
              </a:pPr>
              <a:endParaRPr kumimoji="0" lang="en-US" sz="3199" b="1" i="1" u="none" strike="noStrike" cap="none" normalizeH="0" baseline="0" dirty="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1" name="TextBox 10">
              <a:extLst>
                <a:ext uri="{FF2B5EF4-FFF2-40B4-BE49-F238E27FC236}">
                  <a16:creationId xmlns:a16="http://schemas.microsoft.com/office/drawing/2014/main" id="{50095912-C565-554A-B23A-0162EEF02886}"/>
                </a:ext>
              </a:extLst>
            </p:cNvPr>
            <p:cNvSpPr txBox="1"/>
            <p:nvPr/>
          </p:nvSpPr>
          <p:spPr>
            <a:xfrm>
              <a:off x="2662703" y="34195674"/>
              <a:ext cx="2885720" cy="1732001"/>
            </a:xfrm>
            <a:prstGeom prst="rect">
              <a:avLst/>
            </a:prstGeom>
            <a:noFill/>
          </p:spPr>
          <p:txBody>
            <a:bodyPr wrap="square" rtlCol="0">
              <a:spAutoFit/>
            </a:bodyPr>
            <a:lstStyle/>
            <a:p>
              <a:r>
                <a:rPr lang="en-US" sz="1333" dirty="0">
                  <a:solidFill>
                    <a:srgbClr val="FF0000"/>
                  </a:solidFill>
                </a:rPr>
                <a:t>Insert the words “in part” if this work includes </a:t>
              </a:r>
              <a:br>
                <a:rPr lang="en-US" sz="1333" dirty="0">
                  <a:solidFill>
                    <a:srgbClr val="FF0000"/>
                  </a:solidFill>
                </a:rPr>
              </a:br>
              <a:r>
                <a:rPr lang="en-US" sz="1333" dirty="0">
                  <a:solidFill>
                    <a:srgbClr val="FF0000"/>
                  </a:solidFill>
                </a:rPr>
                <a:t>non-NREL authors.</a:t>
              </a:r>
            </a:p>
            <a:p>
              <a:pPr algn="l"/>
              <a:r>
                <a:rPr lang="en-US" sz="133" dirty="0">
                  <a:solidFill>
                    <a:srgbClr val="FF0000"/>
                  </a:solidFill>
                </a:rPr>
                <a:t>.</a:t>
              </a:r>
            </a:p>
          </p:txBody>
        </p:sp>
      </p:grpSp>
      <p:grpSp>
        <p:nvGrpSpPr>
          <p:cNvPr id="12" name="Group 11">
            <a:extLst>
              <a:ext uri="{FF2B5EF4-FFF2-40B4-BE49-F238E27FC236}">
                <a16:creationId xmlns:a16="http://schemas.microsoft.com/office/drawing/2014/main" id="{459BF0D5-6437-5C45-BCE8-E796DD25A9F5}"/>
              </a:ext>
            </a:extLst>
          </p:cNvPr>
          <p:cNvGrpSpPr/>
          <p:nvPr userDrawn="1"/>
        </p:nvGrpSpPr>
        <p:grpSpPr>
          <a:xfrm>
            <a:off x="4551699" y="3781032"/>
            <a:ext cx="3088338" cy="1621140"/>
            <a:chOff x="-183051" y="33227554"/>
            <a:chExt cx="5731474" cy="3039310"/>
          </a:xfrm>
          <a:solidFill>
            <a:schemeClr val="bg1">
              <a:alpha val="38000"/>
            </a:schemeClr>
          </a:solidFill>
        </p:grpSpPr>
        <p:sp>
          <p:nvSpPr>
            <p:cNvPr id="13" name="Rounded Rectangular Callout 12">
              <a:extLst>
                <a:ext uri="{FF2B5EF4-FFF2-40B4-BE49-F238E27FC236}">
                  <a16:creationId xmlns:a16="http://schemas.microsoft.com/office/drawing/2014/main" id="{993AE333-8181-7B4E-A36B-01F4F72B5AC8}"/>
                </a:ext>
              </a:extLst>
            </p:cNvPr>
            <p:cNvSpPr/>
            <p:nvPr/>
          </p:nvSpPr>
          <p:spPr bwMode="auto">
            <a:xfrm>
              <a:off x="-183051" y="33227554"/>
              <a:ext cx="5731474" cy="3039310"/>
            </a:xfrm>
            <a:prstGeom prst="wedgeRoundRectCallout">
              <a:avLst/>
            </a:prstGeom>
            <a:solidFill>
              <a:schemeClr val="bg1">
                <a:alpha val="81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218895" rtl="0" eaLnBrk="0" fontAlgn="base" latinLnBrk="0" hangingPunct="0">
                <a:lnSpc>
                  <a:spcPct val="100000"/>
                </a:lnSpc>
                <a:spcBef>
                  <a:spcPct val="0"/>
                </a:spcBef>
                <a:spcAft>
                  <a:spcPct val="0"/>
                </a:spcAft>
                <a:buClrTx/>
                <a:buSzTx/>
                <a:buFontTx/>
                <a:buNone/>
                <a:tabLst/>
              </a:pPr>
              <a:endParaRPr kumimoji="0" lang="en-US" sz="3199" b="1" i="1" u="none" strike="noStrike" cap="none" normalizeH="0" baseline="0" dirty="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4" name="TextBox 13">
              <a:extLst>
                <a:ext uri="{FF2B5EF4-FFF2-40B4-BE49-F238E27FC236}">
                  <a16:creationId xmlns:a16="http://schemas.microsoft.com/office/drawing/2014/main" id="{BFE1391B-DFC1-8D43-9278-AEF2B02003B1}"/>
                </a:ext>
              </a:extLst>
            </p:cNvPr>
            <p:cNvSpPr txBox="1"/>
            <p:nvPr/>
          </p:nvSpPr>
          <p:spPr>
            <a:xfrm>
              <a:off x="29149" y="33394988"/>
              <a:ext cx="5307071" cy="2596585"/>
            </a:xfrm>
            <a:prstGeom prst="rect">
              <a:avLst/>
            </a:prstGeom>
            <a:grpFill/>
          </p:spPr>
          <p:txBody>
            <a:bodyPr wrap="square" rtlCol="0">
              <a:spAutoFit/>
            </a:bodyPr>
            <a:lstStyle/>
            <a:p>
              <a:r>
                <a:rPr lang="en-US" sz="1200" dirty="0">
                  <a:solidFill>
                    <a:srgbClr val="FF0000"/>
                  </a:solidFill>
                </a:rPr>
                <a:t>Edit the red bracketed text as appropriate with the applicable DOE office(s) and program office(s) that sponsored the work and/or add other funding as needed.  For non-EERE funding, see </a:t>
              </a:r>
              <a:r>
                <a:rPr lang="en-US" sz="1200" u="sng" dirty="0">
                  <a:solidFill>
                    <a:srgbClr val="FF0000"/>
                  </a:solidFill>
                  <a:hlinkClick r:id="rId4"/>
                </a:rPr>
                <a:t>https://thesource.nrel.gov/publishing/disclaimers.html</a:t>
              </a:r>
              <a:endParaRPr lang="en-US" sz="267" i="0" dirty="0">
                <a:solidFill>
                  <a:srgbClr val="FF0000"/>
                </a:solidFill>
              </a:endParaRPr>
            </a:p>
          </p:txBody>
        </p:sp>
      </p:grpSp>
    </p:spTree>
    <p:extLst>
      <p:ext uri="{BB962C8B-B14F-4D97-AF65-F5344CB8AC3E}">
        <p14:creationId xmlns:p14="http://schemas.microsoft.com/office/powerpoint/2010/main" val="8519964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REAKOUTS-tex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B80A61-922A-2848-87D9-52E962D535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2859"/>
            <a:ext cx="12192000" cy="6858000"/>
          </a:xfrm>
          <a:prstGeom prst="rect">
            <a:avLst/>
          </a:prstGeom>
          <a:effectLst/>
        </p:spPr>
      </p:pic>
      <p:sp>
        <p:nvSpPr>
          <p:cNvPr id="12" name="Rectangle 11">
            <a:extLst>
              <a:ext uri="{FF2B5EF4-FFF2-40B4-BE49-F238E27FC236}">
                <a16:creationId xmlns:a16="http://schemas.microsoft.com/office/drawing/2014/main" id="{E3350357-85E4-9642-83BA-45C62C9A36F4}"/>
              </a:ext>
            </a:extLst>
          </p:cNvPr>
          <p:cNvSpPr/>
          <p:nvPr userDrawn="1"/>
        </p:nvSpPr>
        <p:spPr>
          <a:xfrm>
            <a:off x="1" y="6535993"/>
            <a:ext cx="12192000" cy="322009"/>
          </a:xfrm>
          <a:prstGeom prst="rect">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p:txBody>
          <a:bodyPr/>
          <a:lstStyle>
            <a:lvl1pPr>
              <a:defRPr b="1">
                <a:solidFill>
                  <a:schemeClr val="accent1">
                    <a:lumMod val="50000"/>
                  </a:schemeClr>
                </a:solidFill>
              </a:defRPr>
            </a:lvl1pPr>
          </a:lstStyle>
          <a:p>
            <a:r>
              <a:rPr lang="en-US"/>
              <a:t>Click to edit Master title style</a:t>
            </a:r>
          </a:p>
        </p:txBody>
      </p:sp>
      <p:sp>
        <p:nvSpPr>
          <p:cNvPr id="3" name="Content Placeholder 2"/>
          <p:cNvSpPr>
            <a:spLocks noGrp="1"/>
          </p:cNvSpPr>
          <p:nvPr>
            <p:ph idx="1"/>
          </p:nvPr>
        </p:nvSpPr>
        <p:spPr>
          <a:xfrm>
            <a:off x="838201" y="1690687"/>
            <a:ext cx="10515600" cy="4235979"/>
          </a:xfrm>
        </p:spPr>
        <p:txBody>
          <a:bodyPr/>
          <a:lstStyle>
            <a:lvl1pPr marL="228531" indent="-228531">
              <a:buClr>
                <a:schemeClr val="accent1"/>
              </a:buClr>
              <a:buSzPct val="85000"/>
              <a:buFont typeface="Wingdings" pitchFamily="2" charset="2"/>
              <a:buChar char="§"/>
              <a:defRPr/>
            </a:lvl1pPr>
            <a:lvl2pPr marL="685594" indent="-228531">
              <a:buClr>
                <a:schemeClr val="accent6"/>
              </a:buClr>
              <a:buFont typeface="System Font Regular"/>
              <a:buChar char="-"/>
              <a:defRPr/>
            </a:lvl2pPr>
            <a:lvl3pPr marL="1142657" indent="-228531">
              <a:buClr>
                <a:schemeClr val="accent4"/>
              </a:buClr>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8DE4996-DC76-8342-93C8-1E732A54D001}"/>
              </a:ext>
            </a:extLst>
          </p:cNvPr>
          <p:cNvSpPr/>
          <p:nvPr userDrawn="1"/>
        </p:nvSpPr>
        <p:spPr>
          <a:xfrm>
            <a:off x="1" y="5574084"/>
            <a:ext cx="12192000" cy="961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5" name="Picture 14">
            <a:extLst>
              <a:ext uri="{FF2B5EF4-FFF2-40B4-BE49-F238E27FC236}">
                <a16:creationId xmlns:a16="http://schemas.microsoft.com/office/drawing/2014/main" id="{A908B2B2-9501-434D-9180-D19D9FC37A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72785" y="5712431"/>
            <a:ext cx="1626734" cy="845108"/>
          </a:xfrm>
          <a:prstGeom prst="rect">
            <a:avLst/>
          </a:prstGeom>
        </p:spPr>
      </p:pic>
      <p:sp>
        <p:nvSpPr>
          <p:cNvPr id="16" name="Rectangle 15">
            <a:extLst>
              <a:ext uri="{FF2B5EF4-FFF2-40B4-BE49-F238E27FC236}">
                <a16:creationId xmlns:a16="http://schemas.microsoft.com/office/drawing/2014/main" id="{FC8F5D79-5D0A-C943-BCFC-0520E50AA606}"/>
              </a:ext>
            </a:extLst>
          </p:cNvPr>
          <p:cNvSpPr/>
          <p:nvPr userDrawn="1"/>
        </p:nvSpPr>
        <p:spPr>
          <a:xfrm>
            <a:off x="2802342" y="6576840"/>
            <a:ext cx="7004033" cy="264752"/>
          </a:xfrm>
          <a:prstGeom prst="rect">
            <a:avLst/>
          </a:prstGeom>
          <a:effectLst/>
        </p:spPr>
        <p:txBody>
          <a:bodyPr wrap="none">
            <a:spAutoFit/>
          </a:bodyPr>
          <a:lstStyle/>
          <a:p>
            <a:pPr>
              <a:lnSpc>
                <a:spcPts val="1280"/>
              </a:lnSpc>
            </a:pPr>
            <a:r>
              <a:rPr lang="en-US" sz="1400" b="0" i="0" spc="300" dirty="0">
                <a:solidFill>
                  <a:schemeClr val="bg1"/>
                </a:solidFill>
                <a:latin typeface="+mj-lt"/>
              </a:rPr>
              <a:t>August 20-22, 2019 </a:t>
            </a:r>
            <a:r>
              <a:rPr lang="en-US" sz="1400" b="0" i="0" spc="300" dirty="0">
                <a:solidFill>
                  <a:schemeClr val="accent2">
                    <a:lumMod val="40000"/>
                    <a:lumOff val="60000"/>
                  </a:schemeClr>
                </a:solidFill>
                <a:latin typeface="+mj-lt"/>
              </a:rPr>
              <a:t>• </a:t>
            </a:r>
            <a:r>
              <a:rPr lang="en-US" sz="1400" b="0" i="0" spc="300" dirty="0">
                <a:solidFill>
                  <a:schemeClr val="bg1"/>
                </a:solidFill>
                <a:latin typeface="+mj-lt"/>
              </a:rPr>
              <a:t>Colorado Convention Center </a:t>
            </a:r>
            <a:r>
              <a:rPr lang="en-US" sz="1400" b="0" i="0" spc="300" dirty="0">
                <a:solidFill>
                  <a:schemeClr val="accent1">
                    <a:lumMod val="40000"/>
                    <a:lumOff val="60000"/>
                  </a:schemeClr>
                </a:solidFill>
                <a:latin typeface="+mj-lt"/>
              </a:rPr>
              <a:t>•</a:t>
            </a:r>
            <a:r>
              <a:rPr lang="en-US" sz="1400" b="0" i="0" spc="300" dirty="0">
                <a:solidFill>
                  <a:schemeClr val="bg1"/>
                </a:solidFill>
                <a:latin typeface="+mj-lt"/>
              </a:rPr>
              <a:t> Denver CO</a:t>
            </a:r>
          </a:p>
        </p:txBody>
      </p:sp>
      <p:sp>
        <p:nvSpPr>
          <p:cNvPr id="17" name="Slide Number Placeholder 3">
            <a:extLst>
              <a:ext uri="{FF2B5EF4-FFF2-40B4-BE49-F238E27FC236}">
                <a16:creationId xmlns:a16="http://schemas.microsoft.com/office/drawing/2014/main" id="{0991A25B-8288-574E-8909-71CF2F3C0A7D}"/>
              </a:ext>
            </a:extLst>
          </p:cNvPr>
          <p:cNvSpPr>
            <a:spLocks noGrp="1"/>
          </p:cNvSpPr>
          <p:nvPr>
            <p:ph type="sldNum" sz="quarter" idx="4"/>
          </p:nvPr>
        </p:nvSpPr>
        <p:spPr>
          <a:xfrm>
            <a:off x="11548051" y="6501686"/>
            <a:ext cx="508348" cy="365125"/>
          </a:xfrm>
          <a:prstGeom prst="rect">
            <a:avLst/>
          </a:prstGeom>
        </p:spPr>
        <p:txBody>
          <a:bodyPr vert="horz" lIns="91440" tIns="45720" rIns="91440" bIns="45720" rtlCol="0" anchor="ctr"/>
          <a:lstStyle>
            <a:lvl1pPr algn="r">
              <a:defRPr sz="1200">
                <a:solidFill>
                  <a:schemeClr val="bg1"/>
                </a:solidFill>
              </a:defRPr>
            </a:lvl1pPr>
          </a:lstStyle>
          <a:p>
            <a:fld id="{D73D5B89-B071-1E42-BBAD-101DD1BE1273}" type="slidenum">
              <a:rPr lang="en-US" smtClean="0"/>
              <a:pPr/>
              <a:t>‹#›</a:t>
            </a:fld>
            <a:endParaRPr lang="en-US" dirty="0"/>
          </a:p>
        </p:txBody>
      </p:sp>
    </p:spTree>
    <p:extLst>
      <p:ext uri="{BB962C8B-B14F-4D97-AF65-F5344CB8AC3E}">
        <p14:creationId xmlns:p14="http://schemas.microsoft.com/office/powerpoint/2010/main" val="413365694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ontent Slide - Infographic Half Photo">
    <p:spTree>
      <p:nvGrpSpPr>
        <p:cNvPr id="1" name=""/>
        <p:cNvGrpSpPr/>
        <p:nvPr/>
      </p:nvGrpSpPr>
      <p:grpSpPr>
        <a:xfrm>
          <a:off x="0" y="0"/>
          <a:ext cx="0" cy="0"/>
          <a:chOff x="0" y="0"/>
          <a:chExt cx="0" cy="0"/>
        </a:xfrm>
      </p:grpSpPr>
      <p:sp>
        <p:nvSpPr>
          <p:cNvPr id="26" name="Rectangle 25"/>
          <p:cNvSpPr/>
          <p:nvPr userDrawn="1"/>
        </p:nvSpPr>
        <p:spPr>
          <a:xfrm>
            <a:off x="1" y="3654427"/>
            <a:ext cx="12192000" cy="3203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Picture Placeholder 3"/>
          <p:cNvSpPr>
            <a:spLocks noGrp="1"/>
          </p:cNvSpPr>
          <p:nvPr>
            <p:ph type="pic" sz="quarter" idx="10" hasCustomPrompt="1"/>
          </p:nvPr>
        </p:nvSpPr>
        <p:spPr>
          <a:xfrm>
            <a:off x="1" y="0"/>
            <a:ext cx="12192000" cy="3654425"/>
          </a:xfrm>
          <a:prstGeom prst="rect">
            <a:avLst/>
          </a:prstGeom>
          <a:solidFill>
            <a:schemeClr val="bg1">
              <a:lumMod val="85000"/>
            </a:schemeClr>
          </a:solidFill>
        </p:spPr>
        <p:txBody>
          <a:bodyPr vert="horz"/>
          <a:lstStyle>
            <a:lvl1pPr marL="0" marR="0" indent="0" algn="r" defTabSz="457200" rtl="0" eaLnBrk="1" fontAlgn="auto" latinLnBrk="0" hangingPunct="1">
              <a:lnSpc>
                <a:spcPct val="100000"/>
              </a:lnSpc>
              <a:spcBef>
                <a:spcPct val="20000"/>
              </a:spcBef>
              <a:spcAft>
                <a:spcPts val="0"/>
              </a:spcAft>
              <a:buClrTx/>
              <a:buSzTx/>
              <a:buFont typeface="Arial"/>
              <a:buNone/>
              <a:tabLst/>
              <a:defRPr sz="1400"/>
            </a:lvl1pPr>
          </a:lstStyle>
          <a:p>
            <a:r>
              <a:rPr lang="en-US" dirty="0"/>
              <a:t>Insert a large image here (10” wide x 4” high)</a:t>
            </a:r>
          </a:p>
          <a:p>
            <a:endParaRPr lang="en-US" dirty="0"/>
          </a:p>
        </p:txBody>
      </p:sp>
      <p:sp>
        <p:nvSpPr>
          <p:cNvPr id="5" name="Rectangle 4"/>
          <p:cNvSpPr/>
          <p:nvPr/>
        </p:nvSpPr>
        <p:spPr>
          <a:xfrm>
            <a:off x="1" y="3654427"/>
            <a:ext cx="12192000" cy="3203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7" name="Text Placeholder 3"/>
          <p:cNvSpPr>
            <a:spLocks noGrp="1"/>
          </p:cNvSpPr>
          <p:nvPr>
            <p:ph type="body" sz="quarter" idx="18" hasCustomPrompt="1"/>
          </p:nvPr>
        </p:nvSpPr>
        <p:spPr>
          <a:xfrm>
            <a:off x="624417" y="5161586"/>
            <a:ext cx="1782233" cy="922690"/>
          </a:xfrm>
          <a:prstGeom prst="rect">
            <a:avLst/>
          </a:prstGeom>
          <a:ln>
            <a:noFill/>
          </a:ln>
        </p:spPr>
        <p:txBody>
          <a:bodyPr vert="horz" lIns="0" tIns="0" rIns="0" bIns="0"/>
          <a:lstStyle>
            <a:lvl1pPr marL="0" indent="0" algn="ctr">
              <a:buNone/>
              <a:defRPr sz="16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38" name="Text Placeholder 17"/>
          <p:cNvSpPr>
            <a:spLocks noGrp="1"/>
          </p:cNvSpPr>
          <p:nvPr>
            <p:ph type="body" sz="quarter" idx="19" hasCustomPrompt="1"/>
          </p:nvPr>
        </p:nvSpPr>
        <p:spPr>
          <a:xfrm>
            <a:off x="624418" y="4409700"/>
            <a:ext cx="1782233" cy="733072"/>
          </a:xfrm>
          <a:prstGeom prst="rect">
            <a:avLst/>
          </a:prstGeom>
        </p:spPr>
        <p:txBody>
          <a:bodyPr vert="horz" lIns="0" tIns="0" rIns="0" bIns="0"/>
          <a:lstStyle>
            <a:lvl1pPr marL="0" indent="0" algn="ctr">
              <a:buNone/>
              <a:defRPr sz="22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39" name="Text Placeholder 3"/>
          <p:cNvSpPr>
            <a:spLocks noGrp="1"/>
          </p:cNvSpPr>
          <p:nvPr>
            <p:ph type="body" sz="quarter" idx="20" hasCustomPrompt="1"/>
          </p:nvPr>
        </p:nvSpPr>
        <p:spPr>
          <a:xfrm>
            <a:off x="2880942" y="5161586"/>
            <a:ext cx="1782233" cy="922690"/>
          </a:xfrm>
          <a:prstGeom prst="rect">
            <a:avLst/>
          </a:prstGeom>
          <a:ln>
            <a:noFill/>
          </a:ln>
        </p:spPr>
        <p:txBody>
          <a:bodyPr vert="horz" lIns="0" tIns="0" rIns="0" bIns="0"/>
          <a:lstStyle>
            <a:lvl1pPr marL="0" indent="0" algn="ctr">
              <a:buNone/>
              <a:defRPr sz="16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40" name="Text Placeholder 17"/>
          <p:cNvSpPr>
            <a:spLocks noGrp="1"/>
          </p:cNvSpPr>
          <p:nvPr>
            <p:ph type="body" sz="quarter" idx="21" hasCustomPrompt="1"/>
          </p:nvPr>
        </p:nvSpPr>
        <p:spPr>
          <a:xfrm>
            <a:off x="2880943" y="4409700"/>
            <a:ext cx="1782233" cy="733072"/>
          </a:xfrm>
          <a:prstGeom prst="rect">
            <a:avLst/>
          </a:prstGeom>
        </p:spPr>
        <p:txBody>
          <a:bodyPr vert="horz" lIns="0" tIns="0" rIns="0" bIns="0"/>
          <a:lstStyle>
            <a:lvl1pPr marL="0" indent="0" algn="ctr">
              <a:buNone/>
              <a:defRPr sz="22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41" name="Text Placeholder 3"/>
          <p:cNvSpPr>
            <a:spLocks noGrp="1"/>
          </p:cNvSpPr>
          <p:nvPr>
            <p:ph type="body" sz="quarter" idx="22" hasCustomPrompt="1"/>
          </p:nvPr>
        </p:nvSpPr>
        <p:spPr>
          <a:xfrm>
            <a:off x="5201435" y="5161586"/>
            <a:ext cx="1782233" cy="922690"/>
          </a:xfrm>
          <a:prstGeom prst="rect">
            <a:avLst/>
          </a:prstGeom>
          <a:ln>
            <a:noFill/>
          </a:ln>
        </p:spPr>
        <p:txBody>
          <a:bodyPr vert="horz" lIns="0" tIns="0" rIns="0" bIns="0"/>
          <a:lstStyle>
            <a:lvl1pPr marL="0" indent="0" algn="ctr">
              <a:buNone/>
              <a:defRPr sz="16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42" name="Text Placeholder 17"/>
          <p:cNvSpPr>
            <a:spLocks noGrp="1"/>
          </p:cNvSpPr>
          <p:nvPr>
            <p:ph type="body" sz="quarter" idx="23" hasCustomPrompt="1"/>
          </p:nvPr>
        </p:nvSpPr>
        <p:spPr>
          <a:xfrm>
            <a:off x="5201436" y="4409700"/>
            <a:ext cx="1782233" cy="733072"/>
          </a:xfrm>
          <a:prstGeom prst="rect">
            <a:avLst/>
          </a:prstGeom>
        </p:spPr>
        <p:txBody>
          <a:bodyPr vert="horz" lIns="0" tIns="0" rIns="0" bIns="0"/>
          <a:lstStyle>
            <a:lvl1pPr marL="0" indent="0" algn="ctr">
              <a:buNone/>
              <a:defRPr sz="22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43" name="Text Placeholder 3"/>
          <p:cNvSpPr>
            <a:spLocks noGrp="1"/>
          </p:cNvSpPr>
          <p:nvPr>
            <p:ph type="body" sz="quarter" idx="24" hasCustomPrompt="1"/>
          </p:nvPr>
        </p:nvSpPr>
        <p:spPr>
          <a:xfrm>
            <a:off x="7451321" y="5161586"/>
            <a:ext cx="1782233" cy="922690"/>
          </a:xfrm>
          <a:prstGeom prst="rect">
            <a:avLst/>
          </a:prstGeom>
          <a:ln>
            <a:noFill/>
          </a:ln>
        </p:spPr>
        <p:txBody>
          <a:bodyPr vert="horz" lIns="0" tIns="0" rIns="0" bIns="0"/>
          <a:lstStyle>
            <a:lvl1pPr marL="0" indent="0" algn="ctr">
              <a:buNone/>
              <a:defRPr sz="16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44" name="Text Placeholder 17"/>
          <p:cNvSpPr>
            <a:spLocks noGrp="1"/>
          </p:cNvSpPr>
          <p:nvPr>
            <p:ph type="body" sz="quarter" idx="25" hasCustomPrompt="1"/>
          </p:nvPr>
        </p:nvSpPr>
        <p:spPr>
          <a:xfrm>
            <a:off x="7451323" y="4409700"/>
            <a:ext cx="1782233" cy="733072"/>
          </a:xfrm>
          <a:prstGeom prst="rect">
            <a:avLst/>
          </a:prstGeom>
        </p:spPr>
        <p:txBody>
          <a:bodyPr vert="horz" lIns="0" tIns="0" rIns="0" bIns="0"/>
          <a:lstStyle>
            <a:lvl1pPr marL="0" indent="0" algn="ctr">
              <a:buNone/>
              <a:defRPr sz="22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45" name="Text Placeholder 3"/>
          <p:cNvSpPr>
            <a:spLocks noGrp="1"/>
          </p:cNvSpPr>
          <p:nvPr>
            <p:ph type="body" sz="quarter" idx="26" hasCustomPrompt="1"/>
          </p:nvPr>
        </p:nvSpPr>
        <p:spPr>
          <a:xfrm>
            <a:off x="9675661" y="5161586"/>
            <a:ext cx="1782233" cy="922690"/>
          </a:xfrm>
          <a:prstGeom prst="rect">
            <a:avLst/>
          </a:prstGeom>
          <a:ln>
            <a:noFill/>
          </a:ln>
        </p:spPr>
        <p:txBody>
          <a:bodyPr vert="horz" lIns="0" tIns="0" rIns="0" bIns="0"/>
          <a:lstStyle>
            <a:lvl1pPr marL="0" indent="0" algn="ctr">
              <a:buNone/>
              <a:defRPr sz="16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46" name="Text Placeholder 17"/>
          <p:cNvSpPr>
            <a:spLocks noGrp="1"/>
          </p:cNvSpPr>
          <p:nvPr>
            <p:ph type="body" sz="quarter" idx="27" hasCustomPrompt="1"/>
          </p:nvPr>
        </p:nvSpPr>
        <p:spPr>
          <a:xfrm>
            <a:off x="9675662" y="4409700"/>
            <a:ext cx="1782233" cy="733072"/>
          </a:xfrm>
          <a:prstGeom prst="rect">
            <a:avLst/>
          </a:prstGeom>
        </p:spPr>
        <p:txBody>
          <a:bodyPr vert="horz" lIns="0" tIns="0" rIns="0" bIns="0"/>
          <a:lstStyle>
            <a:lvl1pPr marL="0" indent="0" algn="ctr">
              <a:buNone/>
              <a:defRPr sz="22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9" name="Title 1"/>
          <p:cNvSpPr>
            <a:spLocks noGrp="1"/>
          </p:cNvSpPr>
          <p:nvPr>
            <p:ph type="title" hasCustomPrompt="1"/>
          </p:nvPr>
        </p:nvSpPr>
        <p:spPr>
          <a:xfrm>
            <a:off x="609601" y="2"/>
            <a:ext cx="4282252" cy="2289173"/>
          </a:xfrm>
        </p:spPr>
        <p:txBody>
          <a:bodyPr/>
          <a:lstStyle/>
          <a:p>
            <a:pPr lvl="0"/>
            <a:r>
              <a:rPr lang="en-US"/>
              <a:t>Messaging + Blue </a:t>
            </a:r>
            <a:r>
              <a:rPr lang="en-US" err="1"/>
              <a:t>Infographic</a:t>
            </a:r>
            <a:r>
              <a:rPr lang="en-US"/>
              <a:t> Content</a:t>
            </a:r>
          </a:p>
        </p:txBody>
      </p:sp>
      <p:sp>
        <p:nvSpPr>
          <p:cNvPr id="28" name="Picture Placeholder 24"/>
          <p:cNvSpPr>
            <a:spLocks noGrp="1" noChangeAspect="1"/>
          </p:cNvSpPr>
          <p:nvPr>
            <p:ph type="pic" sz="quarter" idx="50" hasCustomPrompt="1"/>
          </p:nvPr>
        </p:nvSpPr>
        <p:spPr>
          <a:xfrm>
            <a:off x="654245" y="2933022"/>
            <a:ext cx="1722576"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0" name="Picture Placeholder 24"/>
          <p:cNvSpPr>
            <a:spLocks noGrp="1" noChangeAspect="1"/>
          </p:cNvSpPr>
          <p:nvPr>
            <p:ph type="pic" sz="quarter" idx="51" hasCustomPrompt="1"/>
          </p:nvPr>
        </p:nvSpPr>
        <p:spPr>
          <a:xfrm>
            <a:off x="2910768" y="2933022"/>
            <a:ext cx="1722576"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1" name="Picture Placeholder 24"/>
          <p:cNvSpPr>
            <a:spLocks noGrp="1" noChangeAspect="1"/>
          </p:cNvSpPr>
          <p:nvPr>
            <p:ph type="pic" sz="quarter" idx="52" hasCustomPrompt="1"/>
          </p:nvPr>
        </p:nvSpPr>
        <p:spPr>
          <a:xfrm>
            <a:off x="5231262" y="2933022"/>
            <a:ext cx="1722576"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2" name="Picture Placeholder 24"/>
          <p:cNvSpPr>
            <a:spLocks noGrp="1" noChangeAspect="1"/>
          </p:cNvSpPr>
          <p:nvPr>
            <p:ph type="pic" sz="quarter" idx="53" hasCustomPrompt="1"/>
          </p:nvPr>
        </p:nvSpPr>
        <p:spPr>
          <a:xfrm>
            <a:off x="7451321" y="2933022"/>
            <a:ext cx="1722576"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3" name="Picture Placeholder 24"/>
          <p:cNvSpPr>
            <a:spLocks noGrp="1" noChangeAspect="1"/>
          </p:cNvSpPr>
          <p:nvPr>
            <p:ph type="pic" sz="quarter" idx="54" hasCustomPrompt="1"/>
          </p:nvPr>
        </p:nvSpPr>
        <p:spPr>
          <a:xfrm>
            <a:off x="9705489" y="2933022"/>
            <a:ext cx="1722576"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22" name="TextBox 21">
            <a:extLst>
              <a:ext uri="{FF2B5EF4-FFF2-40B4-BE49-F238E27FC236}">
                <a16:creationId xmlns:a16="http://schemas.microsoft.com/office/drawing/2014/main" id="{E8327F2D-CA42-4CDB-BDF0-7C2268B7DE01}"/>
              </a:ext>
            </a:extLst>
          </p:cNvPr>
          <p:cNvSpPr txBox="1"/>
          <p:nvPr userDrawn="1"/>
        </p:nvSpPr>
        <p:spPr>
          <a:xfrm>
            <a:off x="8948937" y="6454019"/>
            <a:ext cx="3039363" cy="256352"/>
          </a:xfrm>
          <a:prstGeom prst="rect">
            <a:avLst/>
          </a:prstGeom>
          <a:noFill/>
        </p:spPr>
        <p:txBody>
          <a:bodyPr wrap="square" rtlCol="0">
            <a:spAutoFit/>
          </a:bodyPr>
          <a:lstStyle/>
          <a:p>
            <a:pPr marL="0" marR="0" indent="0" algn="r" defTabSz="609448" rtl="0" eaLnBrk="1" fontAlgn="auto" latinLnBrk="0" hangingPunct="1">
              <a:lnSpc>
                <a:spcPct val="100000"/>
              </a:lnSpc>
              <a:spcBef>
                <a:spcPts val="0"/>
              </a:spcBef>
              <a:spcAft>
                <a:spcPts val="0"/>
              </a:spcAft>
              <a:buClrTx/>
              <a:buSzTx/>
              <a:buFontTx/>
              <a:buNone/>
              <a:tabLst/>
              <a:defRPr/>
            </a:pPr>
            <a:r>
              <a:rPr lang="en-US" sz="1066" dirty="0"/>
              <a:t>NREL</a:t>
            </a:r>
            <a:r>
              <a:rPr lang="en-US" sz="1066" baseline="0" dirty="0"/>
              <a:t>    </a:t>
            </a:r>
            <a:r>
              <a:rPr lang="en-US" sz="1066" dirty="0"/>
              <a:t>|    </a:t>
            </a:r>
            <a:fld id="{BFD71CF8-5198-8441-A7C0-DC22FD64CBE4}" type="slidenum">
              <a:rPr lang="en-US" sz="1066"/>
              <a:pPr marL="0" marR="0" indent="0" algn="r" defTabSz="609448" rtl="0" eaLnBrk="1" fontAlgn="auto" latinLnBrk="0" hangingPunct="1">
                <a:lnSpc>
                  <a:spcPct val="100000"/>
                </a:lnSpc>
                <a:spcBef>
                  <a:spcPts val="0"/>
                </a:spcBef>
                <a:spcAft>
                  <a:spcPts val="0"/>
                </a:spcAft>
                <a:buClrTx/>
                <a:buSzTx/>
                <a:buFontTx/>
                <a:buNone/>
                <a:tabLst/>
                <a:defRPr/>
              </a:pPr>
              <a:t>‹#›</a:t>
            </a:fld>
            <a:endParaRPr lang="en-US" sz="1066" dirty="0"/>
          </a:p>
        </p:txBody>
      </p:sp>
    </p:spTree>
    <p:extLst>
      <p:ext uri="{BB962C8B-B14F-4D97-AF65-F5344CB8AC3E}">
        <p14:creationId xmlns:p14="http://schemas.microsoft.com/office/powerpoint/2010/main" val="38686831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FF24-8088-4E60-B02B-2F6300C1F0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80596-28D2-426F-955B-16BFDDCA8F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DD0738-F5FA-4860-8BF1-A8716297D34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9B95E0-75A5-4436-9465-440D9A3742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C9081A-0650-4E48-8F7D-4A6D7F4D64CD}"/>
              </a:ext>
            </a:extLst>
          </p:cNvPr>
          <p:cNvSpPr>
            <a:spLocks noGrp="1"/>
          </p:cNvSpPr>
          <p:nvPr>
            <p:ph type="sldNum" sz="quarter" idx="12"/>
          </p:nvPr>
        </p:nvSpPr>
        <p:spPr/>
        <p:txBody>
          <a:bodyPr/>
          <a:lstStyle/>
          <a:p>
            <a:fld id="{9809BEF4-B933-4F6C-8D5A-42F4E934EC6F}" type="slidenum">
              <a:rPr lang="en-US" smtClean="0"/>
              <a:t>‹#›</a:t>
            </a:fld>
            <a:endParaRPr lang="en-US" dirty="0"/>
          </a:p>
        </p:txBody>
      </p:sp>
    </p:spTree>
    <p:extLst>
      <p:ext uri="{BB962C8B-B14F-4D97-AF65-F5344CB8AC3E}">
        <p14:creationId xmlns:p14="http://schemas.microsoft.com/office/powerpoint/2010/main" val="2871406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1"/>
            <a:ext cx="7915124" cy="1209524"/>
          </a:xfrm>
        </p:spPr>
        <p:txBody>
          <a:bodyPr/>
          <a:lstStyle/>
          <a:p>
            <a:r>
              <a:rPr lang="en-US"/>
              <a:t>Simple Slide</a:t>
            </a:r>
          </a:p>
        </p:txBody>
      </p:sp>
      <p:sp>
        <p:nvSpPr>
          <p:cNvPr id="9" name="Text Placeholder 8"/>
          <p:cNvSpPr>
            <a:spLocks noGrp="1"/>
          </p:cNvSpPr>
          <p:nvPr>
            <p:ph type="body" sz="quarter" idx="10"/>
          </p:nvPr>
        </p:nvSpPr>
        <p:spPr>
          <a:xfrm>
            <a:off x="609601" y="1499810"/>
            <a:ext cx="10826751" cy="4829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Tree>
    <p:extLst>
      <p:ext uri="{BB962C8B-B14F-4D97-AF65-F5344CB8AC3E}">
        <p14:creationId xmlns:p14="http://schemas.microsoft.com/office/powerpoint/2010/main" val="282540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1" y="2864762"/>
            <a:ext cx="10826751" cy="715429"/>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dirty="0"/>
              <a:t>NREL</a:t>
            </a:r>
            <a:r>
              <a:rPr lang="en-US" sz="1067" baseline="0" dirty="0"/>
              <a:t>    </a:t>
            </a:r>
            <a:r>
              <a:rPr lang="en-US" sz="1067" dirty="0"/>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dirty="0"/>
          </a:p>
        </p:txBody>
      </p:sp>
    </p:spTree>
    <p:extLst>
      <p:ext uri="{BB962C8B-B14F-4D97-AF65-F5344CB8AC3E}">
        <p14:creationId xmlns:p14="http://schemas.microsoft.com/office/powerpoint/2010/main" val="227857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
            <a:ext cx="5497435" cy="160020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609600" y="1773689"/>
            <a:ext cx="10972800" cy="4352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2" r:id="rId3"/>
    <p:sldLayoutId id="2147483651" r:id="rId4"/>
    <p:sldLayoutId id="2147483650"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6" r:id="rId18"/>
    <p:sldLayoutId id="2147483667" r:id="rId19"/>
    <p:sldLayoutId id="2147483665" r:id="rId20"/>
    <p:sldLayoutId id="2147483668" r:id="rId21"/>
    <p:sldLayoutId id="2147483669" r:id="rId22"/>
    <p:sldLayoutId id="2147483670" r:id="rId23"/>
    <p:sldLayoutId id="2147483671" r:id="rId24"/>
    <p:sldLayoutId id="2147483672" r:id="rId25"/>
    <p:sldLayoutId id="2147483673" r:id="rId26"/>
    <p:sldLayoutId id="2147483675" r:id="rId27"/>
    <p:sldLayoutId id="2147483677" r:id="rId28"/>
    <p:sldLayoutId id="2147483678" r:id="rId29"/>
    <p:sldLayoutId id="2147483679" r:id="rId30"/>
    <p:sldLayoutId id="2147483723" r:id="rId31"/>
    <p:sldLayoutId id="2147483724" r:id="rId32"/>
    <p:sldLayoutId id="2147483725" r:id="rId33"/>
  </p:sldLayoutIdLst>
  <p:txStyles>
    <p:titleStyle>
      <a:lvl1pPr marL="0" algn="ctr" defTabSz="609585" rtl="0" eaLnBrk="1" latinLnBrk="0" hangingPunct="1">
        <a:lnSpc>
          <a:spcPts val="3733"/>
        </a:lnSpc>
        <a:spcBef>
          <a:spcPct val="0"/>
        </a:spcBef>
        <a:buNone/>
        <a:defRPr sz="4000" kern="1200" spc="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
            <a:ext cx="5497435" cy="160020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609600" y="1773690"/>
            <a:ext cx="10972801" cy="4352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47347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 id="2147483716" r:id="rId36"/>
    <p:sldLayoutId id="2147483717" r:id="rId37"/>
    <p:sldLayoutId id="2147483718" r:id="rId38"/>
    <p:sldLayoutId id="2147483719" r:id="rId39"/>
    <p:sldLayoutId id="2147483720" r:id="rId40"/>
    <p:sldLayoutId id="2147483721" r:id="rId41"/>
    <p:sldLayoutId id="2147483722" r:id="rId42"/>
  </p:sldLayoutIdLst>
  <p:txStyles>
    <p:titleStyle>
      <a:lvl1pPr marL="0" algn="ctr" defTabSz="609448" rtl="0" eaLnBrk="1" latinLnBrk="0" hangingPunct="1">
        <a:lnSpc>
          <a:spcPts val="3732"/>
        </a:lnSpc>
        <a:spcBef>
          <a:spcPct val="0"/>
        </a:spcBef>
        <a:buNone/>
        <a:defRPr sz="3999" kern="1200" spc="0">
          <a:solidFill>
            <a:schemeClr val="bg1"/>
          </a:solidFill>
          <a:latin typeface="+mj-lt"/>
          <a:ea typeface="+mj-ea"/>
          <a:cs typeface="+mj-cs"/>
        </a:defRPr>
      </a:lvl1pPr>
    </p:titleStyle>
    <p:bodyStyle>
      <a:lvl1pPr marL="457086" indent="-457086" algn="l" defTabSz="609448" rtl="0" eaLnBrk="1" latinLnBrk="0" hangingPunct="1">
        <a:spcBef>
          <a:spcPct val="20000"/>
        </a:spcBef>
        <a:buFont typeface="Arial"/>
        <a:buChar char="•"/>
        <a:defRPr sz="3199" kern="1200">
          <a:solidFill>
            <a:schemeClr val="tx1"/>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chemeClr val="tx1"/>
          </a:solidFill>
          <a:latin typeface="+mn-lt"/>
          <a:ea typeface="+mn-ea"/>
          <a:cs typeface="+mn-cs"/>
        </a:defRPr>
      </a:lvl2pPr>
      <a:lvl3pPr marL="1523619" indent="-304724" algn="l" defTabSz="609448" rtl="0" eaLnBrk="1" latinLnBrk="0" hangingPunct="1">
        <a:spcBef>
          <a:spcPct val="20000"/>
        </a:spcBef>
        <a:buFont typeface="Arial"/>
        <a:buChar char="•"/>
        <a:defRPr sz="2933" kern="1200">
          <a:solidFill>
            <a:schemeClr val="tx1"/>
          </a:solidFill>
          <a:latin typeface="+mn-lt"/>
          <a:ea typeface="+mn-ea"/>
          <a:cs typeface="+mn-cs"/>
        </a:defRPr>
      </a:lvl3pPr>
      <a:lvl4pPr marL="2133067" indent="-304724" algn="l" defTabSz="609448" rtl="0" eaLnBrk="1" latinLnBrk="0" hangingPunct="1">
        <a:spcBef>
          <a:spcPct val="20000"/>
        </a:spcBef>
        <a:buFont typeface="Arial"/>
        <a:buChar char="–"/>
        <a:defRPr sz="2666" kern="1200">
          <a:solidFill>
            <a:schemeClr val="tx1"/>
          </a:solidFill>
          <a:latin typeface="+mn-lt"/>
          <a:ea typeface="+mn-ea"/>
          <a:cs typeface="+mn-cs"/>
        </a:defRPr>
      </a:lvl4pPr>
      <a:lvl5pPr marL="2742514" indent="-304724" algn="l" defTabSz="609448" rtl="0" eaLnBrk="1" latinLnBrk="0" hangingPunct="1">
        <a:spcBef>
          <a:spcPct val="20000"/>
        </a:spcBef>
        <a:buFont typeface="Arial"/>
        <a:buChar char="»"/>
        <a:defRPr sz="2399"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hyperlink" Target="https://barney.ce.cmu.edu/~jinhyok/easiur/" TargetMode="External"/><Relationship Id="rId3" Type="http://schemas.openxmlformats.org/officeDocument/2006/relationships/image" Target="../media/image53.png"/><Relationship Id="rId7" Type="http://schemas.openxmlformats.org/officeDocument/2006/relationships/hyperlink" Target="https://www.whitehouse.gov/wp-content/uploads/2021/02/TechnicalSupportDocument_SocialCostofCarbonMethaneNitrousOxide.pd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cambium.nrel.gov/" TargetMode="External"/><Relationship Id="rId5" Type="http://schemas.openxmlformats.org/officeDocument/2006/relationships/hyperlink" Target="https://www.epa.gov/avert" TargetMode="Externa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1.xml"/><Relationship Id="rId5" Type="http://schemas.openxmlformats.org/officeDocument/2006/relationships/image" Target="../media/image58.jpeg"/><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reopt.nrel.gov/tool"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github.com/NREL/REopt_API" TargetMode="External"/><Relationship Id="rId4" Type="http://schemas.openxmlformats.org/officeDocument/2006/relationships/hyperlink" Target="https://developer.nrel.gov/docs/energy-optimization/reopt/v1/" TargetMode="Externa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reopt.nrel.gov/tool" TargetMode="Externa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nrel/reopt-api-analysis/wiki"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nrel.gov/docs/fy18osti/70813.pdf" TargetMode="External"/><Relationship Id="rId5" Type="http://schemas.openxmlformats.org/officeDocument/2006/relationships/hyperlink" Target="https://www.sciencedirect.com/science/article/pii/S0306261919304581" TargetMode="Externa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hyperlink" Target="https://reopt.nrel.gov/projects/case-study-ft-carson.html" TargetMode="External"/><Relationship Id="rId4" Type="http://schemas.openxmlformats.org/officeDocument/2006/relationships/hyperlink" Target="https://www.nrel.gov/esif/esi-news-201907.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hyperlink" Target="https://www.nrel.gov/docs/fy18osti/71545.pdf" TargetMode="External"/><Relationship Id="rId5" Type="http://schemas.openxmlformats.org/officeDocument/2006/relationships/image" Target="../media/image71.emf"/><Relationship Id="rId4" Type="http://schemas.openxmlformats.org/officeDocument/2006/relationships/image" Target="../media/image70.emf"/></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nrel.gov/docs/fy17osti/69034.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doi.org/10.1016/j.apenergy.2017.12.118"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nrel.gov/docs/fy20osti/74187.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s://www.energy.gov/eere/solar/solar-district-cup" TargetMode="External"/><Relationship Id="rId2" Type="http://schemas.openxmlformats.org/officeDocument/2006/relationships/hyperlink" Target="https://energysystems.mines.edu/" TargetMode="External"/><Relationship Id="rId1" Type="http://schemas.openxmlformats.org/officeDocument/2006/relationships/slideLayout" Target="../slideLayouts/slideLayout32.xml"/><Relationship Id="rId5" Type="http://schemas.openxmlformats.org/officeDocument/2006/relationships/image" Target="../media/image77.png"/><Relationship Id="rId4" Type="http://schemas.openxmlformats.org/officeDocument/2006/relationships/hyperlink" Target="https://reopt.nrel.gov/curriculum.html"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link.springer.com/article/10.1007/s12667-021-00446-8" TargetMode="External"/><Relationship Id="rId13" Type="http://schemas.openxmlformats.org/officeDocument/2006/relationships/hyperlink" Target="https://ieeexplore.ieee.org/document/8954827" TargetMode="External"/><Relationship Id="rId18" Type="http://schemas.openxmlformats.org/officeDocument/2006/relationships/hyperlink" Target="https://doi.org/10.1016/j.apenergy.2018.07.048" TargetMode="External"/><Relationship Id="rId3" Type="http://schemas.openxmlformats.org/officeDocument/2006/relationships/hyperlink" Target="https://doi.org/10.1016/j.applthermaleng.2021.117670" TargetMode="External"/><Relationship Id="rId21" Type="http://schemas.openxmlformats.org/officeDocument/2006/relationships/hyperlink" Target="https://sciencetrends.com/thinking-creatively-about-residential-solar-pv-system-optimization-the-solar-plus-approach/" TargetMode="External"/><Relationship Id="rId7" Type="http://schemas.openxmlformats.org/officeDocument/2006/relationships/hyperlink" Target="https://www.sciencedirect.com/science/article/pii/S2214629621001547?via%3Dihub" TargetMode="External"/><Relationship Id="rId12" Type="http://schemas.openxmlformats.org/officeDocument/2006/relationships/hyperlink" Target="https://doi.org/10.1016/j.esd.2020.03.002" TargetMode="External"/><Relationship Id="rId17" Type="http://schemas.openxmlformats.org/officeDocument/2006/relationships/hyperlink" Target="https://www.sciencedirect.com/science/article/pii/S0960148118305305" TargetMode="External"/><Relationship Id="rId2" Type="http://schemas.openxmlformats.org/officeDocument/2006/relationships/hyperlink" Target="https://doi.org/10.1016/j.ref.2022.02.001" TargetMode="External"/><Relationship Id="rId16" Type="http://schemas.openxmlformats.org/officeDocument/2006/relationships/hyperlink" Target="https://www.sciencedirect.com/science/article/pii/S1040619018302744?via%3Dihub" TargetMode="External"/><Relationship Id="rId20" Type="http://schemas.openxmlformats.org/officeDocument/2006/relationships/hyperlink" Target="https://dx.doi.org/10.3390/su10040933" TargetMode="External"/><Relationship Id="rId1" Type="http://schemas.openxmlformats.org/officeDocument/2006/relationships/slideLayout" Target="../slideLayouts/slideLayout8.xml"/><Relationship Id="rId6" Type="http://schemas.openxmlformats.org/officeDocument/2006/relationships/hyperlink" Target="https://www.sciencedirect.com/science/article/pii/S266679242100041X" TargetMode="External"/><Relationship Id="rId11" Type="http://schemas.openxmlformats.org/officeDocument/2006/relationships/hyperlink" Target="https://doi.org/10.1016/j.ref.2020.09.002" TargetMode="External"/><Relationship Id="rId5" Type="http://schemas.openxmlformats.org/officeDocument/2006/relationships/hyperlink" Target="https://doi.org/10.1021/acs.est.1c02955" TargetMode="External"/><Relationship Id="rId15" Type="http://schemas.openxmlformats.org/officeDocument/2006/relationships/hyperlink" Target="https://doi.org/10.1109/TSTE.2018.2853673" TargetMode="External"/><Relationship Id="rId23" Type="http://schemas.openxmlformats.org/officeDocument/2006/relationships/hyperlink" Target="https://www.nrel.gov/docs/fy17osti/69034.pdf" TargetMode="External"/><Relationship Id="rId10" Type="http://schemas.openxmlformats.org/officeDocument/2006/relationships/hyperlink" Target="https://doi.org/10.1115/1.4049456" TargetMode="External"/><Relationship Id="rId19" Type="http://schemas.openxmlformats.org/officeDocument/2006/relationships/hyperlink" Target="https://ieeexplore.ieee.org/document/8415775" TargetMode="External"/><Relationship Id="rId4" Type="http://schemas.openxmlformats.org/officeDocument/2006/relationships/hyperlink" Target="https://link.springer.com/article/10.1007/s11081-021-09674-4" TargetMode="External"/><Relationship Id="rId9" Type="http://schemas.openxmlformats.org/officeDocument/2006/relationships/hyperlink" Target="https://doi.org/10.1016/j.apenergy.2021.116527" TargetMode="External"/><Relationship Id="rId14" Type="http://schemas.openxmlformats.org/officeDocument/2006/relationships/hyperlink" Target="https://www.sciencedirect.com/science/article/pii/S0306261919304581" TargetMode="External"/><Relationship Id="rId22" Type="http://schemas.openxmlformats.org/officeDocument/2006/relationships/hyperlink" Target="https://doi.org/10.1016/j.apenergy.2017.12.118"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REopt@nrel.gov" TargetMode="External"/><Relationship Id="rId2" Type="http://schemas.openxmlformats.org/officeDocument/2006/relationships/hyperlink" Target="mailto:Emma.Elgqvist@nrel.gov" TargetMode="External"/><Relationship Id="rId1" Type="http://schemas.openxmlformats.org/officeDocument/2006/relationships/slideLayout" Target="../slideLayouts/slideLayout6.xml"/><Relationship Id="rId4" Type="http://schemas.openxmlformats.org/officeDocument/2006/relationships/hyperlink" Target="https://reopt.nrel.gov/about/team.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reopt.nrel.gov/" TargetMode="External"/><Relationship Id="rId2" Type="http://schemas.openxmlformats.org/officeDocument/2006/relationships/image" Target="../media/image78.png"/><Relationship Id="rId1" Type="http://schemas.openxmlformats.org/officeDocument/2006/relationships/slideLayout" Target="../slideLayouts/slideLayout26.xml"/><Relationship Id="rId4" Type="http://schemas.openxmlformats.org/officeDocument/2006/relationships/hyperlink" Target="mailto:reopt@nrel.gov"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doi.org/10.1109/TSTE.2018.2853673" TargetMode="External"/><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reopt.nrel.gov/projects/case-study-usag-italy.html" TargetMode="External"/><Relationship Id="rId7" Type="http://schemas.openxmlformats.org/officeDocument/2006/relationships/image" Target="../media/image86.sv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svg"/><Relationship Id="rId4" Type="http://schemas.openxmlformats.org/officeDocument/2006/relationships/image" Target="../media/image83.png"/><Relationship Id="rId9" Type="http://schemas.openxmlformats.org/officeDocument/2006/relationships/image" Target="../media/image88.svg"/></Relationships>
</file>

<file path=ppt/slides/_rels/slide39.xml.rels><?xml version="1.0" encoding="UTF-8" standalone="yes"?>
<Relationships xmlns="http://schemas.openxmlformats.org/package/2006/relationships"><Relationship Id="rId3" Type="http://schemas.openxmlformats.org/officeDocument/2006/relationships/hyperlink" Target="https://www.nrel.gov/docs/fy19osti/73238.pdf"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www.nrel.gov/docs/fy18osti/69044.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hyperlink" Target="https://www.nrel.gov/docs/fy19osti/72509.pdf"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hyperlink" Target="https://reopt.nrel.gov/projects/case-study-usbr.html" TargetMode="External"/><Relationship Id="rId7" Type="http://schemas.openxmlformats.org/officeDocument/2006/relationships/image" Target="../media/image9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01.jpeg"/></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16/j.apenergy.2019.03.061"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03.emf"/><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hyperlink" Target="https://www.nrel.gov/docs/fy20osti/75269.pdf" TargetMode="External"/><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s://doi.org/10.1016/j.tej.2019.01.006" TargetMode="External"/><Relationship Id="rId5" Type="http://schemas.openxmlformats.org/officeDocument/2006/relationships/image" Target="../media/image108.png"/><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hyperlink" Target="http://www.nrel.gov/docs/fy17osti/68219.pdf"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www.nrel.gov/docs/fy17osti/67281.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nrel.gov/docs/fy21osti/77112.pdf" TargetMode="External"/><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jpe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016/j.ref.2022.02.001" TargetMode="External"/><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8.xml"/><Relationship Id="rId4" Type="http://schemas.openxmlformats.org/officeDocument/2006/relationships/image" Target="../media/image116.jpe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43.emf"/><Relationship Id="rId3" Type="http://schemas.openxmlformats.org/officeDocument/2006/relationships/image" Target="../media/image33.png"/><Relationship Id="rId7" Type="http://schemas.openxmlformats.org/officeDocument/2006/relationships/image" Target="../media/image37.emf"/><Relationship Id="rId12" Type="http://schemas.openxmlformats.org/officeDocument/2006/relationships/image" Target="../media/image42.emf"/><Relationship Id="rId2" Type="http://schemas.openxmlformats.org/officeDocument/2006/relationships/notesSlide" Target="../notesSlides/notesSlide4.xml"/><Relationship Id="rId16"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36.emf"/><Relationship Id="rId11" Type="http://schemas.openxmlformats.org/officeDocument/2006/relationships/image" Target="../media/image41.emf"/><Relationship Id="rId5" Type="http://schemas.openxmlformats.org/officeDocument/2006/relationships/image" Target="../media/image35.emf"/><Relationship Id="rId15" Type="http://schemas.openxmlformats.org/officeDocument/2006/relationships/image" Target="../media/image45.emf"/><Relationship Id="rId10" Type="http://schemas.openxmlformats.org/officeDocument/2006/relationships/image" Target="../media/image40.emf"/><Relationship Id="rId4" Type="http://schemas.openxmlformats.org/officeDocument/2006/relationships/image" Target="../media/image34.emf"/><Relationship Id="rId9" Type="http://schemas.openxmlformats.org/officeDocument/2006/relationships/image" Target="../media/image39.emf"/><Relationship Id="rId14" Type="http://schemas.openxmlformats.org/officeDocument/2006/relationships/image" Target="../media/image44.emf"/></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REopt: Energy Decision Analysis"/>
          <p:cNvSpPr>
            <a:spLocks noGrp="1"/>
          </p:cNvSpPr>
          <p:nvPr>
            <p:ph type="title" idx="4294967295"/>
          </p:nvPr>
        </p:nvSpPr>
        <p:spPr>
          <a:xfrm>
            <a:off x="4983163" y="2006600"/>
            <a:ext cx="7191375" cy="1460500"/>
          </a:xfrm>
          <a:prstGeom prst="rect">
            <a:avLst/>
          </a:prstGeom>
          <a:solidFill>
            <a:schemeClr val="accent1">
              <a:alpha val="75000"/>
            </a:schemeClr>
          </a:solidFill>
          <a:ln>
            <a:noFill/>
            <a:prstDash/>
          </a:ln>
          <a:effectLst/>
        </p:spPr>
        <p:txBody>
          <a:bodyPr rot="0" spcFirstLastPara="0" vertOverflow="overflow" horzOverflow="overflow" vert="horz" wrap="square" lIns="182880" tIns="137160" rIns="182880" bIns="137160" numCol="1" spcCol="0" rtlCol="0" fromWordArt="0" anchor="ctr" anchorCtr="0" forceAA="0" compatLnSpc="1">
            <a:prstTxWarp prst="textNoShape">
              <a:avLst/>
            </a:prstTxWarp>
            <a:noAutofit/>
          </a:bodyPr>
          <a:lstStyle/>
          <a:p>
            <a:pPr marL="0" marR="0" lvl="0" indent="0" algn="l" defTabSz="609585" rtl="0" eaLnBrk="1" fontAlgn="auto" latinLnBrk="0" hangingPunct="1">
              <a:lnSpc>
                <a:spcPts val="3733"/>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REopt: Energy Decision Analysis</a:t>
            </a:r>
          </a:p>
        </p:txBody>
      </p:sp>
      <p:sp>
        <p:nvSpPr>
          <p:cNvPr id="3" name="Text Placeholder 2" descr="NREL REopt Team&#10;reopt.nrel.gov&#10;"/>
          <p:cNvSpPr>
            <a:spLocks noGrp="1"/>
          </p:cNvSpPr>
          <p:nvPr>
            <p:ph type="body" sz="quarter" idx="11"/>
          </p:nvPr>
        </p:nvSpPr>
        <p:spPr>
          <a:xfrm>
            <a:off x="4982634" y="3659717"/>
            <a:ext cx="5763684" cy="1594671"/>
          </a:xfrm>
        </p:spPr>
        <p:txBody>
          <a:bodyPr/>
          <a:lstStyle/>
          <a:p>
            <a:r>
              <a:rPr lang="en-US" dirty="0"/>
              <a:t>NREL REopt Team</a:t>
            </a:r>
          </a:p>
          <a:p>
            <a:endParaRPr lang="en-US" dirty="0"/>
          </a:p>
          <a:p>
            <a:r>
              <a:rPr lang="en-US" dirty="0"/>
              <a:t>reopt.nrel.gov</a:t>
            </a:r>
          </a:p>
        </p:txBody>
      </p:sp>
      <p:pic>
        <p:nvPicPr>
          <p:cNvPr id="5" name="Picture 4" descr="REopt logo">
            <a:extLst>
              <a:ext uri="{FF2B5EF4-FFF2-40B4-BE49-F238E27FC236}">
                <a16:creationId xmlns:a16="http://schemas.microsoft.com/office/drawing/2014/main" id="{8C593CC1-79F3-46ED-A816-A5130836E96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0218" y="5349923"/>
            <a:ext cx="4342644" cy="107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685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rmal Technologies in REopt">
            <a:extLst>
              <a:ext uri="{FF2B5EF4-FFF2-40B4-BE49-F238E27FC236}">
                <a16:creationId xmlns:a16="http://schemas.microsoft.com/office/drawing/2014/main" id="{67B74939-87E0-498E-AD55-A321A7503AF1}"/>
              </a:ext>
            </a:extLst>
          </p:cNvPr>
          <p:cNvSpPr>
            <a:spLocks noGrp="1"/>
          </p:cNvSpPr>
          <p:nvPr>
            <p:ph type="title"/>
          </p:nvPr>
        </p:nvSpPr>
        <p:spPr/>
        <p:txBody>
          <a:bodyPr/>
          <a:lstStyle/>
          <a:p>
            <a:r>
              <a:rPr lang="en-US" dirty="0"/>
              <a:t>Thermal Technologies in REopt</a:t>
            </a:r>
          </a:p>
        </p:txBody>
      </p:sp>
      <p:sp>
        <p:nvSpPr>
          <p:cNvPr id="3" name="Text Placeholder 2">
            <a:extLst>
              <a:ext uri="{FF2B5EF4-FFF2-40B4-BE49-F238E27FC236}">
                <a16:creationId xmlns:a16="http://schemas.microsoft.com/office/drawing/2014/main" id="{C39CF837-587F-41AF-9DA3-0395DF4EF9D4}"/>
              </a:ext>
            </a:extLst>
          </p:cNvPr>
          <p:cNvSpPr>
            <a:spLocks noGrp="1"/>
          </p:cNvSpPr>
          <p:nvPr>
            <p:ph type="body" sz="quarter" idx="10"/>
          </p:nvPr>
        </p:nvSpPr>
        <p:spPr>
          <a:xfrm>
            <a:off x="609602" y="1499810"/>
            <a:ext cx="6191248" cy="5067867"/>
          </a:xfrm>
        </p:spPr>
        <p:txBody>
          <a:bodyPr vert="horz" lIns="91440" tIns="45720" rIns="91440" bIns="45720" rtlCol="0" anchor="t">
            <a:normAutofit/>
          </a:bodyPr>
          <a:lstStyle/>
          <a:p>
            <a:pPr marL="456565" indent="-456565"/>
            <a:r>
              <a:rPr lang="en-US" sz="2000" dirty="0">
                <a:cs typeface="Calibri"/>
              </a:rPr>
              <a:t>In addition to solar PV, wind power, and battery energy storage systems (BESS), REopt includes combined heat and power (CHP), geothermal heat pumps (GHP), absorption chillers, and thermal energy storage (TES).</a:t>
            </a:r>
          </a:p>
          <a:p>
            <a:pPr marL="456565" indent="-456565"/>
            <a:r>
              <a:rPr lang="en-US" sz="2000" dirty="0">
                <a:cs typeface="Calibri"/>
              </a:rPr>
              <a:t>These technologies enable analyses of electric and thermal loads together:</a:t>
            </a:r>
          </a:p>
          <a:p>
            <a:pPr marL="989965" lvl="1" indent="-380365"/>
            <a:r>
              <a:rPr lang="en-US" sz="2000" dirty="0">
                <a:cs typeface="Calibri"/>
              </a:rPr>
              <a:t>Simultaneously serving heating and electricity loads with CHP</a:t>
            </a:r>
          </a:p>
          <a:p>
            <a:pPr marL="989965" lvl="1" indent="-380365"/>
            <a:r>
              <a:rPr lang="en-US" sz="2000" dirty="0">
                <a:cs typeface="Calibri"/>
              </a:rPr>
              <a:t>Switching from heating with fuels to electricity with GHP</a:t>
            </a:r>
          </a:p>
          <a:p>
            <a:pPr marL="989965" lvl="1" indent="-380365"/>
            <a:r>
              <a:rPr lang="en-US" sz="2000" dirty="0">
                <a:cs typeface="Calibri"/>
              </a:rPr>
              <a:t>Switching from generating cooling with electricity to heat with an absorption chiller</a:t>
            </a:r>
          </a:p>
          <a:p>
            <a:pPr marL="989965" lvl="1" indent="-380365"/>
            <a:r>
              <a:rPr lang="en-US" sz="2000" dirty="0">
                <a:cs typeface="Calibri"/>
              </a:rPr>
              <a:t>Value of decoupling thermal loads from thermal energy production with TES.</a:t>
            </a:r>
            <a:endParaRPr lang="en-US" sz="2000" dirty="0"/>
          </a:p>
        </p:txBody>
      </p:sp>
      <p:pic>
        <p:nvPicPr>
          <p:cNvPr id="4" name="Picture 4" descr="REopt system performance and heating thermal dispatch charts">
            <a:extLst>
              <a:ext uri="{FF2B5EF4-FFF2-40B4-BE49-F238E27FC236}">
                <a16:creationId xmlns:a16="http://schemas.microsoft.com/office/drawing/2014/main" id="{011225D6-874E-4D5A-AC9F-5CA3EAFCB509}"/>
              </a:ext>
            </a:extLst>
          </p:cNvPr>
          <p:cNvPicPr>
            <a:picLocks noChangeAspect="1"/>
          </p:cNvPicPr>
          <p:nvPr/>
        </p:nvPicPr>
        <p:blipFill rotWithShape="1">
          <a:blip r:embed="rId2"/>
          <a:srcRect b="29301"/>
          <a:stretch/>
        </p:blipFill>
        <p:spPr>
          <a:xfrm>
            <a:off x="7280881" y="1288399"/>
            <a:ext cx="4627476" cy="5067867"/>
          </a:xfrm>
          <a:prstGeom prst="rect">
            <a:avLst/>
          </a:prstGeom>
        </p:spPr>
      </p:pic>
    </p:spTree>
    <p:extLst>
      <p:ext uri="{BB962C8B-B14F-4D97-AF65-F5344CB8AC3E}">
        <p14:creationId xmlns:p14="http://schemas.microsoft.com/office/powerpoint/2010/main" val="2569721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issions in REopt">
            <a:extLst>
              <a:ext uri="{FF2B5EF4-FFF2-40B4-BE49-F238E27FC236}">
                <a16:creationId xmlns:a16="http://schemas.microsoft.com/office/drawing/2014/main" id="{77ED9715-E21B-430E-B83E-EFDD72174BB8}"/>
              </a:ext>
            </a:extLst>
          </p:cNvPr>
          <p:cNvSpPr>
            <a:spLocks noGrp="1"/>
          </p:cNvSpPr>
          <p:nvPr>
            <p:ph type="title"/>
          </p:nvPr>
        </p:nvSpPr>
        <p:spPr>
          <a:xfrm>
            <a:off x="609599" y="0"/>
            <a:ext cx="4737905" cy="1198847"/>
          </a:xfrm>
        </p:spPr>
        <p:txBody>
          <a:bodyPr/>
          <a:lstStyle/>
          <a:p>
            <a:r>
              <a:rPr lang="en-US" dirty="0"/>
              <a:t>Emissions in REopt</a:t>
            </a:r>
          </a:p>
        </p:txBody>
      </p:sp>
      <p:sp>
        <p:nvSpPr>
          <p:cNvPr id="3" name="Content Placeholder 2">
            <a:extLst>
              <a:ext uri="{FF2B5EF4-FFF2-40B4-BE49-F238E27FC236}">
                <a16:creationId xmlns:a16="http://schemas.microsoft.com/office/drawing/2014/main" id="{D6219B54-78ED-AD45-8046-3E6BA24DF890}"/>
              </a:ext>
            </a:extLst>
          </p:cNvPr>
          <p:cNvSpPr txBox="1">
            <a:spLocks/>
          </p:cNvSpPr>
          <p:nvPr/>
        </p:nvSpPr>
        <p:spPr>
          <a:xfrm>
            <a:off x="5347504" y="208456"/>
            <a:ext cx="6844495" cy="1133057"/>
          </a:xfrm>
          <a:prstGeom prst="rect">
            <a:avLst/>
          </a:prstGeom>
        </p:spPr>
        <p:txBody>
          <a:bodyPr>
            <a:normAutofit fontScale="40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spcBef>
                <a:spcPts val="450"/>
              </a:spcBef>
              <a:buNone/>
            </a:pPr>
            <a:r>
              <a:rPr lang="en-US" sz="4500" b="1" i="1" dirty="0">
                <a:solidFill>
                  <a:schemeClr val="accent1"/>
                </a:solidFill>
              </a:rPr>
              <a:t>REopt determines the emissions and emissions cost impacts of a DER investment, accounting for the hourly emissions intensity of grid electricity as well as on-site fuel consumption. </a:t>
            </a:r>
          </a:p>
        </p:txBody>
      </p:sp>
      <p:sp>
        <p:nvSpPr>
          <p:cNvPr id="38" name="Rectangle 37">
            <a:extLst>
              <a:ext uri="{FF2B5EF4-FFF2-40B4-BE49-F238E27FC236}">
                <a16:creationId xmlns:a16="http://schemas.microsoft.com/office/drawing/2014/main" id="{3454108D-86BF-F24D-AD6D-E62C0C81EB97}"/>
              </a:ext>
            </a:extLst>
          </p:cNvPr>
          <p:cNvSpPr/>
          <p:nvPr/>
        </p:nvSpPr>
        <p:spPr>
          <a:xfrm>
            <a:off x="609599" y="1198848"/>
            <a:ext cx="5058062" cy="4874614"/>
          </a:xfrm>
          <a:prstGeom prst="rect">
            <a:avLst/>
          </a:prstGeom>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r>
              <a:rPr lang="en-US" sz="1800" b="1" dirty="0">
                <a:solidFill>
                  <a:srgbClr val="0079C1"/>
                </a:solidFill>
              </a:rPr>
              <a:t>Using REopt, users can:</a:t>
            </a:r>
          </a:p>
          <a:p>
            <a:pPr marL="377190" indent="-285750">
              <a:spcBef>
                <a:spcPts val="600"/>
              </a:spcBef>
              <a:buFont typeface="Arial" panose="020B0604020202020204" pitchFamily="34" charset="0"/>
              <a:buChar char="•"/>
            </a:pPr>
            <a:r>
              <a:rPr lang="en-US" sz="1800" dirty="0"/>
              <a:t>Quantify </a:t>
            </a:r>
            <a:r>
              <a:rPr lang="en-US" sz="1800" b="1" dirty="0"/>
              <a:t>emissions changes </a:t>
            </a:r>
            <a:r>
              <a:rPr lang="en-US" sz="1800" dirty="0"/>
              <a:t>and the </a:t>
            </a:r>
            <a:r>
              <a:rPr lang="en-US" sz="1800" b="1" dirty="0"/>
              <a:t>monetary impact </a:t>
            </a:r>
            <a:r>
              <a:rPr lang="en-US" sz="1800" dirty="0"/>
              <a:t>of emissions reductions on </a:t>
            </a:r>
            <a:r>
              <a:rPr lang="en-US" sz="1800" b="1" dirty="0"/>
              <a:t>climate </a:t>
            </a:r>
            <a:r>
              <a:rPr lang="en-US" sz="1800" dirty="0"/>
              <a:t>(CO</a:t>
            </a:r>
            <a:r>
              <a:rPr lang="en-US" sz="1800" baseline="-25000" dirty="0"/>
              <a:t>2</a:t>
            </a:r>
            <a:r>
              <a:rPr lang="en-US" sz="1800" dirty="0"/>
              <a:t>) and </a:t>
            </a:r>
            <a:r>
              <a:rPr lang="en-US" sz="1800" b="1" dirty="0"/>
              <a:t>health </a:t>
            </a:r>
            <a:r>
              <a:rPr lang="en-US" sz="1800" dirty="0"/>
              <a:t>(NOx, SO</a:t>
            </a:r>
            <a:r>
              <a:rPr lang="en-US" sz="1800" baseline="-25000" dirty="0"/>
              <a:t>2</a:t>
            </a:r>
            <a:r>
              <a:rPr lang="en-US" sz="1800" dirty="0"/>
              <a:t>, PM2.5) outcomes</a:t>
            </a:r>
          </a:p>
          <a:p>
            <a:pPr marL="377190" indent="-285750">
              <a:spcBef>
                <a:spcPts val="600"/>
              </a:spcBef>
              <a:buFont typeface="Arial" panose="020B0604020202020204" pitchFamily="34" charset="0"/>
              <a:buChar char="•"/>
            </a:pPr>
            <a:r>
              <a:rPr lang="en-US" sz="1800" dirty="0"/>
              <a:t>Set a </a:t>
            </a:r>
            <a:r>
              <a:rPr lang="en-US" sz="1800" b="1" dirty="0"/>
              <a:t>climate emissions reduction target </a:t>
            </a:r>
            <a:r>
              <a:rPr lang="en-US" sz="1800" dirty="0"/>
              <a:t>and allow REopt to determine the cost-optimal DER investment to meet the target</a:t>
            </a:r>
          </a:p>
          <a:p>
            <a:pPr marL="377190" indent="-285750">
              <a:spcBef>
                <a:spcPts val="600"/>
              </a:spcBef>
              <a:buFont typeface="Arial" panose="020B0604020202020204" pitchFamily="34" charset="0"/>
              <a:buChar char="•"/>
            </a:pPr>
            <a:r>
              <a:rPr lang="en-US" sz="1800" b="1" dirty="0"/>
              <a:t>Include climate and/or health costs within the optimization objective</a:t>
            </a:r>
            <a:r>
              <a:rPr lang="en-US" sz="1800" dirty="0"/>
              <a:t>, allowing these costs to impact system sizing and dispatch </a:t>
            </a:r>
          </a:p>
          <a:p>
            <a:pPr marL="377190" indent="-285750">
              <a:spcBef>
                <a:spcPts val="600"/>
              </a:spcBef>
              <a:buFont typeface="Arial" panose="020B0604020202020204" pitchFamily="34" charset="0"/>
              <a:buChar char="•"/>
            </a:pPr>
            <a:r>
              <a:rPr lang="en-US" sz="1800" dirty="0"/>
              <a:t>Use locational </a:t>
            </a:r>
            <a:r>
              <a:rPr lang="en-US" sz="1800" b="1" dirty="0"/>
              <a:t>default</a:t>
            </a:r>
            <a:r>
              <a:rPr lang="en-US" sz="1800" dirty="0"/>
              <a:t> emissions rates and costs or </a:t>
            </a:r>
            <a:r>
              <a:rPr lang="en-US" sz="1800" b="1" dirty="0"/>
              <a:t>input custom values</a:t>
            </a:r>
          </a:p>
          <a:p>
            <a:pPr marL="377190" indent="-285750">
              <a:spcBef>
                <a:spcPts val="600"/>
              </a:spcBef>
              <a:buFont typeface="Arial" panose="020B0604020202020204" pitchFamily="34" charset="0"/>
              <a:buChar char="•"/>
            </a:pPr>
            <a:r>
              <a:rPr lang="en-US" sz="1800" dirty="0"/>
              <a:t>Evaluate health and climate emissions over the project life, considering future “greening of the grid.”</a:t>
            </a:r>
          </a:p>
        </p:txBody>
      </p:sp>
      <p:pic>
        <p:nvPicPr>
          <p:cNvPr id="20" name="Picture 19">
            <a:extLst>
              <a:ext uri="{FF2B5EF4-FFF2-40B4-BE49-F238E27FC236}">
                <a16:creationId xmlns:a16="http://schemas.microsoft.com/office/drawing/2014/main" id="{DF188FA5-8F1E-4C5E-B5DE-26CE62041A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07022" y="1253579"/>
            <a:ext cx="4317763" cy="3113771"/>
          </a:xfrm>
          <a:prstGeom prst="rect">
            <a:avLst/>
          </a:prstGeom>
        </p:spPr>
      </p:pic>
      <p:sp>
        <p:nvSpPr>
          <p:cNvPr id="21" name="TextBox 20" descr="Grid emissions [tons] =&#10;Electric grid purchases [kWh] &#10;x&#10;Marginal emissions intensity [ton/kWh] of the grid (location-specific) in each hour&#10;">
            <a:extLst>
              <a:ext uri="{FF2B5EF4-FFF2-40B4-BE49-F238E27FC236}">
                <a16:creationId xmlns:a16="http://schemas.microsoft.com/office/drawing/2014/main" id="{884099B3-926A-4507-B577-04B097F9FB36}"/>
              </a:ext>
            </a:extLst>
          </p:cNvPr>
          <p:cNvSpPr txBox="1"/>
          <p:nvPr/>
        </p:nvSpPr>
        <p:spPr>
          <a:xfrm>
            <a:off x="6017343" y="4638536"/>
            <a:ext cx="3647339"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dirty="0"/>
              <a:t>Grid emissions </a:t>
            </a:r>
            <a:r>
              <a:rPr lang="en-US" sz="1600" dirty="0"/>
              <a:t>[tons] </a:t>
            </a:r>
            <a:r>
              <a:rPr lang="en-US" sz="1600" b="1" dirty="0"/>
              <a:t>=</a:t>
            </a:r>
          </a:p>
          <a:p>
            <a:pPr algn="ctr"/>
            <a:r>
              <a:rPr lang="en-US" sz="1600" b="1" dirty="0"/>
              <a:t>Electric grid purchases </a:t>
            </a:r>
            <a:r>
              <a:rPr lang="en-US" sz="1600" dirty="0"/>
              <a:t>[kWh] </a:t>
            </a:r>
          </a:p>
          <a:p>
            <a:pPr algn="ctr"/>
            <a:r>
              <a:rPr lang="en-US" sz="1600" dirty="0"/>
              <a:t>x</a:t>
            </a:r>
          </a:p>
          <a:p>
            <a:pPr algn="ctr"/>
            <a:r>
              <a:rPr lang="en-US" sz="1600" b="1" dirty="0"/>
              <a:t>Marginal emissions intensity</a:t>
            </a:r>
            <a:r>
              <a:rPr lang="en-US" sz="1600" dirty="0"/>
              <a:t> [ton/kWh] of the grid (location-specific) in each hour</a:t>
            </a:r>
          </a:p>
        </p:txBody>
      </p:sp>
      <p:cxnSp>
        <p:nvCxnSpPr>
          <p:cNvPr id="24" name="Straight Arrow Connector 23">
            <a:extLst>
              <a:ext uri="{FF2B5EF4-FFF2-40B4-BE49-F238E27FC236}">
                <a16:creationId xmlns:a16="http://schemas.microsoft.com/office/drawing/2014/main" id="{556A8533-F481-4F12-A96E-B41EE39A7453}"/>
              </a:ext>
              <a:ext uri="{C183D7F6-B498-43B3-948B-1728B52AA6E4}">
                <adec:decorative xmlns:adec="http://schemas.microsoft.com/office/drawing/2017/decorative" val="1"/>
              </a:ext>
            </a:extLst>
          </p:cNvPr>
          <p:cNvCxnSpPr>
            <a:cxnSpLocks/>
          </p:cNvCxnSpPr>
          <p:nvPr/>
        </p:nvCxnSpPr>
        <p:spPr>
          <a:xfrm flipV="1">
            <a:off x="8624347" y="3837168"/>
            <a:ext cx="0" cy="80136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8" name="TextBox 27" descr="Fuel emissions [tons] = &#10;Fuel burned on-site [gal] &#10;x&#10;Fuel emissions intensity [ton/ gal]&#10;">
            <a:extLst>
              <a:ext uri="{FF2B5EF4-FFF2-40B4-BE49-F238E27FC236}">
                <a16:creationId xmlns:a16="http://schemas.microsoft.com/office/drawing/2014/main" id="{E824139E-9348-4C36-809F-0A2D64F4D22E}"/>
              </a:ext>
            </a:extLst>
          </p:cNvPr>
          <p:cNvSpPr txBox="1"/>
          <p:nvPr/>
        </p:nvSpPr>
        <p:spPr>
          <a:xfrm>
            <a:off x="9790851" y="4638536"/>
            <a:ext cx="2338798"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dirty="0"/>
              <a:t>Fuel emissions </a:t>
            </a:r>
            <a:r>
              <a:rPr lang="en-US" sz="1600" dirty="0"/>
              <a:t>[tons] = </a:t>
            </a:r>
            <a:endParaRPr lang="en-US" sz="1600" b="1" dirty="0"/>
          </a:p>
          <a:p>
            <a:pPr algn="ctr"/>
            <a:r>
              <a:rPr lang="en-US" sz="1600" b="1" dirty="0"/>
              <a:t>Fuel burned </a:t>
            </a:r>
            <a:r>
              <a:rPr lang="en-US" sz="1600" dirty="0"/>
              <a:t>on-site [gal] </a:t>
            </a:r>
          </a:p>
          <a:p>
            <a:pPr algn="ctr"/>
            <a:r>
              <a:rPr lang="en-US" sz="1600" dirty="0"/>
              <a:t>x</a:t>
            </a:r>
          </a:p>
          <a:p>
            <a:pPr algn="ctr"/>
            <a:r>
              <a:rPr lang="en-US" sz="1600" b="1" dirty="0"/>
              <a:t>Fuel emissions intensity </a:t>
            </a:r>
            <a:r>
              <a:rPr lang="en-US" sz="1600" dirty="0"/>
              <a:t>[ton/ gal]</a:t>
            </a:r>
          </a:p>
        </p:txBody>
      </p:sp>
      <p:cxnSp>
        <p:nvCxnSpPr>
          <p:cNvPr id="32" name="Straight Arrow Connector 31">
            <a:extLst>
              <a:ext uri="{FF2B5EF4-FFF2-40B4-BE49-F238E27FC236}">
                <a16:creationId xmlns:a16="http://schemas.microsoft.com/office/drawing/2014/main" id="{A20FE67F-5D5A-4362-9A9A-3E5A78B0D03D}"/>
              </a:ext>
              <a:ext uri="{C183D7F6-B498-43B3-948B-1728B52AA6E4}">
                <adec:decorative xmlns:adec="http://schemas.microsoft.com/office/drawing/2017/decorative" val="1"/>
              </a:ext>
            </a:extLst>
          </p:cNvPr>
          <p:cNvCxnSpPr>
            <a:cxnSpLocks/>
          </p:cNvCxnSpPr>
          <p:nvPr/>
        </p:nvCxnSpPr>
        <p:spPr>
          <a:xfrm flipH="1" flipV="1">
            <a:off x="10163708" y="3981336"/>
            <a:ext cx="115522" cy="65720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pic>
        <p:nvPicPr>
          <p:cNvPr id="33" name="Picture 32">
            <a:extLst>
              <a:ext uri="{FF2B5EF4-FFF2-40B4-BE49-F238E27FC236}">
                <a16:creationId xmlns:a16="http://schemas.microsoft.com/office/drawing/2014/main" id="{FDBF7D95-44A8-4187-A46B-3FD636EEDE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91790" y="1198848"/>
            <a:ext cx="2269034" cy="1077218"/>
          </a:xfrm>
          <a:prstGeom prst="rect">
            <a:avLst/>
          </a:prstGeom>
        </p:spPr>
      </p:pic>
      <p:sp>
        <p:nvSpPr>
          <p:cNvPr id="6" name="Rectangle 5" descr="a graph showing grid emissions, fuel emissions and avoided emissions">
            <a:extLst>
              <a:ext uri="{FF2B5EF4-FFF2-40B4-BE49-F238E27FC236}">
                <a16:creationId xmlns:a16="http://schemas.microsoft.com/office/drawing/2014/main" id="{97808A44-9DAC-460D-B1CB-5967E5AD4FA2}"/>
              </a:ext>
              <a:ext uri="{C183D7F6-B498-43B3-948B-1728B52AA6E4}">
                <adec:decorative xmlns:adec="http://schemas.microsoft.com/office/drawing/2017/decorative" val="0"/>
              </a:ext>
            </a:extLst>
          </p:cNvPr>
          <p:cNvSpPr/>
          <p:nvPr/>
        </p:nvSpPr>
        <p:spPr>
          <a:xfrm>
            <a:off x="6017343" y="1226829"/>
            <a:ext cx="6112306" cy="3250807"/>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FF61792F-7B6C-440F-BA98-DF472301F41B}"/>
              </a:ext>
              <a:ext uri="{C183D7F6-B498-43B3-948B-1728B52AA6E4}">
                <adec:decorative xmlns:adec="http://schemas.microsoft.com/office/drawing/2017/decorative" val="1"/>
              </a:ext>
            </a:extLst>
          </p:cNvPr>
          <p:cNvSpPr txBox="1"/>
          <p:nvPr/>
        </p:nvSpPr>
        <p:spPr>
          <a:xfrm>
            <a:off x="7792278" y="1764731"/>
            <a:ext cx="1803033"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dirty="0"/>
              <a:t>Avoided emissions</a:t>
            </a:r>
            <a:endParaRPr lang="en-US" sz="1600" dirty="0"/>
          </a:p>
        </p:txBody>
      </p:sp>
      <p:cxnSp>
        <p:nvCxnSpPr>
          <p:cNvPr id="40" name="Straight Arrow Connector 39">
            <a:extLst>
              <a:ext uri="{FF2B5EF4-FFF2-40B4-BE49-F238E27FC236}">
                <a16:creationId xmlns:a16="http://schemas.microsoft.com/office/drawing/2014/main" id="{06C6D979-21EE-4720-8281-132F173BCDA6}"/>
              </a:ext>
              <a:ext uri="{C183D7F6-B498-43B3-948B-1728B52AA6E4}">
                <adec:decorative xmlns:adec="http://schemas.microsoft.com/office/drawing/2017/decorative" val="1"/>
              </a:ext>
            </a:extLst>
          </p:cNvPr>
          <p:cNvCxnSpPr>
            <a:cxnSpLocks/>
            <a:stCxn id="37" idx="2"/>
          </p:cNvCxnSpPr>
          <p:nvPr/>
        </p:nvCxnSpPr>
        <p:spPr>
          <a:xfrm flipH="1">
            <a:off x="8673840" y="2103285"/>
            <a:ext cx="19955" cy="80136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BDA5240F-EB08-413A-9E54-91B5152E9C96}"/>
              </a:ext>
            </a:extLst>
          </p:cNvPr>
          <p:cNvSpPr txBox="1"/>
          <p:nvPr/>
        </p:nvSpPr>
        <p:spPr>
          <a:xfrm>
            <a:off x="1" y="6119335"/>
            <a:ext cx="11000232" cy="738664"/>
          </a:xfrm>
          <a:prstGeom prst="rect">
            <a:avLst/>
          </a:prstGeom>
          <a:solidFill>
            <a:srgbClr val="F2F2F2">
              <a:alpha val="78431"/>
            </a:srgbClr>
          </a:solidFill>
        </p:spPr>
        <p:txBody>
          <a:bodyPr wrap="square" numCol="2" rtlCol="0">
            <a:spAutoFit/>
          </a:bodyPr>
          <a:lstStyle/>
          <a:p>
            <a:r>
              <a:rPr lang="en-US" sz="1400" b="1" dirty="0">
                <a:solidFill>
                  <a:srgbClr val="0079C1"/>
                </a:solidFill>
              </a:rPr>
              <a:t>Currently, REopt uses the following defaults: </a:t>
            </a:r>
          </a:p>
          <a:p>
            <a:r>
              <a:rPr lang="en-US" sz="1400" b="1" dirty="0"/>
              <a:t>Grid emissions rates: </a:t>
            </a:r>
            <a:r>
              <a:rPr lang="en-US" sz="1400" dirty="0"/>
              <a:t>marginal rates calculated from EPA’s </a:t>
            </a:r>
            <a:r>
              <a:rPr lang="en-US" sz="1400" dirty="0">
                <a:hlinkClick r:id="rId5"/>
              </a:rPr>
              <a:t>AVERT</a:t>
            </a:r>
            <a:endParaRPr lang="en-US" sz="1400" dirty="0"/>
          </a:p>
          <a:p>
            <a:r>
              <a:rPr lang="en-US" sz="1400" b="1" dirty="0"/>
              <a:t>Grid emission rate change projections: </a:t>
            </a:r>
            <a:r>
              <a:rPr lang="en-US" sz="1400" dirty="0"/>
              <a:t>calculated from NREL’s </a:t>
            </a:r>
            <a:r>
              <a:rPr lang="en-US" sz="1400" dirty="0">
                <a:hlinkClick r:id="rId6"/>
              </a:rPr>
              <a:t>Cambium</a:t>
            </a:r>
            <a:endParaRPr lang="en-US" sz="1400" dirty="0"/>
          </a:p>
          <a:p>
            <a:pPr marL="119063"/>
            <a:endParaRPr lang="en-US" sz="1400" b="1" dirty="0"/>
          </a:p>
          <a:p>
            <a:pPr marL="119063"/>
            <a:r>
              <a:rPr lang="en-US" sz="1400" b="1" dirty="0"/>
              <a:t>Climate costs: </a:t>
            </a:r>
            <a:r>
              <a:rPr lang="en-US" sz="1400" dirty="0">
                <a:hlinkClick r:id="rId7"/>
              </a:rPr>
              <a:t>U.S. Interagency Working Group 2021</a:t>
            </a:r>
            <a:r>
              <a:rPr lang="en-US" sz="1400" dirty="0"/>
              <a:t> social cost of carbon </a:t>
            </a:r>
          </a:p>
          <a:p>
            <a:pPr marL="119063"/>
            <a:r>
              <a:rPr lang="en-US" sz="1400" b="1" dirty="0"/>
              <a:t>Health emissions costs: </a:t>
            </a:r>
            <a:r>
              <a:rPr lang="en-US" sz="1400" dirty="0"/>
              <a:t>location-specific,</a:t>
            </a:r>
            <a:r>
              <a:rPr lang="en-US" sz="1400" b="1" dirty="0"/>
              <a:t> </a:t>
            </a:r>
            <a:r>
              <a:rPr lang="en-US" sz="1400" dirty="0"/>
              <a:t>obtained from </a:t>
            </a:r>
            <a:r>
              <a:rPr lang="en-US" sz="1400" dirty="0">
                <a:hlinkClick r:id="rId8"/>
              </a:rPr>
              <a:t>EASIUR</a:t>
            </a:r>
            <a:r>
              <a:rPr lang="en-US" sz="1400" dirty="0"/>
              <a:t> model</a:t>
            </a:r>
          </a:p>
        </p:txBody>
      </p:sp>
    </p:spTree>
    <p:extLst>
      <p:ext uri="{BB962C8B-B14F-4D97-AF65-F5344CB8AC3E}">
        <p14:creationId xmlns:p14="http://schemas.microsoft.com/office/powerpoint/2010/main" val="158393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Informing Deployment">
            <a:extLst>
              <a:ext uri="{FF2B5EF4-FFF2-40B4-BE49-F238E27FC236}">
                <a16:creationId xmlns:a16="http://schemas.microsoft.com/office/drawing/2014/main" id="{9839E3AB-983E-4FC2-9CE3-FCA37D1C37B4}"/>
              </a:ext>
            </a:extLst>
          </p:cNvPr>
          <p:cNvSpPr>
            <a:spLocks noGrp="1"/>
          </p:cNvSpPr>
          <p:nvPr>
            <p:ph type="title"/>
          </p:nvPr>
        </p:nvSpPr>
        <p:spPr>
          <a:xfrm>
            <a:off x="609601" y="0"/>
            <a:ext cx="4279652" cy="2185215"/>
          </a:xfrm>
        </p:spPr>
        <p:txBody>
          <a:bodyPr/>
          <a:lstStyle/>
          <a:p>
            <a:r>
              <a:rPr lang="en-US" dirty="0"/>
              <a:t>Informing Deployment</a:t>
            </a:r>
          </a:p>
        </p:txBody>
      </p:sp>
      <p:sp>
        <p:nvSpPr>
          <p:cNvPr id="7" name="TextBox 6">
            <a:extLst>
              <a:ext uri="{FF2B5EF4-FFF2-40B4-BE49-F238E27FC236}">
                <a16:creationId xmlns:a16="http://schemas.microsoft.com/office/drawing/2014/main" id="{1962F817-2BA6-4F35-B60D-5DC6DFA049F4}"/>
              </a:ext>
            </a:extLst>
          </p:cNvPr>
          <p:cNvSpPr txBox="1"/>
          <p:nvPr/>
        </p:nvSpPr>
        <p:spPr>
          <a:xfrm>
            <a:off x="5074180" y="50271"/>
            <a:ext cx="7048994" cy="2262158"/>
          </a:xfrm>
          <a:prstGeom prst="rect">
            <a:avLst/>
          </a:prstGeom>
          <a:noFill/>
        </p:spPr>
        <p:txBody>
          <a:bodyPr wrap="square" rtlCol="0">
            <a:spAutoFit/>
          </a:bodyPr>
          <a:lstStyle/>
          <a:p>
            <a:pPr>
              <a:spcAft>
                <a:spcPts val="600"/>
              </a:spcAft>
            </a:pPr>
            <a:r>
              <a:rPr lang="en-US" b="1" i="1" dirty="0">
                <a:solidFill>
                  <a:schemeClr val="accent1"/>
                </a:solidFill>
              </a:rPr>
              <a:t>REopt helps partners make well-informed energy investment decisions backed by credible, objective data analysis by answering questions such as: </a:t>
            </a:r>
          </a:p>
          <a:p>
            <a:pPr marL="342900" indent="-342900">
              <a:buFont typeface="Arial" panose="020B0604020202020204" pitchFamily="34" charset="0"/>
              <a:buChar char="•"/>
            </a:pPr>
            <a:r>
              <a:rPr lang="en-US" sz="1600" dirty="0"/>
              <a:t>How should DERs be sized to minimize site energy costs, achieve a renewable energy or emissions reduction target, and/or provide resilience value? </a:t>
            </a:r>
          </a:p>
          <a:p>
            <a:pPr marL="342900" indent="-342900">
              <a:buFont typeface="Arial" panose="020B0604020202020204" pitchFamily="34" charset="0"/>
              <a:buChar char="•"/>
            </a:pPr>
            <a:r>
              <a:rPr lang="en-US" sz="1600" dirty="0"/>
              <a:t>How should I dispatch these technologies to maximize their value? </a:t>
            </a:r>
          </a:p>
          <a:p>
            <a:pPr marL="342900" indent="-342900">
              <a:buFont typeface="Arial" panose="020B0604020202020204" pitchFamily="34" charset="0"/>
              <a:buChar char="•"/>
            </a:pPr>
            <a:r>
              <a:rPr lang="en-US" sz="1600" dirty="0"/>
              <a:t>What is the value (or net present value) of a project?</a:t>
            </a:r>
          </a:p>
        </p:txBody>
      </p:sp>
      <p:sp>
        <p:nvSpPr>
          <p:cNvPr id="9" name="Text Placeholder 8">
            <a:extLst>
              <a:ext uri="{FF2B5EF4-FFF2-40B4-BE49-F238E27FC236}">
                <a16:creationId xmlns:a16="http://schemas.microsoft.com/office/drawing/2014/main" id="{03D36763-F2E5-4EEB-B403-E1FDC654DC44}"/>
              </a:ext>
            </a:extLst>
          </p:cNvPr>
          <p:cNvSpPr>
            <a:spLocks noGrp="1"/>
          </p:cNvSpPr>
          <p:nvPr>
            <p:ph type="body" sz="quarter" idx="15"/>
          </p:nvPr>
        </p:nvSpPr>
        <p:spPr/>
        <p:txBody>
          <a:bodyPr/>
          <a:lstStyle/>
          <a:p>
            <a:r>
              <a:rPr lang="en-US" sz="1600" dirty="0">
                <a:solidFill>
                  <a:schemeClr val="accent6">
                    <a:lumMod val="50000"/>
                  </a:schemeClr>
                </a:solidFill>
              </a:rPr>
              <a:t>Alcatraz PV-battery-diesel hybrid system completed in 2012. NREL provided technical assistance to optimize the dispatch.</a:t>
            </a:r>
            <a:endParaRPr lang="en-US" sz="1600" dirty="0"/>
          </a:p>
        </p:txBody>
      </p:sp>
      <p:sp>
        <p:nvSpPr>
          <p:cNvPr id="10" name="Text Placeholder 9">
            <a:extLst>
              <a:ext uri="{FF2B5EF4-FFF2-40B4-BE49-F238E27FC236}">
                <a16:creationId xmlns:a16="http://schemas.microsoft.com/office/drawing/2014/main" id="{54D64B02-6885-4E5F-9A5A-C220EB2C6112}"/>
              </a:ext>
            </a:extLst>
          </p:cNvPr>
          <p:cNvSpPr>
            <a:spLocks noGrp="1"/>
          </p:cNvSpPr>
          <p:nvPr>
            <p:ph type="body" sz="quarter" idx="16"/>
          </p:nvPr>
        </p:nvSpPr>
        <p:spPr/>
        <p:txBody>
          <a:bodyPr/>
          <a:lstStyle/>
          <a:p>
            <a:r>
              <a:rPr lang="en-US" sz="1600" dirty="0">
                <a:solidFill>
                  <a:schemeClr val="accent6">
                    <a:lumMod val="50000"/>
                  </a:schemeClr>
                </a:solidFill>
              </a:rPr>
              <a:t>Ft. Carson </a:t>
            </a:r>
            <a:r>
              <a:rPr lang="de-DE" sz="1600">
                <a:solidFill>
                  <a:schemeClr val="accent6">
                    <a:lumMod val="50000"/>
                  </a:schemeClr>
                </a:solidFill>
              </a:rPr>
              <a:t>4.25 MW/8.5 MWh </a:t>
            </a:r>
            <a:r>
              <a:rPr lang="en-US" sz="1600" dirty="0">
                <a:solidFill>
                  <a:schemeClr val="accent6">
                    <a:lumMod val="50000"/>
                  </a:schemeClr>
                </a:solidFill>
              </a:rPr>
              <a:t>peak-shaving Li-ion BESS completed in 2019. NREL provided technical assistance to validate the $0.5 million/year savings.</a:t>
            </a:r>
          </a:p>
        </p:txBody>
      </p:sp>
      <p:sp>
        <p:nvSpPr>
          <p:cNvPr id="11" name="Text Placeholder 10">
            <a:extLst>
              <a:ext uri="{FF2B5EF4-FFF2-40B4-BE49-F238E27FC236}">
                <a16:creationId xmlns:a16="http://schemas.microsoft.com/office/drawing/2014/main" id="{60660F9E-AA97-40B9-A6C8-426874D3D543}"/>
              </a:ext>
            </a:extLst>
          </p:cNvPr>
          <p:cNvSpPr>
            <a:spLocks noGrp="1"/>
          </p:cNvSpPr>
          <p:nvPr>
            <p:ph type="body" sz="quarter" idx="17"/>
          </p:nvPr>
        </p:nvSpPr>
        <p:spPr/>
        <p:txBody>
          <a:bodyPr/>
          <a:lstStyle/>
          <a:p>
            <a:r>
              <a:rPr lang="en-US" sz="1600" dirty="0"/>
              <a:t>Identified cost-effective renewable energy and microgrid projects to meet Time Warner Cable energy goals for reduced energy use, reduced energy cost, and increased resilience. </a:t>
            </a:r>
          </a:p>
        </p:txBody>
      </p:sp>
      <p:sp>
        <p:nvSpPr>
          <p:cNvPr id="12" name="Text Placeholder 11">
            <a:extLst>
              <a:ext uri="{FF2B5EF4-FFF2-40B4-BE49-F238E27FC236}">
                <a16:creationId xmlns:a16="http://schemas.microsoft.com/office/drawing/2014/main" id="{C8C760A0-EACE-407F-A20B-B918E0944EB3}"/>
              </a:ext>
            </a:extLst>
          </p:cNvPr>
          <p:cNvSpPr>
            <a:spLocks noGrp="1"/>
          </p:cNvSpPr>
          <p:nvPr>
            <p:ph type="body" sz="quarter" idx="18"/>
          </p:nvPr>
        </p:nvSpPr>
        <p:spPr/>
        <p:txBody>
          <a:bodyPr vert="horz" lIns="0" tIns="0" rIns="0" bIns="0" rtlCol="0" anchor="t">
            <a:noAutofit/>
          </a:bodyPr>
          <a:lstStyle/>
          <a:p>
            <a:r>
              <a:rPr lang="en-US" sz="1600" dirty="0">
                <a:cs typeface="Calibri"/>
              </a:rPr>
              <a:t>San Diego Gas &amp; Electric and Sumitomo partnered with REopt team to develop daily dispatches for front-of-the-meter flow battery in SDG&amp;E territory.</a:t>
            </a:r>
          </a:p>
        </p:txBody>
      </p:sp>
      <p:pic>
        <p:nvPicPr>
          <p:cNvPr id="14" name="Chart Placeholder 13" descr="an image of pv battery diesel hybrid system on alcatraz">
            <a:extLst>
              <a:ext uri="{FF2B5EF4-FFF2-40B4-BE49-F238E27FC236}">
                <a16:creationId xmlns:a16="http://schemas.microsoft.com/office/drawing/2014/main" id="{5C4DDE13-B75F-4EA8-9573-DF7E382B06D8}"/>
              </a:ext>
              <a:ext uri="{C183D7F6-B498-43B3-948B-1728B52AA6E4}">
                <adec:decorative xmlns:adec="http://schemas.microsoft.com/office/drawing/2017/decorative" val="0"/>
              </a:ext>
            </a:extLst>
          </p:cNvPr>
          <p:cNvPicPr>
            <a:picLocks noGrp="1" noChangeAspect="1" noChangeArrowheads="1"/>
          </p:cNvPicPr>
          <p:nvPr>
            <p:ph type="chart" sz="quarter" idx="11"/>
          </p:nvPr>
        </p:nvPicPr>
        <p:blipFill rotWithShape="1">
          <a:blip r:embed="rId2" cstate="screen">
            <a:extLst>
              <a:ext uri="{28A0092B-C50C-407E-A947-70E740481C1C}">
                <a14:useLocalDpi xmlns:a14="http://schemas.microsoft.com/office/drawing/2010/main"/>
              </a:ext>
            </a:extLst>
          </a:blip>
          <a:srcRect/>
          <a:stretch/>
        </p:blipFill>
        <p:spPr bwMode="auto">
          <a:xfrm>
            <a:off x="623888" y="2957135"/>
            <a:ext cx="2511425" cy="1550155"/>
          </a:xfrm>
          <a:prstGeom prst="rect">
            <a:avLst/>
          </a:prstGeom>
          <a:ln>
            <a:noFill/>
          </a:ln>
          <a:effectLst/>
        </p:spPr>
      </p:pic>
      <p:pic>
        <p:nvPicPr>
          <p:cNvPr id="15" name="Chart Placeholder 14" descr="an image of a soldier and a woman walking by a peak shaving li-ion at fort carson">
            <a:extLst>
              <a:ext uri="{FF2B5EF4-FFF2-40B4-BE49-F238E27FC236}">
                <a16:creationId xmlns:a16="http://schemas.microsoft.com/office/drawing/2014/main" id="{FE2F02B3-2C0B-435A-A456-9B2E0FD4F7EC}"/>
              </a:ext>
              <a:ext uri="{C183D7F6-B498-43B3-948B-1728B52AA6E4}">
                <adec:decorative xmlns:adec="http://schemas.microsoft.com/office/drawing/2017/decorative" val="0"/>
              </a:ext>
            </a:extLst>
          </p:cNvPr>
          <p:cNvPicPr>
            <a:picLocks noGrp="1" noChangeAspect="1"/>
          </p:cNvPicPr>
          <p:nvPr>
            <p:ph type="chart" sz="quarter" idx="14"/>
          </p:nvPr>
        </p:nvPicPr>
        <p:blipFill rotWithShape="1">
          <a:blip r:embed="rId3" cstate="screen">
            <a:extLst>
              <a:ext uri="{28A0092B-C50C-407E-A947-70E740481C1C}">
                <a14:useLocalDpi xmlns:a14="http://schemas.microsoft.com/office/drawing/2010/main"/>
              </a:ext>
            </a:extLst>
          </a:blip>
          <a:srcRect r="-79" b="-12119"/>
          <a:stretch/>
        </p:blipFill>
        <p:spPr>
          <a:xfrm>
            <a:off x="3490913" y="2955598"/>
            <a:ext cx="2511425" cy="1553228"/>
          </a:xfrm>
          <a:prstGeom prst="rect">
            <a:avLst/>
          </a:prstGeom>
          <a:ln>
            <a:noFill/>
          </a:ln>
        </p:spPr>
      </p:pic>
      <p:pic>
        <p:nvPicPr>
          <p:cNvPr id="16" name="Content Placeholder 3" descr="a map graph of cost effective renewable energy">
            <a:extLst>
              <a:ext uri="{FF2B5EF4-FFF2-40B4-BE49-F238E27FC236}">
                <a16:creationId xmlns:a16="http://schemas.microsoft.com/office/drawing/2014/main" id="{0AAD44E3-3073-4785-8A40-DE97C841AF4E}"/>
              </a:ext>
              <a:ext uri="{C183D7F6-B498-43B3-948B-1728B52AA6E4}">
                <adec:decorative xmlns:adec="http://schemas.microsoft.com/office/drawing/2017/decorative" val="0"/>
              </a:ext>
            </a:extLst>
          </p:cNvPr>
          <p:cNvPicPr preferRelativeResize="0">
            <a:picLocks noGrp="1"/>
          </p:cNvPicPr>
          <p:nvPr>
            <p:ph type="chart" sz="quarter" idx="13"/>
          </p:nvPr>
        </p:nvPicPr>
        <p:blipFill>
          <a:blip r:embed="rId4" cstate="screen">
            <a:extLst>
              <a:ext uri="{28A0092B-C50C-407E-A947-70E740481C1C}">
                <a14:useLocalDpi xmlns:a14="http://schemas.microsoft.com/office/drawing/2010/main"/>
              </a:ext>
            </a:extLst>
          </a:blip>
          <a:stretch>
            <a:fillRect/>
          </a:stretch>
        </p:blipFill>
        <p:spPr bwMode="auto">
          <a:xfrm>
            <a:off x="6354763" y="2864359"/>
            <a:ext cx="2511425" cy="1735706"/>
          </a:xfrm>
          <a:prstGeom prst="rect">
            <a:avLst/>
          </a:prstGeom>
          <a:noFill/>
          <a:ln>
            <a:noFill/>
          </a:ln>
        </p:spPr>
      </p:pic>
      <p:pic>
        <p:nvPicPr>
          <p:cNvPr id="5" name="Picture 6" descr="an image of a front of the meter flow battery at san diego gas and electric">
            <a:extLst>
              <a:ext uri="{FF2B5EF4-FFF2-40B4-BE49-F238E27FC236}">
                <a16:creationId xmlns:a16="http://schemas.microsoft.com/office/drawing/2014/main" id="{FFA62AB2-D0D5-423B-AB01-A90D22DE30F7}"/>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284800" y="3233454"/>
            <a:ext cx="2511385" cy="997452"/>
          </a:xfrm>
          <a:prstGeom prst="rect">
            <a:avLst/>
          </a:prstGeom>
        </p:spPr>
      </p:pic>
    </p:spTree>
    <p:extLst>
      <p:ext uri="{BB962C8B-B14F-4D97-AF65-F5344CB8AC3E}">
        <p14:creationId xmlns:p14="http://schemas.microsoft.com/office/powerpoint/2010/main" val="1458871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roject Economics at National Scale"/>
          <p:cNvSpPr>
            <a:spLocks noGrp="1"/>
          </p:cNvSpPr>
          <p:nvPr>
            <p:ph type="title"/>
          </p:nvPr>
        </p:nvSpPr>
        <p:spPr>
          <a:xfrm>
            <a:off x="609600" y="1"/>
            <a:ext cx="5497435" cy="1508760"/>
          </a:xfrm>
        </p:spPr>
        <p:txBody>
          <a:bodyPr/>
          <a:lstStyle/>
          <a:p>
            <a:r>
              <a:rPr lang="en-US" dirty="0"/>
              <a:t>Project Economics at National Scale</a:t>
            </a:r>
          </a:p>
        </p:txBody>
      </p:sp>
      <p:sp>
        <p:nvSpPr>
          <p:cNvPr id="3" name="Text Placeholder 2"/>
          <p:cNvSpPr>
            <a:spLocks noGrp="1"/>
          </p:cNvSpPr>
          <p:nvPr>
            <p:ph type="body" sz="quarter" idx="10"/>
          </p:nvPr>
        </p:nvSpPr>
        <p:spPr>
          <a:xfrm>
            <a:off x="612648" y="1682496"/>
            <a:ext cx="6438341" cy="4822219"/>
          </a:xfrm>
        </p:spPr>
        <p:txBody>
          <a:bodyPr lIns="0">
            <a:noAutofit/>
          </a:bodyPr>
          <a:lstStyle/>
          <a:p>
            <a:pPr marL="339725" indent="-339725">
              <a:lnSpc>
                <a:spcPct val="120000"/>
              </a:lnSpc>
              <a:spcBef>
                <a:spcPts val="450"/>
              </a:spcBef>
            </a:pPr>
            <a:r>
              <a:rPr lang="en-US" sz="1800" dirty="0">
                <a:solidFill>
                  <a:schemeClr val="accent6">
                    <a:lumMod val="50000"/>
                  </a:schemeClr>
                </a:solidFill>
              </a:rPr>
              <a:t>REopt enables national-scale analysis of renewable energy and storage economics and impacts on deployment </a:t>
            </a:r>
          </a:p>
          <a:p>
            <a:pPr marL="339725" indent="-339725">
              <a:lnSpc>
                <a:spcPct val="120000"/>
              </a:lnSpc>
              <a:spcBef>
                <a:spcPts val="450"/>
              </a:spcBef>
            </a:pPr>
            <a:r>
              <a:rPr lang="en-US" sz="1800" dirty="0">
                <a:solidFill>
                  <a:schemeClr val="accent6">
                    <a:lumMod val="50000"/>
                  </a:schemeClr>
                </a:solidFill>
              </a:rPr>
              <a:t>Analysis questions include:</a:t>
            </a:r>
          </a:p>
          <a:p>
            <a:pPr lvl="1">
              <a:lnSpc>
                <a:spcPct val="120000"/>
              </a:lnSpc>
              <a:spcBef>
                <a:spcPts val="450"/>
              </a:spcBef>
            </a:pPr>
            <a:r>
              <a:rPr lang="en-US" sz="1600" dirty="0">
                <a:solidFill>
                  <a:schemeClr val="accent6">
                    <a:lumMod val="50000"/>
                  </a:schemeClr>
                </a:solidFill>
              </a:rPr>
              <a:t>Where in the country is solar PV, storage, and CHP currently cost-effective?</a:t>
            </a:r>
          </a:p>
          <a:p>
            <a:pPr lvl="1">
              <a:lnSpc>
                <a:spcPct val="120000"/>
              </a:lnSpc>
              <a:spcBef>
                <a:spcPts val="450"/>
              </a:spcBef>
            </a:pPr>
            <a:r>
              <a:rPr lang="en-US" sz="1600" dirty="0">
                <a:solidFill>
                  <a:schemeClr val="accent6">
                    <a:lumMod val="50000"/>
                  </a:schemeClr>
                </a:solidFill>
              </a:rPr>
              <a:t>At what capital cost is storage adopted across the United States? </a:t>
            </a:r>
          </a:p>
          <a:p>
            <a:pPr lvl="1">
              <a:lnSpc>
                <a:spcPct val="120000"/>
              </a:lnSpc>
              <a:spcBef>
                <a:spcPts val="450"/>
              </a:spcBef>
            </a:pPr>
            <a:r>
              <a:rPr lang="en-US" sz="1600" dirty="0">
                <a:cs typeface="Calibri" panose="020F0502020204030204" pitchFamily="34" charset="0"/>
              </a:rPr>
              <a:t>Under what conditions (utility rate, load profile, location) can renewable energy and storage provide cost savings and resilience benefits for commercial buildings?</a:t>
            </a:r>
            <a:endParaRPr lang="en-US" sz="1600" dirty="0"/>
          </a:p>
          <a:p>
            <a:pPr lvl="1">
              <a:lnSpc>
                <a:spcPct val="120000"/>
              </a:lnSpc>
              <a:spcBef>
                <a:spcPts val="450"/>
              </a:spcBef>
            </a:pPr>
            <a:r>
              <a:rPr lang="en-US" sz="1600" dirty="0">
                <a:solidFill>
                  <a:schemeClr val="accent6">
                    <a:lumMod val="50000"/>
                  </a:schemeClr>
                </a:solidFill>
              </a:rPr>
              <a:t>How do varying utility rates, projected costs, and incentive structures impact storage profitability?</a:t>
            </a:r>
          </a:p>
          <a:p>
            <a:pPr lvl="1">
              <a:lnSpc>
                <a:spcPct val="120000"/>
              </a:lnSpc>
              <a:spcBef>
                <a:spcPts val="450"/>
              </a:spcBef>
            </a:pPr>
            <a:r>
              <a:rPr lang="en-US" sz="1600" dirty="0"/>
              <a:t>How do I prioritize projects across a portfolio of sites with varying energy costs and use, renewable energy resources, </a:t>
            </a:r>
            <a:br>
              <a:rPr lang="en-US" sz="1600" dirty="0"/>
            </a:br>
            <a:r>
              <a:rPr lang="en-US" sz="1600" dirty="0"/>
              <a:t>and land availability?</a:t>
            </a:r>
          </a:p>
        </p:txBody>
      </p:sp>
      <p:sp>
        <p:nvSpPr>
          <p:cNvPr id="12" name="TextBox 11">
            <a:extLst>
              <a:ext uri="{FF2B5EF4-FFF2-40B4-BE49-F238E27FC236}">
                <a16:creationId xmlns:a16="http://schemas.microsoft.com/office/drawing/2014/main" id="{36789614-03A6-4B2D-BCC1-3EDD67E59858}"/>
              </a:ext>
            </a:extLst>
          </p:cNvPr>
          <p:cNvSpPr txBox="1"/>
          <p:nvPr/>
        </p:nvSpPr>
        <p:spPr>
          <a:xfrm>
            <a:off x="7134727" y="5509947"/>
            <a:ext cx="4668734" cy="738664"/>
          </a:xfrm>
          <a:prstGeom prst="rect">
            <a:avLst/>
          </a:prstGeom>
          <a:solidFill>
            <a:schemeClr val="bg1"/>
          </a:solidFill>
        </p:spPr>
        <p:txBody>
          <a:bodyPr wrap="square" rtlCol="0">
            <a:spAutoFit/>
          </a:bodyPr>
          <a:lstStyle/>
          <a:p>
            <a:r>
              <a:rPr lang="en-US" sz="1400" dirty="0"/>
              <a:t>NREL explored solutions for increasing affordability of DC fast charging (DCFC) nationwide through pairing with solar, storage, and building loads.</a:t>
            </a:r>
            <a:endParaRPr lang="en-US" sz="1400" dirty="0">
              <a:solidFill>
                <a:schemeClr val="accent1"/>
              </a:solidFill>
            </a:endParaRPr>
          </a:p>
        </p:txBody>
      </p:sp>
      <p:pic>
        <p:nvPicPr>
          <p:cNvPr id="9" name="Picture 8" descr="National maps displaying utility energy and demand charges by utility service territory. Also displays utility-specific recommendations for PV and batteries at DCFC stations, per REopt analysis.">
            <a:extLst>
              <a:ext uri="{FF2B5EF4-FFF2-40B4-BE49-F238E27FC236}">
                <a16:creationId xmlns:a16="http://schemas.microsoft.com/office/drawing/2014/main" id="{9315D4BA-98AA-4CFC-BF8D-B1C7898815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8466" y="1351498"/>
            <a:ext cx="4501257" cy="4155004"/>
          </a:xfrm>
          <a:prstGeom prst="rect">
            <a:avLst/>
          </a:prstGeom>
        </p:spPr>
      </p:pic>
    </p:spTree>
    <p:extLst>
      <p:ext uri="{BB962C8B-B14F-4D97-AF65-F5344CB8AC3E}">
        <p14:creationId xmlns:p14="http://schemas.microsoft.com/office/powerpoint/2010/main" val="818542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Accessing REopt">
            <a:extLst>
              <a:ext uri="{FF2B5EF4-FFF2-40B4-BE49-F238E27FC236}">
                <a16:creationId xmlns:a16="http://schemas.microsoft.com/office/drawing/2014/main" id="{07D8F5F7-BA0A-43BD-8026-738EF599EDBE}"/>
              </a:ext>
            </a:extLst>
          </p:cNvPr>
          <p:cNvSpPr>
            <a:spLocks noGrp="1"/>
          </p:cNvSpPr>
          <p:nvPr>
            <p:ph type="title"/>
          </p:nvPr>
        </p:nvSpPr>
        <p:spPr>
          <a:xfrm>
            <a:off x="609600" y="1"/>
            <a:ext cx="5497435" cy="1508760"/>
          </a:xfrm>
        </p:spPr>
        <p:txBody>
          <a:bodyPr/>
          <a:lstStyle/>
          <a:p>
            <a:r>
              <a:rPr lang="en-US" dirty="0"/>
              <a:t>Accessing REopt</a:t>
            </a:r>
          </a:p>
        </p:txBody>
      </p:sp>
      <p:sp>
        <p:nvSpPr>
          <p:cNvPr id="4" name="Text Placeholder 3">
            <a:extLst>
              <a:ext uri="{FF2B5EF4-FFF2-40B4-BE49-F238E27FC236}">
                <a16:creationId xmlns:a16="http://schemas.microsoft.com/office/drawing/2014/main" id="{40E6BDF1-8701-4745-AC9E-63F1103EEB62}"/>
              </a:ext>
            </a:extLst>
          </p:cNvPr>
          <p:cNvSpPr>
            <a:spLocks noGrp="1"/>
          </p:cNvSpPr>
          <p:nvPr>
            <p:ph type="body" sz="quarter" idx="10"/>
          </p:nvPr>
        </p:nvSpPr>
        <p:spPr>
          <a:xfrm>
            <a:off x="609601" y="1682496"/>
            <a:ext cx="11298864" cy="1417755"/>
          </a:xfrm>
        </p:spPr>
        <p:txBody>
          <a:bodyPr lIns="0">
            <a:noAutofit/>
          </a:bodyPr>
          <a:lstStyle/>
          <a:p>
            <a:pPr marL="0" indent="0">
              <a:spcBef>
                <a:spcPts val="0"/>
              </a:spcBef>
              <a:spcAft>
                <a:spcPts val="600"/>
              </a:spcAft>
              <a:buNone/>
            </a:pPr>
            <a:r>
              <a:rPr lang="en-US" sz="2000" dirty="0">
                <a:solidFill>
                  <a:schemeClr val="accent6">
                    <a:lumMod val="50000"/>
                  </a:schemeClr>
                </a:solidFill>
              </a:rPr>
              <a:t>The </a:t>
            </a:r>
            <a:r>
              <a:rPr lang="en-US" sz="2000" b="1" dirty="0">
                <a:solidFill>
                  <a:schemeClr val="accent6">
                    <a:lumMod val="50000"/>
                  </a:schemeClr>
                </a:solidFill>
              </a:rPr>
              <a:t>REopt team works with stakeholders to </a:t>
            </a:r>
            <a:r>
              <a:rPr lang="en-US" sz="2000" dirty="0">
                <a:solidFill>
                  <a:schemeClr val="accent6">
                    <a:lumMod val="50000"/>
                  </a:schemeClr>
                </a:solidFill>
              </a:rPr>
              <a:t>provide a suite of trusted techno-economic </a:t>
            </a:r>
            <a:r>
              <a:rPr lang="en-US" sz="2000" b="1" dirty="0">
                <a:solidFill>
                  <a:schemeClr val="accent6">
                    <a:lumMod val="50000"/>
                  </a:schemeClr>
                </a:solidFill>
              </a:rPr>
              <a:t>decision</a:t>
            </a:r>
            <a:r>
              <a:rPr lang="en-US" sz="2000" dirty="0">
                <a:solidFill>
                  <a:schemeClr val="accent6">
                    <a:lumMod val="50000"/>
                  </a:schemeClr>
                </a:solidFill>
              </a:rPr>
              <a:t> </a:t>
            </a:r>
            <a:r>
              <a:rPr lang="en-US" sz="2000" b="1" dirty="0">
                <a:solidFill>
                  <a:schemeClr val="accent6">
                    <a:lumMod val="50000"/>
                  </a:schemeClr>
                </a:solidFill>
              </a:rPr>
              <a:t>support services </a:t>
            </a:r>
            <a:r>
              <a:rPr lang="en-US" sz="2000" dirty="0">
                <a:solidFill>
                  <a:schemeClr val="accent6">
                    <a:lumMod val="50000"/>
                  </a:schemeClr>
                </a:solidFill>
              </a:rPr>
              <a:t>to</a:t>
            </a:r>
            <a:r>
              <a:rPr lang="en-US" sz="2000" b="1" dirty="0">
                <a:solidFill>
                  <a:schemeClr val="accent6">
                    <a:lumMod val="50000"/>
                  </a:schemeClr>
                </a:solidFill>
              </a:rPr>
              <a:t> </a:t>
            </a:r>
            <a:r>
              <a:rPr lang="en-US" sz="2000" dirty="0">
                <a:solidFill>
                  <a:schemeClr val="accent6">
                    <a:lumMod val="50000"/>
                  </a:schemeClr>
                </a:solidFill>
              </a:rPr>
              <a:t>optimize energy systems for buildings, campuses, communities, microgrids, and more.</a:t>
            </a:r>
          </a:p>
          <a:p>
            <a:pPr marL="0" indent="0">
              <a:spcBef>
                <a:spcPts val="0"/>
              </a:spcBef>
              <a:spcAft>
                <a:spcPts val="600"/>
              </a:spcAft>
              <a:buNone/>
            </a:pPr>
            <a:r>
              <a:rPr lang="en-US" sz="2000" dirty="0">
                <a:solidFill>
                  <a:schemeClr val="accent6">
                    <a:lumMod val="50000"/>
                  </a:schemeClr>
                </a:solidFill>
              </a:rPr>
              <a:t>The team also develops publicly available </a:t>
            </a:r>
            <a:r>
              <a:rPr lang="en-US" sz="2000" b="1" dirty="0">
                <a:solidFill>
                  <a:schemeClr val="accent6">
                    <a:lumMod val="50000"/>
                  </a:schemeClr>
                </a:solidFill>
              </a:rPr>
              <a:t>REopt software</a:t>
            </a:r>
            <a:r>
              <a:rPr lang="en-US" sz="2000" dirty="0">
                <a:solidFill>
                  <a:schemeClr val="accent6">
                    <a:lumMod val="50000"/>
                  </a:schemeClr>
                </a:solidFill>
              </a:rPr>
              <a:t>; capabilities developed by the team are transferred to REopt based on broad use and validation, customer needs, and available funding.</a:t>
            </a:r>
          </a:p>
        </p:txBody>
      </p:sp>
      <p:sp>
        <p:nvSpPr>
          <p:cNvPr id="8" name="Text Placeholder 3">
            <a:extLst>
              <a:ext uri="{FF2B5EF4-FFF2-40B4-BE49-F238E27FC236}">
                <a16:creationId xmlns:a16="http://schemas.microsoft.com/office/drawing/2014/main" id="{F4952C0B-663C-419E-B62B-BF3C06FCF235}"/>
              </a:ext>
            </a:extLst>
          </p:cNvPr>
          <p:cNvSpPr txBox="1">
            <a:spLocks/>
          </p:cNvSpPr>
          <p:nvPr/>
        </p:nvSpPr>
        <p:spPr>
          <a:xfrm>
            <a:off x="612648" y="3578547"/>
            <a:ext cx="5043188" cy="2244349"/>
          </a:xfrm>
          <a:prstGeom prst="rect">
            <a:avLst/>
          </a:prstGeom>
        </p:spPr>
        <p:txBody>
          <a:bodyPr vert="horz" lIns="0" tIns="60960" rIns="121920" bIns="6096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ct val="110000"/>
              </a:lnSpc>
              <a:buNone/>
              <a:defRPr/>
            </a:pPr>
            <a:r>
              <a:rPr lang="en-US" sz="2000" b="1" dirty="0">
                <a:solidFill>
                  <a:srgbClr val="0079C1"/>
                </a:solidFill>
                <a:latin typeface="Calibri"/>
              </a:rPr>
              <a:t>REopt Decision Support Services</a:t>
            </a:r>
          </a:p>
          <a:p>
            <a:pPr marL="0" indent="0">
              <a:lnSpc>
                <a:spcPct val="110000"/>
              </a:lnSpc>
              <a:buNone/>
              <a:defRPr/>
            </a:pPr>
            <a:r>
              <a:rPr lang="en-US" sz="2000" dirty="0">
                <a:solidFill>
                  <a:srgbClr val="6A737B">
                    <a:lumMod val="50000"/>
                  </a:srgbClr>
                </a:solidFill>
              </a:rPr>
              <a:t>Allows organizations to work closely with NREL’s team of experts on customized analysis, answering complex energy questions using an expanded set of internal modeling capabilities.</a:t>
            </a:r>
          </a:p>
        </p:txBody>
      </p:sp>
      <p:sp>
        <p:nvSpPr>
          <p:cNvPr id="9" name="Text Placeholder 3">
            <a:extLst>
              <a:ext uri="{FF2B5EF4-FFF2-40B4-BE49-F238E27FC236}">
                <a16:creationId xmlns:a16="http://schemas.microsoft.com/office/drawing/2014/main" id="{AE1C5AAD-A902-4C11-858C-CAF6C1E35FD7}"/>
              </a:ext>
            </a:extLst>
          </p:cNvPr>
          <p:cNvSpPr txBox="1">
            <a:spLocks/>
          </p:cNvSpPr>
          <p:nvPr/>
        </p:nvSpPr>
        <p:spPr>
          <a:xfrm>
            <a:off x="6107037" y="3564899"/>
            <a:ext cx="5698278" cy="225799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ct val="110000"/>
              </a:lnSpc>
              <a:buNone/>
              <a:defRPr/>
            </a:pPr>
            <a:r>
              <a:rPr lang="en-US" sz="2000" b="1" dirty="0">
                <a:solidFill>
                  <a:srgbClr val="F6A01A"/>
                </a:solidFill>
                <a:latin typeface="+mj-lt"/>
              </a:rPr>
              <a:t>REopt Software </a:t>
            </a:r>
          </a:p>
          <a:p>
            <a:pPr marL="0" indent="0">
              <a:lnSpc>
                <a:spcPct val="110000"/>
              </a:lnSpc>
              <a:buNone/>
              <a:defRPr/>
            </a:pPr>
            <a:r>
              <a:rPr lang="en-US" sz="2000" dirty="0">
                <a:solidFill>
                  <a:srgbClr val="6A737B">
                    <a:lumMod val="50000"/>
                  </a:srgbClr>
                </a:solidFill>
              </a:rPr>
              <a:t>Developed by the REopt team, the tool guides users to the most cost-effective or resilient PV, wind, CHP, and battery storage options at no cost to users. Available via web tool, application programming interface (API), and open source. </a:t>
            </a:r>
          </a:p>
        </p:txBody>
      </p:sp>
      <p:sp>
        <p:nvSpPr>
          <p:cNvPr id="7" name="Rectangle 6">
            <a:extLst>
              <a:ext uri="{FF2B5EF4-FFF2-40B4-BE49-F238E27FC236}">
                <a16:creationId xmlns:a16="http://schemas.microsoft.com/office/drawing/2014/main" id="{2EE8436D-35BC-49F9-8B61-0195EAF96FD2}"/>
              </a:ext>
            </a:extLst>
          </p:cNvPr>
          <p:cNvSpPr/>
          <p:nvPr/>
        </p:nvSpPr>
        <p:spPr>
          <a:xfrm>
            <a:off x="609600" y="5933601"/>
            <a:ext cx="7418833" cy="553998"/>
          </a:xfrm>
          <a:prstGeom prst="rect">
            <a:avLst/>
          </a:prstGeom>
        </p:spPr>
        <p:txBody>
          <a:bodyPr wrap="square" lIns="0">
            <a:spAutoFit/>
          </a:bodyPr>
          <a:lstStyle/>
          <a:p>
            <a:r>
              <a:rPr lang="en-US" sz="1000" dirty="0"/>
              <a:t>NREL. “REopt Web Tool.” Accessed March 2022. </a:t>
            </a:r>
            <a:r>
              <a:rPr lang="en-US" sz="1000" dirty="0">
                <a:hlinkClick r:id="rId3"/>
              </a:rPr>
              <a:t>https://reopt.nrel.gov/tool</a:t>
            </a:r>
            <a:r>
              <a:rPr lang="en-US" sz="1000" dirty="0"/>
              <a:t>.</a:t>
            </a:r>
          </a:p>
          <a:p>
            <a:r>
              <a:rPr lang="en-US" sz="1000" dirty="0"/>
              <a:t>NREL. “REopt API V1.” Accessed March 2022. </a:t>
            </a:r>
            <a:r>
              <a:rPr lang="en-US" sz="1000" dirty="0">
                <a:hlinkClick r:id="rId4"/>
              </a:rPr>
              <a:t>https://developer.nrel.gov/docs/energy-optimization/reopt/v1/</a:t>
            </a:r>
            <a:r>
              <a:rPr lang="en-US" sz="1000" dirty="0"/>
              <a:t>. </a:t>
            </a:r>
          </a:p>
          <a:p>
            <a:r>
              <a:rPr lang="en-US" sz="1000" dirty="0"/>
              <a:t>GitHub. “NREL/REopt_API.” Accessed March 2022. </a:t>
            </a:r>
            <a:r>
              <a:rPr lang="en-US" sz="1000" dirty="0">
                <a:hlinkClick r:id="rId5"/>
              </a:rPr>
              <a:t>https://github.com/NREL/REopt_API</a:t>
            </a:r>
            <a:r>
              <a:rPr lang="en-US" sz="1000" dirty="0"/>
              <a:t>. </a:t>
            </a:r>
          </a:p>
        </p:txBody>
      </p:sp>
    </p:spTree>
    <p:extLst>
      <p:ext uri="{BB962C8B-B14F-4D97-AF65-F5344CB8AC3E}">
        <p14:creationId xmlns:p14="http://schemas.microsoft.com/office/powerpoint/2010/main" val="2382357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REopt Capability Development">
            <a:extLst>
              <a:ext uri="{FF2B5EF4-FFF2-40B4-BE49-F238E27FC236}">
                <a16:creationId xmlns:a16="http://schemas.microsoft.com/office/drawing/2014/main" id="{F82033C9-811A-4926-A7E4-44119A00AEB8}"/>
              </a:ext>
            </a:extLst>
          </p:cNvPr>
          <p:cNvSpPr>
            <a:spLocks noGrp="1"/>
          </p:cNvSpPr>
          <p:nvPr>
            <p:ph type="title" idx="4294967295"/>
          </p:nvPr>
        </p:nvSpPr>
        <p:spPr>
          <a:xfrm>
            <a:off x="496888" y="674688"/>
            <a:ext cx="3376612" cy="14620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448" rtl="0" eaLnBrk="1" fontAlgn="auto" latinLnBrk="0" hangingPunct="1">
              <a:lnSpc>
                <a:spcPct val="100000"/>
              </a:lnSpc>
              <a:spcBef>
                <a:spcPts val="0"/>
              </a:spcBef>
              <a:spcAft>
                <a:spcPts val="0"/>
              </a:spcAft>
              <a:buClrTx/>
              <a:buSzTx/>
              <a:buFont typeface="Arial"/>
              <a:buNone/>
              <a:tabLst/>
              <a:defRPr/>
            </a:pPr>
            <a:r>
              <a:rPr kumimoji="0" lang="en-US" sz="3199" b="1" i="0" u="none" strike="noStrike" kern="1200" cap="none" spc="0" normalizeH="0" baseline="0" noProof="0" dirty="0">
                <a:ln>
                  <a:noFill/>
                </a:ln>
                <a:solidFill>
                  <a:schemeClr val="bg1"/>
                </a:solidFill>
                <a:effectLst/>
                <a:uLnTx/>
                <a:uFillTx/>
                <a:latin typeface="+mn-lt"/>
                <a:ea typeface="+mn-ea"/>
                <a:cs typeface="+mn-cs"/>
              </a:rPr>
              <a:t>REopt Capability Development</a:t>
            </a:r>
          </a:p>
        </p:txBody>
      </p:sp>
      <p:sp>
        <p:nvSpPr>
          <p:cNvPr id="11" name="Text Placeholder 10" descr="Capabilities developed by the team are transferred to REopt based on broad use and validation, customer needs, and available funding.&#10;">
            <a:extLst>
              <a:ext uri="{FF2B5EF4-FFF2-40B4-BE49-F238E27FC236}">
                <a16:creationId xmlns:a16="http://schemas.microsoft.com/office/drawing/2014/main" id="{901BD159-13FA-4270-ACC8-7950F8094021}"/>
              </a:ext>
            </a:extLst>
          </p:cNvPr>
          <p:cNvSpPr>
            <a:spLocks noGrp="1"/>
          </p:cNvSpPr>
          <p:nvPr>
            <p:ph type="body" sz="quarter" idx="52"/>
          </p:nvPr>
        </p:nvSpPr>
        <p:spPr/>
        <p:txBody>
          <a:bodyPr/>
          <a:lstStyle/>
          <a:p>
            <a:r>
              <a:rPr lang="en-US" dirty="0"/>
              <a:t>Capabilities developed by the team are transferred to REopt based on broad use and validation, customer needs, and available funding.</a:t>
            </a:r>
          </a:p>
        </p:txBody>
      </p:sp>
      <p:graphicFrame>
        <p:nvGraphicFramePr>
          <p:cNvPr id="13" name="Picture Placeholder 12" descr="a diagram table of REopt tools and features">
            <a:extLst>
              <a:ext uri="{FF2B5EF4-FFF2-40B4-BE49-F238E27FC236}">
                <a16:creationId xmlns:a16="http://schemas.microsoft.com/office/drawing/2014/main" id="{E7CC12E1-B893-4BA5-9218-5519D035D8DE}"/>
              </a:ext>
              <a:ext uri="{C183D7F6-B498-43B3-948B-1728B52AA6E4}">
                <adec:decorative xmlns:adec="http://schemas.microsoft.com/office/drawing/2017/decorative" val="0"/>
              </a:ext>
            </a:extLst>
          </p:cNvPr>
          <p:cNvGraphicFramePr>
            <a:graphicFrameLocks noGrp="1"/>
          </p:cNvGraphicFramePr>
          <p:nvPr>
            <p:ph type="pic" sz="quarter" idx="53"/>
            <p:extLst>
              <p:ext uri="{D42A27DB-BD31-4B8C-83A1-F6EECF244321}">
                <p14:modId xmlns:p14="http://schemas.microsoft.com/office/powerpoint/2010/main" val="960378567"/>
              </p:ext>
            </p:extLst>
          </p:nvPr>
        </p:nvGraphicFramePr>
        <p:xfrm>
          <a:off x="4380055" y="485467"/>
          <a:ext cx="7325985" cy="6057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5909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REopt Web Tool">
            <a:extLst>
              <a:ext uri="{FF2B5EF4-FFF2-40B4-BE49-F238E27FC236}">
                <a16:creationId xmlns:a16="http://schemas.microsoft.com/office/drawing/2014/main" id="{87957799-1EC2-4F0B-BBB7-07CA77D97942}"/>
              </a:ext>
            </a:extLst>
          </p:cNvPr>
          <p:cNvSpPr>
            <a:spLocks noGrp="1"/>
          </p:cNvSpPr>
          <p:nvPr>
            <p:ph type="title" idx="4294967295"/>
          </p:nvPr>
        </p:nvSpPr>
        <p:spPr>
          <a:xfrm>
            <a:off x="623888" y="1670050"/>
            <a:ext cx="5268912" cy="179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FFFFF"/>
                </a:solidFill>
                <a:effectLst/>
                <a:uLnTx/>
                <a:uFillTx/>
                <a:latin typeface="+mn-lt"/>
                <a:ea typeface="+mn-ea"/>
                <a:cs typeface="+mn-cs"/>
              </a:rPr>
              <a:t>REopt Web Tool</a:t>
            </a:r>
          </a:p>
        </p:txBody>
      </p:sp>
      <p:sp>
        <p:nvSpPr>
          <p:cNvPr id="3" name="Text Placeholder 2">
            <a:extLst>
              <a:ext uri="{FF2B5EF4-FFF2-40B4-BE49-F238E27FC236}">
                <a16:creationId xmlns:a16="http://schemas.microsoft.com/office/drawing/2014/main" id="{14049A9E-844F-4E04-AF46-BEC22C8CD3CF}"/>
              </a:ext>
            </a:extLst>
          </p:cNvPr>
          <p:cNvSpPr>
            <a:spLocks noGrp="1"/>
          </p:cNvSpPr>
          <p:nvPr>
            <p:ph type="body" sz="quarter" idx="11"/>
          </p:nvPr>
        </p:nvSpPr>
        <p:spPr>
          <a:xfrm>
            <a:off x="737400" y="4087094"/>
            <a:ext cx="3952712" cy="1101551"/>
          </a:xfrm>
        </p:spPr>
        <p:txBody>
          <a:bodyPr/>
          <a:lstStyle/>
          <a:p>
            <a:r>
              <a:rPr lang="en-US" dirty="0"/>
              <a:t>User Interface and Key Results</a:t>
            </a:r>
          </a:p>
        </p:txBody>
      </p:sp>
    </p:spTree>
    <p:extLst>
      <p:ext uri="{BB962C8B-B14F-4D97-AF65-F5344CB8AC3E}">
        <p14:creationId xmlns:p14="http://schemas.microsoft.com/office/powerpoint/2010/main" val="3979866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REopt Web Tool User Interface">
            <a:extLst>
              <a:ext uri="{FF2B5EF4-FFF2-40B4-BE49-F238E27FC236}">
                <a16:creationId xmlns:a16="http://schemas.microsoft.com/office/drawing/2014/main" id="{2CAC03F3-F9ED-48DD-A32B-669F558B7B56}"/>
              </a:ext>
            </a:extLst>
          </p:cNvPr>
          <p:cNvSpPr>
            <a:spLocks noGrp="1"/>
          </p:cNvSpPr>
          <p:nvPr>
            <p:ph type="title"/>
          </p:nvPr>
        </p:nvSpPr>
        <p:spPr/>
        <p:txBody>
          <a:bodyPr/>
          <a:lstStyle/>
          <a:p>
            <a:r>
              <a:rPr lang="en-US" sz="3950" dirty="0"/>
              <a:t>REopt Web Tool User Interface</a:t>
            </a:r>
          </a:p>
        </p:txBody>
      </p:sp>
      <p:sp>
        <p:nvSpPr>
          <p:cNvPr id="7" name="Content Placeholder 6">
            <a:extLst>
              <a:ext uri="{FF2B5EF4-FFF2-40B4-BE49-F238E27FC236}">
                <a16:creationId xmlns:a16="http://schemas.microsoft.com/office/drawing/2014/main" id="{E3413A38-1436-4635-9530-A763781B3916}"/>
              </a:ext>
            </a:extLst>
          </p:cNvPr>
          <p:cNvSpPr>
            <a:spLocks noGrp="1"/>
          </p:cNvSpPr>
          <p:nvPr>
            <p:ph type="body" sz="quarter" idx="10"/>
          </p:nvPr>
        </p:nvSpPr>
        <p:spPr>
          <a:xfrm>
            <a:off x="611032" y="1828802"/>
            <a:ext cx="5496003" cy="4500033"/>
          </a:xfrm>
        </p:spPr>
        <p:txBody>
          <a:bodyPr vert="horz" lIns="91440" tIns="45720" rIns="91440" bIns="45720" rtlCol="0" anchor="t">
            <a:normAutofit fontScale="85000" lnSpcReduction="20000"/>
          </a:bodyPr>
          <a:lstStyle/>
          <a:p>
            <a:pPr marL="456565" indent="-456565"/>
            <a:r>
              <a:rPr lang="en-US" sz="2200" b="1" dirty="0">
                <a:solidFill>
                  <a:schemeClr val="accent1"/>
                </a:solidFill>
              </a:rPr>
              <a:t>REopt Web Tool </a:t>
            </a:r>
            <a:r>
              <a:rPr lang="en-US" sz="2200" dirty="0"/>
              <a:t>offer</a:t>
            </a:r>
            <a:r>
              <a:rPr lang="en-US" sz="2200" dirty="0">
                <a:solidFill>
                  <a:schemeClr val="accent6">
                    <a:lumMod val="50000"/>
                  </a:schemeClr>
                </a:solidFill>
              </a:rPr>
              <a:t>s a free, publicly available, user-friendly web tool </a:t>
            </a:r>
            <a:r>
              <a:rPr lang="en-US" sz="2200" dirty="0"/>
              <a:t>that offers a subset of NREL's more comprehensive REopt model</a:t>
            </a:r>
            <a:endParaRPr lang="en-US" sz="2200" dirty="0">
              <a:cs typeface="Calibri"/>
            </a:endParaRPr>
          </a:p>
          <a:p>
            <a:pPr marL="456565" indent="-456565"/>
            <a:endParaRPr lang="en-US" sz="2200" dirty="0">
              <a:cs typeface="Calibri"/>
            </a:endParaRPr>
          </a:p>
          <a:p>
            <a:pPr marL="456565" indent="-456565"/>
            <a:r>
              <a:rPr lang="en-US" sz="2200" dirty="0"/>
              <a:t>Optimizes </a:t>
            </a:r>
            <a:r>
              <a:rPr lang="en-US" sz="2200" b="1" dirty="0">
                <a:solidFill>
                  <a:schemeClr val="accent1"/>
                </a:solidFill>
              </a:rPr>
              <a:t>PV, wind, CHP, GHP, and energy storage </a:t>
            </a:r>
            <a:r>
              <a:rPr lang="en-US" sz="2200" dirty="0"/>
              <a:t>system sizes and dispatch </a:t>
            </a:r>
            <a:r>
              <a:rPr lang="en-US" sz="2200" dirty="0">
                <a:solidFill>
                  <a:schemeClr val="accent6">
                    <a:lumMod val="50000"/>
                  </a:schemeClr>
                </a:solidFill>
              </a:rPr>
              <a:t>strategies</a:t>
            </a:r>
            <a:r>
              <a:rPr lang="en-US" sz="2200" dirty="0">
                <a:solidFill>
                  <a:srgbClr val="FF0000"/>
                </a:solidFill>
              </a:rPr>
              <a:t> </a:t>
            </a:r>
            <a:r>
              <a:rPr lang="en-US" sz="2200" dirty="0"/>
              <a:t>to </a:t>
            </a:r>
            <a:r>
              <a:rPr lang="en-US" sz="2200" b="1" dirty="0">
                <a:solidFill>
                  <a:schemeClr val="accent1"/>
                </a:solidFill>
              </a:rPr>
              <a:t>minimize life cycle cost of energy</a:t>
            </a:r>
            <a:endParaRPr lang="en-US" sz="2200" b="1" dirty="0">
              <a:solidFill>
                <a:schemeClr val="accent1"/>
              </a:solidFill>
              <a:cs typeface="Calibri"/>
            </a:endParaRPr>
          </a:p>
          <a:p>
            <a:pPr marL="456565" indent="-456565"/>
            <a:endParaRPr lang="en-US" sz="2200" b="1" dirty="0">
              <a:solidFill>
                <a:schemeClr val="accent1"/>
              </a:solidFill>
              <a:cs typeface="Calibri"/>
            </a:endParaRPr>
          </a:p>
          <a:p>
            <a:pPr marL="456565" indent="-456565"/>
            <a:r>
              <a:rPr lang="en-US" sz="2200" b="1" dirty="0">
                <a:solidFill>
                  <a:schemeClr val="accent1"/>
                </a:solidFill>
              </a:rPr>
              <a:t>Resilience mode </a:t>
            </a:r>
            <a:r>
              <a:rPr lang="en-US" sz="2200" dirty="0"/>
              <a:t>optimizes PV, wind, and storage systems, along with backup generators, to sustain critical load during grid outages. </a:t>
            </a:r>
          </a:p>
          <a:p>
            <a:pPr marL="456565" indent="-456565"/>
            <a:endParaRPr lang="en-US" sz="2200" dirty="0"/>
          </a:p>
          <a:p>
            <a:pPr marL="456565" indent="-456565"/>
            <a:r>
              <a:rPr lang="en-US" sz="2200" b="1" dirty="0">
                <a:solidFill>
                  <a:schemeClr val="accent1"/>
                </a:solidFill>
              </a:rPr>
              <a:t>Clean energy goals</a:t>
            </a:r>
            <a:r>
              <a:rPr lang="en-US" sz="2200" dirty="0">
                <a:solidFill>
                  <a:schemeClr val="accent1"/>
                </a:solidFill>
              </a:rPr>
              <a:t> </a:t>
            </a:r>
            <a:r>
              <a:rPr lang="en-US" sz="2200" dirty="0">
                <a:solidFill>
                  <a:schemeClr val="accent6">
                    <a:lumMod val="50000"/>
                  </a:schemeClr>
                </a:solidFill>
              </a:rPr>
              <a:t>allow users to consider renewable energy targets, emissions reductions targets, and emissions costs in optimization</a:t>
            </a:r>
            <a:endParaRPr lang="en-US" sz="2200" b="1" dirty="0">
              <a:solidFill>
                <a:schemeClr val="accent6">
                  <a:lumMod val="50000"/>
                </a:schemeClr>
              </a:solidFill>
            </a:endParaRPr>
          </a:p>
          <a:p>
            <a:pPr marL="456565" indent="-456565"/>
            <a:endParaRPr lang="en-US" sz="2200" dirty="0">
              <a:cs typeface="Calibri"/>
            </a:endParaRPr>
          </a:p>
          <a:p>
            <a:r>
              <a:rPr lang="en-US" sz="2200" dirty="0"/>
              <a:t>Access REopt web tool at </a:t>
            </a:r>
            <a:r>
              <a:rPr lang="en-US" sz="2200" b="1" dirty="0">
                <a:hlinkClick r:id="rId2"/>
              </a:rPr>
              <a:t>reopt.nrel.gov/tool</a:t>
            </a:r>
            <a:r>
              <a:rPr lang="en-US" sz="2200" dirty="0"/>
              <a:t>.   </a:t>
            </a:r>
            <a:endParaRPr lang="en-US" sz="2200" dirty="0">
              <a:cs typeface="Calibri"/>
            </a:endParaRPr>
          </a:p>
        </p:txBody>
      </p:sp>
      <p:pic>
        <p:nvPicPr>
          <p:cNvPr id="9" name="Picture 8" descr="REopt web tool user interface screenshot">
            <a:extLst>
              <a:ext uri="{FF2B5EF4-FFF2-40B4-BE49-F238E27FC236}">
                <a16:creationId xmlns:a16="http://schemas.microsoft.com/office/drawing/2014/main" id="{E687689B-738A-4A3E-9131-E9FF5841A6B0}"/>
              </a:ext>
            </a:extLst>
          </p:cNvPr>
          <p:cNvPicPr>
            <a:picLocks noChangeAspect="1"/>
          </p:cNvPicPr>
          <p:nvPr/>
        </p:nvPicPr>
        <p:blipFill>
          <a:blip r:embed="rId3"/>
          <a:stretch>
            <a:fillRect/>
          </a:stretch>
        </p:blipFill>
        <p:spPr>
          <a:xfrm>
            <a:off x="6521287" y="644988"/>
            <a:ext cx="5382670" cy="5568024"/>
          </a:xfrm>
          <a:prstGeom prst="rect">
            <a:avLst/>
          </a:prstGeom>
        </p:spPr>
      </p:pic>
      <p:pic>
        <p:nvPicPr>
          <p:cNvPr id="5" name="Picture 4" descr="REopt logo">
            <a:extLst>
              <a:ext uri="{FF2B5EF4-FFF2-40B4-BE49-F238E27FC236}">
                <a16:creationId xmlns:a16="http://schemas.microsoft.com/office/drawing/2014/main" id="{7BD78D52-0528-4EBD-9291-9D1A5318E86C}"/>
              </a:ext>
            </a:extLst>
          </p:cNvPr>
          <p:cNvPicPr>
            <a:picLocks noChangeAspect="1"/>
          </p:cNvPicPr>
          <p:nvPr/>
        </p:nvPicPr>
        <p:blipFill>
          <a:blip r:embed="rId4"/>
          <a:stretch>
            <a:fillRect/>
          </a:stretch>
        </p:blipFill>
        <p:spPr>
          <a:xfrm>
            <a:off x="10333500" y="263500"/>
            <a:ext cx="1393990" cy="557596"/>
          </a:xfrm>
          <a:prstGeom prst="rect">
            <a:avLst/>
          </a:prstGeom>
        </p:spPr>
      </p:pic>
    </p:spTree>
    <p:extLst>
      <p:ext uri="{BB962C8B-B14F-4D97-AF65-F5344CB8AC3E}">
        <p14:creationId xmlns:p14="http://schemas.microsoft.com/office/powerpoint/2010/main" val="1280822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REopt Web Tool Key Outputs">
            <a:extLst>
              <a:ext uri="{FF2B5EF4-FFF2-40B4-BE49-F238E27FC236}">
                <a16:creationId xmlns:a16="http://schemas.microsoft.com/office/drawing/2014/main" id="{7869E079-72FD-4EA5-AE08-C76106604883}"/>
              </a:ext>
            </a:extLst>
          </p:cNvPr>
          <p:cNvSpPr>
            <a:spLocks noGrp="1"/>
          </p:cNvSpPr>
          <p:nvPr>
            <p:ph type="title"/>
          </p:nvPr>
        </p:nvSpPr>
        <p:spPr/>
        <p:txBody>
          <a:bodyPr/>
          <a:lstStyle/>
          <a:p>
            <a:r>
              <a:rPr lang="en-US" dirty="0"/>
              <a:t>REopt Web Tool Key Outputs</a:t>
            </a:r>
          </a:p>
        </p:txBody>
      </p:sp>
      <p:pic>
        <p:nvPicPr>
          <p:cNvPr id="9" name="Picture Placeholder 8" descr="REopt web tool system size and net present value outputs screenshot">
            <a:extLst>
              <a:ext uri="{FF2B5EF4-FFF2-40B4-BE49-F238E27FC236}">
                <a16:creationId xmlns:a16="http://schemas.microsoft.com/office/drawing/2014/main" id="{DC7D8404-A7D3-42F9-8EFA-871F389A482F}"/>
              </a:ext>
              <a:ext uri="{C183D7F6-B498-43B3-948B-1728B52AA6E4}">
                <adec:decorative xmlns:adec="http://schemas.microsoft.com/office/drawing/2017/decorative" val="0"/>
              </a:ext>
            </a:extLst>
          </p:cNvPr>
          <p:cNvPicPr>
            <a:picLocks noGrp="1" noChangeAspect="1"/>
          </p:cNvPicPr>
          <p:nvPr>
            <p:ph type="pic" sz="quarter" idx="21"/>
          </p:nvPr>
        </p:nvPicPr>
        <p:blipFill rotWithShape="1">
          <a:blip r:embed="rId2"/>
          <a:srcRect t="28848" r="404" b="-876"/>
          <a:stretch/>
        </p:blipFill>
        <p:spPr>
          <a:xfrm>
            <a:off x="614236" y="2995126"/>
            <a:ext cx="5495544" cy="2568763"/>
          </a:xfrm>
          <a:prstGeom prst="rect">
            <a:avLst/>
          </a:prstGeom>
          <a:ln w="6350">
            <a:solidFill>
              <a:schemeClr val="bg1">
                <a:lumMod val="50000"/>
              </a:schemeClr>
            </a:solidFill>
          </a:ln>
        </p:spPr>
        <p:style>
          <a:lnRef idx="2">
            <a:schemeClr val="accent1"/>
          </a:lnRef>
          <a:fillRef idx="1">
            <a:schemeClr val="lt1"/>
          </a:fillRef>
          <a:effectRef idx="0">
            <a:schemeClr val="accent1"/>
          </a:effectRef>
          <a:fontRef idx="minor">
            <a:schemeClr val="dk1"/>
          </a:fontRef>
        </p:style>
      </p:pic>
      <p:sp>
        <p:nvSpPr>
          <p:cNvPr id="5" name="Text Placeholder 4">
            <a:extLst>
              <a:ext uri="{FF2B5EF4-FFF2-40B4-BE49-F238E27FC236}">
                <a16:creationId xmlns:a16="http://schemas.microsoft.com/office/drawing/2014/main" id="{21351D38-410D-460E-8362-FFD7E84F43F4}"/>
              </a:ext>
            </a:extLst>
          </p:cNvPr>
          <p:cNvSpPr>
            <a:spLocks noGrp="1"/>
          </p:cNvSpPr>
          <p:nvPr>
            <p:ph type="body" sz="quarter" idx="20"/>
          </p:nvPr>
        </p:nvSpPr>
        <p:spPr>
          <a:xfrm>
            <a:off x="620632" y="5589861"/>
            <a:ext cx="5486400" cy="393716"/>
          </a:xfrm>
        </p:spPr>
        <p:txBody>
          <a:bodyPr>
            <a:normAutofit/>
          </a:bodyPr>
          <a:lstStyle/>
          <a:p>
            <a:pPr algn="ctr"/>
            <a:r>
              <a:rPr lang="en-US" sz="1800" b="1" i="1" dirty="0">
                <a:solidFill>
                  <a:schemeClr val="accent1"/>
                </a:solidFill>
              </a:rPr>
              <a:t>System Size and NPV</a:t>
            </a:r>
          </a:p>
        </p:txBody>
      </p:sp>
      <p:pic>
        <p:nvPicPr>
          <p:cNvPr id="23" name="Picture Placeholder 9" descr="REopt hourly dispatch chart output">
            <a:extLst>
              <a:ext uri="{FF2B5EF4-FFF2-40B4-BE49-F238E27FC236}">
                <a16:creationId xmlns:a16="http://schemas.microsoft.com/office/drawing/2014/main" id="{AF340989-BD89-4E98-A58A-9DA055DBB015}"/>
              </a:ext>
            </a:extLst>
          </p:cNvPr>
          <p:cNvPicPr>
            <a:picLocks noChangeAspect="1"/>
          </p:cNvPicPr>
          <p:nvPr/>
        </p:nvPicPr>
        <p:blipFill rotWithShape="1">
          <a:blip r:embed="rId3"/>
          <a:srcRect l="18010" r="16550"/>
          <a:stretch/>
        </p:blipFill>
        <p:spPr>
          <a:xfrm>
            <a:off x="6434138" y="362432"/>
            <a:ext cx="5175504" cy="2801872"/>
          </a:xfrm>
          <a:prstGeom prst="rect">
            <a:avLst/>
          </a:prstGeom>
          <a:ln w="6350" cap="flat" cmpd="sng" algn="ctr">
            <a:solidFill>
              <a:schemeClr val="bg1">
                <a:lumMod val="50000"/>
              </a:schemeClr>
            </a:solidFill>
            <a:prstDash val="solid"/>
          </a:ln>
        </p:spPr>
        <p:style>
          <a:lnRef idx="2">
            <a:schemeClr val="accent1"/>
          </a:lnRef>
          <a:fillRef idx="1">
            <a:schemeClr val="lt1"/>
          </a:fillRef>
          <a:effectRef idx="0">
            <a:schemeClr val="accent1"/>
          </a:effectRef>
          <a:fontRef idx="minor">
            <a:schemeClr val="dk1"/>
          </a:fontRef>
        </p:style>
      </p:pic>
      <p:sp>
        <p:nvSpPr>
          <p:cNvPr id="12" name="Text Placeholder 4">
            <a:extLst>
              <a:ext uri="{FF2B5EF4-FFF2-40B4-BE49-F238E27FC236}">
                <a16:creationId xmlns:a16="http://schemas.microsoft.com/office/drawing/2014/main" id="{DAE04BB6-C907-40B7-A24F-D62DA4D24B74}"/>
              </a:ext>
            </a:extLst>
          </p:cNvPr>
          <p:cNvSpPr txBox="1">
            <a:spLocks/>
          </p:cNvSpPr>
          <p:nvPr/>
        </p:nvSpPr>
        <p:spPr>
          <a:xfrm>
            <a:off x="6419850" y="3185626"/>
            <a:ext cx="5189494" cy="393716"/>
          </a:xfrm>
          <a:prstGeom prst="rect">
            <a:avLst/>
          </a:prstGeom>
        </p:spPr>
        <p:txBody>
          <a:bodyPr vert="horz" lIns="0" tIns="0" rIns="0" bIns="0" rtlCol="0" anchor="t" anchorCtr="0">
            <a:normAutofit/>
          </a:bodyPr>
          <a:lstStyle>
            <a:lvl1pPr marL="0" indent="0" algn="l" defTabSz="609448" rtl="0" eaLnBrk="1" latinLnBrk="0" hangingPunct="1">
              <a:spcBef>
                <a:spcPts val="1333"/>
              </a:spcBef>
              <a:buFont typeface="Arial"/>
              <a:buNone/>
              <a:defRPr sz="2399" kern="1200" baseline="0">
                <a:solidFill>
                  <a:schemeClr val="tx1"/>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chemeClr val="tx1"/>
                </a:solidFill>
                <a:latin typeface="+mn-lt"/>
                <a:ea typeface="+mn-ea"/>
                <a:cs typeface="+mn-cs"/>
              </a:defRPr>
            </a:lvl2pPr>
            <a:lvl3pPr marL="1523619" indent="-304724" algn="l" defTabSz="609448" rtl="0" eaLnBrk="1" latinLnBrk="0" hangingPunct="1">
              <a:spcBef>
                <a:spcPct val="20000"/>
              </a:spcBef>
              <a:buFont typeface="Arial"/>
              <a:buChar char="•"/>
              <a:defRPr sz="2933" kern="1200">
                <a:solidFill>
                  <a:schemeClr val="tx1"/>
                </a:solidFill>
                <a:latin typeface="+mn-lt"/>
                <a:ea typeface="+mn-ea"/>
                <a:cs typeface="+mn-cs"/>
              </a:defRPr>
            </a:lvl3pPr>
            <a:lvl4pPr marL="2133067" indent="-304724" algn="l" defTabSz="609448" rtl="0" eaLnBrk="1" latinLnBrk="0" hangingPunct="1">
              <a:spcBef>
                <a:spcPct val="20000"/>
              </a:spcBef>
              <a:buFont typeface="Arial"/>
              <a:buChar char="–"/>
              <a:defRPr sz="2666" kern="1200">
                <a:solidFill>
                  <a:schemeClr val="tx1"/>
                </a:solidFill>
                <a:latin typeface="+mn-lt"/>
                <a:ea typeface="+mn-ea"/>
                <a:cs typeface="+mn-cs"/>
              </a:defRPr>
            </a:lvl4pPr>
            <a:lvl5pPr marL="2742514" indent="-304724" algn="l" defTabSz="609448" rtl="0" eaLnBrk="1" latinLnBrk="0" hangingPunct="1">
              <a:spcBef>
                <a:spcPct val="20000"/>
              </a:spcBef>
              <a:buFont typeface="Arial"/>
              <a:buChar char="»"/>
              <a:defRPr sz="2399"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lgn="ctr"/>
            <a:r>
              <a:rPr lang="en-US" sz="1800" b="1" i="1" dirty="0">
                <a:solidFill>
                  <a:schemeClr val="accent1"/>
                </a:solidFill>
              </a:rPr>
              <a:t>Hourly Dispatch</a:t>
            </a:r>
          </a:p>
        </p:txBody>
      </p:sp>
      <p:pic>
        <p:nvPicPr>
          <p:cNvPr id="15" name="Picture Placeholder 14" descr="REopt financial outputs table">
            <a:extLst>
              <a:ext uri="{FF2B5EF4-FFF2-40B4-BE49-F238E27FC236}">
                <a16:creationId xmlns:a16="http://schemas.microsoft.com/office/drawing/2014/main" id="{86B87749-ED37-4AE3-9911-F6F5F95990A5}"/>
              </a:ext>
            </a:extLst>
          </p:cNvPr>
          <p:cNvPicPr>
            <a:picLocks noGrp="1" noChangeAspect="1"/>
          </p:cNvPicPr>
          <p:nvPr>
            <p:ph type="pic" sz="quarter" idx="23"/>
          </p:nvPr>
        </p:nvPicPr>
        <p:blipFill rotWithShape="1">
          <a:blip r:embed="rId4"/>
          <a:srcRect l="921" t="7220" r="456" b="34857"/>
          <a:stretch/>
        </p:blipFill>
        <p:spPr>
          <a:xfrm>
            <a:off x="6434140" y="3541900"/>
            <a:ext cx="5175205" cy="2755639"/>
          </a:xfrm>
          <a:prstGeom prst="rect">
            <a:avLst/>
          </a:prstGeom>
          <a:ln w="6350">
            <a:solidFill>
              <a:schemeClr val="bg1">
                <a:lumMod val="50000"/>
              </a:schemeClr>
            </a:solidFill>
          </a:ln>
        </p:spPr>
      </p:pic>
      <p:sp>
        <p:nvSpPr>
          <p:cNvPr id="13" name="Text Placeholder 4">
            <a:extLst>
              <a:ext uri="{FF2B5EF4-FFF2-40B4-BE49-F238E27FC236}">
                <a16:creationId xmlns:a16="http://schemas.microsoft.com/office/drawing/2014/main" id="{987F5818-0A1A-4354-BCA2-E6554314BBBB}"/>
              </a:ext>
            </a:extLst>
          </p:cNvPr>
          <p:cNvSpPr txBox="1">
            <a:spLocks/>
          </p:cNvSpPr>
          <p:nvPr/>
        </p:nvSpPr>
        <p:spPr>
          <a:xfrm>
            <a:off x="6419850" y="6322785"/>
            <a:ext cx="5189494" cy="393716"/>
          </a:xfrm>
          <a:prstGeom prst="rect">
            <a:avLst/>
          </a:prstGeom>
        </p:spPr>
        <p:txBody>
          <a:bodyPr vert="horz" lIns="0" tIns="0" rIns="0" bIns="0" rtlCol="0" anchor="t" anchorCtr="0">
            <a:normAutofit/>
          </a:bodyPr>
          <a:lstStyle>
            <a:lvl1pPr marL="0" indent="0" algn="l" defTabSz="609448" rtl="0" eaLnBrk="1" latinLnBrk="0" hangingPunct="1">
              <a:spcBef>
                <a:spcPts val="1333"/>
              </a:spcBef>
              <a:buFont typeface="Arial"/>
              <a:buNone/>
              <a:defRPr sz="2399" kern="1200" baseline="0">
                <a:solidFill>
                  <a:schemeClr val="tx1"/>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chemeClr val="tx1"/>
                </a:solidFill>
                <a:latin typeface="+mn-lt"/>
                <a:ea typeface="+mn-ea"/>
                <a:cs typeface="+mn-cs"/>
              </a:defRPr>
            </a:lvl2pPr>
            <a:lvl3pPr marL="1523619" indent="-304724" algn="l" defTabSz="609448" rtl="0" eaLnBrk="1" latinLnBrk="0" hangingPunct="1">
              <a:spcBef>
                <a:spcPct val="20000"/>
              </a:spcBef>
              <a:buFont typeface="Arial"/>
              <a:buChar char="•"/>
              <a:defRPr sz="2933" kern="1200">
                <a:solidFill>
                  <a:schemeClr val="tx1"/>
                </a:solidFill>
                <a:latin typeface="+mn-lt"/>
                <a:ea typeface="+mn-ea"/>
                <a:cs typeface="+mn-cs"/>
              </a:defRPr>
            </a:lvl3pPr>
            <a:lvl4pPr marL="2133067" indent="-304724" algn="l" defTabSz="609448" rtl="0" eaLnBrk="1" latinLnBrk="0" hangingPunct="1">
              <a:spcBef>
                <a:spcPct val="20000"/>
              </a:spcBef>
              <a:buFont typeface="Arial"/>
              <a:buChar char="–"/>
              <a:defRPr sz="2666" kern="1200">
                <a:solidFill>
                  <a:schemeClr val="tx1"/>
                </a:solidFill>
                <a:latin typeface="+mn-lt"/>
                <a:ea typeface="+mn-ea"/>
                <a:cs typeface="+mn-cs"/>
              </a:defRPr>
            </a:lvl4pPr>
            <a:lvl5pPr marL="2742514" indent="-304724" algn="l" defTabSz="609448" rtl="0" eaLnBrk="1" latinLnBrk="0" hangingPunct="1">
              <a:spcBef>
                <a:spcPct val="20000"/>
              </a:spcBef>
              <a:buFont typeface="Arial"/>
              <a:buChar char="»"/>
              <a:defRPr sz="2399"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lgn="ctr"/>
            <a:r>
              <a:rPr lang="en-US" sz="1800" b="1" i="1" dirty="0">
                <a:solidFill>
                  <a:schemeClr val="accent1"/>
                </a:solidFill>
              </a:rPr>
              <a:t>Detailed Financial Outputs</a:t>
            </a:r>
          </a:p>
        </p:txBody>
      </p:sp>
    </p:spTree>
    <p:extLst>
      <p:ext uri="{BB962C8B-B14F-4D97-AF65-F5344CB8AC3E}">
        <p14:creationId xmlns:p14="http://schemas.microsoft.com/office/powerpoint/2010/main" val="425219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descr="REopt API">
            <a:extLst>
              <a:ext uri="{FF2B5EF4-FFF2-40B4-BE49-F238E27FC236}">
                <a16:creationId xmlns:a16="http://schemas.microsoft.com/office/drawing/2014/main" id="{3B7C75F1-6CB2-4729-9D9B-86C0511F836F}"/>
              </a:ext>
            </a:extLst>
          </p:cNvPr>
          <p:cNvSpPr>
            <a:spLocks noGrp="1"/>
          </p:cNvSpPr>
          <p:nvPr>
            <p:ph type="title" idx="4294967295"/>
          </p:nvPr>
        </p:nvSpPr>
        <p:spPr>
          <a:xfrm>
            <a:off x="623888" y="1670050"/>
            <a:ext cx="5268912" cy="179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FFFFF"/>
                </a:solidFill>
                <a:effectLst/>
                <a:uLnTx/>
                <a:uFillTx/>
                <a:latin typeface="+mn-lt"/>
                <a:ea typeface="+mn-ea"/>
                <a:cs typeface="+mn-cs"/>
              </a:rPr>
              <a:t>REopt API</a:t>
            </a:r>
          </a:p>
        </p:txBody>
      </p:sp>
      <p:sp>
        <p:nvSpPr>
          <p:cNvPr id="8" name="Text Placeholder 7">
            <a:extLst>
              <a:ext uri="{FF2B5EF4-FFF2-40B4-BE49-F238E27FC236}">
                <a16:creationId xmlns:a16="http://schemas.microsoft.com/office/drawing/2014/main" id="{8EB42FA5-856D-4130-A491-C9D6A43C43D9}"/>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393088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ntents">
            <a:extLst>
              <a:ext uri="{FF2B5EF4-FFF2-40B4-BE49-F238E27FC236}">
                <a16:creationId xmlns:a16="http://schemas.microsoft.com/office/drawing/2014/main" id="{FD0EE357-E987-5643-85D7-5600AA56D07A}"/>
              </a:ext>
            </a:extLst>
          </p:cNvPr>
          <p:cNvSpPr>
            <a:spLocks noGrp="1"/>
          </p:cNvSpPr>
          <p:nvPr>
            <p:ph type="title"/>
          </p:nvPr>
        </p:nvSpPr>
        <p:spPr/>
        <p:txBody>
          <a:bodyPr/>
          <a:lstStyle/>
          <a:p>
            <a:r>
              <a:rPr lang="en-US" dirty="0"/>
              <a:t>Contents</a:t>
            </a:r>
          </a:p>
        </p:txBody>
      </p:sp>
      <p:sp>
        <p:nvSpPr>
          <p:cNvPr id="3" name="Text Placeholder 2">
            <a:extLst>
              <a:ext uri="{FF2B5EF4-FFF2-40B4-BE49-F238E27FC236}">
                <a16:creationId xmlns:a16="http://schemas.microsoft.com/office/drawing/2014/main" id="{0DF467CF-16F1-F24A-A3F0-0918474825AC}"/>
              </a:ext>
            </a:extLst>
          </p:cNvPr>
          <p:cNvSpPr>
            <a:spLocks noGrp="1"/>
          </p:cNvSpPr>
          <p:nvPr>
            <p:ph type="body" sz="quarter" idx="11"/>
          </p:nvPr>
        </p:nvSpPr>
        <p:spPr/>
        <p:txBody>
          <a:bodyPr/>
          <a:lstStyle/>
          <a:p>
            <a:r>
              <a:rPr lang="en-US" dirty="0"/>
              <a:t>REopt Overview</a:t>
            </a:r>
          </a:p>
        </p:txBody>
      </p:sp>
      <p:sp>
        <p:nvSpPr>
          <p:cNvPr id="4" name="Text Placeholder 3">
            <a:extLst>
              <a:ext uri="{FF2B5EF4-FFF2-40B4-BE49-F238E27FC236}">
                <a16:creationId xmlns:a16="http://schemas.microsoft.com/office/drawing/2014/main" id="{916EC4AC-6112-B848-8C39-7961AB27EAF1}"/>
              </a:ext>
            </a:extLst>
          </p:cNvPr>
          <p:cNvSpPr>
            <a:spLocks noGrp="1"/>
          </p:cNvSpPr>
          <p:nvPr>
            <p:ph type="body" sz="quarter" idx="19"/>
          </p:nvPr>
        </p:nvSpPr>
        <p:spPr/>
        <p:txBody>
          <a:bodyPr/>
          <a:lstStyle/>
          <a:p>
            <a:r>
              <a:rPr lang="en-US" dirty="0"/>
              <a:t>REopt Web Tool</a:t>
            </a:r>
          </a:p>
        </p:txBody>
      </p:sp>
      <p:sp>
        <p:nvSpPr>
          <p:cNvPr id="5" name="Text Placeholder 4">
            <a:extLst>
              <a:ext uri="{FF2B5EF4-FFF2-40B4-BE49-F238E27FC236}">
                <a16:creationId xmlns:a16="http://schemas.microsoft.com/office/drawing/2014/main" id="{8D5368FF-86C2-1A43-83E2-09EBC45AC4C2}"/>
              </a:ext>
            </a:extLst>
          </p:cNvPr>
          <p:cNvSpPr>
            <a:spLocks noGrp="1"/>
          </p:cNvSpPr>
          <p:nvPr>
            <p:ph type="body" sz="quarter" idx="21"/>
          </p:nvPr>
        </p:nvSpPr>
        <p:spPr/>
        <p:txBody>
          <a:bodyPr/>
          <a:lstStyle/>
          <a:p>
            <a:r>
              <a:rPr lang="en-US" dirty="0"/>
              <a:t>REopt API</a:t>
            </a:r>
          </a:p>
        </p:txBody>
      </p:sp>
      <p:sp>
        <p:nvSpPr>
          <p:cNvPr id="6" name="Text Placeholder 5">
            <a:extLst>
              <a:ext uri="{FF2B5EF4-FFF2-40B4-BE49-F238E27FC236}">
                <a16:creationId xmlns:a16="http://schemas.microsoft.com/office/drawing/2014/main" id="{D25F5928-A68B-5147-8D0E-0B8C3FDBBDD2}"/>
              </a:ext>
            </a:extLst>
          </p:cNvPr>
          <p:cNvSpPr>
            <a:spLocks noGrp="1"/>
          </p:cNvSpPr>
          <p:nvPr>
            <p:ph type="body" sz="quarter" idx="23"/>
          </p:nvPr>
        </p:nvSpPr>
        <p:spPr/>
        <p:txBody>
          <a:bodyPr/>
          <a:lstStyle/>
          <a:p>
            <a:r>
              <a:rPr lang="en-US" dirty="0"/>
              <a:t>REopt Custom Analysis Projects</a:t>
            </a:r>
          </a:p>
        </p:txBody>
      </p:sp>
      <p:sp>
        <p:nvSpPr>
          <p:cNvPr id="7" name="Text Placeholder 6">
            <a:extLst>
              <a:ext uri="{FF2B5EF4-FFF2-40B4-BE49-F238E27FC236}">
                <a16:creationId xmlns:a16="http://schemas.microsoft.com/office/drawing/2014/main" id="{F7EE4A38-CDCD-2249-B4EF-54660C4EF153}"/>
              </a:ext>
            </a:extLst>
          </p:cNvPr>
          <p:cNvSpPr>
            <a:spLocks noGrp="1"/>
          </p:cNvSpPr>
          <p:nvPr>
            <p:ph type="body" sz="quarter" idx="25"/>
          </p:nvPr>
        </p:nvSpPr>
        <p:spPr/>
        <p:txBody>
          <a:bodyPr/>
          <a:lstStyle/>
          <a:p>
            <a:r>
              <a:rPr lang="en-US" dirty="0"/>
              <a:t>Additional REopt Information</a:t>
            </a:r>
            <a:endParaRPr lang="en-US" sz="2000" dirty="0"/>
          </a:p>
        </p:txBody>
      </p:sp>
      <p:sp>
        <p:nvSpPr>
          <p:cNvPr id="8" name="Text Placeholder 7">
            <a:extLst>
              <a:ext uri="{FF2B5EF4-FFF2-40B4-BE49-F238E27FC236}">
                <a16:creationId xmlns:a16="http://schemas.microsoft.com/office/drawing/2014/main" id="{FF69719B-6183-B94B-97D3-7AFF554199A3}"/>
              </a:ext>
            </a:extLst>
          </p:cNvPr>
          <p:cNvSpPr>
            <a:spLocks noGrp="1"/>
          </p:cNvSpPr>
          <p:nvPr>
            <p:ph type="body" sz="quarter" idx="27"/>
          </p:nvPr>
        </p:nvSpPr>
        <p:spPr/>
        <p:txBody>
          <a:bodyPr/>
          <a:lstStyle/>
          <a:p>
            <a:r>
              <a:rPr lang="en-US" dirty="0"/>
              <a:t>Appendix: More REopt Projects</a:t>
            </a:r>
          </a:p>
        </p:txBody>
      </p:sp>
    </p:spTree>
    <p:extLst>
      <p:ext uri="{BB962C8B-B14F-4D97-AF65-F5344CB8AC3E}">
        <p14:creationId xmlns:p14="http://schemas.microsoft.com/office/powerpoint/2010/main" val="4101745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opt API Access">
            <a:extLst>
              <a:ext uri="{FF2B5EF4-FFF2-40B4-BE49-F238E27FC236}">
                <a16:creationId xmlns:a16="http://schemas.microsoft.com/office/drawing/2014/main" id="{0450F3E8-B70D-4696-ADA9-83ACB858198B}"/>
              </a:ext>
            </a:extLst>
          </p:cNvPr>
          <p:cNvSpPr>
            <a:spLocks noGrp="1"/>
          </p:cNvSpPr>
          <p:nvPr>
            <p:ph type="title"/>
          </p:nvPr>
        </p:nvSpPr>
        <p:spPr/>
        <p:txBody>
          <a:bodyPr/>
          <a:lstStyle/>
          <a:p>
            <a:r>
              <a:rPr lang="en-US" dirty="0"/>
              <a:t>REopt API Access</a:t>
            </a:r>
          </a:p>
        </p:txBody>
      </p:sp>
      <p:sp>
        <p:nvSpPr>
          <p:cNvPr id="11" name="Text Placeholder 7">
            <a:extLst>
              <a:ext uri="{FF2B5EF4-FFF2-40B4-BE49-F238E27FC236}">
                <a16:creationId xmlns:a16="http://schemas.microsoft.com/office/drawing/2014/main" id="{459C685E-8AF7-420F-8E73-268A0B4AB196}"/>
              </a:ext>
            </a:extLst>
          </p:cNvPr>
          <p:cNvSpPr>
            <a:spLocks noGrp="1"/>
          </p:cNvSpPr>
          <p:nvPr>
            <p:ph type="body" sz="quarter" idx="10"/>
          </p:nvPr>
        </p:nvSpPr>
        <p:spPr>
          <a:xfrm>
            <a:off x="462589" y="1818906"/>
            <a:ext cx="5484970" cy="4800599"/>
          </a:xfrm>
        </p:spPr>
        <p:txBody>
          <a:bodyPr>
            <a:normAutofit fontScale="62500" lnSpcReduction="20000"/>
          </a:bodyPr>
          <a:lstStyle/>
          <a:p>
            <a:pPr defTabSz="914126">
              <a:lnSpc>
                <a:spcPct val="120000"/>
              </a:lnSpc>
              <a:spcBef>
                <a:spcPts val="0"/>
              </a:spcBef>
              <a:spcAft>
                <a:spcPts val="600"/>
              </a:spcAft>
              <a:defRPr/>
            </a:pPr>
            <a:r>
              <a:rPr lang="en-US" dirty="0">
                <a:solidFill>
                  <a:schemeClr val="accent6">
                    <a:lumMod val="50000"/>
                  </a:schemeClr>
                </a:solidFill>
              </a:rPr>
              <a:t>What is an API?</a:t>
            </a:r>
          </a:p>
          <a:p>
            <a:pPr lvl="1" defTabSz="914126">
              <a:lnSpc>
                <a:spcPct val="120000"/>
              </a:lnSpc>
              <a:spcBef>
                <a:spcPts val="0"/>
              </a:spcBef>
              <a:spcAft>
                <a:spcPts val="600"/>
              </a:spcAft>
              <a:defRPr/>
            </a:pPr>
            <a:r>
              <a:rPr lang="en-US" dirty="0">
                <a:solidFill>
                  <a:schemeClr val="accent6">
                    <a:lumMod val="50000"/>
                  </a:schemeClr>
                </a:solidFill>
              </a:rPr>
              <a:t>Application Programming Interface </a:t>
            </a:r>
          </a:p>
          <a:p>
            <a:pPr lvl="1" defTabSz="914126">
              <a:lnSpc>
                <a:spcPct val="120000"/>
              </a:lnSpc>
              <a:spcBef>
                <a:spcPts val="0"/>
              </a:spcBef>
              <a:spcAft>
                <a:spcPts val="600"/>
              </a:spcAft>
              <a:defRPr/>
            </a:pPr>
            <a:r>
              <a:rPr lang="en-US" dirty="0">
                <a:solidFill>
                  <a:schemeClr val="accent6">
                    <a:lumMod val="50000"/>
                  </a:schemeClr>
                </a:solidFill>
              </a:rPr>
              <a:t>Programmatic way of accessing REopt web tool (sending and receiving data from a server)</a:t>
            </a:r>
          </a:p>
          <a:p>
            <a:pPr lvl="1" defTabSz="914126">
              <a:lnSpc>
                <a:spcPct val="120000"/>
              </a:lnSpc>
              <a:spcBef>
                <a:spcPts val="0"/>
              </a:spcBef>
              <a:spcAft>
                <a:spcPts val="600"/>
              </a:spcAft>
              <a:defRPr/>
            </a:pPr>
            <a:r>
              <a:rPr lang="en-US" dirty="0">
                <a:solidFill>
                  <a:schemeClr val="accent6">
                    <a:lumMod val="50000"/>
                  </a:schemeClr>
                </a:solidFill>
              </a:rPr>
              <a:t>File format used for sending and receiving the data: JSON.</a:t>
            </a:r>
          </a:p>
          <a:p>
            <a:pPr defTabSz="914126">
              <a:lnSpc>
                <a:spcPct val="120000"/>
              </a:lnSpc>
              <a:spcBef>
                <a:spcPts val="0"/>
              </a:spcBef>
              <a:spcAft>
                <a:spcPts val="600"/>
              </a:spcAft>
              <a:defRPr/>
            </a:pPr>
            <a:r>
              <a:rPr lang="en-US" dirty="0">
                <a:solidFill>
                  <a:schemeClr val="accent6">
                    <a:lumMod val="50000"/>
                  </a:schemeClr>
                </a:solidFill>
              </a:rPr>
              <a:t>Advantages:</a:t>
            </a:r>
          </a:p>
          <a:p>
            <a:pPr lvl="1" defTabSz="914126">
              <a:lnSpc>
                <a:spcPct val="120000"/>
              </a:lnSpc>
              <a:spcBef>
                <a:spcPts val="0"/>
              </a:spcBef>
              <a:spcAft>
                <a:spcPts val="600"/>
              </a:spcAft>
              <a:defRPr/>
            </a:pPr>
            <a:r>
              <a:rPr lang="en-US" dirty="0">
                <a:solidFill>
                  <a:schemeClr val="accent6">
                    <a:lumMod val="50000"/>
                  </a:schemeClr>
                </a:solidFill>
              </a:rPr>
              <a:t>Multiple simulations for different sites can be run programmatically</a:t>
            </a:r>
          </a:p>
          <a:p>
            <a:pPr lvl="1" defTabSz="914126">
              <a:lnSpc>
                <a:spcPct val="120000"/>
              </a:lnSpc>
              <a:spcBef>
                <a:spcPts val="0"/>
              </a:spcBef>
              <a:spcAft>
                <a:spcPts val="600"/>
              </a:spcAft>
              <a:defRPr/>
            </a:pPr>
            <a:r>
              <a:rPr lang="en-US" dirty="0">
                <a:solidFill>
                  <a:schemeClr val="accent6">
                    <a:lumMod val="50000"/>
                  </a:schemeClr>
                </a:solidFill>
              </a:rPr>
              <a:t>Scenario analysis can be automated</a:t>
            </a:r>
          </a:p>
          <a:p>
            <a:pPr lvl="1" defTabSz="914126">
              <a:lnSpc>
                <a:spcPct val="120000"/>
              </a:lnSpc>
              <a:spcBef>
                <a:spcPts val="0"/>
              </a:spcBef>
              <a:spcAft>
                <a:spcPts val="600"/>
              </a:spcAft>
              <a:defRPr/>
            </a:pPr>
            <a:r>
              <a:rPr lang="en-US" dirty="0">
                <a:solidFill>
                  <a:schemeClr val="accent6">
                    <a:lumMod val="50000"/>
                  </a:schemeClr>
                </a:solidFill>
              </a:rPr>
              <a:t>Application can be integrated with other programs.</a:t>
            </a:r>
          </a:p>
          <a:p>
            <a:pPr defTabSz="914126">
              <a:lnSpc>
                <a:spcPct val="90000"/>
              </a:lnSpc>
              <a:spcAft>
                <a:spcPts val="600"/>
              </a:spcAft>
              <a:defRPr/>
            </a:pPr>
            <a:endParaRPr lang="en-US" dirty="0">
              <a:solidFill>
                <a:schemeClr val="accent6">
                  <a:lumMod val="50000"/>
                </a:schemeClr>
              </a:solidFill>
            </a:endParaRPr>
          </a:p>
        </p:txBody>
      </p:sp>
      <p:sp>
        <p:nvSpPr>
          <p:cNvPr id="12" name="Rectangle 11">
            <a:extLst>
              <a:ext uri="{FF2B5EF4-FFF2-40B4-BE49-F238E27FC236}">
                <a16:creationId xmlns:a16="http://schemas.microsoft.com/office/drawing/2014/main" id="{3B51C891-1827-4CC4-9860-AE1F247E6497}"/>
              </a:ext>
            </a:extLst>
          </p:cNvPr>
          <p:cNvSpPr/>
          <p:nvPr/>
        </p:nvSpPr>
        <p:spPr>
          <a:xfrm>
            <a:off x="6244443" y="5741727"/>
            <a:ext cx="5731269" cy="646331"/>
          </a:xfrm>
          <a:prstGeom prst="rect">
            <a:avLst/>
          </a:prstGeom>
        </p:spPr>
        <p:txBody>
          <a:bodyPr wrap="square" lIns="91440" tIns="45720" rIns="91440" bIns="45720" anchor="t">
            <a:noAutofit/>
          </a:bodyPr>
          <a:lstStyle/>
          <a:p>
            <a:pPr algn="ctr"/>
            <a:r>
              <a:rPr lang="en-US" sz="2000" dirty="0">
                <a:ea typeface="+mn-lt"/>
                <a:cs typeface="+mn-lt"/>
                <a:hlinkClick r:id="rId3"/>
              </a:rPr>
              <a:t>https://github.com/nrel/reopt-api-analysis/wiki</a:t>
            </a:r>
            <a:endParaRPr lang="en-US" sz="2000" dirty="0"/>
          </a:p>
        </p:txBody>
      </p:sp>
      <p:pic>
        <p:nvPicPr>
          <p:cNvPr id="3" name="Picture 3" descr="a screenshot of REopt application programming interface">
            <a:extLst>
              <a:ext uri="{FF2B5EF4-FFF2-40B4-BE49-F238E27FC236}">
                <a16:creationId xmlns:a16="http://schemas.microsoft.com/office/drawing/2014/main" id="{2E218276-70C4-4793-88E2-C8671EAA7FB0}"/>
              </a:ext>
              <a:ext uri="{C183D7F6-B498-43B3-948B-1728B52AA6E4}">
                <adec:decorative xmlns:adec="http://schemas.microsoft.com/office/drawing/2017/decorative" val="0"/>
              </a:ext>
            </a:extLst>
          </p:cNvPr>
          <p:cNvPicPr>
            <a:picLocks noChangeAspect="1"/>
          </p:cNvPicPr>
          <p:nvPr/>
        </p:nvPicPr>
        <p:blipFill rotWithShape="1">
          <a:blip r:embed="rId4"/>
          <a:srcRect r="28416" b="191"/>
          <a:stretch/>
        </p:blipFill>
        <p:spPr>
          <a:xfrm>
            <a:off x="6244443" y="868680"/>
            <a:ext cx="5731269" cy="4879720"/>
          </a:xfrm>
          <a:prstGeom prst="rect">
            <a:avLst/>
          </a:prstGeom>
        </p:spPr>
      </p:pic>
    </p:spTree>
    <p:extLst>
      <p:ext uri="{BB962C8B-B14F-4D97-AF65-F5344CB8AC3E}">
        <p14:creationId xmlns:p14="http://schemas.microsoft.com/office/powerpoint/2010/main" val="3713419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nalysis Enabled by API"/>
          <p:cNvSpPr>
            <a:spLocks noGrp="1"/>
          </p:cNvSpPr>
          <p:nvPr>
            <p:ph type="title"/>
          </p:nvPr>
        </p:nvSpPr>
        <p:spPr/>
        <p:txBody>
          <a:bodyPr/>
          <a:lstStyle/>
          <a:p>
            <a:r>
              <a:rPr lang="en-US" dirty="0"/>
              <a:t>Analysis Enabled by API</a:t>
            </a:r>
          </a:p>
        </p:txBody>
      </p:sp>
      <p:sp>
        <p:nvSpPr>
          <p:cNvPr id="3" name="Text Placeholder 2"/>
          <p:cNvSpPr>
            <a:spLocks noGrp="1"/>
          </p:cNvSpPr>
          <p:nvPr>
            <p:ph type="body" sz="quarter" idx="10"/>
          </p:nvPr>
        </p:nvSpPr>
        <p:spPr>
          <a:xfrm>
            <a:off x="573254" y="1682496"/>
            <a:ext cx="5533781" cy="4697221"/>
          </a:xfrm>
        </p:spPr>
        <p:txBody>
          <a:bodyPr>
            <a:noAutofit/>
          </a:bodyPr>
          <a:lstStyle/>
          <a:p>
            <a:pPr>
              <a:spcBef>
                <a:spcPts val="0"/>
              </a:spcBef>
              <a:spcAft>
                <a:spcPts val="600"/>
              </a:spcAft>
            </a:pPr>
            <a:r>
              <a:rPr lang="en-US" sz="2200" dirty="0">
                <a:solidFill>
                  <a:schemeClr val="accent6">
                    <a:lumMod val="50000"/>
                  </a:schemeClr>
                </a:solidFill>
              </a:rPr>
              <a:t>The REopt API enables national-scale analysis of storage economics and impacts on adoption/deployment. </a:t>
            </a:r>
          </a:p>
          <a:p>
            <a:pPr>
              <a:spcBef>
                <a:spcPts val="0"/>
              </a:spcBef>
              <a:spcAft>
                <a:spcPts val="600"/>
              </a:spcAft>
            </a:pPr>
            <a:r>
              <a:rPr lang="en-US" sz="2200" dirty="0">
                <a:solidFill>
                  <a:schemeClr val="accent6">
                    <a:lumMod val="50000"/>
                  </a:schemeClr>
                </a:solidFill>
              </a:rPr>
              <a:t>Analysis questions include:</a:t>
            </a:r>
          </a:p>
          <a:p>
            <a:pPr lvl="1">
              <a:spcBef>
                <a:spcPts val="0"/>
              </a:spcBef>
              <a:spcAft>
                <a:spcPts val="600"/>
              </a:spcAft>
            </a:pPr>
            <a:r>
              <a:rPr lang="en-US" sz="2000" dirty="0">
                <a:solidFill>
                  <a:schemeClr val="accent6">
                    <a:lumMod val="50000"/>
                  </a:schemeClr>
                </a:solidFill>
              </a:rPr>
              <a:t>Where in the country is storage (and PV) currently cost-effective?</a:t>
            </a:r>
          </a:p>
          <a:p>
            <a:pPr lvl="1">
              <a:spcBef>
                <a:spcPts val="0"/>
              </a:spcBef>
              <a:spcAft>
                <a:spcPts val="600"/>
              </a:spcAft>
            </a:pPr>
            <a:r>
              <a:rPr lang="en-US" sz="2000" dirty="0">
                <a:solidFill>
                  <a:schemeClr val="accent6">
                    <a:lumMod val="50000"/>
                  </a:schemeClr>
                </a:solidFill>
              </a:rPr>
              <a:t>At what capital costs is storage adopted across the United States? </a:t>
            </a:r>
          </a:p>
          <a:p>
            <a:pPr lvl="1">
              <a:spcBef>
                <a:spcPts val="0"/>
              </a:spcBef>
              <a:spcAft>
                <a:spcPts val="600"/>
              </a:spcAft>
            </a:pPr>
            <a:r>
              <a:rPr lang="en-US" sz="2000" dirty="0">
                <a:solidFill>
                  <a:schemeClr val="accent6">
                    <a:lumMod val="50000"/>
                  </a:schemeClr>
                </a:solidFill>
              </a:rPr>
              <a:t>How does varying utility rate, escalation rates, and incentive structures impact storage profitability?</a:t>
            </a:r>
          </a:p>
          <a:p>
            <a:pPr lvl="1">
              <a:spcBef>
                <a:spcPts val="0"/>
              </a:spcBef>
              <a:spcAft>
                <a:spcPts val="600"/>
              </a:spcAft>
            </a:pPr>
            <a:r>
              <a:rPr lang="en-US" sz="2000" dirty="0">
                <a:solidFill>
                  <a:schemeClr val="accent6">
                    <a:lumMod val="50000"/>
                  </a:schemeClr>
                </a:solidFill>
              </a:rPr>
              <a:t>How (and where) can stationary storage support DCFC electric vehicle economics and deployment?</a:t>
            </a:r>
          </a:p>
        </p:txBody>
      </p:sp>
      <p:pic>
        <p:nvPicPr>
          <p:cNvPr id="14" name="Picture 13" descr="map graph">
            <a:extLst>
              <a:ext uri="{FF2B5EF4-FFF2-40B4-BE49-F238E27FC236}">
                <a16:creationId xmlns:a16="http://schemas.microsoft.com/office/drawing/2014/main" id="{BF056C61-FE08-4CCE-953C-FEB3F2411D3D}"/>
              </a:ext>
              <a:ext uri="{C183D7F6-B498-43B3-948B-1728B52AA6E4}">
                <adec:decorative xmlns:adec="http://schemas.microsoft.com/office/drawing/2017/decorative" val="0"/>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6347524" y="3420862"/>
            <a:ext cx="3587656" cy="3013719"/>
          </a:xfrm>
          <a:prstGeom prst="rect">
            <a:avLst/>
          </a:prstGeom>
        </p:spPr>
      </p:pic>
      <p:pic>
        <p:nvPicPr>
          <p:cNvPr id="11" name="Picture 10" descr="a map graph showing solar, solar and storage, storage only and not economical along with average expected life cycle cost savings">
            <a:extLst>
              <a:ext uri="{FF2B5EF4-FFF2-40B4-BE49-F238E27FC236}">
                <a16:creationId xmlns:a16="http://schemas.microsoft.com/office/drawing/2014/main" id="{4E7D214F-753A-4F3B-ABAE-4EB8FF6026D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347524" y="130409"/>
            <a:ext cx="4718010" cy="2374256"/>
          </a:xfrm>
          <a:prstGeom prst="rect">
            <a:avLst/>
          </a:prstGeom>
        </p:spPr>
      </p:pic>
      <p:sp>
        <p:nvSpPr>
          <p:cNvPr id="12" name="TextBox 11">
            <a:extLst>
              <a:ext uri="{FF2B5EF4-FFF2-40B4-BE49-F238E27FC236}">
                <a16:creationId xmlns:a16="http://schemas.microsoft.com/office/drawing/2014/main" id="{36789614-03A6-4B2D-BCC1-3EDD67E59858}"/>
              </a:ext>
            </a:extLst>
          </p:cNvPr>
          <p:cNvSpPr txBox="1"/>
          <p:nvPr/>
        </p:nvSpPr>
        <p:spPr>
          <a:xfrm>
            <a:off x="9935180" y="4006594"/>
            <a:ext cx="1980502" cy="1200329"/>
          </a:xfrm>
          <a:prstGeom prst="rect">
            <a:avLst/>
          </a:prstGeom>
          <a:solidFill>
            <a:schemeClr val="bg1"/>
          </a:solidFill>
        </p:spPr>
        <p:txBody>
          <a:bodyPr wrap="square" rtlCol="0">
            <a:spAutoFit/>
          </a:bodyPr>
          <a:lstStyle/>
          <a:p>
            <a:r>
              <a:rPr lang="en-US" sz="1200" dirty="0">
                <a:solidFill>
                  <a:schemeClr val="accent6">
                    <a:lumMod val="50000"/>
                  </a:schemeClr>
                </a:solidFill>
              </a:rPr>
              <a:t>Technology solutions to mitigate electricity cost for electric vehicle DCFC: </a:t>
            </a:r>
            <a:r>
              <a:rPr lang="en-US" sz="1200" dirty="0">
                <a:solidFill>
                  <a:schemeClr val="accent6">
                    <a:lumMod val="50000"/>
                  </a:schemeClr>
                </a:solidFill>
                <a:hlinkClick r:id="rId5"/>
              </a:rPr>
              <a:t>https://www.sciencedirect.com/science/article/pii/S0306261919304581</a:t>
            </a:r>
            <a:r>
              <a:rPr lang="en-US" sz="1200" dirty="0">
                <a:solidFill>
                  <a:schemeClr val="accent6">
                    <a:lumMod val="50000"/>
                  </a:schemeClr>
                </a:solidFill>
              </a:rPr>
              <a:t> </a:t>
            </a:r>
          </a:p>
        </p:txBody>
      </p:sp>
      <p:sp>
        <p:nvSpPr>
          <p:cNvPr id="13" name="TextBox 12">
            <a:extLst>
              <a:ext uri="{FF2B5EF4-FFF2-40B4-BE49-F238E27FC236}">
                <a16:creationId xmlns:a16="http://schemas.microsoft.com/office/drawing/2014/main" id="{12964264-879B-478E-870C-26E02650BC5B}"/>
              </a:ext>
            </a:extLst>
          </p:cNvPr>
          <p:cNvSpPr txBox="1"/>
          <p:nvPr/>
        </p:nvSpPr>
        <p:spPr>
          <a:xfrm>
            <a:off x="6347524" y="2504666"/>
            <a:ext cx="4971948" cy="646331"/>
          </a:xfrm>
          <a:prstGeom prst="rect">
            <a:avLst/>
          </a:prstGeom>
          <a:solidFill>
            <a:schemeClr val="bg1"/>
          </a:solidFill>
        </p:spPr>
        <p:txBody>
          <a:bodyPr wrap="square" rtlCol="0">
            <a:spAutoFit/>
          </a:bodyPr>
          <a:lstStyle/>
          <a:p>
            <a:r>
              <a:rPr lang="en-US" sz="1200" dirty="0">
                <a:solidFill>
                  <a:schemeClr val="accent6">
                    <a:lumMod val="50000"/>
                  </a:schemeClr>
                </a:solidFill>
              </a:rPr>
              <a:t>Identifying critical factors in the cost-effectiveness of solar and battery storage in commercial buildings: </a:t>
            </a:r>
            <a:r>
              <a:rPr lang="en-US" sz="1200" dirty="0">
                <a:solidFill>
                  <a:schemeClr val="accent6">
                    <a:lumMod val="50000"/>
                  </a:schemeClr>
                </a:solidFill>
                <a:hlinkClick r:id="rId6"/>
              </a:rPr>
              <a:t>https://www.nrel.gov/docs/fy18osti/70813.pdf</a:t>
            </a:r>
            <a:r>
              <a:rPr lang="en-US" sz="1200" dirty="0">
                <a:solidFill>
                  <a:schemeClr val="accent6">
                    <a:lumMod val="50000"/>
                  </a:schemeClr>
                </a:solidFill>
              </a:rPr>
              <a:t> </a:t>
            </a:r>
          </a:p>
        </p:txBody>
      </p:sp>
    </p:spTree>
    <p:extLst>
      <p:ext uri="{BB962C8B-B14F-4D97-AF65-F5344CB8AC3E}">
        <p14:creationId xmlns:p14="http://schemas.microsoft.com/office/powerpoint/2010/main" val="1349616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REopt Custom Analysis Projects">
            <a:extLst>
              <a:ext uri="{FF2B5EF4-FFF2-40B4-BE49-F238E27FC236}">
                <a16:creationId xmlns:a16="http://schemas.microsoft.com/office/drawing/2014/main" id="{68C5B913-846A-4710-B0CB-A96DF65B3B5C}"/>
              </a:ext>
            </a:extLst>
          </p:cNvPr>
          <p:cNvSpPr>
            <a:spLocks noGrp="1"/>
          </p:cNvSpPr>
          <p:nvPr>
            <p:ph type="title" idx="4294967295"/>
          </p:nvPr>
        </p:nvSpPr>
        <p:spPr>
          <a:xfrm>
            <a:off x="623888" y="1670050"/>
            <a:ext cx="6321425" cy="179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FFFFF"/>
                </a:solidFill>
                <a:effectLst/>
                <a:uLnTx/>
                <a:uFillTx/>
                <a:latin typeface="+mn-lt"/>
                <a:ea typeface="+mn-ea"/>
                <a:cs typeface="+mn-cs"/>
              </a:rPr>
              <a:t>REopt Custom Analysis Projects</a:t>
            </a:r>
          </a:p>
        </p:txBody>
      </p:sp>
      <p:sp>
        <p:nvSpPr>
          <p:cNvPr id="3" name="Text Placeholder 2">
            <a:extLst>
              <a:ext uri="{FF2B5EF4-FFF2-40B4-BE49-F238E27FC236}">
                <a16:creationId xmlns:a16="http://schemas.microsoft.com/office/drawing/2014/main" id="{42704C09-30BD-4FB4-BD2F-9F0085DEB252}"/>
              </a:ext>
            </a:extLst>
          </p:cNvPr>
          <p:cNvSpPr>
            <a:spLocks noGrp="1"/>
          </p:cNvSpPr>
          <p:nvPr>
            <p:ph type="body" sz="quarter" idx="11"/>
          </p:nvPr>
        </p:nvSpPr>
        <p:spPr>
          <a:xfrm>
            <a:off x="623273" y="3948645"/>
            <a:ext cx="5682277" cy="1468735"/>
          </a:xfrm>
        </p:spPr>
        <p:txBody>
          <a:bodyPr/>
          <a:lstStyle/>
          <a:p>
            <a:endParaRPr lang="en-US" dirty="0"/>
          </a:p>
        </p:txBody>
      </p:sp>
    </p:spTree>
    <p:extLst>
      <p:ext uri="{BB962C8B-B14F-4D97-AF65-F5344CB8AC3E}">
        <p14:creationId xmlns:p14="http://schemas.microsoft.com/office/powerpoint/2010/main" val="636956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n image of people gathered around Li-ion battery storage at fort carson">
            <a:extLst>
              <a:ext uri="{FF2B5EF4-FFF2-40B4-BE49-F238E27FC236}">
                <a16:creationId xmlns:a16="http://schemas.microsoft.com/office/drawing/2014/main" id="{79B20461-968A-4531-A8DA-A4A011CA4E38}"/>
              </a:ext>
              <a:ext uri="{C183D7F6-B498-43B3-948B-1728B52AA6E4}">
                <adec:decorative xmlns:adec="http://schemas.microsoft.com/office/drawing/2017/decorative" val="0"/>
              </a:ext>
            </a:extLst>
          </p:cNvPr>
          <p:cNvPicPr>
            <a:picLocks noGrp="1" noChangeAspect="1"/>
          </p:cNvPicPr>
          <p:nvPr>
            <p:ph type="pic" sz="quarter" idx="49"/>
          </p:nvPr>
        </p:nvPicPr>
        <p:blipFill>
          <a:blip r:embed="rId3">
            <a:extLst>
              <a:ext uri="{28A0092B-C50C-407E-A947-70E740481C1C}">
                <a14:useLocalDpi xmlns:a14="http://schemas.microsoft.com/office/drawing/2010/main"/>
              </a:ext>
            </a:extLst>
          </a:blip>
          <a:srcRect/>
          <a:stretch>
            <a:fillRect/>
          </a:stretch>
        </p:blipFill>
        <p:spPr>
          <a:xfrm>
            <a:off x="0" y="1"/>
            <a:ext cx="12192000" cy="3577167"/>
          </a:xfrm>
          <a:prstGeom prst="rect">
            <a:avLst/>
          </a:prstGeom>
        </p:spPr>
      </p:pic>
      <p:sp>
        <p:nvSpPr>
          <p:cNvPr id="4" name="Title 3" descr="Value of Behind-the-Meter Storage at Fort Carson">
            <a:extLst>
              <a:ext uri="{FF2B5EF4-FFF2-40B4-BE49-F238E27FC236}">
                <a16:creationId xmlns:a16="http://schemas.microsoft.com/office/drawing/2014/main" id="{CB991405-CD5A-4EB7-824E-5C6E97983241}"/>
              </a:ext>
            </a:extLst>
          </p:cNvPr>
          <p:cNvSpPr>
            <a:spLocks noGrp="1"/>
          </p:cNvSpPr>
          <p:nvPr>
            <p:ph type="title"/>
          </p:nvPr>
        </p:nvSpPr>
        <p:spPr>
          <a:xfrm>
            <a:off x="0" y="2802965"/>
            <a:ext cx="6582643" cy="1087477"/>
          </a:xfrm>
        </p:spPr>
        <p:txBody>
          <a:bodyPr/>
          <a:lstStyle/>
          <a:p>
            <a:pPr algn="ctr"/>
            <a:r>
              <a:rPr lang="en-US" sz="3200" dirty="0"/>
              <a:t>Value of Behind-the-Meter Storage at Fort Carson</a:t>
            </a:r>
          </a:p>
        </p:txBody>
      </p:sp>
      <p:sp>
        <p:nvSpPr>
          <p:cNvPr id="6" name="Text Placeholder 5">
            <a:extLst>
              <a:ext uri="{FF2B5EF4-FFF2-40B4-BE49-F238E27FC236}">
                <a16:creationId xmlns:a16="http://schemas.microsoft.com/office/drawing/2014/main" id="{9E75BB73-FCF7-4B9D-AF0B-DB2AF90CFBCF}"/>
              </a:ext>
            </a:extLst>
          </p:cNvPr>
          <p:cNvSpPr>
            <a:spLocks noGrp="1"/>
          </p:cNvSpPr>
          <p:nvPr>
            <p:ph type="body" sz="quarter" idx="50"/>
          </p:nvPr>
        </p:nvSpPr>
        <p:spPr>
          <a:xfrm>
            <a:off x="612649" y="4023360"/>
            <a:ext cx="10976840" cy="2317751"/>
          </a:xfrm>
        </p:spPr>
        <p:txBody>
          <a:bodyPr/>
          <a:lstStyle/>
          <a:p>
            <a:r>
              <a:rPr lang="en-US" sz="2000" b="1" dirty="0"/>
              <a:t>Description</a:t>
            </a:r>
            <a:r>
              <a:rPr lang="en-US" sz="2000" dirty="0"/>
              <a:t>: NREL used REopt to independently verify the predicted utility savings estimated by the project developer from battery peak shaving.</a:t>
            </a:r>
          </a:p>
          <a:p>
            <a:r>
              <a:rPr lang="en-US" sz="2000" b="1" dirty="0"/>
              <a:t>Technology</a:t>
            </a:r>
            <a:r>
              <a:rPr lang="en-US" sz="2000" dirty="0"/>
              <a:t>: Li-ion battery storage</a:t>
            </a:r>
          </a:p>
          <a:p>
            <a:r>
              <a:rPr lang="en-US" sz="2000" b="1" dirty="0"/>
              <a:t>Impact</a:t>
            </a:r>
            <a:r>
              <a:rPr lang="en-US" sz="2000" dirty="0"/>
              <a:t>: 4.2 M; 8.5-MWh battery installed at Ft. Carson under an energy savings performance contract. Largest battery in the Army at time of installation, saving Ft. Carson $500,000 per year in utility costs. </a:t>
            </a:r>
          </a:p>
          <a:p>
            <a:r>
              <a:rPr lang="en-US" sz="2000" b="1" dirty="0"/>
              <a:t>Partner</a:t>
            </a:r>
            <a:r>
              <a:rPr lang="en-US" sz="2000" dirty="0"/>
              <a:t>: Army, AECOM</a:t>
            </a:r>
          </a:p>
          <a:p>
            <a:endParaRPr lang="en-US" dirty="0"/>
          </a:p>
        </p:txBody>
      </p:sp>
      <p:sp>
        <p:nvSpPr>
          <p:cNvPr id="2" name="TextBox 1">
            <a:extLst>
              <a:ext uri="{FF2B5EF4-FFF2-40B4-BE49-F238E27FC236}">
                <a16:creationId xmlns:a16="http://schemas.microsoft.com/office/drawing/2014/main" id="{7DE9DD0C-C840-4CC3-83CE-79FE0A9C8994}"/>
              </a:ext>
            </a:extLst>
          </p:cNvPr>
          <p:cNvSpPr txBox="1"/>
          <p:nvPr/>
        </p:nvSpPr>
        <p:spPr>
          <a:xfrm>
            <a:off x="612648" y="6318504"/>
            <a:ext cx="9828361" cy="400110"/>
          </a:xfrm>
          <a:prstGeom prst="rect">
            <a:avLst/>
          </a:prstGeom>
          <a:noFill/>
        </p:spPr>
        <p:txBody>
          <a:bodyPr wrap="square" lIns="0" rtlCol="0">
            <a:spAutoFit/>
          </a:bodyPr>
          <a:lstStyle/>
          <a:p>
            <a:pPr marL="0" lvl="2"/>
            <a:r>
              <a:rPr lang="en-US" sz="1000" dirty="0"/>
              <a:t>NREL. “Energy Systems Integration Newsletter: July 2019.” Accessed April 22, 2020. </a:t>
            </a:r>
            <a:r>
              <a:rPr lang="en-US" sz="1000" dirty="0">
                <a:hlinkClick r:id="rId4"/>
              </a:rPr>
              <a:t>https://www.nrel.gov/esif/esi-news-201907.html</a:t>
            </a:r>
            <a:r>
              <a:rPr lang="en-US" sz="1000" dirty="0"/>
              <a:t>. </a:t>
            </a:r>
          </a:p>
          <a:p>
            <a:pPr marL="0" lvl="2"/>
            <a:r>
              <a:rPr lang="en-US" sz="1000" dirty="0"/>
              <a:t>NREL. “NREL’s REopt Helps Fort Carson Save Big.” Accessed April 22, 2020. </a:t>
            </a:r>
            <a:r>
              <a:rPr lang="en-US" sz="1000" dirty="0">
                <a:hlinkClick r:id="rId5"/>
              </a:rPr>
              <a:t>https://reopt.nrel.gov/projects/case-study-ft-carson.html</a:t>
            </a:r>
            <a:r>
              <a:rPr lang="en-US" sz="1000" dirty="0"/>
              <a:t>.</a:t>
            </a:r>
          </a:p>
        </p:txBody>
      </p:sp>
    </p:spTree>
    <p:extLst>
      <p:ext uri="{BB962C8B-B14F-4D97-AF65-F5344CB8AC3E}">
        <p14:creationId xmlns:p14="http://schemas.microsoft.com/office/powerpoint/2010/main" val="2424053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descr="Field Validation of Utility-Scale Storage Value Streams">
            <a:extLst>
              <a:ext uri="{FF2B5EF4-FFF2-40B4-BE49-F238E27FC236}">
                <a16:creationId xmlns:a16="http://schemas.microsoft.com/office/drawing/2014/main" id="{0C97FDB0-C547-154A-8E29-D157F1D7762B}"/>
              </a:ext>
            </a:extLst>
          </p:cNvPr>
          <p:cNvSpPr>
            <a:spLocks noGrp="1"/>
          </p:cNvSpPr>
          <p:nvPr>
            <p:ph type="title" idx="4294967295"/>
          </p:nvPr>
        </p:nvSpPr>
        <p:spPr>
          <a:xfrm>
            <a:off x="0" y="0"/>
            <a:ext cx="12192000" cy="1206500"/>
          </a:xfrm>
          <a:prstGeom prst="rect">
            <a:avLst/>
          </a:prstGeom>
          <a:solidFill>
            <a:schemeClr val="accent1"/>
          </a:solidFill>
          <a:ln>
            <a:noFill/>
            <a:prstDash/>
          </a:ln>
          <a:effectLst/>
        </p:spPr>
        <p:txBody>
          <a:bodyPr rot="0" spcFirstLastPara="0" vertOverflow="overflow" horzOverflow="overflow" vert="horz" wrap="none" lIns="457200" tIns="0" rIns="274320" bIns="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1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rPr>
              <a:t>Field Validation of Utility-Scale Storage Value Streams</a:t>
            </a:r>
          </a:p>
        </p:txBody>
      </p:sp>
      <p:sp>
        <p:nvSpPr>
          <p:cNvPr id="3" name="Text Placeholder 2">
            <a:extLst>
              <a:ext uri="{FF2B5EF4-FFF2-40B4-BE49-F238E27FC236}">
                <a16:creationId xmlns:a16="http://schemas.microsoft.com/office/drawing/2014/main" id="{1C0D8226-3718-7747-BB81-6497B470DB78}"/>
              </a:ext>
            </a:extLst>
          </p:cNvPr>
          <p:cNvSpPr>
            <a:spLocks noGrp="1"/>
          </p:cNvSpPr>
          <p:nvPr>
            <p:ph type="body" sz="quarter" idx="11"/>
          </p:nvPr>
        </p:nvSpPr>
        <p:spPr>
          <a:xfrm>
            <a:off x="612648" y="4023360"/>
            <a:ext cx="7383036" cy="2513584"/>
          </a:xfrm>
        </p:spPr>
        <p:txBody>
          <a:bodyPr>
            <a:noAutofit/>
          </a:bodyPr>
          <a:lstStyle/>
          <a:p>
            <a:r>
              <a:rPr lang="en-US" sz="1800" b="1" dirty="0"/>
              <a:t>Description:</a:t>
            </a:r>
            <a:r>
              <a:rPr lang="en-US" sz="1800" dirty="0"/>
              <a:t> NREL validated the technical and economic feasibility </a:t>
            </a:r>
            <a:br>
              <a:rPr lang="en-US" sz="1800" dirty="0"/>
            </a:br>
            <a:r>
              <a:rPr lang="en-US" sz="1800" dirty="0"/>
              <a:t>of an emerging vanadium flow battery technology through loss modeling, characterization, and field test.</a:t>
            </a:r>
          </a:p>
          <a:p>
            <a:r>
              <a:rPr lang="en-US" sz="1800" b="1" dirty="0"/>
              <a:t>Technology: </a:t>
            </a:r>
            <a:r>
              <a:rPr lang="en-US" sz="1800" dirty="0"/>
              <a:t>High-fidelity vanadium flow battery </a:t>
            </a:r>
          </a:p>
          <a:p>
            <a:r>
              <a:rPr lang="en-US" sz="1800" b="1" dirty="0"/>
              <a:t>Impact: </a:t>
            </a:r>
            <a:r>
              <a:rPr lang="en-US" sz="1800" dirty="0"/>
              <a:t>Identified value streams through the application of utility-scale vanadium redox flow battery for local grid support use cases </a:t>
            </a:r>
          </a:p>
          <a:p>
            <a:r>
              <a:rPr lang="en-US" sz="1800" b="1" dirty="0"/>
              <a:t>Partners: </a:t>
            </a:r>
            <a:r>
              <a:rPr lang="en-US" sz="1800" dirty="0"/>
              <a:t>Sumitomo and SDG&amp;E</a:t>
            </a:r>
          </a:p>
          <a:p>
            <a:endParaRPr lang="en-US" dirty="0"/>
          </a:p>
        </p:txBody>
      </p:sp>
      <p:pic>
        <p:nvPicPr>
          <p:cNvPr id="6" name="Picture Placeholder 5" descr="an image of the red ox flow battery at san diego gas and electric">
            <a:extLst>
              <a:ext uri="{FF2B5EF4-FFF2-40B4-BE49-F238E27FC236}">
                <a16:creationId xmlns:a16="http://schemas.microsoft.com/office/drawing/2014/main" id="{9B773A2E-035C-214A-9111-E5643B2815A2}"/>
              </a:ext>
              <a:ext uri="{C183D7F6-B498-43B3-948B-1728B52AA6E4}">
                <adec:decorative xmlns:adec="http://schemas.microsoft.com/office/drawing/2017/decorative" val="0"/>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907133"/>
            <a:ext cx="7399185" cy="2934557"/>
          </a:xfrm>
        </p:spPr>
      </p:pic>
      <p:pic>
        <p:nvPicPr>
          <p:cNvPr id="8" name="Picture 7" descr="a graph of artifical neural network model of losses">
            <a:extLst>
              <a:ext uri="{FF2B5EF4-FFF2-40B4-BE49-F238E27FC236}">
                <a16:creationId xmlns:a16="http://schemas.microsoft.com/office/drawing/2014/main" id="{6E69BDBF-483E-2449-B131-D633B1BDC8A1}"/>
              </a:ext>
              <a:ext uri="{C183D7F6-B498-43B3-948B-1728B52AA6E4}">
                <adec:decorative xmlns:adec="http://schemas.microsoft.com/office/drawing/2017/decorative" val="0"/>
              </a:ext>
            </a:extLst>
          </p:cNvPr>
          <p:cNvPicPr/>
          <p:nvPr/>
        </p:nvPicPr>
        <p:blipFill rotWithShape="1">
          <a:blip r:embed="rId4" cstate="email">
            <a:extLst>
              <a:ext uri="{28A0092B-C50C-407E-A947-70E740481C1C}">
                <a14:useLocalDpi xmlns:a14="http://schemas.microsoft.com/office/drawing/2010/main"/>
              </a:ext>
            </a:extLst>
          </a:blip>
          <a:srcRect t="9535"/>
          <a:stretch/>
        </p:blipFill>
        <p:spPr bwMode="auto">
          <a:xfrm>
            <a:off x="7776423" y="1198660"/>
            <a:ext cx="4026148" cy="3136273"/>
          </a:xfrm>
          <a:prstGeom prst="rect">
            <a:avLst/>
          </a:prstGeom>
          <a:noFill/>
          <a:ln>
            <a:noFill/>
          </a:ln>
          <a:extLst>
            <a:ext uri="{53640926-AAD7-44D8-BBD7-CCE9431645EC}">
              <a14:shadowObscured xmlns:a14="http://schemas.microsoft.com/office/drawing/2010/main"/>
            </a:ext>
          </a:extLst>
        </p:spPr>
      </p:pic>
      <p:pic>
        <p:nvPicPr>
          <p:cNvPr id="7" name="Picture 6" descr="a map graph showing energy flow and battery storage">
            <a:extLst>
              <a:ext uri="{FF2B5EF4-FFF2-40B4-BE49-F238E27FC236}">
                <a16:creationId xmlns:a16="http://schemas.microsoft.com/office/drawing/2014/main" id="{C0EC52F8-32D4-ED47-A281-196A8ADA5208}"/>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5777" y="4053463"/>
            <a:ext cx="3114335" cy="2579599"/>
          </a:xfrm>
          <a:prstGeom prst="rect">
            <a:avLst/>
          </a:prstGeom>
        </p:spPr>
      </p:pic>
      <p:sp>
        <p:nvSpPr>
          <p:cNvPr id="9" name="TextBox 8">
            <a:extLst>
              <a:ext uri="{FF2B5EF4-FFF2-40B4-BE49-F238E27FC236}">
                <a16:creationId xmlns:a16="http://schemas.microsoft.com/office/drawing/2014/main" id="{17DC9D61-24A0-4DBB-921E-206D5245B824}"/>
              </a:ext>
            </a:extLst>
          </p:cNvPr>
          <p:cNvSpPr txBox="1"/>
          <p:nvPr/>
        </p:nvSpPr>
        <p:spPr>
          <a:xfrm>
            <a:off x="612648" y="6318504"/>
            <a:ext cx="7212915" cy="400110"/>
          </a:xfrm>
          <a:prstGeom prst="rect">
            <a:avLst/>
          </a:prstGeom>
          <a:noFill/>
        </p:spPr>
        <p:txBody>
          <a:bodyPr wrap="square" lIns="0" rtlCol="0">
            <a:spAutoFit/>
          </a:bodyPr>
          <a:lstStyle/>
          <a:p>
            <a:pPr marL="0" lvl="2"/>
            <a:r>
              <a:rPr lang="en-US" sz="1000" dirty="0"/>
              <a:t>Adarsh Nagarajan et al. </a:t>
            </a:r>
            <a:r>
              <a:rPr lang="en-US" sz="1000" i="1" dirty="0"/>
              <a:t>Value Streams from Distribution Grid Support Using Utility-Scale Vanadium Redox Flow Battery: NREL-Sumitomo Electric Battery Demonstration Project. </a:t>
            </a:r>
            <a:r>
              <a:rPr lang="en-US" sz="1000" dirty="0"/>
              <a:t>Golden, CO: NREL. August 2018. </a:t>
            </a:r>
            <a:r>
              <a:rPr lang="en-US" sz="1000" dirty="0">
                <a:hlinkClick r:id="rId6"/>
              </a:rPr>
              <a:t>https://www.nrel.gov/docs/fy18osti/71545.pdf</a:t>
            </a:r>
            <a:r>
              <a:rPr lang="en-US" sz="1000" dirty="0"/>
              <a:t>.</a:t>
            </a:r>
          </a:p>
        </p:txBody>
      </p:sp>
    </p:spTree>
    <p:extLst>
      <p:ext uri="{BB962C8B-B14F-4D97-AF65-F5344CB8AC3E}">
        <p14:creationId xmlns:p14="http://schemas.microsoft.com/office/powerpoint/2010/main" val="3576971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sign Trade-Offs between Economics and Resilience">
            <a:extLst>
              <a:ext uri="{FF2B5EF4-FFF2-40B4-BE49-F238E27FC236}">
                <a16:creationId xmlns:a16="http://schemas.microsoft.com/office/drawing/2014/main" id="{41926B0E-4DCA-4C6B-844E-082AF0251A84}"/>
              </a:ext>
            </a:extLst>
          </p:cNvPr>
          <p:cNvSpPr>
            <a:spLocks noGrp="1"/>
          </p:cNvSpPr>
          <p:nvPr>
            <p:ph type="title"/>
          </p:nvPr>
        </p:nvSpPr>
        <p:spPr>
          <a:xfrm>
            <a:off x="612648" y="1"/>
            <a:ext cx="5618520" cy="1207008"/>
          </a:xfrm>
        </p:spPr>
        <p:txBody>
          <a:bodyPr/>
          <a:lstStyle/>
          <a:p>
            <a:r>
              <a:rPr lang="en-US" sz="3200" dirty="0"/>
              <a:t>Design Trade-Offs between Economics and Resilience</a:t>
            </a:r>
          </a:p>
        </p:txBody>
      </p:sp>
      <p:sp>
        <p:nvSpPr>
          <p:cNvPr id="6" name="Content Placeholder 2">
            <a:extLst>
              <a:ext uri="{FF2B5EF4-FFF2-40B4-BE49-F238E27FC236}">
                <a16:creationId xmlns:a16="http://schemas.microsoft.com/office/drawing/2014/main" id="{9E3EC239-1DB9-436B-BFCB-70309F052B88}"/>
              </a:ext>
            </a:extLst>
          </p:cNvPr>
          <p:cNvSpPr txBox="1">
            <a:spLocks/>
          </p:cNvSpPr>
          <p:nvPr/>
        </p:nvSpPr>
        <p:spPr>
          <a:xfrm>
            <a:off x="612648" y="1380744"/>
            <a:ext cx="3765756" cy="5120133"/>
          </a:xfrm>
          <a:prstGeom prst="rect">
            <a:avLst/>
          </a:prstGeom>
        </p:spPr>
        <p:txBody>
          <a:bodyPr lIns="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t>Description</a:t>
            </a:r>
            <a:r>
              <a:rPr lang="en-US" sz="1800" dirty="0"/>
              <a:t>: NREL used REopt to evaluate how long existing and proposed backup energy systems could sustain the critical load during an outage at an Army National Guard base. REopt evaluated thousands of random grid outage occurrences and durations and compared hours survived with diesel gensets vs. gensets augmented with PV and battery.</a:t>
            </a:r>
          </a:p>
          <a:p>
            <a:pPr marL="0" indent="0">
              <a:buNone/>
            </a:pPr>
            <a:r>
              <a:rPr lang="en-US" sz="1800" b="1" dirty="0"/>
              <a:t>Technology</a:t>
            </a:r>
            <a:r>
              <a:rPr lang="en-US" sz="1800" dirty="0"/>
              <a:t>: Solar, storage, diesel generation</a:t>
            </a:r>
          </a:p>
          <a:p>
            <a:pPr marL="0" indent="0">
              <a:buNone/>
            </a:pPr>
            <a:r>
              <a:rPr lang="en-US" sz="1800" b="1" dirty="0"/>
              <a:t>Impact</a:t>
            </a:r>
            <a:r>
              <a:rPr lang="en-US" sz="1800" dirty="0"/>
              <a:t>: PV and battery can provide savings and resilience. Site can achieve 4 extra days of resilience with no added cost.</a:t>
            </a:r>
          </a:p>
          <a:p>
            <a:pPr marL="0" indent="0">
              <a:buNone/>
            </a:pPr>
            <a:r>
              <a:rPr lang="en-US" sz="1800" b="1" dirty="0"/>
              <a:t>Partner</a:t>
            </a:r>
            <a:r>
              <a:rPr lang="en-US" sz="1800" dirty="0"/>
              <a:t>: Army National Guard</a:t>
            </a:r>
          </a:p>
        </p:txBody>
      </p:sp>
      <p:graphicFrame>
        <p:nvGraphicFramePr>
          <p:cNvPr id="3" name="Content Placeholder 9" descr="a table showing cost and different types of storage">
            <a:extLst>
              <a:ext uri="{FF2B5EF4-FFF2-40B4-BE49-F238E27FC236}">
                <a16:creationId xmlns:a16="http://schemas.microsoft.com/office/drawing/2014/main" id="{C1931C86-8D59-49A9-8793-9B54737EE73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03187242"/>
              </p:ext>
            </p:extLst>
          </p:nvPr>
        </p:nvGraphicFramePr>
        <p:xfrm>
          <a:off x="4612254" y="1382287"/>
          <a:ext cx="7192481" cy="1496163"/>
        </p:xfrm>
        <a:graphic>
          <a:graphicData uri="http://schemas.openxmlformats.org/drawingml/2006/table">
            <a:tbl>
              <a:tblPr firstRow="1" bandRow="1">
                <a:tableStyleId>{2D5ABB26-0587-4C30-8999-92F81FD0307C}</a:tableStyleId>
              </a:tblPr>
              <a:tblGrid>
                <a:gridCol w="1729459">
                  <a:extLst>
                    <a:ext uri="{9D8B030D-6E8A-4147-A177-3AD203B41FA5}">
                      <a16:colId xmlns:a16="http://schemas.microsoft.com/office/drawing/2014/main" val="20000"/>
                    </a:ext>
                  </a:extLst>
                </a:gridCol>
                <a:gridCol w="1134355">
                  <a:extLst>
                    <a:ext uri="{9D8B030D-6E8A-4147-A177-3AD203B41FA5}">
                      <a16:colId xmlns:a16="http://schemas.microsoft.com/office/drawing/2014/main" val="20001"/>
                    </a:ext>
                  </a:extLst>
                </a:gridCol>
                <a:gridCol w="918113">
                  <a:extLst>
                    <a:ext uri="{9D8B030D-6E8A-4147-A177-3AD203B41FA5}">
                      <a16:colId xmlns:a16="http://schemas.microsoft.com/office/drawing/2014/main" val="20002"/>
                    </a:ext>
                  </a:extLst>
                </a:gridCol>
                <a:gridCol w="1060824">
                  <a:extLst>
                    <a:ext uri="{9D8B030D-6E8A-4147-A177-3AD203B41FA5}">
                      <a16:colId xmlns:a16="http://schemas.microsoft.com/office/drawing/2014/main" val="20003"/>
                    </a:ext>
                  </a:extLst>
                </a:gridCol>
                <a:gridCol w="1431617">
                  <a:extLst>
                    <a:ext uri="{9D8B030D-6E8A-4147-A177-3AD203B41FA5}">
                      <a16:colId xmlns:a16="http://schemas.microsoft.com/office/drawing/2014/main" val="20004"/>
                    </a:ext>
                  </a:extLst>
                </a:gridCol>
                <a:gridCol w="918113">
                  <a:extLst>
                    <a:ext uri="{9D8B030D-6E8A-4147-A177-3AD203B41FA5}">
                      <a16:colId xmlns:a16="http://schemas.microsoft.com/office/drawing/2014/main" val="20005"/>
                    </a:ext>
                  </a:extLst>
                </a:gridCol>
              </a:tblGrid>
              <a:tr h="365760">
                <a:tc>
                  <a:txBody>
                    <a:bodyPr/>
                    <a:lstStyle/>
                    <a:p>
                      <a:pPr algn="ctr" fontAlgn="b"/>
                      <a:r>
                        <a:rPr lang="en-US" sz="1600" b="0" u="none" strike="noStrike" dirty="0">
                          <a:effectLst/>
                        </a:rPr>
                        <a:t> </a:t>
                      </a:r>
                      <a:endParaRPr lang="en-US" sz="1600" b="0" i="0" u="none" strike="noStrike" dirty="0">
                        <a:effectLst/>
                        <a:latin typeface="+mn-lt"/>
                      </a:endParaRPr>
                    </a:p>
                  </a:txBody>
                  <a:tcPr marL="60960" marR="60960" marT="60960" marB="60960" anchor="ctr"/>
                </a:tc>
                <a:tc>
                  <a:txBody>
                    <a:bodyPr/>
                    <a:lstStyle/>
                    <a:p>
                      <a:pPr algn="ctr" fontAlgn="ctr"/>
                      <a:r>
                        <a:rPr lang="en-US" sz="1600" b="0" u="sng" strike="noStrike" dirty="0">
                          <a:effectLst/>
                        </a:rPr>
                        <a:t>Generator</a:t>
                      </a:r>
                      <a:endParaRPr lang="en-US" sz="1600" b="0" i="0" u="sng" strike="noStrike" dirty="0">
                        <a:effectLst/>
                        <a:latin typeface="+mn-lt"/>
                      </a:endParaRPr>
                    </a:p>
                  </a:txBody>
                  <a:tcPr marL="60960" marR="60960" marT="60960" marB="60960" anchor="b"/>
                </a:tc>
                <a:tc>
                  <a:txBody>
                    <a:bodyPr/>
                    <a:lstStyle/>
                    <a:p>
                      <a:pPr algn="ctr" fontAlgn="ctr"/>
                      <a:r>
                        <a:rPr lang="en-US" sz="1600" b="0" u="sng" strike="noStrike" dirty="0">
                          <a:effectLst/>
                        </a:rPr>
                        <a:t>Solar</a:t>
                      </a:r>
                      <a:r>
                        <a:rPr lang="en-US" sz="1600" b="0" u="sng" strike="noStrike" baseline="0" dirty="0">
                          <a:effectLst/>
                        </a:rPr>
                        <a:t> PV</a:t>
                      </a:r>
                      <a:endParaRPr lang="en-US" sz="1600" b="0" i="0" u="sng" strike="noStrike" dirty="0">
                        <a:effectLst/>
                        <a:latin typeface="+mn-lt"/>
                      </a:endParaRPr>
                    </a:p>
                  </a:txBody>
                  <a:tcPr marL="60960" marR="60960" marT="60960" marB="60960" anchor="b"/>
                </a:tc>
                <a:tc>
                  <a:txBody>
                    <a:bodyPr/>
                    <a:lstStyle/>
                    <a:p>
                      <a:pPr algn="ctr" fontAlgn="ctr"/>
                      <a:r>
                        <a:rPr lang="en-US" sz="1600" b="0" u="sng" strike="noStrike" dirty="0">
                          <a:effectLst/>
                        </a:rPr>
                        <a:t>Storage</a:t>
                      </a:r>
                      <a:endParaRPr lang="en-US" sz="1600" b="0" i="0" u="sng" strike="noStrike" dirty="0">
                        <a:effectLst/>
                        <a:latin typeface="+mn-lt"/>
                      </a:endParaRPr>
                    </a:p>
                  </a:txBody>
                  <a:tcPr marL="60960" marR="60960" marT="60960" marB="60960" anchor="b"/>
                </a:tc>
                <a:tc>
                  <a:txBody>
                    <a:bodyPr/>
                    <a:lstStyle/>
                    <a:p>
                      <a:pPr algn="ctr" fontAlgn="ctr"/>
                      <a:r>
                        <a:rPr lang="en-US" sz="1600" b="0" u="sng" strike="noStrike" dirty="0">
                          <a:effectLst/>
                        </a:rPr>
                        <a:t>Lifecycle Cost</a:t>
                      </a:r>
                      <a:endParaRPr lang="en-US" sz="1600" b="0" i="0" u="sng" strike="noStrike" dirty="0">
                        <a:effectLst/>
                        <a:latin typeface="+mn-lt"/>
                      </a:endParaRPr>
                    </a:p>
                  </a:txBody>
                  <a:tcPr marL="60960" marR="60960" marT="60960" marB="60960" anchor="b"/>
                </a:tc>
                <a:tc>
                  <a:txBody>
                    <a:bodyPr/>
                    <a:lstStyle/>
                    <a:p>
                      <a:pPr algn="r" fontAlgn="ctr"/>
                      <a:r>
                        <a:rPr lang="en-US" sz="1600" b="0" u="sng" strike="noStrike" dirty="0">
                          <a:effectLst/>
                        </a:rPr>
                        <a:t>Outage</a:t>
                      </a:r>
                      <a:endParaRPr lang="en-US" sz="1600" b="0" i="0" u="sng" strike="noStrike" dirty="0">
                        <a:effectLst/>
                        <a:latin typeface="+mn-lt"/>
                      </a:endParaRPr>
                    </a:p>
                  </a:txBody>
                  <a:tcPr marL="60960" marR="60960" marT="60960" marB="60960" anchor="b"/>
                </a:tc>
                <a:extLst>
                  <a:ext uri="{0D108BD9-81ED-4DB2-BD59-A6C34878D82A}">
                    <a16:rowId xmlns:a16="http://schemas.microsoft.com/office/drawing/2014/main" val="10000"/>
                  </a:ext>
                </a:extLst>
              </a:tr>
              <a:tr h="398883">
                <a:tc>
                  <a:txBody>
                    <a:bodyPr/>
                    <a:lstStyle/>
                    <a:p>
                      <a:pPr algn="l" fontAlgn="b"/>
                      <a:r>
                        <a:rPr lang="en-US" sz="1600" b="0" u="none" strike="noStrike" dirty="0">
                          <a:solidFill>
                            <a:schemeClr val="bg1"/>
                          </a:solidFill>
                          <a:effectLst/>
                        </a:rPr>
                        <a:t>1. Base case</a:t>
                      </a:r>
                      <a:endParaRPr lang="en-US" sz="1600" b="0" i="0" u="none" strike="noStrike" dirty="0">
                        <a:solidFill>
                          <a:schemeClr val="bg1"/>
                        </a:solidFill>
                        <a:effectLst/>
                        <a:latin typeface="+mn-lt"/>
                      </a:endParaRPr>
                    </a:p>
                  </a:txBody>
                  <a:tcPr marL="60960" marR="60960" marT="60960" marB="60960" anchor="ctr">
                    <a:solidFill>
                      <a:schemeClr val="bg1">
                        <a:lumMod val="65000"/>
                      </a:schemeClr>
                    </a:solidFill>
                  </a:tcPr>
                </a:tc>
                <a:tc>
                  <a:txBody>
                    <a:bodyPr/>
                    <a:lstStyle/>
                    <a:p>
                      <a:pPr algn="r" fontAlgn="b"/>
                      <a:r>
                        <a:rPr lang="en-US" sz="1600" b="0" u="none" strike="noStrike" dirty="0">
                          <a:solidFill>
                            <a:schemeClr val="bg1"/>
                          </a:solidFill>
                          <a:effectLst/>
                        </a:rPr>
                        <a:t>2.5</a:t>
                      </a:r>
                      <a:r>
                        <a:rPr lang="en-US" sz="1600" b="0" u="none" strike="noStrike" baseline="0" dirty="0">
                          <a:solidFill>
                            <a:schemeClr val="bg1"/>
                          </a:solidFill>
                          <a:effectLst/>
                        </a:rPr>
                        <a:t> MW</a:t>
                      </a:r>
                      <a:endParaRPr lang="en-US" sz="1600" b="0" i="0" u="none" strike="noStrike" dirty="0">
                        <a:solidFill>
                          <a:schemeClr val="bg1"/>
                        </a:solidFill>
                        <a:effectLst/>
                        <a:latin typeface="+mn-lt"/>
                      </a:endParaRPr>
                    </a:p>
                  </a:txBody>
                  <a:tcPr marL="60960" marR="60960" marT="60960" marB="60960" anchor="ctr">
                    <a:solidFill>
                      <a:schemeClr val="bg1">
                        <a:lumMod val="65000"/>
                      </a:schemeClr>
                    </a:solidFill>
                  </a:tcPr>
                </a:tc>
                <a:tc>
                  <a:txBody>
                    <a:bodyPr/>
                    <a:lstStyle/>
                    <a:p>
                      <a:pPr algn="r"/>
                      <a:r>
                        <a:rPr lang="en-US" sz="1600" b="0" dirty="0">
                          <a:solidFill>
                            <a:schemeClr val="bg1"/>
                          </a:solidFill>
                        </a:rPr>
                        <a:t>-</a:t>
                      </a:r>
                    </a:p>
                  </a:txBody>
                  <a:tcPr marL="60960" marR="60960" marT="60960" marB="60960" anchor="ctr">
                    <a:solidFill>
                      <a:schemeClr val="bg1">
                        <a:lumMod val="65000"/>
                      </a:schemeClr>
                    </a:solidFill>
                  </a:tcPr>
                </a:tc>
                <a:tc>
                  <a:txBody>
                    <a:bodyPr/>
                    <a:lstStyle/>
                    <a:p>
                      <a:pPr algn="r"/>
                      <a:r>
                        <a:rPr lang="en-US" sz="1600" b="0" dirty="0">
                          <a:solidFill>
                            <a:schemeClr val="bg1"/>
                          </a:solidFill>
                        </a:rPr>
                        <a:t>-</a:t>
                      </a:r>
                    </a:p>
                  </a:txBody>
                  <a:tcPr marL="60960" marR="60960" marT="60960" marB="60960" anchor="ctr">
                    <a:solidFill>
                      <a:schemeClr val="bg1">
                        <a:lumMod val="65000"/>
                      </a:schemeClr>
                    </a:solidFill>
                  </a:tcPr>
                </a:tc>
                <a:tc>
                  <a:txBody>
                    <a:bodyPr/>
                    <a:lstStyle/>
                    <a:p>
                      <a:pPr algn="r" fontAlgn="b"/>
                      <a:r>
                        <a:rPr lang="en-US" sz="1600" b="0" u="none" strike="noStrike" dirty="0">
                          <a:solidFill>
                            <a:schemeClr val="bg1"/>
                          </a:solidFill>
                          <a:effectLst/>
                        </a:rPr>
                        <a:t>$20 million</a:t>
                      </a:r>
                      <a:endParaRPr lang="en-US" sz="1600" b="0" i="0" u="none" strike="noStrike" dirty="0">
                        <a:solidFill>
                          <a:schemeClr val="bg1"/>
                        </a:solidFill>
                        <a:effectLst/>
                        <a:latin typeface="+mn-lt"/>
                      </a:endParaRPr>
                    </a:p>
                  </a:txBody>
                  <a:tcPr marL="60960" marR="60960" marT="60960" marB="60960" anchor="ctr">
                    <a:solidFill>
                      <a:schemeClr val="bg1">
                        <a:lumMod val="65000"/>
                      </a:schemeClr>
                    </a:solidFill>
                  </a:tcPr>
                </a:tc>
                <a:tc>
                  <a:txBody>
                    <a:bodyPr/>
                    <a:lstStyle/>
                    <a:p>
                      <a:pPr algn="r" fontAlgn="b"/>
                      <a:r>
                        <a:rPr lang="en-US" sz="1600" b="0" u="none" strike="noStrike" dirty="0">
                          <a:solidFill>
                            <a:schemeClr val="bg1"/>
                          </a:solidFill>
                          <a:effectLst/>
                        </a:rPr>
                        <a:t>5 days</a:t>
                      </a:r>
                      <a:endParaRPr lang="en-US" sz="1600" b="0" i="0" u="none" strike="noStrike" dirty="0">
                        <a:solidFill>
                          <a:schemeClr val="bg1"/>
                        </a:solidFill>
                        <a:effectLst/>
                        <a:latin typeface="+mn-lt"/>
                      </a:endParaRPr>
                    </a:p>
                  </a:txBody>
                  <a:tcPr marL="60960" marR="60960" marT="60960" marB="60960" anchor="ctr">
                    <a:solidFill>
                      <a:schemeClr val="bg1">
                        <a:lumMod val="65000"/>
                      </a:schemeClr>
                    </a:solidFill>
                  </a:tcPr>
                </a:tc>
                <a:extLst>
                  <a:ext uri="{0D108BD9-81ED-4DB2-BD59-A6C34878D82A}">
                    <a16:rowId xmlns:a16="http://schemas.microsoft.com/office/drawing/2014/main" val="10001"/>
                  </a:ext>
                </a:extLst>
              </a:tr>
              <a:tr h="365760">
                <a:tc>
                  <a:txBody>
                    <a:bodyPr/>
                    <a:lstStyle/>
                    <a:p>
                      <a:pPr algn="l" fontAlgn="b"/>
                      <a:r>
                        <a:rPr lang="en-US" sz="1600" b="0" u="none" strike="noStrike" dirty="0">
                          <a:solidFill>
                            <a:schemeClr val="bg1"/>
                          </a:solidFill>
                          <a:effectLst/>
                        </a:rPr>
                        <a:t>2. Lowest cost</a:t>
                      </a:r>
                      <a:endParaRPr lang="en-US" sz="1600" b="0" i="0" u="none" strike="noStrike" dirty="0">
                        <a:solidFill>
                          <a:schemeClr val="bg1"/>
                        </a:solidFill>
                        <a:effectLst/>
                        <a:latin typeface="+mn-lt"/>
                      </a:endParaRPr>
                    </a:p>
                  </a:txBody>
                  <a:tcPr marL="60960" marR="60960" marT="60960" marB="60960" anchor="ctr">
                    <a:solidFill>
                      <a:schemeClr val="accent4"/>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u="none" strike="noStrike" dirty="0">
                          <a:solidFill>
                            <a:schemeClr val="bg1"/>
                          </a:solidFill>
                          <a:effectLst/>
                        </a:rPr>
                        <a:t>2.5</a:t>
                      </a:r>
                      <a:r>
                        <a:rPr lang="en-US" sz="1600" b="0" u="none" strike="noStrike" baseline="0" dirty="0">
                          <a:solidFill>
                            <a:schemeClr val="bg1"/>
                          </a:solidFill>
                          <a:effectLst/>
                        </a:rPr>
                        <a:t> MW</a:t>
                      </a:r>
                      <a:endParaRPr lang="en-US" sz="1600" b="0" i="0" u="none" strike="noStrike" dirty="0">
                        <a:solidFill>
                          <a:schemeClr val="bg1"/>
                        </a:solidFill>
                        <a:effectLst/>
                        <a:latin typeface="+mn-lt"/>
                      </a:endParaRPr>
                    </a:p>
                  </a:txBody>
                  <a:tcPr marL="60960" marR="60960" marT="60960" marB="60960" anchor="ctr">
                    <a:solidFill>
                      <a:schemeClr val="accent4"/>
                    </a:solidFill>
                  </a:tcPr>
                </a:tc>
                <a:tc>
                  <a:txBody>
                    <a:bodyPr/>
                    <a:lstStyle/>
                    <a:p>
                      <a:pPr algn="r" fontAlgn="b"/>
                      <a:r>
                        <a:rPr lang="en-US" sz="1600" b="0" u="none" strike="noStrike" baseline="0" dirty="0">
                          <a:solidFill>
                            <a:schemeClr val="bg1"/>
                          </a:solidFill>
                          <a:effectLst/>
                        </a:rPr>
                        <a:t>625 kW </a:t>
                      </a:r>
                      <a:endParaRPr lang="en-US" sz="1600" b="0" i="0" u="none" strike="noStrike" dirty="0">
                        <a:solidFill>
                          <a:schemeClr val="bg1"/>
                        </a:solidFill>
                        <a:effectLst/>
                        <a:latin typeface="+mn-lt"/>
                      </a:endParaRPr>
                    </a:p>
                  </a:txBody>
                  <a:tcPr marL="60960" marR="60960" marT="60960" marB="60960" anchor="ctr">
                    <a:solidFill>
                      <a:schemeClr val="accent4"/>
                    </a:solidFill>
                  </a:tcPr>
                </a:tc>
                <a:tc>
                  <a:txBody>
                    <a:bodyPr/>
                    <a:lstStyle/>
                    <a:p>
                      <a:pPr algn="r" fontAlgn="b"/>
                      <a:r>
                        <a:rPr lang="en-US" sz="1600" b="0" u="none" strike="noStrike" baseline="0" dirty="0">
                          <a:solidFill>
                            <a:schemeClr val="bg1"/>
                          </a:solidFill>
                          <a:effectLst/>
                        </a:rPr>
                        <a:t>175 kWh </a:t>
                      </a:r>
                      <a:endParaRPr lang="en-US" sz="1600" b="0" i="0" u="none" strike="noStrike" dirty="0">
                        <a:solidFill>
                          <a:schemeClr val="bg1"/>
                        </a:solidFill>
                        <a:effectLst/>
                        <a:latin typeface="+mn-lt"/>
                      </a:endParaRPr>
                    </a:p>
                  </a:txBody>
                  <a:tcPr marL="60960" marR="60960" marT="60960" marB="60960" anchor="ctr">
                    <a:solidFill>
                      <a:schemeClr val="accent4"/>
                    </a:solidFill>
                  </a:tcPr>
                </a:tc>
                <a:tc>
                  <a:txBody>
                    <a:bodyPr/>
                    <a:lstStyle/>
                    <a:p>
                      <a:pPr algn="r" fontAlgn="b"/>
                      <a:r>
                        <a:rPr lang="en-US" sz="1600" b="0" u="none" strike="noStrike" dirty="0">
                          <a:solidFill>
                            <a:schemeClr val="bg1"/>
                          </a:solidFill>
                          <a:effectLst/>
                        </a:rPr>
                        <a:t>$19.5 million</a:t>
                      </a:r>
                      <a:endParaRPr lang="en-US" sz="1600" b="0" i="0" u="none" strike="noStrike" dirty="0">
                        <a:solidFill>
                          <a:schemeClr val="bg1"/>
                        </a:solidFill>
                        <a:effectLst/>
                        <a:latin typeface="+mn-lt"/>
                      </a:endParaRPr>
                    </a:p>
                  </a:txBody>
                  <a:tcPr marL="60960" marR="60960" marT="60960" marB="60960" anchor="ctr">
                    <a:solidFill>
                      <a:schemeClr val="accent4"/>
                    </a:solidFill>
                  </a:tcPr>
                </a:tc>
                <a:tc>
                  <a:txBody>
                    <a:bodyPr/>
                    <a:lstStyle/>
                    <a:p>
                      <a:pPr algn="r" fontAlgn="b"/>
                      <a:r>
                        <a:rPr lang="en-US" sz="1600" b="0" u="none" strike="noStrike" dirty="0">
                          <a:solidFill>
                            <a:schemeClr val="bg1"/>
                          </a:solidFill>
                          <a:effectLst/>
                        </a:rPr>
                        <a:t>6 days</a:t>
                      </a:r>
                      <a:endParaRPr lang="en-US" sz="1600" b="0" i="0" u="none" strike="noStrike" dirty="0">
                        <a:solidFill>
                          <a:schemeClr val="bg1"/>
                        </a:solidFill>
                        <a:effectLst/>
                        <a:latin typeface="+mn-lt"/>
                      </a:endParaRPr>
                    </a:p>
                  </a:txBody>
                  <a:tcPr marL="60960" marR="60960" marT="60960" marB="60960" anchor="ctr">
                    <a:solidFill>
                      <a:schemeClr val="accent4"/>
                    </a:solidFill>
                  </a:tcPr>
                </a:tc>
                <a:extLst>
                  <a:ext uri="{0D108BD9-81ED-4DB2-BD59-A6C34878D82A}">
                    <a16:rowId xmlns:a16="http://schemas.microsoft.com/office/drawing/2014/main" val="10002"/>
                  </a:ext>
                </a:extLst>
              </a:tr>
              <a:tr h="365760">
                <a:tc>
                  <a:txBody>
                    <a:bodyPr/>
                    <a:lstStyle/>
                    <a:p>
                      <a:pPr algn="l" fontAlgn="b"/>
                      <a:r>
                        <a:rPr lang="en-US" sz="1600" b="0" u="none" strike="noStrike" dirty="0">
                          <a:solidFill>
                            <a:schemeClr val="bg1"/>
                          </a:solidFill>
                          <a:effectLst/>
                        </a:rPr>
                        <a:t>3. Proposed</a:t>
                      </a:r>
                      <a:r>
                        <a:rPr lang="en-US" sz="1600" b="0" u="none" strike="noStrike" baseline="0" dirty="0">
                          <a:solidFill>
                            <a:schemeClr val="bg1"/>
                          </a:solidFill>
                          <a:effectLst/>
                        </a:rPr>
                        <a:t> system</a:t>
                      </a:r>
                      <a:endParaRPr lang="en-US" sz="1600" b="0" i="0" u="none" strike="noStrike" dirty="0">
                        <a:solidFill>
                          <a:schemeClr val="bg1"/>
                        </a:solidFill>
                        <a:effectLst/>
                        <a:latin typeface="+mn-lt"/>
                      </a:endParaRPr>
                    </a:p>
                  </a:txBody>
                  <a:tcPr marL="60960" marR="60960" marT="60960" marB="60960" anchor="ctr">
                    <a:solidFill>
                      <a:schemeClr val="accent1"/>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u="none" strike="noStrike" dirty="0">
                          <a:solidFill>
                            <a:schemeClr val="bg1"/>
                          </a:solidFill>
                          <a:effectLst/>
                        </a:rPr>
                        <a:t>2.5</a:t>
                      </a:r>
                      <a:r>
                        <a:rPr lang="en-US" sz="1600" b="0" u="none" strike="noStrike" baseline="0" dirty="0">
                          <a:solidFill>
                            <a:schemeClr val="bg1"/>
                          </a:solidFill>
                          <a:effectLst/>
                        </a:rPr>
                        <a:t> MW</a:t>
                      </a:r>
                      <a:endParaRPr lang="en-US" sz="1600" b="0" i="0" u="none" strike="noStrike" baseline="0" dirty="0">
                        <a:solidFill>
                          <a:schemeClr val="bg1"/>
                        </a:solidFill>
                        <a:effectLst/>
                        <a:latin typeface="+mn-lt"/>
                      </a:endParaRPr>
                    </a:p>
                  </a:txBody>
                  <a:tcPr marL="60960" marR="60960" marT="60960" marB="60960" anchor="ctr">
                    <a:solidFill>
                      <a:schemeClr val="accent1"/>
                    </a:solidFill>
                  </a:tcPr>
                </a:tc>
                <a:tc>
                  <a:txBody>
                    <a:bodyPr/>
                    <a:lstStyle/>
                    <a:p>
                      <a:pPr algn="r" fontAlgn="b"/>
                      <a:r>
                        <a:rPr lang="en-US" sz="1600" b="0" u="none" strike="noStrike" baseline="0" dirty="0">
                          <a:solidFill>
                            <a:schemeClr val="bg1"/>
                          </a:solidFill>
                          <a:effectLst/>
                        </a:rPr>
                        <a:t>2 MW</a:t>
                      </a:r>
                      <a:endParaRPr lang="en-US" sz="1600" b="0" i="0" u="none" strike="noStrike" dirty="0">
                        <a:solidFill>
                          <a:schemeClr val="bg1"/>
                        </a:solidFill>
                        <a:effectLst/>
                        <a:latin typeface="+mn-lt"/>
                      </a:endParaRPr>
                    </a:p>
                  </a:txBody>
                  <a:tcPr marL="60960" marR="60960" marT="60960" marB="60960" anchor="ctr">
                    <a:solidFill>
                      <a:schemeClr val="accent1"/>
                    </a:solidFill>
                  </a:tcPr>
                </a:tc>
                <a:tc>
                  <a:txBody>
                    <a:bodyPr/>
                    <a:lstStyle/>
                    <a:p>
                      <a:pPr algn="r" fontAlgn="b"/>
                      <a:r>
                        <a:rPr lang="en-US" sz="1600" b="0" u="none" strike="noStrike" dirty="0">
                          <a:solidFill>
                            <a:schemeClr val="bg1"/>
                          </a:solidFill>
                          <a:effectLst/>
                        </a:rPr>
                        <a:t>500 kWh</a:t>
                      </a:r>
                      <a:endParaRPr lang="en-US" sz="1600" b="0" i="0" u="none" strike="noStrike" dirty="0">
                        <a:solidFill>
                          <a:schemeClr val="bg1"/>
                        </a:solidFill>
                        <a:effectLst/>
                        <a:latin typeface="+mn-lt"/>
                      </a:endParaRPr>
                    </a:p>
                  </a:txBody>
                  <a:tcPr marL="60960" marR="60960" marT="60960" marB="60960" anchor="ctr">
                    <a:solidFill>
                      <a:schemeClr val="accent1"/>
                    </a:solidFill>
                  </a:tcPr>
                </a:tc>
                <a:tc>
                  <a:txBody>
                    <a:bodyPr/>
                    <a:lstStyle/>
                    <a:p>
                      <a:pPr algn="r" fontAlgn="b"/>
                      <a:r>
                        <a:rPr lang="en-US" sz="1600" b="0" u="none" strike="noStrike" dirty="0">
                          <a:solidFill>
                            <a:schemeClr val="bg1"/>
                          </a:solidFill>
                          <a:effectLst/>
                        </a:rPr>
                        <a:t>$20 million</a:t>
                      </a:r>
                      <a:endParaRPr lang="en-US" sz="1600" b="0" i="0" u="none" strike="noStrike" dirty="0">
                        <a:solidFill>
                          <a:schemeClr val="bg1"/>
                        </a:solidFill>
                        <a:effectLst/>
                        <a:latin typeface="+mn-lt"/>
                      </a:endParaRPr>
                    </a:p>
                  </a:txBody>
                  <a:tcPr marL="60960" marR="60960" marT="60960" marB="60960" anchor="ctr">
                    <a:solidFill>
                      <a:schemeClr val="accent1"/>
                    </a:solidFill>
                  </a:tcPr>
                </a:tc>
                <a:tc>
                  <a:txBody>
                    <a:bodyPr/>
                    <a:lstStyle/>
                    <a:p>
                      <a:pPr algn="r" fontAlgn="b"/>
                      <a:r>
                        <a:rPr lang="en-US" sz="1600" b="0" u="none" strike="noStrike" dirty="0">
                          <a:solidFill>
                            <a:schemeClr val="bg1"/>
                          </a:solidFill>
                          <a:effectLst/>
                        </a:rPr>
                        <a:t>9 days</a:t>
                      </a:r>
                      <a:endParaRPr lang="en-US" sz="1600" b="0" i="0" u="none" strike="noStrike" dirty="0">
                        <a:solidFill>
                          <a:schemeClr val="bg1"/>
                        </a:solidFill>
                        <a:effectLst/>
                        <a:latin typeface="+mn-lt"/>
                      </a:endParaRPr>
                    </a:p>
                  </a:txBody>
                  <a:tcPr marL="60960" marR="60960" marT="60960" marB="60960" anchor="ctr">
                    <a:solidFill>
                      <a:schemeClr val="accent1"/>
                    </a:solidFill>
                  </a:tcPr>
                </a:tc>
                <a:extLst>
                  <a:ext uri="{0D108BD9-81ED-4DB2-BD59-A6C34878D82A}">
                    <a16:rowId xmlns:a16="http://schemas.microsoft.com/office/drawing/2014/main" val="10003"/>
                  </a:ext>
                </a:extLst>
              </a:tr>
            </a:tbl>
          </a:graphicData>
        </a:graphic>
      </p:graphicFrame>
      <p:graphicFrame>
        <p:nvGraphicFramePr>
          <p:cNvPr id="4" name="Chart 3" descr="a graph of probability of surviving outage and the length of outage by days">
            <a:extLst>
              <a:ext uri="{FF2B5EF4-FFF2-40B4-BE49-F238E27FC236}">
                <a16:creationId xmlns:a16="http://schemas.microsoft.com/office/drawing/2014/main" id="{D5EF17C8-0B0E-49FF-965C-DBC938C48191}"/>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330753054"/>
              </p:ext>
            </p:extLst>
          </p:nvPr>
        </p:nvGraphicFramePr>
        <p:xfrm>
          <a:off x="4279744" y="2892338"/>
          <a:ext cx="7761041" cy="343218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F59DE4C-EC19-4780-BCAD-E8569178E232}"/>
              </a:ext>
            </a:extLst>
          </p:cNvPr>
          <p:cNvSpPr txBox="1"/>
          <p:nvPr/>
        </p:nvSpPr>
        <p:spPr>
          <a:xfrm>
            <a:off x="612648" y="6454385"/>
            <a:ext cx="10213479" cy="246221"/>
          </a:xfrm>
          <a:prstGeom prst="rect">
            <a:avLst/>
          </a:prstGeom>
          <a:noFill/>
        </p:spPr>
        <p:txBody>
          <a:bodyPr wrap="square" lIns="0" rtlCol="0">
            <a:spAutoFit/>
          </a:bodyPr>
          <a:lstStyle/>
          <a:p>
            <a:r>
              <a:rPr lang="en-US" sz="1000" dirty="0">
                <a:solidFill>
                  <a:srgbClr val="000000"/>
                </a:solidFill>
              </a:rPr>
              <a:t>Kate Anderson et al. </a:t>
            </a:r>
            <a:r>
              <a:rPr lang="en-US" sz="1000" i="1" dirty="0">
                <a:solidFill>
                  <a:srgbClr val="000000"/>
                </a:solidFill>
              </a:rPr>
              <a:t>Increasing Resiliency Through Renewable Energy Microgrids</a:t>
            </a:r>
            <a:r>
              <a:rPr lang="en-US" sz="1000" dirty="0">
                <a:solidFill>
                  <a:srgbClr val="000000"/>
                </a:solidFill>
              </a:rPr>
              <a:t>. Exton, PA: Journal of Energy Management. August 2017. </a:t>
            </a:r>
            <a:r>
              <a:rPr lang="en-US" sz="1000" dirty="0">
                <a:solidFill>
                  <a:srgbClr val="000000"/>
                </a:solidFill>
                <a:hlinkClick r:id="rId4"/>
              </a:rPr>
              <a:t>https://www.nrel.gov/docs/fy17osti/69034.pdf</a:t>
            </a:r>
            <a:r>
              <a:rPr lang="en-US" sz="1000" dirty="0">
                <a:solidFill>
                  <a:srgbClr val="000000"/>
                </a:solidFill>
              </a:rPr>
              <a:t>. </a:t>
            </a:r>
          </a:p>
        </p:txBody>
      </p:sp>
    </p:spTree>
    <p:extLst>
      <p:ext uri="{BB962C8B-B14F-4D97-AF65-F5344CB8AC3E}">
        <p14:creationId xmlns:p14="http://schemas.microsoft.com/office/powerpoint/2010/main" val="2147802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standalone solar and solar plus by the week day">
            <a:extLst>
              <a:ext uri="{FF2B5EF4-FFF2-40B4-BE49-F238E27FC236}">
                <a16:creationId xmlns:a16="http://schemas.microsoft.com/office/drawing/2014/main" id="{C79ED985-2D0D-4F6F-BBF1-03AE1687EFB0}"/>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81532" y="3313971"/>
            <a:ext cx="4343622" cy="3061526"/>
          </a:xfrm>
          <a:prstGeom prst="rect">
            <a:avLst/>
          </a:prstGeom>
        </p:spPr>
      </p:pic>
      <p:sp>
        <p:nvSpPr>
          <p:cNvPr id="3" name="Title 2" descr="Aligning Generation and Load With Storage and Demand Flexibility"/>
          <p:cNvSpPr>
            <a:spLocks noGrp="1"/>
          </p:cNvSpPr>
          <p:nvPr>
            <p:ph type="title"/>
          </p:nvPr>
        </p:nvSpPr>
        <p:spPr>
          <a:xfrm>
            <a:off x="612648" y="2"/>
            <a:ext cx="6089514" cy="1207008"/>
          </a:xfrm>
        </p:spPr>
        <p:txBody>
          <a:bodyPr>
            <a:noAutofit/>
          </a:bodyPr>
          <a:lstStyle/>
          <a:p>
            <a:r>
              <a:rPr lang="en-US" sz="3200" dirty="0"/>
              <a:t>Aligning Generation and Load With Storage and Demand Flexibility</a:t>
            </a:r>
          </a:p>
        </p:txBody>
      </p:sp>
      <p:sp>
        <p:nvSpPr>
          <p:cNvPr id="2" name="Content Placeholder 1"/>
          <p:cNvSpPr>
            <a:spLocks noGrp="1"/>
          </p:cNvSpPr>
          <p:nvPr>
            <p:ph idx="4294967295"/>
          </p:nvPr>
        </p:nvSpPr>
        <p:spPr>
          <a:xfrm>
            <a:off x="612648" y="1380744"/>
            <a:ext cx="6089514" cy="2514600"/>
          </a:xfrm>
        </p:spPr>
        <p:txBody>
          <a:bodyPr lIns="0">
            <a:normAutofit lnSpcReduction="10000"/>
          </a:bodyPr>
          <a:lstStyle/>
          <a:p>
            <a:pPr marL="0" indent="0">
              <a:spcBef>
                <a:spcPts val="0"/>
              </a:spcBef>
              <a:spcAft>
                <a:spcPts val="800"/>
              </a:spcAft>
              <a:buNone/>
            </a:pPr>
            <a:r>
              <a:rPr lang="en-US" sz="2000" b="1" dirty="0">
                <a:solidFill>
                  <a:schemeClr val="accent6">
                    <a:lumMod val="50000"/>
                  </a:schemeClr>
                </a:solidFill>
              </a:rPr>
              <a:t>Description: </a:t>
            </a:r>
            <a:r>
              <a:rPr lang="en-US" sz="2000" dirty="0">
                <a:solidFill>
                  <a:schemeClr val="accent6">
                    <a:lumMod val="50000"/>
                  </a:schemeClr>
                </a:solidFill>
              </a:rPr>
              <a:t>NREL evaluated controllable load and storage options to improve customer economics of solar under post-net metering utility tariffs.</a:t>
            </a:r>
          </a:p>
          <a:p>
            <a:pPr marL="0" indent="0">
              <a:spcBef>
                <a:spcPts val="0"/>
              </a:spcBef>
              <a:spcAft>
                <a:spcPts val="800"/>
              </a:spcAft>
              <a:buNone/>
            </a:pPr>
            <a:r>
              <a:rPr lang="en-US" sz="2000" b="1" dirty="0">
                <a:solidFill>
                  <a:schemeClr val="accent6">
                    <a:lumMod val="50000"/>
                  </a:schemeClr>
                </a:solidFill>
              </a:rPr>
              <a:t>Technology: </a:t>
            </a:r>
            <a:r>
              <a:rPr lang="en-US" sz="2000" dirty="0">
                <a:solidFill>
                  <a:schemeClr val="accent6">
                    <a:lumMod val="50000"/>
                  </a:schemeClr>
                </a:solidFill>
              </a:rPr>
              <a:t>Solar, storage, buildings</a:t>
            </a:r>
          </a:p>
          <a:p>
            <a:pPr marL="0" indent="0">
              <a:spcBef>
                <a:spcPts val="0"/>
              </a:spcBef>
              <a:spcAft>
                <a:spcPts val="800"/>
              </a:spcAft>
              <a:buNone/>
            </a:pPr>
            <a:r>
              <a:rPr lang="en-US" sz="2000" b="1" dirty="0">
                <a:solidFill>
                  <a:schemeClr val="accent6">
                    <a:lumMod val="50000"/>
                  </a:schemeClr>
                </a:solidFill>
              </a:rPr>
              <a:t>Impact: </a:t>
            </a:r>
            <a:r>
              <a:rPr lang="en-US" sz="2000" dirty="0">
                <a:solidFill>
                  <a:schemeClr val="accent6">
                    <a:lumMod val="50000"/>
                  </a:schemeClr>
                </a:solidFill>
              </a:rPr>
              <a:t>Flexible loads increase the value of solar by aligning generation to load to maximize value.</a:t>
            </a:r>
          </a:p>
          <a:p>
            <a:pPr marL="0" indent="0">
              <a:spcBef>
                <a:spcPts val="0"/>
              </a:spcBef>
              <a:spcAft>
                <a:spcPts val="800"/>
              </a:spcAft>
              <a:buNone/>
            </a:pPr>
            <a:r>
              <a:rPr lang="en-US" sz="2000" b="1" dirty="0">
                <a:solidFill>
                  <a:schemeClr val="accent6">
                    <a:lumMod val="50000"/>
                  </a:schemeClr>
                </a:solidFill>
              </a:rPr>
              <a:t>Partner: </a:t>
            </a:r>
            <a:r>
              <a:rPr lang="en-US" sz="2000" dirty="0">
                <a:solidFill>
                  <a:schemeClr val="accent6">
                    <a:lumMod val="50000"/>
                  </a:schemeClr>
                </a:solidFill>
              </a:rPr>
              <a:t>DOE Solar</a:t>
            </a:r>
          </a:p>
        </p:txBody>
      </p:sp>
      <p:pic>
        <p:nvPicPr>
          <p:cNvPr id="8" name="Picture 7" descr="a diagram of a house with solar, smart ac, smart water heater and battery stoarage">
            <a:extLst>
              <a:ext uri="{FF2B5EF4-FFF2-40B4-BE49-F238E27FC236}">
                <a16:creationId xmlns:a16="http://schemas.microsoft.com/office/drawing/2014/main" id="{463ECCA8-48CA-4282-9CDB-F2E7566E5A59}"/>
              </a:ext>
              <a:ext uri="{C183D7F6-B498-43B3-948B-1728B52AA6E4}">
                <adec:decorative xmlns:adec="http://schemas.microsoft.com/office/drawing/2017/decorative" val="0"/>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7133584" y="302062"/>
            <a:ext cx="4572863" cy="2675834"/>
          </a:xfrm>
          <a:prstGeom prst="rect">
            <a:avLst/>
          </a:prstGeom>
          <a:noFill/>
          <a:ln>
            <a:noFill/>
          </a:ln>
        </p:spPr>
      </p:pic>
      <p:pic>
        <p:nvPicPr>
          <p:cNvPr id="9" name="Picture 8" descr="a graph of standalone solar and solar plus by the hour">
            <a:extLst>
              <a:ext uri="{FF2B5EF4-FFF2-40B4-BE49-F238E27FC236}">
                <a16:creationId xmlns:a16="http://schemas.microsoft.com/office/drawing/2014/main" id="{C51707AA-8299-45F2-95C1-905083DAEF5F}"/>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397" r="1693" b="2078"/>
          <a:stretch/>
        </p:blipFill>
        <p:spPr>
          <a:xfrm>
            <a:off x="7610475" y="3370963"/>
            <a:ext cx="4343622" cy="3147596"/>
          </a:xfrm>
          <a:prstGeom prst="rect">
            <a:avLst/>
          </a:prstGeom>
        </p:spPr>
      </p:pic>
      <p:sp>
        <p:nvSpPr>
          <p:cNvPr id="10" name="Arrow: Curved Down 9">
            <a:extLst>
              <a:ext uri="{FF2B5EF4-FFF2-40B4-BE49-F238E27FC236}">
                <a16:creationId xmlns:a16="http://schemas.microsoft.com/office/drawing/2014/main" id="{34FE60C3-2E46-49C5-96BD-84BB3E3C46BC}"/>
              </a:ext>
              <a:ext uri="{C183D7F6-B498-43B3-948B-1728B52AA6E4}">
                <adec:decorative xmlns:adec="http://schemas.microsoft.com/office/drawing/2017/decorative" val="1"/>
              </a:ext>
            </a:extLst>
          </p:cNvPr>
          <p:cNvSpPr/>
          <p:nvPr/>
        </p:nvSpPr>
        <p:spPr>
          <a:xfrm>
            <a:off x="5845302" y="3151632"/>
            <a:ext cx="3413769" cy="470767"/>
          </a:xfrm>
          <a:prstGeom prst="curved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2" name="TextBox 11">
            <a:extLst>
              <a:ext uri="{FF2B5EF4-FFF2-40B4-BE49-F238E27FC236}">
                <a16:creationId xmlns:a16="http://schemas.microsoft.com/office/drawing/2014/main" id="{5A4D82F0-C0A1-42C7-8CE6-12113D332231}"/>
              </a:ext>
            </a:extLst>
          </p:cNvPr>
          <p:cNvSpPr txBox="1"/>
          <p:nvPr/>
        </p:nvSpPr>
        <p:spPr>
          <a:xfrm>
            <a:off x="612648" y="6460176"/>
            <a:ext cx="8659368" cy="400110"/>
          </a:xfrm>
          <a:prstGeom prst="rect">
            <a:avLst/>
          </a:prstGeom>
          <a:noFill/>
        </p:spPr>
        <p:txBody>
          <a:bodyPr wrap="square" lIns="0" rtlCol="0">
            <a:spAutoFit/>
          </a:bodyPr>
          <a:lstStyle/>
          <a:p>
            <a:pPr lvl="0"/>
            <a:r>
              <a:rPr lang="en-US" sz="1000" dirty="0"/>
              <a:t>O'Shaughnessy, Eric, Dylan Cutler, Kristen Ardani, Robert Margolis. </a:t>
            </a:r>
            <a:r>
              <a:rPr lang="en-US" sz="1000" i="1" dirty="0"/>
              <a:t>Solar Plus: Optimization of Distributed Solar PV through Battery Storage and Dispatchable Load in Residential Buildings</a:t>
            </a:r>
            <a:r>
              <a:rPr lang="en-US" sz="1000" dirty="0"/>
              <a:t>. United Kingdom: Applied Energy, March 2018. </a:t>
            </a:r>
            <a:r>
              <a:rPr lang="en-US" sz="1000" u="sng" dirty="0">
                <a:solidFill>
                  <a:srgbClr val="E9711C"/>
                </a:solidFill>
                <a:hlinkClick r:id="rId6" tooltip="Persistent link using digital object identifier">
                  <a:extLst>
                    <a:ext uri="{A12FA001-AC4F-418D-AE19-62706E023703}">
                      <ahyp:hlinkClr xmlns:ahyp="http://schemas.microsoft.com/office/drawing/2018/hyperlinkcolor" val="tx"/>
                    </a:ext>
                  </a:extLst>
                </a:hlinkClick>
              </a:rPr>
              <a:t>https://doi.org/10.1016/j.apenergy.2017.12.118</a:t>
            </a:r>
            <a:r>
              <a:rPr lang="en-US" sz="1000" dirty="0"/>
              <a:t>. </a:t>
            </a:r>
            <a:endParaRPr lang="en-US" sz="1000" dirty="0">
              <a:solidFill>
                <a:srgbClr val="000000"/>
              </a:solidFill>
            </a:endParaRPr>
          </a:p>
        </p:txBody>
      </p:sp>
    </p:spTree>
    <p:extLst>
      <p:ext uri="{BB962C8B-B14F-4D97-AF65-F5344CB8AC3E}">
        <p14:creationId xmlns:p14="http://schemas.microsoft.com/office/powerpoint/2010/main" val="679600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a diagram of integrating electric vehicle fleets with DER and grid">
            <a:extLst>
              <a:ext uri="{FF2B5EF4-FFF2-40B4-BE49-F238E27FC236}">
                <a16:creationId xmlns:a16="http://schemas.microsoft.com/office/drawing/2014/main" id="{407B8AA6-98C0-4633-8AE4-AB1D977DCFF0}"/>
              </a:ext>
              <a:ext uri="{C183D7F6-B498-43B3-948B-1728B52AA6E4}">
                <adec:decorative xmlns:adec="http://schemas.microsoft.com/office/drawing/2017/decorative" val="0"/>
              </a:ext>
            </a:extLst>
          </p:cNvPr>
          <p:cNvGrpSpPr/>
          <p:nvPr/>
        </p:nvGrpSpPr>
        <p:grpSpPr>
          <a:xfrm>
            <a:off x="6324109" y="1049709"/>
            <a:ext cx="5584723" cy="5054909"/>
            <a:chOff x="2051917" y="2192586"/>
            <a:chExt cx="2602307" cy="2409147"/>
          </a:xfrm>
        </p:grpSpPr>
        <p:pic>
          <p:nvPicPr>
            <p:cNvPr id="7" name="Picture 6">
              <a:extLst>
                <a:ext uri="{FF2B5EF4-FFF2-40B4-BE49-F238E27FC236}">
                  <a16:creationId xmlns:a16="http://schemas.microsoft.com/office/drawing/2014/main" id="{E4F43B98-F0BF-46CB-9D55-2E3FFF5606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1917" y="2192586"/>
              <a:ext cx="2602307" cy="2409147"/>
            </a:xfrm>
            <a:prstGeom prst="rect">
              <a:avLst/>
            </a:prstGeom>
            <a:ln w="76200">
              <a:noFill/>
            </a:ln>
          </p:spPr>
        </p:pic>
        <p:sp>
          <p:nvSpPr>
            <p:cNvPr id="8" name="Rounded Rectangle 12">
              <a:extLst>
                <a:ext uri="{FF2B5EF4-FFF2-40B4-BE49-F238E27FC236}">
                  <a16:creationId xmlns:a16="http://schemas.microsoft.com/office/drawing/2014/main" id="{E6D548E2-8F8B-4E24-812B-783401A9DECE}"/>
                </a:ext>
              </a:extLst>
            </p:cNvPr>
            <p:cNvSpPr/>
            <p:nvPr/>
          </p:nvSpPr>
          <p:spPr>
            <a:xfrm>
              <a:off x="2323623" y="2359787"/>
              <a:ext cx="324523" cy="381300"/>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lstStyle/>
            <a:p>
              <a:pPr algn="ctr">
                <a:defRPr/>
              </a:pPr>
              <a:r>
                <a:rPr lang="en-US" sz="1600" dirty="0">
                  <a:solidFill>
                    <a:srgbClr val="FFFFFF"/>
                  </a:solidFill>
                  <a:latin typeface="Calibri"/>
                </a:rPr>
                <a:t>Grid</a:t>
              </a:r>
            </a:p>
          </p:txBody>
        </p:sp>
      </p:grpSp>
      <p:sp>
        <p:nvSpPr>
          <p:cNvPr id="2" name="Title 1" descr="Integrating EV Fleets With DER and Grid">
            <a:extLst>
              <a:ext uri="{FF2B5EF4-FFF2-40B4-BE49-F238E27FC236}">
                <a16:creationId xmlns:a16="http://schemas.microsoft.com/office/drawing/2014/main" id="{A271B74A-8BE6-44B3-A0A7-C05BCB9FC347}"/>
              </a:ext>
            </a:extLst>
          </p:cNvPr>
          <p:cNvSpPr>
            <a:spLocks noGrp="1"/>
          </p:cNvSpPr>
          <p:nvPr>
            <p:ph type="title"/>
          </p:nvPr>
        </p:nvSpPr>
        <p:spPr>
          <a:xfrm>
            <a:off x="609600" y="1"/>
            <a:ext cx="5497435" cy="1209523"/>
          </a:xfrm>
        </p:spPr>
        <p:txBody>
          <a:bodyPr lIns="0"/>
          <a:lstStyle/>
          <a:p>
            <a:r>
              <a:rPr lang="en-US" sz="3200" dirty="0">
                <a:latin typeface="Calibri" panose="020F0502020204030204" pitchFamily="34" charset="0"/>
                <a:cs typeface="Calibri" panose="020F0502020204030204" pitchFamily="34" charset="0"/>
              </a:rPr>
              <a:t>Integrating EV Fleets With DER and Grid</a:t>
            </a:r>
            <a:endParaRPr lang="en-US" sz="3200" dirty="0"/>
          </a:p>
        </p:txBody>
      </p:sp>
      <p:sp>
        <p:nvSpPr>
          <p:cNvPr id="20" name="Rectangle 19">
            <a:extLst>
              <a:ext uri="{FF2B5EF4-FFF2-40B4-BE49-F238E27FC236}">
                <a16:creationId xmlns:a16="http://schemas.microsoft.com/office/drawing/2014/main" id="{0258EAB0-51F2-4CD2-AA61-7EB3BE9935EE}"/>
              </a:ext>
            </a:extLst>
          </p:cNvPr>
          <p:cNvSpPr/>
          <p:nvPr/>
        </p:nvSpPr>
        <p:spPr>
          <a:xfrm>
            <a:off x="612648" y="1380744"/>
            <a:ext cx="5644512" cy="4093428"/>
          </a:xfrm>
          <a:prstGeom prst="rect">
            <a:avLst/>
          </a:prstGeom>
        </p:spPr>
        <p:txBody>
          <a:bodyPr wrap="square" lIns="0">
            <a:spAutoFit/>
          </a:bodyPr>
          <a:lstStyle/>
          <a:p>
            <a:pPr lvl="0">
              <a:spcAft>
                <a:spcPts val="800"/>
              </a:spcAft>
              <a:defRPr/>
            </a:pPr>
            <a:r>
              <a:rPr lang="en-US" sz="2000" b="1" dirty="0">
                <a:solidFill>
                  <a:srgbClr val="000C14"/>
                </a:solidFill>
              </a:rPr>
              <a:t>Description:</a:t>
            </a:r>
            <a:r>
              <a:rPr lang="en-US" sz="2000" dirty="0">
                <a:solidFill>
                  <a:srgbClr val="000C14"/>
                </a:solidFill>
              </a:rPr>
              <a:t> NREL evaluated opportunities for synergistic integration and control of electrified transportation fleets with flexible buildings loads, renewable energy, and stationary storage. </a:t>
            </a:r>
            <a:endParaRPr lang="en-US" sz="2000" i="1" dirty="0">
              <a:solidFill>
                <a:srgbClr val="000C14"/>
              </a:solidFill>
            </a:endParaRPr>
          </a:p>
          <a:p>
            <a:pPr>
              <a:spcAft>
                <a:spcPts val="800"/>
              </a:spcAft>
              <a:defRPr/>
            </a:pPr>
            <a:r>
              <a:rPr lang="en-US" sz="2000" b="1" dirty="0">
                <a:solidFill>
                  <a:srgbClr val="000C14"/>
                </a:solidFill>
              </a:rPr>
              <a:t>Technologies: </a:t>
            </a:r>
            <a:r>
              <a:rPr lang="en-US" sz="2000" dirty="0">
                <a:solidFill>
                  <a:srgbClr val="000C14"/>
                </a:solidFill>
              </a:rPr>
              <a:t>Mobility, storage, buildings, solar, advanced system integration controls</a:t>
            </a:r>
          </a:p>
          <a:p>
            <a:pPr lvl="0">
              <a:spcAft>
                <a:spcPts val="800"/>
              </a:spcAft>
              <a:defRPr/>
            </a:pPr>
            <a:r>
              <a:rPr lang="en-US" sz="2000" b="1" dirty="0">
                <a:solidFill>
                  <a:srgbClr val="333333"/>
                </a:solidFill>
              </a:rPr>
              <a:t>Impact: </a:t>
            </a:r>
            <a:r>
              <a:rPr lang="en-US" sz="2000" dirty="0">
                <a:solidFill>
                  <a:srgbClr val="000000"/>
                </a:solidFill>
              </a:rPr>
              <a:t>Demonstrated optimal control of integrated renewable energy, building loads, storage, and EV system in laboratory testing. Integrated system provided increased value to the site owner. </a:t>
            </a:r>
            <a:endParaRPr lang="en-US" sz="2000" b="1" dirty="0">
              <a:solidFill>
                <a:srgbClr val="000C14"/>
              </a:solidFill>
            </a:endParaRPr>
          </a:p>
          <a:p>
            <a:pPr>
              <a:spcAft>
                <a:spcPts val="800"/>
              </a:spcAft>
              <a:defRPr/>
            </a:pPr>
            <a:r>
              <a:rPr lang="en-US" sz="2000" b="1" dirty="0">
                <a:solidFill>
                  <a:srgbClr val="000C14"/>
                </a:solidFill>
              </a:rPr>
              <a:t>Partners: </a:t>
            </a:r>
            <a:r>
              <a:rPr lang="en-US" sz="2000" dirty="0">
                <a:solidFill>
                  <a:srgbClr val="000C14"/>
                </a:solidFill>
              </a:rPr>
              <a:t>Eaton (funding partner), Holy Cross Energy, SDG&amp;E, Duke Energy, UPS, EPRI</a:t>
            </a:r>
            <a:endParaRPr lang="en-US" sz="2000" dirty="0">
              <a:solidFill>
                <a:srgbClr val="333333"/>
              </a:solidFill>
            </a:endParaRPr>
          </a:p>
        </p:txBody>
      </p:sp>
      <p:sp>
        <p:nvSpPr>
          <p:cNvPr id="3" name="TextBox 2">
            <a:extLst>
              <a:ext uri="{FF2B5EF4-FFF2-40B4-BE49-F238E27FC236}">
                <a16:creationId xmlns:a16="http://schemas.microsoft.com/office/drawing/2014/main" id="{5E4D357F-1E12-44A1-B6AB-73407144034F}"/>
              </a:ext>
            </a:extLst>
          </p:cNvPr>
          <p:cNvSpPr txBox="1"/>
          <p:nvPr/>
        </p:nvSpPr>
        <p:spPr>
          <a:xfrm>
            <a:off x="612648" y="6318504"/>
            <a:ext cx="6991008" cy="400110"/>
          </a:xfrm>
          <a:prstGeom prst="rect">
            <a:avLst/>
          </a:prstGeom>
          <a:noFill/>
        </p:spPr>
        <p:txBody>
          <a:bodyPr wrap="square" lIns="0" rtlCol="0">
            <a:spAutoFit/>
          </a:bodyPr>
          <a:lstStyle/>
          <a:p>
            <a:r>
              <a:rPr lang="en-US" sz="1000" dirty="0"/>
              <a:t>William Becker et al. </a:t>
            </a:r>
            <a:r>
              <a:rPr lang="en-US" sz="1000" i="1" dirty="0"/>
              <a:t>Cost Reduction of School Bus Fleet Electrification With Optimized Charging and Distributed Energy Resources</a:t>
            </a:r>
            <a:r>
              <a:rPr lang="en-US" sz="1000" dirty="0"/>
              <a:t>. Wichita, KS: North American Power Symposium. October 13–15, 2019. </a:t>
            </a:r>
            <a:r>
              <a:rPr lang="en-US" sz="1000" dirty="0">
                <a:hlinkClick r:id="rId4"/>
              </a:rPr>
              <a:t>https://www.nrel.gov/docs/fy20osti/74187.pdf</a:t>
            </a:r>
            <a:r>
              <a:rPr lang="en-US" sz="1000" dirty="0"/>
              <a:t>. </a:t>
            </a:r>
          </a:p>
        </p:txBody>
      </p:sp>
    </p:spTree>
    <p:extLst>
      <p:ext uri="{BB962C8B-B14F-4D97-AF65-F5344CB8AC3E}">
        <p14:creationId xmlns:p14="http://schemas.microsoft.com/office/powerpoint/2010/main" val="289151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descr="Additional REopt Information">
            <a:extLst>
              <a:ext uri="{FF2B5EF4-FFF2-40B4-BE49-F238E27FC236}">
                <a16:creationId xmlns:a16="http://schemas.microsoft.com/office/drawing/2014/main" id="{5DA3FF9B-7FC8-4762-B480-320090776BAC}"/>
              </a:ext>
            </a:extLst>
          </p:cNvPr>
          <p:cNvSpPr>
            <a:spLocks noGrp="1"/>
          </p:cNvSpPr>
          <p:nvPr>
            <p:ph type="title" idx="4294967295"/>
          </p:nvPr>
        </p:nvSpPr>
        <p:spPr>
          <a:xfrm>
            <a:off x="623888" y="1670050"/>
            <a:ext cx="6510337" cy="179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FFFFF"/>
                </a:solidFill>
                <a:effectLst/>
                <a:uLnTx/>
                <a:uFillTx/>
                <a:latin typeface="+mn-lt"/>
                <a:ea typeface="+mn-ea"/>
                <a:cs typeface="+mn-cs"/>
              </a:rPr>
              <a:t>Additional REopt Information</a:t>
            </a:r>
          </a:p>
        </p:txBody>
      </p:sp>
      <p:sp>
        <p:nvSpPr>
          <p:cNvPr id="5" name="Text Placeholder 2">
            <a:extLst>
              <a:ext uri="{FF2B5EF4-FFF2-40B4-BE49-F238E27FC236}">
                <a16:creationId xmlns:a16="http://schemas.microsoft.com/office/drawing/2014/main" id="{8DABD290-7935-490C-AB84-4FF566590636}"/>
              </a:ext>
            </a:extLst>
          </p:cNvPr>
          <p:cNvSpPr>
            <a:spLocks noGrp="1"/>
          </p:cNvSpPr>
          <p:nvPr>
            <p:ph type="body" sz="quarter" idx="11"/>
          </p:nvPr>
        </p:nvSpPr>
        <p:spPr>
          <a:xfrm>
            <a:off x="623888" y="3948113"/>
            <a:ext cx="5268912" cy="1470025"/>
          </a:xfrm>
        </p:spPr>
        <p:txBody>
          <a:bodyPr/>
          <a:lstStyle/>
          <a:p>
            <a:r>
              <a:rPr lang="en-US" dirty="0"/>
              <a:t>REopt Technical Description</a:t>
            </a:r>
          </a:p>
          <a:p>
            <a:r>
              <a:rPr lang="en-US" dirty="0"/>
              <a:t>REopt Curriculum</a:t>
            </a:r>
          </a:p>
          <a:p>
            <a:r>
              <a:rPr lang="en-US" dirty="0"/>
              <a:t>REopt Journal Articles</a:t>
            </a:r>
          </a:p>
          <a:p>
            <a:r>
              <a:rPr lang="en-US" dirty="0"/>
              <a:t>REopt Team</a:t>
            </a:r>
          </a:p>
        </p:txBody>
      </p:sp>
    </p:spTree>
    <p:extLst>
      <p:ext uri="{BB962C8B-B14F-4D97-AF65-F5344CB8AC3E}">
        <p14:creationId xmlns:p14="http://schemas.microsoft.com/office/powerpoint/2010/main" val="2391264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opt Model Technical Description"/>
          <p:cNvSpPr>
            <a:spLocks noGrp="1"/>
          </p:cNvSpPr>
          <p:nvPr>
            <p:ph type="title"/>
          </p:nvPr>
        </p:nvSpPr>
        <p:spPr>
          <a:xfrm>
            <a:off x="609599" y="1"/>
            <a:ext cx="10982476" cy="1207008"/>
          </a:xfrm>
        </p:spPr>
        <p:txBody>
          <a:bodyPr>
            <a:normAutofit/>
          </a:bodyPr>
          <a:lstStyle/>
          <a:p>
            <a:r>
              <a:rPr lang="en-US" dirty="0"/>
              <a:t>REopt Model Technical Description</a:t>
            </a:r>
          </a:p>
        </p:txBody>
      </p:sp>
      <p:sp>
        <p:nvSpPr>
          <p:cNvPr id="3" name="Content Placeholder 2"/>
          <p:cNvSpPr>
            <a:spLocks noGrp="1"/>
          </p:cNvSpPr>
          <p:nvPr>
            <p:ph idx="4294967295"/>
          </p:nvPr>
        </p:nvSpPr>
        <p:spPr>
          <a:xfrm>
            <a:off x="612648" y="1380744"/>
            <a:ext cx="7463342" cy="4956185"/>
          </a:xfrm>
        </p:spPr>
        <p:txBody>
          <a:bodyPr lIns="0">
            <a:noAutofit/>
          </a:bodyPr>
          <a:lstStyle/>
          <a:p>
            <a:pPr marL="0" indent="0">
              <a:spcBef>
                <a:spcPts val="0"/>
              </a:spcBef>
              <a:spcAft>
                <a:spcPts val="600"/>
              </a:spcAft>
              <a:buNone/>
            </a:pPr>
            <a:r>
              <a:rPr lang="en-US" sz="1600" b="1" dirty="0"/>
              <a:t>Mixed Integer Linear Program</a:t>
            </a:r>
          </a:p>
          <a:p>
            <a:pPr marL="627063" lvl="1" indent="-379413">
              <a:spcBef>
                <a:spcPts val="0"/>
              </a:spcBef>
              <a:spcAft>
                <a:spcPts val="600"/>
              </a:spcAft>
              <a:buFont typeface="Arial" panose="020B0604020202020204" pitchFamily="34" charset="0"/>
              <a:buChar char="•"/>
            </a:pPr>
            <a:r>
              <a:rPr lang="en-US" sz="1600" dirty="0"/>
              <a:t>Mathematical model written in the MOSEL programming language solved using commercial FICO Xpress solver</a:t>
            </a:r>
          </a:p>
          <a:p>
            <a:pPr marL="627063" lvl="1" indent="-379413">
              <a:spcBef>
                <a:spcPts val="0"/>
              </a:spcBef>
              <a:spcAft>
                <a:spcPts val="600"/>
              </a:spcAft>
              <a:buFont typeface="Arial" panose="020B0604020202020204" pitchFamily="34" charset="0"/>
              <a:buChar char="•"/>
            </a:pPr>
            <a:r>
              <a:rPr lang="en-US" sz="1600" dirty="0"/>
              <a:t>Analysis typically requires significant site-specific and client-requested customizations.</a:t>
            </a:r>
          </a:p>
          <a:p>
            <a:pPr marL="0" indent="0">
              <a:spcBef>
                <a:spcPts val="0"/>
              </a:spcBef>
              <a:spcAft>
                <a:spcPts val="600"/>
              </a:spcAft>
              <a:buNone/>
            </a:pPr>
            <a:r>
              <a:rPr lang="en-US" sz="1600" b="1" dirty="0"/>
              <a:t>Solves energy balance at every time step for entire year (typically 15-minute or hourly interval)</a:t>
            </a:r>
          </a:p>
          <a:p>
            <a:pPr marL="627063" lvl="1" indent="-379413">
              <a:spcBef>
                <a:spcPts val="0"/>
              </a:spcBef>
              <a:spcAft>
                <a:spcPts val="600"/>
              </a:spcAft>
              <a:buFont typeface="Arial" panose="020B0604020202020204" pitchFamily="34" charset="0"/>
              <a:buChar char="•"/>
            </a:pPr>
            <a:r>
              <a:rPr lang="en-US" sz="1600" dirty="0"/>
              <a:t>Load must be met from some combination of grid purchases, on-site generation, or discharge from storage.</a:t>
            </a:r>
          </a:p>
          <a:p>
            <a:pPr marL="627063" lvl="1" indent="-379413">
              <a:spcBef>
                <a:spcPts val="0"/>
              </a:spcBef>
              <a:spcAft>
                <a:spcPts val="600"/>
              </a:spcAft>
              <a:buFont typeface="Arial" panose="020B0604020202020204" pitchFamily="34" charset="0"/>
              <a:buChar char="•"/>
            </a:pPr>
            <a:r>
              <a:rPr lang="en-US" sz="1600" dirty="0"/>
              <a:t>Typically does not consider power flow or transient effects</a:t>
            </a:r>
          </a:p>
          <a:p>
            <a:pPr marL="627063" lvl="1" indent="-379413">
              <a:spcBef>
                <a:spcPts val="0"/>
              </a:spcBef>
              <a:spcAft>
                <a:spcPts val="600"/>
              </a:spcAft>
              <a:buFont typeface="Arial" panose="020B0604020202020204" pitchFamily="34" charset="0"/>
              <a:buChar char="•"/>
            </a:pPr>
            <a:r>
              <a:rPr lang="en-US" sz="1600" dirty="0"/>
              <a:t>Has perfect prediction of upcoming weather and load</a:t>
            </a:r>
          </a:p>
          <a:p>
            <a:pPr marL="627063" lvl="1" indent="-379413">
              <a:spcBef>
                <a:spcPts val="0"/>
              </a:spcBef>
              <a:spcAft>
                <a:spcPts val="600"/>
              </a:spcAft>
              <a:buFont typeface="Arial" panose="020B0604020202020204" pitchFamily="34" charset="0"/>
              <a:buChar char="•"/>
            </a:pPr>
            <a:r>
              <a:rPr lang="en-US" sz="1600" dirty="0"/>
              <a:t>Assumes all years in analysis horizon are the same (typically 25 years).</a:t>
            </a:r>
          </a:p>
          <a:p>
            <a:pPr marL="0" indent="0">
              <a:spcBef>
                <a:spcPts val="0"/>
              </a:spcBef>
              <a:spcAft>
                <a:spcPts val="600"/>
              </a:spcAft>
              <a:buNone/>
            </a:pPr>
            <a:r>
              <a:rPr lang="en-US" sz="1600" b="1" dirty="0"/>
              <a:t>Technology modules based on empirical operating data</a:t>
            </a:r>
          </a:p>
          <a:p>
            <a:pPr marL="0" indent="0">
              <a:spcBef>
                <a:spcPts val="0"/>
              </a:spcBef>
              <a:spcAft>
                <a:spcPts val="600"/>
              </a:spcAft>
              <a:buNone/>
            </a:pPr>
            <a:r>
              <a:rPr lang="en-US" sz="1600" dirty="0"/>
              <a:t>Finds optimal technology sizes (possibly 0) and optimal dispatch strategy subject to resource, operating, and goal constraints:</a:t>
            </a:r>
          </a:p>
          <a:p>
            <a:pPr marL="627063" lvl="1" indent="-379413">
              <a:spcBef>
                <a:spcPts val="0"/>
              </a:spcBef>
              <a:spcAft>
                <a:spcPts val="600"/>
              </a:spcAft>
              <a:buFont typeface="Arial" panose="020B0604020202020204" pitchFamily="34" charset="0"/>
              <a:buChar char="•"/>
            </a:pPr>
            <a:r>
              <a:rPr lang="en-US" sz="1600" dirty="0"/>
              <a:t>Objective function is to minimize life cycle cost of energy</a:t>
            </a:r>
          </a:p>
          <a:p>
            <a:pPr marL="627063" lvl="1" indent="-379413">
              <a:spcBef>
                <a:spcPts val="0"/>
              </a:spcBef>
              <a:spcAft>
                <a:spcPts val="600"/>
              </a:spcAft>
              <a:buFont typeface="Arial" panose="020B0604020202020204" pitchFamily="34" charset="0"/>
              <a:buChar char="•"/>
            </a:pPr>
            <a:r>
              <a:rPr lang="en-US" sz="1600" dirty="0"/>
              <a:t>Resulting life cycle cost is </a:t>
            </a:r>
            <a:r>
              <a:rPr lang="en-US" sz="1600" b="1" dirty="0"/>
              <a:t>guaranteed</a:t>
            </a:r>
            <a:r>
              <a:rPr lang="en-US" sz="1600" dirty="0"/>
              <a:t> </a:t>
            </a:r>
            <a:r>
              <a:rPr lang="en-US" sz="1600" b="1" dirty="0"/>
              <a:t>optimal</a:t>
            </a:r>
            <a:r>
              <a:rPr lang="en-US" sz="1600" dirty="0"/>
              <a:t> to within a known gap (typically 0.01%) subject to modeling assumptions.</a:t>
            </a:r>
          </a:p>
        </p:txBody>
      </p:sp>
      <p:pic>
        <p:nvPicPr>
          <p:cNvPr id="4" name="Picture 3" descr="REopt technical report cover screenshot">
            <a:extLst>
              <a:ext uri="{FF2B5EF4-FFF2-40B4-BE49-F238E27FC236}">
                <a16:creationId xmlns:a16="http://schemas.microsoft.com/office/drawing/2014/main" id="{FCB9F34F-BCAE-4FBB-AC72-4984005A81C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075990" y="1537184"/>
            <a:ext cx="3516085" cy="4582887"/>
          </a:xfrm>
          <a:prstGeom prst="rect">
            <a:avLst/>
          </a:prstGeom>
          <a:ln>
            <a:solidFill>
              <a:srgbClr val="000000"/>
            </a:solidFill>
          </a:ln>
        </p:spPr>
      </p:pic>
    </p:spTree>
    <p:extLst>
      <p:ext uri="{BB962C8B-B14F-4D97-AF65-F5344CB8AC3E}">
        <p14:creationId xmlns:p14="http://schemas.microsoft.com/office/powerpoint/2010/main" val="1384871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erial view of a neighborhood with rooftop solar">
            <a:extLst>
              <a:ext uri="{FF2B5EF4-FFF2-40B4-BE49-F238E27FC236}">
                <a16:creationId xmlns:a16="http://schemas.microsoft.com/office/drawing/2014/main" id="{E444E55E-BEB4-0E4F-BFF4-A02F71D730B0}"/>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 y="0"/>
            <a:ext cx="12188825" cy="3698788"/>
          </a:xfrm>
          <a:prstGeom prst="rect">
            <a:avLst/>
          </a:prstGeom>
        </p:spPr>
      </p:pic>
      <p:sp>
        <p:nvSpPr>
          <p:cNvPr id="4" name="Title 3" descr="The Nation’s Energy Supply Is in the Midst of a Transformation">
            <a:extLst>
              <a:ext uri="{FF2B5EF4-FFF2-40B4-BE49-F238E27FC236}">
                <a16:creationId xmlns:a16="http://schemas.microsoft.com/office/drawing/2014/main" id="{C92F023E-AB73-42B3-B28D-34D6C5688FEB}"/>
              </a:ext>
            </a:extLst>
          </p:cNvPr>
          <p:cNvSpPr>
            <a:spLocks noGrp="1"/>
          </p:cNvSpPr>
          <p:nvPr>
            <p:ph type="title"/>
          </p:nvPr>
        </p:nvSpPr>
        <p:spPr>
          <a:xfrm>
            <a:off x="1587" y="3081528"/>
            <a:ext cx="7639052" cy="1207008"/>
          </a:xfrm>
        </p:spPr>
        <p:txBody>
          <a:bodyPr/>
          <a:lstStyle/>
          <a:p>
            <a:pPr algn="ctr"/>
            <a:r>
              <a:rPr lang="en-US" dirty="0"/>
              <a:t>The Nation’s Energy Supply Is in the Midst of a Transformation</a:t>
            </a:r>
          </a:p>
        </p:txBody>
      </p:sp>
      <p:sp>
        <p:nvSpPr>
          <p:cNvPr id="3" name="Text Placeholder 2">
            <a:extLst>
              <a:ext uri="{FF2B5EF4-FFF2-40B4-BE49-F238E27FC236}">
                <a16:creationId xmlns:a16="http://schemas.microsoft.com/office/drawing/2014/main" id="{1A4CB726-DCAE-46BD-AFDD-B0C935125542}"/>
              </a:ext>
            </a:extLst>
          </p:cNvPr>
          <p:cNvSpPr>
            <a:spLocks noGrp="1"/>
          </p:cNvSpPr>
          <p:nvPr>
            <p:ph type="body" sz="quarter" idx="50"/>
          </p:nvPr>
        </p:nvSpPr>
        <p:spPr>
          <a:xfrm>
            <a:off x="260910" y="4542391"/>
            <a:ext cx="11627879" cy="2114900"/>
          </a:xfrm>
        </p:spPr>
        <p:txBody>
          <a:bodyPr vert="horz" lIns="0" tIns="0" rIns="0" bIns="0" rtlCol="0" anchor="t">
            <a:noAutofit/>
          </a:bodyPr>
          <a:lstStyle/>
          <a:p>
            <a:pPr marL="342265" indent="-342265">
              <a:buFont typeface="Arial" panose="020B0604020202020204" pitchFamily="34" charset="0"/>
              <a:buChar char="•"/>
            </a:pPr>
            <a:r>
              <a:rPr lang="en-US" sz="2000" dirty="0">
                <a:latin typeface="+mj-lt"/>
              </a:rPr>
              <a:t>As costs decrease, renewable energy deployment is growing worldwide.</a:t>
            </a:r>
          </a:p>
          <a:p>
            <a:pPr marL="342265" indent="-342265">
              <a:buFont typeface="Arial" panose="020B0604020202020204" pitchFamily="34" charset="0"/>
              <a:buChar char="•"/>
            </a:pPr>
            <a:r>
              <a:rPr lang="en-US" sz="2000" dirty="0">
                <a:latin typeface="+mj-lt"/>
              </a:rPr>
              <a:t>Generation is increasingly distributed, with 31% of new capacity behind-the-meter.</a:t>
            </a:r>
            <a:endParaRPr lang="en-US" sz="2400" dirty="0"/>
          </a:p>
          <a:p>
            <a:pPr marL="342265" indent="-342265">
              <a:buFont typeface="Arial" panose="020B0604020202020204" pitchFamily="34" charset="0"/>
              <a:buChar char="•"/>
            </a:pPr>
            <a:r>
              <a:rPr lang="en-US" sz="2000" dirty="0">
                <a:latin typeface="+mj-lt"/>
              </a:rPr>
              <a:t>Distributed energy technologies can provide cost savings, resilience, and emissions reduction.</a:t>
            </a:r>
          </a:p>
          <a:p>
            <a:pPr marL="342265" indent="-342265">
              <a:buFont typeface="Arial" panose="020B0604020202020204" pitchFamily="34" charset="0"/>
              <a:buChar char="•"/>
            </a:pPr>
            <a:r>
              <a:rPr lang="en-US" sz="2000" dirty="0">
                <a:latin typeface="+mj-lt"/>
              </a:rPr>
              <a:t>With increasingly integrated and complex systems, back-of-the-envelope calculations are no longer sufficient to determine distributed energy project potential.</a:t>
            </a:r>
            <a:endParaRPr lang="en-US" sz="2000" dirty="0">
              <a:latin typeface="+mj-lt"/>
              <a:cs typeface="Calibri"/>
            </a:endParaRPr>
          </a:p>
        </p:txBody>
      </p:sp>
    </p:spTree>
    <p:extLst>
      <p:ext uri="{BB962C8B-B14F-4D97-AF65-F5344CB8AC3E}">
        <p14:creationId xmlns:p14="http://schemas.microsoft.com/office/powerpoint/2010/main" val="1414062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REopt’s Impact with Academia">
            <a:extLst>
              <a:ext uri="{FF2B5EF4-FFF2-40B4-BE49-F238E27FC236}">
                <a16:creationId xmlns:a16="http://schemas.microsoft.com/office/drawing/2014/main" id="{663ADA32-BAB5-4522-8EDC-EBDC7472F751}"/>
              </a:ext>
            </a:extLst>
          </p:cNvPr>
          <p:cNvSpPr>
            <a:spLocks noGrp="1"/>
          </p:cNvSpPr>
          <p:nvPr>
            <p:ph type="title" idx="4294967295"/>
          </p:nvPr>
        </p:nvSpPr>
        <p:spPr>
          <a:xfrm>
            <a:off x="496888" y="1181230"/>
            <a:ext cx="1906587" cy="41607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0" lang="en-US" sz="3199" b="1" i="0" u="none" strike="noStrike" kern="1200" cap="none" spc="0" normalizeH="0" baseline="0" noProof="0" dirty="0">
                <a:ln>
                  <a:noFill/>
                </a:ln>
                <a:solidFill>
                  <a:schemeClr val="bg1"/>
                </a:solidFill>
                <a:effectLst/>
                <a:uLnTx/>
                <a:uFillTx/>
                <a:latin typeface="+mn-lt"/>
                <a:ea typeface="+mn-ea"/>
                <a:cs typeface="+mn-cs"/>
              </a:rPr>
              <a:t>REopt’s Impact with Academia</a:t>
            </a:r>
          </a:p>
        </p:txBody>
      </p:sp>
      <p:sp>
        <p:nvSpPr>
          <p:cNvPr id="7" name="Text Placeholder 6">
            <a:extLst>
              <a:ext uri="{FF2B5EF4-FFF2-40B4-BE49-F238E27FC236}">
                <a16:creationId xmlns:a16="http://schemas.microsoft.com/office/drawing/2014/main" id="{D13B9A68-9511-428C-B3D4-BFF5091C99D4}"/>
              </a:ext>
            </a:extLst>
          </p:cNvPr>
          <p:cNvSpPr>
            <a:spLocks noGrp="1"/>
          </p:cNvSpPr>
          <p:nvPr>
            <p:ph type="body" sz="quarter" idx="53"/>
          </p:nvPr>
        </p:nvSpPr>
        <p:spPr>
          <a:xfrm>
            <a:off x="4680857" y="4673161"/>
            <a:ext cx="7134423" cy="1510152"/>
          </a:xfrm>
          <a:solidFill>
            <a:schemeClr val="bg1"/>
          </a:solidFill>
        </p:spPr>
        <p:txBody>
          <a:bodyPr/>
          <a:lstStyle/>
          <a:p>
            <a:pPr marL="282575" lvl="1" indent="-282575">
              <a:buFont typeface="Arial" panose="020B0604020202020204" pitchFamily="34" charset="0"/>
              <a:buChar char="•"/>
            </a:pPr>
            <a:r>
              <a:rPr lang="en-US" sz="1900" dirty="0"/>
              <a:t>REopt is being used in higher education such as Colorado School of Mines’ </a:t>
            </a:r>
            <a:r>
              <a:rPr lang="en-US" sz="1900" dirty="0">
                <a:hlinkClick r:id="rId2"/>
              </a:rPr>
              <a:t>Advanced Energy Systems graduate program </a:t>
            </a:r>
            <a:r>
              <a:rPr lang="en-US" sz="1900" dirty="0"/>
              <a:t>and DOE’s </a:t>
            </a:r>
            <a:r>
              <a:rPr lang="en-US" sz="1900" dirty="0">
                <a:hlinkClick r:id="rId3"/>
              </a:rPr>
              <a:t>Solar District Cup </a:t>
            </a:r>
            <a:r>
              <a:rPr lang="en-US" sz="1900" dirty="0"/>
              <a:t>to train the next generation of energy professionals. </a:t>
            </a:r>
          </a:p>
          <a:p>
            <a:pPr marL="282575" lvl="1" indent="-282575">
              <a:buFont typeface="Arial" panose="020B0604020202020204" pitchFamily="34" charset="0"/>
              <a:buChar char="•"/>
            </a:pPr>
            <a:r>
              <a:rPr lang="en-US" sz="1900" dirty="0"/>
              <a:t>Educators can access materials at </a:t>
            </a:r>
            <a:r>
              <a:rPr lang="en-US" sz="1900" dirty="0">
                <a:hlinkClick r:id="rId4"/>
              </a:rPr>
              <a:t>reopt.nrel.gov/curriculum.html</a:t>
            </a:r>
            <a:r>
              <a:rPr lang="en-US" sz="1900" dirty="0"/>
              <a:t>.</a:t>
            </a:r>
          </a:p>
        </p:txBody>
      </p:sp>
      <p:pic>
        <p:nvPicPr>
          <p:cNvPr id="5" name="Picture 4" descr="a screenshot fo the REopt web tool curriculum materials">
            <a:extLst>
              <a:ext uri="{FF2B5EF4-FFF2-40B4-BE49-F238E27FC236}">
                <a16:creationId xmlns:a16="http://schemas.microsoft.com/office/drawing/2014/main" id="{F4A26F41-D939-432F-82B1-64B55AFC57AF}"/>
              </a:ext>
              <a:ext uri="{C183D7F6-B498-43B3-948B-1728B52AA6E4}">
                <adec:decorative xmlns:adec="http://schemas.microsoft.com/office/drawing/2017/decorative" val="0"/>
              </a:ext>
            </a:extLst>
          </p:cNvPr>
          <p:cNvPicPr>
            <a:picLocks noChangeAspect="1"/>
          </p:cNvPicPr>
          <p:nvPr/>
        </p:nvPicPr>
        <p:blipFill rotWithShape="1">
          <a:blip r:embed="rId5"/>
          <a:srcRect l="1766" t="16283"/>
          <a:stretch/>
        </p:blipFill>
        <p:spPr>
          <a:xfrm>
            <a:off x="4680857" y="1181230"/>
            <a:ext cx="7265770" cy="3447053"/>
          </a:xfrm>
          <a:prstGeom prst="rect">
            <a:avLst/>
          </a:prstGeom>
        </p:spPr>
      </p:pic>
      <p:sp>
        <p:nvSpPr>
          <p:cNvPr id="6" name="TextBox 5">
            <a:extLst>
              <a:ext uri="{FF2B5EF4-FFF2-40B4-BE49-F238E27FC236}">
                <a16:creationId xmlns:a16="http://schemas.microsoft.com/office/drawing/2014/main" id="{0482502D-9D36-4A5E-B2E5-D976D75488F2}"/>
              </a:ext>
            </a:extLst>
          </p:cNvPr>
          <p:cNvSpPr txBox="1"/>
          <p:nvPr/>
        </p:nvSpPr>
        <p:spPr>
          <a:xfrm>
            <a:off x="4608285" y="674688"/>
            <a:ext cx="5094515" cy="461665"/>
          </a:xfrm>
          <a:prstGeom prst="rect">
            <a:avLst/>
          </a:prstGeom>
          <a:noFill/>
        </p:spPr>
        <p:txBody>
          <a:bodyPr wrap="square">
            <a:spAutoFit/>
          </a:bodyPr>
          <a:lstStyle/>
          <a:p>
            <a:r>
              <a:rPr lang="en-US" dirty="0"/>
              <a:t>REopt Web Tool Curriculum Materials</a:t>
            </a:r>
          </a:p>
        </p:txBody>
      </p:sp>
    </p:spTree>
    <p:extLst>
      <p:ext uri="{BB962C8B-B14F-4D97-AF65-F5344CB8AC3E}">
        <p14:creationId xmlns:p14="http://schemas.microsoft.com/office/powerpoint/2010/main" val="132791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opt Journal Articles">
            <a:extLst>
              <a:ext uri="{FF2B5EF4-FFF2-40B4-BE49-F238E27FC236}">
                <a16:creationId xmlns:a16="http://schemas.microsoft.com/office/drawing/2014/main" id="{06D27645-B7F9-49F2-B44A-B6DD80B30852}"/>
              </a:ext>
            </a:extLst>
          </p:cNvPr>
          <p:cNvSpPr>
            <a:spLocks noGrp="1"/>
          </p:cNvSpPr>
          <p:nvPr>
            <p:ph type="title"/>
          </p:nvPr>
        </p:nvSpPr>
        <p:spPr/>
        <p:txBody>
          <a:bodyPr/>
          <a:lstStyle/>
          <a:p>
            <a:r>
              <a:rPr lang="en-US" dirty="0"/>
              <a:t>REopt Journal Articles</a:t>
            </a:r>
          </a:p>
        </p:txBody>
      </p:sp>
      <p:sp>
        <p:nvSpPr>
          <p:cNvPr id="3" name="Text Placeholder 2">
            <a:extLst>
              <a:ext uri="{FF2B5EF4-FFF2-40B4-BE49-F238E27FC236}">
                <a16:creationId xmlns:a16="http://schemas.microsoft.com/office/drawing/2014/main" id="{7C0A2611-B689-4C18-BD8C-179296B9FE01}"/>
              </a:ext>
            </a:extLst>
          </p:cNvPr>
          <p:cNvSpPr>
            <a:spLocks noGrp="1"/>
          </p:cNvSpPr>
          <p:nvPr>
            <p:ph type="body" sz="quarter" idx="10"/>
          </p:nvPr>
        </p:nvSpPr>
        <p:spPr>
          <a:xfrm>
            <a:off x="529771" y="1299029"/>
            <a:ext cx="11386458" cy="5558970"/>
          </a:xfrm>
        </p:spPr>
        <p:txBody>
          <a:bodyPr lIns="91440" rIns="91440" numCol="3" spcCol="274320">
            <a:noAutofit/>
          </a:bodyPr>
          <a:lstStyle/>
          <a:p>
            <a:pPr marL="0" indent="0">
              <a:lnSpc>
                <a:spcPct val="120000"/>
              </a:lnSpc>
              <a:spcBef>
                <a:spcPts val="0"/>
              </a:spcBef>
              <a:spcAft>
                <a:spcPts val="1200"/>
              </a:spcAft>
              <a:buNone/>
            </a:pPr>
            <a:r>
              <a:rPr lang="en-US" sz="1050" dirty="0"/>
              <a:t>“</a:t>
            </a:r>
            <a:r>
              <a:rPr lang="en-US" sz="1050" dirty="0">
                <a:hlinkClick r:id="rId2"/>
              </a:rPr>
              <a:t>Looking beyond bill savings to equity in renewable energy microgrid deployment</a:t>
            </a:r>
            <a:r>
              <a:rPr lang="en-US" sz="1050" dirty="0"/>
              <a:t>.” </a:t>
            </a:r>
            <a:r>
              <a:rPr lang="en-US" sz="1050" i="1" dirty="0"/>
              <a:t>Renewable Energy Focus</a:t>
            </a:r>
            <a:r>
              <a:rPr lang="en-US" sz="1050" dirty="0"/>
              <a:t>, June 2022.</a:t>
            </a:r>
          </a:p>
          <a:p>
            <a:pPr marL="0" indent="0">
              <a:lnSpc>
                <a:spcPct val="120000"/>
              </a:lnSpc>
              <a:spcBef>
                <a:spcPts val="0"/>
              </a:spcBef>
              <a:spcAft>
                <a:spcPts val="1200"/>
              </a:spcAft>
              <a:buNone/>
            </a:pPr>
            <a:r>
              <a:rPr lang="en-US" sz="1050" dirty="0"/>
              <a:t>“</a:t>
            </a:r>
            <a:r>
              <a:rPr lang="en-US" sz="1050" dirty="0">
                <a:hlinkClick r:id="rId3"/>
              </a:rPr>
              <a:t>Off-design modeling of a microturbine combined heat &amp; power system</a:t>
            </a:r>
            <a:r>
              <a:rPr lang="en-US" sz="1050" dirty="0"/>
              <a:t>.” </a:t>
            </a:r>
            <a:r>
              <a:rPr lang="en-US" sz="1050" i="1" dirty="0"/>
              <a:t>Applied Thermal Engineering</a:t>
            </a:r>
            <a:r>
              <a:rPr lang="en-US" sz="1050" dirty="0"/>
              <a:t>, February 2022.</a:t>
            </a:r>
          </a:p>
          <a:p>
            <a:pPr marL="0" indent="0">
              <a:lnSpc>
                <a:spcPct val="120000"/>
              </a:lnSpc>
              <a:spcBef>
                <a:spcPts val="0"/>
              </a:spcBef>
              <a:spcAft>
                <a:spcPts val="1200"/>
              </a:spcAft>
              <a:buNone/>
            </a:pPr>
            <a:r>
              <a:rPr lang="en-US" sz="1050" dirty="0"/>
              <a:t>“</a:t>
            </a:r>
            <a:r>
              <a:rPr lang="en-US" sz="1050" dirty="0">
                <a:hlinkClick r:id="rId4"/>
              </a:rPr>
              <a:t>Optimizing Design and Dispatch of a Renewable Energy System with Combined Heat and Power</a:t>
            </a:r>
            <a:r>
              <a:rPr lang="en-US" sz="1050" dirty="0"/>
              <a:t>.” </a:t>
            </a:r>
            <a:r>
              <a:rPr lang="en-US" sz="1050" i="1" dirty="0"/>
              <a:t>Optimization and Engineering</a:t>
            </a:r>
            <a:r>
              <a:rPr lang="en-US" sz="1050" dirty="0"/>
              <a:t>, January 2022.</a:t>
            </a:r>
          </a:p>
          <a:p>
            <a:pPr marL="0" indent="0">
              <a:lnSpc>
                <a:spcPct val="120000"/>
              </a:lnSpc>
              <a:spcBef>
                <a:spcPts val="0"/>
              </a:spcBef>
              <a:spcAft>
                <a:spcPts val="1200"/>
              </a:spcAft>
              <a:buNone/>
            </a:pPr>
            <a:r>
              <a:rPr lang="en-US" sz="1050" dirty="0"/>
              <a:t>“</a:t>
            </a:r>
            <a:r>
              <a:rPr lang="en-US" sz="1050" dirty="0">
                <a:hlinkClick r:id="rId5"/>
              </a:rPr>
              <a:t>Optimizing Solar-Plus-Storage Deployment on Public Buildings for Climate, Health, Resilience, and Energy Bill Benefits</a:t>
            </a:r>
            <a:r>
              <a:rPr lang="en-US" sz="1050" dirty="0"/>
              <a:t>.” </a:t>
            </a:r>
            <a:r>
              <a:rPr lang="en-US" sz="1050" i="1" dirty="0"/>
              <a:t>Environmental Science &amp; Technology</a:t>
            </a:r>
            <a:r>
              <a:rPr lang="en-US" sz="1050" dirty="0"/>
              <a:t>, September 2021.</a:t>
            </a:r>
          </a:p>
          <a:p>
            <a:pPr marL="0" indent="0">
              <a:lnSpc>
                <a:spcPct val="120000"/>
              </a:lnSpc>
              <a:spcBef>
                <a:spcPts val="0"/>
              </a:spcBef>
              <a:spcAft>
                <a:spcPts val="1200"/>
              </a:spcAft>
              <a:buNone/>
            </a:pPr>
            <a:r>
              <a:rPr lang="en-US" sz="1050" dirty="0"/>
              <a:t>“</a:t>
            </a:r>
            <a:r>
              <a:rPr lang="en-US" sz="1050" dirty="0">
                <a:hlinkClick r:id="rId6"/>
              </a:rPr>
              <a:t>Resilience and Economics of Microgrids with PV, Battery Storage, and Networked Diesel Generators</a:t>
            </a:r>
            <a:r>
              <a:rPr lang="en-US" sz="1050" dirty="0"/>
              <a:t>.” </a:t>
            </a:r>
            <a:r>
              <a:rPr lang="en-US" sz="1050" i="1" dirty="0"/>
              <a:t>Advances in Applied Energy</a:t>
            </a:r>
            <a:r>
              <a:rPr lang="en-US" sz="1050" dirty="0"/>
              <a:t>, August 2021.</a:t>
            </a:r>
          </a:p>
          <a:p>
            <a:pPr marL="0" indent="0">
              <a:lnSpc>
                <a:spcPct val="120000"/>
              </a:lnSpc>
              <a:spcBef>
                <a:spcPts val="0"/>
              </a:spcBef>
              <a:spcAft>
                <a:spcPts val="1200"/>
              </a:spcAft>
              <a:buNone/>
            </a:pPr>
            <a:r>
              <a:rPr lang="en-US" sz="1050" dirty="0"/>
              <a:t>“</a:t>
            </a:r>
            <a:r>
              <a:rPr lang="en-US" sz="1050" dirty="0">
                <a:hlinkClick r:id="rId7"/>
              </a:rPr>
              <a:t>Optimality versus Reality: Closing the Gap Between Renewable Energy Decision Models and Government Deployment in the United States</a:t>
            </a:r>
            <a:r>
              <a:rPr lang="en-US" sz="1050" dirty="0"/>
              <a:t>.” </a:t>
            </a:r>
            <a:r>
              <a:rPr lang="en-US" sz="1050" i="1" dirty="0"/>
              <a:t>Energy Research &amp; Social Science</a:t>
            </a:r>
            <a:r>
              <a:rPr lang="en-US" sz="1050" dirty="0"/>
              <a:t>, June 2021.</a:t>
            </a:r>
          </a:p>
          <a:p>
            <a:pPr marL="0" indent="0">
              <a:lnSpc>
                <a:spcPct val="120000"/>
              </a:lnSpc>
              <a:spcBef>
                <a:spcPts val="0"/>
              </a:spcBef>
              <a:spcAft>
                <a:spcPts val="1200"/>
              </a:spcAft>
              <a:buNone/>
            </a:pPr>
            <a:r>
              <a:rPr lang="en-US" sz="1050" dirty="0"/>
              <a:t>“</a:t>
            </a:r>
            <a:r>
              <a:rPr lang="en-US" sz="1050" dirty="0">
                <a:hlinkClick r:id="rId8"/>
              </a:rPr>
              <a:t>Computational Framework for Behind-the-Meter DER Techno-Economic Modeling and Optimization: REopt Lite</a:t>
            </a:r>
            <a:r>
              <a:rPr lang="en-US" sz="1050" dirty="0"/>
              <a:t>.” </a:t>
            </a:r>
            <a:r>
              <a:rPr lang="en-US" sz="1050" i="1" dirty="0"/>
              <a:t>Energy Systems</a:t>
            </a:r>
            <a:r>
              <a:rPr lang="en-US" sz="1050" dirty="0"/>
              <a:t>, May 2021.</a:t>
            </a:r>
          </a:p>
          <a:p>
            <a:pPr marL="0" indent="0">
              <a:lnSpc>
                <a:spcPct val="120000"/>
              </a:lnSpc>
              <a:spcBef>
                <a:spcPts val="0"/>
              </a:spcBef>
              <a:spcAft>
                <a:spcPts val="1200"/>
              </a:spcAft>
              <a:buNone/>
            </a:pPr>
            <a:r>
              <a:rPr lang="en-US" sz="1050" dirty="0"/>
              <a:t>“</a:t>
            </a:r>
            <a:r>
              <a:rPr lang="en-US" sz="1050" dirty="0">
                <a:hlinkClick r:id="rId9"/>
              </a:rPr>
              <a:t>Optimizing Design and Dispatch of a Renewable Energy System</a:t>
            </a:r>
            <a:r>
              <a:rPr lang="en-US" sz="1050" dirty="0"/>
              <a:t>.” </a:t>
            </a:r>
            <a:r>
              <a:rPr lang="en-US" sz="1050" i="1" dirty="0"/>
              <a:t>Applied Energy</a:t>
            </a:r>
            <a:r>
              <a:rPr lang="en-US" sz="1050" dirty="0"/>
              <a:t>, April 2021.</a:t>
            </a:r>
          </a:p>
          <a:p>
            <a:pPr marL="0" indent="0">
              <a:lnSpc>
                <a:spcPct val="120000"/>
              </a:lnSpc>
              <a:spcBef>
                <a:spcPts val="0"/>
              </a:spcBef>
              <a:spcAft>
                <a:spcPts val="1200"/>
              </a:spcAft>
              <a:buNone/>
            </a:pPr>
            <a:endParaRPr lang="en-US" sz="1050" dirty="0"/>
          </a:p>
          <a:p>
            <a:pPr marL="0" indent="0">
              <a:lnSpc>
                <a:spcPct val="120000"/>
              </a:lnSpc>
              <a:spcBef>
                <a:spcPts val="0"/>
              </a:spcBef>
              <a:spcAft>
                <a:spcPts val="1200"/>
              </a:spcAft>
              <a:buNone/>
            </a:pPr>
            <a:r>
              <a:rPr lang="en-US" sz="1050" dirty="0"/>
              <a:t>“</a:t>
            </a:r>
            <a:r>
              <a:rPr lang="en-US" sz="1050" dirty="0">
                <a:hlinkClick r:id="rId10"/>
              </a:rPr>
              <a:t>Technoeconomic Design of a Geothermal-Enabled Cold Climate Zero Energy Community</a:t>
            </a:r>
            <a:r>
              <a:rPr lang="en-US" sz="1050" dirty="0"/>
              <a:t>.” </a:t>
            </a:r>
            <a:r>
              <a:rPr lang="en-US" sz="1050" i="1" dirty="0"/>
              <a:t>Journal of Energy Resources Technology</a:t>
            </a:r>
            <a:r>
              <a:rPr lang="en-US" sz="1050" dirty="0"/>
              <a:t>, January 2021.</a:t>
            </a:r>
          </a:p>
          <a:p>
            <a:pPr marL="0" indent="0">
              <a:lnSpc>
                <a:spcPct val="120000"/>
              </a:lnSpc>
              <a:spcBef>
                <a:spcPts val="0"/>
              </a:spcBef>
              <a:spcAft>
                <a:spcPts val="1200"/>
              </a:spcAft>
              <a:buNone/>
            </a:pPr>
            <a:r>
              <a:rPr lang="en-US" sz="1050" dirty="0"/>
              <a:t>“</a:t>
            </a:r>
            <a:r>
              <a:rPr lang="en-US" sz="1050" dirty="0">
                <a:hlinkClick r:id="rId11"/>
              </a:rPr>
              <a:t>Assessing Uncertainty in the Timing of Energy Use During Cost-Optimal Distributed Energy Technology Selection and Sizing</a:t>
            </a:r>
            <a:r>
              <a:rPr lang="en-US" sz="1050" dirty="0"/>
              <a:t>.” </a:t>
            </a:r>
            <a:r>
              <a:rPr lang="en-US" sz="1050" i="1" dirty="0"/>
              <a:t>Renewable Energy Focus</a:t>
            </a:r>
            <a:r>
              <a:rPr lang="en-US" sz="1050" dirty="0"/>
              <a:t>, December 2020.</a:t>
            </a:r>
          </a:p>
          <a:p>
            <a:pPr marL="0" indent="0">
              <a:lnSpc>
                <a:spcPct val="120000"/>
              </a:lnSpc>
              <a:spcBef>
                <a:spcPts val="0"/>
              </a:spcBef>
              <a:spcAft>
                <a:spcPts val="1200"/>
              </a:spcAft>
              <a:buNone/>
            </a:pPr>
            <a:r>
              <a:rPr lang="en-US" sz="1050" dirty="0"/>
              <a:t>“</a:t>
            </a:r>
            <a:r>
              <a:rPr lang="en-US" sz="1050" dirty="0">
                <a:hlinkClick r:id="rId12"/>
              </a:rPr>
              <a:t>Cost-Optimal Evaluation of Centralized and Distributed Microgrid Topologies Considering Voltage Constraints</a:t>
            </a:r>
            <a:r>
              <a:rPr lang="en-US" sz="1050" dirty="0"/>
              <a:t>.” </a:t>
            </a:r>
            <a:r>
              <a:rPr lang="en-US" sz="1050" i="1" dirty="0"/>
              <a:t>Energy for Sustainable Development</a:t>
            </a:r>
            <a:r>
              <a:rPr lang="en-US" sz="1050" dirty="0"/>
              <a:t>, June 2020.</a:t>
            </a:r>
          </a:p>
          <a:p>
            <a:pPr marL="0" indent="0">
              <a:lnSpc>
                <a:spcPct val="120000"/>
              </a:lnSpc>
              <a:spcBef>
                <a:spcPts val="0"/>
              </a:spcBef>
              <a:spcAft>
                <a:spcPts val="1200"/>
              </a:spcAft>
              <a:buNone/>
            </a:pPr>
            <a:r>
              <a:rPr lang="en-US" sz="1050" dirty="0"/>
              <a:t>“</a:t>
            </a:r>
            <a:r>
              <a:rPr lang="en-US" sz="1050" dirty="0">
                <a:hlinkClick r:id="rId13"/>
              </a:rPr>
              <a:t>Integrating the Value of Electricity Resilience in Energy Planning and Operations Decisions</a:t>
            </a:r>
            <a:r>
              <a:rPr lang="en-US" sz="1050" dirty="0"/>
              <a:t>.” </a:t>
            </a:r>
            <a:r>
              <a:rPr lang="en-US" sz="1050" i="1" dirty="0"/>
              <a:t>IEEE Systems Journal</a:t>
            </a:r>
            <a:r>
              <a:rPr lang="en-US" sz="1050" dirty="0"/>
              <a:t>, January 2020.</a:t>
            </a:r>
          </a:p>
          <a:p>
            <a:pPr marL="0" indent="0">
              <a:lnSpc>
                <a:spcPct val="120000"/>
              </a:lnSpc>
              <a:spcBef>
                <a:spcPts val="0"/>
              </a:spcBef>
              <a:spcAft>
                <a:spcPts val="1200"/>
              </a:spcAft>
              <a:buNone/>
            </a:pPr>
            <a:r>
              <a:rPr lang="en-US" sz="1050" dirty="0"/>
              <a:t>“</a:t>
            </a:r>
            <a:r>
              <a:rPr lang="en-US" sz="1050" dirty="0">
                <a:hlinkClick r:id="rId14"/>
              </a:rPr>
              <a:t>Technology Solutions to Mitigate Electricity Cost for Electric Vehicle DC Fast Charging</a:t>
            </a:r>
            <a:r>
              <a:rPr lang="en-US" sz="1050" dirty="0"/>
              <a:t>.” </a:t>
            </a:r>
            <a:r>
              <a:rPr lang="en-US" sz="1050" i="1" dirty="0"/>
              <a:t>Applied Energy</a:t>
            </a:r>
            <a:r>
              <a:rPr lang="en-US" sz="1050" dirty="0"/>
              <a:t>, May 2019.</a:t>
            </a:r>
          </a:p>
          <a:p>
            <a:pPr marL="0" indent="0">
              <a:lnSpc>
                <a:spcPct val="120000"/>
              </a:lnSpc>
              <a:spcBef>
                <a:spcPts val="0"/>
              </a:spcBef>
              <a:spcAft>
                <a:spcPts val="1200"/>
              </a:spcAft>
              <a:buNone/>
            </a:pPr>
            <a:r>
              <a:rPr lang="en-US" sz="1050" dirty="0"/>
              <a:t>“</a:t>
            </a:r>
            <a:r>
              <a:rPr lang="en-US" sz="1050" dirty="0">
                <a:hlinkClick r:id="rId15"/>
              </a:rPr>
              <a:t>Coordinated Optimization of Multiservice Dispatch for Energy Storage Systems with Degradation Model for Utility Applications</a:t>
            </a:r>
            <a:r>
              <a:rPr lang="en-US" sz="1050" dirty="0"/>
              <a:t>.” </a:t>
            </a:r>
            <a:r>
              <a:rPr lang="en-US" sz="1050" i="1" dirty="0"/>
              <a:t>IEEE Transactions on Sustainable Energy</a:t>
            </a:r>
            <a:r>
              <a:rPr lang="en-US" sz="1050" dirty="0"/>
              <a:t>, April 2019.</a:t>
            </a:r>
          </a:p>
          <a:p>
            <a:pPr marL="0" indent="0">
              <a:lnSpc>
                <a:spcPct val="120000"/>
              </a:lnSpc>
              <a:spcBef>
                <a:spcPts val="0"/>
              </a:spcBef>
              <a:spcAft>
                <a:spcPts val="1200"/>
              </a:spcAft>
              <a:buNone/>
            </a:pPr>
            <a:r>
              <a:rPr lang="en-US" sz="1050" dirty="0"/>
              <a:t>“</a:t>
            </a:r>
            <a:r>
              <a:rPr lang="en-US" sz="1050" dirty="0">
                <a:hlinkClick r:id="rId16"/>
              </a:rPr>
              <a:t>Solar-Plus-Storage Economics: What Works Where, and Why?</a:t>
            </a:r>
            <a:r>
              <a:rPr lang="en-US" sz="1050" dirty="0"/>
              <a:t>” </a:t>
            </a:r>
            <a:r>
              <a:rPr lang="en-US" sz="1050" i="1" dirty="0"/>
              <a:t>The Electricity Journal</a:t>
            </a:r>
            <a:r>
              <a:rPr lang="en-US" sz="1050" dirty="0"/>
              <a:t>, January 2019.</a:t>
            </a:r>
          </a:p>
          <a:p>
            <a:pPr marL="0" indent="0">
              <a:lnSpc>
                <a:spcPct val="120000"/>
              </a:lnSpc>
              <a:spcBef>
                <a:spcPts val="0"/>
              </a:spcBef>
              <a:spcAft>
                <a:spcPts val="1200"/>
              </a:spcAft>
              <a:buNone/>
            </a:pPr>
            <a:r>
              <a:rPr lang="en-US" sz="1050" dirty="0"/>
              <a:t>“</a:t>
            </a:r>
            <a:r>
              <a:rPr lang="en-US" sz="1050" dirty="0">
                <a:hlinkClick r:id="rId17"/>
              </a:rPr>
              <a:t>Impacts of Valuing Resilience on Cost-Optimal PV and Storage Systems for Commercial Buildings</a:t>
            </a:r>
            <a:r>
              <a:rPr lang="en-US" sz="1050" dirty="0"/>
              <a:t>.” </a:t>
            </a:r>
            <a:r>
              <a:rPr lang="en-US" sz="1050" i="1" dirty="0"/>
              <a:t>Renewable Energy</a:t>
            </a:r>
            <a:r>
              <a:rPr lang="en-US" sz="1050" dirty="0"/>
              <a:t>, November 2018.</a:t>
            </a:r>
          </a:p>
          <a:p>
            <a:pPr marL="0" indent="0">
              <a:lnSpc>
                <a:spcPct val="120000"/>
              </a:lnSpc>
              <a:spcBef>
                <a:spcPts val="0"/>
              </a:spcBef>
              <a:spcAft>
                <a:spcPts val="1200"/>
              </a:spcAft>
              <a:buNone/>
            </a:pPr>
            <a:r>
              <a:rPr lang="en-US" sz="1050" dirty="0"/>
              <a:t>“</a:t>
            </a:r>
            <a:r>
              <a:rPr lang="en-US" sz="1050" dirty="0">
                <a:hlinkClick r:id="rId18"/>
              </a:rPr>
              <a:t>Solar Plus: A Review of the End-User Economics of Solar PV Integration with Storage and Load Control in Residential Buildings</a:t>
            </a:r>
            <a:r>
              <a:rPr lang="en-US" sz="1050" dirty="0"/>
              <a:t>.” </a:t>
            </a:r>
            <a:r>
              <a:rPr lang="en-US" sz="1050" i="1" dirty="0"/>
              <a:t>Applied Energy</a:t>
            </a:r>
            <a:r>
              <a:rPr lang="en-US" sz="1050" dirty="0"/>
              <a:t>, October 2018.</a:t>
            </a:r>
          </a:p>
          <a:p>
            <a:pPr marL="0" indent="0">
              <a:lnSpc>
                <a:spcPct val="120000"/>
              </a:lnSpc>
              <a:spcBef>
                <a:spcPts val="0"/>
              </a:spcBef>
              <a:spcAft>
                <a:spcPts val="1200"/>
              </a:spcAft>
              <a:buNone/>
            </a:pPr>
            <a:r>
              <a:rPr lang="en-US" sz="1050" dirty="0"/>
              <a:t>“</a:t>
            </a:r>
            <a:r>
              <a:rPr lang="en-US" sz="1050" dirty="0">
                <a:hlinkClick r:id="rId19"/>
              </a:rPr>
              <a:t>Coordinated Optimization of Multiservice Dispatch for Energy Storage Systems with Degradation Model for Utility Applications</a:t>
            </a:r>
            <a:r>
              <a:rPr lang="en-US" sz="1050" dirty="0"/>
              <a:t>.” </a:t>
            </a:r>
            <a:r>
              <a:rPr lang="en-US" sz="1050" i="1" dirty="0"/>
              <a:t>IEEE Transactions on Sustainable Energy</a:t>
            </a:r>
            <a:r>
              <a:rPr lang="en-US" sz="1050" dirty="0"/>
              <a:t>, April 2019.</a:t>
            </a:r>
          </a:p>
          <a:p>
            <a:pPr marL="0" indent="0">
              <a:lnSpc>
                <a:spcPct val="120000"/>
              </a:lnSpc>
              <a:spcBef>
                <a:spcPts val="0"/>
              </a:spcBef>
              <a:spcAft>
                <a:spcPts val="1200"/>
              </a:spcAft>
              <a:buNone/>
            </a:pPr>
            <a:r>
              <a:rPr lang="en-US" sz="1050" dirty="0"/>
              <a:t>“</a:t>
            </a:r>
            <a:r>
              <a:rPr lang="en-US" sz="1050" dirty="0">
                <a:hlinkClick r:id="rId20"/>
              </a:rPr>
              <a:t>Quantifying and Monetizing Renewable Energy Resiliency</a:t>
            </a:r>
            <a:r>
              <a:rPr lang="en-US" sz="1050" dirty="0"/>
              <a:t>.” </a:t>
            </a:r>
            <a:r>
              <a:rPr lang="en-US" sz="1050" i="1" dirty="0"/>
              <a:t>Sustainability</a:t>
            </a:r>
            <a:r>
              <a:rPr lang="en-US" sz="1050" dirty="0"/>
              <a:t>, April 2018.</a:t>
            </a:r>
          </a:p>
          <a:p>
            <a:pPr marL="0" indent="0">
              <a:lnSpc>
                <a:spcPct val="120000"/>
              </a:lnSpc>
              <a:spcBef>
                <a:spcPts val="0"/>
              </a:spcBef>
              <a:spcAft>
                <a:spcPts val="1200"/>
              </a:spcAft>
              <a:buNone/>
            </a:pPr>
            <a:r>
              <a:rPr lang="en-US" sz="1050" dirty="0"/>
              <a:t>“</a:t>
            </a:r>
            <a:r>
              <a:rPr lang="en-US" sz="1050" dirty="0">
                <a:hlinkClick r:id="rId21"/>
              </a:rPr>
              <a:t>Thinking Creatively about Residential Solar PV System Optimization: The Solar Plus Approach</a:t>
            </a:r>
            <a:r>
              <a:rPr lang="en-US" sz="1050" dirty="0"/>
              <a:t>.” </a:t>
            </a:r>
            <a:r>
              <a:rPr lang="en-US" sz="1050" i="1" dirty="0"/>
              <a:t>Science Trends</a:t>
            </a:r>
            <a:r>
              <a:rPr lang="en-US" sz="1050" dirty="0"/>
              <a:t>, March 2018.</a:t>
            </a:r>
          </a:p>
          <a:p>
            <a:pPr marL="0" indent="0">
              <a:lnSpc>
                <a:spcPct val="120000"/>
              </a:lnSpc>
              <a:spcBef>
                <a:spcPts val="0"/>
              </a:spcBef>
              <a:spcAft>
                <a:spcPts val="1200"/>
              </a:spcAft>
              <a:buNone/>
            </a:pPr>
            <a:r>
              <a:rPr lang="en-US" sz="1050" dirty="0"/>
              <a:t>“</a:t>
            </a:r>
            <a:r>
              <a:rPr lang="en-US" sz="1050" dirty="0">
                <a:hlinkClick r:id="rId22"/>
              </a:rPr>
              <a:t>Solar Plus: Optimization of Distributed Solar PV through Battery Storage and Dispatchable Load in Residential Buildings</a:t>
            </a:r>
            <a:r>
              <a:rPr lang="en-US" sz="1050" dirty="0"/>
              <a:t>.” </a:t>
            </a:r>
            <a:r>
              <a:rPr lang="en-US" sz="1050" i="1" dirty="0"/>
              <a:t>Applied Energy</a:t>
            </a:r>
            <a:r>
              <a:rPr lang="en-US" sz="1050" dirty="0"/>
              <a:t>, March 2018.</a:t>
            </a:r>
          </a:p>
          <a:p>
            <a:pPr marL="0" indent="0">
              <a:lnSpc>
                <a:spcPct val="120000"/>
              </a:lnSpc>
              <a:spcBef>
                <a:spcPts val="0"/>
              </a:spcBef>
              <a:spcAft>
                <a:spcPts val="1200"/>
              </a:spcAft>
              <a:buNone/>
            </a:pPr>
            <a:r>
              <a:rPr lang="en-US" sz="1050" dirty="0"/>
              <a:t>“</a:t>
            </a:r>
            <a:r>
              <a:rPr lang="en-US" sz="1050" dirty="0">
                <a:hlinkClick r:id="rId23"/>
              </a:rPr>
              <a:t>Increasing Resiliency Through Renewable Energy Microgrids</a:t>
            </a:r>
            <a:r>
              <a:rPr lang="en-US" sz="1050" dirty="0"/>
              <a:t>.” </a:t>
            </a:r>
            <a:r>
              <a:rPr lang="en-US" sz="1050" i="1" dirty="0"/>
              <a:t>Journal of Energy Management</a:t>
            </a:r>
            <a:r>
              <a:rPr lang="en-US" sz="1050" dirty="0"/>
              <a:t>, August 2017.</a:t>
            </a:r>
          </a:p>
        </p:txBody>
      </p:sp>
    </p:spTree>
    <p:extLst>
      <p:ext uri="{BB962C8B-B14F-4D97-AF65-F5344CB8AC3E}">
        <p14:creationId xmlns:p14="http://schemas.microsoft.com/office/powerpoint/2010/main" val="3508474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opt Team"/>
          <p:cNvSpPr>
            <a:spLocks noGrp="1"/>
          </p:cNvSpPr>
          <p:nvPr>
            <p:ph type="title"/>
          </p:nvPr>
        </p:nvSpPr>
        <p:spPr>
          <a:xfrm>
            <a:off x="609599" y="1"/>
            <a:ext cx="10982476" cy="1207008"/>
          </a:xfrm>
        </p:spPr>
        <p:txBody>
          <a:bodyPr>
            <a:normAutofit/>
          </a:bodyPr>
          <a:lstStyle/>
          <a:p>
            <a:r>
              <a:rPr lang="en-US" dirty="0"/>
              <a:t>REopt Team</a:t>
            </a:r>
          </a:p>
        </p:txBody>
      </p:sp>
      <p:sp>
        <p:nvSpPr>
          <p:cNvPr id="3" name="Content Placeholder 2"/>
          <p:cNvSpPr>
            <a:spLocks noGrp="1"/>
          </p:cNvSpPr>
          <p:nvPr>
            <p:ph idx="4294967295"/>
          </p:nvPr>
        </p:nvSpPr>
        <p:spPr>
          <a:xfrm>
            <a:off x="609598" y="1417321"/>
            <a:ext cx="5059682" cy="2855422"/>
          </a:xfrm>
        </p:spPr>
        <p:txBody>
          <a:bodyPr lIns="0" numCol="1">
            <a:noAutofit/>
          </a:bodyPr>
          <a:lstStyle/>
          <a:p>
            <a:r>
              <a:rPr lang="en-US" sz="2000" dirty="0">
                <a:solidFill>
                  <a:schemeClr val="accent6">
                    <a:lumMod val="50000"/>
                  </a:schemeClr>
                </a:solidFill>
              </a:rPr>
              <a:t>Emma Elgqvist, Program Lead</a:t>
            </a:r>
          </a:p>
          <a:p>
            <a:r>
              <a:rPr lang="en-US" sz="2000" dirty="0">
                <a:solidFill>
                  <a:schemeClr val="accent6">
                    <a:lumMod val="50000"/>
                  </a:schemeClr>
                </a:solidFill>
              </a:rPr>
              <a:t>Dan Olis, Technical Lead</a:t>
            </a:r>
          </a:p>
          <a:p>
            <a:r>
              <a:rPr lang="en-US" sz="2000" dirty="0">
                <a:solidFill>
                  <a:schemeClr val="accent6">
                    <a:lumMod val="50000"/>
                  </a:schemeClr>
                </a:solidFill>
              </a:rPr>
              <a:t>Nick Laws, API Development Lead</a:t>
            </a:r>
          </a:p>
          <a:p>
            <a:r>
              <a:rPr lang="en-US" sz="2000" dirty="0">
                <a:solidFill>
                  <a:schemeClr val="accent6">
                    <a:lumMod val="50000"/>
                  </a:schemeClr>
                </a:solidFill>
              </a:rPr>
              <a:t>Kathleen Krah, Analysis</a:t>
            </a:r>
          </a:p>
          <a:p>
            <a:r>
              <a:rPr lang="en-US" sz="2000" dirty="0">
                <a:solidFill>
                  <a:schemeClr val="accent6">
                    <a:lumMod val="50000"/>
                  </a:schemeClr>
                </a:solidFill>
              </a:rPr>
              <a:t>Bill Becker, Development &amp; Analysis</a:t>
            </a:r>
          </a:p>
          <a:p>
            <a:r>
              <a:rPr lang="en-US" sz="2000" dirty="0">
                <a:solidFill>
                  <a:schemeClr val="accent6">
                    <a:lumMod val="50000"/>
                  </a:schemeClr>
                </a:solidFill>
              </a:rPr>
              <a:t>Sean Ericson, Analysis</a:t>
            </a:r>
          </a:p>
          <a:p>
            <a:r>
              <a:rPr lang="en-US" sz="2000" dirty="0">
                <a:solidFill>
                  <a:schemeClr val="accent6">
                    <a:lumMod val="50000"/>
                  </a:schemeClr>
                </a:solidFill>
              </a:rPr>
              <a:t>Linda Parkhill, Validation and User Support</a:t>
            </a:r>
          </a:p>
        </p:txBody>
      </p:sp>
      <p:sp>
        <p:nvSpPr>
          <p:cNvPr id="6" name="TextBox 5">
            <a:extLst>
              <a:ext uri="{FF2B5EF4-FFF2-40B4-BE49-F238E27FC236}">
                <a16:creationId xmlns:a16="http://schemas.microsoft.com/office/drawing/2014/main" id="{A290B3B9-1F5B-4EB2-9DC5-26F60C78129C}"/>
              </a:ext>
            </a:extLst>
          </p:cNvPr>
          <p:cNvSpPr txBox="1"/>
          <p:nvPr/>
        </p:nvSpPr>
        <p:spPr>
          <a:xfrm>
            <a:off x="2244436" y="5110143"/>
            <a:ext cx="7963593" cy="830997"/>
          </a:xfrm>
          <a:prstGeom prst="rect">
            <a:avLst/>
          </a:prstGeom>
          <a:noFill/>
        </p:spPr>
        <p:txBody>
          <a:bodyPr wrap="square" rtlCol="0">
            <a:spAutoFit/>
          </a:bodyPr>
          <a:lstStyle/>
          <a:p>
            <a:r>
              <a:rPr lang="en-US" dirty="0"/>
              <a:t>Contact: Emma Elgqvist, </a:t>
            </a:r>
            <a:r>
              <a:rPr lang="en-US" dirty="0">
                <a:hlinkClick r:id="rId2"/>
              </a:rPr>
              <a:t>Emma.Elgqvist@nrel.gov</a:t>
            </a:r>
            <a:r>
              <a:rPr lang="en-US" dirty="0"/>
              <a:t> </a:t>
            </a:r>
          </a:p>
          <a:p>
            <a:r>
              <a:rPr lang="en-US" dirty="0">
                <a:hlinkClick r:id="rId3"/>
              </a:rPr>
              <a:t>REopt@nrel.gov</a:t>
            </a:r>
            <a:endParaRPr lang="en-US" dirty="0"/>
          </a:p>
        </p:txBody>
      </p:sp>
      <p:sp>
        <p:nvSpPr>
          <p:cNvPr id="7" name="TextBox 6">
            <a:extLst>
              <a:ext uri="{FF2B5EF4-FFF2-40B4-BE49-F238E27FC236}">
                <a16:creationId xmlns:a16="http://schemas.microsoft.com/office/drawing/2014/main" id="{4D67A5E9-7622-45A7-B39E-4A3CE7CB3F28}"/>
              </a:ext>
            </a:extLst>
          </p:cNvPr>
          <p:cNvSpPr txBox="1"/>
          <p:nvPr/>
        </p:nvSpPr>
        <p:spPr>
          <a:xfrm>
            <a:off x="609598" y="6396949"/>
            <a:ext cx="6097384" cy="276999"/>
          </a:xfrm>
          <a:prstGeom prst="rect">
            <a:avLst/>
          </a:prstGeom>
          <a:noFill/>
        </p:spPr>
        <p:txBody>
          <a:bodyPr wrap="square">
            <a:spAutoFit/>
          </a:bodyPr>
          <a:lstStyle/>
          <a:p>
            <a:r>
              <a:rPr lang="en-US" sz="1200" dirty="0"/>
              <a:t> </a:t>
            </a:r>
            <a:r>
              <a:rPr lang="en-US" sz="1200" dirty="0">
                <a:hlinkClick r:id="rId4"/>
              </a:rPr>
              <a:t>https://reopt.nrel.gov/about/team.html</a:t>
            </a:r>
            <a:r>
              <a:rPr lang="en-US" sz="1200" dirty="0"/>
              <a:t> </a:t>
            </a:r>
          </a:p>
        </p:txBody>
      </p:sp>
      <p:sp>
        <p:nvSpPr>
          <p:cNvPr id="8" name="Content Placeholder 2">
            <a:extLst>
              <a:ext uri="{FF2B5EF4-FFF2-40B4-BE49-F238E27FC236}">
                <a16:creationId xmlns:a16="http://schemas.microsoft.com/office/drawing/2014/main" id="{1A592A23-B2F0-435B-A078-CE94E8F4C790}"/>
              </a:ext>
            </a:extLst>
          </p:cNvPr>
          <p:cNvSpPr txBox="1">
            <a:spLocks/>
          </p:cNvSpPr>
          <p:nvPr/>
        </p:nvSpPr>
        <p:spPr>
          <a:xfrm>
            <a:off x="6522722" y="1417321"/>
            <a:ext cx="5165899" cy="2855422"/>
          </a:xfrm>
          <a:prstGeom prst="rect">
            <a:avLst/>
          </a:prstGeom>
        </p:spPr>
        <p:txBody>
          <a:bodyPr vert="horz" lIns="0" tIns="45720" rIns="91440" bIns="45720" numCol="1" rtlCol="0">
            <a:noAutofit/>
          </a:bodyPr>
          <a:lst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solidFill>
                  <a:schemeClr val="accent6">
                    <a:lumMod val="50000"/>
                  </a:schemeClr>
                </a:solidFill>
              </a:rPr>
              <a:t>Hallie Dunham, Development and Analysis</a:t>
            </a:r>
          </a:p>
          <a:p>
            <a:r>
              <a:rPr lang="en-US" sz="2000" dirty="0">
                <a:solidFill>
                  <a:schemeClr val="accent6">
                    <a:lumMod val="50000"/>
                  </a:schemeClr>
                </a:solidFill>
              </a:rPr>
              <a:t>Amanda Farthing, Analysis</a:t>
            </a:r>
          </a:p>
          <a:p>
            <a:r>
              <a:rPr lang="en-US" sz="2000" dirty="0">
                <a:solidFill>
                  <a:schemeClr val="accent6">
                    <a:lumMod val="50000"/>
                  </a:schemeClr>
                </a:solidFill>
              </a:rPr>
              <a:t>Indu Manogaran, Analysis</a:t>
            </a:r>
          </a:p>
          <a:p>
            <a:r>
              <a:rPr lang="en-US" sz="2000" dirty="0">
                <a:solidFill>
                  <a:schemeClr val="accent6">
                    <a:lumMod val="50000"/>
                  </a:schemeClr>
                </a:solidFill>
              </a:rPr>
              <a:t>Doug Gagne, Analysis</a:t>
            </a:r>
          </a:p>
          <a:p>
            <a:r>
              <a:rPr lang="en-US" sz="2000" dirty="0">
                <a:solidFill>
                  <a:schemeClr val="accent6">
                    <a:lumMod val="50000"/>
                  </a:schemeClr>
                </a:solidFill>
              </a:rPr>
              <a:t>Rob Eger, UI Development </a:t>
            </a:r>
          </a:p>
          <a:p>
            <a:r>
              <a:rPr lang="en-US" sz="2000" dirty="0">
                <a:solidFill>
                  <a:schemeClr val="accent6">
                    <a:lumMod val="50000"/>
                  </a:schemeClr>
                </a:solidFill>
              </a:rPr>
              <a:t>Nick Muerdter, UI Development</a:t>
            </a:r>
          </a:p>
          <a:p>
            <a:r>
              <a:rPr lang="en-US" sz="2000" dirty="0">
                <a:solidFill>
                  <a:schemeClr val="accent6">
                    <a:lumMod val="50000"/>
                  </a:schemeClr>
                </a:solidFill>
              </a:rPr>
              <a:t>Heidi Blakley, Communications</a:t>
            </a:r>
          </a:p>
          <a:p>
            <a:r>
              <a:rPr lang="en-US" sz="2000" dirty="0">
                <a:solidFill>
                  <a:schemeClr val="accent6">
                    <a:lumMod val="50000"/>
                  </a:schemeClr>
                </a:solidFill>
              </a:rPr>
              <a:t>Andy Walker, Team Advisor</a:t>
            </a:r>
          </a:p>
          <a:p>
            <a:endParaRPr lang="en-US" sz="2000" dirty="0">
              <a:solidFill>
                <a:schemeClr val="accent6">
                  <a:lumMod val="50000"/>
                </a:schemeClr>
              </a:solidFill>
            </a:endParaRPr>
          </a:p>
          <a:p>
            <a:endParaRPr lang="en-US" sz="2000" dirty="0">
              <a:solidFill>
                <a:schemeClr val="accent6">
                  <a:lumMod val="50000"/>
                </a:schemeClr>
              </a:solidFill>
            </a:endParaRPr>
          </a:p>
          <a:p>
            <a:pPr lvl="1"/>
            <a:endParaRPr lang="en-US" sz="2000" dirty="0">
              <a:solidFill>
                <a:schemeClr val="accent6">
                  <a:lumMod val="50000"/>
                </a:schemeClr>
              </a:solidFill>
            </a:endParaRPr>
          </a:p>
          <a:p>
            <a:pPr lvl="1"/>
            <a:endParaRPr lang="en-US" sz="2000" dirty="0">
              <a:solidFill>
                <a:schemeClr val="accent6">
                  <a:lumMod val="50000"/>
                </a:schemeClr>
              </a:solidFill>
            </a:endParaRPr>
          </a:p>
        </p:txBody>
      </p:sp>
    </p:spTree>
    <p:extLst>
      <p:ext uri="{BB962C8B-B14F-4D97-AF65-F5344CB8AC3E}">
        <p14:creationId xmlns:p14="http://schemas.microsoft.com/office/powerpoint/2010/main" val="2830669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8329-73EB-4E79-9272-65B453DDD807}"/>
              </a:ext>
            </a:extLst>
          </p:cNvPr>
          <p:cNvSpPr>
            <a:spLocks noGrp="1"/>
          </p:cNvSpPr>
          <p:nvPr>
            <p:ph type="title" idx="4294967295"/>
          </p:nvPr>
        </p:nvSpPr>
        <p:spPr>
          <a:xfrm>
            <a:off x="609600" y="-1600201"/>
            <a:ext cx="5497435" cy="1600201"/>
          </a:xfrm>
        </p:spPr>
        <p:txBody>
          <a:bodyPr vert="horz" lIns="91440" tIns="45720" rIns="91440" bIns="45720" rtlCol="0" anchor="b">
            <a:noAutofit/>
          </a:bodyPr>
          <a:lstStyle/>
          <a:p>
            <a:r>
              <a:rPr lang="en-US" dirty="0"/>
              <a:t>Conclusion</a:t>
            </a:r>
          </a:p>
        </p:txBody>
      </p:sp>
      <p:pic>
        <p:nvPicPr>
          <p:cNvPr id="9" name="Picture 8" descr="REopt logo">
            <a:extLst>
              <a:ext uri="{FF2B5EF4-FFF2-40B4-BE49-F238E27FC236}">
                <a16:creationId xmlns:a16="http://schemas.microsoft.com/office/drawing/2014/main" id="{3CC2FB53-8176-4376-B5EA-BD192DD4E2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7428" y="1882590"/>
            <a:ext cx="5862668" cy="889185"/>
          </a:xfrm>
          <a:prstGeom prst="rect">
            <a:avLst/>
          </a:prstGeom>
        </p:spPr>
      </p:pic>
      <p:sp>
        <p:nvSpPr>
          <p:cNvPr id="4" name="Text Placeholder 5" descr="REopt website (analysis services and case studies): reopt.nrel.gov &#10;Tool feedback and questions: reopt@nrel.gov &#10;">
            <a:extLst>
              <a:ext uri="{FF2B5EF4-FFF2-40B4-BE49-F238E27FC236}">
                <a16:creationId xmlns:a16="http://schemas.microsoft.com/office/drawing/2014/main" id="{D51D640E-5F8F-4A49-885F-B43DB05302A8}"/>
              </a:ext>
            </a:extLst>
          </p:cNvPr>
          <p:cNvSpPr txBox="1">
            <a:spLocks/>
          </p:cNvSpPr>
          <p:nvPr/>
        </p:nvSpPr>
        <p:spPr>
          <a:xfrm>
            <a:off x="4897429" y="2771775"/>
            <a:ext cx="7023116" cy="772425"/>
          </a:xfrm>
          <a:prstGeom prst="rect">
            <a:avLst/>
          </a:prstGeom>
        </p:spPr>
        <p:txBody>
          <a:bodyPr vert="horz" lIns="121920" tIns="60960" rIns="121920" bIns="60960" rtlCol="0">
            <a:noAutofit/>
          </a:bodyPr>
          <a:lstStyle>
            <a:lvl1pPr marL="0" indent="0" algn="l" defTabSz="457200" rtl="0" eaLnBrk="1" latinLnBrk="0" hangingPunct="1">
              <a:spcBef>
                <a:spcPts val="400"/>
              </a:spcBef>
              <a:buFont typeface="Arial"/>
              <a:buNone/>
              <a:defRPr sz="1000" kern="1200"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2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REopt website (analysis services and case studies): </a:t>
            </a:r>
            <a:r>
              <a:rPr lang="en-US" sz="1600" dirty="0">
                <a:hlinkClick r:id="rId3"/>
              </a:rPr>
              <a:t>reopt.nrel.gov</a:t>
            </a:r>
            <a:r>
              <a:rPr lang="en-US" sz="1600" dirty="0"/>
              <a:t> </a:t>
            </a:r>
          </a:p>
          <a:p>
            <a:r>
              <a:rPr lang="en-US" sz="1600" dirty="0"/>
              <a:t>Tool feedback and questions: </a:t>
            </a:r>
            <a:r>
              <a:rPr lang="en-US" sz="1600" dirty="0">
                <a:hlinkClick r:id="rId4"/>
              </a:rPr>
              <a:t>reopt@nrel.gov</a:t>
            </a:r>
            <a:r>
              <a:rPr lang="en-US" sz="1600" dirty="0"/>
              <a:t> </a:t>
            </a:r>
          </a:p>
          <a:p>
            <a:pPr marL="285744" indent="-285744">
              <a:buFont typeface="Arial" panose="020B0604020202020204" pitchFamily="34" charset="0"/>
              <a:buChar char="•"/>
            </a:pPr>
            <a:endParaRPr lang="en-US" sz="1600" dirty="0"/>
          </a:p>
        </p:txBody>
      </p:sp>
      <p:sp>
        <p:nvSpPr>
          <p:cNvPr id="3" name="Text Placeholder 2"/>
          <p:cNvSpPr>
            <a:spLocks noGrp="1"/>
          </p:cNvSpPr>
          <p:nvPr>
            <p:ph type="body" sz="quarter" idx="11"/>
          </p:nvPr>
        </p:nvSpPr>
        <p:spPr/>
        <p:txBody>
          <a:bodyPr/>
          <a:lstStyle/>
          <a:p>
            <a:r>
              <a:rPr lang="en-US" sz="1400" dirty="0"/>
              <a:t>NREL/PR-7A40-82426</a:t>
            </a:r>
          </a:p>
        </p:txBody>
      </p:sp>
      <p:sp>
        <p:nvSpPr>
          <p:cNvPr id="5" name="TextBox 4">
            <a:extLst>
              <a:ext uri="{FF2B5EF4-FFF2-40B4-BE49-F238E27FC236}">
                <a16:creationId xmlns:a16="http://schemas.microsoft.com/office/drawing/2014/main" id="{31D544CD-C740-4C0C-9B08-B3D6FE8C41EA}"/>
              </a:ext>
            </a:extLst>
          </p:cNvPr>
          <p:cNvSpPr txBox="1"/>
          <p:nvPr/>
        </p:nvSpPr>
        <p:spPr>
          <a:xfrm>
            <a:off x="401444" y="5507269"/>
            <a:ext cx="7329392" cy="923330"/>
          </a:xfrm>
          <a:prstGeom prst="rect">
            <a:avLst/>
          </a:prstGeom>
          <a:noFill/>
        </p:spPr>
        <p:txBody>
          <a:bodyPr wrap="square" rtlCol="0">
            <a:spAutoFit/>
          </a:bodyPr>
          <a:lstStyle/>
          <a:p>
            <a:r>
              <a:rPr lang="en-US" sz="900" dirty="0"/>
              <a:t>This work was authored by the National Renewable Energy Laboratory, operated by Alliance for Sustainable Energy, LLC, for the U.S. Department of Energy (DOE) under Contract No. DE-AC36-08GO28308. Funding provided by the U.S. Department of Energy Office of Energy Efficiency and Renewable Energy Federal Energy Management Program. The views expressed in the work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900" dirty="0">
              <a:solidFill>
                <a:schemeClr val="tx1"/>
              </a:solidFill>
            </a:endParaRPr>
          </a:p>
        </p:txBody>
      </p:sp>
    </p:spTree>
    <p:extLst>
      <p:ext uri="{BB962C8B-B14F-4D97-AF65-F5344CB8AC3E}">
        <p14:creationId xmlns:p14="http://schemas.microsoft.com/office/powerpoint/2010/main" val="3099382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More REopt Projects">
            <a:extLst>
              <a:ext uri="{FF2B5EF4-FFF2-40B4-BE49-F238E27FC236}">
                <a16:creationId xmlns:a16="http://schemas.microsoft.com/office/drawing/2014/main" id="{68C5B913-846A-4710-B0CB-A96DF65B3B5C}"/>
              </a:ext>
            </a:extLst>
          </p:cNvPr>
          <p:cNvSpPr>
            <a:spLocks noGrp="1"/>
          </p:cNvSpPr>
          <p:nvPr>
            <p:ph type="title" idx="4294967295"/>
          </p:nvPr>
        </p:nvSpPr>
        <p:spPr>
          <a:xfrm>
            <a:off x="623888" y="1670050"/>
            <a:ext cx="6321425" cy="179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FFFFF"/>
                </a:solidFill>
                <a:effectLst/>
                <a:uLnTx/>
                <a:uFillTx/>
                <a:latin typeface="+mn-lt"/>
                <a:ea typeface="+mn-ea"/>
                <a:cs typeface="+mn-cs"/>
              </a:rPr>
              <a:t>More REopt Projects</a:t>
            </a:r>
          </a:p>
        </p:txBody>
      </p:sp>
      <p:sp>
        <p:nvSpPr>
          <p:cNvPr id="3" name="Text Placeholder 2">
            <a:extLst>
              <a:ext uri="{FF2B5EF4-FFF2-40B4-BE49-F238E27FC236}">
                <a16:creationId xmlns:a16="http://schemas.microsoft.com/office/drawing/2014/main" id="{42704C09-30BD-4FB4-BD2F-9F0085DEB252}"/>
              </a:ext>
            </a:extLst>
          </p:cNvPr>
          <p:cNvSpPr>
            <a:spLocks noGrp="1"/>
          </p:cNvSpPr>
          <p:nvPr>
            <p:ph type="body" sz="quarter" idx="11"/>
          </p:nvPr>
        </p:nvSpPr>
        <p:spPr>
          <a:xfrm>
            <a:off x="623273" y="3948645"/>
            <a:ext cx="5682277" cy="1468735"/>
          </a:xfrm>
        </p:spPr>
        <p:txBody>
          <a:bodyPr/>
          <a:lstStyle/>
          <a:p>
            <a:r>
              <a:rPr lang="en-US" dirty="0"/>
              <a:t>Storage Sizing and Operation</a:t>
            </a:r>
          </a:p>
          <a:p>
            <a:r>
              <a:rPr lang="en-US" dirty="0"/>
              <a:t>Resilience and Microgrids</a:t>
            </a:r>
          </a:p>
          <a:p>
            <a:r>
              <a:rPr lang="en-US" dirty="0"/>
              <a:t>Integration of Flexible Loads</a:t>
            </a:r>
          </a:p>
          <a:p>
            <a:r>
              <a:rPr lang="en-US" dirty="0"/>
              <a:t>Electric Vehicles</a:t>
            </a:r>
          </a:p>
          <a:p>
            <a:r>
              <a:rPr lang="en-US" dirty="0"/>
              <a:t>Portfolio Optimization</a:t>
            </a:r>
          </a:p>
        </p:txBody>
      </p:sp>
    </p:spTree>
    <p:extLst>
      <p:ext uri="{BB962C8B-B14F-4D97-AF65-F5344CB8AC3E}">
        <p14:creationId xmlns:p14="http://schemas.microsoft.com/office/powerpoint/2010/main" val="2100299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Market Participation Strategy for SDG&amp;E Utility Storage"/>
          <p:cNvSpPr>
            <a:spLocks noGrp="1"/>
          </p:cNvSpPr>
          <p:nvPr>
            <p:ph type="title"/>
          </p:nvPr>
        </p:nvSpPr>
        <p:spPr>
          <a:xfrm>
            <a:off x="609600" y="1"/>
            <a:ext cx="5497435" cy="1207008"/>
          </a:xfrm>
        </p:spPr>
        <p:txBody>
          <a:bodyPr>
            <a:normAutofit/>
          </a:bodyPr>
          <a:lstStyle/>
          <a:p>
            <a:r>
              <a:rPr lang="en-US" sz="3200" dirty="0"/>
              <a:t>Market Participation Strategy for SDG&amp;E Utility Storage</a:t>
            </a:r>
          </a:p>
        </p:txBody>
      </p:sp>
      <p:sp>
        <p:nvSpPr>
          <p:cNvPr id="2" name="Content Placeholder 1"/>
          <p:cNvSpPr>
            <a:spLocks noGrp="1"/>
          </p:cNvSpPr>
          <p:nvPr>
            <p:ph type="body" sz="quarter" idx="10"/>
          </p:nvPr>
        </p:nvSpPr>
        <p:spPr>
          <a:xfrm>
            <a:off x="609602" y="1380744"/>
            <a:ext cx="5497433" cy="4114821"/>
          </a:xfrm>
        </p:spPr>
        <p:txBody>
          <a:bodyPr lIns="0">
            <a:normAutofit/>
          </a:bodyPr>
          <a:lstStyle/>
          <a:p>
            <a:pPr marL="0" indent="0">
              <a:spcBef>
                <a:spcPts val="600"/>
              </a:spcBef>
              <a:buNone/>
            </a:pPr>
            <a:r>
              <a:rPr lang="en-US" sz="2000" b="1" dirty="0"/>
              <a:t>Description:</a:t>
            </a:r>
            <a:r>
              <a:rPr lang="en-US" sz="2000" dirty="0"/>
              <a:t> NREL optimized the dispatch of a battery on a San Diego Gas &amp; Electric (SDG&amp;E) feeder with high-PV penetration across multiple value streams (locational marginal price [LMP] arbitrage, frequency regulation, grid support functions).</a:t>
            </a:r>
          </a:p>
          <a:p>
            <a:pPr marL="0" indent="0">
              <a:spcBef>
                <a:spcPts val="600"/>
              </a:spcBef>
              <a:buNone/>
            </a:pPr>
            <a:r>
              <a:rPr lang="en-US" sz="2000" b="1" dirty="0"/>
              <a:t>Technology: </a:t>
            </a:r>
            <a:r>
              <a:rPr lang="en-US" sz="2000" dirty="0"/>
              <a:t>Li-ion battery</a:t>
            </a:r>
          </a:p>
          <a:p>
            <a:pPr marL="0" indent="0">
              <a:spcBef>
                <a:spcPts val="600"/>
              </a:spcBef>
              <a:buNone/>
            </a:pPr>
            <a:r>
              <a:rPr lang="en-US" sz="2000" b="1" dirty="0"/>
              <a:t>Impact: </a:t>
            </a:r>
            <a:r>
              <a:rPr lang="en-US" sz="2000" dirty="0"/>
              <a:t>Informed battery market participation strategy to maximize value for SDG&amp;E</a:t>
            </a:r>
          </a:p>
          <a:p>
            <a:pPr marL="0" indent="0">
              <a:spcBef>
                <a:spcPts val="600"/>
              </a:spcBef>
              <a:buNone/>
            </a:pPr>
            <a:r>
              <a:rPr lang="en-US" sz="2000" b="1" dirty="0"/>
              <a:t>Partners: </a:t>
            </a:r>
            <a:r>
              <a:rPr lang="en-US" sz="2000" dirty="0"/>
              <a:t>SDG&amp;E</a:t>
            </a:r>
          </a:p>
          <a:p>
            <a:pPr marL="0" indent="0">
              <a:buNone/>
            </a:pPr>
            <a:endParaRPr lang="en-US" sz="1800" dirty="0"/>
          </a:p>
        </p:txBody>
      </p:sp>
      <p:graphicFrame>
        <p:nvGraphicFramePr>
          <p:cNvPr id="9" name="Chart 8" descr="a graph of present value of transformer upgrade and year of purchase">
            <a:extLst>
              <a:ext uri="{FF2B5EF4-FFF2-40B4-BE49-F238E27FC236}">
                <a16:creationId xmlns:a16="http://schemas.microsoft.com/office/drawing/2014/main" id="{4201E2B4-9923-430C-B0E7-7B5434C8896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812856491"/>
              </p:ext>
            </p:extLst>
          </p:nvPr>
        </p:nvGraphicFramePr>
        <p:xfrm>
          <a:off x="6025896" y="228601"/>
          <a:ext cx="5634752" cy="290779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DF2BA57-99CA-4C61-85CB-0B36085B5AD9}"/>
              </a:ext>
            </a:extLst>
          </p:cNvPr>
          <p:cNvSpPr txBox="1"/>
          <p:nvPr/>
        </p:nvSpPr>
        <p:spPr>
          <a:xfrm>
            <a:off x="6556248" y="2811283"/>
            <a:ext cx="5184455" cy="523220"/>
          </a:xfrm>
          <a:prstGeom prst="rect">
            <a:avLst/>
          </a:prstGeom>
          <a:noFill/>
        </p:spPr>
        <p:txBody>
          <a:bodyPr wrap="square" rtlCol="0">
            <a:spAutoFit/>
          </a:bodyPr>
          <a:lstStyle/>
          <a:p>
            <a:pPr algn="ctr"/>
            <a:r>
              <a:rPr lang="en-US" sz="1400" dirty="0"/>
              <a:t>NREL assessed the value the battery provided by enabling deferral of a transformer upgrade through peak shaving on the feeder</a:t>
            </a:r>
          </a:p>
        </p:txBody>
      </p:sp>
      <p:pic>
        <p:nvPicPr>
          <p:cNvPr id="4" name="Picture 5" descr="a graph of the battery market">
            <a:extLs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14369" y="3611880"/>
            <a:ext cx="5026334" cy="22288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633D5EF1-124D-4574-A732-64EA2CB14668}"/>
              </a:ext>
            </a:extLst>
          </p:cNvPr>
          <p:cNvSpPr txBox="1"/>
          <p:nvPr/>
        </p:nvSpPr>
        <p:spPr>
          <a:xfrm>
            <a:off x="6714369" y="5899285"/>
            <a:ext cx="4934894" cy="523220"/>
          </a:xfrm>
          <a:prstGeom prst="rect">
            <a:avLst/>
          </a:prstGeom>
          <a:noFill/>
        </p:spPr>
        <p:txBody>
          <a:bodyPr wrap="square" rtlCol="0">
            <a:spAutoFit/>
          </a:bodyPr>
          <a:lstStyle/>
          <a:p>
            <a:pPr algn="ctr"/>
            <a:r>
              <a:rPr lang="en-US" sz="1400" dirty="0"/>
              <a:t>Battery market participation strategy: Incorporating degradation into the model changes optimal wholesale market dispatch</a:t>
            </a:r>
          </a:p>
        </p:txBody>
      </p:sp>
      <p:sp>
        <p:nvSpPr>
          <p:cNvPr id="8" name="TextBox 7">
            <a:extLst>
              <a:ext uri="{FF2B5EF4-FFF2-40B4-BE49-F238E27FC236}">
                <a16:creationId xmlns:a16="http://schemas.microsoft.com/office/drawing/2014/main" id="{1B04E9D9-1F59-47D1-8EDB-EFA7C5332B69}"/>
              </a:ext>
            </a:extLst>
          </p:cNvPr>
          <p:cNvSpPr txBox="1"/>
          <p:nvPr/>
        </p:nvSpPr>
        <p:spPr>
          <a:xfrm>
            <a:off x="609601" y="6136880"/>
            <a:ext cx="5497434" cy="553998"/>
          </a:xfrm>
          <a:prstGeom prst="rect">
            <a:avLst/>
          </a:prstGeom>
          <a:noFill/>
        </p:spPr>
        <p:txBody>
          <a:bodyPr wrap="square" lIns="0" rtlCol="0">
            <a:spAutoFit/>
          </a:bodyPr>
          <a:lstStyle/>
          <a:p>
            <a:r>
              <a:rPr lang="en-US" sz="1000" dirty="0"/>
              <a:t>Murali Baggu et al. </a:t>
            </a:r>
            <a:r>
              <a:rPr lang="en-US" sz="1000" i="1" dirty="0"/>
              <a:t>Coordinated Optimization of Multiservice Dispatch for Energy Storage Systems with Degradation Model for Utility Applications</a:t>
            </a:r>
            <a:r>
              <a:rPr lang="en-US" sz="1000" dirty="0"/>
              <a:t>. Piscataway, NJ: IEEE Transactions on Sustainable Energy. April 2019. </a:t>
            </a:r>
            <a:r>
              <a:rPr lang="en-US" sz="1000" u="sng" dirty="0">
                <a:hlinkClick r:id="rId5"/>
              </a:rPr>
              <a:t>https://doi.org/10.1109/TSTE.2018.2853673</a:t>
            </a:r>
            <a:r>
              <a:rPr lang="en-US" sz="1000" dirty="0"/>
              <a:t>.</a:t>
            </a:r>
          </a:p>
        </p:txBody>
      </p:sp>
    </p:spTree>
    <p:extLst>
      <p:ext uri="{BB962C8B-B14F-4D97-AF65-F5344CB8AC3E}">
        <p14:creationId xmlns:p14="http://schemas.microsoft.com/office/powerpoint/2010/main" val="3998274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V+Battery Dispatch for Municipal Utility in PJM">
            <a:extLst>
              <a:ext uri="{FF2B5EF4-FFF2-40B4-BE49-F238E27FC236}">
                <a16:creationId xmlns:a16="http://schemas.microsoft.com/office/drawing/2014/main" id="{16C7F509-8322-4DBE-8457-40939ACEA38E}"/>
              </a:ext>
            </a:extLst>
          </p:cNvPr>
          <p:cNvSpPr>
            <a:spLocks noGrp="1"/>
          </p:cNvSpPr>
          <p:nvPr>
            <p:ph type="title"/>
          </p:nvPr>
        </p:nvSpPr>
        <p:spPr>
          <a:xfrm>
            <a:off x="612648" y="0"/>
            <a:ext cx="5371446" cy="1207008"/>
          </a:xfrm>
        </p:spPr>
        <p:txBody>
          <a:bodyPr/>
          <a:lstStyle/>
          <a:p>
            <a:r>
              <a:rPr lang="en-US" sz="3200" dirty="0"/>
              <a:t>PV+Battery Dispatch for Municipal Utility in PJM</a:t>
            </a:r>
          </a:p>
        </p:txBody>
      </p:sp>
      <p:sp>
        <p:nvSpPr>
          <p:cNvPr id="7" name="Text Placeholder 6">
            <a:extLst>
              <a:ext uri="{FF2B5EF4-FFF2-40B4-BE49-F238E27FC236}">
                <a16:creationId xmlns:a16="http://schemas.microsoft.com/office/drawing/2014/main" id="{4DD7EF77-9E5A-447B-9CC5-6D668FFB0218}"/>
              </a:ext>
            </a:extLst>
          </p:cNvPr>
          <p:cNvSpPr>
            <a:spLocks noGrp="1"/>
          </p:cNvSpPr>
          <p:nvPr>
            <p:ph type="body" sz="quarter" idx="10"/>
          </p:nvPr>
        </p:nvSpPr>
        <p:spPr>
          <a:xfrm>
            <a:off x="612648" y="1380744"/>
            <a:ext cx="5292946" cy="4950862"/>
          </a:xfrm>
        </p:spPr>
        <p:txBody>
          <a:bodyPr lIns="0">
            <a:normAutofit/>
          </a:bodyPr>
          <a:lstStyle/>
          <a:p>
            <a:pPr marL="0" indent="0">
              <a:spcBef>
                <a:spcPts val="0"/>
              </a:spcBef>
              <a:spcAft>
                <a:spcPts val="600"/>
              </a:spcAft>
              <a:buNone/>
            </a:pPr>
            <a:r>
              <a:rPr lang="en-US" sz="2000" b="1" dirty="0"/>
              <a:t>Description</a:t>
            </a:r>
            <a:r>
              <a:rPr lang="en-US" sz="2000" dirty="0"/>
              <a:t>: NREL used REopt to determine the optimal dispatch to mitigate coincident peak demand charges.</a:t>
            </a:r>
          </a:p>
          <a:p>
            <a:pPr marL="0" indent="0">
              <a:spcBef>
                <a:spcPts val="0"/>
              </a:spcBef>
              <a:spcAft>
                <a:spcPts val="600"/>
              </a:spcAft>
              <a:buNone/>
            </a:pPr>
            <a:r>
              <a:rPr lang="en-US" sz="2000" b="1" dirty="0"/>
              <a:t>Technology</a:t>
            </a:r>
            <a:r>
              <a:rPr lang="en-US" sz="2000" dirty="0"/>
              <a:t>: Natural gas reciprocating engines and battery storage</a:t>
            </a:r>
          </a:p>
          <a:p>
            <a:pPr marL="0" indent="0">
              <a:spcBef>
                <a:spcPts val="0"/>
              </a:spcBef>
              <a:spcAft>
                <a:spcPts val="600"/>
              </a:spcAft>
              <a:buNone/>
            </a:pPr>
            <a:r>
              <a:rPr lang="en-US" sz="2000" b="1" dirty="0"/>
              <a:t>Impact</a:t>
            </a:r>
            <a:r>
              <a:rPr lang="en-US" sz="2000" dirty="0"/>
              <a:t>: Identified potential for $171 million in savings, including:</a:t>
            </a:r>
          </a:p>
          <a:p>
            <a:pPr>
              <a:spcBef>
                <a:spcPts val="0"/>
              </a:spcBef>
              <a:spcAft>
                <a:spcPts val="600"/>
              </a:spcAft>
            </a:pPr>
            <a:r>
              <a:rPr lang="en-US" sz="2000" b="1" dirty="0"/>
              <a:t>92.8-GWh </a:t>
            </a:r>
            <a:r>
              <a:rPr lang="en-US" sz="2000" dirty="0"/>
              <a:t>reduction in annual market purchases ($79.6 MM)</a:t>
            </a:r>
          </a:p>
          <a:p>
            <a:pPr>
              <a:spcBef>
                <a:spcPts val="0"/>
              </a:spcBef>
              <a:spcAft>
                <a:spcPts val="600"/>
              </a:spcAft>
            </a:pPr>
            <a:r>
              <a:rPr lang="en-US" sz="2000" b="1" dirty="0"/>
              <a:t>53.6-MW </a:t>
            </a:r>
            <a:r>
              <a:rPr lang="en-US" sz="2000" dirty="0"/>
              <a:t>reduction in 1 CP demand charges ($39.1 MM)</a:t>
            </a:r>
          </a:p>
          <a:p>
            <a:pPr>
              <a:spcBef>
                <a:spcPts val="0"/>
              </a:spcBef>
              <a:spcAft>
                <a:spcPts val="600"/>
              </a:spcAft>
            </a:pPr>
            <a:r>
              <a:rPr lang="en-US" sz="2000" b="1" dirty="0"/>
              <a:t>61.2-MW </a:t>
            </a:r>
            <a:r>
              <a:rPr lang="en-US" sz="2000" dirty="0"/>
              <a:t>reducti</a:t>
            </a:r>
            <a:r>
              <a:rPr lang="en-US" sz="2000" dirty="0">
                <a:solidFill>
                  <a:schemeClr val="accent6">
                    <a:lumMod val="50000"/>
                  </a:schemeClr>
                </a:solidFill>
              </a:rPr>
              <a:t>on in 5 CP demand charges ($51.8 MM)</a:t>
            </a:r>
          </a:p>
          <a:p>
            <a:pPr marL="0" indent="0">
              <a:spcBef>
                <a:spcPts val="0"/>
              </a:spcBef>
              <a:spcAft>
                <a:spcPts val="600"/>
              </a:spcAft>
              <a:buNone/>
            </a:pPr>
            <a:r>
              <a:rPr lang="en-US" sz="2000" b="1" dirty="0"/>
              <a:t>Partner</a:t>
            </a:r>
            <a:r>
              <a:rPr lang="en-US" sz="2000" dirty="0"/>
              <a:t>: Utility in PJM</a:t>
            </a:r>
          </a:p>
          <a:p>
            <a:endParaRPr lang="en-US" sz="1800" dirty="0"/>
          </a:p>
        </p:txBody>
      </p:sp>
      <p:cxnSp>
        <p:nvCxnSpPr>
          <p:cNvPr id="10" name="Straight Connector 9">
            <a:extLst>
              <a:ext uri="{FF2B5EF4-FFF2-40B4-BE49-F238E27FC236}">
                <a16:creationId xmlns:a16="http://schemas.microsoft.com/office/drawing/2014/main" id="{E6FB21D0-BD31-4C9F-AEF2-3314CA6D9E23}"/>
              </a:ext>
              <a:ext uri="{C183D7F6-B498-43B3-948B-1728B52AA6E4}">
                <adec:decorative xmlns:adec="http://schemas.microsoft.com/office/drawing/2017/decorative" val="1"/>
              </a:ext>
            </a:extLst>
          </p:cNvPr>
          <p:cNvCxnSpPr>
            <a:cxnSpLocks/>
          </p:cNvCxnSpPr>
          <p:nvPr/>
        </p:nvCxnSpPr>
        <p:spPr>
          <a:xfrm>
            <a:off x="6848475" y="2328208"/>
            <a:ext cx="459664" cy="0"/>
          </a:xfrm>
          <a:prstGeom prst="line">
            <a:avLst/>
          </a:prstGeom>
          <a:ln w="635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F79A1FE-E008-4C0B-B6FF-C1877A12AA8B}"/>
              </a:ext>
            </a:extLst>
          </p:cNvPr>
          <p:cNvSpPr txBox="1"/>
          <p:nvPr/>
        </p:nvSpPr>
        <p:spPr>
          <a:xfrm>
            <a:off x="6661417" y="2020431"/>
            <a:ext cx="1225991" cy="307777"/>
          </a:xfrm>
          <a:prstGeom prst="rect">
            <a:avLst/>
          </a:prstGeom>
          <a:noFill/>
        </p:spPr>
        <p:txBody>
          <a:bodyPr wrap="square" rtlCol="0">
            <a:noAutofit/>
          </a:bodyPr>
          <a:lstStyle/>
          <a:p>
            <a:r>
              <a:rPr lang="en-US" sz="1200" b="1" dirty="0">
                <a:solidFill>
                  <a:schemeClr val="accent6">
                    <a:lumMod val="50000"/>
                  </a:schemeClr>
                </a:solidFill>
              </a:rPr>
              <a:t>219.9 MW</a:t>
            </a:r>
            <a:endParaRPr lang="en-US" sz="1200" b="1" dirty="0"/>
          </a:p>
        </p:txBody>
      </p:sp>
      <p:pic>
        <p:nvPicPr>
          <p:cNvPr id="9" name="Picture 8">
            <a:extLst>
              <a:ext uri="{FF2B5EF4-FFF2-40B4-BE49-F238E27FC236}">
                <a16:creationId xmlns:a16="http://schemas.microsoft.com/office/drawing/2014/main" id="{71F04692-909C-4C72-A0E6-01274EAEB8C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407" y="4985149"/>
            <a:ext cx="4953209" cy="1137676"/>
          </a:xfrm>
          <a:prstGeom prst="rect">
            <a:avLst/>
          </a:prstGeom>
        </p:spPr>
      </p:pic>
      <p:sp>
        <p:nvSpPr>
          <p:cNvPr id="3" name="Oval 2">
            <a:extLst>
              <a:ext uri="{FF2B5EF4-FFF2-40B4-BE49-F238E27FC236}">
                <a16:creationId xmlns:a16="http://schemas.microsoft.com/office/drawing/2014/main" id="{7A3422A2-A44A-4353-AAD1-6B3A6D826F5F}"/>
              </a:ext>
              <a:ext uri="{C183D7F6-B498-43B3-948B-1728B52AA6E4}">
                <adec:decorative xmlns:adec="http://schemas.microsoft.com/office/drawing/2017/decorative" val="1"/>
              </a:ext>
            </a:extLst>
          </p:cNvPr>
          <p:cNvSpPr/>
          <p:nvPr/>
        </p:nvSpPr>
        <p:spPr>
          <a:xfrm>
            <a:off x="10118398" y="5620290"/>
            <a:ext cx="289449" cy="30300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2" name="Oval 11">
            <a:extLst>
              <a:ext uri="{FF2B5EF4-FFF2-40B4-BE49-F238E27FC236}">
                <a16:creationId xmlns:a16="http://schemas.microsoft.com/office/drawing/2014/main" id="{B3E2795D-80AB-4DCB-9347-FBE5C8FB8976}"/>
              </a:ext>
              <a:ext uri="{C183D7F6-B498-43B3-948B-1728B52AA6E4}">
                <adec:decorative xmlns:adec="http://schemas.microsoft.com/office/drawing/2017/decorative" val="1"/>
              </a:ext>
            </a:extLst>
          </p:cNvPr>
          <p:cNvSpPr/>
          <p:nvPr/>
        </p:nvSpPr>
        <p:spPr>
          <a:xfrm>
            <a:off x="10083983" y="2017951"/>
            <a:ext cx="289449" cy="96857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cxnSp>
        <p:nvCxnSpPr>
          <p:cNvPr id="6" name="Straight Arrow Connector 5">
            <a:extLst>
              <a:ext uri="{FF2B5EF4-FFF2-40B4-BE49-F238E27FC236}">
                <a16:creationId xmlns:a16="http://schemas.microsoft.com/office/drawing/2014/main" id="{54F3CF2F-096B-4A57-A53C-076CD1872D55}"/>
              </a:ext>
              <a:ext uri="{C183D7F6-B498-43B3-948B-1728B52AA6E4}">
                <adec:decorative xmlns:adec="http://schemas.microsoft.com/office/drawing/2017/decorative" val="1"/>
              </a:ext>
            </a:extLst>
          </p:cNvPr>
          <p:cNvCxnSpPr>
            <a:cxnSpLocks/>
          </p:cNvCxnSpPr>
          <p:nvPr/>
        </p:nvCxnSpPr>
        <p:spPr>
          <a:xfrm flipV="1">
            <a:off x="10083983" y="2973716"/>
            <a:ext cx="104740" cy="2179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6AD8798A-D31E-482E-8400-EEE2AD4B8224}"/>
              </a:ext>
              <a:ext uri="{C183D7F6-B498-43B3-948B-1728B52AA6E4}">
                <adec:decorative xmlns:adec="http://schemas.microsoft.com/office/drawing/2017/decorative" val="1"/>
              </a:ext>
            </a:extLst>
          </p:cNvPr>
          <p:cNvCxnSpPr>
            <a:cxnSpLocks/>
          </p:cNvCxnSpPr>
          <p:nvPr/>
        </p:nvCxnSpPr>
        <p:spPr>
          <a:xfrm>
            <a:off x="10222681" y="4679834"/>
            <a:ext cx="40440" cy="8741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6CDE4BF6-C040-4404-AA51-B606748092E2}"/>
              </a:ext>
              <a:ext uri="{C183D7F6-B498-43B3-948B-1728B52AA6E4}">
                <adec:decorative xmlns:adec="http://schemas.microsoft.com/office/drawing/2017/decorative" val="1"/>
              </a:ext>
            </a:extLst>
          </p:cNvPr>
          <p:cNvCxnSpPr>
            <a:cxnSpLocks/>
          </p:cNvCxnSpPr>
          <p:nvPr/>
        </p:nvCxnSpPr>
        <p:spPr>
          <a:xfrm flipH="1" flipV="1">
            <a:off x="7068227" y="2328208"/>
            <a:ext cx="584785" cy="850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8" name="Group 7" descr="a graph showing load and peak demand">
            <a:extLst>
              <a:ext uri="{FF2B5EF4-FFF2-40B4-BE49-F238E27FC236}">
                <a16:creationId xmlns:a16="http://schemas.microsoft.com/office/drawing/2014/main" id="{F2DCE149-8E9E-BF42-A979-E7BD87A7A59B}"/>
              </a:ext>
              <a:ext uri="{C183D7F6-B498-43B3-948B-1728B52AA6E4}">
                <adec:decorative xmlns:adec="http://schemas.microsoft.com/office/drawing/2017/decorative" val="0"/>
              </a:ext>
            </a:extLst>
          </p:cNvPr>
          <p:cNvGrpSpPr/>
          <p:nvPr/>
        </p:nvGrpSpPr>
        <p:grpSpPr>
          <a:xfrm>
            <a:off x="5984094" y="1215598"/>
            <a:ext cx="6180329" cy="3769551"/>
            <a:chOff x="5984094" y="1215598"/>
            <a:chExt cx="6180329" cy="3769551"/>
          </a:xfrm>
        </p:grpSpPr>
        <p:pic>
          <p:nvPicPr>
            <p:cNvPr id="5" name="Picture 4">
              <a:extLst>
                <a:ext uri="{FF2B5EF4-FFF2-40B4-BE49-F238E27FC236}">
                  <a16:creationId xmlns:a16="http://schemas.microsoft.com/office/drawing/2014/main" id="{5FE5E2D0-159B-4AE8-8028-41EAA0CFDC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84094" y="1215598"/>
              <a:ext cx="6180329" cy="3769551"/>
            </a:xfrm>
            <a:prstGeom prst="rect">
              <a:avLst/>
            </a:prstGeom>
          </p:spPr>
        </p:pic>
        <p:sp>
          <p:nvSpPr>
            <p:cNvPr id="4" name="TextBox 3">
              <a:extLst>
                <a:ext uri="{FF2B5EF4-FFF2-40B4-BE49-F238E27FC236}">
                  <a16:creationId xmlns:a16="http://schemas.microsoft.com/office/drawing/2014/main" id="{1E9119A9-FC53-422F-AE32-D0DECAF17BA1}"/>
                </a:ext>
              </a:extLst>
            </p:cNvPr>
            <p:cNvSpPr txBox="1"/>
            <p:nvPr/>
          </p:nvSpPr>
          <p:spPr>
            <a:xfrm>
              <a:off x="8825890" y="3230534"/>
              <a:ext cx="2229395" cy="1384995"/>
            </a:xfrm>
            <a:prstGeom prst="rect">
              <a:avLst/>
            </a:prstGeom>
            <a:solidFill>
              <a:schemeClr val="bg1"/>
            </a:solidFill>
            <a:ln>
              <a:solidFill>
                <a:schemeClr val="accent1"/>
              </a:solidFill>
            </a:ln>
          </p:spPr>
          <p:txBody>
            <a:bodyPr wrap="square" rtlCol="0">
              <a:spAutoFit/>
            </a:bodyPr>
            <a:lstStyle/>
            <a:p>
              <a:pPr algn="ctr"/>
              <a:r>
                <a:rPr lang="en-US" sz="1400" dirty="0"/>
                <a:t>Natural gas recips and battery storage are dispatched when the market prices are higher than the cost of operating the technologies</a:t>
              </a:r>
            </a:p>
          </p:txBody>
        </p:sp>
        <p:sp>
          <p:nvSpPr>
            <p:cNvPr id="14" name="TextBox 13">
              <a:extLst>
                <a:ext uri="{FF2B5EF4-FFF2-40B4-BE49-F238E27FC236}">
                  <a16:creationId xmlns:a16="http://schemas.microsoft.com/office/drawing/2014/main" id="{C4191CB6-B3E2-4D76-9125-FF4F619B40BB}"/>
                </a:ext>
              </a:extLst>
            </p:cNvPr>
            <p:cNvSpPr txBox="1"/>
            <p:nvPr/>
          </p:nvSpPr>
          <p:spPr>
            <a:xfrm>
              <a:off x="6434231" y="3230535"/>
              <a:ext cx="2328781" cy="1384995"/>
            </a:xfrm>
            <a:prstGeom prst="rect">
              <a:avLst/>
            </a:prstGeom>
            <a:solidFill>
              <a:schemeClr val="bg1"/>
            </a:solidFill>
            <a:ln>
              <a:solidFill>
                <a:schemeClr val="accent1"/>
              </a:solidFill>
            </a:ln>
          </p:spPr>
          <p:txBody>
            <a:bodyPr wrap="square" rtlCol="0">
              <a:spAutoFit/>
            </a:bodyPr>
            <a:lstStyle/>
            <a:p>
              <a:pPr algn="ctr"/>
              <a:r>
                <a:rPr lang="en-US" sz="1400" dirty="0"/>
                <a:t>Model determines optimal dispatch to mitigate coincident peak demand charges; usage during 1CP and 5CP event hours doesn’t exceed 219.9 MW</a:t>
              </a:r>
            </a:p>
          </p:txBody>
        </p:sp>
      </p:grpSp>
    </p:spTree>
    <p:extLst>
      <p:ext uri="{BB962C8B-B14F-4D97-AF65-F5344CB8AC3E}">
        <p14:creationId xmlns:p14="http://schemas.microsoft.com/office/powerpoint/2010/main" val="2063312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ealth-Conscious&#10; Battery Economics">
            <a:extLst>
              <a:ext uri="{FF2B5EF4-FFF2-40B4-BE49-F238E27FC236}">
                <a16:creationId xmlns:a16="http://schemas.microsoft.com/office/drawing/2014/main" id="{3D927699-B3D2-467C-8460-B97A59252CB8}"/>
              </a:ext>
            </a:extLst>
          </p:cNvPr>
          <p:cNvSpPr>
            <a:spLocks noGrp="1"/>
          </p:cNvSpPr>
          <p:nvPr>
            <p:ph type="title"/>
          </p:nvPr>
        </p:nvSpPr>
        <p:spPr>
          <a:xfrm>
            <a:off x="609599" y="1"/>
            <a:ext cx="4594699" cy="1209524"/>
          </a:xfrm>
        </p:spPr>
        <p:txBody>
          <a:bodyPr/>
          <a:lstStyle/>
          <a:p>
            <a:r>
              <a:rPr lang="en-US" sz="3200" dirty="0"/>
              <a:t>Health-Conscious</a:t>
            </a:r>
            <a:br>
              <a:rPr lang="en-US" sz="3200" dirty="0"/>
            </a:br>
            <a:r>
              <a:rPr lang="en-US" sz="3200" dirty="0"/>
              <a:t> Battery Economics</a:t>
            </a:r>
          </a:p>
        </p:txBody>
      </p:sp>
      <p:pic>
        <p:nvPicPr>
          <p:cNvPr id="4" name="Picture 3" descr="a graph showing mean daily state of charge and max daily depth of discharge">
            <a:extLst>
              <a:ext uri="{FF2B5EF4-FFF2-40B4-BE49-F238E27FC236}">
                <a16:creationId xmlns:a16="http://schemas.microsoft.com/office/drawing/2014/main" id="{33CC71D0-5898-4DD4-9BFA-335177C47738}"/>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48325" y="861237"/>
            <a:ext cx="6410825" cy="4269620"/>
          </a:xfrm>
          <a:prstGeom prst="rect">
            <a:avLst/>
          </a:prstGeom>
        </p:spPr>
      </p:pic>
      <p:sp>
        <p:nvSpPr>
          <p:cNvPr id="5" name="Rectangle 4">
            <a:extLst>
              <a:ext uri="{FF2B5EF4-FFF2-40B4-BE49-F238E27FC236}">
                <a16:creationId xmlns:a16="http://schemas.microsoft.com/office/drawing/2014/main" id="{D3E1FBAD-84C0-45C1-AC78-C0054551609C}"/>
              </a:ext>
            </a:extLst>
          </p:cNvPr>
          <p:cNvSpPr/>
          <p:nvPr/>
        </p:nvSpPr>
        <p:spPr>
          <a:xfrm>
            <a:off x="609599" y="1380744"/>
            <a:ext cx="4594699" cy="4093428"/>
          </a:xfrm>
          <a:prstGeom prst="rect">
            <a:avLst/>
          </a:prstGeom>
        </p:spPr>
        <p:txBody>
          <a:bodyPr wrap="square" lIns="0">
            <a:spAutoFit/>
          </a:bodyPr>
          <a:lstStyle/>
          <a:p>
            <a:pPr>
              <a:spcAft>
                <a:spcPts val="800"/>
              </a:spcAft>
            </a:pPr>
            <a:r>
              <a:rPr lang="en-US" sz="2000" b="1" dirty="0">
                <a:solidFill>
                  <a:srgbClr val="000C14"/>
                </a:solidFill>
                <a:latin typeface="Calibri"/>
              </a:rPr>
              <a:t>Description:</a:t>
            </a:r>
            <a:r>
              <a:rPr lang="en-US" sz="2000" dirty="0">
                <a:solidFill>
                  <a:srgbClr val="000C14"/>
                </a:solidFill>
                <a:latin typeface="Calibri"/>
              </a:rPr>
              <a:t> </a:t>
            </a:r>
            <a:r>
              <a:rPr lang="en-US" sz="2000" dirty="0">
                <a:solidFill>
                  <a:schemeClr val="bg2">
                    <a:lumMod val="10000"/>
                  </a:schemeClr>
                </a:solidFill>
                <a:latin typeface="Calibri" panose="020F0502020204030204" pitchFamily="34" charset="0"/>
                <a:cs typeface="Calibri" panose="020F0502020204030204" pitchFamily="34" charset="0"/>
              </a:rPr>
              <a:t>NREL evaluated the economic impact of health-conscious battery controls that consider the trade-off between operational value and degradation cost. </a:t>
            </a:r>
            <a:endParaRPr lang="en-US" sz="2000" b="1" dirty="0">
              <a:solidFill>
                <a:srgbClr val="000C14"/>
              </a:solidFill>
              <a:latin typeface="Calibri"/>
            </a:endParaRPr>
          </a:p>
          <a:p>
            <a:pPr>
              <a:spcAft>
                <a:spcPts val="800"/>
              </a:spcAft>
              <a:defRPr/>
            </a:pPr>
            <a:r>
              <a:rPr lang="en-US" sz="2000" b="1" dirty="0">
                <a:solidFill>
                  <a:srgbClr val="000C14"/>
                </a:solidFill>
                <a:latin typeface="Calibri"/>
              </a:rPr>
              <a:t>Technology: </a:t>
            </a:r>
            <a:r>
              <a:rPr lang="en-US" sz="2000" dirty="0">
                <a:solidFill>
                  <a:schemeClr val="bg2">
                    <a:lumMod val="10000"/>
                  </a:schemeClr>
                </a:solidFill>
                <a:latin typeface="Calibri" panose="020F0502020204030204" pitchFamily="34" charset="0"/>
                <a:cs typeface="Calibri" panose="020F0502020204030204" pitchFamily="34" charset="0"/>
              </a:rPr>
              <a:t>Storage</a:t>
            </a:r>
          </a:p>
          <a:p>
            <a:pPr>
              <a:spcAft>
                <a:spcPts val="800"/>
              </a:spcAft>
            </a:pPr>
            <a:r>
              <a:rPr lang="en-US" sz="2000" b="1" dirty="0">
                <a:solidFill>
                  <a:srgbClr val="333333"/>
                </a:solidFill>
                <a:latin typeface="Calibri"/>
              </a:rPr>
              <a:t>Impact: </a:t>
            </a:r>
            <a:r>
              <a:rPr lang="en-US" sz="2000" dirty="0">
                <a:solidFill>
                  <a:schemeClr val="bg2">
                    <a:lumMod val="10000"/>
                  </a:schemeClr>
                </a:solidFill>
                <a:latin typeface="Calibri" panose="020F0502020204030204" pitchFamily="34" charset="0"/>
                <a:cs typeface="Calibri" panose="020F0502020204030204" pitchFamily="34" charset="0"/>
              </a:rPr>
              <a:t>Evaluated battery sizing and operational decisions considering degradation impacts. Findings are being validated through battery pack testing at NREL and will then be integrated into Eaton controls approaches.</a:t>
            </a:r>
          </a:p>
          <a:p>
            <a:pPr>
              <a:defRPr/>
            </a:pPr>
            <a:r>
              <a:rPr lang="en-US" sz="2000" b="1" dirty="0">
                <a:solidFill>
                  <a:srgbClr val="000C14"/>
                </a:solidFill>
                <a:latin typeface="Calibri"/>
              </a:rPr>
              <a:t>Partner: </a:t>
            </a:r>
            <a:r>
              <a:rPr lang="en-US" sz="2000" dirty="0">
                <a:solidFill>
                  <a:srgbClr val="000C14"/>
                </a:solidFill>
                <a:latin typeface="Calibri"/>
              </a:rPr>
              <a:t>Eaton</a:t>
            </a:r>
            <a:endParaRPr lang="en-US" sz="2000" dirty="0">
              <a:solidFill>
                <a:srgbClr val="333333"/>
              </a:solidFill>
              <a:latin typeface="Calibri"/>
            </a:endParaRPr>
          </a:p>
        </p:txBody>
      </p:sp>
      <p:sp>
        <p:nvSpPr>
          <p:cNvPr id="6" name="TextBox 5">
            <a:extLst>
              <a:ext uri="{FF2B5EF4-FFF2-40B4-BE49-F238E27FC236}">
                <a16:creationId xmlns:a16="http://schemas.microsoft.com/office/drawing/2014/main" id="{EC05D21D-43F1-4EC6-B6BF-3DEB0587681A}"/>
              </a:ext>
            </a:extLst>
          </p:cNvPr>
          <p:cNvSpPr txBox="1"/>
          <p:nvPr/>
        </p:nvSpPr>
        <p:spPr>
          <a:xfrm>
            <a:off x="6186738" y="5130857"/>
            <a:ext cx="4933998" cy="523220"/>
          </a:xfrm>
          <a:prstGeom prst="rect">
            <a:avLst/>
          </a:prstGeom>
          <a:noFill/>
        </p:spPr>
        <p:txBody>
          <a:bodyPr wrap="square" rtlCol="0">
            <a:spAutoFit/>
          </a:bodyPr>
          <a:lstStyle/>
          <a:p>
            <a:pPr algn="ctr"/>
            <a:r>
              <a:rPr lang="en-US" sz="1400" dirty="0"/>
              <a:t>Degradation increases with maximum depth of discharge and high mean state of charge</a:t>
            </a:r>
          </a:p>
        </p:txBody>
      </p:sp>
    </p:spTree>
    <p:extLst>
      <p:ext uri="{BB962C8B-B14F-4D97-AF65-F5344CB8AC3E}">
        <p14:creationId xmlns:p14="http://schemas.microsoft.com/office/powerpoint/2010/main" val="3029464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valuating Centralized vs. Decentralized&#10;Microgrid Options for Military Installations">
            <a:extLst>
              <a:ext uri="{FF2B5EF4-FFF2-40B4-BE49-F238E27FC236}">
                <a16:creationId xmlns:a16="http://schemas.microsoft.com/office/drawing/2014/main" id="{A271B74A-8BE6-44B3-A0A7-C05BCB9FC347}"/>
              </a:ext>
            </a:extLst>
          </p:cNvPr>
          <p:cNvSpPr>
            <a:spLocks noGrp="1"/>
          </p:cNvSpPr>
          <p:nvPr>
            <p:ph type="title"/>
          </p:nvPr>
        </p:nvSpPr>
        <p:spPr>
          <a:xfrm>
            <a:off x="609598" y="0"/>
            <a:ext cx="11041659" cy="1209524"/>
          </a:xfrm>
        </p:spPr>
        <p:txBody>
          <a:bodyPr/>
          <a:lstStyle/>
          <a:p>
            <a:r>
              <a:rPr lang="en-US" sz="3200" dirty="0">
                <a:latin typeface="Calibri" panose="020F0502020204030204" pitchFamily="34" charset="0"/>
                <a:cs typeface="Calibri" panose="020F0502020204030204" pitchFamily="34" charset="0"/>
              </a:rPr>
              <a:t>Evaluating Centralized vs. Decentralized</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Microgrid Options for Military Installations</a:t>
            </a:r>
            <a:endParaRPr lang="en-US" sz="3200" dirty="0"/>
          </a:p>
        </p:txBody>
      </p:sp>
      <p:sp>
        <p:nvSpPr>
          <p:cNvPr id="20" name="Rectangle 19">
            <a:extLst>
              <a:ext uri="{FF2B5EF4-FFF2-40B4-BE49-F238E27FC236}">
                <a16:creationId xmlns:a16="http://schemas.microsoft.com/office/drawing/2014/main" id="{0258EAB0-51F2-4CD2-AA61-7EB3BE9935EE}"/>
              </a:ext>
            </a:extLst>
          </p:cNvPr>
          <p:cNvSpPr/>
          <p:nvPr/>
        </p:nvSpPr>
        <p:spPr>
          <a:xfrm>
            <a:off x="612648" y="1380744"/>
            <a:ext cx="5609288" cy="5016758"/>
          </a:xfrm>
          <a:prstGeom prst="rect">
            <a:avLst/>
          </a:prstGeom>
        </p:spPr>
        <p:txBody>
          <a:bodyPr wrap="square" lIns="0">
            <a:spAutoFit/>
          </a:bodyPr>
          <a:lstStyle/>
          <a:p>
            <a:pPr lvl="0">
              <a:defRPr/>
            </a:pPr>
            <a:r>
              <a:rPr lang="en-US" sz="2000" b="1" dirty="0">
                <a:solidFill>
                  <a:srgbClr val="000C14"/>
                </a:solidFill>
                <a:latin typeface="Calibri"/>
              </a:rPr>
              <a:t>Description:</a:t>
            </a:r>
            <a:r>
              <a:rPr lang="en-US" sz="2000" dirty="0">
                <a:solidFill>
                  <a:srgbClr val="000C14"/>
                </a:solidFill>
                <a:latin typeface="Calibri"/>
              </a:rPr>
              <a:t> NREL performed an integrated microgrid feasibility analysis for three U.S. military installations to support U.S. Army energy resilience requirements.</a:t>
            </a:r>
          </a:p>
          <a:p>
            <a:pPr>
              <a:spcBef>
                <a:spcPts val="800"/>
              </a:spcBef>
              <a:defRPr/>
            </a:pPr>
            <a:r>
              <a:rPr lang="en-US" sz="2000" b="1" dirty="0">
                <a:solidFill>
                  <a:srgbClr val="000C14"/>
                </a:solidFill>
                <a:latin typeface="Calibri"/>
              </a:rPr>
              <a:t>Technologies: </a:t>
            </a:r>
            <a:r>
              <a:rPr lang="en-US" sz="2000" dirty="0">
                <a:solidFill>
                  <a:srgbClr val="000C14"/>
                </a:solidFill>
                <a:latin typeface="Calibri"/>
              </a:rPr>
              <a:t>Solar PV, battery storage, CHP, chillers (adsorption and centrifugal), hot- and cold-water thermal storage, microgrid components</a:t>
            </a:r>
          </a:p>
          <a:p>
            <a:pPr>
              <a:spcBef>
                <a:spcPts val="800"/>
              </a:spcBef>
              <a:defRPr/>
            </a:pPr>
            <a:r>
              <a:rPr lang="en-US" sz="2000" b="1" dirty="0">
                <a:solidFill>
                  <a:srgbClr val="333333"/>
                </a:solidFill>
                <a:latin typeface="Calibri"/>
              </a:rPr>
              <a:t>Impact: </a:t>
            </a:r>
            <a:r>
              <a:rPr lang="en-US" sz="2000" dirty="0">
                <a:solidFill>
                  <a:srgbClr val="000000"/>
                </a:solidFill>
                <a:latin typeface="Calibri"/>
              </a:rPr>
              <a:t>Developed conceptual design and cost estimate for </a:t>
            </a:r>
            <a:r>
              <a:rPr lang="en-US" sz="2000" dirty="0">
                <a:solidFill>
                  <a:srgbClr val="000000"/>
                </a:solidFill>
              </a:rPr>
              <a:t>integrated microgrids to p</a:t>
            </a:r>
            <a:r>
              <a:rPr lang="en-US" sz="2000" dirty="0">
                <a:solidFill>
                  <a:srgbClr val="000C14"/>
                </a:solidFill>
              </a:rPr>
              <a:t>rovide energy cost savings and resilience across the three international U.S. military installations. </a:t>
            </a:r>
          </a:p>
          <a:p>
            <a:pPr marL="342900" indent="-342900">
              <a:buFont typeface="Arial" panose="020B0604020202020204" pitchFamily="34" charset="0"/>
              <a:buChar char="•"/>
              <a:defRPr/>
            </a:pPr>
            <a:r>
              <a:rPr lang="en-US" sz="2000" dirty="0">
                <a:solidFill>
                  <a:srgbClr val="000C14"/>
                </a:solidFill>
              </a:rPr>
              <a:t>Addressed electric vs. heat and resiliency vs. cost prioritization for CHP operation</a:t>
            </a:r>
          </a:p>
          <a:p>
            <a:pPr marL="342900" indent="-342900">
              <a:buFont typeface="Arial" panose="020B0604020202020204" pitchFamily="34" charset="0"/>
              <a:buChar char="•"/>
              <a:defRPr/>
            </a:pPr>
            <a:r>
              <a:rPr lang="en-US" sz="2000" dirty="0">
                <a:solidFill>
                  <a:srgbClr val="000C14"/>
                </a:solidFill>
              </a:rPr>
              <a:t>Resulted in successful RFP for optimized microgrid design.</a:t>
            </a:r>
          </a:p>
          <a:p>
            <a:pPr>
              <a:spcBef>
                <a:spcPts val="800"/>
              </a:spcBef>
              <a:defRPr/>
            </a:pPr>
            <a:r>
              <a:rPr lang="en-US" sz="2000" b="1" dirty="0">
                <a:solidFill>
                  <a:srgbClr val="000C14"/>
                </a:solidFill>
                <a:latin typeface="Calibri"/>
              </a:rPr>
              <a:t>Partners: </a:t>
            </a:r>
            <a:r>
              <a:rPr lang="en-US" sz="2000" dirty="0">
                <a:solidFill>
                  <a:srgbClr val="000C14"/>
                </a:solidFill>
                <a:latin typeface="Calibri"/>
              </a:rPr>
              <a:t>United States Army Garrison Italy</a:t>
            </a:r>
            <a:endParaRPr lang="en-US" sz="2000" dirty="0">
              <a:solidFill>
                <a:srgbClr val="333333"/>
              </a:solidFill>
              <a:latin typeface="Calibri"/>
            </a:endParaRPr>
          </a:p>
        </p:txBody>
      </p:sp>
      <p:sp>
        <p:nvSpPr>
          <p:cNvPr id="56" name="TextBox 55">
            <a:extLst>
              <a:ext uri="{FF2B5EF4-FFF2-40B4-BE49-F238E27FC236}">
                <a16:creationId xmlns:a16="http://schemas.microsoft.com/office/drawing/2014/main" id="{3B2FD99D-B29E-4037-92A5-7AB845FCA8EA}"/>
              </a:ext>
            </a:extLst>
          </p:cNvPr>
          <p:cNvSpPr txBox="1"/>
          <p:nvPr/>
        </p:nvSpPr>
        <p:spPr>
          <a:xfrm>
            <a:off x="609598" y="6342306"/>
            <a:ext cx="9828361" cy="400110"/>
          </a:xfrm>
          <a:prstGeom prst="rect">
            <a:avLst/>
          </a:prstGeom>
          <a:noFill/>
        </p:spPr>
        <p:txBody>
          <a:bodyPr wrap="square" lIns="0" rtlCol="0">
            <a:spAutoFit/>
          </a:bodyPr>
          <a:lstStyle/>
          <a:p>
            <a:pPr marL="0" lvl="2"/>
            <a:r>
              <a:rPr lang="en-US" sz="1000" dirty="0"/>
              <a:t> </a:t>
            </a:r>
          </a:p>
          <a:p>
            <a:pPr marL="0" lvl="2"/>
            <a:r>
              <a:rPr lang="en-US" sz="1000" dirty="0"/>
              <a:t>NREL. “REopt Identifies and Evaluates Microgrid Options for the U.S. Army Garrison Italy.” Accessed April 22, 2020. </a:t>
            </a:r>
            <a:r>
              <a:rPr lang="en-US" sz="1000" dirty="0">
                <a:hlinkClick r:id="rId3"/>
              </a:rPr>
              <a:t>https://reopt.nrel.gov/projects/case-study-usag-italy.html</a:t>
            </a:r>
            <a:r>
              <a:rPr lang="en-US" sz="1000" dirty="0"/>
              <a:t>.</a:t>
            </a:r>
          </a:p>
        </p:txBody>
      </p:sp>
      <p:cxnSp>
        <p:nvCxnSpPr>
          <p:cNvPr id="209" name="Straight Connector 208">
            <a:extLst>
              <a:ext uri="{FF2B5EF4-FFF2-40B4-BE49-F238E27FC236}">
                <a16:creationId xmlns:a16="http://schemas.microsoft.com/office/drawing/2014/main" id="{D99687B0-560D-4A68-9033-EE10DB1EA015}"/>
              </a:ext>
              <a:ext uri="{C183D7F6-B498-43B3-948B-1728B52AA6E4}">
                <adec:decorative xmlns:adec="http://schemas.microsoft.com/office/drawing/2017/decorative" val="1"/>
              </a:ext>
            </a:extLst>
          </p:cNvPr>
          <p:cNvCxnSpPr>
            <a:cxnSpLocks/>
          </p:cNvCxnSpPr>
          <p:nvPr/>
        </p:nvCxnSpPr>
        <p:spPr>
          <a:xfrm>
            <a:off x="9404948" y="1916815"/>
            <a:ext cx="0" cy="154397"/>
          </a:xfrm>
          <a:prstGeom prst="line">
            <a:avLst/>
          </a:prstGeom>
          <a:effectLst/>
        </p:spPr>
        <p:style>
          <a:lnRef idx="2">
            <a:schemeClr val="dk1"/>
          </a:lnRef>
          <a:fillRef idx="0">
            <a:schemeClr val="dk1"/>
          </a:fillRef>
          <a:effectRef idx="1">
            <a:schemeClr val="dk1"/>
          </a:effectRef>
          <a:fontRef idx="minor">
            <a:schemeClr val="tx1"/>
          </a:fontRef>
        </p:style>
      </p:cxnSp>
      <p:sp>
        <p:nvSpPr>
          <p:cNvPr id="1034" name="Rectangle: Rounded Corners 1033">
            <a:extLst>
              <a:ext uri="{FF2B5EF4-FFF2-40B4-BE49-F238E27FC236}">
                <a16:creationId xmlns:a16="http://schemas.microsoft.com/office/drawing/2014/main" id="{D50DB817-F1B1-4D61-8F5A-8D96D817920D}"/>
              </a:ext>
              <a:ext uri="{C183D7F6-B498-43B3-948B-1728B52AA6E4}">
                <adec:decorative xmlns:adec="http://schemas.microsoft.com/office/drawing/2017/decorative" val="1"/>
              </a:ext>
            </a:extLst>
          </p:cNvPr>
          <p:cNvSpPr/>
          <p:nvPr/>
        </p:nvSpPr>
        <p:spPr>
          <a:xfrm>
            <a:off x="8568287" y="1420970"/>
            <a:ext cx="2438400" cy="494509"/>
          </a:xfrm>
          <a:prstGeom prst="roundRect">
            <a:avLst/>
          </a:prstGeom>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p>
        </p:txBody>
      </p:sp>
      <p:sp>
        <p:nvSpPr>
          <p:cNvPr id="164" name="Rectangle 163">
            <a:extLst>
              <a:ext uri="{FF2B5EF4-FFF2-40B4-BE49-F238E27FC236}">
                <a16:creationId xmlns:a16="http://schemas.microsoft.com/office/drawing/2014/main" id="{A751F46F-7125-4B7E-8656-C5431336A86B}"/>
              </a:ext>
              <a:ext uri="{C183D7F6-B498-43B3-948B-1728B52AA6E4}">
                <adec:decorative xmlns:adec="http://schemas.microsoft.com/office/drawing/2017/decorative" val="1"/>
              </a:ext>
            </a:extLst>
          </p:cNvPr>
          <p:cNvSpPr/>
          <p:nvPr/>
        </p:nvSpPr>
        <p:spPr>
          <a:xfrm>
            <a:off x="10060955" y="1480611"/>
            <a:ext cx="375201" cy="3302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nvGrpSpPr>
          <p:cNvPr id="9" name="Group 8">
            <a:extLst>
              <a:ext uri="{FF2B5EF4-FFF2-40B4-BE49-F238E27FC236}">
                <a16:creationId xmlns:a16="http://schemas.microsoft.com/office/drawing/2014/main" id="{9CDD10BF-DF78-4A7A-ADF1-EA37C48B5F48}"/>
              </a:ext>
              <a:ext uri="{C183D7F6-B498-43B3-948B-1728B52AA6E4}">
                <adec:decorative xmlns:adec="http://schemas.microsoft.com/office/drawing/2017/decorative" val="1"/>
              </a:ext>
            </a:extLst>
          </p:cNvPr>
          <p:cNvGrpSpPr/>
          <p:nvPr/>
        </p:nvGrpSpPr>
        <p:grpSpPr>
          <a:xfrm>
            <a:off x="7941602" y="2046618"/>
            <a:ext cx="1893779" cy="628239"/>
            <a:chOff x="254317" y="952500"/>
            <a:chExt cx="2400300" cy="557212"/>
          </a:xfrm>
          <a:solidFill>
            <a:schemeClr val="accent4">
              <a:lumMod val="40000"/>
              <a:lumOff val="60000"/>
            </a:schemeClr>
          </a:solidFill>
          <a:effectLst/>
        </p:grpSpPr>
        <p:sp>
          <p:nvSpPr>
            <p:cNvPr id="10" name="Text Box 71">
              <a:extLst>
                <a:ext uri="{FF2B5EF4-FFF2-40B4-BE49-F238E27FC236}">
                  <a16:creationId xmlns:a16="http://schemas.microsoft.com/office/drawing/2014/main" id="{7B37A2C5-A7D1-4CA7-AAEA-28D1482D35A6}"/>
                </a:ext>
              </a:extLst>
            </p:cNvPr>
            <p:cNvSpPr txBox="1">
              <a:spLocks noChangeArrowheads="1"/>
            </p:cNvSpPr>
            <p:nvPr/>
          </p:nvSpPr>
          <p:spPr bwMode="auto">
            <a:xfrm>
              <a:off x="254317" y="952500"/>
              <a:ext cx="2400300" cy="557212"/>
            </a:xfrm>
            <a:prstGeom prst="rect">
              <a:avLst/>
            </a:prstGeom>
            <a:grp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en-US" altLang="en-US" sz="1800" dirty="0">
                <a:solidFill>
                  <a:srgbClr val="6A737B">
                    <a:lumMod val="50000"/>
                  </a:srgbClr>
                </a:solidFill>
                <a:latin typeface="Arial" pitchFamily="34" charset="0"/>
                <a:ea typeface="ＭＳ Ｐゴシック" pitchFamily="-106" charset="-128"/>
                <a:cs typeface="Arial" pitchFamily="34" charset="0"/>
              </a:endParaRPr>
            </a:p>
          </p:txBody>
        </p:sp>
        <p:sp>
          <p:nvSpPr>
            <p:cNvPr id="11" name="Text Box 2">
              <a:extLst>
                <a:ext uri="{FF2B5EF4-FFF2-40B4-BE49-F238E27FC236}">
                  <a16:creationId xmlns:a16="http://schemas.microsoft.com/office/drawing/2014/main" id="{1522B2FF-B3B8-4B55-A6EF-06667FB41C73}"/>
                </a:ext>
              </a:extLst>
            </p:cNvPr>
            <p:cNvSpPr txBox="1">
              <a:spLocks noChangeArrowheads="1"/>
            </p:cNvSpPr>
            <p:nvPr/>
          </p:nvSpPr>
          <p:spPr bwMode="auto">
            <a:xfrm>
              <a:off x="569415" y="1152262"/>
              <a:ext cx="1719263" cy="2175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ＭＳ Ｐゴシック" pitchFamily="-106" charset="-128"/>
                  <a:cs typeface="Arial" pitchFamily="34" charset="0"/>
                </a:rPr>
                <a:t>Installation 1</a:t>
              </a:r>
              <a:endParaRPr lang="en-US" altLang="en-US" sz="3200" dirty="0">
                <a:solidFill>
                  <a:srgbClr val="6A737B">
                    <a:lumMod val="50000"/>
                  </a:srgbClr>
                </a:solidFill>
                <a:latin typeface="Arial" pitchFamily="34" charset="0"/>
                <a:ea typeface="ＭＳ Ｐゴシック" pitchFamily="-106" charset="-128"/>
                <a:cs typeface="Arial" pitchFamily="34" charset="0"/>
              </a:endParaRPr>
            </a:p>
          </p:txBody>
        </p:sp>
      </p:grpSp>
      <p:cxnSp>
        <p:nvCxnSpPr>
          <p:cNvPr id="5" name="Straight Connector 4">
            <a:extLst>
              <a:ext uri="{FF2B5EF4-FFF2-40B4-BE49-F238E27FC236}">
                <a16:creationId xmlns:a16="http://schemas.microsoft.com/office/drawing/2014/main" id="{51FD6899-9959-4798-B4D8-5B64A05CFD06}"/>
              </a:ext>
              <a:ext uri="{C183D7F6-B498-43B3-948B-1728B52AA6E4}">
                <adec:decorative xmlns:adec="http://schemas.microsoft.com/office/drawing/2017/decorative" val="1"/>
              </a:ext>
            </a:extLst>
          </p:cNvPr>
          <p:cNvCxnSpPr>
            <a:cxnSpLocks/>
            <a:stCxn id="10" idx="2"/>
            <a:endCxn id="146" idx="0"/>
          </p:cNvCxnSpPr>
          <p:nvPr/>
        </p:nvCxnSpPr>
        <p:spPr>
          <a:xfrm>
            <a:off x="8888491" y="2674857"/>
            <a:ext cx="0" cy="1164329"/>
          </a:xfrm>
          <a:prstGeom prst="line">
            <a:avLst/>
          </a:prstGeom>
          <a:ln>
            <a:prstDash val="sysDot"/>
          </a:ln>
          <a:effectLst/>
        </p:spPr>
        <p:style>
          <a:lnRef idx="2">
            <a:schemeClr val="accent6"/>
          </a:lnRef>
          <a:fillRef idx="0">
            <a:schemeClr val="accent6"/>
          </a:fillRef>
          <a:effectRef idx="1">
            <a:schemeClr val="accent6"/>
          </a:effectRef>
          <a:fontRef idx="minor">
            <a:schemeClr val="tx1"/>
          </a:fontRef>
        </p:style>
      </p:cxnSp>
      <p:cxnSp>
        <p:nvCxnSpPr>
          <p:cNvPr id="118" name="Straight Arrow Connector 117">
            <a:extLst>
              <a:ext uri="{FF2B5EF4-FFF2-40B4-BE49-F238E27FC236}">
                <a16:creationId xmlns:a16="http://schemas.microsoft.com/office/drawing/2014/main" id="{64CE284B-9342-49CF-89CB-C425ED95211E}"/>
              </a:ext>
              <a:ext uri="{C183D7F6-B498-43B3-948B-1728B52AA6E4}">
                <adec:decorative xmlns:adec="http://schemas.microsoft.com/office/drawing/2017/decorative" val="1"/>
              </a:ext>
            </a:extLst>
          </p:cNvPr>
          <p:cNvCxnSpPr>
            <a:cxnSpLocks/>
            <a:stCxn id="10" idx="3"/>
          </p:cNvCxnSpPr>
          <p:nvPr/>
        </p:nvCxnSpPr>
        <p:spPr>
          <a:xfrm flipV="1">
            <a:off x="9835380" y="2360737"/>
            <a:ext cx="853440"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36BE76F8-E24E-4531-A27A-0D906CFD7827}"/>
              </a:ext>
              <a:ext uri="{C183D7F6-B498-43B3-948B-1728B52AA6E4}">
                <adec:decorative xmlns:adec="http://schemas.microsoft.com/office/drawing/2017/decorative" val="1"/>
              </a:ext>
            </a:extLst>
          </p:cNvPr>
          <p:cNvCxnSpPr>
            <a:cxnSpLocks/>
          </p:cNvCxnSpPr>
          <p:nvPr/>
        </p:nvCxnSpPr>
        <p:spPr>
          <a:xfrm>
            <a:off x="9835380" y="2531550"/>
            <a:ext cx="853440" cy="0"/>
          </a:xfrm>
          <a:prstGeom prst="straightConnector1">
            <a:avLst/>
          </a:prstGeom>
          <a:ln>
            <a:tailEnd type="triangle"/>
          </a:ln>
          <a:effectLst/>
        </p:spPr>
        <p:style>
          <a:lnRef idx="2">
            <a:schemeClr val="accent5"/>
          </a:lnRef>
          <a:fillRef idx="0">
            <a:schemeClr val="accent5"/>
          </a:fillRef>
          <a:effectRef idx="1">
            <a:schemeClr val="accent5"/>
          </a:effectRef>
          <a:fontRef idx="minor">
            <a:schemeClr val="tx1"/>
          </a:fontRef>
        </p:style>
      </p:cxnSp>
      <p:cxnSp>
        <p:nvCxnSpPr>
          <p:cNvPr id="121" name="Straight Arrow Connector 120">
            <a:extLst>
              <a:ext uri="{FF2B5EF4-FFF2-40B4-BE49-F238E27FC236}">
                <a16:creationId xmlns:a16="http://schemas.microsoft.com/office/drawing/2014/main" id="{D76A136B-5B3C-47EC-A171-7D2E12ABCF9F}"/>
              </a:ext>
              <a:ext uri="{C183D7F6-B498-43B3-948B-1728B52AA6E4}">
                <adec:decorative xmlns:adec="http://schemas.microsoft.com/office/drawing/2017/decorative" val="1"/>
              </a:ext>
            </a:extLst>
          </p:cNvPr>
          <p:cNvCxnSpPr>
            <a:cxnSpLocks/>
          </p:cNvCxnSpPr>
          <p:nvPr/>
        </p:nvCxnSpPr>
        <p:spPr>
          <a:xfrm flipV="1">
            <a:off x="9835380" y="2168766"/>
            <a:ext cx="853440" cy="0"/>
          </a:xfrm>
          <a:prstGeom prst="straightConnector1">
            <a:avLst/>
          </a:prstGeom>
          <a:ln>
            <a:tailEnd type="triangle"/>
          </a:ln>
          <a:effectLst/>
        </p:spPr>
        <p:style>
          <a:lnRef idx="2">
            <a:schemeClr val="accent6"/>
          </a:lnRef>
          <a:fillRef idx="0">
            <a:schemeClr val="accent6"/>
          </a:fillRef>
          <a:effectRef idx="1">
            <a:schemeClr val="accent6"/>
          </a:effectRef>
          <a:fontRef idx="minor">
            <a:schemeClr val="tx1"/>
          </a:fontRef>
        </p:style>
      </p:cxnSp>
      <p:sp>
        <p:nvSpPr>
          <p:cNvPr id="122" name="TextBox 121">
            <a:extLst>
              <a:ext uri="{FF2B5EF4-FFF2-40B4-BE49-F238E27FC236}">
                <a16:creationId xmlns:a16="http://schemas.microsoft.com/office/drawing/2014/main" id="{09E48F5F-0276-4B2B-AB15-7A2D1BB53E97}"/>
              </a:ext>
              <a:ext uri="{C183D7F6-B498-43B3-948B-1728B52AA6E4}">
                <adec:decorative xmlns:adec="http://schemas.microsoft.com/office/drawing/2017/decorative" val="1"/>
              </a:ext>
            </a:extLst>
          </p:cNvPr>
          <p:cNvSpPr txBox="1"/>
          <p:nvPr/>
        </p:nvSpPr>
        <p:spPr>
          <a:xfrm>
            <a:off x="10620941" y="1994359"/>
            <a:ext cx="1119217" cy="318100"/>
          </a:xfrm>
          <a:prstGeom prst="rect">
            <a:avLst/>
          </a:prstGeom>
          <a:noFill/>
          <a:effectLst/>
        </p:spPr>
        <p:txBody>
          <a:bodyPr wrap="none" rtlCol="0">
            <a:spAutoFit/>
          </a:bodyPr>
          <a:lstStyle/>
          <a:p>
            <a:r>
              <a:rPr lang="en-US" sz="1467" dirty="0">
                <a:solidFill>
                  <a:schemeClr val="accent6"/>
                </a:solidFill>
              </a:rPr>
              <a:t>Electric load</a:t>
            </a:r>
          </a:p>
        </p:txBody>
      </p:sp>
      <p:sp>
        <p:nvSpPr>
          <p:cNvPr id="123" name="TextBox 122">
            <a:extLst>
              <a:ext uri="{FF2B5EF4-FFF2-40B4-BE49-F238E27FC236}">
                <a16:creationId xmlns:a16="http://schemas.microsoft.com/office/drawing/2014/main" id="{0DEB62CE-846E-4DDF-893A-F04016A875BF}"/>
              </a:ext>
              <a:ext uri="{C183D7F6-B498-43B3-948B-1728B52AA6E4}">
                <adec:decorative xmlns:adec="http://schemas.microsoft.com/office/drawing/2017/decorative" val="1"/>
              </a:ext>
            </a:extLst>
          </p:cNvPr>
          <p:cNvSpPr txBox="1"/>
          <p:nvPr/>
        </p:nvSpPr>
        <p:spPr>
          <a:xfrm>
            <a:off x="10620941" y="2169250"/>
            <a:ext cx="1133644" cy="318100"/>
          </a:xfrm>
          <a:prstGeom prst="rect">
            <a:avLst/>
          </a:prstGeom>
          <a:noFill/>
          <a:effectLst/>
        </p:spPr>
        <p:txBody>
          <a:bodyPr wrap="none" rtlCol="0">
            <a:spAutoFit/>
          </a:bodyPr>
          <a:lstStyle/>
          <a:p>
            <a:r>
              <a:rPr lang="en-US" sz="1467" dirty="0">
                <a:solidFill>
                  <a:schemeClr val="accent1"/>
                </a:solidFill>
              </a:rPr>
              <a:t>Cooling load</a:t>
            </a:r>
          </a:p>
        </p:txBody>
      </p:sp>
      <p:sp>
        <p:nvSpPr>
          <p:cNvPr id="124" name="TextBox 123">
            <a:extLst>
              <a:ext uri="{FF2B5EF4-FFF2-40B4-BE49-F238E27FC236}">
                <a16:creationId xmlns:a16="http://schemas.microsoft.com/office/drawing/2014/main" id="{440135FB-C217-49E2-8686-442B348C229A}"/>
              </a:ext>
              <a:ext uri="{C183D7F6-B498-43B3-948B-1728B52AA6E4}">
                <adec:decorative xmlns:adec="http://schemas.microsoft.com/office/drawing/2017/decorative" val="1"/>
              </a:ext>
            </a:extLst>
          </p:cNvPr>
          <p:cNvSpPr txBox="1"/>
          <p:nvPr/>
        </p:nvSpPr>
        <p:spPr>
          <a:xfrm>
            <a:off x="10620943" y="2362073"/>
            <a:ext cx="1151149" cy="318100"/>
          </a:xfrm>
          <a:prstGeom prst="rect">
            <a:avLst/>
          </a:prstGeom>
          <a:noFill/>
          <a:effectLst/>
        </p:spPr>
        <p:txBody>
          <a:bodyPr wrap="none" rtlCol="0">
            <a:spAutoFit/>
          </a:bodyPr>
          <a:lstStyle/>
          <a:p>
            <a:r>
              <a:rPr lang="en-US" sz="1467" dirty="0">
                <a:solidFill>
                  <a:schemeClr val="accent5"/>
                </a:solidFill>
              </a:rPr>
              <a:t>Heating load</a:t>
            </a:r>
          </a:p>
        </p:txBody>
      </p:sp>
      <p:grpSp>
        <p:nvGrpSpPr>
          <p:cNvPr id="136" name="Group 135">
            <a:extLst>
              <a:ext uri="{FF2B5EF4-FFF2-40B4-BE49-F238E27FC236}">
                <a16:creationId xmlns:a16="http://schemas.microsoft.com/office/drawing/2014/main" id="{589AE2FE-3D75-4260-BA81-49990F38F5D1}"/>
              </a:ext>
              <a:ext uri="{C183D7F6-B498-43B3-948B-1728B52AA6E4}">
                <adec:decorative xmlns:adec="http://schemas.microsoft.com/office/drawing/2017/decorative" val="1"/>
              </a:ext>
            </a:extLst>
          </p:cNvPr>
          <p:cNvGrpSpPr/>
          <p:nvPr/>
        </p:nvGrpSpPr>
        <p:grpSpPr>
          <a:xfrm>
            <a:off x="7941602" y="5730230"/>
            <a:ext cx="1893779" cy="628239"/>
            <a:chOff x="254317" y="952500"/>
            <a:chExt cx="2400300" cy="557212"/>
          </a:xfrm>
          <a:solidFill>
            <a:schemeClr val="accent4">
              <a:lumMod val="40000"/>
              <a:lumOff val="60000"/>
            </a:schemeClr>
          </a:solidFill>
          <a:effectLst/>
        </p:grpSpPr>
        <p:sp>
          <p:nvSpPr>
            <p:cNvPr id="137" name="Text Box 71">
              <a:extLst>
                <a:ext uri="{FF2B5EF4-FFF2-40B4-BE49-F238E27FC236}">
                  <a16:creationId xmlns:a16="http://schemas.microsoft.com/office/drawing/2014/main" id="{35B317D5-167F-4E35-A01B-A4DDA938B501}"/>
                </a:ext>
              </a:extLst>
            </p:cNvPr>
            <p:cNvSpPr txBox="1">
              <a:spLocks noChangeArrowheads="1"/>
            </p:cNvSpPr>
            <p:nvPr/>
          </p:nvSpPr>
          <p:spPr bwMode="auto">
            <a:xfrm>
              <a:off x="254317" y="952500"/>
              <a:ext cx="2400300" cy="557212"/>
            </a:xfrm>
            <a:prstGeom prst="rect">
              <a:avLst/>
            </a:prstGeom>
            <a:grp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en-US" altLang="en-US" sz="1800" dirty="0">
                <a:solidFill>
                  <a:srgbClr val="6A737B">
                    <a:lumMod val="50000"/>
                  </a:srgbClr>
                </a:solidFill>
                <a:latin typeface="Arial" pitchFamily="34" charset="0"/>
                <a:ea typeface="ＭＳ Ｐゴシック" pitchFamily="-106" charset="-128"/>
                <a:cs typeface="Arial" pitchFamily="34" charset="0"/>
              </a:endParaRPr>
            </a:p>
          </p:txBody>
        </p:sp>
        <p:sp>
          <p:nvSpPr>
            <p:cNvPr id="138" name="Text Box 2">
              <a:extLst>
                <a:ext uri="{FF2B5EF4-FFF2-40B4-BE49-F238E27FC236}">
                  <a16:creationId xmlns:a16="http://schemas.microsoft.com/office/drawing/2014/main" id="{1141590B-8334-44D9-B798-50DE22DA67E0}"/>
                </a:ext>
              </a:extLst>
            </p:cNvPr>
            <p:cNvSpPr txBox="1">
              <a:spLocks noChangeArrowheads="1"/>
            </p:cNvSpPr>
            <p:nvPr/>
          </p:nvSpPr>
          <p:spPr bwMode="auto">
            <a:xfrm>
              <a:off x="569415" y="1152262"/>
              <a:ext cx="1719263" cy="2175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ＭＳ Ｐゴシック" pitchFamily="-106" charset="-128"/>
                  <a:cs typeface="Arial" pitchFamily="34" charset="0"/>
                </a:rPr>
                <a:t>Installation 3</a:t>
              </a:r>
              <a:endParaRPr lang="en-US" altLang="en-US" sz="3200" dirty="0">
                <a:solidFill>
                  <a:srgbClr val="6A737B">
                    <a:lumMod val="50000"/>
                  </a:srgbClr>
                </a:solidFill>
                <a:latin typeface="Arial" pitchFamily="34" charset="0"/>
                <a:ea typeface="ＭＳ Ｐゴシック" pitchFamily="-106" charset="-128"/>
                <a:cs typeface="Arial" pitchFamily="34" charset="0"/>
              </a:endParaRPr>
            </a:p>
          </p:txBody>
        </p:sp>
      </p:grpSp>
      <p:cxnSp>
        <p:nvCxnSpPr>
          <p:cNvPr id="141" name="Straight Arrow Connector 140">
            <a:extLst>
              <a:ext uri="{FF2B5EF4-FFF2-40B4-BE49-F238E27FC236}">
                <a16:creationId xmlns:a16="http://schemas.microsoft.com/office/drawing/2014/main" id="{E7F2B0AB-768F-4FF4-8849-B0CF1F5BB2FF}"/>
              </a:ext>
              <a:ext uri="{C183D7F6-B498-43B3-948B-1728B52AA6E4}">
                <adec:decorative xmlns:adec="http://schemas.microsoft.com/office/drawing/2017/decorative" val="1"/>
              </a:ext>
            </a:extLst>
          </p:cNvPr>
          <p:cNvCxnSpPr>
            <a:cxnSpLocks/>
          </p:cNvCxnSpPr>
          <p:nvPr/>
        </p:nvCxnSpPr>
        <p:spPr>
          <a:xfrm flipV="1">
            <a:off x="9835380" y="5852378"/>
            <a:ext cx="853440" cy="0"/>
          </a:xfrm>
          <a:prstGeom prst="straightConnector1">
            <a:avLst/>
          </a:prstGeom>
          <a:ln>
            <a:tailEnd type="triangle"/>
          </a:ln>
          <a:effectLst/>
        </p:spPr>
        <p:style>
          <a:lnRef idx="2">
            <a:schemeClr val="accent6"/>
          </a:lnRef>
          <a:fillRef idx="0">
            <a:schemeClr val="accent6"/>
          </a:fillRef>
          <a:effectRef idx="1">
            <a:schemeClr val="accent6"/>
          </a:effectRef>
          <a:fontRef idx="minor">
            <a:schemeClr val="tx1"/>
          </a:fontRef>
        </p:style>
      </p:cxnSp>
      <p:sp>
        <p:nvSpPr>
          <p:cNvPr id="142" name="TextBox 141">
            <a:extLst>
              <a:ext uri="{FF2B5EF4-FFF2-40B4-BE49-F238E27FC236}">
                <a16:creationId xmlns:a16="http://schemas.microsoft.com/office/drawing/2014/main" id="{B532A9AB-B04B-46D9-ADDD-1DFE745648FF}"/>
              </a:ext>
              <a:ext uri="{C183D7F6-B498-43B3-948B-1728B52AA6E4}">
                <adec:decorative xmlns:adec="http://schemas.microsoft.com/office/drawing/2017/decorative" val="1"/>
              </a:ext>
            </a:extLst>
          </p:cNvPr>
          <p:cNvSpPr txBox="1"/>
          <p:nvPr/>
        </p:nvSpPr>
        <p:spPr>
          <a:xfrm>
            <a:off x="10620941" y="5677971"/>
            <a:ext cx="1119217" cy="318100"/>
          </a:xfrm>
          <a:prstGeom prst="rect">
            <a:avLst/>
          </a:prstGeom>
          <a:noFill/>
          <a:effectLst/>
        </p:spPr>
        <p:txBody>
          <a:bodyPr wrap="none" rtlCol="0">
            <a:spAutoFit/>
          </a:bodyPr>
          <a:lstStyle/>
          <a:p>
            <a:r>
              <a:rPr lang="en-US" sz="1467" dirty="0">
                <a:solidFill>
                  <a:schemeClr val="accent6"/>
                </a:solidFill>
              </a:rPr>
              <a:t>Electric load</a:t>
            </a:r>
          </a:p>
        </p:txBody>
      </p:sp>
      <p:grpSp>
        <p:nvGrpSpPr>
          <p:cNvPr id="145" name="Group 144">
            <a:extLst>
              <a:ext uri="{FF2B5EF4-FFF2-40B4-BE49-F238E27FC236}">
                <a16:creationId xmlns:a16="http://schemas.microsoft.com/office/drawing/2014/main" id="{DDAD5D00-EEEA-4E54-B993-1EE9D24E6E3A}"/>
              </a:ext>
              <a:ext uri="{C183D7F6-B498-43B3-948B-1728B52AA6E4}">
                <adec:decorative xmlns:adec="http://schemas.microsoft.com/office/drawing/2017/decorative" val="1"/>
              </a:ext>
            </a:extLst>
          </p:cNvPr>
          <p:cNvGrpSpPr/>
          <p:nvPr/>
        </p:nvGrpSpPr>
        <p:grpSpPr>
          <a:xfrm>
            <a:off x="7941602" y="3839186"/>
            <a:ext cx="1893779" cy="628239"/>
            <a:chOff x="254317" y="952500"/>
            <a:chExt cx="2400300" cy="557212"/>
          </a:xfrm>
          <a:solidFill>
            <a:schemeClr val="accent4">
              <a:lumMod val="40000"/>
              <a:lumOff val="60000"/>
            </a:schemeClr>
          </a:solidFill>
          <a:effectLst/>
        </p:grpSpPr>
        <p:sp>
          <p:nvSpPr>
            <p:cNvPr id="146" name="Text Box 71">
              <a:extLst>
                <a:ext uri="{FF2B5EF4-FFF2-40B4-BE49-F238E27FC236}">
                  <a16:creationId xmlns:a16="http://schemas.microsoft.com/office/drawing/2014/main" id="{3B555B76-086F-4ED0-B60F-5B1403736B32}"/>
                </a:ext>
              </a:extLst>
            </p:cNvPr>
            <p:cNvSpPr txBox="1">
              <a:spLocks noChangeArrowheads="1"/>
            </p:cNvSpPr>
            <p:nvPr/>
          </p:nvSpPr>
          <p:spPr bwMode="auto">
            <a:xfrm>
              <a:off x="254317" y="952500"/>
              <a:ext cx="2400300" cy="557212"/>
            </a:xfrm>
            <a:prstGeom prst="rect">
              <a:avLst/>
            </a:prstGeom>
            <a:grp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en-US" altLang="en-US" sz="1800" dirty="0">
                <a:solidFill>
                  <a:srgbClr val="6A737B">
                    <a:lumMod val="50000"/>
                  </a:srgbClr>
                </a:solidFill>
                <a:latin typeface="Arial" pitchFamily="34" charset="0"/>
                <a:ea typeface="ＭＳ Ｐゴシック" pitchFamily="-106" charset="-128"/>
                <a:cs typeface="Arial" pitchFamily="34" charset="0"/>
              </a:endParaRPr>
            </a:p>
          </p:txBody>
        </p:sp>
        <p:sp>
          <p:nvSpPr>
            <p:cNvPr id="147" name="Text Box 2">
              <a:extLst>
                <a:ext uri="{FF2B5EF4-FFF2-40B4-BE49-F238E27FC236}">
                  <a16:creationId xmlns:a16="http://schemas.microsoft.com/office/drawing/2014/main" id="{6E957AFD-DFB9-4532-8D14-DA8A32C159C8}"/>
                </a:ext>
              </a:extLst>
            </p:cNvPr>
            <p:cNvSpPr txBox="1">
              <a:spLocks noChangeArrowheads="1"/>
            </p:cNvSpPr>
            <p:nvPr/>
          </p:nvSpPr>
          <p:spPr bwMode="auto">
            <a:xfrm>
              <a:off x="569415" y="1152262"/>
              <a:ext cx="1719263" cy="2175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ＭＳ Ｐゴシック" pitchFamily="-106" charset="-128"/>
                  <a:cs typeface="Arial" pitchFamily="34" charset="0"/>
                </a:rPr>
                <a:t>Installation 2</a:t>
              </a:r>
              <a:endParaRPr lang="en-US" altLang="en-US" sz="3200" dirty="0">
                <a:solidFill>
                  <a:srgbClr val="6A737B">
                    <a:lumMod val="50000"/>
                  </a:srgbClr>
                </a:solidFill>
                <a:latin typeface="Arial" pitchFamily="34" charset="0"/>
                <a:ea typeface="ＭＳ Ｐゴシック" pitchFamily="-106" charset="-128"/>
                <a:cs typeface="Arial" pitchFamily="34" charset="0"/>
              </a:endParaRPr>
            </a:p>
          </p:txBody>
        </p:sp>
      </p:grpSp>
      <p:cxnSp>
        <p:nvCxnSpPr>
          <p:cNvPr id="148" name="Straight Arrow Connector 147">
            <a:extLst>
              <a:ext uri="{FF2B5EF4-FFF2-40B4-BE49-F238E27FC236}">
                <a16:creationId xmlns:a16="http://schemas.microsoft.com/office/drawing/2014/main" id="{0247BE96-95B4-4F92-A232-02D19C3CDE27}"/>
              </a:ext>
              <a:ext uri="{C183D7F6-B498-43B3-948B-1728B52AA6E4}">
                <adec:decorative xmlns:adec="http://schemas.microsoft.com/office/drawing/2017/decorative" val="1"/>
              </a:ext>
            </a:extLst>
          </p:cNvPr>
          <p:cNvCxnSpPr>
            <a:cxnSpLocks/>
            <a:stCxn id="146" idx="3"/>
          </p:cNvCxnSpPr>
          <p:nvPr/>
        </p:nvCxnSpPr>
        <p:spPr>
          <a:xfrm flipV="1">
            <a:off x="9835380" y="4153305"/>
            <a:ext cx="853440"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a:extLst>
              <a:ext uri="{FF2B5EF4-FFF2-40B4-BE49-F238E27FC236}">
                <a16:creationId xmlns:a16="http://schemas.microsoft.com/office/drawing/2014/main" id="{98DAECD0-6D9C-49F8-B80F-374ACA172FCE}"/>
              </a:ext>
              <a:ext uri="{C183D7F6-B498-43B3-948B-1728B52AA6E4}">
                <adec:decorative xmlns:adec="http://schemas.microsoft.com/office/drawing/2017/decorative" val="1"/>
              </a:ext>
            </a:extLst>
          </p:cNvPr>
          <p:cNvCxnSpPr>
            <a:cxnSpLocks/>
          </p:cNvCxnSpPr>
          <p:nvPr/>
        </p:nvCxnSpPr>
        <p:spPr>
          <a:xfrm>
            <a:off x="9835380" y="4324118"/>
            <a:ext cx="853440" cy="0"/>
          </a:xfrm>
          <a:prstGeom prst="straightConnector1">
            <a:avLst/>
          </a:prstGeom>
          <a:ln>
            <a:tailEnd type="triangle"/>
          </a:ln>
          <a:effectLst/>
        </p:spPr>
        <p:style>
          <a:lnRef idx="2">
            <a:schemeClr val="accent5"/>
          </a:lnRef>
          <a:fillRef idx="0">
            <a:schemeClr val="accent5"/>
          </a:fillRef>
          <a:effectRef idx="1">
            <a:schemeClr val="accent5"/>
          </a:effectRef>
          <a:fontRef idx="minor">
            <a:schemeClr val="tx1"/>
          </a:fontRef>
        </p:style>
      </p:cxnSp>
      <p:cxnSp>
        <p:nvCxnSpPr>
          <p:cNvPr id="150" name="Straight Arrow Connector 149">
            <a:extLst>
              <a:ext uri="{FF2B5EF4-FFF2-40B4-BE49-F238E27FC236}">
                <a16:creationId xmlns:a16="http://schemas.microsoft.com/office/drawing/2014/main" id="{69D728CC-65F7-4FA0-AA37-27E7B9AA11B0}"/>
              </a:ext>
              <a:ext uri="{C183D7F6-B498-43B3-948B-1728B52AA6E4}">
                <adec:decorative xmlns:adec="http://schemas.microsoft.com/office/drawing/2017/decorative" val="1"/>
              </a:ext>
            </a:extLst>
          </p:cNvPr>
          <p:cNvCxnSpPr>
            <a:cxnSpLocks/>
          </p:cNvCxnSpPr>
          <p:nvPr/>
        </p:nvCxnSpPr>
        <p:spPr>
          <a:xfrm flipV="1">
            <a:off x="9835380" y="3961334"/>
            <a:ext cx="853440" cy="0"/>
          </a:xfrm>
          <a:prstGeom prst="straightConnector1">
            <a:avLst/>
          </a:prstGeom>
          <a:ln>
            <a:tailEnd type="triangle"/>
          </a:ln>
          <a:effectLst/>
        </p:spPr>
        <p:style>
          <a:lnRef idx="2">
            <a:schemeClr val="accent6"/>
          </a:lnRef>
          <a:fillRef idx="0">
            <a:schemeClr val="accent6"/>
          </a:fillRef>
          <a:effectRef idx="1">
            <a:schemeClr val="accent6"/>
          </a:effectRef>
          <a:fontRef idx="minor">
            <a:schemeClr val="tx1"/>
          </a:fontRef>
        </p:style>
      </p:cxnSp>
      <p:sp>
        <p:nvSpPr>
          <p:cNvPr id="151" name="TextBox 150">
            <a:extLst>
              <a:ext uri="{FF2B5EF4-FFF2-40B4-BE49-F238E27FC236}">
                <a16:creationId xmlns:a16="http://schemas.microsoft.com/office/drawing/2014/main" id="{290576D0-1405-4E48-9259-1160F014E592}"/>
              </a:ext>
              <a:ext uri="{C183D7F6-B498-43B3-948B-1728B52AA6E4}">
                <adec:decorative xmlns:adec="http://schemas.microsoft.com/office/drawing/2017/decorative" val="1"/>
              </a:ext>
            </a:extLst>
          </p:cNvPr>
          <p:cNvSpPr txBox="1"/>
          <p:nvPr/>
        </p:nvSpPr>
        <p:spPr>
          <a:xfrm>
            <a:off x="10620941" y="3786927"/>
            <a:ext cx="1119217" cy="318100"/>
          </a:xfrm>
          <a:prstGeom prst="rect">
            <a:avLst/>
          </a:prstGeom>
          <a:noFill/>
          <a:effectLst/>
        </p:spPr>
        <p:txBody>
          <a:bodyPr wrap="none" rtlCol="0">
            <a:spAutoFit/>
          </a:bodyPr>
          <a:lstStyle/>
          <a:p>
            <a:r>
              <a:rPr lang="en-US" sz="1467" dirty="0">
                <a:solidFill>
                  <a:schemeClr val="accent6"/>
                </a:solidFill>
              </a:rPr>
              <a:t>Electric load</a:t>
            </a:r>
          </a:p>
        </p:txBody>
      </p:sp>
      <p:sp>
        <p:nvSpPr>
          <p:cNvPr id="152" name="TextBox 151">
            <a:extLst>
              <a:ext uri="{FF2B5EF4-FFF2-40B4-BE49-F238E27FC236}">
                <a16:creationId xmlns:a16="http://schemas.microsoft.com/office/drawing/2014/main" id="{0B598BF0-A1AD-4C6E-BCEC-BEAF9E347697}"/>
              </a:ext>
              <a:ext uri="{C183D7F6-B498-43B3-948B-1728B52AA6E4}">
                <adec:decorative xmlns:adec="http://schemas.microsoft.com/office/drawing/2017/decorative" val="1"/>
              </a:ext>
            </a:extLst>
          </p:cNvPr>
          <p:cNvSpPr txBox="1"/>
          <p:nvPr/>
        </p:nvSpPr>
        <p:spPr>
          <a:xfrm>
            <a:off x="10620941" y="3961818"/>
            <a:ext cx="1133644" cy="318100"/>
          </a:xfrm>
          <a:prstGeom prst="rect">
            <a:avLst/>
          </a:prstGeom>
          <a:noFill/>
          <a:effectLst/>
        </p:spPr>
        <p:txBody>
          <a:bodyPr wrap="none" rtlCol="0">
            <a:spAutoFit/>
          </a:bodyPr>
          <a:lstStyle/>
          <a:p>
            <a:r>
              <a:rPr lang="en-US" sz="1467" dirty="0">
                <a:solidFill>
                  <a:schemeClr val="accent1"/>
                </a:solidFill>
              </a:rPr>
              <a:t>Cooling load</a:t>
            </a:r>
          </a:p>
        </p:txBody>
      </p:sp>
      <p:sp>
        <p:nvSpPr>
          <p:cNvPr id="153" name="TextBox 152">
            <a:extLst>
              <a:ext uri="{FF2B5EF4-FFF2-40B4-BE49-F238E27FC236}">
                <a16:creationId xmlns:a16="http://schemas.microsoft.com/office/drawing/2014/main" id="{2E82280E-3AAF-4081-94F0-8340A6CB518A}"/>
              </a:ext>
              <a:ext uri="{C183D7F6-B498-43B3-948B-1728B52AA6E4}">
                <adec:decorative xmlns:adec="http://schemas.microsoft.com/office/drawing/2017/decorative" val="1"/>
              </a:ext>
            </a:extLst>
          </p:cNvPr>
          <p:cNvSpPr txBox="1"/>
          <p:nvPr/>
        </p:nvSpPr>
        <p:spPr>
          <a:xfrm>
            <a:off x="10620943" y="4154641"/>
            <a:ext cx="1151149" cy="318100"/>
          </a:xfrm>
          <a:prstGeom prst="rect">
            <a:avLst/>
          </a:prstGeom>
          <a:noFill/>
          <a:effectLst/>
        </p:spPr>
        <p:txBody>
          <a:bodyPr wrap="none" rtlCol="0">
            <a:spAutoFit/>
          </a:bodyPr>
          <a:lstStyle/>
          <a:p>
            <a:r>
              <a:rPr lang="en-US" sz="1467" dirty="0">
                <a:solidFill>
                  <a:schemeClr val="accent5"/>
                </a:solidFill>
              </a:rPr>
              <a:t>Heating load</a:t>
            </a:r>
          </a:p>
        </p:txBody>
      </p:sp>
      <p:cxnSp>
        <p:nvCxnSpPr>
          <p:cNvPr id="156" name="Straight Connector 155">
            <a:extLst>
              <a:ext uri="{FF2B5EF4-FFF2-40B4-BE49-F238E27FC236}">
                <a16:creationId xmlns:a16="http://schemas.microsoft.com/office/drawing/2014/main" id="{4F4F8CFA-7FB3-47FB-AF41-40559269820F}"/>
              </a:ext>
              <a:ext uri="{C183D7F6-B498-43B3-948B-1728B52AA6E4}">
                <adec:decorative xmlns:adec="http://schemas.microsoft.com/office/drawing/2017/decorative" val="1"/>
              </a:ext>
            </a:extLst>
          </p:cNvPr>
          <p:cNvCxnSpPr>
            <a:cxnSpLocks/>
            <a:stCxn id="146" idx="2"/>
            <a:endCxn id="137" idx="0"/>
          </p:cNvCxnSpPr>
          <p:nvPr/>
        </p:nvCxnSpPr>
        <p:spPr>
          <a:xfrm>
            <a:off x="8888491" y="4467425"/>
            <a:ext cx="0" cy="1262805"/>
          </a:xfrm>
          <a:prstGeom prst="line">
            <a:avLst/>
          </a:prstGeom>
          <a:ln>
            <a:prstDash val="sysDot"/>
          </a:ln>
          <a:effectLst/>
        </p:spPr>
        <p:style>
          <a:lnRef idx="2">
            <a:schemeClr val="accent6"/>
          </a:lnRef>
          <a:fillRef idx="0">
            <a:schemeClr val="accent6"/>
          </a:fillRef>
          <a:effectRef idx="1">
            <a:schemeClr val="accent6"/>
          </a:effectRef>
          <a:fontRef idx="minor">
            <a:schemeClr val="tx1"/>
          </a:fontRef>
        </p:style>
      </p:cxnSp>
      <p:pic>
        <p:nvPicPr>
          <p:cNvPr id="161" name="Graphic 160">
            <a:extLst>
              <a:ext uri="{FF2B5EF4-FFF2-40B4-BE49-F238E27FC236}">
                <a16:creationId xmlns:a16="http://schemas.microsoft.com/office/drawing/2014/main" id="{BC90E1D5-191F-40CF-8918-ED9FEA46678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29984" y="1416034"/>
            <a:ext cx="497332" cy="497332"/>
          </a:xfrm>
          <a:prstGeom prst="rect">
            <a:avLst/>
          </a:prstGeom>
          <a:effectLst/>
        </p:spPr>
      </p:pic>
      <p:sp>
        <p:nvSpPr>
          <p:cNvPr id="162" name="Oval 161">
            <a:extLst>
              <a:ext uri="{FF2B5EF4-FFF2-40B4-BE49-F238E27FC236}">
                <a16:creationId xmlns:a16="http://schemas.microsoft.com/office/drawing/2014/main" id="{626B172E-A9FC-4303-83C4-A690ADA03266}"/>
              </a:ext>
              <a:ext uri="{C183D7F6-B498-43B3-948B-1728B52AA6E4}">
                <adec:decorative xmlns:adec="http://schemas.microsoft.com/office/drawing/2017/decorative" val="1"/>
              </a:ext>
            </a:extLst>
          </p:cNvPr>
          <p:cNvSpPr/>
          <p:nvPr/>
        </p:nvSpPr>
        <p:spPr>
          <a:xfrm>
            <a:off x="10060955" y="1442511"/>
            <a:ext cx="375201" cy="762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63" name="Oval 162">
            <a:extLst>
              <a:ext uri="{FF2B5EF4-FFF2-40B4-BE49-F238E27FC236}">
                <a16:creationId xmlns:a16="http://schemas.microsoft.com/office/drawing/2014/main" id="{B268C3BD-FEC4-4F44-8DAB-5C36EEC1DAD6}"/>
              </a:ext>
              <a:ext uri="{C183D7F6-B498-43B3-948B-1728B52AA6E4}">
                <adec:decorative xmlns:adec="http://schemas.microsoft.com/office/drawing/2017/decorative" val="1"/>
              </a:ext>
            </a:extLst>
          </p:cNvPr>
          <p:cNvSpPr/>
          <p:nvPr/>
        </p:nvSpPr>
        <p:spPr>
          <a:xfrm>
            <a:off x="10060955" y="1772711"/>
            <a:ext cx="375201" cy="762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65" name="Rectangle 164">
            <a:extLst>
              <a:ext uri="{FF2B5EF4-FFF2-40B4-BE49-F238E27FC236}">
                <a16:creationId xmlns:a16="http://schemas.microsoft.com/office/drawing/2014/main" id="{9BE73883-5733-419D-B83F-BFF16A45ACF7}"/>
              </a:ext>
              <a:ext uri="{C183D7F6-B498-43B3-948B-1728B52AA6E4}">
                <adec:decorative xmlns:adec="http://schemas.microsoft.com/office/drawing/2017/decorative" val="1"/>
              </a:ext>
            </a:extLst>
          </p:cNvPr>
          <p:cNvSpPr/>
          <p:nvPr/>
        </p:nvSpPr>
        <p:spPr>
          <a:xfrm>
            <a:off x="10518492" y="1480611"/>
            <a:ext cx="375201" cy="330200"/>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3200" dirty="0"/>
          </a:p>
        </p:txBody>
      </p:sp>
      <p:sp>
        <p:nvSpPr>
          <p:cNvPr id="166" name="Oval 165">
            <a:extLst>
              <a:ext uri="{FF2B5EF4-FFF2-40B4-BE49-F238E27FC236}">
                <a16:creationId xmlns:a16="http://schemas.microsoft.com/office/drawing/2014/main" id="{3AAC28E9-8FB5-4099-9E1F-75EB60AD1EAC}"/>
              </a:ext>
              <a:ext uri="{C183D7F6-B498-43B3-948B-1728B52AA6E4}">
                <adec:decorative xmlns:adec="http://schemas.microsoft.com/office/drawing/2017/decorative" val="1"/>
              </a:ext>
            </a:extLst>
          </p:cNvPr>
          <p:cNvSpPr/>
          <p:nvPr/>
        </p:nvSpPr>
        <p:spPr>
          <a:xfrm>
            <a:off x="10518492" y="1442511"/>
            <a:ext cx="375201" cy="76200"/>
          </a:xfrm>
          <a:prstGeom prst="ellipse">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3200" dirty="0"/>
          </a:p>
        </p:txBody>
      </p:sp>
      <p:sp>
        <p:nvSpPr>
          <p:cNvPr id="167" name="Oval 166">
            <a:extLst>
              <a:ext uri="{FF2B5EF4-FFF2-40B4-BE49-F238E27FC236}">
                <a16:creationId xmlns:a16="http://schemas.microsoft.com/office/drawing/2014/main" id="{BD1FFE1B-9E36-48EB-99E0-BA9BB93B7743}"/>
              </a:ext>
              <a:ext uri="{C183D7F6-B498-43B3-948B-1728B52AA6E4}">
                <adec:decorative xmlns:adec="http://schemas.microsoft.com/office/drawing/2017/decorative" val="1"/>
              </a:ext>
            </a:extLst>
          </p:cNvPr>
          <p:cNvSpPr/>
          <p:nvPr/>
        </p:nvSpPr>
        <p:spPr>
          <a:xfrm>
            <a:off x="10518492" y="1772711"/>
            <a:ext cx="375201" cy="76200"/>
          </a:xfrm>
          <a:prstGeom prst="ellipse">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3200" dirty="0"/>
          </a:p>
        </p:txBody>
      </p:sp>
      <p:pic>
        <p:nvPicPr>
          <p:cNvPr id="169" name="Graphic 168">
            <a:extLst>
              <a:ext uri="{FF2B5EF4-FFF2-40B4-BE49-F238E27FC236}">
                <a16:creationId xmlns:a16="http://schemas.microsoft.com/office/drawing/2014/main" id="{C536E5B9-EA2F-46E5-A6DC-1517B8B2700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27316" y="1418148"/>
            <a:ext cx="497332" cy="497332"/>
          </a:xfrm>
          <a:prstGeom prst="rect">
            <a:avLst/>
          </a:prstGeom>
          <a:effectLst/>
        </p:spPr>
      </p:pic>
      <p:cxnSp>
        <p:nvCxnSpPr>
          <p:cNvPr id="174" name="Straight Connector 173">
            <a:extLst>
              <a:ext uri="{FF2B5EF4-FFF2-40B4-BE49-F238E27FC236}">
                <a16:creationId xmlns:a16="http://schemas.microsoft.com/office/drawing/2014/main" id="{213E3B17-A8DE-4FAA-ACC3-99C162F3275A}"/>
              </a:ext>
              <a:ext uri="{C183D7F6-B498-43B3-948B-1728B52AA6E4}">
                <adec:decorative xmlns:adec="http://schemas.microsoft.com/office/drawing/2017/decorative" val="1"/>
              </a:ext>
            </a:extLst>
          </p:cNvPr>
          <p:cNvCxnSpPr>
            <a:cxnSpLocks/>
            <a:endCxn id="10" idx="1"/>
          </p:cNvCxnSpPr>
          <p:nvPr/>
        </p:nvCxnSpPr>
        <p:spPr>
          <a:xfrm flipV="1">
            <a:off x="7566225" y="2360738"/>
            <a:ext cx="375377" cy="1335"/>
          </a:xfrm>
          <a:prstGeom prst="line">
            <a:avLst/>
          </a:prstGeom>
          <a:effectLst/>
        </p:spPr>
        <p:style>
          <a:lnRef idx="2">
            <a:schemeClr val="accent6"/>
          </a:lnRef>
          <a:fillRef idx="0">
            <a:schemeClr val="accent6"/>
          </a:fillRef>
          <a:effectRef idx="1">
            <a:schemeClr val="accent6"/>
          </a:effectRef>
          <a:fontRef idx="minor">
            <a:schemeClr val="tx1"/>
          </a:fontRef>
        </p:style>
      </p:cxnSp>
      <p:cxnSp>
        <p:nvCxnSpPr>
          <p:cNvPr id="186" name="Straight Connector 185">
            <a:extLst>
              <a:ext uri="{FF2B5EF4-FFF2-40B4-BE49-F238E27FC236}">
                <a16:creationId xmlns:a16="http://schemas.microsoft.com/office/drawing/2014/main" id="{736535CE-6327-420C-8FD3-AB7ED33FDCE5}"/>
              </a:ext>
              <a:ext uri="{C183D7F6-B498-43B3-948B-1728B52AA6E4}">
                <adec:decorative xmlns:adec="http://schemas.microsoft.com/office/drawing/2017/decorative" val="1"/>
              </a:ext>
            </a:extLst>
          </p:cNvPr>
          <p:cNvCxnSpPr>
            <a:cxnSpLocks/>
          </p:cNvCxnSpPr>
          <p:nvPr/>
        </p:nvCxnSpPr>
        <p:spPr>
          <a:xfrm>
            <a:off x="7566224" y="4187037"/>
            <a:ext cx="367491" cy="1"/>
          </a:xfrm>
          <a:prstGeom prst="line">
            <a:avLst/>
          </a:prstGeom>
          <a:effectLst/>
        </p:spPr>
        <p:style>
          <a:lnRef idx="2">
            <a:schemeClr val="accent6"/>
          </a:lnRef>
          <a:fillRef idx="0">
            <a:schemeClr val="accent6"/>
          </a:fillRef>
          <a:effectRef idx="1">
            <a:schemeClr val="accent6"/>
          </a:effectRef>
          <a:fontRef idx="minor">
            <a:schemeClr val="tx1"/>
          </a:fontRef>
        </p:style>
      </p:cxnSp>
      <p:cxnSp>
        <p:nvCxnSpPr>
          <p:cNvPr id="187" name="Straight Connector 186">
            <a:extLst>
              <a:ext uri="{FF2B5EF4-FFF2-40B4-BE49-F238E27FC236}">
                <a16:creationId xmlns:a16="http://schemas.microsoft.com/office/drawing/2014/main" id="{EA008EC3-281A-4FD7-95C5-6438B42069B5}"/>
              </a:ext>
              <a:ext uri="{C183D7F6-B498-43B3-948B-1728B52AA6E4}">
                <adec:decorative xmlns:adec="http://schemas.microsoft.com/office/drawing/2017/decorative" val="1"/>
              </a:ext>
            </a:extLst>
          </p:cNvPr>
          <p:cNvCxnSpPr>
            <a:cxnSpLocks/>
          </p:cNvCxnSpPr>
          <p:nvPr/>
        </p:nvCxnSpPr>
        <p:spPr>
          <a:xfrm>
            <a:off x="7566224" y="6044348"/>
            <a:ext cx="367491" cy="1"/>
          </a:xfrm>
          <a:prstGeom prst="line">
            <a:avLst/>
          </a:prstGeom>
          <a:effectLst/>
        </p:spPr>
        <p:style>
          <a:lnRef idx="2">
            <a:schemeClr val="accent6"/>
          </a:lnRef>
          <a:fillRef idx="0">
            <a:schemeClr val="accent6"/>
          </a:fillRef>
          <a:effectRef idx="1">
            <a:schemeClr val="accent6"/>
          </a:effectRef>
          <a:fontRef idx="minor">
            <a:schemeClr val="tx1"/>
          </a:fontRef>
        </p:style>
      </p:cxnSp>
      <p:sp>
        <p:nvSpPr>
          <p:cNvPr id="202" name="Text Box 2">
            <a:extLst>
              <a:ext uri="{FF2B5EF4-FFF2-40B4-BE49-F238E27FC236}">
                <a16:creationId xmlns:a16="http://schemas.microsoft.com/office/drawing/2014/main" id="{0ED79D5A-9558-4F8A-8124-DC164406EF93}"/>
              </a:ext>
              <a:ext uri="{C183D7F6-B498-43B3-948B-1728B52AA6E4}">
                <adec:decorative xmlns:adec="http://schemas.microsoft.com/office/drawing/2017/decorative" val="1"/>
              </a:ext>
            </a:extLst>
          </p:cNvPr>
          <p:cNvSpPr txBox="1">
            <a:spLocks noChangeArrowheads="1"/>
          </p:cNvSpPr>
          <p:nvPr/>
        </p:nvSpPr>
        <p:spPr bwMode="auto">
          <a:xfrm>
            <a:off x="6781309" y="2071213"/>
            <a:ext cx="888812" cy="460529"/>
          </a:xfrm>
          <a:prstGeom prst="rect">
            <a:avLst/>
          </a:prstGeom>
          <a:noFill/>
          <a:ln>
            <a:noFill/>
          </a:ln>
          <a:effec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ＭＳ Ｐゴシック" pitchFamily="-106" charset="-128"/>
                <a:cs typeface="Arial" pitchFamily="34" charset="0"/>
              </a:rPr>
              <a:t>Electric </a:t>
            </a:r>
          </a:p>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ＭＳ Ｐゴシック" pitchFamily="-106" charset="-128"/>
                <a:cs typeface="Arial" pitchFamily="34" charset="0"/>
              </a:rPr>
              <a:t>grid</a:t>
            </a:r>
            <a:endParaRPr lang="en-US" altLang="en-US" sz="3200" dirty="0">
              <a:solidFill>
                <a:srgbClr val="6A737B">
                  <a:lumMod val="50000"/>
                </a:srgbClr>
              </a:solidFill>
              <a:latin typeface="Arial" pitchFamily="34" charset="0"/>
              <a:ea typeface="ＭＳ Ｐゴシック" pitchFamily="-106" charset="-128"/>
              <a:cs typeface="Arial" pitchFamily="34" charset="0"/>
            </a:endParaRPr>
          </a:p>
        </p:txBody>
      </p:sp>
      <p:sp>
        <p:nvSpPr>
          <p:cNvPr id="203" name="Text Box 2">
            <a:extLst>
              <a:ext uri="{FF2B5EF4-FFF2-40B4-BE49-F238E27FC236}">
                <a16:creationId xmlns:a16="http://schemas.microsoft.com/office/drawing/2014/main" id="{F157C1DE-F8C7-41C7-94FC-7CB20B41BF1B}"/>
              </a:ext>
              <a:ext uri="{C183D7F6-B498-43B3-948B-1728B52AA6E4}">
                <adec:decorative xmlns:adec="http://schemas.microsoft.com/office/drawing/2017/decorative" val="1"/>
              </a:ext>
            </a:extLst>
          </p:cNvPr>
          <p:cNvSpPr txBox="1">
            <a:spLocks noChangeArrowheads="1"/>
          </p:cNvSpPr>
          <p:nvPr/>
        </p:nvSpPr>
        <p:spPr bwMode="auto">
          <a:xfrm>
            <a:off x="6781309" y="3904591"/>
            <a:ext cx="888812" cy="460529"/>
          </a:xfrm>
          <a:prstGeom prst="rect">
            <a:avLst/>
          </a:prstGeom>
          <a:noFill/>
          <a:ln>
            <a:noFill/>
          </a:ln>
          <a:effec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ＭＳ Ｐゴシック" pitchFamily="-106" charset="-128"/>
                <a:cs typeface="Arial" pitchFamily="34" charset="0"/>
              </a:rPr>
              <a:t>Electric </a:t>
            </a:r>
          </a:p>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ＭＳ Ｐゴシック" pitchFamily="-106" charset="-128"/>
                <a:cs typeface="Arial" pitchFamily="34" charset="0"/>
              </a:rPr>
              <a:t>grid</a:t>
            </a:r>
            <a:endParaRPr lang="en-US" altLang="en-US" sz="3200" dirty="0">
              <a:solidFill>
                <a:srgbClr val="6A737B">
                  <a:lumMod val="50000"/>
                </a:srgbClr>
              </a:solidFill>
              <a:latin typeface="Arial" pitchFamily="34" charset="0"/>
              <a:ea typeface="ＭＳ Ｐゴシック" pitchFamily="-106" charset="-128"/>
              <a:cs typeface="Arial" pitchFamily="34" charset="0"/>
            </a:endParaRPr>
          </a:p>
        </p:txBody>
      </p:sp>
      <p:sp>
        <p:nvSpPr>
          <p:cNvPr id="204" name="Text Box 2">
            <a:extLst>
              <a:ext uri="{FF2B5EF4-FFF2-40B4-BE49-F238E27FC236}">
                <a16:creationId xmlns:a16="http://schemas.microsoft.com/office/drawing/2014/main" id="{2F420EF7-E657-4EC9-AA08-C86C0A4A9DDD}"/>
              </a:ext>
              <a:ext uri="{C183D7F6-B498-43B3-948B-1728B52AA6E4}">
                <adec:decorative xmlns:adec="http://schemas.microsoft.com/office/drawing/2017/decorative" val="1"/>
              </a:ext>
            </a:extLst>
          </p:cNvPr>
          <p:cNvSpPr txBox="1">
            <a:spLocks noChangeArrowheads="1"/>
          </p:cNvSpPr>
          <p:nvPr/>
        </p:nvSpPr>
        <p:spPr bwMode="auto">
          <a:xfrm>
            <a:off x="6781309" y="5745239"/>
            <a:ext cx="888812" cy="460529"/>
          </a:xfrm>
          <a:prstGeom prst="rect">
            <a:avLst/>
          </a:prstGeom>
          <a:noFill/>
          <a:ln>
            <a:noFill/>
          </a:ln>
          <a:effec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ＭＳ Ｐゴシック" pitchFamily="-106" charset="-128"/>
                <a:cs typeface="Arial" pitchFamily="34" charset="0"/>
              </a:rPr>
              <a:t>Electric </a:t>
            </a:r>
          </a:p>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ＭＳ Ｐゴシック" pitchFamily="-106" charset="-128"/>
                <a:cs typeface="Arial" pitchFamily="34" charset="0"/>
              </a:rPr>
              <a:t>grid</a:t>
            </a:r>
            <a:endParaRPr lang="en-US" altLang="en-US" sz="3200" dirty="0">
              <a:solidFill>
                <a:srgbClr val="6A737B">
                  <a:lumMod val="50000"/>
                </a:srgbClr>
              </a:solidFill>
              <a:latin typeface="Arial" pitchFamily="34" charset="0"/>
              <a:ea typeface="ＭＳ Ｐゴシック" pitchFamily="-106" charset="-128"/>
              <a:cs typeface="Arial" pitchFamily="34" charset="0"/>
            </a:endParaRPr>
          </a:p>
        </p:txBody>
      </p:sp>
      <p:pic>
        <p:nvPicPr>
          <p:cNvPr id="1036" name="Graphic 1035">
            <a:extLst>
              <a:ext uri="{FF2B5EF4-FFF2-40B4-BE49-F238E27FC236}">
                <a16:creationId xmlns:a16="http://schemas.microsoft.com/office/drawing/2014/main" id="{9BDEB0E8-C49C-472D-9469-CF8B54DB8F04}"/>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92638" y="1415580"/>
            <a:ext cx="460531" cy="460531"/>
          </a:xfrm>
          <a:prstGeom prst="rect">
            <a:avLst/>
          </a:prstGeom>
          <a:effectLst/>
        </p:spPr>
      </p:pic>
      <p:sp>
        <p:nvSpPr>
          <p:cNvPr id="211" name="Rectangle: Rounded Corners 210">
            <a:extLst>
              <a:ext uri="{FF2B5EF4-FFF2-40B4-BE49-F238E27FC236}">
                <a16:creationId xmlns:a16="http://schemas.microsoft.com/office/drawing/2014/main" id="{0BBC3040-993F-4E6F-A779-3787DF2E32E6}"/>
              </a:ext>
              <a:ext uri="{C183D7F6-B498-43B3-948B-1728B52AA6E4}">
                <adec:decorative xmlns:adec="http://schemas.microsoft.com/office/drawing/2017/decorative" val="1"/>
              </a:ext>
            </a:extLst>
          </p:cNvPr>
          <p:cNvSpPr/>
          <p:nvPr/>
        </p:nvSpPr>
        <p:spPr>
          <a:xfrm>
            <a:off x="9035268" y="3172926"/>
            <a:ext cx="968535" cy="494509"/>
          </a:xfrm>
          <a:prstGeom prst="roundRect">
            <a:avLst/>
          </a:prstGeom>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p>
        </p:txBody>
      </p:sp>
      <p:pic>
        <p:nvPicPr>
          <p:cNvPr id="214" name="Graphic 213">
            <a:extLst>
              <a:ext uri="{FF2B5EF4-FFF2-40B4-BE49-F238E27FC236}">
                <a16:creationId xmlns:a16="http://schemas.microsoft.com/office/drawing/2014/main" id="{EEF47E79-AB95-4A25-90A1-6636C076889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96964" y="3167990"/>
            <a:ext cx="497332" cy="497332"/>
          </a:xfrm>
          <a:prstGeom prst="rect">
            <a:avLst/>
          </a:prstGeom>
          <a:effectLst/>
        </p:spPr>
      </p:pic>
      <p:pic>
        <p:nvPicPr>
          <p:cNvPr id="221" name="Graphic 220">
            <a:extLst>
              <a:ext uri="{FF2B5EF4-FFF2-40B4-BE49-F238E27FC236}">
                <a16:creationId xmlns:a16="http://schemas.microsoft.com/office/drawing/2014/main" id="{D81A7F52-A94D-445F-B560-36EE58EBFF13}"/>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546663" y="3162588"/>
            <a:ext cx="460531" cy="460531"/>
          </a:xfrm>
          <a:prstGeom prst="rect">
            <a:avLst/>
          </a:prstGeom>
          <a:effectLst/>
        </p:spPr>
      </p:pic>
      <p:cxnSp>
        <p:nvCxnSpPr>
          <p:cNvPr id="222" name="Straight Connector 221">
            <a:extLst>
              <a:ext uri="{FF2B5EF4-FFF2-40B4-BE49-F238E27FC236}">
                <a16:creationId xmlns:a16="http://schemas.microsoft.com/office/drawing/2014/main" id="{864DEA12-4325-4088-B831-688FF8FAA3FB}"/>
              </a:ext>
              <a:ext uri="{C183D7F6-B498-43B3-948B-1728B52AA6E4}">
                <adec:decorative xmlns:adec="http://schemas.microsoft.com/office/drawing/2017/decorative" val="1"/>
              </a:ext>
            </a:extLst>
          </p:cNvPr>
          <p:cNvCxnSpPr>
            <a:cxnSpLocks/>
          </p:cNvCxnSpPr>
          <p:nvPr/>
        </p:nvCxnSpPr>
        <p:spPr>
          <a:xfrm>
            <a:off x="9414790" y="3682354"/>
            <a:ext cx="0" cy="154397"/>
          </a:xfrm>
          <a:prstGeom prst="line">
            <a:avLst/>
          </a:prstGeom>
          <a:effectLst/>
        </p:spPr>
        <p:style>
          <a:lnRef idx="2">
            <a:schemeClr val="dk1"/>
          </a:lnRef>
          <a:fillRef idx="0">
            <a:schemeClr val="dk1"/>
          </a:fillRef>
          <a:effectRef idx="1">
            <a:schemeClr val="dk1"/>
          </a:effectRef>
          <a:fontRef idx="minor">
            <a:schemeClr val="tx1"/>
          </a:fontRef>
        </p:style>
      </p:cxnSp>
      <p:sp>
        <p:nvSpPr>
          <p:cNvPr id="223" name="Rectangle: Rounded Corners 222">
            <a:extLst>
              <a:ext uri="{FF2B5EF4-FFF2-40B4-BE49-F238E27FC236}">
                <a16:creationId xmlns:a16="http://schemas.microsoft.com/office/drawing/2014/main" id="{83549679-7289-4523-8269-EFDFDD2A7397}"/>
              </a:ext>
              <a:ext uri="{C183D7F6-B498-43B3-948B-1728B52AA6E4}">
                <adec:decorative xmlns:adec="http://schemas.microsoft.com/office/drawing/2017/decorative" val="1"/>
              </a:ext>
            </a:extLst>
          </p:cNvPr>
          <p:cNvSpPr/>
          <p:nvPr/>
        </p:nvSpPr>
        <p:spPr>
          <a:xfrm>
            <a:off x="9035268" y="5075943"/>
            <a:ext cx="589380" cy="494509"/>
          </a:xfrm>
          <a:prstGeom prst="roundRect">
            <a:avLst/>
          </a:prstGeom>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p>
        </p:txBody>
      </p:sp>
      <p:pic>
        <p:nvPicPr>
          <p:cNvPr id="224" name="Graphic 223">
            <a:extLst>
              <a:ext uri="{FF2B5EF4-FFF2-40B4-BE49-F238E27FC236}">
                <a16:creationId xmlns:a16="http://schemas.microsoft.com/office/drawing/2014/main" id="{0D78F3FE-F141-4EC4-A353-4D88A291B0A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96964" y="5071008"/>
            <a:ext cx="497332" cy="497332"/>
          </a:xfrm>
          <a:prstGeom prst="rect">
            <a:avLst/>
          </a:prstGeom>
          <a:effectLst/>
        </p:spPr>
      </p:pic>
      <p:cxnSp>
        <p:nvCxnSpPr>
          <p:cNvPr id="226" name="Straight Connector 225">
            <a:extLst>
              <a:ext uri="{FF2B5EF4-FFF2-40B4-BE49-F238E27FC236}">
                <a16:creationId xmlns:a16="http://schemas.microsoft.com/office/drawing/2014/main" id="{C4DD3D72-F8F8-477D-9957-8FD578F4FEE3}"/>
              </a:ext>
              <a:ext uri="{C183D7F6-B498-43B3-948B-1728B52AA6E4}">
                <adec:decorative xmlns:adec="http://schemas.microsoft.com/office/drawing/2017/decorative" val="1"/>
              </a:ext>
            </a:extLst>
          </p:cNvPr>
          <p:cNvCxnSpPr>
            <a:cxnSpLocks/>
          </p:cNvCxnSpPr>
          <p:nvPr/>
        </p:nvCxnSpPr>
        <p:spPr>
          <a:xfrm>
            <a:off x="9414790" y="5585371"/>
            <a:ext cx="0" cy="154397"/>
          </a:xfrm>
          <a:prstGeom prst="line">
            <a:avLst/>
          </a:prstGeom>
          <a:effectLst/>
        </p:spPr>
        <p:style>
          <a:lnRef idx="2">
            <a:schemeClr val="dk1"/>
          </a:lnRef>
          <a:fillRef idx="0">
            <a:schemeClr val="dk1"/>
          </a:fillRef>
          <a:effectRef idx="1">
            <a:schemeClr val="dk1"/>
          </a:effectRef>
          <a:fontRef idx="minor">
            <a:schemeClr val="tx1"/>
          </a:fontRef>
        </p:style>
      </p:cxnSp>
      <p:sp>
        <p:nvSpPr>
          <p:cNvPr id="18" name="Freeform: Shape 17">
            <a:extLst>
              <a:ext uri="{FF2B5EF4-FFF2-40B4-BE49-F238E27FC236}">
                <a16:creationId xmlns:a16="http://schemas.microsoft.com/office/drawing/2014/main" id="{41AC8323-62AB-4BB6-8D09-1EA37F1112F1}"/>
              </a:ext>
              <a:ext uri="{C183D7F6-B498-43B3-948B-1728B52AA6E4}">
                <adec:decorative xmlns:adec="http://schemas.microsoft.com/office/drawing/2017/decorative" val="1"/>
              </a:ext>
            </a:extLst>
          </p:cNvPr>
          <p:cNvSpPr/>
          <p:nvPr/>
        </p:nvSpPr>
        <p:spPr>
          <a:xfrm>
            <a:off x="7312698" y="3320845"/>
            <a:ext cx="1591346" cy="1749318"/>
          </a:xfrm>
          <a:custGeom>
            <a:avLst/>
            <a:gdLst>
              <a:gd name="connsiteX0" fmla="*/ 1330037 w 1330037"/>
              <a:gd name="connsiteY0" fmla="*/ 49843 h 1479632"/>
              <a:gd name="connsiteX1" fmla="*/ 556953 w 1330037"/>
              <a:gd name="connsiteY1" fmla="*/ 174533 h 1479632"/>
              <a:gd name="connsiteX2" fmla="*/ 0 w 1330037"/>
              <a:gd name="connsiteY2" fmla="*/ 1479632 h 1479632"/>
            </a:gdLst>
            <a:ahLst/>
            <a:cxnLst>
              <a:cxn ang="0">
                <a:pos x="connsiteX0" y="connsiteY0"/>
              </a:cxn>
              <a:cxn ang="0">
                <a:pos x="connsiteX1" y="connsiteY1"/>
              </a:cxn>
              <a:cxn ang="0">
                <a:pos x="connsiteX2" y="connsiteY2"/>
              </a:cxn>
            </a:cxnLst>
            <a:rect l="l" t="t" r="r" b="b"/>
            <a:pathLst>
              <a:path w="1330037" h="1479632">
                <a:moveTo>
                  <a:pt x="1330037" y="49843"/>
                </a:moveTo>
                <a:cubicBezTo>
                  <a:pt x="1054331" y="-6961"/>
                  <a:pt x="778626" y="-63765"/>
                  <a:pt x="556953" y="174533"/>
                </a:cubicBezTo>
                <a:cubicBezTo>
                  <a:pt x="335280" y="412831"/>
                  <a:pt x="94211" y="1252417"/>
                  <a:pt x="0" y="1479632"/>
                </a:cubicBezTo>
              </a:path>
            </a:pathLst>
          </a:custGeom>
          <a:noFill/>
          <a:ln w="19050">
            <a:prstDash val="sysDash"/>
            <a:head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1" name="Freeform: Shape 70">
            <a:extLst>
              <a:ext uri="{FF2B5EF4-FFF2-40B4-BE49-F238E27FC236}">
                <a16:creationId xmlns:a16="http://schemas.microsoft.com/office/drawing/2014/main" id="{E93B1B8A-DDA4-403A-B33D-20984BA4D8F2}"/>
              </a:ext>
              <a:ext uri="{C183D7F6-B498-43B3-948B-1728B52AA6E4}">
                <adec:decorative xmlns:adec="http://schemas.microsoft.com/office/drawing/2017/decorative" val="1"/>
              </a:ext>
            </a:extLst>
          </p:cNvPr>
          <p:cNvSpPr/>
          <p:nvPr/>
        </p:nvSpPr>
        <p:spPr>
          <a:xfrm>
            <a:off x="7312698" y="4835919"/>
            <a:ext cx="1392855" cy="231194"/>
          </a:xfrm>
          <a:custGeom>
            <a:avLst/>
            <a:gdLst>
              <a:gd name="connsiteX0" fmla="*/ 1330037 w 1330037"/>
              <a:gd name="connsiteY0" fmla="*/ 49843 h 1479632"/>
              <a:gd name="connsiteX1" fmla="*/ 556953 w 1330037"/>
              <a:gd name="connsiteY1" fmla="*/ 174533 h 1479632"/>
              <a:gd name="connsiteX2" fmla="*/ 0 w 1330037"/>
              <a:gd name="connsiteY2" fmla="*/ 1479632 h 1479632"/>
            </a:gdLst>
            <a:ahLst/>
            <a:cxnLst>
              <a:cxn ang="0">
                <a:pos x="connsiteX0" y="connsiteY0"/>
              </a:cxn>
              <a:cxn ang="0">
                <a:pos x="connsiteX1" y="connsiteY1"/>
              </a:cxn>
              <a:cxn ang="0">
                <a:pos x="connsiteX2" y="connsiteY2"/>
              </a:cxn>
            </a:cxnLst>
            <a:rect l="l" t="t" r="r" b="b"/>
            <a:pathLst>
              <a:path w="1330037" h="1479632">
                <a:moveTo>
                  <a:pt x="1330037" y="49843"/>
                </a:moveTo>
                <a:cubicBezTo>
                  <a:pt x="1054331" y="-6961"/>
                  <a:pt x="778626" y="-63765"/>
                  <a:pt x="556953" y="174533"/>
                </a:cubicBezTo>
                <a:cubicBezTo>
                  <a:pt x="335280" y="412831"/>
                  <a:pt x="94211" y="1252417"/>
                  <a:pt x="0" y="1479632"/>
                </a:cubicBezTo>
              </a:path>
            </a:pathLst>
          </a:custGeom>
          <a:noFill/>
          <a:ln w="19050">
            <a:prstDash val="sysDash"/>
            <a:head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2" name="Text Box 2">
            <a:extLst>
              <a:ext uri="{FF2B5EF4-FFF2-40B4-BE49-F238E27FC236}">
                <a16:creationId xmlns:a16="http://schemas.microsoft.com/office/drawing/2014/main" id="{C1EF232C-4951-4A83-A89C-64F724F4E3EF}"/>
              </a:ext>
              <a:ext uri="{C183D7F6-B498-43B3-948B-1728B52AA6E4}">
                <adec:decorative xmlns:adec="http://schemas.microsoft.com/office/drawing/2017/decorative" val="1"/>
              </a:ext>
            </a:extLst>
          </p:cNvPr>
          <p:cNvSpPr txBox="1">
            <a:spLocks noChangeArrowheads="1"/>
          </p:cNvSpPr>
          <p:nvPr/>
        </p:nvSpPr>
        <p:spPr bwMode="auto">
          <a:xfrm>
            <a:off x="6272283" y="4766469"/>
            <a:ext cx="1244520" cy="648711"/>
          </a:xfrm>
          <a:prstGeom prst="rect">
            <a:avLst/>
          </a:prstGeom>
          <a:noFill/>
          <a:ln>
            <a:noFill/>
          </a:ln>
          <a:effec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ＭＳ Ｐゴシック" pitchFamily="-106" charset="-128"/>
                <a:cs typeface="Arial" pitchFamily="34" charset="0"/>
              </a:rPr>
              <a:t>Microgrid extension</a:t>
            </a:r>
            <a:endParaRPr lang="en-US" altLang="en-US" sz="3200" dirty="0">
              <a:solidFill>
                <a:srgbClr val="6A737B">
                  <a:lumMod val="50000"/>
                </a:srgbClr>
              </a:solidFill>
              <a:latin typeface="Arial" pitchFamily="34" charset="0"/>
              <a:ea typeface="ＭＳ Ｐゴシック" pitchFamily="-106" charset="-128"/>
              <a:cs typeface="Arial" pitchFamily="34" charset="0"/>
            </a:endParaRPr>
          </a:p>
        </p:txBody>
      </p:sp>
    </p:spTree>
    <p:extLst>
      <p:ext uri="{BB962C8B-B14F-4D97-AF65-F5344CB8AC3E}">
        <p14:creationId xmlns:p14="http://schemas.microsoft.com/office/powerpoint/2010/main" val="693038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icrogrids for Rural&#10;Energy Access In Africa">
            <a:extLst>
              <a:ext uri="{FF2B5EF4-FFF2-40B4-BE49-F238E27FC236}">
                <a16:creationId xmlns:a16="http://schemas.microsoft.com/office/drawing/2014/main" id="{CD746F2F-B32E-493E-963C-5D78D2BF92D8}"/>
              </a:ext>
            </a:extLst>
          </p:cNvPr>
          <p:cNvSpPr>
            <a:spLocks noGrp="1"/>
          </p:cNvSpPr>
          <p:nvPr>
            <p:ph type="title"/>
          </p:nvPr>
        </p:nvSpPr>
        <p:spPr>
          <a:xfrm>
            <a:off x="609599" y="0"/>
            <a:ext cx="4945053" cy="1207008"/>
          </a:xfrm>
        </p:spPr>
        <p:txBody>
          <a:bodyPr/>
          <a:lstStyle/>
          <a:p>
            <a:r>
              <a:rPr lang="en-US" sz="3200" dirty="0"/>
              <a:t>Microgrids for Rural</a:t>
            </a:r>
            <a:br>
              <a:rPr lang="en-US" sz="3200" dirty="0"/>
            </a:br>
            <a:r>
              <a:rPr lang="en-US" sz="3200" dirty="0"/>
              <a:t>Energy Access In Africa</a:t>
            </a:r>
          </a:p>
        </p:txBody>
      </p:sp>
      <p:sp>
        <p:nvSpPr>
          <p:cNvPr id="5" name="TextBox 4">
            <a:extLst>
              <a:ext uri="{FF2B5EF4-FFF2-40B4-BE49-F238E27FC236}">
                <a16:creationId xmlns:a16="http://schemas.microsoft.com/office/drawing/2014/main" id="{2AA65A53-6DEB-4ED3-84E4-9A166EE352B6}"/>
              </a:ext>
            </a:extLst>
          </p:cNvPr>
          <p:cNvSpPr txBox="1"/>
          <p:nvPr/>
        </p:nvSpPr>
        <p:spPr>
          <a:xfrm>
            <a:off x="622877" y="1547161"/>
            <a:ext cx="4661101" cy="4258570"/>
          </a:xfrm>
          <a:prstGeom prst="rect">
            <a:avLst/>
          </a:prstGeom>
          <a:noFill/>
        </p:spPr>
        <p:txBody>
          <a:bodyPr wrap="square" lIns="0" rtlCol="0">
            <a:spAutoFit/>
          </a:bodyPr>
          <a:lstStyle/>
          <a:p>
            <a:r>
              <a:rPr lang="en-US" sz="1800" b="1" dirty="0">
                <a:solidFill>
                  <a:srgbClr val="000C14"/>
                </a:solidFill>
                <a:latin typeface="Calibri"/>
              </a:rPr>
              <a:t>Description:</a:t>
            </a:r>
            <a:r>
              <a:rPr lang="en-US" sz="1800" dirty="0">
                <a:solidFill>
                  <a:srgbClr val="000C14"/>
                </a:solidFill>
                <a:latin typeface="Calibri"/>
              </a:rPr>
              <a:t> NREL used REopt to optimize microgrid designs for systems across sub-Saharan Africa, analyzing the impact of cost trends, technology choices, business models, and regulatory structures to identify least-cost pathways to rural electrification </a:t>
            </a:r>
          </a:p>
          <a:p>
            <a:pPr>
              <a:spcBef>
                <a:spcPts val="800"/>
              </a:spcBef>
            </a:pPr>
            <a:r>
              <a:rPr lang="en-US" sz="1800" b="1" dirty="0">
                <a:solidFill>
                  <a:srgbClr val="000C14"/>
                </a:solidFill>
                <a:latin typeface="Calibri"/>
              </a:rPr>
              <a:t>Technology:</a:t>
            </a:r>
            <a:r>
              <a:rPr lang="en-US" sz="1800" dirty="0">
                <a:solidFill>
                  <a:srgbClr val="000C14"/>
                </a:solidFill>
                <a:latin typeface="Calibri"/>
              </a:rPr>
              <a:t> PV, li-ion and lead-acid batteries, diesel generation </a:t>
            </a:r>
          </a:p>
          <a:p>
            <a:pPr>
              <a:spcBef>
                <a:spcPts val="800"/>
              </a:spcBef>
            </a:pPr>
            <a:r>
              <a:rPr lang="en-US" sz="1800" b="1" dirty="0">
                <a:solidFill>
                  <a:srgbClr val="000C14"/>
                </a:solidFill>
                <a:latin typeface="Calibri"/>
              </a:rPr>
              <a:t>Impact:</a:t>
            </a:r>
            <a:r>
              <a:rPr lang="en-US" sz="1800" dirty="0">
                <a:solidFill>
                  <a:srgbClr val="000C14"/>
                </a:solidFill>
                <a:latin typeface="Calibri"/>
              </a:rPr>
              <a:t> Informed rural microgrid design decisions and government policies around energy access goals </a:t>
            </a:r>
          </a:p>
          <a:p>
            <a:pPr>
              <a:spcBef>
                <a:spcPts val="800"/>
              </a:spcBef>
            </a:pPr>
            <a:r>
              <a:rPr lang="en-US" sz="1800" b="1" dirty="0">
                <a:solidFill>
                  <a:srgbClr val="000C14"/>
                </a:solidFill>
                <a:latin typeface="Calibri"/>
              </a:rPr>
              <a:t>Partners:</a:t>
            </a:r>
            <a:r>
              <a:rPr lang="en-US" sz="1800" dirty="0">
                <a:solidFill>
                  <a:srgbClr val="000C14"/>
                </a:solidFill>
                <a:latin typeface="Calibri"/>
              </a:rPr>
              <a:t> USAID, AMDA, individual microgrid developers, national governments in sub-Saharan Africa</a:t>
            </a:r>
          </a:p>
        </p:txBody>
      </p:sp>
      <p:sp>
        <p:nvSpPr>
          <p:cNvPr id="3" name="TextBox 2">
            <a:extLst>
              <a:ext uri="{FF2B5EF4-FFF2-40B4-BE49-F238E27FC236}">
                <a16:creationId xmlns:a16="http://schemas.microsoft.com/office/drawing/2014/main" id="{BCBC4127-3613-4BC3-9E3F-8E1B4BD7362E}"/>
              </a:ext>
            </a:extLst>
          </p:cNvPr>
          <p:cNvSpPr txBox="1"/>
          <p:nvPr/>
        </p:nvSpPr>
        <p:spPr>
          <a:xfrm>
            <a:off x="622877" y="6033639"/>
            <a:ext cx="8712105" cy="592470"/>
          </a:xfrm>
          <a:prstGeom prst="rect">
            <a:avLst/>
          </a:prstGeom>
          <a:noFill/>
        </p:spPr>
        <p:txBody>
          <a:bodyPr wrap="square" lIns="0" rtlCol="0">
            <a:spAutoFit/>
          </a:bodyPr>
          <a:lstStyle/>
          <a:p>
            <a:pPr>
              <a:spcAft>
                <a:spcPts val="300"/>
              </a:spcAft>
            </a:pPr>
            <a:r>
              <a:rPr lang="en-US" sz="1000" dirty="0"/>
              <a:t>Eric Lockhart et al. </a:t>
            </a:r>
            <a:r>
              <a:rPr lang="en-US" sz="1000" i="1" dirty="0"/>
              <a:t>Comparative Study of Techno-Economics of Lithium-Ion and Lead-Acid Batteries in Micro-Grids in Sub-Saharan Africa</a:t>
            </a:r>
            <a:r>
              <a:rPr lang="en-US" sz="1000" dirty="0"/>
              <a:t>. Golden, CO: NREL. June 2019. </a:t>
            </a:r>
            <a:r>
              <a:rPr lang="en-US" sz="1000" dirty="0">
                <a:hlinkClick r:id="rId3"/>
              </a:rPr>
              <a:t>https://www.nrel.gov/docs/fy19osti/73238.pdf</a:t>
            </a:r>
            <a:r>
              <a:rPr lang="en-US" sz="1000" dirty="0"/>
              <a:t>.</a:t>
            </a:r>
          </a:p>
          <a:p>
            <a:pPr>
              <a:spcAft>
                <a:spcPts val="300"/>
              </a:spcAft>
            </a:pPr>
            <a:r>
              <a:rPr lang="en-US" sz="1000" dirty="0"/>
              <a:t>Tim Reber et al. </a:t>
            </a:r>
            <a:r>
              <a:rPr lang="en-US" sz="1000" i="1" dirty="0"/>
              <a:t>Tariff Considerations for Micro-Grids in Sub-Saharan Africa</a:t>
            </a:r>
            <a:r>
              <a:rPr lang="en-US" sz="1000" dirty="0"/>
              <a:t>. Golden, CO: NREL. February 2018. </a:t>
            </a:r>
            <a:r>
              <a:rPr lang="en-US" sz="1000" dirty="0">
                <a:hlinkClick r:id="rId4"/>
              </a:rPr>
              <a:t>https://www.nrel.gov/docs/fy18osti/69044.pdf</a:t>
            </a:r>
            <a:r>
              <a:rPr lang="en-US" sz="1000" dirty="0"/>
              <a:t>.</a:t>
            </a:r>
          </a:p>
        </p:txBody>
      </p:sp>
      <p:pic>
        <p:nvPicPr>
          <p:cNvPr id="8" name="Picture 7" descr="a bar chart of the battery lifetime">
            <a:extLst>
              <a:ext uri="{FF2B5EF4-FFF2-40B4-BE49-F238E27FC236}">
                <a16:creationId xmlns:a16="http://schemas.microsoft.com/office/drawing/2014/main" id="{B305E762-124F-440C-B1CA-6B4D0D95364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937782" y="316784"/>
            <a:ext cx="6012479" cy="2114437"/>
          </a:xfrm>
          <a:prstGeom prst="rect">
            <a:avLst/>
          </a:prstGeom>
        </p:spPr>
      </p:pic>
      <p:pic>
        <p:nvPicPr>
          <p:cNvPr id="4" name="Picture 3" descr="screenshot of tables and graph">
            <a:extLst>
              <a:ext uri="{FF2B5EF4-FFF2-40B4-BE49-F238E27FC236}">
                <a16:creationId xmlns:a16="http://schemas.microsoft.com/office/drawing/2014/main" id="{18CD5F4B-B3D8-4A23-88B0-4A535CF0EE97}"/>
              </a:ext>
              <a:ext uri="{C183D7F6-B498-43B3-948B-1728B52AA6E4}">
                <adec:decorative xmlns:adec="http://schemas.microsoft.com/office/drawing/2017/decorative" val="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9856" y="2491113"/>
            <a:ext cx="6391219" cy="3314618"/>
          </a:xfrm>
          <a:prstGeom prst="rect">
            <a:avLst/>
          </a:prstGeom>
        </p:spPr>
      </p:pic>
      <p:sp>
        <p:nvSpPr>
          <p:cNvPr id="7" name="TextBox 6">
            <a:extLst>
              <a:ext uri="{FF2B5EF4-FFF2-40B4-BE49-F238E27FC236}">
                <a16:creationId xmlns:a16="http://schemas.microsoft.com/office/drawing/2014/main" id="{55B81E65-8871-48D5-B650-61F1A20FB6DA}"/>
              </a:ext>
            </a:extLst>
          </p:cNvPr>
          <p:cNvSpPr txBox="1"/>
          <p:nvPr/>
        </p:nvSpPr>
        <p:spPr>
          <a:xfrm>
            <a:off x="5399672" y="1963531"/>
            <a:ext cx="2472343" cy="420564"/>
          </a:xfrm>
          <a:prstGeom prst="rect">
            <a:avLst/>
          </a:prstGeom>
          <a:solidFill>
            <a:schemeClr val="accent1"/>
          </a:solidFill>
          <a:ln w="25400">
            <a:noFill/>
          </a:ln>
          <a:effectLst/>
        </p:spPr>
        <p:txBody>
          <a:bodyPr wrap="none" rtlCol="0">
            <a:spAutoFit/>
          </a:bodyPr>
          <a:lstStyle/>
          <a:p>
            <a:r>
              <a:rPr lang="en-US" sz="2133" b="1" dirty="0">
                <a:solidFill>
                  <a:schemeClr val="bg1"/>
                </a:solidFill>
              </a:rPr>
              <a:t>Tools for developers</a:t>
            </a:r>
          </a:p>
        </p:txBody>
      </p:sp>
    </p:spTree>
    <p:extLst>
      <p:ext uri="{BB962C8B-B14F-4D97-AF65-F5344CB8AC3E}">
        <p14:creationId xmlns:p14="http://schemas.microsoft.com/office/powerpoint/2010/main" val="2929590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descr="a poster of a graph from nrel REopt platform">
            <a:extLst>
              <a:ext uri="{FF2B5EF4-FFF2-40B4-BE49-F238E27FC236}">
                <a16:creationId xmlns:a16="http://schemas.microsoft.com/office/drawing/2014/main" id="{149CA1A8-EFB5-49AC-BB53-4E540B5094DF}"/>
              </a:ext>
              <a:ext uri="{C183D7F6-B498-43B3-948B-1728B52AA6E4}">
                <adec:decorative xmlns:adec="http://schemas.microsoft.com/office/drawing/2017/decorative" val="0"/>
              </a:ext>
            </a:extLst>
          </p:cNvPr>
          <p:cNvPicPr>
            <a:picLocks noGrp="1" noChangeAspect="1"/>
          </p:cNvPicPr>
          <p:nvPr>
            <p:ph type="pic" sz="quarter" idx="49"/>
          </p:nvPr>
        </p:nvPicPr>
        <p:blipFill rotWithShape="1">
          <a:blip r:embed="rId2">
            <a:extLst>
              <a:ext uri="{28A0092B-C50C-407E-A947-70E740481C1C}">
                <a14:useLocalDpi xmlns:a14="http://schemas.microsoft.com/office/drawing/2010/main"/>
              </a:ext>
            </a:extLst>
          </a:blip>
          <a:srcRect/>
          <a:stretch/>
        </p:blipFill>
        <p:spPr>
          <a:xfrm>
            <a:off x="1589" y="1"/>
            <a:ext cx="12188825" cy="3576639"/>
          </a:xfrm>
          <a:prstGeom prst="rect">
            <a:avLst/>
          </a:prstGeom>
        </p:spPr>
      </p:pic>
      <p:sp>
        <p:nvSpPr>
          <p:cNvPr id="4" name="Title 3" descr="REopt Optimizes Integrated Energy Systems">
            <a:extLst>
              <a:ext uri="{FF2B5EF4-FFF2-40B4-BE49-F238E27FC236}">
                <a16:creationId xmlns:a16="http://schemas.microsoft.com/office/drawing/2014/main" id="{C92F023E-AB73-42B3-B28D-34D6C5688FEB}"/>
              </a:ext>
            </a:extLst>
          </p:cNvPr>
          <p:cNvSpPr>
            <a:spLocks noGrp="1"/>
          </p:cNvSpPr>
          <p:nvPr>
            <p:ph type="title"/>
          </p:nvPr>
        </p:nvSpPr>
        <p:spPr>
          <a:xfrm>
            <a:off x="1587" y="3133906"/>
            <a:ext cx="6763267" cy="1104277"/>
          </a:xfrm>
        </p:spPr>
        <p:txBody>
          <a:bodyPr/>
          <a:lstStyle/>
          <a:p>
            <a:pPr algn="ctr"/>
            <a:r>
              <a:rPr lang="en-US" dirty="0"/>
              <a:t>REopt Optimizes Integrated Energy Systems</a:t>
            </a:r>
          </a:p>
        </p:txBody>
      </p:sp>
      <p:sp>
        <p:nvSpPr>
          <p:cNvPr id="3" name="Text Placeholder 2">
            <a:extLst>
              <a:ext uri="{FF2B5EF4-FFF2-40B4-BE49-F238E27FC236}">
                <a16:creationId xmlns:a16="http://schemas.microsoft.com/office/drawing/2014/main" id="{1A4CB726-DCAE-46BD-AFDD-B0C935125542}"/>
              </a:ext>
            </a:extLst>
          </p:cNvPr>
          <p:cNvSpPr>
            <a:spLocks noGrp="1"/>
          </p:cNvSpPr>
          <p:nvPr>
            <p:ph type="body" sz="quarter" idx="50"/>
          </p:nvPr>
        </p:nvSpPr>
        <p:spPr>
          <a:xfrm>
            <a:off x="265176" y="4416213"/>
            <a:ext cx="11627879" cy="2121408"/>
          </a:xfrm>
        </p:spPr>
        <p:txBody>
          <a:bodyPr vert="horz" lIns="0" tIns="0" rIns="0" bIns="0" rtlCol="0" anchor="t">
            <a:noAutofit/>
          </a:bodyPr>
          <a:lstStyle/>
          <a:p>
            <a:pPr marL="339725" indent="-339725">
              <a:spcBef>
                <a:spcPts val="576"/>
              </a:spcBef>
              <a:buFont typeface="Arial" panose="020B0604020202020204" pitchFamily="34" charset="0"/>
              <a:buChar char="•"/>
            </a:pPr>
            <a:r>
              <a:rPr lang="en-US" sz="2000" dirty="0">
                <a:latin typeface="+mj-lt"/>
              </a:rPr>
              <a:t>NREL’s REopt® platform optimizes planning of generation, storage, and controllable loads to maximize the value of integrated systems.</a:t>
            </a:r>
            <a:endParaRPr lang="en-US" sz="2400" dirty="0"/>
          </a:p>
          <a:p>
            <a:pPr marL="339725" indent="-339725">
              <a:spcBef>
                <a:spcPts val="576"/>
              </a:spcBef>
              <a:buFont typeface="Arial" panose="020B0604020202020204" pitchFamily="34" charset="0"/>
              <a:buChar char="•"/>
            </a:pPr>
            <a:r>
              <a:rPr lang="en-US" sz="2000" dirty="0">
                <a:latin typeface="+mj-lt"/>
                <a:cs typeface="Calibri"/>
              </a:rPr>
              <a:t>REopt considers electrical, heating, and cooling loads and technologies simultaneously to identify the optimal technology or mix of technologies.</a:t>
            </a:r>
          </a:p>
          <a:p>
            <a:pPr marL="339725" indent="-339725">
              <a:spcBef>
                <a:spcPts val="576"/>
              </a:spcBef>
              <a:buFont typeface="Arial" panose="020B0604020202020204" pitchFamily="34" charset="0"/>
              <a:buChar char="•"/>
            </a:pPr>
            <a:r>
              <a:rPr lang="en-US" sz="2000" dirty="0">
                <a:latin typeface="+mj-lt"/>
              </a:rPr>
              <a:t>It transforms complex decisions into actionable results for building owners, utilities, developers, and industry.</a:t>
            </a:r>
            <a:endParaRPr lang="en-US" sz="2000" dirty="0">
              <a:latin typeface="+mj-lt"/>
              <a:cs typeface="Calibri"/>
            </a:endParaRPr>
          </a:p>
          <a:p>
            <a:pPr marL="339725" indent="-339725">
              <a:spcBef>
                <a:spcPts val="576"/>
              </a:spcBef>
              <a:buFont typeface="Arial" panose="020B0604020202020204" pitchFamily="34" charset="0"/>
              <a:buChar char="•"/>
            </a:pPr>
            <a:r>
              <a:rPr lang="en-US" sz="2000" dirty="0">
                <a:latin typeface="+mj-lt"/>
              </a:rPr>
              <a:t>REopt analysis guides investment in economic, resilient, sustainable energy technologies.</a:t>
            </a:r>
            <a:endParaRPr lang="en-US" sz="1800" dirty="0"/>
          </a:p>
        </p:txBody>
      </p:sp>
    </p:spTree>
    <p:extLst>
      <p:ext uri="{BB962C8B-B14F-4D97-AF65-F5344CB8AC3E}">
        <p14:creationId xmlns:p14="http://schemas.microsoft.com/office/powerpoint/2010/main" val="52753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arket Revenues for Backup Generators">
            <a:extLst>
              <a:ext uri="{FF2B5EF4-FFF2-40B4-BE49-F238E27FC236}">
                <a16:creationId xmlns:a16="http://schemas.microsoft.com/office/drawing/2014/main" id="{5AEBC352-29BF-4BCF-B63F-4F863534DCCB}"/>
              </a:ext>
            </a:extLst>
          </p:cNvPr>
          <p:cNvSpPr>
            <a:spLocks noGrp="1"/>
          </p:cNvSpPr>
          <p:nvPr>
            <p:ph type="title"/>
          </p:nvPr>
        </p:nvSpPr>
        <p:spPr>
          <a:xfrm>
            <a:off x="609601" y="1"/>
            <a:ext cx="4968240" cy="1207008"/>
          </a:xfrm>
        </p:spPr>
        <p:txBody>
          <a:bodyPr/>
          <a:lstStyle/>
          <a:p>
            <a:r>
              <a:rPr lang="en-US" sz="3200" dirty="0"/>
              <a:t>Market Revenues for</a:t>
            </a:r>
            <a:br>
              <a:rPr lang="en-US" sz="3200" dirty="0"/>
            </a:br>
            <a:r>
              <a:rPr lang="en-US" sz="3200" dirty="0"/>
              <a:t>Backup Generators</a:t>
            </a:r>
          </a:p>
        </p:txBody>
      </p:sp>
      <p:sp>
        <p:nvSpPr>
          <p:cNvPr id="8" name="Content Placeholder 2">
            <a:extLst>
              <a:ext uri="{FF2B5EF4-FFF2-40B4-BE49-F238E27FC236}">
                <a16:creationId xmlns:a16="http://schemas.microsoft.com/office/drawing/2014/main" id="{F3C579B9-4337-4EB2-A87E-E5A8F4F91117}"/>
              </a:ext>
            </a:extLst>
          </p:cNvPr>
          <p:cNvSpPr txBox="1">
            <a:spLocks/>
          </p:cNvSpPr>
          <p:nvPr/>
        </p:nvSpPr>
        <p:spPr>
          <a:xfrm>
            <a:off x="609601" y="1380744"/>
            <a:ext cx="4968239" cy="4235979"/>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chemeClr val="accent1"/>
              </a:buClr>
              <a:buSzPct val="85000"/>
              <a:buFont typeface="Wingdings" pitchFamily="2" charset="2"/>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System Font Regular"/>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0000"/>
                </a:solidFill>
                <a:latin typeface="+mj-lt"/>
              </a:rPr>
              <a:t>Description: </a:t>
            </a:r>
            <a:r>
              <a:rPr lang="en-US" sz="2000" dirty="0">
                <a:latin typeface="+mj-lt"/>
              </a:rPr>
              <a:t>NREL evaluated the value backup generators can provide when used for grid-connected economic dispatch. NREL considered potential revenues from tariff switching, peak shaving, energy self-generation, coincident peak reduction, wholesale real-time pricing, spinning reserve markets, and emergency standby programs. </a:t>
            </a:r>
          </a:p>
          <a:p>
            <a:pPr marL="0" indent="0" defTabSz="914377">
              <a:buClr>
                <a:srgbClr val="5B9BD5"/>
              </a:buClr>
              <a:buNone/>
            </a:pPr>
            <a:r>
              <a:rPr lang="en-US" sz="2000" b="1" dirty="0">
                <a:solidFill>
                  <a:srgbClr val="000000"/>
                </a:solidFill>
                <a:latin typeface="+mj-lt"/>
              </a:rPr>
              <a:t>Technology: </a:t>
            </a:r>
            <a:r>
              <a:rPr lang="en-US" sz="2000" dirty="0">
                <a:solidFill>
                  <a:srgbClr val="000000"/>
                </a:solidFill>
                <a:latin typeface="+mj-lt"/>
              </a:rPr>
              <a:t>Natural gas and diesel generators</a:t>
            </a:r>
          </a:p>
          <a:p>
            <a:pPr marL="0" indent="0" defTabSz="914377">
              <a:buClr>
                <a:srgbClr val="5B9BD5"/>
              </a:buClr>
              <a:buNone/>
            </a:pPr>
            <a:r>
              <a:rPr lang="en-US" sz="2000" b="1" dirty="0">
                <a:solidFill>
                  <a:srgbClr val="000000"/>
                </a:solidFill>
                <a:latin typeface="+mj-lt"/>
              </a:rPr>
              <a:t>Impact:</a:t>
            </a:r>
            <a:r>
              <a:rPr lang="en-US" sz="2000" dirty="0">
                <a:solidFill>
                  <a:srgbClr val="000000"/>
                </a:solidFill>
                <a:latin typeface="+mj-lt"/>
              </a:rPr>
              <a:t> The overall cost of backup </a:t>
            </a:r>
            <a:br>
              <a:rPr lang="en-US" sz="2000" dirty="0">
                <a:solidFill>
                  <a:srgbClr val="000000"/>
                </a:solidFill>
                <a:latin typeface="+mj-lt"/>
              </a:rPr>
            </a:br>
            <a:r>
              <a:rPr lang="en-US" sz="2000" dirty="0">
                <a:solidFill>
                  <a:srgbClr val="000000"/>
                </a:solidFill>
                <a:latin typeface="+mj-lt"/>
              </a:rPr>
              <a:t>generation can be lowered, but </a:t>
            </a:r>
            <a:br>
              <a:rPr lang="en-US" sz="2000" dirty="0">
                <a:solidFill>
                  <a:srgbClr val="000000"/>
                </a:solidFill>
                <a:latin typeface="+mj-lt"/>
              </a:rPr>
            </a:br>
            <a:r>
              <a:rPr lang="en-US" sz="2000" dirty="0">
                <a:solidFill>
                  <a:srgbClr val="000000"/>
                </a:solidFill>
                <a:latin typeface="+mj-lt"/>
              </a:rPr>
              <a:t>opportunities vary across the United </a:t>
            </a:r>
            <a:br>
              <a:rPr lang="en-US" sz="2000" dirty="0">
                <a:solidFill>
                  <a:srgbClr val="000000"/>
                </a:solidFill>
                <a:latin typeface="+mj-lt"/>
              </a:rPr>
            </a:br>
            <a:r>
              <a:rPr lang="en-US" sz="2000" dirty="0">
                <a:solidFill>
                  <a:srgbClr val="000000"/>
                </a:solidFill>
                <a:latin typeface="+mj-lt"/>
              </a:rPr>
              <a:t>States, depending on markets.</a:t>
            </a:r>
          </a:p>
          <a:p>
            <a:pPr marL="0" indent="0" defTabSz="914377">
              <a:buClr>
                <a:srgbClr val="5B9BD5"/>
              </a:buClr>
              <a:buNone/>
            </a:pPr>
            <a:r>
              <a:rPr lang="en-US" sz="2000" b="1" dirty="0">
                <a:solidFill>
                  <a:srgbClr val="000000"/>
                </a:solidFill>
                <a:latin typeface="+mj-lt"/>
              </a:rPr>
              <a:t>Partner</a:t>
            </a:r>
            <a:r>
              <a:rPr lang="en-US" sz="2000" dirty="0">
                <a:solidFill>
                  <a:srgbClr val="000000"/>
                </a:solidFill>
                <a:latin typeface="+mj-lt"/>
              </a:rPr>
              <a:t>: Enchanted Rock</a:t>
            </a:r>
          </a:p>
        </p:txBody>
      </p:sp>
      <p:sp>
        <p:nvSpPr>
          <p:cNvPr id="6" name="Rectangle 5">
            <a:extLst>
              <a:ext uri="{FF2B5EF4-FFF2-40B4-BE49-F238E27FC236}">
                <a16:creationId xmlns:a16="http://schemas.microsoft.com/office/drawing/2014/main" id="{30245D4F-4CBF-4A61-A449-24929A71185F}"/>
              </a:ext>
            </a:extLst>
          </p:cNvPr>
          <p:cNvSpPr/>
          <p:nvPr/>
        </p:nvSpPr>
        <p:spPr>
          <a:xfrm>
            <a:off x="612648" y="6318504"/>
            <a:ext cx="4965192" cy="400110"/>
          </a:xfrm>
          <a:prstGeom prst="rect">
            <a:avLst/>
          </a:prstGeom>
        </p:spPr>
        <p:txBody>
          <a:bodyPr wrap="square" lIns="0">
            <a:spAutoFit/>
          </a:bodyPr>
          <a:lstStyle/>
          <a:p>
            <a:pPr defTabSz="914377"/>
            <a:r>
              <a:rPr lang="en-US" sz="1000" dirty="0"/>
              <a:t>Ericson, Sean and Dan Olis. </a:t>
            </a:r>
            <a:r>
              <a:rPr lang="en-US" sz="1000" i="1" dirty="0"/>
              <a:t>A Comparison of Fuel Choice for Backup Generators</a:t>
            </a:r>
            <a:r>
              <a:rPr lang="en-US" sz="1000" dirty="0"/>
              <a:t>. Golden, CO: NREL. March 2019. </a:t>
            </a:r>
            <a:r>
              <a:rPr lang="en-US" sz="1000" dirty="0">
                <a:solidFill>
                  <a:srgbClr val="000000"/>
                </a:solidFill>
                <a:latin typeface="Calibri" panose="020F0502020204030204"/>
                <a:hlinkClick r:id="rId3"/>
              </a:rPr>
              <a:t>https://www.nrel.gov/docs/fy19osti/72509.pdf</a:t>
            </a:r>
            <a:r>
              <a:rPr lang="en-US" sz="1000" dirty="0">
                <a:solidFill>
                  <a:srgbClr val="000000"/>
                </a:solidFill>
                <a:latin typeface="Calibri" panose="020F0502020204030204"/>
              </a:rPr>
              <a:t> </a:t>
            </a:r>
          </a:p>
        </p:txBody>
      </p:sp>
      <p:sp>
        <p:nvSpPr>
          <p:cNvPr id="4" name="Slide Number Placeholder 3">
            <a:extLst>
              <a:ext uri="{FF2B5EF4-FFF2-40B4-BE49-F238E27FC236}">
                <a16:creationId xmlns:a16="http://schemas.microsoft.com/office/drawing/2014/main" id="{0D0EDF77-28E0-4709-BC64-97B0D4EBDCFA}"/>
              </a:ext>
              <a:ext uri="{C183D7F6-B498-43B3-948B-1728B52AA6E4}">
                <adec:decorative xmlns:adec="http://schemas.microsoft.com/office/drawing/2017/decorative" val="1"/>
              </a:ext>
            </a:extLst>
          </p:cNvPr>
          <p:cNvSpPr>
            <a:spLocks noGrp="1"/>
          </p:cNvSpPr>
          <p:nvPr>
            <p:ph type="sldNum" sz="quarter" idx="4294967295"/>
          </p:nvPr>
        </p:nvSpPr>
        <p:spPr>
          <a:xfrm>
            <a:off x="11684000" y="6502400"/>
            <a:ext cx="508000" cy="364067"/>
          </a:xfrm>
          <a:prstGeom prst="rect">
            <a:avLst/>
          </a:prstGeom>
        </p:spPr>
        <p:txBody>
          <a:bodyPr/>
          <a:lstStyle/>
          <a:p>
            <a:pPr defTabSz="914377"/>
            <a:fld id="{D73D5B89-B071-1E42-BBAD-101DD1BE1273}" type="slidenum">
              <a:rPr lang="en-US">
                <a:solidFill>
                  <a:srgbClr val="FFFFFF"/>
                </a:solidFill>
                <a:latin typeface="Calibri" panose="020F0502020204030204"/>
              </a:rPr>
              <a:pPr defTabSz="914377"/>
              <a:t>40</a:t>
            </a:fld>
            <a:endParaRPr lang="en-US" dirty="0">
              <a:solidFill>
                <a:srgbClr val="FFFFFF"/>
              </a:solidFill>
              <a:latin typeface="Calibri" panose="020F0502020204030204"/>
            </a:endParaRPr>
          </a:p>
        </p:txBody>
      </p:sp>
      <p:pic>
        <p:nvPicPr>
          <p:cNvPr id="9" name="Picture 8" descr="Life cycle costs and revenues ($/kW) for diesel generator providing grid services graph">
            <a:extLst>
              <a:ext uri="{FF2B5EF4-FFF2-40B4-BE49-F238E27FC236}">
                <a16:creationId xmlns:a16="http://schemas.microsoft.com/office/drawing/2014/main" id="{36B83221-2F6D-4B6E-9A73-82B8D6FC21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1832" y="271085"/>
            <a:ext cx="5497436" cy="3394358"/>
          </a:xfrm>
          <a:prstGeom prst="rect">
            <a:avLst/>
          </a:prstGeom>
        </p:spPr>
      </p:pic>
      <p:sp>
        <p:nvSpPr>
          <p:cNvPr id="10" name="Rectangle 9">
            <a:extLst>
              <a:ext uri="{FF2B5EF4-FFF2-40B4-BE49-F238E27FC236}">
                <a16:creationId xmlns:a16="http://schemas.microsoft.com/office/drawing/2014/main" id="{10F6EBF4-D783-426E-B244-4C09A3E6503F}"/>
              </a:ext>
            </a:extLst>
          </p:cNvPr>
          <p:cNvSpPr/>
          <p:nvPr/>
        </p:nvSpPr>
        <p:spPr>
          <a:xfrm>
            <a:off x="6361832" y="3665443"/>
            <a:ext cx="5644648" cy="523220"/>
          </a:xfrm>
          <a:prstGeom prst="rect">
            <a:avLst/>
          </a:prstGeom>
        </p:spPr>
        <p:txBody>
          <a:bodyPr wrap="square">
            <a:spAutoFit/>
          </a:bodyPr>
          <a:lstStyle/>
          <a:p>
            <a:pPr algn="ctr"/>
            <a:r>
              <a:rPr lang="en-US" sz="1400" dirty="0"/>
              <a:t>Life cycle costs and revenues ($/kW) for diesel generator</a:t>
            </a:r>
          </a:p>
          <a:p>
            <a:pPr algn="ctr"/>
            <a:r>
              <a:rPr lang="en-US" sz="1400" dirty="0"/>
              <a:t> providing grid services in Camden, NJ</a:t>
            </a:r>
          </a:p>
        </p:txBody>
      </p:sp>
      <p:graphicFrame>
        <p:nvGraphicFramePr>
          <p:cNvPr id="3" name="Table 2" descr="a table of net present values by region and fuel type">
            <a:extLst>
              <a:ext uri="{FF2B5EF4-FFF2-40B4-BE49-F238E27FC236}">
                <a16:creationId xmlns:a16="http://schemas.microsoft.com/office/drawing/2014/main" id="{48912328-8EDD-4B16-9EE2-0CFE8FDF8792}"/>
              </a:ext>
            </a:extLst>
          </p:cNvPr>
          <p:cNvGraphicFramePr>
            <a:graphicFrameLocks noGrp="1"/>
          </p:cNvGraphicFramePr>
          <p:nvPr>
            <p:extLst>
              <p:ext uri="{D42A27DB-BD31-4B8C-83A1-F6EECF244321}">
                <p14:modId xmlns:p14="http://schemas.microsoft.com/office/powerpoint/2010/main" val="1408748667"/>
              </p:ext>
            </p:extLst>
          </p:nvPr>
        </p:nvGraphicFramePr>
        <p:xfrm>
          <a:off x="5103628" y="4423319"/>
          <a:ext cx="6778548" cy="1656458"/>
        </p:xfrm>
        <a:graphic>
          <a:graphicData uri="http://schemas.openxmlformats.org/drawingml/2006/table">
            <a:tbl>
              <a:tblPr firstRow="1" firstCol="1" bandRow="1">
                <a:tableStyleId>{5C22544A-7EE6-4342-B048-85BDC9FD1C3A}</a:tableStyleId>
              </a:tblPr>
              <a:tblGrid>
                <a:gridCol w="1880525">
                  <a:extLst>
                    <a:ext uri="{9D8B030D-6E8A-4147-A177-3AD203B41FA5}">
                      <a16:colId xmlns:a16="http://schemas.microsoft.com/office/drawing/2014/main" val="2105575814"/>
                    </a:ext>
                  </a:extLst>
                </a:gridCol>
                <a:gridCol w="795125">
                  <a:extLst>
                    <a:ext uri="{9D8B030D-6E8A-4147-A177-3AD203B41FA5}">
                      <a16:colId xmlns:a16="http://schemas.microsoft.com/office/drawing/2014/main" val="1735228956"/>
                    </a:ext>
                  </a:extLst>
                </a:gridCol>
                <a:gridCol w="796854">
                  <a:extLst>
                    <a:ext uri="{9D8B030D-6E8A-4147-A177-3AD203B41FA5}">
                      <a16:colId xmlns:a16="http://schemas.microsoft.com/office/drawing/2014/main" val="933576716"/>
                    </a:ext>
                  </a:extLst>
                </a:gridCol>
                <a:gridCol w="780365">
                  <a:extLst>
                    <a:ext uri="{9D8B030D-6E8A-4147-A177-3AD203B41FA5}">
                      <a16:colId xmlns:a16="http://schemas.microsoft.com/office/drawing/2014/main" val="1430124625"/>
                    </a:ext>
                  </a:extLst>
                </a:gridCol>
                <a:gridCol w="859110">
                  <a:extLst>
                    <a:ext uri="{9D8B030D-6E8A-4147-A177-3AD203B41FA5}">
                      <a16:colId xmlns:a16="http://schemas.microsoft.com/office/drawing/2014/main" val="2639764960"/>
                    </a:ext>
                  </a:extLst>
                </a:gridCol>
                <a:gridCol w="870520">
                  <a:extLst>
                    <a:ext uri="{9D8B030D-6E8A-4147-A177-3AD203B41FA5}">
                      <a16:colId xmlns:a16="http://schemas.microsoft.com/office/drawing/2014/main" val="2490938232"/>
                    </a:ext>
                  </a:extLst>
                </a:gridCol>
                <a:gridCol w="796049">
                  <a:extLst>
                    <a:ext uri="{9D8B030D-6E8A-4147-A177-3AD203B41FA5}">
                      <a16:colId xmlns:a16="http://schemas.microsoft.com/office/drawing/2014/main" val="2862713576"/>
                    </a:ext>
                  </a:extLst>
                </a:gridCol>
              </a:tblGrid>
              <a:tr h="308166">
                <a:tc>
                  <a:txBody>
                    <a:bodyPr/>
                    <a:lstStyle/>
                    <a:p>
                      <a:pPr marL="0" marR="0">
                        <a:lnSpc>
                          <a:spcPct val="115000"/>
                        </a:lnSpc>
                        <a:spcBef>
                          <a:spcPts val="0"/>
                        </a:spcBef>
                        <a:spcAft>
                          <a:spcPts val="0"/>
                        </a:spcAft>
                      </a:pPr>
                      <a:r>
                        <a:rPr lang="en-US" sz="1300" dirty="0">
                          <a:effectLst/>
                        </a:rPr>
                        <a:t>Generator Type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gridSpan="3">
                  <a:txBody>
                    <a:bodyPr/>
                    <a:lstStyle/>
                    <a:p>
                      <a:pPr marL="0" marR="0" algn="ctr">
                        <a:lnSpc>
                          <a:spcPct val="115000"/>
                        </a:lnSpc>
                        <a:spcBef>
                          <a:spcPts val="0"/>
                        </a:spcBef>
                        <a:spcAft>
                          <a:spcPts val="0"/>
                        </a:spcAft>
                      </a:pPr>
                      <a:r>
                        <a:rPr lang="en-US" sz="1300" dirty="0">
                          <a:effectLst/>
                        </a:rPr>
                        <a:t>Diesel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300" dirty="0">
                          <a:effectLst/>
                        </a:rPr>
                        <a:t>Natural Gas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20997408"/>
                  </a:ext>
                </a:extLst>
              </a:tr>
              <a:tr h="296047">
                <a:tc>
                  <a:txBody>
                    <a:bodyPr/>
                    <a:lstStyle/>
                    <a:p>
                      <a:pPr marL="0" marR="0">
                        <a:lnSpc>
                          <a:spcPct val="115000"/>
                        </a:lnSpc>
                        <a:spcBef>
                          <a:spcPts val="0"/>
                        </a:spcBef>
                        <a:spcAft>
                          <a:spcPts val="0"/>
                        </a:spcAft>
                      </a:pPr>
                      <a:r>
                        <a:rPr lang="en-US" sz="1300" dirty="0">
                          <a:effectLst/>
                        </a:rPr>
                        <a:t>Region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300" dirty="0">
                          <a:effectLst/>
                        </a:rPr>
                        <a:t>TX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300" dirty="0">
                          <a:effectLst/>
                        </a:rPr>
                        <a:t>FL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300" dirty="0">
                          <a:effectLst/>
                        </a:rPr>
                        <a:t>NJ</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300" dirty="0">
                          <a:effectLst/>
                        </a:rPr>
                        <a:t>TX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300" dirty="0">
                          <a:effectLst/>
                        </a:rPr>
                        <a:t>FL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300" dirty="0">
                          <a:effectLst/>
                        </a:rPr>
                        <a:t>NJ</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640709147"/>
                  </a:ext>
                </a:extLst>
              </a:tr>
              <a:tr h="233917">
                <a:tc>
                  <a:txBody>
                    <a:bodyPr/>
                    <a:lstStyle/>
                    <a:p>
                      <a:pPr marL="0" marR="0">
                        <a:lnSpc>
                          <a:spcPct val="115000"/>
                        </a:lnSpc>
                        <a:spcBef>
                          <a:spcPts val="0"/>
                        </a:spcBef>
                        <a:spcAft>
                          <a:spcPts val="0"/>
                        </a:spcAft>
                      </a:pPr>
                      <a:r>
                        <a:rPr lang="en-US" sz="1300" dirty="0">
                          <a:effectLst/>
                        </a:rPr>
                        <a:t>CAPEX + O&amp;M ($/kW)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gridSpan="3">
                  <a:txBody>
                    <a:bodyPr/>
                    <a:lstStyle/>
                    <a:p>
                      <a:pPr marL="0" marR="0" algn="ctr">
                        <a:lnSpc>
                          <a:spcPct val="115000"/>
                        </a:lnSpc>
                        <a:spcBef>
                          <a:spcPts val="0"/>
                        </a:spcBef>
                        <a:spcAft>
                          <a:spcPts val="0"/>
                        </a:spcAft>
                      </a:pPr>
                      <a:r>
                        <a:rPr lang="en-US" sz="1300" dirty="0">
                          <a:effectLst/>
                        </a:rPr>
                        <a:t>-$1,205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300" dirty="0">
                          <a:effectLst/>
                        </a:rPr>
                        <a:t>-$1,405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5383462"/>
                  </a:ext>
                </a:extLst>
              </a:tr>
              <a:tr h="272776">
                <a:tc>
                  <a:txBody>
                    <a:bodyPr/>
                    <a:lstStyle/>
                    <a:p>
                      <a:pPr marL="0" marR="0">
                        <a:lnSpc>
                          <a:spcPct val="115000"/>
                        </a:lnSpc>
                        <a:spcBef>
                          <a:spcPts val="0"/>
                        </a:spcBef>
                        <a:spcAft>
                          <a:spcPts val="0"/>
                        </a:spcAft>
                      </a:pPr>
                      <a:r>
                        <a:rPr lang="en-US" sz="1300" dirty="0">
                          <a:effectLst/>
                        </a:rPr>
                        <a:t>Revenues/savings ($kW)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$968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$1,380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$3,064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$1,091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$1,380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$3,153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53369376"/>
                  </a:ext>
                </a:extLst>
              </a:tr>
              <a:tr h="272776">
                <a:tc>
                  <a:txBody>
                    <a:bodyPr/>
                    <a:lstStyle/>
                    <a:p>
                      <a:pPr marL="0" marR="0">
                        <a:lnSpc>
                          <a:spcPct val="115000"/>
                        </a:lnSpc>
                        <a:spcBef>
                          <a:spcPts val="0"/>
                        </a:spcBef>
                        <a:spcAft>
                          <a:spcPts val="0"/>
                        </a:spcAft>
                      </a:pPr>
                      <a:r>
                        <a:rPr lang="en-US" sz="1300" dirty="0">
                          <a:effectLst/>
                        </a:rPr>
                        <a:t>Fuel cost for ($/kW)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-$187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-$341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-$199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-$272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4111405081"/>
                  </a:ext>
                </a:extLst>
              </a:tr>
              <a:tr h="272776">
                <a:tc>
                  <a:txBody>
                    <a:bodyPr/>
                    <a:lstStyle/>
                    <a:p>
                      <a:pPr marL="0" marR="0">
                        <a:lnSpc>
                          <a:spcPct val="115000"/>
                        </a:lnSpc>
                        <a:spcBef>
                          <a:spcPts val="0"/>
                        </a:spcBef>
                        <a:spcAft>
                          <a:spcPts val="0"/>
                        </a:spcAft>
                      </a:pPr>
                      <a:r>
                        <a:rPr lang="en-US" sz="1300" dirty="0">
                          <a:effectLst/>
                        </a:rPr>
                        <a:t>NPV ($/kW)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-$425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$175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$1,518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-$513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r">
                        <a:lnSpc>
                          <a:spcPct val="115000"/>
                        </a:lnSpc>
                        <a:spcBef>
                          <a:spcPts val="0"/>
                        </a:spcBef>
                        <a:spcAft>
                          <a:spcPts val="0"/>
                        </a:spcAft>
                      </a:pPr>
                      <a:r>
                        <a:rPr lang="en-US" sz="1300" dirty="0">
                          <a:effectLst/>
                        </a:rPr>
                        <a:t>$1,476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475890442"/>
                  </a:ext>
                </a:extLst>
              </a:tr>
            </a:tbl>
          </a:graphicData>
        </a:graphic>
      </p:graphicFrame>
      <p:sp>
        <p:nvSpPr>
          <p:cNvPr id="11" name="Rectangle 10">
            <a:extLst>
              <a:ext uri="{FF2B5EF4-FFF2-40B4-BE49-F238E27FC236}">
                <a16:creationId xmlns:a16="http://schemas.microsoft.com/office/drawing/2014/main" id="{B3025481-6432-4FFE-A1E7-F1D3CE9969E3}"/>
              </a:ext>
            </a:extLst>
          </p:cNvPr>
          <p:cNvSpPr/>
          <p:nvPr/>
        </p:nvSpPr>
        <p:spPr>
          <a:xfrm>
            <a:off x="5873431" y="6074008"/>
            <a:ext cx="5238942" cy="307777"/>
          </a:xfrm>
          <a:prstGeom prst="rect">
            <a:avLst/>
          </a:prstGeom>
        </p:spPr>
        <p:txBody>
          <a:bodyPr wrap="square">
            <a:spAutoFit/>
          </a:bodyPr>
          <a:lstStyle/>
          <a:p>
            <a:pPr algn="ctr"/>
            <a:r>
              <a:rPr lang="en-US" sz="1400" dirty="0">
                <a:ea typeface="Calibri" panose="020F0502020204030204" pitchFamily="34" charset="0"/>
                <a:cs typeface="Times New Roman" panose="02020603050405020304" pitchFamily="18" charset="0"/>
              </a:rPr>
              <a:t>Net present values by region and by fuel type</a:t>
            </a:r>
            <a:endParaRPr lang="en-US" sz="1400" dirty="0"/>
          </a:p>
        </p:txBody>
      </p:sp>
    </p:spTree>
    <p:extLst>
      <p:ext uri="{BB962C8B-B14F-4D97-AF65-F5344CB8AC3E}">
        <p14:creationId xmlns:p14="http://schemas.microsoft.com/office/powerpoint/2010/main" val="4044261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valuating Grid-Scale Battery Storage &#10;at an Offshore Windfarm in the United Kingdom">
            <a:extLst>
              <a:ext uri="{FF2B5EF4-FFF2-40B4-BE49-F238E27FC236}">
                <a16:creationId xmlns:a16="http://schemas.microsoft.com/office/drawing/2014/main" id="{DA9158A9-5F8F-41E2-B92D-1F8A7D7DE095}"/>
              </a:ext>
            </a:extLst>
          </p:cNvPr>
          <p:cNvSpPr>
            <a:spLocks noGrp="1"/>
          </p:cNvSpPr>
          <p:nvPr>
            <p:ph type="title"/>
          </p:nvPr>
        </p:nvSpPr>
        <p:spPr/>
        <p:txBody>
          <a:bodyPr/>
          <a:lstStyle/>
          <a:p>
            <a:r>
              <a:rPr lang="en-US" sz="3733" dirty="0"/>
              <a:t>Evaluating Grid-Scale Battery Storage </a:t>
            </a:r>
            <a:br>
              <a:rPr lang="en-US" sz="3733" dirty="0"/>
            </a:br>
            <a:r>
              <a:rPr lang="en-US" sz="3733" dirty="0"/>
              <a:t>at an Offshore Windfarm in the United Kingdom</a:t>
            </a:r>
          </a:p>
        </p:txBody>
      </p:sp>
      <p:sp>
        <p:nvSpPr>
          <p:cNvPr id="4" name="Text Placeholder 4">
            <a:extLst>
              <a:ext uri="{FF2B5EF4-FFF2-40B4-BE49-F238E27FC236}">
                <a16:creationId xmlns:a16="http://schemas.microsoft.com/office/drawing/2014/main" id="{835B6E52-CA3A-4032-97FE-5A8A22911619}"/>
              </a:ext>
            </a:extLst>
          </p:cNvPr>
          <p:cNvSpPr txBox="1">
            <a:spLocks/>
          </p:cNvSpPr>
          <p:nvPr/>
        </p:nvSpPr>
        <p:spPr>
          <a:xfrm>
            <a:off x="609599" y="1139868"/>
            <a:ext cx="5608321" cy="5342109"/>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None/>
            </a:pPr>
            <a:r>
              <a:rPr lang="en-US" sz="1800" b="1" dirty="0"/>
              <a:t>Description: </a:t>
            </a:r>
            <a:r>
              <a:rPr lang="en-US" sz="1800" dirty="0"/>
              <a:t>NREL assessed stacked value streams for grid-scale battery storage co-located at a windfarm in the United Kingdom:</a:t>
            </a:r>
          </a:p>
          <a:p>
            <a:pPr marL="537620" lvl="2">
              <a:spcBef>
                <a:spcPts val="0"/>
              </a:spcBef>
              <a:spcAft>
                <a:spcPts val="300"/>
              </a:spcAft>
            </a:pPr>
            <a:r>
              <a:rPr lang="en-US" sz="1800" dirty="0"/>
              <a:t>Energy arbitrage in day-ahead markets</a:t>
            </a:r>
          </a:p>
          <a:p>
            <a:pPr marL="537620" lvl="2">
              <a:spcBef>
                <a:spcPts val="0"/>
              </a:spcBef>
              <a:spcAft>
                <a:spcPts val="300"/>
              </a:spcAft>
            </a:pPr>
            <a:r>
              <a:rPr lang="en-US" sz="1800" dirty="0"/>
              <a:t>Mitigating forecast error penalties in imbalance markets</a:t>
            </a:r>
          </a:p>
          <a:p>
            <a:pPr marL="537620" lvl="2">
              <a:spcBef>
                <a:spcPts val="0"/>
              </a:spcBef>
              <a:spcAft>
                <a:spcPts val="300"/>
              </a:spcAft>
            </a:pPr>
            <a:r>
              <a:rPr lang="en-US" sz="1800" dirty="0"/>
              <a:t>Capacity markets</a:t>
            </a:r>
          </a:p>
          <a:p>
            <a:pPr marL="537620" lvl="2">
              <a:spcBef>
                <a:spcPts val="0"/>
              </a:spcBef>
              <a:spcAft>
                <a:spcPts val="300"/>
              </a:spcAft>
            </a:pPr>
            <a:r>
              <a:rPr lang="en-US" sz="1800" dirty="0"/>
              <a:t>Avoiding curtailment losses.</a:t>
            </a:r>
          </a:p>
          <a:p>
            <a:pPr marL="232828" lvl="2" indent="0">
              <a:spcBef>
                <a:spcPts val="0"/>
              </a:spcBef>
              <a:spcAft>
                <a:spcPts val="300"/>
              </a:spcAft>
              <a:buNone/>
            </a:pPr>
            <a:r>
              <a:rPr lang="en-US" sz="1800" dirty="0"/>
              <a:t>Several sensitivity studies were performed:</a:t>
            </a:r>
          </a:p>
          <a:p>
            <a:pPr marL="537620" lvl="2">
              <a:spcBef>
                <a:spcPts val="0"/>
              </a:spcBef>
              <a:spcAft>
                <a:spcPts val="300"/>
              </a:spcAft>
            </a:pPr>
            <a:r>
              <a:rPr lang="en-US" sz="1800" dirty="0"/>
              <a:t>Forecast accuracy</a:t>
            </a:r>
          </a:p>
          <a:p>
            <a:pPr marL="537620" lvl="2">
              <a:spcBef>
                <a:spcPts val="0"/>
              </a:spcBef>
              <a:spcAft>
                <a:spcPts val="300"/>
              </a:spcAft>
            </a:pPr>
            <a:r>
              <a:rPr lang="en-US" sz="1800" dirty="0"/>
              <a:t>Battery size</a:t>
            </a:r>
          </a:p>
          <a:p>
            <a:pPr marL="537620" lvl="2">
              <a:spcBef>
                <a:spcPts val="0"/>
              </a:spcBef>
              <a:spcAft>
                <a:spcPts val="300"/>
              </a:spcAft>
            </a:pPr>
            <a:r>
              <a:rPr lang="en-US" sz="1800" dirty="0"/>
              <a:t>Battery capital costs</a:t>
            </a:r>
          </a:p>
          <a:p>
            <a:pPr marL="537620" lvl="2">
              <a:spcBef>
                <a:spcPts val="0"/>
              </a:spcBef>
              <a:spcAft>
                <a:spcPts val="300"/>
              </a:spcAft>
            </a:pPr>
            <a:r>
              <a:rPr lang="en-US" sz="1800" dirty="0"/>
              <a:t>Grid electricity price escalation rate.</a:t>
            </a:r>
            <a:endParaRPr lang="en-US" sz="1800" b="1" dirty="0"/>
          </a:p>
          <a:p>
            <a:pPr marL="0" indent="0">
              <a:spcBef>
                <a:spcPts val="0"/>
              </a:spcBef>
              <a:spcAft>
                <a:spcPts val="300"/>
              </a:spcAft>
              <a:buNone/>
            </a:pPr>
            <a:r>
              <a:rPr lang="en-US" sz="1800" b="1" dirty="0"/>
              <a:t>Technologies: </a:t>
            </a:r>
            <a:r>
              <a:rPr lang="en-US" sz="1800" dirty="0"/>
              <a:t>Grid-scale battery storage; offshore wind</a:t>
            </a:r>
            <a:endParaRPr lang="en-US" sz="1800" b="1" dirty="0"/>
          </a:p>
          <a:p>
            <a:pPr marL="0" indent="0">
              <a:spcBef>
                <a:spcPts val="0"/>
              </a:spcBef>
              <a:spcAft>
                <a:spcPts val="300"/>
              </a:spcAft>
              <a:buNone/>
            </a:pPr>
            <a:r>
              <a:rPr lang="en-US" sz="1800" b="1" dirty="0"/>
              <a:t>Impact: </a:t>
            </a:r>
            <a:r>
              <a:rPr lang="en-US" sz="1800" dirty="0"/>
              <a:t>Identified market conditions that would make a battery cost effective at an offshore windfarm in the United Kingdom to inform Equinor’s investment decisions.</a:t>
            </a:r>
          </a:p>
          <a:p>
            <a:pPr marL="0" indent="0">
              <a:spcBef>
                <a:spcPts val="0"/>
              </a:spcBef>
              <a:spcAft>
                <a:spcPts val="300"/>
              </a:spcAft>
              <a:buNone/>
            </a:pPr>
            <a:r>
              <a:rPr lang="en-US" sz="1800" b="1" dirty="0"/>
              <a:t>Partners: </a:t>
            </a:r>
            <a:r>
              <a:rPr lang="en-US" sz="1800" dirty="0"/>
              <a:t>Equinor (formerly Statoil)</a:t>
            </a:r>
          </a:p>
          <a:p>
            <a:endParaRPr lang="en-US" sz="2000" dirty="0"/>
          </a:p>
        </p:txBody>
      </p:sp>
      <p:pic>
        <p:nvPicPr>
          <p:cNvPr id="14" name="Picture 13" descr="graphs">
            <a:extLst>
              <a:ext uri="{FF2B5EF4-FFF2-40B4-BE49-F238E27FC236}">
                <a16:creationId xmlns:a16="http://schemas.microsoft.com/office/drawing/2014/main" id="{9121B954-A16A-4AAE-9175-36BB3E80EF6F}"/>
              </a:ext>
              <a:ext uri="{C183D7F6-B498-43B3-948B-1728B52AA6E4}">
                <adec:decorative xmlns:adec="http://schemas.microsoft.com/office/drawing/2017/decorative" val="0"/>
              </a:ext>
            </a:extLst>
          </p:cNvPr>
          <p:cNvPicPr>
            <a:picLocks noChangeAspect="1"/>
          </p:cNvPicPr>
          <p:nvPr/>
        </p:nvPicPr>
        <p:blipFill rotWithShape="1">
          <a:blip r:embed="rId3"/>
          <a:srcRect l="5264" r="26515"/>
          <a:stretch/>
        </p:blipFill>
        <p:spPr>
          <a:xfrm>
            <a:off x="6983639" y="1778000"/>
            <a:ext cx="4981959" cy="4299859"/>
          </a:xfrm>
          <a:prstGeom prst="rect">
            <a:avLst/>
          </a:prstGeom>
        </p:spPr>
      </p:pic>
      <p:pic>
        <p:nvPicPr>
          <p:cNvPr id="16" name="Picture 15">
            <a:extLst>
              <a:ext uri="{FF2B5EF4-FFF2-40B4-BE49-F238E27FC236}">
                <a16:creationId xmlns:a16="http://schemas.microsoft.com/office/drawing/2014/main" id="{59C150AD-B819-4B8A-A921-AF5D6DC766E0}"/>
              </a:ext>
              <a:ext uri="{C183D7F6-B498-43B3-948B-1728B52AA6E4}">
                <adec:decorative xmlns:adec="http://schemas.microsoft.com/office/drawing/2017/decorative" val="1"/>
              </a:ext>
            </a:extLst>
          </p:cNvPr>
          <p:cNvPicPr>
            <a:picLocks noChangeAspect="1"/>
          </p:cNvPicPr>
          <p:nvPr/>
        </p:nvPicPr>
        <p:blipFill rotWithShape="1">
          <a:blip r:embed="rId4"/>
          <a:srcRect l="78722" r="776" b="69560"/>
          <a:stretch/>
        </p:blipFill>
        <p:spPr>
          <a:xfrm>
            <a:off x="8155571" y="1245205"/>
            <a:ext cx="1406588" cy="1229619"/>
          </a:xfrm>
          <a:prstGeom prst="rect">
            <a:avLst/>
          </a:prstGeom>
          <a:ln>
            <a:solidFill>
              <a:schemeClr val="tx1"/>
            </a:solidFill>
          </a:ln>
        </p:spPr>
      </p:pic>
      <p:pic>
        <p:nvPicPr>
          <p:cNvPr id="18" name="Picture 17">
            <a:extLst>
              <a:ext uri="{FF2B5EF4-FFF2-40B4-BE49-F238E27FC236}">
                <a16:creationId xmlns:a16="http://schemas.microsoft.com/office/drawing/2014/main" id="{A573EA85-3E17-4B7F-BBB6-C7EFE16FC154}"/>
              </a:ext>
              <a:ext uri="{C183D7F6-B498-43B3-948B-1728B52AA6E4}">
                <adec:decorative xmlns:adec="http://schemas.microsoft.com/office/drawing/2017/decorative" val="1"/>
              </a:ext>
            </a:extLst>
          </p:cNvPr>
          <p:cNvPicPr>
            <a:picLocks noChangeAspect="1"/>
          </p:cNvPicPr>
          <p:nvPr/>
        </p:nvPicPr>
        <p:blipFill rotWithShape="1">
          <a:blip r:embed="rId4"/>
          <a:srcRect l="78722" t="30756" r="9935" b="62666"/>
          <a:stretch/>
        </p:blipFill>
        <p:spPr>
          <a:xfrm>
            <a:off x="10807390" y="3953388"/>
            <a:ext cx="1127236" cy="384888"/>
          </a:xfrm>
          <a:prstGeom prst="rect">
            <a:avLst/>
          </a:prstGeom>
          <a:ln>
            <a:solidFill>
              <a:schemeClr val="tx1"/>
            </a:solidFill>
          </a:ln>
        </p:spPr>
      </p:pic>
      <p:pic>
        <p:nvPicPr>
          <p:cNvPr id="5" name="Picture 4">
            <a:extLst>
              <a:ext uri="{FF2B5EF4-FFF2-40B4-BE49-F238E27FC236}">
                <a16:creationId xmlns:a16="http://schemas.microsoft.com/office/drawing/2014/main" id="{C442C2E2-926D-4A51-A35A-40316F003ED7}"/>
              </a:ext>
              <a:ext uri="{C183D7F6-B498-43B3-948B-1728B52AA6E4}">
                <adec:decorative xmlns:adec="http://schemas.microsoft.com/office/drawing/2017/decorative" val="1"/>
              </a:ext>
            </a:extLst>
          </p:cNvPr>
          <p:cNvPicPr>
            <a:picLocks noChangeAspect="1"/>
          </p:cNvPicPr>
          <p:nvPr/>
        </p:nvPicPr>
        <p:blipFill rotWithShape="1">
          <a:blip r:embed="rId3"/>
          <a:srcRect l="3711" t="48633" r="94504"/>
          <a:stretch/>
        </p:blipFill>
        <p:spPr>
          <a:xfrm>
            <a:off x="6875509" y="3869639"/>
            <a:ext cx="130356" cy="2208725"/>
          </a:xfrm>
          <a:prstGeom prst="rect">
            <a:avLst/>
          </a:prstGeom>
        </p:spPr>
      </p:pic>
      <p:sp>
        <p:nvSpPr>
          <p:cNvPr id="7" name="TextBox 6">
            <a:extLst>
              <a:ext uri="{FF2B5EF4-FFF2-40B4-BE49-F238E27FC236}">
                <a16:creationId xmlns:a16="http://schemas.microsoft.com/office/drawing/2014/main" id="{C16A7BEB-4CFC-4732-830C-F291E35EFBC5}"/>
              </a:ext>
              <a:ext uri="{C183D7F6-B498-43B3-948B-1728B52AA6E4}">
                <adec:decorative xmlns:adec="http://schemas.microsoft.com/office/drawing/2017/decorative" val="1"/>
              </a:ext>
            </a:extLst>
          </p:cNvPr>
          <p:cNvSpPr txBox="1"/>
          <p:nvPr/>
        </p:nvSpPr>
        <p:spPr>
          <a:xfrm rot="16200000">
            <a:off x="5787608" y="2773575"/>
            <a:ext cx="1537600" cy="338554"/>
          </a:xfrm>
          <a:prstGeom prst="rect">
            <a:avLst/>
          </a:prstGeom>
          <a:noFill/>
        </p:spPr>
        <p:txBody>
          <a:bodyPr wrap="none" rtlCol="0">
            <a:spAutoFit/>
          </a:bodyPr>
          <a:lstStyle/>
          <a:p>
            <a:pPr algn="ctr"/>
            <a:r>
              <a:rPr lang="en-US" sz="800" dirty="0"/>
              <a:t>Output Power as a </a:t>
            </a:r>
          </a:p>
          <a:p>
            <a:pPr algn="ctr"/>
            <a:r>
              <a:rPr lang="en-US" sz="800" dirty="0"/>
              <a:t>Percentage of Total Capacity [%]</a:t>
            </a:r>
          </a:p>
        </p:txBody>
      </p:sp>
      <p:sp>
        <p:nvSpPr>
          <p:cNvPr id="13" name="TextBox 12">
            <a:extLst>
              <a:ext uri="{FF2B5EF4-FFF2-40B4-BE49-F238E27FC236}">
                <a16:creationId xmlns:a16="http://schemas.microsoft.com/office/drawing/2014/main" id="{6D440E6F-780B-425D-98F1-B4CB4778974F}"/>
              </a:ext>
              <a:ext uri="{C183D7F6-B498-43B3-948B-1728B52AA6E4}">
                <adec:decorative xmlns:adec="http://schemas.microsoft.com/office/drawing/2017/decorative" val="1"/>
              </a:ext>
            </a:extLst>
          </p:cNvPr>
          <p:cNvSpPr txBox="1"/>
          <p:nvPr/>
        </p:nvSpPr>
        <p:spPr>
          <a:xfrm rot="16200000">
            <a:off x="6380725" y="4866279"/>
            <a:ext cx="761747" cy="215444"/>
          </a:xfrm>
          <a:prstGeom prst="rect">
            <a:avLst/>
          </a:prstGeom>
          <a:solidFill>
            <a:schemeClr val="bg1"/>
          </a:solidFill>
        </p:spPr>
        <p:txBody>
          <a:bodyPr wrap="none" rtlCol="0">
            <a:spAutoFit/>
          </a:bodyPr>
          <a:lstStyle/>
          <a:p>
            <a:r>
              <a:rPr lang="en-US" sz="800" dirty="0"/>
              <a:t>Price [</a:t>
            </a:r>
            <a:r>
              <a:rPr lang="en-US" sz="800" dirty="0">
                <a:latin typeface="Calibri" panose="020F0502020204030204" pitchFamily="34" charset="0"/>
                <a:cs typeface="Calibri" panose="020F0502020204030204" pitchFamily="34" charset="0"/>
              </a:rPr>
              <a:t>£</a:t>
            </a:r>
            <a:r>
              <a:rPr lang="en-US" sz="800" dirty="0"/>
              <a:t>/kWh]</a:t>
            </a:r>
          </a:p>
        </p:txBody>
      </p:sp>
      <p:sp>
        <p:nvSpPr>
          <p:cNvPr id="20" name="TextBox 19">
            <a:extLst>
              <a:ext uri="{FF2B5EF4-FFF2-40B4-BE49-F238E27FC236}">
                <a16:creationId xmlns:a16="http://schemas.microsoft.com/office/drawing/2014/main" id="{3650DFD5-7D1D-41FE-9B72-AA8304380B3E}"/>
              </a:ext>
              <a:ext uri="{C183D7F6-B498-43B3-948B-1728B52AA6E4}">
                <adec:decorative xmlns:adec="http://schemas.microsoft.com/office/drawing/2017/decorative" val="1"/>
              </a:ext>
            </a:extLst>
          </p:cNvPr>
          <p:cNvSpPr txBox="1"/>
          <p:nvPr/>
        </p:nvSpPr>
        <p:spPr>
          <a:xfrm>
            <a:off x="11445668" y="3982881"/>
            <a:ext cx="444744" cy="153888"/>
          </a:xfrm>
          <a:prstGeom prst="rect">
            <a:avLst/>
          </a:prstGeom>
          <a:solidFill>
            <a:schemeClr val="bg1"/>
          </a:solidFill>
        </p:spPr>
        <p:txBody>
          <a:bodyPr wrap="square" rtlCol="0">
            <a:spAutoFit/>
          </a:bodyPr>
          <a:lstStyle/>
          <a:p>
            <a:endParaRPr lang="en-US" sz="400" dirty="0"/>
          </a:p>
        </p:txBody>
      </p:sp>
      <p:sp>
        <p:nvSpPr>
          <p:cNvPr id="22" name="TextBox 21">
            <a:extLst>
              <a:ext uri="{FF2B5EF4-FFF2-40B4-BE49-F238E27FC236}">
                <a16:creationId xmlns:a16="http://schemas.microsoft.com/office/drawing/2014/main" id="{10AF8002-D597-42E2-B0C6-1B10A88B016B}"/>
              </a:ext>
              <a:ext uri="{C183D7F6-B498-43B3-948B-1728B52AA6E4}">
                <adec:decorative xmlns:adec="http://schemas.microsoft.com/office/drawing/2017/decorative" val="1"/>
              </a:ext>
            </a:extLst>
          </p:cNvPr>
          <p:cNvSpPr txBox="1"/>
          <p:nvPr/>
        </p:nvSpPr>
        <p:spPr>
          <a:xfrm flipH="1">
            <a:off x="11822677" y="4152801"/>
            <a:ext cx="111947" cy="153888"/>
          </a:xfrm>
          <a:prstGeom prst="rect">
            <a:avLst/>
          </a:prstGeom>
          <a:solidFill>
            <a:schemeClr val="bg1"/>
          </a:solidFill>
        </p:spPr>
        <p:txBody>
          <a:bodyPr wrap="square" rtlCol="0">
            <a:spAutoFit/>
          </a:bodyPr>
          <a:lstStyle/>
          <a:p>
            <a:endParaRPr lang="en-US" sz="400" dirty="0"/>
          </a:p>
        </p:txBody>
      </p:sp>
      <p:sp>
        <p:nvSpPr>
          <p:cNvPr id="27" name="TextBox 26">
            <a:extLst>
              <a:ext uri="{FF2B5EF4-FFF2-40B4-BE49-F238E27FC236}">
                <a16:creationId xmlns:a16="http://schemas.microsoft.com/office/drawing/2014/main" id="{D28986B1-C8AE-4915-8025-B935984A673B}"/>
              </a:ext>
              <a:ext uri="{C183D7F6-B498-43B3-948B-1728B52AA6E4}">
                <adec:decorative xmlns:adec="http://schemas.microsoft.com/office/drawing/2017/decorative" val="1"/>
              </a:ext>
            </a:extLst>
          </p:cNvPr>
          <p:cNvSpPr txBox="1"/>
          <p:nvPr/>
        </p:nvSpPr>
        <p:spPr>
          <a:xfrm>
            <a:off x="6571740" y="2013159"/>
            <a:ext cx="491344" cy="1862754"/>
          </a:xfrm>
          <a:prstGeom prst="rect">
            <a:avLst/>
          </a:prstGeom>
          <a:noFill/>
        </p:spPr>
        <p:txBody>
          <a:bodyPr wrap="square" rtlCol="0">
            <a:spAutoFit/>
          </a:bodyPr>
          <a:lstStyle/>
          <a:p>
            <a:pPr algn="r">
              <a:spcBef>
                <a:spcPts val="467"/>
              </a:spcBef>
            </a:pPr>
            <a:r>
              <a:rPr lang="en-US" sz="667" dirty="0"/>
              <a:t>100%</a:t>
            </a:r>
          </a:p>
          <a:p>
            <a:pPr algn="r">
              <a:spcBef>
                <a:spcPts val="467"/>
              </a:spcBef>
            </a:pPr>
            <a:r>
              <a:rPr lang="en-US" sz="667" dirty="0"/>
              <a:t>90%</a:t>
            </a:r>
          </a:p>
          <a:p>
            <a:pPr algn="r">
              <a:spcBef>
                <a:spcPts val="467"/>
              </a:spcBef>
            </a:pPr>
            <a:r>
              <a:rPr lang="en-US" sz="667" dirty="0"/>
              <a:t>80%</a:t>
            </a:r>
          </a:p>
          <a:p>
            <a:pPr algn="r">
              <a:spcBef>
                <a:spcPts val="467"/>
              </a:spcBef>
            </a:pPr>
            <a:r>
              <a:rPr lang="en-US" sz="667" dirty="0"/>
              <a:t>70%</a:t>
            </a:r>
          </a:p>
          <a:p>
            <a:pPr algn="r">
              <a:spcBef>
                <a:spcPts val="467"/>
              </a:spcBef>
            </a:pPr>
            <a:r>
              <a:rPr lang="en-US" sz="667" dirty="0"/>
              <a:t>60%</a:t>
            </a:r>
            <a:endParaRPr lang="en-US" sz="267" dirty="0"/>
          </a:p>
          <a:p>
            <a:pPr algn="r">
              <a:spcBef>
                <a:spcPts val="467"/>
              </a:spcBef>
            </a:pPr>
            <a:r>
              <a:rPr lang="en-US" sz="667" dirty="0"/>
              <a:t>50%</a:t>
            </a:r>
          </a:p>
          <a:p>
            <a:pPr algn="r">
              <a:spcBef>
                <a:spcPts val="467"/>
              </a:spcBef>
            </a:pPr>
            <a:r>
              <a:rPr lang="en-US" sz="667" dirty="0"/>
              <a:t>40%</a:t>
            </a:r>
          </a:p>
          <a:p>
            <a:pPr algn="r">
              <a:spcBef>
                <a:spcPts val="467"/>
              </a:spcBef>
            </a:pPr>
            <a:r>
              <a:rPr lang="en-US" sz="667" dirty="0"/>
              <a:t>30%</a:t>
            </a:r>
          </a:p>
          <a:p>
            <a:pPr algn="r">
              <a:spcBef>
                <a:spcPts val="467"/>
              </a:spcBef>
            </a:pPr>
            <a:r>
              <a:rPr lang="en-US" sz="667" dirty="0"/>
              <a:t>20%</a:t>
            </a:r>
          </a:p>
          <a:p>
            <a:pPr algn="r">
              <a:spcBef>
                <a:spcPts val="467"/>
              </a:spcBef>
            </a:pPr>
            <a:r>
              <a:rPr lang="en-US" sz="667" dirty="0"/>
              <a:t>10%</a:t>
            </a:r>
          </a:p>
          <a:p>
            <a:pPr algn="r">
              <a:spcBef>
                <a:spcPts val="467"/>
              </a:spcBef>
            </a:pPr>
            <a:r>
              <a:rPr lang="en-US" sz="667" dirty="0"/>
              <a:t>0%</a:t>
            </a:r>
            <a:endParaRPr lang="en-US" sz="267" dirty="0"/>
          </a:p>
        </p:txBody>
      </p:sp>
    </p:spTree>
    <p:extLst>
      <p:ext uri="{BB962C8B-B14F-4D97-AF65-F5344CB8AC3E}">
        <p14:creationId xmlns:p14="http://schemas.microsoft.com/office/powerpoint/2010/main" val="3846096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2" descr="Optimizing Off-Grid Water Treatment&#10;and Storage ">
            <a:extLst>
              <a:ext uri="{FF2B5EF4-FFF2-40B4-BE49-F238E27FC236}">
                <a16:creationId xmlns:a16="http://schemas.microsoft.com/office/drawing/2014/main" id="{21308447-EA51-4612-908F-D8A9E75CEE48}"/>
              </a:ext>
            </a:extLst>
          </p:cNvPr>
          <p:cNvSpPr txBox="1">
            <a:spLocks noGrp="1"/>
          </p:cNvSpPr>
          <p:nvPr>
            <p:ph type="title" idx="4294967295"/>
          </p:nvPr>
        </p:nvSpPr>
        <p:spPr>
          <a:xfrm>
            <a:off x="609600" y="0"/>
            <a:ext cx="3831230" cy="1711461"/>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algn="ctr" defTabSz="609585" rtl="0" eaLnBrk="1" latinLnBrk="0" hangingPunct="1">
              <a:lnSpc>
                <a:spcPts val="3733"/>
              </a:lnSpc>
              <a:spcBef>
                <a:spcPct val="0"/>
              </a:spcBef>
              <a:buNone/>
              <a:defRPr sz="4000" kern="1200" spc="0">
                <a:solidFill>
                  <a:schemeClr val="bg1"/>
                </a:solidFill>
                <a:latin typeface="+mj-lt"/>
                <a:ea typeface="+mj-ea"/>
                <a:cs typeface="+mj-cs"/>
              </a:defRPr>
            </a:lvl1pPr>
          </a:lstStyle>
          <a:p>
            <a:pPr marL="0" marR="0" lvl="0" indent="0" algn="ctr" defTabSz="609585" rtl="0" eaLnBrk="1" fontAlgn="auto" latinLnBrk="0" hangingPunct="1">
              <a:lnSpc>
                <a:spcPts val="3733"/>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j-lt"/>
                <a:ea typeface="+mj-ea"/>
                <a:cs typeface="+mj-cs"/>
              </a:rPr>
              <a:t>Optimizing Off-Grid Water Treatment</a:t>
            </a:r>
            <a:br>
              <a:rPr kumimoji="0" lang="en-US" sz="3200" b="0" i="0" u="none" strike="noStrike" kern="1200" cap="none" spc="0" normalizeH="0" baseline="0" noProof="0" dirty="0">
                <a:ln>
                  <a:noFill/>
                </a:ln>
                <a:solidFill>
                  <a:schemeClr val="bg1"/>
                </a:solidFill>
                <a:effectLst/>
                <a:uLnTx/>
                <a:uFillTx/>
                <a:latin typeface="+mj-lt"/>
                <a:ea typeface="+mj-ea"/>
                <a:cs typeface="+mj-cs"/>
              </a:rPr>
            </a:br>
            <a:r>
              <a:rPr kumimoji="0" lang="en-US" sz="3200" b="0" i="0" u="none" strike="noStrike" kern="1200" cap="none" spc="0" normalizeH="0" baseline="0" noProof="0" dirty="0">
                <a:ln>
                  <a:noFill/>
                </a:ln>
                <a:solidFill>
                  <a:schemeClr val="bg1"/>
                </a:solidFill>
                <a:effectLst/>
                <a:uLnTx/>
                <a:uFillTx/>
                <a:latin typeface="+mj-lt"/>
                <a:ea typeface="+mj-ea"/>
                <a:cs typeface="+mj-cs"/>
              </a:rPr>
              <a:t>and Storage </a:t>
            </a:r>
          </a:p>
        </p:txBody>
      </p:sp>
      <p:sp>
        <p:nvSpPr>
          <p:cNvPr id="77" name="Rectangle 76">
            <a:extLst>
              <a:ext uri="{FF2B5EF4-FFF2-40B4-BE49-F238E27FC236}">
                <a16:creationId xmlns:a16="http://schemas.microsoft.com/office/drawing/2014/main" id="{E4C9FF43-46F4-4F30-A83D-C57249B49741}"/>
              </a:ext>
            </a:extLst>
          </p:cNvPr>
          <p:cNvSpPr/>
          <p:nvPr/>
        </p:nvSpPr>
        <p:spPr>
          <a:xfrm>
            <a:off x="612648" y="1871332"/>
            <a:ext cx="3860787" cy="3785652"/>
          </a:xfrm>
          <a:prstGeom prst="rect">
            <a:avLst/>
          </a:prstGeom>
        </p:spPr>
        <p:txBody>
          <a:bodyPr wrap="square" lIns="0">
            <a:spAutoFit/>
          </a:bodyPr>
          <a:lstStyle/>
          <a:p>
            <a:pPr lvl="0">
              <a:spcAft>
                <a:spcPts val="800"/>
              </a:spcAft>
              <a:defRPr/>
            </a:pPr>
            <a:r>
              <a:rPr lang="en-US" sz="2000" b="1" dirty="0">
                <a:solidFill>
                  <a:srgbClr val="000C14"/>
                </a:solidFill>
              </a:rPr>
              <a:t>Description:</a:t>
            </a:r>
            <a:r>
              <a:rPr lang="en-US" sz="2000" dirty="0">
                <a:solidFill>
                  <a:srgbClr val="000C14"/>
                </a:solidFill>
              </a:rPr>
              <a:t> NREL optimized an off-grid water treatment and storage system on Navajo lands. </a:t>
            </a:r>
            <a:endParaRPr lang="en-US" sz="2000" b="1" dirty="0">
              <a:solidFill>
                <a:srgbClr val="000C14"/>
              </a:solidFill>
            </a:endParaRPr>
          </a:p>
          <a:p>
            <a:pPr>
              <a:spcAft>
                <a:spcPts val="800"/>
              </a:spcAft>
              <a:defRPr/>
            </a:pPr>
            <a:r>
              <a:rPr lang="en-US" sz="2000" b="1" dirty="0">
                <a:solidFill>
                  <a:srgbClr val="000C14"/>
                </a:solidFill>
              </a:rPr>
              <a:t>Technologies: </a:t>
            </a:r>
            <a:r>
              <a:rPr lang="en-US" sz="2000" dirty="0">
                <a:solidFill>
                  <a:srgbClr val="000C14"/>
                </a:solidFill>
              </a:rPr>
              <a:t>PV, diesel generator, storage, water treatment and storage</a:t>
            </a:r>
          </a:p>
          <a:p>
            <a:pPr lvl="0">
              <a:spcAft>
                <a:spcPts val="800"/>
              </a:spcAft>
              <a:defRPr/>
            </a:pPr>
            <a:r>
              <a:rPr lang="en-US" sz="2000" b="1" dirty="0">
                <a:solidFill>
                  <a:srgbClr val="333333"/>
                </a:solidFill>
              </a:rPr>
              <a:t>Impact: </a:t>
            </a:r>
            <a:r>
              <a:rPr lang="en-US" sz="2000" dirty="0">
                <a:solidFill>
                  <a:srgbClr val="000000"/>
                </a:solidFill>
              </a:rPr>
              <a:t>Identified opportunities to reduce battery size and fuel use by flexing pumping loads and using storage inherent in water tank.</a:t>
            </a:r>
            <a:endParaRPr lang="en-US" sz="2000" dirty="0">
              <a:solidFill>
                <a:srgbClr val="333333"/>
              </a:solidFill>
            </a:endParaRPr>
          </a:p>
          <a:p>
            <a:pPr>
              <a:spcAft>
                <a:spcPts val="800"/>
              </a:spcAft>
              <a:defRPr/>
            </a:pPr>
            <a:r>
              <a:rPr lang="en-US" sz="2000" b="1" dirty="0">
                <a:solidFill>
                  <a:srgbClr val="000C14"/>
                </a:solidFill>
              </a:rPr>
              <a:t>Partner: </a:t>
            </a:r>
            <a:r>
              <a:rPr lang="en-US" sz="2000" dirty="0">
                <a:solidFill>
                  <a:srgbClr val="000C14"/>
                </a:solidFill>
              </a:rPr>
              <a:t>U.S. Bureau of Reclamation</a:t>
            </a:r>
            <a:endParaRPr lang="en-US" sz="2000" dirty="0">
              <a:solidFill>
                <a:srgbClr val="333333"/>
              </a:solidFill>
            </a:endParaRPr>
          </a:p>
        </p:txBody>
      </p:sp>
      <p:sp>
        <p:nvSpPr>
          <p:cNvPr id="75" name="TextBox 74">
            <a:extLst>
              <a:ext uri="{FF2B5EF4-FFF2-40B4-BE49-F238E27FC236}">
                <a16:creationId xmlns:a16="http://schemas.microsoft.com/office/drawing/2014/main" id="{1FED4E1A-8E6E-49DE-BE73-470F998AA1DA}"/>
              </a:ext>
            </a:extLst>
          </p:cNvPr>
          <p:cNvSpPr txBox="1"/>
          <p:nvPr/>
        </p:nvSpPr>
        <p:spPr>
          <a:xfrm>
            <a:off x="612648" y="6172200"/>
            <a:ext cx="3828182" cy="553998"/>
          </a:xfrm>
          <a:prstGeom prst="rect">
            <a:avLst/>
          </a:prstGeom>
          <a:noFill/>
        </p:spPr>
        <p:txBody>
          <a:bodyPr wrap="square" lIns="0" rtlCol="0">
            <a:spAutoFit/>
          </a:bodyPr>
          <a:lstStyle/>
          <a:p>
            <a:r>
              <a:rPr lang="en-US" sz="1000" dirty="0">
                <a:solidFill>
                  <a:srgbClr val="000000"/>
                </a:solidFill>
              </a:rPr>
              <a:t>NREL. “REopt Modeling Informs Design of Off-Grid Water System Under Study for Navajo Nation.” Accessed April 22, 2020. </a:t>
            </a:r>
            <a:r>
              <a:rPr lang="en-US" sz="1000" dirty="0">
                <a:solidFill>
                  <a:srgbClr val="000000"/>
                </a:solidFill>
                <a:hlinkClick r:id="rId3"/>
              </a:rPr>
              <a:t>https://reopt.nrel.gov/projects/case-study-usbr.html</a:t>
            </a:r>
            <a:r>
              <a:rPr lang="en-US" sz="1000" dirty="0">
                <a:solidFill>
                  <a:srgbClr val="000000"/>
                </a:solidFill>
              </a:rPr>
              <a:t>.</a:t>
            </a:r>
          </a:p>
        </p:txBody>
      </p:sp>
      <p:grpSp>
        <p:nvGrpSpPr>
          <p:cNvPr id="3152" name="Group 3151">
            <a:extLst>
              <a:ext uri="{C183D7F6-B498-43B3-948B-1728B52AA6E4}">
                <adec:decorative xmlns:adec="http://schemas.microsoft.com/office/drawing/2017/decorative" val="1"/>
              </a:ext>
            </a:extLst>
          </p:cNvPr>
          <p:cNvGrpSpPr/>
          <p:nvPr/>
        </p:nvGrpSpPr>
        <p:grpSpPr>
          <a:xfrm>
            <a:off x="5129156" y="1240987"/>
            <a:ext cx="2267107" cy="628239"/>
            <a:chOff x="254317" y="952500"/>
            <a:chExt cx="2400300" cy="557212"/>
          </a:xfrm>
        </p:grpSpPr>
        <p:sp>
          <p:nvSpPr>
            <p:cNvPr id="94" name="Text Box 71"/>
            <p:cNvSpPr txBox="1">
              <a:spLocks noChangeArrowheads="1"/>
            </p:cNvSpPr>
            <p:nvPr/>
          </p:nvSpPr>
          <p:spPr bwMode="auto">
            <a:xfrm>
              <a:off x="254317" y="952500"/>
              <a:ext cx="2400300" cy="557212"/>
            </a:xfrm>
            <a:prstGeom prst="rect">
              <a:avLst/>
            </a:prstGeom>
            <a:solidFill>
              <a:srgbClr val="FFFFFF"/>
            </a:solid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en-US" altLang="en-US" sz="1800" dirty="0">
                <a:solidFill>
                  <a:srgbClr val="6A737B">
                    <a:lumMod val="50000"/>
                  </a:srgbClr>
                </a:solidFill>
                <a:latin typeface="Arial" pitchFamily="34" charset="0"/>
                <a:ea typeface="ＭＳ Ｐゴシック" pitchFamily="-106" charset="-128"/>
                <a:cs typeface="Arial" pitchFamily="34" charset="0"/>
              </a:endParaRPr>
            </a:p>
          </p:txBody>
        </p:sp>
        <p:sp>
          <p:nvSpPr>
            <p:cNvPr id="95" name="Text Box 2" descr="Loads&#10;"/>
            <p:cNvSpPr txBox="1">
              <a:spLocks noChangeArrowheads="1"/>
            </p:cNvSpPr>
            <p:nvPr/>
          </p:nvSpPr>
          <p:spPr bwMode="auto">
            <a:xfrm>
              <a:off x="569415" y="1152262"/>
              <a:ext cx="1719263" cy="21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Times New Roman" pitchFamily="18" charset="0"/>
                  <a:cs typeface="Arial" pitchFamily="34" charset="0"/>
                </a:rPr>
                <a:t>Loads</a:t>
              </a:r>
              <a:endParaRPr lang="en-US" altLang="en-US" sz="3200" dirty="0">
                <a:solidFill>
                  <a:srgbClr val="6A737B">
                    <a:lumMod val="50000"/>
                  </a:srgbClr>
                </a:solidFill>
                <a:latin typeface="Arial" pitchFamily="34" charset="0"/>
                <a:ea typeface="ＭＳ Ｐゴシック" pitchFamily="-106" charset="-128"/>
                <a:cs typeface="Arial" pitchFamily="34" charset="0"/>
              </a:endParaRPr>
            </a:p>
          </p:txBody>
        </p:sp>
      </p:grpSp>
      <p:sp>
        <p:nvSpPr>
          <p:cNvPr id="98" name="Text Box 74">
            <a:extLst>
              <a:ext uri="{C183D7F6-B498-43B3-948B-1728B52AA6E4}">
                <adec:decorative xmlns:adec="http://schemas.microsoft.com/office/drawing/2017/decorative" val="1"/>
              </a:ext>
            </a:extLst>
          </p:cNvPr>
          <p:cNvSpPr txBox="1">
            <a:spLocks noChangeArrowheads="1"/>
          </p:cNvSpPr>
          <p:nvPr/>
        </p:nvSpPr>
        <p:spPr bwMode="auto">
          <a:xfrm>
            <a:off x="5129155" y="929880"/>
            <a:ext cx="2267107" cy="230187"/>
          </a:xfrm>
          <a:prstGeom prst="rect">
            <a:avLst/>
          </a:prstGeom>
          <a:noFill/>
          <a:ln w="6350">
            <a:noFill/>
            <a:miter lim="800000"/>
            <a:headEnd/>
            <a:tailEnd/>
          </a:ln>
          <a:effectLst/>
        </p:spPr>
        <p:txBody>
          <a:bodyPr vert="horz" wrap="square" lIns="91440" tIns="45720" rIns="91440" bIns="45720" numCol="1" anchor="t" anchorCtr="0" compatLnSpc="1">
            <a:prstTxWarp prst="textNoShape">
              <a:avLst/>
            </a:prstTxWarp>
          </a:bodyPr>
          <a:lstStyle/>
          <a:p>
            <a:pPr algn="ctr" defTabSz="914377" fontAlgn="base">
              <a:spcBef>
                <a:spcPct val="0"/>
              </a:spcBef>
              <a:spcAft>
                <a:spcPct val="0"/>
              </a:spcAft>
              <a:defRPr/>
            </a:pPr>
            <a:r>
              <a:rPr lang="en-US" altLang="en-US" sz="1600" b="1" dirty="0">
                <a:solidFill>
                  <a:srgbClr val="0079C1"/>
                </a:solidFill>
                <a:latin typeface="Arial" pitchFamily="34" charset="0"/>
                <a:ea typeface="Times New Roman" pitchFamily="18" charset="0"/>
                <a:cs typeface="Arial" pitchFamily="34" charset="0"/>
              </a:rPr>
              <a:t>Baseline Model</a:t>
            </a:r>
            <a:endParaRPr lang="en-US" altLang="en-US" sz="3200" dirty="0">
              <a:solidFill>
                <a:srgbClr val="0079C1"/>
              </a:solidFill>
              <a:latin typeface="Arial" pitchFamily="34" charset="0"/>
              <a:ea typeface="ＭＳ Ｐゴシック" pitchFamily="-106" charset="-128"/>
              <a:cs typeface="Arial" pitchFamily="34" charset="0"/>
            </a:endParaRPr>
          </a:p>
        </p:txBody>
      </p:sp>
      <p:grpSp>
        <p:nvGrpSpPr>
          <p:cNvPr id="3154" name="Group 3153">
            <a:extLst>
              <a:ext uri="{C183D7F6-B498-43B3-948B-1728B52AA6E4}">
                <adec:decorative xmlns:adec="http://schemas.microsoft.com/office/drawing/2017/decorative" val="1"/>
              </a:ext>
            </a:extLst>
          </p:cNvPr>
          <p:cNvGrpSpPr/>
          <p:nvPr/>
        </p:nvGrpSpPr>
        <p:grpSpPr>
          <a:xfrm>
            <a:off x="5129156" y="3335921"/>
            <a:ext cx="2267107" cy="630936"/>
            <a:chOff x="254317" y="2566918"/>
            <a:chExt cx="2400300" cy="449659"/>
          </a:xfrm>
        </p:grpSpPr>
        <p:sp>
          <p:nvSpPr>
            <p:cNvPr id="111" name="Text Box 77"/>
            <p:cNvSpPr txBox="1">
              <a:spLocks noChangeArrowheads="1"/>
            </p:cNvSpPr>
            <p:nvPr/>
          </p:nvSpPr>
          <p:spPr bwMode="auto">
            <a:xfrm>
              <a:off x="254317" y="2566918"/>
              <a:ext cx="2400300" cy="449659"/>
            </a:xfrm>
            <a:prstGeom prst="rect">
              <a:avLst/>
            </a:prstGeom>
            <a:solidFill>
              <a:srgbClr val="FFFFFF"/>
            </a:solid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en-US" altLang="en-US" sz="1800" dirty="0">
                <a:solidFill>
                  <a:srgbClr val="6A737B">
                    <a:lumMod val="50000"/>
                  </a:srgbClr>
                </a:solidFill>
                <a:latin typeface="Arial" pitchFamily="34" charset="0"/>
                <a:ea typeface="ＭＳ Ｐゴシック" pitchFamily="-106" charset="-128"/>
                <a:cs typeface="Arial" pitchFamily="34" charset="0"/>
              </a:endParaRPr>
            </a:p>
          </p:txBody>
        </p:sp>
        <p:sp>
          <p:nvSpPr>
            <p:cNvPr id="100" name="Text Box 64" descr="Capital Cost&#10;"/>
            <p:cNvSpPr txBox="1">
              <a:spLocks noChangeArrowheads="1"/>
            </p:cNvSpPr>
            <p:nvPr/>
          </p:nvSpPr>
          <p:spPr bwMode="auto">
            <a:xfrm>
              <a:off x="821111" y="2675542"/>
              <a:ext cx="1281066" cy="20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Times New Roman" pitchFamily="18" charset="0"/>
                  <a:cs typeface="Arial" pitchFamily="34" charset="0"/>
                </a:rPr>
                <a:t>Capital Cost</a:t>
              </a:r>
              <a:endParaRPr lang="en-US" altLang="en-US" sz="3600" dirty="0">
                <a:solidFill>
                  <a:srgbClr val="6A737B">
                    <a:lumMod val="50000"/>
                  </a:srgbClr>
                </a:solidFill>
                <a:latin typeface="Arial" pitchFamily="34" charset="0"/>
                <a:ea typeface="ＭＳ Ｐゴシック" pitchFamily="-106" charset="-128"/>
                <a:cs typeface="Arial" pitchFamily="34" charset="0"/>
              </a:endParaRPr>
            </a:p>
          </p:txBody>
        </p:sp>
      </p:grpSp>
      <p:sp>
        <p:nvSpPr>
          <p:cNvPr id="110" name="Text Box 74">
            <a:extLst>
              <a:ext uri="{C183D7F6-B498-43B3-948B-1728B52AA6E4}">
                <adec:decorative xmlns:adec="http://schemas.microsoft.com/office/drawing/2017/decorative" val="1"/>
              </a:ext>
            </a:extLst>
          </p:cNvPr>
          <p:cNvSpPr txBox="1">
            <a:spLocks noChangeArrowheads="1"/>
          </p:cNvSpPr>
          <p:nvPr/>
        </p:nvSpPr>
        <p:spPr bwMode="auto">
          <a:xfrm>
            <a:off x="9922159" y="794402"/>
            <a:ext cx="1953794" cy="45719"/>
          </a:xfrm>
          <a:prstGeom prst="rect">
            <a:avLst/>
          </a:prstGeom>
          <a:noFill/>
          <a:ln w="6350">
            <a:noFill/>
            <a:miter lim="800000"/>
            <a:headEnd/>
            <a:tailEnd/>
          </a:ln>
          <a:effec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b="1" dirty="0">
                <a:solidFill>
                  <a:srgbClr val="0079C1"/>
                </a:solidFill>
                <a:latin typeface="Arial" pitchFamily="34" charset="0"/>
                <a:ea typeface="ＭＳ Ｐゴシック" pitchFamily="-106" charset="-128"/>
                <a:cs typeface="Arial" pitchFamily="34" charset="0"/>
              </a:rPr>
              <a:t>Added components</a:t>
            </a:r>
            <a:endParaRPr lang="en-US" altLang="en-US" sz="3200" dirty="0">
              <a:solidFill>
                <a:srgbClr val="0079C1"/>
              </a:solidFill>
              <a:latin typeface="Arial" pitchFamily="34" charset="0"/>
              <a:ea typeface="ＭＳ Ｐゴシック" pitchFamily="-106" charset="-128"/>
              <a:cs typeface="Arial" pitchFamily="34" charset="0"/>
            </a:endParaRPr>
          </a:p>
        </p:txBody>
      </p:sp>
      <p:grpSp>
        <p:nvGrpSpPr>
          <p:cNvPr id="3157" name="Group 3156">
            <a:extLst>
              <a:ext uri="{C183D7F6-B498-43B3-948B-1728B52AA6E4}">
                <adec:decorative xmlns:adec="http://schemas.microsoft.com/office/drawing/2017/decorative" val="1"/>
              </a:ext>
            </a:extLst>
          </p:cNvPr>
          <p:cNvGrpSpPr/>
          <p:nvPr/>
        </p:nvGrpSpPr>
        <p:grpSpPr>
          <a:xfrm>
            <a:off x="5129156" y="4056957"/>
            <a:ext cx="2267107" cy="630936"/>
            <a:chOff x="254317" y="3079996"/>
            <a:chExt cx="2400300" cy="455056"/>
          </a:xfrm>
        </p:grpSpPr>
        <p:sp>
          <p:nvSpPr>
            <p:cNvPr id="113" name="Text Box 77"/>
            <p:cNvSpPr txBox="1">
              <a:spLocks noChangeArrowheads="1"/>
            </p:cNvSpPr>
            <p:nvPr/>
          </p:nvSpPr>
          <p:spPr bwMode="auto">
            <a:xfrm>
              <a:off x="254317" y="3079996"/>
              <a:ext cx="2400300" cy="455056"/>
            </a:xfrm>
            <a:prstGeom prst="rect">
              <a:avLst/>
            </a:prstGeom>
            <a:solidFill>
              <a:srgbClr val="FFFFFF"/>
            </a:solid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en-US" altLang="en-US" sz="1800" dirty="0">
                <a:solidFill>
                  <a:srgbClr val="6A737B">
                    <a:lumMod val="50000"/>
                  </a:srgbClr>
                </a:solidFill>
                <a:latin typeface="Arial" pitchFamily="34" charset="0"/>
                <a:ea typeface="ＭＳ Ｐゴシック" pitchFamily="-106" charset="-128"/>
                <a:cs typeface="Arial" pitchFamily="34" charset="0"/>
              </a:endParaRPr>
            </a:p>
          </p:txBody>
        </p:sp>
        <p:sp>
          <p:nvSpPr>
            <p:cNvPr id="115" name="Text Box 61" descr="Operational Cost&#10;"/>
            <p:cNvSpPr txBox="1">
              <a:spLocks noChangeArrowheads="1"/>
            </p:cNvSpPr>
            <p:nvPr/>
          </p:nvSpPr>
          <p:spPr bwMode="auto">
            <a:xfrm>
              <a:off x="516268" y="3192560"/>
              <a:ext cx="1910483" cy="21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Times New Roman" pitchFamily="18" charset="0"/>
                  <a:cs typeface="Arial" pitchFamily="34" charset="0"/>
                </a:rPr>
                <a:t>Operational Cost</a:t>
              </a:r>
              <a:endParaRPr lang="en-US" altLang="en-US" sz="1600" dirty="0">
                <a:solidFill>
                  <a:srgbClr val="6A737B">
                    <a:lumMod val="50000"/>
                  </a:srgbClr>
                </a:solidFill>
                <a:latin typeface="Arial" pitchFamily="34" charset="0"/>
                <a:ea typeface="ＭＳ Ｐゴシック" pitchFamily="-106" charset="-128"/>
                <a:cs typeface="Arial" pitchFamily="34" charset="0"/>
              </a:endParaRPr>
            </a:p>
          </p:txBody>
        </p:sp>
      </p:grpSp>
      <p:grpSp>
        <p:nvGrpSpPr>
          <p:cNvPr id="3155" name="Group 3154">
            <a:extLst>
              <a:ext uri="{C183D7F6-B498-43B3-948B-1728B52AA6E4}">
                <adec:decorative xmlns:adec="http://schemas.microsoft.com/office/drawing/2017/decorative" val="1"/>
              </a:ext>
            </a:extLst>
          </p:cNvPr>
          <p:cNvGrpSpPr/>
          <p:nvPr/>
        </p:nvGrpSpPr>
        <p:grpSpPr>
          <a:xfrm>
            <a:off x="5129156" y="1934481"/>
            <a:ext cx="2267107" cy="630936"/>
            <a:chOff x="232384" y="3658091"/>
            <a:chExt cx="2400300" cy="512763"/>
          </a:xfrm>
        </p:grpSpPr>
        <p:sp>
          <p:nvSpPr>
            <p:cNvPr id="116" name="Text Box 235"/>
            <p:cNvSpPr txBox="1">
              <a:spLocks noChangeArrowheads="1"/>
            </p:cNvSpPr>
            <p:nvPr/>
          </p:nvSpPr>
          <p:spPr bwMode="auto">
            <a:xfrm>
              <a:off x="232384" y="3658091"/>
              <a:ext cx="2400300" cy="512763"/>
            </a:xfrm>
            <a:prstGeom prst="rect">
              <a:avLst/>
            </a:prstGeom>
            <a:solidFill>
              <a:srgbClr val="FFFFFF"/>
            </a:solid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en-US" altLang="en-US" sz="1800" dirty="0">
                <a:solidFill>
                  <a:srgbClr val="6A737B">
                    <a:lumMod val="50000"/>
                  </a:srgbClr>
                </a:solidFill>
                <a:latin typeface="Arial" pitchFamily="34" charset="0"/>
                <a:ea typeface="ＭＳ Ｐゴシック" pitchFamily="-106" charset="-128"/>
                <a:cs typeface="Arial" pitchFamily="34" charset="0"/>
              </a:endParaRPr>
            </a:p>
          </p:txBody>
        </p:sp>
        <p:sp>
          <p:nvSpPr>
            <p:cNvPr id="117" name="Text Box 50" descr="Power Options and Characteristics&#10;"/>
            <p:cNvSpPr txBox="1">
              <a:spLocks noChangeArrowheads="1"/>
            </p:cNvSpPr>
            <p:nvPr/>
          </p:nvSpPr>
          <p:spPr bwMode="auto">
            <a:xfrm>
              <a:off x="232384" y="3726390"/>
              <a:ext cx="2399702" cy="4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Times New Roman" pitchFamily="18" charset="0"/>
                  <a:cs typeface="Arial" pitchFamily="34" charset="0"/>
                </a:rPr>
                <a:t>Power Options and Characteristics</a:t>
              </a:r>
              <a:endParaRPr lang="en-US" altLang="en-US" sz="3600" dirty="0">
                <a:solidFill>
                  <a:srgbClr val="6A737B">
                    <a:lumMod val="50000"/>
                  </a:srgbClr>
                </a:solidFill>
                <a:latin typeface="Arial" pitchFamily="34" charset="0"/>
                <a:ea typeface="ＭＳ Ｐゴシック" pitchFamily="-106" charset="-128"/>
                <a:cs typeface="Arial" pitchFamily="34" charset="0"/>
              </a:endParaRPr>
            </a:p>
          </p:txBody>
        </p:sp>
      </p:grpSp>
      <p:grpSp>
        <p:nvGrpSpPr>
          <p:cNvPr id="3156" name="Group 3155">
            <a:extLst>
              <a:ext uri="{C183D7F6-B498-43B3-948B-1728B52AA6E4}">
                <adec:decorative xmlns:adec="http://schemas.microsoft.com/office/drawing/2017/decorative" val="1"/>
              </a:ext>
            </a:extLst>
          </p:cNvPr>
          <p:cNvGrpSpPr/>
          <p:nvPr/>
        </p:nvGrpSpPr>
        <p:grpSpPr>
          <a:xfrm>
            <a:off x="5129096" y="2646337"/>
            <a:ext cx="2266544" cy="630936"/>
            <a:chOff x="254317" y="1646589"/>
            <a:chExt cx="2400300" cy="493143"/>
          </a:xfrm>
        </p:grpSpPr>
        <p:sp>
          <p:nvSpPr>
            <p:cNvPr id="119" name="Text Box 82"/>
            <p:cNvSpPr txBox="1">
              <a:spLocks noChangeArrowheads="1"/>
            </p:cNvSpPr>
            <p:nvPr/>
          </p:nvSpPr>
          <p:spPr bwMode="auto">
            <a:xfrm>
              <a:off x="254317" y="1646589"/>
              <a:ext cx="2400300" cy="477303"/>
            </a:xfrm>
            <a:prstGeom prst="rect">
              <a:avLst/>
            </a:prstGeom>
            <a:solidFill>
              <a:srgbClr val="FFFFFF"/>
            </a:solid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en-US" altLang="en-US" sz="1800" dirty="0">
                <a:solidFill>
                  <a:srgbClr val="6A737B">
                    <a:lumMod val="50000"/>
                  </a:srgbClr>
                </a:solidFill>
                <a:latin typeface="Arial" pitchFamily="34" charset="0"/>
                <a:ea typeface="ＭＳ Ｐゴシック" pitchFamily="-106" charset="-128"/>
                <a:cs typeface="Arial" pitchFamily="34" charset="0"/>
              </a:endParaRPr>
            </a:p>
          </p:txBody>
        </p:sp>
        <p:sp>
          <p:nvSpPr>
            <p:cNvPr id="121" name="Text Box 56" descr="Size Limitations&#10;"/>
            <p:cNvSpPr txBox="1">
              <a:spLocks noChangeArrowheads="1"/>
            </p:cNvSpPr>
            <p:nvPr/>
          </p:nvSpPr>
          <p:spPr bwMode="auto">
            <a:xfrm>
              <a:off x="564630" y="1676527"/>
              <a:ext cx="1839108" cy="46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600" dirty="0">
                  <a:solidFill>
                    <a:srgbClr val="6A737B">
                      <a:lumMod val="50000"/>
                    </a:srgbClr>
                  </a:solidFill>
                  <a:latin typeface="Arial" pitchFamily="34" charset="0"/>
                  <a:ea typeface="Times New Roman" pitchFamily="18" charset="0"/>
                  <a:cs typeface="Arial" pitchFamily="34" charset="0"/>
                </a:rPr>
                <a:t>Size Limitations</a:t>
              </a:r>
              <a:endParaRPr lang="en-US" altLang="en-US" sz="3600" dirty="0">
                <a:solidFill>
                  <a:srgbClr val="6A737B">
                    <a:lumMod val="50000"/>
                  </a:srgbClr>
                </a:solidFill>
                <a:latin typeface="Arial" pitchFamily="34" charset="0"/>
                <a:ea typeface="ＭＳ Ｐゴシック" pitchFamily="-106" charset="-128"/>
                <a:cs typeface="Arial" pitchFamily="34" charset="0"/>
              </a:endParaRPr>
            </a:p>
          </p:txBody>
        </p:sp>
      </p:grpSp>
      <p:grpSp>
        <p:nvGrpSpPr>
          <p:cNvPr id="3161" name="Group 3160">
            <a:extLst>
              <a:ext uri="{C183D7F6-B498-43B3-948B-1728B52AA6E4}">
                <adec:decorative xmlns:adec="http://schemas.microsoft.com/office/drawing/2017/decorative" val="1"/>
              </a:ext>
            </a:extLst>
          </p:cNvPr>
          <p:cNvGrpSpPr/>
          <p:nvPr/>
        </p:nvGrpSpPr>
        <p:grpSpPr>
          <a:xfrm>
            <a:off x="10084925" y="1095260"/>
            <a:ext cx="1791024" cy="1079016"/>
            <a:chOff x="7135480" y="1016128"/>
            <a:chExt cx="1600200" cy="910411"/>
          </a:xfrm>
        </p:grpSpPr>
        <p:grpSp>
          <p:nvGrpSpPr>
            <p:cNvPr id="103" name="Group 102"/>
            <p:cNvGrpSpPr/>
            <p:nvPr/>
          </p:nvGrpSpPr>
          <p:grpSpPr>
            <a:xfrm>
              <a:off x="7135480" y="1016128"/>
              <a:ext cx="1600200" cy="764865"/>
              <a:chOff x="4775200" y="471488"/>
              <a:chExt cx="1600200" cy="823912"/>
            </a:xfrm>
          </p:grpSpPr>
          <p:sp>
            <p:nvSpPr>
              <p:cNvPr id="104" name="Text Box 87"/>
              <p:cNvSpPr txBox="1">
                <a:spLocks noChangeArrowheads="1"/>
              </p:cNvSpPr>
              <p:nvPr/>
            </p:nvSpPr>
            <p:spPr bwMode="auto">
              <a:xfrm>
                <a:off x="4775200" y="471488"/>
                <a:ext cx="1600200" cy="823912"/>
              </a:xfrm>
              <a:prstGeom prst="rect">
                <a:avLst/>
              </a:prstGeom>
              <a:solidFill>
                <a:srgbClr val="9CC2E5"/>
              </a:solid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r>
                  <a:rPr lang="en-US" altLang="en-US" sz="1400" b="1" dirty="0">
                    <a:solidFill>
                      <a:srgbClr val="0079C1"/>
                    </a:solidFill>
                    <a:latin typeface="Arial" pitchFamily="34" charset="0"/>
                    <a:ea typeface="Times New Roman" pitchFamily="18" charset="0"/>
                    <a:cs typeface="Arial" pitchFamily="34" charset="0"/>
                  </a:rPr>
                  <a:t>Tank Cost Curves</a:t>
                </a:r>
                <a:endParaRPr lang="en-US" altLang="en-US" sz="2000" b="1" dirty="0">
                  <a:solidFill>
                    <a:srgbClr val="0079C1"/>
                  </a:solidFill>
                  <a:latin typeface="Arial" pitchFamily="34" charset="0"/>
                  <a:ea typeface="ＭＳ Ｐゴシック" pitchFamily="-106" charset="-128"/>
                  <a:cs typeface="Arial" pitchFamily="34" charset="0"/>
                </a:endParaRPr>
              </a:p>
            </p:txBody>
          </p:sp>
          <p:grpSp>
            <p:nvGrpSpPr>
              <p:cNvPr id="105" name="Group 104"/>
              <p:cNvGrpSpPr/>
              <p:nvPr/>
            </p:nvGrpSpPr>
            <p:grpSpPr>
              <a:xfrm>
                <a:off x="5811675" y="886778"/>
                <a:ext cx="389890" cy="274320"/>
                <a:chOff x="0" y="0"/>
                <a:chExt cx="786130" cy="914400"/>
              </a:xfrm>
            </p:grpSpPr>
            <p:sp>
              <p:nvSpPr>
                <p:cNvPr id="108" name="AutoShape 189"/>
                <p:cNvSpPr>
                  <a:spLocks noChangeArrowheads="1"/>
                </p:cNvSpPr>
                <p:nvPr/>
              </p:nvSpPr>
              <p:spPr bwMode="auto">
                <a:xfrm>
                  <a:off x="0" y="0"/>
                  <a:ext cx="786130" cy="840105"/>
                </a:xfrm>
                <a:prstGeom prst="can">
                  <a:avLst>
                    <a:gd name="adj" fmla="val 26716"/>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defTabSz="457189" fontAlgn="base">
                    <a:spcBef>
                      <a:spcPct val="0"/>
                    </a:spcBef>
                    <a:spcAft>
                      <a:spcPct val="0"/>
                    </a:spcAft>
                    <a:defRPr/>
                  </a:pPr>
                  <a:endParaRPr lang="en-US" sz="1800" dirty="0">
                    <a:solidFill>
                      <a:srgbClr val="0079C1"/>
                    </a:solidFill>
                    <a:latin typeface="Arial" pitchFamily="-106" charset="0"/>
                    <a:ea typeface="ＭＳ Ｐゴシック" pitchFamily="-106" charset="-128"/>
                  </a:endParaRPr>
                </a:p>
              </p:txBody>
            </p:sp>
            <p:sp>
              <p:nvSpPr>
                <p:cNvPr id="109" name="AutoShape 190"/>
                <p:cNvSpPr>
                  <a:spLocks noChangeArrowheads="1"/>
                </p:cNvSpPr>
                <p:nvPr/>
              </p:nvSpPr>
              <p:spPr bwMode="auto">
                <a:xfrm>
                  <a:off x="0" y="342900"/>
                  <a:ext cx="786130" cy="571500"/>
                </a:xfrm>
                <a:prstGeom prst="can">
                  <a:avLst>
                    <a:gd name="adj" fmla="val 40222"/>
                  </a:avLst>
                </a:prstGeom>
                <a:gradFill rotWithShape="1">
                  <a:gsLst>
                    <a:gs pos="0">
                      <a:srgbClr val="0066FF"/>
                    </a:gs>
                    <a:gs pos="100000">
                      <a:srgbClr val="0066FF">
                        <a:gamma/>
                        <a:shade val="46275"/>
                        <a:invGamma/>
                      </a:srgbClr>
                    </a:gs>
                  </a:gsLst>
                  <a:lin ang="5400000" scaled="1"/>
                </a:gradFill>
                <a:ln w="9525">
                  <a:solidFill>
                    <a:srgbClr val="000000"/>
                  </a:solidFill>
                  <a:round/>
                  <a:headEnd/>
                  <a:tailEnd/>
                </a:ln>
              </p:spPr>
              <p:txBody>
                <a:bodyPr rot="0" vert="horz" wrap="square" lIns="91440" tIns="45720" rIns="91440" bIns="45720" anchor="t" anchorCtr="0" upright="1">
                  <a:noAutofit/>
                </a:bodyPr>
                <a:lstStyle/>
                <a:p>
                  <a:pPr defTabSz="457189" fontAlgn="base">
                    <a:spcBef>
                      <a:spcPct val="0"/>
                    </a:spcBef>
                    <a:spcAft>
                      <a:spcPct val="0"/>
                    </a:spcAft>
                    <a:defRPr/>
                  </a:pPr>
                  <a:endParaRPr lang="en-US" sz="1800" dirty="0">
                    <a:solidFill>
                      <a:srgbClr val="0079C1"/>
                    </a:solidFill>
                    <a:latin typeface="Arial" pitchFamily="-106" charset="0"/>
                    <a:ea typeface="ＭＳ Ｐゴシック" pitchFamily="-106" charset="-128"/>
                  </a:endParaRPr>
                </a:p>
              </p:txBody>
            </p:sp>
          </p:grpSp>
        </p:grpSp>
        <p:grpSp>
          <p:nvGrpSpPr>
            <p:cNvPr id="125" name="Group 124"/>
            <p:cNvGrpSpPr/>
            <p:nvPr/>
          </p:nvGrpSpPr>
          <p:grpSpPr>
            <a:xfrm>
              <a:off x="7265536" y="1277937"/>
              <a:ext cx="1200994" cy="648602"/>
              <a:chOff x="5122971" y="3662363"/>
              <a:chExt cx="1200994" cy="648602"/>
            </a:xfrm>
          </p:grpSpPr>
          <p:sp>
            <p:nvSpPr>
              <p:cNvPr id="126" name="Arc 125"/>
              <p:cNvSpPr/>
              <p:nvPr/>
            </p:nvSpPr>
            <p:spPr>
              <a:xfrm flipH="1">
                <a:off x="5180965" y="3693745"/>
                <a:ext cx="1143000" cy="617220"/>
              </a:xfrm>
              <a:prstGeom prst="arc">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189" fontAlgn="base">
                  <a:spcBef>
                    <a:spcPct val="0"/>
                  </a:spcBef>
                  <a:spcAft>
                    <a:spcPct val="0"/>
                  </a:spcAft>
                  <a:defRPr/>
                </a:pPr>
                <a:endParaRPr lang="en-US" sz="1800" dirty="0">
                  <a:solidFill>
                    <a:srgbClr val="0079C1"/>
                  </a:solidFill>
                  <a:latin typeface="Calibri"/>
                </a:endParaRPr>
              </a:p>
            </p:txBody>
          </p:sp>
          <p:cxnSp>
            <p:nvCxnSpPr>
              <p:cNvPr id="127" name="Straight Connector 126"/>
              <p:cNvCxnSpPr/>
              <p:nvPr/>
            </p:nvCxnSpPr>
            <p:spPr>
              <a:xfrm>
                <a:off x="5127095" y="3662363"/>
                <a:ext cx="0" cy="4176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122971" y="4084638"/>
                <a:ext cx="685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0" name="Group 139">
            <a:extLst>
              <a:ext uri="{C183D7F6-B498-43B3-948B-1728B52AA6E4}">
                <adec:decorative xmlns:adec="http://schemas.microsoft.com/office/drawing/2017/decorative" val="1"/>
              </a:ext>
            </a:extLst>
          </p:cNvPr>
          <p:cNvGrpSpPr/>
          <p:nvPr/>
        </p:nvGrpSpPr>
        <p:grpSpPr>
          <a:xfrm>
            <a:off x="10084927" y="2138815"/>
            <a:ext cx="1791023" cy="1131499"/>
            <a:chOff x="7094930" y="2188086"/>
            <a:chExt cx="1600200" cy="985792"/>
          </a:xfrm>
        </p:grpSpPr>
        <p:sp>
          <p:nvSpPr>
            <p:cNvPr id="141" name="Text Box 87"/>
            <p:cNvSpPr txBox="1">
              <a:spLocks noChangeArrowheads="1"/>
            </p:cNvSpPr>
            <p:nvPr/>
          </p:nvSpPr>
          <p:spPr bwMode="auto">
            <a:xfrm>
              <a:off x="7094930" y="2188086"/>
              <a:ext cx="1600200" cy="764865"/>
            </a:xfrm>
            <a:prstGeom prst="rect">
              <a:avLst/>
            </a:prstGeom>
            <a:solidFill>
              <a:srgbClr val="9CC2E5"/>
            </a:solid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r>
                <a:rPr lang="en-US" altLang="en-US" sz="1400" b="1" dirty="0">
                  <a:solidFill>
                    <a:srgbClr val="0079C1"/>
                  </a:solidFill>
                  <a:latin typeface="Arial" pitchFamily="34" charset="0"/>
                  <a:ea typeface="Times New Roman" pitchFamily="18" charset="0"/>
                  <a:cs typeface="Arial" pitchFamily="34" charset="0"/>
                </a:rPr>
                <a:t>Pump Cost Curves</a:t>
              </a:r>
              <a:endParaRPr lang="en-US" altLang="en-US" sz="1400" b="1" dirty="0">
                <a:solidFill>
                  <a:srgbClr val="0079C1"/>
                </a:solidFill>
                <a:latin typeface="Arial" pitchFamily="34" charset="0"/>
                <a:ea typeface="ＭＳ Ｐゴシック" pitchFamily="-106" charset="-128"/>
                <a:cs typeface="Arial" pitchFamily="34" charset="0"/>
              </a:endParaRPr>
            </a:p>
          </p:txBody>
        </p:sp>
        <p:grpSp>
          <p:nvGrpSpPr>
            <p:cNvPr id="142" name="Group 141"/>
            <p:cNvGrpSpPr/>
            <p:nvPr/>
          </p:nvGrpSpPr>
          <p:grpSpPr>
            <a:xfrm>
              <a:off x="7220713" y="2433646"/>
              <a:ext cx="1216512" cy="740232"/>
              <a:chOff x="5122971" y="3648079"/>
              <a:chExt cx="1216512" cy="740232"/>
            </a:xfrm>
          </p:grpSpPr>
          <p:sp>
            <p:nvSpPr>
              <p:cNvPr id="144" name="Arc 143"/>
              <p:cNvSpPr/>
              <p:nvPr/>
            </p:nvSpPr>
            <p:spPr>
              <a:xfrm flipH="1">
                <a:off x="5180964" y="3673112"/>
                <a:ext cx="1158519" cy="715199"/>
              </a:xfrm>
              <a:prstGeom prst="arc">
                <a:avLst>
                  <a:gd name="adj1" fmla="val 16470488"/>
                  <a:gd name="adj2" fmla="val 0"/>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189" fontAlgn="base">
                  <a:spcBef>
                    <a:spcPct val="0"/>
                  </a:spcBef>
                  <a:spcAft>
                    <a:spcPct val="0"/>
                  </a:spcAft>
                  <a:defRPr/>
                </a:pPr>
                <a:endParaRPr lang="en-US" sz="1800" b="1" dirty="0">
                  <a:solidFill>
                    <a:srgbClr val="0079C1"/>
                  </a:solidFill>
                  <a:latin typeface="Calibri"/>
                </a:endParaRPr>
              </a:p>
            </p:txBody>
          </p:sp>
          <p:cxnSp>
            <p:nvCxnSpPr>
              <p:cNvPr id="145" name="Straight Connector 144"/>
              <p:cNvCxnSpPr/>
              <p:nvPr/>
            </p:nvCxnSpPr>
            <p:spPr>
              <a:xfrm>
                <a:off x="5122971" y="3648079"/>
                <a:ext cx="4125" cy="4319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122971" y="4084638"/>
                <a:ext cx="685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3" name="Picture 202" descr="submersible-water-pump-deep-sub-well-3-hp-stainless-steel-w-control-box-200v-242c44972f310c6d4108f4f84a1ae2f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12607" y="2402541"/>
              <a:ext cx="249238" cy="5189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64" name="Group 3163" descr="a diagram of an optimized system">
            <a:extLst>
              <a:ext uri="{C183D7F6-B498-43B3-948B-1728B52AA6E4}">
                <adec:decorative xmlns:adec="http://schemas.microsoft.com/office/drawing/2017/decorative" val="0"/>
              </a:ext>
            </a:extLst>
          </p:cNvPr>
          <p:cNvGrpSpPr/>
          <p:nvPr/>
        </p:nvGrpSpPr>
        <p:grpSpPr>
          <a:xfrm>
            <a:off x="3826603" y="4866813"/>
            <a:ext cx="9084623" cy="1526407"/>
            <a:chOff x="1087215" y="5164138"/>
            <a:chExt cx="7519660" cy="1116749"/>
          </a:xfrm>
        </p:grpSpPr>
        <p:sp>
          <p:nvSpPr>
            <p:cNvPr id="175" name="Text Box 19"/>
            <p:cNvSpPr txBox="1">
              <a:spLocks noChangeArrowheads="1"/>
            </p:cNvSpPr>
            <p:nvPr/>
          </p:nvSpPr>
          <p:spPr bwMode="auto">
            <a:xfrm>
              <a:off x="1087215" y="5164138"/>
              <a:ext cx="7519660" cy="96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914377" fontAlgn="base">
                <a:spcBef>
                  <a:spcPct val="0"/>
                </a:spcBef>
                <a:spcAft>
                  <a:spcPct val="0"/>
                </a:spcAft>
                <a:defRPr/>
              </a:pPr>
              <a:r>
                <a:rPr lang="en-US" altLang="en-US" sz="2000" b="1" dirty="0">
                  <a:solidFill>
                    <a:srgbClr val="0079C1"/>
                  </a:solidFill>
                  <a:latin typeface="Arial" pitchFamily="34" charset="0"/>
                  <a:ea typeface="Times New Roman" pitchFamily="18" charset="0"/>
                  <a:cs typeface="Arial" pitchFamily="34" charset="0"/>
                </a:rPr>
                <a:t>Optimized System</a:t>
              </a:r>
              <a:endParaRPr lang="en-US" altLang="en-US" sz="700" dirty="0">
                <a:solidFill>
                  <a:srgbClr val="0079C1"/>
                </a:solidFill>
                <a:latin typeface="Arial" pitchFamily="34" charset="0"/>
                <a:ea typeface="ＭＳ Ｐゴシック" pitchFamily="-106" charset="-128"/>
                <a:cs typeface="Arial" pitchFamily="34" charset="0"/>
              </a:endParaRPr>
            </a:p>
            <a:p>
              <a:pPr algn="ctr" defTabSz="914377" eaLnBrk="0" fontAlgn="base" hangingPunct="0">
                <a:spcBef>
                  <a:spcPct val="0"/>
                </a:spcBef>
                <a:spcAft>
                  <a:spcPct val="0"/>
                </a:spcAft>
                <a:defRPr/>
              </a:pPr>
              <a:r>
                <a:rPr lang="en-US" altLang="en-US" sz="1600" b="1" dirty="0">
                  <a:solidFill>
                    <a:srgbClr val="0079C1"/>
                  </a:solidFill>
                  <a:latin typeface="Arial" pitchFamily="34" charset="0"/>
                  <a:ea typeface="Times New Roman" pitchFamily="18" charset="0"/>
                  <a:cs typeface="Arial" pitchFamily="34" charset="0"/>
                </a:rPr>
                <a:t>Equipment size and operating requirements for each process component</a:t>
              </a:r>
              <a:endParaRPr lang="en-US" altLang="en-US" sz="1600" dirty="0">
                <a:solidFill>
                  <a:srgbClr val="0079C1"/>
                </a:solidFill>
                <a:latin typeface="Arial" pitchFamily="34" charset="0"/>
                <a:ea typeface="ＭＳ Ｐゴシック" pitchFamily="-106" charset="-128"/>
                <a:cs typeface="Arial" pitchFamily="34" charset="0"/>
              </a:endParaRPr>
            </a:p>
            <a:p>
              <a:pPr algn="ctr" defTabSz="457189" eaLnBrk="0" fontAlgn="base" hangingPunct="0">
                <a:spcBef>
                  <a:spcPct val="0"/>
                </a:spcBef>
                <a:spcAft>
                  <a:spcPct val="0"/>
                </a:spcAft>
                <a:defRPr/>
              </a:pPr>
              <a:r>
                <a:rPr lang="en-US" altLang="en-US" sz="1400" dirty="0">
                  <a:solidFill>
                    <a:srgbClr val="0079C1"/>
                  </a:solidFill>
                  <a:latin typeface="Arial" pitchFamily="34" charset="0"/>
                  <a:ea typeface="Times New Roman" pitchFamily="18" charset="0"/>
                  <a:cs typeface="Arial" pitchFamily="34" charset="0"/>
                </a:rPr>
                <a:t>Renewable       +     Generator    +     Battery    +   Water Treatment   + Pump +  Tanks  </a:t>
              </a:r>
              <a:endParaRPr lang="en-US" altLang="en-US" sz="3200" dirty="0">
                <a:solidFill>
                  <a:srgbClr val="0079C1"/>
                </a:solidFill>
                <a:latin typeface="Arial" pitchFamily="34" charset="0"/>
                <a:ea typeface="ＭＳ Ｐゴシック" pitchFamily="-106" charset="-128"/>
                <a:cs typeface="Arial" pitchFamily="34" charset="0"/>
              </a:endParaRPr>
            </a:p>
          </p:txBody>
        </p:sp>
        <p:sp>
          <p:nvSpPr>
            <p:cNvPr id="179" name="AutoShape 189"/>
            <p:cNvSpPr>
              <a:spLocks noChangeArrowheads="1"/>
            </p:cNvSpPr>
            <p:nvPr/>
          </p:nvSpPr>
          <p:spPr bwMode="auto">
            <a:xfrm>
              <a:off x="7245258" y="5892257"/>
              <a:ext cx="389890" cy="252032"/>
            </a:xfrm>
            <a:prstGeom prst="can">
              <a:avLst>
                <a:gd name="adj" fmla="val 26716"/>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defTabSz="457189" fontAlgn="base">
                <a:spcBef>
                  <a:spcPct val="0"/>
                </a:spcBef>
                <a:spcAft>
                  <a:spcPct val="0"/>
                </a:spcAft>
                <a:defRPr/>
              </a:pPr>
              <a:endParaRPr lang="en-US" sz="1800" dirty="0">
                <a:solidFill>
                  <a:srgbClr val="0079C1"/>
                </a:solidFill>
                <a:latin typeface="Arial" pitchFamily="-106" charset="0"/>
                <a:ea typeface="ＭＳ Ｐゴシック" pitchFamily="-106" charset="-128"/>
              </a:endParaRPr>
            </a:p>
          </p:txBody>
        </p:sp>
        <p:sp>
          <p:nvSpPr>
            <p:cNvPr id="180" name="AutoShape 190"/>
            <p:cNvSpPr>
              <a:spLocks noChangeArrowheads="1"/>
            </p:cNvSpPr>
            <p:nvPr/>
          </p:nvSpPr>
          <p:spPr bwMode="auto">
            <a:xfrm>
              <a:off x="7245258" y="5995127"/>
              <a:ext cx="389890" cy="171450"/>
            </a:xfrm>
            <a:prstGeom prst="can">
              <a:avLst>
                <a:gd name="adj" fmla="val 40222"/>
              </a:avLst>
            </a:prstGeom>
            <a:gradFill rotWithShape="1">
              <a:gsLst>
                <a:gs pos="0">
                  <a:srgbClr val="0066FF"/>
                </a:gs>
                <a:gs pos="100000">
                  <a:srgbClr val="0066FF">
                    <a:gamma/>
                    <a:shade val="46275"/>
                    <a:invGamma/>
                  </a:srgbClr>
                </a:gs>
              </a:gsLst>
              <a:lin ang="5400000" scaled="1"/>
            </a:gradFill>
            <a:ln w="9525">
              <a:solidFill>
                <a:srgbClr val="000000"/>
              </a:solidFill>
              <a:round/>
              <a:headEnd/>
              <a:tailEnd/>
            </a:ln>
          </p:spPr>
          <p:txBody>
            <a:bodyPr rot="0" vert="horz" wrap="square" lIns="91440" tIns="45720" rIns="91440" bIns="45720" anchor="t" anchorCtr="0" upright="1">
              <a:noAutofit/>
            </a:bodyPr>
            <a:lstStyle/>
            <a:p>
              <a:pPr defTabSz="457189" fontAlgn="base">
                <a:spcBef>
                  <a:spcPct val="0"/>
                </a:spcBef>
                <a:spcAft>
                  <a:spcPct val="0"/>
                </a:spcAft>
                <a:defRPr/>
              </a:pPr>
              <a:endParaRPr lang="en-US" sz="1800" dirty="0">
                <a:solidFill>
                  <a:srgbClr val="0079C1"/>
                </a:solidFill>
                <a:latin typeface="Arial" pitchFamily="-106" charset="0"/>
                <a:ea typeface="ＭＳ Ｐゴシック" pitchFamily="-106" charset="-128"/>
              </a:endParaRPr>
            </a:p>
          </p:txBody>
        </p:sp>
        <p:pic>
          <p:nvPicPr>
            <p:cNvPr id="181" name="Picture 202" descr="submersible-water-pump-deep-sub-well-3-hp-stainless-steel-w-control-box-200v-242c44972f310c6d4108f4f84a1ae2f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26008" y="5761917"/>
              <a:ext cx="249238" cy="518970"/>
            </a:xfrm>
            <a:prstGeom prst="rect">
              <a:avLst/>
            </a:prstGeom>
            <a:noFill/>
            <a:extLst>
              <a:ext uri="{909E8E84-426E-40DD-AFC4-6F175D3DCCD1}">
                <a14:hiddenFill xmlns:a14="http://schemas.microsoft.com/office/drawing/2010/main">
                  <a:solidFill>
                    <a:srgbClr val="FFFFFF"/>
                  </a:solidFill>
                </a14:hiddenFill>
              </a:ext>
            </a:extLst>
          </p:spPr>
        </p:pic>
        <p:cxnSp>
          <p:nvCxnSpPr>
            <p:cNvPr id="182" name="Straight Arrow Connector 181"/>
            <p:cNvCxnSpPr/>
            <p:nvPr/>
          </p:nvCxnSpPr>
          <p:spPr>
            <a:xfrm>
              <a:off x="5432638" y="5998522"/>
              <a:ext cx="175260" cy="0"/>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a:off x="6060653" y="5907083"/>
              <a:ext cx="175260" cy="0"/>
            </a:xfrm>
            <a:prstGeom prst="straightConnector1">
              <a:avLst/>
            </a:prstGeom>
            <a:ln w="95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a:off x="6060653" y="6067103"/>
              <a:ext cx="175260" cy="0"/>
            </a:xfrm>
            <a:prstGeom prst="straightConnector1">
              <a:avLst/>
            </a:prstGeom>
            <a:ln w="952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5" name="AutoShape 27"/>
            <p:cNvSpPr>
              <a:spLocks noChangeArrowheads="1"/>
            </p:cNvSpPr>
            <p:nvPr/>
          </p:nvSpPr>
          <p:spPr bwMode="auto">
            <a:xfrm rot="5400000">
              <a:off x="5707479" y="5775324"/>
              <a:ext cx="295275" cy="481013"/>
            </a:xfrm>
            <a:prstGeom prst="can">
              <a:avLst>
                <a:gd name="adj" fmla="val 26698"/>
              </a:avLst>
            </a:prstGeom>
            <a:solidFill>
              <a:srgbClr val="7B7B7B"/>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ctr" defTabSz="914377" fontAlgn="base">
                <a:spcBef>
                  <a:spcPct val="0"/>
                </a:spcBef>
                <a:spcAft>
                  <a:spcPct val="0"/>
                </a:spcAft>
                <a:defRPr/>
              </a:pPr>
              <a:endParaRPr lang="en-US" altLang="en-US" sz="1800" dirty="0">
                <a:solidFill>
                  <a:srgbClr val="0079C1"/>
                </a:solidFill>
                <a:latin typeface="Arial" pitchFamily="34" charset="0"/>
                <a:ea typeface="ＭＳ Ｐゴシック" pitchFamily="-106" charset="-128"/>
                <a:cs typeface="Arial" pitchFamily="34" charset="0"/>
              </a:endParaRPr>
            </a:p>
          </p:txBody>
        </p:sp>
        <p:sp>
          <p:nvSpPr>
            <p:cNvPr id="186" name="Rounded Rectangle 185"/>
            <p:cNvSpPr/>
            <p:nvPr/>
          </p:nvSpPr>
          <p:spPr>
            <a:xfrm>
              <a:off x="4491518" y="5876883"/>
              <a:ext cx="412750" cy="290074"/>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189" fontAlgn="base">
                <a:spcBef>
                  <a:spcPct val="0"/>
                </a:spcBef>
                <a:spcAft>
                  <a:spcPct val="0"/>
                </a:spcAft>
                <a:defRPr/>
              </a:pPr>
              <a:endParaRPr lang="en-US" sz="1800" dirty="0">
                <a:solidFill>
                  <a:srgbClr val="0079C1"/>
                </a:solidFill>
                <a:latin typeface="Calibri"/>
              </a:endParaRPr>
            </a:p>
          </p:txBody>
        </p:sp>
        <p:sp>
          <p:nvSpPr>
            <p:cNvPr id="187" name="Rounded Rectangle 186"/>
            <p:cNvSpPr/>
            <p:nvPr/>
          </p:nvSpPr>
          <p:spPr>
            <a:xfrm>
              <a:off x="4747031" y="5831677"/>
              <a:ext cx="94343" cy="52427"/>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189" fontAlgn="base">
                <a:spcBef>
                  <a:spcPct val="0"/>
                </a:spcBef>
                <a:spcAft>
                  <a:spcPct val="0"/>
                </a:spcAft>
                <a:defRPr/>
              </a:pPr>
              <a:endParaRPr lang="en-US" sz="1800" dirty="0">
                <a:solidFill>
                  <a:srgbClr val="0079C1"/>
                </a:solidFill>
                <a:latin typeface="Calibri"/>
              </a:endParaRPr>
            </a:p>
          </p:txBody>
        </p:sp>
        <p:sp>
          <p:nvSpPr>
            <p:cNvPr id="188" name="Plus 187"/>
            <p:cNvSpPr/>
            <p:nvPr/>
          </p:nvSpPr>
          <p:spPr>
            <a:xfrm>
              <a:off x="4538689" y="5891952"/>
              <a:ext cx="125790" cy="128084"/>
            </a:xfrm>
            <a:prstGeom prst="mathPlus">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189" fontAlgn="base">
                <a:spcBef>
                  <a:spcPct val="0"/>
                </a:spcBef>
                <a:spcAft>
                  <a:spcPct val="0"/>
                </a:spcAft>
                <a:defRPr/>
              </a:pPr>
              <a:endParaRPr lang="en-US" sz="1800" dirty="0">
                <a:solidFill>
                  <a:srgbClr val="0079C1"/>
                </a:solidFill>
                <a:latin typeface="Calibri"/>
              </a:endParaRPr>
            </a:p>
          </p:txBody>
        </p:sp>
        <p:sp>
          <p:nvSpPr>
            <p:cNvPr id="189" name="Minus 188"/>
            <p:cNvSpPr/>
            <p:nvPr/>
          </p:nvSpPr>
          <p:spPr>
            <a:xfrm>
              <a:off x="4707721" y="5895719"/>
              <a:ext cx="133652" cy="124317"/>
            </a:xfrm>
            <a:prstGeom prst="mathMinus">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189" fontAlgn="base">
                <a:spcBef>
                  <a:spcPct val="0"/>
                </a:spcBef>
                <a:spcAft>
                  <a:spcPct val="0"/>
                </a:spcAft>
                <a:defRPr/>
              </a:pPr>
              <a:endParaRPr lang="en-US" sz="1800" dirty="0">
                <a:solidFill>
                  <a:srgbClr val="0079C1"/>
                </a:solidFill>
                <a:latin typeface="Calibri"/>
              </a:endParaRPr>
            </a:p>
          </p:txBody>
        </p:sp>
      </p:grpSp>
      <p:cxnSp>
        <p:nvCxnSpPr>
          <p:cNvPr id="193" name="Straight Connector 192">
            <a:extLst>
              <a:ext uri="{C183D7F6-B498-43B3-948B-1728B52AA6E4}">
                <adec:decorative xmlns:adec="http://schemas.microsoft.com/office/drawing/2017/decorative" val="1"/>
              </a:ext>
            </a:extLst>
          </p:cNvPr>
          <p:cNvCxnSpPr>
            <a:cxnSpLocks/>
          </p:cNvCxnSpPr>
          <p:nvPr/>
        </p:nvCxnSpPr>
        <p:spPr>
          <a:xfrm flipV="1">
            <a:off x="8557146" y="4284571"/>
            <a:ext cx="185936" cy="623186"/>
          </a:xfrm>
          <a:prstGeom prst="line">
            <a:avLst/>
          </a:prstGeom>
          <a:ln w="104775">
            <a:solidFill>
              <a:schemeClr val="accent1">
                <a:lumMod val="75000"/>
              </a:schemeClr>
            </a:solidFill>
            <a:headEnd type="triangle"/>
          </a:ln>
        </p:spPr>
        <p:style>
          <a:lnRef idx="1">
            <a:schemeClr val="accent1"/>
          </a:lnRef>
          <a:fillRef idx="0">
            <a:schemeClr val="accent1"/>
          </a:fillRef>
          <a:effectRef idx="0">
            <a:schemeClr val="accent1"/>
          </a:effectRef>
          <a:fontRef idx="minor">
            <a:schemeClr val="tx1"/>
          </a:fontRef>
        </p:style>
      </p:cxnSp>
      <p:sp>
        <p:nvSpPr>
          <p:cNvPr id="198" name="Text Box 93" descr="REopt Model&#10;">
            <a:extLst>
              <a:ext uri="{C183D7F6-B498-43B3-948B-1728B52AA6E4}">
                <adec:decorative xmlns:adec="http://schemas.microsoft.com/office/drawing/2017/decorative" val="0"/>
              </a:ext>
            </a:extLst>
          </p:cNvPr>
          <p:cNvSpPr txBox="1">
            <a:spLocks noChangeArrowheads="1"/>
          </p:cNvSpPr>
          <p:nvPr/>
        </p:nvSpPr>
        <p:spPr bwMode="auto">
          <a:xfrm>
            <a:off x="8084588" y="1442736"/>
            <a:ext cx="1316987" cy="2746299"/>
          </a:xfrm>
          <a:prstGeom prst="rect">
            <a:avLst/>
          </a:prstGeom>
          <a:gradFill rotWithShape="0">
            <a:gsLst>
              <a:gs pos="0">
                <a:srgbClr val="9DC3E6"/>
              </a:gs>
              <a:gs pos="50000">
                <a:srgbClr val="438CCF"/>
              </a:gs>
              <a:gs pos="100000">
                <a:srgbClr val="2E75B6"/>
              </a:gs>
            </a:gsLst>
            <a:lin ang="5400000" scaled="1"/>
          </a:gradFill>
          <a:ln>
            <a:noFill/>
          </a:ln>
          <a:effectLst>
            <a:outerShdw dist="38100" dir="2700000" algn="tl" rotWithShape="0">
              <a:srgbClr val="000000">
                <a:alpha val="39999"/>
              </a:srgb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800" b="1" dirty="0">
                <a:solidFill>
                  <a:srgbClr val="FFFFFF"/>
                </a:solidFill>
                <a:latin typeface="Arial" pitchFamily="34" charset="0"/>
                <a:ea typeface="Times New Roman" pitchFamily="18" charset="0"/>
                <a:cs typeface="Arial" pitchFamily="34" charset="0"/>
              </a:rPr>
              <a:t>REopt Model</a:t>
            </a:r>
            <a:endParaRPr lang="en-US" altLang="en-US" sz="2000" dirty="0">
              <a:solidFill>
                <a:srgbClr val="0079C1"/>
              </a:solidFill>
              <a:latin typeface="Arial" pitchFamily="34" charset="0"/>
              <a:ea typeface="ＭＳ Ｐゴシック" pitchFamily="-106" charset="-128"/>
              <a:cs typeface="Arial" pitchFamily="34" charset="0"/>
            </a:endParaRPr>
          </a:p>
        </p:txBody>
      </p:sp>
      <p:cxnSp>
        <p:nvCxnSpPr>
          <p:cNvPr id="200" name="Straight Connector 199">
            <a:extLst>
              <a:ext uri="{C183D7F6-B498-43B3-948B-1728B52AA6E4}">
                <adec:decorative xmlns:adec="http://schemas.microsoft.com/office/drawing/2017/decorative" val="1"/>
              </a:ext>
            </a:extLst>
          </p:cNvPr>
          <p:cNvCxnSpPr/>
          <p:nvPr/>
        </p:nvCxnSpPr>
        <p:spPr>
          <a:xfrm>
            <a:off x="9472094" y="3889377"/>
            <a:ext cx="503860" cy="0"/>
          </a:xfrm>
          <a:prstGeom prst="line">
            <a:avLst/>
          </a:prstGeom>
          <a:ln w="104775">
            <a:solidFill>
              <a:schemeClr val="bg1">
                <a:lumMod val="8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C183D7F6-B498-43B3-948B-1728B52AA6E4}">
                <adec:decorative xmlns:adec="http://schemas.microsoft.com/office/drawing/2017/decorative" val="1"/>
              </a:ext>
            </a:extLst>
          </p:cNvPr>
          <p:cNvCxnSpPr/>
          <p:nvPr/>
        </p:nvCxnSpPr>
        <p:spPr>
          <a:xfrm>
            <a:off x="9472094" y="2399721"/>
            <a:ext cx="503860" cy="0"/>
          </a:xfrm>
          <a:prstGeom prst="line">
            <a:avLst/>
          </a:prstGeom>
          <a:ln w="104775">
            <a:solidFill>
              <a:schemeClr val="bg1">
                <a:lumMod val="8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C183D7F6-B498-43B3-948B-1728B52AA6E4}">
                <adec:decorative xmlns:adec="http://schemas.microsoft.com/office/drawing/2017/decorative" val="1"/>
              </a:ext>
            </a:extLst>
          </p:cNvPr>
          <p:cNvCxnSpPr/>
          <p:nvPr/>
        </p:nvCxnSpPr>
        <p:spPr>
          <a:xfrm flipH="1">
            <a:off x="7516286" y="2936962"/>
            <a:ext cx="505036" cy="8729"/>
          </a:xfrm>
          <a:prstGeom prst="line">
            <a:avLst/>
          </a:prstGeom>
          <a:ln w="104775">
            <a:solidFill>
              <a:schemeClr val="bg1">
                <a:lumMod val="85000"/>
              </a:schemeClr>
            </a:solidFill>
            <a:headEnd type="triangle"/>
          </a:ln>
        </p:spPr>
        <p:style>
          <a:lnRef idx="1">
            <a:schemeClr val="accent1"/>
          </a:lnRef>
          <a:fillRef idx="0">
            <a:schemeClr val="accent1"/>
          </a:fillRef>
          <a:effectRef idx="0">
            <a:schemeClr val="accent1"/>
          </a:effectRef>
          <a:fontRef idx="minor">
            <a:schemeClr val="tx1"/>
          </a:fontRef>
        </p:style>
      </p:cxnSp>
      <p:sp>
        <p:nvSpPr>
          <p:cNvPr id="70" name="Text Box 87">
            <a:extLst>
              <a:ext uri="{C183D7F6-B498-43B3-948B-1728B52AA6E4}">
                <adec:decorative xmlns:adec="http://schemas.microsoft.com/office/drawing/2017/decorative" val="1"/>
              </a:ext>
            </a:extLst>
          </p:cNvPr>
          <p:cNvSpPr txBox="1">
            <a:spLocks noChangeArrowheads="1"/>
          </p:cNvSpPr>
          <p:nvPr/>
        </p:nvSpPr>
        <p:spPr bwMode="auto">
          <a:xfrm>
            <a:off x="10064067" y="4196105"/>
            <a:ext cx="1811883" cy="926879"/>
          </a:xfrm>
          <a:prstGeom prst="rect">
            <a:avLst/>
          </a:prstGeom>
          <a:solidFill>
            <a:srgbClr val="9CC2E5"/>
          </a:solid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en-US" altLang="en-US" sz="1400" b="1" dirty="0">
                <a:solidFill>
                  <a:srgbClr val="0079C1"/>
                </a:solidFill>
                <a:latin typeface="Arial" pitchFamily="34" charset="0"/>
                <a:ea typeface="Times New Roman" pitchFamily="18" charset="0"/>
                <a:cs typeface="Arial" pitchFamily="34" charset="0"/>
              </a:rPr>
              <a:t>Water loads</a:t>
            </a:r>
          </a:p>
          <a:p>
            <a:pPr algn="ctr" defTabSz="914377" fontAlgn="base">
              <a:spcBef>
                <a:spcPct val="0"/>
              </a:spcBef>
              <a:spcAft>
                <a:spcPct val="0"/>
              </a:spcAft>
              <a:defRPr/>
            </a:pPr>
            <a:r>
              <a:rPr lang="en-US" altLang="en-US" sz="1400" b="1" dirty="0">
                <a:solidFill>
                  <a:srgbClr val="0079C1"/>
                </a:solidFill>
                <a:latin typeface="Arial" pitchFamily="34" charset="0"/>
                <a:ea typeface="ＭＳ Ｐゴシック" pitchFamily="-106" charset="-128"/>
                <a:cs typeface="Arial" pitchFamily="34" charset="0"/>
              </a:rPr>
              <a:t>Pump and treatment power requirements</a:t>
            </a:r>
          </a:p>
        </p:txBody>
      </p:sp>
      <p:pic>
        <p:nvPicPr>
          <p:cNvPr id="76" name="Picture 2">
            <a:extLst>
              <a:ext uri="{C183D7F6-B498-43B3-948B-1728B52AA6E4}">
                <adec:decorative xmlns:adec="http://schemas.microsoft.com/office/drawing/2017/decorative" val="1"/>
              </a:ext>
            </a:extLst>
          </p:cNvPr>
          <p:cNvPicPr>
            <a:picLocks noChangeAspect="1" noChangeArrowheads="1"/>
          </p:cNvPicPr>
          <p:nvPr/>
        </p:nvPicPr>
        <p:blipFill>
          <a:blip r:embed="rId6" cstate="email">
            <a:lum contrast="5000"/>
            <a:extLst>
              <a:ext uri="{28A0092B-C50C-407E-A947-70E740481C1C}">
                <a14:useLocalDpi xmlns:a14="http://schemas.microsoft.com/office/drawing/2010/main"/>
              </a:ext>
            </a:extLst>
          </a:blip>
          <a:srcRect/>
          <a:stretch>
            <a:fillRect/>
          </a:stretch>
        </p:blipFill>
        <p:spPr bwMode="auto">
          <a:xfrm>
            <a:off x="5231224" y="5744363"/>
            <a:ext cx="821813" cy="6163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22">
            <a:extLs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45130" y="5805805"/>
            <a:ext cx="822325" cy="568072"/>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a:extLst>
              <a:ext uri="{C183D7F6-B498-43B3-948B-1728B52AA6E4}">
                <adec:decorative xmlns:adec="http://schemas.microsoft.com/office/drawing/2017/decorative" val="1"/>
              </a:ext>
            </a:extLst>
          </p:cNvPr>
          <p:cNvGrpSpPr/>
          <p:nvPr/>
        </p:nvGrpSpPr>
        <p:grpSpPr>
          <a:xfrm>
            <a:off x="10084929" y="3150564"/>
            <a:ext cx="1791023" cy="1045539"/>
            <a:chOff x="7141928" y="3724383"/>
            <a:chExt cx="1680468" cy="908446"/>
          </a:xfrm>
        </p:grpSpPr>
        <p:grpSp>
          <p:nvGrpSpPr>
            <p:cNvPr id="66" name="Group 65"/>
            <p:cNvGrpSpPr/>
            <p:nvPr/>
          </p:nvGrpSpPr>
          <p:grpSpPr>
            <a:xfrm>
              <a:off x="7141928" y="3724383"/>
              <a:ext cx="1680468" cy="908446"/>
              <a:chOff x="6954287" y="2770876"/>
              <a:chExt cx="1680468" cy="908446"/>
            </a:xfrm>
          </p:grpSpPr>
          <p:sp>
            <p:nvSpPr>
              <p:cNvPr id="69" name="Text Box 87"/>
              <p:cNvSpPr txBox="1">
                <a:spLocks noChangeArrowheads="1"/>
              </p:cNvSpPr>
              <p:nvPr/>
            </p:nvSpPr>
            <p:spPr bwMode="auto">
              <a:xfrm>
                <a:off x="6954287" y="2770876"/>
                <a:ext cx="1680468" cy="764865"/>
              </a:xfrm>
              <a:prstGeom prst="rect">
                <a:avLst/>
              </a:prstGeom>
              <a:solidFill>
                <a:srgbClr val="9CC2E5"/>
              </a:solidFill>
              <a:ln w="6350">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r>
                  <a:rPr lang="en-US" altLang="en-US" sz="1200" b="1" dirty="0">
                    <a:solidFill>
                      <a:srgbClr val="0079C1"/>
                    </a:solidFill>
                    <a:latin typeface="Arial" pitchFamily="34" charset="0"/>
                    <a:ea typeface="Times New Roman" pitchFamily="18" charset="0"/>
                    <a:cs typeface="Arial" pitchFamily="34" charset="0"/>
                  </a:rPr>
                  <a:t>Water Treatment Unit Cost Curve</a:t>
                </a:r>
                <a:endParaRPr lang="en-US" altLang="en-US" sz="1800" b="1" dirty="0">
                  <a:solidFill>
                    <a:srgbClr val="0079C1"/>
                  </a:solidFill>
                  <a:latin typeface="Arial" pitchFamily="34" charset="0"/>
                  <a:ea typeface="ＭＳ Ｐゴシック" pitchFamily="-106" charset="-128"/>
                  <a:cs typeface="Arial" pitchFamily="34" charset="0"/>
                </a:endParaRPr>
              </a:p>
            </p:txBody>
          </p:sp>
          <p:grpSp>
            <p:nvGrpSpPr>
              <p:cNvPr id="71" name="Group 70"/>
              <p:cNvGrpSpPr/>
              <p:nvPr/>
            </p:nvGrpSpPr>
            <p:grpSpPr>
              <a:xfrm>
                <a:off x="7080070" y="3195646"/>
                <a:ext cx="1200994" cy="483676"/>
                <a:chOff x="5122971" y="3662363"/>
                <a:chExt cx="1200994" cy="648602"/>
              </a:xfrm>
            </p:grpSpPr>
            <p:sp>
              <p:nvSpPr>
                <p:cNvPr id="72" name="Arc 71"/>
                <p:cNvSpPr/>
                <p:nvPr/>
              </p:nvSpPr>
              <p:spPr>
                <a:xfrm flipH="1">
                  <a:off x="5180965" y="3693745"/>
                  <a:ext cx="1143000" cy="617220"/>
                </a:xfrm>
                <a:prstGeom prst="arc">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189" fontAlgn="base">
                    <a:spcBef>
                      <a:spcPct val="0"/>
                    </a:spcBef>
                    <a:spcAft>
                      <a:spcPct val="0"/>
                    </a:spcAft>
                    <a:defRPr/>
                  </a:pPr>
                  <a:endParaRPr lang="en-US" sz="1800" b="1" dirty="0">
                    <a:solidFill>
                      <a:srgbClr val="0079C1"/>
                    </a:solidFill>
                    <a:latin typeface="Calibri"/>
                  </a:endParaRPr>
                </a:p>
              </p:txBody>
            </p:sp>
            <p:cxnSp>
              <p:nvCxnSpPr>
                <p:cNvPr id="73" name="Straight Connector 72"/>
                <p:cNvCxnSpPr/>
                <p:nvPr/>
              </p:nvCxnSpPr>
              <p:spPr>
                <a:xfrm>
                  <a:off x="5127095" y="3662363"/>
                  <a:ext cx="0" cy="4176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122971" y="4084638"/>
                  <a:ext cx="685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7" name="AutoShape 27"/>
            <p:cNvSpPr>
              <a:spLocks noChangeArrowheads="1"/>
            </p:cNvSpPr>
            <p:nvPr/>
          </p:nvSpPr>
          <p:spPr bwMode="auto">
            <a:xfrm rot="5400000">
              <a:off x="8264824" y="4054173"/>
              <a:ext cx="295275" cy="481013"/>
            </a:xfrm>
            <a:prstGeom prst="can">
              <a:avLst>
                <a:gd name="adj" fmla="val 26698"/>
              </a:avLst>
            </a:prstGeom>
            <a:solidFill>
              <a:srgbClr val="7B7B7B"/>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ctr" defTabSz="914377" fontAlgn="base">
                <a:spcBef>
                  <a:spcPct val="0"/>
                </a:spcBef>
                <a:spcAft>
                  <a:spcPct val="0"/>
                </a:spcAft>
                <a:defRPr/>
              </a:pPr>
              <a:endParaRPr lang="en-US" altLang="en-US" sz="1800" b="1" dirty="0">
                <a:solidFill>
                  <a:srgbClr val="0079C1"/>
                </a:solidFill>
                <a:latin typeface="Arial" pitchFamily="34" charset="0"/>
                <a:ea typeface="ＭＳ Ｐゴシック" pitchFamily="-106" charset="-128"/>
                <a:cs typeface="Arial" pitchFamily="34" charset="0"/>
              </a:endParaRPr>
            </a:p>
          </p:txBody>
        </p:sp>
        <p:cxnSp>
          <p:nvCxnSpPr>
            <p:cNvPr id="68" name="Straight Arrow Connector 67"/>
            <p:cNvCxnSpPr/>
            <p:nvPr/>
          </p:nvCxnSpPr>
          <p:spPr>
            <a:xfrm>
              <a:off x="7996695" y="4304873"/>
              <a:ext cx="175260" cy="0"/>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ounded Rectangle 186">
            <a:extLst>
              <a:ext uri="{FF2B5EF4-FFF2-40B4-BE49-F238E27FC236}">
                <a16:creationId xmlns:a16="http://schemas.microsoft.com/office/drawing/2014/main" id="{CA059FB0-2BCB-4213-9D89-E13B1AD850F0}"/>
              </a:ext>
              <a:ext uri="{C183D7F6-B498-43B3-948B-1728B52AA6E4}">
                <adec:decorative xmlns:adec="http://schemas.microsoft.com/office/drawing/2017/decorative" val="1"/>
              </a:ext>
            </a:extLst>
          </p:cNvPr>
          <p:cNvSpPr/>
          <p:nvPr/>
        </p:nvSpPr>
        <p:spPr>
          <a:xfrm>
            <a:off x="8043650" y="5775509"/>
            <a:ext cx="113977" cy="71659"/>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189" fontAlgn="base">
              <a:spcBef>
                <a:spcPct val="0"/>
              </a:spcBef>
              <a:spcAft>
                <a:spcPct val="0"/>
              </a:spcAft>
              <a:defRPr/>
            </a:pPr>
            <a:endParaRPr lang="en-US" sz="1800" dirty="0">
              <a:solidFill>
                <a:srgbClr val="0079C1"/>
              </a:solidFill>
              <a:latin typeface="Calibri"/>
            </a:endParaRPr>
          </a:p>
        </p:txBody>
      </p:sp>
    </p:spTree>
    <p:extLst>
      <p:ext uri="{BB962C8B-B14F-4D97-AF65-F5344CB8AC3E}">
        <p14:creationId xmlns:p14="http://schemas.microsoft.com/office/powerpoint/2010/main" val="3614177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mbined Hydrogen/Electric Fueling Station Financial Screening ">
            <a:extLst>
              <a:ext uri="{FF2B5EF4-FFF2-40B4-BE49-F238E27FC236}">
                <a16:creationId xmlns:a16="http://schemas.microsoft.com/office/drawing/2014/main" id="{A271B74A-8BE6-44B3-A0A7-C05BCB9FC347}"/>
              </a:ext>
            </a:extLst>
          </p:cNvPr>
          <p:cNvSpPr>
            <a:spLocks noGrp="1"/>
          </p:cNvSpPr>
          <p:nvPr>
            <p:ph type="title"/>
          </p:nvPr>
        </p:nvSpPr>
        <p:spPr>
          <a:xfrm>
            <a:off x="609600" y="1"/>
            <a:ext cx="7032173" cy="1209524"/>
          </a:xfrm>
        </p:spPr>
        <p:txBody>
          <a:bodyPr/>
          <a:lstStyle/>
          <a:p>
            <a:r>
              <a:rPr lang="en-US" sz="3200" dirty="0"/>
              <a:t>Combined Hydrogen/Electric Fueling Station Financial Screening </a:t>
            </a:r>
          </a:p>
        </p:txBody>
      </p:sp>
      <p:sp>
        <p:nvSpPr>
          <p:cNvPr id="20" name="Rectangle 19">
            <a:extLst>
              <a:ext uri="{FF2B5EF4-FFF2-40B4-BE49-F238E27FC236}">
                <a16:creationId xmlns:a16="http://schemas.microsoft.com/office/drawing/2014/main" id="{0258EAB0-51F2-4CD2-AA61-7EB3BE9935EE}"/>
              </a:ext>
            </a:extLst>
          </p:cNvPr>
          <p:cNvSpPr/>
          <p:nvPr/>
        </p:nvSpPr>
        <p:spPr>
          <a:xfrm>
            <a:off x="609601" y="1380744"/>
            <a:ext cx="6438296" cy="2893100"/>
          </a:xfrm>
          <a:prstGeom prst="rect">
            <a:avLst/>
          </a:prstGeom>
        </p:spPr>
        <p:txBody>
          <a:bodyPr wrap="square" lIns="0">
            <a:spAutoFit/>
          </a:bodyPr>
          <a:lstStyle/>
          <a:p>
            <a:pPr>
              <a:spcBef>
                <a:spcPts val="800"/>
              </a:spcBef>
              <a:defRPr/>
            </a:pPr>
            <a:r>
              <a:rPr lang="en-US" sz="1800" b="1" dirty="0">
                <a:solidFill>
                  <a:srgbClr val="000C14"/>
                </a:solidFill>
                <a:latin typeface="Calibri"/>
              </a:rPr>
              <a:t>Description:</a:t>
            </a:r>
            <a:r>
              <a:rPr lang="en-US" sz="1800" dirty="0">
                <a:solidFill>
                  <a:srgbClr val="000C14"/>
                </a:solidFill>
                <a:latin typeface="Calibri"/>
              </a:rPr>
              <a:t> NREL analyzed </a:t>
            </a:r>
            <a:r>
              <a:rPr lang="en-US" sz="1800" dirty="0">
                <a:solidFill>
                  <a:srgbClr val="000C14"/>
                </a:solidFill>
              </a:rPr>
              <a:t>potential for life cycle cost reduction </a:t>
            </a:r>
            <a:r>
              <a:rPr lang="en-US" sz="1800" dirty="0">
                <a:solidFill>
                  <a:srgbClr val="000C14"/>
                </a:solidFill>
                <a:latin typeface="Calibri"/>
              </a:rPr>
              <a:t>by co-locating DCFC and H</a:t>
            </a:r>
            <a:r>
              <a:rPr lang="en-US" sz="1800" baseline="-25000" dirty="0">
                <a:solidFill>
                  <a:srgbClr val="000C14"/>
                </a:solidFill>
                <a:latin typeface="Calibri"/>
              </a:rPr>
              <a:t>2</a:t>
            </a:r>
            <a:r>
              <a:rPr lang="en-US" sz="1800" dirty="0">
                <a:solidFill>
                  <a:srgbClr val="000C14"/>
                </a:solidFill>
                <a:latin typeface="Calibri"/>
              </a:rPr>
              <a:t> fueling stations. </a:t>
            </a:r>
            <a:r>
              <a:rPr lang="en-US" sz="1800" dirty="0">
                <a:solidFill>
                  <a:srgbClr val="000C14"/>
                </a:solidFill>
              </a:rPr>
              <a:t>Evaluated </a:t>
            </a:r>
            <a:r>
              <a:rPr lang="en-US" sz="1800" dirty="0">
                <a:solidFill>
                  <a:srgbClr val="000C14"/>
                </a:solidFill>
                <a:latin typeface="Calibri"/>
              </a:rPr>
              <a:t>coordinated system dispatch and renewable integration</a:t>
            </a:r>
            <a:r>
              <a:rPr lang="en-US" sz="1800" dirty="0">
                <a:solidFill>
                  <a:srgbClr val="000C14"/>
                </a:solidFill>
              </a:rPr>
              <a:t> across a variety of load and utility tariff scenarios.</a:t>
            </a:r>
          </a:p>
          <a:p>
            <a:pPr>
              <a:spcBef>
                <a:spcPts val="800"/>
              </a:spcBef>
              <a:defRPr/>
            </a:pPr>
            <a:r>
              <a:rPr lang="en-US" sz="1800" b="1" dirty="0">
                <a:solidFill>
                  <a:srgbClr val="000C14"/>
                </a:solidFill>
                <a:latin typeface="Calibri"/>
              </a:rPr>
              <a:t>Technologies: </a:t>
            </a:r>
            <a:r>
              <a:rPr lang="en-US" sz="1800" dirty="0">
                <a:solidFill>
                  <a:srgbClr val="000C14"/>
                </a:solidFill>
                <a:latin typeface="Calibri"/>
              </a:rPr>
              <a:t>H</a:t>
            </a:r>
            <a:r>
              <a:rPr lang="en-US" sz="1800" baseline="-25000" dirty="0">
                <a:solidFill>
                  <a:srgbClr val="000C14"/>
                </a:solidFill>
                <a:latin typeface="Calibri"/>
              </a:rPr>
              <a:t>2</a:t>
            </a:r>
            <a:r>
              <a:rPr lang="en-US" sz="1800" dirty="0">
                <a:solidFill>
                  <a:srgbClr val="000C14"/>
                </a:solidFill>
                <a:latin typeface="Calibri"/>
              </a:rPr>
              <a:t> fueling stations (w/ electrolyzer, compressor, low- and high-pressure storage), DCFC stations, solar PV, battery storage</a:t>
            </a:r>
          </a:p>
          <a:p>
            <a:pPr>
              <a:spcBef>
                <a:spcPts val="800"/>
              </a:spcBef>
              <a:defRPr/>
            </a:pPr>
            <a:r>
              <a:rPr lang="en-US" sz="1800" b="1" dirty="0">
                <a:solidFill>
                  <a:srgbClr val="333333"/>
                </a:solidFill>
                <a:latin typeface="Calibri"/>
              </a:rPr>
              <a:t>Impact: </a:t>
            </a:r>
            <a:r>
              <a:rPr lang="en-US" sz="1800" dirty="0">
                <a:solidFill>
                  <a:srgbClr val="333333"/>
                </a:solidFill>
                <a:latin typeface="Calibri"/>
              </a:rPr>
              <a:t>Demonstrated savings of over 11% of total life cycle cost for combined H</a:t>
            </a:r>
            <a:r>
              <a:rPr lang="en-US" sz="1800" baseline="-25000" dirty="0">
                <a:solidFill>
                  <a:srgbClr val="333333"/>
                </a:solidFill>
                <a:latin typeface="Calibri"/>
              </a:rPr>
              <a:t>2</a:t>
            </a:r>
            <a:r>
              <a:rPr lang="en-US" sz="1800" dirty="0">
                <a:solidFill>
                  <a:srgbClr val="333333"/>
                </a:solidFill>
                <a:latin typeface="Calibri"/>
              </a:rPr>
              <a:t> and DCFC system design w/ solar PV</a:t>
            </a:r>
            <a:endParaRPr lang="en-US" sz="1800" b="1" dirty="0">
              <a:solidFill>
                <a:srgbClr val="333333"/>
              </a:solidFill>
              <a:latin typeface="Calibri"/>
            </a:endParaRPr>
          </a:p>
          <a:p>
            <a:pPr>
              <a:spcBef>
                <a:spcPts val="800"/>
              </a:spcBef>
              <a:defRPr/>
            </a:pPr>
            <a:r>
              <a:rPr lang="en-US" sz="1800" b="1" dirty="0">
                <a:solidFill>
                  <a:srgbClr val="000C14"/>
                </a:solidFill>
                <a:latin typeface="Calibri"/>
              </a:rPr>
              <a:t>Partners: </a:t>
            </a:r>
            <a:r>
              <a:rPr lang="en-US" sz="1800" dirty="0">
                <a:solidFill>
                  <a:srgbClr val="000C14"/>
                </a:solidFill>
                <a:latin typeface="Calibri"/>
              </a:rPr>
              <a:t>Car manufacturer, DOE </a:t>
            </a:r>
            <a:endParaRPr lang="en-US" sz="1800" dirty="0">
              <a:solidFill>
                <a:srgbClr val="333333"/>
              </a:solidFill>
              <a:latin typeface="Calibri"/>
            </a:endParaRPr>
          </a:p>
        </p:txBody>
      </p:sp>
      <p:pic>
        <p:nvPicPr>
          <p:cNvPr id="11" name="Picture 10">
            <a:extLst>
              <a:ext uri="{FF2B5EF4-FFF2-40B4-BE49-F238E27FC236}">
                <a16:creationId xmlns:a16="http://schemas.microsoft.com/office/drawing/2014/main" id="{98DFAB0D-4BA7-4B77-8060-B4E725FA9E55}"/>
              </a:ext>
              <a:ext uri="{C183D7F6-B498-43B3-948B-1728B52AA6E4}">
                <adec:decorative xmlns:adec="http://schemas.microsoft.com/office/drawing/2017/decorative" val="1"/>
              </a:ext>
            </a:extLst>
          </p:cNvPr>
          <p:cNvPicPr>
            <a:picLocks noChangeAspect="1"/>
          </p:cNvPicPr>
          <p:nvPr/>
        </p:nvPicPr>
        <p:blipFill rotWithShape="1">
          <a:blip r:embed="rId3"/>
          <a:srcRect t="47884"/>
          <a:stretch/>
        </p:blipFill>
        <p:spPr>
          <a:xfrm>
            <a:off x="155448" y="4516709"/>
            <a:ext cx="7793181" cy="1999329"/>
          </a:xfrm>
          <a:prstGeom prst="rect">
            <a:avLst/>
          </a:prstGeom>
        </p:spPr>
      </p:pic>
      <p:pic>
        <p:nvPicPr>
          <p:cNvPr id="9" name="Picture 8">
            <a:extLst>
              <a:ext uri="{FF2B5EF4-FFF2-40B4-BE49-F238E27FC236}">
                <a16:creationId xmlns:a16="http://schemas.microsoft.com/office/drawing/2014/main" id="{08D1F687-4167-4F14-97D9-EB684C61DD8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83522" y="0"/>
            <a:ext cx="4193143" cy="6858000"/>
          </a:xfrm>
          <a:prstGeom prst="rect">
            <a:avLst/>
          </a:prstGeom>
        </p:spPr>
      </p:pic>
      <p:sp>
        <p:nvSpPr>
          <p:cNvPr id="60" name="Rectangle: Rounded Corners 59" descr="Separate stations&#10;">
            <a:extLst>
              <a:ext uri="{FF2B5EF4-FFF2-40B4-BE49-F238E27FC236}">
                <a16:creationId xmlns:a16="http://schemas.microsoft.com/office/drawing/2014/main" id="{EE37CBDF-A755-411F-8B45-F68CD719CEB2}"/>
              </a:ext>
            </a:extLst>
          </p:cNvPr>
          <p:cNvSpPr/>
          <p:nvPr/>
        </p:nvSpPr>
        <p:spPr>
          <a:xfrm>
            <a:off x="7576039" y="3766917"/>
            <a:ext cx="1320466" cy="575466"/>
          </a:xfrm>
          <a:prstGeom prst="roundRect">
            <a:avLst>
              <a:gd name="adj" fmla="val 0"/>
            </a:avLst>
          </a:prstGeom>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800" dirty="0"/>
              <a:t>Separate stations</a:t>
            </a:r>
          </a:p>
        </p:txBody>
      </p:sp>
      <p:sp>
        <p:nvSpPr>
          <p:cNvPr id="61" name="Rectangle: Rounded Corners 60" descr="Combined station&#10;">
            <a:extLst>
              <a:ext uri="{FF2B5EF4-FFF2-40B4-BE49-F238E27FC236}">
                <a16:creationId xmlns:a16="http://schemas.microsoft.com/office/drawing/2014/main" id="{3FF3D7B1-BE81-4088-B6C4-99ACE18AE4DD}"/>
              </a:ext>
            </a:extLst>
          </p:cNvPr>
          <p:cNvSpPr/>
          <p:nvPr/>
        </p:nvSpPr>
        <p:spPr>
          <a:xfrm>
            <a:off x="7425944" y="1569212"/>
            <a:ext cx="1320466" cy="575466"/>
          </a:xfrm>
          <a:prstGeom prst="roundRect">
            <a:avLst>
              <a:gd name="adj" fmla="val 0"/>
            </a:avLst>
          </a:prstGeom>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800" dirty="0"/>
              <a:t>Combined station</a:t>
            </a:r>
          </a:p>
        </p:txBody>
      </p:sp>
      <p:cxnSp>
        <p:nvCxnSpPr>
          <p:cNvPr id="62" name="Connector: Elbow 61">
            <a:extLst>
              <a:ext uri="{FF2B5EF4-FFF2-40B4-BE49-F238E27FC236}">
                <a16:creationId xmlns:a16="http://schemas.microsoft.com/office/drawing/2014/main" id="{3F2027CF-10C5-4258-A2DA-9E6B15B86972}"/>
              </a:ext>
              <a:ext uri="{C183D7F6-B498-43B3-948B-1728B52AA6E4}">
                <adec:decorative xmlns:adec="http://schemas.microsoft.com/office/drawing/2017/decorative" val="1"/>
              </a:ext>
            </a:extLst>
          </p:cNvPr>
          <p:cNvCxnSpPr>
            <a:cxnSpLocks/>
            <a:stCxn id="61" idx="3"/>
          </p:cNvCxnSpPr>
          <p:nvPr/>
        </p:nvCxnSpPr>
        <p:spPr>
          <a:xfrm>
            <a:off x="8746410" y="1856945"/>
            <a:ext cx="572913" cy="2856378"/>
          </a:xfrm>
          <a:prstGeom prst="bentConnector2">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Connector: Elbow 62">
            <a:extLst>
              <a:ext uri="{FF2B5EF4-FFF2-40B4-BE49-F238E27FC236}">
                <a16:creationId xmlns:a16="http://schemas.microsoft.com/office/drawing/2014/main" id="{A5298B8A-4C29-4893-82C6-1386A4492F12}"/>
              </a:ext>
              <a:ext uri="{C183D7F6-B498-43B3-948B-1728B52AA6E4}">
                <adec:decorative xmlns:adec="http://schemas.microsoft.com/office/drawing/2017/decorative" val="1"/>
              </a:ext>
            </a:extLst>
          </p:cNvPr>
          <p:cNvCxnSpPr>
            <a:cxnSpLocks/>
            <a:stCxn id="60" idx="3"/>
          </p:cNvCxnSpPr>
          <p:nvPr/>
        </p:nvCxnSpPr>
        <p:spPr>
          <a:xfrm>
            <a:off x="8896505" y="4054650"/>
            <a:ext cx="181020" cy="596548"/>
          </a:xfrm>
          <a:prstGeom prst="bentConnector2">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9701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DCFC Station Design">
            <a:extLst>
              <a:ext uri="{FF2B5EF4-FFF2-40B4-BE49-F238E27FC236}">
                <a16:creationId xmlns:a16="http://schemas.microsoft.com/office/drawing/2014/main" id="{3CDAB284-445C-9644-B7B5-701828AB7B08}"/>
              </a:ext>
            </a:extLst>
          </p:cNvPr>
          <p:cNvSpPr>
            <a:spLocks noGrp="1"/>
          </p:cNvSpPr>
          <p:nvPr>
            <p:ph type="title"/>
          </p:nvPr>
        </p:nvSpPr>
        <p:spPr>
          <a:xfrm>
            <a:off x="609600" y="1"/>
            <a:ext cx="5497435" cy="1207008"/>
          </a:xfrm>
        </p:spPr>
        <p:txBody>
          <a:bodyPr/>
          <a:lstStyle/>
          <a:p>
            <a:r>
              <a:rPr lang="en-US" sz="3200" dirty="0"/>
              <a:t>DCFC </a:t>
            </a:r>
            <a:br>
              <a:rPr lang="en-US" sz="3200" dirty="0"/>
            </a:br>
            <a:r>
              <a:rPr lang="en-US" sz="3200" dirty="0"/>
              <a:t>Station Design</a:t>
            </a:r>
          </a:p>
        </p:txBody>
      </p:sp>
      <p:sp>
        <p:nvSpPr>
          <p:cNvPr id="10" name="Text Placeholder 2">
            <a:extLst>
              <a:ext uri="{FF2B5EF4-FFF2-40B4-BE49-F238E27FC236}">
                <a16:creationId xmlns:a16="http://schemas.microsoft.com/office/drawing/2014/main" id="{A3FB54A1-76AB-4B8B-92E1-D78DA506BCCF}"/>
              </a:ext>
            </a:extLst>
          </p:cNvPr>
          <p:cNvSpPr>
            <a:spLocks noGrp="1"/>
          </p:cNvSpPr>
          <p:nvPr>
            <p:ph type="body" sz="quarter" idx="10"/>
          </p:nvPr>
        </p:nvSpPr>
        <p:spPr>
          <a:xfrm>
            <a:off x="609601" y="1380744"/>
            <a:ext cx="5769934" cy="4533187"/>
          </a:xfrm>
        </p:spPr>
        <p:txBody>
          <a:bodyPr lIns="0">
            <a:noAutofit/>
          </a:bodyPr>
          <a:lstStyle/>
          <a:p>
            <a:pPr marL="0" indent="0">
              <a:lnSpc>
                <a:spcPct val="110000"/>
              </a:lnSpc>
              <a:spcBef>
                <a:spcPts val="0"/>
              </a:spcBef>
              <a:buNone/>
            </a:pPr>
            <a:r>
              <a:rPr lang="en-US" sz="2000" b="1" dirty="0">
                <a:solidFill>
                  <a:srgbClr val="000C14"/>
                </a:solidFill>
              </a:rPr>
              <a:t>Description:</a:t>
            </a:r>
            <a:r>
              <a:rPr lang="en-US" sz="2000" dirty="0">
                <a:solidFill>
                  <a:srgbClr val="000C14"/>
                </a:solidFill>
              </a:rPr>
              <a:t> </a:t>
            </a:r>
            <a:r>
              <a:rPr lang="en-US" sz="2000" dirty="0"/>
              <a:t>NREL explored solutions that can help make DCFC more affordable for electric vehicle (EV) drivers in the United States:</a:t>
            </a:r>
          </a:p>
          <a:p>
            <a:pPr lvl="1">
              <a:lnSpc>
                <a:spcPct val="110000"/>
              </a:lnSpc>
              <a:spcBef>
                <a:spcPts val="800"/>
              </a:spcBef>
            </a:pPr>
            <a:r>
              <a:rPr lang="en-US" sz="2000" dirty="0"/>
              <a:t>Solar PV and/or energy storage (batteries)</a:t>
            </a:r>
          </a:p>
          <a:p>
            <a:pPr lvl="1">
              <a:lnSpc>
                <a:spcPct val="110000"/>
              </a:lnSpc>
              <a:spcBef>
                <a:spcPts val="800"/>
              </a:spcBef>
            </a:pPr>
            <a:r>
              <a:rPr lang="en-US" sz="2000" dirty="0"/>
              <a:t>Co-locating DCFC with a commercial building. </a:t>
            </a:r>
          </a:p>
          <a:p>
            <a:pPr marL="0" indent="0">
              <a:lnSpc>
                <a:spcPct val="110000"/>
              </a:lnSpc>
              <a:spcBef>
                <a:spcPts val="800"/>
              </a:spcBef>
              <a:buNone/>
              <a:defRPr/>
            </a:pPr>
            <a:r>
              <a:rPr lang="en-US" sz="2000" b="1" dirty="0">
                <a:solidFill>
                  <a:srgbClr val="000C14"/>
                </a:solidFill>
              </a:rPr>
              <a:t>Technologies: </a:t>
            </a:r>
            <a:r>
              <a:rPr lang="en-US" sz="2000" dirty="0">
                <a:solidFill>
                  <a:srgbClr val="000C14"/>
                </a:solidFill>
              </a:rPr>
              <a:t>DCFC, solar, battery storage</a:t>
            </a:r>
          </a:p>
          <a:p>
            <a:pPr marL="0" indent="0">
              <a:lnSpc>
                <a:spcPct val="110000"/>
              </a:lnSpc>
              <a:spcBef>
                <a:spcPts val="800"/>
              </a:spcBef>
              <a:buNone/>
              <a:defRPr/>
            </a:pPr>
            <a:r>
              <a:rPr lang="en-US" sz="2000" b="1" dirty="0">
                <a:solidFill>
                  <a:srgbClr val="333333"/>
                </a:solidFill>
              </a:rPr>
              <a:t>Impact: </a:t>
            </a:r>
            <a:r>
              <a:rPr lang="en-US" sz="2000" dirty="0"/>
              <a:t>Found 11%</a:t>
            </a:r>
            <a:r>
              <a:rPr lang="en-US" sz="2000" dirty="0">
                <a:sym typeface="Symbol" panose="05050102010706020507" pitchFamily="18" charset="2"/>
              </a:rPr>
              <a:t></a:t>
            </a:r>
            <a:r>
              <a:rPr lang="en-US" sz="2000" dirty="0"/>
              <a:t>40% of sites can reduce lifetime  electricity cost by installing technologies. Co-location often economically preferable but relative savings diminish as load increases.</a:t>
            </a:r>
          </a:p>
          <a:p>
            <a:pPr marL="0" indent="0">
              <a:lnSpc>
                <a:spcPct val="110000"/>
              </a:lnSpc>
              <a:spcBef>
                <a:spcPts val="800"/>
              </a:spcBef>
              <a:buNone/>
              <a:defRPr/>
            </a:pPr>
            <a:r>
              <a:rPr lang="en-US" sz="2000" b="1" dirty="0">
                <a:solidFill>
                  <a:srgbClr val="000C14"/>
                </a:solidFill>
              </a:rPr>
              <a:t>Partners: </a:t>
            </a:r>
            <a:r>
              <a:rPr lang="en-US" sz="2000" dirty="0">
                <a:solidFill>
                  <a:srgbClr val="000C14"/>
                </a:solidFill>
              </a:rPr>
              <a:t>DOE Vehicle Technologies Office</a:t>
            </a:r>
            <a:endParaRPr lang="en-US" sz="2000" dirty="0"/>
          </a:p>
        </p:txBody>
      </p:sp>
      <p:sp>
        <p:nvSpPr>
          <p:cNvPr id="2" name="TextBox 1">
            <a:extLst>
              <a:ext uri="{FF2B5EF4-FFF2-40B4-BE49-F238E27FC236}">
                <a16:creationId xmlns:a16="http://schemas.microsoft.com/office/drawing/2014/main" id="{8A932C0C-0670-4330-B08B-EF7B017FC560}"/>
              </a:ext>
            </a:extLst>
          </p:cNvPr>
          <p:cNvSpPr txBox="1"/>
          <p:nvPr/>
        </p:nvSpPr>
        <p:spPr>
          <a:xfrm>
            <a:off x="612648" y="6318504"/>
            <a:ext cx="5483352" cy="400110"/>
          </a:xfrm>
          <a:prstGeom prst="rect">
            <a:avLst/>
          </a:prstGeom>
          <a:noFill/>
        </p:spPr>
        <p:txBody>
          <a:bodyPr wrap="square" lIns="0" rtlCol="0">
            <a:spAutoFit/>
          </a:bodyPr>
          <a:lstStyle/>
          <a:p>
            <a:r>
              <a:rPr lang="en-US" sz="1000" dirty="0"/>
              <a:t>Matteo Muratori et al</a:t>
            </a:r>
            <a:r>
              <a:rPr lang="en-US" sz="1000" i="1" dirty="0"/>
              <a:t>.</a:t>
            </a:r>
            <a:r>
              <a:rPr lang="en-US" sz="1000" i="1" dirty="0">
                <a:solidFill>
                  <a:srgbClr val="505050"/>
                </a:solidFill>
              </a:rPr>
              <a:t> Technology solutions to mitigate electricity cost for electric vehicle DC fast charging. </a:t>
            </a:r>
            <a:r>
              <a:rPr lang="en-US" sz="1000" dirty="0"/>
              <a:t>United Kingdom: Applied Energy, May 2019. </a:t>
            </a:r>
            <a:r>
              <a:rPr lang="en-US" sz="1000" dirty="0">
                <a:solidFill>
                  <a:srgbClr val="0C7DBB"/>
                </a:solidFill>
                <a:latin typeface="NexusSans"/>
                <a:hlinkClick r:id="rId3" tooltip="Persistent link using digital object identifier">
                  <a:extLst>
                    <a:ext uri="{A12FA001-AC4F-418D-AE19-62706E023703}">
                      <ahyp:hlinkClr xmlns:ahyp="http://schemas.microsoft.com/office/drawing/2018/hyperlinkcolor" val="tx"/>
                    </a:ext>
                  </a:extLst>
                </a:hlinkClick>
              </a:rPr>
              <a:t>https://doi.org/10.1016/j.apenergy.2019.03.061</a:t>
            </a:r>
            <a:r>
              <a:rPr lang="en-US" sz="1000" dirty="0">
                <a:latin typeface="NexusSans"/>
              </a:rPr>
              <a:t>.</a:t>
            </a:r>
            <a:endParaRPr lang="en-US" sz="1000" b="1" dirty="0"/>
          </a:p>
        </p:txBody>
      </p:sp>
      <p:pic>
        <p:nvPicPr>
          <p:cNvPr id="8" name="Picture 7" descr="National maps displaying utility energy and demand charges by utility service territory. Also displays utility-specific recommendations for PV and batteries at DCFC stations, per REopt analysis.">
            <a:extLst>
              <a:ext uri="{FF2B5EF4-FFF2-40B4-BE49-F238E27FC236}">
                <a16:creationId xmlns:a16="http://schemas.microsoft.com/office/drawing/2014/main" id="{5DC5CB0F-8100-CF40-A2A1-8FBDCA8FE0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96390" y="334172"/>
            <a:ext cx="3534131" cy="3262273"/>
          </a:xfrm>
          <a:prstGeom prst="rect">
            <a:avLst/>
          </a:prstGeom>
        </p:spPr>
      </p:pic>
      <p:pic>
        <p:nvPicPr>
          <p:cNvPr id="9" name="Picture 8" descr="a graph of median cost savings by change capacity">
            <a:extLst>
              <a:ext uri="{FF2B5EF4-FFF2-40B4-BE49-F238E27FC236}">
                <a16:creationId xmlns:a16="http://schemas.microsoft.com/office/drawing/2014/main" id="{E3D47D65-DE47-B24A-A574-77A664EEF88D}"/>
              </a:ext>
              <a:ext uri="{C183D7F6-B498-43B3-948B-1728B52AA6E4}">
                <adec:decorative xmlns:adec="http://schemas.microsoft.com/office/drawing/2017/decorative" val="0"/>
              </a:ext>
            </a:extLst>
          </p:cNvPr>
          <p:cNvPicPr/>
          <p:nvPr/>
        </p:nvPicPr>
        <p:blipFill rotWithShape="1">
          <a:blip r:embed="rId5" cstate="screen">
            <a:extLst>
              <a:ext uri="{28A0092B-C50C-407E-A947-70E740481C1C}">
                <a14:useLocalDpi xmlns:a14="http://schemas.microsoft.com/office/drawing/2010/main"/>
              </a:ext>
            </a:extLst>
          </a:blip>
          <a:srcRect t="5941"/>
          <a:stretch/>
        </p:blipFill>
        <p:spPr bwMode="auto">
          <a:xfrm>
            <a:off x="7156704" y="3766781"/>
            <a:ext cx="4425695" cy="2602541"/>
          </a:xfrm>
          <a:prstGeom prst="rect">
            <a:avLst/>
          </a:prstGeom>
          <a:noFill/>
          <a:ln>
            <a:noFill/>
          </a:ln>
        </p:spPr>
      </p:pic>
    </p:spTree>
    <p:extLst>
      <p:ext uri="{BB962C8B-B14F-4D97-AF65-F5344CB8AC3E}">
        <p14:creationId xmlns:p14="http://schemas.microsoft.com/office/powerpoint/2010/main" val="1811147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Impact of EV Workplace Charging in Minnesota">
            <a:extLst>
              <a:ext uri="{FF2B5EF4-FFF2-40B4-BE49-F238E27FC236}">
                <a16:creationId xmlns:a16="http://schemas.microsoft.com/office/drawing/2014/main" id="{935ECC74-E97B-48BD-B041-D774CC7600D1}"/>
              </a:ext>
            </a:extLst>
          </p:cNvPr>
          <p:cNvSpPr>
            <a:spLocks noGrp="1"/>
          </p:cNvSpPr>
          <p:nvPr>
            <p:ph type="title"/>
          </p:nvPr>
        </p:nvSpPr>
        <p:spPr>
          <a:xfrm>
            <a:off x="609600" y="2"/>
            <a:ext cx="5497435" cy="1207008"/>
          </a:xfrm>
        </p:spPr>
        <p:txBody>
          <a:bodyPr/>
          <a:lstStyle/>
          <a:p>
            <a:r>
              <a:rPr lang="en-US" sz="3200" dirty="0"/>
              <a:t>Impact of EV Workplace Charging in Minnesota</a:t>
            </a:r>
          </a:p>
        </p:txBody>
      </p:sp>
      <p:pic>
        <p:nvPicPr>
          <p:cNvPr id="6" name="Picture 5" descr="REopt logo">
            <a:extLst>
              <a:ext uri="{FF2B5EF4-FFF2-40B4-BE49-F238E27FC236}">
                <a16:creationId xmlns:a16="http://schemas.microsoft.com/office/drawing/2014/main" id="{FEFCD2D3-B449-4336-A63F-98D5EDC6C8B0}"/>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7061064" y="543239"/>
            <a:ext cx="2101440" cy="632336"/>
          </a:xfrm>
          <a:prstGeom prst="rect">
            <a:avLst/>
          </a:prstGeom>
          <a:ln>
            <a:noFill/>
          </a:ln>
          <a:extLst>
            <a:ext uri="{53640926-AAD7-44D8-BBD7-CCE9431645EC}">
              <a14:shadowObscured xmlns:a14="http://schemas.microsoft.com/office/drawing/2010/main"/>
            </a:ext>
          </a:extLst>
        </p:spPr>
      </p:pic>
      <p:pic>
        <p:nvPicPr>
          <p:cNvPr id="7" name="Picture 6" descr="Solar Energy Innovation Network logo">
            <a:extLst>
              <a:ext uri="{FF2B5EF4-FFF2-40B4-BE49-F238E27FC236}">
                <a16:creationId xmlns:a16="http://schemas.microsoft.com/office/drawing/2014/main" id="{7AE4DBF4-67C4-4A8A-AAA7-9D6F98E028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6224" y="355865"/>
            <a:ext cx="1946176" cy="925201"/>
          </a:xfrm>
          <a:prstGeom prst="rect">
            <a:avLst/>
          </a:prstGeom>
        </p:spPr>
      </p:pic>
      <p:sp>
        <p:nvSpPr>
          <p:cNvPr id="9" name="Text Placeholder 2">
            <a:extLst>
              <a:ext uri="{FF2B5EF4-FFF2-40B4-BE49-F238E27FC236}">
                <a16:creationId xmlns:a16="http://schemas.microsoft.com/office/drawing/2014/main" id="{08AFBC97-BC18-4BF8-9AD1-CF6CE0C73A09}"/>
              </a:ext>
            </a:extLst>
          </p:cNvPr>
          <p:cNvSpPr txBox="1">
            <a:spLocks/>
          </p:cNvSpPr>
          <p:nvPr/>
        </p:nvSpPr>
        <p:spPr>
          <a:xfrm>
            <a:off x="609600" y="1380744"/>
            <a:ext cx="5486400" cy="4500033"/>
          </a:xfrm>
          <a:prstGeom prst="rect">
            <a:avLst/>
          </a:prstGeom>
        </p:spPr>
        <p:txBody>
          <a:bodyPr vert="horz" lIns="0" tIns="45720" rIns="91440" bIns="45720" rtlCol="0">
            <a:normAutofit/>
          </a:bodyPr>
          <a:lstStyle>
            <a:lvl1pPr marL="457086" indent="-457086" algn="l" defTabSz="609448" rtl="0" eaLnBrk="1" latinLnBrk="0" hangingPunct="1">
              <a:spcBef>
                <a:spcPct val="20000"/>
              </a:spcBef>
              <a:buFont typeface="Arial"/>
              <a:buChar char="•"/>
              <a:defRPr sz="3199" kern="1200">
                <a:solidFill>
                  <a:schemeClr val="tx1"/>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chemeClr val="tx1"/>
                </a:solidFill>
                <a:latin typeface="+mn-lt"/>
                <a:ea typeface="+mn-ea"/>
                <a:cs typeface="+mn-cs"/>
              </a:defRPr>
            </a:lvl2pPr>
            <a:lvl3pPr marL="1523619" indent="-304724" algn="l" defTabSz="609448" rtl="0" eaLnBrk="1" latinLnBrk="0" hangingPunct="1">
              <a:spcBef>
                <a:spcPct val="20000"/>
              </a:spcBef>
              <a:buFont typeface="Arial"/>
              <a:buChar char="•"/>
              <a:defRPr sz="2933" kern="1200">
                <a:solidFill>
                  <a:schemeClr val="tx1"/>
                </a:solidFill>
                <a:latin typeface="+mn-lt"/>
                <a:ea typeface="+mn-ea"/>
                <a:cs typeface="+mn-cs"/>
              </a:defRPr>
            </a:lvl3pPr>
            <a:lvl4pPr marL="2133067" indent="-304724" algn="l" defTabSz="609448" rtl="0" eaLnBrk="1" latinLnBrk="0" hangingPunct="1">
              <a:spcBef>
                <a:spcPct val="20000"/>
              </a:spcBef>
              <a:buFont typeface="Arial"/>
              <a:buChar char="–"/>
              <a:defRPr sz="2666" kern="1200">
                <a:solidFill>
                  <a:schemeClr val="tx1"/>
                </a:solidFill>
                <a:latin typeface="+mn-lt"/>
                <a:ea typeface="+mn-ea"/>
                <a:cs typeface="+mn-cs"/>
              </a:defRPr>
            </a:lvl4pPr>
            <a:lvl5pPr marL="2742514" indent="-304724" algn="l" defTabSz="609448" rtl="0" eaLnBrk="1" latinLnBrk="0" hangingPunct="1">
              <a:spcBef>
                <a:spcPct val="20000"/>
              </a:spcBef>
              <a:buFont typeface="Arial"/>
              <a:buChar char="»"/>
              <a:defRPr sz="2399"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0" indent="0">
              <a:spcBef>
                <a:spcPts val="0"/>
              </a:spcBef>
              <a:spcAft>
                <a:spcPts val="800"/>
              </a:spcAft>
              <a:buNone/>
            </a:pPr>
            <a:r>
              <a:rPr lang="en-US" sz="2000" b="1" dirty="0">
                <a:solidFill>
                  <a:schemeClr val="accent6">
                    <a:lumMod val="50000"/>
                  </a:schemeClr>
                </a:solidFill>
              </a:rPr>
              <a:t>Description</a:t>
            </a:r>
            <a:r>
              <a:rPr lang="en-US" sz="2000" dirty="0">
                <a:solidFill>
                  <a:schemeClr val="accent6">
                    <a:lumMod val="50000"/>
                  </a:schemeClr>
                </a:solidFill>
              </a:rPr>
              <a:t>: NREL used REopt to evaluate the economics of workplace EV charging. NREL’s EVI-Pro database used to generate static and flexible EV load profiles.</a:t>
            </a:r>
          </a:p>
          <a:p>
            <a:pPr marL="0" indent="0">
              <a:spcBef>
                <a:spcPts val="0"/>
              </a:spcBef>
              <a:spcAft>
                <a:spcPts val="800"/>
              </a:spcAft>
              <a:buNone/>
            </a:pPr>
            <a:r>
              <a:rPr lang="en-US" sz="2000" b="1" dirty="0">
                <a:solidFill>
                  <a:schemeClr val="accent6">
                    <a:lumMod val="50000"/>
                  </a:schemeClr>
                </a:solidFill>
              </a:rPr>
              <a:t>Technology</a:t>
            </a:r>
            <a:r>
              <a:rPr lang="en-US" sz="2000" dirty="0">
                <a:solidFill>
                  <a:schemeClr val="accent6">
                    <a:lumMod val="50000"/>
                  </a:schemeClr>
                </a:solidFill>
              </a:rPr>
              <a:t>: EVs, PV, storage</a:t>
            </a:r>
          </a:p>
          <a:p>
            <a:pPr marL="0" indent="0">
              <a:spcBef>
                <a:spcPts val="0"/>
              </a:spcBef>
              <a:spcAft>
                <a:spcPts val="800"/>
              </a:spcAft>
              <a:buNone/>
            </a:pPr>
            <a:r>
              <a:rPr lang="en-US" sz="2000" b="1" dirty="0">
                <a:solidFill>
                  <a:schemeClr val="accent6">
                    <a:lumMod val="50000"/>
                  </a:schemeClr>
                </a:solidFill>
              </a:rPr>
              <a:t>Impact</a:t>
            </a:r>
            <a:r>
              <a:rPr lang="en-US" sz="2000" dirty="0">
                <a:solidFill>
                  <a:schemeClr val="accent6">
                    <a:lumMod val="50000"/>
                  </a:schemeClr>
                </a:solidFill>
              </a:rPr>
              <a:t>: Found savings from adding PV and storage to EV charging infrastructure and/or flexibility in EV charging times.</a:t>
            </a:r>
          </a:p>
          <a:p>
            <a:pPr marL="0" indent="0">
              <a:spcBef>
                <a:spcPts val="0"/>
              </a:spcBef>
              <a:spcAft>
                <a:spcPts val="800"/>
              </a:spcAft>
              <a:buNone/>
            </a:pPr>
            <a:r>
              <a:rPr lang="en-US" sz="2000" b="1" dirty="0">
                <a:solidFill>
                  <a:schemeClr val="accent6">
                    <a:lumMod val="50000"/>
                  </a:schemeClr>
                </a:solidFill>
              </a:rPr>
              <a:t>Partner</a:t>
            </a:r>
            <a:r>
              <a:rPr lang="en-US" sz="2000" dirty="0">
                <a:solidFill>
                  <a:schemeClr val="accent6">
                    <a:lumMod val="50000"/>
                  </a:schemeClr>
                </a:solidFill>
              </a:rPr>
              <a:t>: City of Minneapolis</a:t>
            </a:r>
          </a:p>
        </p:txBody>
      </p:sp>
      <p:sp>
        <p:nvSpPr>
          <p:cNvPr id="10" name="Rectangle 9">
            <a:extLst>
              <a:ext uri="{FF2B5EF4-FFF2-40B4-BE49-F238E27FC236}">
                <a16:creationId xmlns:a16="http://schemas.microsoft.com/office/drawing/2014/main" id="{A28CBCAF-5A1F-4E6D-85A6-9A5D1A5E0214}"/>
              </a:ext>
            </a:extLst>
          </p:cNvPr>
          <p:cNvSpPr/>
          <p:nvPr/>
        </p:nvSpPr>
        <p:spPr>
          <a:xfrm>
            <a:off x="612648" y="6318504"/>
            <a:ext cx="5494387" cy="400110"/>
          </a:xfrm>
          <a:prstGeom prst="rect">
            <a:avLst/>
          </a:prstGeom>
        </p:spPr>
        <p:txBody>
          <a:bodyPr wrap="square" lIns="0">
            <a:spAutoFit/>
          </a:bodyPr>
          <a:lstStyle/>
          <a:p>
            <a:r>
              <a:rPr lang="en-US" sz="1000" dirty="0"/>
              <a:t>Elgqvist, Emma and Josiah Pohl. </a:t>
            </a:r>
            <a:r>
              <a:rPr lang="en-US" sz="1000" i="1" dirty="0"/>
              <a:t>Evaluating Utility Costs Savings for EV Charging Infrastructure</a:t>
            </a:r>
            <a:r>
              <a:rPr lang="en-US" sz="1000" dirty="0"/>
              <a:t>. Golden, CO: NREL. November 2019. </a:t>
            </a:r>
            <a:r>
              <a:rPr lang="en-US" sz="1000" dirty="0">
                <a:hlinkClick r:id="rId5"/>
              </a:rPr>
              <a:t>https://www.nrel.gov/docs/fy20osti/75269.pdf</a:t>
            </a:r>
            <a:r>
              <a:rPr lang="en-US" sz="1000" dirty="0"/>
              <a:t>. </a:t>
            </a:r>
          </a:p>
        </p:txBody>
      </p:sp>
      <p:graphicFrame>
        <p:nvGraphicFramePr>
          <p:cNvPr id="11" name="Chart 10" descr="a graph of flexible vs static load">
            <a:extLst>
              <a:ext uri="{FF2B5EF4-FFF2-40B4-BE49-F238E27FC236}">
                <a16:creationId xmlns:a16="http://schemas.microsoft.com/office/drawing/2014/main" id="{24FE15BB-F256-4C89-BC15-83D1C0700F2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76183216"/>
              </p:ext>
            </p:extLst>
          </p:nvPr>
        </p:nvGraphicFramePr>
        <p:xfrm>
          <a:off x="6335730" y="4014969"/>
          <a:ext cx="5653551" cy="245729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descr="a graph of load data for 6 ev charger ">
            <a:extLst>
              <a:ext uri="{FF2B5EF4-FFF2-40B4-BE49-F238E27FC236}">
                <a16:creationId xmlns:a16="http://schemas.microsoft.com/office/drawing/2014/main" id="{5799905B-95CE-42B5-974D-F3ECD7835E6B}"/>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623920296"/>
              </p:ext>
            </p:extLst>
          </p:nvPr>
        </p:nvGraphicFramePr>
        <p:xfrm>
          <a:off x="6479459" y="1243817"/>
          <a:ext cx="5509821" cy="268926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161371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ational Economic Analysis of Behind-the-Meter Storage">
            <a:extLst>
              <a:ext uri="{FF2B5EF4-FFF2-40B4-BE49-F238E27FC236}">
                <a16:creationId xmlns:a16="http://schemas.microsoft.com/office/drawing/2014/main" id="{F50113E5-8D76-48F0-9B21-36C62C91CD91}"/>
              </a:ext>
            </a:extLst>
          </p:cNvPr>
          <p:cNvSpPr>
            <a:spLocks noGrp="1"/>
          </p:cNvSpPr>
          <p:nvPr>
            <p:ph type="title"/>
          </p:nvPr>
        </p:nvSpPr>
        <p:spPr>
          <a:xfrm>
            <a:off x="612648" y="0"/>
            <a:ext cx="11045952" cy="1207008"/>
          </a:xfrm>
        </p:spPr>
        <p:txBody>
          <a:bodyPr>
            <a:normAutofit/>
          </a:bodyPr>
          <a:lstStyle/>
          <a:p>
            <a:r>
              <a:rPr lang="en-US" sz="3200" dirty="0"/>
              <a:t>National Economic Analysis of Behind-the-Meter Storage</a:t>
            </a:r>
          </a:p>
        </p:txBody>
      </p:sp>
      <p:pic>
        <p:nvPicPr>
          <p:cNvPr id="4" name="Content Placeholder 3" descr="a map graph of the average expected savings across all model cases">
            <a:extLst>
              <a:ext uri="{FF2B5EF4-FFF2-40B4-BE49-F238E27FC236}">
                <a16:creationId xmlns:a16="http://schemas.microsoft.com/office/drawing/2014/main" id="{E6335B52-6FB2-48CD-89E1-EF176C81CF62}"/>
              </a:ext>
              <a:ext uri="{C183D7F6-B498-43B3-948B-1728B52AA6E4}">
                <adec:decorative xmlns:adec="http://schemas.microsoft.com/office/drawing/2017/decorative" val="0"/>
              </a:ext>
            </a:extLst>
          </p:cNvPr>
          <p:cNvPicPr>
            <a:picLocks noGrp="1" noChangeAspect="1"/>
          </p:cNvPicPr>
          <p:nvPr>
            <p:ph idx="4294967295"/>
          </p:nvPr>
        </p:nvPicPr>
        <p:blipFill rotWithShape="1">
          <a:blip r:embed="rId3">
            <a:extLst>
              <a:ext uri="{28A0092B-C50C-407E-A947-70E740481C1C}">
                <a14:useLocalDpi xmlns:a14="http://schemas.microsoft.com/office/drawing/2010/main"/>
              </a:ext>
            </a:extLst>
          </a:blip>
          <a:srcRect/>
          <a:stretch/>
        </p:blipFill>
        <p:spPr>
          <a:xfrm>
            <a:off x="5831277" y="1517545"/>
            <a:ext cx="5892800" cy="3426884"/>
          </a:xfrm>
          <a:prstGeom prst="rect">
            <a:avLst/>
          </a:prstGeom>
          <a:ln w="12700">
            <a:solidFill>
              <a:schemeClr val="tx1">
                <a:lumMod val="60000"/>
                <a:lumOff val="40000"/>
              </a:schemeClr>
            </a:solidFill>
          </a:ln>
        </p:spPr>
      </p:pic>
      <p:pic>
        <p:nvPicPr>
          <p:cNvPr id="5" name="Content Placeholder 3">
            <a:extLst>
              <a:ext uri="{FF2B5EF4-FFF2-40B4-BE49-F238E27FC236}">
                <a16:creationId xmlns:a16="http://schemas.microsoft.com/office/drawing/2014/main" id="{5EDFF434-CC93-4B63-BB6E-32F3652C0FE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726627" y="5075268"/>
            <a:ext cx="4102100" cy="622300"/>
          </a:xfrm>
          <a:prstGeom prst="rect">
            <a:avLst/>
          </a:prstGeom>
        </p:spPr>
      </p:pic>
      <p:pic>
        <p:nvPicPr>
          <p:cNvPr id="6" name="Content Placeholder 3">
            <a:extLst>
              <a:ext uri="{FF2B5EF4-FFF2-40B4-BE49-F238E27FC236}">
                <a16:creationId xmlns:a16="http://schemas.microsoft.com/office/drawing/2014/main" id="{9BEE942A-DDA0-45C4-9B94-FD981A52BE71}"/>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824927" y="5706353"/>
            <a:ext cx="5905500" cy="469900"/>
          </a:xfrm>
          <a:prstGeom prst="rect">
            <a:avLst/>
          </a:prstGeom>
        </p:spPr>
      </p:pic>
      <p:sp>
        <p:nvSpPr>
          <p:cNvPr id="8" name="TextBox 7">
            <a:extLst>
              <a:ext uri="{FF2B5EF4-FFF2-40B4-BE49-F238E27FC236}">
                <a16:creationId xmlns:a16="http://schemas.microsoft.com/office/drawing/2014/main" id="{CC845F08-000C-4863-964E-F202F158B441}"/>
              </a:ext>
            </a:extLst>
          </p:cNvPr>
          <p:cNvSpPr txBox="1"/>
          <p:nvPr/>
        </p:nvSpPr>
        <p:spPr>
          <a:xfrm>
            <a:off x="612648" y="1380744"/>
            <a:ext cx="4498848" cy="3785652"/>
          </a:xfrm>
          <a:prstGeom prst="rect">
            <a:avLst/>
          </a:prstGeom>
          <a:noFill/>
        </p:spPr>
        <p:txBody>
          <a:bodyPr wrap="square" lIns="0" rtlCol="0">
            <a:spAutoFit/>
          </a:bodyPr>
          <a:lstStyle/>
          <a:p>
            <a:pPr>
              <a:spcAft>
                <a:spcPts val="800"/>
              </a:spcAft>
            </a:pPr>
            <a:r>
              <a:rPr lang="en-US" sz="2000" b="1" dirty="0">
                <a:solidFill>
                  <a:srgbClr val="000000"/>
                </a:solidFill>
              </a:rPr>
              <a:t>Description: </a:t>
            </a:r>
            <a:r>
              <a:rPr lang="en-US" sz="2000" dirty="0">
                <a:solidFill>
                  <a:srgbClr val="000000"/>
                </a:solidFill>
              </a:rPr>
              <a:t>Analyzed behind-the-meter solar and storage economics across 16 climate zones, 16 building types, 80 utility rate tariffs, and varying technology price points.</a:t>
            </a:r>
          </a:p>
          <a:p>
            <a:pPr>
              <a:spcAft>
                <a:spcPts val="800"/>
              </a:spcAft>
            </a:pPr>
            <a:r>
              <a:rPr lang="en-US" sz="2000" b="1" dirty="0">
                <a:solidFill>
                  <a:srgbClr val="000000"/>
                </a:solidFill>
              </a:rPr>
              <a:t>Technology: </a:t>
            </a:r>
            <a:r>
              <a:rPr lang="en-US" sz="2000" dirty="0">
                <a:solidFill>
                  <a:srgbClr val="000000"/>
                </a:solidFill>
              </a:rPr>
              <a:t>PV, storage</a:t>
            </a:r>
          </a:p>
          <a:p>
            <a:pPr>
              <a:spcAft>
                <a:spcPts val="800"/>
              </a:spcAft>
            </a:pPr>
            <a:r>
              <a:rPr lang="en-US" sz="2000" b="1" dirty="0">
                <a:solidFill>
                  <a:srgbClr val="000000"/>
                </a:solidFill>
              </a:rPr>
              <a:t>Impact: </a:t>
            </a:r>
            <a:r>
              <a:rPr lang="en-US" sz="2000" dirty="0">
                <a:solidFill>
                  <a:srgbClr val="000000"/>
                </a:solidFill>
              </a:rPr>
              <a:t>Identified critical factors in the cost-effectiveness of solar+storage in commercial buildings</a:t>
            </a:r>
          </a:p>
          <a:p>
            <a:pPr>
              <a:spcAft>
                <a:spcPts val="800"/>
              </a:spcAft>
            </a:pPr>
            <a:r>
              <a:rPr lang="en-US" sz="2000" b="1" dirty="0">
                <a:solidFill>
                  <a:srgbClr val="000000"/>
                </a:solidFill>
              </a:rPr>
              <a:t>Partner: </a:t>
            </a:r>
            <a:r>
              <a:rPr lang="en-US" sz="2000" dirty="0">
                <a:solidFill>
                  <a:srgbClr val="000000"/>
                </a:solidFill>
              </a:rPr>
              <a:t>DOE Solar Energy Technologies Office</a:t>
            </a:r>
          </a:p>
        </p:txBody>
      </p:sp>
      <p:graphicFrame>
        <p:nvGraphicFramePr>
          <p:cNvPr id="3" name="Table 2">
            <a:extLst>
              <a:ext uri="{FF2B5EF4-FFF2-40B4-BE49-F238E27FC236}">
                <a16:creationId xmlns:a16="http://schemas.microsoft.com/office/drawing/2014/main" id="{BDFCDBE5-CFC4-4B0B-A20F-93ABE0D40B46}"/>
              </a:ext>
            </a:extLst>
          </p:cNvPr>
          <p:cNvGraphicFramePr>
            <a:graphicFrameLocks noGrp="1"/>
          </p:cNvGraphicFramePr>
          <p:nvPr>
            <p:extLst>
              <p:ext uri="{D42A27DB-BD31-4B8C-83A1-F6EECF244321}">
                <p14:modId xmlns:p14="http://schemas.microsoft.com/office/powerpoint/2010/main" val="197995700"/>
              </p:ext>
            </p:extLst>
          </p:nvPr>
        </p:nvGraphicFramePr>
        <p:xfrm>
          <a:off x="612649" y="6176253"/>
          <a:ext cx="5218628" cy="426720"/>
        </p:xfrm>
        <a:graphic>
          <a:graphicData uri="http://schemas.openxmlformats.org/drawingml/2006/table">
            <a:tbl>
              <a:tblPr firstRow="1"/>
              <a:tblGrid>
                <a:gridCol w="5218628">
                  <a:extLst>
                    <a:ext uri="{9D8B030D-6E8A-4147-A177-3AD203B41FA5}">
                      <a16:colId xmlns:a16="http://schemas.microsoft.com/office/drawing/2014/main" val="2247509813"/>
                    </a:ext>
                  </a:extLst>
                </a:gridCol>
              </a:tblGrid>
              <a:tr h="266792">
                <a:tc>
                  <a:txBody>
                    <a:bodyPr/>
                    <a:lstStyle/>
                    <a:p>
                      <a:pPr algn="l"/>
                      <a:r>
                        <a:rPr lang="en-US" sz="1000" b="0" dirty="0">
                          <a:effectLst/>
                          <a:latin typeface="+mn-lt"/>
                        </a:rPr>
                        <a:t>Joyce McLaren et al</a:t>
                      </a:r>
                      <a:r>
                        <a:rPr lang="en-US" sz="1000" b="0" i="1" dirty="0">
                          <a:effectLst/>
                          <a:latin typeface="+mn-lt"/>
                        </a:rPr>
                        <a:t>. </a:t>
                      </a:r>
                      <a:r>
                        <a:rPr lang="en-US" sz="1000" b="0" i="1" dirty="0">
                          <a:solidFill>
                            <a:srgbClr val="505050"/>
                          </a:solidFill>
                          <a:effectLst/>
                          <a:latin typeface="+mn-lt"/>
                        </a:rPr>
                        <a:t>Solar-plus-storage economics: What works where, and why? </a:t>
                      </a:r>
                      <a:r>
                        <a:rPr lang="en-US" sz="1000" b="0" i="0" dirty="0">
                          <a:solidFill>
                            <a:srgbClr val="505050"/>
                          </a:solidFill>
                          <a:effectLst/>
                          <a:latin typeface="+mn-lt"/>
                        </a:rPr>
                        <a:t>Netherlands: </a:t>
                      </a:r>
                      <a:r>
                        <a:rPr lang="en-US" sz="1000" b="0" i="0" dirty="0">
                          <a:effectLst/>
                          <a:latin typeface="+mn-lt"/>
                        </a:rPr>
                        <a:t>Electricity </a:t>
                      </a:r>
                      <a:r>
                        <a:rPr lang="en-US" sz="1000" b="0" dirty="0">
                          <a:effectLst/>
                          <a:latin typeface="+mn-lt"/>
                        </a:rPr>
                        <a:t>Journal. January–February 2019. </a:t>
                      </a:r>
                      <a:r>
                        <a:rPr lang="en-US" sz="1000" b="0" i="0" u="sng" dirty="0">
                          <a:solidFill>
                            <a:srgbClr val="0C7DBB"/>
                          </a:solidFill>
                          <a:effectLst/>
                          <a:latin typeface="+mn-lt"/>
                          <a:hlinkClick r:id="rId6" tooltip="Persistent link using digital object identifier">
                            <a:extLst>
                              <a:ext uri="{A12FA001-AC4F-418D-AE19-62706E023703}">
                                <ahyp:hlinkClr xmlns:ahyp="http://schemas.microsoft.com/office/drawing/2018/hyperlinkcolor" val="tx"/>
                              </a:ext>
                            </a:extLst>
                          </a:hlinkClick>
                        </a:rPr>
                        <a:t>https://doi.org/10.1016/j.tej.2019.01.006</a:t>
                      </a:r>
                      <a:r>
                        <a:rPr lang="en-US" sz="1000" b="0" i="0" u="sng" dirty="0">
                          <a:solidFill>
                            <a:srgbClr val="E9711C"/>
                          </a:solidFill>
                          <a:effectLst/>
                          <a:latin typeface="+mn-lt"/>
                        </a:rPr>
                        <a:t>. </a:t>
                      </a:r>
                      <a:endParaRPr lang="en-US" sz="1000" b="0" dirty="0">
                        <a:effectLst/>
                        <a:latin typeface="+mn-lt"/>
                      </a:endParaRPr>
                    </a:p>
                  </a:txBody>
                  <a:tcPr marL="0" marR="121920" marT="60960" marB="6096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17125834"/>
                  </a:ext>
                </a:extLst>
              </a:tr>
            </a:tbl>
          </a:graphicData>
        </a:graphic>
      </p:graphicFrame>
    </p:spTree>
    <p:extLst>
      <p:ext uri="{BB962C8B-B14F-4D97-AF65-F5344CB8AC3E}">
        <p14:creationId xmlns:p14="http://schemas.microsoft.com/office/powerpoint/2010/main" val="95715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descr="Deploying Cost-Effective Efficiency, &#10;Renewable Energy, and Storage"/>
          <p:cNvSpPr>
            <a:spLocks noGrp="1"/>
          </p:cNvSpPr>
          <p:nvPr>
            <p:ph type="title"/>
          </p:nvPr>
        </p:nvSpPr>
        <p:spPr>
          <a:xfrm>
            <a:off x="609598" y="1"/>
            <a:ext cx="11045952" cy="1207008"/>
          </a:xfrm>
        </p:spPr>
        <p:txBody>
          <a:bodyPr/>
          <a:lstStyle/>
          <a:p>
            <a:r>
              <a:rPr lang="en-US" sz="3200" dirty="0"/>
              <a:t>Deploying Cost-Effective Efficiency, </a:t>
            </a:r>
            <a:br>
              <a:rPr lang="en-US" sz="3200" dirty="0"/>
            </a:br>
            <a:r>
              <a:rPr lang="en-US" sz="3200" dirty="0"/>
              <a:t>Renewable Energy, and Storage</a:t>
            </a:r>
          </a:p>
        </p:txBody>
      </p:sp>
      <p:sp>
        <p:nvSpPr>
          <p:cNvPr id="6" name="Content Placeholder 8">
            <a:extLst>
              <a:ext uri="{FF2B5EF4-FFF2-40B4-BE49-F238E27FC236}">
                <a16:creationId xmlns:a16="http://schemas.microsoft.com/office/drawing/2014/main" id="{26E97C89-AB96-430B-9F15-A9DC29DEE40C}"/>
              </a:ext>
            </a:extLst>
          </p:cNvPr>
          <p:cNvSpPr txBox="1">
            <a:spLocks/>
          </p:cNvSpPr>
          <p:nvPr/>
        </p:nvSpPr>
        <p:spPr>
          <a:xfrm>
            <a:off x="609599" y="1380744"/>
            <a:ext cx="3761233" cy="5311455"/>
          </a:xfrm>
          <a:prstGeom prst="rect">
            <a:avLst/>
          </a:prstGeom>
        </p:spPr>
        <p:txBody>
          <a:bodyPr lIns="0" anchor="t" anchorCtr="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800" b="1" dirty="0">
                <a:solidFill>
                  <a:schemeClr val="accent6">
                    <a:lumMod val="50000"/>
                  </a:schemeClr>
                </a:solidFill>
              </a:rPr>
              <a:t>Description: </a:t>
            </a:r>
            <a:r>
              <a:rPr lang="en-US" sz="1800" dirty="0">
                <a:solidFill>
                  <a:schemeClr val="accent6">
                    <a:lumMod val="50000"/>
                  </a:schemeClr>
                </a:solidFill>
              </a:rPr>
              <a:t>NREL is working with the Army Office of Energy Initiatives to evaluate renewable energy and storage projects across 100 Army bases. NREL is prioritizing technically and economically feasible projects and assisting in project development.</a:t>
            </a:r>
          </a:p>
          <a:p>
            <a:pPr marL="0" indent="0">
              <a:spcBef>
                <a:spcPts val="0"/>
              </a:spcBef>
              <a:spcAft>
                <a:spcPts val="800"/>
              </a:spcAft>
              <a:buNone/>
            </a:pPr>
            <a:r>
              <a:rPr lang="en-US" sz="1800" b="1" dirty="0">
                <a:solidFill>
                  <a:schemeClr val="accent6">
                    <a:lumMod val="50000"/>
                  </a:schemeClr>
                </a:solidFill>
              </a:rPr>
              <a:t>Technology:</a:t>
            </a:r>
            <a:r>
              <a:rPr lang="en-US" sz="1800" dirty="0">
                <a:solidFill>
                  <a:schemeClr val="accent6">
                    <a:lumMod val="50000"/>
                  </a:schemeClr>
                </a:solidFill>
              </a:rPr>
              <a:t> PV, wind, CHP, biomass, natural gas, storage, microgrids</a:t>
            </a:r>
          </a:p>
          <a:p>
            <a:pPr marL="0" indent="0">
              <a:spcBef>
                <a:spcPts val="0"/>
              </a:spcBef>
              <a:spcAft>
                <a:spcPts val="800"/>
              </a:spcAft>
              <a:buNone/>
            </a:pPr>
            <a:r>
              <a:rPr lang="en-US" sz="1800" b="1" dirty="0">
                <a:solidFill>
                  <a:schemeClr val="accent6">
                    <a:lumMod val="50000"/>
                  </a:schemeClr>
                </a:solidFill>
              </a:rPr>
              <a:t>Impact:</a:t>
            </a:r>
            <a:r>
              <a:rPr lang="en-US" sz="1800" dirty="0">
                <a:solidFill>
                  <a:schemeClr val="accent6">
                    <a:lumMod val="50000"/>
                  </a:schemeClr>
                </a:solidFill>
              </a:rPr>
              <a:t> Identifying cost-effective renewable energy, storage, and microgrid projects to reduce Army energy cost and increase installation resilience</a:t>
            </a:r>
          </a:p>
          <a:p>
            <a:pPr marL="0" indent="0">
              <a:spcBef>
                <a:spcPts val="0"/>
              </a:spcBef>
              <a:spcAft>
                <a:spcPts val="800"/>
              </a:spcAft>
              <a:buNone/>
            </a:pPr>
            <a:r>
              <a:rPr lang="en-US" sz="1800" b="1" dirty="0">
                <a:solidFill>
                  <a:schemeClr val="accent6">
                    <a:lumMod val="50000"/>
                  </a:schemeClr>
                </a:solidFill>
              </a:rPr>
              <a:t>Partners:</a:t>
            </a:r>
            <a:r>
              <a:rPr lang="en-US" sz="1800" dirty="0">
                <a:solidFill>
                  <a:schemeClr val="accent6">
                    <a:lumMod val="50000"/>
                  </a:schemeClr>
                </a:solidFill>
              </a:rPr>
              <a:t> U.S. Army Office of Energy Initiatives</a:t>
            </a:r>
          </a:p>
        </p:txBody>
      </p:sp>
      <p:sp>
        <p:nvSpPr>
          <p:cNvPr id="3" name="TextBox 2">
            <a:extLst>
              <a:ext uri="{FF2B5EF4-FFF2-40B4-BE49-F238E27FC236}">
                <a16:creationId xmlns:a16="http://schemas.microsoft.com/office/drawing/2014/main" id="{9A849C23-7A66-4601-83D1-20972395438D}"/>
              </a:ext>
            </a:extLst>
          </p:cNvPr>
          <p:cNvSpPr txBox="1"/>
          <p:nvPr/>
        </p:nvSpPr>
        <p:spPr>
          <a:xfrm>
            <a:off x="612648" y="6318504"/>
            <a:ext cx="6170924" cy="400110"/>
          </a:xfrm>
          <a:prstGeom prst="rect">
            <a:avLst/>
          </a:prstGeom>
          <a:noFill/>
        </p:spPr>
        <p:txBody>
          <a:bodyPr wrap="square" lIns="0" rtlCol="0">
            <a:spAutoFit/>
          </a:bodyPr>
          <a:lstStyle/>
          <a:p>
            <a:r>
              <a:rPr lang="en-US" sz="1000" dirty="0"/>
              <a:t>NREL. </a:t>
            </a:r>
            <a:r>
              <a:rPr lang="en-US" sz="1000" i="1" dirty="0"/>
              <a:t>REopt Screenings Catalyze Development of Hundreds of Megawatts of Renewable Energy for Federal Agencies. </a:t>
            </a:r>
            <a:r>
              <a:rPr lang="en-US" sz="1000" dirty="0"/>
              <a:t>Golden, CO: NREL. April 2017. </a:t>
            </a:r>
            <a:r>
              <a:rPr lang="en-US" sz="1000" dirty="0">
                <a:hlinkClick r:id="rId3"/>
              </a:rPr>
              <a:t>http://www.nrel.gov/docs/fy17osti/68219.pdf</a:t>
            </a:r>
            <a:r>
              <a:rPr lang="en-US" sz="1000" dirty="0"/>
              <a:t>.</a:t>
            </a:r>
          </a:p>
        </p:txBody>
      </p:sp>
      <p:sp>
        <p:nvSpPr>
          <p:cNvPr id="11" name="Slide Number Placeholder 10">
            <a:extLst>
              <a:ext uri="{C183D7F6-B498-43B3-948B-1728B52AA6E4}">
                <adec:decorative xmlns:adec="http://schemas.microsoft.com/office/drawing/2017/decorative" val="1"/>
              </a:ext>
            </a:extLst>
          </p:cNvPr>
          <p:cNvSpPr>
            <a:spLocks noGrp="1"/>
          </p:cNvSpPr>
          <p:nvPr>
            <p:ph type="sldNum" sz="quarter" idx="4294967295"/>
          </p:nvPr>
        </p:nvSpPr>
        <p:spPr/>
        <p:txBody>
          <a:bodyPr/>
          <a:lstStyle/>
          <a:p>
            <a:pPr algn="ctr" defTabSz="914377">
              <a:defRPr/>
            </a:pPr>
            <a:endParaRPr lang="en-US" altLang="en-US" sz="1000" dirty="0">
              <a:solidFill>
                <a:srgbClr val="FFFFFF"/>
              </a:solidFill>
              <a:latin typeface="Calibri"/>
            </a:endParaRPr>
          </a:p>
        </p:txBody>
      </p:sp>
      <p:pic>
        <p:nvPicPr>
          <p:cNvPr id="2" name="Picture 1" descr="Map of the United States with callouts showing NREL's evaluation of how to increase energy security and resiliency across U.S. Army installation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8803" y="1417320"/>
            <a:ext cx="7043928" cy="4656136"/>
          </a:xfrm>
          <a:prstGeom prst="rect">
            <a:avLst/>
          </a:prstGeom>
        </p:spPr>
      </p:pic>
    </p:spTree>
    <p:extLst>
      <p:ext uri="{BB962C8B-B14F-4D97-AF65-F5344CB8AC3E}">
        <p14:creationId xmlns:p14="http://schemas.microsoft.com/office/powerpoint/2010/main" val="3448162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descr="a map graph of net presented value">
            <a:extLst>
              <a:ext uri="{C183D7F6-B498-43B3-948B-1728B52AA6E4}">
                <adec:decorative xmlns:adec="http://schemas.microsoft.com/office/drawing/2017/decorative" val="0"/>
              </a:ext>
            </a:extLst>
          </p:cNvPr>
          <p:cNvPicPr preferRelativeResize="0">
            <a:picLocks/>
          </p:cNvPicPr>
          <p:nvPr/>
        </p:nvPicPr>
        <p:blipFill>
          <a:blip r:embed="rId3" cstate="screen">
            <a:extLst>
              <a:ext uri="{28A0092B-C50C-407E-A947-70E740481C1C}">
                <a14:useLocalDpi xmlns:a14="http://schemas.microsoft.com/office/drawing/2010/main"/>
              </a:ext>
            </a:extLst>
          </a:blip>
          <a:stretch>
            <a:fillRect/>
          </a:stretch>
        </p:blipFill>
        <p:spPr bwMode="auto">
          <a:xfrm>
            <a:off x="6269667" y="1234896"/>
            <a:ext cx="5139431" cy="3564528"/>
          </a:xfrm>
          <a:prstGeom prst="rect">
            <a:avLst/>
          </a:prstGeom>
          <a:noFill/>
          <a:ln>
            <a:noFill/>
          </a:ln>
        </p:spPr>
      </p:pic>
      <p:sp>
        <p:nvSpPr>
          <p:cNvPr id="3" name="Title 2" descr="Identifying and Prioritizing Projects Across a Portfolio "/>
          <p:cNvSpPr>
            <a:spLocks noGrp="1"/>
          </p:cNvSpPr>
          <p:nvPr>
            <p:ph type="title"/>
          </p:nvPr>
        </p:nvSpPr>
        <p:spPr>
          <a:xfrm>
            <a:off x="609599" y="1"/>
            <a:ext cx="11045952" cy="1209524"/>
          </a:xfrm>
        </p:spPr>
        <p:txBody>
          <a:bodyPr>
            <a:normAutofit/>
          </a:bodyPr>
          <a:lstStyle/>
          <a:p>
            <a:r>
              <a:rPr lang="en-US" sz="3200" dirty="0"/>
              <a:t>Identifying and Prioritizing Projects Across a Portfolio </a:t>
            </a:r>
          </a:p>
        </p:txBody>
      </p:sp>
      <p:sp>
        <p:nvSpPr>
          <p:cNvPr id="9" name="Content Placeholder 8"/>
          <p:cNvSpPr>
            <a:spLocks noGrp="1"/>
          </p:cNvSpPr>
          <p:nvPr>
            <p:ph type="body" sz="quarter" idx="10"/>
          </p:nvPr>
        </p:nvSpPr>
        <p:spPr>
          <a:xfrm>
            <a:off x="609599" y="1380744"/>
            <a:ext cx="4785362" cy="4519456"/>
          </a:xfrm>
        </p:spPr>
        <p:txBody>
          <a:bodyPr lIns="0" anchor="t">
            <a:noAutofit/>
          </a:bodyPr>
          <a:lstStyle/>
          <a:p>
            <a:pPr marL="0" indent="0">
              <a:spcBef>
                <a:spcPts val="0"/>
              </a:spcBef>
              <a:spcAft>
                <a:spcPts val="800"/>
              </a:spcAft>
              <a:buNone/>
            </a:pPr>
            <a:r>
              <a:rPr lang="en-US" sz="2000" b="1" dirty="0">
                <a:solidFill>
                  <a:schemeClr val="accent6">
                    <a:lumMod val="50000"/>
                  </a:schemeClr>
                </a:solidFill>
              </a:rPr>
              <a:t>Description: </a:t>
            </a:r>
            <a:r>
              <a:rPr lang="en-US" sz="2000" dirty="0">
                <a:solidFill>
                  <a:schemeClr val="accent6">
                    <a:lumMod val="50000"/>
                  </a:schemeClr>
                </a:solidFill>
              </a:rPr>
              <a:t>NREL evaluated 700 sites for Time Warner Cable to identify and prioritize technically and economically feasible renewable energy and storage projects and estimate the cost of meeting renewable energy goals.</a:t>
            </a:r>
          </a:p>
          <a:p>
            <a:pPr marL="0" indent="0">
              <a:spcBef>
                <a:spcPts val="0"/>
              </a:spcBef>
              <a:spcAft>
                <a:spcPts val="800"/>
              </a:spcAft>
              <a:buNone/>
            </a:pPr>
            <a:r>
              <a:rPr lang="en-US" sz="2000" b="1" dirty="0">
                <a:solidFill>
                  <a:schemeClr val="accent6">
                    <a:lumMod val="50000"/>
                  </a:schemeClr>
                </a:solidFill>
              </a:rPr>
              <a:t>Technology:</a:t>
            </a:r>
            <a:r>
              <a:rPr lang="en-US" sz="2000" dirty="0">
                <a:solidFill>
                  <a:schemeClr val="accent6">
                    <a:lumMod val="50000"/>
                  </a:schemeClr>
                </a:solidFill>
              </a:rPr>
              <a:t> PV, wind, ground-source heat pump, storage</a:t>
            </a:r>
          </a:p>
          <a:p>
            <a:pPr marL="0" indent="0">
              <a:spcBef>
                <a:spcPts val="0"/>
              </a:spcBef>
              <a:spcAft>
                <a:spcPts val="800"/>
              </a:spcAft>
              <a:buNone/>
            </a:pPr>
            <a:r>
              <a:rPr lang="en-US" sz="2000" b="1" dirty="0">
                <a:solidFill>
                  <a:schemeClr val="accent6">
                    <a:lumMod val="50000"/>
                  </a:schemeClr>
                </a:solidFill>
              </a:rPr>
              <a:t>Impact:</a:t>
            </a:r>
            <a:r>
              <a:rPr lang="en-US" sz="2000" dirty="0">
                <a:solidFill>
                  <a:schemeClr val="accent6">
                    <a:lumMod val="50000"/>
                  </a:schemeClr>
                </a:solidFill>
              </a:rPr>
              <a:t> Identified cost-effective renewable energy and microgrid projects to meet Time Warner Cable energy goals for reduced energy use, reduced energy cost, and increased resilience. </a:t>
            </a:r>
          </a:p>
          <a:p>
            <a:pPr marL="0" indent="0">
              <a:spcBef>
                <a:spcPts val="0"/>
              </a:spcBef>
              <a:spcAft>
                <a:spcPts val="800"/>
              </a:spcAft>
              <a:buNone/>
            </a:pPr>
            <a:r>
              <a:rPr lang="en-US" sz="2000" b="1" dirty="0">
                <a:solidFill>
                  <a:schemeClr val="accent6">
                    <a:lumMod val="50000"/>
                  </a:schemeClr>
                </a:solidFill>
              </a:rPr>
              <a:t>Partners:</a:t>
            </a:r>
            <a:r>
              <a:rPr lang="en-US" sz="2000" dirty="0">
                <a:solidFill>
                  <a:schemeClr val="accent6">
                    <a:lumMod val="50000"/>
                  </a:schemeClr>
                </a:solidFill>
              </a:rPr>
              <a:t> Time Warner Cable, Inc.</a:t>
            </a:r>
          </a:p>
        </p:txBody>
      </p:sp>
      <p:graphicFrame>
        <p:nvGraphicFramePr>
          <p:cNvPr id="6" name="Table 5" descr="a table of economically viable pv projects across twc portfolio"/>
          <p:cNvGraphicFramePr>
            <a:graphicFrameLocks noGrp="1"/>
          </p:cNvGraphicFramePr>
          <p:nvPr>
            <p:extLst>
              <p:ext uri="{D42A27DB-BD31-4B8C-83A1-F6EECF244321}">
                <p14:modId xmlns:p14="http://schemas.microsoft.com/office/powerpoint/2010/main" val="430985081"/>
              </p:ext>
            </p:extLst>
          </p:nvPr>
        </p:nvGraphicFramePr>
        <p:xfrm>
          <a:off x="6269667" y="4873110"/>
          <a:ext cx="5213772" cy="1499988"/>
        </p:xfrm>
        <a:graphic>
          <a:graphicData uri="http://schemas.openxmlformats.org/drawingml/2006/table">
            <a:tbl>
              <a:tblPr firstRow="1" bandRow="1">
                <a:tableStyleId>{69012ECD-51FC-41F1-AA8D-1B2483CD663E}</a:tableStyleId>
              </a:tblPr>
              <a:tblGrid>
                <a:gridCol w="2687046">
                  <a:extLst>
                    <a:ext uri="{9D8B030D-6E8A-4147-A177-3AD203B41FA5}">
                      <a16:colId xmlns:a16="http://schemas.microsoft.com/office/drawing/2014/main" val="20000"/>
                    </a:ext>
                  </a:extLst>
                </a:gridCol>
                <a:gridCol w="2526726">
                  <a:extLst>
                    <a:ext uri="{9D8B030D-6E8A-4147-A177-3AD203B41FA5}">
                      <a16:colId xmlns:a16="http://schemas.microsoft.com/office/drawing/2014/main" val="20001"/>
                    </a:ext>
                  </a:extLst>
                </a:gridCol>
              </a:tblGrid>
              <a:tr h="285989">
                <a:tc gridSpan="2">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dirty="0"/>
                        <a:t>Economically Viable PV Projects Across TWC Portfolio</a:t>
                      </a:r>
                    </a:p>
                  </a:txBody>
                  <a:tcPr marL="81711" marR="81711" marT="40856" marB="40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pPr marL="0" marR="0" algn="r">
                        <a:spcBef>
                          <a:spcPts val="0"/>
                        </a:spcBef>
                        <a:spcAft>
                          <a:spcPts val="0"/>
                        </a:spcAft>
                      </a:pPr>
                      <a:endParaRPr lang="en-US" sz="1300" b="0" dirty="0">
                        <a:effectLst/>
                        <a:latin typeface="Calibri"/>
                        <a:ea typeface="Calibri"/>
                        <a:cs typeface="Times New Roman"/>
                      </a:endParaRPr>
                    </a:p>
                  </a:txBody>
                  <a:tcPr marL="81711" marR="81711" marT="40856" marB="40856" anchor="ctr"/>
                </a:tc>
                <a:extLst>
                  <a:ext uri="{0D108BD9-81ED-4DB2-BD59-A6C34878D82A}">
                    <a16:rowId xmlns:a16="http://schemas.microsoft.com/office/drawing/2014/main" val="1488181646"/>
                  </a:ext>
                </a:extLst>
              </a:tr>
              <a:tr h="285989">
                <a:tc>
                  <a:txBody>
                    <a:bodyPr/>
                    <a:lstStyle/>
                    <a:p>
                      <a:pPr marL="0" marR="0" algn="l">
                        <a:spcBef>
                          <a:spcPts val="0"/>
                        </a:spcBef>
                        <a:spcAft>
                          <a:spcPts val="0"/>
                        </a:spcAft>
                      </a:pPr>
                      <a:r>
                        <a:rPr lang="en-US" sz="1300" b="0" dirty="0">
                          <a:effectLst/>
                        </a:rPr>
                        <a:t>Sites  Evaluated</a:t>
                      </a:r>
                      <a:endParaRPr lang="en-US" sz="1300" b="0" dirty="0">
                        <a:effectLst/>
                        <a:latin typeface="Calibri"/>
                        <a:ea typeface="Calibri"/>
                        <a:cs typeface="Times New Roman"/>
                      </a:endParaRPr>
                    </a:p>
                  </a:txBody>
                  <a:tcPr marL="457200" marR="81711" marT="40856" marB="40856" anchor="ctr"/>
                </a:tc>
                <a:tc>
                  <a:txBody>
                    <a:bodyPr/>
                    <a:lstStyle/>
                    <a:p>
                      <a:pPr marL="0" marR="0" algn="l">
                        <a:spcBef>
                          <a:spcPts val="0"/>
                        </a:spcBef>
                        <a:spcAft>
                          <a:spcPts val="0"/>
                        </a:spcAft>
                      </a:pPr>
                      <a:r>
                        <a:rPr lang="en-US" sz="1300" b="0" dirty="0">
                          <a:effectLst/>
                        </a:rPr>
                        <a:t>696</a:t>
                      </a:r>
                      <a:endParaRPr lang="en-US" sz="1300" b="0" dirty="0">
                        <a:effectLst/>
                        <a:latin typeface="Calibri"/>
                        <a:ea typeface="Calibri"/>
                        <a:cs typeface="Times New Roman"/>
                      </a:endParaRPr>
                    </a:p>
                  </a:txBody>
                  <a:tcPr marL="457200" marR="81711" marT="40856" marB="40856" anchor="ctr"/>
                </a:tc>
                <a:extLst>
                  <a:ext uri="{0D108BD9-81ED-4DB2-BD59-A6C34878D82A}">
                    <a16:rowId xmlns:a16="http://schemas.microsoft.com/office/drawing/2014/main" val="10000"/>
                  </a:ext>
                </a:extLst>
              </a:tr>
              <a:tr h="285989">
                <a:tc>
                  <a:txBody>
                    <a:bodyPr/>
                    <a:lstStyle/>
                    <a:p>
                      <a:pPr marL="0" marR="0" algn="l">
                        <a:spcBef>
                          <a:spcPts val="0"/>
                        </a:spcBef>
                        <a:spcAft>
                          <a:spcPts val="0"/>
                        </a:spcAft>
                      </a:pPr>
                      <a:r>
                        <a:rPr lang="en-US" sz="1300" b="0" dirty="0">
                          <a:effectLst/>
                        </a:rPr>
                        <a:t>Sites with Cost-Effective PV</a:t>
                      </a:r>
                      <a:endParaRPr lang="en-US" sz="1300" b="0" dirty="0">
                        <a:effectLst/>
                        <a:latin typeface="Calibri"/>
                        <a:ea typeface="Calibri"/>
                        <a:cs typeface="Times New Roman"/>
                      </a:endParaRPr>
                    </a:p>
                  </a:txBody>
                  <a:tcPr marL="457200" marR="81711" marT="40856" marB="40856" anchor="ctr"/>
                </a:tc>
                <a:tc>
                  <a:txBody>
                    <a:bodyPr/>
                    <a:lstStyle/>
                    <a:p>
                      <a:pPr marL="0" marR="0" algn="l">
                        <a:spcBef>
                          <a:spcPts val="0"/>
                        </a:spcBef>
                        <a:spcAft>
                          <a:spcPts val="0"/>
                        </a:spcAft>
                      </a:pPr>
                      <a:r>
                        <a:rPr lang="en-US" sz="1300" b="0" dirty="0">
                          <a:effectLst/>
                        </a:rPr>
                        <a:t>306</a:t>
                      </a:r>
                      <a:endParaRPr lang="en-US" sz="1300" b="0" dirty="0">
                        <a:effectLst/>
                        <a:latin typeface="Calibri"/>
                        <a:ea typeface="Calibri"/>
                        <a:cs typeface="Times New Roman"/>
                      </a:endParaRPr>
                    </a:p>
                  </a:txBody>
                  <a:tcPr marL="457200" marR="81711" marT="40856" marB="40856" anchor="ctr"/>
                </a:tc>
                <a:extLst>
                  <a:ext uri="{0D108BD9-81ED-4DB2-BD59-A6C34878D82A}">
                    <a16:rowId xmlns:a16="http://schemas.microsoft.com/office/drawing/2014/main" val="10001"/>
                  </a:ext>
                </a:extLst>
              </a:tr>
              <a:tr h="285989">
                <a:tc>
                  <a:txBody>
                    <a:bodyPr/>
                    <a:lstStyle/>
                    <a:p>
                      <a:pPr marL="0" marR="0" algn="l">
                        <a:spcBef>
                          <a:spcPts val="0"/>
                        </a:spcBef>
                        <a:spcAft>
                          <a:spcPts val="0"/>
                        </a:spcAft>
                      </a:pPr>
                      <a:r>
                        <a:rPr lang="en-US" sz="1300" b="0" dirty="0">
                          <a:effectLst/>
                          <a:latin typeface="Calibri"/>
                          <a:ea typeface="Calibri"/>
                          <a:cs typeface="Times New Roman"/>
                        </a:rPr>
                        <a:t>Size</a:t>
                      </a:r>
                    </a:p>
                  </a:txBody>
                  <a:tcPr marL="457200" marR="81711" marT="40856" marB="4085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dirty="0">
                          <a:effectLst/>
                        </a:rPr>
                        <a:t>38.79 MW</a:t>
                      </a:r>
                      <a:endParaRPr lang="en-US" sz="1300" b="0" dirty="0">
                        <a:effectLst/>
                        <a:latin typeface="+mn-lt"/>
                        <a:ea typeface="Calibri"/>
                        <a:cs typeface="Times New Roman"/>
                      </a:endParaRPr>
                    </a:p>
                  </a:txBody>
                  <a:tcPr marL="457200" marR="81711" marT="40856" marB="40856" anchor="ctr"/>
                </a:tc>
                <a:extLst>
                  <a:ext uri="{0D108BD9-81ED-4DB2-BD59-A6C34878D82A}">
                    <a16:rowId xmlns:a16="http://schemas.microsoft.com/office/drawing/2014/main" val="10002"/>
                  </a:ext>
                </a:extLst>
              </a:tr>
              <a:tr h="285989">
                <a:tc>
                  <a:txBody>
                    <a:bodyPr/>
                    <a:lstStyle/>
                    <a:p>
                      <a:pPr marL="0" marR="0" algn="l">
                        <a:spcBef>
                          <a:spcPts val="0"/>
                        </a:spcBef>
                        <a:spcAft>
                          <a:spcPts val="0"/>
                        </a:spcAft>
                      </a:pPr>
                      <a:r>
                        <a:rPr lang="en-US" sz="1300" b="0" dirty="0">
                          <a:effectLst/>
                        </a:rPr>
                        <a:t>NPV</a:t>
                      </a:r>
                      <a:endParaRPr lang="en-US" sz="1300" b="0" dirty="0">
                        <a:effectLst/>
                        <a:latin typeface="Calibri"/>
                        <a:ea typeface="Calibri"/>
                        <a:cs typeface="Times New Roman"/>
                      </a:endParaRPr>
                    </a:p>
                  </a:txBody>
                  <a:tcPr marL="457200" marR="81711" marT="40856" marB="40856" anchor="ctr"/>
                </a:tc>
                <a:tc>
                  <a:txBody>
                    <a:bodyPr/>
                    <a:lstStyle/>
                    <a:p>
                      <a:pPr marL="0" marR="0" algn="l">
                        <a:spcBef>
                          <a:spcPts val="0"/>
                        </a:spcBef>
                        <a:spcAft>
                          <a:spcPts val="0"/>
                        </a:spcAft>
                      </a:pPr>
                      <a:r>
                        <a:rPr lang="en-US" sz="1300" b="0" dirty="0">
                          <a:effectLst/>
                        </a:rPr>
                        <a:t>$37 million</a:t>
                      </a:r>
                      <a:endParaRPr lang="en-US" sz="1300" b="0" dirty="0">
                        <a:effectLst/>
                        <a:latin typeface="Calibri"/>
                        <a:ea typeface="Calibri"/>
                        <a:cs typeface="Times New Roman"/>
                      </a:endParaRPr>
                    </a:p>
                  </a:txBody>
                  <a:tcPr marL="457200" marR="81711" marT="40856" marB="40856" anchor="ctr"/>
                </a:tc>
                <a:extLst>
                  <a:ext uri="{0D108BD9-81ED-4DB2-BD59-A6C34878D82A}">
                    <a16:rowId xmlns:a16="http://schemas.microsoft.com/office/drawing/2014/main" val="10003"/>
                  </a:ext>
                </a:extLst>
              </a:tr>
            </a:tbl>
          </a:graphicData>
        </a:graphic>
      </p:graphicFrame>
      <p:graphicFrame>
        <p:nvGraphicFramePr>
          <p:cNvPr id="5" name="Table 4">
            <a:extLst>
              <a:ext uri="{FF2B5EF4-FFF2-40B4-BE49-F238E27FC236}">
                <a16:creationId xmlns:a16="http://schemas.microsoft.com/office/drawing/2014/main" id="{6EF4ACF4-03FA-4697-AE47-9DE1442FC1D0}"/>
              </a:ext>
            </a:extLst>
          </p:cNvPr>
          <p:cNvGraphicFramePr>
            <a:graphicFrameLocks noGrp="1"/>
          </p:cNvGraphicFramePr>
          <p:nvPr>
            <p:extLst>
              <p:ext uri="{D42A27DB-BD31-4B8C-83A1-F6EECF244321}">
                <p14:modId xmlns:p14="http://schemas.microsoft.com/office/powerpoint/2010/main" val="3376453778"/>
              </p:ext>
            </p:extLst>
          </p:nvPr>
        </p:nvGraphicFramePr>
        <p:xfrm>
          <a:off x="609599" y="6286930"/>
          <a:ext cx="5309687" cy="456972"/>
        </p:xfrm>
        <a:graphic>
          <a:graphicData uri="http://schemas.openxmlformats.org/drawingml/2006/table">
            <a:tbl>
              <a:tblPr firstRow="1"/>
              <a:tblGrid>
                <a:gridCol w="5309687">
                  <a:extLst>
                    <a:ext uri="{9D8B030D-6E8A-4147-A177-3AD203B41FA5}">
                      <a16:colId xmlns:a16="http://schemas.microsoft.com/office/drawing/2014/main" val="1301739695"/>
                    </a:ext>
                  </a:extLst>
                </a:gridCol>
              </a:tblGrid>
              <a:tr h="456972">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000" b="0" dirty="0">
                          <a:effectLst/>
                        </a:rPr>
                        <a:t>Allison Richards et al.  2016. </a:t>
                      </a:r>
                      <a:r>
                        <a:rPr lang="en-US" sz="1000" i="1" dirty="0"/>
                        <a:t>Portfolio Analysis of Renewable Energy Opportunities</a:t>
                      </a:r>
                      <a:r>
                        <a:rPr lang="en-US" sz="1000" b="0" dirty="0">
                          <a:effectLst/>
                        </a:rPr>
                        <a:t>. Philadelphia PA: </a:t>
                      </a:r>
                      <a:r>
                        <a:rPr lang="en-US" sz="1000" dirty="0"/>
                        <a:t>SCTE/ISBE Cable-Tec Expo. September 26–29, 2016. </a:t>
                      </a:r>
                      <a:r>
                        <a:rPr lang="en-US" sz="1000" dirty="0">
                          <a:hlinkClick r:id="rId4"/>
                        </a:rPr>
                        <a:t>https://www.nrel.gov/docs/fy17osti/67281.pdf</a:t>
                      </a:r>
                      <a:r>
                        <a:rPr lang="en-US" sz="1000" dirty="0"/>
                        <a:t>. </a:t>
                      </a:r>
                      <a:endParaRPr lang="en-US" sz="1000" b="1" dirty="0">
                        <a:effectLst/>
                      </a:endParaRPr>
                    </a:p>
                  </a:txBody>
                  <a:tcPr marL="0" marR="121920" marT="60960" marB="6096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54926241"/>
                  </a:ext>
                </a:extLst>
              </a:tr>
            </a:tbl>
          </a:graphicData>
        </a:graphic>
      </p:graphicFrame>
    </p:spTree>
    <p:extLst>
      <p:ext uri="{BB962C8B-B14F-4D97-AF65-F5344CB8AC3E}">
        <p14:creationId xmlns:p14="http://schemas.microsoft.com/office/powerpoint/2010/main" val="1983102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ere Does Solar and Storage Make Sense?">
            <a:extLst>
              <a:ext uri="{FF2B5EF4-FFF2-40B4-BE49-F238E27FC236}">
                <a16:creationId xmlns:a16="http://schemas.microsoft.com/office/drawing/2014/main" id="{EAD86FEC-5C3B-4E54-948B-45CD96EF85C2}"/>
              </a:ext>
            </a:extLst>
          </p:cNvPr>
          <p:cNvSpPr>
            <a:spLocks noGrp="1"/>
          </p:cNvSpPr>
          <p:nvPr>
            <p:ph type="title"/>
          </p:nvPr>
        </p:nvSpPr>
        <p:spPr/>
        <p:txBody>
          <a:bodyPr/>
          <a:lstStyle/>
          <a:p>
            <a:r>
              <a:rPr lang="en-US" dirty="0"/>
              <a:t>Where Does Solar and Storage Make Sense?</a:t>
            </a:r>
          </a:p>
        </p:txBody>
      </p:sp>
      <p:sp>
        <p:nvSpPr>
          <p:cNvPr id="3" name="Text Placeholder 2">
            <a:extLst>
              <a:ext uri="{FF2B5EF4-FFF2-40B4-BE49-F238E27FC236}">
                <a16:creationId xmlns:a16="http://schemas.microsoft.com/office/drawing/2014/main" id="{E16342D8-A264-4E77-99EC-C25088E1E87C}"/>
              </a:ext>
            </a:extLst>
          </p:cNvPr>
          <p:cNvSpPr>
            <a:spLocks noGrp="1"/>
          </p:cNvSpPr>
          <p:nvPr>
            <p:ph type="body" sz="quarter" idx="10"/>
          </p:nvPr>
        </p:nvSpPr>
        <p:spPr>
          <a:xfrm>
            <a:off x="609599" y="1425189"/>
            <a:ext cx="6398030" cy="4373099"/>
          </a:xfrm>
        </p:spPr>
        <p:txBody>
          <a:bodyPr>
            <a:normAutofit/>
          </a:bodyPr>
          <a:lstStyle/>
          <a:p>
            <a:pPr marL="0" indent="0">
              <a:lnSpc>
                <a:spcPct val="120000"/>
              </a:lnSpc>
              <a:spcBef>
                <a:spcPts val="0"/>
              </a:spcBef>
              <a:spcAft>
                <a:spcPts val="600"/>
              </a:spcAft>
              <a:buFont typeface="Arial"/>
              <a:buNone/>
            </a:pPr>
            <a:r>
              <a:rPr lang="en-US" sz="2000" b="1" dirty="0">
                <a:solidFill>
                  <a:schemeClr val="accent6">
                    <a:lumMod val="50000"/>
                  </a:schemeClr>
                </a:solidFill>
              </a:rPr>
              <a:t>Description: </a:t>
            </a:r>
            <a:r>
              <a:rPr lang="en-US" sz="2000" dirty="0">
                <a:solidFill>
                  <a:schemeClr val="accent6">
                    <a:lumMod val="50000"/>
                  </a:schemeClr>
                </a:solidFill>
              </a:rPr>
              <a:t>NREL evaluated thousands of combinations of utility territories, solar resources, climate zones, and capital costs to identify scenarios where battery storage is cost-effective across the United States. </a:t>
            </a:r>
          </a:p>
          <a:p>
            <a:pPr marL="0" indent="0">
              <a:lnSpc>
                <a:spcPct val="120000"/>
              </a:lnSpc>
              <a:spcBef>
                <a:spcPts val="0"/>
              </a:spcBef>
              <a:spcAft>
                <a:spcPts val="600"/>
              </a:spcAft>
              <a:buFont typeface="Arial"/>
              <a:buNone/>
            </a:pPr>
            <a:r>
              <a:rPr lang="en-US" sz="2000" b="1" dirty="0">
                <a:solidFill>
                  <a:schemeClr val="accent6">
                    <a:lumMod val="50000"/>
                  </a:schemeClr>
                </a:solidFill>
              </a:rPr>
              <a:t>Technology:</a:t>
            </a:r>
            <a:r>
              <a:rPr lang="en-US" sz="2000" dirty="0">
                <a:solidFill>
                  <a:schemeClr val="accent6">
                    <a:lumMod val="50000"/>
                  </a:schemeClr>
                </a:solidFill>
              </a:rPr>
              <a:t> Solar PV and Li-ion battery storage</a:t>
            </a:r>
          </a:p>
          <a:p>
            <a:pPr marL="0" indent="0">
              <a:lnSpc>
                <a:spcPct val="120000"/>
              </a:lnSpc>
              <a:spcBef>
                <a:spcPts val="0"/>
              </a:spcBef>
              <a:spcAft>
                <a:spcPts val="600"/>
              </a:spcAft>
              <a:buFont typeface="Arial"/>
              <a:buNone/>
            </a:pPr>
            <a:r>
              <a:rPr lang="en-US" sz="2000" b="1" dirty="0">
                <a:solidFill>
                  <a:schemeClr val="accent6">
                    <a:lumMod val="50000"/>
                  </a:schemeClr>
                </a:solidFill>
              </a:rPr>
              <a:t>Impact: </a:t>
            </a:r>
            <a:r>
              <a:rPr lang="en-US" sz="2000" dirty="0">
                <a:effectLst/>
              </a:rPr>
              <a:t>Solar-plus-storage systems generate greater savings across more tariff rates and more geographic locations than storage alone</a:t>
            </a:r>
            <a:r>
              <a:rPr lang="en-US" sz="2000" dirty="0">
                <a:solidFill>
                  <a:schemeClr val="accent6">
                    <a:lumMod val="50000"/>
                  </a:schemeClr>
                </a:solidFill>
              </a:rPr>
              <a:t>. </a:t>
            </a:r>
          </a:p>
          <a:p>
            <a:pPr marL="0" indent="0">
              <a:lnSpc>
                <a:spcPct val="120000"/>
              </a:lnSpc>
              <a:spcBef>
                <a:spcPts val="0"/>
              </a:spcBef>
              <a:spcAft>
                <a:spcPts val="600"/>
              </a:spcAft>
              <a:buFont typeface="Arial"/>
              <a:buNone/>
            </a:pPr>
            <a:r>
              <a:rPr lang="en-US" sz="2000" b="1" dirty="0">
                <a:solidFill>
                  <a:schemeClr val="accent6">
                    <a:lumMod val="50000"/>
                  </a:schemeClr>
                </a:solidFill>
              </a:rPr>
              <a:t>Partners:</a:t>
            </a:r>
            <a:r>
              <a:rPr lang="en-US" sz="2000" dirty="0">
                <a:solidFill>
                  <a:schemeClr val="accent6">
                    <a:lumMod val="50000"/>
                  </a:schemeClr>
                </a:solidFill>
              </a:rPr>
              <a:t> Federal Energy Management Program</a:t>
            </a:r>
            <a:endParaRPr lang="en-US" sz="2000" dirty="0"/>
          </a:p>
        </p:txBody>
      </p:sp>
      <p:pic>
        <p:nvPicPr>
          <p:cNvPr id="6" name="Picture 5" descr="map of the United States">
            <a:extLst>
              <a:ext uri="{FF2B5EF4-FFF2-40B4-BE49-F238E27FC236}">
                <a16:creationId xmlns:a16="http://schemas.microsoft.com/office/drawing/2014/main" id="{5956F045-F6D2-4230-8A74-7D059363C576}"/>
              </a:ext>
            </a:extLst>
          </p:cNvPr>
          <p:cNvPicPr>
            <a:picLocks noChangeAspect="1"/>
          </p:cNvPicPr>
          <p:nvPr/>
        </p:nvPicPr>
        <p:blipFill>
          <a:blip r:embed="rId2"/>
          <a:stretch>
            <a:fillRect/>
          </a:stretch>
        </p:blipFill>
        <p:spPr>
          <a:xfrm>
            <a:off x="7504845" y="1454090"/>
            <a:ext cx="4181914" cy="3691111"/>
          </a:xfrm>
          <a:prstGeom prst="rect">
            <a:avLst/>
          </a:prstGeom>
        </p:spPr>
      </p:pic>
      <p:sp>
        <p:nvSpPr>
          <p:cNvPr id="7" name="TextBox 6">
            <a:extLst>
              <a:ext uri="{FF2B5EF4-FFF2-40B4-BE49-F238E27FC236}">
                <a16:creationId xmlns:a16="http://schemas.microsoft.com/office/drawing/2014/main" id="{831BF209-A4FC-47E8-BEC3-CA7F1840598B}"/>
              </a:ext>
            </a:extLst>
          </p:cNvPr>
          <p:cNvSpPr txBox="1"/>
          <p:nvPr/>
        </p:nvSpPr>
        <p:spPr>
          <a:xfrm>
            <a:off x="7244316" y="5062905"/>
            <a:ext cx="4662393" cy="1384995"/>
          </a:xfrm>
          <a:prstGeom prst="rect">
            <a:avLst/>
          </a:prstGeom>
          <a:noFill/>
        </p:spPr>
        <p:txBody>
          <a:bodyPr wrap="square" rtlCol="0">
            <a:spAutoFit/>
          </a:bodyPr>
          <a:lstStyle/>
          <a:p>
            <a:r>
              <a:rPr lang="en-US" sz="1200" dirty="0">
                <a:effectLst/>
              </a:rPr>
              <a:t>This map shows where in the United States there is potential for cost savings from implementing a behind-the-meter storage system with solar PV, compared to purchasing all electricity from the utility. Areas in green indicate percentage life cycle cost savings (including utility costs as well as capital and operations and maintenance costs) of the deployed systems. Areas in yellow indicate that the area was evaluated, but a system would not provide life cycle cost savings. </a:t>
            </a:r>
            <a:r>
              <a:rPr lang="en-US" sz="1200" i="1" dirty="0">
                <a:effectLst/>
              </a:rPr>
              <a:t>Image from NREL</a:t>
            </a:r>
            <a:endParaRPr lang="en-US" sz="1200" i="1" dirty="0"/>
          </a:p>
        </p:txBody>
      </p:sp>
      <p:sp>
        <p:nvSpPr>
          <p:cNvPr id="8" name="TextBox 7">
            <a:extLst>
              <a:ext uri="{FF2B5EF4-FFF2-40B4-BE49-F238E27FC236}">
                <a16:creationId xmlns:a16="http://schemas.microsoft.com/office/drawing/2014/main" id="{E917E4F7-F6BF-4319-B9FE-A5EDD574AA84}"/>
              </a:ext>
            </a:extLst>
          </p:cNvPr>
          <p:cNvSpPr txBox="1"/>
          <p:nvPr/>
        </p:nvSpPr>
        <p:spPr>
          <a:xfrm>
            <a:off x="748596" y="6047790"/>
            <a:ext cx="5599531" cy="400110"/>
          </a:xfrm>
          <a:prstGeom prst="rect">
            <a:avLst/>
          </a:prstGeom>
          <a:noFill/>
        </p:spPr>
        <p:txBody>
          <a:bodyPr wrap="square" lIns="0" rtlCol="0">
            <a:spAutoFit/>
          </a:bodyPr>
          <a:lstStyle/>
          <a:p>
            <a:r>
              <a:rPr lang="en-US" sz="1000" dirty="0"/>
              <a:t>NREL. </a:t>
            </a:r>
            <a:r>
              <a:rPr lang="en-US" sz="1000" i="1" dirty="0"/>
              <a:t>Where and When Does Solar Plus Storage Make Sense for Commercial Buildings? </a:t>
            </a:r>
            <a:r>
              <a:rPr lang="en-US" sz="1000" dirty="0"/>
              <a:t>Golden, CO: NREL. October 2020. </a:t>
            </a:r>
            <a:r>
              <a:rPr lang="en-US" sz="1000" dirty="0">
                <a:hlinkClick r:id="rId3"/>
              </a:rPr>
              <a:t>https://www.nrel.gov/docs/fy21osti/77112.pdf</a:t>
            </a:r>
            <a:r>
              <a:rPr lang="en-US" sz="1000" dirty="0"/>
              <a:t>.</a:t>
            </a:r>
          </a:p>
        </p:txBody>
      </p:sp>
    </p:spTree>
    <p:extLst>
      <p:ext uri="{BB962C8B-B14F-4D97-AF65-F5344CB8AC3E}">
        <p14:creationId xmlns:p14="http://schemas.microsoft.com/office/powerpoint/2010/main" val="2618186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21" descr="image of solar panels">
            <a:extLst>
              <a:ext uri="{FF2B5EF4-FFF2-40B4-BE49-F238E27FC236}">
                <a16:creationId xmlns:a16="http://schemas.microsoft.com/office/drawing/2014/main" id="{B4F0EA74-2386-4D44-A15A-087CCDE404DA}"/>
              </a:ext>
              <a:ext uri="{C183D7F6-B498-43B3-948B-1728B52AA6E4}">
                <adec:decorative xmlns:adec="http://schemas.microsoft.com/office/drawing/2017/decorative" val="0"/>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3368" b="23368"/>
          <a:stretch/>
        </p:blipFill>
        <p:spPr>
          <a:prstGeom prst="rect">
            <a:avLst/>
          </a:prstGeom>
          <a:solidFill>
            <a:schemeClr val="bg1">
              <a:lumMod val="85000"/>
            </a:schemeClr>
          </a:solidFill>
        </p:spPr>
      </p:pic>
      <p:sp>
        <p:nvSpPr>
          <p:cNvPr id="13" name="Title 12" descr="Will Distributed Energy Resources (DERs) Work for Your Site?">
            <a:extLst>
              <a:ext uri="{FF2B5EF4-FFF2-40B4-BE49-F238E27FC236}">
                <a16:creationId xmlns:a16="http://schemas.microsoft.com/office/drawing/2014/main" id="{ADD31356-F91F-4D85-B26A-88B36B76E606}"/>
              </a:ext>
            </a:extLst>
          </p:cNvPr>
          <p:cNvSpPr>
            <a:spLocks noGrp="1"/>
          </p:cNvSpPr>
          <p:nvPr>
            <p:ph type="title"/>
          </p:nvPr>
        </p:nvSpPr>
        <p:spPr>
          <a:xfrm>
            <a:off x="611030" y="2"/>
            <a:ext cx="7507251" cy="1531162"/>
          </a:xfrm>
        </p:spPr>
        <p:txBody>
          <a:bodyPr/>
          <a:lstStyle/>
          <a:p>
            <a:r>
              <a:rPr lang="en-US" dirty="0"/>
              <a:t>Will Distributed Energy Resources (DERs) Work for Your Site?</a:t>
            </a:r>
          </a:p>
        </p:txBody>
      </p:sp>
      <p:sp>
        <p:nvSpPr>
          <p:cNvPr id="2" name="TextBox 1">
            <a:extLst>
              <a:ext uri="{FF2B5EF4-FFF2-40B4-BE49-F238E27FC236}">
                <a16:creationId xmlns:a16="http://schemas.microsoft.com/office/drawing/2014/main" id="{958D4C81-B700-44ED-B9C4-27D6F234950E}"/>
              </a:ext>
            </a:extLst>
          </p:cNvPr>
          <p:cNvSpPr txBox="1"/>
          <p:nvPr/>
        </p:nvSpPr>
        <p:spPr>
          <a:xfrm>
            <a:off x="509584" y="5586836"/>
            <a:ext cx="10948281" cy="707886"/>
          </a:xfrm>
          <a:prstGeom prst="rect">
            <a:avLst/>
          </a:prstGeom>
          <a:noFill/>
        </p:spPr>
        <p:txBody>
          <a:bodyPr wrap="square" rtlCol="0">
            <a:spAutoFit/>
          </a:bodyPr>
          <a:lstStyle/>
          <a:p>
            <a:pPr algn="ctr"/>
            <a:r>
              <a:rPr lang="en-US" sz="2000" b="1" i="1" dirty="0">
                <a:solidFill>
                  <a:schemeClr val="accent1"/>
                </a:solidFill>
                <a:latin typeface="+mj-lt"/>
              </a:rPr>
              <a:t>Many factors affect whether distributed energy technologies can provide cost savings and resilience to your site, and they must be evaluated concurrently. </a:t>
            </a:r>
          </a:p>
        </p:txBody>
      </p:sp>
      <p:sp>
        <p:nvSpPr>
          <p:cNvPr id="8" name="Text Placeholder 7">
            <a:extLst>
              <a:ext uri="{FF2B5EF4-FFF2-40B4-BE49-F238E27FC236}">
                <a16:creationId xmlns:a16="http://schemas.microsoft.com/office/drawing/2014/main" id="{D6EED72A-3310-48AE-B425-9C7625456BFE}"/>
              </a:ext>
            </a:extLst>
          </p:cNvPr>
          <p:cNvSpPr>
            <a:spLocks noGrp="1"/>
          </p:cNvSpPr>
          <p:nvPr>
            <p:ph type="body" sz="quarter" idx="19"/>
          </p:nvPr>
        </p:nvSpPr>
        <p:spPr>
          <a:xfrm>
            <a:off x="509583" y="4431066"/>
            <a:ext cx="1719561" cy="733072"/>
          </a:xfrm>
        </p:spPr>
        <p:txBody>
          <a:bodyPr>
            <a:noAutofit/>
          </a:bodyPr>
          <a:lstStyle/>
          <a:p>
            <a:r>
              <a:rPr lang="en-US" sz="2000" b="1" dirty="0">
                <a:latin typeface="+mj-lt"/>
              </a:rPr>
              <a:t>Renewable Energy  Resource</a:t>
            </a:r>
          </a:p>
        </p:txBody>
      </p:sp>
      <p:sp>
        <p:nvSpPr>
          <p:cNvPr id="27" name="Text Placeholder 26">
            <a:extLst>
              <a:ext uri="{FF2B5EF4-FFF2-40B4-BE49-F238E27FC236}">
                <a16:creationId xmlns:a16="http://schemas.microsoft.com/office/drawing/2014/main" id="{506EDA1A-FE60-4B21-8A50-8BF93158E08B}"/>
              </a:ext>
            </a:extLst>
          </p:cNvPr>
          <p:cNvSpPr>
            <a:spLocks noGrp="1"/>
          </p:cNvSpPr>
          <p:nvPr>
            <p:ph type="body" sz="quarter" idx="21"/>
          </p:nvPr>
        </p:nvSpPr>
        <p:spPr>
          <a:xfrm>
            <a:off x="2727297" y="4431066"/>
            <a:ext cx="1900686" cy="895771"/>
          </a:xfrm>
        </p:spPr>
        <p:txBody>
          <a:bodyPr>
            <a:noAutofit/>
          </a:bodyPr>
          <a:lstStyle/>
          <a:p>
            <a:r>
              <a:rPr lang="en-US" sz="2000" b="1" dirty="0">
                <a:latin typeface="+mj-lt"/>
              </a:rPr>
              <a:t>Technology Costs and Incentives</a:t>
            </a:r>
          </a:p>
        </p:txBody>
      </p:sp>
      <p:sp>
        <p:nvSpPr>
          <p:cNvPr id="29" name="Text Placeholder 28">
            <a:extLst>
              <a:ext uri="{FF2B5EF4-FFF2-40B4-BE49-F238E27FC236}">
                <a16:creationId xmlns:a16="http://schemas.microsoft.com/office/drawing/2014/main" id="{D503B975-B8F7-401B-8D84-F17F8A762657}"/>
              </a:ext>
            </a:extLst>
          </p:cNvPr>
          <p:cNvSpPr>
            <a:spLocks noGrp="1"/>
          </p:cNvSpPr>
          <p:nvPr>
            <p:ph type="body" sz="quarter" idx="23"/>
          </p:nvPr>
        </p:nvSpPr>
        <p:spPr>
          <a:xfrm>
            <a:off x="5387392" y="4431066"/>
            <a:ext cx="1336675" cy="733072"/>
          </a:xfrm>
        </p:spPr>
        <p:txBody>
          <a:bodyPr>
            <a:normAutofit/>
          </a:bodyPr>
          <a:lstStyle/>
          <a:p>
            <a:r>
              <a:rPr lang="en-US" sz="2000" b="1" dirty="0">
                <a:latin typeface="+mj-lt"/>
              </a:rPr>
              <a:t>Site Goals</a:t>
            </a:r>
          </a:p>
        </p:txBody>
      </p:sp>
      <p:sp>
        <p:nvSpPr>
          <p:cNvPr id="31" name="Text Placeholder 30">
            <a:extLst>
              <a:ext uri="{FF2B5EF4-FFF2-40B4-BE49-F238E27FC236}">
                <a16:creationId xmlns:a16="http://schemas.microsoft.com/office/drawing/2014/main" id="{C74667C0-9C61-4AF6-8DF6-3BF96950EE83}"/>
              </a:ext>
            </a:extLst>
          </p:cNvPr>
          <p:cNvSpPr>
            <a:spLocks noGrp="1"/>
          </p:cNvSpPr>
          <p:nvPr>
            <p:ph type="body" sz="quarter" idx="25"/>
          </p:nvPr>
        </p:nvSpPr>
        <p:spPr>
          <a:xfrm>
            <a:off x="7523529" y="4431066"/>
            <a:ext cx="1618350" cy="917822"/>
          </a:xfrm>
        </p:spPr>
        <p:txBody>
          <a:bodyPr>
            <a:normAutofit/>
          </a:bodyPr>
          <a:lstStyle/>
          <a:p>
            <a:r>
              <a:rPr lang="en-US" sz="2000" b="1" dirty="0">
                <a:latin typeface="+mj-lt"/>
              </a:rPr>
              <a:t>Utility Cost and Consumption</a:t>
            </a:r>
          </a:p>
        </p:txBody>
      </p:sp>
      <p:sp>
        <p:nvSpPr>
          <p:cNvPr id="33" name="Text Placeholder 32">
            <a:extLst>
              <a:ext uri="{FF2B5EF4-FFF2-40B4-BE49-F238E27FC236}">
                <a16:creationId xmlns:a16="http://schemas.microsoft.com/office/drawing/2014/main" id="{2588D49A-E4B1-482F-88D7-E2D3CE5FBB1F}"/>
              </a:ext>
            </a:extLst>
          </p:cNvPr>
          <p:cNvSpPr>
            <a:spLocks noGrp="1"/>
          </p:cNvSpPr>
          <p:nvPr>
            <p:ph type="body" sz="quarter" idx="27"/>
          </p:nvPr>
        </p:nvSpPr>
        <p:spPr>
          <a:xfrm>
            <a:off x="10022317" y="4431066"/>
            <a:ext cx="1336675" cy="733072"/>
          </a:xfrm>
        </p:spPr>
        <p:txBody>
          <a:bodyPr>
            <a:normAutofit/>
          </a:bodyPr>
          <a:lstStyle/>
          <a:p>
            <a:r>
              <a:rPr lang="en-US" sz="2000" b="1" dirty="0">
                <a:latin typeface="+mj-lt"/>
              </a:rPr>
              <a:t>Financial Parameters</a:t>
            </a:r>
          </a:p>
        </p:txBody>
      </p:sp>
      <p:pic>
        <p:nvPicPr>
          <p:cNvPr id="21" name="Picture Placeholder 19" descr="renewable energy icon">
            <a:extLst>
              <a:ext uri="{FF2B5EF4-FFF2-40B4-BE49-F238E27FC236}">
                <a16:creationId xmlns:a16="http://schemas.microsoft.com/office/drawing/2014/main" id="{88B3B542-A6C6-4041-ADDB-F777047F9CAA}"/>
              </a:ext>
              <a:ext uri="{C183D7F6-B498-43B3-948B-1728B52AA6E4}">
                <adec:decorative xmlns:adec="http://schemas.microsoft.com/office/drawing/2017/decorative" val="0"/>
              </a:ext>
            </a:extLst>
          </p:cNvPr>
          <p:cNvPicPr>
            <a:picLocks noGrp="1" noChangeAspect="1"/>
          </p:cNvPicPr>
          <p:nvPr>
            <p:ph type="pic" sz="quarter" idx="50"/>
          </p:nvPr>
        </p:nvPicPr>
        <p:blipFill>
          <a:blip r:embed="rId4">
            <a:extLst>
              <a:ext uri="{96DAC541-7B7A-43D3-8B79-37D633B846F1}">
                <asvg:svgBlip xmlns:asvg="http://schemas.microsoft.com/office/drawing/2016/SVG/main" r:embed="rId5"/>
              </a:ext>
            </a:extLst>
          </a:blip>
          <a:srcRect t="61" b="61"/>
          <a:stretch>
            <a:fillRect/>
          </a:stretch>
        </p:blipFill>
        <p:spPr>
          <a:xfrm>
            <a:off x="509583" y="2524270"/>
            <a:ext cx="1719562" cy="1719556"/>
          </a:xfrm>
        </p:spPr>
      </p:pic>
      <p:pic>
        <p:nvPicPr>
          <p:cNvPr id="49" name="Picture Placeholder 40" descr="price tag icon">
            <a:extLst>
              <a:ext uri="{FF2B5EF4-FFF2-40B4-BE49-F238E27FC236}">
                <a16:creationId xmlns:a16="http://schemas.microsoft.com/office/drawing/2014/main" id="{28191DA2-B6E0-44B2-8300-64397E731C28}"/>
              </a:ext>
              <a:ext uri="{C183D7F6-B498-43B3-948B-1728B52AA6E4}">
                <adec:decorative xmlns:adec="http://schemas.microsoft.com/office/drawing/2017/decorative" val="0"/>
              </a:ext>
            </a:extLst>
          </p:cNvPr>
          <p:cNvPicPr>
            <a:picLocks noGrp="1" noChangeAspect="1"/>
          </p:cNvPicPr>
          <p:nvPr>
            <p:ph type="pic" sz="quarter" idx="51"/>
          </p:nvPr>
        </p:nvPicPr>
        <p:blipFill>
          <a:blip r:embed="rId6">
            <a:extLst>
              <a:ext uri="{96DAC541-7B7A-43D3-8B79-37D633B846F1}">
                <asvg:svgBlip xmlns:asvg="http://schemas.microsoft.com/office/drawing/2016/SVG/main" r:embed="rId7"/>
              </a:ext>
            </a:extLst>
          </a:blip>
          <a:srcRect t="61" b="61"/>
          <a:stretch>
            <a:fillRect/>
          </a:stretch>
        </p:blipFill>
        <p:spPr>
          <a:xfrm>
            <a:off x="2795817" y="2524270"/>
            <a:ext cx="1719562" cy="1719556"/>
          </a:xfrm>
        </p:spPr>
      </p:pic>
      <p:pic>
        <p:nvPicPr>
          <p:cNvPr id="53" name="Picture Placeholder 22" descr="house icon">
            <a:extLst>
              <a:ext uri="{FF2B5EF4-FFF2-40B4-BE49-F238E27FC236}">
                <a16:creationId xmlns:a16="http://schemas.microsoft.com/office/drawing/2014/main" id="{E2FD6791-11E6-4AF3-8AEC-6197D220F483}"/>
              </a:ext>
              <a:ext uri="{C183D7F6-B498-43B3-948B-1728B52AA6E4}">
                <adec:decorative xmlns:adec="http://schemas.microsoft.com/office/drawing/2017/decorative" val="0"/>
              </a:ext>
            </a:extLst>
          </p:cNvPr>
          <p:cNvPicPr>
            <a:picLocks noGrp="1" noChangeAspect="1"/>
          </p:cNvPicPr>
          <p:nvPr>
            <p:ph type="pic" sz="quarter" idx="52"/>
          </p:nvPr>
        </p:nvPicPr>
        <p:blipFill>
          <a:blip r:embed="rId8">
            <a:extLst>
              <a:ext uri="{96DAC541-7B7A-43D3-8B79-37D633B846F1}">
                <asvg:svgBlip xmlns:asvg="http://schemas.microsoft.com/office/drawing/2016/SVG/main" r:embed="rId9"/>
              </a:ext>
            </a:extLst>
          </a:blip>
          <a:srcRect t="61" b="61"/>
          <a:stretch>
            <a:fillRect/>
          </a:stretch>
        </p:blipFill>
        <p:spPr>
          <a:xfrm>
            <a:off x="5137876" y="2524270"/>
            <a:ext cx="1719562" cy="1719556"/>
          </a:xfrm>
        </p:spPr>
      </p:pic>
      <p:pic>
        <p:nvPicPr>
          <p:cNvPr id="63" name="Picture Placeholder 24" descr="utility cost and consumption icon">
            <a:extLst>
              <a:ext uri="{FF2B5EF4-FFF2-40B4-BE49-F238E27FC236}">
                <a16:creationId xmlns:a16="http://schemas.microsoft.com/office/drawing/2014/main" id="{7284291A-2E25-4CDC-AAC2-BE924721C9BB}"/>
              </a:ext>
              <a:ext uri="{C183D7F6-B498-43B3-948B-1728B52AA6E4}">
                <adec:decorative xmlns:adec="http://schemas.microsoft.com/office/drawing/2017/decorative" val="0"/>
              </a:ext>
            </a:extLst>
          </p:cNvPr>
          <p:cNvPicPr>
            <a:picLocks noGrp="1" noChangeAspect="1"/>
          </p:cNvPicPr>
          <p:nvPr>
            <p:ph type="pic" sz="quarter" idx="53"/>
          </p:nvPr>
        </p:nvPicPr>
        <p:blipFill>
          <a:blip r:embed="rId10">
            <a:extLst>
              <a:ext uri="{96DAC541-7B7A-43D3-8B79-37D633B846F1}">
                <asvg:svgBlip xmlns:asvg="http://schemas.microsoft.com/office/drawing/2016/SVG/main" r:embed="rId11"/>
              </a:ext>
            </a:extLst>
          </a:blip>
          <a:srcRect t="61" b="61"/>
          <a:stretch>
            <a:fillRect/>
          </a:stretch>
        </p:blipFill>
        <p:spPr>
          <a:xfrm>
            <a:off x="7422317" y="2524270"/>
            <a:ext cx="1719562" cy="1719556"/>
          </a:xfrm>
          <a:prstGeom prst="ellipse">
            <a:avLst/>
          </a:prstGeom>
          <a:solidFill>
            <a:schemeClr val="accent1"/>
          </a:solidFill>
          <a:ln w="38100">
            <a:solidFill>
              <a:schemeClr val="bg1"/>
            </a:solidFill>
          </a:ln>
        </p:spPr>
      </p:pic>
      <p:pic>
        <p:nvPicPr>
          <p:cNvPr id="55" name="Picture Placeholder 54" descr="hands shaking icon">
            <a:extLst>
              <a:ext uri="{FF2B5EF4-FFF2-40B4-BE49-F238E27FC236}">
                <a16:creationId xmlns:a16="http://schemas.microsoft.com/office/drawing/2014/main" id="{8D410C7F-A472-4E8F-8FC1-0D53FFC9A17B}"/>
              </a:ext>
              <a:ext uri="{C183D7F6-B498-43B3-948B-1728B52AA6E4}">
                <adec:decorative xmlns:adec="http://schemas.microsoft.com/office/drawing/2017/decorative" val="0"/>
              </a:ext>
            </a:extLst>
          </p:cNvPr>
          <p:cNvPicPr>
            <a:picLocks noGrp="1" noChangeAspect="1"/>
          </p:cNvPicPr>
          <p:nvPr>
            <p:ph type="pic" sz="quarter" idx="54"/>
          </p:nvPr>
        </p:nvPicPr>
        <p:blipFill>
          <a:blip r:embed="rId12">
            <a:extLst>
              <a:ext uri="{96DAC541-7B7A-43D3-8B79-37D633B846F1}">
                <asvg:svgBlip xmlns:asvg="http://schemas.microsoft.com/office/drawing/2016/SVG/main" r:embed="rId13"/>
              </a:ext>
            </a:extLst>
          </a:blip>
          <a:srcRect t="61" b="61"/>
          <a:stretch>
            <a:fillRect/>
          </a:stretch>
        </p:blipFill>
        <p:spPr>
          <a:xfrm>
            <a:off x="9830874" y="2524270"/>
            <a:ext cx="1719562" cy="1719556"/>
          </a:xfrm>
        </p:spPr>
      </p:pic>
    </p:spTree>
    <p:extLst>
      <p:ext uri="{BB962C8B-B14F-4D97-AF65-F5344CB8AC3E}">
        <p14:creationId xmlns:p14="http://schemas.microsoft.com/office/powerpoint/2010/main" val="3872262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opt Gap Analysis">
            <a:extLst>
              <a:ext uri="{FF2B5EF4-FFF2-40B4-BE49-F238E27FC236}">
                <a16:creationId xmlns:a16="http://schemas.microsoft.com/office/drawing/2014/main" id="{17ED200A-23D3-4B68-9095-3E0CC10C47E0}"/>
              </a:ext>
            </a:extLst>
          </p:cNvPr>
          <p:cNvSpPr>
            <a:spLocks noGrp="1"/>
          </p:cNvSpPr>
          <p:nvPr>
            <p:ph type="title"/>
          </p:nvPr>
        </p:nvSpPr>
        <p:spPr/>
        <p:txBody>
          <a:bodyPr/>
          <a:lstStyle/>
          <a:p>
            <a:r>
              <a:rPr lang="en-US" dirty="0"/>
              <a:t>REopt Gap Analysis</a:t>
            </a:r>
          </a:p>
        </p:txBody>
      </p:sp>
      <p:sp>
        <p:nvSpPr>
          <p:cNvPr id="3" name="Text Placeholder 2">
            <a:extLst>
              <a:ext uri="{FF2B5EF4-FFF2-40B4-BE49-F238E27FC236}">
                <a16:creationId xmlns:a16="http://schemas.microsoft.com/office/drawing/2014/main" id="{3283E27F-C102-455C-9762-3C204695796A}"/>
              </a:ext>
            </a:extLst>
          </p:cNvPr>
          <p:cNvSpPr>
            <a:spLocks noGrp="1"/>
          </p:cNvSpPr>
          <p:nvPr>
            <p:ph type="body" sz="quarter" idx="10"/>
          </p:nvPr>
        </p:nvSpPr>
        <p:spPr>
          <a:xfrm>
            <a:off x="609599" y="1499810"/>
            <a:ext cx="6060518" cy="5075246"/>
          </a:xfrm>
        </p:spPr>
        <p:txBody>
          <a:bodyPr>
            <a:normAutofit fontScale="70000" lnSpcReduction="20000"/>
          </a:bodyPr>
          <a:lstStyle/>
          <a:p>
            <a:pPr marL="0" indent="0">
              <a:lnSpc>
                <a:spcPct val="120000"/>
              </a:lnSpc>
              <a:spcBef>
                <a:spcPts val="0"/>
              </a:spcBef>
              <a:spcAft>
                <a:spcPts val="600"/>
              </a:spcAft>
              <a:buFont typeface="Arial"/>
              <a:buNone/>
            </a:pPr>
            <a:r>
              <a:rPr lang="en-US" sz="3200" b="1" dirty="0">
                <a:solidFill>
                  <a:schemeClr val="accent6">
                    <a:lumMod val="50000"/>
                  </a:schemeClr>
                </a:solidFill>
              </a:rPr>
              <a:t>Description: </a:t>
            </a:r>
            <a:r>
              <a:rPr lang="en-US" sz="3200" dirty="0">
                <a:solidFill>
                  <a:schemeClr val="accent6">
                    <a:lumMod val="50000"/>
                  </a:schemeClr>
                </a:solidFill>
              </a:rPr>
              <a:t>Exploring gaps between optimal model solutions and technology deployment using results </a:t>
            </a:r>
            <a:r>
              <a:rPr lang="en-US" dirty="0">
                <a:solidFill>
                  <a:schemeClr val="accent6">
                    <a:lumMod val="50000"/>
                  </a:schemeClr>
                </a:solidFill>
              </a:rPr>
              <a:t>from</a:t>
            </a:r>
            <a:r>
              <a:rPr lang="en-US" sz="3200" dirty="0">
                <a:solidFill>
                  <a:schemeClr val="accent6">
                    <a:lumMod val="50000"/>
                  </a:schemeClr>
                </a:solidFill>
              </a:rPr>
              <a:t> interviews with 20 federal, state, and city government agencies that have used REopt to inform energy decisions.</a:t>
            </a:r>
          </a:p>
          <a:p>
            <a:pPr marL="0" indent="0">
              <a:lnSpc>
                <a:spcPct val="120000"/>
              </a:lnSpc>
              <a:spcBef>
                <a:spcPts val="0"/>
              </a:spcBef>
              <a:spcAft>
                <a:spcPts val="600"/>
              </a:spcAft>
              <a:buFont typeface="Arial"/>
              <a:buNone/>
            </a:pPr>
            <a:r>
              <a:rPr lang="en-US" sz="3200" b="1" dirty="0">
                <a:solidFill>
                  <a:schemeClr val="accent6">
                    <a:lumMod val="50000"/>
                  </a:schemeClr>
                </a:solidFill>
              </a:rPr>
              <a:t>Technology:</a:t>
            </a:r>
            <a:r>
              <a:rPr lang="en-US" sz="3200" dirty="0">
                <a:solidFill>
                  <a:schemeClr val="accent6">
                    <a:lumMod val="50000"/>
                  </a:schemeClr>
                </a:solidFill>
              </a:rPr>
              <a:t> Renewable energy and battery storage </a:t>
            </a:r>
          </a:p>
          <a:p>
            <a:pPr marL="0" indent="0">
              <a:lnSpc>
                <a:spcPct val="120000"/>
              </a:lnSpc>
              <a:spcBef>
                <a:spcPts val="0"/>
              </a:spcBef>
              <a:spcAft>
                <a:spcPts val="600"/>
              </a:spcAft>
              <a:buFont typeface="Arial"/>
              <a:buNone/>
            </a:pPr>
            <a:r>
              <a:rPr lang="en-US" sz="3200" b="1" dirty="0">
                <a:solidFill>
                  <a:schemeClr val="accent6">
                    <a:lumMod val="50000"/>
                  </a:schemeClr>
                </a:solidFill>
              </a:rPr>
              <a:t>Impact:</a:t>
            </a:r>
            <a:r>
              <a:rPr lang="en-US" sz="3200" dirty="0">
                <a:solidFill>
                  <a:schemeClr val="accent6">
                    <a:lumMod val="50000"/>
                  </a:schemeClr>
                </a:solidFill>
              </a:rPr>
              <a:t> Key factors include economics, funding availability, and leadership support; factors present in stage gates where factors in earlier stages must be satisfied first. Suggested improvements include tool improvements, results communication, and additional resources. </a:t>
            </a:r>
          </a:p>
          <a:p>
            <a:pPr marL="0" indent="0">
              <a:lnSpc>
                <a:spcPct val="120000"/>
              </a:lnSpc>
              <a:spcBef>
                <a:spcPts val="0"/>
              </a:spcBef>
              <a:spcAft>
                <a:spcPts val="600"/>
              </a:spcAft>
              <a:buFont typeface="Arial"/>
              <a:buNone/>
            </a:pPr>
            <a:r>
              <a:rPr lang="en-US" sz="3200" b="1" dirty="0">
                <a:solidFill>
                  <a:schemeClr val="accent6">
                    <a:lumMod val="50000"/>
                  </a:schemeClr>
                </a:solidFill>
              </a:rPr>
              <a:t>Partners:</a:t>
            </a:r>
            <a:r>
              <a:rPr lang="en-US" sz="3200" dirty="0">
                <a:solidFill>
                  <a:schemeClr val="accent6">
                    <a:lumMod val="50000"/>
                  </a:schemeClr>
                </a:solidFill>
              </a:rPr>
              <a:t> Federal Energy Management Program, state, local, federal government agencies</a:t>
            </a:r>
            <a:endParaRPr lang="en-US" dirty="0"/>
          </a:p>
        </p:txBody>
      </p:sp>
      <p:pic>
        <p:nvPicPr>
          <p:cNvPr id="5" name="Picture 4" descr="a diagram of organizational motivation and factors">
            <a:extLst>
              <a:ext uri="{FF2B5EF4-FFF2-40B4-BE49-F238E27FC236}">
                <a16:creationId xmlns:a16="http://schemas.microsoft.com/office/drawing/2014/main" id="{289DF361-A6C1-44C1-8BFC-11ED7FC426FF}"/>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961859" y="4226688"/>
            <a:ext cx="4651504" cy="2005075"/>
          </a:xfrm>
          <a:prstGeom prst="rect">
            <a:avLst/>
          </a:prstGeom>
        </p:spPr>
      </p:pic>
      <p:sp>
        <p:nvSpPr>
          <p:cNvPr id="11" name="TextBox 10">
            <a:extLst>
              <a:ext uri="{FF2B5EF4-FFF2-40B4-BE49-F238E27FC236}">
                <a16:creationId xmlns:a16="http://schemas.microsoft.com/office/drawing/2014/main" id="{4EB45FF1-8785-4F9B-AA6A-BA6AA2064813}"/>
              </a:ext>
            </a:extLst>
          </p:cNvPr>
          <p:cNvSpPr txBox="1"/>
          <p:nvPr/>
        </p:nvSpPr>
        <p:spPr>
          <a:xfrm>
            <a:off x="7277568" y="6231763"/>
            <a:ext cx="4020086" cy="461665"/>
          </a:xfrm>
          <a:prstGeom prst="rect">
            <a:avLst/>
          </a:prstGeom>
          <a:noFill/>
        </p:spPr>
        <p:txBody>
          <a:bodyPr wrap="square">
            <a:spAutoFit/>
          </a:bodyPr>
          <a:lstStyle/>
          <a:p>
            <a:pPr algn="ctr"/>
            <a:r>
              <a:rPr lang="en-US" sz="1200" dirty="0"/>
              <a:t>Factors typically present in stage gates, where factors in earlier stages must be satisfied first.</a:t>
            </a:r>
          </a:p>
        </p:txBody>
      </p:sp>
      <p:pic>
        <p:nvPicPr>
          <p:cNvPr id="7" name="Picture 6" descr="a bar chart of the Count of number of organizations that mentioned a factor and the number of organizations that ranked a factor as most important&#10;">
            <a:extLst>
              <a:ext uri="{FF2B5EF4-FFF2-40B4-BE49-F238E27FC236}">
                <a16:creationId xmlns:a16="http://schemas.microsoft.com/office/drawing/2014/main" id="{69E8CE23-469A-4ED0-AE84-509CA8F7164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198174" y="1206364"/>
            <a:ext cx="4564897" cy="2433610"/>
          </a:xfrm>
          <a:prstGeom prst="rect">
            <a:avLst/>
          </a:prstGeom>
        </p:spPr>
      </p:pic>
      <p:sp>
        <p:nvSpPr>
          <p:cNvPr id="9" name="TextBox 8">
            <a:extLst>
              <a:ext uri="{FF2B5EF4-FFF2-40B4-BE49-F238E27FC236}">
                <a16:creationId xmlns:a16="http://schemas.microsoft.com/office/drawing/2014/main" id="{41836287-DAE7-4D8B-80D3-9CB26636DE79}"/>
              </a:ext>
            </a:extLst>
          </p:cNvPr>
          <p:cNvSpPr txBox="1"/>
          <p:nvPr/>
        </p:nvSpPr>
        <p:spPr>
          <a:xfrm>
            <a:off x="7198173" y="3640233"/>
            <a:ext cx="4564897" cy="461665"/>
          </a:xfrm>
          <a:prstGeom prst="rect">
            <a:avLst/>
          </a:prstGeom>
          <a:noFill/>
        </p:spPr>
        <p:txBody>
          <a:bodyPr wrap="square">
            <a:spAutoFit/>
          </a:bodyPr>
          <a:lstStyle/>
          <a:p>
            <a:pPr algn="ctr"/>
            <a:r>
              <a:rPr lang="en-US" sz="1200" dirty="0"/>
              <a:t>Count of number of organizations that mentioned a factor and the number of organizations that ranked a factor as most important</a:t>
            </a:r>
          </a:p>
        </p:txBody>
      </p:sp>
    </p:spTree>
    <p:extLst>
      <p:ext uri="{BB962C8B-B14F-4D97-AF65-F5344CB8AC3E}">
        <p14:creationId xmlns:p14="http://schemas.microsoft.com/office/powerpoint/2010/main" val="39201669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ooking Beyond Bill Savings to Equity in Microgrid Deployment">
            <a:extLst>
              <a:ext uri="{FF2B5EF4-FFF2-40B4-BE49-F238E27FC236}">
                <a16:creationId xmlns:a16="http://schemas.microsoft.com/office/drawing/2014/main" id="{E5E8208E-0315-49B2-ADF3-88CF9A61BE2D}"/>
              </a:ext>
            </a:extLst>
          </p:cNvPr>
          <p:cNvSpPr>
            <a:spLocks noGrp="1"/>
          </p:cNvSpPr>
          <p:nvPr>
            <p:ph type="title"/>
          </p:nvPr>
        </p:nvSpPr>
        <p:spPr/>
        <p:txBody>
          <a:bodyPr/>
          <a:lstStyle/>
          <a:p>
            <a:r>
              <a:rPr lang="en-US" dirty="0"/>
              <a:t>Looking Beyond Bill Savings to Equity in Microgrid Deployment</a:t>
            </a:r>
          </a:p>
        </p:txBody>
      </p:sp>
      <p:sp>
        <p:nvSpPr>
          <p:cNvPr id="3" name="Text Placeholder 2">
            <a:extLst>
              <a:ext uri="{FF2B5EF4-FFF2-40B4-BE49-F238E27FC236}">
                <a16:creationId xmlns:a16="http://schemas.microsoft.com/office/drawing/2014/main" id="{DCDECD47-A567-454D-BFAF-46A5A72F6105}"/>
              </a:ext>
            </a:extLst>
          </p:cNvPr>
          <p:cNvSpPr>
            <a:spLocks noGrp="1"/>
          </p:cNvSpPr>
          <p:nvPr>
            <p:ph type="body" sz="quarter" idx="10"/>
          </p:nvPr>
        </p:nvSpPr>
        <p:spPr>
          <a:xfrm>
            <a:off x="609601" y="4166152"/>
            <a:ext cx="11295887" cy="2328126"/>
          </a:xfrm>
        </p:spPr>
        <p:txBody>
          <a:bodyPr>
            <a:noAutofit/>
          </a:bodyPr>
          <a:lstStyle/>
          <a:p>
            <a:pPr marL="0" indent="0">
              <a:lnSpc>
                <a:spcPct val="110000"/>
              </a:lnSpc>
              <a:spcBef>
                <a:spcPts val="0"/>
              </a:spcBef>
              <a:spcAft>
                <a:spcPts val="600"/>
              </a:spcAft>
              <a:buNone/>
            </a:pPr>
            <a:r>
              <a:rPr lang="en-US" sz="1400" b="1" dirty="0">
                <a:solidFill>
                  <a:schemeClr val="accent6">
                    <a:lumMod val="50000"/>
                  </a:schemeClr>
                </a:solidFill>
              </a:rPr>
              <a:t>Description: </a:t>
            </a:r>
            <a:r>
              <a:rPr lang="en-US" sz="1400" dirty="0"/>
              <a:t>The value of microgrids is often measured by economic savings and resilience; here we quantify broader costs and benefits, including utility bill savings, value of resilience, social cost of carbon, public health costs, and jobs associated with the construction and operation of microgrids. </a:t>
            </a:r>
            <a:endParaRPr lang="en-US" sz="1400" b="1" dirty="0">
              <a:solidFill>
                <a:schemeClr val="accent6">
                  <a:lumMod val="50000"/>
                </a:schemeClr>
              </a:solidFill>
            </a:endParaRPr>
          </a:p>
          <a:p>
            <a:pPr marL="0" indent="0">
              <a:lnSpc>
                <a:spcPct val="110000"/>
              </a:lnSpc>
              <a:spcBef>
                <a:spcPts val="0"/>
              </a:spcBef>
              <a:spcAft>
                <a:spcPts val="600"/>
              </a:spcAft>
              <a:buNone/>
            </a:pPr>
            <a:r>
              <a:rPr lang="en-US" sz="1400" b="1" dirty="0">
                <a:solidFill>
                  <a:schemeClr val="accent6">
                    <a:lumMod val="50000"/>
                  </a:schemeClr>
                </a:solidFill>
              </a:rPr>
              <a:t>Technology:</a:t>
            </a:r>
            <a:r>
              <a:rPr lang="en-US" sz="1400" dirty="0">
                <a:solidFill>
                  <a:schemeClr val="accent6">
                    <a:lumMod val="50000"/>
                  </a:schemeClr>
                </a:solidFill>
              </a:rPr>
              <a:t> Solar PV, battery storage, diesel generators</a:t>
            </a:r>
          </a:p>
          <a:p>
            <a:pPr marL="0" indent="0">
              <a:lnSpc>
                <a:spcPct val="110000"/>
              </a:lnSpc>
              <a:spcBef>
                <a:spcPts val="0"/>
              </a:spcBef>
              <a:spcAft>
                <a:spcPts val="600"/>
              </a:spcAft>
              <a:buNone/>
            </a:pPr>
            <a:r>
              <a:rPr lang="en-US" sz="1400" b="1" dirty="0">
                <a:solidFill>
                  <a:schemeClr val="accent6">
                    <a:lumMod val="50000"/>
                  </a:schemeClr>
                </a:solidFill>
              </a:rPr>
              <a:t>Impact:</a:t>
            </a:r>
            <a:r>
              <a:rPr lang="en-US" sz="1400" dirty="0">
                <a:solidFill>
                  <a:schemeClr val="accent6">
                    <a:lumMod val="50000"/>
                  </a:schemeClr>
                </a:solidFill>
              </a:rPr>
              <a:t> </a:t>
            </a:r>
            <a:r>
              <a:rPr lang="en-US" sz="1400" dirty="0"/>
              <a:t>When climate, health, resilience, and job creation are considered, cost-optimal microgrids include more renewable generation, leading to a 52%</a:t>
            </a:r>
            <a:r>
              <a:rPr lang="en-US" sz="1400" dirty="0">
                <a:sym typeface="Symbol" panose="05050102010706020507" pitchFamily="18" charset="2"/>
              </a:rPr>
              <a:t></a:t>
            </a:r>
            <a:r>
              <a:rPr lang="en-US" sz="1400" dirty="0"/>
              <a:t>82% reduction in emissions and diesel fuel use. The net present values grow by $10</a:t>
            </a:r>
            <a:r>
              <a:rPr lang="en-US" sz="1400" dirty="0">
                <a:sym typeface="Symbol" panose="05050102010706020507" pitchFamily="18" charset="2"/>
              </a:rPr>
              <a:t></a:t>
            </a:r>
            <a:r>
              <a:rPr lang="en-US" sz="1400" dirty="0"/>
              <a:t>16 million, indicating potential for greater microgrid deployment if energy justice values are incorporated in decision-making. These findings may be useful to communities as they seek to strengthen resilience to natural disasters while also improving public health, meeting climate goals, and providing economic opportunity for residents. </a:t>
            </a:r>
          </a:p>
          <a:p>
            <a:pPr marL="0" indent="0">
              <a:lnSpc>
                <a:spcPct val="110000"/>
              </a:lnSpc>
              <a:spcBef>
                <a:spcPts val="0"/>
              </a:spcBef>
              <a:spcAft>
                <a:spcPts val="600"/>
              </a:spcAft>
              <a:buNone/>
            </a:pPr>
            <a:r>
              <a:rPr lang="en-US" sz="1400" b="1" dirty="0">
                <a:solidFill>
                  <a:schemeClr val="accent6">
                    <a:lumMod val="50000"/>
                  </a:schemeClr>
                </a:solidFill>
              </a:rPr>
              <a:t>Partners:</a:t>
            </a:r>
            <a:r>
              <a:rPr lang="en-US" sz="1400" dirty="0">
                <a:solidFill>
                  <a:schemeClr val="accent6">
                    <a:lumMod val="50000"/>
                  </a:schemeClr>
                </a:solidFill>
              </a:rPr>
              <a:t> Federal Energy Management Program</a:t>
            </a:r>
          </a:p>
        </p:txBody>
      </p:sp>
      <p:pic>
        <p:nvPicPr>
          <p:cNvPr id="4" name="Picture 3" descr="a graph of Cost-optimal system sizes across locations and optimization scenarios. ">
            <a:extLst>
              <a:ext uri="{FF2B5EF4-FFF2-40B4-BE49-F238E27FC236}">
                <a16:creationId xmlns:a16="http://schemas.microsoft.com/office/drawing/2014/main" id="{6A8E06DE-CABB-4D76-94D6-D4E6E341337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10606" y="1351402"/>
            <a:ext cx="8018620" cy="2672873"/>
          </a:xfrm>
          <a:prstGeom prst="rect">
            <a:avLst/>
          </a:prstGeom>
        </p:spPr>
      </p:pic>
      <p:sp>
        <p:nvSpPr>
          <p:cNvPr id="6" name="TextBox 5">
            <a:extLst>
              <a:ext uri="{FF2B5EF4-FFF2-40B4-BE49-F238E27FC236}">
                <a16:creationId xmlns:a16="http://schemas.microsoft.com/office/drawing/2014/main" id="{3134CD68-C0B2-4403-8EB0-6FF99B42CEEE}"/>
              </a:ext>
            </a:extLst>
          </p:cNvPr>
          <p:cNvSpPr txBox="1"/>
          <p:nvPr/>
        </p:nvSpPr>
        <p:spPr>
          <a:xfrm>
            <a:off x="9006840" y="1482765"/>
            <a:ext cx="2898648" cy="1695721"/>
          </a:xfrm>
          <a:prstGeom prst="rect">
            <a:avLst/>
          </a:prstGeom>
          <a:noFill/>
        </p:spPr>
        <p:txBody>
          <a:bodyPr wrap="square">
            <a:spAutoFit/>
          </a:bodyPr>
          <a:lstStyle/>
          <a:p>
            <a:pPr marL="0" marR="0">
              <a:lnSpc>
                <a:spcPct val="107000"/>
              </a:lnSpc>
              <a:spcBef>
                <a:spcPts val="0"/>
              </a:spcBef>
              <a:spcAft>
                <a:spcPts val="800"/>
              </a:spcAft>
            </a:pPr>
            <a:r>
              <a:rPr lang="en-US" sz="1400" dirty="0">
                <a:effectLst/>
                <a:ea typeface="Times New Roman" panose="02020603050405020304" pitchFamily="18" charset="0"/>
                <a:cs typeface="Arial" panose="020B0604020202020204" pitchFamily="34" charset="0"/>
              </a:rPr>
              <a:t>Cost-optimal system sizes across locations and optimization scenarios. Smaller diesel generators and larger PV and storage systems become cost-optimal as health and climate costs are incrementally included within the life cycle cost calculation. </a:t>
            </a:r>
            <a:endParaRPr lang="en-US" sz="1400" dirty="0">
              <a:effectLst/>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258AAB8-6D1A-4B12-AC53-0AAE8A1AE3B3}"/>
              </a:ext>
            </a:extLst>
          </p:cNvPr>
          <p:cNvSpPr txBox="1"/>
          <p:nvPr/>
        </p:nvSpPr>
        <p:spPr>
          <a:xfrm>
            <a:off x="609599" y="6428983"/>
            <a:ext cx="9531097" cy="414344"/>
          </a:xfrm>
          <a:prstGeom prst="rect">
            <a:avLst/>
          </a:prstGeom>
          <a:noFill/>
        </p:spPr>
        <p:txBody>
          <a:bodyPr wrap="square">
            <a:spAutoFit/>
          </a:bodyPr>
          <a:lstStyle/>
          <a:p>
            <a:pPr marL="0" marR="0">
              <a:lnSpc>
                <a:spcPct val="107000"/>
              </a:lnSpc>
              <a:spcBef>
                <a:spcPts val="0"/>
              </a:spcBef>
              <a:spcAft>
                <a:spcPts val="800"/>
              </a:spcAft>
            </a:pPr>
            <a:r>
              <a:rPr lang="en-US" sz="1000" dirty="0">
                <a:effectLst/>
                <a:ea typeface="Calibri" panose="020F0502020204030204" pitchFamily="34" charset="0"/>
                <a:cs typeface="Arial" panose="020B0604020202020204" pitchFamily="34" charset="0"/>
              </a:rPr>
              <a:t>Anderson, Kate, Amanda Farthing, Emma Elgqvist, Adam Warren. 2022. “Looking Beyond Bill Savings to Equity in Renewable Energy Microgrid Deployment”, </a:t>
            </a:r>
            <a:r>
              <a:rPr lang="en-US" sz="1000" i="1" dirty="0">
                <a:effectLst/>
                <a:ea typeface="SimSun" panose="02010600030101010101" pitchFamily="2" charset="-122"/>
              </a:rPr>
              <a:t>Renewable Energy Focus</a:t>
            </a:r>
            <a:r>
              <a:rPr lang="en-US" sz="1000" dirty="0">
                <a:effectLst/>
                <a:ea typeface="SimSun" panose="02010600030101010101" pitchFamily="2" charset="-122"/>
              </a:rPr>
              <a:t> Volume 41: pages 15-32. </a:t>
            </a:r>
            <a:r>
              <a:rPr lang="en-US" sz="1000" b="0" i="0" u="none" strike="noStrike" dirty="0">
                <a:solidFill>
                  <a:srgbClr val="0C7DBB"/>
                </a:solidFill>
                <a:effectLst/>
                <a:hlinkClick r:id="rId3" tooltip="Persistent link using digital object identifier"/>
              </a:rPr>
              <a:t>https://doi.org/10.1016/j.ref.2022.02.001</a:t>
            </a:r>
            <a:r>
              <a:rPr lang="en-US" sz="1000" b="0" i="0" u="none" strike="noStrike" dirty="0">
                <a:solidFill>
                  <a:srgbClr val="0C7DBB"/>
                </a:solidFill>
                <a:effectLst/>
              </a:rPr>
              <a:t>.</a:t>
            </a:r>
            <a:endParaRPr lang="en-US" sz="1000" dirty="0">
              <a:effectLst/>
              <a:ea typeface="SimSun" panose="02010600030101010101" pitchFamily="2" charset="-122"/>
            </a:endParaRPr>
          </a:p>
        </p:txBody>
      </p:sp>
    </p:spTree>
    <p:extLst>
      <p:ext uri="{BB962C8B-B14F-4D97-AF65-F5344CB8AC3E}">
        <p14:creationId xmlns:p14="http://schemas.microsoft.com/office/powerpoint/2010/main" val="474120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essons From Observed and Modeled Solar-Plus-Storage Systems">
            <a:extLst>
              <a:ext uri="{FF2B5EF4-FFF2-40B4-BE49-F238E27FC236}">
                <a16:creationId xmlns:a16="http://schemas.microsoft.com/office/drawing/2014/main" id="{D4D7363E-5423-443C-8639-4225A28C1EA5}"/>
              </a:ext>
            </a:extLst>
          </p:cNvPr>
          <p:cNvSpPr>
            <a:spLocks noGrp="1"/>
          </p:cNvSpPr>
          <p:nvPr>
            <p:ph type="title"/>
          </p:nvPr>
        </p:nvSpPr>
        <p:spPr/>
        <p:txBody>
          <a:bodyPr/>
          <a:lstStyle/>
          <a:p>
            <a:r>
              <a:rPr lang="en-US" dirty="0"/>
              <a:t>Lessons From Observed and Modeled Solar-Plus-Storage Systems</a:t>
            </a:r>
          </a:p>
        </p:txBody>
      </p:sp>
      <p:sp>
        <p:nvSpPr>
          <p:cNvPr id="3" name="Text Placeholder 2">
            <a:extLst>
              <a:ext uri="{FF2B5EF4-FFF2-40B4-BE49-F238E27FC236}">
                <a16:creationId xmlns:a16="http://schemas.microsoft.com/office/drawing/2014/main" id="{B0047859-62B8-46F7-A848-8F865DB58670}"/>
              </a:ext>
            </a:extLst>
          </p:cNvPr>
          <p:cNvSpPr>
            <a:spLocks noGrp="1"/>
          </p:cNvSpPr>
          <p:nvPr>
            <p:ph type="body" sz="quarter" idx="10"/>
          </p:nvPr>
        </p:nvSpPr>
        <p:spPr>
          <a:xfrm>
            <a:off x="609601" y="1499810"/>
            <a:ext cx="5356621" cy="4937566"/>
          </a:xfrm>
        </p:spPr>
        <p:txBody>
          <a:bodyPr>
            <a:normAutofit fontScale="62500" lnSpcReduction="20000"/>
          </a:bodyPr>
          <a:lstStyle/>
          <a:p>
            <a:pPr marL="0" indent="0">
              <a:lnSpc>
                <a:spcPct val="120000"/>
              </a:lnSpc>
              <a:spcBef>
                <a:spcPts val="0"/>
              </a:spcBef>
              <a:spcAft>
                <a:spcPts val="600"/>
              </a:spcAft>
              <a:buFont typeface="Arial"/>
              <a:buNone/>
            </a:pPr>
            <a:r>
              <a:rPr lang="en-US" sz="3200" b="1" dirty="0">
                <a:solidFill>
                  <a:schemeClr val="accent6">
                    <a:lumMod val="50000"/>
                  </a:schemeClr>
                </a:solidFill>
              </a:rPr>
              <a:t>Description: </a:t>
            </a:r>
            <a:r>
              <a:rPr lang="en-US" sz="3200" dirty="0">
                <a:solidFill>
                  <a:schemeClr val="accent6">
                    <a:lumMod val="50000"/>
                  </a:schemeClr>
                </a:solidFill>
              </a:rPr>
              <a:t>Utilizing actual data from new-construction homes with solar PV and battery storage systems, NREL evaluated differences in optimal system operations and sizes to inform improvements to dispatch strategy improvements and future technology deployment.</a:t>
            </a:r>
          </a:p>
          <a:p>
            <a:pPr marL="0" indent="0">
              <a:lnSpc>
                <a:spcPct val="120000"/>
              </a:lnSpc>
              <a:spcBef>
                <a:spcPts val="0"/>
              </a:spcBef>
              <a:spcAft>
                <a:spcPts val="600"/>
              </a:spcAft>
              <a:buFont typeface="Arial"/>
              <a:buNone/>
            </a:pPr>
            <a:r>
              <a:rPr lang="en-US" sz="3200" b="1" dirty="0">
                <a:solidFill>
                  <a:schemeClr val="accent6">
                    <a:lumMod val="50000"/>
                  </a:schemeClr>
                </a:solidFill>
              </a:rPr>
              <a:t>Technology:</a:t>
            </a:r>
            <a:r>
              <a:rPr lang="en-US" sz="3200" dirty="0">
                <a:solidFill>
                  <a:schemeClr val="accent6">
                    <a:lumMod val="50000"/>
                  </a:schemeClr>
                </a:solidFill>
              </a:rPr>
              <a:t> Solar PV and Li-Ion battery storage</a:t>
            </a:r>
          </a:p>
          <a:p>
            <a:pPr marL="0" indent="0">
              <a:lnSpc>
                <a:spcPct val="120000"/>
              </a:lnSpc>
              <a:spcBef>
                <a:spcPts val="0"/>
              </a:spcBef>
              <a:spcAft>
                <a:spcPts val="600"/>
              </a:spcAft>
              <a:buFont typeface="Arial"/>
              <a:buNone/>
            </a:pPr>
            <a:r>
              <a:rPr lang="en-US" sz="3200" b="1" dirty="0">
                <a:solidFill>
                  <a:schemeClr val="accent6">
                    <a:lumMod val="50000"/>
                  </a:schemeClr>
                </a:solidFill>
              </a:rPr>
              <a:t>Impact:</a:t>
            </a:r>
            <a:r>
              <a:rPr lang="en-US" sz="3200" dirty="0">
                <a:solidFill>
                  <a:schemeClr val="accent6">
                    <a:lumMod val="50000"/>
                  </a:schemeClr>
                </a:solidFill>
              </a:rPr>
              <a:t> Demand charges can be reduced significantly by moderating the battery dispatch across the whole peak period. The dispatch could be modified to reduce emissions without sacrificing cost savings. </a:t>
            </a:r>
          </a:p>
          <a:p>
            <a:pPr marL="0" indent="0">
              <a:lnSpc>
                <a:spcPct val="120000"/>
              </a:lnSpc>
              <a:spcBef>
                <a:spcPts val="0"/>
              </a:spcBef>
              <a:spcAft>
                <a:spcPts val="600"/>
              </a:spcAft>
              <a:buFont typeface="Arial"/>
              <a:buNone/>
            </a:pPr>
            <a:r>
              <a:rPr lang="en-US" sz="3200" b="1" dirty="0">
                <a:solidFill>
                  <a:schemeClr val="accent6">
                    <a:lumMod val="50000"/>
                  </a:schemeClr>
                </a:solidFill>
              </a:rPr>
              <a:t>Partners:</a:t>
            </a:r>
            <a:r>
              <a:rPr lang="en-US" sz="3200" dirty="0">
                <a:solidFill>
                  <a:schemeClr val="accent6">
                    <a:lumMod val="50000"/>
                  </a:schemeClr>
                </a:solidFill>
              </a:rPr>
              <a:t> Solar Energy Technology Office, </a:t>
            </a:r>
            <a:br>
              <a:rPr lang="en-US" sz="3200" dirty="0">
                <a:solidFill>
                  <a:schemeClr val="accent6">
                    <a:lumMod val="50000"/>
                  </a:schemeClr>
                </a:solidFill>
              </a:rPr>
            </a:br>
            <a:r>
              <a:rPr lang="en-US" sz="3200" dirty="0" err="1">
                <a:solidFill>
                  <a:schemeClr val="accent6">
                    <a:lumMod val="50000"/>
                  </a:schemeClr>
                </a:solidFill>
              </a:rPr>
              <a:t>sonnen</a:t>
            </a:r>
            <a:r>
              <a:rPr lang="en-US" sz="3200" dirty="0">
                <a:solidFill>
                  <a:schemeClr val="accent6">
                    <a:lumMod val="50000"/>
                  </a:schemeClr>
                </a:solidFill>
              </a:rPr>
              <a:t> Inc.</a:t>
            </a:r>
            <a:endParaRPr lang="en-US" dirty="0"/>
          </a:p>
        </p:txBody>
      </p:sp>
      <p:pic>
        <p:nvPicPr>
          <p:cNvPr id="4" name="Picture 3" descr="a dot chart of max load by the month of the year">
            <a:extLst>
              <a:ext uri="{FF2B5EF4-FFF2-40B4-BE49-F238E27FC236}">
                <a16:creationId xmlns:a16="http://schemas.microsoft.com/office/drawing/2014/main" id="{AEB6C22F-B8EF-4A16-AE70-48E6B84784F8}"/>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907" y="1444154"/>
            <a:ext cx="5401492" cy="2314678"/>
          </a:xfrm>
          <a:prstGeom prst="rect">
            <a:avLst/>
          </a:prstGeom>
        </p:spPr>
      </p:pic>
      <p:pic>
        <p:nvPicPr>
          <p:cNvPr id="6" name="Picture 5">
            <a:extLst>
              <a:ext uri="{FF2B5EF4-FFF2-40B4-BE49-F238E27FC236}">
                <a16:creationId xmlns:a16="http://schemas.microsoft.com/office/drawing/2014/main" id="{2DDC681B-C7B1-4711-BD15-58F856B5A42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45" t="25568" r="56154" b="52747"/>
          <a:stretch/>
        </p:blipFill>
        <p:spPr>
          <a:xfrm>
            <a:off x="10458993" y="65800"/>
            <a:ext cx="1123406" cy="1288868"/>
          </a:xfrm>
          <a:prstGeom prst="rect">
            <a:avLst/>
          </a:prstGeom>
        </p:spPr>
      </p:pic>
      <p:pic>
        <p:nvPicPr>
          <p:cNvPr id="7" name="Picture 6" descr="a bar chart of emissions">
            <a:extLst>
              <a:ext uri="{FF2B5EF4-FFF2-40B4-BE49-F238E27FC236}">
                <a16:creationId xmlns:a16="http://schemas.microsoft.com/office/drawing/2014/main" id="{F2517055-C71E-4754-B223-328503F50CAC}"/>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79" y="3758832"/>
            <a:ext cx="5401491" cy="2700746"/>
          </a:xfrm>
          <a:prstGeom prst="rect">
            <a:avLst/>
          </a:prstGeom>
        </p:spPr>
      </p:pic>
    </p:spTree>
    <p:extLst>
      <p:ext uri="{BB962C8B-B14F-4D97-AF65-F5344CB8AC3E}">
        <p14:creationId xmlns:p14="http://schemas.microsoft.com/office/powerpoint/2010/main" val="2180751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alancing Cost and Resilience With CHP at Wastewater Treatment Facility">
            <a:extLst>
              <a:ext uri="{FF2B5EF4-FFF2-40B4-BE49-F238E27FC236}">
                <a16:creationId xmlns:a16="http://schemas.microsoft.com/office/drawing/2014/main" id="{1FF6D8BB-797F-4808-AB3E-1DE44175A85C}"/>
              </a:ext>
            </a:extLst>
          </p:cNvPr>
          <p:cNvSpPr>
            <a:spLocks noGrp="1"/>
          </p:cNvSpPr>
          <p:nvPr>
            <p:ph type="title"/>
          </p:nvPr>
        </p:nvSpPr>
        <p:spPr>
          <a:xfrm>
            <a:off x="609599" y="0"/>
            <a:ext cx="7915124" cy="1499809"/>
          </a:xfrm>
        </p:spPr>
        <p:txBody>
          <a:bodyPr/>
          <a:lstStyle/>
          <a:p>
            <a:r>
              <a:rPr lang="en-US" dirty="0"/>
              <a:t>Balancing Cost and Resilience With CHP at Wastewater Treatment Facility</a:t>
            </a:r>
          </a:p>
        </p:txBody>
      </p:sp>
      <p:sp>
        <p:nvSpPr>
          <p:cNvPr id="3" name="Text Placeholder 2">
            <a:extLst>
              <a:ext uri="{FF2B5EF4-FFF2-40B4-BE49-F238E27FC236}">
                <a16:creationId xmlns:a16="http://schemas.microsoft.com/office/drawing/2014/main" id="{B7A99B4D-A6B9-4D1E-AB29-3D8B83178A71}"/>
              </a:ext>
            </a:extLst>
          </p:cNvPr>
          <p:cNvSpPr>
            <a:spLocks noGrp="1"/>
          </p:cNvSpPr>
          <p:nvPr>
            <p:ph type="body" sz="quarter" idx="10"/>
          </p:nvPr>
        </p:nvSpPr>
        <p:spPr>
          <a:xfrm>
            <a:off x="609602" y="1783080"/>
            <a:ext cx="5297422" cy="5074920"/>
          </a:xfrm>
        </p:spPr>
        <p:txBody>
          <a:bodyPr vert="horz" lIns="91440" tIns="45720" rIns="91440" bIns="45720" rtlCol="0" anchor="t">
            <a:normAutofit fontScale="92500" lnSpcReduction="10000"/>
          </a:bodyPr>
          <a:lstStyle/>
          <a:p>
            <a:pPr marL="0" indent="0">
              <a:lnSpc>
                <a:spcPct val="110000"/>
              </a:lnSpc>
              <a:spcBef>
                <a:spcPts val="0"/>
              </a:spcBef>
              <a:spcAft>
                <a:spcPts val="600"/>
              </a:spcAft>
              <a:buNone/>
            </a:pPr>
            <a:r>
              <a:rPr lang="en-US" sz="1900" b="1" dirty="0">
                <a:solidFill>
                  <a:schemeClr val="accent6">
                    <a:lumMod val="50000"/>
                  </a:schemeClr>
                </a:solidFill>
              </a:rPr>
              <a:t>Description: </a:t>
            </a:r>
            <a:r>
              <a:rPr lang="en-US" sz="1900" dirty="0">
                <a:solidFill>
                  <a:schemeClr val="accent6">
                    <a:lumMod val="50000"/>
                  </a:schemeClr>
                </a:solidFill>
              </a:rPr>
              <a:t>NREL evaluated opportunities for CHP and other DERs to provide cost savings and resilience benefits to the Northside Wastewater Treatment Plant, a critical infrastructure susceptible to power outages. </a:t>
            </a:r>
          </a:p>
          <a:p>
            <a:pPr marL="0" indent="0">
              <a:lnSpc>
                <a:spcPct val="110000"/>
              </a:lnSpc>
              <a:spcBef>
                <a:spcPts val="0"/>
              </a:spcBef>
              <a:spcAft>
                <a:spcPts val="600"/>
              </a:spcAft>
              <a:buNone/>
            </a:pPr>
            <a:r>
              <a:rPr lang="en-US" sz="1900" b="1" dirty="0">
                <a:solidFill>
                  <a:schemeClr val="accent6">
                    <a:lumMod val="50000"/>
                  </a:schemeClr>
                </a:solidFill>
              </a:rPr>
              <a:t>Technology:</a:t>
            </a:r>
            <a:r>
              <a:rPr lang="en-US" sz="1900" dirty="0">
                <a:solidFill>
                  <a:schemeClr val="accent6">
                    <a:lumMod val="50000"/>
                  </a:schemeClr>
                </a:solidFill>
              </a:rPr>
              <a:t> CHP fueled by free on-site biogas and natural gas, diesel generator, solar PV, battery storage </a:t>
            </a:r>
            <a:endParaRPr lang="en-US" sz="1900" dirty="0">
              <a:solidFill>
                <a:schemeClr val="accent6">
                  <a:lumMod val="50000"/>
                </a:schemeClr>
              </a:solidFill>
              <a:cs typeface="Calibri"/>
            </a:endParaRPr>
          </a:p>
          <a:p>
            <a:pPr marL="0" indent="0">
              <a:lnSpc>
                <a:spcPct val="110000"/>
              </a:lnSpc>
              <a:spcBef>
                <a:spcPts val="0"/>
              </a:spcBef>
              <a:spcAft>
                <a:spcPts val="600"/>
              </a:spcAft>
              <a:buNone/>
            </a:pPr>
            <a:r>
              <a:rPr lang="en-US" sz="1900" b="1" dirty="0">
                <a:solidFill>
                  <a:schemeClr val="accent6">
                    <a:lumMod val="50000"/>
                  </a:schemeClr>
                </a:solidFill>
              </a:rPr>
              <a:t>Impact:</a:t>
            </a:r>
            <a:r>
              <a:rPr lang="en-US" sz="1900" dirty="0">
                <a:solidFill>
                  <a:schemeClr val="accent6">
                    <a:lumMod val="50000"/>
                  </a:schemeClr>
                </a:solidFill>
              </a:rPr>
              <a:t> Building a hybrid CHP-PV-storage system reduces life cycle cost of energy for the site by 3% ($301,000 over 25 years). </a:t>
            </a:r>
          </a:p>
          <a:p>
            <a:pPr>
              <a:lnSpc>
                <a:spcPct val="110000"/>
              </a:lnSpc>
              <a:spcBef>
                <a:spcPts val="0"/>
              </a:spcBef>
              <a:spcAft>
                <a:spcPts val="600"/>
              </a:spcAft>
            </a:pPr>
            <a:r>
              <a:rPr lang="en-US" sz="1700" dirty="0">
                <a:solidFill>
                  <a:schemeClr val="accent6">
                    <a:lumMod val="50000"/>
                  </a:schemeClr>
                </a:solidFill>
              </a:rPr>
              <a:t>If load can be reduced during the outage by storing and deferring wastewater treatment, required system sizes and costs decrease. </a:t>
            </a:r>
          </a:p>
          <a:p>
            <a:pPr>
              <a:lnSpc>
                <a:spcPct val="110000"/>
              </a:lnSpc>
              <a:spcBef>
                <a:spcPts val="0"/>
              </a:spcBef>
              <a:spcAft>
                <a:spcPts val="600"/>
              </a:spcAft>
            </a:pPr>
            <a:r>
              <a:rPr lang="en-US" sz="1700" dirty="0">
                <a:solidFill>
                  <a:schemeClr val="accent6">
                    <a:lumMod val="50000"/>
                  </a:schemeClr>
                </a:solidFill>
              </a:rPr>
              <a:t>60% of the load can be met in the No-Diesel scenario, and 80%</a:t>
            </a:r>
            <a:r>
              <a:rPr lang="en-US" sz="1700" dirty="0">
                <a:solidFill>
                  <a:schemeClr val="accent6">
                    <a:lumMod val="50000"/>
                  </a:schemeClr>
                </a:solidFill>
                <a:sym typeface="Symbol" panose="05050102010706020507" pitchFamily="18" charset="2"/>
              </a:rPr>
              <a:t></a:t>
            </a:r>
            <a:r>
              <a:rPr lang="en-US" sz="1700" dirty="0">
                <a:solidFill>
                  <a:schemeClr val="accent6">
                    <a:lumMod val="50000"/>
                  </a:schemeClr>
                </a:solidFill>
              </a:rPr>
              <a:t>85% in the CHP-Only or All-Technologies scenario, at no additional life cycle cost, compared to the business-as-usual (BAU) no-outage case. </a:t>
            </a:r>
            <a:endParaRPr lang="en-US" sz="1700" dirty="0">
              <a:solidFill>
                <a:schemeClr val="accent6">
                  <a:lumMod val="50000"/>
                </a:schemeClr>
              </a:solidFill>
              <a:cs typeface="Calibri"/>
            </a:endParaRPr>
          </a:p>
          <a:p>
            <a:pPr marL="0" indent="0">
              <a:lnSpc>
                <a:spcPct val="110000"/>
              </a:lnSpc>
              <a:spcBef>
                <a:spcPts val="0"/>
              </a:spcBef>
              <a:spcAft>
                <a:spcPts val="600"/>
              </a:spcAft>
              <a:buFont typeface="Arial"/>
              <a:buNone/>
            </a:pPr>
            <a:r>
              <a:rPr lang="en-US" sz="1900" b="1" dirty="0">
                <a:solidFill>
                  <a:schemeClr val="accent6">
                    <a:lumMod val="50000"/>
                  </a:schemeClr>
                </a:solidFill>
              </a:rPr>
              <a:t>Partners:</a:t>
            </a:r>
            <a:r>
              <a:rPr lang="en-US" sz="1900" dirty="0">
                <a:solidFill>
                  <a:schemeClr val="accent6">
                    <a:lumMod val="50000"/>
                  </a:schemeClr>
                </a:solidFill>
              </a:rPr>
              <a:t> DOE Advanced Manufacturing Office</a:t>
            </a:r>
          </a:p>
        </p:txBody>
      </p:sp>
      <p:pic>
        <p:nvPicPr>
          <p:cNvPr id="4" name="Picture 3" descr="photo of Northside Wastewater Treatment Plant">
            <a:extLst>
              <a:ext uri="{FF2B5EF4-FFF2-40B4-BE49-F238E27FC236}">
                <a16:creationId xmlns:a16="http://schemas.microsoft.com/office/drawing/2014/main" id="{E6F23DEF-5E60-4CBB-9E65-5518E3872991}"/>
              </a:ext>
            </a:extLst>
          </p:cNvPr>
          <p:cNvPicPr>
            <a:picLocks noChangeAspect="1"/>
          </p:cNvPicPr>
          <p:nvPr/>
        </p:nvPicPr>
        <p:blipFill>
          <a:blip r:embed="rId2"/>
          <a:stretch>
            <a:fillRect/>
          </a:stretch>
        </p:blipFill>
        <p:spPr>
          <a:xfrm>
            <a:off x="8747481" y="236240"/>
            <a:ext cx="3247874" cy="1909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76536A1D-54D2-47BB-B8DB-1C7B9B3D6FF7}"/>
              </a:ext>
            </a:extLst>
          </p:cNvPr>
          <p:cNvSpPr txBox="1"/>
          <p:nvPr/>
        </p:nvSpPr>
        <p:spPr>
          <a:xfrm>
            <a:off x="8839175" y="2177850"/>
            <a:ext cx="3064485" cy="461665"/>
          </a:xfrm>
          <a:prstGeom prst="rect">
            <a:avLst/>
          </a:prstGeom>
          <a:noFill/>
        </p:spPr>
        <p:txBody>
          <a:bodyPr wrap="square" rtlCol="0">
            <a:spAutoFit/>
          </a:bodyPr>
          <a:lstStyle/>
          <a:p>
            <a:pPr algn="ctr"/>
            <a:r>
              <a:rPr lang="en-US" sz="1200" dirty="0"/>
              <a:t>Northside Wastewater Treatment Plant. Source: CFPUA</a:t>
            </a:r>
          </a:p>
        </p:txBody>
      </p:sp>
      <p:pic>
        <p:nvPicPr>
          <p:cNvPr id="9" name="Picture 8" descr="a graph of life cycle cost and percent load met">
            <a:extLst>
              <a:ext uri="{FF2B5EF4-FFF2-40B4-BE49-F238E27FC236}">
                <a16:creationId xmlns:a16="http://schemas.microsoft.com/office/drawing/2014/main" id="{3675C18C-7241-4317-8AC8-D6B1F1312B98}"/>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44"/>
          <a:stretch/>
        </p:blipFill>
        <p:spPr>
          <a:xfrm>
            <a:off x="6096000" y="2569463"/>
            <a:ext cx="5899355" cy="3963670"/>
          </a:xfrm>
          <a:prstGeom prst="rect">
            <a:avLst/>
          </a:prstGeom>
        </p:spPr>
      </p:pic>
      <p:pic>
        <p:nvPicPr>
          <p:cNvPr id="10" name="Picture 9">
            <a:extLst>
              <a:ext uri="{FF2B5EF4-FFF2-40B4-BE49-F238E27FC236}">
                <a16:creationId xmlns:a16="http://schemas.microsoft.com/office/drawing/2014/main" id="{31AB8954-978D-43FF-93F2-F282E70240DF}"/>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063" t="2681" b="74099"/>
          <a:stretch/>
        </p:blipFill>
        <p:spPr>
          <a:xfrm>
            <a:off x="10874478" y="2684206"/>
            <a:ext cx="780880" cy="816078"/>
          </a:xfrm>
          <a:prstGeom prst="rect">
            <a:avLst/>
          </a:prstGeom>
        </p:spPr>
      </p:pic>
    </p:spTree>
    <p:extLst>
      <p:ext uri="{BB962C8B-B14F-4D97-AF65-F5344CB8AC3E}">
        <p14:creationId xmlns:p14="http://schemas.microsoft.com/office/powerpoint/2010/main" val="2899916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964FBC5E-D53E-4F37-A155-27414C8477E5}"/>
              </a:ext>
              <a:ext uri="{C183D7F6-B498-43B3-948B-1728B52AA6E4}">
                <adec:decorative xmlns:adec="http://schemas.microsoft.com/office/drawing/2017/decorative" val="1"/>
              </a:ext>
            </a:extLst>
          </p:cNvPr>
          <p:cNvCxnSpPr/>
          <p:nvPr/>
        </p:nvCxnSpPr>
        <p:spPr>
          <a:xfrm flipH="1">
            <a:off x="3229750" y="4544366"/>
            <a:ext cx="623455" cy="1"/>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Elbow Connector 49">
            <a:extLst>
              <a:ext uri="{FF2B5EF4-FFF2-40B4-BE49-F238E27FC236}">
                <a16:creationId xmlns:a16="http://schemas.microsoft.com/office/drawing/2014/main" id="{9E5B3F26-730A-4E78-A47C-B399F91E80ED}"/>
              </a:ext>
              <a:ext uri="{C183D7F6-B498-43B3-948B-1728B52AA6E4}">
                <adec:decorative xmlns:adec="http://schemas.microsoft.com/office/drawing/2017/decorative" val="1"/>
              </a:ext>
            </a:extLst>
          </p:cNvPr>
          <p:cNvCxnSpPr/>
          <p:nvPr/>
        </p:nvCxnSpPr>
        <p:spPr>
          <a:xfrm rot="16200000" flipV="1">
            <a:off x="5941877" y="5436259"/>
            <a:ext cx="1054769" cy="330435"/>
          </a:xfrm>
          <a:prstGeom prst="bentConnector3">
            <a:avLst>
              <a:gd name="adj1" fmla="val 5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Elbow Connector 51">
            <a:extLst>
              <a:ext uri="{FF2B5EF4-FFF2-40B4-BE49-F238E27FC236}">
                <a16:creationId xmlns:a16="http://schemas.microsoft.com/office/drawing/2014/main" id="{EAFA3F3D-1828-49A5-BE07-D5598C68791A}"/>
              </a:ext>
              <a:ext uri="{C183D7F6-B498-43B3-948B-1728B52AA6E4}">
                <adec:decorative xmlns:adec="http://schemas.microsoft.com/office/drawing/2017/decorative" val="1"/>
              </a:ext>
            </a:extLst>
          </p:cNvPr>
          <p:cNvCxnSpPr/>
          <p:nvPr/>
        </p:nvCxnSpPr>
        <p:spPr>
          <a:xfrm rot="5400000" flipH="1" flipV="1">
            <a:off x="5333841" y="5421109"/>
            <a:ext cx="1163259" cy="363477"/>
          </a:xfrm>
          <a:prstGeom prst="bentConnector3">
            <a:avLst>
              <a:gd name="adj1" fmla="val 5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C183D7F6-B498-43B3-948B-1728B52AA6E4}">
                <adec:decorative xmlns:adec="http://schemas.microsoft.com/office/drawing/2017/decorative" val="1"/>
              </a:ext>
            </a:extLst>
          </p:cNvPr>
          <p:cNvCxnSpPr>
            <a:cxnSpLocks/>
          </p:cNvCxnSpPr>
          <p:nvPr/>
        </p:nvCxnSpPr>
        <p:spPr>
          <a:xfrm rot="16200000" flipH="1">
            <a:off x="4680821" y="2344950"/>
            <a:ext cx="1295739" cy="707449"/>
          </a:xfrm>
          <a:prstGeom prst="bentConnector3">
            <a:avLst>
              <a:gd name="adj1" fmla="val 5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C183D7F6-B498-43B3-948B-1728B52AA6E4}">
                <adec:decorative xmlns:adec="http://schemas.microsoft.com/office/drawing/2017/decorative" val="1"/>
              </a:ext>
            </a:extLst>
          </p:cNvPr>
          <p:cNvCxnSpPr>
            <a:cxnSpLocks/>
          </p:cNvCxnSpPr>
          <p:nvPr/>
        </p:nvCxnSpPr>
        <p:spPr>
          <a:xfrm flipV="1">
            <a:off x="6288269" y="2078310"/>
            <a:ext cx="0" cy="1268232"/>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C183D7F6-B498-43B3-948B-1728B52AA6E4}">
                <adec:decorative xmlns:adec="http://schemas.microsoft.com/office/drawing/2017/decorative" val="1"/>
              </a:ext>
            </a:extLst>
          </p:cNvPr>
          <p:cNvCxnSpPr>
            <a:cxnSpLocks/>
          </p:cNvCxnSpPr>
          <p:nvPr/>
        </p:nvCxnSpPr>
        <p:spPr>
          <a:xfrm rot="5400000">
            <a:off x="6577521" y="2334705"/>
            <a:ext cx="1295739" cy="727939"/>
          </a:xfrm>
          <a:prstGeom prst="bentConnector3">
            <a:avLst>
              <a:gd name="adj1" fmla="val 5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C183D7F6-B498-43B3-948B-1728B52AA6E4}">
                <adec:decorative xmlns:adec="http://schemas.microsoft.com/office/drawing/2017/decorative" val="1"/>
              </a:ext>
            </a:extLst>
          </p:cNvPr>
          <p:cNvCxnSpPr/>
          <p:nvPr/>
        </p:nvCxnSpPr>
        <p:spPr>
          <a:xfrm flipV="1">
            <a:off x="2204507" y="1928374"/>
            <a:ext cx="0" cy="54460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C183D7F6-B498-43B3-948B-1728B52AA6E4}">
                <adec:decorative xmlns:adec="http://schemas.microsoft.com/office/drawing/2017/decorative" val="1"/>
              </a:ext>
            </a:extLst>
          </p:cNvPr>
          <p:cNvCxnSpPr/>
          <p:nvPr/>
        </p:nvCxnSpPr>
        <p:spPr>
          <a:xfrm flipH="1">
            <a:off x="6219027" y="4037569"/>
            <a:ext cx="3" cy="1021829"/>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C183D7F6-B498-43B3-948B-1728B52AA6E4}">
                <adec:decorative xmlns:adec="http://schemas.microsoft.com/office/drawing/2017/decorative" val="1"/>
              </a:ext>
            </a:extLst>
          </p:cNvPr>
          <p:cNvCxnSpPr/>
          <p:nvPr/>
        </p:nvCxnSpPr>
        <p:spPr>
          <a:xfrm rot="5400000" flipH="1" flipV="1">
            <a:off x="4893787" y="4300241"/>
            <a:ext cx="1057508" cy="532167"/>
          </a:xfrm>
          <a:prstGeom prst="bentConnector3">
            <a:avLst>
              <a:gd name="adj1" fmla="val 5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C183D7F6-B498-43B3-948B-1728B52AA6E4}">
                <adec:decorative xmlns:adec="http://schemas.microsoft.com/office/drawing/2017/decorative" val="1"/>
              </a:ext>
            </a:extLst>
          </p:cNvPr>
          <p:cNvCxnSpPr>
            <a:cxnSpLocks/>
          </p:cNvCxnSpPr>
          <p:nvPr/>
        </p:nvCxnSpPr>
        <p:spPr>
          <a:xfrm rot="5400000" flipH="1" flipV="1">
            <a:off x="3120706" y="4489846"/>
            <a:ext cx="1130345" cy="338554"/>
          </a:xfrm>
          <a:prstGeom prst="bentConnector3">
            <a:avLst>
              <a:gd name="adj1" fmla="val 6146"/>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C183D7F6-B498-43B3-948B-1728B52AA6E4}">
                <adec:decorative xmlns:adec="http://schemas.microsoft.com/office/drawing/2017/decorative" val="1"/>
              </a:ext>
            </a:extLst>
          </p:cNvPr>
          <p:cNvCxnSpPr>
            <a:cxnSpLocks/>
          </p:cNvCxnSpPr>
          <p:nvPr/>
        </p:nvCxnSpPr>
        <p:spPr>
          <a:xfrm rot="16200000" flipH="1">
            <a:off x="3045869" y="3289665"/>
            <a:ext cx="1275825" cy="345442"/>
          </a:xfrm>
          <a:prstGeom prst="bentConnector3">
            <a:avLst>
              <a:gd name="adj1" fmla="val 19"/>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C183D7F6-B498-43B3-948B-1728B52AA6E4}">
                <adec:decorative xmlns:adec="http://schemas.microsoft.com/office/drawing/2017/decorative" val="1"/>
              </a:ext>
            </a:extLst>
          </p:cNvPr>
          <p:cNvCxnSpPr>
            <a:cxnSpLocks/>
          </p:cNvCxnSpPr>
          <p:nvPr/>
        </p:nvCxnSpPr>
        <p:spPr>
          <a:xfrm flipH="1">
            <a:off x="2615951" y="3767343"/>
            <a:ext cx="1238473"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C183D7F6-B498-43B3-948B-1728B52AA6E4}">
                <adec:decorative xmlns:adec="http://schemas.microsoft.com/office/drawing/2017/decorative" val="1"/>
              </a:ext>
            </a:extLst>
          </p:cNvPr>
          <p:cNvCxnSpPr>
            <a:cxnSpLocks/>
          </p:cNvCxnSpPr>
          <p:nvPr/>
        </p:nvCxnSpPr>
        <p:spPr>
          <a:xfrm flipH="1">
            <a:off x="3854421" y="3766195"/>
            <a:ext cx="903619"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descr="REopt Energy Planning Platform"/>
          <p:cNvSpPr>
            <a:spLocks noGrp="1"/>
          </p:cNvSpPr>
          <p:nvPr>
            <p:ph type="title"/>
          </p:nvPr>
        </p:nvSpPr>
        <p:spPr>
          <a:xfrm>
            <a:off x="612648" y="0"/>
            <a:ext cx="10982476" cy="1207008"/>
          </a:xfrm>
        </p:spPr>
        <p:txBody>
          <a:bodyPr tIns="274320"/>
          <a:lstStyle/>
          <a:p>
            <a:r>
              <a:rPr lang="en-US" dirty="0">
                <a:latin typeface="+mn-lt"/>
              </a:rPr>
              <a:t>REopt Energy Planning Platform</a:t>
            </a:r>
            <a:br>
              <a:rPr lang="en-US" dirty="0">
                <a:solidFill>
                  <a:srgbClr val="FF0000"/>
                </a:solidFill>
                <a:latin typeface="+mn-lt"/>
              </a:rPr>
            </a:br>
            <a:endParaRPr lang="en-US" dirty="0">
              <a:solidFill>
                <a:srgbClr val="FF0000"/>
              </a:solidFill>
              <a:latin typeface="+mn-lt"/>
            </a:endParaRPr>
          </a:p>
        </p:txBody>
      </p:sp>
      <p:sp>
        <p:nvSpPr>
          <p:cNvPr id="22" name="Rectangle 21" descr="Formulated as a mixed integer linear program, REopt provides an integrated, cost-optimal energy solution.&#10;">
            <a:extLst>
              <a:ext uri="{FF2B5EF4-FFF2-40B4-BE49-F238E27FC236}">
                <a16:creationId xmlns:a16="http://schemas.microsoft.com/office/drawing/2014/main" id="{5BB5CA63-4CB7-4874-BEE5-3A122246C92A}"/>
              </a:ext>
            </a:extLst>
          </p:cNvPr>
          <p:cNvSpPr/>
          <p:nvPr/>
        </p:nvSpPr>
        <p:spPr>
          <a:xfrm>
            <a:off x="614285" y="752098"/>
            <a:ext cx="10992151" cy="338554"/>
          </a:xfrm>
          <a:prstGeom prst="rect">
            <a:avLst/>
          </a:prstGeom>
        </p:spPr>
        <p:txBody>
          <a:bodyPr wrap="square">
            <a:spAutoFit/>
          </a:bodyPr>
          <a:lstStyle/>
          <a:p>
            <a:pPr algn="ctr"/>
            <a:r>
              <a:rPr lang="en-US" sz="1600" b="1" i="1" dirty="0">
                <a:solidFill>
                  <a:schemeClr val="bg1"/>
                </a:solidFill>
              </a:rPr>
              <a:t>Formulated as a mixed integer linear program, REopt provides an integrated, cost-optimal energy solution.</a:t>
            </a:r>
          </a:p>
        </p:txBody>
      </p:sp>
      <p:sp>
        <p:nvSpPr>
          <p:cNvPr id="56" name="TextBox 55"/>
          <p:cNvSpPr txBox="1"/>
          <p:nvPr/>
        </p:nvSpPr>
        <p:spPr>
          <a:xfrm rot="16200000">
            <a:off x="-428007" y="3758609"/>
            <a:ext cx="4110096" cy="338554"/>
          </a:xfrm>
          <a:prstGeom prst="rect">
            <a:avLst/>
          </a:prstGeom>
          <a:noFill/>
        </p:spPr>
        <p:txBody>
          <a:bodyPr wrap="square" rtlCol="0">
            <a:spAutoFit/>
          </a:bodyPr>
          <a:lstStyle/>
          <a:p>
            <a:pPr algn="ctr"/>
            <a:r>
              <a:rPr lang="en-US" sz="1600" dirty="0">
                <a:ln>
                  <a:solidFill>
                    <a:sysClr val="windowText" lastClr="000000"/>
                  </a:solidFill>
                </a:ln>
                <a:solidFill>
                  <a:srgbClr val="000000"/>
                </a:solidFill>
              </a:rPr>
              <a:t>Technology Options</a:t>
            </a:r>
          </a:p>
        </p:txBody>
      </p:sp>
      <p:sp>
        <p:nvSpPr>
          <p:cNvPr id="30" name="TextBox 29" descr="Resources&#10;"/>
          <p:cNvSpPr txBox="1"/>
          <p:nvPr/>
        </p:nvSpPr>
        <p:spPr>
          <a:xfrm>
            <a:off x="1672236" y="1927743"/>
            <a:ext cx="943715" cy="328644"/>
          </a:xfrm>
          <a:prstGeom prst="rect">
            <a:avLst/>
          </a:prstGeom>
          <a:solidFill>
            <a:schemeClr val="accent1"/>
          </a:solidFill>
          <a:ln>
            <a:noFill/>
          </a:ln>
        </p:spPr>
        <p:txBody>
          <a:bodyPr wrap="square" lIns="182880" rtlCol="0" anchor="ctr" anchorCtr="0">
            <a:noAutofit/>
          </a:bodyPr>
          <a:lstStyle>
            <a:defPPr>
              <a:defRPr lang="en-US"/>
            </a:defPPr>
            <a:lvl1pPr>
              <a:defRPr sz="1200">
                <a:ln>
                  <a:solidFill>
                    <a:schemeClr val="bg1"/>
                  </a:solidFill>
                </a:ln>
                <a:solidFill>
                  <a:schemeClr val="bg1"/>
                </a:solidFill>
              </a:defRPr>
            </a:lvl1pPr>
          </a:lstStyle>
          <a:p>
            <a:pPr defTabSz="914141"/>
            <a:r>
              <a:rPr lang="en-US" dirty="0">
                <a:ln>
                  <a:solidFill>
                    <a:prstClr val="white"/>
                  </a:solidFill>
                </a:ln>
                <a:solidFill>
                  <a:prstClr val="white"/>
                </a:solidFill>
              </a:rPr>
              <a:t>Resources</a:t>
            </a:r>
          </a:p>
        </p:txBody>
      </p:sp>
      <p:sp>
        <p:nvSpPr>
          <p:cNvPr id="17" name="TextBox 16" descr="Renewable Generation&#10;Solar PV&#10;Wind&#10;"/>
          <p:cNvSpPr txBox="1"/>
          <p:nvPr/>
        </p:nvSpPr>
        <p:spPr>
          <a:xfrm>
            <a:off x="1853282" y="2470550"/>
            <a:ext cx="1793324" cy="609541"/>
          </a:xfrm>
          <a:prstGeom prst="snip1Rect">
            <a:avLst/>
          </a:prstGeom>
          <a:solidFill>
            <a:schemeClr val="accent1"/>
          </a:solidFill>
          <a:ln>
            <a:noFill/>
          </a:ln>
        </p:spPr>
        <p:txBody>
          <a:bodyPr wrap="square" lIns="91440" tIns="0" bIns="0" rtlCol="0" anchor="ctr" anchorCtr="0">
            <a:noAutofit/>
          </a:bodyPr>
          <a:lstStyle/>
          <a:p>
            <a:pPr defTabSz="914141"/>
            <a:r>
              <a:rPr lang="en-US" sz="1100" b="1" dirty="0">
                <a:ln w="3175">
                  <a:noFill/>
                </a:ln>
                <a:solidFill>
                  <a:prstClr val="white"/>
                </a:solidFill>
              </a:rPr>
              <a:t>Renewable Generation</a:t>
            </a:r>
          </a:p>
          <a:p>
            <a:pPr defTabSz="914141"/>
            <a:r>
              <a:rPr lang="en-US" sz="1051" dirty="0">
                <a:solidFill>
                  <a:prstClr val="white"/>
                </a:solidFill>
              </a:rPr>
              <a:t>Solar PV</a:t>
            </a:r>
          </a:p>
          <a:p>
            <a:pPr defTabSz="914141"/>
            <a:r>
              <a:rPr lang="en-US" sz="1051" dirty="0">
                <a:solidFill>
                  <a:prstClr val="white"/>
                </a:solidFill>
              </a:rPr>
              <a:t>Wind</a:t>
            </a:r>
          </a:p>
        </p:txBody>
      </p:sp>
      <p:sp>
        <p:nvSpPr>
          <p:cNvPr id="19" name="TextBox 18" descr="Conventional Supply&#10;Electric Grid &amp; Fuel Supply&#10;Conventional Generators&#10;Combined Heat and Power&#10;"/>
          <p:cNvSpPr txBox="1"/>
          <p:nvPr/>
        </p:nvSpPr>
        <p:spPr>
          <a:xfrm>
            <a:off x="1853281" y="3221996"/>
            <a:ext cx="1792013" cy="831248"/>
          </a:xfrm>
          <a:prstGeom prst="snip1Rect">
            <a:avLst/>
          </a:prstGeom>
          <a:solidFill>
            <a:schemeClr val="accent1"/>
          </a:solidFill>
          <a:ln>
            <a:noFill/>
          </a:ln>
        </p:spPr>
        <p:txBody>
          <a:bodyPr wrap="square" lIns="91440" tIns="0" bIns="0" rtlCol="0" anchor="ctr" anchorCtr="0">
            <a:noAutofit/>
          </a:bodyPr>
          <a:lstStyle/>
          <a:p>
            <a:pPr defTabSz="914141"/>
            <a:r>
              <a:rPr lang="en-US" sz="1100" b="1" dirty="0">
                <a:ln w="3175">
                  <a:noFill/>
                </a:ln>
                <a:solidFill>
                  <a:prstClr val="white"/>
                </a:solidFill>
              </a:rPr>
              <a:t>Conventional Supply</a:t>
            </a:r>
          </a:p>
          <a:p>
            <a:pPr defTabSz="914141"/>
            <a:r>
              <a:rPr lang="en-US" sz="1051" dirty="0">
                <a:solidFill>
                  <a:prstClr val="white"/>
                </a:solidFill>
              </a:rPr>
              <a:t>Electric Grid &amp; Fuel Supply</a:t>
            </a:r>
          </a:p>
          <a:p>
            <a:pPr defTabSz="914141"/>
            <a:r>
              <a:rPr lang="en-US" sz="1051" dirty="0">
                <a:solidFill>
                  <a:prstClr val="white"/>
                </a:solidFill>
              </a:rPr>
              <a:t>Conventional Generators</a:t>
            </a:r>
          </a:p>
          <a:p>
            <a:pPr defTabSz="914141"/>
            <a:r>
              <a:rPr lang="en-US" sz="1051" dirty="0">
                <a:solidFill>
                  <a:schemeClr val="bg1"/>
                </a:solidFill>
              </a:rPr>
              <a:t>Combined Heat and Power</a:t>
            </a:r>
          </a:p>
        </p:txBody>
      </p:sp>
      <p:sp>
        <p:nvSpPr>
          <p:cNvPr id="18" name="TextBox 17" descr="Energy Storage&#10;Batteries&#10;Thermal storage&#10;"/>
          <p:cNvSpPr txBox="1"/>
          <p:nvPr/>
        </p:nvSpPr>
        <p:spPr>
          <a:xfrm>
            <a:off x="1857841" y="4200148"/>
            <a:ext cx="1787453" cy="626288"/>
          </a:xfrm>
          <a:prstGeom prst="snip1Rect">
            <a:avLst/>
          </a:prstGeom>
          <a:solidFill>
            <a:schemeClr val="accent1"/>
          </a:solidFill>
          <a:ln>
            <a:noFill/>
          </a:ln>
        </p:spPr>
        <p:txBody>
          <a:bodyPr wrap="square" lIns="91440" rtlCol="0" anchor="ctr" anchorCtr="0">
            <a:noAutofit/>
          </a:bodyPr>
          <a:lstStyle/>
          <a:p>
            <a:pPr defTabSz="914141"/>
            <a:r>
              <a:rPr lang="en-US" sz="1100" b="1" dirty="0">
                <a:ln w="3175">
                  <a:noFill/>
                </a:ln>
                <a:solidFill>
                  <a:prstClr val="white"/>
                </a:solidFill>
              </a:rPr>
              <a:t>Energy Storage</a:t>
            </a:r>
          </a:p>
          <a:p>
            <a:pPr defTabSz="914141"/>
            <a:r>
              <a:rPr lang="en-US" sz="1051" dirty="0">
                <a:solidFill>
                  <a:prstClr val="white"/>
                </a:solidFill>
              </a:rPr>
              <a:t>Batteries</a:t>
            </a:r>
          </a:p>
          <a:p>
            <a:pPr defTabSz="914141"/>
            <a:r>
              <a:rPr lang="en-US" sz="1051" dirty="0">
                <a:solidFill>
                  <a:prstClr val="white"/>
                </a:solidFill>
              </a:rPr>
              <a:t>Thermal storage</a:t>
            </a:r>
          </a:p>
        </p:txBody>
      </p:sp>
      <p:sp>
        <p:nvSpPr>
          <p:cNvPr id="69" name="TextBox 68" descr="Geothermal Heat Pumps&#10;">
            <a:extLst>
              <a:ext uri="{FF2B5EF4-FFF2-40B4-BE49-F238E27FC236}">
                <a16:creationId xmlns:a16="http://schemas.microsoft.com/office/drawing/2014/main" id="{B5F077CB-9BC6-476E-94C2-C500742FF461}"/>
              </a:ext>
            </a:extLst>
          </p:cNvPr>
          <p:cNvSpPr txBox="1"/>
          <p:nvPr/>
        </p:nvSpPr>
        <p:spPr>
          <a:xfrm>
            <a:off x="1853282" y="4931728"/>
            <a:ext cx="1798590" cy="501816"/>
          </a:xfrm>
          <a:prstGeom prst="snip1Rect">
            <a:avLst/>
          </a:prstGeom>
          <a:solidFill>
            <a:schemeClr val="accent1"/>
          </a:solidFill>
          <a:ln>
            <a:noFill/>
          </a:ln>
        </p:spPr>
        <p:txBody>
          <a:bodyPr wrap="square" lIns="91440" rtlCol="0" anchor="ctr" anchorCtr="0">
            <a:noAutofit/>
          </a:bodyPr>
          <a:lstStyle/>
          <a:p>
            <a:pPr defTabSz="914141"/>
            <a:r>
              <a:rPr lang="en-US" sz="1100" b="1" dirty="0">
                <a:ln w="3175">
                  <a:noFill/>
                </a:ln>
                <a:solidFill>
                  <a:schemeClr val="bg1"/>
                </a:solidFill>
              </a:rPr>
              <a:t>Geothermal Heat Pumps</a:t>
            </a:r>
            <a:endParaRPr lang="en-US" sz="1051" dirty="0">
              <a:solidFill>
                <a:schemeClr val="bg1"/>
              </a:solidFill>
            </a:endParaRPr>
          </a:p>
        </p:txBody>
      </p:sp>
      <p:sp>
        <p:nvSpPr>
          <p:cNvPr id="68" name="TextBox 67"/>
          <p:cNvSpPr txBox="1"/>
          <p:nvPr/>
        </p:nvSpPr>
        <p:spPr>
          <a:xfrm>
            <a:off x="3880714" y="1282148"/>
            <a:ext cx="4991153" cy="338554"/>
          </a:xfrm>
          <a:prstGeom prst="rect">
            <a:avLst/>
          </a:prstGeom>
        </p:spPr>
        <p:txBody>
          <a:bodyPr wrap="square" rtlCol="0">
            <a:spAutoFit/>
          </a:bodyPr>
          <a:lstStyle/>
          <a:p>
            <a:pPr algn="ctr"/>
            <a:r>
              <a:rPr lang="en-US" sz="1600" dirty="0">
                <a:ln>
                  <a:solidFill>
                    <a:sysClr val="windowText" lastClr="000000"/>
                  </a:solidFill>
                </a:ln>
                <a:solidFill>
                  <a:srgbClr val="000000"/>
                </a:solidFill>
              </a:rPr>
              <a:t>Drivers</a:t>
            </a:r>
          </a:p>
        </p:txBody>
      </p:sp>
      <p:sp>
        <p:nvSpPr>
          <p:cNvPr id="47" name="TextBox 46" descr="Goals&#10;Minimize Cost&#10;Clean Energy&#10;Resilience"/>
          <p:cNvSpPr txBox="1"/>
          <p:nvPr/>
        </p:nvSpPr>
        <p:spPr>
          <a:xfrm>
            <a:off x="4018310" y="1593677"/>
            <a:ext cx="1467697" cy="761419"/>
          </a:xfrm>
          <a:prstGeom prst="roundRect">
            <a:avLst/>
          </a:prstGeom>
          <a:solidFill>
            <a:schemeClr val="accent1"/>
          </a:solidFill>
          <a:ln>
            <a:noFill/>
          </a:ln>
        </p:spPr>
        <p:txBody>
          <a:bodyPr wrap="square" lIns="182880" rtlCol="0" anchor="ctr" anchorCtr="0">
            <a:noAutofit/>
          </a:bodyPr>
          <a:lstStyle/>
          <a:p>
            <a:pPr algn="ctr" defTabSz="914164"/>
            <a:r>
              <a:rPr lang="nl-NL" sz="1200" b="1" dirty="0">
                <a:ln w="3175">
                  <a:noFill/>
                </a:ln>
                <a:solidFill>
                  <a:prstClr val="white"/>
                </a:solidFill>
              </a:rPr>
              <a:t>Goals</a:t>
            </a:r>
            <a:br>
              <a:rPr lang="nl-NL" sz="1200" dirty="0">
                <a:ln>
                  <a:solidFill>
                    <a:prstClr val="white"/>
                  </a:solidFill>
                </a:ln>
                <a:solidFill>
                  <a:prstClr val="white"/>
                </a:solidFill>
              </a:rPr>
            </a:br>
            <a:r>
              <a:rPr lang="nl-NL" sz="1100" dirty="0">
                <a:solidFill>
                  <a:prstClr val="white"/>
                </a:solidFill>
              </a:rPr>
              <a:t>Minimize Cost</a:t>
            </a:r>
          </a:p>
          <a:p>
            <a:pPr algn="ctr" defTabSz="914164"/>
            <a:r>
              <a:rPr lang="nl-NL" sz="1100" dirty="0">
                <a:solidFill>
                  <a:prstClr val="white"/>
                </a:solidFill>
              </a:rPr>
              <a:t>Clean Energy</a:t>
            </a:r>
          </a:p>
          <a:p>
            <a:pPr algn="ctr" defTabSz="914164"/>
            <a:r>
              <a:rPr lang="nl-NL" sz="1100" dirty="0">
                <a:solidFill>
                  <a:prstClr val="white"/>
                </a:solidFill>
              </a:rPr>
              <a:t>Resilience</a:t>
            </a:r>
            <a:endParaRPr lang="en-US" sz="1051" dirty="0">
              <a:solidFill>
                <a:prstClr val="white"/>
              </a:solidFill>
            </a:endParaRPr>
          </a:p>
        </p:txBody>
      </p:sp>
      <p:sp>
        <p:nvSpPr>
          <p:cNvPr id="31" name="TextBox 30" descr="Economics&#10;Technology Costs&#10;Incentives&#10;Financial Parameters&#10;"/>
          <p:cNvSpPr txBox="1"/>
          <p:nvPr/>
        </p:nvSpPr>
        <p:spPr>
          <a:xfrm>
            <a:off x="5576221" y="1589778"/>
            <a:ext cx="1566241" cy="765317"/>
          </a:xfrm>
          <a:prstGeom prst="roundRect">
            <a:avLst/>
          </a:prstGeom>
          <a:solidFill>
            <a:schemeClr val="accent1"/>
          </a:solidFill>
          <a:ln>
            <a:noFill/>
          </a:ln>
        </p:spPr>
        <p:txBody>
          <a:bodyPr wrap="square" lIns="182880" rtlCol="0" anchor="ctr" anchorCtr="0">
            <a:noAutofit/>
          </a:bodyPr>
          <a:lstStyle/>
          <a:p>
            <a:pPr algn="ctr" defTabSz="914164"/>
            <a:r>
              <a:rPr lang="nl-NL" sz="1200" b="1" dirty="0">
                <a:ln w="3175">
                  <a:noFill/>
                </a:ln>
                <a:solidFill>
                  <a:prstClr val="white"/>
                </a:solidFill>
              </a:rPr>
              <a:t>Economics</a:t>
            </a:r>
          </a:p>
          <a:p>
            <a:pPr algn="ctr" defTabSz="914164"/>
            <a:r>
              <a:rPr lang="en-US" sz="1100" dirty="0">
                <a:solidFill>
                  <a:prstClr val="white"/>
                </a:solidFill>
              </a:rPr>
              <a:t>Technology Costs</a:t>
            </a:r>
          </a:p>
          <a:p>
            <a:pPr algn="ctr" defTabSz="914164"/>
            <a:r>
              <a:rPr lang="en-US" sz="1100" dirty="0">
                <a:solidFill>
                  <a:prstClr val="white"/>
                </a:solidFill>
              </a:rPr>
              <a:t>Incentives</a:t>
            </a:r>
          </a:p>
          <a:p>
            <a:pPr algn="ctr" defTabSz="914164"/>
            <a:r>
              <a:rPr lang="en-US" sz="1100" dirty="0">
                <a:solidFill>
                  <a:prstClr val="white"/>
                </a:solidFill>
              </a:rPr>
              <a:t>Financial Parameters</a:t>
            </a:r>
          </a:p>
        </p:txBody>
      </p:sp>
      <p:sp>
        <p:nvSpPr>
          <p:cNvPr id="32" name="TextBox 31" descr="Energy Costs &amp; Revenue&#10;Energy &amp; Demand Charges&#10;Market Participation&#10;Escalation Rates&#10;"/>
          <p:cNvSpPr txBox="1"/>
          <p:nvPr/>
        </p:nvSpPr>
        <p:spPr>
          <a:xfrm>
            <a:off x="7230958" y="1583716"/>
            <a:ext cx="1876208" cy="765317"/>
          </a:xfrm>
          <a:prstGeom prst="roundRect">
            <a:avLst/>
          </a:prstGeom>
          <a:solidFill>
            <a:schemeClr val="accent1"/>
          </a:solidFill>
          <a:ln>
            <a:noFill/>
          </a:ln>
        </p:spPr>
        <p:txBody>
          <a:bodyPr wrap="square" lIns="182880" rtlCol="0" anchor="ctr" anchorCtr="0">
            <a:noAutofit/>
          </a:bodyPr>
          <a:lstStyle/>
          <a:p>
            <a:pPr algn="ctr" defTabSz="914164"/>
            <a:r>
              <a:rPr lang="nl-NL" sz="1200" b="1" dirty="0">
                <a:ln w="3175">
                  <a:noFill/>
                </a:ln>
                <a:solidFill>
                  <a:schemeClr val="bg1"/>
                </a:solidFill>
              </a:rPr>
              <a:t>Energy Costs &amp; Revenue</a:t>
            </a:r>
          </a:p>
          <a:p>
            <a:pPr algn="ctr" defTabSz="914164"/>
            <a:r>
              <a:rPr lang="en-US" sz="1100" dirty="0">
                <a:solidFill>
                  <a:schemeClr val="bg1"/>
                </a:solidFill>
              </a:rPr>
              <a:t>Energy &amp; Demand Charges</a:t>
            </a:r>
          </a:p>
          <a:p>
            <a:pPr algn="ctr" defTabSz="914164"/>
            <a:r>
              <a:rPr lang="en-US" sz="1100" dirty="0">
                <a:solidFill>
                  <a:schemeClr val="bg1"/>
                </a:solidFill>
              </a:rPr>
              <a:t>Market Participation</a:t>
            </a:r>
          </a:p>
          <a:p>
            <a:pPr algn="ctr" defTabSz="914164"/>
            <a:r>
              <a:rPr lang="en-US" sz="1100" dirty="0">
                <a:solidFill>
                  <a:schemeClr val="bg1"/>
                </a:solidFill>
              </a:rPr>
              <a:t>Escalation Rates</a:t>
            </a:r>
            <a:endParaRPr lang="en-US" sz="1051" dirty="0">
              <a:solidFill>
                <a:schemeClr val="bg1"/>
              </a:solidFill>
            </a:endParaRPr>
          </a:p>
        </p:txBody>
      </p:sp>
      <p:sp>
        <p:nvSpPr>
          <p:cNvPr id="43" name="TextBox 42"/>
          <p:cNvSpPr txBox="1"/>
          <p:nvPr/>
        </p:nvSpPr>
        <p:spPr>
          <a:xfrm>
            <a:off x="5671190" y="6424796"/>
            <a:ext cx="1063976" cy="250487"/>
          </a:xfrm>
          <a:prstGeom prst="rect">
            <a:avLst/>
          </a:prstGeom>
          <a:noFill/>
        </p:spPr>
        <p:txBody>
          <a:bodyPr wrap="square" rtlCol="0" anchor="ctr" anchorCtr="0">
            <a:noAutofit/>
          </a:bodyPr>
          <a:lstStyle/>
          <a:p>
            <a:pPr algn="ctr" defTabSz="914141"/>
            <a:r>
              <a:rPr lang="en-US" sz="1100" dirty="0">
                <a:ln>
                  <a:solidFill>
                    <a:prstClr val="black"/>
                  </a:solidFill>
                </a:ln>
                <a:solidFill>
                  <a:prstClr val="black"/>
                </a:solidFill>
              </a:rPr>
              <a:t>Electric Loads</a:t>
            </a:r>
          </a:p>
        </p:txBody>
      </p:sp>
      <p:sp>
        <p:nvSpPr>
          <p:cNvPr id="46" name="TextBox 45"/>
          <p:cNvSpPr txBox="1"/>
          <p:nvPr/>
        </p:nvSpPr>
        <p:spPr>
          <a:xfrm>
            <a:off x="4452533" y="5478505"/>
            <a:ext cx="1277036" cy="360372"/>
          </a:xfrm>
          <a:prstGeom prst="rect">
            <a:avLst/>
          </a:prstGeom>
          <a:noFill/>
        </p:spPr>
        <p:txBody>
          <a:bodyPr wrap="square" rtlCol="0" anchor="ctr" anchorCtr="0">
            <a:noAutofit/>
          </a:bodyPr>
          <a:lstStyle/>
          <a:p>
            <a:pPr algn="ctr" defTabSz="914141"/>
            <a:r>
              <a:rPr lang="en-US" sz="1100" dirty="0">
                <a:ln>
                  <a:solidFill>
                    <a:prstClr val="black"/>
                  </a:solidFill>
                </a:ln>
                <a:solidFill>
                  <a:prstClr val="black"/>
                </a:solidFill>
              </a:rPr>
              <a:t>Thermal Loads</a:t>
            </a:r>
          </a:p>
        </p:txBody>
      </p:sp>
      <p:pic>
        <p:nvPicPr>
          <p:cNvPr id="84" name="Picture 83" descr="REopt logo">
            <a:extLst>
              <a:ext uri="{FF2B5EF4-FFF2-40B4-BE49-F238E27FC236}">
                <a16:creationId xmlns:a16="http://schemas.microsoft.com/office/drawing/2014/main" id="{A5D5D7DB-3CFC-4074-B95E-6B7B1B3F849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5404136" y="3140388"/>
            <a:ext cx="1578843" cy="475084"/>
          </a:xfrm>
          <a:prstGeom prst="rect">
            <a:avLst/>
          </a:prstGeom>
          <a:extLst>
            <a:ext uri="{53640926-AAD7-44D8-BBD7-CCE9431645EC}">
              <a14:shadowObscured xmlns:a14="http://schemas.microsoft.com/office/drawing/2010/main"/>
            </a:ext>
          </a:extLst>
        </p:spPr>
      </p:pic>
      <p:sp>
        <p:nvSpPr>
          <p:cNvPr id="70" name="Rounded Rectangle 57">
            <a:extLst>
              <a:ext uri="{FF2B5EF4-FFF2-40B4-BE49-F238E27FC236}">
                <a16:creationId xmlns:a16="http://schemas.microsoft.com/office/drawing/2014/main" id="{39C7EFDC-2323-8845-8E7D-18D0E5932CCD}"/>
              </a:ext>
              <a:ext uri="{C183D7F6-B498-43B3-948B-1728B52AA6E4}">
                <adec:decorative xmlns:adec="http://schemas.microsoft.com/office/drawing/2017/decorative" val="1"/>
              </a:ext>
            </a:extLst>
          </p:cNvPr>
          <p:cNvSpPr/>
          <p:nvPr/>
        </p:nvSpPr>
        <p:spPr>
          <a:xfrm>
            <a:off x="4521265" y="3040884"/>
            <a:ext cx="3251970" cy="1360751"/>
          </a:xfrm>
          <a:prstGeom prst="roundRect">
            <a:avLst>
              <a:gd name="adj" fmla="val 0"/>
            </a:avLst>
          </a:prstGeom>
          <a:solidFill>
            <a:schemeClr val="tx2">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algn="ctr" defTabSz="914186" fontAlgn="auto">
              <a:spcBef>
                <a:spcPts val="0"/>
              </a:spcBef>
              <a:spcAft>
                <a:spcPts val="0"/>
              </a:spcAft>
            </a:pPr>
            <a:endParaRPr lang="en-US" sz="3200" b="1" dirty="0">
              <a:solidFill>
                <a:schemeClr val="bg1"/>
              </a:solidFill>
            </a:endParaRPr>
          </a:p>
        </p:txBody>
      </p:sp>
      <p:sp>
        <p:nvSpPr>
          <p:cNvPr id="58" name="Rounded Rectangle 57" descr="Energy Planning Platform&#10;Techno-Economic Optimization&#10;"/>
          <p:cNvSpPr/>
          <p:nvPr/>
        </p:nvSpPr>
        <p:spPr>
          <a:xfrm>
            <a:off x="4521265" y="3346541"/>
            <a:ext cx="3229135" cy="991331"/>
          </a:xfrm>
          <a:prstGeom prst="roundRect">
            <a:avLst/>
          </a:prstGeom>
          <a:noFill/>
          <a:ln w="28575">
            <a:noFill/>
            <a:prstDash val="dash"/>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algn="ctr" defTabSz="1218854"/>
            <a:endParaRPr lang="en-US" sz="2000" b="1" dirty="0">
              <a:solidFill>
                <a:srgbClr val="FF0000"/>
              </a:solidFill>
            </a:endParaRPr>
          </a:p>
          <a:p>
            <a:pPr algn="ctr" defTabSz="1218854"/>
            <a:r>
              <a:rPr lang="en-US" sz="2000" b="1" dirty="0">
                <a:solidFill>
                  <a:schemeClr val="accent6">
                    <a:lumMod val="75000"/>
                  </a:schemeClr>
                </a:solidFill>
              </a:rPr>
              <a:t>Energy Planning Platform</a:t>
            </a:r>
          </a:p>
          <a:p>
            <a:pPr algn="ctr" defTabSz="1218854"/>
            <a:r>
              <a:rPr lang="en-US" sz="1800" b="1" i="1" dirty="0">
                <a:solidFill>
                  <a:schemeClr val="accent6">
                    <a:lumMod val="75000"/>
                  </a:schemeClr>
                </a:solidFill>
              </a:rPr>
              <a:t>Techno-Economic Optimization</a:t>
            </a:r>
          </a:p>
        </p:txBody>
      </p:sp>
      <p:cxnSp>
        <p:nvCxnSpPr>
          <p:cNvPr id="64" name="Straight Arrow Connector 63">
            <a:extLst>
              <a:ext uri="{C183D7F6-B498-43B3-948B-1728B52AA6E4}">
                <adec:decorative xmlns:adec="http://schemas.microsoft.com/office/drawing/2017/decorative" val="1"/>
              </a:ext>
            </a:extLst>
          </p:cNvPr>
          <p:cNvCxnSpPr/>
          <p:nvPr/>
        </p:nvCxnSpPr>
        <p:spPr>
          <a:xfrm flipH="1">
            <a:off x="7769125" y="3743806"/>
            <a:ext cx="548640" cy="1"/>
          </a:xfrm>
          <a:prstGeom prst="straightConnector1">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5400000">
            <a:off x="9192791" y="3527052"/>
            <a:ext cx="2559479" cy="460639"/>
          </a:xfrm>
          <a:prstGeom prst="rect">
            <a:avLst/>
          </a:prstGeom>
          <a:noFill/>
        </p:spPr>
        <p:txBody>
          <a:bodyPr wrap="square" rtlCol="0">
            <a:spAutoFit/>
          </a:bodyPr>
          <a:lstStyle/>
          <a:p>
            <a:pPr algn="ctr">
              <a:lnSpc>
                <a:spcPts val="1400"/>
              </a:lnSpc>
            </a:pPr>
            <a:r>
              <a:rPr lang="en-US" sz="1600" dirty="0">
                <a:ln>
                  <a:solidFill>
                    <a:sysClr val="windowText" lastClr="000000"/>
                  </a:solidFill>
                </a:ln>
                <a:solidFill>
                  <a:srgbClr val="000000"/>
                </a:solidFill>
              </a:rPr>
              <a:t>Optimized Minimum</a:t>
            </a:r>
          </a:p>
          <a:p>
            <a:pPr algn="ctr">
              <a:lnSpc>
                <a:spcPts val="1400"/>
              </a:lnSpc>
            </a:pPr>
            <a:r>
              <a:rPr lang="en-US" sz="1600" dirty="0">
                <a:ln>
                  <a:solidFill>
                    <a:sysClr val="windowText" lastClr="000000"/>
                  </a:solidFill>
                </a:ln>
                <a:solidFill>
                  <a:srgbClr val="000000"/>
                </a:solidFill>
              </a:rPr>
              <a:t>Cost Solution</a:t>
            </a:r>
          </a:p>
        </p:txBody>
      </p:sp>
      <p:sp>
        <p:nvSpPr>
          <p:cNvPr id="53" name="TextBox 52" descr="Technologies &#10;Technology Mix&#10;Technology Size&#10;"/>
          <p:cNvSpPr txBox="1"/>
          <p:nvPr/>
        </p:nvSpPr>
        <p:spPr>
          <a:xfrm>
            <a:off x="8317636" y="2480372"/>
            <a:ext cx="1706933" cy="675500"/>
          </a:xfrm>
          <a:prstGeom prst="roundRect">
            <a:avLst/>
          </a:prstGeom>
          <a:solidFill>
            <a:schemeClr val="accent4"/>
          </a:solidFill>
          <a:ln>
            <a:noFill/>
          </a:ln>
        </p:spPr>
        <p:txBody>
          <a:bodyPr wrap="square" lIns="91440" rtlCol="0" anchor="ctr" anchorCtr="0">
            <a:noAutofit/>
          </a:bodyPr>
          <a:lstStyle/>
          <a:p>
            <a:pPr defTabSz="914141"/>
            <a:r>
              <a:rPr lang="en-US" sz="1100" b="1" dirty="0">
                <a:ln w="3175">
                  <a:noFill/>
                </a:ln>
                <a:solidFill>
                  <a:prstClr val="white"/>
                </a:solidFill>
              </a:rPr>
              <a:t>Technologies </a:t>
            </a:r>
          </a:p>
          <a:p>
            <a:pPr defTabSz="914141"/>
            <a:r>
              <a:rPr lang="en-US" sz="1100" dirty="0">
                <a:ln w="3175">
                  <a:noFill/>
                </a:ln>
                <a:solidFill>
                  <a:prstClr val="white"/>
                </a:solidFill>
              </a:rPr>
              <a:t>Technology Mix</a:t>
            </a:r>
          </a:p>
          <a:p>
            <a:pPr defTabSz="914141"/>
            <a:r>
              <a:rPr lang="en-US" sz="1100" dirty="0">
                <a:ln w="3175">
                  <a:noFill/>
                </a:ln>
                <a:solidFill>
                  <a:prstClr val="white"/>
                </a:solidFill>
              </a:rPr>
              <a:t>Technology Size</a:t>
            </a:r>
          </a:p>
        </p:txBody>
      </p:sp>
      <p:sp>
        <p:nvSpPr>
          <p:cNvPr id="65" name="TextBox 64" descr="Operations&#10;Optimal Dispatch&#10;"/>
          <p:cNvSpPr txBox="1"/>
          <p:nvPr/>
        </p:nvSpPr>
        <p:spPr>
          <a:xfrm>
            <a:off x="8321015" y="3391347"/>
            <a:ext cx="1714791" cy="676656"/>
          </a:xfrm>
          <a:prstGeom prst="roundRect">
            <a:avLst/>
          </a:prstGeom>
          <a:solidFill>
            <a:schemeClr val="accent4"/>
          </a:solidFill>
          <a:ln>
            <a:noFill/>
          </a:ln>
        </p:spPr>
        <p:txBody>
          <a:bodyPr wrap="square" lIns="91440" rtlCol="0" anchor="ctr" anchorCtr="0">
            <a:noAutofit/>
          </a:bodyPr>
          <a:lstStyle/>
          <a:p>
            <a:pPr defTabSz="914141"/>
            <a:r>
              <a:rPr lang="en-US" sz="1100" b="1" dirty="0">
                <a:ln w="3175">
                  <a:noFill/>
                </a:ln>
                <a:solidFill>
                  <a:prstClr val="white"/>
                </a:solidFill>
              </a:rPr>
              <a:t>Operations</a:t>
            </a:r>
          </a:p>
          <a:p>
            <a:pPr defTabSz="914141"/>
            <a:r>
              <a:rPr lang="en-US" sz="1100" dirty="0">
                <a:ln w="3175">
                  <a:noFill/>
                </a:ln>
                <a:solidFill>
                  <a:prstClr val="white"/>
                </a:solidFill>
              </a:rPr>
              <a:t>Optimal Dispatch</a:t>
            </a:r>
          </a:p>
        </p:txBody>
      </p:sp>
      <p:sp>
        <p:nvSpPr>
          <p:cNvPr id="57" name="TextBox 56" descr="Project Economics &#10;Capital Costs&#10;Operating Costs&#10;Net Present Value&#10;"/>
          <p:cNvSpPr txBox="1"/>
          <p:nvPr/>
        </p:nvSpPr>
        <p:spPr>
          <a:xfrm>
            <a:off x="8337731" y="4267578"/>
            <a:ext cx="1706933" cy="748311"/>
          </a:xfrm>
          <a:prstGeom prst="roundRect">
            <a:avLst/>
          </a:prstGeom>
          <a:solidFill>
            <a:schemeClr val="accent4"/>
          </a:solidFill>
          <a:ln>
            <a:noFill/>
          </a:ln>
        </p:spPr>
        <p:txBody>
          <a:bodyPr wrap="square" lIns="91440" rtlCol="0" anchor="ctr" anchorCtr="0">
            <a:noAutofit/>
          </a:bodyPr>
          <a:lstStyle/>
          <a:p>
            <a:pPr defTabSz="914141"/>
            <a:r>
              <a:rPr lang="en-US" sz="1100" b="1" dirty="0">
                <a:ln w="3175">
                  <a:noFill/>
                </a:ln>
                <a:solidFill>
                  <a:prstClr val="white"/>
                </a:solidFill>
              </a:rPr>
              <a:t>Project Economics </a:t>
            </a:r>
          </a:p>
          <a:p>
            <a:pPr defTabSz="914141"/>
            <a:r>
              <a:rPr lang="en-US" sz="1100" dirty="0">
                <a:ln w="3175">
                  <a:noFill/>
                </a:ln>
                <a:solidFill>
                  <a:prstClr val="white"/>
                </a:solidFill>
              </a:rPr>
              <a:t>Capital Costs</a:t>
            </a:r>
          </a:p>
          <a:p>
            <a:pPr defTabSz="914141"/>
            <a:r>
              <a:rPr lang="en-US" sz="1100" dirty="0">
                <a:ln w="3175">
                  <a:noFill/>
                </a:ln>
                <a:solidFill>
                  <a:prstClr val="white"/>
                </a:solidFill>
              </a:rPr>
              <a:t>Operating Costs</a:t>
            </a:r>
          </a:p>
          <a:p>
            <a:pPr defTabSz="914141"/>
            <a:r>
              <a:rPr lang="en-US" sz="1100" dirty="0">
                <a:ln w="3175">
                  <a:noFill/>
                </a:ln>
                <a:solidFill>
                  <a:prstClr val="white"/>
                </a:solidFill>
              </a:rPr>
              <a:t>Net Present Value</a:t>
            </a:r>
          </a:p>
        </p:txBody>
      </p:sp>
      <p:sp>
        <p:nvSpPr>
          <p:cNvPr id="67" name="TextBox 66" descr="Progress Toward &#10;Goals&#10;Emissions Reduction&#10;Length of Outage Sustained&#10;">
            <a:extLst>
              <a:ext uri="{FF2B5EF4-FFF2-40B4-BE49-F238E27FC236}">
                <a16:creationId xmlns:a16="http://schemas.microsoft.com/office/drawing/2014/main" id="{08B47FB9-C02B-4535-94EA-3960DF5277C9}"/>
              </a:ext>
            </a:extLst>
          </p:cNvPr>
          <p:cNvSpPr txBox="1"/>
          <p:nvPr/>
        </p:nvSpPr>
        <p:spPr>
          <a:xfrm>
            <a:off x="8357042" y="5208908"/>
            <a:ext cx="1706933" cy="904566"/>
          </a:xfrm>
          <a:prstGeom prst="roundRect">
            <a:avLst/>
          </a:prstGeom>
          <a:solidFill>
            <a:schemeClr val="accent4"/>
          </a:solidFill>
          <a:ln>
            <a:noFill/>
          </a:ln>
        </p:spPr>
        <p:txBody>
          <a:bodyPr wrap="square" lIns="91440" rtlCol="0" anchor="ctr" anchorCtr="0">
            <a:noAutofit/>
          </a:bodyPr>
          <a:lstStyle/>
          <a:p>
            <a:pPr defTabSz="914141"/>
            <a:r>
              <a:rPr lang="en-US" sz="1100" b="1" dirty="0">
                <a:ln w="3175">
                  <a:noFill/>
                </a:ln>
                <a:solidFill>
                  <a:schemeClr val="bg1"/>
                </a:solidFill>
              </a:rPr>
              <a:t>Progress Toward </a:t>
            </a:r>
            <a:br>
              <a:rPr lang="en-US" sz="1100" b="1" dirty="0">
                <a:ln w="3175">
                  <a:noFill/>
                </a:ln>
                <a:solidFill>
                  <a:schemeClr val="bg1"/>
                </a:solidFill>
              </a:rPr>
            </a:br>
            <a:r>
              <a:rPr lang="en-US" sz="1100" b="1" dirty="0">
                <a:ln w="3175">
                  <a:noFill/>
                </a:ln>
                <a:solidFill>
                  <a:schemeClr val="bg1"/>
                </a:solidFill>
              </a:rPr>
              <a:t>Goals</a:t>
            </a:r>
          </a:p>
          <a:p>
            <a:pPr defTabSz="914141"/>
            <a:r>
              <a:rPr lang="en-US" sz="1100" dirty="0">
                <a:ln w="3175">
                  <a:noFill/>
                </a:ln>
                <a:solidFill>
                  <a:schemeClr val="bg1"/>
                </a:solidFill>
              </a:rPr>
              <a:t>Emissions Reduction</a:t>
            </a:r>
          </a:p>
          <a:p>
            <a:pPr defTabSz="914141"/>
            <a:r>
              <a:rPr lang="en-US" sz="1100" dirty="0">
                <a:ln w="3175">
                  <a:noFill/>
                </a:ln>
                <a:solidFill>
                  <a:schemeClr val="bg1"/>
                </a:solidFill>
              </a:rPr>
              <a:t>Length of Outage Sustained</a:t>
            </a:r>
          </a:p>
        </p:txBody>
      </p:sp>
      <p:cxnSp>
        <p:nvCxnSpPr>
          <p:cNvPr id="80" name="Straight Arrow Connector 79">
            <a:extLst>
              <a:ext uri="{C183D7F6-B498-43B3-948B-1728B52AA6E4}">
                <adec:decorative xmlns:adec="http://schemas.microsoft.com/office/drawing/2017/decorative" val="1"/>
              </a:ext>
            </a:extLst>
          </p:cNvPr>
          <p:cNvCxnSpPr/>
          <p:nvPr/>
        </p:nvCxnSpPr>
        <p:spPr>
          <a:xfrm flipH="1">
            <a:off x="8043447" y="2819594"/>
            <a:ext cx="275381" cy="1"/>
          </a:xfrm>
          <a:prstGeom prst="straightConnector1">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C183D7F6-B498-43B3-948B-1728B52AA6E4}">
                <adec:decorative xmlns:adec="http://schemas.microsoft.com/office/drawing/2017/decorative" val="1"/>
              </a:ext>
            </a:extLst>
          </p:cNvPr>
          <p:cNvCxnSpPr>
            <a:cxnSpLocks/>
          </p:cNvCxnSpPr>
          <p:nvPr/>
        </p:nvCxnSpPr>
        <p:spPr>
          <a:xfrm flipH="1">
            <a:off x="8045393" y="4657443"/>
            <a:ext cx="298137" cy="0"/>
          </a:xfrm>
          <a:prstGeom prst="straightConnector1">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C183D7F6-B498-43B3-948B-1728B52AA6E4}">
                <adec:decorative xmlns:adec="http://schemas.microsoft.com/office/drawing/2017/decorative" val="1"/>
              </a:ext>
            </a:extLst>
          </p:cNvPr>
          <p:cNvCxnSpPr>
            <a:cxnSpLocks/>
          </p:cNvCxnSpPr>
          <p:nvPr/>
        </p:nvCxnSpPr>
        <p:spPr>
          <a:xfrm>
            <a:off x="8052149" y="2819594"/>
            <a:ext cx="0" cy="278642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ectangle: Single Corner Snipped 6">
            <a:extLst>
              <a:ext uri="{FF2B5EF4-FFF2-40B4-BE49-F238E27FC236}">
                <a16:creationId xmlns:a16="http://schemas.microsoft.com/office/drawing/2014/main" id="{3E86B856-E49F-4CF2-A496-98AE9FC4C2D4}"/>
              </a:ext>
              <a:ext uri="{C183D7F6-B498-43B3-948B-1728B52AA6E4}">
                <adec:decorative xmlns:adec="http://schemas.microsoft.com/office/drawing/2017/decorative" val="1"/>
              </a:ext>
            </a:extLst>
          </p:cNvPr>
          <p:cNvSpPr/>
          <p:nvPr/>
        </p:nvSpPr>
        <p:spPr>
          <a:xfrm>
            <a:off x="1856531" y="3328194"/>
            <a:ext cx="1790075" cy="828811"/>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Rectangle: Single Corner Snipped 58">
            <a:extLst>
              <a:ext uri="{FF2B5EF4-FFF2-40B4-BE49-F238E27FC236}">
                <a16:creationId xmlns:a16="http://schemas.microsoft.com/office/drawing/2014/main" id="{70303A9C-1881-4922-A56B-BE992C895218}"/>
              </a:ext>
              <a:ext uri="{C183D7F6-B498-43B3-948B-1728B52AA6E4}">
                <adec:decorative xmlns:adec="http://schemas.microsoft.com/office/drawing/2017/decorative" val="1"/>
              </a:ext>
            </a:extLst>
          </p:cNvPr>
          <p:cNvSpPr/>
          <p:nvPr/>
        </p:nvSpPr>
        <p:spPr>
          <a:xfrm>
            <a:off x="1857633" y="4204418"/>
            <a:ext cx="1790075" cy="828811"/>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descr="REopt logo">
            <a:extLst>
              <a:ext uri="{FF2B5EF4-FFF2-40B4-BE49-F238E27FC236}">
                <a16:creationId xmlns:a16="http://schemas.microsoft.com/office/drawing/2014/main" id="{292749C2-EB5C-864A-8397-34789E1A3EC8}"/>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4733" y="3167931"/>
            <a:ext cx="1780376" cy="484317"/>
          </a:xfrm>
          <a:prstGeom prst="rect">
            <a:avLst/>
          </a:prstGeom>
        </p:spPr>
      </p:pic>
      <p:pic>
        <p:nvPicPr>
          <p:cNvPr id="85" name="Picture 84" descr="money symbol icon">
            <a:extLst>
              <a:ext uri="{FF2B5EF4-FFF2-40B4-BE49-F238E27FC236}">
                <a16:creationId xmlns:a16="http://schemas.microsoft.com/office/drawing/2014/main" id="{D929CF05-138F-0540-8FF3-14A791A5D4B1}"/>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7725" y="1398417"/>
            <a:ext cx="387187" cy="387187"/>
          </a:xfrm>
          <a:prstGeom prst="rect">
            <a:avLst/>
          </a:prstGeom>
        </p:spPr>
      </p:pic>
      <p:pic>
        <p:nvPicPr>
          <p:cNvPr id="86" name="Picture 85" descr="power transmission icon">
            <a:extLst>
              <a:ext uri="{FF2B5EF4-FFF2-40B4-BE49-F238E27FC236}">
                <a16:creationId xmlns:a16="http://schemas.microsoft.com/office/drawing/2014/main" id="{26DAE131-2AA2-AC4F-AF2E-4543F940FFD1}"/>
              </a:ext>
              <a:ext uri="{C183D7F6-B498-43B3-948B-1728B52AA6E4}">
                <adec:decorative xmlns:adec="http://schemas.microsoft.com/office/drawing/2017/decorative" val="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28998" y="1384888"/>
            <a:ext cx="385607" cy="385607"/>
          </a:xfrm>
          <a:prstGeom prst="rect">
            <a:avLst/>
          </a:prstGeom>
        </p:spPr>
      </p:pic>
      <p:pic>
        <p:nvPicPr>
          <p:cNvPr id="87" name="Picture 86">
            <a:extLst>
              <a:ext uri="{FF2B5EF4-FFF2-40B4-BE49-F238E27FC236}">
                <a16:creationId xmlns:a16="http://schemas.microsoft.com/office/drawing/2014/main" id="{7D17B874-3CAD-4E44-95EE-E7B743E499D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55734" y="1385929"/>
            <a:ext cx="409644" cy="409644"/>
          </a:xfrm>
          <a:prstGeom prst="rect">
            <a:avLst/>
          </a:prstGeom>
        </p:spPr>
      </p:pic>
      <p:pic>
        <p:nvPicPr>
          <p:cNvPr id="88" name="Picture 87" descr="wind turbine icon">
            <a:extLst>
              <a:ext uri="{FF2B5EF4-FFF2-40B4-BE49-F238E27FC236}">
                <a16:creationId xmlns:a16="http://schemas.microsoft.com/office/drawing/2014/main" id="{1686311B-D3EB-9B4B-8175-562DDFFA2DC7}"/>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9656134" y="2330819"/>
            <a:ext cx="487303" cy="487303"/>
          </a:xfrm>
          <a:prstGeom prst="rect">
            <a:avLst/>
          </a:prstGeom>
        </p:spPr>
      </p:pic>
      <p:pic>
        <p:nvPicPr>
          <p:cNvPr id="89" name="Picture 88" descr="gears moving icon">
            <a:extLst>
              <a:ext uri="{FF2B5EF4-FFF2-40B4-BE49-F238E27FC236}">
                <a16:creationId xmlns:a16="http://schemas.microsoft.com/office/drawing/2014/main" id="{650C9346-8405-4C42-AD81-1B784914D523}"/>
              </a:ext>
              <a:ext uri="{C183D7F6-B498-43B3-948B-1728B52AA6E4}">
                <adec:decorative xmlns:adec="http://schemas.microsoft.com/office/drawing/2017/decorative" val="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69710" y="3307993"/>
            <a:ext cx="469714" cy="469714"/>
          </a:xfrm>
          <a:prstGeom prst="rect">
            <a:avLst/>
          </a:prstGeom>
        </p:spPr>
      </p:pic>
      <p:pic>
        <p:nvPicPr>
          <p:cNvPr id="90" name="Picture 89">
            <a:extLst>
              <a:ext uri="{FF2B5EF4-FFF2-40B4-BE49-F238E27FC236}">
                <a16:creationId xmlns:a16="http://schemas.microsoft.com/office/drawing/2014/main" id="{B0AA3035-6F1A-A140-A4C0-2F94B1C76A63}"/>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56134" y="4204708"/>
            <a:ext cx="475134" cy="475134"/>
          </a:xfrm>
          <a:prstGeom prst="rect">
            <a:avLst/>
          </a:prstGeom>
        </p:spPr>
      </p:pic>
      <p:pic>
        <p:nvPicPr>
          <p:cNvPr id="92" name="Picture 91" descr="plug icon">
            <a:extLst>
              <a:ext uri="{FF2B5EF4-FFF2-40B4-BE49-F238E27FC236}">
                <a16:creationId xmlns:a16="http://schemas.microsoft.com/office/drawing/2014/main" id="{DF781D7D-1540-5A4E-A795-C7B712300848}"/>
              </a:ext>
              <a:ext uri="{C183D7F6-B498-43B3-948B-1728B52AA6E4}">
                <adec:decorative xmlns:adec="http://schemas.microsoft.com/office/drawing/2017/decorative" val="0"/>
              </a:ext>
            </a:extLst>
          </p:cNvPr>
          <p:cNvPicPr>
            <a:picLocks noChangeAspect="1"/>
          </p:cNvPicPr>
          <p:nvPr/>
        </p:nvPicPr>
        <p:blipFill>
          <a:blip r:embed="rId11"/>
          <a:stretch>
            <a:fillRect/>
          </a:stretch>
        </p:blipFill>
        <p:spPr>
          <a:xfrm>
            <a:off x="5869216" y="4539821"/>
            <a:ext cx="705231" cy="705231"/>
          </a:xfrm>
          <a:prstGeom prst="rect">
            <a:avLst/>
          </a:prstGeom>
        </p:spPr>
      </p:pic>
      <p:pic>
        <p:nvPicPr>
          <p:cNvPr id="93" name="Picture 92" descr="flame icon">
            <a:extLst>
              <a:ext uri="{FF2B5EF4-FFF2-40B4-BE49-F238E27FC236}">
                <a16:creationId xmlns:a16="http://schemas.microsoft.com/office/drawing/2014/main" id="{12B69085-F527-9642-B32C-038212113C65}"/>
              </a:ext>
              <a:ext uri="{C183D7F6-B498-43B3-948B-1728B52AA6E4}">
                <adec:decorative xmlns:adec="http://schemas.microsoft.com/office/drawing/2017/decorative" val="0"/>
              </a:ext>
            </a:extLst>
          </p:cNvPr>
          <p:cNvPicPr>
            <a:picLocks noChangeAspect="1"/>
          </p:cNvPicPr>
          <p:nvPr/>
        </p:nvPicPr>
        <p:blipFill>
          <a:blip r:embed="rId12"/>
          <a:stretch>
            <a:fillRect/>
          </a:stretch>
        </p:blipFill>
        <p:spPr>
          <a:xfrm>
            <a:off x="4804039" y="4785000"/>
            <a:ext cx="711200" cy="711200"/>
          </a:xfrm>
          <a:prstGeom prst="rect">
            <a:avLst/>
          </a:prstGeom>
        </p:spPr>
      </p:pic>
      <p:pic>
        <p:nvPicPr>
          <p:cNvPr id="95" name="Picture 94" descr="car icon">
            <a:extLst>
              <a:ext uri="{FF2B5EF4-FFF2-40B4-BE49-F238E27FC236}">
                <a16:creationId xmlns:a16="http://schemas.microsoft.com/office/drawing/2014/main" id="{8D05926C-0ED1-DC4F-B055-32CA1D6166FB}"/>
              </a:ext>
              <a:ext uri="{C183D7F6-B498-43B3-948B-1728B52AA6E4}">
                <adec:decorative xmlns:adec="http://schemas.microsoft.com/office/drawing/2017/decorative" val="0"/>
              </a:ext>
            </a:extLst>
          </p:cNvPr>
          <p:cNvPicPr>
            <a:picLocks noChangeAspect="1"/>
          </p:cNvPicPr>
          <p:nvPr/>
        </p:nvPicPr>
        <p:blipFill>
          <a:blip r:embed="rId13"/>
          <a:stretch>
            <a:fillRect/>
          </a:stretch>
        </p:blipFill>
        <p:spPr>
          <a:xfrm>
            <a:off x="5372675" y="5717164"/>
            <a:ext cx="711200" cy="711200"/>
          </a:xfrm>
          <a:prstGeom prst="rect">
            <a:avLst/>
          </a:prstGeom>
        </p:spPr>
      </p:pic>
      <p:pic>
        <p:nvPicPr>
          <p:cNvPr id="96" name="Picture 95" descr="building icon">
            <a:extLst>
              <a:ext uri="{FF2B5EF4-FFF2-40B4-BE49-F238E27FC236}">
                <a16:creationId xmlns:a16="http://schemas.microsoft.com/office/drawing/2014/main" id="{F7B7EBB1-21C0-8149-9CA6-32FBB8EE39AE}"/>
              </a:ext>
              <a:ext uri="{C183D7F6-B498-43B3-948B-1728B52AA6E4}">
                <adec:decorative xmlns:adec="http://schemas.microsoft.com/office/drawing/2017/decorative" val="0"/>
              </a:ext>
            </a:extLst>
          </p:cNvPr>
          <p:cNvPicPr>
            <a:picLocks noChangeAspect="1"/>
          </p:cNvPicPr>
          <p:nvPr/>
        </p:nvPicPr>
        <p:blipFill>
          <a:blip r:embed="rId14"/>
          <a:stretch>
            <a:fillRect/>
          </a:stretch>
        </p:blipFill>
        <p:spPr>
          <a:xfrm>
            <a:off x="6295895" y="5717164"/>
            <a:ext cx="711200" cy="711200"/>
          </a:xfrm>
          <a:prstGeom prst="rect">
            <a:avLst/>
          </a:prstGeom>
        </p:spPr>
      </p:pic>
      <p:pic>
        <p:nvPicPr>
          <p:cNvPr id="10" name="Picture 9">
            <a:extLst>
              <a:ext uri="{FF2B5EF4-FFF2-40B4-BE49-F238E27FC236}">
                <a16:creationId xmlns:a16="http://schemas.microsoft.com/office/drawing/2014/main" id="{B415790F-6C5A-EB4F-B3ED-50BCB54A5901}"/>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1275022" y="1838088"/>
            <a:ext cx="498868" cy="498868"/>
          </a:xfrm>
          <a:prstGeom prst="rect">
            <a:avLst/>
          </a:prstGeom>
        </p:spPr>
      </p:pic>
      <p:pic>
        <p:nvPicPr>
          <p:cNvPr id="1026" name="Picture 2">
            <a:extLst>
              <a:ext uri="{FF2B5EF4-FFF2-40B4-BE49-F238E27FC236}">
                <a16:creationId xmlns:a16="http://schemas.microsoft.com/office/drawing/2014/main" id="{65A3AB7F-2396-4CE0-B969-5AE8353DFB7A}"/>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69710" y="5123497"/>
            <a:ext cx="482525" cy="482525"/>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Arrow Connector 71">
            <a:extLst>
              <a:ext uri="{FF2B5EF4-FFF2-40B4-BE49-F238E27FC236}">
                <a16:creationId xmlns:a16="http://schemas.microsoft.com/office/drawing/2014/main" id="{DEC39C44-6DEC-438C-ADC5-5FF0D6B41BDC}"/>
              </a:ext>
              <a:ext uri="{C183D7F6-B498-43B3-948B-1728B52AA6E4}">
                <adec:decorative xmlns:adec="http://schemas.microsoft.com/office/drawing/2017/decorative" val="1"/>
              </a:ext>
            </a:extLst>
          </p:cNvPr>
          <p:cNvCxnSpPr>
            <a:cxnSpLocks/>
          </p:cNvCxnSpPr>
          <p:nvPr/>
        </p:nvCxnSpPr>
        <p:spPr>
          <a:xfrm flipH="1">
            <a:off x="8042102" y="5612371"/>
            <a:ext cx="314940" cy="0"/>
          </a:xfrm>
          <a:prstGeom prst="straightConnector1">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28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04AD9F2-FCC9-44B8-A7BD-8AA8F9D4EBAA}"/>
              </a:ext>
              <a:ext uri="{C183D7F6-B498-43B3-948B-1728B52AA6E4}">
                <adec:decorative xmlns:adec="http://schemas.microsoft.com/office/drawing/2017/decorative" val="1"/>
              </a:ext>
            </a:extLst>
          </p:cNvPr>
          <p:cNvSpPr>
            <a:spLocks noGrp="1"/>
          </p:cNvSpPr>
          <p:nvPr>
            <p:ph type="pic" sz="quarter" idx="49"/>
          </p:nvPr>
        </p:nvSpPr>
        <p:spPr/>
      </p:sp>
      <p:sp>
        <p:nvSpPr>
          <p:cNvPr id="4" name="Title 3" descr="REopt Provides Solutions for a Range of Users Including researchers, developers, building owners, utilities, and industry">
            <a:extLst>
              <a:ext uri="{FF2B5EF4-FFF2-40B4-BE49-F238E27FC236}">
                <a16:creationId xmlns:a16="http://schemas.microsoft.com/office/drawing/2014/main" id="{C5162C5F-AE1B-4220-91F1-DE3F4E5E5373}"/>
              </a:ext>
            </a:extLst>
          </p:cNvPr>
          <p:cNvSpPr>
            <a:spLocks noGrp="1"/>
          </p:cNvSpPr>
          <p:nvPr>
            <p:ph type="title"/>
          </p:nvPr>
        </p:nvSpPr>
        <p:spPr>
          <a:xfrm>
            <a:off x="1589" y="894"/>
            <a:ext cx="12188825" cy="3414060"/>
          </a:xfrm>
        </p:spPr>
        <p:txBody>
          <a:bodyPr/>
          <a:lstStyle/>
          <a:p>
            <a:r>
              <a:rPr lang="en-US" dirty="0"/>
              <a:t>REopt Provides Solutions for a Range of Users</a:t>
            </a:r>
            <a:br>
              <a:rPr lang="en-US" b="1" dirty="0"/>
            </a:br>
            <a:r>
              <a:rPr lang="en-US" sz="2400" i="1" dirty="0"/>
              <a:t>Including researchers, developers, building owners, utilities, and industry</a:t>
            </a:r>
            <a:endParaRPr lang="en-US" sz="3200" i="1" dirty="0"/>
          </a:p>
        </p:txBody>
      </p:sp>
      <p:sp>
        <p:nvSpPr>
          <p:cNvPr id="7" name="Text Placeholder 6">
            <a:extLst>
              <a:ext uri="{FF2B5EF4-FFF2-40B4-BE49-F238E27FC236}">
                <a16:creationId xmlns:a16="http://schemas.microsoft.com/office/drawing/2014/main" id="{8D3D0EEB-7340-47EE-BB41-50AD78D3EE43}"/>
              </a:ext>
              <a:ext uri="{C183D7F6-B498-43B3-948B-1728B52AA6E4}">
                <adec:decorative xmlns:adec="http://schemas.microsoft.com/office/drawing/2017/decorative" val="1"/>
              </a:ext>
            </a:extLst>
          </p:cNvPr>
          <p:cNvSpPr>
            <a:spLocks noGrp="1"/>
          </p:cNvSpPr>
          <p:nvPr>
            <p:ph type="body" sz="quarter" idx="40"/>
          </p:nvPr>
        </p:nvSpPr>
        <p:spPr>
          <a:xfrm>
            <a:off x="1589" y="3414954"/>
            <a:ext cx="12188825" cy="3442152"/>
          </a:xfrm>
        </p:spPr>
        <p:txBody>
          <a:bodyPr/>
          <a:lstStyle/>
          <a:p>
            <a:endParaRPr lang="en-US" dirty="0"/>
          </a:p>
        </p:txBody>
      </p:sp>
      <p:sp>
        <p:nvSpPr>
          <p:cNvPr id="5" name="Text Placeholder 4">
            <a:extLst>
              <a:ext uri="{FF2B5EF4-FFF2-40B4-BE49-F238E27FC236}">
                <a16:creationId xmlns:a16="http://schemas.microsoft.com/office/drawing/2014/main" id="{9237F344-5F4F-4AE5-903E-ACAA98EB032C}"/>
              </a:ext>
            </a:extLst>
          </p:cNvPr>
          <p:cNvSpPr>
            <a:spLocks noGrp="1"/>
          </p:cNvSpPr>
          <p:nvPr>
            <p:ph type="body" sz="quarter" idx="18"/>
          </p:nvPr>
        </p:nvSpPr>
        <p:spPr>
          <a:xfrm>
            <a:off x="435344" y="4458871"/>
            <a:ext cx="1781769" cy="1246404"/>
          </a:xfrm>
        </p:spPr>
        <p:txBody>
          <a:bodyPr>
            <a:normAutofit/>
          </a:bodyPr>
          <a:lstStyle/>
          <a:p>
            <a:r>
              <a:rPr lang="en-US" dirty="0">
                <a:solidFill>
                  <a:schemeClr val="accent6">
                    <a:lumMod val="50000"/>
                  </a:schemeClr>
                </a:solidFill>
              </a:rPr>
              <a:t>What is the optimal size of DERs to minimize my cost of energy? </a:t>
            </a:r>
          </a:p>
        </p:txBody>
      </p:sp>
      <p:sp>
        <p:nvSpPr>
          <p:cNvPr id="14" name="Text Placeholder 13">
            <a:extLst>
              <a:ext uri="{FF2B5EF4-FFF2-40B4-BE49-F238E27FC236}">
                <a16:creationId xmlns:a16="http://schemas.microsoft.com/office/drawing/2014/main" id="{A74BDA56-6B7C-42B3-961A-1E03F8EFEB00}"/>
              </a:ext>
            </a:extLst>
          </p:cNvPr>
          <p:cNvSpPr>
            <a:spLocks noGrp="1"/>
          </p:cNvSpPr>
          <p:nvPr>
            <p:ph type="body" sz="quarter" idx="47"/>
          </p:nvPr>
        </p:nvSpPr>
        <p:spPr>
          <a:xfrm>
            <a:off x="2650676" y="4458872"/>
            <a:ext cx="1781769" cy="994955"/>
          </a:xfrm>
        </p:spPr>
        <p:txBody>
          <a:bodyPr>
            <a:noAutofit/>
          </a:bodyPr>
          <a:lstStyle/>
          <a:p>
            <a:r>
              <a:rPr lang="en-US" dirty="0">
                <a:solidFill>
                  <a:schemeClr val="accent6">
                    <a:lumMod val="50000"/>
                  </a:schemeClr>
                </a:solidFill>
              </a:rPr>
              <a:t>How do I optimize system control across multiple value streams to maximize project value? </a:t>
            </a:r>
          </a:p>
        </p:txBody>
      </p:sp>
      <p:sp>
        <p:nvSpPr>
          <p:cNvPr id="10" name="Text Placeholder 9">
            <a:extLst>
              <a:ext uri="{FF2B5EF4-FFF2-40B4-BE49-F238E27FC236}">
                <a16:creationId xmlns:a16="http://schemas.microsoft.com/office/drawing/2014/main" id="{D587D7D7-58D6-4CB5-9239-4594FB2FCE5D}"/>
              </a:ext>
            </a:extLst>
          </p:cNvPr>
          <p:cNvSpPr>
            <a:spLocks noGrp="1"/>
          </p:cNvSpPr>
          <p:nvPr>
            <p:ph type="body" sz="quarter" idx="43"/>
          </p:nvPr>
        </p:nvSpPr>
        <p:spPr>
          <a:xfrm>
            <a:off x="5051246" y="4458871"/>
            <a:ext cx="1781769" cy="1209515"/>
          </a:xfrm>
        </p:spPr>
        <p:txBody>
          <a:bodyPr>
            <a:normAutofit/>
          </a:bodyPr>
          <a:lstStyle/>
          <a:p>
            <a:r>
              <a:rPr lang="en-US" dirty="0">
                <a:solidFill>
                  <a:schemeClr val="accent6">
                    <a:lumMod val="50000"/>
                  </a:schemeClr>
                </a:solidFill>
              </a:rPr>
              <a:t>Where do market opportunities for DERs exist? Now and in the future?</a:t>
            </a:r>
          </a:p>
        </p:txBody>
      </p:sp>
      <p:sp>
        <p:nvSpPr>
          <p:cNvPr id="12" name="Text Placeholder 11">
            <a:extLst>
              <a:ext uri="{FF2B5EF4-FFF2-40B4-BE49-F238E27FC236}">
                <a16:creationId xmlns:a16="http://schemas.microsoft.com/office/drawing/2014/main" id="{F160D0BC-6885-4AF9-83BB-A3AE40CD6AF8}"/>
              </a:ext>
            </a:extLst>
          </p:cNvPr>
          <p:cNvSpPr>
            <a:spLocks noGrp="1"/>
          </p:cNvSpPr>
          <p:nvPr>
            <p:ph type="body" sz="quarter" idx="45"/>
          </p:nvPr>
        </p:nvSpPr>
        <p:spPr>
          <a:xfrm>
            <a:off x="7350005" y="4458872"/>
            <a:ext cx="1781769" cy="1359533"/>
          </a:xfrm>
        </p:spPr>
        <p:txBody>
          <a:bodyPr>
            <a:normAutofit/>
          </a:bodyPr>
          <a:lstStyle/>
          <a:p>
            <a:r>
              <a:rPr lang="en-US" dirty="0">
                <a:solidFill>
                  <a:schemeClr val="accent6">
                    <a:lumMod val="50000"/>
                  </a:schemeClr>
                </a:solidFill>
              </a:rPr>
              <a:t>What will it cost to meet my sustainability or renewable energy goal? </a:t>
            </a:r>
          </a:p>
        </p:txBody>
      </p:sp>
      <p:sp>
        <p:nvSpPr>
          <p:cNvPr id="8" name="Text Placeholder 7">
            <a:extLst>
              <a:ext uri="{FF2B5EF4-FFF2-40B4-BE49-F238E27FC236}">
                <a16:creationId xmlns:a16="http://schemas.microsoft.com/office/drawing/2014/main" id="{6C0D7086-0633-4149-B0A3-28AB4A825D4B}"/>
              </a:ext>
            </a:extLst>
          </p:cNvPr>
          <p:cNvSpPr>
            <a:spLocks noGrp="1"/>
          </p:cNvSpPr>
          <p:nvPr>
            <p:ph type="body" sz="quarter" idx="41"/>
          </p:nvPr>
        </p:nvSpPr>
        <p:spPr>
          <a:xfrm>
            <a:off x="9648765" y="4458871"/>
            <a:ext cx="1935351" cy="1246404"/>
          </a:xfrm>
        </p:spPr>
        <p:txBody>
          <a:bodyPr>
            <a:normAutofit/>
          </a:bodyPr>
          <a:lstStyle/>
          <a:p>
            <a:r>
              <a:rPr lang="en-US" b="0" i="0" u="none" strike="noStrike" dirty="0">
                <a:solidFill>
                  <a:srgbClr val="333333"/>
                </a:solidFill>
                <a:effectLst/>
                <a:latin typeface="Calibri" panose="020F0502020204030204" pitchFamily="34" charset="0"/>
              </a:rPr>
              <a:t>What is the most cost-effective way to sustain a grid outage spanning 1 day? What about 9 days? </a:t>
            </a:r>
            <a:r>
              <a:rPr lang="en-US" b="0" i="0" dirty="0">
                <a:solidFill>
                  <a:srgbClr val="000000"/>
                </a:solidFill>
                <a:effectLst/>
                <a:latin typeface="Calibri" panose="020F0502020204030204" pitchFamily="34" charset="0"/>
              </a:rPr>
              <a:t>​</a:t>
            </a:r>
            <a:endParaRPr lang="en-US" dirty="0"/>
          </a:p>
        </p:txBody>
      </p:sp>
      <p:pic>
        <p:nvPicPr>
          <p:cNvPr id="26" name="Picture Placeholder 7" descr="an image of two people looking at a map">
            <a:extLst>
              <a:ext uri="{FF2B5EF4-FFF2-40B4-BE49-F238E27FC236}">
                <a16:creationId xmlns:a16="http://schemas.microsoft.com/office/drawing/2014/main" id="{777D4253-9CCF-48F9-BB45-8014F914067A}"/>
              </a:ext>
              <a:ext uri="{C183D7F6-B498-43B3-948B-1728B52AA6E4}">
                <adec:decorative xmlns:adec="http://schemas.microsoft.com/office/drawing/2017/decorative" val="0"/>
              </a:ext>
            </a:extLst>
          </p:cNvPr>
          <p:cNvPicPr>
            <a:picLocks noGrp="1" noChangeAspect="1"/>
          </p:cNvPicPr>
          <p:nvPr>
            <p:ph type="pic" sz="quarter" idx="51"/>
          </p:nvPr>
        </p:nvPicPr>
        <p:blipFill>
          <a:blip r:embed="rId3" cstate="screen">
            <a:extLst>
              <a:ext uri="{28A0092B-C50C-407E-A947-70E740481C1C}">
                <a14:useLocalDpi xmlns:a14="http://schemas.microsoft.com/office/drawing/2010/main"/>
              </a:ext>
            </a:extLst>
          </a:blip>
          <a:srcRect/>
          <a:stretch>
            <a:fillRect/>
          </a:stretch>
        </p:blipFill>
        <p:spPr>
          <a:xfrm>
            <a:off x="5201183" y="2569322"/>
            <a:ext cx="1722519" cy="1722519"/>
          </a:xfrm>
        </p:spPr>
      </p:pic>
      <p:pic>
        <p:nvPicPr>
          <p:cNvPr id="27" name="Picture Placeholder 12" descr="image of a city">
            <a:extLst>
              <a:ext uri="{FF2B5EF4-FFF2-40B4-BE49-F238E27FC236}">
                <a16:creationId xmlns:a16="http://schemas.microsoft.com/office/drawing/2014/main" id="{CF428C34-8811-4ED5-A5DF-DCAC27A661EF}"/>
              </a:ext>
              <a:ext uri="{C183D7F6-B498-43B3-948B-1728B52AA6E4}">
                <adec:decorative xmlns:adec="http://schemas.microsoft.com/office/drawing/2017/decorative" val="0"/>
              </a:ext>
            </a:extLst>
          </p:cNvPr>
          <p:cNvPicPr>
            <a:picLocks noGrp="1" noChangeAspect="1"/>
          </p:cNvPicPr>
          <p:nvPr>
            <p:ph type="pic" sz="quarter" idx="52"/>
          </p:nvPr>
        </p:nvPicPr>
        <p:blipFill>
          <a:blip r:embed="rId4" cstate="screen">
            <a:extLst>
              <a:ext uri="{28A0092B-C50C-407E-A947-70E740481C1C}">
                <a14:useLocalDpi xmlns:a14="http://schemas.microsoft.com/office/drawing/2010/main"/>
              </a:ext>
            </a:extLst>
          </a:blip>
          <a:srcRect/>
          <a:stretch>
            <a:fillRect/>
          </a:stretch>
        </p:blipFill>
        <p:spPr>
          <a:xfrm>
            <a:off x="621191" y="2569321"/>
            <a:ext cx="1722127" cy="1722571"/>
          </a:xfrm>
        </p:spPr>
      </p:pic>
      <p:pic>
        <p:nvPicPr>
          <p:cNvPr id="2048" name="Picture Placeholder 2047" descr="image of power transmission towers">
            <a:extLst>
              <a:ext uri="{FF2B5EF4-FFF2-40B4-BE49-F238E27FC236}">
                <a16:creationId xmlns:a16="http://schemas.microsoft.com/office/drawing/2014/main" id="{4E261ED8-885D-405F-A1EB-E4314BED0D6F}"/>
              </a:ext>
              <a:ext uri="{C183D7F6-B498-43B3-948B-1728B52AA6E4}">
                <adec:decorative xmlns:adec="http://schemas.microsoft.com/office/drawing/2017/decorative" val="0"/>
              </a:ext>
            </a:extLst>
          </p:cNvPr>
          <p:cNvPicPr>
            <a:picLocks noGrp="1" noChangeAspect="1"/>
          </p:cNvPicPr>
          <p:nvPr>
            <p:ph type="pic" sz="quarter" idx="53"/>
          </p:nvPr>
        </p:nvPicPr>
        <p:blipFill>
          <a:blip r:embed="rId5" cstate="screen">
            <a:extLst>
              <a:ext uri="{28A0092B-C50C-407E-A947-70E740481C1C}">
                <a14:useLocalDpi xmlns:a14="http://schemas.microsoft.com/office/drawing/2010/main"/>
              </a:ext>
            </a:extLst>
          </a:blip>
          <a:srcRect/>
          <a:stretch>
            <a:fillRect/>
          </a:stretch>
        </p:blipFill>
        <p:spPr>
          <a:xfrm>
            <a:off x="2892935" y="2523597"/>
            <a:ext cx="1722127" cy="1722571"/>
          </a:xfrm>
        </p:spPr>
      </p:pic>
      <p:pic>
        <p:nvPicPr>
          <p:cNvPr id="2051" name="Picture Placeholder 2050" descr="an image of electric car in a factory">
            <a:extLst>
              <a:ext uri="{FF2B5EF4-FFF2-40B4-BE49-F238E27FC236}">
                <a16:creationId xmlns:a16="http://schemas.microsoft.com/office/drawing/2014/main" id="{C658B920-2693-415B-BE80-151837A42542}"/>
              </a:ext>
              <a:ext uri="{C183D7F6-B498-43B3-948B-1728B52AA6E4}">
                <adec:decorative xmlns:adec="http://schemas.microsoft.com/office/drawing/2017/decorative" val="0"/>
              </a:ext>
            </a:extLst>
          </p:cNvPr>
          <p:cNvPicPr>
            <a:picLocks noGrp="1" noChangeAspect="1"/>
          </p:cNvPicPr>
          <p:nvPr>
            <p:ph type="pic" sz="quarter" idx="54"/>
          </p:nvPr>
        </p:nvPicPr>
        <p:blipFill>
          <a:blip r:embed="rId6">
            <a:extLst>
              <a:ext uri="{28A0092B-C50C-407E-A947-70E740481C1C}">
                <a14:useLocalDpi xmlns:a14="http://schemas.microsoft.com/office/drawing/2010/main"/>
              </a:ext>
            </a:extLst>
          </a:blip>
          <a:srcRect/>
          <a:stretch>
            <a:fillRect/>
          </a:stretch>
        </p:blipFill>
        <p:spPr>
          <a:xfrm>
            <a:off x="9781177" y="2569321"/>
            <a:ext cx="1722127" cy="1722571"/>
          </a:xfrm>
        </p:spPr>
      </p:pic>
      <p:pic>
        <p:nvPicPr>
          <p:cNvPr id="20" name="Picture Placeholder 6" descr="an image of solar panels and the mountains in the background">
            <a:extLst>
              <a:ext uri="{FF2B5EF4-FFF2-40B4-BE49-F238E27FC236}">
                <a16:creationId xmlns:a16="http://schemas.microsoft.com/office/drawing/2014/main" id="{2BF38BA3-0190-4812-ACD1-05128DE9E05C}"/>
              </a:ext>
              <a:ext uri="{C183D7F6-B498-43B3-948B-1728B52AA6E4}">
                <adec:decorative xmlns:adec="http://schemas.microsoft.com/office/drawing/2017/decorative" val="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491179" y="2538067"/>
            <a:ext cx="1722519" cy="1722519"/>
          </a:xfrm>
          <a:prstGeom prst="ellipse">
            <a:avLst/>
          </a:prstGeom>
          <a:solidFill>
            <a:schemeClr val="accent1"/>
          </a:solidFill>
          <a:ln w="38100">
            <a:solidFill>
              <a:schemeClr val="bg1"/>
            </a:solidFill>
          </a:ln>
        </p:spPr>
      </p:pic>
    </p:spTree>
    <p:extLst>
      <p:ext uri="{BB962C8B-B14F-4D97-AF65-F5344CB8AC3E}">
        <p14:creationId xmlns:p14="http://schemas.microsoft.com/office/powerpoint/2010/main" val="2373271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ow Does REopt Work? ">
            <a:extLst>
              <a:ext uri="{FF2B5EF4-FFF2-40B4-BE49-F238E27FC236}">
                <a16:creationId xmlns:a16="http://schemas.microsoft.com/office/drawing/2014/main" id="{4113D830-B365-4271-9C5E-8BEA00E2ED06}"/>
              </a:ext>
            </a:extLst>
          </p:cNvPr>
          <p:cNvSpPr>
            <a:spLocks noGrp="1"/>
          </p:cNvSpPr>
          <p:nvPr>
            <p:ph type="title"/>
          </p:nvPr>
        </p:nvSpPr>
        <p:spPr>
          <a:xfrm>
            <a:off x="611030" y="896"/>
            <a:ext cx="5496003" cy="1508760"/>
          </a:xfrm>
        </p:spPr>
        <p:txBody>
          <a:bodyPr/>
          <a:lstStyle/>
          <a:p>
            <a:r>
              <a:rPr lang="en-US" dirty="0"/>
              <a:t>How Does REopt Work? </a:t>
            </a:r>
          </a:p>
        </p:txBody>
      </p:sp>
      <p:sp>
        <p:nvSpPr>
          <p:cNvPr id="15" name="Rectangle 14">
            <a:extLst>
              <a:ext uri="{FF2B5EF4-FFF2-40B4-BE49-F238E27FC236}">
                <a16:creationId xmlns:a16="http://schemas.microsoft.com/office/drawing/2014/main" id="{BCEF4940-469D-4855-AF52-5517833A77A0}"/>
              </a:ext>
            </a:extLst>
          </p:cNvPr>
          <p:cNvSpPr/>
          <p:nvPr/>
        </p:nvSpPr>
        <p:spPr>
          <a:xfrm>
            <a:off x="6453541" y="292695"/>
            <a:ext cx="5277411" cy="1037345"/>
          </a:xfrm>
          <a:prstGeom prst="rect">
            <a:avLst/>
          </a:prstGeom>
        </p:spPr>
        <p:txBody>
          <a:bodyPr wrap="square">
            <a:noAutofit/>
          </a:bodyPr>
          <a:lstStyle/>
          <a:p>
            <a:pPr algn="ctr" defTabSz="914400" fontAlgn="base">
              <a:spcBef>
                <a:spcPts val="450"/>
              </a:spcBef>
              <a:spcAft>
                <a:spcPct val="0"/>
              </a:spcAft>
            </a:pPr>
            <a:r>
              <a:rPr lang="en-US" sz="1800" b="1" i="1" dirty="0">
                <a:solidFill>
                  <a:srgbClr val="0079C1"/>
                </a:solidFill>
                <a:latin typeface="Calibri"/>
              </a:rPr>
              <a:t>REopt considers the trade-off between ownership costs and savings across multiple value streams to recommend optimal size and dispatch.</a:t>
            </a:r>
          </a:p>
        </p:txBody>
      </p:sp>
      <p:sp>
        <p:nvSpPr>
          <p:cNvPr id="44" name="TextBox 43">
            <a:extLst>
              <a:ext uri="{FF2B5EF4-FFF2-40B4-BE49-F238E27FC236}">
                <a16:creationId xmlns:a16="http://schemas.microsoft.com/office/drawing/2014/main" id="{26B3C9D7-ED16-4753-88B8-17D1391794DC}"/>
              </a:ext>
            </a:extLst>
          </p:cNvPr>
          <p:cNvSpPr txBox="1"/>
          <p:nvPr/>
        </p:nvSpPr>
        <p:spPr>
          <a:xfrm>
            <a:off x="3757636" y="6368223"/>
            <a:ext cx="5391807" cy="307777"/>
          </a:xfrm>
          <a:prstGeom prst="rect">
            <a:avLst/>
          </a:prstGeom>
          <a:noFill/>
        </p:spPr>
        <p:txBody>
          <a:bodyPr wrap="square" rtlCol="0">
            <a:spAutoFit/>
          </a:bodyPr>
          <a:lstStyle/>
          <a:p>
            <a:pPr algn="ctr" defTabSz="914400" fontAlgn="base">
              <a:spcBef>
                <a:spcPct val="0"/>
              </a:spcBef>
              <a:spcAft>
                <a:spcPct val="0"/>
              </a:spcAft>
            </a:pPr>
            <a:r>
              <a:rPr lang="en-US" sz="1400" dirty="0">
                <a:solidFill>
                  <a:srgbClr val="333333"/>
                </a:solidFill>
                <a:latin typeface="Calibri"/>
              </a:rPr>
              <a:t>Example of optimal dispatch of PV and BESS</a:t>
            </a:r>
          </a:p>
        </p:txBody>
      </p:sp>
      <p:graphicFrame>
        <p:nvGraphicFramePr>
          <p:cNvPr id="3" name="Content Placeholder 5" descr="a graph of the example of optimal dispatch of PV and BESS">
            <a:extLst>
              <a:ext uri="{FF2B5EF4-FFF2-40B4-BE49-F238E27FC236}">
                <a16:creationId xmlns:a16="http://schemas.microsoft.com/office/drawing/2014/main" id="{D91663B1-3520-48C9-BCE9-2C92089CEB7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510208282"/>
              </p:ext>
            </p:extLst>
          </p:nvPr>
        </p:nvGraphicFramePr>
        <p:xfrm>
          <a:off x="559266" y="2543230"/>
          <a:ext cx="11073468" cy="3825947"/>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a:extLst>
              <a:ext uri="{FF2B5EF4-FFF2-40B4-BE49-F238E27FC236}">
                <a16:creationId xmlns:a16="http://schemas.microsoft.com/office/drawing/2014/main" id="{2B164327-0BAD-4DEB-901A-F2F3C6609697}"/>
              </a:ext>
              <a:ext uri="{C183D7F6-B498-43B3-948B-1728B52AA6E4}">
                <adec:decorative xmlns:adec="http://schemas.microsoft.com/office/drawing/2017/decorative" val="1"/>
              </a:ext>
            </a:extLst>
          </p:cNvPr>
          <p:cNvGrpSpPr/>
          <p:nvPr/>
        </p:nvGrpSpPr>
        <p:grpSpPr>
          <a:xfrm>
            <a:off x="2051285" y="6104629"/>
            <a:ext cx="9013322" cy="276855"/>
            <a:chOff x="2130442" y="6440243"/>
            <a:chExt cx="9015670" cy="276927"/>
          </a:xfrm>
        </p:grpSpPr>
        <p:sp>
          <p:nvSpPr>
            <p:cNvPr id="4" name="TextBox 3">
              <a:extLst>
                <a:ext uri="{FF2B5EF4-FFF2-40B4-BE49-F238E27FC236}">
                  <a16:creationId xmlns:a16="http://schemas.microsoft.com/office/drawing/2014/main" id="{B9AD03D1-7290-4CD3-BEB6-22C24CE7DDD7}"/>
                </a:ext>
              </a:extLst>
            </p:cNvPr>
            <p:cNvSpPr txBox="1"/>
            <p:nvPr/>
          </p:nvSpPr>
          <p:spPr>
            <a:xfrm>
              <a:off x="3489862" y="6440243"/>
              <a:ext cx="738038" cy="276927"/>
            </a:xfrm>
            <a:prstGeom prst="rect">
              <a:avLst/>
            </a:prstGeom>
            <a:noFill/>
          </p:spPr>
          <p:txBody>
            <a:bodyPr wrap="square" rtlCol="0">
              <a:spAutoFit/>
            </a:bodyPr>
            <a:lstStyle/>
            <a:p>
              <a:pPr algn="ctr" defTabSz="914400" fontAlgn="base">
                <a:spcBef>
                  <a:spcPct val="0"/>
                </a:spcBef>
                <a:spcAft>
                  <a:spcPct val="0"/>
                </a:spcAft>
              </a:pPr>
              <a:r>
                <a:rPr lang="en-US" sz="1200" dirty="0">
                  <a:solidFill>
                    <a:srgbClr val="333333"/>
                  </a:solidFill>
                  <a:latin typeface="Calibri"/>
                </a:rPr>
                <a:t>Tuesday</a:t>
              </a:r>
            </a:p>
          </p:txBody>
        </p:sp>
        <p:sp>
          <p:nvSpPr>
            <p:cNvPr id="5" name="TextBox 4">
              <a:extLst>
                <a:ext uri="{FF2B5EF4-FFF2-40B4-BE49-F238E27FC236}">
                  <a16:creationId xmlns:a16="http://schemas.microsoft.com/office/drawing/2014/main" id="{84788430-8FD0-41C0-B215-6871AFFF7F03}"/>
                </a:ext>
              </a:extLst>
            </p:cNvPr>
            <p:cNvSpPr txBox="1"/>
            <p:nvPr/>
          </p:nvSpPr>
          <p:spPr>
            <a:xfrm>
              <a:off x="2130442" y="6440243"/>
              <a:ext cx="888265" cy="276927"/>
            </a:xfrm>
            <a:prstGeom prst="rect">
              <a:avLst/>
            </a:prstGeom>
            <a:noFill/>
          </p:spPr>
          <p:txBody>
            <a:bodyPr wrap="square" rtlCol="0">
              <a:spAutoFit/>
            </a:bodyPr>
            <a:lstStyle/>
            <a:p>
              <a:pPr algn="ctr" defTabSz="914400" fontAlgn="base">
                <a:spcBef>
                  <a:spcPct val="0"/>
                </a:spcBef>
                <a:spcAft>
                  <a:spcPct val="0"/>
                </a:spcAft>
              </a:pPr>
              <a:r>
                <a:rPr lang="en-US" sz="1200" dirty="0">
                  <a:solidFill>
                    <a:srgbClr val="333333"/>
                  </a:solidFill>
                  <a:latin typeface="Calibri"/>
                </a:rPr>
                <a:t>Monday</a:t>
              </a:r>
            </a:p>
          </p:txBody>
        </p:sp>
        <p:sp>
          <p:nvSpPr>
            <p:cNvPr id="6" name="TextBox 5">
              <a:extLst>
                <a:ext uri="{FF2B5EF4-FFF2-40B4-BE49-F238E27FC236}">
                  <a16:creationId xmlns:a16="http://schemas.microsoft.com/office/drawing/2014/main" id="{C93F2118-D3E1-4407-95BE-F6F6B0347164}"/>
                </a:ext>
              </a:extLst>
            </p:cNvPr>
            <p:cNvSpPr txBox="1"/>
            <p:nvPr/>
          </p:nvSpPr>
          <p:spPr>
            <a:xfrm>
              <a:off x="4587171" y="6440243"/>
              <a:ext cx="1065125" cy="276927"/>
            </a:xfrm>
            <a:prstGeom prst="rect">
              <a:avLst/>
            </a:prstGeom>
            <a:noFill/>
          </p:spPr>
          <p:txBody>
            <a:bodyPr wrap="square" rtlCol="0">
              <a:spAutoFit/>
            </a:bodyPr>
            <a:lstStyle/>
            <a:p>
              <a:pPr algn="ctr" defTabSz="914400" fontAlgn="base">
                <a:spcBef>
                  <a:spcPct val="0"/>
                </a:spcBef>
                <a:spcAft>
                  <a:spcPct val="0"/>
                </a:spcAft>
              </a:pPr>
              <a:r>
                <a:rPr lang="en-US" sz="1200" dirty="0">
                  <a:solidFill>
                    <a:srgbClr val="333333"/>
                  </a:solidFill>
                  <a:latin typeface="Calibri"/>
                </a:rPr>
                <a:t>Wednesday</a:t>
              </a:r>
            </a:p>
          </p:txBody>
        </p:sp>
        <p:sp>
          <p:nvSpPr>
            <p:cNvPr id="7" name="TextBox 6">
              <a:extLst>
                <a:ext uri="{FF2B5EF4-FFF2-40B4-BE49-F238E27FC236}">
                  <a16:creationId xmlns:a16="http://schemas.microsoft.com/office/drawing/2014/main" id="{EE205772-AF65-4F3F-AEE7-341A85097BF0}"/>
                </a:ext>
              </a:extLst>
            </p:cNvPr>
            <p:cNvSpPr txBox="1"/>
            <p:nvPr/>
          </p:nvSpPr>
          <p:spPr>
            <a:xfrm>
              <a:off x="5800362" y="6440243"/>
              <a:ext cx="1065125" cy="276927"/>
            </a:xfrm>
            <a:prstGeom prst="rect">
              <a:avLst/>
            </a:prstGeom>
            <a:noFill/>
          </p:spPr>
          <p:txBody>
            <a:bodyPr wrap="square" rtlCol="0">
              <a:spAutoFit/>
            </a:bodyPr>
            <a:lstStyle/>
            <a:p>
              <a:pPr algn="ctr" defTabSz="914400" fontAlgn="base">
                <a:spcBef>
                  <a:spcPct val="0"/>
                </a:spcBef>
                <a:spcAft>
                  <a:spcPct val="0"/>
                </a:spcAft>
              </a:pPr>
              <a:r>
                <a:rPr lang="en-US" sz="1200" dirty="0">
                  <a:solidFill>
                    <a:srgbClr val="333333"/>
                  </a:solidFill>
                  <a:latin typeface="Calibri"/>
                </a:rPr>
                <a:t>Thursday</a:t>
              </a:r>
            </a:p>
          </p:txBody>
        </p:sp>
        <p:sp>
          <p:nvSpPr>
            <p:cNvPr id="8" name="TextBox 7">
              <a:extLst>
                <a:ext uri="{FF2B5EF4-FFF2-40B4-BE49-F238E27FC236}">
                  <a16:creationId xmlns:a16="http://schemas.microsoft.com/office/drawing/2014/main" id="{526BD4EE-C659-43C5-BC56-843B3E63BBBE}"/>
                </a:ext>
              </a:extLst>
            </p:cNvPr>
            <p:cNvSpPr txBox="1"/>
            <p:nvPr/>
          </p:nvSpPr>
          <p:spPr>
            <a:xfrm>
              <a:off x="7220761" y="6440243"/>
              <a:ext cx="1065125" cy="276927"/>
            </a:xfrm>
            <a:prstGeom prst="rect">
              <a:avLst/>
            </a:prstGeom>
            <a:noFill/>
          </p:spPr>
          <p:txBody>
            <a:bodyPr wrap="square" rtlCol="0">
              <a:spAutoFit/>
            </a:bodyPr>
            <a:lstStyle/>
            <a:p>
              <a:pPr algn="ctr" defTabSz="914400" fontAlgn="base">
                <a:spcBef>
                  <a:spcPct val="0"/>
                </a:spcBef>
                <a:spcAft>
                  <a:spcPct val="0"/>
                </a:spcAft>
              </a:pPr>
              <a:r>
                <a:rPr lang="en-US" sz="1200" dirty="0">
                  <a:solidFill>
                    <a:srgbClr val="333333"/>
                  </a:solidFill>
                  <a:latin typeface="Calibri"/>
                </a:rPr>
                <a:t>Friday</a:t>
              </a:r>
            </a:p>
          </p:txBody>
        </p:sp>
        <p:sp>
          <p:nvSpPr>
            <p:cNvPr id="9" name="TextBox 8">
              <a:extLst>
                <a:ext uri="{FF2B5EF4-FFF2-40B4-BE49-F238E27FC236}">
                  <a16:creationId xmlns:a16="http://schemas.microsoft.com/office/drawing/2014/main" id="{2724FB64-31D2-4EE8-AC7D-F2ECB5EE697F}"/>
                </a:ext>
              </a:extLst>
            </p:cNvPr>
            <p:cNvSpPr txBox="1"/>
            <p:nvPr/>
          </p:nvSpPr>
          <p:spPr>
            <a:xfrm>
              <a:off x="8808722" y="6440243"/>
              <a:ext cx="1065125" cy="276927"/>
            </a:xfrm>
            <a:prstGeom prst="rect">
              <a:avLst/>
            </a:prstGeom>
            <a:noFill/>
          </p:spPr>
          <p:txBody>
            <a:bodyPr wrap="square" rtlCol="0">
              <a:spAutoFit/>
            </a:bodyPr>
            <a:lstStyle/>
            <a:p>
              <a:pPr algn="ctr" defTabSz="914400" fontAlgn="base">
                <a:spcBef>
                  <a:spcPct val="0"/>
                </a:spcBef>
                <a:spcAft>
                  <a:spcPct val="0"/>
                </a:spcAft>
              </a:pPr>
              <a:r>
                <a:rPr lang="en-US" sz="1200" dirty="0">
                  <a:solidFill>
                    <a:srgbClr val="333333"/>
                  </a:solidFill>
                  <a:latin typeface="Calibri"/>
                </a:rPr>
                <a:t>Saturday</a:t>
              </a:r>
            </a:p>
          </p:txBody>
        </p:sp>
        <p:sp>
          <p:nvSpPr>
            <p:cNvPr id="10" name="TextBox 9">
              <a:extLst>
                <a:ext uri="{FF2B5EF4-FFF2-40B4-BE49-F238E27FC236}">
                  <a16:creationId xmlns:a16="http://schemas.microsoft.com/office/drawing/2014/main" id="{27E24912-B83D-4031-AA52-24D19150F759}"/>
                </a:ext>
              </a:extLst>
            </p:cNvPr>
            <p:cNvSpPr txBox="1"/>
            <p:nvPr/>
          </p:nvSpPr>
          <p:spPr>
            <a:xfrm>
              <a:off x="10080987" y="6440243"/>
              <a:ext cx="1065125" cy="276927"/>
            </a:xfrm>
            <a:prstGeom prst="rect">
              <a:avLst/>
            </a:prstGeom>
            <a:noFill/>
          </p:spPr>
          <p:txBody>
            <a:bodyPr wrap="square" rtlCol="0">
              <a:spAutoFit/>
            </a:bodyPr>
            <a:lstStyle/>
            <a:p>
              <a:pPr algn="ctr" defTabSz="914400" fontAlgn="base">
                <a:spcBef>
                  <a:spcPct val="0"/>
                </a:spcBef>
                <a:spcAft>
                  <a:spcPct val="0"/>
                </a:spcAft>
              </a:pPr>
              <a:r>
                <a:rPr lang="en-US" sz="1200" dirty="0">
                  <a:solidFill>
                    <a:srgbClr val="333333"/>
                  </a:solidFill>
                  <a:latin typeface="Calibri"/>
                </a:rPr>
                <a:t>Sunday</a:t>
              </a:r>
            </a:p>
          </p:txBody>
        </p:sp>
      </p:grpSp>
      <p:sp>
        <p:nvSpPr>
          <p:cNvPr id="11" name="Oval 10">
            <a:extLst>
              <a:ext uri="{FF2B5EF4-FFF2-40B4-BE49-F238E27FC236}">
                <a16:creationId xmlns:a16="http://schemas.microsoft.com/office/drawing/2014/main" id="{FBB6A39A-80D7-4EB7-95E3-FBFB7EE96B67}"/>
              </a:ext>
              <a:ext uri="{C183D7F6-B498-43B3-948B-1728B52AA6E4}">
                <adec:decorative xmlns:adec="http://schemas.microsoft.com/office/drawing/2017/decorative" val="1"/>
              </a:ext>
            </a:extLst>
          </p:cNvPr>
          <p:cNvSpPr/>
          <p:nvPr/>
        </p:nvSpPr>
        <p:spPr>
          <a:xfrm>
            <a:off x="6415372" y="4162349"/>
            <a:ext cx="356066" cy="621057"/>
          </a:xfrm>
          <a:prstGeom prst="ellipse">
            <a:avLst/>
          </a:prstGeom>
          <a:noFill/>
          <a:ln w="28575">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dirty="0">
              <a:solidFill>
                <a:srgbClr val="FFFFFF"/>
              </a:solidFill>
              <a:latin typeface="Calibri"/>
            </a:endParaRPr>
          </a:p>
        </p:txBody>
      </p:sp>
      <p:cxnSp>
        <p:nvCxnSpPr>
          <p:cNvPr id="13" name="Straight Arrow Connector 12">
            <a:extLst>
              <a:ext uri="{FF2B5EF4-FFF2-40B4-BE49-F238E27FC236}">
                <a16:creationId xmlns:a16="http://schemas.microsoft.com/office/drawing/2014/main" id="{02EEA581-F42A-4665-82DC-83950C35400C}"/>
              </a:ext>
              <a:ext uri="{C183D7F6-B498-43B3-948B-1728B52AA6E4}">
                <adec:decorative xmlns:adec="http://schemas.microsoft.com/office/drawing/2017/decorative" val="1"/>
              </a:ext>
            </a:extLst>
          </p:cNvPr>
          <p:cNvCxnSpPr>
            <a:cxnSpLocks/>
          </p:cNvCxnSpPr>
          <p:nvPr/>
        </p:nvCxnSpPr>
        <p:spPr>
          <a:xfrm flipV="1">
            <a:off x="4769242" y="2314681"/>
            <a:ext cx="267608" cy="1107371"/>
          </a:xfrm>
          <a:prstGeom prst="straightConnector1">
            <a:avLst/>
          </a:prstGeom>
          <a:ln>
            <a:solidFill>
              <a:schemeClr val="accent5">
                <a:lumMod val="60000"/>
                <a:lumOff val="40000"/>
              </a:schemeClr>
            </a:solidFill>
            <a:tailEnd type="triangle"/>
          </a:ln>
          <a:effectLst/>
        </p:spPr>
        <p:style>
          <a:lnRef idx="2">
            <a:schemeClr val="accent5"/>
          </a:lnRef>
          <a:fillRef idx="0">
            <a:schemeClr val="accent5"/>
          </a:fillRef>
          <a:effectRef idx="1">
            <a:schemeClr val="accent5"/>
          </a:effectRef>
          <a:fontRef idx="minor">
            <a:schemeClr val="tx1"/>
          </a:fontRef>
        </p:style>
      </p:cxnSp>
      <p:sp>
        <p:nvSpPr>
          <p:cNvPr id="14" name="TextBox 13">
            <a:extLst>
              <a:ext uri="{FF2B5EF4-FFF2-40B4-BE49-F238E27FC236}">
                <a16:creationId xmlns:a16="http://schemas.microsoft.com/office/drawing/2014/main" id="{D8AF3CF6-AF4E-4BB2-8FC1-9F1508C010E0}"/>
              </a:ext>
            </a:extLst>
          </p:cNvPr>
          <p:cNvSpPr txBox="1"/>
          <p:nvPr/>
        </p:nvSpPr>
        <p:spPr>
          <a:xfrm>
            <a:off x="3681916" y="1695915"/>
            <a:ext cx="2843796" cy="646331"/>
          </a:xfrm>
          <a:prstGeom prst="rect">
            <a:avLst/>
          </a:prstGeom>
          <a:noFill/>
        </p:spPr>
        <p:txBody>
          <a:bodyPr wrap="square" rtlCol="0">
            <a:spAutoFit/>
          </a:bodyPr>
          <a:lstStyle/>
          <a:p>
            <a:pPr algn="ctr" defTabSz="914400" fontAlgn="base">
              <a:spcBef>
                <a:spcPct val="0"/>
              </a:spcBef>
              <a:spcAft>
                <a:spcPct val="0"/>
              </a:spcAft>
            </a:pPr>
            <a:r>
              <a:rPr lang="en-US" sz="1800" b="1" dirty="0">
                <a:solidFill>
                  <a:srgbClr val="333333"/>
                </a:solidFill>
                <a:latin typeface="Calibri"/>
              </a:rPr>
              <a:t>Demand Reduction</a:t>
            </a:r>
          </a:p>
          <a:p>
            <a:pPr algn="ctr" defTabSz="914400" fontAlgn="base">
              <a:spcBef>
                <a:spcPct val="0"/>
              </a:spcBef>
              <a:spcAft>
                <a:spcPct val="0"/>
              </a:spcAft>
            </a:pPr>
            <a:r>
              <a:rPr lang="en-US" sz="1800" dirty="0">
                <a:solidFill>
                  <a:srgbClr val="933C06">
                    <a:lumMod val="60000"/>
                    <a:lumOff val="40000"/>
                  </a:srgbClr>
                </a:solidFill>
                <a:latin typeface="Calibri"/>
              </a:rPr>
              <a:t>Setting peak for the month </a:t>
            </a:r>
          </a:p>
        </p:txBody>
      </p:sp>
      <p:cxnSp>
        <p:nvCxnSpPr>
          <p:cNvPr id="16" name="Straight Connector 15">
            <a:extLst>
              <a:ext uri="{FF2B5EF4-FFF2-40B4-BE49-F238E27FC236}">
                <a16:creationId xmlns:a16="http://schemas.microsoft.com/office/drawing/2014/main" id="{CD2E3352-4B8F-4FD2-917E-DCD13C382810}"/>
              </a:ext>
              <a:ext uri="{C183D7F6-B498-43B3-948B-1728B52AA6E4}">
                <adec:decorative xmlns:adec="http://schemas.microsoft.com/office/drawing/2017/decorative" val="1"/>
              </a:ext>
            </a:extLst>
          </p:cNvPr>
          <p:cNvCxnSpPr>
            <a:cxnSpLocks/>
          </p:cNvCxnSpPr>
          <p:nvPr/>
        </p:nvCxnSpPr>
        <p:spPr>
          <a:xfrm>
            <a:off x="1466585" y="3935340"/>
            <a:ext cx="4239587" cy="0"/>
          </a:xfrm>
          <a:prstGeom prst="line">
            <a:avLst/>
          </a:prstGeom>
          <a:ln>
            <a:solidFill>
              <a:schemeClr val="accent5">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C830C5C-104B-420F-A154-6462500A65E1}"/>
              </a:ext>
              <a:ext uri="{C183D7F6-B498-43B3-948B-1728B52AA6E4}">
                <adec:decorative xmlns:adec="http://schemas.microsoft.com/office/drawing/2017/decorative" val="1"/>
              </a:ext>
            </a:extLst>
          </p:cNvPr>
          <p:cNvCxnSpPr>
            <a:cxnSpLocks/>
          </p:cNvCxnSpPr>
          <p:nvPr/>
        </p:nvCxnSpPr>
        <p:spPr>
          <a:xfrm flipV="1">
            <a:off x="6529479" y="2278224"/>
            <a:ext cx="1253413" cy="1482073"/>
          </a:xfrm>
          <a:prstGeom prst="straightConnector1">
            <a:avLst/>
          </a:prstGeom>
          <a:ln>
            <a:solidFill>
              <a:schemeClr val="accent5">
                <a:lumMod val="60000"/>
                <a:lumOff val="40000"/>
              </a:schemeClr>
            </a:solidFill>
            <a:tailEnd type="triangle"/>
          </a:ln>
          <a:effectLst/>
        </p:spPr>
        <p:style>
          <a:lnRef idx="2">
            <a:schemeClr val="accent5"/>
          </a:lnRef>
          <a:fillRef idx="0">
            <a:schemeClr val="accent5"/>
          </a:fillRef>
          <a:effectRef idx="1">
            <a:schemeClr val="accent5"/>
          </a:effectRef>
          <a:fontRef idx="minor">
            <a:schemeClr val="tx1"/>
          </a:fontRef>
        </p:style>
      </p:cxnSp>
      <p:sp>
        <p:nvSpPr>
          <p:cNvPr id="21" name="TextBox 20">
            <a:extLst>
              <a:ext uri="{FF2B5EF4-FFF2-40B4-BE49-F238E27FC236}">
                <a16:creationId xmlns:a16="http://schemas.microsoft.com/office/drawing/2014/main" id="{52490E5B-3666-4A91-9354-B69005A10F4D}"/>
              </a:ext>
            </a:extLst>
          </p:cNvPr>
          <p:cNvSpPr txBox="1"/>
          <p:nvPr/>
        </p:nvSpPr>
        <p:spPr>
          <a:xfrm>
            <a:off x="6935043" y="1695915"/>
            <a:ext cx="2118628" cy="646331"/>
          </a:xfrm>
          <a:prstGeom prst="rect">
            <a:avLst/>
          </a:prstGeom>
          <a:noFill/>
        </p:spPr>
        <p:txBody>
          <a:bodyPr wrap="square" rtlCol="0">
            <a:spAutoFit/>
          </a:bodyPr>
          <a:lstStyle/>
          <a:p>
            <a:pPr algn="ctr" defTabSz="914400" fontAlgn="base">
              <a:spcBef>
                <a:spcPct val="0"/>
              </a:spcBef>
              <a:spcAft>
                <a:spcPct val="0"/>
              </a:spcAft>
            </a:pPr>
            <a:r>
              <a:rPr lang="en-US" sz="1800" b="1" dirty="0">
                <a:solidFill>
                  <a:srgbClr val="333333"/>
                </a:solidFill>
                <a:latin typeface="Calibri"/>
              </a:rPr>
              <a:t>Energy Arbitrage</a:t>
            </a:r>
          </a:p>
          <a:p>
            <a:pPr algn="ctr" defTabSz="914400" fontAlgn="base">
              <a:spcBef>
                <a:spcPct val="0"/>
              </a:spcBef>
              <a:spcAft>
                <a:spcPct val="0"/>
              </a:spcAft>
            </a:pPr>
            <a:r>
              <a:rPr lang="en-US" sz="1800" dirty="0">
                <a:solidFill>
                  <a:srgbClr val="933C06">
                    <a:lumMod val="60000"/>
                    <a:lumOff val="40000"/>
                  </a:srgbClr>
                </a:solidFill>
                <a:latin typeface="Calibri"/>
              </a:rPr>
              <a:t>Buy cheap, use high</a:t>
            </a:r>
          </a:p>
        </p:txBody>
      </p:sp>
      <p:sp>
        <p:nvSpPr>
          <p:cNvPr id="17" name="Oval 16">
            <a:extLst>
              <a:ext uri="{FF2B5EF4-FFF2-40B4-BE49-F238E27FC236}">
                <a16:creationId xmlns:a16="http://schemas.microsoft.com/office/drawing/2014/main" id="{913B91C4-CEA8-47F9-8FF3-76784B065D36}"/>
              </a:ext>
              <a:ext uri="{C183D7F6-B498-43B3-948B-1728B52AA6E4}">
                <adec:decorative xmlns:adec="http://schemas.microsoft.com/office/drawing/2017/decorative" val="1"/>
              </a:ext>
            </a:extLst>
          </p:cNvPr>
          <p:cNvSpPr/>
          <p:nvPr/>
        </p:nvSpPr>
        <p:spPr>
          <a:xfrm>
            <a:off x="5917967" y="3632009"/>
            <a:ext cx="356066" cy="621057"/>
          </a:xfrm>
          <a:prstGeom prst="ellipse">
            <a:avLst/>
          </a:prstGeom>
          <a:noFill/>
          <a:ln w="28575">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dirty="0">
              <a:solidFill>
                <a:srgbClr val="FFFFFF"/>
              </a:solidFill>
              <a:latin typeface="Calibri"/>
            </a:endParaRPr>
          </a:p>
        </p:txBody>
      </p:sp>
      <p:sp>
        <p:nvSpPr>
          <p:cNvPr id="23" name="Right Bracket 22">
            <a:extLst>
              <a:ext uri="{FF2B5EF4-FFF2-40B4-BE49-F238E27FC236}">
                <a16:creationId xmlns:a16="http://schemas.microsoft.com/office/drawing/2014/main" id="{4523A61F-5722-444B-97EA-532F52F30ECA}"/>
              </a:ext>
              <a:ext uri="{C183D7F6-B498-43B3-948B-1728B52AA6E4}">
                <adec:decorative xmlns:adec="http://schemas.microsoft.com/office/drawing/2017/decorative" val="1"/>
              </a:ext>
            </a:extLst>
          </p:cNvPr>
          <p:cNvSpPr/>
          <p:nvPr/>
        </p:nvSpPr>
        <p:spPr>
          <a:xfrm rot="18680467">
            <a:off x="6391123" y="3438075"/>
            <a:ext cx="124832" cy="773399"/>
          </a:xfrm>
          <a:prstGeom prst="rightBracket">
            <a:avLst/>
          </a:prstGeom>
          <a:ln>
            <a:solidFill>
              <a:schemeClr val="accent5">
                <a:lumMod val="60000"/>
                <a:lumOff val="40000"/>
              </a:schemeClr>
            </a:solidFill>
          </a:ln>
          <a:effectLst/>
        </p:spPr>
        <p:style>
          <a:lnRef idx="2">
            <a:schemeClr val="accent5"/>
          </a:lnRef>
          <a:fillRef idx="0">
            <a:schemeClr val="accent5"/>
          </a:fillRef>
          <a:effectRef idx="1">
            <a:schemeClr val="accent5"/>
          </a:effectRef>
          <a:fontRef idx="minor">
            <a:schemeClr val="tx1"/>
          </a:fontRef>
        </p:style>
        <p:txBody>
          <a:bodyPr rtlCol="0" anchor="ctr"/>
          <a:lstStyle/>
          <a:p>
            <a:pPr algn="ctr" defTabSz="914400" fontAlgn="base">
              <a:spcBef>
                <a:spcPct val="0"/>
              </a:spcBef>
              <a:spcAft>
                <a:spcPct val="0"/>
              </a:spcAft>
            </a:pPr>
            <a:endParaRPr lang="en-US" sz="1800" dirty="0">
              <a:solidFill>
                <a:srgbClr val="333333"/>
              </a:solidFill>
              <a:latin typeface="Calibri"/>
            </a:endParaRPr>
          </a:p>
        </p:txBody>
      </p:sp>
      <p:cxnSp>
        <p:nvCxnSpPr>
          <p:cNvPr id="22" name="Straight Connector 21">
            <a:extLst>
              <a:ext uri="{FF2B5EF4-FFF2-40B4-BE49-F238E27FC236}">
                <a16:creationId xmlns:a16="http://schemas.microsoft.com/office/drawing/2014/main" id="{2CF8F107-6507-4D20-AE64-88BC9DCA0693}"/>
              </a:ext>
              <a:ext uri="{C183D7F6-B498-43B3-948B-1728B52AA6E4}">
                <adec:decorative xmlns:adec="http://schemas.microsoft.com/office/drawing/2017/decorative" val="1"/>
              </a:ext>
            </a:extLst>
          </p:cNvPr>
          <p:cNvCxnSpPr>
            <a:cxnSpLocks/>
          </p:cNvCxnSpPr>
          <p:nvPr/>
        </p:nvCxnSpPr>
        <p:spPr>
          <a:xfrm>
            <a:off x="1466585" y="3494223"/>
            <a:ext cx="4239587" cy="0"/>
          </a:xfrm>
          <a:prstGeom prst="line">
            <a:avLst/>
          </a:prstGeom>
          <a:ln>
            <a:solidFill>
              <a:schemeClr val="accent5">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20143A59-4A8F-433E-9759-A6B629E942C1}"/>
              </a:ext>
              <a:ext uri="{C183D7F6-B498-43B3-948B-1728B52AA6E4}">
                <adec:decorative xmlns:adec="http://schemas.microsoft.com/office/drawing/2017/decorative" val="1"/>
              </a:ext>
            </a:extLst>
          </p:cNvPr>
          <p:cNvCxnSpPr>
            <a:cxnSpLocks/>
          </p:cNvCxnSpPr>
          <p:nvPr/>
        </p:nvCxnSpPr>
        <p:spPr>
          <a:xfrm>
            <a:off x="3076318" y="3535816"/>
            <a:ext cx="0" cy="370772"/>
          </a:xfrm>
          <a:prstGeom prst="straightConnector1">
            <a:avLst/>
          </a:prstGeom>
          <a:ln>
            <a:solidFill>
              <a:schemeClr val="accent5">
                <a:lumMod val="60000"/>
                <a:lumOff val="40000"/>
              </a:schemeClr>
            </a:solidFill>
            <a:tailEnd type="triangle"/>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215879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ow Does REopt Evaluate Resilience?">
            <a:extLst>
              <a:ext uri="{FF2B5EF4-FFF2-40B4-BE49-F238E27FC236}">
                <a16:creationId xmlns:a16="http://schemas.microsoft.com/office/drawing/2014/main" id="{41926B0E-4DCA-4C6B-844E-082AF0251A84}"/>
              </a:ext>
            </a:extLst>
          </p:cNvPr>
          <p:cNvSpPr>
            <a:spLocks noGrp="1"/>
          </p:cNvSpPr>
          <p:nvPr>
            <p:ph type="title"/>
          </p:nvPr>
        </p:nvSpPr>
        <p:spPr>
          <a:xfrm>
            <a:off x="609600" y="-1"/>
            <a:ext cx="4623936" cy="1508760"/>
          </a:xfrm>
        </p:spPr>
        <p:txBody>
          <a:bodyPr/>
          <a:lstStyle/>
          <a:p>
            <a:r>
              <a:rPr lang="en-US" dirty="0"/>
              <a:t>How Does REopt Evaluate Resilience?</a:t>
            </a:r>
          </a:p>
        </p:txBody>
      </p:sp>
      <p:graphicFrame>
        <p:nvGraphicFramePr>
          <p:cNvPr id="4" name="Chart 3" descr="a graph with the probability of surviving an outage and the length of days">
            <a:extLst>
              <a:ext uri="{FF2B5EF4-FFF2-40B4-BE49-F238E27FC236}">
                <a16:creationId xmlns:a16="http://schemas.microsoft.com/office/drawing/2014/main" id="{D5EF17C8-0B0E-49FF-965C-DBC938C48191}"/>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228988967"/>
              </p:ext>
            </p:extLst>
          </p:nvPr>
        </p:nvGraphicFramePr>
        <p:xfrm>
          <a:off x="155195" y="3079158"/>
          <a:ext cx="11326679" cy="3643921"/>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9E3EC239-1DB9-436B-BFCB-70309F052B88}"/>
              </a:ext>
            </a:extLst>
          </p:cNvPr>
          <p:cNvSpPr txBox="1">
            <a:spLocks/>
          </p:cNvSpPr>
          <p:nvPr/>
        </p:nvSpPr>
        <p:spPr>
          <a:xfrm>
            <a:off x="5338039" y="255180"/>
            <a:ext cx="6562809" cy="1253579"/>
          </a:xfrm>
          <a:prstGeom prst="rect">
            <a:avLst/>
          </a:prstGeom>
        </p:spPr>
        <p:txBody>
          <a:bodyPr>
            <a:normAutofit fontScale="40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spcBef>
                <a:spcPts val="450"/>
              </a:spcBef>
              <a:buNone/>
            </a:pPr>
            <a:r>
              <a:rPr lang="en-US" sz="4500" b="1" i="1" dirty="0">
                <a:solidFill>
                  <a:schemeClr val="accent1"/>
                </a:solidFill>
              </a:rPr>
              <a:t>REopt finds the system size and dispatch that minimizes life cycle energy costs for grid-connected operations and survives a specified grid outage. It evaluates thousands of random grid outage occurrences and durations to identify the probability of survival.</a:t>
            </a:r>
          </a:p>
          <a:p>
            <a:endParaRPr lang="en-US" sz="2133" b="1" i="1" dirty="0">
              <a:solidFill>
                <a:schemeClr val="accent1"/>
              </a:solidFill>
            </a:endParaRPr>
          </a:p>
        </p:txBody>
      </p:sp>
      <p:sp>
        <p:nvSpPr>
          <p:cNvPr id="8" name="TextBox 7">
            <a:extLst>
              <a:ext uri="{FF2B5EF4-FFF2-40B4-BE49-F238E27FC236}">
                <a16:creationId xmlns:a16="http://schemas.microsoft.com/office/drawing/2014/main" id="{09C924E1-48B8-4854-AE7F-5BC7ACA1AF65}"/>
              </a:ext>
            </a:extLst>
          </p:cNvPr>
          <p:cNvSpPr txBox="1"/>
          <p:nvPr/>
        </p:nvSpPr>
        <p:spPr>
          <a:xfrm>
            <a:off x="1704120" y="1921600"/>
            <a:ext cx="2922570" cy="830997"/>
          </a:xfrm>
          <a:prstGeom prst="rect">
            <a:avLst/>
          </a:prstGeom>
          <a:noFill/>
        </p:spPr>
        <p:txBody>
          <a:bodyPr wrap="square" rtlCol="0">
            <a:spAutoFit/>
          </a:bodyPr>
          <a:lstStyle/>
          <a:p>
            <a:pPr algn="ctr"/>
            <a:r>
              <a:rPr lang="en-US" sz="1600" dirty="0"/>
              <a:t>Existing generator with fixed fuel supply sustains the critical load for 5 days with 90% probability.</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C06D55CE-5227-45DC-A2AA-3FC0562DEE76}"/>
              </a:ext>
              <a:ext uri="{C183D7F6-B498-43B3-948B-1728B52AA6E4}">
                <adec:decorative xmlns:adec="http://schemas.microsoft.com/office/drawing/2017/decorative" val="1"/>
              </a:ext>
            </a:extLst>
          </p:cNvPr>
          <p:cNvSpPr txBox="1"/>
          <p:nvPr/>
        </p:nvSpPr>
        <p:spPr>
          <a:xfrm>
            <a:off x="2436019" y="5289767"/>
            <a:ext cx="2119180" cy="369332"/>
          </a:xfrm>
          <a:prstGeom prst="rect">
            <a:avLst/>
          </a:prstGeom>
          <a:noFill/>
        </p:spPr>
        <p:txBody>
          <a:bodyPr wrap="square" rtlCol="0">
            <a:spAutoFit/>
          </a:bodyPr>
          <a:lstStyle/>
          <a:p>
            <a:pPr algn="ctr"/>
            <a:r>
              <a:rPr lang="en-US" sz="1800" b="1" dirty="0"/>
              <a:t>Generator Only</a:t>
            </a:r>
            <a:endParaRPr lang="en-US" sz="1800" dirty="0">
              <a:solidFill>
                <a:schemeClr val="accent6">
                  <a:lumMod val="50000"/>
                </a:schemeClr>
              </a:solidFill>
            </a:endParaRPr>
          </a:p>
        </p:txBody>
      </p:sp>
      <p:sp>
        <p:nvSpPr>
          <p:cNvPr id="11" name="TextBox 10">
            <a:extLst>
              <a:ext uri="{FF2B5EF4-FFF2-40B4-BE49-F238E27FC236}">
                <a16:creationId xmlns:a16="http://schemas.microsoft.com/office/drawing/2014/main" id="{9D9FCF36-1F1D-476E-B2F5-621CA81FD4E4}"/>
              </a:ext>
              <a:ext uri="{C183D7F6-B498-43B3-948B-1728B52AA6E4}">
                <adec:decorative xmlns:adec="http://schemas.microsoft.com/office/drawing/2017/decorative" val="1"/>
              </a:ext>
            </a:extLst>
          </p:cNvPr>
          <p:cNvSpPr txBox="1"/>
          <p:nvPr/>
        </p:nvSpPr>
        <p:spPr>
          <a:xfrm>
            <a:off x="7924614" y="5151268"/>
            <a:ext cx="2119180" cy="646331"/>
          </a:xfrm>
          <a:prstGeom prst="rect">
            <a:avLst/>
          </a:prstGeom>
          <a:noFill/>
        </p:spPr>
        <p:txBody>
          <a:bodyPr wrap="square" rtlCol="0">
            <a:spAutoFit/>
          </a:bodyPr>
          <a:lstStyle/>
          <a:p>
            <a:pPr algn="ctr"/>
            <a:r>
              <a:rPr lang="en-US" sz="1800" b="1" dirty="0"/>
              <a:t>Generator, Solar, and Storage</a:t>
            </a:r>
            <a:endParaRPr lang="en-US" sz="1800" dirty="0">
              <a:solidFill>
                <a:schemeClr val="accent6">
                  <a:lumMod val="50000"/>
                </a:schemeClr>
              </a:solidFill>
            </a:endParaRPr>
          </a:p>
        </p:txBody>
      </p:sp>
      <p:sp>
        <p:nvSpPr>
          <p:cNvPr id="15" name="TextBox 14">
            <a:extLst>
              <a:ext uri="{FF2B5EF4-FFF2-40B4-BE49-F238E27FC236}">
                <a16:creationId xmlns:a16="http://schemas.microsoft.com/office/drawing/2014/main" id="{9005D7E5-CE1B-49B3-A9FD-3DD2C2B0A9B0}"/>
              </a:ext>
            </a:extLst>
          </p:cNvPr>
          <p:cNvSpPr txBox="1"/>
          <p:nvPr/>
        </p:nvSpPr>
        <p:spPr>
          <a:xfrm>
            <a:off x="5559612" y="1921601"/>
            <a:ext cx="5532246" cy="830997"/>
          </a:xfrm>
          <a:prstGeom prst="rect">
            <a:avLst/>
          </a:prstGeom>
          <a:noFill/>
        </p:spPr>
        <p:txBody>
          <a:bodyPr wrap="square" rtlCol="0">
            <a:spAutoFit/>
          </a:bodyPr>
          <a:lstStyle/>
          <a:p>
            <a:pPr algn="ctr"/>
            <a:r>
              <a:rPr lang="en-US" sz="1600" dirty="0"/>
              <a:t>Adding solar and storage to the existing generator increases survivability from 5 to 9 days by extending fixed diesel fuel supplies and provides utility cost savings while grid-connected.</a:t>
            </a:r>
            <a:endParaRPr lang="en-US" sz="1600" dirty="0">
              <a:solidFill>
                <a:schemeClr val="accent6">
                  <a:lumMod val="50000"/>
                </a:schemeClr>
              </a:solidFill>
            </a:endParaRPr>
          </a:p>
        </p:txBody>
      </p:sp>
      <p:cxnSp>
        <p:nvCxnSpPr>
          <p:cNvPr id="24" name="Straight Arrow Connector 23">
            <a:extLst>
              <a:ext uri="{FF2B5EF4-FFF2-40B4-BE49-F238E27FC236}">
                <a16:creationId xmlns:a16="http://schemas.microsoft.com/office/drawing/2014/main" id="{4EA674F0-CB65-431D-B795-7D1D2F720FD8}"/>
              </a:ext>
              <a:ext uri="{C183D7F6-B498-43B3-948B-1728B52AA6E4}">
                <adec:decorative xmlns:adec="http://schemas.microsoft.com/office/drawing/2017/decorative" val="1"/>
              </a:ext>
            </a:extLst>
          </p:cNvPr>
          <p:cNvCxnSpPr>
            <a:cxnSpLocks/>
          </p:cNvCxnSpPr>
          <p:nvPr/>
        </p:nvCxnSpPr>
        <p:spPr>
          <a:xfrm flipH="1" flipV="1">
            <a:off x="4331650" y="2875708"/>
            <a:ext cx="444333" cy="580147"/>
          </a:xfrm>
          <a:prstGeom prst="straightConnector1">
            <a:avLst/>
          </a:prstGeom>
          <a:ln>
            <a:solidFill>
              <a:schemeClr val="accent5">
                <a:lumMod val="60000"/>
                <a:lumOff val="40000"/>
              </a:schemeClr>
            </a:solidFill>
            <a:tailEnd type="triangle"/>
          </a:ln>
          <a:effectLst/>
        </p:spPr>
        <p:style>
          <a:lnRef idx="2">
            <a:schemeClr val="accent5"/>
          </a:lnRef>
          <a:fillRef idx="0">
            <a:schemeClr val="accent5"/>
          </a:fillRef>
          <a:effectRef idx="1">
            <a:schemeClr val="accent5"/>
          </a:effectRef>
          <a:fontRef idx="minor">
            <a:schemeClr val="tx1"/>
          </a:fontRef>
        </p:style>
      </p:cxnSp>
      <p:cxnSp>
        <p:nvCxnSpPr>
          <p:cNvPr id="27" name="Straight Arrow Connector 26">
            <a:extLst>
              <a:ext uri="{FF2B5EF4-FFF2-40B4-BE49-F238E27FC236}">
                <a16:creationId xmlns:a16="http://schemas.microsoft.com/office/drawing/2014/main" id="{66F3C27A-8570-4824-A5EB-BFE8A64C78B6}"/>
              </a:ext>
              <a:ext uri="{C183D7F6-B498-43B3-948B-1728B52AA6E4}">
                <adec:decorative xmlns:adec="http://schemas.microsoft.com/office/drawing/2017/decorative" val="1"/>
              </a:ext>
            </a:extLst>
          </p:cNvPr>
          <p:cNvCxnSpPr>
            <a:cxnSpLocks/>
          </p:cNvCxnSpPr>
          <p:nvPr/>
        </p:nvCxnSpPr>
        <p:spPr>
          <a:xfrm flipV="1">
            <a:off x="7624507" y="2834950"/>
            <a:ext cx="0" cy="594052"/>
          </a:xfrm>
          <a:prstGeom prst="straightConnector1">
            <a:avLst/>
          </a:prstGeom>
          <a:ln>
            <a:solidFill>
              <a:schemeClr val="accent5">
                <a:lumMod val="60000"/>
                <a:lumOff val="40000"/>
              </a:schemeClr>
            </a:solidFill>
            <a:tailEnd type="triangle"/>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369880308"/>
      </p:ext>
    </p:extLst>
  </p:cSld>
  <p:clrMapOvr>
    <a:masterClrMapping/>
  </p:clrMapOvr>
</p:sld>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pptx" id="{5D141C8C-4C09-4979-A77B-2A86D30CF302}" vid="{DD8ED8FA-C903-4B22-ADD9-C6DD9A7EFCA1}"/>
    </a:ext>
  </a:extLst>
</a:theme>
</file>

<file path=ppt/theme/theme2.xml><?xml version="1.0" encoding="utf-8"?>
<a:theme xmlns:a="http://schemas.openxmlformats.org/drawingml/2006/main" name="1_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D7978D1E43DE4EA43DBD7340A406DC" ma:contentTypeVersion="7" ma:contentTypeDescription="Create a new document." ma:contentTypeScope="" ma:versionID="3d9dc43bdf6d1779bbd0ab3c371b50e6">
  <xsd:schema xmlns:xsd="http://www.w3.org/2001/XMLSchema" xmlns:xs="http://www.w3.org/2001/XMLSchema" xmlns:p="http://schemas.microsoft.com/office/2006/metadata/properties" xmlns:ns2="d382aed9-cc96-421a-b6d1-bad087b40ea5" xmlns:ns3="3c3bb480-5c86-45a4-be90-daa3829a93c5" targetNamespace="http://schemas.microsoft.com/office/2006/metadata/properties" ma:root="true" ma:fieldsID="0d2a3983560969624e73136ad1663422" ns2:_="" ns3:_="">
    <xsd:import namespace="d382aed9-cc96-421a-b6d1-bad087b40ea5"/>
    <xsd:import namespace="3c3bb480-5c86-45a4-be90-daa3829a93c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2aed9-cc96-421a-b6d1-bad087b40e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c3bb480-5c86-45a4-be90-daa3829a93c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c3bb480-5c86-45a4-be90-daa3829a93c5">
      <UserInfo>
        <DisplayName>Blakley, Heidi</DisplayName>
        <AccountId>56</AccountId>
        <AccountType/>
      </UserInfo>
    </SharedWithUsers>
  </documentManagement>
</p:properties>
</file>

<file path=customXml/itemProps1.xml><?xml version="1.0" encoding="utf-8"?>
<ds:datastoreItem xmlns:ds="http://schemas.openxmlformats.org/officeDocument/2006/customXml" ds:itemID="{BB285FBF-7B9A-489B-BFF0-420823A85ACC}">
  <ds:schemaRefs>
    <ds:schemaRef ds:uri="http://schemas.microsoft.com/sharepoint/v3/contenttype/forms"/>
  </ds:schemaRefs>
</ds:datastoreItem>
</file>

<file path=customXml/itemProps2.xml><?xml version="1.0" encoding="utf-8"?>
<ds:datastoreItem xmlns:ds="http://schemas.openxmlformats.org/officeDocument/2006/customXml" ds:itemID="{B720F12F-1823-4DA9-B7C0-B6784DC16B91}">
  <ds:schemaRefs>
    <ds:schemaRef ds:uri="3c3bb480-5c86-45a4-be90-daa3829a93c5"/>
    <ds:schemaRef ds:uri="d382aed9-cc96-421a-b6d1-bad087b40e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02295A-CD85-4079-A876-2AC62CF5B9F8}">
  <ds:schemaRefs>
    <ds:schemaRef ds:uri="3c3bb480-5c86-45a4-be90-daa3829a93c5"/>
    <ds:schemaRef ds:uri="d382aed9-cc96-421a-b6d1-bad087b40e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16-9_nrel-presentation</Template>
  <TotalTime>8233</TotalTime>
  <Words>10328</Words>
  <Application>Microsoft Office PowerPoint</Application>
  <PresentationFormat>Widescreen</PresentationFormat>
  <Paragraphs>735</Paragraphs>
  <Slides>53</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53</vt:i4>
      </vt:variant>
    </vt:vector>
  </HeadingPairs>
  <TitlesOfParts>
    <vt:vector size="62" baseType="lpstr">
      <vt:lpstr> Arial</vt:lpstr>
      <vt:lpstr>Arial</vt:lpstr>
      <vt:lpstr>Calibri</vt:lpstr>
      <vt:lpstr>Courier New</vt:lpstr>
      <vt:lpstr>NexusSans</vt:lpstr>
      <vt:lpstr>System Font Regular</vt:lpstr>
      <vt:lpstr>Wingdings</vt:lpstr>
      <vt:lpstr>Office Theme</vt:lpstr>
      <vt:lpstr>1_Office Theme</vt:lpstr>
      <vt:lpstr>REopt: Energy Decision Analysis</vt:lpstr>
      <vt:lpstr>Contents</vt:lpstr>
      <vt:lpstr>The Nation’s Energy Supply Is in the Midst of a Transformation</vt:lpstr>
      <vt:lpstr>REopt Optimizes Integrated Energy Systems</vt:lpstr>
      <vt:lpstr>Will Distributed Energy Resources (DERs) Work for Your Site?</vt:lpstr>
      <vt:lpstr>REopt Energy Planning Platform </vt:lpstr>
      <vt:lpstr>REopt Provides Solutions for a Range of Users Including researchers, developers, building owners, utilities, and industry</vt:lpstr>
      <vt:lpstr>How Does REopt Work? </vt:lpstr>
      <vt:lpstr>How Does REopt Evaluate Resilience?</vt:lpstr>
      <vt:lpstr>Thermal Technologies in REopt</vt:lpstr>
      <vt:lpstr>Emissions in REopt</vt:lpstr>
      <vt:lpstr>Informing Deployment</vt:lpstr>
      <vt:lpstr>Project Economics at National Scale</vt:lpstr>
      <vt:lpstr>Accessing REopt</vt:lpstr>
      <vt:lpstr>REopt Capability Development</vt:lpstr>
      <vt:lpstr>REopt Web Tool</vt:lpstr>
      <vt:lpstr>REopt Web Tool User Interface</vt:lpstr>
      <vt:lpstr>REopt Web Tool Key Outputs</vt:lpstr>
      <vt:lpstr>REopt API</vt:lpstr>
      <vt:lpstr>REopt API Access</vt:lpstr>
      <vt:lpstr>Analysis Enabled by API</vt:lpstr>
      <vt:lpstr>REopt Custom Analysis Projects</vt:lpstr>
      <vt:lpstr>Value of Behind-the-Meter Storage at Fort Carson</vt:lpstr>
      <vt:lpstr>Field Validation of Utility-Scale Storage Value Streams</vt:lpstr>
      <vt:lpstr>Design Trade-Offs between Economics and Resilience</vt:lpstr>
      <vt:lpstr>Aligning Generation and Load With Storage and Demand Flexibility</vt:lpstr>
      <vt:lpstr>Integrating EV Fleets With DER and Grid</vt:lpstr>
      <vt:lpstr>Additional REopt Information</vt:lpstr>
      <vt:lpstr>REopt Model Technical Description</vt:lpstr>
      <vt:lpstr>REopt’s Impact with Academia</vt:lpstr>
      <vt:lpstr>REopt Journal Articles</vt:lpstr>
      <vt:lpstr>REopt Team</vt:lpstr>
      <vt:lpstr>Conclusion</vt:lpstr>
      <vt:lpstr>More REopt Projects</vt:lpstr>
      <vt:lpstr>Market Participation Strategy for SDG&amp;E Utility Storage</vt:lpstr>
      <vt:lpstr>PV+Battery Dispatch for Municipal Utility in PJM</vt:lpstr>
      <vt:lpstr>Health-Conscious  Battery Economics</vt:lpstr>
      <vt:lpstr>Evaluating Centralized vs. Decentralized Microgrid Options for Military Installations</vt:lpstr>
      <vt:lpstr>Microgrids for Rural Energy Access In Africa</vt:lpstr>
      <vt:lpstr>Market Revenues for Backup Generators</vt:lpstr>
      <vt:lpstr>Evaluating Grid-Scale Battery Storage  at an Offshore Windfarm in the United Kingdom</vt:lpstr>
      <vt:lpstr>Optimizing Off-Grid Water Treatment and Storage </vt:lpstr>
      <vt:lpstr>Combined Hydrogen/Electric Fueling Station Financial Screening </vt:lpstr>
      <vt:lpstr>DCFC  Station Design</vt:lpstr>
      <vt:lpstr>Impact of EV Workplace Charging in Minnesota</vt:lpstr>
      <vt:lpstr>National Economic Analysis of Behind-the-Meter Storage</vt:lpstr>
      <vt:lpstr>Deploying Cost-Effective Efficiency,  Renewable Energy, and Storage</vt:lpstr>
      <vt:lpstr>Identifying and Prioritizing Projects Across a Portfolio </vt:lpstr>
      <vt:lpstr>Where Does Solar and Storage Make Sense?</vt:lpstr>
      <vt:lpstr>REopt Gap Analysis</vt:lpstr>
      <vt:lpstr>Looking Beyond Bill Savings to Equity in Microgrid Deployment</vt:lpstr>
      <vt:lpstr>Lessons From Observed and Modeled Solar-Plus-Storage Systems</vt:lpstr>
      <vt:lpstr>Balancing Cost and Resilience With CHP at Wastewater Treatment Facility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Use this preferred template for new widescreen monitors and TVs.</dc:subject>
  <dc:creator>Elgqvist, Emma</dc:creator>
  <cp:lastModifiedBy>Brunton, Star</cp:lastModifiedBy>
  <cp:revision>36</cp:revision>
  <cp:lastPrinted>2018-01-04T20:30:58Z</cp:lastPrinted>
  <dcterms:created xsi:type="dcterms:W3CDTF">2018-04-20T18:55:02Z</dcterms:created>
  <dcterms:modified xsi:type="dcterms:W3CDTF">2022-04-25T13:48:30Z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0x010100E1D7978D1E43DE4EA43DBD7340A406DC</vt:lpwstr>
  </property>
</Properties>
</file>